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drawings/drawing1.xml" ContentType="application/vnd.openxmlformats-officedocument.drawingml.chartshapes+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3.xml" ContentType="application/vnd.openxmlformats-officedocument.drawingml.chartshapes+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4.xml" ContentType="application/vnd.openxmlformats-officedocument.drawingml.chartshapes+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5.xml" ContentType="application/vnd.openxmlformats-officedocument.drawingml.chartshapes+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6.xml" ContentType="application/vnd.openxmlformats-officedocument.drawingml.chartshapes+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7"/>
  </p:notesMasterIdLst>
  <p:sldIdLst>
    <p:sldId id="256" r:id="rId2"/>
    <p:sldId id="302" r:id="rId3"/>
    <p:sldId id="304" r:id="rId4"/>
    <p:sldId id="305" r:id="rId5"/>
    <p:sldId id="303" r:id="rId6"/>
  </p:sldIdLst>
  <p:sldSz cx="12192000" cy="6858000"/>
  <p:notesSz cx="6735763" cy="9866313"/>
  <p:defaultText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pos="3840">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143A41-8AA5-48EE-A3E8-87BE7CC20DCF}" v="457" dt="2024-11-12T15:55:05.8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a:solidFill>
                <a:schemeClr val="lt1"/>
              </a:solidFill>
            </a:ln>
          </a:left>
          <a:right>
            <a:ln w="12700">
              <a:solidFill>
                <a:schemeClr val="lt1"/>
              </a:solidFill>
            </a:ln>
          </a:right>
          <a:top>
            <a:ln w="12700">
              <a:solidFill>
                <a:schemeClr val="lt1"/>
              </a:solidFill>
            </a:ln>
          </a:top>
          <a:bottom>
            <a:ln w="12700">
              <a:solidFill>
                <a:schemeClr val="lt1"/>
              </a:solidFill>
            </a:ln>
          </a:bottom>
          <a:insideH>
            <a:ln w="12700">
              <a:solidFill>
                <a:schemeClr val="lt1"/>
              </a:solidFill>
            </a:ln>
          </a:insideH>
          <a:insideV>
            <a:ln w="12700">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a:solidFill>
                <a:schemeClr val="lt1"/>
              </a:solidFill>
            </a:ln>
          </a:top>
        </a:tcBdr>
        <a:fill>
          <a:solidFill>
            <a:schemeClr val="accent1"/>
          </a:solidFill>
        </a:fill>
      </a:tcStyle>
    </a:lastRow>
    <a:seCell>
      <a:tcStyle>
        <a:tcBdr/>
      </a:tcStyle>
    </a:seCell>
    <a:swCell>
      <a:tcStyle>
        <a:tcBdr/>
      </a:tcStyle>
    </a:swCell>
    <a:firstRow>
      <a:tcTxStyle b="on">
        <a:fontRef idx="minor">
          <a:prstClr val="black"/>
        </a:fontRef>
        <a:schemeClr val="lt1"/>
      </a:tcTxStyle>
      <a:tcStyle>
        <a:tcBdr>
          <a:bottom>
            <a:ln w="38100">
              <a:solidFill>
                <a:schemeClr val="lt1"/>
              </a:solidFill>
            </a:ln>
          </a:bottom>
        </a:tcBdr>
        <a:fill>
          <a:solidFill>
            <a:schemeClr val="accent1"/>
          </a:solidFill>
        </a:fill>
      </a:tcStyle>
    </a:firstRow>
    <a:neCell>
      <a:tcStyle>
        <a:tcBdr/>
      </a:tcStyle>
    </a:neCell>
    <a:nwCell>
      <a:tcStyle>
        <a:tcBdr/>
      </a:tcStyle>
    </a:nwCell>
  </a:tblStyle>
  <a:tblStyle styleId="{69CF1AB2-1976-4502-BF36-3FF5EA218861}" styleName="Medium Style 4 - Accent 1">
    <a:wholeTbl>
      <a:tcTxStyle>
        <a:fontRef idx="minor">
          <a:prstClr val="black"/>
        </a:fontRef>
        <a:schemeClr val="dk1"/>
      </a:tcTxStyle>
      <a:tcStyle>
        <a:tcBdr>
          <a:left>
            <a:ln w="12700">
              <a:solidFill>
                <a:schemeClr val="accent1"/>
              </a:solidFill>
            </a:ln>
          </a:left>
          <a:right>
            <a:ln w="12700">
              <a:solidFill>
                <a:schemeClr val="accent1"/>
              </a:solidFill>
            </a:ln>
          </a:right>
          <a:top>
            <a:ln w="12700">
              <a:solidFill>
                <a:schemeClr val="accent1"/>
              </a:solidFill>
            </a:ln>
          </a:top>
          <a:bottom>
            <a:ln w="12700">
              <a:solidFill>
                <a:schemeClr val="accent1"/>
              </a:solidFill>
            </a:ln>
          </a:bottom>
          <a:insideH>
            <a:ln w="12700">
              <a:solidFill>
                <a:schemeClr val="accent1"/>
              </a:solidFill>
            </a:ln>
          </a:insideH>
          <a:insideV>
            <a:ln w="12700">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dk1"/>
      </a:tcTxStyle>
      <a:tcStyle>
        <a:tcBdr/>
      </a:tcStyle>
    </a:lastCol>
    <a:firstCol>
      <a:tcTxStyle b="on">
        <a:fontRef idx="minor">
          <a:prstClr val="black"/>
        </a:fontRef>
        <a:schemeClr val="dk1"/>
      </a:tcTxStyle>
      <a:tcStyle>
        <a:tcBdr/>
      </a:tcStyle>
    </a:firstCol>
    <a:lastRow>
      <a:tcTxStyle b="on">
        <a:fontRef idx="minor">
          <a:prstClr val="black"/>
        </a:fontRef>
        <a:schemeClr val="dk1"/>
      </a:tcTxStyle>
      <a:tcStyle>
        <a:tcBdr>
          <a:top>
            <a:ln w="38100">
              <a:solidFill>
                <a:schemeClr val="accent1"/>
              </a:solidFill>
            </a:ln>
          </a:top>
        </a:tcBdr>
        <a:fill>
          <a:solidFill>
            <a:schemeClr val="accent1">
              <a:tint val="20000"/>
            </a:schemeClr>
          </a:solidFill>
        </a:fill>
      </a:tcStyle>
    </a:lastRow>
    <a:seCell>
      <a:tcStyle>
        <a:tcBdr/>
      </a:tcStyle>
    </a:seCell>
    <a:swCell>
      <a:tcStyle>
        <a:tcBdr/>
      </a:tcStyle>
    </a:swCell>
    <a:firstRow>
      <a:tcTxStyle b="on">
        <a:fontRef idx="minor">
          <a:prstClr val="black"/>
        </a:fontRef>
        <a:schemeClr val="dk1"/>
      </a:tcTxStyle>
      <a:tcStyle>
        <a:tcBdr>
          <a:bottom>
            <a:ln w="12700">
              <a:solidFill>
                <a:schemeClr val="accent1"/>
              </a:solidFill>
            </a:ln>
          </a:bottom>
        </a:tcBdr>
        <a:fill>
          <a:solidFill>
            <a:schemeClr val="accent1">
              <a:tint val="20000"/>
            </a:schemeClr>
          </a:solidFill>
        </a:fill>
      </a:tcStyle>
    </a:firstRow>
    <a:neCell>
      <a:tcStyle>
        <a:tcBdr/>
      </a:tcStyle>
    </a:neCell>
    <a:nwCell>
      <a:tcStyle>
        <a:tcBdr/>
      </a:tcStyle>
    </a:nwCell>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0"/>
  </p:normalViewPr>
  <p:slideViewPr>
    <p:cSldViewPr snapToGrid="0">
      <p:cViewPr varScale="1">
        <p:scale>
          <a:sx n="49" d="100"/>
          <a:sy n="49" d="100"/>
        </p:scale>
        <p:origin x="76" y="220"/>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ndrek Jõgi" userId="a93ce5e7-6ed8-4da5-ae99-72c5fa8de4dd" providerId="ADAL" clId="{AE545683-2D23-4B3A-8A6F-79594AC1DD5B}"/>
    <pc:docChg chg="undo custSel modSld">
      <pc:chgData name="Indrek Jõgi" userId="a93ce5e7-6ed8-4da5-ae99-72c5fa8de4dd" providerId="ADAL" clId="{AE545683-2D23-4B3A-8A6F-79594AC1DD5B}" dt="2024-11-10T20:12:00.175" v="575" actId="14100"/>
      <pc:docMkLst>
        <pc:docMk/>
      </pc:docMkLst>
      <pc:sldChg chg="modSp">
        <pc:chgData name="Indrek Jõgi" userId="a93ce5e7-6ed8-4da5-ae99-72c5fa8de4dd" providerId="ADAL" clId="{AE545683-2D23-4B3A-8A6F-79594AC1DD5B}" dt="2024-11-10T08:54:07.845" v="421"/>
        <pc:sldMkLst>
          <pc:docMk/>
          <pc:sldMk cId="2852573517" sldId="302"/>
        </pc:sldMkLst>
        <pc:spChg chg="mod">
          <ac:chgData name="Indrek Jõgi" userId="a93ce5e7-6ed8-4da5-ae99-72c5fa8de4dd" providerId="ADAL" clId="{AE545683-2D23-4B3A-8A6F-79594AC1DD5B}" dt="2024-11-10T08:54:07.845" v="421"/>
          <ac:spMkLst>
            <pc:docMk/>
            <pc:sldMk cId="2852573517" sldId="302"/>
            <ac:spMk id="3" creationId="{D79DA012-F8CF-FB43-49BA-3D8FFCBF37C8}"/>
          </ac:spMkLst>
        </pc:spChg>
      </pc:sldChg>
      <pc:sldChg chg="addSp modSp">
        <pc:chgData name="Indrek Jõgi" userId="a93ce5e7-6ed8-4da5-ae99-72c5fa8de4dd" providerId="ADAL" clId="{AE545683-2D23-4B3A-8A6F-79594AC1DD5B}" dt="2024-11-10T08:54:37.600" v="427"/>
        <pc:sldMkLst>
          <pc:docMk/>
          <pc:sldMk cId="2348023936" sldId="303"/>
        </pc:sldMkLst>
        <pc:spChg chg="mod">
          <ac:chgData name="Indrek Jõgi" userId="a93ce5e7-6ed8-4da5-ae99-72c5fa8de4dd" providerId="ADAL" clId="{AE545683-2D23-4B3A-8A6F-79594AC1DD5B}" dt="2024-11-10T08:54:23.863" v="426" actId="14100"/>
          <ac:spMkLst>
            <pc:docMk/>
            <pc:sldMk cId="2348023936" sldId="303"/>
            <ac:spMk id="4" creationId="{8ECB914F-041E-B32B-A28D-7518E62D46DB}"/>
          </ac:spMkLst>
        </pc:spChg>
        <pc:spChg chg="add">
          <ac:chgData name="Indrek Jõgi" userId="a93ce5e7-6ed8-4da5-ae99-72c5fa8de4dd" providerId="ADAL" clId="{AE545683-2D23-4B3A-8A6F-79594AC1DD5B}" dt="2024-11-10T08:54:37.600" v="427"/>
          <ac:spMkLst>
            <pc:docMk/>
            <pc:sldMk cId="2348023936" sldId="303"/>
            <ac:spMk id="24" creationId="{8B481FF5-0535-443E-B8E5-9D640F5FC01B}"/>
          </ac:spMkLst>
        </pc:spChg>
      </pc:sldChg>
      <pc:sldChg chg="addSp delSp modSp mod">
        <pc:chgData name="Indrek Jõgi" userId="a93ce5e7-6ed8-4da5-ae99-72c5fa8de4dd" providerId="ADAL" clId="{AE545683-2D23-4B3A-8A6F-79594AC1DD5B}" dt="2024-11-10T08:57:10.270" v="454" actId="20577"/>
        <pc:sldMkLst>
          <pc:docMk/>
          <pc:sldMk cId="868432833" sldId="304"/>
        </pc:sldMkLst>
        <pc:spChg chg="mod">
          <ac:chgData name="Indrek Jõgi" userId="a93ce5e7-6ed8-4da5-ae99-72c5fa8de4dd" providerId="ADAL" clId="{AE545683-2D23-4B3A-8A6F-79594AC1DD5B}" dt="2024-11-10T08:54:01.406" v="420" actId="20577"/>
          <ac:spMkLst>
            <pc:docMk/>
            <pc:sldMk cId="868432833" sldId="304"/>
            <ac:spMk id="3" creationId="{BEF6AC0B-2DA8-E43C-C6D7-187210AA96A8}"/>
          </ac:spMkLst>
        </pc:spChg>
        <pc:spChg chg="del mod">
          <ac:chgData name="Indrek Jõgi" userId="a93ce5e7-6ed8-4da5-ae99-72c5fa8de4dd" providerId="ADAL" clId="{AE545683-2D23-4B3A-8A6F-79594AC1DD5B}" dt="2024-11-10T08:56:09.084" v="430" actId="478"/>
          <ac:spMkLst>
            <pc:docMk/>
            <pc:sldMk cId="868432833" sldId="304"/>
            <ac:spMk id="4" creationId="{67C4F402-719C-CCF3-9E95-51BF633E10D1}"/>
          </ac:spMkLst>
        </pc:spChg>
        <pc:spChg chg="mod">
          <ac:chgData name="Indrek Jõgi" userId="a93ce5e7-6ed8-4da5-ae99-72c5fa8de4dd" providerId="ADAL" clId="{AE545683-2D23-4B3A-8A6F-79594AC1DD5B}" dt="2024-11-10T08:56:26.641" v="434" actId="1076"/>
          <ac:spMkLst>
            <pc:docMk/>
            <pc:sldMk cId="868432833" sldId="304"/>
            <ac:spMk id="7" creationId="{9D18B608-2D73-687F-EDAF-B37ACCFAD5A2}"/>
          </ac:spMkLst>
        </pc:spChg>
        <pc:spChg chg="mod">
          <ac:chgData name="Indrek Jõgi" userId="a93ce5e7-6ed8-4da5-ae99-72c5fa8de4dd" providerId="ADAL" clId="{AE545683-2D23-4B3A-8A6F-79594AC1DD5B}" dt="2024-11-10T08:56:26.641" v="434" actId="1076"/>
          <ac:spMkLst>
            <pc:docMk/>
            <pc:sldMk cId="868432833" sldId="304"/>
            <ac:spMk id="8" creationId="{5E7CB977-8DBA-2896-8330-1B309A70BEAC}"/>
          </ac:spMkLst>
        </pc:spChg>
        <pc:spChg chg="mod">
          <ac:chgData name="Indrek Jõgi" userId="a93ce5e7-6ed8-4da5-ae99-72c5fa8de4dd" providerId="ADAL" clId="{AE545683-2D23-4B3A-8A6F-79594AC1DD5B}" dt="2024-11-10T08:56:26.641" v="434" actId="1076"/>
          <ac:spMkLst>
            <pc:docMk/>
            <pc:sldMk cId="868432833" sldId="304"/>
            <ac:spMk id="9" creationId="{EA0DE7E2-A9D5-F317-2FF7-1AAB7A9E7C03}"/>
          </ac:spMkLst>
        </pc:spChg>
        <pc:spChg chg="mod">
          <ac:chgData name="Indrek Jõgi" userId="a93ce5e7-6ed8-4da5-ae99-72c5fa8de4dd" providerId="ADAL" clId="{AE545683-2D23-4B3A-8A6F-79594AC1DD5B}" dt="2024-11-10T08:56:42.373" v="435" actId="1076"/>
          <ac:spMkLst>
            <pc:docMk/>
            <pc:sldMk cId="868432833" sldId="304"/>
            <ac:spMk id="13" creationId="{876F63BD-B08D-DD98-0DAD-A35903FB4373}"/>
          </ac:spMkLst>
        </pc:spChg>
        <pc:spChg chg="mod">
          <ac:chgData name="Indrek Jõgi" userId="a93ce5e7-6ed8-4da5-ae99-72c5fa8de4dd" providerId="ADAL" clId="{AE545683-2D23-4B3A-8A6F-79594AC1DD5B}" dt="2024-11-10T08:57:10.270" v="454" actId="20577"/>
          <ac:spMkLst>
            <pc:docMk/>
            <pc:sldMk cId="868432833" sldId="304"/>
            <ac:spMk id="14" creationId="{3FAECB03-250B-A280-0160-A26695CF152A}"/>
          </ac:spMkLst>
        </pc:spChg>
        <pc:spChg chg="add mod">
          <ac:chgData name="Indrek Jõgi" userId="a93ce5e7-6ed8-4da5-ae99-72c5fa8de4dd" providerId="ADAL" clId="{AE545683-2D23-4B3A-8A6F-79594AC1DD5B}" dt="2024-11-10T08:56:26.641" v="434" actId="1076"/>
          <ac:spMkLst>
            <pc:docMk/>
            <pc:sldMk cId="868432833" sldId="304"/>
            <ac:spMk id="16" creationId="{2BE9C42E-B16B-4CB6-8DBF-D16F36D3A2AD}"/>
          </ac:spMkLst>
        </pc:spChg>
        <pc:spChg chg="add mod">
          <ac:chgData name="Indrek Jõgi" userId="a93ce5e7-6ed8-4da5-ae99-72c5fa8de4dd" providerId="ADAL" clId="{AE545683-2D23-4B3A-8A6F-79594AC1DD5B}" dt="2024-11-10T08:56:26.641" v="434" actId="1076"/>
          <ac:spMkLst>
            <pc:docMk/>
            <pc:sldMk cId="868432833" sldId="304"/>
            <ac:spMk id="17" creationId="{2FBC2A02-05EE-46DF-AA5B-2D968603C183}"/>
          </ac:spMkLst>
        </pc:spChg>
        <pc:spChg chg="add mod">
          <ac:chgData name="Indrek Jõgi" userId="a93ce5e7-6ed8-4da5-ae99-72c5fa8de4dd" providerId="ADAL" clId="{AE545683-2D23-4B3A-8A6F-79594AC1DD5B}" dt="2024-11-10T08:56:26.641" v="434" actId="1076"/>
          <ac:spMkLst>
            <pc:docMk/>
            <pc:sldMk cId="868432833" sldId="304"/>
            <ac:spMk id="22" creationId="{294A7CBD-D75E-4E84-BD1B-D027FA845A59}"/>
          </ac:spMkLst>
        </pc:spChg>
        <pc:spChg chg="add mod">
          <ac:chgData name="Indrek Jõgi" userId="a93ce5e7-6ed8-4da5-ae99-72c5fa8de4dd" providerId="ADAL" clId="{AE545683-2D23-4B3A-8A6F-79594AC1DD5B}" dt="2024-11-10T08:56:26.641" v="434" actId="1076"/>
          <ac:spMkLst>
            <pc:docMk/>
            <pc:sldMk cId="868432833" sldId="304"/>
            <ac:spMk id="23" creationId="{346D2683-7A23-4EB0-8206-ADCA0530F603}"/>
          </ac:spMkLst>
        </pc:spChg>
        <pc:spChg chg="add del mod">
          <ac:chgData name="Indrek Jõgi" userId="a93ce5e7-6ed8-4da5-ae99-72c5fa8de4dd" providerId="ADAL" clId="{AE545683-2D23-4B3A-8A6F-79594AC1DD5B}" dt="2024-11-09T14:02:35.392" v="344" actId="478"/>
          <ac:spMkLst>
            <pc:docMk/>
            <pc:sldMk cId="868432833" sldId="304"/>
            <ac:spMk id="24" creationId="{96B63998-2CFD-44B8-A67D-DD0C06BE2FB0}"/>
          </ac:spMkLst>
        </pc:spChg>
        <pc:graphicFrameChg chg="mod">
          <ac:chgData name="Indrek Jõgi" userId="a93ce5e7-6ed8-4da5-ae99-72c5fa8de4dd" providerId="ADAL" clId="{AE545683-2D23-4B3A-8A6F-79594AC1DD5B}" dt="2024-11-10T08:56:26.641" v="434" actId="1076"/>
          <ac:graphicFrameMkLst>
            <pc:docMk/>
            <pc:sldMk cId="868432833" sldId="304"/>
            <ac:graphicFrameMk id="6" creationId="{4F29C62E-BEF2-C409-BD82-A6D5B1AD9636}"/>
          </ac:graphicFrameMkLst>
        </pc:graphicFrameChg>
        <pc:graphicFrameChg chg="del mod">
          <ac:chgData name="Indrek Jõgi" userId="a93ce5e7-6ed8-4da5-ae99-72c5fa8de4dd" providerId="ADAL" clId="{AE545683-2D23-4B3A-8A6F-79594AC1DD5B}" dt="2024-11-09T13:55:43.044" v="225" actId="478"/>
          <ac:graphicFrameMkLst>
            <pc:docMk/>
            <pc:sldMk cId="868432833" sldId="304"/>
            <ac:graphicFrameMk id="11" creationId="{038EDEE1-1286-07BA-EE87-46384231433A}"/>
          </ac:graphicFrameMkLst>
        </pc:graphicFrameChg>
        <pc:graphicFrameChg chg="del mod">
          <ac:chgData name="Indrek Jõgi" userId="a93ce5e7-6ed8-4da5-ae99-72c5fa8de4dd" providerId="ADAL" clId="{AE545683-2D23-4B3A-8A6F-79594AC1DD5B}" dt="2024-11-09T13:55:40.405" v="224" actId="478"/>
          <ac:graphicFrameMkLst>
            <pc:docMk/>
            <pc:sldMk cId="868432833" sldId="304"/>
            <ac:graphicFrameMk id="12" creationId="{E14E60CB-2268-A296-488D-0B5F7D670AE7}"/>
          </ac:graphicFrameMkLst>
        </pc:graphicFrameChg>
        <pc:graphicFrameChg chg="add mod">
          <ac:chgData name="Indrek Jõgi" userId="a93ce5e7-6ed8-4da5-ae99-72c5fa8de4dd" providerId="ADAL" clId="{AE545683-2D23-4B3A-8A6F-79594AC1DD5B}" dt="2024-11-10T08:56:26.641" v="434" actId="1076"/>
          <ac:graphicFrameMkLst>
            <pc:docMk/>
            <pc:sldMk cId="868432833" sldId="304"/>
            <ac:graphicFrameMk id="15" creationId="{97885CAC-B0D4-4357-8F60-EBEE108CFDFA}"/>
          </ac:graphicFrameMkLst>
        </pc:graphicFrameChg>
        <pc:graphicFrameChg chg="add mod">
          <ac:chgData name="Indrek Jõgi" userId="a93ce5e7-6ed8-4da5-ae99-72c5fa8de4dd" providerId="ADAL" clId="{AE545683-2D23-4B3A-8A6F-79594AC1DD5B}" dt="2024-11-10T08:56:42.373" v="435" actId="1076"/>
          <ac:graphicFrameMkLst>
            <pc:docMk/>
            <pc:sldMk cId="868432833" sldId="304"/>
            <ac:graphicFrameMk id="18" creationId="{2C0A45B3-BBDB-4BC5-B881-B1DBE9C91255}"/>
          </ac:graphicFrameMkLst>
        </pc:graphicFrameChg>
        <pc:graphicFrameChg chg="add mod">
          <ac:chgData name="Indrek Jõgi" userId="a93ce5e7-6ed8-4da5-ae99-72c5fa8de4dd" providerId="ADAL" clId="{AE545683-2D23-4B3A-8A6F-79594AC1DD5B}" dt="2024-11-10T08:56:42.373" v="435" actId="1076"/>
          <ac:graphicFrameMkLst>
            <pc:docMk/>
            <pc:sldMk cId="868432833" sldId="304"/>
            <ac:graphicFrameMk id="19" creationId="{F11B2B1E-BCA6-4D50-B135-C4212F2B26FB}"/>
          </ac:graphicFrameMkLst>
        </pc:graphicFrameChg>
        <pc:picChg chg="mod">
          <ac:chgData name="Indrek Jõgi" userId="a93ce5e7-6ed8-4da5-ae99-72c5fa8de4dd" providerId="ADAL" clId="{AE545683-2D23-4B3A-8A6F-79594AC1DD5B}" dt="2024-11-10T08:56:26.641" v="434" actId="1076"/>
          <ac:picMkLst>
            <pc:docMk/>
            <pc:sldMk cId="868432833" sldId="304"/>
            <ac:picMk id="5" creationId="{19F10677-2709-7932-EF71-C834F5C46D03}"/>
          </ac:picMkLst>
        </pc:picChg>
        <pc:picChg chg="del">
          <ac:chgData name="Indrek Jõgi" userId="a93ce5e7-6ed8-4da5-ae99-72c5fa8de4dd" providerId="ADAL" clId="{AE545683-2D23-4B3A-8A6F-79594AC1DD5B}" dt="2024-11-09T13:34:27.034" v="99" actId="478"/>
          <ac:picMkLst>
            <pc:docMk/>
            <pc:sldMk cId="868432833" sldId="304"/>
            <ac:picMk id="10" creationId="{0374734F-5986-5631-87F1-5D25AB73E360}"/>
          </ac:picMkLst>
        </pc:picChg>
        <pc:cxnChg chg="add del mod">
          <ac:chgData name="Indrek Jõgi" userId="a93ce5e7-6ed8-4da5-ae99-72c5fa8de4dd" providerId="ADAL" clId="{AE545683-2D23-4B3A-8A6F-79594AC1DD5B}" dt="2024-11-09T13:54:29.871" v="221" actId="478"/>
          <ac:cxnSpMkLst>
            <pc:docMk/>
            <pc:sldMk cId="868432833" sldId="304"/>
            <ac:cxnSpMk id="21" creationId="{BFA6DFE9-44F5-4568-83F5-EFD639F47F22}"/>
          </ac:cxnSpMkLst>
        </pc:cxnChg>
      </pc:sldChg>
      <pc:sldChg chg="addSp delSp modSp mod">
        <pc:chgData name="Indrek Jõgi" userId="a93ce5e7-6ed8-4da5-ae99-72c5fa8de4dd" providerId="ADAL" clId="{AE545683-2D23-4B3A-8A6F-79594AC1DD5B}" dt="2024-11-10T20:12:00.175" v="575" actId="14100"/>
        <pc:sldMkLst>
          <pc:docMk/>
          <pc:sldMk cId="1793092980" sldId="305"/>
        </pc:sldMkLst>
        <pc:spChg chg="mod">
          <ac:chgData name="Indrek Jõgi" userId="a93ce5e7-6ed8-4da5-ae99-72c5fa8de4dd" providerId="ADAL" clId="{AE545683-2D23-4B3A-8A6F-79594AC1DD5B}" dt="2024-11-10T08:54:12.740" v="422"/>
          <ac:spMkLst>
            <pc:docMk/>
            <pc:sldMk cId="1793092980" sldId="305"/>
            <ac:spMk id="3" creationId="{BEF6AC0B-2DA8-E43C-C6D7-187210AA96A8}"/>
          </ac:spMkLst>
        </pc:spChg>
        <pc:spChg chg="add mod">
          <ac:chgData name="Indrek Jõgi" userId="a93ce5e7-6ed8-4da5-ae99-72c5fa8de4dd" providerId="ADAL" clId="{AE545683-2D23-4B3A-8A6F-79594AC1DD5B}" dt="2024-11-10T15:41:04.542" v="457" actId="1076"/>
          <ac:spMkLst>
            <pc:docMk/>
            <pc:sldMk cId="1793092980" sldId="305"/>
            <ac:spMk id="5" creationId="{20B1C4FE-266E-4B6A-957B-BEF7DC99DB6B}"/>
          </ac:spMkLst>
        </pc:spChg>
        <pc:spChg chg="add mod">
          <ac:chgData name="Indrek Jõgi" userId="a93ce5e7-6ed8-4da5-ae99-72c5fa8de4dd" providerId="ADAL" clId="{AE545683-2D23-4B3A-8A6F-79594AC1DD5B}" dt="2024-11-10T15:41:04.542" v="457" actId="1076"/>
          <ac:spMkLst>
            <pc:docMk/>
            <pc:sldMk cId="1793092980" sldId="305"/>
            <ac:spMk id="6" creationId="{D5033AB2-B37F-4B24-B9B1-DF8D8EA8F11F}"/>
          </ac:spMkLst>
        </pc:spChg>
        <pc:spChg chg="add mod">
          <ac:chgData name="Indrek Jõgi" userId="a93ce5e7-6ed8-4da5-ae99-72c5fa8de4dd" providerId="ADAL" clId="{AE545683-2D23-4B3A-8A6F-79594AC1DD5B}" dt="2024-11-10T15:41:04.542" v="457" actId="1076"/>
          <ac:spMkLst>
            <pc:docMk/>
            <pc:sldMk cId="1793092980" sldId="305"/>
            <ac:spMk id="7" creationId="{F67CD108-E56D-4C4A-A911-DE5605FBBE0A}"/>
          </ac:spMkLst>
        </pc:spChg>
        <pc:graphicFrameChg chg="add del mod">
          <ac:chgData name="Indrek Jõgi" userId="a93ce5e7-6ed8-4da5-ae99-72c5fa8de4dd" providerId="ADAL" clId="{AE545683-2D23-4B3A-8A6F-79594AC1DD5B}" dt="2024-11-10T20:02:18.916" v="476" actId="478"/>
          <ac:graphicFrameMkLst>
            <pc:docMk/>
            <pc:sldMk cId="1793092980" sldId="305"/>
            <ac:graphicFrameMk id="8" creationId="{4FA81BAD-9C19-4D08-B25F-7E0C7364769D}"/>
          </ac:graphicFrameMkLst>
        </pc:graphicFrameChg>
        <pc:graphicFrameChg chg="add mod">
          <ac:chgData name="Indrek Jõgi" userId="a93ce5e7-6ed8-4da5-ae99-72c5fa8de4dd" providerId="ADAL" clId="{AE545683-2D23-4B3A-8A6F-79594AC1DD5B}" dt="2024-11-10T20:06:45.091" v="525" actId="1076"/>
          <ac:graphicFrameMkLst>
            <pc:docMk/>
            <pc:sldMk cId="1793092980" sldId="305"/>
            <ac:graphicFrameMk id="9" creationId="{C9AE6E57-5515-4EC6-A66B-125B007396A1}"/>
          </ac:graphicFrameMkLst>
        </pc:graphicFrameChg>
        <pc:graphicFrameChg chg="add del mod">
          <ac:chgData name="Indrek Jõgi" userId="a93ce5e7-6ed8-4da5-ae99-72c5fa8de4dd" providerId="ADAL" clId="{AE545683-2D23-4B3A-8A6F-79594AC1DD5B}" dt="2024-11-10T20:06:48.410" v="527" actId="478"/>
          <ac:graphicFrameMkLst>
            <pc:docMk/>
            <pc:sldMk cId="1793092980" sldId="305"/>
            <ac:graphicFrameMk id="10" creationId="{EF0B4A34-DF34-425A-9875-F926A0C5B6AC}"/>
          </ac:graphicFrameMkLst>
        </pc:graphicFrameChg>
        <pc:graphicFrameChg chg="add mod">
          <ac:chgData name="Indrek Jõgi" userId="a93ce5e7-6ed8-4da5-ae99-72c5fa8de4dd" providerId="ADAL" clId="{AE545683-2D23-4B3A-8A6F-79594AC1DD5B}" dt="2024-11-10T20:02:56.622" v="516" actId="20577"/>
          <ac:graphicFrameMkLst>
            <pc:docMk/>
            <pc:sldMk cId="1793092980" sldId="305"/>
            <ac:graphicFrameMk id="11" creationId="{E7F2B9E8-0EC5-409D-A99F-9E2EB364A7D2}"/>
          </ac:graphicFrameMkLst>
        </pc:graphicFrameChg>
        <pc:graphicFrameChg chg="add mod">
          <ac:chgData name="Indrek Jõgi" userId="a93ce5e7-6ed8-4da5-ae99-72c5fa8de4dd" providerId="ADAL" clId="{AE545683-2D23-4B3A-8A6F-79594AC1DD5B}" dt="2024-11-10T20:11:16.631" v="573" actId="1076"/>
          <ac:graphicFrameMkLst>
            <pc:docMk/>
            <pc:sldMk cId="1793092980" sldId="305"/>
            <ac:graphicFrameMk id="12" creationId="{9C8E5FD4-5EF0-4F04-8D83-32FE4E630385}"/>
          </ac:graphicFrameMkLst>
        </pc:graphicFrameChg>
        <pc:graphicFrameChg chg="add mod">
          <ac:chgData name="Indrek Jõgi" userId="a93ce5e7-6ed8-4da5-ae99-72c5fa8de4dd" providerId="ADAL" clId="{AE545683-2D23-4B3A-8A6F-79594AC1DD5B}" dt="2024-11-10T20:10:26.263" v="551" actId="20577"/>
          <ac:graphicFrameMkLst>
            <pc:docMk/>
            <pc:sldMk cId="1793092980" sldId="305"/>
            <ac:graphicFrameMk id="13" creationId="{282A5D31-45FD-497C-A3D6-5E5E83370A32}"/>
          </ac:graphicFrameMkLst>
        </pc:graphicFrameChg>
        <pc:graphicFrameChg chg="add mod">
          <ac:chgData name="Indrek Jõgi" userId="a93ce5e7-6ed8-4da5-ae99-72c5fa8de4dd" providerId="ADAL" clId="{AE545683-2D23-4B3A-8A6F-79594AC1DD5B}" dt="2024-11-10T20:12:00.175" v="575" actId="14100"/>
          <ac:graphicFrameMkLst>
            <pc:docMk/>
            <pc:sldMk cId="1793092980" sldId="305"/>
            <ac:graphicFrameMk id="14" creationId="{2425A4CE-43A5-4D4F-A3FE-82CFE3954CF5}"/>
          </ac:graphicFrameMkLst>
        </pc:graphicFrameChg>
      </pc:sldChg>
    </pc:docChg>
  </pc:docChgLst>
  <pc:docChgLst>
    <pc:chgData name="Indrek Jõgi" userId="a93ce5e7-6ed8-4da5-ae99-72c5fa8de4dd" providerId="ADAL" clId="{51143A41-8AA5-48EE-A3E8-87BE7CC20DCF}"/>
    <pc:docChg chg="undo custSel addSld modSld">
      <pc:chgData name="Indrek Jõgi" userId="a93ce5e7-6ed8-4da5-ae99-72c5fa8de4dd" providerId="ADAL" clId="{51143A41-8AA5-48EE-A3E8-87BE7CC20DCF}" dt="2024-11-12T15:59:58.007" v="1386" actId="14100"/>
      <pc:docMkLst>
        <pc:docMk/>
      </pc:docMkLst>
      <pc:sldChg chg="modSp mod">
        <pc:chgData name="Indrek Jõgi" userId="a93ce5e7-6ed8-4da5-ae99-72c5fa8de4dd" providerId="ADAL" clId="{51143A41-8AA5-48EE-A3E8-87BE7CC20DCF}" dt="2024-11-04T09:58:45.305" v="82" actId="14100"/>
        <pc:sldMkLst>
          <pc:docMk/>
          <pc:sldMk cId="2852573517" sldId="302"/>
        </pc:sldMkLst>
        <pc:spChg chg="mod">
          <ac:chgData name="Indrek Jõgi" userId="a93ce5e7-6ed8-4da5-ae99-72c5fa8de4dd" providerId="ADAL" clId="{51143A41-8AA5-48EE-A3E8-87BE7CC20DCF}" dt="2024-11-04T09:58:45.305" v="82" actId="14100"/>
          <ac:spMkLst>
            <pc:docMk/>
            <pc:sldMk cId="2852573517" sldId="302"/>
            <ac:spMk id="67" creationId="{A7DA2436-616C-1807-EE58-4C6602B48AC5}"/>
          </ac:spMkLst>
        </pc:spChg>
      </pc:sldChg>
      <pc:sldChg chg="modSp mod">
        <pc:chgData name="Indrek Jõgi" userId="a93ce5e7-6ed8-4da5-ae99-72c5fa8de4dd" providerId="ADAL" clId="{51143A41-8AA5-48EE-A3E8-87BE7CC20DCF}" dt="2024-11-04T09:58:34.671" v="76" actId="1076"/>
        <pc:sldMkLst>
          <pc:docMk/>
          <pc:sldMk cId="2348023936" sldId="303"/>
        </pc:sldMkLst>
        <pc:spChg chg="mod">
          <ac:chgData name="Indrek Jõgi" userId="a93ce5e7-6ed8-4da5-ae99-72c5fa8de4dd" providerId="ADAL" clId="{51143A41-8AA5-48EE-A3E8-87BE7CC20DCF}" dt="2024-11-04T09:58:34.671" v="76" actId="1076"/>
          <ac:spMkLst>
            <pc:docMk/>
            <pc:sldMk cId="2348023936" sldId="303"/>
            <ac:spMk id="7" creationId="{297207A8-8C72-ED47-58A5-609746D693E4}"/>
          </ac:spMkLst>
        </pc:spChg>
        <pc:spChg chg="mod">
          <ac:chgData name="Indrek Jõgi" userId="a93ce5e7-6ed8-4da5-ae99-72c5fa8de4dd" providerId="ADAL" clId="{51143A41-8AA5-48EE-A3E8-87BE7CC20DCF}" dt="2024-11-04T09:58:34.671" v="76" actId="1076"/>
          <ac:spMkLst>
            <pc:docMk/>
            <pc:sldMk cId="2348023936" sldId="303"/>
            <ac:spMk id="8" creationId="{EA282CE5-4598-1596-D849-E71F5EE1C7BE}"/>
          </ac:spMkLst>
        </pc:spChg>
        <pc:spChg chg="mod">
          <ac:chgData name="Indrek Jõgi" userId="a93ce5e7-6ed8-4da5-ae99-72c5fa8de4dd" providerId="ADAL" clId="{51143A41-8AA5-48EE-A3E8-87BE7CC20DCF}" dt="2024-11-04T09:58:34.671" v="76" actId="1076"/>
          <ac:spMkLst>
            <pc:docMk/>
            <pc:sldMk cId="2348023936" sldId="303"/>
            <ac:spMk id="9" creationId="{7E9F3E1D-C136-A820-C214-461950FEDC0E}"/>
          </ac:spMkLst>
        </pc:spChg>
        <pc:spChg chg="mod">
          <ac:chgData name="Indrek Jõgi" userId="a93ce5e7-6ed8-4da5-ae99-72c5fa8de4dd" providerId="ADAL" clId="{51143A41-8AA5-48EE-A3E8-87BE7CC20DCF}" dt="2024-11-04T09:58:34.671" v="76" actId="1076"/>
          <ac:spMkLst>
            <pc:docMk/>
            <pc:sldMk cId="2348023936" sldId="303"/>
            <ac:spMk id="10" creationId="{8CA3F5D9-26CF-B0EE-2CF0-8FCC61A85274}"/>
          </ac:spMkLst>
        </pc:spChg>
        <pc:spChg chg="mod">
          <ac:chgData name="Indrek Jõgi" userId="a93ce5e7-6ed8-4da5-ae99-72c5fa8de4dd" providerId="ADAL" clId="{51143A41-8AA5-48EE-A3E8-87BE7CC20DCF}" dt="2024-11-04T09:58:34.671" v="76" actId="1076"/>
          <ac:spMkLst>
            <pc:docMk/>
            <pc:sldMk cId="2348023936" sldId="303"/>
            <ac:spMk id="11" creationId="{D3E0F191-4219-C75B-1360-9962E1C4A1C0}"/>
          </ac:spMkLst>
        </pc:spChg>
        <pc:spChg chg="mod">
          <ac:chgData name="Indrek Jõgi" userId="a93ce5e7-6ed8-4da5-ae99-72c5fa8de4dd" providerId="ADAL" clId="{51143A41-8AA5-48EE-A3E8-87BE7CC20DCF}" dt="2024-11-04T09:58:34.671" v="76" actId="1076"/>
          <ac:spMkLst>
            <pc:docMk/>
            <pc:sldMk cId="2348023936" sldId="303"/>
            <ac:spMk id="12" creationId="{CFC95944-7B68-AAE9-085E-E0A135360C54}"/>
          </ac:spMkLst>
        </pc:spChg>
        <pc:spChg chg="mod">
          <ac:chgData name="Indrek Jõgi" userId="a93ce5e7-6ed8-4da5-ae99-72c5fa8de4dd" providerId="ADAL" clId="{51143A41-8AA5-48EE-A3E8-87BE7CC20DCF}" dt="2024-11-04T09:58:34.671" v="76" actId="1076"/>
          <ac:spMkLst>
            <pc:docMk/>
            <pc:sldMk cId="2348023936" sldId="303"/>
            <ac:spMk id="13" creationId="{5BD43993-0356-F9BD-0F59-890CD10522F8}"/>
          </ac:spMkLst>
        </pc:spChg>
        <pc:spChg chg="mod">
          <ac:chgData name="Indrek Jõgi" userId="a93ce5e7-6ed8-4da5-ae99-72c5fa8de4dd" providerId="ADAL" clId="{51143A41-8AA5-48EE-A3E8-87BE7CC20DCF}" dt="2024-11-04T09:58:34.671" v="76" actId="1076"/>
          <ac:spMkLst>
            <pc:docMk/>
            <pc:sldMk cId="2348023936" sldId="303"/>
            <ac:spMk id="28" creationId="{187B5558-96B3-58F9-BE29-2F037E12A958}"/>
          </ac:spMkLst>
        </pc:spChg>
        <pc:spChg chg="mod">
          <ac:chgData name="Indrek Jõgi" userId="a93ce5e7-6ed8-4da5-ae99-72c5fa8de4dd" providerId="ADAL" clId="{51143A41-8AA5-48EE-A3E8-87BE7CC20DCF}" dt="2024-11-04T09:58:34.671" v="76" actId="1076"/>
          <ac:spMkLst>
            <pc:docMk/>
            <pc:sldMk cId="2348023936" sldId="303"/>
            <ac:spMk id="31" creationId="{17FD95B7-EDD7-D6E5-3551-C7F6A1AEDAEB}"/>
          </ac:spMkLst>
        </pc:spChg>
        <pc:spChg chg="mod">
          <ac:chgData name="Indrek Jõgi" userId="a93ce5e7-6ed8-4da5-ae99-72c5fa8de4dd" providerId="ADAL" clId="{51143A41-8AA5-48EE-A3E8-87BE7CC20DCF}" dt="2024-11-04T09:58:26.470" v="75" actId="20577"/>
          <ac:spMkLst>
            <pc:docMk/>
            <pc:sldMk cId="2348023936" sldId="303"/>
            <ac:spMk id="38" creationId="{9911DF33-9FEE-7153-C29F-B45722A56975}"/>
          </ac:spMkLst>
        </pc:spChg>
        <pc:graphicFrameChg chg="mod">
          <ac:chgData name="Indrek Jõgi" userId="a93ce5e7-6ed8-4da5-ae99-72c5fa8de4dd" providerId="ADAL" clId="{51143A41-8AA5-48EE-A3E8-87BE7CC20DCF}" dt="2024-11-04T09:58:34.671" v="76" actId="1076"/>
          <ac:graphicFrameMkLst>
            <pc:docMk/>
            <pc:sldMk cId="2348023936" sldId="303"/>
            <ac:graphicFrameMk id="5" creationId="{384D8A50-5A31-43DE-6F50-5E50C84EEB04}"/>
          </ac:graphicFrameMkLst>
        </pc:graphicFrameChg>
        <pc:cxnChg chg="mod">
          <ac:chgData name="Indrek Jõgi" userId="a93ce5e7-6ed8-4da5-ae99-72c5fa8de4dd" providerId="ADAL" clId="{51143A41-8AA5-48EE-A3E8-87BE7CC20DCF}" dt="2024-11-04T09:58:34.671" v="76" actId="1076"/>
          <ac:cxnSpMkLst>
            <pc:docMk/>
            <pc:sldMk cId="2348023936" sldId="303"/>
            <ac:cxnSpMk id="15" creationId="{9A04BCA3-B195-0A0F-90F7-7E5ED08BEE7D}"/>
          </ac:cxnSpMkLst>
        </pc:cxnChg>
        <pc:cxnChg chg="mod">
          <ac:chgData name="Indrek Jõgi" userId="a93ce5e7-6ed8-4da5-ae99-72c5fa8de4dd" providerId="ADAL" clId="{51143A41-8AA5-48EE-A3E8-87BE7CC20DCF}" dt="2024-11-04T09:58:34.671" v="76" actId="1076"/>
          <ac:cxnSpMkLst>
            <pc:docMk/>
            <pc:sldMk cId="2348023936" sldId="303"/>
            <ac:cxnSpMk id="17" creationId="{39E109A5-E059-7A93-F88B-F671CBED5CDC}"/>
          </ac:cxnSpMkLst>
        </pc:cxnChg>
      </pc:sldChg>
      <pc:sldChg chg="addSp modSp new mod">
        <pc:chgData name="Indrek Jõgi" userId="a93ce5e7-6ed8-4da5-ae99-72c5fa8de4dd" providerId="ADAL" clId="{51143A41-8AA5-48EE-A3E8-87BE7CC20DCF}" dt="2024-11-11T07:42:52.827" v="462" actId="1076"/>
        <pc:sldMkLst>
          <pc:docMk/>
          <pc:sldMk cId="868432833" sldId="304"/>
        </pc:sldMkLst>
        <pc:spChg chg="mod">
          <ac:chgData name="Indrek Jõgi" userId="a93ce5e7-6ed8-4da5-ae99-72c5fa8de4dd" providerId="ADAL" clId="{51143A41-8AA5-48EE-A3E8-87BE7CC20DCF}" dt="2024-11-04T09:59:37.716" v="146" actId="20577"/>
          <ac:spMkLst>
            <pc:docMk/>
            <pc:sldMk cId="868432833" sldId="304"/>
            <ac:spMk id="2" creationId="{56C575AC-37C9-C5F4-C34D-908357166B1F}"/>
          </ac:spMkLst>
        </pc:spChg>
        <pc:spChg chg="mod">
          <ac:chgData name="Indrek Jõgi" userId="a93ce5e7-6ed8-4da5-ae99-72c5fa8de4dd" providerId="ADAL" clId="{51143A41-8AA5-48EE-A3E8-87BE7CC20DCF}" dt="2024-11-11T07:40:10.544" v="402" actId="1076"/>
          <ac:spMkLst>
            <pc:docMk/>
            <pc:sldMk cId="868432833" sldId="304"/>
            <ac:spMk id="3" creationId="{BEF6AC0B-2DA8-E43C-C6D7-187210AA96A8}"/>
          </ac:spMkLst>
        </pc:spChg>
        <pc:spChg chg="mod">
          <ac:chgData name="Indrek Jõgi" userId="a93ce5e7-6ed8-4da5-ae99-72c5fa8de4dd" providerId="ADAL" clId="{51143A41-8AA5-48EE-A3E8-87BE7CC20DCF}" dt="2024-11-07T15:32:31.573" v="287" actId="1076"/>
          <ac:spMkLst>
            <pc:docMk/>
            <pc:sldMk cId="868432833" sldId="304"/>
            <ac:spMk id="4" creationId="{67C4F402-719C-CCF3-9E95-51BF633E10D1}"/>
          </ac:spMkLst>
        </pc:spChg>
        <pc:spChg chg="add mod">
          <ac:chgData name="Indrek Jõgi" userId="a93ce5e7-6ed8-4da5-ae99-72c5fa8de4dd" providerId="ADAL" clId="{51143A41-8AA5-48EE-A3E8-87BE7CC20DCF}" dt="2024-11-11T07:42:30.608" v="458" actId="1076"/>
          <ac:spMkLst>
            <pc:docMk/>
            <pc:sldMk cId="868432833" sldId="304"/>
            <ac:spMk id="4" creationId="{AC69A385-BB5E-0C50-3ACA-D84C7D529C7E}"/>
          </ac:spMkLst>
        </pc:spChg>
        <pc:spChg chg="add mod">
          <ac:chgData name="Indrek Jõgi" userId="a93ce5e7-6ed8-4da5-ae99-72c5fa8de4dd" providerId="ADAL" clId="{51143A41-8AA5-48EE-A3E8-87BE7CC20DCF}" dt="2024-11-11T07:42:37.894" v="459" actId="1076"/>
          <ac:spMkLst>
            <pc:docMk/>
            <pc:sldMk cId="868432833" sldId="304"/>
            <ac:spMk id="7" creationId="{9D18B608-2D73-687F-EDAF-B37ACCFAD5A2}"/>
          </ac:spMkLst>
        </pc:spChg>
        <pc:spChg chg="add mod">
          <ac:chgData name="Indrek Jõgi" userId="a93ce5e7-6ed8-4da5-ae99-72c5fa8de4dd" providerId="ADAL" clId="{51143A41-8AA5-48EE-A3E8-87BE7CC20DCF}" dt="2024-11-11T07:42:37.894" v="459" actId="1076"/>
          <ac:spMkLst>
            <pc:docMk/>
            <pc:sldMk cId="868432833" sldId="304"/>
            <ac:spMk id="8" creationId="{5E7CB977-8DBA-2896-8330-1B309A70BEAC}"/>
          </ac:spMkLst>
        </pc:spChg>
        <pc:spChg chg="add mod">
          <ac:chgData name="Indrek Jõgi" userId="a93ce5e7-6ed8-4da5-ae99-72c5fa8de4dd" providerId="ADAL" clId="{51143A41-8AA5-48EE-A3E8-87BE7CC20DCF}" dt="2024-11-11T07:42:37.894" v="459" actId="1076"/>
          <ac:spMkLst>
            <pc:docMk/>
            <pc:sldMk cId="868432833" sldId="304"/>
            <ac:spMk id="9" creationId="{EA0DE7E2-A9D5-F317-2FF7-1AAB7A9E7C03}"/>
          </ac:spMkLst>
        </pc:spChg>
        <pc:spChg chg="add mod">
          <ac:chgData name="Indrek Jõgi" userId="a93ce5e7-6ed8-4da5-ae99-72c5fa8de4dd" providerId="ADAL" clId="{51143A41-8AA5-48EE-A3E8-87BE7CC20DCF}" dt="2024-11-11T07:42:37.894" v="459" actId="1076"/>
          <ac:spMkLst>
            <pc:docMk/>
            <pc:sldMk cId="868432833" sldId="304"/>
            <ac:spMk id="13" creationId="{876F63BD-B08D-DD98-0DAD-A35903FB4373}"/>
          </ac:spMkLst>
        </pc:spChg>
        <pc:spChg chg="add mod">
          <ac:chgData name="Indrek Jõgi" userId="a93ce5e7-6ed8-4da5-ae99-72c5fa8de4dd" providerId="ADAL" clId="{51143A41-8AA5-48EE-A3E8-87BE7CC20DCF}" dt="2024-11-11T07:42:45.012" v="461" actId="1076"/>
          <ac:spMkLst>
            <pc:docMk/>
            <pc:sldMk cId="868432833" sldId="304"/>
            <ac:spMk id="14" creationId="{3FAECB03-250B-A280-0160-A26695CF152A}"/>
          </ac:spMkLst>
        </pc:spChg>
        <pc:spChg chg="mod">
          <ac:chgData name="Indrek Jõgi" userId="a93ce5e7-6ed8-4da5-ae99-72c5fa8de4dd" providerId="ADAL" clId="{51143A41-8AA5-48EE-A3E8-87BE7CC20DCF}" dt="2024-11-11T07:42:37.894" v="459" actId="1076"/>
          <ac:spMkLst>
            <pc:docMk/>
            <pc:sldMk cId="868432833" sldId="304"/>
            <ac:spMk id="16" creationId="{2BE9C42E-B16B-4CB6-8DBF-D16F36D3A2AD}"/>
          </ac:spMkLst>
        </pc:spChg>
        <pc:spChg chg="mod">
          <ac:chgData name="Indrek Jõgi" userId="a93ce5e7-6ed8-4da5-ae99-72c5fa8de4dd" providerId="ADAL" clId="{51143A41-8AA5-48EE-A3E8-87BE7CC20DCF}" dt="2024-11-11T07:42:37.894" v="459" actId="1076"/>
          <ac:spMkLst>
            <pc:docMk/>
            <pc:sldMk cId="868432833" sldId="304"/>
            <ac:spMk id="17" creationId="{2FBC2A02-05EE-46DF-AA5B-2D968603C183}"/>
          </ac:spMkLst>
        </pc:spChg>
        <pc:spChg chg="mod">
          <ac:chgData name="Indrek Jõgi" userId="a93ce5e7-6ed8-4da5-ae99-72c5fa8de4dd" providerId="ADAL" clId="{51143A41-8AA5-48EE-A3E8-87BE7CC20DCF}" dt="2024-11-11T07:42:37.894" v="459" actId="1076"/>
          <ac:spMkLst>
            <pc:docMk/>
            <pc:sldMk cId="868432833" sldId="304"/>
            <ac:spMk id="22" creationId="{294A7CBD-D75E-4E84-BD1B-D027FA845A59}"/>
          </ac:spMkLst>
        </pc:spChg>
        <pc:spChg chg="mod">
          <ac:chgData name="Indrek Jõgi" userId="a93ce5e7-6ed8-4da5-ae99-72c5fa8de4dd" providerId="ADAL" clId="{51143A41-8AA5-48EE-A3E8-87BE7CC20DCF}" dt="2024-11-11T07:42:52.827" v="462" actId="1076"/>
          <ac:spMkLst>
            <pc:docMk/>
            <pc:sldMk cId="868432833" sldId="304"/>
            <ac:spMk id="23" creationId="{346D2683-7A23-4EB0-8206-ADCA0530F603}"/>
          </ac:spMkLst>
        </pc:spChg>
        <pc:graphicFrameChg chg="add mod">
          <ac:chgData name="Indrek Jõgi" userId="a93ce5e7-6ed8-4da5-ae99-72c5fa8de4dd" providerId="ADAL" clId="{51143A41-8AA5-48EE-A3E8-87BE7CC20DCF}" dt="2024-11-11T07:42:37.894" v="459" actId="1076"/>
          <ac:graphicFrameMkLst>
            <pc:docMk/>
            <pc:sldMk cId="868432833" sldId="304"/>
            <ac:graphicFrameMk id="6" creationId="{4F29C62E-BEF2-C409-BD82-A6D5B1AD9636}"/>
          </ac:graphicFrameMkLst>
        </pc:graphicFrameChg>
        <pc:graphicFrameChg chg="add mod">
          <ac:chgData name="Indrek Jõgi" userId="a93ce5e7-6ed8-4da5-ae99-72c5fa8de4dd" providerId="ADAL" clId="{51143A41-8AA5-48EE-A3E8-87BE7CC20DCF}" dt="2024-11-07T15:33:35.766" v="318" actId="1076"/>
          <ac:graphicFrameMkLst>
            <pc:docMk/>
            <pc:sldMk cId="868432833" sldId="304"/>
            <ac:graphicFrameMk id="11" creationId="{038EDEE1-1286-07BA-EE87-46384231433A}"/>
          </ac:graphicFrameMkLst>
        </pc:graphicFrameChg>
        <pc:graphicFrameChg chg="add mod">
          <ac:chgData name="Indrek Jõgi" userId="a93ce5e7-6ed8-4da5-ae99-72c5fa8de4dd" providerId="ADAL" clId="{51143A41-8AA5-48EE-A3E8-87BE7CC20DCF}" dt="2024-11-07T15:33:35.766" v="318" actId="1076"/>
          <ac:graphicFrameMkLst>
            <pc:docMk/>
            <pc:sldMk cId="868432833" sldId="304"/>
            <ac:graphicFrameMk id="12" creationId="{E14E60CB-2268-A296-488D-0B5F7D670AE7}"/>
          </ac:graphicFrameMkLst>
        </pc:graphicFrameChg>
        <pc:graphicFrameChg chg="mod">
          <ac:chgData name="Indrek Jõgi" userId="a93ce5e7-6ed8-4da5-ae99-72c5fa8de4dd" providerId="ADAL" clId="{51143A41-8AA5-48EE-A3E8-87BE7CC20DCF}" dt="2024-11-11T07:42:37.894" v="459" actId="1076"/>
          <ac:graphicFrameMkLst>
            <pc:docMk/>
            <pc:sldMk cId="868432833" sldId="304"/>
            <ac:graphicFrameMk id="15" creationId="{97885CAC-B0D4-4357-8F60-EBEE108CFDFA}"/>
          </ac:graphicFrameMkLst>
        </pc:graphicFrameChg>
        <pc:graphicFrameChg chg="mod">
          <ac:chgData name="Indrek Jõgi" userId="a93ce5e7-6ed8-4da5-ae99-72c5fa8de4dd" providerId="ADAL" clId="{51143A41-8AA5-48EE-A3E8-87BE7CC20DCF}" dt="2024-11-11T07:42:41.926" v="460" actId="1076"/>
          <ac:graphicFrameMkLst>
            <pc:docMk/>
            <pc:sldMk cId="868432833" sldId="304"/>
            <ac:graphicFrameMk id="18" creationId="{2C0A45B3-BBDB-4BC5-B881-B1DBE9C91255}"/>
          </ac:graphicFrameMkLst>
        </pc:graphicFrameChg>
        <pc:graphicFrameChg chg="mod">
          <ac:chgData name="Indrek Jõgi" userId="a93ce5e7-6ed8-4da5-ae99-72c5fa8de4dd" providerId="ADAL" clId="{51143A41-8AA5-48EE-A3E8-87BE7CC20DCF}" dt="2024-11-11T07:42:37.894" v="459" actId="1076"/>
          <ac:graphicFrameMkLst>
            <pc:docMk/>
            <pc:sldMk cId="868432833" sldId="304"/>
            <ac:graphicFrameMk id="19" creationId="{F11B2B1E-BCA6-4D50-B135-C4212F2B26FB}"/>
          </ac:graphicFrameMkLst>
        </pc:graphicFrameChg>
        <pc:picChg chg="add mod">
          <ac:chgData name="Indrek Jõgi" userId="a93ce5e7-6ed8-4da5-ae99-72c5fa8de4dd" providerId="ADAL" clId="{51143A41-8AA5-48EE-A3E8-87BE7CC20DCF}" dt="2024-11-11T07:42:37.894" v="459" actId="1076"/>
          <ac:picMkLst>
            <pc:docMk/>
            <pc:sldMk cId="868432833" sldId="304"/>
            <ac:picMk id="5" creationId="{19F10677-2709-7932-EF71-C834F5C46D03}"/>
          </ac:picMkLst>
        </pc:picChg>
        <pc:picChg chg="add mod">
          <ac:chgData name="Indrek Jõgi" userId="a93ce5e7-6ed8-4da5-ae99-72c5fa8de4dd" providerId="ADAL" clId="{51143A41-8AA5-48EE-A3E8-87BE7CC20DCF}" dt="2024-11-07T15:33:02.317" v="298" actId="1076"/>
          <ac:picMkLst>
            <pc:docMk/>
            <pc:sldMk cId="868432833" sldId="304"/>
            <ac:picMk id="10" creationId="{0374734F-5986-5631-87F1-5D25AB73E360}"/>
          </ac:picMkLst>
        </pc:picChg>
      </pc:sldChg>
      <pc:sldChg chg="addSp delSp modSp add mod">
        <pc:chgData name="Indrek Jõgi" userId="a93ce5e7-6ed8-4da5-ae99-72c5fa8de4dd" providerId="ADAL" clId="{51143A41-8AA5-48EE-A3E8-87BE7CC20DCF}" dt="2024-11-12T15:59:58.007" v="1386" actId="14100"/>
        <pc:sldMkLst>
          <pc:docMk/>
          <pc:sldMk cId="1793092980" sldId="305"/>
        </pc:sldMkLst>
        <pc:spChg chg="mod">
          <ac:chgData name="Indrek Jõgi" userId="a93ce5e7-6ed8-4da5-ae99-72c5fa8de4dd" providerId="ADAL" clId="{51143A41-8AA5-48EE-A3E8-87BE7CC20DCF}" dt="2024-11-04T10:00:33.372" v="238" actId="20577"/>
          <ac:spMkLst>
            <pc:docMk/>
            <pc:sldMk cId="1793092980" sldId="305"/>
            <ac:spMk id="2" creationId="{56C575AC-37C9-C5F4-C34D-908357166B1F}"/>
          </ac:spMkLst>
        </pc:spChg>
        <pc:spChg chg="mod">
          <ac:chgData name="Indrek Jõgi" userId="a93ce5e7-6ed8-4da5-ae99-72c5fa8de4dd" providerId="ADAL" clId="{51143A41-8AA5-48EE-A3E8-87BE7CC20DCF}" dt="2024-11-12T15:47:17.495" v="1103" actId="1076"/>
          <ac:spMkLst>
            <pc:docMk/>
            <pc:sldMk cId="1793092980" sldId="305"/>
            <ac:spMk id="3" creationId="{BEF6AC0B-2DA8-E43C-C6D7-187210AA96A8}"/>
          </ac:spMkLst>
        </pc:spChg>
        <pc:spChg chg="del mod">
          <ac:chgData name="Indrek Jõgi" userId="a93ce5e7-6ed8-4da5-ae99-72c5fa8de4dd" providerId="ADAL" clId="{51143A41-8AA5-48EE-A3E8-87BE7CC20DCF}" dt="2024-11-12T15:31:13.680" v="758" actId="478"/>
          <ac:spMkLst>
            <pc:docMk/>
            <pc:sldMk cId="1793092980" sldId="305"/>
            <ac:spMk id="5" creationId="{20B1C4FE-266E-4B6A-957B-BEF7DC99DB6B}"/>
          </ac:spMkLst>
        </pc:spChg>
        <pc:spChg chg="del mod">
          <ac:chgData name="Indrek Jõgi" userId="a93ce5e7-6ed8-4da5-ae99-72c5fa8de4dd" providerId="ADAL" clId="{51143A41-8AA5-48EE-A3E8-87BE7CC20DCF}" dt="2024-11-12T15:37:39.115" v="847" actId="478"/>
          <ac:spMkLst>
            <pc:docMk/>
            <pc:sldMk cId="1793092980" sldId="305"/>
            <ac:spMk id="6" creationId="{D5033AB2-B37F-4B24-B9B1-DF8D8EA8F11F}"/>
          </ac:spMkLst>
        </pc:spChg>
        <pc:spChg chg="add del mod">
          <ac:chgData name="Indrek Jõgi" userId="a93ce5e7-6ed8-4da5-ae99-72c5fa8de4dd" providerId="ADAL" clId="{51143A41-8AA5-48EE-A3E8-87BE7CC20DCF}" dt="2024-11-12T15:37:35.299" v="846" actId="478"/>
          <ac:spMkLst>
            <pc:docMk/>
            <pc:sldMk cId="1793092980" sldId="305"/>
            <ac:spMk id="7" creationId="{F67CD108-E56D-4C4A-A911-DE5605FBBE0A}"/>
          </ac:spMkLst>
        </pc:spChg>
        <pc:spChg chg="add del mod">
          <ac:chgData name="Indrek Jõgi" userId="a93ce5e7-6ed8-4da5-ae99-72c5fa8de4dd" providerId="ADAL" clId="{51143A41-8AA5-48EE-A3E8-87BE7CC20DCF}" dt="2024-11-11T07:48:13.770" v="593" actId="21"/>
          <ac:spMkLst>
            <pc:docMk/>
            <pc:sldMk cId="1793092980" sldId="305"/>
            <ac:spMk id="15" creationId="{41005F18-2C14-4764-E1FF-29A7F11DAE31}"/>
          </ac:spMkLst>
        </pc:spChg>
        <pc:spChg chg="add del mod">
          <ac:chgData name="Indrek Jõgi" userId="a93ce5e7-6ed8-4da5-ae99-72c5fa8de4dd" providerId="ADAL" clId="{51143A41-8AA5-48EE-A3E8-87BE7CC20DCF}" dt="2024-11-11T07:49:40.988" v="620" actId="21"/>
          <ac:spMkLst>
            <pc:docMk/>
            <pc:sldMk cId="1793092980" sldId="305"/>
            <ac:spMk id="16" creationId="{7CF2857C-D195-E03F-507F-546637DAFCB0}"/>
          </ac:spMkLst>
        </pc:spChg>
        <pc:spChg chg="add mod">
          <ac:chgData name="Indrek Jõgi" userId="a93ce5e7-6ed8-4da5-ae99-72c5fa8de4dd" providerId="ADAL" clId="{51143A41-8AA5-48EE-A3E8-87BE7CC20DCF}" dt="2024-11-12T15:50:47.969" v="1147" actId="1076"/>
          <ac:spMkLst>
            <pc:docMk/>
            <pc:sldMk cId="1793092980" sldId="305"/>
            <ac:spMk id="17" creationId="{B7C6ABB7-5AB9-AE91-447D-166A1BC6043B}"/>
          </ac:spMkLst>
        </pc:spChg>
        <pc:spChg chg="add mod">
          <ac:chgData name="Indrek Jõgi" userId="a93ce5e7-6ed8-4da5-ae99-72c5fa8de4dd" providerId="ADAL" clId="{51143A41-8AA5-48EE-A3E8-87BE7CC20DCF}" dt="2024-11-12T15:37:05.123" v="836"/>
          <ac:spMkLst>
            <pc:docMk/>
            <pc:sldMk cId="1793092980" sldId="305"/>
            <ac:spMk id="18" creationId="{50993DB7-ADFB-45C5-F288-E997C879664A}"/>
          </ac:spMkLst>
        </pc:spChg>
        <pc:spChg chg="add mod">
          <ac:chgData name="Indrek Jõgi" userId="a93ce5e7-6ed8-4da5-ae99-72c5fa8de4dd" providerId="ADAL" clId="{51143A41-8AA5-48EE-A3E8-87BE7CC20DCF}" dt="2024-11-12T15:37:07.022" v="837"/>
          <ac:spMkLst>
            <pc:docMk/>
            <pc:sldMk cId="1793092980" sldId="305"/>
            <ac:spMk id="19" creationId="{688722F2-698B-848D-013F-3CE0D7A15B70}"/>
          </ac:spMkLst>
        </pc:spChg>
        <pc:spChg chg="add mod">
          <ac:chgData name="Indrek Jõgi" userId="a93ce5e7-6ed8-4da5-ae99-72c5fa8de4dd" providerId="ADAL" clId="{51143A41-8AA5-48EE-A3E8-87BE7CC20DCF}" dt="2024-11-12T15:47:21.339" v="1104" actId="1076"/>
          <ac:spMkLst>
            <pc:docMk/>
            <pc:sldMk cId="1793092980" sldId="305"/>
            <ac:spMk id="20" creationId="{CAE23C2B-18D8-0E02-0F49-097E9924A33A}"/>
          </ac:spMkLst>
        </pc:spChg>
        <pc:spChg chg="add mod">
          <ac:chgData name="Indrek Jõgi" userId="a93ce5e7-6ed8-4da5-ae99-72c5fa8de4dd" providerId="ADAL" clId="{51143A41-8AA5-48EE-A3E8-87BE7CC20DCF}" dt="2024-11-12T15:45:23.076" v="1038" actId="255"/>
          <ac:spMkLst>
            <pc:docMk/>
            <pc:sldMk cId="1793092980" sldId="305"/>
            <ac:spMk id="21" creationId="{DCE879D8-26E4-997A-EBC2-CE65EDED7E3E}"/>
          </ac:spMkLst>
        </pc:spChg>
        <pc:spChg chg="add mod">
          <ac:chgData name="Indrek Jõgi" userId="a93ce5e7-6ed8-4da5-ae99-72c5fa8de4dd" providerId="ADAL" clId="{51143A41-8AA5-48EE-A3E8-87BE7CC20DCF}" dt="2024-11-12T15:45:23.076" v="1038" actId="255"/>
          <ac:spMkLst>
            <pc:docMk/>
            <pc:sldMk cId="1793092980" sldId="305"/>
            <ac:spMk id="22" creationId="{B449FCF1-0524-175D-E039-77398C10222C}"/>
          </ac:spMkLst>
        </pc:spChg>
        <pc:spChg chg="add mod">
          <ac:chgData name="Indrek Jõgi" userId="a93ce5e7-6ed8-4da5-ae99-72c5fa8de4dd" providerId="ADAL" clId="{51143A41-8AA5-48EE-A3E8-87BE7CC20DCF}" dt="2024-11-12T15:45:23.076" v="1038" actId="255"/>
          <ac:spMkLst>
            <pc:docMk/>
            <pc:sldMk cId="1793092980" sldId="305"/>
            <ac:spMk id="23" creationId="{93A473BD-8624-531C-8228-9D48DE4DF640}"/>
          </ac:spMkLst>
        </pc:spChg>
        <pc:spChg chg="add mod">
          <ac:chgData name="Indrek Jõgi" userId="a93ce5e7-6ed8-4da5-ae99-72c5fa8de4dd" providerId="ADAL" clId="{51143A41-8AA5-48EE-A3E8-87BE7CC20DCF}" dt="2024-11-12T15:45:23.076" v="1038" actId="255"/>
          <ac:spMkLst>
            <pc:docMk/>
            <pc:sldMk cId="1793092980" sldId="305"/>
            <ac:spMk id="24" creationId="{FA9EFA92-CE39-1A19-18F8-44B4B68ADAF9}"/>
          </ac:spMkLst>
        </pc:spChg>
        <pc:spChg chg="add mod">
          <ac:chgData name="Indrek Jõgi" userId="a93ce5e7-6ed8-4da5-ae99-72c5fa8de4dd" providerId="ADAL" clId="{51143A41-8AA5-48EE-A3E8-87BE7CC20DCF}" dt="2024-11-12T15:45:23.076" v="1038" actId="255"/>
          <ac:spMkLst>
            <pc:docMk/>
            <pc:sldMk cId="1793092980" sldId="305"/>
            <ac:spMk id="25" creationId="{DC064F8A-8C85-165D-7827-3C65BCB87707}"/>
          </ac:spMkLst>
        </pc:spChg>
        <pc:spChg chg="add mod">
          <ac:chgData name="Indrek Jõgi" userId="a93ce5e7-6ed8-4da5-ae99-72c5fa8de4dd" providerId="ADAL" clId="{51143A41-8AA5-48EE-A3E8-87BE7CC20DCF}" dt="2024-11-12T15:45:23.076" v="1038" actId="255"/>
          <ac:spMkLst>
            <pc:docMk/>
            <pc:sldMk cId="1793092980" sldId="305"/>
            <ac:spMk id="26" creationId="{482B1146-857B-A97C-6104-92C24BCC8BEA}"/>
          </ac:spMkLst>
        </pc:spChg>
        <pc:spChg chg="add mod">
          <ac:chgData name="Indrek Jõgi" userId="a93ce5e7-6ed8-4da5-ae99-72c5fa8de4dd" providerId="ADAL" clId="{51143A41-8AA5-48EE-A3E8-87BE7CC20DCF}" dt="2024-11-12T15:45:23.076" v="1038" actId="255"/>
          <ac:spMkLst>
            <pc:docMk/>
            <pc:sldMk cId="1793092980" sldId="305"/>
            <ac:spMk id="27" creationId="{0E359456-DFED-8699-E8CB-FC4F350B4CC0}"/>
          </ac:spMkLst>
        </pc:spChg>
        <pc:spChg chg="add mod">
          <ac:chgData name="Indrek Jõgi" userId="a93ce5e7-6ed8-4da5-ae99-72c5fa8de4dd" providerId="ADAL" clId="{51143A41-8AA5-48EE-A3E8-87BE7CC20DCF}" dt="2024-11-12T15:45:23.076" v="1038" actId="255"/>
          <ac:spMkLst>
            <pc:docMk/>
            <pc:sldMk cId="1793092980" sldId="305"/>
            <ac:spMk id="28" creationId="{0C10F4EC-EAC7-A9A3-A4B5-0F999699ABF1}"/>
          </ac:spMkLst>
        </pc:spChg>
        <pc:spChg chg="add mod">
          <ac:chgData name="Indrek Jõgi" userId="a93ce5e7-6ed8-4da5-ae99-72c5fa8de4dd" providerId="ADAL" clId="{51143A41-8AA5-48EE-A3E8-87BE7CC20DCF}" dt="2024-11-12T15:47:21.339" v="1104" actId="1076"/>
          <ac:spMkLst>
            <pc:docMk/>
            <pc:sldMk cId="1793092980" sldId="305"/>
            <ac:spMk id="30" creationId="{437B89B0-8739-FA47-66C8-8468B664340B}"/>
          </ac:spMkLst>
        </pc:spChg>
        <pc:spChg chg="add mod">
          <ac:chgData name="Indrek Jõgi" userId="a93ce5e7-6ed8-4da5-ae99-72c5fa8de4dd" providerId="ADAL" clId="{51143A41-8AA5-48EE-A3E8-87BE7CC20DCF}" dt="2024-11-12T15:47:21.339" v="1104" actId="1076"/>
          <ac:spMkLst>
            <pc:docMk/>
            <pc:sldMk cId="1793092980" sldId="305"/>
            <ac:spMk id="31" creationId="{4C1ED158-D409-6020-5414-76D73F081C9C}"/>
          </ac:spMkLst>
        </pc:spChg>
        <pc:spChg chg="add mod">
          <ac:chgData name="Indrek Jõgi" userId="a93ce5e7-6ed8-4da5-ae99-72c5fa8de4dd" providerId="ADAL" clId="{51143A41-8AA5-48EE-A3E8-87BE7CC20DCF}" dt="2024-11-12T15:47:21.339" v="1104" actId="1076"/>
          <ac:spMkLst>
            <pc:docMk/>
            <pc:sldMk cId="1793092980" sldId="305"/>
            <ac:spMk id="32" creationId="{75B451DA-B1F4-B00D-F3E2-C62CD634E2D3}"/>
          </ac:spMkLst>
        </pc:spChg>
        <pc:spChg chg="add mod">
          <ac:chgData name="Indrek Jõgi" userId="a93ce5e7-6ed8-4da5-ae99-72c5fa8de4dd" providerId="ADAL" clId="{51143A41-8AA5-48EE-A3E8-87BE7CC20DCF}" dt="2024-11-12T15:47:21.339" v="1104" actId="1076"/>
          <ac:spMkLst>
            <pc:docMk/>
            <pc:sldMk cId="1793092980" sldId="305"/>
            <ac:spMk id="33" creationId="{16FBBDFC-468E-8512-35F5-C2B50AC4C0B4}"/>
          </ac:spMkLst>
        </pc:spChg>
        <pc:spChg chg="mod">
          <ac:chgData name="Indrek Jõgi" userId="a93ce5e7-6ed8-4da5-ae99-72c5fa8de4dd" providerId="ADAL" clId="{51143A41-8AA5-48EE-A3E8-87BE7CC20DCF}" dt="2024-11-12T15:45:04.690" v="1034" actId="255"/>
          <ac:spMkLst>
            <pc:docMk/>
            <pc:sldMk cId="1793092980" sldId="305"/>
            <ac:spMk id="35" creationId="{B787EA40-EF1E-6CEF-91D0-2299FBB2ADD9}"/>
          </ac:spMkLst>
        </pc:spChg>
        <pc:spChg chg="mod">
          <ac:chgData name="Indrek Jõgi" userId="a93ce5e7-6ed8-4da5-ae99-72c5fa8de4dd" providerId="ADAL" clId="{51143A41-8AA5-48EE-A3E8-87BE7CC20DCF}" dt="2024-11-12T15:45:04.690" v="1034" actId="255"/>
          <ac:spMkLst>
            <pc:docMk/>
            <pc:sldMk cId="1793092980" sldId="305"/>
            <ac:spMk id="36" creationId="{C0C2BC5D-D024-BC26-2EF0-817DEF44DD0B}"/>
          </ac:spMkLst>
        </pc:spChg>
        <pc:spChg chg="mod">
          <ac:chgData name="Indrek Jõgi" userId="a93ce5e7-6ed8-4da5-ae99-72c5fa8de4dd" providerId="ADAL" clId="{51143A41-8AA5-48EE-A3E8-87BE7CC20DCF}" dt="2024-11-12T15:45:04.690" v="1034" actId="255"/>
          <ac:spMkLst>
            <pc:docMk/>
            <pc:sldMk cId="1793092980" sldId="305"/>
            <ac:spMk id="37" creationId="{2B4D9254-885D-AC9E-115F-5FF4026B042D}"/>
          </ac:spMkLst>
        </pc:spChg>
        <pc:spChg chg="mod">
          <ac:chgData name="Indrek Jõgi" userId="a93ce5e7-6ed8-4da5-ae99-72c5fa8de4dd" providerId="ADAL" clId="{51143A41-8AA5-48EE-A3E8-87BE7CC20DCF}" dt="2024-11-12T15:45:04.690" v="1034" actId="255"/>
          <ac:spMkLst>
            <pc:docMk/>
            <pc:sldMk cId="1793092980" sldId="305"/>
            <ac:spMk id="38" creationId="{AC7DA411-A12A-F9F6-E8B4-BB4092083179}"/>
          </ac:spMkLst>
        </pc:spChg>
        <pc:spChg chg="mod">
          <ac:chgData name="Indrek Jõgi" userId="a93ce5e7-6ed8-4da5-ae99-72c5fa8de4dd" providerId="ADAL" clId="{51143A41-8AA5-48EE-A3E8-87BE7CC20DCF}" dt="2024-11-12T15:50:06.668" v="1141" actId="1076"/>
          <ac:spMkLst>
            <pc:docMk/>
            <pc:sldMk cId="1793092980" sldId="305"/>
            <ac:spMk id="39" creationId="{EAA78EDB-069D-F8F8-9E26-521A823C2DC3}"/>
          </ac:spMkLst>
        </pc:spChg>
        <pc:spChg chg="mod">
          <ac:chgData name="Indrek Jõgi" userId="a93ce5e7-6ed8-4da5-ae99-72c5fa8de4dd" providerId="ADAL" clId="{51143A41-8AA5-48EE-A3E8-87BE7CC20DCF}" dt="2024-11-12T15:50:14.424" v="1142" actId="1076"/>
          <ac:spMkLst>
            <pc:docMk/>
            <pc:sldMk cId="1793092980" sldId="305"/>
            <ac:spMk id="40" creationId="{93A3B38D-0663-991B-686D-A7D5595916AB}"/>
          </ac:spMkLst>
        </pc:spChg>
        <pc:spChg chg="mod">
          <ac:chgData name="Indrek Jõgi" userId="a93ce5e7-6ed8-4da5-ae99-72c5fa8de4dd" providerId="ADAL" clId="{51143A41-8AA5-48EE-A3E8-87BE7CC20DCF}" dt="2024-11-12T15:50:19.468" v="1143" actId="1076"/>
          <ac:spMkLst>
            <pc:docMk/>
            <pc:sldMk cId="1793092980" sldId="305"/>
            <ac:spMk id="41" creationId="{E4C48BAD-F7AC-16DF-AA5C-1019C8008FC8}"/>
          </ac:spMkLst>
        </pc:spChg>
        <pc:spChg chg="mod">
          <ac:chgData name="Indrek Jõgi" userId="a93ce5e7-6ed8-4da5-ae99-72c5fa8de4dd" providerId="ADAL" clId="{51143A41-8AA5-48EE-A3E8-87BE7CC20DCF}" dt="2024-11-12T15:50:29.077" v="1144" actId="1076"/>
          <ac:spMkLst>
            <pc:docMk/>
            <pc:sldMk cId="1793092980" sldId="305"/>
            <ac:spMk id="42" creationId="{59DBFC24-B580-EFD1-173C-552142733E6F}"/>
          </ac:spMkLst>
        </pc:spChg>
        <pc:spChg chg="add mod">
          <ac:chgData name="Indrek Jõgi" userId="a93ce5e7-6ed8-4da5-ae99-72c5fa8de4dd" providerId="ADAL" clId="{51143A41-8AA5-48EE-A3E8-87BE7CC20DCF}" dt="2024-11-12T15:47:21.339" v="1104" actId="1076"/>
          <ac:spMkLst>
            <pc:docMk/>
            <pc:sldMk cId="1793092980" sldId="305"/>
            <ac:spMk id="43" creationId="{BEB9AC53-301B-0C1E-41AF-2515CD9324AD}"/>
          </ac:spMkLst>
        </pc:spChg>
        <pc:spChg chg="add mod">
          <ac:chgData name="Indrek Jõgi" userId="a93ce5e7-6ed8-4da5-ae99-72c5fa8de4dd" providerId="ADAL" clId="{51143A41-8AA5-48EE-A3E8-87BE7CC20DCF}" dt="2024-11-12T15:47:21.339" v="1104" actId="1076"/>
          <ac:spMkLst>
            <pc:docMk/>
            <pc:sldMk cId="1793092980" sldId="305"/>
            <ac:spMk id="44" creationId="{E85A6C86-3648-94FC-E219-DF1DA5594264}"/>
          </ac:spMkLst>
        </pc:spChg>
        <pc:spChg chg="add mod">
          <ac:chgData name="Indrek Jõgi" userId="a93ce5e7-6ed8-4da5-ae99-72c5fa8de4dd" providerId="ADAL" clId="{51143A41-8AA5-48EE-A3E8-87BE7CC20DCF}" dt="2024-11-12T15:47:21.339" v="1104" actId="1076"/>
          <ac:spMkLst>
            <pc:docMk/>
            <pc:sldMk cId="1793092980" sldId="305"/>
            <ac:spMk id="45" creationId="{3EF4AFF4-A6F2-9924-34C5-1BF642B6620B}"/>
          </ac:spMkLst>
        </pc:spChg>
        <pc:spChg chg="add mod">
          <ac:chgData name="Indrek Jõgi" userId="a93ce5e7-6ed8-4da5-ae99-72c5fa8de4dd" providerId="ADAL" clId="{51143A41-8AA5-48EE-A3E8-87BE7CC20DCF}" dt="2024-11-12T15:52:28.737" v="1216" actId="1076"/>
          <ac:spMkLst>
            <pc:docMk/>
            <pc:sldMk cId="1793092980" sldId="305"/>
            <ac:spMk id="46" creationId="{4F6745EC-0C0F-0DF9-90B5-14E02A7B835C}"/>
          </ac:spMkLst>
        </pc:spChg>
        <pc:spChg chg="add mod">
          <ac:chgData name="Indrek Jõgi" userId="a93ce5e7-6ed8-4da5-ae99-72c5fa8de4dd" providerId="ADAL" clId="{51143A41-8AA5-48EE-A3E8-87BE7CC20DCF}" dt="2024-11-12T15:50:49.315" v="1148"/>
          <ac:spMkLst>
            <pc:docMk/>
            <pc:sldMk cId="1793092980" sldId="305"/>
            <ac:spMk id="47" creationId="{3F23C715-245A-6642-AA4E-DDD82B126E33}"/>
          </ac:spMkLst>
        </pc:spChg>
        <pc:spChg chg="add mod">
          <ac:chgData name="Indrek Jõgi" userId="a93ce5e7-6ed8-4da5-ae99-72c5fa8de4dd" providerId="ADAL" clId="{51143A41-8AA5-48EE-A3E8-87BE7CC20DCF}" dt="2024-11-12T15:51:02.538" v="1150"/>
          <ac:spMkLst>
            <pc:docMk/>
            <pc:sldMk cId="1793092980" sldId="305"/>
            <ac:spMk id="48" creationId="{DC717DB8-D6DC-D9BF-EE29-35EBB0FB7469}"/>
          </ac:spMkLst>
        </pc:spChg>
        <pc:spChg chg="add mod">
          <ac:chgData name="Indrek Jõgi" userId="a93ce5e7-6ed8-4da5-ae99-72c5fa8de4dd" providerId="ADAL" clId="{51143A41-8AA5-48EE-A3E8-87BE7CC20DCF}" dt="2024-11-12T15:53:23.426" v="1268" actId="1076"/>
          <ac:spMkLst>
            <pc:docMk/>
            <pc:sldMk cId="1793092980" sldId="305"/>
            <ac:spMk id="49" creationId="{EF7C7985-B3F1-9961-CB0A-869F20742745}"/>
          </ac:spMkLst>
        </pc:spChg>
        <pc:spChg chg="add mod">
          <ac:chgData name="Indrek Jõgi" userId="a93ce5e7-6ed8-4da5-ae99-72c5fa8de4dd" providerId="ADAL" clId="{51143A41-8AA5-48EE-A3E8-87BE7CC20DCF}" dt="2024-11-12T15:52:36.660" v="1217" actId="1076"/>
          <ac:spMkLst>
            <pc:docMk/>
            <pc:sldMk cId="1793092980" sldId="305"/>
            <ac:spMk id="50" creationId="{67598509-D91D-C7A3-68F9-FCCD72252572}"/>
          </ac:spMkLst>
        </pc:spChg>
        <pc:spChg chg="add mod">
          <ac:chgData name="Indrek Jõgi" userId="a93ce5e7-6ed8-4da5-ae99-72c5fa8de4dd" providerId="ADAL" clId="{51143A41-8AA5-48EE-A3E8-87BE7CC20DCF}" dt="2024-11-12T15:52:25.581" v="1215" actId="1076"/>
          <ac:spMkLst>
            <pc:docMk/>
            <pc:sldMk cId="1793092980" sldId="305"/>
            <ac:spMk id="51" creationId="{AEBD30B6-BBDE-9C4A-01B9-58E8E1009E32}"/>
          </ac:spMkLst>
        </pc:spChg>
        <pc:spChg chg="add mod">
          <ac:chgData name="Indrek Jõgi" userId="a93ce5e7-6ed8-4da5-ae99-72c5fa8de4dd" providerId="ADAL" clId="{51143A41-8AA5-48EE-A3E8-87BE7CC20DCF}" dt="2024-11-12T15:55:14.121" v="1327" actId="1076"/>
          <ac:spMkLst>
            <pc:docMk/>
            <pc:sldMk cId="1793092980" sldId="305"/>
            <ac:spMk id="52" creationId="{EE6D64C3-66EC-0BDD-2FE6-66BBD872116C}"/>
          </ac:spMkLst>
        </pc:spChg>
        <pc:spChg chg="add mod">
          <ac:chgData name="Indrek Jõgi" userId="a93ce5e7-6ed8-4da5-ae99-72c5fa8de4dd" providerId="ADAL" clId="{51143A41-8AA5-48EE-A3E8-87BE7CC20DCF}" dt="2024-11-12T15:56:06.337" v="1383" actId="947"/>
          <ac:spMkLst>
            <pc:docMk/>
            <pc:sldMk cId="1793092980" sldId="305"/>
            <ac:spMk id="53" creationId="{0CD6B5DD-2584-4439-5B05-322B9EB78E45}"/>
          </ac:spMkLst>
        </pc:spChg>
        <pc:spChg chg="add del mod">
          <ac:chgData name="Indrek Jõgi" userId="a93ce5e7-6ed8-4da5-ae99-72c5fa8de4dd" providerId="ADAL" clId="{51143A41-8AA5-48EE-A3E8-87BE7CC20DCF}" dt="2024-11-12T15:55:10.019" v="1326" actId="478"/>
          <ac:spMkLst>
            <pc:docMk/>
            <pc:sldMk cId="1793092980" sldId="305"/>
            <ac:spMk id="54" creationId="{739BAC0F-8355-DAED-0056-ED1E8A901061}"/>
          </ac:spMkLst>
        </pc:spChg>
        <pc:grpChg chg="add mod">
          <ac:chgData name="Indrek Jõgi" userId="a93ce5e7-6ed8-4da5-ae99-72c5fa8de4dd" providerId="ADAL" clId="{51143A41-8AA5-48EE-A3E8-87BE7CC20DCF}" dt="2024-11-12T15:47:21.339" v="1104" actId="1076"/>
          <ac:grpSpMkLst>
            <pc:docMk/>
            <pc:sldMk cId="1793092980" sldId="305"/>
            <ac:grpSpMk id="29" creationId="{6867F7A6-722F-17CF-488B-BD95C24BF580}"/>
          </ac:grpSpMkLst>
        </pc:grpChg>
        <pc:grpChg chg="add mod">
          <ac:chgData name="Indrek Jõgi" userId="a93ce5e7-6ed8-4da5-ae99-72c5fa8de4dd" providerId="ADAL" clId="{51143A41-8AA5-48EE-A3E8-87BE7CC20DCF}" dt="2024-11-12T15:47:21.339" v="1104" actId="1076"/>
          <ac:grpSpMkLst>
            <pc:docMk/>
            <pc:sldMk cId="1793092980" sldId="305"/>
            <ac:grpSpMk id="34" creationId="{684437D1-C4F2-0A15-A1D5-22A1580DA9C4}"/>
          </ac:grpSpMkLst>
        </pc:grpChg>
        <pc:graphicFrameChg chg="add del mod">
          <ac:chgData name="Indrek Jõgi" userId="a93ce5e7-6ed8-4da5-ae99-72c5fa8de4dd" providerId="ADAL" clId="{51143A41-8AA5-48EE-A3E8-87BE7CC20DCF}" dt="2024-11-12T15:31:13.680" v="758" actId="478"/>
          <ac:graphicFrameMkLst>
            <pc:docMk/>
            <pc:sldMk cId="1793092980" sldId="305"/>
            <ac:graphicFrameMk id="8" creationId="{E08FAE95-8E40-4B5E-910B-5DA8B97C3DEB}"/>
          </ac:graphicFrameMkLst>
        </pc:graphicFrameChg>
        <pc:graphicFrameChg chg="del mod">
          <ac:chgData name="Indrek Jõgi" userId="a93ce5e7-6ed8-4da5-ae99-72c5fa8de4dd" providerId="ADAL" clId="{51143A41-8AA5-48EE-A3E8-87BE7CC20DCF}" dt="2024-11-11T07:55:00.990" v="725" actId="478"/>
          <ac:graphicFrameMkLst>
            <pc:docMk/>
            <pc:sldMk cId="1793092980" sldId="305"/>
            <ac:graphicFrameMk id="9" creationId="{C9AE6E57-5515-4EC6-A66B-125B007396A1}"/>
          </ac:graphicFrameMkLst>
        </pc:graphicFrameChg>
        <pc:graphicFrameChg chg="add del mod">
          <ac:chgData name="Indrek Jõgi" userId="a93ce5e7-6ed8-4da5-ae99-72c5fa8de4dd" providerId="ADAL" clId="{51143A41-8AA5-48EE-A3E8-87BE7CC20DCF}" dt="2024-11-12T15:31:13.680" v="758" actId="478"/>
          <ac:graphicFrameMkLst>
            <pc:docMk/>
            <pc:sldMk cId="1793092980" sldId="305"/>
            <ac:graphicFrameMk id="10" creationId="{404D26BF-DF31-41F6-88E8-5E291946F0C5}"/>
          </ac:graphicFrameMkLst>
        </pc:graphicFrameChg>
        <pc:graphicFrameChg chg="add del mod">
          <ac:chgData name="Indrek Jõgi" userId="a93ce5e7-6ed8-4da5-ae99-72c5fa8de4dd" providerId="ADAL" clId="{51143A41-8AA5-48EE-A3E8-87BE7CC20DCF}" dt="2024-11-12T15:37:23.248" v="844" actId="478"/>
          <ac:graphicFrameMkLst>
            <pc:docMk/>
            <pc:sldMk cId="1793092980" sldId="305"/>
            <ac:graphicFrameMk id="11" creationId="{E7F2B9E8-0EC5-409D-A99F-9E2EB364A7D2}"/>
          </ac:graphicFrameMkLst>
        </pc:graphicFrameChg>
        <pc:graphicFrameChg chg="add del mod">
          <ac:chgData name="Indrek Jõgi" userId="a93ce5e7-6ed8-4da5-ae99-72c5fa8de4dd" providerId="ADAL" clId="{51143A41-8AA5-48EE-A3E8-87BE7CC20DCF}" dt="2024-11-12T15:37:23.248" v="844" actId="478"/>
          <ac:graphicFrameMkLst>
            <pc:docMk/>
            <pc:sldMk cId="1793092980" sldId="305"/>
            <ac:graphicFrameMk id="12" creationId="{9C8E5FD4-5EF0-4F04-8D83-32FE4E630385}"/>
          </ac:graphicFrameMkLst>
        </pc:graphicFrameChg>
        <pc:graphicFrameChg chg="add del mod">
          <ac:chgData name="Indrek Jõgi" userId="a93ce5e7-6ed8-4da5-ae99-72c5fa8de4dd" providerId="ADAL" clId="{51143A41-8AA5-48EE-A3E8-87BE7CC20DCF}" dt="2024-11-12T15:53:23.426" v="1268" actId="1076"/>
          <ac:graphicFrameMkLst>
            <pc:docMk/>
            <pc:sldMk cId="1793092980" sldId="305"/>
            <ac:graphicFrameMk id="13" creationId="{282A5D31-45FD-497C-A3D6-5E5E83370A32}"/>
          </ac:graphicFrameMkLst>
        </pc:graphicFrameChg>
        <pc:graphicFrameChg chg="mod">
          <ac:chgData name="Indrek Jõgi" userId="a93ce5e7-6ed8-4da5-ae99-72c5fa8de4dd" providerId="ADAL" clId="{51143A41-8AA5-48EE-A3E8-87BE7CC20DCF}" dt="2024-11-12T15:59:58.007" v="1386" actId="14100"/>
          <ac:graphicFrameMkLst>
            <pc:docMk/>
            <pc:sldMk cId="1793092980" sldId="305"/>
            <ac:graphicFrameMk id="14" creationId="{2425A4CE-43A5-4D4F-A3FE-82CFE3954CF5}"/>
          </ac:graphicFrameMkLst>
        </pc:graphicFrameChg>
        <pc:graphicFrameChg chg="add mod">
          <ac:chgData name="Indrek Jõgi" userId="a93ce5e7-6ed8-4da5-ae99-72c5fa8de4dd" providerId="ADAL" clId="{51143A41-8AA5-48EE-A3E8-87BE7CC20DCF}" dt="2024-11-12T15:52:38.989" v="1218" actId="14100"/>
          <ac:graphicFrameMkLst>
            <pc:docMk/>
            <pc:sldMk cId="1793092980" sldId="305"/>
            <ac:graphicFrameMk id="15" creationId="{465F8ABE-4E2B-4C2E-820A-8EA4B16266B6}"/>
          </ac:graphicFrameMkLst>
        </pc:graphicFrameChg>
        <pc:picChg chg="add mod">
          <ac:chgData name="Indrek Jõgi" userId="a93ce5e7-6ed8-4da5-ae99-72c5fa8de4dd" providerId="ADAL" clId="{51143A41-8AA5-48EE-A3E8-87BE7CC20DCF}" dt="2024-11-12T15:47:21.339" v="1104" actId="1076"/>
          <ac:picMkLst>
            <pc:docMk/>
            <pc:sldMk cId="1793092980" sldId="305"/>
            <ac:picMk id="9" creationId="{12BAD014-7554-FD6E-B881-912600CF26AB}"/>
          </ac:picMkLst>
        </pc:picChg>
        <pc:picChg chg="add del mod">
          <ac:chgData name="Indrek Jõgi" userId="a93ce5e7-6ed8-4da5-ae99-72c5fa8de4dd" providerId="ADAL" clId="{51143A41-8AA5-48EE-A3E8-87BE7CC20DCF}" dt="2024-11-12T15:35:56.645" v="806" actId="1076"/>
          <ac:picMkLst>
            <pc:docMk/>
            <pc:sldMk cId="1793092980" sldId="305"/>
            <ac:picMk id="16" creationId="{082C86BB-FB0C-2689-B191-FE4E17D50970}"/>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kalevipo\Downloads\C3_C4_C5_profiles_comparison.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kalevipo\AppData\Local\Temp\057553e2-eeb7-445f-a27d-18355b8f2d44_EUROfusion%20PWIE%20aruanne.zip.d44\EUROfusion%20PWIE%20aruanne\SIMS%20vs%20LIBS\SIMS%20vs%20LIBS%2014IWG1A_10a.xlsx" TargetMode="External"/><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kalevipo\AppData\Local\Temp\057553e2-eeb7-445f-a27d-18355b8f2d44_EUROfusion%20PWIE%20aruanne.zip.d44\EUROfusion%20PWIE%20aruanne\SIMS%20vs%20LIBS\SIMS%20vs%20LIBS%2014IWG1A_10a.xlsx" TargetMode="External"/><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oleObject" Target="https://tartuulikool-my.sharepoint.com/personal/kalevipo_ut_ee/Documents/Dokumendid/WEST2020/C4-32iH-MDR.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tartuulikool-my.sharepoint.com/personal/kalevipo_ut_ee/Documents/Dokumendid/DIFFER2023/Experiment_results/HP%20210_He_day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https://tartuulikool-my.sharepoint.com/personal/kalevipo_ut_ee/Documents/Dokumendid/LIBS_studies/DIFFER2023/Experiment_results/He-retention/HP%20210_He_day1.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https://tartuulikool-my.sharepoint.com/personal/kalevipo_ut_ee/Documents/Dokumendid/LIBS_studies/DIFFER2023/Experiment_results/He-retention/HP%20210_He_day1.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oleObject" Target="https://tartuulikool-my.sharepoint.com/personal/kalevipo_ut_ee/Documents/Dokumendid/LIBS_studies/DIFFER2023/Experiment_results/He-retention/HP%20210_He_day1.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3.xml"/></Relationships>
</file>

<file path=ppt/charts/_rels/chart7.xml.rels><?xml version="1.0" encoding="UTF-8" standalone="yes"?>
<Relationships xmlns="http://schemas.openxmlformats.org/package/2006/relationships"><Relationship Id="rId3" Type="http://schemas.openxmlformats.org/officeDocument/2006/relationships/oleObject" Target="https://tartuulikool-my.sharepoint.com/personal/kalevipo_ut_ee/Documents/Dokumendid/LIBS_studies/DIFFER2023/Experiment_results/D-retention/IU-875-3_D2N2_day2_v2.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4.xml"/></Relationships>
</file>

<file path=ppt/charts/_rels/chart8.xml.rels><?xml version="1.0" encoding="UTF-8" standalone="yes"?>
<Relationships xmlns="http://schemas.openxmlformats.org/package/2006/relationships"><Relationship Id="rId3" Type="http://schemas.openxmlformats.org/officeDocument/2006/relationships/oleObject" Target="https://tartuulikool-my.sharepoint.com/personal/kalevipo_ut_ee/Documents/Dokumendid/LIBS_studies/DIFFER2023/Experiment_results/D-retention/IU-875-3_D2N2_day2%20v2.xlsx"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5.xml"/></Relationships>
</file>

<file path=ppt/charts/_rels/chart9.xml.rels><?xml version="1.0" encoding="UTF-8" standalone="yes"?>
<Relationships xmlns="http://schemas.openxmlformats.org/package/2006/relationships"><Relationship Id="rId3" Type="http://schemas.openxmlformats.org/officeDocument/2006/relationships/oleObject" Target="https://tartuulikool-my.sharepoint.com/personal/kalevipo_ut_ee/Documents/Dokumendid/LIBS_studies/DIFFER2023/Experiment_results/D-retention/IU-875-3_D2N2_day2%20v2.xlsx"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noFill/>
              <a:round/>
            </a:ln>
            <a:effectLst/>
          </c:spPr>
          <c:marker>
            <c:symbol val="circle"/>
            <c:size val="5"/>
            <c:spPr>
              <a:solidFill>
                <a:srgbClr val="002060"/>
              </a:solidFill>
              <a:ln w="9525">
                <a:solidFill>
                  <a:srgbClr val="002060"/>
                </a:solidFill>
              </a:ln>
              <a:effectLst/>
            </c:spPr>
          </c:marker>
          <c:errBars>
            <c:errDir val="y"/>
            <c:errBarType val="minus"/>
            <c:errValType val="percentage"/>
            <c:noEndCap val="1"/>
            <c:val val="100"/>
            <c:spPr>
              <a:noFill/>
              <a:ln w="76200" cap="flat" cmpd="sng" algn="ctr">
                <a:solidFill>
                  <a:srgbClr val="002060"/>
                </a:solidFill>
                <a:round/>
              </a:ln>
              <a:effectLst/>
            </c:spPr>
          </c:errBars>
          <c:xVal>
            <c:numRef>
              <c:f>Data!$D$19:$D$23</c:f>
              <c:numCache>
                <c:formatCode>General</c:formatCode>
                <c:ptCount val="5"/>
                <c:pt idx="0">
                  <c:v>507</c:v>
                </c:pt>
                <c:pt idx="1">
                  <c:v>452.5</c:v>
                </c:pt>
                <c:pt idx="2">
                  <c:v>415.5</c:v>
                </c:pt>
                <c:pt idx="3">
                  <c:v>358</c:v>
                </c:pt>
                <c:pt idx="4">
                  <c:v>352.5</c:v>
                </c:pt>
              </c:numCache>
            </c:numRef>
          </c:xVal>
          <c:yVal>
            <c:numRef>
              <c:f>Data!$F$19:$F$23</c:f>
              <c:numCache>
                <c:formatCode>General</c:formatCode>
                <c:ptCount val="5"/>
                <c:pt idx="0">
                  <c:v>1.0121588441762044E-3</c:v>
                </c:pt>
                <c:pt idx="1">
                  <c:v>9.217634066237471E-3</c:v>
                </c:pt>
                <c:pt idx="2">
                  <c:v>2.3010681821252446E-2</c:v>
                </c:pt>
                <c:pt idx="3">
                  <c:v>2.3743278368346175E-3</c:v>
                </c:pt>
                <c:pt idx="4">
                  <c:v>1.3566875659020455E-2</c:v>
                </c:pt>
              </c:numCache>
            </c:numRef>
          </c:yVal>
          <c:smooth val="0"/>
          <c:extLst>
            <c:ext xmlns:c16="http://schemas.microsoft.com/office/drawing/2014/chart" uri="{C3380CC4-5D6E-409C-BE32-E72D297353CC}">
              <c16:uniqueId val="{00000000-2AAD-4AFF-B26A-FB208A90F1EE}"/>
            </c:ext>
          </c:extLst>
        </c:ser>
        <c:ser>
          <c:idx val="1"/>
          <c:order val="1"/>
          <c:spPr>
            <a:ln w="25400" cap="rnd">
              <a:noFill/>
              <a:round/>
            </a:ln>
            <a:effectLst/>
          </c:spPr>
          <c:marker>
            <c:symbol val="circle"/>
            <c:size val="5"/>
            <c:spPr>
              <a:solidFill>
                <a:srgbClr val="002060"/>
              </a:solidFill>
              <a:ln w="9525">
                <a:solidFill>
                  <a:srgbClr val="002060"/>
                </a:solidFill>
              </a:ln>
              <a:effectLst/>
            </c:spPr>
          </c:marker>
          <c:errBars>
            <c:errDir val="y"/>
            <c:errBarType val="minus"/>
            <c:errValType val="percentage"/>
            <c:noEndCap val="1"/>
            <c:val val="100"/>
            <c:spPr>
              <a:noFill/>
              <a:ln w="76200" cap="flat" cmpd="sng" algn="ctr">
                <a:solidFill>
                  <a:srgbClr val="002060"/>
                </a:solidFill>
                <a:round/>
              </a:ln>
              <a:effectLst/>
            </c:spPr>
          </c:errBars>
          <c:xVal>
            <c:numRef>
              <c:f>Data!$D$25:$D$30</c:f>
              <c:numCache>
                <c:formatCode>General</c:formatCode>
                <c:ptCount val="6"/>
                <c:pt idx="0">
                  <c:v>315.5</c:v>
                </c:pt>
                <c:pt idx="1">
                  <c:v>237</c:v>
                </c:pt>
                <c:pt idx="2">
                  <c:v>198</c:v>
                </c:pt>
                <c:pt idx="3">
                  <c:v>87.5</c:v>
                </c:pt>
                <c:pt idx="4">
                  <c:v>32</c:v>
                </c:pt>
                <c:pt idx="5">
                  <c:v>31.5</c:v>
                </c:pt>
              </c:numCache>
            </c:numRef>
          </c:xVal>
          <c:yVal>
            <c:numRef>
              <c:f>Data!$F$25:$F$30</c:f>
              <c:numCache>
                <c:formatCode>General</c:formatCode>
                <c:ptCount val="6"/>
                <c:pt idx="0">
                  <c:v>2.3999238551325784E-3</c:v>
                </c:pt>
                <c:pt idx="1">
                  <c:v>1.8044102901939075E-3</c:v>
                </c:pt>
                <c:pt idx="2">
                  <c:v>0.26706019173442602</c:v>
                </c:pt>
                <c:pt idx="3">
                  <c:v>1.4472500110526604E-2</c:v>
                </c:pt>
                <c:pt idx="4">
                  <c:v>1.0057128866018195E-2</c:v>
                </c:pt>
                <c:pt idx="5">
                  <c:v>9.0606391901496448E-3</c:v>
                </c:pt>
              </c:numCache>
            </c:numRef>
          </c:yVal>
          <c:smooth val="0"/>
          <c:extLst>
            <c:ext xmlns:c16="http://schemas.microsoft.com/office/drawing/2014/chart" uri="{C3380CC4-5D6E-409C-BE32-E72D297353CC}">
              <c16:uniqueId val="{00000001-2AAD-4AFF-B26A-FB208A90F1EE}"/>
            </c:ext>
          </c:extLst>
        </c:ser>
        <c:dLbls>
          <c:showLegendKey val="0"/>
          <c:showVal val="0"/>
          <c:showCatName val="0"/>
          <c:showSerName val="0"/>
          <c:showPercent val="0"/>
          <c:showBubbleSize val="0"/>
        </c:dLbls>
        <c:axId val="1789915695"/>
        <c:axId val="1789918575"/>
      </c:scatterChart>
      <c:scatterChart>
        <c:scatterStyle val="lineMarker"/>
        <c:varyColors val="0"/>
        <c:ser>
          <c:idx val="2"/>
          <c:order val="2"/>
          <c:spPr>
            <a:ln w="25400" cap="rnd">
              <a:noFill/>
              <a:round/>
            </a:ln>
            <a:effectLst/>
          </c:spPr>
          <c:marker>
            <c:symbol val="circle"/>
            <c:size val="5"/>
            <c:spPr>
              <a:solidFill>
                <a:srgbClr val="FF0000"/>
              </a:solidFill>
              <a:ln w="9525">
                <a:solidFill>
                  <a:srgbClr val="FF0000"/>
                </a:solidFill>
              </a:ln>
              <a:effectLst/>
            </c:spPr>
          </c:marker>
          <c:errBars>
            <c:errDir val="y"/>
            <c:errBarType val="minus"/>
            <c:errValType val="percentage"/>
            <c:noEndCap val="1"/>
            <c:val val="100"/>
            <c:spPr>
              <a:noFill/>
              <a:ln w="76200" cap="flat" cmpd="sng" algn="ctr">
                <a:solidFill>
                  <a:srgbClr val="FF0000"/>
                </a:solidFill>
                <a:round/>
              </a:ln>
              <a:effectLst/>
            </c:spPr>
          </c:errBars>
          <c:xVal>
            <c:numRef>
              <c:f>[2]Sheet1!$A$11:$A$16</c:f>
              <c:numCache>
                <c:formatCode>General</c:formatCode>
                <c:ptCount val="6"/>
                <c:pt idx="0">
                  <c:v>546</c:v>
                </c:pt>
                <c:pt idx="1">
                  <c:v>375.5</c:v>
                </c:pt>
                <c:pt idx="2">
                  <c:v>292.5</c:v>
                </c:pt>
                <c:pt idx="3">
                  <c:v>254</c:v>
                </c:pt>
                <c:pt idx="4">
                  <c:v>143.5</c:v>
                </c:pt>
                <c:pt idx="5">
                  <c:v>12.5</c:v>
                </c:pt>
              </c:numCache>
            </c:numRef>
          </c:xVal>
          <c:yVal>
            <c:numRef>
              <c:f>[2]Sheet1!$C$11:$C$16</c:f>
              <c:numCache>
                <c:formatCode>General</c:formatCode>
                <c:ptCount val="6"/>
                <c:pt idx="0">
                  <c:v>0.36739827488536492</c:v>
                </c:pt>
                <c:pt idx="1">
                  <c:v>0.50294093194154921</c:v>
                </c:pt>
                <c:pt idx="2">
                  <c:v>0.46053564343756265</c:v>
                </c:pt>
                <c:pt idx="3">
                  <c:v>0.97285416602864616</c:v>
                </c:pt>
                <c:pt idx="4">
                  <c:v>1.4280988704085338</c:v>
                </c:pt>
                <c:pt idx="5">
                  <c:v>0.34707517974916025</c:v>
                </c:pt>
              </c:numCache>
            </c:numRef>
          </c:yVal>
          <c:smooth val="0"/>
          <c:extLst>
            <c:ext xmlns:c16="http://schemas.microsoft.com/office/drawing/2014/chart" uri="{C3380CC4-5D6E-409C-BE32-E72D297353CC}">
              <c16:uniqueId val="{00000002-2AAD-4AFF-B26A-FB208A90F1EE}"/>
            </c:ext>
          </c:extLst>
        </c:ser>
        <c:ser>
          <c:idx val="3"/>
          <c:order val="3"/>
          <c:spPr>
            <a:ln w="25400" cap="rnd">
              <a:noFill/>
              <a:round/>
            </a:ln>
            <a:effectLst/>
          </c:spPr>
          <c:marker>
            <c:symbol val="circle"/>
            <c:size val="5"/>
            <c:spPr>
              <a:solidFill>
                <a:srgbClr val="FFC000"/>
              </a:solidFill>
              <a:ln w="9525">
                <a:solidFill>
                  <a:srgbClr val="FFC000"/>
                </a:solidFill>
              </a:ln>
              <a:effectLst/>
            </c:spPr>
          </c:marker>
          <c:errBars>
            <c:errDir val="y"/>
            <c:errBarType val="minus"/>
            <c:errValType val="percentage"/>
            <c:noEndCap val="1"/>
            <c:val val="100"/>
            <c:spPr>
              <a:noFill/>
              <a:ln w="76200" cap="flat" cmpd="sng" algn="ctr">
                <a:solidFill>
                  <a:srgbClr val="FFC000"/>
                </a:solidFill>
                <a:round/>
              </a:ln>
              <a:effectLst/>
            </c:spPr>
          </c:errBars>
          <c:xVal>
            <c:numRef>
              <c:f>[2]Sheet1!$E$11:$E$15</c:f>
              <c:numCache>
                <c:formatCode>General</c:formatCode>
                <c:ptCount val="5"/>
                <c:pt idx="0">
                  <c:v>565</c:v>
                </c:pt>
                <c:pt idx="1">
                  <c:v>489</c:v>
                </c:pt>
                <c:pt idx="2">
                  <c:v>341</c:v>
                </c:pt>
                <c:pt idx="3">
                  <c:v>274</c:v>
                </c:pt>
                <c:pt idx="4">
                  <c:v>105</c:v>
                </c:pt>
              </c:numCache>
            </c:numRef>
          </c:xVal>
          <c:yVal>
            <c:numRef>
              <c:f>[2]Sheet1!$G$11:$G$15</c:f>
              <c:numCache>
                <c:formatCode>General</c:formatCode>
                <c:ptCount val="5"/>
                <c:pt idx="0">
                  <c:v>8.4999999999999992E-2</c:v>
                </c:pt>
                <c:pt idx="1">
                  <c:v>8.1000000000000003E-2</c:v>
                </c:pt>
                <c:pt idx="2">
                  <c:v>0.24900000000000003</c:v>
                </c:pt>
                <c:pt idx="3">
                  <c:v>0.314</c:v>
                </c:pt>
                <c:pt idx="4">
                  <c:v>0.89499999999999991</c:v>
                </c:pt>
              </c:numCache>
            </c:numRef>
          </c:yVal>
          <c:smooth val="0"/>
          <c:extLst>
            <c:ext xmlns:c16="http://schemas.microsoft.com/office/drawing/2014/chart" uri="{C3380CC4-5D6E-409C-BE32-E72D297353CC}">
              <c16:uniqueId val="{00000003-2AAD-4AFF-B26A-FB208A90F1EE}"/>
            </c:ext>
          </c:extLst>
        </c:ser>
        <c:dLbls>
          <c:showLegendKey val="0"/>
          <c:showVal val="0"/>
          <c:showCatName val="0"/>
          <c:showSerName val="0"/>
          <c:showPercent val="0"/>
          <c:showBubbleSize val="0"/>
        </c:dLbls>
        <c:axId val="1789854255"/>
        <c:axId val="1789855215"/>
      </c:scatterChart>
      <c:valAx>
        <c:axId val="1789915695"/>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t-EE" sz="1200" b="1" dirty="0">
                    <a:solidFill>
                      <a:schemeClr val="tx1"/>
                    </a:solidFill>
                  </a:rPr>
                  <a:t>S-</a:t>
                </a:r>
                <a:r>
                  <a:rPr lang="et-EE" sz="1200" b="1" dirty="0" err="1">
                    <a:solidFill>
                      <a:schemeClr val="tx1"/>
                    </a:solidFill>
                  </a:rPr>
                  <a:t>coordinate</a:t>
                </a:r>
                <a:r>
                  <a:rPr lang="et-EE" sz="1200" b="1" dirty="0">
                    <a:solidFill>
                      <a:schemeClr val="tx1"/>
                    </a:solidFill>
                  </a:rPr>
                  <a:t> (mm)</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t-E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t-EE"/>
          </a:p>
        </c:txPr>
        <c:crossAx val="1789918575"/>
        <c:crosses val="autoZero"/>
        <c:crossBetween val="midCat"/>
        <c:majorUnit val="50"/>
      </c:valAx>
      <c:valAx>
        <c:axId val="1789918575"/>
        <c:scaling>
          <c:orientation val="minMax"/>
          <c:max val="0.1"/>
        </c:scaling>
        <c:delete val="0"/>
        <c:axPos val="l"/>
        <c:title>
          <c:tx>
            <c:rich>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t-EE" sz="1200" b="1" dirty="0" err="1">
                    <a:solidFill>
                      <a:schemeClr val="tx1"/>
                    </a:solidFill>
                  </a:rPr>
                  <a:t>Integral</a:t>
                </a:r>
                <a:r>
                  <a:rPr lang="et-EE" sz="1200" b="1" dirty="0">
                    <a:solidFill>
                      <a:schemeClr val="tx1"/>
                    </a:solidFill>
                  </a:rPr>
                  <a:t> B/W</a:t>
                </a: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t-E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t-EE"/>
          </a:p>
        </c:txPr>
        <c:crossAx val="1789915695"/>
        <c:crosses val="autoZero"/>
        <c:crossBetween val="midCat"/>
        <c:majorUnit val="2.0000000000000004E-2"/>
      </c:valAx>
      <c:valAx>
        <c:axId val="1789855215"/>
        <c:scaling>
          <c:orientation val="minMax"/>
          <c:max val="3"/>
        </c:scaling>
        <c:delete val="0"/>
        <c:axPos val="r"/>
        <c:numFmt formatCode="General" sourceLinked="1"/>
        <c:majorTickMark val="none"/>
        <c:minorTickMark val="none"/>
        <c:tickLblPos val="none"/>
        <c:spPr>
          <a:noFill/>
          <a:ln w="9525" cap="flat" cmpd="sng" algn="ctr">
            <a:solidFill>
              <a:schemeClr val="bg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t-EE"/>
          </a:p>
        </c:txPr>
        <c:crossAx val="1789854255"/>
        <c:crosses val="max"/>
        <c:crossBetween val="midCat"/>
      </c:valAx>
      <c:valAx>
        <c:axId val="1789854255"/>
        <c:scaling>
          <c:orientation val="minMax"/>
        </c:scaling>
        <c:delete val="1"/>
        <c:axPos val="b"/>
        <c:numFmt formatCode="General" sourceLinked="1"/>
        <c:majorTickMark val="out"/>
        <c:minorTickMark val="none"/>
        <c:tickLblPos val="nextTo"/>
        <c:crossAx val="1789855215"/>
        <c:crosses val="autoZero"/>
        <c:crossBetween val="midCat"/>
      </c:valAx>
      <c:spPr>
        <a:solidFill>
          <a:schemeClr val="bg1"/>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t-E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6350" cap="rnd">
              <a:solidFill>
                <a:schemeClr val="accent1"/>
              </a:solidFill>
              <a:round/>
            </a:ln>
            <a:effectLst/>
          </c:spPr>
          <c:marker>
            <c:symbol val="none"/>
          </c:marker>
          <c:xVal>
            <c:numRef>
              <c:f>Sheet1!$B$1:$B$40307</c:f>
              <c:numCache>
                <c:formatCode>General</c:formatCode>
                <c:ptCount val="40307"/>
                <c:pt idx="0">
                  <c:v>198.601</c:v>
                </c:pt>
                <c:pt idx="1">
                  <c:v>198.608</c:v>
                </c:pt>
                <c:pt idx="2">
                  <c:v>198.61500000000001</c:v>
                </c:pt>
                <c:pt idx="3">
                  <c:v>198.62199999999999</c:v>
                </c:pt>
                <c:pt idx="4">
                  <c:v>198.62899999999999</c:v>
                </c:pt>
                <c:pt idx="5">
                  <c:v>198.636</c:v>
                </c:pt>
                <c:pt idx="6">
                  <c:v>198.643</c:v>
                </c:pt>
                <c:pt idx="7">
                  <c:v>198.65</c:v>
                </c:pt>
                <c:pt idx="8">
                  <c:v>198.65700000000001</c:v>
                </c:pt>
                <c:pt idx="9">
                  <c:v>198.66400000000002</c:v>
                </c:pt>
                <c:pt idx="10">
                  <c:v>198.67099999999999</c:v>
                </c:pt>
                <c:pt idx="11">
                  <c:v>198.678</c:v>
                </c:pt>
                <c:pt idx="12">
                  <c:v>198.685</c:v>
                </c:pt>
                <c:pt idx="13">
                  <c:v>198.69199999999998</c:v>
                </c:pt>
                <c:pt idx="14">
                  <c:v>198.69899999999998</c:v>
                </c:pt>
                <c:pt idx="15">
                  <c:v>198.70600000000002</c:v>
                </c:pt>
                <c:pt idx="16">
                  <c:v>198.71299999999999</c:v>
                </c:pt>
                <c:pt idx="17">
                  <c:v>198.72</c:v>
                </c:pt>
                <c:pt idx="18">
                  <c:v>198.727</c:v>
                </c:pt>
                <c:pt idx="19">
                  <c:v>198.73400000000001</c:v>
                </c:pt>
                <c:pt idx="20">
                  <c:v>198.74099999999999</c:v>
                </c:pt>
                <c:pt idx="21">
                  <c:v>198.74799999999999</c:v>
                </c:pt>
                <c:pt idx="22">
                  <c:v>198.755</c:v>
                </c:pt>
                <c:pt idx="23">
                  <c:v>198.762</c:v>
                </c:pt>
                <c:pt idx="24">
                  <c:v>198.76900000000001</c:v>
                </c:pt>
                <c:pt idx="25">
                  <c:v>198.77600000000001</c:v>
                </c:pt>
                <c:pt idx="26">
                  <c:v>198.78299999999999</c:v>
                </c:pt>
                <c:pt idx="27">
                  <c:v>198.79</c:v>
                </c:pt>
                <c:pt idx="28">
                  <c:v>198.797</c:v>
                </c:pt>
                <c:pt idx="29">
                  <c:v>198.804</c:v>
                </c:pt>
                <c:pt idx="30">
                  <c:v>198.81099999999998</c:v>
                </c:pt>
                <c:pt idx="31">
                  <c:v>198.81800000000001</c:v>
                </c:pt>
                <c:pt idx="32">
                  <c:v>198.82500000000002</c:v>
                </c:pt>
                <c:pt idx="33">
                  <c:v>198.83199999999999</c:v>
                </c:pt>
                <c:pt idx="34">
                  <c:v>198.839</c:v>
                </c:pt>
                <c:pt idx="35">
                  <c:v>198.846</c:v>
                </c:pt>
                <c:pt idx="36">
                  <c:v>198.85299999999998</c:v>
                </c:pt>
                <c:pt idx="37">
                  <c:v>198.85999999999999</c:v>
                </c:pt>
                <c:pt idx="38">
                  <c:v>198.86699999999999</c:v>
                </c:pt>
                <c:pt idx="39">
                  <c:v>198.87400000000002</c:v>
                </c:pt>
                <c:pt idx="40">
                  <c:v>198.881</c:v>
                </c:pt>
                <c:pt idx="41">
                  <c:v>198.88800000000001</c:v>
                </c:pt>
                <c:pt idx="42">
                  <c:v>198.89500000000001</c:v>
                </c:pt>
                <c:pt idx="43">
                  <c:v>198.90199999999999</c:v>
                </c:pt>
                <c:pt idx="44">
                  <c:v>198.90899999999999</c:v>
                </c:pt>
                <c:pt idx="45">
                  <c:v>198.916</c:v>
                </c:pt>
                <c:pt idx="46">
                  <c:v>198.92299999999997</c:v>
                </c:pt>
                <c:pt idx="47">
                  <c:v>198.93</c:v>
                </c:pt>
                <c:pt idx="48">
                  <c:v>198.93700000000001</c:v>
                </c:pt>
                <c:pt idx="49">
                  <c:v>198.94400000000002</c:v>
                </c:pt>
                <c:pt idx="50">
                  <c:v>198.95099999999999</c:v>
                </c:pt>
                <c:pt idx="51">
                  <c:v>198.958</c:v>
                </c:pt>
                <c:pt idx="52">
                  <c:v>198.965</c:v>
                </c:pt>
                <c:pt idx="53">
                  <c:v>198.97199999999998</c:v>
                </c:pt>
                <c:pt idx="54">
                  <c:v>198.97899999999998</c:v>
                </c:pt>
                <c:pt idx="55">
                  <c:v>198.98600000000002</c:v>
                </c:pt>
                <c:pt idx="56">
                  <c:v>198.99299999999999</c:v>
                </c:pt>
                <c:pt idx="57">
                  <c:v>199</c:v>
                </c:pt>
                <c:pt idx="58">
                  <c:v>199.00700000000001</c:v>
                </c:pt>
                <c:pt idx="59">
                  <c:v>199.01400000000001</c:v>
                </c:pt>
                <c:pt idx="60">
                  <c:v>199.02099999999999</c:v>
                </c:pt>
                <c:pt idx="61">
                  <c:v>199.02799999999999</c:v>
                </c:pt>
                <c:pt idx="62">
                  <c:v>199.035</c:v>
                </c:pt>
                <c:pt idx="63">
                  <c:v>199.042</c:v>
                </c:pt>
                <c:pt idx="64">
                  <c:v>199.04900000000001</c:v>
                </c:pt>
                <c:pt idx="65">
                  <c:v>199.05600000000001</c:v>
                </c:pt>
                <c:pt idx="66">
                  <c:v>199.06299999999999</c:v>
                </c:pt>
                <c:pt idx="67">
                  <c:v>199.07</c:v>
                </c:pt>
                <c:pt idx="68">
                  <c:v>199.077</c:v>
                </c:pt>
                <c:pt idx="69">
                  <c:v>199.084</c:v>
                </c:pt>
                <c:pt idx="70">
                  <c:v>199.09099999999998</c:v>
                </c:pt>
                <c:pt idx="71">
                  <c:v>199.09800000000001</c:v>
                </c:pt>
                <c:pt idx="72">
                  <c:v>199.10500000000002</c:v>
                </c:pt>
                <c:pt idx="73">
                  <c:v>199.11199999999999</c:v>
                </c:pt>
                <c:pt idx="74">
                  <c:v>199.119</c:v>
                </c:pt>
                <c:pt idx="75">
                  <c:v>199.126</c:v>
                </c:pt>
                <c:pt idx="76">
                  <c:v>199.13299999999998</c:v>
                </c:pt>
                <c:pt idx="77">
                  <c:v>199.14</c:v>
                </c:pt>
                <c:pt idx="78">
                  <c:v>199.14699999999999</c:v>
                </c:pt>
                <c:pt idx="79">
                  <c:v>199.15400000000002</c:v>
                </c:pt>
                <c:pt idx="80">
                  <c:v>199.161</c:v>
                </c:pt>
                <c:pt idx="81">
                  <c:v>199.16800000000001</c:v>
                </c:pt>
                <c:pt idx="82">
                  <c:v>199.17500000000001</c:v>
                </c:pt>
                <c:pt idx="83">
                  <c:v>199.18199999999999</c:v>
                </c:pt>
                <c:pt idx="84">
                  <c:v>199.18899999999999</c:v>
                </c:pt>
                <c:pt idx="85">
                  <c:v>199.196</c:v>
                </c:pt>
                <c:pt idx="86">
                  <c:v>199.20299999999997</c:v>
                </c:pt>
                <c:pt idx="87">
                  <c:v>199.21</c:v>
                </c:pt>
                <c:pt idx="88">
                  <c:v>199.21700000000001</c:v>
                </c:pt>
                <c:pt idx="89">
                  <c:v>199.22400000000002</c:v>
                </c:pt>
                <c:pt idx="90">
                  <c:v>199.23099999999999</c:v>
                </c:pt>
                <c:pt idx="91">
                  <c:v>199.238</c:v>
                </c:pt>
                <c:pt idx="92">
                  <c:v>199.245</c:v>
                </c:pt>
                <c:pt idx="93">
                  <c:v>199.25199999999998</c:v>
                </c:pt>
                <c:pt idx="94">
                  <c:v>199.25899999999999</c:v>
                </c:pt>
                <c:pt idx="95">
                  <c:v>199.26600000000002</c:v>
                </c:pt>
                <c:pt idx="96">
                  <c:v>199.273</c:v>
                </c:pt>
                <c:pt idx="97">
                  <c:v>199.28</c:v>
                </c:pt>
                <c:pt idx="98">
                  <c:v>199.286</c:v>
                </c:pt>
                <c:pt idx="99">
                  <c:v>199.29300000000001</c:v>
                </c:pt>
                <c:pt idx="100">
                  <c:v>199.29999999999998</c:v>
                </c:pt>
                <c:pt idx="101">
                  <c:v>199.30699999999999</c:v>
                </c:pt>
                <c:pt idx="102">
                  <c:v>199.31400000000002</c:v>
                </c:pt>
                <c:pt idx="103">
                  <c:v>199.321</c:v>
                </c:pt>
                <c:pt idx="104">
                  <c:v>199.328</c:v>
                </c:pt>
                <c:pt idx="105">
                  <c:v>199.33500000000001</c:v>
                </c:pt>
                <c:pt idx="106">
                  <c:v>199.34200000000001</c:v>
                </c:pt>
                <c:pt idx="107">
                  <c:v>199.34899999999999</c:v>
                </c:pt>
                <c:pt idx="108">
                  <c:v>199.35599999999999</c:v>
                </c:pt>
                <c:pt idx="109">
                  <c:v>199.363</c:v>
                </c:pt>
                <c:pt idx="110">
                  <c:v>199.37</c:v>
                </c:pt>
                <c:pt idx="111">
                  <c:v>199.37700000000001</c:v>
                </c:pt>
                <c:pt idx="112">
                  <c:v>199.38400000000001</c:v>
                </c:pt>
                <c:pt idx="113">
                  <c:v>199.39099999999999</c:v>
                </c:pt>
                <c:pt idx="114">
                  <c:v>199.398</c:v>
                </c:pt>
                <c:pt idx="115">
                  <c:v>199.405</c:v>
                </c:pt>
                <c:pt idx="116">
                  <c:v>199.41200000000001</c:v>
                </c:pt>
                <c:pt idx="117">
                  <c:v>199.41899999999998</c:v>
                </c:pt>
                <c:pt idx="118">
                  <c:v>199.42599999999999</c:v>
                </c:pt>
                <c:pt idx="119">
                  <c:v>199.43300000000002</c:v>
                </c:pt>
                <c:pt idx="120">
                  <c:v>199.44</c:v>
                </c:pt>
                <c:pt idx="121">
                  <c:v>199.447</c:v>
                </c:pt>
                <c:pt idx="122">
                  <c:v>199.45400000000001</c:v>
                </c:pt>
                <c:pt idx="123">
                  <c:v>199.46099999999998</c:v>
                </c:pt>
                <c:pt idx="124">
                  <c:v>199.46799999999999</c:v>
                </c:pt>
                <c:pt idx="125">
                  <c:v>199.47499999999999</c:v>
                </c:pt>
                <c:pt idx="126">
                  <c:v>199.482</c:v>
                </c:pt>
                <c:pt idx="127">
                  <c:v>199.489</c:v>
                </c:pt>
                <c:pt idx="128">
                  <c:v>199.49600000000001</c:v>
                </c:pt>
                <c:pt idx="129">
                  <c:v>199.50300000000001</c:v>
                </c:pt>
                <c:pt idx="130">
                  <c:v>199.51</c:v>
                </c:pt>
                <c:pt idx="131">
                  <c:v>199.517</c:v>
                </c:pt>
                <c:pt idx="132">
                  <c:v>199.524</c:v>
                </c:pt>
                <c:pt idx="133">
                  <c:v>199.53099999999998</c:v>
                </c:pt>
                <c:pt idx="134">
                  <c:v>199.53700000000001</c:v>
                </c:pt>
                <c:pt idx="135">
                  <c:v>199.54400000000001</c:v>
                </c:pt>
                <c:pt idx="136">
                  <c:v>199.55100000000002</c:v>
                </c:pt>
                <c:pt idx="137">
                  <c:v>199.55799999999999</c:v>
                </c:pt>
                <c:pt idx="138">
                  <c:v>199.565</c:v>
                </c:pt>
                <c:pt idx="139">
                  <c:v>199.572</c:v>
                </c:pt>
                <c:pt idx="140">
                  <c:v>199.57899999999998</c:v>
                </c:pt>
                <c:pt idx="141">
                  <c:v>199.58599999999998</c:v>
                </c:pt>
                <c:pt idx="142">
                  <c:v>199.59300000000002</c:v>
                </c:pt>
                <c:pt idx="143">
                  <c:v>199.6</c:v>
                </c:pt>
                <c:pt idx="144">
                  <c:v>199.607</c:v>
                </c:pt>
                <c:pt idx="145">
                  <c:v>199.614</c:v>
                </c:pt>
                <c:pt idx="146">
                  <c:v>199.62100000000001</c:v>
                </c:pt>
                <c:pt idx="147">
                  <c:v>199.62799999999999</c:v>
                </c:pt>
                <c:pt idx="148">
                  <c:v>199.63499999999999</c:v>
                </c:pt>
                <c:pt idx="149">
                  <c:v>199.642</c:v>
                </c:pt>
                <c:pt idx="150">
                  <c:v>199.649</c:v>
                </c:pt>
                <c:pt idx="151">
                  <c:v>199.65600000000001</c:v>
                </c:pt>
                <c:pt idx="152">
                  <c:v>199.66300000000001</c:v>
                </c:pt>
                <c:pt idx="153">
                  <c:v>199.67</c:v>
                </c:pt>
                <c:pt idx="154">
                  <c:v>199.67699999999999</c:v>
                </c:pt>
                <c:pt idx="155">
                  <c:v>199.684</c:v>
                </c:pt>
                <c:pt idx="156">
                  <c:v>199.691</c:v>
                </c:pt>
                <c:pt idx="157">
                  <c:v>199.69799999999998</c:v>
                </c:pt>
                <c:pt idx="158">
                  <c:v>199.70500000000001</c:v>
                </c:pt>
                <c:pt idx="159">
                  <c:v>199.71200000000002</c:v>
                </c:pt>
                <c:pt idx="160">
                  <c:v>199.71799999999999</c:v>
                </c:pt>
                <c:pt idx="161">
                  <c:v>199.72499999999999</c:v>
                </c:pt>
                <c:pt idx="162">
                  <c:v>199.732</c:v>
                </c:pt>
                <c:pt idx="163">
                  <c:v>199.739</c:v>
                </c:pt>
                <c:pt idx="164">
                  <c:v>199.74599999999998</c:v>
                </c:pt>
                <c:pt idx="165">
                  <c:v>199.75300000000001</c:v>
                </c:pt>
                <c:pt idx="166">
                  <c:v>199.76000000000002</c:v>
                </c:pt>
                <c:pt idx="167">
                  <c:v>199.767</c:v>
                </c:pt>
                <c:pt idx="168">
                  <c:v>199.774</c:v>
                </c:pt>
                <c:pt idx="169">
                  <c:v>199.78100000000001</c:v>
                </c:pt>
                <c:pt idx="170">
                  <c:v>199.78799999999998</c:v>
                </c:pt>
                <c:pt idx="171">
                  <c:v>199.79499999999999</c:v>
                </c:pt>
                <c:pt idx="172">
                  <c:v>199.80199999999999</c:v>
                </c:pt>
                <c:pt idx="173">
                  <c:v>199.80900000000003</c:v>
                </c:pt>
                <c:pt idx="174">
                  <c:v>199.816</c:v>
                </c:pt>
                <c:pt idx="175">
                  <c:v>199.82300000000001</c:v>
                </c:pt>
                <c:pt idx="176">
                  <c:v>199.83</c:v>
                </c:pt>
                <c:pt idx="177">
                  <c:v>199.83699999999999</c:v>
                </c:pt>
                <c:pt idx="178">
                  <c:v>199.84399999999999</c:v>
                </c:pt>
                <c:pt idx="179">
                  <c:v>199.851</c:v>
                </c:pt>
                <c:pt idx="180">
                  <c:v>199.85799999999998</c:v>
                </c:pt>
                <c:pt idx="181">
                  <c:v>199.864</c:v>
                </c:pt>
                <c:pt idx="182">
                  <c:v>199.87100000000001</c:v>
                </c:pt>
                <c:pt idx="183">
                  <c:v>199.87800000000001</c:v>
                </c:pt>
                <c:pt idx="184">
                  <c:v>199.88499999999999</c:v>
                </c:pt>
                <c:pt idx="185">
                  <c:v>199.892</c:v>
                </c:pt>
                <c:pt idx="186">
                  <c:v>199.899</c:v>
                </c:pt>
                <c:pt idx="187">
                  <c:v>199.90599999999998</c:v>
                </c:pt>
                <c:pt idx="188">
                  <c:v>199.91300000000001</c:v>
                </c:pt>
                <c:pt idx="189">
                  <c:v>199.92000000000002</c:v>
                </c:pt>
                <c:pt idx="190">
                  <c:v>199.92699999999999</c:v>
                </c:pt>
                <c:pt idx="191">
                  <c:v>199.934</c:v>
                </c:pt>
                <c:pt idx="192">
                  <c:v>199.941</c:v>
                </c:pt>
                <c:pt idx="193">
                  <c:v>199.94800000000001</c:v>
                </c:pt>
                <c:pt idx="194">
                  <c:v>199.95499999999998</c:v>
                </c:pt>
                <c:pt idx="195">
                  <c:v>199.96199999999999</c:v>
                </c:pt>
                <c:pt idx="196">
                  <c:v>199.96900000000002</c:v>
                </c:pt>
                <c:pt idx="197">
                  <c:v>199.976</c:v>
                </c:pt>
                <c:pt idx="198">
                  <c:v>199.983</c:v>
                </c:pt>
                <c:pt idx="199">
                  <c:v>199.989</c:v>
                </c:pt>
                <c:pt idx="200">
                  <c:v>199.99600000000001</c:v>
                </c:pt>
                <c:pt idx="201">
                  <c:v>200.00299999999999</c:v>
                </c:pt>
                <c:pt idx="202">
                  <c:v>200.01</c:v>
                </c:pt>
                <c:pt idx="203">
                  <c:v>200.01700000000002</c:v>
                </c:pt>
                <c:pt idx="204">
                  <c:v>200.024</c:v>
                </c:pt>
                <c:pt idx="205">
                  <c:v>200.03100000000001</c:v>
                </c:pt>
                <c:pt idx="206">
                  <c:v>200.03800000000001</c:v>
                </c:pt>
                <c:pt idx="207">
                  <c:v>200.04499999999999</c:v>
                </c:pt>
                <c:pt idx="208">
                  <c:v>200.05199999999999</c:v>
                </c:pt>
                <c:pt idx="209">
                  <c:v>200.059</c:v>
                </c:pt>
                <c:pt idx="210">
                  <c:v>200.066</c:v>
                </c:pt>
                <c:pt idx="211">
                  <c:v>200.07300000000001</c:v>
                </c:pt>
                <c:pt idx="212">
                  <c:v>200.08</c:v>
                </c:pt>
                <c:pt idx="213">
                  <c:v>200.08700000000002</c:v>
                </c:pt>
                <c:pt idx="214">
                  <c:v>200.09399999999999</c:v>
                </c:pt>
                <c:pt idx="215">
                  <c:v>200.101</c:v>
                </c:pt>
                <c:pt idx="216">
                  <c:v>200.107</c:v>
                </c:pt>
                <c:pt idx="217">
                  <c:v>200.11399999999998</c:v>
                </c:pt>
                <c:pt idx="218">
                  <c:v>200.12100000000001</c:v>
                </c:pt>
                <c:pt idx="219">
                  <c:v>200.12800000000001</c:v>
                </c:pt>
                <c:pt idx="220">
                  <c:v>200.13500000000002</c:v>
                </c:pt>
                <c:pt idx="221">
                  <c:v>200.142</c:v>
                </c:pt>
                <c:pt idx="222">
                  <c:v>200.149</c:v>
                </c:pt>
                <c:pt idx="223">
                  <c:v>200.15600000000001</c:v>
                </c:pt>
                <c:pt idx="224">
                  <c:v>200.16299999999998</c:v>
                </c:pt>
                <c:pt idx="225">
                  <c:v>200.17</c:v>
                </c:pt>
                <c:pt idx="226">
                  <c:v>200.17699999999999</c:v>
                </c:pt>
                <c:pt idx="227">
                  <c:v>200.184</c:v>
                </c:pt>
                <c:pt idx="228">
                  <c:v>200.191</c:v>
                </c:pt>
                <c:pt idx="229">
                  <c:v>200.19800000000001</c:v>
                </c:pt>
                <c:pt idx="230">
                  <c:v>200.20500000000001</c:v>
                </c:pt>
                <c:pt idx="231">
                  <c:v>200.21099999999998</c:v>
                </c:pt>
                <c:pt idx="232">
                  <c:v>200.21799999999999</c:v>
                </c:pt>
                <c:pt idx="233">
                  <c:v>200.22499999999999</c:v>
                </c:pt>
                <c:pt idx="234">
                  <c:v>200.232</c:v>
                </c:pt>
                <c:pt idx="235">
                  <c:v>200.239</c:v>
                </c:pt>
                <c:pt idx="236">
                  <c:v>200.24600000000001</c:v>
                </c:pt>
                <c:pt idx="237">
                  <c:v>200.25300000000001</c:v>
                </c:pt>
                <c:pt idx="238">
                  <c:v>200.26</c:v>
                </c:pt>
                <c:pt idx="239">
                  <c:v>200.267</c:v>
                </c:pt>
                <c:pt idx="240">
                  <c:v>200.274</c:v>
                </c:pt>
                <c:pt idx="241">
                  <c:v>200.28100000000001</c:v>
                </c:pt>
                <c:pt idx="242">
                  <c:v>200.28800000000001</c:v>
                </c:pt>
                <c:pt idx="243">
                  <c:v>200.29500000000002</c:v>
                </c:pt>
                <c:pt idx="244">
                  <c:v>200.30199999999999</c:v>
                </c:pt>
                <c:pt idx="245">
                  <c:v>200.30799999999999</c:v>
                </c:pt>
                <c:pt idx="246">
                  <c:v>200.315</c:v>
                </c:pt>
                <c:pt idx="247">
                  <c:v>200.322</c:v>
                </c:pt>
                <c:pt idx="248">
                  <c:v>200.32899999999998</c:v>
                </c:pt>
                <c:pt idx="249">
                  <c:v>200.33600000000001</c:v>
                </c:pt>
                <c:pt idx="250">
                  <c:v>200.34300000000002</c:v>
                </c:pt>
                <c:pt idx="251">
                  <c:v>200.35</c:v>
                </c:pt>
                <c:pt idx="252">
                  <c:v>200.357</c:v>
                </c:pt>
                <c:pt idx="253">
                  <c:v>200.364</c:v>
                </c:pt>
                <c:pt idx="254">
                  <c:v>200.37099999999998</c:v>
                </c:pt>
                <c:pt idx="255">
                  <c:v>200.37799999999999</c:v>
                </c:pt>
                <c:pt idx="256">
                  <c:v>200.38499999999999</c:v>
                </c:pt>
                <c:pt idx="257">
                  <c:v>200.39200000000002</c:v>
                </c:pt>
                <c:pt idx="258">
                  <c:v>200.398</c:v>
                </c:pt>
                <c:pt idx="259">
                  <c:v>200.405</c:v>
                </c:pt>
                <c:pt idx="260">
                  <c:v>200.41200000000001</c:v>
                </c:pt>
                <c:pt idx="261">
                  <c:v>200.41899999999998</c:v>
                </c:pt>
                <c:pt idx="262">
                  <c:v>200.42599999999999</c:v>
                </c:pt>
                <c:pt idx="263">
                  <c:v>200.43299999999999</c:v>
                </c:pt>
                <c:pt idx="264">
                  <c:v>200.44</c:v>
                </c:pt>
                <c:pt idx="265">
                  <c:v>200.447</c:v>
                </c:pt>
                <c:pt idx="266">
                  <c:v>200.45400000000001</c:v>
                </c:pt>
                <c:pt idx="267">
                  <c:v>200.46100000000001</c:v>
                </c:pt>
                <c:pt idx="268">
                  <c:v>200.46799999999999</c:v>
                </c:pt>
                <c:pt idx="269">
                  <c:v>200.47499999999999</c:v>
                </c:pt>
                <c:pt idx="270">
                  <c:v>200.48099999999999</c:v>
                </c:pt>
                <c:pt idx="271">
                  <c:v>200.488</c:v>
                </c:pt>
                <c:pt idx="272">
                  <c:v>200.495</c:v>
                </c:pt>
                <c:pt idx="273">
                  <c:v>200.50200000000001</c:v>
                </c:pt>
                <c:pt idx="274">
                  <c:v>200.50900000000001</c:v>
                </c:pt>
                <c:pt idx="275">
                  <c:v>200.51599999999999</c:v>
                </c:pt>
                <c:pt idx="276">
                  <c:v>200.523</c:v>
                </c:pt>
                <c:pt idx="277">
                  <c:v>200.53</c:v>
                </c:pt>
                <c:pt idx="278">
                  <c:v>200.53699999999998</c:v>
                </c:pt>
                <c:pt idx="279">
                  <c:v>200.54400000000001</c:v>
                </c:pt>
                <c:pt idx="280">
                  <c:v>200.55100000000002</c:v>
                </c:pt>
                <c:pt idx="281">
                  <c:v>200.55799999999999</c:v>
                </c:pt>
                <c:pt idx="282">
                  <c:v>200.56399999999999</c:v>
                </c:pt>
                <c:pt idx="283">
                  <c:v>200.571</c:v>
                </c:pt>
                <c:pt idx="284">
                  <c:v>200.578</c:v>
                </c:pt>
                <c:pt idx="285">
                  <c:v>200.58499999999998</c:v>
                </c:pt>
                <c:pt idx="286">
                  <c:v>200.59200000000001</c:v>
                </c:pt>
                <c:pt idx="287">
                  <c:v>200.59900000000002</c:v>
                </c:pt>
                <c:pt idx="288">
                  <c:v>200.60599999999999</c:v>
                </c:pt>
                <c:pt idx="289">
                  <c:v>200.613</c:v>
                </c:pt>
                <c:pt idx="290">
                  <c:v>200.62</c:v>
                </c:pt>
                <c:pt idx="291">
                  <c:v>200.62699999999998</c:v>
                </c:pt>
                <c:pt idx="292">
                  <c:v>200.63399999999999</c:v>
                </c:pt>
                <c:pt idx="293">
                  <c:v>200.64000000000001</c:v>
                </c:pt>
                <c:pt idx="294">
                  <c:v>200.64700000000002</c:v>
                </c:pt>
                <c:pt idx="295">
                  <c:v>200.654</c:v>
                </c:pt>
                <c:pt idx="296">
                  <c:v>200.661</c:v>
                </c:pt>
                <c:pt idx="297">
                  <c:v>200.66800000000001</c:v>
                </c:pt>
                <c:pt idx="298">
                  <c:v>200.67499999999998</c:v>
                </c:pt>
                <c:pt idx="299">
                  <c:v>200.68199999999999</c:v>
                </c:pt>
                <c:pt idx="300">
                  <c:v>200.68899999999999</c:v>
                </c:pt>
                <c:pt idx="301">
                  <c:v>200.69600000000003</c:v>
                </c:pt>
                <c:pt idx="302">
                  <c:v>200.703</c:v>
                </c:pt>
                <c:pt idx="303">
                  <c:v>200.709</c:v>
                </c:pt>
                <c:pt idx="304">
                  <c:v>200.71600000000001</c:v>
                </c:pt>
                <c:pt idx="305">
                  <c:v>200.72299999999998</c:v>
                </c:pt>
                <c:pt idx="306">
                  <c:v>200.73</c:v>
                </c:pt>
                <c:pt idx="307">
                  <c:v>200.73699999999999</c:v>
                </c:pt>
                <c:pt idx="308">
                  <c:v>200.744</c:v>
                </c:pt>
                <c:pt idx="309">
                  <c:v>200.751</c:v>
                </c:pt>
                <c:pt idx="310">
                  <c:v>200.75800000000001</c:v>
                </c:pt>
                <c:pt idx="311">
                  <c:v>200.76500000000001</c:v>
                </c:pt>
                <c:pt idx="312">
                  <c:v>200.77199999999999</c:v>
                </c:pt>
                <c:pt idx="313">
                  <c:v>200.77799999999999</c:v>
                </c:pt>
                <c:pt idx="314">
                  <c:v>200.785</c:v>
                </c:pt>
                <c:pt idx="315">
                  <c:v>200.792</c:v>
                </c:pt>
                <c:pt idx="316">
                  <c:v>200.79900000000001</c:v>
                </c:pt>
                <c:pt idx="317">
                  <c:v>200.80600000000001</c:v>
                </c:pt>
                <c:pt idx="318">
                  <c:v>200.81300000000002</c:v>
                </c:pt>
                <c:pt idx="319">
                  <c:v>200.82</c:v>
                </c:pt>
                <c:pt idx="320">
                  <c:v>200.827</c:v>
                </c:pt>
                <c:pt idx="321">
                  <c:v>200.834</c:v>
                </c:pt>
                <c:pt idx="322">
                  <c:v>200.84099999999998</c:v>
                </c:pt>
                <c:pt idx="323">
                  <c:v>200.84700000000001</c:v>
                </c:pt>
                <c:pt idx="324">
                  <c:v>200.85400000000001</c:v>
                </c:pt>
                <c:pt idx="325">
                  <c:v>200.86099999999999</c:v>
                </c:pt>
                <c:pt idx="326">
                  <c:v>200.86799999999999</c:v>
                </c:pt>
                <c:pt idx="327">
                  <c:v>200.875</c:v>
                </c:pt>
                <c:pt idx="328">
                  <c:v>200.88200000000001</c:v>
                </c:pt>
                <c:pt idx="329">
                  <c:v>200.88899999999998</c:v>
                </c:pt>
                <c:pt idx="330">
                  <c:v>200.89600000000002</c:v>
                </c:pt>
                <c:pt idx="331">
                  <c:v>200.90300000000002</c:v>
                </c:pt>
                <c:pt idx="332">
                  <c:v>200.91</c:v>
                </c:pt>
                <c:pt idx="333">
                  <c:v>200.916</c:v>
                </c:pt>
                <c:pt idx="334">
                  <c:v>200.923</c:v>
                </c:pt>
                <c:pt idx="335">
                  <c:v>200.93</c:v>
                </c:pt>
                <c:pt idx="336">
                  <c:v>200.93699999999998</c:v>
                </c:pt>
                <c:pt idx="337">
                  <c:v>200.94399999999999</c:v>
                </c:pt>
                <c:pt idx="338">
                  <c:v>200.95100000000002</c:v>
                </c:pt>
                <c:pt idx="339">
                  <c:v>200.958</c:v>
                </c:pt>
                <c:pt idx="340">
                  <c:v>200.965</c:v>
                </c:pt>
                <c:pt idx="341">
                  <c:v>200.97200000000001</c:v>
                </c:pt>
                <c:pt idx="342">
                  <c:v>200.97799999999998</c:v>
                </c:pt>
                <c:pt idx="343">
                  <c:v>200.98499999999999</c:v>
                </c:pt>
                <c:pt idx="344">
                  <c:v>200.99199999999999</c:v>
                </c:pt>
                <c:pt idx="345">
                  <c:v>200.99900000000002</c:v>
                </c:pt>
                <c:pt idx="346">
                  <c:v>201.006</c:v>
                </c:pt>
                <c:pt idx="347">
                  <c:v>201.01300000000001</c:v>
                </c:pt>
                <c:pt idx="348">
                  <c:v>201.02</c:v>
                </c:pt>
                <c:pt idx="349">
                  <c:v>201.02699999999999</c:v>
                </c:pt>
                <c:pt idx="350">
                  <c:v>201.03399999999999</c:v>
                </c:pt>
                <c:pt idx="351">
                  <c:v>201.04</c:v>
                </c:pt>
                <c:pt idx="352">
                  <c:v>201.047</c:v>
                </c:pt>
                <c:pt idx="353">
                  <c:v>201.054</c:v>
                </c:pt>
                <c:pt idx="354">
                  <c:v>201.06100000000001</c:v>
                </c:pt>
                <c:pt idx="355">
                  <c:v>201.06800000000001</c:v>
                </c:pt>
                <c:pt idx="356">
                  <c:v>201.07499999999999</c:v>
                </c:pt>
                <c:pt idx="357">
                  <c:v>201.08199999999999</c:v>
                </c:pt>
                <c:pt idx="358">
                  <c:v>201.089</c:v>
                </c:pt>
                <c:pt idx="359">
                  <c:v>201.096</c:v>
                </c:pt>
                <c:pt idx="360">
                  <c:v>201.102</c:v>
                </c:pt>
                <c:pt idx="361">
                  <c:v>201.10900000000001</c:v>
                </c:pt>
                <c:pt idx="362">
                  <c:v>201.11600000000001</c:v>
                </c:pt>
                <c:pt idx="363">
                  <c:v>201.12299999999999</c:v>
                </c:pt>
                <c:pt idx="364">
                  <c:v>201.13</c:v>
                </c:pt>
                <c:pt idx="365">
                  <c:v>201.137</c:v>
                </c:pt>
                <c:pt idx="366">
                  <c:v>201.14399999999998</c:v>
                </c:pt>
                <c:pt idx="367">
                  <c:v>201.15100000000001</c:v>
                </c:pt>
                <c:pt idx="368">
                  <c:v>201.15700000000001</c:v>
                </c:pt>
                <c:pt idx="369">
                  <c:v>201.16399999999999</c:v>
                </c:pt>
                <c:pt idx="370">
                  <c:v>201.17099999999999</c:v>
                </c:pt>
                <c:pt idx="371">
                  <c:v>201.178</c:v>
                </c:pt>
                <c:pt idx="372">
                  <c:v>201.185</c:v>
                </c:pt>
                <c:pt idx="373">
                  <c:v>201.19199999999998</c:v>
                </c:pt>
                <c:pt idx="374">
                  <c:v>201.19900000000001</c:v>
                </c:pt>
                <c:pt idx="375">
                  <c:v>201.20600000000002</c:v>
                </c:pt>
                <c:pt idx="376">
                  <c:v>201.21199999999999</c:v>
                </c:pt>
                <c:pt idx="377">
                  <c:v>201.21899999999999</c:v>
                </c:pt>
                <c:pt idx="378">
                  <c:v>201.226</c:v>
                </c:pt>
                <c:pt idx="379">
                  <c:v>201.233</c:v>
                </c:pt>
                <c:pt idx="380">
                  <c:v>201.23999999999998</c:v>
                </c:pt>
                <c:pt idx="381">
                  <c:v>201.24700000000001</c:v>
                </c:pt>
                <c:pt idx="382">
                  <c:v>201.25400000000002</c:v>
                </c:pt>
                <c:pt idx="383">
                  <c:v>201.261</c:v>
                </c:pt>
                <c:pt idx="384">
                  <c:v>201.267</c:v>
                </c:pt>
                <c:pt idx="385">
                  <c:v>201.274</c:v>
                </c:pt>
                <c:pt idx="386">
                  <c:v>201.28099999999998</c:v>
                </c:pt>
                <c:pt idx="387">
                  <c:v>201.28799999999998</c:v>
                </c:pt>
                <c:pt idx="388">
                  <c:v>201.29500000000002</c:v>
                </c:pt>
                <c:pt idx="389">
                  <c:v>201.30200000000002</c:v>
                </c:pt>
                <c:pt idx="390">
                  <c:v>201.309</c:v>
                </c:pt>
                <c:pt idx="391">
                  <c:v>201.316</c:v>
                </c:pt>
                <c:pt idx="392">
                  <c:v>201.322</c:v>
                </c:pt>
                <c:pt idx="393">
                  <c:v>201.32899999999998</c:v>
                </c:pt>
                <c:pt idx="394">
                  <c:v>201.33599999999998</c:v>
                </c:pt>
                <c:pt idx="395">
                  <c:v>201.34300000000002</c:v>
                </c:pt>
                <c:pt idx="396">
                  <c:v>201.35000000000002</c:v>
                </c:pt>
                <c:pt idx="397">
                  <c:v>201.357</c:v>
                </c:pt>
                <c:pt idx="398">
                  <c:v>201.364</c:v>
                </c:pt>
                <c:pt idx="399">
                  <c:v>201.37100000000001</c:v>
                </c:pt>
                <c:pt idx="400">
                  <c:v>201.37699999999998</c:v>
                </c:pt>
                <c:pt idx="401">
                  <c:v>201.38399999999999</c:v>
                </c:pt>
                <c:pt idx="402">
                  <c:v>201.39100000000002</c:v>
                </c:pt>
                <c:pt idx="403">
                  <c:v>201.398</c:v>
                </c:pt>
                <c:pt idx="404">
                  <c:v>201.405</c:v>
                </c:pt>
                <c:pt idx="405">
                  <c:v>201.41200000000001</c:v>
                </c:pt>
                <c:pt idx="406">
                  <c:v>201.41900000000001</c:v>
                </c:pt>
                <c:pt idx="407">
                  <c:v>201.42499999999998</c:v>
                </c:pt>
                <c:pt idx="408">
                  <c:v>201.43199999999999</c:v>
                </c:pt>
                <c:pt idx="409">
                  <c:v>201.43900000000002</c:v>
                </c:pt>
                <c:pt idx="410">
                  <c:v>201.446</c:v>
                </c:pt>
                <c:pt idx="411">
                  <c:v>201.453</c:v>
                </c:pt>
                <c:pt idx="412">
                  <c:v>201.46</c:v>
                </c:pt>
                <c:pt idx="413">
                  <c:v>201.46699999999998</c:v>
                </c:pt>
                <c:pt idx="414">
                  <c:v>201.47399999999999</c:v>
                </c:pt>
                <c:pt idx="415">
                  <c:v>201.48</c:v>
                </c:pt>
                <c:pt idx="416">
                  <c:v>201.48700000000002</c:v>
                </c:pt>
                <c:pt idx="417">
                  <c:v>201.494</c:v>
                </c:pt>
                <c:pt idx="418">
                  <c:v>201.501</c:v>
                </c:pt>
                <c:pt idx="419">
                  <c:v>201.50800000000001</c:v>
                </c:pt>
                <c:pt idx="420">
                  <c:v>201.51499999999999</c:v>
                </c:pt>
                <c:pt idx="421">
                  <c:v>201.52199999999999</c:v>
                </c:pt>
                <c:pt idx="422">
                  <c:v>201.52799999999999</c:v>
                </c:pt>
                <c:pt idx="423">
                  <c:v>201.53500000000003</c:v>
                </c:pt>
                <c:pt idx="424">
                  <c:v>201.542</c:v>
                </c:pt>
                <c:pt idx="425">
                  <c:v>201.54900000000001</c:v>
                </c:pt>
                <c:pt idx="426">
                  <c:v>201.55600000000001</c:v>
                </c:pt>
                <c:pt idx="427">
                  <c:v>201.56299999999999</c:v>
                </c:pt>
                <c:pt idx="428">
                  <c:v>201.57</c:v>
                </c:pt>
                <c:pt idx="429">
                  <c:v>201.57599999999999</c:v>
                </c:pt>
                <c:pt idx="430">
                  <c:v>201.583</c:v>
                </c:pt>
                <c:pt idx="431">
                  <c:v>201.59</c:v>
                </c:pt>
                <c:pt idx="432">
                  <c:v>201.59700000000001</c:v>
                </c:pt>
                <c:pt idx="433">
                  <c:v>201.60400000000001</c:v>
                </c:pt>
                <c:pt idx="434">
                  <c:v>201.61099999999999</c:v>
                </c:pt>
                <c:pt idx="435">
                  <c:v>201.61799999999999</c:v>
                </c:pt>
                <c:pt idx="436">
                  <c:v>201.624</c:v>
                </c:pt>
                <c:pt idx="437">
                  <c:v>201.631</c:v>
                </c:pt>
                <c:pt idx="438">
                  <c:v>201.63800000000001</c:v>
                </c:pt>
                <c:pt idx="439">
                  <c:v>201.64500000000001</c:v>
                </c:pt>
                <c:pt idx="440">
                  <c:v>201.65200000000002</c:v>
                </c:pt>
                <c:pt idx="441">
                  <c:v>201.65899999999999</c:v>
                </c:pt>
                <c:pt idx="442">
                  <c:v>201.666</c:v>
                </c:pt>
                <c:pt idx="443">
                  <c:v>201.672</c:v>
                </c:pt>
                <c:pt idx="444">
                  <c:v>201.679</c:v>
                </c:pt>
                <c:pt idx="445">
                  <c:v>201.68600000000001</c:v>
                </c:pt>
                <c:pt idx="446">
                  <c:v>201.69300000000001</c:v>
                </c:pt>
                <c:pt idx="447">
                  <c:v>201.70000000000002</c:v>
                </c:pt>
                <c:pt idx="448">
                  <c:v>201.70699999999999</c:v>
                </c:pt>
                <c:pt idx="449">
                  <c:v>201.714</c:v>
                </c:pt>
                <c:pt idx="450">
                  <c:v>201.72</c:v>
                </c:pt>
                <c:pt idx="451">
                  <c:v>201.727</c:v>
                </c:pt>
                <c:pt idx="452">
                  <c:v>201.73400000000001</c:v>
                </c:pt>
                <c:pt idx="453">
                  <c:v>201.74100000000001</c:v>
                </c:pt>
                <c:pt idx="454">
                  <c:v>201.74799999999999</c:v>
                </c:pt>
                <c:pt idx="455">
                  <c:v>201.755</c:v>
                </c:pt>
                <c:pt idx="456">
                  <c:v>201.761</c:v>
                </c:pt>
                <c:pt idx="457">
                  <c:v>201.768</c:v>
                </c:pt>
                <c:pt idx="458">
                  <c:v>201.77500000000001</c:v>
                </c:pt>
                <c:pt idx="459">
                  <c:v>201.78200000000001</c:v>
                </c:pt>
                <c:pt idx="460">
                  <c:v>201.78900000000002</c:v>
                </c:pt>
                <c:pt idx="461">
                  <c:v>201.79599999999999</c:v>
                </c:pt>
                <c:pt idx="462">
                  <c:v>201.803</c:v>
                </c:pt>
                <c:pt idx="463">
                  <c:v>201.809</c:v>
                </c:pt>
                <c:pt idx="464">
                  <c:v>201.816</c:v>
                </c:pt>
                <c:pt idx="465">
                  <c:v>201.82300000000001</c:v>
                </c:pt>
                <c:pt idx="466">
                  <c:v>201.83</c:v>
                </c:pt>
                <c:pt idx="467">
                  <c:v>201.83700000000002</c:v>
                </c:pt>
                <c:pt idx="468">
                  <c:v>201.84399999999999</c:v>
                </c:pt>
                <c:pt idx="469">
                  <c:v>201.85</c:v>
                </c:pt>
                <c:pt idx="470">
                  <c:v>201.857</c:v>
                </c:pt>
                <c:pt idx="471">
                  <c:v>201.86399999999998</c:v>
                </c:pt>
                <c:pt idx="472">
                  <c:v>201.87099999999998</c:v>
                </c:pt>
                <c:pt idx="473">
                  <c:v>201.87800000000001</c:v>
                </c:pt>
                <c:pt idx="474">
                  <c:v>201.88500000000002</c:v>
                </c:pt>
                <c:pt idx="475">
                  <c:v>201.89099999999999</c:v>
                </c:pt>
                <c:pt idx="476">
                  <c:v>201.898</c:v>
                </c:pt>
                <c:pt idx="477">
                  <c:v>201.905</c:v>
                </c:pt>
                <c:pt idx="478">
                  <c:v>201.91199999999998</c:v>
                </c:pt>
                <c:pt idx="479">
                  <c:v>201.91899999999998</c:v>
                </c:pt>
                <c:pt idx="480">
                  <c:v>201.92600000000002</c:v>
                </c:pt>
                <c:pt idx="481">
                  <c:v>201.93300000000002</c:v>
                </c:pt>
                <c:pt idx="482">
                  <c:v>201.93899999999999</c:v>
                </c:pt>
                <c:pt idx="483">
                  <c:v>201.946</c:v>
                </c:pt>
                <c:pt idx="484">
                  <c:v>201.953</c:v>
                </c:pt>
                <c:pt idx="485">
                  <c:v>201.95999999999998</c:v>
                </c:pt>
                <c:pt idx="486">
                  <c:v>201.96699999999998</c:v>
                </c:pt>
                <c:pt idx="487">
                  <c:v>201.97400000000002</c:v>
                </c:pt>
                <c:pt idx="488">
                  <c:v>201.98000000000002</c:v>
                </c:pt>
                <c:pt idx="489">
                  <c:v>201.98699999999999</c:v>
                </c:pt>
                <c:pt idx="490">
                  <c:v>201.994</c:v>
                </c:pt>
                <c:pt idx="491">
                  <c:v>202.001</c:v>
                </c:pt>
                <c:pt idx="492">
                  <c:v>202.00799999999998</c:v>
                </c:pt>
                <c:pt idx="493">
                  <c:v>202.01499999999999</c:v>
                </c:pt>
                <c:pt idx="494">
                  <c:v>202.02100000000002</c:v>
                </c:pt>
                <c:pt idx="495">
                  <c:v>202.02799999999999</c:v>
                </c:pt>
                <c:pt idx="496">
                  <c:v>202.035</c:v>
                </c:pt>
                <c:pt idx="497">
                  <c:v>202.042</c:v>
                </c:pt>
                <c:pt idx="498">
                  <c:v>202.04900000000001</c:v>
                </c:pt>
                <c:pt idx="499">
                  <c:v>202.05599999999998</c:v>
                </c:pt>
                <c:pt idx="500">
                  <c:v>202.06200000000001</c:v>
                </c:pt>
                <c:pt idx="501">
                  <c:v>202.06900000000002</c:v>
                </c:pt>
                <c:pt idx="502">
                  <c:v>202.07599999999999</c:v>
                </c:pt>
                <c:pt idx="503">
                  <c:v>202.083</c:v>
                </c:pt>
                <c:pt idx="504">
                  <c:v>202.09</c:v>
                </c:pt>
                <c:pt idx="505">
                  <c:v>202.09700000000001</c:v>
                </c:pt>
                <c:pt idx="506">
                  <c:v>202.10299999999998</c:v>
                </c:pt>
                <c:pt idx="507">
                  <c:v>202.11</c:v>
                </c:pt>
                <c:pt idx="508">
                  <c:v>202.11700000000002</c:v>
                </c:pt>
                <c:pt idx="509">
                  <c:v>202.124</c:v>
                </c:pt>
                <c:pt idx="510">
                  <c:v>202.131</c:v>
                </c:pt>
                <c:pt idx="511">
                  <c:v>202.137</c:v>
                </c:pt>
                <c:pt idx="512">
                  <c:v>202.14399999999998</c:v>
                </c:pt>
                <c:pt idx="513">
                  <c:v>202.15099999999998</c:v>
                </c:pt>
                <c:pt idx="514">
                  <c:v>202.15800000000002</c:v>
                </c:pt>
                <c:pt idx="515">
                  <c:v>202.16500000000002</c:v>
                </c:pt>
                <c:pt idx="516">
                  <c:v>202.172</c:v>
                </c:pt>
                <c:pt idx="517">
                  <c:v>202.178</c:v>
                </c:pt>
                <c:pt idx="518">
                  <c:v>202.185</c:v>
                </c:pt>
                <c:pt idx="519">
                  <c:v>202.19199999999998</c:v>
                </c:pt>
                <c:pt idx="520">
                  <c:v>202.19899999999998</c:v>
                </c:pt>
                <c:pt idx="521">
                  <c:v>202.20600000000002</c:v>
                </c:pt>
                <c:pt idx="522">
                  <c:v>202.21300000000002</c:v>
                </c:pt>
                <c:pt idx="523">
                  <c:v>202.21899999999999</c:v>
                </c:pt>
                <c:pt idx="524">
                  <c:v>202.226</c:v>
                </c:pt>
                <c:pt idx="525">
                  <c:v>202.233</c:v>
                </c:pt>
                <c:pt idx="526">
                  <c:v>202.23999999999998</c:v>
                </c:pt>
                <c:pt idx="527">
                  <c:v>202.24699999999999</c:v>
                </c:pt>
                <c:pt idx="528">
                  <c:v>202.25300000000001</c:v>
                </c:pt>
                <c:pt idx="529">
                  <c:v>202.26000000000002</c:v>
                </c:pt>
                <c:pt idx="530">
                  <c:v>202.267</c:v>
                </c:pt>
                <c:pt idx="531">
                  <c:v>202.274</c:v>
                </c:pt>
                <c:pt idx="532">
                  <c:v>202.28100000000001</c:v>
                </c:pt>
                <c:pt idx="533">
                  <c:v>202.28799999999998</c:v>
                </c:pt>
                <c:pt idx="534">
                  <c:v>202.29400000000001</c:v>
                </c:pt>
                <c:pt idx="535">
                  <c:v>202.30100000000002</c:v>
                </c:pt>
                <c:pt idx="536">
                  <c:v>202.30799999999999</c:v>
                </c:pt>
                <c:pt idx="537">
                  <c:v>202.315</c:v>
                </c:pt>
                <c:pt idx="538">
                  <c:v>202.322</c:v>
                </c:pt>
                <c:pt idx="539">
                  <c:v>202.328</c:v>
                </c:pt>
                <c:pt idx="540">
                  <c:v>202.33499999999998</c:v>
                </c:pt>
                <c:pt idx="541">
                  <c:v>202.34200000000001</c:v>
                </c:pt>
                <c:pt idx="542">
                  <c:v>202.34900000000002</c:v>
                </c:pt>
                <c:pt idx="543">
                  <c:v>202.35599999999999</c:v>
                </c:pt>
                <c:pt idx="544">
                  <c:v>202.363</c:v>
                </c:pt>
                <c:pt idx="545">
                  <c:v>202.369</c:v>
                </c:pt>
                <c:pt idx="546">
                  <c:v>202.376</c:v>
                </c:pt>
                <c:pt idx="547">
                  <c:v>202.38299999999998</c:v>
                </c:pt>
                <c:pt idx="548">
                  <c:v>202.39000000000001</c:v>
                </c:pt>
                <c:pt idx="549">
                  <c:v>202.39700000000002</c:v>
                </c:pt>
                <c:pt idx="550">
                  <c:v>202.40299999999999</c:v>
                </c:pt>
                <c:pt idx="551">
                  <c:v>202.41</c:v>
                </c:pt>
                <c:pt idx="552">
                  <c:v>202.417</c:v>
                </c:pt>
                <c:pt idx="553">
                  <c:v>202.42400000000001</c:v>
                </c:pt>
                <c:pt idx="554">
                  <c:v>202.43099999999998</c:v>
                </c:pt>
                <c:pt idx="555">
                  <c:v>202.43700000000001</c:v>
                </c:pt>
                <c:pt idx="556">
                  <c:v>202.44400000000002</c:v>
                </c:pt>
                <c:pt idx="557">
                  <c:v>202.45099999999999</c:v>
                </c:pt>
                <c:pt idx="558">
                  <c:v>202.458</c:v>
                </c:pt>
                <c:pt idx="559">
                  <c:v>202.465</c:v>
                </c:pt>
                <c:pt idx="560">
                  <c:v>202.47199999999998</c:v>
                </c:pt>
                <c:pt idx="561">
                  <c:v>202.47800000000001</c:v>
                </c:pt>
                <c:pt idx="562">
                  <c:v>202.48500000000001</c:v>
                </c:pt>
                <c:pt idx="563">
                  <c:v>202.49200000000002</c:v>
                </c:pt>
                <c:pt idx="564">
                  <c:v>202.499</c:v>
                </c:pt>
                <c:pt idx="565">
                  <c:v>202.506</c:v>
                </c:pt>
                <c:pt idx="566">
                  <c:v>202.512</c:v>
                </c:pt>
                <c:pt idx="567">
                  <c:v>202.51899999999998</c:v>
                </c:pt>
                <c:pt idx="568">
                  <c:v>202.52600000000001</c:v>
                </c:pt>
                <c:pt idx="569">
                  <c:v>202.53300000000002</c:v>
                </c:pt>
                <c:pt idx="570">
                  <c:v>202.54000000000002</c:v>
                </c:pt>
                <c:pt idx="571">
                  <c:v>202.54599999999999</c:v>
                </c:pt>
                <c:pt idx="572">
                  <c:v>202.553</c:v>
                </c:pt>
                <c:pt idx="573">
                  <c:v>202.56</c:v>
                </c:pt>
                <c:pt idx="574">
                  <c:v>202.56699999999998</c:v>
                </c:pt>
                <c:pt idx="575">
                  <c:v>202.57399999999998</c:v>
                </c:pt>
                <c:pt idx="576">
                  <c:v>202.58</c:v>
                </c:pt>
                <c:pt idx="577">
                  <c:v>202.58700000000002</c:v>
                </c:pt>
                <c:pt idx="578">
                  <c:v>202.59399999999999</c:v>
                </c:pt>
                <c:pt idx="579">
                  <c:v>202.601</c:v>
                </c:pt>
                <c:pt idx="580">
                  <c:v>202.608</c:v>
                </c:pt>
                <c:pt idx="581">
                  <c:v>202.614</c:v>
                </c:pt>
                <c:pt idx="582">
                  <c:v>202.62100000000001</c:v>
                </c:pt>
                <c:pt idx="583">
                  <c:v>202.62800000000001</c:v>
                </c:pt>
                <c:pt idx="584">
                  <c:v>202.63499999999999</c:v>
                </c:pt>
                <c:pt idx="585">
                  <c:v>202.642</c:v>
                </c:pt>
                <c:pt idx="586">
                  <c:v>202.648</c:v>
                </c:pt>
                <c:pt idx="587">
                  <c:v>202.655</c:v>
                </c:pt>
                <c:pt idx="588">
                  <c:v>202.66199999999998</c:v>
                </c:pt>
                <c:pt idx="589">
                  <c:v>202.66900000000001</c:v>
                </c:pt>
                <c:pt idx="590">
                  <c:v>202.67600000000002</c:v>
                </c:pt>
                <c:pt idx="591">
                  <c:v>202.68199999999999</c:v>
                </c:pt>
                <c:pt idx="592">
                  <c:v>202.68899999999999</c:v>
                </c:pt>
                <c:pt idx="593">
                  <c:v>202.696</c:v>
                </c:pt>
                <c:pt idx="594">
                  <c:v>202.703</c:v>
                </c:pt>
                <c:pt idx="595">
                  <c:v>202.70999999999998</c:v>
                </c:pt>
                <c:pt idx="596">
                  <c:v>202.71600000000001</c:v>
                </c:pt>
                <c:pt idx="597">
                  <c:v>202.72300000000001</c:v>
                </c:pt>
                <c:pt idx="598">
                  <c:v>202.73</c:v>
                </c:pt>
                <c:pt idx="599">
                  <c:v>202.73699999999999</c:v>
                </c:pt>
                <c:pt idx="600">
                  <c:v>202.744</c:v>
                </c:pt>
                <c:pt idx="601">
                  <c:v>202.75</c:v>
                </c:pt>
                <c:pt idx="602">
                  <c:v>202.75700000000001</c:v>
                </c:pt>
                <c:pt idx="603">
                  <c:v>202.76400000000001</c:v>
                </c:pt>
                <c:pt idx="604">
                  <c:v>202.77100000000002</c:v>
                </c:pt>
                <c:pt idx="605">
                  <c:v>202.77799999999999</c:v>
                </c:pt>
                <c:pt idx="606">
                  <c:v>202.78399999999999</c:v>
                </c:pt>
                <c:pt idx="607">
                  <c:v>202.791</c:v>
                </c:pt>
                <c:pt idx="608">
                  <c:v>202.79799999999997</c:v>
                </c:pt>
                <c:pt idx="609">
                  <c:v>202.80500000000001</c:v>
                </c:pt>
                <c:pt idx="610">
                  <c:v>202.81100000000001</c:v>
                </c:pt>
                <c:pt idx="611">
                  <c:v>202.81800000000001</c:v>
                </c:pt>
                <c:pt idx="612">
                  <c:v>202.82499999999999</c:v>
                </c:pt>
                <c:pt idx="613">
                  <c:v>202.83199999999999</c:v>
                </c:pt>
                <c:pt idx="614">
                  <c:v>202.839</c:v>
                </c:pt>
                <c:pt idx="615">
                  <c:v>202.845</c:v>
                </c:pt>
                <c:pt idx="616">
                  <c:v>202.852</c:v>
                </c:pt>
                <c:pt idx="617">
                  <c:v>202.85900000000001</c:v>
                </c:pt>
                <c:pt idx="618">
                  <c:v>202.86600000000001</c:v>
                </c:pt>
                <c:pt idx="619">
                  <c:v>202.87299999999999</c:v>
                </c:pt>
                <c:pt idx="620">
                  <c:v>202.87899999999999</c:v>
                </c:pt>
                <c:pt idx="621">
                  <c:v>202.886</c:v>
                </c:pt>
                <c:pt idx="622">
                  <c:v>202.893</c:v>
                </c:pt>
                <c:pt idx="623">
                  <c:v>202.9</c:v>
                </c:pt>
                <c:pt idx="624">
                  <c:v>202.90600000000001</c:v>
                </c:pt>
                <c:pt idx="625">
                  <c:v>202.91300000000001</c:v>
                </c:pt>
                <c:pt idx="626">
                  <c:v>202.92</c:v>
                </c:pt>
                <c:pt idx="627">
                  <c:v>202.92699999999999</c:v>
                </c:pt>
                <c:pt idx="628">
                  <c:v>202.934</c:v>
                </c:pt>
                <c:pt idx="629">
                  <c:v>202.94</c:v>
                </c:pt>
                <c:pt idx="630">
                  <c:v>202.947</c:v>
                </c:pt>
                <c:pt idx="631">
                  <c:v>202.95400000000001</c:v>
                </c:pt>
                <c:pt idx="632">
                  <c:v>202.96099999999998</c:v>
                </c:pt>
                <c:pt idx="633">
                  <c:v>202.96799999999999</c:v>
                </c:pt>
                <c:pt idx="634">
                  <c:v>202.97399999999999</c:v>
                </c:pt>
                <c:pt idx="635">
                  <c:v>202.98100000000002</c:v>
                </c:pt>
                <c:pt idx="636">
                  <c:v>202.988</c:v>
                </c:pt>
                <c:pt idx="637">
                  <c:v>202.995</c:v>
                </c:pt>
                <c:pt idx="638">
                  <c:v>203.001</c:v>
                </c:pt>
                <c:pt idx="639">
                  <c:v>203.00799999999998</c:v>
                </c:pt>
                <c:pt idx="640">
                  <c:v>203.01499999999999</c:v>
                </c:pt>
                <c:pt idx="641">
                  <c:v>203.02199999999999</c:v>
                </c:pt>
                <c:pt idx="642">
                  <c:v>203.02900000000002</c:v>
                </c:pt>
                <c:pt idx="643">
                  <c:v>203.035</c:v>
                </c:pt>
                <c:pt idx="644">
                  <c:v>203.042</c:v>
                </c:pt>
                <c:pt idx="645">
                  <c:v>203.04900000000001</c:v>
                </c:pt>
                <c:pt idx="646">
                  <c:v>203.05599999999998</c:v>
                </c:pt>
                <c:pt idx="647">
                  <c:v>203.06199999999998</c:v>
                </c:pt>
                <c:pt idx="648">
                  <c:v>203.06900000000002</c:v>
                </c:pt>
                <c:pt idx="649">
                  <c:v>203.07600000000002</c:v>
                </c:pt>
                <c:pt idx="650">
                  <c:v>203.083</c:v>
                </c:pt>
                <c:pt idx="651">
                  <c:v>203.09</c:v>
                </c:pt>
                <c:pt idx="652">
                  <c:v>203.096</c:v>
                </c:pt>
                <c:pt idx="653">
                  <c:v>203.10299999999998</c:v>
                </c:pt>
                <c:pt idx="654">
                  <c:v>203.10999999999999</c:v>
                </c:pt>
                <c:pt idx="655">
                  <c:v>203.11700000000002</c:v>
                </c:pt>
                <c:pt idx="656">
                  <c:v>203.12300000000002</c:v>
                </c:pt>
                <c:pt idx="657">
                  <c:v>203.13</c:v>
                </c:pt>
                <c:pt idx="658">
                  <c:v>203.137</c:v>
                </c:pt>
                <c:pt idx="659">
                  <c:v>203.14400000000001</c:v>
                </c:pt>
                <c:pt idx="660">
                  <c:v>203.14999999999998</c:v>
                </c:pt>
                <c:pt idx="661">
                  <c:v>203.15700000000001</c:v>
                </c:pt>
                <c:pt idx="662">
                  <c:v>203.16400000000002</c:v>
                </c:pt>
                <c:pt idx="663">
                  <c:v>203.17100000000002</c:v>
                </c:pt>
                <c:pt idx="664">
                  <c:v>203.178</c:v>
                </c:pt>
                <c:pt idx="665">
                  <c:v>203.184</c:v>
                </c:pt>
                <c:pt idx="666">
                  <c:v>203.191</c:v>
                </c:pt>
                <c:pt idx="667">
                  <c:v>203.19799999999998</c:v>
                </c:pt>
                <c:pt idx="668">
                  <c:v>203.20500000000001</c:v>
                </c:pt>
                <c:pt idx="669">
                  <c:v>203.21100000000001</c:v>
                </c:pt>
                <c:pt idx="670">
                  <c:v>203.21799999999999</c:v>
                </c:pt>
                <c:pt idx="671">
                  <c:v>203.22499999999999</c:v>
                </c:pt>
                <c:pt idx="672">
                  <c:v>203.232</c:v>
                </c:pt>
                <c:pt idx="673">
                  <c:v>203.238</c:v>
                </c:pt>
                <c:pt idx="674">
                  <c:v>203.245</c:v>
                </c:pt>
                <c:pt idx="675">
                  <c:v>203.25200000000001</c:v>
                </c:pt>
                <c:pt idx="676">
                  <c:v>203.25900000000001</c:v>
                </c:pt>
                <c:pt idx="677">
                  <c:v>203.26599999999999</c:v>
                </c:pt>
                <c:pt idx="678">
                  <c:v>203.27199999999999</c:v>
                </c:pt>
                <c:pt idx="679">
                  <c:v>203.279</c:v>
                </c:pt>
                <c:pt idx="680">
                  <c:v>203.286</c:v>
                </c:pt>
                <c:pt idx="681">
                  <c:v>203.29300000000001</c:v>
                </c:pt>
                <c:pt idx="682">
                  <c:v>203.29900000000001</c:v>
                </c:pt>
                <c:pt idx="683">
                  <c:v>203.30600000000001</c:v>
                </c:pt>
                <c:pt idx="684">
                  <c:v>203.31299999999999</c:v>
                </c:pt>
                <c:pt idx="685">
                  <c:v>203.32</c:v>
                </c:pt>
                <c:pt idx="686">
                  <c:v>203.32599999999999</c:v>
                </c:pt>
                <c:pt idx="687">
                  <c:v>203.333</c:v>
                </c:pt>
                <c:pt idx="688">
                  <c:v>203.34</c:v>
                </c:pt>
                <c:pt idx="689">
                  <c:v>203.34700000000001</c:v>
                </c:pt>
                <c:pt idx="690">
                  <c:v>203.35300000000001</c:v>
                </c:pt>
                <c:pt idx="691">
                  <c:v>203.35999999999999</c:v>
                </c:pt>
                <c:pt idx="692">
                  <c:v>203.36699999999999</c:v>
                </c:pt>
                <c:pt idx="693">
                  <c:v>203.374</c:v>
                </c:pt>
                <c:pt idx="694">
                  <c:v>203.38000000000002</c:v>
                </c:pt>
                <c:pt idx="695">
                  <c:v>203.387</c:v>
                </c:pt>
                <c:pt idx="696">
                  <c:v>203.39400000000001</c:v>
                </c:pt>
                <c:pt idx="697">
                  <c:v>203.40100000000001</c:v>
                </c:pt>
                <c:pt idx="698">
                  <c:v>203.40699999999998</c:v>
                </c:pt>
                <c:pt idx="699">
                  <c:v>203.41399999999999</c:v>
                </c:pt>
                <c:pt idx="700">
                  <c:v>203.42000000000002</c:v>
                </c:pt>
                <c:pt idx="701">
                  <c:v>203.42099999999999</c:v>
                </c:pt>
                <c:pt idx="702">
                  <c:v>203.42700000000002</c:v>
                </c:pt>
                <c:pt idx="703">
                  <c:v>203.428</c:v>
                </c:pt>
                <c:pt idx="704">
                  <c:v>203.434</c:v>
                </c:pt>
                <c:pt idx="705">
                  <c:v>203.441</c:v>
                </c:pt>
                <c:pt idx="706">
                  <c:v>203.44800000000001</c:v>
                </c:pt>
                <c:pt idx="707">
                  <c:v>203.45399999999998</c:v>
                </c:pt>
                <c:pt idx="708">
                  <c:v>203.46099999999998</c:v>
                </c:pt>
                <c:pt idx="709">
                  <c:v>203.46800000000002</c:v>
                </c:pt>
                <c:pt idx="710">
                  <c:v>203.47499999999999</c:v>
                </c:pt>
                <c:pt idx="711">
                  <c:v>203.482</c:v>
                </c:pt>
                <c:pt idx="712">
                  <c:v>203.489</c:v>
                </c:pt>
                <c:pt idx="713">
                  <c:v>203.49600000000001</c:v>
                </c:pt>
                <c:pt idx="714">
                  <c:v>203.50299999999999</c:v>
                </c:pt>
                <c:pt idx="715">
                  <c:v>203.51</c:v>
                </c:pt>
                <c:pt idx="716">
                  <c:v>203.51600000000002</c:v>
                </c:pt>
                <c:pt idx="717">
                  <c:v>203.523</c:v>
                </c:pt>
                <c:pt idx="718">
                  <c:v>203.53</c:v>
                </c:pt>
                <c:pt idx="719">
                  <c:v>203.53700000000001</c:v>
                </c:pt>
                <c:pt idx="720">
                  <c:v>203.54400000000001</c:v>
                </c:pt>
                <c:pt idx="721">
                  <c:v>203.55099999999999</c:v>
                </c:pt>
                <c:pt idx="722">
                  <c:v>203.55799999999999</c:v>
                </c:pt>
                <c:pt idx="723">
                  <c:v>203.565</c:v>
                </c:pt>
                <c:pt idx="724">
                  <c:v>203.572</c:v>
                </c:pt>
                <c:pt idx="725">
                  <c:v>203.578</c:v>
                </c:pt>
                <c:pt idx="726">
                  <c:v>203.58500000000001</c:v>
                </c:pt>
                <c:pt idx="727">
                  <c:v>203.59199999999998</c:v>
                </c:pt>
                <c:pt idx="728">
                  <c:v>203.59899999999999</c:v>
                </c:pt>
                <c:pt idx="729">
                  <c:v>203.60599999999999</c:v>
                </c:pt>
                <c:pt idx="730">
                  <c:v>203.613</c:v>
                </c:pt>
                <c:pt idx="731">
                  <c:v>203.62</c:v>
                </c:pt>
                <c:pt idx="732">
                  <c:v>203.62700000000001</c:v>
                </c:pt>
                <c:pt idx="733">
                  <c:v>203.63400000000001</c:v>
                </c:pt>
                <c:pt idx="734">
                  <c:v>203.64</c:v>
                </c:pt>
                <c:pt idx="735">
                  <c:v>203.64699999999999</c:v>
                </c:pt>
                <c:pt idx="736">
                  <c:v>203.654</c:v>
                </c:pt>
                <c:pt idx="737">
                  <c:v>203.661</c:v>
                </c:pt>
                <c:pt idx="738">
                  <c:v>203.66800000000001</c:v>
                </c:pt>
                <c:pt idx="739">
                  <c:v>203.67500000000001</c:v>
                </c:pt>
                <c:pt idx="740">
                  <c:v>203.68200000000002</c:v>
                </c:pt>
                <c:pt idx="741">
                  <c:v>203.68899999999999</c:v>
                </c:pt>
                <c:pt idx="742">
                  <c:v>203.69499999999999</c:v>
                </c:pt>
                <c:pt idx="743">
                  <c:v>203.702</c:v>
                </c:pt>
                <c:pt idx="744">
                  <c:v>203.70899999999997</c:v>
                </c:pt>
                <c:pt idx="745">
                  <c:v>203.71600000000001</c:v>
                </c:pt>
                <c:pt idx="746">
                  <c:v>203.72300000000001</c:v>
                </c:pt>
                <c:pt idx="747">
                  <c:v>203.73000000000002</c:v>
                </c:pt>
                <c:pt idx="748">
                  <c:v>203.73699999999999</c:v>
                </c:pt>
                <c:pt idx="749">
                  <c:v>203.744</c:v>
                </c:pt>
                <c:pt idx="750">
                  <c:v>203.75</c:v>
                </c:pt>
                <c:pt idx="751">
                  <c:v>203.75699999999998</c:v>
                </c:pt>
                <c:pt idx="752">
                  <c:v>203.76400000000001</c:v>
                </c:pt>
                <c:pt idx="753">
                  <c:v>203.77100000000002</c:v>
                </c:pt>
                <c:pt idx="754">
                  <c:v>203.77799999999999</c:v>
                </c:pt>
                <c:pt idx="755">
                  <c:v>203.785</c:v>
                </c:pt>
                <c:pt idx="756">
                  <c:v>203.792</c:v>
                </c:pt>
                <c:pt idx="757">
                  <c:v>203.79900000000001</c:v>
                </c:pt>
                <c:pt idx="758">
                  <c:v>203.80499999999998</c:v>
                </c:pt>
                <c:pt idx="759">
                  <c:v>203.81200000000001</c:v>
                </c:pt>
                <c:pt idx="760">
                  <c:v>203.81900000000002</c:v>
                </c:pt>
                <c:pt idx="761">
                  <c:v>203.82599999999999</c:v>
                </c:pt>
                <c:pt idx="762">
                  <c:v>203.833</c:v>
                </c:pt>
                <c:pt idx="763">
                  <c:v>203.84</c:v>
                </c:pt>
                <c:pt idx="764">
                  <c:v>203.84700000000001</c:v>
                </c:pt>
                <c:pt idx="765">
                  <c:v>203.85399999999998</c:v>
                </c:pt>
                <c:pt idx="766">
                  <c:v>203.86</c:v>
                </c:pt>
                <c:pt idx="767">
                  <c:v>203.86700000000002</c:v>
                </c:pt>
                <c:pt idx="768">
                  <c:v>203.874</c:v>
                </c:pt>
                <c:pt idx="769">
                  <c:v>203.881</c:v>
                </c:pt>
                <c:pt idx="770">
                  <c:v>203.88800000000001</c:v>
                </c:pt>
                <c:pt idx="771">
                  <c:v>203.89499999999998</c:v>
                </c:pt>
                <c:pt idx="772">
                  <c:v>203.90199999999999</c:v>
                </c:pt>
                <c:pt idx="773">
                  <c:v>203.90899999999999</c:v>
                </c:pt>
                <c:pt idx="774">
                  <c:v>203.91500000000002</c:v>
                </c:pt>
                <c:pt idx="775">
                  <c:v>203.922</c:v>
                </c:pt>
                <c:pt idx="776">
                  <c:v>203.929</c:v>
                </c:pt>
                <c:pt idx="777">
                  <c:v>203.93600000000001</c:v>
                </c:pt>
                <c:pt idx="778">
                  <c:v>203.94299999999998</c:v>
                </c:pt>
                <c:pt idx="779">
                  <c:v>203.95</c:v>
                </c:pt>
                <c:pt idx="780">
                  <c:v>203.95699999999999</c:v>
                </c:pt>
                <c:pt idx="781">
                  <c:v>203.96300000000002</c:v>
                </c:pt>
                <c:pt idx="782">
                  <c:v>203.97</c:v>
                </c:pt>
                <c:pt idx="783">
                  <c:v>203.977</c:v>
                </c:pt>
                <c:pt idx="784">
                  <c:v>203.98400000000001</c:v>
                </c:pt>
                <c:pt idx="785">
                  <c:v>203.99099999999999</c:v>
                </c:pt>
                <c:pt idx="786">
                  <c:v>203.99799999999999</c:v>
                </c:pt>
                <c:pt idx="787">
                  <c:v>204.005</c:v>
                </c:pt>
                <c:pt idx="788">
                  <c:v>204.01100000000002</c:v>
                </c:pt>
                <c:pt idx="789">
                  <c:v>204.018</c:v>
                </c:pt>
                <c:pt idx="790">
                  <c:v>204.02500000000001</c:v>
                </c:pt>
                <c:pt idx="791">
                  <c:v>204.03200000000001</c:v>
                </c:pt>
                <c:pt idx="792">
                  <c:v>204.03899999999999</c:v>
                </c:pt>
                <c:pt idx="793">
                  <c:v>204.04599999999999</c:v>
                </c:pt>
                <c:pt idx="794">
                  <c:v>204.053</c:v>
                </c:pt>
                <c:pt idx="795">
                  <c:v>204.059</c:v>
                </c:pt>
                <c:pt idx="796">
                  <c:v>204.066</c:v>
                </c:pt>
                <c:pt idx="797">
                  <c:v>204.07300000000001</c:v>
                </c:pt>
                <c:pt idx="798">
                  <c:v>204.08</c:v>
                </c:pt>
                <c:pt idx="799">
                  <c:v>204.08699999999999</c:v>
                </c:pt>
                <c:pt idx="800">
                  <c:v>204.09399999999999</c:v>
                </c:pt>
                <c:pt idx="801">
                  <c:v>204.101</c:v>
                </c:pt>
                <c:pt idx="802">
                  <c:v>204.108</c:v>
                </c:pt>
                <c:pt idx="803">
                  <c:v>204.114</c:v>
                </c:pt>
                <c:pt idx="804">
                  <c:v>204.12100000000001</c:v>
                </c:pt>
                <c:pt idx="805">
                  <c:v>204.12800000000001</c:v>
                </c:pt>
                <c:pt idx="806">
                  <c:v>204.13499999999999</c:v>
                </c:pt>
                <c:pt idx="807">
                  <c:v>204.142</c:v>
                </c:pt>
                <c:pt idx="808">
                  <c:v>204.149</c:v>
                </c:pt>
                <c:pt idx="809">
                  <c:v>204.155</c:v>
                </c:pt>
                <c:pt idx="810">
                  <c:v>204.16200000000001</c:v>
                </c:pt>
                <c:pt idx="811">
                  <c:v>204.16900000000001</c:v>
                </c:pt>
                <c:pt idx="812">
                  <c:v>204.17599999999999</c:v>
                </c:pt>
                <c:pt idx="813">
                  <c:v>204.18299999999999</c:v>
                </c:pt>
                <c:pt idx="814">
                  <c:v>204.19</c:v>
                </c:pt>
                <c:pt idx="815">
                  <c:v>204.197</c:v>
                </c:pt>
                <c:pt idx="816">
                  <c:v>204.203</c:v>
                </c:pt>
                <c:pt idx="817">
                  <c:v>204.21</c:v>
                </c:pt>
                <c:pt idx="818">
                  <c:v>204.21700000000001</c:v>
                </c:pt>
                <c:pt idx="819">
                  <c:v>204.22399999999999</c:v>
                </c:pt>
                <c:pt idx="820">
                  <c:v>204.23099999999999</c:v>
                </c:pt>
                <c:pt idx="821">
                  <c:v>204.238</c:v>
                </c:pt>
                <c:pt idx="822">
                  <c:v>204.24499999999998</c:v>
                </c:pt>
                <c:pt idx="823">
                  <c:v>204.251</c:v>
                </c:pt>
                <c:pt idx="824">
                  <c:v>204.25800000000001</c:v>
                </c:pt>
                <c:pt idx="825">
                  <c:v>204.26500000000001</c:v>
                </c:pt>
                <c:pt idx="826">
                  <c:v>204.27199999999999</c:v>
                </c:pt>
                <c:pt idx="827">
                  <c:v>204.279</c:v>
                </c:pt>
                <c:pt idx="828">
                  <c:v>204.286</c:v>
                </c:pt>
                <c:pt idx="829">
                  <c:v>204.29199999999997</c:v>
                </c:pt>
                <c:pt idx="830">
                  <c:v>204.29900000000001</c:v>
                </c:pt>
                <c:pt idx="831">
                  <c:v>204.30600000000001</c:v>
                </c:pt>
                <c:pt idx="832">
                  <c:v>204.31300000000002</c:v>
                </c:pt>
                <c:pt idx="833">
                  <c:v>204.32</c:v>
                </c:pt>
                <c:pt idx="834">
                  <c:v>204.327</c:v>
                </c:pt>
                <c:pt idx="835">
                  <c:v>204.334</c:v>
                </c:pt>
                <c:pt idx="836">
                  <c:v>204.33999999999997</c:v>
                </c:pt>
                <c:pt idx="837">
                  <c:v>204.34700000000001</c:v>
                </c:pt>
                <c:pt idx="838">
                  <c:v>204.35400000000001</c:v>
                </c:pt>
                <c:pt idx="839">
                  <c:v>204.36100000000002</c:v>
                </c:pt>
                <c:pt idx="840">
                  <c:v>204.36799999999999</c:v>
                </c:pt>
                <c:pt idx="841">
                  <c:v>204.375</c:v>
                </c:pt>
                <c:pt idx="842">
                  <c:v>204.381</c:v>
                </c:pt>
                <c:pt idx="843">
                  <c:v>204.38799999999998</c:v>
                </c:pt>
                <c:pt idx="844">
                  <c:v>204.39500000000001</c:v>
                </c:pt>
                <c:pt idx="845">
                  <c:v>204.40200000000002</c:v>
                </c:pt>
                <c:pt idx="846">
                  <c:v>204.40899999999999</c:v>
                </c:pt>
                <c:pt idx="847">
                  <c:v>204.416</c:v>
                </c:pt>
                <c:pt idx="848">
                  <c:v>204.422</c:v>
                </c:pt>
                <c:pt idx="849">
                  <c:v>204.429</c:v>
                </c:pt>
                <c:pt idx="850">
                  <c:v>204.43599999999998</c:v>
                </c:pt>
                <c:pt idx="851">
                  <c:v>204.44300000000001</c:v>
                </c:pt>
                <c:pt idx="852">
                  <c:v>204.45000000000002</c:v>
                </c:pt>
                <c:pt idx="853">
                  <c:v>204.45699999999999</c:v>
                </c:pt>
                <c:pt idx="854">
                  <c:v>204.464</c:v>
                </c:pt>
                <c:pt idx="855">
                  <c:v>204.47</c:v>
                </c:pt>
                <c:pt idx="856">
                  <c:v>204.477</c:v>
                </c:pt>
                <c:pt idx="857">
                  <c:v>204.48399999999998</c:v>
                </c:pt>
                <c:pt idx="858">
                  <c:v>204.49100000000001</c:v>
                </c:pt>
                <c:pt idx="859">
                  <c:v>204.49800000000002</c:v>
                </c:pt>
                <c:pt idx="860">
                  <c:v>204.505</c:v>
                </c:pt>
                <c:pt idx="861">
                  <c:v>204.511</c:v>
                </c:pt>
                <c:pt idx="862">
                  <c:v>204.518</c:v>
                </c:pt>
                <c:pt idx="863">
                  <c:v>204.52499999999998</c:v>
                </c:pt>
                <c:pt idx="864">
                  <c:v>204.53199999999998</c:v>
                </c:pt>
                <c:pt idx="865">
                  <c:v>204.53900000000002</c:v>
                </c:pt>
                <c:pt idx="866">
                  <c:v>204.54600000000002</c:v>
                </c:pt>
                <c:pt idx="867">
                  <c:v>204.55199999999999</c:v>
                </c:pt>
                <c:pt idx="868">
                  <c:v>204.559</c:v>
                </c:pt>
                <c:pt idx="869">
                  <c:v>204.566</c:v>
                </c:pt>
                <c:pt idx="870">
                  <c:v>204.57299999999998</c:v>
                </c:pt>
                <c:pt idx="871">
                  <c:v>204.57999999999998</c:v>
                </c:pt>
                <c:pt idx="872">
                  <c:v>204.58700000000002</c:v>
                </c:pt>
                <c:pt idx="873">
                  <c:v>204.59300000000002</c:v>
                </c:pt>
                <c:pt idx="874">
                  <c:v>204.6</c:v>
                </c:pt>
                <c:pt idx="875">
                  <c:v>204.607</c:v>
                </c:pt>
                <c:pt idx="876">
                  <c:v>204.614</c:v>
                </c:pt>
                <c:pt idx="877">
                  <c:v>204.62099999999998</c:v>
                </c:pt>
                <c:pt idx="878">
                  <c:v>204.62700000000001</c:v>
                </c:pt>
                <c:pt idx="879">
                  <c:v>204.63400000000001</c:v>
                </c:pt>
                <c:pt idx="880">
                  <c:v>204.64100000000002</c:v>
                </c:pt>
                <c:pt idx="881">
                  <c:v>204.648</c:v>
                </c:pt>
                <c:pt idx="882">
                  <c:v>204.655</c:v>
                </c:pt>
                <c:pt idx="883">
                  <c:v>204.66200000000001</c:v>
                </c:pt>
                <c:pt idx="884">
                  <c:v>204.66799999999998</c:v>
                </c:pt>
                <c:pt idx="885">
                  <c:v>204.67500000000001</c:v>
                </c:pt>
                <c:pt idx="886">
                  <c:v>204.68200000000002</c:v>
                </c:pt>
                <c:pt idx="887">
                  <c:v>204.68899999999999</c:v>
                </c:pt>
                <c:pt idx="888">
                  <c:v>204.696</c:v>
                </c:pt>
                <c:pt idx="889">
                  <c:v>204.703</c:v>
                </c:pt>
                <c:pt idx="890">
                  <c:v>204.709</c:v>
                </c:pt>
                <c:pt idx="891">
                  <c:v>204.715</c:v>
                </c:pt>
                <c:pt idx="892">
                  <c:v>204.71599999999998</c:v>
                </c:pt>
                <c:pt idx="893">
                  <c:v>204.72200000000001</c:v>
                </c:pt>
                <c:pt idx="894">
                  <c:v>204.72300000000001</c:v>
                </c:pt>
                <c:pt idx="895">
                  <c:v>204.72900000000001</c:v>
                </c:pt>
                <c:pt idx="896">
                  <c:v>204.73599999999999</c:v>
                </c:pt>
                <c:pt idx="897">
                  <c:v>204.74299999999999</c:v>
                </c:pt>
                <c:pt idx="898">
                  <c:v>204.75</c:v>
                </c:pt>
                <c:pt idx="899">
                  <c:v>204.75700000000001</c:v>
                </c:pt>
                <c:pt idx="900">
                  <c:v>204.76399999999998</c:v>
                </c:pt>
                <c:pt idx="901">
                  <c:v>204.77</c:v>
                </c:pt>
                <c:pt idx="902">
                  <c:v>204.77700000000002</c:v>
                </c:pt>
                <c:pt idx="903">
                  <c:v>204.78399999999999</c:v>
                </c:pt>
                <c:pt idx="904">
                  <c:v>204.791</c:v>
                </c:pt>
                <c:pt idx="905">
                  <c:v>204.798</c:v>
                </c:pt>
                <c:pt idx="906">
                  <c:v>204.80500000000001</c:v>
                </c:pt>
                <c:pt idx="907">
                  <c:v>204.81199999999998</c:v>
                </c:pt>
                <c:pt idx="908">
                  <c:v>204.81899999999999</c:v>
                </c:pt>
                <c:pt idx="909">
                  <c:v>204.82600000000002</c:v>
                </c:pt>
                <c:pt idx="910">
                  <c:v>204.833</c:v>
                </c:pt>
                <c:pt idx="911">
                  <c:v>204.84</c:v>
                </c:pt>
                <c:pt idx="912">
                  <c:v>204.84700000000001</c:v>
                </c:pt>
                <c:pt idx="913">
                  <c:v>204.85399999999998</c:v>
                </c:pt>
                <c:pt idx="914">
                  <c:v>204.86099999999999</c:v>
                </c:pt>
                <c:pt idx="915">
                  <c:v>204.86799999999999</c:v>
                </c:pt>
                <c:pt idx="916">
                  <c:v>204.875</c:v>
                </c:pt>
                <c:pt idx="917">
                  <c:v>204.88200000000001</c:v>
                </c:pt>
                <c:pt idx="918">
                  <c:v>204.88900000000001</c:v>
                </c:pt>
                <c:pt idx="919">
                  <c:v>204.89600000000002</c:v>
                </c:pt>
                <c:pt idx="920">
                  <c:v>204.90299999999999</c:v>
                </c:pt>
                <c:pt idx="921">
                  <c:v>204.91</c:v>
                </c:pt>
                <c:pt idx="922">
                  <c:v>204.917</c:v>
                </c:pt>
                <c:pt idx="923">
                  <c:v>204.92399999999998</c:v>
                </c:pt>
                <c:pt idx="924">
                  <c:v>204.93</c:v>
                </c:pt>
                <c:pt idx="925">
                  <c:v>204.93700000000001</c:v>
                </c:pt>
                <c:pt idx="926">
                  <c:v>204.94400000000002</c:v>
                </c:pt>
                <c:pt idx="927">
                  <c:v>204.95099999999999</c:v>
                </c:pt>
                <c:pt idx="928">
                  <c:v>204.958</c:v>
                </c:pt>
                <c:pt idx="929">
                  <c:v>204.965</c:v>
                </c:pt>
                <c:pt idx="930">
                  <c:v>204.97199999999998</c:v>
                </c:pt>
                <c:pt idx="931">
                  <c:v>204.97899999999998</c:v>
                </c:pt>
                <c:pt idx="932">
                  <c:v>204.98600000000002</c:v>
                </c:pt>
                <c:pt idx="933">
                  <c:v>204.99299999999999</c:v>
                </c:pt>
                <c:pt idx="934">
                  <c:v>205</c:v>
                </c:pt>
                <c:pt idx="935">
                  <c:v>205.00700000000001</c:v>
                </c:pt>
                <c:pt idx="936">
                  <c:v>205.01400000000001</c:v>
                </c:pt>
                <c:pt idx="937">
                  <c:v>205.02099999999999</c:v>
                </c:pt>
                <c:pt idx="938">
                  <c:v>205.02799999999999</c:v>
                </c:pt>
                <c:pt idx="939">
                  <c:v>205.035</c:v>
                </c:pt>
                <c:pt idx="940">
                  <c:v>205.042</c:v>
                </c:pt>
                <c:pt idx="941">
                  <c:v>205.04900000000001</c:v>
                </c:pt>
                <c:pt idx="942">
                  <c:v>205.05600000000001</c:v>
                </c:pt>
                <c:pt idx="943">
                  <c:v>205.06199999999998</c:v>
                </c:pt>
                <c:pt idx="944">
                  <c:v>205.06899999999999</c:v>
                </c:pt>
                <c:pt idx="945">
                  <c:v>205.07599999999999</c:v>
                </c:pt>
                <c:pt idx="946">
                  <c:v>205.083</c:v>
                </c:pt>
                <c:pt idx="947">
                  <c:v>205.09</c:v>
                </c:pt>
                <c:pt idx="948">
                  <c:v>205.09700000000001</c:v>
                </c:pt>
                <c:pt idx="949">
                  <c:v>205.10400000000001</c:v>
                </c:pt>
                <c:pt idx="950">
                  <c:v>205.11099999999999</c:v>
                </c:pt>
                <c:pt idx="951">
                  <c:v>205.11799999999999</c:v>
                </c:pt>
                <c:pt idx="952">
                  <c:v>205.125</c:v>
                </c:pt>
                <c:pt idx="953">
                  <c:v>205.13199999999998</c:v>
                </c:pt>
                <c:pt idx="954">
                  <c:v>205.13899999999998</c:v>
                </c:pt>
                <c:pt idx="955">
                  <c:v>205.14600000000002</c:v>
                </c:pt>
                <c:pt idx="956">
                  <c:v>205.15300000000002</c:v>
                </c:pt>
                <c:pt idx="957">
                  <c:v>205.16</c:v>
                </c:pt>
                <c:pt idx="958">
                  <c:v>205.167</c:v>
                </c:pt>
                <c:pt idx="959">
                  <c:v>205.17400000000001</c:v>
                </c:pt>
                <c:pt idx="960">
                  <c:v>205.17999999999998</c:v>
                </c:pt>
                <c:pt idx="961">
                  <c:v>205.18699999999998</c:v>
                </c:pt>
                <c:pt idx="962">
                  <c:v>205.19400000000002</c:v>
                </c:pt>
                <c:pt idx="963">
                  <c:v>205.20100000000002</c:v>
                </c:pt>
                <c:pt idx="964">
                  <c:v>205.208</c:v>
                </c:pt>
                <c:pt idx="965">
                  <c:v>205.215</c:v>
                </c:pt>
                <c:pt idx="966">
                  <c:v>205.22200000000001</c:v>
                </c:pt>
                <c:pt idx="967">
                  <c:v>205.22899999999998</c:v>
                </c:pt>
                <c:pt idx="968">
                  <c:v>205.23599999999999</c:v>
                </c:pt>
                <c:pt idx="969">
                  <c:v>205.24299999999999</c:v>
                </c:pt>
                <c:pt idx="970">
                  <c:v>205.25</c:v>
                </c:pt>
                <c:pt idx="971">
                  <c:v>205.25700000000001</c:v>
                </c:pt>
                <c:pt idx="972">
                  <c:v>205.26400000000001</c:v>
                </c:pt>
                <c:pt idx="973">
                  <c:v>205.27100000000002</c:v>
                </c:pt>
                <c:pt idx="974">
                  <c:v>205.27799999999999</c:v>
                </c:pt>
                <c:pt idx="975">
                  <c:v>205.28399999999999</c:v>
                </c:pt>
                <c:pt idx="976">
                  <c:v>205.291</c:v>
                </c:pt>
                <c:pt idx="977">
                  <c:v>205.298</c:v>
                </c:pt>
                <c:pt idx="978">
                  <c:v>205.30500000000001</c:v>
                </c:pt>
                <c:pt idx="979">
                  <c:v>205.31200000000001</c:v>
                </c:pt>
                <c:pt idx="980">
                  <c:v>205.31899999999999</c:v>
                </c:pt>
                <c:pt idx="981">
                  <c:v>205.32599999999999</c:v>
                </c:pt>
                <c:pt idx="982">
                  <c:v>205.333</c:v>
                </c:pt>
                <c:pt idx="983">
                  <c:v>205.34</c:v>
                </c:pt>
                <c:pt idx="984">
                  <c:v>205.34699999999998</c:v>
                </c:pt>
                <c:pt idx="985">
                  <c:v>205.35400000000001</c:v>
                </c:pt>
                <c:pt idx="986">
                  <c:v>205.36100000000002</c:v>
                </c:pt>
                <c:pt idx="987">
                  <c:v>205.36799999999999</c:v>
                </c:pt>
                <c:pt idx="988">
                  <c:v>205.375</c:v>
                </c:pt>
                <c:pt idx="989">
                  <c:v>205.381</c:v>
                </c:pt>
                <c:pt idx="990">
                  <c:v>205.38800000000001</c:v>
                </c:pt>
                <c:pt idx="991">
                  <c:v>205.39499999999998</c:v>
                </c:pt>
                <c:pt idx="992">
                  <c:v>205.40200000000002</c:v>
                </c:pt>
                <c:pt idx="993">
                  <c:v>205.40900000000002</c:v>
                </c:pt>
                <c:pt idx="994">
                  <c:v>205.416</c:v>
                </c:pt>
                <c:pt idx="995">
                  <c:v>205.423</c:v>
                </c:pt>
                <c:pt idx="996">
                  <c:v>205.43</c:v>
                </c:pt>
                <c:pt idx="997">
                  <c:v>205.43699999999998</c:v>
                </c:pt>
                <c:pt idx="998">
                  <c:v>205.44399999999999</c:v>
                </c:pt>
                <c:pt idx="999">
                  <c:v>205.45099999999999</c:v>
                </c:pt>
                <c:pt idx="1000">
                  <c:v>205.458</c:v>
                </c:pt>
                <c:pt idx="1001">
                  <c:v>205.465</c:v>
                </c:pt>
                <c:pt idx="1002">
                  <c:v>205.47200000000001</c:v>
                </c:pt>
                <c:pt idx="1003">
                  <c:v>205.47800000000001</c:v>
                </c:pt>
                <c:pt idx="1004">
                  <c:v>205.48499999999999</c:v>
                </c:pt>
                <c:pt idx="1005">
                  <c:v>205.49199999999999</c:v>
                </c:pt>
                <c:pt idx="1006">
                  <c:v>205.499</c:v>
                </c:pt>
                <c:pt idx="1007">
                  <c:v>205.506</c:v>
                </c:pt>
                <c:pt idx="1008">
                  <c:v>205.51300000000001</c:v>
                </c:pt>
                <c:pt idx="1009">
                  <c:v>205.52</c:v>
                </c:pt>
                <c:pt idx="1010">
                  <c:v>205.52700000000002</c:v>
                </c:pt>
                <c:pt idx="1011">
                  <c:v>205.53399999999999</c:v>
                </c:pt>
                <c:pt idx="1012">
                  <c:v>205.541</c:v>
                </c:pt>
                <c:pt idx="1013">
                  <c:v>205.548</c:v>
                </c:pt>
                <c:pt idx="1014">
                  <c:v>205.55499999999998</c:v>
                </c:pt>
                <c:pt idx="1015">
                  <c:v>205.56100000000001</c:v>
                </c:pt>
                <c:pt idx="1016">
                  <c:v>205.56800000000001</c:v>
                </c:pt>
                <c:pt idx="1017">
                  <c:v>205.57500000000002</c:v>
                </c:pt>
                <c:pt idx="1018">
                  <c:v>205.58199999999999</c:v>
                </c:pt>
                <c:pt idx="1019">
                  <c:v>205.589</c:v>
                </c:pt>
                <c:pt idx="1020">
                  <c:v>205.596</c:v>
                </c:pt>
                <c:pt idx="1021">
                  <c:v>205.60299999999998</c:v>
                </c:pt>
                <c:pt idx="1022">
                  <c:v>205.61</c:v>
                </c:pt>
                <c:pt idx="1023">
                  <c:v>205.61700000000002</c:v>
                </c:pt>
                <c:pt idx="1024">
                  <c:v>205.624</c:v>
                </c:pt>
                <c:pt idx="1025">
                  <c:v>205.631</c:v>
                </c:pt>
                <c:pt idx="1026">
                  <c:v>205.63800000000001</c:v>
                </c:pt>
                <c:pt idx="1027">
                  <c:v>205.64400000000001</c:v>
                </c:pt>
                <c:pt idx="1028">
                  <c:v>205.65099999999998</c:v>
                </c:pt>
                <c:pt idx="1029">
                  <c:v>205.65799999999999</c:v>
                </c:pt>
                <c:pt idx="1030">
                  <c:v>205.66500000000002</c:v>
                </c:pt>
                <c:pt idx="1031">
                  <c:v>205.672</c:v>
                </c:pt>
                <c:pt idx="1032">
                  <c:v>205.679</c:v>
                </c:pt>
                <c:pt idx="1033">
                  <c:v>205.68600000000001</c:v>
                </c:pt>
                <c:pt idx="1034">
                  <c:v>205.69299999999998</c:v>
                </c:pt>
                <c:pt idx="1035">
                  <c:v>205.7</c:v>
                </c:pt>
                <c:pt idx="1036">
                  <c:v>205.70699999999999</c:v>
                </c:pt>
                <c:pt idx="1037">
                  <c:v>205.714</c:v>
                </c:pt>
                <c:pt idx="1038">
                  <c:v>205.72</c:v>
                </c:pt>
                <c:pt idx="1039">
                  <c:v>205.727</c:v>
                </c:pt>
                <c:pt idx="1040">
                  <c:v>205.73400000000001</c:v>
                </c:pt>
                <c:pt idx="1041">
                  <c:v>205.74099999999999</c:v>
                </c:pt>
                <c:pt idx="1042">
                  <c:v>205.74799999999999</c:v>
                </c:pt>
                <c:pt idx="1043">
                  <c:v>205.755</c:v>
                </c:pt>
                <c:pt idx="1044">
                  <c:v>205.762</c:v>
                </c:pt>
                <c:pt idx="1045">
                  <c:v>205.76900000000001</c:v>
                </c:pt>
                <c:pt idx="1046">
                  <c:v>205.77600000000001</c:v>
                </c:pt>
                <c:pt idx="1047">
                  <c:v>205.78300000000002</c:v>
                </c:pt>
                <c:pt idx="1048">
                  <c:v>205.79</c:v>
                </c:pt>
                <c:pt idx="1049">
                  <c:v>205.79599999999999</c:v>
                </c:pt>
                <c:pt idx="1050">
                  <c:v>205.803</c:v>
                </c:pt>
                <c:pt idx="1051">
                  <c:v>205.80999999999997</c:v>
                </c:pt>
                <c:pt idx="1052">
                  <c:v>205.81700000000001</c:v>
                </c:pt>
                <c:pt idx="1053">
                  <c:v>205.82400000000001</c:v>
                </c:pt>
                <c:pt idx="1054">
                  <c:v>205.83100000000002</c:v>
                </c:pt>
                <c:pt idx="1055">
                  <c:v>205.83799999999999</c:v>
                </c:pt>
                <c:pt idx="1056">
                  <c:v>205.845</c:v>
                </c:pt>
                <c:pt idx="1057">
                  <c:v>205.852</c:v>
                </c:pt>
                <c:pt idx="1058">
                  <c:v>205.85899999999998</c:v>
                </c:pt>
                <c:pt idx="1059">
                  <c:v>205.86500000000001</c:v>
                </c:pt>
                <c:pt idx="1060">
                  <c:v>205.87200000000001</c:v>
                </c:pt>
                <c:pt idx="1061">
                  <c:v>205.87899999999999</c:v>
                </c:pt>
                <c:pt idx="1062">
                  <c:v>205.886</c:v>
                </c:pt>
                <c:pt idx="1063">
                  <c:v>205.893</c:v>
                </c:pt>
                <c:pt idx="1064">
                  <c:v>205.9</c:v>
                </c:pt>
                <c:pt idx="1065">
                  <c:v>205.90699999999998</c:v>
                </c:pt>
                <c:pt idx="1066">
                  <c:v>205.91399999999999</c:v>
                </c:pt>
                <c:pt idx="1067">
                  <c:v>205.92100000000002</c:v>
                </c:pt>
                <c:pt idx="1068">
                  <c:v>205.928</c:v>
                </c:pt>
                <c:pt idx="1069">
                  <c:v>205.934</c:v>
                </c:pt>
                <c:pt idx="1070">
                  <c:v>205.941</c:v>
                </c:pt>
                <c:pt idx="1071">
                  <c:v>205.94800000000001</c:v>
                </c:pt>
                <c:pt idx="1072">
                  <c:v>205.95499999999998</c:v>
                </c:pt>
                <c:pt idx="1073">
                  <c:v>205.96199999999999</c:v>
                </c:pt>
                <c:pt idx="1074">
                  <c:v>205.96900000000002</c:v>
                </c:pt>
                <c:pt idx="1075">
                  <c:v>205.976</c:v>
                </c:pt>
                <c:pt idx="1076">
                  <c:v>205.983</c:v>
                </c:pt>
                <c:pt idx="1077">
                  <c:v>205.99</c:v>
                </c:pt>
                <c:pt idx="1078">
                  <c:v>205.99599999999998</c:v>
                </c:pt>
                <c:pt idx="1079">
                  <c:v>206.00299999999999</c:v>
                </c:pt>
                <c:pt idx="1080">
                  <c:v>206.01</c:v>
                </c:pt>
                <c:pt idx="1081">
                  <c:v>206.01700000000002</c:v>
                </c:pt>
                <c:pt idx="1082">
                  <c:v>206.024</c:v>
                </c:pt>
                <c:pt idx="1083">
                  <c:v>206.03100000000001</c:v>
                </c:pt>
                <c:pt idx="1084">
                  <c:v>206.03800000000001</c:v>
                </c:pt>
                <c:pt idx="1085">
                  <c:v>206.04499999999999</c:v>
                </c:pt>
                <c:pt idx="1086">
                  <c:v>206.05199999999999</c:v>
                </c:pt>
                <c:pt idx="1087">
                  <c:v>206.05799999999999</c:v>
                </c:pt>
                <c:pt idx="1088">
                  <c:v>206.06500000000003</c:v>
                </c:pt>
                <c:pt idx="1089">
                  <c:v>206.072</c:v>
                </c:pt>
                <c:pt idx="1090">
                  <c:v>206.07900000000001</c:v>
                </c:pt>
                <c:pt idx="1091">
                  <c:v>206.08600000000001</c:v>
                </c:pt>
                <c:pt idx="1092">
                  <c:v>206.09299999999999</c:v>
                </c:pt>
                <c:pt idx="1093">
                  <c:v>206.1</c:v>
                </c:pt>
                <c:pt idx="1094">
                  <c:v>206.107</c:v>
                </c:pt>
                <c:pt idx="1095">
                  <c:v>206.11399999999998</c:v>
                </c:pt>
                <c:pt idx="1096">
                  <c:v>206.12</c:v>
                </c:pt>
                <c:pt idx="1097">
                  <c:v>206.12700000000001</c:v>
                </c:pt>
                <c:pt idx="1098">
                  <c:v>206.12800000000001</c:v>
                </c:pt>
                <c:pt idx="1099">
                  <c:v>206.13400000000001</c:v>
                </c:pt>
                <c:pt idx="1100">
                  <c:v>206.13500000000002</c:v>
                </c:pt>
                <c:pt idx="1101">
                  <c:v>206.142</c:v>
                </c:pt>
                <c:pt idx="1102">
                  <c:v>206.149</c:v>
                </c:pt>
                <c:pt idx="1103">
                  <c:v>206.15600000000001</c:v>
                </c:pt>
                <c:pt idx="1104">
                  <c:v>206.16299999999998</c:v>
                </c:pt>
                <c:pt idx="1105">
                  <c:v>206.17</c:v>
                </c:pt>
                <c:pt idx="1106">
                  <c:v>206.17700000000002</c:v>
                </c:pt>
                <c:pt idx="1107">
                  <c:v>206.184</c:v>
                </c:pt>
                <c:pt idx="1108">
                  <c:v>206.191</c:v>
                </c:pt>
                <c:pt idx="1109">
                  <c:v>206.19800000000001</c:v>
                </c:pt>
                <c:pt idx="1110">
                  <c:v>206.20500000000001</c:v>
                </c:pt>
                <c:pt idx="1111">
                  <c:v>206.21199999999999</c:v>
                </c:pt>
                <c:pt idx="1112">
                  <c:v>206.21899999999999</c:v>
                </c:pt>
                <c:pt idx="1113">
                  <c:v>206.226</c:v>
                </c:pt>
                <c:pt idx="1114">
                  <c:v>206.233</c:v>
                </c:pt>
                <c:pt idx="1115">
                  <c:v>206.24</c:v>
                </c:pt>
                <c:pt idx="1116">
                  <c:v>206.24700000000001</c:v>
                </c:pt>
                <c:pt idx="1117">
                  <c:v>206.25399999999999</c:v>
                </c:pt>
                <c:pt idx="1118">
                  <c:v>206.261</c:v>
                </c:pt>
                <c:pt idx="1119">
                  <c:v>206.268</c:v>
                </c:pt>
                <c:pt idx="1120">
                  <c:v>206.27500000000001</c:v>
                </c:pt>
                <c:pt idx="1121">
                  <c:v>206.28199999999998</c:v>
                </c:pt>
                <c:pt idx="1122">
                  <c:v>206.28900000000002</c:v>
                </c:pt>
                <c:pt idx="1123">
                  <c:v>206.29600000000002</c:v>
                </c:pt>
                <c:pt idx="1124">
                  <c:v>206.303</c:v>
                </c:pt>
                <c:pt idx="1125">
                  <c:v>206.31</c:v>
                </c:pt>
                <c:pt idx="1126">
                  <c:v>206.31700000000001</c:v>
                </c:pt>
                <c:pt idx="1127">
                  <c:v>206.32399999999998</c:v>
                </c:pt>
                <c:pt idx="1128">
                  <c:v>206.33099999999999</c:v>
                </c:pt>
                <c:pt idx="1129">
                  <c:v>206.33799999999999</c:v>
                </c:pt>
                <c:pt idx="1130">
                  <c:v>206.345</c:v>
                </c:pt>
                <c:pt idx="1131">
                  <c:v>206.352</c:v>
                </c:pt>
                <c:pt idx="1132">
                  <c:v>206.35900000000001</c:v>
                </c:pt>
                <c:pt idx="1133">
                  <c:v>206.36600000000001</c:v>
                </c:pt>
                <c:pt idx="1134">
                  <c:v>206.37299999999999</c:v>
                </c:pt>
                <c:pt idx="1135">
                  <c:v>206.38</c:v>
                </c:pt>
                <c:pt idx="1136">
                  <c:v>206.387</c:v>
                </c:pt>
                <c:pt idx="1137">
                  <c:v>206.39399999999998</c:v>
                </c:pt>
                <c:pt idx="1138">
                  <c:v>206.40100000000001</c:v>
                </c:pt>
                <c:pt idx="1139">
                  <c:v>206.40800000000002</c:v>
                </c:pt>
                <c:pt idx="1140">
                  <c:v>206.41500000000002</c:v>
                </c:pt>
                <c:pt idx="1141">
                  <c:v>206.422</c:v>
                </c:pt>
                <c:pt idx="1142">
                  <c:v>206.429</c:v>
                </c:pt>
                <c:pt idx="1143">
                  <c:v>206.43600000000001</c:v>
                </c:pt>
                <c:pt idx="1144">
                  <c:v>206.44299999999998</c:v>
                </c:pt>
                <c:pt idx="1145">
                  <c:v>206.45</c:v>
                </c:pt>
                <c:pt idx="1146">
                  <c:v>206.45699999999999</c:v>
                </c:pt>
                <c:pt idx="1147">
                  <c:v>206.464</c:v>
                </c:pt>
                <c:pt idx="1148">
                  <c:v>206.471</c:v>
                </c:pt>
                <c:pt idx="1149">
                  <c:v>206.47900000000001</c:v>
                </c:pt>
                <c:pt idx="1150">
                  <c:v>206.48599999999999</c:v>
                </c:pt>
                <c:pt idx="1151">
                  <c:v>206.49299999999999</c:v>
                </c:pt>
                <c:pt idx="1152">
                  <c:v>206.5</c:v>
                </c:pt>
                <c:pt idx="1153">
                  <c:v>206.50700000000001</c:v>
                </c:pt>
                <c:pt idx="1154">
                  <c:v>206.51399999999998</c:v>
                </c:pt>
                <c:pt idx="1155">
                  <c:v>206.52099999999999</c:v>
                </c:pt>
                <c:pt idx="1156">
                  <c:v>206.52800000000002</c:v>
                </c:pt>
                <c:pt idx="1157">
                  <c:v>206.535</c:v>
                </c:pt>
                <c:pt idx="1158">
                  <c:v>206.542</c:v>
                </c:pt>
                <c:pt idx="1159">
                  <c:v>206.54900000000001</c:v>
                </c:pt>
                <c:pt idx="1160">
                  <c:v>206.55599999999998</c:v>
                </c:pt>
                <c:pt idx="1161">
                  <c:v>206.56299999999999</c:v>
                </c:pt>
                <c:pt idx="1162">
                  <c:v>206.57</c:v>
                </c:pt>
                <c:pt idx="1163">
                  <c:v>206.577</c:v>
                </c:pt>
                <c:pt idx="1164">
                  <c:v>206.584</c:v>
                </c:pt>
                <c:pt idx="1165">
                  <c:v>206.59100000000001</c:v>
                </c:pt>
                <c:pt idx="1166">
                  <c:v>206.59800000000001</c:v>
                </c:pt>
                <c:pt idx="1167">
                  <c:v>206.60499999999999</c:v>
                </c:pt>
                <c:pt idx="1168">
                  <c:v>206.61199999999999</c:v>
                </c:pt>
                <c:pt idx="1169">
                  <c:v>206.619</c:v>
                </c:pt>
                <c:pt idx="1170">
                  <c:v>206.62599999999998</c:v>
                </c:pt>
                <c:pt idx="1171">
                  <c:v>206.63299999999998</c:v>
                </c:pt>
                <c:pt idx="1172">
                  <c:v>206.64000000000001</c:v>
                </c:pt>
                <c:pt idx="1173">
                  <c:v>206.64700000000002</c:v>
                </c:pt>
                <c:pt idx="1174">
                  <c:v>206.654</c:v>
                </c:pt>
                <c:pt idx="1175">
                  <c:v>206.661</c:v>
                </c:pt>
                <c:pt idx="1176">
                  <c:v>206.66800000000001</c:v>
                </c:pt>
                <c:pt idx="1177">
                  <c:v>206.67499999999998</c:v>
                </c:pt>
                <c:pt idx="1178">
                  <c:v>206.68199999999999</c:v>
                </c:pt>
                <c:pt idx="1179">
                  <c:v>206.68899999999999</c:v>
                </c:pt>
                <c:pt idx="1180">
                  <c:v>206.696</c:v>
                </c:pt>
                <c:pt idx="1181">
                  <c:v>206.703</c:v>
                </c:pt>
                <c:pt idx="1182">
                  <c:v>206.71</c:v>
                </c:pt>
                <c:pt idx="1183">
                  <c:v>206.71700000000001</c:v>
                </c:pt>
                <c:pt idx="1184">
                  <c:v>206.72399999999999</c:v>
                </c:pt>
                <c:pt idx="1185">
                  <c:v>206.73099999999999</c:v>
                </c:pt>
                <c:pt idx="1186">
                  <c:v>206.738</c:v>
                </c:pt>
                <c:pt idx="1187">
                  <c:v>206.74499999999998</c:v>
                </c:pt>
                <c:pt idx="1188">
                  <c:v>206.75200000000001</c:v>
                </c:pt>
                <c:pt idx="1189">
                  <c:v>206.75900000000001</c:v>
                </c:pt>
                <c:pt idx="1190">
                  <c:v>206.76599999999999</c:v>
                </c:pt>
                <c:pt idx="1191">
                  <c:v>206.773</c:v>
                </c:pt>
                <c:pt idx="1192">
                  <c:v>206.78</c:v>
                </c:pt>
                <c:pt idx="1193">
                  <c:v>206.78700000000001</c:v>
                </c:pt>
                <c:pt idx="1194">
                  <c:v>206.79399999999998</c:v>
                </c:pt>
                <c:pt idx="1195">
                  <c:v>206.80099999999999</c:v>
                </c:pt>
                <c:pt idx="1196">
                  <c:v>206.80700000000002</c:v>
                </c:pt>
                <c:pt idx="1197">
                  <c:v>206.81399999999999</c:v>
                </c:pt>
                <c:pt idx="1198">
                  <c:v>206.821</c:v>
                </c:pt>
                <c:pt idx="1199">
                  <c:v>206.828</c:v>
                </c:pt>
                <c:pt idx="1200">
                  <c:v>206.83500000000001</c:v>
                </c:pt>
                <c:pt idx="1201">
                  <c:v>206.84199999999998</c:v>
                </c:pt>
                <c:pt idx="1202">
                  <c:v>206.84899999999999</c:v>
                </c:pt>
                <c:pt idx="1203">
                  <c:v>206.85600000000002</c:v>
                </c:pt>
                <c:pt idx="1204">
                  <c:v>206.863</c:v>
                </c:pt>
                <c:pt idx="1205">
                  <c:v>206.87</c:v>
                </c:pt>
                <c:pt idx="1206">
                  <c:v>206.87700000000001</c:v>
                </c:pt>
                <c:pt idx="1207">
                  <c:v>206.88399999999999</c:v>
                </c:pt>
                <c:pt idx="1208">
                  <c:v>206.89099999999999</c:v>
                </c:pt>
                <c:pt idx="1209">
                  <c:v>206.898</c:v>
                </c:pt>
                <c:pt idx="1210">
                  <c:v>206.905</c:v>
                </c:pt>
                <c:pt idx="1211">
                  <c:v>206.91200000000001</c:v>
                </c:pt>
                <c:pt idx="1212">
                  <c:v>206.91900000000001</c:v>
                </c:pt>
                <c:pt idx="1213">
                  <c:v>206.92600000000002</c:v>
                </c:pt>
                <c:pt idx="1214">
                  <c:v>206.93299999999999</c:v>
                </c:pt>
                <c:pt idx="1215">
                  <c:v>206.94</c:v>
                </c:pt>
                <c:pt idx="1216">
                  <c:v>206.947</c:v>
                </c:pt>
                <c:pt idx="1217">
                  <c:v>206.95399999999998</c:v>
                </c:pt>
                <c:pt idx="1218">
                  <c:v>206.96099999999998</c:v>
                </c:pt>
                <c:pt idx="1219">
                  <c:v>206.96800000000002</c:v>
                </c:pt>
                <c:pt idx="1220">
                  <c:v>206.97500000000002</c:v>
                </c:pt>
                <c:pt idx="1221">
                  <c:v>206.982</c:v>
                </c:pt>
                <c:pt idx="1222">
                  <c:v>206.989</c:v>
                </c:pt>
                <c:pt idx="1223">
                  <c:v>206.99600000000001</c:v>
                </c:pt>
                <c:pt idx="1224">
                  <c:v>207.00299999999999</c:v>
                </c:pt>
                <c:pt idx="1225">
                  <c:v>207.01</c:v>
                </c:pt>
                <c:pt idx="1226">
                  <c:v>207.017</c:v>
                </c:pt>
                <c:pt idx="1227">
                  <c:v>207.024</c:v>
                </c:pt>
                <c:pt idx="1228">
                  <c:v>207.03100000000001</c:v>
                </c:pt>
                <c:pt idx="1229">
                  <c:v>207.03800000000001</c:v>
                </c:pt>
                <c:pt idx="1230">
                  <c:v>207.04500000000002</c:v>
                </c:pt>
                <c:pt idx="1231">
                  <c:v>207.05199999999999</c:v>
                </c:pt>
                <c:pt idx="1232">
                  <c:v>207.059</c:v>
                </c:pt>
                <c:pt idx="1233">
                  <c:v>207.066</c:v>
                </c:pt>
                <c:pt idx="1234">
                  <c:v>207.07299999999998</c:v>
                </c:pt>
                <c:pt idx="1235">
                  <c:v>207.08</c:v>
                </c:pt>
                <c:pt idx="1236">
                  <c:v>207.08700000000002</c:v>
                </c:pt>
                <c:pt idx="1237">
                  <c:v>207.09399999999999</c:v>
                </c:pt>
                <c:pt idx="1238">
                  <c:v>207.101</c:v>
                </c:pt>
                <c:pt idx="1239">
                  <c:v>207.108</c:v>
                </c:pt>
                <c:pt idx="1240">
                  <c:v>207.11500000000001</c:v>
                </c:pt>
                <c:pt idx="1241">
                  <c:v>207.12199999999999</c:v>
                </c:pt>
                <c:pt idx="1242">
                  <c:v>207.12899999999999</c:v>
                </c:pt>
                <c:pt idx="1243">
                  <c:v>207.136</c:v>
                </c:pt>
                <c:pt idx="1244">
                  <c:v>207.143</c:v>
                </c:pt>
                <c:pt idx="1245">
                  <c:v>207.15</c:v>
                </c:pt>
                <c:pt idx="1246">
                  <c:v>207.15700000000001</c:v>
                </c:pt>
                <c:pt idx="1247">
                  <c:v>207.16399999999999</c:v>
                </c:pt>
                <c:pt idx="1248">
                  <c:v>207.17</c:v>
                </c:pt>
                <c:pt idx="1249">
                  <c:v>207.17699999999999</c:v>
                </c:pt>
                <c:pt idx="1250">
                  <c:v>207.184</c:v>
                </c:pt>
                <c:pt idx="1251">
                  <c:v>207.191</c:v>
                </c:pt>
                <c:pt idx="1252">
                  <c:v>207.19800000000001</c:v>
                </c:pt>
                <c:pt idx="1253">
                  <c:v>207.20500000000001</c:v>
                </c:pt>
                <c:pt idx="1254">
                  <c:v>207.21199999999999</c:v>
                </c:pt>
                <c:pt idx="1255">
                  <c:v>207.21899999999999</c:v>
                </c:pt>
                <c:pt idx="1256">
                  <c:v>207.226</c:v>
                </c:pt>
                <c:pt idx="1257">
                  <c:v>207.23299999999998</c:v>
                </c:pt>
                <c:pt idx="1258">
                  <c:v>207.24</c:v>
                </c:pt>
                <c:pt idx="1259">
                  <c:v>207.24700000000001</c:v>
                </c:pt>
                <c:pt idx="1260">
                  <c:v>207.25400000000002</c:v>
                </c:pt>
                <c:pt idx="1261">
                  <c:v>207.261</c:v>
                </c:pt>
                <c:pt idx="1262">
                  <c:v>207.268</c:v>
                </c:pt>
                <c:pt idx="1263">
                  <c:v>207.27500000000001</c:v>
                </c:pt>
                <c:pt idx="1264">
                  <c:v>207.28199999999998</c:v>
                </c:pt>
                <c:pt idx="1265">
                  <c:v>207.28899999999999</c:v>
                </c:pt>
                <c:pt idx="1266">
                  <c:v>207.29599999999999</c:v>
                </c:pt>
                <c:pt idx="1267">
                  <c:v>207.303</c:v>
                </c:pt>
                <c:pt idx="1268">
                  <c:v>207.31</c:v>
                </c:pt>
                <c:pt idx="1269">
                  <c:v>207.31700000000001</c:v>
                </c:pt>
                <c:pt idx="1270">
                  <c:v>207.32400000000001</c:v>
                </c:pt>
                <c:pt idx="1271">
                  <c:v>207.33099999999999</c:v>
                </c:pt>
                <c:pt idx="1272">
                  <c:v>207.33799999999999</c:v>
                </c:pt>
                <c:pt idx="1273">
                  <c:v>207.345</c:v>
                </c:pt>
                <c:pt idx="1274">
                  <c:v>207.35199999999998</c:v>
                </c:pt>
                <c:pt idx="1275">
                  <c:v>207.35900000000001</c:v>
                </c:pt>
                <c:pt idx="1276">
                  <c:v>207.36600000000001</c:v>
                </c:pt>
                <c:pt idx="1277">
                  <c:v>207.37200000000001</c:v>
                </c:pt>
                <c:pt idx="1278">
                  <c:v>207.37899999999999</c:v>
                </c:pt>
                <c:pt idx="1279">
                  <c:v>207.386</c:v>
                </c:pt>
                <c:pt idx="1280">
                  <c:v>207.393</c:v>
                </c:pt>
                <c:pt idx="1281">
                  <c:v>207.39999999999998</c:v>
                </c:pt>
                <c:pt idx="1282">
                  <c:v>207.40700000000001</c:v>
                </c:pt>
                <c:pt idx="1283">
                  <c:v>207.41400000000002</c:v>
                </c:pt>
                <c:pt idx="1284">
                  <c:v>207.42099999999999</c:v>
                </c:pt>
                <c:pt idx="1285">
                  <c:v>207.428</c:v>
                </c:pt>
                <c:pt idx="1286">
                  <c:v>207.435</c:v>
                </c:pt>
                <c:pt idx="1287">
                  <c:v>207.44200000000001</c:v>
                </c:pt>
                <c:pt idx="1288">
                  <c:v>207.44899999999998</c:v>
                </c:pt>
                <c:pt idx="1289">
                  <c:v>207.45599999999999</c:v>
                </c:pt>
                <c:pt idx="1290">
                  <c:v>207.46300000000002</c:v>
                </c:pt>
                <c:pt idx="1291">
                  <c:v>207.47</c:v>
                </c:pt>
                <c:pt idx="1292">
                  <c:v>207.477</c:v>
                </c:pt>
                <c:pt idx="1293">
                  <c:v>207.48400000000001</c:v>
                </c:pt>
                <c:pt idx="1294">
                  <c:v>207.49099999999999</c:v>
                </c:pt>
                <c:pt idx="1295">
                  <c:v>207.49799999999999</c:v>
                </c:pt>
                <c:pt idx="1296">
                  <c:v>207.505</c:v>
                </c:pt>
                <c:pt idx="1297">
                  <c:v>207.512</c:v>
                </c:pt>
                <c:pt idx="1298">
                  <c:v>207.51900000000001</c:v>
                </c:pt>
                <c:pt idx="1299">
                  <c:v>207.52600000000001</c:v>
                </c:pt>
                <c:pt idx="1300">
                  <c:v>207.53200000000001</c:v>
                </c:pt>
                <c:pt idx="1301">
                  <c:v>207.53899999999999</c:v>
                </c:pt>
                <c:pt idx="1302">
                  <c:v>207.54599999999999</c:v>
                </c:pt>
                <c:pt idx="1303">
                  <c:v>207.553</c:v>
                </c:pt>
                <c:pt idx="1304">
                  <c:v>207.55999999999997</c:v>
                </c:pt>
                <c:pt idx="1305">
                  <c:v>207.56700000000001</c:v>
                </c:pt>
                <c:pt idx="1306">
                  <c:v>207.57400000000001</c:v>
                </c:pt>
                <c:pt idx="1307">
                  <c:v>207.58100000000002</c:v>
                </c:pt>
                <c:pt idx="1308">
                  <c:v>207.58799999999999</c:v>
                </c:pt>
                <c:pt idx="1309">
                  <c:v>207.595</c:v>
                </c:pt>
                <c:pt idx="1310">
                  <c:v>207.602</c:v>
                </c:pt>
                <c:pt idx="1311">
                  <c:v>207.60899999999998</c:v>
                </c:pt>
                <c:pt idx="1312">
                  <c:v>207.61599999999999</c:v>
                </c:pt>
                <c:pt idx="1313">
                  <c:v>207.62300000000002</c:v>
                </c:pt>
                <c:pt idx="1314">
                  <c:v>207.63</c:v>
                </c:pt>
                <c:pt idx="1315">
                  <c:v>207.637</c:v>
                </c:pt>
                <c:pt idx="1316">
                  <c:v>207.64400000000001</c:v>
                </c:pt>
                <c:pt idx="1317">
                  <c:v>207.65100000000001</c:v>
                </c:pt>
                <c:pt idx="1318">
                  <c:v>207.65799999999999</c:v>
                </c:pt>
                <c:pt idx="1319">
                  <c:v>207.66399999999999</c:v>
                </c:pt>
                <c:pt idx="1320">
                  <c:v>207.67100000000002</c:v>
                </c:pt>
                <c:pt idx="1321">
                  <c:v>207.678</c:v>
                </c:pt>
                <c:pt idx="1322">
                  <c:v>207.685</c:v>
                </c:pt>
                <c:pt idx="1323">
                  <c:v>207.69200000000001</c:v>
                </c:pt>
                <c:pt idx="1324">
                  <c:v>207.69900000000001</c:v>
                </c:pt>
                <c:pt idx="1325">
                  <c:v>207.70599999999999</c:v>
                </c:pt>
                <c:pt idx="1326">
                  <c:v>207.71299999999999</c:v>
                </c:pt>
                <c:pt idx="1327">
                  <c:v>207.72</c:v>
                </c:pt>
                <c:pt idx="1328">
                  <c:v>207.727</c:v>
                </c:pt>
                <c:pt idx="1329">
                  <c:v>207.73400000000001</c:v>
                </c:pt>
                <c:pt idx="1330">
                  <c:v>207.74100000000001</c:v>
                </c:pt>
                <c:pt idx="1331">
                  <c:v>207.74799999999999</c:v>
                </c:pt>
                <c:pt idx="1332">
                  <c:v>207.755</c:v>
                </c:pt>
                <c:pt idx="1333">
                  <c:v>207.762</c:v>
                </c:pt>
                <c:pt idx="1334">
                  <c:v>207.76900000000001</c:v>
                </c:pt>
                <c:pt idx="1335">
                  <c:v>207.77500000000001</c:v>
                </c:pt>
                <c:pt idx="1336">
                  <c:v>207.78200000000001</c:v>
                </c:pt>
                <c:pt idx="1337">
                  <c:v>207.78900000000002</c:v>
                </c:pt>
                <c:pt idx="1338">
                  <c:v>207.79599999999999</c:v>
                </c:pt>
                <c:pt idx="1339">
                  <c:v>207.803</c:v>
                </c:pt>
                <c:pt idx="1340">
                  <c:v>207.81</c:v>
                </c:pt>
                <c:pt idx="1341">
                  <c:v>207.81699999999998</c:v>
                </c:pt>
                <c:pt idx="1342">
                  <c:v>207.82399999999998</c:v>
                </c:pt>
                <c:pt idx="1343">
                  <c:v>207.83100000000002</c:v>
                </c:pt>
                <c:pt idx="1344">
                  <c:v>207.83800000000002</c:v>
                </c:pt>
                <c:pt idx="1345">
                  <c:v>207.845</c:v>
                </c:pt>
                <c:pt idx="1346">
                  <c:v>207.852</c:v>
                </c:pt>
                <c:pt idx="1347">
                  <c:v>207.85900000000001</c:v>
                </c:pt>
                <c:pt idx="1348">
                  <c:v>207.86</c:v>
                </c:pt>
                <c:pt idx="1349">
                  <c:v>207.86599999999999</c:v>
                </c:pt>
                <c:pt idx="1350">
                  <c:v>207.86699999999999</c:v>
                </c:pt>
                <c:pt idx="1351">
                  <c:v>207.874</c:v>
                </c:pt>
                <c:pt idx="1352">
                  <c:v>207.881</c:v>
                </c:pt>
                <c:pt idx="1353">
                  <c:v>207.88799999999998</c:v>
                </c:pt>
                <c:pt idx="1354">
                  <c:v>207.89500000000001</c:v>
                </c:pt>
                <c:pt idx="1355">
                  <c:v>207.90200000000002</c:v>
                </c:pt>
                <c:pt idx="1356">
                  <c:v>207.90900000000002</c:v>
                </c:pt>
                <c:pt idx="1357">
                  <c:v>207.917</c:v>
                </c:pt>
                <c:pt idx="1358">
                  <c:v>207.92400000000001</c:v>
                </c:pt>
                <c:pt idx="1359">
                  <c:v>207.93100000000001</c:v>
                </c:pt>
                <c:pt idx="1360">
                  <c:v>207.93799999999999</c:v>
                </c:pt>
                <c:pt idx="1361">
                  <c:v>207.94499999999999</c:v>
                </c:pt>
                <c:pt idx="1362">
                  <c:v>207.952</c:v>
                </c:pt>
                <c:pt idx="1363">
                  <c:v>207.959</c:v>
                </c:pt>
                <c:pt idx="1364">
                  <c:v>207.96600000000001</c:v>
                </c:pt>
                <c:pt idx="1365">
                  <c:v>207.97300000000001</c:v>
                </c:pt>
                <c:pt idx="1366">
                  <c:v>207.98</c:v>
                </c:pt>
                <c:pt idx="1367">
                  <c:v>207.98699999999999</c:v>
                </c:pt>
                <c:pt idx="1368">
                  <c:v>207.994</c:v>
                </c:pt>
                <c:pt idx="1369">
                  <c:v>208.001</c:v>
                </c:pt>
                <c:pt idx="1370">
                  <c:v>208.00899999999999</c:v>
                </c:pt>
                <c:pt idx="1371">
                  <c:v>208.01599999999999</c:v>
                </c:pt>
                <c:pt idx="1372">
                  <c:v>208.023</c:v>
                </c:pt>
                <c:pt idx="1373">
                  <c:v>208.03</c:v>
                </c:pt>
                <c:pt idx="1374">
                  <c:v>208.03700000000001</c:v>
                </c:pt>
                <c:pt idx="1375">
                  <c:v>208.04400000000001</c:v>
                </c:pt>
                <c:pt idx="1376">
                  <c:v>208.05099999999999</c:v>
                </c:pt>
                <c:pt idx="1377">
                  <c:v>208.05799999999999</c:v>
                </c:pt>
                <c:pt idx="1378">
                  <c:v>208.065</c:v>
                </c:pt>
                <c:pt idx="1379">
                  <c:v>208.072</c:v>
                </c:pt>
                <c:pt idx="1380">
                  <c:v>208.07899999999998</c:v>
                </c:pt>
                <c:pt idx="1381">
                  <c:v>208.08600000000001</c:v>
                </c:pt>
                <c:pt idx="1382">
                  <c:v>208.09300000000002</c:v>
                </c:pt>
                <c:pt idx="1383">
                  <c:v>208.1</c:v>
                </c:pt>
                <c:pt idx="1384">
                  <c:v>208.107</c:v>
                </c:pt>
                <c:pt idx="1385">
                  <c:v>208.114</c:v>
                </c:pt>
                <c:pt idx="1386">
                  <c:v>208.12199999999999</c:v>
                </c:pt>
                <c:pt idx="1387">
                  <c:v>208.12899999999999</c:v>
                </c:pt>
                <c:pt idx="1388">
                  <c:v>208.136</c:v>
                </c:pt>
                <c:pt idx="1389">
                  <c:v>208.143</c:v>
                </c:pt>
                <c:pt idx="1390">
                  <c:v>208.15</c:v>
                </c:pt>
                <c:pt idx="1391">
                  <c:v>208.15700000000001</c:v>
                </c:pt>
                <c:pt idx="1392">
                  <c:v>208.16400000000002</c:v>
                </c:pt>
                <c:pt idx="1393">
                  <c:v>208.17099999999999</c:v>
                </c:pt>
                <c:pt idx="1394">
                  <c:v>208.178</c:v>
                </c:pt>
                <c:pt idx="1395">
                  <c:v>208.185</c:v>
                </c:pt>
                <c:pt idx="1396">
                  <c:v>208.19199999999998</c:v>
                </c:pt>
                <c:pt idx="1397">
                  <c:v>208.19899999999998</c:v>
                </c:pt>
                <c:pt idx="1398">
                  <c:v>208.20600000000002</c:v>
                </c:pt>
                <c:pt idx="1399">
                  <c:v>208.21300000000002</c:v>
                </c:pt>
                <c:pt idx="1400">
                  <c:v>208.22</c:v>
                </c:pt>
                <c:pt idx="1401">
                  <c:v>208.227</c:v>
                </c:pt>
                <c:pt idx="1402">
                  <c:v>208.23500000000001</c:v>
                </c:pt>
                <c:pt idx="1403">
                  <c:v>208.24199999999999</c:v>
                </c:pt>
                <c:pt idx="1404">
                  <c:v>208.249</c:v>
                </c:pt>
                <c:pt idx="1405">
                  <c:v>208.256</c:v>
                </c:pt>
                <c:pt idx="1406">
                  <c:v>208.26299999999998</c:v>
                </c:pt>
                <c:pt idx="1407">
                  <c:v>208.27</c:v>
                </c:pt>
                <c:pt idx="1408">
                  <c:v>208.27700000000002</c:v>
                </c:pt>
                <c:pt idx="1409">
                  <c:v>208.28399999999999</c:v>
                </c:pt>
                <c:pt idx="1410">
                  <c:v>208.291</c:v>
                </c:pt>
                <c:pt idx="1411">
                  <c:v>208.298</c:v>
                </c:pt>
                <c:pt idx="1412">
                  <c:v>208.30500000000001</c:v>
                </c:pt>
                <c:pt idx="1413">
                  <c:v>208.31199999999998</c:v>
                </c:pt>
                <c:pt idx="1414">
                  <c:v>208.31899999999999</c:v>
                </c:pt>
                <c:pt idx="1415">
                  <c:v>208.32600000000002</c:v>
                </c:pt>
                <c:pt idx="1416">
                  <c:v>208.333</c:v>
                </c:pt>
                <c:pt idx="1417">
                  <c:v>208.34</c:v>
                </c:pt>
                <c:pt idx="1418">
                  <c:v>208.34700000000001</c:v>
                </c:pt>
                <c:pt idx="1419">
                  <c:v>208.35399999999998</c:v>
                </c:pt>
                <c:pt idx="1420">
                  <c:v>208.36099999999999</c:v>
                </c:pt>
                <c:pt idx="1421">
                  <c:v>208.369</c:v>
                </c:pt>
                <c:pt idx="1422">
                  <c:v>208.376</c:v>
                </c:pt>
                <c:pt idx="1423">
                  <c:v>208.38299999999998</c:v>
                </c:pt>
                <c:pt idx="1424">
                  <c:v>208.39000000000001</c:v>
                </c:pt>
                <c:pt idx="1425">
                  <c:v>208.39700000000002</c:v>
                </c:pt>
                <c:pt idx="1426">
                  <c:v>208.404</c:v>
                </c:pt>
                <c:pt idx="1427">
                  <c:v>208.411</c:v>
                </c:pt>
                <c:pt idx="1428">
                  <c:v>208.41800000000001</c:v>
                </c:pt>
                <c:pt idx="1429">
                  <c:v>208.42499999999998</c:v>
                </c:pt>
                <c:pt idx="1430">
                  <c:v>208.43199999999999</c:v>
                </c:pt>
                <c:pt idx="1431">
                  <c:v>208.43899999999999</c:v>
                </c:pt>
                <c:pt idx="1432">
                  <c:v>208.44600000000003</c:v>
                </c:pt>
                <c:pt idx="1433">
                  <c:v>208.453</c:v>
                </c:pt>
                <c:pt idx="1434">
                  <c:v>208.46</c:v>
                </c:pt>
                <c:pt idx="1435">
                  <c:v>208.46700000000001</c:v>
                </c:pt>
                <c:pt idx="1436">
                  <c:v>208.47399999999999</c:v>
                </c:pt>
                <c:pt idx="1437">
                  <c:v>208.48099999999999</c:v>
                </c:pt>
                <c:pt idx="1438">
                  <c:v>208.488</c:v>
                </c:pt>
                <c:pt idx="1439">
                  <c:v>208.49499999999998</c:v>
                </c:pt>
                <c:pt idx="1440">
                  <c:v>208.50200000000001</c:v>
                </c:pt>
                <c:pt idx="1441">
                  <c:v>208.50900000000001</c:v>
                </c:pt>
                <c:pt idx="1442">
                  <c:v>208.51600000000002</c:v>
                </c:pt>
                <c:pt idx="1443">
                  <c:v>208.524</c:v>
                </c:pt>
                <c:pt idx="1444">
                  <c:v>208.53100000000001</c:v>
                </c:pt>
                <c:pt idx="1445">
                  <c:v>208.53800000000001</c:v>
                </c:pt>
                <c:pt idx="1446">
                  <c:v>208.54499999999999</c:v>
                </c:pt>
                <c:pt idx="1447">
                  <c:v>208.55199999999999</c:v>
                </c:pt>
                <c:pt idx="1448">
                  <c:v>208.559</c:v>
                </c:pt>
                <c:pt idx="1449">
                  <c:v>208.566</c:v>
                </c:pt>
                <c:pt idx="1450">
                  <c:v>208.57300000000001</c:v>
                </c:pt>
                <c:pt idx="1451">
                  <c:v>208.58</c:v>
                </c:pt>
                <c:pt idx="1452">
                  <c:v>208.58699999999999</c:v>
                </c:pt>
                <c:pt idx="1453">
                  <c:v>208.59399999999999</c:v>
                </c:pt>
                <c:pt idx="1454">
                  <c:v>208.601</c:v>
                </c:pt>
                <c:pt idx="1455">
                  <c:v>208.608</c:v>
                </c:pt>
                <c:pt idx="1456">
                  <c:v>208.61499999999998</c:v>
                </c:pt>
                <c:pt idx="1457">
                  <c:v>208.62200000000001</c:v>
                </c:pt>
                <c:pt idx="1458">
                  <c:v>208.62900000000002</c:v>
                </c:pt>
                <c:pt idx="1459">
                  <c:v>208.636</c:v>
                </c:pt>
                <c:pt idx="1460">
                  <c:v>208.643</c:v>
                </c:pt>
                <c:pt idx="1461">
                  <c:v>208.65</c:v>
                </c:pt>
                <c:pt idx="1462">
                  <c:v>208.65699999999998</c:v>
                </c:pt>
                <c:pt idx="1463">
                  <c:v>208.66399999999999</c:v>
                </c:pt>
                <c:pt idx="1464">
                  <c:v>208.67099999999999</c:v>
                </c:pt>
                <c:pt idx="1465">
                  <c:v>208.678</c:v>
                </c:pt>
                <c:pt idx="1466">
                  <c:v>208.685</c:v>
                </c:pt>
                <c:pt idx="1467">
                  <c:v>208.69200000000001</c:v>
                </c:pt>
                <c:pt idx="1468">
                  <c:v>208.69900000000001</c:v>
                </c:pt>
                <c:pt idx="1469">
                  <c:v>208.70599999999999</c:v>
                </c:pt>
                <c:pt idx="1470">
                  <c:v>208.714</c:v>
                </c:pt>
                <c:pt idx="1471">
                  <c:v>208.721</c:v>
                </c:pt>
                <c:pt idx="1472">
                  <c:v>208.72799999999998</c:v>
                </c:pt>
                <c:pt idx="1473">
                  <c:v>208.73499999999999</c:v>
                </c:pt>
                <c:pt idx="1474">
                  <c:v>208.74199999999999</c:v>
                </c:pt>
                <c:pt idx="1475">
                  <c:v>208.74900000000002</c:v>
                </c:pt>
                <c:pt idx="1476">
                  <c:v>208.756</c:v>
                </c:pt>
                <c:pt idx="1477">
                  <c:v>208.76300000000001</c:v>
                </c:pt>
                <c:pt idx="1478">
                  <c:v>208.77</c:v>
                </c:pt>
                <c:pt idx="1479">
                  <c:v>208.77699999999999</c:v>
                </c:pt>
                <c:pt idx="1480">
                  <c:v>208.78399999999999</c:v>
                </c:pt>
                <c:pt idx="1481">
                  <c:v>208.791</c:v>
                </c:pt>
                <c:pt idx="1482">
                  <c:v>208.798</c:v>
                </c:pt>
                <c:pt idx="1483">
                  <c:v>208.80500000000001</c:v>
                </c:pt>
                <c:pt idx="1484">
                  <c:v>208.81200000000001</c:v>
                </c:pt>
                <c:pt idx="1485">
                  <c:v>208.81900000000002</c:v>
                </c:pt>
                <c:pt idx="1486">
                  <c:v>208.82599999999999</c:v>
                </c:pt>
                <c:pt idx="1487">
                  <c:v>208.833</c:v>
                </c:pt>
                <c:pt idx="1488">
                  <c:v>208.84</c:v>
                </c:pt>
                <c:pt idx="1489">
                  <c:v>208.84699999999998</c:v>
                </c:pt>
                <c:pt idx="1490">
                  <c:v>208.85399999999998</c:v>
                </c:pt>
                <c:pt idx="1491">
                  <c:v>208.86100000000002</c:v>
                </c:pt>
                <c:pt idx="1492">
                  <c:v>208.86799999999999</c:v>
                </c:pt>
                <c:pt idx="1493">
                  <c:v>208.875</c:v>
                </c:pt>
                <c:pt idx="1494">
                  <c:v>208.88200000000001</c:v>
                </c:pt>
                <c:pt idx="1495">
                  <c:v>208.88900000000001</c:v>
                </c:pt>
                <c:pt idx="1496">
                  <c:v>208.89599999999999</c:v>
                </c:pt>
                <c:pt idx="1497">
                  <c:v>208.90299999999999</c:v>
                </c:pt>
                <c:pt idx="1498">
                  <c:v>208.91</c:v>
                </c:pt>
                <c:pt idx="1499">
                  <c:v>208.917</c:v>
                </c:pt>
                <c:pt idx="1500">
                  <c:v>208.92400000000001</c:v>
                </c:pt>
                <c:pt idx="1501">
                  <c:v>208.93100000000001</c:v>
                </c:pt>
                <c:pt idx="1502">
                  <c:v>208.93799999999999</c:v>
                </c:pt>
                <c:pt idx="1503">
                  <c:v>208.94499999999999</c:v>
                </c:pt>
                <c:pt idx="1504">
                  <c:v>208.952</c:v>
                </c:pt>
                <c:pt idx="1505">
                  <c:v>208.959</c:v>
                </c:pt>
                <c:pt idx="1506">
                  <c:v>208.96599999999998</c:v>
                </c:pt>
                <c:pt idx="1507">
                  <c:v>208.97300000000001</c:v>
                </c:pt>
                <c:pt idx="1508">
                  <c:v>208.98000000000002</c:v>
                </c:pt>
                <c:pt idx="1509">
                  <c:v>208.98699999999999</c:v>
                </c:pt>
                <c:pt idx="1510">
                  <c:v>208.994</c:v>
                </c:pt>
                <c:pt idx="1511">
                  <c:v>209.001</c:v>
                </c:pt>
                <c:pt idx="1512">
                  <c:v>209.00799999999998</c:v>
                </c:pt>
                <c:pt idx="1513">
                  <c:v>209.01499999999999</c:v>
                </c:pt>
                <c:pt idx="1514">
                  <c:v>209.02199999999999</c:v>
                </c:pt>
                <c:pt idx="1515">
                  <c:v>209.02900000000002</c:v>
                </c:pt>
                <c:pt idx="1516">
                  <c:v>209.03700000000001</c:v>
                </c:pt>
                <c:pt idx="1517">
                  <c:v>209.04400000000001</c:v>
                </c:pt>
                <c:pt idx="1518">
                  <c:v>209.05100000000002</c:v>
                </c:pt>
                <c:pt idx="1519">
                  <c:v>209.05799999999999</c:v>
                </c:pt>
                <c:pt idx="1520">
                  <c:v>209.065</c:v>
                </c:pt>
                <c:pt idx="1521">
                  <c:v>209.072</c:v>
                </c:pt>
                <c:pt idx="1522">
                  <c:v>209.07899999999998</c:v>
                </c:pt>
                <c:pt idx="1523">
                  <c:v>209.08599999999998</c:v>
                </c:pt>
                <c:pt idx="1524">
                  <c:v>209.09300000000002</c:v>
                </c:pt>
                <c:pt idx="1525">
                  <c:v>209.10000000000002</c:v>
                </c:pt>
                <c:pt idx="1526">
                  <c:v>209.107</c:v>
                </c:pt>
                <c:pt idx="1527">
                  <c:v>209.114</c:v>
                </c:pt>
                <c:pt idx="1528">
                  <c:v>209.12100000000001</c:v>
                </c:pt>
                <c:pt idx="1529">
                  <c:v>209.12799999999999</c:v>
                </c:pt>
                <c:pt idx="1530">
                  <c:v>209.13499999999999</c:v>
                </c:pt>
                <c:pt idx="1531">
                  <c:v>209.142</c:v>
                </c:pt>
                <c:pt idx="1532">
                  <c:v>209.149</c:v>
                </c:pt>
                <c:pt idx="1533">
                  <c:v>209.15600000000001</c:v>
                </c:pt>
                <c:pt idx="1534">
                  <c:v>209.16300000000001</c:v>
                </c:pt>
                <c:pt idx="1535">
                  <c:v>209.17000000000002</c:v>
                </c:pt>
                <c:pt idx="1536">
                  <c:v>209.17699999999999</c:v>
                </c:pt>
                <c:pt idx="1537">
                  <c:v>209.184</c:v>
                </c:pt>
                <c:pt idx="1538">
                  <c:v>209.191</c:v>
                </c:pt>
                <c:pt idx="1539">
                  <c:v>209.19799999999998</c:v>
                </c:pt>
                <c:pt idx="1540">
                  <c:v>209.20500000000001</c:v>
                </c:pt>
                <c:pt idx="1541">
                  <c:v>209.21200000000002</c:v>
                </c:pt>
                <c:pt idx="1542">
                  <c:v>209.21899999999999</c:v>
                </c:pt>
                <c:pt idx="1543">
                  <c:v>209.226</c:v>
                </c:pt>
                <c:pt idx="1544">
                  <c:v>209.233</c:v>
                </c:pt>
                <c:pt idx="1545">
                  <c:v>209.24</c:v>
                </c:pt>
                <c:pt idx="1546">
                  <c:v>209.24699999999999</c:v>
                </c:pt>
                <c:pt idx="1547">
                  <c:v>209.25399999999999</c:v>
                </c:pt>
                <c:pt idx="1548">
                  <c:v>209.26100000000002</c:v>
                </c:pt>
                <c:pt idx="1549">
                  <c:v>209.268</c:v>
                </c:pt>
                <c:pt idx="1550">
                  <c:v>209.27500000000001</c:v>
                </c:pt>
                <c:pt idx="1551">
                  <c:v>209.28200000000001</c:v>
                </c:pt>
                <c:pt idx="1552">
                  <c:v>209.28899999999999</c:v>
                </c:pt>
                <c:pt idx="1553">
                  <c:v>209.29599999999999</c:v>
                </c:pt>
                <c:pt idx="1554">
                  <c:v>209.303</c:v>
                </c:pt>
                <c:pt idx="1555">
                  <c:v>209.31</c:v>
                </c:pt>
                <c:pt idx="1556">
                  <c:v>209.31700000000001</c:v>
                </c:pt>
                <c:pt idx="1557">
                  <c:v>209.32400000000001</c:v>
                </c:pt>
                <c:pt idx="1558">
                  <c:v>209.33100000000002</c:v>
                </c:pt>
                <c:pt idx="1559">
                  <c:v>209.33799999999999</c:v>
                </c:pt>
                <c:pt idx="1560">
                  <c:v>209.345</c:v>
                </c:pt>
                <c:pt idx="1561">
                  <c:v>209.352</c:v>
                </c:pt>
                <c:pt idx="1562">
                  <c:v>209.35899999999998</c:v>
                </c:pt>
                <c:pt idx="1563">
                  <c:v>209.36599999999999</c:v>
                </c:pt>
                <c:pt idx="1564">
                  <c:v>209.37300000000002</c:v>
                </c:pt>
                <c:pt idx="1565">
                  <c:v>209.38000000000002</c:v>
                </c:pt>
                <c:pt idx="1566">
                  <c:v>209.387</c:v>
                </c:pt>
                <c:pt idx="1567">
                  <c:v>209.39400000000001</c:v>
                </c:pt>
                <c:pt idx="1568">
                  <c:v>209.40100000000001</c:v>
                </c:pt>
                <c:pt idx="1569">
                  <c:v>209.40799999999999</c:v>
                </c:pt>
                <c:pt idx="1570">
                  <c:v>209.41499999999999</c:v>
                </c:pt>
                <c:pt idx="1571">
                  <c:v>209.422</c:v>
                </c:pt>
                <c:pt idx="1572">
                  <c:v>209.429</c:v>
                </c:pt>
                <c:pt idx="1573">
                  <c:v>209.43600000000001</c:v>
                </c:pt>
                <c:pt idx="1574">
                  <c:v>209.44300000000001</c:v>
                </c:pt>
                <c:pt idx="1575">
                  <c:v>209.45000000000002</c:v>
                </c:pt>
                <c:pt idx="1576">
                  <c:v>209.45599999999999</c:v>
                </c:pt>
                <c:pt idx="1577">
                  <c:v>209.45699999999999</c:v>
                </c:pt>
                <c:pt idx="1578">
                  <c:v>209.46299999999999</c:v>
                </c:pt>
                <c:pt idx="1579">
                  <c:v>209.464</c:v>
                </c:pt>
                <c:pt idx="1580">
                  <c:v>209.47</c:v>
                </c:pt>
                <c:pt idx="1581">
                  <c:v>209.477</c:v>
                </c:pt>
                <c:pt idx="1582">
                  <c:v>209.48400000000001</c:v>
                </c:pt>
                <c:pt idx="1583">
                  <c:v>209.49100000000001</c:v>
                </c:pt>
                <c:pt idx="1584">
                  <c:v>209.499</c:v>
                </c:pt>
                <c:pt idx="1585">
                  <c:v>209.506</c:v>
                </c:pt>
                <c:pt idx="1586">
                  <c:v>209.51300000000001</c:v>
                </c:pt>
                <c:pt idx="1587">
                  <c:v>209.52</c:v>
                </c:pt>
                <c:pt idx="1588">
                  <c:v>209.52699999999999</c:v>
                </c:pt>
                <c:pt idx="1589">
                  <c:v>209.53399999999999</c:v>
                </c:pt>
                <c:pt idx="1590">
                  <c:v>209.541</c:v>
                </c:pt>
                <c:pt idx="1591">
                  <c:v>209.548</c:v>
                </c:pt>
                <c:pt idx="1592">
                  <c:v>209.55600000000001</c:v>
                </c:pt>
                <c:pt idx="1593">
                  <c:v>209.56300000000002</c:v>
                </c:pt>
                <c:pt idx="1594">
                  <c:v>209.57</c:v>
                </c:pt>
                <c:pt idx="1595">
                  <c:v>209.577</c:v>
                </c:pt>
                <c:pt idx="1596">
                  <c:v>209.584</c:v>
                </c:pt>
                <c:pt idx="1597">
                  <c:v>209.59099999999998</c:v>
                </c:pt>
                <c:pt idx="1598">
                  <c:v>209.59799999999998</c:v>
                </c:pt>
                <c:pt idx="1599">
                  <c:v>209.60499999999999</c:v>
                </c:pt>
                <c:pt idx="1600">
                  <c:v>209.613</c:v>
                </c:pt>
                <c:pt idx="1601">
                  <c:v>209.62</c:v>
                </c:pt>
                <c:pt idx="1602">
                  <c:v>209.62700000000001</c:v>
                </c:pt>
                <c:pt idx="1603">
                  <c:v>209.63400000000001</c:v>
                </c:pt>
                <c:pt idx="1604">
                  <c:v>209.64099999999999</c:v>
                </c:pt>
                <c:pt idx="1605">
                  <c:v>209.648</c:v>
                </c:pt>
                <c:pt idx="1606">
                  <c:v>209.655</c:v>
                </c:pt>
                <c:pt idx="1607">
                  <c:v>209.66199999999998</c:v>
                </c:pt>
                <c:pt idx="1608">
                  <c:v>209.67</c:v>
                </c:pt>
                <c:pt idx="1609">
                  <c:v>209.67699999999999</c:v>
                </c:pt>
                <c:pt idx="1610">
                  <c:v>209.684</c:v>
                </c:pt>
                <c:pt idx="1611">
                  <c:v>209.691</c:v>
                </c:pt>
                <c:pt idx="1612">
                  <c:v>209.69800000000001</c:v>
                </c:pt>
                <c:pt idx="1613">
                  <c:v>209.70500000000001</c:v>
                </c:pt>
                <c:pt idx="1614">
                  <c:v>209.71199999999999</c:v>
                </c:pt>
                <c:pt idx="1615">
                  <c:v>209.71899999999999</c:v>
                </c:pt>
                <c:pt idx="1616">
                  <c:v>209.727</c:v>
                </c:pt>
                <c:pt idx="1617">
                  <c:v>209.73399999999998</c:v>
                </c:pt>
                <c:pt idx="1618">
                  <c:v>209.74099999999999</c:v>
                </c:pt>
                <c:pt idx="1619">
                  <c:v>209.74800000000002</c:v>
                </c:pt>
                <c:pt idx="1620">
                  <c:v>209.755</c:v>
                </c:pt>
                <c:pt idx="1621">
                  <c:v>209.762</c:v>
                </c:pt>
                <c:pt idx="1622">
                  <c:v>209.76900000000001</c:v>
                </c:pt>
                <c:pt idx="1623">
                  <c:v>209.77600000000001</c:v>
                </c:pt>
                <c:pt idx="1624">
                  <c:v>209.78399999999999</c:v>
                </c:pt>
                <c:pt idx="1625">
                  <c:v>209.791</c:v>
                </c:pt>
                <c:pt idx="1626">
                  <c:v>209.798</c:v>
                </c:pt>
                <c:pt idx="1627">
                  <c:v>209.80499999999998</c:v>
                </c:pt>
                <c:pt idx="1628">
                  <c:v>209.81200000000001</c:v>
                </c:pt>
                <c:pt idx="1629">
                  <c:v>209.81900000000002</c:v>
                </c:pt>
                <c:pt idx="1630">
                  <c:v>209.82599999999999</c:v>
                </c:pt>
                <c:pt idx="1631">
                  <c:v>209.833</c:v>
                </c:pt>
                <c:pt idx="1632">
                  <c:v>209.84100000000001</c:v>
                </c:pt>
                <c:pt idx="1633">
                  <c:v>209.84799999999998</c:v>
                </c:pt>
                <c:pt idx="1634">
                  <c:v>209.85499999999999</c:v>
                </c:pt>
                <c:pt idx="1635">
                  <c:v>209.86199999999999</c:v>
                </c:pt>
                <c:pt idx="1636">
                  <c:v>209.869</c:v>
                </c:pt>
                <c:pt idx="1637">
                  <c:v>209.876</c:v>
                </c:pt>
                <c:pt idx="1638">
                  <c:v>209.88300000000001</c:v>
                </c:pt>
                <c:pt idx="1639">
                  <c:v>209.89000000000001</c:v>
                </c:pt>
                <c:pt idx="1640">
                  <c:v>209.89699999999999</c:v>
                </c:pt>
                <c:pt idx="1641">
                  <c:v>209.905</c:v>
                </c:pt>
                <c:pt idx="1642">
                  <c:v>209.91200000000001</c:v>
                </c:pt>
                <c:pt idx="1643">
                  <c:v>209.91899999999998</c:v>
                </c:pt>
                <c:pt idx="1644">
                  <c:v>209.92599999999999</c:v>
                </c:pt>
                <c:pt idx="1645">
                  <c:v>209.93299999999999</c:v>
                </c:pt>
                <c:pt idx="1646">
                  <c:v>209.94000000000003</c:v>
                </c:pt>
                <c:pt idx="1647">
                  <c:v>209.947</c:v>
                </c:pt>
                <c:pt idx="1648">
                  <c:v>209.95400000000001</c:v>
                </c:pt>
                <c:pt idx="1649">
                  <c:v>209.96100000000001</c:v>
                </c:pt>
                <c:pt idx="1650">
                  <c:v>209.96899999999999</c:v>
                </c:pt>
                <c:pt idx="1651">
                  <c:v>209.976</c:v>
                </c:pt>
                <c:pt idx="1652">
                  <c:v>209.983</c:v>
                </c:pt>
                <c:pt idx="1653">
                  <c:v>209.98999999999998</c:v>
                </c:pt>
                <c:pt idx="1654">
                  <c:v>209.99699999999999</c:v>
                </c:pt>
                <c:pt idx="1655">
                  <c:v>210.00400000000002</c:v>
                </c:pt>
                <c:pt idx="1656">
                  <c:v>210.011</c:v>
                </c:pt>
                <c:pt idx="1657">
                  <c:v>210.018</c:v>
                </c:pt>
                <c:pt idx="1658">
                  <c:v>210.02500000000001</c:v>
                </c:pt>
                <c:pt idx="1659">
                  <c:v>210.03200000000001</c:v>
                </c:pt>
                <c:pt idx="1660">
                  <c:v>210.04</c:v>
                </c:pt>
                <c:pt idx="1661">
                  <c:v>210.047</c:v>
                </c:pt>
                <c:pt idx="1662">
                  <c:v>210.054</c:v>
                </c:pt>
                <c:pt idx="1663">
                  <c:v>210.06099999999998</c:v>
                </c:pt>
                <c:pt idx="1664">
                  <c:v>210.06800000000001</c:v>
                </c:pt>
                <c:pt idx="1665">
                  <c:v>210.07500000000002</c:v>
                </c:pt>
                <c:pt idx="1666">
                  <c:v>210.08199999999999</c:v>
                </c:pt>
                <c:pt idx="1667">
                  <c:v>210.089</c:v>
                </c:pt>
                <c:pt idx="1668">
                  <c:v>210.096</c:v>
                </c:pt>
                <c:pt idx="1669">
                  <c:v>210.10400000000001</c:v>
                </c:pt>
                <c:pt idx="1670">
                  <c:v>210.11099999999999</c:v>
                </c:pt>
                <c:pt idx="1671">
                  <c:v>210.11799999999999</c:v>
                </c:pt>
                <c:pt idx="1672">
                  <c:v>210.125</c:v>
                </c:pt>
                <c:pt idx="1673">
                  <c:v>210.13200000000001</c:v>
                </c:pt>
                <c:pt idx="1674">
                  <c:v>210.13900000000001</c:v>
                </c:pt>
                <c:pt idx="1675">
                  <c:v>210.14600000000002</c:v>
                </c:pt>
                <c:pt idx="1676">
                  <c:v>210.15299999999999</c:v>
                </c:pt>
                <c:pt idx="1677">
                  <c:v>210.16</c:v>
                </c:pt>
                <c:pt idx="1678">
                  <c:v>210.167</c:v>
                </c:pt>
                <c:pt idx="1679">
                  <c:v>210.17499999999998</c:v>
                </c:pt>
                <c:pt idx="1680">
                  <c:v>210.18199999999999</c:v>
                </c:pt>
                <c:pt idx="1681">
                  <c:v>210.18899999999999</c:v>
                </c:pt>
                <c:pt idx="1682">
                  <c:v>210.196</c:v>
                </c:pt>
                <c:pt idx="1683">
                  <c:v>210.203</c:v>
                </c:pt>
                <c:pt idx="1684">
                  <c:v>210.21</c:v>
                </c:pt>
                <c:pt idx="1685">
                  <c:v>210.21700000000001</c:v>
                </c:pt>
                <c:pt idx="1686">
                  <c:v>210.22399999999999</c:v>
                </c:pt>
                <c:pt idx="1687">
                  <c:v>210.23099999999999</c:v>
                </c:pt>
                <c:pt idx="1688">
                  <c:v>210.238</c:v>
                </c:pt>
                <c:pt idx="1689">
                  <c:v>210.24499999999998</c:v>
                </c:pt>
                <c:pt idx="1690">
                  <c:v>210.25299999999999</c:v>
                </c:pt>
                <c:pt idx="1691">
                  <c:v>210.26</c:v>
                </c:pt>
                <c:pt idx="1692">
                  <c:v>210.26700000000002</c:v>
                </c:pt>
                <c:pt idx="1693">
                  <c:v>210.274</c:v>
                </c:pt>
                <c:pt idx="1694">
                  <c:v>210.28100000000001</c:v>
                </c:pt>
                <c:pt idx="1695">
                  <c:v>210.28800000000001</c:v>
                </c:pt>
                <c:pt idx="1696">
                  <c:v>210.29499999999999</c:v>
                </c:pt>
                <c:pt idx="1697">
                  <c:v>210.30199999999999</c:v>
                </c:pt>
                <c:pt idx="1698">
                  <c:v>210.309</c:v>
                </c:pt>
                <c:pt idx="1699">
                  <c:v>210.316</c:v>
                </c:pt>
                <c:pt idx="1700">
                  <c:v>210.32300000000001</c:v>
                </c:pt>
                <c:pt idx="1701">
                  <c:v>210.33100000000002</c:v>
                </c:pt>
                <c:pt idx="1702">
                  <c:v>210.33799999999999</c:v>
                </c:pt>
                <c:pt idx="1703">
                  <c:v>210.345</c:v>
                </c:pt>
                <c:pt idx="1704">
                  <c:v>210.352</c:v>
                </c:pt>
                <c:pt idx="1705">
                  <c:v>210.35900000000001</c:v>
                </c:pt>
                <c:pt idx="1706">
                  <c:v>210.36599999999999</c:v>
                </c:pt>
                <c:pt idx="1707">
                  <c:v>210.37299999999999</c:v>
                </c:pt>
                <c:pt idx="1708">
                  <c:v>210.38</c:v>
                </c:pt>
                <c:pt idx="1709">
                  <c:v>210.387</c:v>
                </c:pt>
                <c:pt idx="1710">
                  <c:v>210.39400000000001</c:v>
                </c:pt>
                <c:pt idx="1711">
                  <c:v>210.40100000000001</c:v>
                </c:pt>
                <c:pt idx="1712">
                  <c:v>210.40899999999999</c:v>
                </c:pt>
                <c:pt idx="1713">
                  <c:v>210.416</c:v>
                </c:pt>
                <c:pt idx="1714">
                  <c:v>210.423</c:v>
                </c:pt>
                <c:pt idx="1715">
                  <c:v>210.43</c:v>
                </c:pt>
                <c:pt idx="1716">
                  <c:v>210.43699999999998</c:v>
                </c:pt>
                <c:pt idx="1717">
                  <c:v>210.44399999999999</c:v>
                </c:pt>
                <c:pt idx="1718">
                  <c:v>210.45100000000002</c:v>
                </c:pt>
                <c:pt idx="1719">
                  <c:v>210.458</c:v>
                </c:pt>
                <c:pt idx="1720">
                  <c:v>210.465</c:v>
                </c:pt>
                <c:pt idx="1721">
                  <c:v>210.47200000000001</c:v>
                </c:pt>
                <c:pt idx="1722">
                  <c:v>210.47899999999998</c:v>
                </c:pt>
                <c:pt idx="1723">
                  <c:v>210.48599999999999</c:v>
                </c:pt>
                <c:pt idx="1724">
                  <c:v>210.49299999999999</c:v>
                </c:pt>
                <c:pt idx="1725">
                  <c:v>210.50099999999998</c:v>
                </c:pt>
                <c:pt idx="1726">
                  <c:v>210.50799999999998</c:v>
                </c:pt>
                <c:pt idx="1727">
                  <c:v>210.51500000000001</c:v>
                </c:pt>
                <c:pt idx="1728">
                  <c:v>210.52200000000002</c:v>
                </c:pt>
                <c:pt idx="1729">
                  <c:v>210.529</c:v>
                </c:pt>
                <c:pt idx="1730">
                  <c:v>210.536</c:v>
                </c:pt>
                <c:pt idx="1731">
                  <c:v>210.54300000000001</c:v>
                </c:pt>
                <c:pt idx="1732">
                  <c:v>210.54999999999998</c:v>
                </c:pt>
                <c:pt idx="1733">
                  <c:v>210.55699999999999</c:v>
                </c:pt>
                <c:pt idx="1734">
                  <c:v>210.56399999999999</c:v>
                </c:pt>
                <c:pt idx="1735">
                  <c:v>210.571</c:v>
                </c:pt>
                <c:pt idx="1736">
                  <c:v>210.578</c:v>
                </c:pt>
                <c:pt idx="1737">
                  <c:v>210.58600000000001</c:v>
                </c:pt>
                <c:pt idx="1738">
                  <c:v>210.59300000000002</c:v>
                </c:pt>
                <c:pt idx="1739">
                  <c:v>210.6</c:v>
                </c:pt>
                <c:pt idx="1740">
                  <c:v>210.607</c:v>
                </c:pt>
                <c:pt idx="1741">
                  <c:v>210.614</c:v>
                </c:pt>
                <c:pt idx="1742">
                  <c:v>210.62099999999998</c:v>
                </c:pt>
                <c:pt idx="1743">
                  <c:v>210.62799999999999</c:v>
                </c:pt>
                <c:pt idx="1744">
                  <c:v>210.63500000000002</c:v>
                </c:pt>
                <c:pt idx="1745">
                  <c:v>210.642</c:v>
                </c:pt>
                <c:pt idx="1746">
                  <c:v>210.649</c:v>
                </c:pt>
                <c:pt idx="1747">
                  <c:v>210.65600000000001</c:v>
                </c:pt>
                <c:pt idx="1748">
                  <c:v>210.66300000000001</c:v>
                </c:pt>
                <c:pt idx="1749">
                  <c:v>210.67</c:v>
                </c:pt>
                <c:pt idx="1750">
                  <c:v>210.67699999999999</c:v>
                </c:pt>
                <c:pt idx="1751">
                  <c:v>210.685</c:v>
                </c:pt>
                <c:pt idx="1752">
                  <c:v>210.69199999999998</c:v>
                </c:pt>
                <c:pt idx="1753">
                  <c:v>210.69900000000001</c:v>
                </c:pt>
                <c:pt idx="1754">
                  <c:v>210.70600000000002</c:v>
                </c:pt>
                <c:pt idx="1755">
                  <c:v>210.71299999999999</c:v>
                </c:pt>
                <c:pt idx="1756">
                  <c:v>210.72</c:v>
                </c:pt>
                <c:pt idx="1757">
                  <c:v>210.727</c:v>
                </c:pt>
                <c:pt idx="1758">
                  <c:v>210.73400000000001</c:v>
                </c:pt>
                <c:pt idx="1759">
                  <c:v>210.74099999999999</c:v>
                </c:pt>
                <c:pt idx="1760">
                  <c:v>210.74799999999999</c:v>
                </c:pt>
                <c:pt idx="1761">
                  <c:v>210.75500000000002</c:v>
                </c:pt>
                <c:pt idx="1762">
                  <c:v>210.762</c:v>
                </c:pt>
                <c:pt idx="1763">
                  <c:v>210.76900000000001</c:v>
                </c:pt>
                <c:pt idx="1764">
                  <c:v>210.77600000000001</c:v>
                </c:pt>
                <c:pt idx="1765">
                  <c:v>210.78299999999999</c:v>
                </c:pt>
                <c:pt idx="1766">
                  <c:v>210.791</c:v>
                </c:pt>
                <c:pt idx="1767">
                  <c:v>210.798</c:v>
                </c:pt>
                <c:pt idx="1768">
                  <c:v>210.80499999999998</c:v>
                </c:pt>
                <c:pt idx="1769">
                  <c:v>210.81199999999998</c:v>
                </c:pt>
                <c:pt idx="1770">
                  <c:v>210.81900000000002</c:v>
                </c:pt>
                <c:pt idx="1771">
                  <c:v>210.82600000000002</c:v>
                </c:pt>
                <c:pt idx="1772">
                  <c:v>210.833</c:v>
                </c:pt>
                <c:pt idx="1773">
                  <c:v>210.84</c:v>
                </c:pt>
                <c:pt idx="1774">
                  <c:v>210.84700000000001</c:v>
                </c:pt>
                <c:pt idx="1775">
                  <c:v>210.85399999999998</c:v>
                </c:pt>
                <c:pt idx="1776">
                  <c:v>210.86099999999999</c:v>
                </c:pt>
                <c:pt idx="1777">
                  <c:v>210.86799999999999</c:v>
                </c:pt>
                <c:pt idx="1778">
                  <c:v>210.875</c:v>
                </c:pt>
                <c:pt idx="1779">
                  <c:v>210.88200000000001</c:v>
                </c:pt>
                <c:pt idx="1780">
                  <c:v>210.88900000000001</c:v>
                </c:pt>
                <c:pt idx="1781">
                  <c:v>210.89600000000002</c:v>
                </c:pt>
                <c:pt idx="1782">
                  <c:v>210.90299999999999</c:v>
                </c:pt>
                <c:pt idx="1783">
                  <c:v>210.911</c:v>
                </c:pt>
                <c:pt idx="1784">
                  <c:v>210.91800000000001</c:v>
                </c:pt>
                <c:pt idx="1785">
                  <c:v>210.92499999999998</c:v>
                </c:pt>
                <c:pt idx="1786">
                  <c:v>210.93199999999999</c:v>
                </c:pt>
                <c:pt idx="1787">
                  <c:v>210.93899999999999</c:v>
                </c:pt>
                <c:pt idx="1788">
                  <c:v>210.946</c:v>
                </c:pt>
                <c:pt idx="1789">
                  <c:v>210.953</c:v>
                </c:pt>
                <c:pt idx="1790">
                  <c:v>210.96</c:v>
                </c:pt>
                <c:pt idx="1791">
                  <c:v>210.96700000000001</c:v>
                </c:pt>
                <c:pt idx="1792">
                  <c:v>210.97399999999999</c:v>
                </c:pt>
                <c:pt idx="1793">
                  <c:v>210.98099999999999</c:v>
                </c:pt>
                <c:pt idx="1794">
                  <c:v>210.988</c:v>
                </c:pt>
                <c:pt idx="1795">
                  <c:v>210.995</c:v>
                </c:pt>
                <c:pt idx="1796">
                  <c:v>211.00200000000001</c:v>
                </c:pt>
                <c:pt idx="1797">
                  <c:v>211.00900000000001</c:v>
                </c:pt>
                <c:pt idx="1798">
                  <c:v>211.01599999999999</c:v>
                </c:pt>
                <c:pt idx="1799">
                  <c:v>211.023</c:v>
                </c:pt>
                <c:pt idx="1800">
                  <c:v>211.03</c:v>
                </c:pt>
                <c:pt idx="1801">
                  <c:v>211.03700000000001</c:v>
                </c:pt>
                <c:pt idx="1802">
                  <c:v>211.04499999999999</c:v>
                </c:pt>
                <c:pt idx="1803">
                  <c:v>211.05199999999999</c:v>
                </c:pt>
                <c:pt idx="1804">
                  <c:v>211.059</c:v>
                </c:pt>
                <c:pt idx="1805">
                  <c:v>211.066</c:v>
                </c:pt>
                <c:pt idx="1806">
                  <c:v>211.07300000000001</c:v>
                </c:pt>
                <c:pt idx="1807">
                  <c:v>211.08</c:v>
                </c:pt>
                <c:pt idx="1808">
                  <c:v>211.08699999999999</c:v>
                </c:pt>
                <c:pt idx="1809">
                  <c:v>211.09399999999999</c:v>
                </c:pt>
                <c:pt idx="1810">
                  <c:v>211.101</c:v>
                </c:pt>
                <c:pt idx="1811">
                  <c:v>211.10799999999998</c:v>
                </c:pt>
                <c:pt idx="1812">
                  <c:v>211.113</c:v>
                </c:pt>
                <c:pt idx="1813">
                  <c:v>211.11499999999998</c:v>
                </c:pt>
                <c:pt idx="1814">
                  <c:v>211.12</c:v>
                </c:pt>
                <c:pt idx="1815">
                  <c:v>211.12700000000001</c:v>
                </c:pt>
                <c:pt idx="1816">
                  <c:v>211.13399999999999</c:v>
                </c:pt>
                <c:pt idx="1817">
                  <c:v>211.142</c:v>
                </c:pt>
                <c:pt idx="1818">
                  <c:v>211.149</c:v>
                </c:pt>
                <c:pt idx="1819">
                  <c:v>211.15599999999998</c:v>
                </c:pt>
                <c:pt idx="1820">
                  <c:v>211.16299999999998</c:v>
                </c:pt>
                <c:pt idx="1821">
                  <c:v>211.17000000000002</c:v>
                </c:pt>
                <c:pt idx="1822">
                  <c:v>211.178</c:v>
                </c:pt>
                <c:pt idx="1823">
                  <c:v>211.185</c:v>
                </c:pt>
                <c:pt idx="1824">
                  <c:v>211.19200000000001</c:v>
                </c:pt>
                <c:pt idx="1825">
                  <c:v>211.19900000000001</c:v>
                </c:pt>
                <c:pt idx="1826">
                  <c:v>211.20599999999999</c:v>
                </c:pt>
                <c:pt idx="1827">
                  <c:v>211.214</c:v>
                </c:pt>
                <c:pt idx="1828">
                  <c:v>211.221</c:v>
                </c:pt>
                <c:pt idx="1829">
                  <c:v>211.22799999999998</c:v>
                </c:pt>
                <c:pt idx="1830">
                  <c:v>211.23499999999999</c:v>
                </c:pt>
                <c:pt idx="1831">
                  <c:v>211.24200000000002</c:v>
                </c:pt>
                <c:pt idx="1832">
                  <c:v>211.25</c:v>
                </c:pt>
                <c:pt idx="1833">
                  <c:v>211.25700000000001</c:v>
                </c:pt>
                <c:pt idx="1834">
                  <c:v>211.26400000000001</c:v>
                </c:pt>
                <c:pt idx="1835">
                  <c:v>211.27100000000002</c:v>
                </c:pt>
                <c:pt idx="1836">
                  <c:v>211.27799999999999</c:v>
                </c:pt>
                <c:pt idx="1837">
                  <c:v>211.285</c:v>
                </c:pt>
                <c:pt idx="1838">
                  <c:v>211.29300000000001</c:v>
                </c:pt>
                <c:pt idx="1839">
                  <c:v>211.29999999999998</c:v>
                </c:pt>
                <c:pt idx="1840">
                  <c:v>211.30699999999999</c:v>
                </c:pt>
                <c:pt idx="1841">
                  <c:v>211.31400000000002</c:v>
                </c:pt>
                <c:pt idx="1842">
                  <c:v>211.321</c:v>
                </c:pt>
                <c:pt idx="1843">
                  <c:v>211.32900000000001</c:v>
                </c:pt>
                <c:pt idx="1844">
                  <c:v>211.33600000000001</c:v>
                </c:pt>
                <c:pt idx="1845">
                  <c:v>211.34299999999999</c:v>
                </c:pt>
                <c:pt idx="1846">
                  <c:v>211.35</c:v>
                </c:pt>
                <c:pt idx="1847">
                  <c:v>211.357</c:v>
                </c:pt>
                <c:pt idx="1848">
                  <c:v>211.364</c:v>
                </c:pt>
                <c:pt idx="1849">
                  <c:v>211.37199999999999</c:v>
                </c:pt>
                <c:pt idx="1850">
                  <c:v>211.37899999999999</c:v>
                </c:pt>
                <c:pt idx="1851">
                  <c:v>211.38600000000002</c:v>
                </c:pt>
                <c:pt idx="1852">
                  <c:v>211.393</c:v>
                </c:pt>
                <c:pt idx="1853">
                  <c:v>211.4</c:v>
                </c:pt>
                <c:pt idx="1854">
                  <c:v>211.40800000000002</c:v>
                </c:pt>
                <c:pt idx="1855">
                  <c:v>211.41499999999999</c:v>
                </c:pt>
                <c:pt idx="1856">
                  <c:v>211.422</c:v>
                </c:pt>
                <c:pt idx="1857">
                  <c:v>211.429</c:v>
                </c:pt>
                <c:pt idx="1858">
                  <c:v>211.43599999999998</c:v>
                </c:pt>
                <c:pt idx="1859">
                  <c:v>211.44299999999998</c:v>
                </c:pt>
                <c:pt idx="1860">
                  <c:v>211.45099999999999</c:v>
                </c:pt>
                <c:pt idx="1861">
                  <c:v>211.45800000000003</c:v>
                </c:pt>
                <c:pt idx="1862">
                  <c:v>211.465</c:v>
                </c:pt>
                <c:pt idx="1863">
                  <c:v>211.47200000000001</c:v>
                </c:pt>
                <c:pt idx="1864">
                  <c:v>211.47900000000001</c:v>
                </c:pt>
                <c:pt idx="1865">
                  <c:v>211.48699999999999</c:v>
                </c:pt>
                <c:pt idx="1866">
                  <c:v>211.494</c:v>
                </c:pt>
                <c:pt idx="1867">
                  <c:v>211.501</c:v>
                </c:pt>
                <c:pt idx="1868">
                  <c:v>211.50799999999998</c:v>
                </c:pt>
                <c:pt idx="1869">
                  <c:v>211.51499999999999</c:v>
                </c:pt>
                <c:pt idx="1870">
                  <c:v>211.52200000000002</c:v>
                </c:pt>
                <c:pt idx="1871">
                  <c:v>211.53</c:v>
                </c:pt>
                <c:pt idx="1872">
                  <c:v>211.53700000000001</c:v>
                </c:pt>
                <c:pt idx="1873">
                  <c:v>211.54400000000001</c:v>
                </c:pt>
                <c:pt idx="1874">
                  <c:v>211.55100000000002</c:v>
                </c:pt>
                <c:pt idx="1875">
                  <c:v>211.55799999999999</c:v>
                </c:pt>
                <c:pt idx="1876">
                  <c:v>211.565</c:v>
                </c:pt>
                <c:pt idx="1877">
                  <c:v>211.57300000000001</c:v>
                </c:pt>
                <c:pt idx="1878">
                  <c:v>211.57999999999998</c:v>
                </c:pt>
                <c:pt idx="1879">
                  <c:v>211.58699999999999</c:v>
                </c:pt>
                <c:pt idx="1880">
                  <c:v>211.59400000000002</c:v>
                </c:pt>
                <c:pt idx="1881">
                  <c:v>211.601</c:v>
                </c:pt>
                <c:pt idx="1882">
                  <c:v>211.608</c:v>
                </c:pt>
                <c:pt idx="1883">
                  <c:v>211.61600000000001</c:v>
                </c:pt>
                <c:pt idx="1884">
                  <c:v>211.62299999999999</c:v>
                </c:pt>
                <c:pt idx="1885">
                  <c:v>211.63</c:v>
                </c:pt>
                <c:pt idx="1886">
                  <c:v>211.637</c:v>
                </c:pt>
                <c:pt idx="1887">
                  <c:v>211.64400000000001</c:v>
                </c:pt>
                <c:pt idx="1888">
                  <c:v>211.65099999999998</c:v>
                </c:pt>
                <c:pt idx="1889">
                  <c:v>211.65899999999999</c:v>
                </c:pt>
                <c:pt idx="1890">
                  <c:v>211.666</c:v>
                </c:pt>
                <c:pt idx="1891">
                  <c:v>211.673</c:v>
                </c:pt>
                <c:pt idx="1892">
                  <c:v>211.68</c:v>
                </c:pt>
                <c:pt idx="1893">
                  <c:v>211.68700000000001</c:v>
                </c:pt>
                <c:pt idx="1894">
                  <c:v>211.69399999999999</c:v>
                </c:pt>
                <c:pt idx="1895">
                  <c:v>211.702</c:v>
                </c:pt>
                <c:pt idx="1896">
                  <c:v>211.709</c:v>
                </c:pt>
                <c:pt idx="1897">
                  <c:v>211.71599999999998</c:v>
                </c:pt>
                <c:pt idx="1898">
                  <c:v>211.72299999999998</c:v>
                </c:pt>
                <c:pt idx="1899">
                  <c:v>211.73000000000002</c:v>
                </c:pt>
                <c:pt idx="1900">
                  <c:v>211.73700000000002</c:v>
                </c:pt>
                <c:pt idx="1901">
                  <c:v>211.745</c:v>
                </c:pt>
                <c:pt idx="1902">
                  <c:v>211.75200000000001</c:v>
                </c:pt>
                <c:pt idx="1903">
                  <c:v>211.75900000000001</c:v>
                </c:pt>
                <c:pt idx="1904">
                  <c:v>211.76599999999999</c:v>
                </c:pt>
                <c:pt idx="1905">
                  <c:v>211.773</c:v>
                </c:pt>
                <c:pt idx="1906">
                  <c:v>211.78</c:v>
                </c:pt>
                <c:pt idx="1907">
                  <c:v>211.78699999999998</c:v>
                </c:pt>
                <c:pt idx="1908">
                  <c:v>211.79499999999999</c:v>
                </c:pt>
                <c:pt idx="1909">
                  <c:v>211.80199999999999</c:v>
                </c:pt>
                <c:pt idx="1910">
                  <c:v>211.809</c:v>
                </c:pt>
                <c:pt idx="1911">
                  <c:v>211.816</c:v>
                </c:pt>
                <c:pt idx="1912">
                  <c:v>211.82300000000001</c:v>
                </c:pt>
                <c:pt idx="1913">
                  <c:v>211.83</c:v>
                </c:pt>
                <c:pt idx="1914">
                  <c:v>211.83799999999999</c:v>
                </c:pt>
                <c:pt idx="1915">
                  <c:v>211.845</c:v>
                </c:pt>
                <c:pt idx="1916">
                  <c:v>211.852</c:v>
                </c:pt>
                <c:pt idx="1917">
                  <c:v>211.85899999999998</c:v>
                </c:pt>
                <c:pt idx="1918">
                  <c:v>211.86599999999999</c:v>
                </c:pt>
                <c:pt idx="1919">
                  <c:v>211.87300000000002</c:v>
                </c:pt>
                <c:pt idx="1920">
                  <c:v>211.881</c:v>
                </c:pt>
                <c:pt idx="1921">
                  <c:v>211.88800000000001</c:v>
                </c:pt>
                <c:pt idx="1922">
                  <c:v>211.89500000000001</c:v>
                </c:pt>
                <c:pt idx="1923">
                  <c:v>211.90199999999999</c:v>
                </c:pt>
                <c:pt idx="1924">
                  <c:v>211.90899999999999</c:v>
                </c:pt>
                <c:pt idx="1925">
                  <c:v>211.916</c:v>
                </c:pt>
                <c:pt idx="1926">
                  <c:v>211.923</c:v>
                </c:pt>
                <c:pt idx="1927">
                  <c:v>211.93099999999998</c:v>
                </c:pt>
                <c:pt idx="1928">
                  <c:v>211.93799999999999</c:v>
                </c:pt>
                <c:pt idx="1929">
                  <c:v>211.94500000000002</c:v>
                </c:pt>
                <c:pt idx="1930">
                  <c:v>211.952</c:v>
                </c:pt>
                <c:pt idx="1931">
                  <c:v>211.959</c:v>
                </c:pt>
                <c:pt idx="1932">
                  <c:v>211.96600000000001</c:v>
                </c:pt>
                <c:pt idx="1933">
                  <c:v>211.97299999999998</c:v>
                </c:pt>
                <c:pt idx="1934">
                  <c:v>211.98099999999999</c:v>
                </c:pt>
                <c:pt idx="1935">
                  <c:v>211.988</c:v>
                </c:pt>
                <c:pt idx="1936">
                  <c:v>211.99499999999998</c:v>
                </c:pt>
                <c:pt idx="1937">
                  <c:v>212.00199999999998</c:v>
                </c:pt>
                <c:pt idx="1938">
                  <c:v>212.00900000000001</c:v>
                </c:pt>
                <c:pt idx="1939">
                  <c:v>212.01600000000002</c:v>
                </c:pt>
                <c:pt idx="1940">
                  <c:v>212.023</c:v>
                </c:pt>
                <c:pt idx="1941">
                  <c:v>212.03100000000001</c:v>
                </c:pt>
                <c:pt idx="1942">
                  <c:v>212.03800000000001</c:v>
                </c:pt>
                <c:pt idx="1943">
                  <c:v>212.04499999999999</c:v>
                </c:pt>
                <c:pt idx="1944">
                  <c:v>212.05199999999999</c:v>
                </c:pt>
                <c:pt idx="1945">
                  <c:v>212.059</c:v>
                </c:pt>
                <c:pt idx="1946">
                  <c:v>212.06599999999997</c:v>
                </c:pt>
                <c:pt idx="1947">
                  <c:v>212.07300000000001</c:v>
                </c:pt>
                <c:pt idx="1948">
                  <c:v>212.08100000000002</c:v>
                </c:pt>
                <c:pt idx="1949">
                  <c:v>212.08800000000002</c:v>
                </c:pt>
                <c:pt idx="1950">
                  <c:v>212.095</c:v>
                </c:pt>
                <c:pt idx="1951">
                  <c:v>212.102</c:v>
                </c:pt>
                <c:pt idx="1952">
                  <c:v>212.10900000000001</c:v>
                </c:pt>
                <c:pt idx="1953">
                  <c:v>212.11599999999999</c:v>
                </c:pt>
                <c:pt idx="1954">
                  <c:v>212.12299999999999</c:v>
                </c:pt>
                <c:pt idx="1955">
                  <c:v>212.131</c:v>
                </c:pt>
                <c:pt idx="1956">
                  <c:v>212.13799999999998</c:v>
                </c:pt>
                <c:pt idx="1957">
                  <c:v>212.14500000000001</c:v>
                </c:pt>
                <c:pt idx="1958">
                  <c:v>212.15200000000002</c:v>
                </c:pt>
                <c:pt idx="1959">
                  <c:v>212.15899999999999</c:v>
                </c:pt>
                <c:pt idx="1960">
                  <c:v>212.166</c:v>
                </c:pt>
                <c:pt idx="1961">
                  <c:v>212.173</c:v>
                </c:pt>
                <c:pt idx="1962">
                  <c:v>212.18100000000001</c:v>
                </c:pt>
                <c:pt idx="1963">
                  <c:v>212.18799999999999</c:v>
                </c:pt>
                <c:pt idx="1964">
                  <c:v>212.19499999999999</c:v>
                </c:pt>
                <c:pt idx="1965">
                  <c:v>212.202</c:v>
                </c:pt>
                <c:pt idx="1966">
                  <c:v>212.209</c:v>
                </c:pt>
                <c:pt idx="1967">
                  <c:v>212.21600000000001</c:v>
                </c:pt>
                <c:pt idx="1968">
                  <c:v>212.22300000000001</c:v>
                </c:pt>
                <c:pt idx="1969">
                  <c:v>212.23099999999999</c:v>
                </c:pt>
                <c:pt idx="1970">
                  <c:v>212.238</c:v>
                </c:pt>
                <c:pt idx="1971">
                  <c:v>212.245</c:v>
                </c:pt>
                <c:pt idx="1972">
                  <c:v>212.25199999999998</c:v>
                </c:pt>
                <c:pt idx="1973">
                  <c:v>212.25899999999999</c:v>
                </c:pt>
                <c:pt idx="1974">
                  <c:v>212.26599999999999</c:v>
                </c:pt>
                <c:pt idx="1975">
                  <c:v>212.27300000000002</c:v>
                </c:pt>
                <c:pt idx="1976">
                  <c:v>212.28</c:v>
                </c:pt>
                <c:pt idx="1977">
                  <c:v>212.28800000000001</c:v>
                </c:pt>
                <c:pt idx="1978">
                  <c:v>212.29500000000002</c:v>
                </c:pt>
                <c:pt idx="1979">
                  <c:v>212.30199999999999</c:v>
                </c:pt>
                <c:pt idx="1980">
                  <c:v>212.309</c:v>
                </c:pt>
                <c:pt idx="1981">
                  <c:v>212.316</c:v>
                </c:pt>
                <c:pt idx="1982">
                  <c:v>212.32299999999998</c:v>
                </c:pt>
                <c:pt idx="1983">
                  <c:v>212.32999999999998</c:v>
                </c:pt>
                <c:pt idx="1984">
                  <c:v>212.33700000000002</c:v>
                </c:pt>
                <c:pt idx="1985">
                  <c:v>212.34500000000003</c:v>
                </c:pt>
                <c:pt idx="1986">
                  <c:v>212.352</c:v>
                </c:pt>
                <c:pt idx="1987">
                  <c:v>212.35900000000001</c:v>
                </c:pt>
                <c:pt idx="1988">
                  <c:v>212.36600000000001</c:v>
                </c:pt>
                <c:pt idx="1989">
                  <c:v>212.37299999999999</c:v>
                </c:pt>
                <c:pt idx="1990">
                  <c:v>212.38</c:v>
                </c:pt>
                <c:pt idx="1991">
                  <c:v>212.387</c:v>
                </c:pt>
                <c:pt idx="1992">
                  <c:v>212.39399999999998</c:v>
                </c:pt>
                <c:pt idx="1993">
                  <c:v>212.40199999999999</c:v>
                </c:pt>
                <c:pt idx="1994">
                  <c:v>212.40900000000002</c:v>
                </c:pt>
                <c:pt idx="1995">
                  <c:v>212.416</c:v>
                </c:pt>
                <c:pt idx="1996">
                  <c:v>212.423</c:v>
                </c:pt>
                <c:pt idx="1997">
                  <c:v>212.43</c:v>
                </c:pt>
                <c:pt idx="1998">
                  <c:v>212.43700000000001</c:v>
                </c:pt>
                <c:pt idx="1999">
                  <c:v>212.44399999999999</c:v>
                </c:pt>
                <c:pt idx="2000">
                  <c:v>212.45099999999999</c:v>
                </c:pt>
                <c:pt idx="2001">
                  <c:v>212.459</c:v>
                </c:pt>
                <c:pt idx="2002">
                  <c:v>212.46599999999998</c:v>
                </c:pt>
                <c:pt idx="2003">
                  <c:v>212.47300000000001</c:v>
                </c:pt>
                <c:pt idx="2004">
                  <c:v>212.48000000000002</c:v>
                </c:pt>
                <c:pt idx="2005">
                  <c:v>212.48699999999999</c:v>
                </c:pt>
                <c:pt idx="2006">
                  <c:v>212.494</c:v>
                </c:pt>
                <c:pt idx="2007">
                  <c:v>212.501</c:v>
                </c:pt>
                <c:pt idx="2008">
                  <c:v>212.50800000000001</c:v>
                </c:pt>
                <c:pt idx="2009">
                  <c:v>212.51599999999999</c:v>
                </c:pt>
                <c:pt idx="2010">
                  <c:v>212.523</c:v>
                </c:pt>
                <c:pt idx="2011">
                  <c:v>212.53</c:v>
                </c:pt>
                <c:pt idx="2012">
                  <c:v>212.53700000000001</c:v>
                </c:pt>
                <c:pt idx="2013">
                  <c:v>212.54400000000001</c:v>
                </c:pt>
                <c:pt idx="2014">
                  <c:v>212.55100000000002</c:v>
                </c:pt>
                <c:pt idx="2015">
                  <c:v>212.55799999999999</c:v>
                </c:pt>
                <c:pt idx="2016">
                  <c:v>212.565</c:v>
                </c:pt>
                <c:pt idx="2017">
                  <c:v>212.572</c:v>
                </c:pt>
                <c:pt idx="2018">
                  <c:v>212.57999999999998</c:v>
                </c:pt>
                <c:pt idx="2019">
                  <c:v>212.58699999999999</c:v>
                </c:pt>
                <c:pt idx="2020">
                  <c:v>212.59399999999999</c:v>
                </c:pt>
                <c:pt idx="2021">
                  <c:v>212.601</c:v>
                </c:pt>
                <c:pt idx="2022">
                  <c:v>212.608</c:v>
                </c:pt>
                <c:pt idx="2023">
                  <c:v>212.61500000000001</c:v>
                </c:pt>
                <c:pt idx="2024">
                  <c:v>212.62200000000001</c:v>
                </c:pt>
                <c:pt idx="2025">
                  <c:v>212.62899999999999</c:v>
                </c:pt>
                <c:pt idx="2026">
                  <c:v>212.637</c:v>
                </c:pt>
                <c:pt idx="2027">
                  <c:v>212.64400000000001</c:v>
                </c:pt>
                <c:pt idx="2028">
                  <c:v>212.65099999999998</c:v>
                </c:pt>
                <c:pt idx="2029">
                  <c:v>212.65799999999999</c:v>
                </c:pt>
                <c:pt idx="2030">
                  <c:v>212.66499999999999</c:v>
                </c:pt>
                <c:pt idx="2031">
                  <c:v>212.672</c:v>
                </c:pt>
                <c:pt idx="2032">
                  <c:v>212.679</c:v>
                </c:pt>
                <c:pt idx="2033">
                  <c:v>212.68600000000001</c:v>
                </c:pt>
                <c:pt idx="2034">
                  <c:v>212.69300000000001</c:v>
                </c:pt>
                <c:pt idx="2035">
                  <c:v>212.7</c:v>
                </c:pt>
                <c:pt idx="2036">
                  <c:v>212.708</c:v>
                </c:pt>
                <c:pt idx="2037">
                  <c:v>212.715</c:v>
                </c:pt>
                <c:pt idx="2038">
                  <c:v>212.72199999999998</c:v>
                </c:pt>
                <c:pt idx="2039">
                  <c:v>212.72899999999998</c:v>
                </c:pt>
                <c:pt idx="2040">
                  <c:v>212.73600000000002</c:v>
                </c:pt>
                <c:pt idx="2041">
                  <c:v>212.74299999999999</c:v>
                </c:pt>
                <c:pt idx="2042">
                  <c:v>212.75</c:v>
                </c:pt>
                <c:pt idx="2043">
                  <c:v>212.75700000000001</c:v>
                </c:pt>
                <c:pt idx="2044">
                  <c:v>212.76400000000001</c:v>
                </c:pt>
                <c:pt idx="2045">
                  <c:v>212.77199999999999</c:v>
                </c:pt>
                <c:pt idx="2046">
                  <c:v>212.779</c:v>
                </c:pt>
                <c:pt idx="2047">
                  <c:v>212.786</c:v>
                </c:pt>
                <c:pt idx="2048">
                  <c:v>212.79299999999998</c:v>
                </c:pt>
                <c:pt idx="2049">
                  <c:v>212.797</c:v>
                </c:pt>
                <c:pt idx="2050">
                  <c:v>212.8</c:v>
                </c:pt>
                <c:pt idx="2051">
                  <c:v>212.804</c:v>
                </c:pt>
                <c:pt idx="2052">
                  <c:v>212.81100000000001</c:v>
                </c:pt>
                <c:pt idx="2053">
                  <c:v>212.81899999999999</c:v>
                </c:pt>
                <c:pt idx="2054">
                  <c:v>212.82599999999999</c:v>
                </c:pt>
                <c:pt idx="2055">
                  <c:v>212.833</c:v>
                </c:pt>
                <c:pt idx="2056">
                  <c:v>212.84</c:v>
                </c:pt>
                <c:pt idx="2057">
                  <c:v>212.84800000000001</c:v>
                </c:pt>
                <c:pt idx="2058">
                  <c:v>212.85500000000002</c:v>
                </c:pt>
                <c:pt idx="2059">
                  <c:v>212.86199999999999</c:v>
                </c:pt>
                <c:pt idx="2060">
                  <c:v>212.869</c:v>
                </c:pt>
                <c:pt idx="2061">
                  <c:v>212.87700000000001</c:v>
                </c:pt>
                <c:pt idx="2062">
                  <c:v>212.88399999999999</c:v>
                </c:pt>
                <c:pt idx="2063">
                  <c:v>212.89099999999999</c:v>
                </c:pt>
                <c:pt idx="2064">
                  <c:v>212.898</c:v>
                </c:pt>
                <c:pt idx="2065">
                  <c:v>212.90599999999998</c:v>
                </c:pt>
                <c:pt idx="2066">
                  <c:v>212.91299999999998</c:v>
                </c:pt>
                <c:pt idx="2067">
                  <c:v>212.92000000000002</c:v>
                </c:pt>
                <c:pt idx="2068">
                  <c:v>212.92700000000002</c:v>
                </c:pt>
                <c:pt idx="2069">
                  <c:v>212.935</c:v>
                </c:pt>
                <c:pt idx="2070">
                  <c:v>212.94200000000001</c:v>
                </c:pt>
                <c:pt idx="2071">
                  <c:v>212.94900000000001</c:v>
                </c:pt>
                <c:pt idx="2072">
                  <c:v>212.95599999999999</c:v>
                </c:pt>
                <c:pt idx="2073">
                  <c:v>212.964</c:v>
                </c:pt>
                <c:pt idx="2074">
                  <c:v>212.971</c:v>
                </c:pt>
                <c:pt idx="2075">
                  <c:v>212.97799999999998</c:v>
                </c:pt>
                <c:pt idx="2076">
                  <c:v>212.98499999999999</c:v>
                </c:pt>
                <c:pt idx="2077">
                  <c:v>212.99299999999999</c:v>
                </c:pt>
                <c:pt idx="2078">
                  <c:v>213</c:v>
                </c:pt>
                <c:pt idx="2079">
                  <c:v>213.00700000000001</c:v>
                </c:pt>
                <c:pt idx="2080">
                  <c:v>213.01400000000001</c:v>
                </c:pt>
                <c:pt idx="2081">
                  <c:v>213.02200000000002</c:v>
                </c:pt>
                <c:pt idx="2082">
                  <c:v>213.029</c:v>
                </c:pt>
                <c:pt idx="2083">
                  <c:v>213.036</c:v>
                </c:pt>
                <c:pt idx="2084">
                  <c:v>213.04300000000001</c:v>
                </c:pt>
                <c:pt idx="2085">
                  <c:v>213.04999999999998</c:v>
                </c:pt>
                <c:pt idx="2086">
                  <c:v>213.05799999999999</c:v>
                </c:pt>
                <c:pt idx="2087">
                  <c:v>213.065</c:v>
                </c:pt>
                <c:pt idx="2088">
                  <c:v>213.072</c:v>
                </c:pt>
                <c:pt idx="2089">
                  <c:v>213.07900000000001</c:v>
                </c:pt>
                <c:pt idx="2090">
                  <c:v>213.08700000000002</c:v>
                </c:pt>
                <c:pt idx="2091">
                  <c:v>213.09399999999999</c:v>
                </c:pt>
                <c:pt idx="2092">
                  <c:v>213.101</c:v>
                </c:pt>
                <c:pt idx="2093">
                  <c:v>213.108</c:v>
                </c:pt>
                <c:pt idx="2094">
                  <c:v>213.11599999999999</c:v>
                </c:pt>
                <c:pt idx="2095">
                  <c:v>213.12299999999999</c:v>
                </c:pt>
                <c:pt idx="2096">
                  <c:v>213.13</c:v>
                </c:pt>
                <c:pt idx="2097">
                  <c:v>213.137</c:v>
                </c:pt>
                <c:pt idx="2098">
                  <c:v>213.14499999999998</c:v>
                </c:pt>
                <c:pt idx="2099">
                  <c:v>213.15200000000002</c:v>
                </c:pt>
                <c:pt idx="2100">
                  <c:v>213.15900000000002</c:v>
                </c:pt>
                <c:pt idx="2101">
                  <c:v>213.166</c:v>
                </c:pt>
                <c:pt idx="2102">
                  <c:v>213.17400000000001</c:v>
                </c:pt>
                <c:pt idx="2103">
                  <c:v>213.18100000000001</c:v>
                </c:pt>
                <c:pt idx="2104">
                  <c:v>213.18799999999999</c:v>
                </c:pt>
                <c:pt idx="2105">
                  <c:v>213.19499999999999</c:v>
                </c:pt>
                <c:pt idx="2106">
                  <c:v>213.202</c:v>
                </c:pt>
                <c:pt idx="2107">
                  <c:v>213.20999999999998</c:v>
                </c:pt>
                <c:pt idx="2108">
                  <c:v>213.21699999999998</c:v>
                </c:pt>
                <c:pt idx="2109">
                  <c:v>213.22400000000002</c:v>
                </c:pt>
                <c:pt idx="2110">
                  <c:v>213.23100000000002</c:v>
                </c:pt>
                <c:pt idx="2111">
                  <c:v>213.239</c:v>
                </c:pt>
                <c:pt idx="2112">
                  <c:v>213.24600000000001</c:v>
                </c:pt>
                <c:pt idx="2113">
                  <c:v>213.25300000000001</c:v>
                </c:pt>
                <c:pt idx="2114">
                  <c:v>213.26</c:v>
                </c:pt>
                <c:pt idx="2115">
                  <c:v>213.268</c:v>
                </c:pt>
                <c:pt idx="2116">
                  <c:v>213.27500000000001</c:v>
                </c:pt>
                <c:pt idx="2117">
                  <c:v>213.28199999999998</c:v>
                </c:pt>
                <c:pt idx="2118">
                  <c:v>213.28899999999999</c:v>
                </c:pt>
                <c:pt idx="2119">
                  <c:v>213.29599999999999</c:v>
                </c:pt>
                <c:pt idx="2120">
                  <c:v>213.304</c:v>
                </c:pt>
                <c:pt idx="2121">
                  <c:v>213.31100000000001</c:v>
                </c:pt>
                <c:pt idx="2122">
                  <c:v>213.31800000000001</c:v>
                </c:pt>
                <c:pt idx="2123">
                  <c:v>213.32500000000002</c:v>
                </c:pt>
                <c:pt idx="2124">
                  <c:v>213.333</c:v>
                </c:pt>
                <c:pt idx="2125">
                  <c:v>213.34</c:v>
                </c:pt>
                <c:pt idx="2126">
                  <c:v>213.34700000000001</c:v>
                </c:pt>
                <c:pt idx="2127">
                  <c:v>213.35399999999998</c:v>
                </c:pt>
                <c:pt idx="2128">
                  <c:v>213.36099999999999</c:v>
                </c:pt>
                <c:pt idx="2129">
                  <c:v>213.369</c:v>
                </c:pt>
                <c:pt idx="2130">
                  <c:v>213.376</c:v>
                </c:pt>
                <c:pt idx="2131">
                  <c:v>213.38300000000001</c:v>
                </c:pt>
                <c:pt idx="2132">
                  <c:v>213.39000000000001</c:v>
                </c:pt>
                <c:pt idx="2133">
                  <c:v>213.398</c:v>
                </c:pt>
                <c:pt idx="2134">
                  <c:v>213.405</c:v>
                </c:pt>
                <c:pt idx="2135">
                  <c:v>213.41200000000001</c:v>
                </c:pt>
                <c:pt idx="2136">
                  <c:v>213.41899999999998</c:v>
                </c:pt>
                <c:pt idx="2137">
                  <c:v>213.42599999999999</c:v>
                </c:pt>
                <c:pt idx="2138">
                  <c:v>213.434</c:v>
                </c:pt>
                <c:pt idx="2139">
                  <c:v>213.441</c:v>
                </c:pt>
                <c:pt idx="2140">
                  <c:v>213.44800000000001</c:v>
                </c:pt>
                <c:pt idx="2141">
                  <c:v>213.45500000000001</c:v>
                </c:pt>
                <c:pt idx="2142">
                  <c:v>213.46300000000002</c:v>
                </c:pt>
                <c:pt idx="2143">
                  <c:v>213.47</c:v>
                </c:pt>
                <c:pt idx="2144">
                  <c:v>213.477</c:v>
                </c:pt>
                <c:pt idx="2145">
                  <c:v>213.48400000000001</c:v>
                </c:pt>
                <c:pt idx="2146">
                  <c:v>213.49099999999999</c:v>
                </c:pt>
                <c:pt idx="2147">
                  <c:v>213.499</c:v>
                </c:pt>
                <c:pt idx="2148">
                  <c:v>213.506</c:v>
                </c:pt>
                <c:pt idx="2149">
                  <c:v>213.51299999999998</c:v>
                </c:pt>
                <c:pt idx="2150">
                  <c:v>213.51999999999998</c:v>
                </c:pt>
                <c:pt idx="2151">
                  <c:v>213.52700000000002</c:v>
                </c:pt>
                <c:pt idx="2152">
                  <c:v>213.53500000000003</c:v>
                </c:pt>
                <c:pt idx="2153">
                  <c:v>213.542</c:v>
                </c:pt>
                <c:pt idx="2154">
                  <c:v>213.54900000000001</c:v>
                </c:pt>
                <c:pt idx="2155">
                  <c:v>213.55600000000001</c:v>
                </c:pt>
                <c:pt idx="2156">
                  <c:v>213.56399999999999</c:v>
                </c:pt>
                <c:pt idx="2157">
                  <c:v>213.571</c:v>
                </c:pt>
                <c:pt idx="2158">
                  <c:v>213.578</c:v>
                </c:pt>
                <c:pt idx="2159">
                  <c:v>213.58499999999998</c:v>
                </c:pt>
                <c:pt idx="2160">
                  <c:v>213.59199999999998</c:v>
                </c:pt>
                <c:pt idx="2161">
                  <c:v>213.6</c:v>
                </c:pt>
                <c:pt idx="2162">
                  <c:v>213.607</c:v>
                </c:pt>
                <c:pt idx="2163">
                  <c:v>213.614</c:v>
                </c:pt>
                <c:pt idx="2164">
                  <c:v>213.62100000000001</c:v>
                </c:pt>
                <c:pt idx="2165">
                  <c:v>213.62800000000001</c:v>
                </c:pt>
                <c:pt idx="2166">
                  <c:v>213.636</c:v>
                </c:pt>
                <c:pt idx="2167">
                  <c:v>213.643</c:v>
                </c:pt>
                <c:pt idx="2168">
                  <c:v>213.65</c:v>
                </c:pt>
                <c:pt idx="2169">
                  <c:v>213.65699999999998</c:v>
                </c:pt>
                <c:pt idx="2170">
                  <c:v>213.66399999999999</c:v>
                </c:pt>
                <c:pt idx="2171">
                  <c:v>213.672</c:v>
                </c:pt>
                <c:pt idx="2172">
                  <c:v>213.679</c:v>
                </c:pt>
                <c:pt idx="2173">
                  <c:v>213.68600000000001</c:v>
                </c:pt>
                <c:pt idx="2174">
                  <c:v>213.69300000000001</c:v>
                </c:pt>
                <c:pt idx="2175">
                  <c:v>213.7</c:v>
                </c:pt>
                <c:pt idx="2176">
                  <c:v>213.708</c:v>
                </c:pt>
                <c:pt idx="2177">
                  <c:v>213.715</c:v>
                </c:pt>
                <c:pt idx="2178">
                  <c:v>213.72200000000001</c:v>
                </c:pt>
                <c:pt idx="2179">
                  <c:v>213.72899999999998</c:v>
                </c:pt>
                <c:pt idx="2180">
                  <c:v>213.73699999999999</c:v>
                </c:pt>
                <c:pt idx="2181">
                  <c:v>213.744</c:v>
                </c:pt>
                <c:pt idx="2182">
                  <c:v>213.751</c:v>
                </c:pt>
                <c:pt idx="2183">
                  <c:v>213.75800000000001</c:v>
                </c:pt>
                <c:pt idx="2184">
                  <c:v>213.76500000000001</c:v>
                </c:pt>
                <c:pt idx="2185">
                  <c:v>213.773</c:v>
                </c:pt>
                <c:pt idx="2186">
                  <c:v>213.78</c:v>
                </c:pt>
                <c:pt idx="2187">
                  <c:v>213.78700000000001</c:v>
                </c:pt>
                <c:pt idx="2188">
                  <c:v>213.79399999999998</c:v>
                </c:pt>
                <c:pt idx="2189">
                  <c:v>213.80099999999999</c:v>
                </c:pt>
                <c:pt idx="2190">
                  <c:v>213.809</c:v>
                </c:pt>
                <c:pt idx="2191">
                  <c:v>213.81599999999997</c:v>
                </c:pt>
                <c:pt idx="2192">
                  <c:v>213.82300000000001</c:v>
                </c:pt>
                <c:pt idx="2193">
                  <c:v>213.83</c:v>
                </c:pt>
                <c:pt idx="2194">
                  <c:v>213.83700000000002</c:v>
                </c:pt>
                <c:pt idx="2195">
                  <c:v>213.845</c:v>
                </c:pt>
                <c:pt idx="2196">
                  <c:v>213.852</c:v>
                </c:pt>
                <c:pt idx="2197">
                  <c:v>213.85900000000001</c:v>
                </c:pt>
                <c:pt idx="2198">
                  <c:v>213.86599999999999</c:v>
                </c:pt>
                <c:pt idx="2199">
                  <c:v>213.87299999999999</c:v>
                </c:pt>
                <c:pt idx="2200">
                  <c:v>213.88</c:v>
                </c:pt>
                <c:pt idx="2201">
                  <c:v>213.88799999999998</c:v>
                </c:pt>
                <c:pt idx="2202">
                  <c:v>213.89500000000001</c:v>
                </c:pt>
                <c:pt idx="2203">
                  <c:v>213.90200000000002</c:v>
                </c:pt>
                <c:pt idx="2204">
                  <c:v>213.90900000000002</c:v>
                </c:pt>
                <c:pt idx="2205">
                  <c:v>213.916</c:v>
                </c:pt>
                <c:pt idx="2206">
                  <c:v>213.92400000000001</c:v>
                </c:pt>
                <c:pt idx="2207">
                  <c:v>213.93100000000001</c:v>
                </c:pt>
                <c:pt idx="2208">
                  <c:v>213.93799999999999</c:v>
                </c:pt>
                <c:pt idx="2209">
                  <c:v>213.94499999999999</c:v>
                </c:pt>
                <c:pt idx="2210">
                  <c:v>213.952</c:v>
                </c:pt>
                <c:pt idx="2211">
                  <c:v>213.95999999999998</c:v>
                </c:pt>
                <c:pt idx="2212">
                  <c:v>213.96700000000001</c:v>
                </c:pt>
                <c:pt idx="2213">
                  <c:v>213.97400000000002</c:v>
                </c:pt>
                <c:pt idx="2214">
                  <c:v>213.98099999999999</c:v>
                </c:pt>
                <c:pt idx="2215">
                  <c:v>213.988</c:v>
                </c:pt>
                <c:pt idx="2216">
                  <c:v>213.99600000000001</c:v>
                </c:pt>
                <c:pt idx="2217">
                  <c:v>214.00299999999999</c:v>
                </c:pt>
                <c:pt idx="2218">
                  <c:v>214.01</c:v>
                </c:pt>
                <c:pt idx="2219">
                  <c:v>214.017</c:v>
                </c:pt>
                <c:pt idx="2220">
                  <c:v>214.024</c:v>
                </c:pt>
                <c:pt idx="2221">
                  <c:v>214.03100000000001</c:v>
                </c:pt>
                <c:pt idx="2222">
                  <c:v>214.03900000000002</c:v>
                </c:pt>
                <c:pt idx="2223">
                  <c:v>214.04600000000002</c:v>
                </c:pt>
                <c:pt idx="2224">
                  <c:v>214.053</c:v>
                </c:pt>
                <c:pt idx="2225">
                  <c:v>214.06</c:v>
                </c:pt>
                <c:pt idx="2226">
                  <c:v>214.06700000000001</c:v>
                </c:pt>
                <c:pt idx="2227">
                  <c:v>214.07499999999999</c:v>
                </c:pt>
                <c:pt idx="2228">
                  <c:v>214.08199999999999</c:v>
                </c:pt>
                <c:pt idx="2229">
                  <c:v>214.089</c:v>
                </c:pt>
                <c:pt idx="2230">
                  <c:v>214.09599999999998</c:v>
                </c:pt>
                <c:pt idx="2231">
                  <c:v>214.10300000000001</c:v>
                </c:pt>
                <c:pt idx="2232">
                  <c:v>214.11099999999999</c:v>
                </c:pt>
                <c:pt idx="2233">
                  <c:v>214.11800000000002</c:v>
                </c:pt>
                <c:pt idx="2234">
                  <c:v>214.125</c:v>
                </c:pt>
                <c:pt idx="2235">
                  <c:v>214.13200000000001</c:v>
                </c:pt>
                <c:pt idx="2236">
                  <c:v>214.13900000000001</c:v>
                </c:pt>
                <c:pt idx="2237">
                  <c:v>214.14599999999999</c:v>
                </c:pt>
                <c:pt idx="2238">
                  <c:v>214.154</c:v>
                </c:pt>
                <c:pt idx="2239">
                  <c:v>214.161</c:v>
                </c:pt>
                <c:pt idx="2240">
                  <c:v>214.16799999999998</c:v>
                </c:pt>
                <c:pt idx="2241">
                  <c:v>214.17499999999998</c:v>
                </c:pt>
                <c:pt idx="2242">
                  <c:v>214.18200000000002</c:v>
                </c:pt>
                <c:pt idx="2243">
                  <c:v>214.18900000000002</c:v>
                </c:pt>
                <c:pt idx="2244">
                  <c:v>214.197</c:v>
                </c:pt>
                <c:pt idx="2245">
                  <c:v>214.20400000000001</c:v>
                </c:pt>
                <c:pt idx="2246">
                  <c:v>214.21100000000001</c:v>
                </c:pt>
                <c:pt idx="2247">
                  <c:v>214.21799999999999</c:v>
                </c:pt>
                <c:pt idx="2248">
                  <c:v>214.22499999999999</c:v>
                </c:pt>
                <c:pt idx="2249">
                  <c:v>214.233</c:v>
                </c:pt>
                <c:pt idx="2250">
                  <c:v>214.23999999999998</c:v>
                </c:pt>
                <c:pt idx="2251">
                  <c:v>214.24699999999999</c:v>
                </c:pt>
                <c:pt idx="2252">
                  <c:v>214.25400000000002</c:v>
                </c:pt>
                <c:pt idx="2253">
                  <c:v>214.261</c:v>
                </c:pt>
                <c:pt idx="2254">
                  <c:v>214.268</c:v>
                </c:pt>
                <c:pt idx="2255">
                  <c:v>214.27600000000001</c:v>
                </c:pt>
                <c:pt idx="2256">
                  <c:v>214.28299999999999</c:v>
                </c:pt>
                <c:pt idx="2257">
                  <c:v>214.29</c:v>
                </c:pt>
                <c:pt idx="2258">
                  <c:v>214.297</c:v>
                </c:pt>
                <c:pt idx="2259">
                  <c:v>214.304</c:v>
                </c:pt>
                <c:pt idx="2260">
                  <c:v>214.31099999999998</c:v>
                </c:pt>
                <c:pt idx="2261">
                  <c:v>214.31899999999999</c:v>
                </c:pt>
                <c:pt idx="2262">
                  <c:v>214.32600000000002</c:v>
                </c:pt>
                <c:pt idx="2263">
                  <c:v>214.333</c:v>
                </c:pt>
                <c:pt idx="2264">
                  <c:v>214.34</c:v>
                </c:pt>
                <c:pt idx="2265">
                  <c:v>214.34700000000001</c:v>
                </c:pt>
                <c:pt idx="2266">
                  <c:v>214.35399999999998</c:v>
                </c:pt>
                <c:pt idx="2267">
                  <c:v>214.36199999999999</c:v>
                </c:pt>
                <c:pt idx="2268">
                  <c:v>214.369</c:v>
                </c:pt>
                <c:pt idx="2269">
                  <c:v>214.37599999999998</c:v>
                </c:pt>
                <c:pt idx="2270">
                  <c:v>214.38299999999998</c:v>
                </c:pt>
                <c:pt idx="2271">
                  <c:v>214.39000000000001</c:v>
                </c:pt>
                <c:pt idx="2272">
                  <c:v>214.39700000000002</c:v>
                </c:pt>
                <c:pt idx="2273">
                  <c:v>214.405</c:v>
                </c:pt>
                <c:pt idx="2274">
                  <c:v>214.41200000000001</c:v>
                </c:pt>
                <c:pt idx="2275">
                  <c:v>214.41900000000001</c:v>
                </c:pt>
                <c:pt idx="2276">
                  <c:v>214.42599999999999</c:v>
                </c:pt>
                <c:pt idx="2277">
                  <c:v>214.43299999999999</c:v>
                </c:pt>
                <c:pt idx="2278">
                  <c:v>214.44</c:v>
                </c:pt>
                <c:pt idx="2279">
                  <c:v>214.44799999999998</c:v>
                </c:pt>
                <c:pt idx="2280">
                  <c:v>214.45499999999998</c:v>
                </c:pt>
                <c:pt idx="2281">
                  <c:v>214.46200000000002</c:v>
                </c:pt>
                <c:pt idx="2282">
                  <c:v>214.46900000000002</c:v>
                </c:pt>
                <c:pt idx="2283">
                  <c:v>214.476</c:v>
                </c:pt>
                <c:pt idx="2284">
                  <c:v>214.483</c:v>
                </c:pt>
                <c:pt idx="2285">
                  <c:v>214.49100000000001</c:v>
                </c:pt>
                <c:pt idx="2286">
                  <c:v>214.49799999999999</c:v>
                </c:pt>
                <c:pt idx="2287">
                  <c:v>214.505</c:v>
                </c:pt>
                <c:pt idx="2288">
                  <c:v>214.512</c:v>
                </c:pt>
                <c:pt idx="2289">
                  <c:v>214.51500000000001</c:v>
                </c:pt>
                <c:pt idx="2290">
                  <c:v>214.51899999999998</c:v>
                </c:pt>
                <c:pt idx="2291">
                  <c:v>214.523</c:v>
                </c:pt>
                <c:pt idx="2292">
                  <c:v>214.53</c:v>
                </c:pt>
                <c:pt idx="2293">
                  <c:v>214.53700000000001</c:v>
                </c:pt>
                <c:pt idx="2294">
                  <c:v>214.54499999999999</c:v>
                </c:pt>
                <c:pt idx="2295">
                  <c:v>214.55199999999999</c:v>
                </c:pt>
                <c:pt idx="2296">
                  <c:v>214.559</c:v>
                </c:pt>
                <c:pt idx="2297">
                  <c:v>214.56699999999998</c:v>
                </c:pt>
                <c:pt idx="2298">
                  <c:v>214.57400000000001</c:v>
                </c:pt>
                <c:pt idx="2299">
                  <c:v>214.58100000000002</c:v>
                </c:pt>
                <c:pt idx="2300">
                  <c:v>214.589</c:v>
                </c:pt>
                <c:pt idx="2301">
                  <c:v>214.596</c:v>
                </c:pt>
                <c:pt idx="2302">
                  <c:v>214.60300000000001</c:v>
                </c:pt>
                <c:pt idx="2303">
                  <c:v>214.60999999999999</c:v>
                </c:pt>
                <c:pt idx="2304">
                  <c:v>214.61799999999999</c:v>
                </c:pt>
                <c:pt idx="2305">
                  <c:v>214.625</c:v>
                </c:pt>
                <c:pt idx="2306">
                  <c:v>214.63200000000001</c:v>
                </c:pt>
                <c:pt idx="2307">
                  <c:v>214.64</c:v>
                </c:pt>
                <c:pt idx="2308">
                  <c:v>214.64699999999999</c:v>
                </c:pt>
                <c:pt idx="2309">
                  <c:v>214.65400000000002</c:v>
                </c:pt>
                <c:pt idx="2310">
                  <c:v>214.66200000000001</c:v>
                </c:pt>
                <c:pt idx="2311">
                  <c:v>214.66900000000001</c:v>
                </c:pt>
                <c:pt idx="2312">
                  <c:v>214.67600000000002</c:v>
                </c:pt>
                <c:pt idx="2313">
                  <c:v>214.684</c:v>
                </c:pt>
                <c:pt idx="2314">
                  <c:v>214.691</c:v>
                </c:pt>
                <c:pt idx="2315">
                  <c:v>214.69800000000001</c:v>
                </c:pt>
                <c:pt idx="2316">
                  <c:v>214.70499999999998</c:v>
                </c:pt>
                <c:pt idx="2317">
                  <c:v>214.71299999999999</c:v>
                </c:pt>
                <c:pt idx="2318">
                  <c:v>214.72</c:v>
                </c:pt>
                <c:pt idx="2319">
                  <c:v>214.72699999999998</c:v>
                </c:pt>
                <c:pt idx="2320">
                  <c:v>214.73499999999999</c:v>
                </c:pt>
                <c:pt idx="2321">
                  <c:v>214.74200000000002</c:v>
                </c:pt>
                <c:pt idx="2322">
                  <c:v>214.74900000000002</c:v>
                </c:pt>
                <c:pt idx="2323">
                  <c:v>214.75700000000001</c:v>
                </c:pt>
                <c:pt idx="2324">
                  <c:v>214.76400000000001</c:v>
                </c:pt>
                <c:pt idx="2325">
                  <c:v>214.77100000000002</c:v>
                </c:pt>
                <c:pt idx="2326">
                  <c:v>214.77799999999999</c:v>
                </c:pt>
                <c:pt idx="2327">
                  <c:v>214.786</c:v>
                </c:pt>
                <c:pt idx="2328">
                  <c:v>214.79300000000001</c:v>
                </c:pt>
                <c:pt idx="2329">
                  <c:v>214.79999999999998</c:v>
                </c:pt>
                <c:pt idx="2330">
                  <c:v>214.80799999999999</c:v>
                </c:pt>
                <c:pt idx="2331">
                  <c:v>214.815</c:v>
                </c:pt>
                <c:pt idx="2332">
                  <c:v>214.822</c:v>
                </c:pt>
                <c:pt idx="2333">
                  <c:v>214.83</c:v>
                </c:pt>
                <c:pt idx="2334">
                  <c:v>214.83700000000002</c:v>
                </c:pt>
                <c:pt idx="2335">
                  <c:v>214.84399999999999</c:v>
                </c:pt>
                <c:pt idx="2336">
                  <c:v>214.851</c:v>
                </c:pt>
                <c:pt idx="2337">
                  <c:v>214.85900000000001</c:v>
                </c:pt>
                <c:pt idx="2338">
                  <c:v>214.86600000000001</c:v>
                </c:pt>
                <c:pt idx="2339">
                  <c:v>214.87299999999999</c:v>
                </c:pt>
                <c:pt idx="2340">
                  <c:v>214.881</c:v>
                </c:pt>
                <c:pt idx="2341">
                  <c:v>214.88800000000001</c:v>
                </c:pt>
                <c:pt idx="2342">
                  <c:v>214.89499999999998</c:v>
                </c:pt>
                <c:pt idx="2343">
                  <c:v>214.90299999999999</c:v>
                </c:pt>
                <c:pt idx="2344">
                  <c:v>214.91</c:v>
                </c:pt>
                <c:pt idx="2345">
                  <c:v>214.917</c:v>
                </c:pt>
                <c:pt idx="2346">
                  <c:v>214.92400000000001</c:v>
                </c:pt>
                <c:pt idx="2347">
                  <c:v>214.93200000000002</c:v>
                </c:pt>
                <c:pt idx="2348">
                  <c:v>214.93899999999999</c:v>
                </c:pt>
                <c:pt idx="2349">
                  <c:v>214.946</c:v>
                </c:pt>
                <c:pt idx="2350">
                  <c:v>214.95400000000001</c:v>
                </c:pt>
                <c:pt idx="2351">
                  <c:v>214.96099999999998</c:v>
                </c:pt>
                <c:pt idx="2352">
                  <c:v>214.96799999999999</c:v>
                </c:pt>
                <c:pt idx="2353">
                  <c:v>214.97499999999999</c:v>
                </c:pt>
                <c:pt idx="2354">
                  <c:v>214.98299999999998</c:v>
                </c:pt>
                <c:pt idx="2355">
                  <c:v>214.98999999999998</c:v>
                </c:pt>
                <c:pt idx="2356">
                  <c:v>214.99700000000001</c:v>
                </c:pt>
                <c:pt idx="2357">
                  <c:v>215.00500000000002</c:v>
                </c:pt>
                <c:pt idx="2358">
                  <c:v>215.012</c:v>
                </c:pt>
                <c:pt idx="2359">
                  <c:v>215.01900000000001</c:v>
                </c:pt>
                <c:pt idx="2360">
                  <c:v>215.02600000000001</c:v>
                </c:pt>
                <c:pt idx="2361">
                  <c:v>215.03399999999999</c:v>
                </c:pt>
                <c:pt idx="2362">
                  <c:v>215.041</c:v>
                </c:pt>
                <c:pt idx="2363">
                  <c:v>215.048</c:v>
                </c:pt>
                <c:pt idx="2364">
                  <c:v>215.05599999999998</c:v>
                </c:pt>
                <c:pt idx="2365">
                  <c:v>215.06299999999999</c:v>
                </c:pt>
                <c:pt idx="2366">
                  <c:v>215.07</c:v>
                </c:pt>
                <c:pt idx="2367">
                  <c:v>215.077</c:v>
                </c:pt>
                <c:pt idx="2368">
                  <c:v>215.08500000000001</c:v>
                </c:pt>
                <c:pt idx="2369">
                  <c:v>215.09200000000001</c:v>
                </c:pt>
                <c:pt idx="2370">
                  <c:v>215.09900000000002</c:v>
                </c:pt>
                <c:pt idx="2371">
                  <c:v>215.107</c:v>
                </c:pt>
                <c:pt idx="2372">
                  <c:v>215.114</c:v>
                </c:pt>
                <c:pt idx="2373">
                  <c:v>215.12100000000001</c:v>
                </c:pt>
                <c:pt idx="2374">
                  <c:v>215.12799999999999</c:v>
                </c:pt>
                <c:pt idx="2375">
                  <c:v>215.136</c:v>
                </c:pt>
                <c:pt idx="2376">
                  <c:v>215.143</c:v>
                </c:pt>
                <c:pt idx="2377">
                  <c:v>215.14999999999998</c:v>
                </c:pt>
                <c:pt idx="2378">
                  <c:v>215.15799999999999</c:v>
                </c:pt>
                <c:pt idx="2379">
                  <c:v>215.16500000000002</c:v>
                </c:pt>
                <c:pt idx="2380">
                  <c:v>215.172</c:v>
                </c:pt>
                <c:pt idx="2381">
                  <c:v>215.179</c:v>
                </c:pt>
                <c:pt idx="2382">
                  <c:v>215.18700000000001</c:v>
                </c:pt>
                <c:pt idx="2383">
                  <c:v>215.19399999999999</c:v>
                </c:pt>
                <c:pt idx="2384">
                  <c:v>215.20099999999999</c:v>
                </c:pt>
                <c:pt idx="2385">
                  <c:v>215.208</c:v>
                </c:pt>
                <c:pt idx="2386">
                  <c:v>215.21600000000001</c:v>
                </c:pt>
                <c:pt idx="2387">
                  <c:v>215.22299999999998</c:v>
                </c:pt>
                <c:pt idx="2388">
                  <c:v>215.23</c:v>
                </c:pt>
                <c:pt idx="2389">
                  <c:v>215.238</c:v>
                </c:pt>
                <c:pt idx="2390">
                  <c:v>215.245</c:v>
                </c:pt>
                <c:pt idx="2391">
                  <c:v>215.25200000000001</c:v>
                </c:pt>
                <c:pt idx="2392">
                  <c:v>215.25900000000001</c:v>
                </c:pt>
                <c:pt idx="2393">
                  <c:v>215.267</c:v>
                </c:pt>
                <c:pt idx="2394">
                  <c:v>215.274</c:v>
                </c:pt>
                <c:pt idx="2395">
                  <c:v>215.28100000000001</c:v>
                </c:pt>
                <c:pt idx="2396">
                  <c:v>215.28799999999998</c:v>
                </c:pt>
                <c:pt idx="2397">
                  <c:v>215.29599999999999</c:v>
                </c:pt>
                <c:pt idx="2398">
                  <c:v>215.303</c:v>
                </c:pt>
                <c:pt idx="2399">
                  <c:v>215.30999999999997</c:v>
                </c:pt>
                <c:pt idx="2400">
                  <c:v>215.31799999999998</c:v>
                </c:pt>
                <c:pt idx="2401">
                  <c:v>215.32500000000002</c:v>
                </c:pt>
                <c:pt idx="2402">
                  <c:v>215.33200000000002</c:v>
                </c:pt>
                <c:pt idx="2403">
                  <c:v>215.339</c:v>
                </c:pt>
                <c:pt idx="2404">
                  <c:v>215.34700000000001</c:v>
                </c:pt>
                <c:pt idx="2405">
                  <c:v>215.35400000000001</c:v>
                </c:pt>
                <c:pt idx="2406">
                  <c:v>215.36099999999999</c:v>
                </c:pt>
                <c:pt idx="2407">
                  <c:v>215.36799999999999</c:v>
                </c:pt>
                <c:pt idx="2408">
                  <c:v>215.376</c:v>
                </c:pt>
                <c:pt idx="2409">
                  <c:v>215.38299999999998</c:v>
                </c:pt>
                <c:pt idx="2410">
                  <c:v>215.39</c:v>
                </c:pt>
                <c:pt idx="2411">
                  <c:v>215.39700000000002</c:v>
                </c:pt>
                <c:pt idx="2412">
                  <c:v>215.405</c:v>
                </c:pt>
                <c:pt idx="2413">
                  <c:v>215.41200000000001</c:v>
                </c:pt>
                <c:pt idx="2414">
                  <c:v>215.41900000000001</c:v>
                </c:pt>
                <c:pt idx="2415">
                  <c:v>215.42699999999999</c:v>
                </c:pt>
                <c:pt idx="2416">
                  <c:v>215.434</c:v>
                </c:pt>
                <c:pt idx="2417">
                  <c:v>215.441</c:v>
                </c:pt>
                <c:pt idx="2418">
                  <c:v>215.44800000000001</c:v>
                </c:pt>
                <c:pt idx="2419">
                  <c:v>215.45599999999999</c:v>
                </c:pt>
                <c:pt idx="2420">
                  <c:v>215.46299999999999</c:v>
                </c:pt>
                <c:pt idx="2421">
                  <c:v>215.47</c:v>
                </c:pt>
                <c:pt idx="2422">
                  <c:v>215.477</c:v>
                </c:pt>
                <c:pt idx="2423">
                  <c:v>215.48500000000001</c:v>
                </c:pt>
                <c:pt idx="2424">
                  <c:v>215.49200000000002</c:v>
                </c:pt>
                <c:pt idx="2425">
                  <c:v>215.499</c:v>
                </c:pt>
                <c:pt idx="2426">
                  <c:v>215.506</c:v>
                </c:pt>
                <c:pt idx="2427">
                  <c:v>215.51400000000001</c:v>
                </c:pt>
                <c:pt idx="2428">
                  <c:v>215.52099999999999</c:v>
                </c:pt>
                <c:pt idx="2429">
                  <c:v>215.52799999999999</c:v>
                </c:pt>
                <c:pt idx="2430">
                  <c:v>215.535</c:v>
                </c:pt>
                <c:pt idx="2431">
                  <c:v>215.54300000000001</c:v>
                </c:pt>
                <c:pt idx="2432">
                  <c:v>215.54999999999998</c:v>
                </c:pt>
                <c:pt idx="2433">
                  <c:v>215.55700000000002</c:v>
                </c:pt>
                <c:pt idx="2434">
                  <c:v>215.56400000000002</c:v>
                </c:pt>
                <c:pt idx="2435">
                  <c:v>215.572</c:v>
                </c:pt>
                <c:pt idx="2436">
                  <c:v>215.57900000000001</c:v>
                </c:pt>
                <c:pt idx="2437">
                  <c:v>215.58600000000001</c:v>
                </c:pt>
                <c:pt idx="2438">
                  <c:v>215.59399999999999</c:v>
                </c:pt>
                <c:pt idx="2439">
                  <c:v>215.601</c:v>
                </c:pt>
                <c:pt idx="2440">
                  <c:v>215.608</c:v>
                </c:pt>
                <c:pt idx="2441">
                  <c:v>215.61499999999998</c:v>
                </c:pt>
                <c:pt idx="2442">
                  <c:v>215.62299999999999</c:v>
                </c:pt>
                <c:pt idx="2443">
                  <c:v>215.63</c:v>
                </c:pt>
                <c:pt idx="2444">
                  <c:v>215.637</c:v>
                </c:pt>
                <c:pt idx="2445">
                  <c:v>215.64400000000001</c:v>
                </c:pt>
                <c:pt idx="2446">
                  <c:v>215.65200000000002</c:v>
                </c:pt>
                <c:pt idx="2447">
                  <c:v>215.65900000000002</c:v>
                </c:pt>
                <c:pt idx="2448">
                  <c:v>215.666</c:v>
                </c:pt>
                <c:pt idx="2449">
                  <c:v>215.673</c:v>
                </c:pt>
                <c:pt idx="2450">
                  <c:v>215.68100000000001</c:v>
                </c:pt>
                <c:pt idx="2451">
                  <c:v>215.68799999999999</c:v>
                </c:pt>
                <c:pt idx="2452">
                  <c:v>215.69499999999999</c:v>
                </c:pt>
                <c:pt idx="2453">
                  <c:v>215.702</c:v>
                </c:pt>
                <c:pt idx="2454">
                  <c:v>215.70999999999998</c:v>
                </c:pt>
                <c:pt idx="2455">
                  <c:v>215.71699999999998</c:v>
                </c:pt>
                <c:pt idx="2456">
                  <c:v>215.72400000000002</c:v>
                </c:pt>
                <c:pt idx="2457">
                  <c:v>215.73099999999999</c:v>
                </c:pt>
                <c:pt idx="2458">
                  <c:v>215.739</c:v>
                </c:pt>
                <c:pt idx="2459">
                  <c:v>215.74600000000001</c:v>
                </c:pt>
                <c:pt idx="2460">
                  <c:v>215.75300000000001</c:v>
                </c:pt>
                <c:pt idx="2461">
                  <c:v>215.76</c:v>
                </c:pt>
                <c:pt idx="2462">
                  <c:v>215.768</c:v>
                </c:pt>
                <c:pt idx="2463">
                  <c:v>215.77500000000001</c:v>
                </c:pt>
                <c:pt idx="2464">
                  <c:v>215.78199999999998</c:v>
                </c:pt>
                <c:pt idx="2465">
                  <c:v>215.78899999999999</c:v>
                </c:pt>
                <c:pt idx="2466">
                  <c:v>215.79600000000002</c:v>
                </c:pt>
                <c:pt idx="2467">
                  <c:v>215.804</c:v>
                </c:pt>
                <c:pt idx="2468">
                  <c:v>215.81100000000001</c:v>
                </c:pt>
                <c:pt idx="2469">
                  <c:v>215.81800000000001</c:v>
                </c:pt>
                <c:pt idx="2470">
                  <c:v>215.82499999999999</c:v>
                </c:pt>
                <c:pt idx="2471">
                  <c:v>215.833</c:v>
                </c:pt>
                <c:pt idx="2472">
                  <c:v>215.84</c:v>
                </c:pt>
                <c:pt idx="2473">
                  <c:v>215.84699999999998</c:v>
                </c:pt>
                <c:pt idx="2474">
                  <c:v>215.85399999999998</c:v>
                </c:pt>
                <c:pt idx="2475">
                  <c:v>215.86199999999999</c:v>
                </c:pt>
                <c:pt idx="2476">
                  <c:v>215.869</c:v>
                </c:pt>
                <c:pt idx="2477">
                  <c:v>215.876</c:v>
                </c:pt>
                <c:pt idx="2478">
                  <c:v>215.88300000000001</c:v>
                </c:pt>
                <c:pt idx="2479">
                  <c:v>215.89100000000002</c:v>
                </c:pt>
                <c:pt idx="2480">
                  <c:v>215.898</c:v>
                </c:pt>
                <c:pt idx="2481">
                  <c:v>215.905</c:v>
                </c:pt>
                <c:pt idx="2482">
                  <c:v>215.91200000000001</c:v>
                </c:pt>
                <c:pt idx="2483">
                  <c:v>215.92</c:v>
                </c:pt>
                <c:pt idx="2484">
                  <c:v>215.92699999999999</c:v>
                </c:pt>
                <c:pt idx="2485">
                  <c:v>215.934</c:v>
                </c:pt>
                <c:pt idx="2486">
                  <c:v>215.94099999999997</c:v>
                </c:pt>
                <c:pt idx="2487">
                  <c:v>215.94899999999998</c:v>
                </c:pt>
                <c:pt idx="2488">
                  <c:v>215.95600000000002</c:v>
                </c:pt>
                <c:pt idx="2489">
                  <c:v>215.96300000000002</c:v>
                </c:pt>
                <c:pt idx="2490">
                  <c:v>215.97</c:v>
                </c:pt>
                <c:pt idx="2491">
                  <c:v>215.977</c:v>
                </c:pt>
                <c:pt idx="2492">
                  <c:v>215.98500000000001</c:v>
                </c:pt>
                <c:pt idx="2493">
                  <c:v>215.99199999999999</c:v>
                </c:pt>
                <c:pt idx="2494">
                  <c:v>215.999</c:v>
                </c:pt>
                <c:pt idx="2495">
                  <c:v>216.006</c:v>
                </c:pt>
                <c:pt idx="2496">
                  <c:v>216.01399999999998</c:v>
                </c:pt>
                <c:pt idx="2497">
                  <c:v>216.02099999999999</c:v>
                </c:pt>
                <c:pt idx="2498">
                  <c:v>216.02800000000002</c:v>
                </c:pt>
                <c:pt idx="2499">
                  <c:v>216.035</c:v>
                </c:pt>
                <c:pt idx="2500">
                  <c:v>216.04300000000001</c:v>
                </c:pt>
                <c:pt idx="2501">
                  <c:v>216.05</c:v>
                </c:pt>
                <c:pt idx="2502">
                  <c:v>216.05699999999999</c:v>
                </c:pt>
                <c:pt idx="2503">
                  <c:v>216.06399999999999</c:v>
                </c:pt>
                <c:pt idx="2504">
                  <c:v>216.071</c:v>
                </c:pt>
                <c:pt idx="2505">
                  <c:v>216.07900000000001</c:v>
                </c:pt>
                <c:pt idx="2506">
                  <c:v>216.08599999999998</c:v>
                </c:pt>
                <c:pt idx="2507">
                  <c:v>216.09299999999999</c:v>
                </c:pt>
                <c:pt idx="2508">
                  <c:v>216.10000000000002</c:v>
                </c:pt>
                <c:pt idx="2509">
                  <c:v>216.108</c:v>
                </c:pt>
                <c:pt idx="2510">
                  <c:v>216.11500000000001</c:v>
                </c:pt>
                <c:pt idx="2511">
                  <c:v>216.12200000000001</c:v>
                </c:pt>
                <c:pt idx="2512">
                  <c:v>216.12899999999999</c:v>
                </c:pt>
                <c:pt idx="2513">
                  <c:v>216.136</c:v>
                </c:pt>
                <c:pt idx="2514">
                  <c:v>216.14400000000001</c:v>
                </c:pt>
                <c:pt idx="2515">
                  <c:v>216.15099999999998</c:v>
                </c:pt>
                <c:pt idx="2516">
                  <c:v>216.15799999999999</c:v>
                </c:pt>
                <c:pt idx="2517">
                  <c:v>216.16499999999999</c:v>
                </c:pt>
                <c:pt idx="2518">
                  <c:v>216.173</c:v>
                </c:pt>
                <c:pt idx="2519">
                  <c:v>216.18</c:v>
                </c:pt>
                <c:pt idx="2520">
                  <c:v>216.18700000000001</c:v>
                </c:pt>
                <c:pt idx="2521">
                  <c:v>216.19400000000002</c:v>
                </c:pt>
                <c:pt idx="2522">
                  <c:v>216.20099999999999</c:v>
                </c:pt>
                <c:pt idx="2523">
                  <c:v>216.209</c:v>
                </c:pt>
                <c:pt idx="2524">
                  <c:v>216.21600000000001</c:v>
                </c:pt>
                <c:pt idx="2525">
                  <c:v>216.22299999999998</c:v>
                </c:pt>
                <c:pt idx="2526">
                  <c:v>216.23</c:v>
                </c:pt>
                <c:pt idx="2527">
                  <c:v>216.238</c:v>
                </c:pt>
                <c:pt idx="2528">
                  <c:v>216.24499999999998</c:v>
                </c:pt>
                <c:pt idx="2529">
                  <c:v>216.25200000000001</c:v>
                </c:pt>
                <c:pt idx="2530">
                  <c:v>216.25900000000001</c:v>
                </c:pt>
                <c:pt idx="2531">
                  <c:v>216.26600000000002</c:v>
                </c:pt>
                <c:pt idx="2532">
                  <c:v>216.274</c:v>
                </c:pt>
                <c:pt idx="2533">
                  <c:v>216.28100000000001</c:v>
                </c:pt>
                <c:pt idx="2534">
                  <c:v>216.28800000000001</c:v>
                </c:pt>
                <c:pt idx="2535">
                  <c:v>216.29499999999999</c:v>
                </c:pt>
                <c:pt idx="2536">
                  <c:v>216.303</c:v>
                </c:pt>
                <c:pt idx="2537">
                  <c:v>216.31</c:v>
                </c:pt>
                <c:pt idx="2538">
                  <c:v>216.31399999999999</c:v>
                </c:pt>
                <c:pt idx="2539">
                  <c:v>216.31699999999998</c:v>
                </c:pt>
                <c:pt idx="2540">
                  <c:v>216.321</c:v>
                </c:pt>
                <c:pt idx="2541">
                  <c:v>216.32900000000001</c:v>
                </c:pt>
                <c:pt idx="2542">
                  <c:v>216.33600000000001</c:v>
                </c:pt>
                <c:pt idx="2543">
                  <c:v>216.34299999999999</c:v>
                </c:pt>
                <c:pt idx="2544">
                  <c:v>216.351</c:v>
                </c:pt>
                <c:pt idx="2545">
                  <c:v>216.358</c:v>
                </c:pt>
                <c:pt idx="2546">
                  <c:v>216.36499999999998</c:v>
                </c:pt>
                <c:pt idx="2547">
                  <c:v>216.37299999999999</c:v>
                </c:pt>
                <c:pt idx="2548">
                  <c:v>216.38</c:v>
                </c:pt>
                <c:pt idx="2549">
                  <c:v>216.38800000000001</c:v>
                </c:pt>
                <c:pt idx="2550">
                  <c:v>216.39500000000001</c:v>
                </c:pt>
                <c:pt idx="2551">
                  <c:v>216.40200000000002</c:v>
                </c:pt>
                <c:pt idx="2552">
                  <c:v>216.41</c:v>
                </c:pt>
                <c:pt idx="2553">
                  <c:v>216.417</c:v>
                </c:pt>
                <c:pt idx="2554">
                  <c:v>216.42400000000001</c:v>
                </c:pt>
                <c:pt idx="2555">
                  <c:v>216.43199999999999</c:v>
                </c:pt>
                <c:pt idx="2556">
                  <c:v>216.43899999999999</c:v>
                </c:pt>
                <c:pt idx="2557">
                  <c:v>216.446</c:v>
                </c:pt>
                <c:pt idx="2558">
                  <c:v>216.45399999999998</c:v>
                </c:pt>
                <c:pt idx="2559">
                  <c:v>216.46099999999998</c:v>
                </c:pt>
                <c:pt idx="2560">
                  <c:v>216.46899999999999</c:v>
                </c:pt>
                <c:pt idx="2561">
                  <c:v>216.476</c:v>
                </c:pt>
                <c:pt idx="2562">
                  <c:v>216.483</c:v>
                </c:pt>
                <c:pt idx="2563">
                  <c:v>216.49100000000001</c:v>
                </c:pt>
                <c:pt idx="2564">
                  <c:v>216.49800000000002</c:v>
                </c:pt>
                <c:pt idx="2565">
                  <c:v>216.505</c:v>
                </c:pt>
                <c:pt idx="2566">
                  <c:v>216.51300000000001</c:v>
                </c:pt>
                <c:pt idx="2567">
                  <c:v>216.52</c:v>
                </c:pt>
                <c:pt idx="2568">
                  <c:v>216.52699999999999</c:v>
                </c:pt>
                <c:pt idx="2569">
                  <c:v>216.535</c:v>
                </c:pt>
                <c:pt idx="2570">
                  <c:v>216.542</c:v>
                </c:pt>
                <c:pt idx="2571">
                  <c:v>216.54999999999998</c:v>
                </c:pt>
                <c:pt idx="2572">
                  <c:v>216.55699999999999</c:v>
                </c:pt>
                <c:pt idx="2573">
                  <c:v>216.56399999999999</c:v>
                </c:pt>
                <c:pt idx="2574">
                  <c:v>216.572</c:v>
                </c:pt>
                <c:pt idx="2575">
                  <c:v>216.57900000000001</c:v>
                </c:pt>
                <c:pt idx="2576">
                  <c:v>216.58600000000001</c:v>
                </c:pt>
                <c:pt idx="2577">
                  <c:v>216.59399999999999</c:v>
                </c:pt>
                <c:pt idx="2578">
                  <c:v>216.601</c:v>
                </c:pt>
                <c:pt idx="2579">
                  <c:v>216.608</c:v>
                </c:pt>
                <c:pt idx="2580">
                  <c:v>216.61600000000001</c:v>
                </c:pt>
                <c:pt idx="2581">
                  <c:v>216.62299999999999</c:v>
                </c:pt>
                <c:pt idx="2582">
                  <c:v>216.63</c:v>
                </c:pt>
                <c:pt idx="2583">
                  <c:v>216.63800000000001</c:v>
                </c:pt>
                <c:pt idx="2584">
                  <c:v>216.64499999999998</c:v>
                </c:pt>
                <c:pt idx="2585">
                  <c:v>216.65199999999999</c:v>
                </c:pt>
                <c:pt idx="2586">
                  <c:v>216.66</c:v>
                </c:pt>
                <c:pt idx="2587">
                  <c:v>216.667</c:v>
                </c:pt>
                <c:pt idx="2588">
                  <c:v>216.67500000000001</c:v>
                </c:pt>
                <c:pt idx="2589">
                  <c:v>216.68200000000002</c:v>
                </c:pt>
                <c:pt idx="2590">
                  <c:v>216.68899999999999</c:v>
                </c:pt>
                <c:pt idx="2591">
                  <c:v>216.697</c:v>
                </c:pt>
                <c:pt idx="2592">
                  <c:v>216.70400000000001</c:v>
                </c:pt>
                <c:pt idx="2593">
                  <c:v>216.71099999999998</c:v>
                </c:pt>
                <c:pt idx="2594">
                  <c:v>216.71899999999999</c:v>
                </c:pt>
                <c:pt idx="2595">
                  <c:v>216.726</c:v>
                </c:pt>
                <c:pt idx="2596">
                  <c:v>216.733</c:v>
                </c:pt>
                <c:pt idx="2597">
                  <c:v>216.74099999999999</c:v>
                </c:pt>
                <c:pt idx="2598">
                  <c:v>216.74799999999999</c:v>
                </c:pt>
                <c:pt idx="2599">
                  <c:v>216.75500000000002</c:v>
                </c:pt>
                <c:pt idx="2600">
                  <c:v>216.76300000000001</c:v>
                </c:pt>
                <c:pt idx="2601">
                  <c:v>216.77</c:v>
                </c:pt>
                <c:pt idx="2602">
                  <c:v>216.77700000000002</c:v>
                </c:pt>
                <c:pt idx="2603">
                  <c:v>216.785</c:v>
                </c:pt>
                <c:pt idx="2604">
                  <c:v>216.792</c:v>
                </c:pt>
                <c:pt idx="2605">
                  <c:v>216.79900000000001</c:v>
                </c:pt>
                <c:pt idx="2606">
                  <c:v>216.80699999999999</c:v>
                </c:pt>
                <c:pt idx="2607">
                  <c:v>216.81399999999999</c:v>
                </c:pt>
                <c:pt idx="2608">
                  <c:v>216.822</c:v>
                </c:pt>
                <c:pt idx="2609">
                  <c:v>216.82899999999998</c:v>
                </c:pt>
                <c:pt idx="2610">
                  <c:v>216.83599999999998</c:v>
                </c:pt>
                <c:pt idx="2611">
                  <c:v>216.84399999999999</c:v>
                </c:pt>
                <c:pt idx="2612">
                  <c:v>216.851</c:v>
                </c:pt>
                <c:pt idx="2613">
                  <c:v>216.858</c:v>
                </c:pt>
                <c:pt idx="2614">
                  <c:v>216.86600000000001</c:v>
                </c:pt>
                <c:pt idx="2615">
                  <c:v>216.87300000000002</c:v>
                </c:pt>
                <c:pt idx="2616">
                  <c:v>216.88</c:v>
                </c:pt>
                <c:pt idx="2617">
                  <c:v>216.88800000000001</c:v>
                </c:pt>
                <c:pt idx="2618">
                  <c:v>216.89500000000001</c:v>
                </c:pt>
                <c:pt idx="2619">
                  <c:v>216.90199999999999</c:v>
                </c:pt>
                <c:pt idx="2620">
                  <c:v>216.91</c:v>
                </c:pt>
                <c:pt idx="2621">
                  <c:v>216.917</c:v>
                </c:pt>
                <c:pt idx="2622">
                  <c:v>216.92399999999998</c:v>
                </c:pt>
                <c:pt idx="2623">
                  <c:v>216.93199999999999</c:v>
                </c:pt>
                <c:pt idx="2624">
                  <c:v>216.93900000000002</c:v>
                </c:pt>
                <c:pt idx="2625">
                  <c:v>216.946</c:v>
                </c:pt>
                <c:pt idx="2626">
                  <c:v>216.95400000000001</c:v>
                </c:pt>
                <c:pt idx="2627">
                  <c:v>216.96100000000001</c:v>
                </c:pt>
                <c:pt idx="2628">
                  <c:v>216.96799999999999</c:v>
                </c:pt>
                <c:pt idx="2629">
                  <c:v>216.976</c:v>
                </c:pt>
                <c:pt idx="2630">
                  <c:v>216.983</c:v>
                </c:pt>
                <c:pt idx="2631">
                  <c:v>216.99</c:v>
                </c:pt>
                <c:pt idx="2632">
                  <c:v>216.99799999999999</c:v>
                </c:pt>
                <c:pt idx="2633">
                  <c:v>217.005</c:v>
                </c:pt>
                <c:pt idx="2634">
                  <c:v>217.012</c:v>
                </c:pt>
                <c:pt idx="2635">
                  <c:v>217.01999999999998</c:v>
                </c:pt>
                <c:pt idx="2636">
                  <c:v>217.02700000000002</c:v>
                </c:pt>
                <c:pt idx="2637">
                  <c:v>217.03400000000002</c:v>
                </c:pt>
                <c:pt idx="2638">
                  <c:v>217.042</c:v>
                </c:pt>
                <c:pt idx="2639">
                  <c:v>217.04900000000001</c:v>
                </c:pt>
                <c:pt idx="2640">
                  <c:v>217.05600000000001</c:v>
                </c:pt>
                <c:pt idx="2641">
                  <c:v>217.06399999999999</c:v>
                </c:pt>
                <c:pt idx="2642">
                  <c:v>217.071</c:v>
                </c:pt>
                <c:pt idx="2643">
                  <c:v>217.078</c:v>
                </c:pt>
                <c:pt idx="2644">
                  <c:v>217.08599999999998</c:v>
                </c:pt>
                <c:pt idx="2645">
                  <c:v>217.09299999999999</c:v>
                </c:pt>
                <c:pt idx="2646">
                  <c:v>217.1</c:v>
                </c:pt>
                <c:pt idx="2647">
                  <c:v>217.10799999999998</c:v>
                </c:pt>
                <c:pt idx="2648">
                  <c:v>217.11500000000001</c:v>
                </c:pt>
                <c:pt idx="2649">
                  <c:v>217.12200000000001</c:v>
                </c:pt>
                <c:pt idx="2650">
                  <c:v>217.13000000000002</c:v>
                </c:pt>
                <c:pt idx="2651">
                  <c:v>217.137</c:v>
                </c:pt>
                <c:pt idx="2652">
                  <c:v>217.14400000000001</c:v>
                </c:pt>
                <c:pt idx="2653">
                  <c:v>217.15200000000002</c:v>
                </c:pt>
                <c:pt idx="2654">
                  <c:v>217.15899999999999</c:v>
                </c:pt>
                <c:pt idx="2655">
                  <c:v>217.166</c:v>
                </c:pt>
                <c:pt idx="2656">
                  <c:v>217.17400000000001</c:v>
                </c:pt>
                <c:pt idx="2657">
                  <c:v>217.18099999999998</c:v>
                </c:pt>
                <c:pt idx="2658">
                  <c:v>217.18799999999999</c:v>
                </c:pt>
                <c:pt idx="2659">
                  <c:v>217.196</c:v>
                </c:pt>
                <c:pt idx="2660">
                  <c:v>217.203</c:v>
                </c:pt>
                <c:pt idx="2661">
                  <c:v>217.21</c:v>
                </c:pt>
                <c:pt idx="2662">
                  <c:v>217.21700000000001</c:v>
                </c:pt>
                <c:pt idx="2663">
                  <c:v>217.22499999999999</c:v>
                </c:pt>
                <c:pt idx="2664">
                  <c:v>217.232</c:v>
                </c:pt>
                <c:pt idx="2665">
                  <c:v>217.239</c:v>
                </c:pt>
                <c:pt idx="2666">
                  <c:v>217.24700000000001</c:v>
                </c:pt>
                <c:pt idx="2667">
                  <c:v>217.25399999999999</c:v>
                </c:pt>
                <c:pt idx="2668">
                  <c:v>217.261</c:v>
                </c:pt>
                <c:pt idx="2669">
                  <c:v>217.26900000000001</c:v>
                </c:pt>
                <c:pt idx="2670">
                  <c:v>217.27599999999998</c:v>
                </c:pt>
                <c:pt idx="2671">
                  <c:v>217.28299999999999</c:v>
                </c:pt>
                <c:pt idx="2672">
                  <c:v>217.291</c:v>
                </c:pt>
                <c:pt idx="2673">
                  <c:v>217.298</c:v>
                </c:pt>
                <c:pt idx="2674">
                  <c:v>217.30500000000001</c:v>
                </c:pt>
                <c:pt idx="2675">
                  <c:v>217.31300000000002</c:v>
                </c:pt>
                <c:pt idx="2676">
                  <c:v>217.32</c:v>
                </c:pt>
                <c:pt idx="2677">
                  <c:v>217.327</c:v>
                </c:pt>
                <c:pt idx="2678">
                  <c:v>217.33500000000001</c:v>
                </c:pt>
                <c:pt idx="2679">
                  <c:v>217.34199999999998</c:v>
                </c:pt>
                <c:pt idx="2680">
                  <c:v>217.34899999999999</c:v>
                </c:pt>
                <c:pt idx="2681">
                  <c:v>217.357</c:v>
                </c:pt>
                <c:pt idx="2682">
                  <c:v>217.36399999999998</c:v>
                </c:pt>
                <c:pt idx="2683">
                  <c:v>217.37099999999998</c:v>
                </c:pt>
                <c:pt idx="2684">
                  <c:v>217.37800000000001</c:v>
                </c:pt>
                <c:pt idx="2685">
                  <c:v>217.38600000000002</c:v>
                </c:pt>
                <c:pt idx="2686">
                  <c:v>217.393</c:v>
                </c:pt>
                <c:pt idx="2687">
                  <c:v>217.4</c:v>
                </c:pt>
                <c:pt idx="2688">
                  <c:v>217.40800000000002</c:v>
                </c:pt>
                <c:pt idx="2689">
                  <c:v>217.41499999999999</c:v>
                </c:pt>
                <c:pt idx="2690">
                  <c:v>217.422</c:v>
                </c:pt>
                <c:pt idx="2691">
                  <c:v>217.43</c:v>
                </c:pt>
                <c:pt idx="2692">
                  <c:v>217.43699999999998</c:v>
                </c:pt>
                <c:pt idx="2693">
                  <c:v>217.44399999999999</c:v>
                </c:pt>
                <c:pt idx="2694">
                  <c:v>217.452</c:v>
                </c:pt>
                <c:pt idx="2695">
                  <c:v>217.45899999999997</c:v>
                </c:pt>
                <c:pt idx="2696">
                  <c:v>217.46600000000001</c:v>
                </c:pt>
                <c:pt idx="2697">
                  <c:v>217.47400000000002</c:v>
                </c:pt>
                <c:pt idx="2698">
                  <c:v>217.48099999999999</c:v>
                </c:pt>
                <c:pt idx="2699">
                  <c:v>217.488</c:v>
                </c:pt>
                <c:pt idx="2700">
                  <c:v>217.495</c:v>
                </c:pt>
                <c:pt idx="2701">
                  <c:v>217.50300000000001</c:v>
                </c:pt>
                <c:pt idx="2702">
                  <c:v>217.51</c:v>
                </c:pt>
                <c:pt idx="2703">
                  <c:v>217.517</c:v>
                </c:pt>
                <c:pt idx="2704">
                  <c:v>217.52500000000001</c:v>
                </c:pt>
                <c:pt idx="2705">
                  <c:v>217.53199999999998</c:v>
                </c:pt>
                <c:pt idx="2706">
                  <c:v>217.53899999999999</c:v>
                </c:pt>
                <c:pt idx="2707">
                  <c:v>217.547</c:v>
                </c:pt>
                <c:pt idx="2708">
                  <c:v>217.554</c:v>
                </c:pt>
                <c:pt idx="2709">
                  <c:v>217.56100000000001</c:v>
                </c:pt>
                <c:pt idx="2710">
                  <c:v>217.56800000000001</c:v>
                </c:pt>
                <c:pt idx="2711">
                  <c:v>217.57599999999999</c:v>
                </c:pt>
                <c:pt idx="2712">
                  <c:v>217.583</c:v>
                </c:pt>
                <c:pt idx="2713">
                  <c:v>217.59</c:v>
                </c:pt>
                <c:pt idx="2714">
                  <c:v>217.59799999999998</c:v>
                </c:pt>
                <c:pt idx="2715">
                  <c:v>217.60499999999999</c:v>
                </c:pt>
                <c:pt idx="2716">
                  <c:v>217.61199999999999</c:v>
                </c:pt>
                <c:pt idx="2717">
                  <c:v>217.62</c:v>
                </c:pt>
                <c:pt idx="2718">
                  <c:v>217.62699999999998</c:v>
                </c:pt>
                <c:pt idx="2719">
                  <c:v>217.63400000000001</c:v>
                </c:pt>
                <c:pt idx="2720">
                  <c:v>217.64200000000002</c:v>
                </c:pt>
                <c:pt idx="2721">
                  <c:v>217.649</c:v>
                </c:pt>
                <c:pt idx="2722">
                  <c:v>217.65600000000001</c:v>
                </c:pt>
                <c:pt idx="2723">
                  <c:v>217.66300000000001</c:v>
                </c:pt>
                <c:pt idx="2724">
                  <c:v>217.67099999999999</c:v>
                </c:pt>
                <c:pt idx="2725">
                  <c:v>217.678</c:v>
                </c:pt>
                <c:pt idx="2726">
                  <c:v>217.685</c:v>
                </c:pt>
                <c:pt idx="2727">
                  <c:v>217.69299999999998</c:v>
                </c:pt>
                <c:pt idx="2728">
                  <c:v>217.7</c:v>
                </c:pt>
                <c:pt idx="2729">
                  <c:v>217.70699999999999</c:v>
                </c:pt>
                <c:pt idx="2730">
                  <c:v>217.71400000000003</c:v>
                </c:pt>
                <c:pt idx="2731">
                  <c:v>217.72200000000001</c:v>
                </c:pt>
                <c:pt idx="2732">
                  <c:v>217.72900000000001</c:v>
                </c:pt>
                <c:pt idx="2733">
                  <c:v>217.73600000000002</c:v>
                </c:pt>
                <c:pt idx="2734">
                  <c:v>217.744</c:v>
                </c:pt>
                <c:pt idx="2735">
                  <c:v>217.751</c:v>
                </c:pt>
                <c:pt idx="2736">
                  <c:v>217.75800000000001</c:v>
                </c:pt>
                <c:pt idx="2737">
                  <c:v>217.76599999999999</c:v>
                </c:pt>
                <c:pt idx="2738">
                  <c:v>217.773</c:v>
                </c:pt>
                <c:pt idx="2739">
                  <c:v>217.78</c:v>
                </c:pt>
                <c:pt idx="2740">
                  <c:v>217.78699999999998</c:v>
                </c:pt>
                <c:pt idx="2741">
                  <c:v>217.79499999999999</c:v>
                </c:pt>
                <c:pt idx="2742">
                  <c:v>217.80200000000002</c:v>
                </c:pt>
                <c:pt idx="2743">
                  <c:v>217.809</c:v>
                </c:pt>
                <c:pt idx="2744">
                  <c:v>217.81700000000001</c:v>
                </c:pt>
                <c:pt idx="2745">
                  <c:v>217.82400000000001</c:v>
                </c:pt>
                <c:pt idx="2746">
                  <c:v>217.83099999999999</c:v>
                </c:pt>
                <c:pt idx="2747">
                  <c:v>217.83799999999999</c:v>
                </c:pt>
                <c:pt idx="2748">
                  <c:v>217.846</c:v>
                </c:pt>
                <c:pt idx="2749">
                  <c:v>217.85300000000001</c:v>
                </c:pt>
                <c:pt idx="2750">
                  <c:v>217.85999999999999</c:v>
                </c:pt>
                <c:pt idx="2751">
                  <c:v>217.86799999999999</c:v>
                </c:pt>
                <c:pt idx="2752">
                  <c:v>217.875</c:v>
                </c:pt>
                <c:pt idx="2753">
                  <c:v>217.88200000000001</c:v>
                </c:pt>
                <c:pt idx="2754">
                  <c:v>217.88900000000001</c:v>
                </c:pt>
                <c:pt idx="2755">
                  <c:v>217.89700000000002</c:v>
                </c:pt>
                <c:pt idx="2756">
                  <c:v>217.904</c:v>
                </c:pt>
                <c:pt idx="2757">
                  <c:v>217.911</c:v>
                </c:pt>
                <c:pt idx="2758">
                  <c:v>217.91900000000001</c:v>
                </c:pt>
                <c:pt idx="2759">
                  <c:v>217.92599999999999</c:v>
                </c:pt>
                <c:pt idx="2760">
                  <c:v>217.93299999999999</c:v>
                </c:pt>
                <c:pt idx="2761">
                  <c:v>217.94</c:v>
                </c:pt>
                <c:pt idx="2762">
                  <c:v>217.94799999999998</c:v>
                </c:pt>
                <c:pt idx="2763">
                  <c:v>217.95499999999998</c:v>
                </c:pt>
                <c:pt idx="2764">
                  <c:v>217.96199999999999</c:v>
                </c:pt>
                <c:pt idx="2765">
                  <c:v>217.97</c:v>
                </c:pt>
                <c:pt idx="2766">
                  <c:v>217.977</c:v>
                </c:pt>
                <c:pt idx="2767">
                  <c:v>217.98400000000001</c:v>
                </c:pt>
                <c:pt idx="2768">
                  <c:v>217.99100000000001</c:v>
                </c:pt>
                <c:pt idx="2769">
                  <c:v>217.999</c:v>
                </c:pt>
                <c:pt idx="2770">
                  <c:v>218.006</c:v>
                </c:pt>
                <c:pt idx="2771">
                  <c:v>218.01300000000001</c:v>
                </c:pt>
                <c:pt idx="2772">
                  <c:v>218.02099999999999</c:v>
                </c:pt>
                <c:pt idx="2773">
                  <c:v>218.02799999999999</c:v>
                </c:pt>
                <c:pt idx="2774">
                  <c:v>218.035</c:v>
                </c:pt>
                <c:pt idx="2775">
                  <c:v>218.042</c:v>
                </c:pt>
                <c:pt idx="2776">
                  <c:v>218.04499999999999</c:v>
                </c:pt>
                <c:pt idx="2777">
                  <c:v>218.04999999999998</c:v>
                </c:pt>
                <c:pt idx="2778">
                  <c:v>218.053</c:v>
                </c:pt>
                <c:pt idx="2779">
                  <c:v>218.06</c:v>
                </c:pt>
                <c:pt idx="2780">
                  <c:v>218.06799999999998</c:v>
                </c:pt>
                <c:pt idx="2781">
                  <c:v>218.07499999999999</c:v>
                </c:pt>
                <c:pt idx="2782">
                  <c:v>218.08199999999999</c:v>
                </c:pt>
                <c:pt idx="2783">
                  <c:v>218.09</c:v>
                </c:pt>
                <c:pt idx="2784">
                  <c:v>218.09700000000001</c:v>
                </c:pt>
                <c:pt idx="2785">
                  <c:v>218.10500000000002</c:v>
                </c:pt>
                <c:pt idx="2786">
                  <c:v>218.11199999999999</c:v>
                </c:pt>
                <c:pt idx="2787">
                  <c:v>218.12</c:v>
                </c:pt>
                <c:pt idx="2788">
                  <c:v>218.12700000000001</c:v>
                </c:pt>
                <c:pt idx="2789">
                  <c:v>218.13400000000001</c:v>
                </c:pt>
                <c:pt idx="2790">
                  <c:v>218.142</c:v>
                </c:pt>
                <c:pt idx="2791">
                  <c:v>218.149</c:v>
                </c:pt>
                <c:pt idx="2792">
                  <c:v>218.15700000000001</c:v>
                </c:pt>
                <c:pt idx="2793">
                  <c:v>218.16399999999999</c:v>
                </c:pt>
                <c:pt idx="2794">
                  <c:v>218.172</c:v>
                </c:pt>
                <c:pt idx="2795">
                  <c:v>218.179</c:v>
                </c:pt>
                <c:pt idx="2796">
                  <c:v>218.18599999999998</c:v>
                </c:pt>
                <c:pt idx="2797">
                  <c:v>218.19399999999999</c:v>
                </c:pt>
                <c:pt idx="2798">
                  <c:v>218.20100000000002</c:v>
                </c:pt>
                <c:pt idx="2799">
                  <c:v>218.209</c:v>
                </c:pt>
                <c:pt idx="2800">
                  <c:v>218.21600000000001</c:v>
                </c:pt>
                <c:pt idx="2801">
                  <c:v>218.22400000000002</c:v>
                </c:pt>
                <c:pt idx="2802">
                  <c:v>218.23099999999999</c:v>
                </c:pt>
                <c:pt idx="2803">
                  <c:v>218.238</c:v>
                </c:pt>
                <c:pt idx="2804">
                  <c:v>218.24600000000001</c:v>
                </c:pt>
                <c:pt idx="2805">
                  <c:v>218.25299999999999</c:v>
                </c:pt>
                <c:pt idx="2806">
                  <c:v>218.261</c:v>
                </c:pt>
                <c:pt idx="2807">
                  <c:v>218.268</c:v>
                </c:pt>
                <c:pt idx="2808">
                  <c:v>218.27599999999998</c:v>
                </c:pt>
                <c:pt idx="2809">
                  <c:v>218.28299999999999</c:v>
                </c:pt>
                <c:pt idx="2810">
                  <c:v>218.29</c:v>
                </c:pt>
                <c:pt idx="2811">
                  <c:v>218.29799999999997</c:v>
                </c:pt>
                <c:pt idx="2812">
                  <c:v>218.30500000000001</c:v>
                </c:pt>
                <c:pt idx="2813">
                  <c:v>218.31300000000002</c:v>
                </c:pt>
                <c:pt idx="2814">
                  <c:v>218.32000000000002</c:v>
                </c:pt>
                <c:pt idx="2815">
                  <c:v>218.328</c:v>
                </c:pt>
                <c:pt idx="2816">
                  <c:v>218.33500000000001</c:v>
                </c:pt>
                <c:pt idx="2817">
                  <c:v>218.34200000000001</c:v>
                </c:pt>
                <c:pt idx="2818">
                  <c:v>218.35</c:v>
                </c:pt>
                <c:pt idx="2819">
                  <c:v>218.357</c:v>
                </c:pt>
                <c:pt idx="2820">
                  <c:v>218.36500000000001</c:v>
                </c:pt>
                <c:pt idx="2821">
                  <c:v>218.37199999999999</c:v>
                </c:pt>
                <c:pt idx="2822">
                  <c:v>218.37899999999999</c:v>
                </c:pt>
                <c:pt idx="2823">
                  <c:v>218.387</c:v>
                </c:pt>
                <c:pt idx="2824">
                  <c:v>218.39399999999998</c:v>
                </c:pt>
                <c:pt idx="2825">
                  <c:v>218.40199999999999</c:v>
                </c:pt>
                <c:pt idx="2826">
                  <c:v>218.40900000000002</c:v>
                </c:pt>
                <c:pt idx="2827">
                  <c:v>218.417</c:v>
                </c:pt>
                <c:pt idx="2828">
                  <c:v>218.42400000000001</c:v>
                </c:pt>
                <c:pt idx="2829">
                  <c:v>218.43100000000001</c:v>
                </c:pt>
                <c:pt idx="2830">
                  <c:v>218.43899999999999</c:v>
                </c:pt>
                <c:pt idx="2831">
                  <c:v>218.446</c:v>
                </c:pt>
                <c:pt idx="2832">
                  <c:v>218.45400000000001</c:v>
                </c:pt>
                <c:pt idx="2833">
                  <c:v>218.46100000000001</c:v>
                </c:pt>
                <c:pt idx="2834">
                  <c:v>218.46799999999999</c:v>
                </c:pt>
                <c:pt idx="2835">
                  <c:v>218.476</c:v>
                </c:pt>
                <c:pt idx="2836">
                  <c:v>218.483</c:v>
                </c:pt>
                <c:pt idx="2837">
                  <c:v>218.49099999999999</c:v>
                </c:pt>
                <c:pt idx="2838">
                  <c:v>218.49799999999999</c:v>
                </c:pt>
                <c:pt idx="2839">
                  <c:v>218.506</c:v>
                </c:pt>
                <c:pt idx="2840">
                  <c:v>218.51300000000001</c:v>
                </c:pt>
                <c:pt idx="2841">
                  <c:v>218.52</c:v>
                </c:pt>
                <c:pt idx="2842">
                  <c:v>218.52800000000002</c:v>
                </c:pt>
                <c:pt idx="2843">
                  <c:v>218.535</c:v>
                </c:pt>
                <c:pt idx="2844">
                  <c:v>218.54300000000001</c:v>
                </c:pt>
                <c:pt idx="2845">
                  <c:v>218.55</c:v>
                </c:pt>
                <c:pt idx="2846">
                  <c:v>218.55699999999999</c:v>
                </c:pt>
                <c:pt idx="2847">
                  <c:v>218.565</c:v>
                </c:pt>
                <c:pt idx="2848">
                  <c:v>218.572</c:v>
                </c:pt>
                <c:pt idx="2849">
                  <c:v>218.57999999999998</c:v>
                </c:pt>
                <c:pt idx="2850">
                  <c:v>218.58699999999999</c:v>
                </c:pt>
                <c:pt idx="2851">
                  <c:v>218.59399999999999</c:v>
                </c:pt>
                <c:pt idx="2852">
                  <c:v>218.60199999999998</c:v>
                </c:pt>
                <c:pt idx="2853">
                  <c:v>218.60900000000001</c:v>
                </c:pt>
                <c:pt idx="2854">
                  <c:v>218.61700000000002</c:v>
                </c:pt>
                <c:pt idx="2855">
                  <c:v>218.62400000000002</c:v>
                </c:pt>
                <c:pt idx="2856">
                  <c:v>218.631</c:v>
                </c:pt>
                <c:pt idx="2857">
                  <c:v>218.63900000000001</c:v>
                </c:pt>
                <c:pt idx="2858">
                  <c:v>218.64600000000002</c:v>
                </c:pt>
                <c:pt idx="2859">
                  <c:v>218.654</c:v>
                </c:pt>
                <c:pt idx="2860">
                  <c:v>218.661</c:v>
                </c:pt>
                <c:pt idx="2861">
                  <c:v>218.66800000000001</c:v>
                </c:pt>
                <c:pt idx="2862">
                  <c:v>218.67599999999999</c:v>
                </c:pt>
                <c:pt idx="2863">
                  <c:v>218.68299999999999</c:v>
                </c:pt>
                <c:pt idx="2864">
                  <c:v>218.691</c:v>
                </c:pt>
                <c:pt idx="2865">
                  <c:v>218.69799999999998</c:v>
                </c:pt>
                <c:pt idx="2866">
                  <c:v>218.70500000000001</c:v>
                </c:pt>
                <c:pt idx="2867">
                  <c:v>218.71299999999999</c:v>
                </c:pt>
                <c:pt idx="2868">
                  <c:v>218.72</c:v>
                </c:pt>
                <c:pt idx="2869">
                  <c:v>218.72800000000001</c:v>
                </c:pt>
                <c:pt idx="2870">
                  <c:v>218.73500000000001</c:v>
                </c:pt>
                <c:pt idx="2871">
                  <c:v>218.74199999999999</c:v>
                </c:pt>
                <c:pt idx="2872">
                  <c:v>218.75</c:v>
                </c:pt>
                <c:pt idx="2873">
                  <c:v>218.75700000000001</c:v>
                </c:pt>
                <c:pt idx="2874">
                  <c:v>218.76499999999999</c:v>
                </c:pt>
                <c:pt idx="2875">
                  <c:v>218.77199999999999</c:v>
                </c:pt>
                <c:pt idx="2876">
                  <c:v>218.779</c:v>
                </c:pt>
                <c:pt idx="2877">
                  <c:v>218.78700000000001</c:v>
                </c:pt>
                <c:pt idx="2878">
                  <c:v>218.79399999999998</c:v>
                </c:pt>
                <c:pt idx="2879">
                  <c:v>218.80199999999999</c:v>
                </c:pt>
                <c:pt idx="2880">
                  <c:v>218.809</c:v>
                </c:pt>
                <c:pt idx="2881">
                  <c:v>218.816</c:v>
                </c:pt>
                <c:pt idx="2882">
                  <c:v>218.82400000000001</c:v>
                </c:pt>
                <c:pt idx="2883">
                  <c:v>218.83100000000002</c:v>
                </c:pt>
                <c:pt idx="2884">
                  <c:v>218.839</c:v>
                </c:pt>
                <c:pt idx="2885">
                  <c:v>218.846</c:v>
                </c:pt>
                <c:pt idx="2886">
                  <c:v>218.85300000000001</c:v>
                </c:pt>
                <c:pt idx="2887">
                  <c:v>218.86099999999999</c:v>
                </c:pt>
                <c:pt idx="2888">
                  <c:v>218.86799999999999</c:v>
                </c:pt>
                <c:pt idx="2889">
                  <c:v>218.876</c:v>
                </c:pt>
                <c:pt idx="2890">
                  <c:v>218.88299999999998</c:v>
                </c:pt>
                <c:pt idx="2891">
                  <c:v>218.89</c:v>
                </c:pt>
                <c:pt idx="2892">
                  <c:v>218.898</c:v>
                </c:pt>
                <c:pt idx="2893">
                  <c:v>218.905</c:v>
                </c:pt>
                <c:pt idx="2894">
                  <c:v>218.91200000000001</c:v>
                </c:pt>
                <c:pt idx="2895">
                  <c:v>218.92000000000002</c:v>
                </c:pt>
                <c:pt idx="2896">
                  <c:v>218.92700000000002</c:v>
                </c:pt>
                <c:pt idx="2897">
                  <c:v>218.935</c:v>
                </c:pt>
                <c:pt idx="2898">
                  <c:v>218.94200000000001</c:v>
                </c:pt>
                <c:pt idx="2899">
                  <c:v>218.94900000000001</c:v>
                </c:pt>
                <c:pt idx="2900">
                  <c:v>218.95699999999999</c:v>
                </c:pt>
                <c:pt idx="2901">
                  <c:v>218.964</c:v>
                </c:pt>
                <c:pt idx="2902">
                  <c:v>218.97200000000001</c:v>
                </c:pt>
                <c:pt idx="2903">
                  <c:v>218.97899999999998</c:v>
                </c:pt>
                <c:pt idx="2904">
                  <c:v>218.98599999999999</c:v>
                </c:pt>
                <c:pt idx="2905">
                  <c:v>218.994</c:v>
                </c:pt>
                <c:pt idx="2906">
                  <c:v>219.00099999999998</c:v>
                </c:pt>
                <c:pt idx="2907">
                  <c:v>219.00899999999999</c:v>
                </c:pt>
                <c:pt idx="2908">
                  <c:v>219.01600000000002</c:v>
                </c:pt>
                <c:pt idx="2909">
                  <c:v>219.023</c:v>
                </c:pt>
                <c:pt idx="2910">
                  <c:v>219.03100000000001</c:v>
                </c:pt>
                <c:pt idx="2911">
                  <c:v>219.03800000000001</c:v>
                </c:pt>
                <c:pt idx="2912">
                  <c:v>219.04499999999999</c:v>
                </c:pt>
                <c:pt idx="2913">
                  <c:v>219.053</c:v>
                </c:pt>
                <c:pt idx="2914">
                  <c:v>219.06</c:v>
                </c:pt>
                <c:pt idx="2915">
                  <c:v>219.06800000000001</c:v>
                </c:pt>
                <c:pt idx="2916">
                  <c:v>219.07499999999999</c:v>
                </c:pt>
                <c:pt idx="2917">
                  <c:v>219.08199999999999</c:v>
                </c:pt>
                <c:pt idx="2918">
                  <c:v>219.09</c:v>
                </c:pt>
                <c:pt idx="2919">
                  <c:v>219.09699999999998</c:v>
                </c:pt>
                <c:pt idx="2920">
                  <c:v>219.10400000000001</c:v>
                </c:pt>
                <c:pt idx="2921">
                  <c:v>219.11200000000002</c:v>
                </c:pt>
                <c:pt idx="2922">
                  <c:v>219.119</c:v>
                </c:pt>
                <c:pt idx="2923">
                  <c:v>219.12700000000001</c:v>
                </c:pt>
                <c:pt idx="2924">
                  <c:v>219.13400000000001</c:v>
                </c:pt>
                <c:pt idx="2925">
                  <c:v>219.14099999999999</c:v>
                </c:pt>
                <c:pt idx="2926">
                  <c:v>219.149</c:v>
                </c:pt>
                <c:pt idx="2927">
                  <c:v>219.15600000000001</c:v>
                </c:pt>
                <c:pt idx="2928">
                  <c:v>219.16299999999998</c:v>
                </c:pt>
                <c:pt idx="2929">
                  <c:v>219.17099999999999</c:v>
                </c:pt>
                <c:pt idx="2930">
                  <c:v>219.178</c:v>
                </c:pt>
                <c:pt idx="2931">
                  <c:v>219.18599999999998</c:v>
                </c:pt>
                <c:pt idx="2932">
                  <c:v>219.19299999999998</c:v>
                </c:pt>
                <c:pt idx="2933">
                  <c:v>219.20000000000002</c:v>
                </c:pt>
                <c:pt idx="2934">
                  <c:v>219.20800000000003</c:v>
                </c:pt>
                <c:pt idx="2935">
                  <c:v>219.215</c:v>
                </c:pt>
                <c:pt idx="2936">
                  <c:v>219.22200000000001</c:v>
                </c:pt>
                <c:pt idx="2937">
                  <c:v>219.23000000000002</c:v>
                </c:pt>
                <c:pt idx="2938">
                  <c:v>219.23699999999999</c:v>
                </c:pt>
                <c:pt idx="2939">
                  <c:v>219.245</c:v>
                </c:pt>
                <c:pt idx="2940">
                  <c:v>219.25200000000001</c:v>
                </c:pt>
                <c:pt idx="2941">
                  <c:v>219.25899999999999</c:v>
                </c:pt>
                <c:pt idx="2942">
                  <c:v>219.267</c:v>
                </c:pt>
                <c:pt idx="2943">
                  <c:v>219.274</c:v>
                </c:pt>
                <c:pt idx="2944">
                  <c:v>219.28099999999998</c:v>
                </c:pt>
                <c:pt idx="2945">
                  <c:v>219.28899999999999</c:v>
                </c:pt>
                <c:pt idx="2946">
                  <c:v>219.29600000000002</c:v>
                </c:pt>
                <c:pt idx="2947">
                  <c:v>219.304</c:v>
                </c:pt>
                <c:pt idx="2948">
                  <c:v>219.31100000000001</c:v>
                </c:pt>
                <c:pt idx="2949">
                  <c:v>219.31800000000001</c:v>
                </c:pt>
                <c:pt idx="2950">
                  <c:v>219.32599999999999</c:v>
                </c:pt>
                <c:pt idx="2951">
                  <c:v>219.333</c:v>
                </c:pt>
                <c:pt idx="2952">
                  <c:v>219.34</c:v>
                </c:pt>
                <c:pt idx="2953">
                  <c:v>219.34800000000001</c:v>
                </c:pt>
                <c:pt idx="2954">
                  <c:v>219.35499999999999</c:v>
                </c:pt>
                <c:pt idx="2955">
                  <c:v>219.36199999999999</c:v>
                </c:pt>
                <c:pt idx="2956">
                  <c:v>219.37</c:v>
                </c:pt>
                <c:pt idx="2957">
                  <c:v>219.37699999999998</c:v>
                </c:pt>
                <c:pt idx="2958">
                  <c:v>219.38499999999999</c:v>
                </c:pt>
                <c:pt idx="2959">
                  <c:v>219.392</c:v>
                </c:pt>
                <c:pt idx="2960">
                  <c:v>219.399</c:v>
                </c:pt>
                <c:pt idx="2961">
                  <c:v>219.40700000000001</c:v>
                </c:pt>
                <c:pt idx="2962">
                  <c:v>219.41400000000002</c:v>
                </c:pt>
                <c:pt idx="2963">
                  <c:v>219.42099999999999</c:v>
                </c:pt>
                <c:pt idx="2964">
                  <c:v>219.429</c:v>
                </c:pt>
                <c:pt idx="2965">
                  <c:v>219.43600000000001</c:v>
                </c:pt>
                <c:pt idx="2966">
                  <c:v>219.44299999999998</c:v>
                </c:pt>
                <c:pt idx="2967">
                  <c:v>219.45099999999999</c:v>
                </c:pt>
                <c:pt idx="2968">
                  <c:v>219.458</c:v>
                </c:pt>
                <c:pt idx="2969">
                  <c:v>219.46499999999997</c:v>
                </c:pt>
                <c:pt idx="2970">
                  <c:v>219.47299999999998</c:v>
                </c:pt>
                <c:pt idx="2971">
                  <c:v>219.48</c:v>
                </c:pt>
                <c:pt idx="2972">
                  <c:v>219.488</c:v>
                </c:pt>
                <c:pt idx="2973">
                  <c:v>219.495</c:v>
                </c:pt>
                <c:pt idx="2974">
                  <c:v>219.50200000000001</c:v>
                </c:pt>
                <c:pt idx="2975">
                  <c:v>219.51000000000002</c:v>
                </c:pt>
                <c:pt idx="2976">
                  <c:v>219.517</c:v>
                </c:pt>
                <c:pt idx="2977">
                  <c:v>219.524</c:v>
                </c:pt>
                <c:pt idx="2978">
                  <c:v>219.53200000000001</c:v>
                </c:pt>
                <c:pt idx="2979">
                  <c:v>219.53899999999999</c:v>
                </c:pt>
                <c:pt idx="2980">
                  <c:v>219.54599999999999</c:v>
                </c:pt>
                <c:pt idx="2981">
                  <c:v>219.554</c:v>
                </c:pt>
                <c:pt idx="2982">
                  <c:v>219.56099999999998</c:v>
                </c:pt>
                <c:pt idx="2983">
                  <c:v>219.56799999999998</c:v>
                </c:pt>
                <c:pt idx="2984">
                  <c:v>219.57599999999999</c:v>
                </c:pt>
                <c:pt idx="2985">
                  <c:v>219.583</c:v>
                </c:pt>
                <c:pt idx="2986">
                  <c:v>219.59100000000001</c:v>
                </c:pt>
                <c:pt idx="2987">
                  <c:v>219.59800000000001</c:v>
                </c:pt>
                <c:pt idx="2988">
                  <c:v>219.60499999999999</c:v>
                </c:pt>
                <c:pt idx="2989">
                  <c:v>219.613</c:v>
                </c:pt>
                <c:pt idx="2990">
                  <c:v>219.62</c:v>
                </c:pt>
                <c:pt idx="2991">
                  <c:v>219.62700000000001</c:v>
                </c:pt>
                <c:pt idx="2992">
                  <c:v>219.63499999999999</c:v>
                </c:pt>
                <c:pt idx="2993">
                  <c:v>219.642</c:v>
                </c:pt>
                <c:pt idx="2994">
                  <c:v>219.649</c:v>
                </c:pt>
                <c:pt idx="2995">
                  <c:v>219.65699999999998</c:v>
                </c:pt>
                <c:pt idx="2996">
                  <c:v>219.66399999999999</c:v>
                </c:pt>
                <c:pt idx="2997">
                  <c:v>219.67100000000002</c:v>
                </c:pt>
                <c:pt idx="2998">
                  <c:v>219.679</c:v>
                </c:pt>
                <c:pt idx="2999">
                  <c:v>219.68600000000001</c:v>
                </c:pt>
                <c:pt idx="3000">
                  <c:v>219.69300000000001</c:v>
                </c:pt>
                <c:pt idx="3001">
                  <c:v>219.70099999999999</c:v>
                </c:pt>
                <c:pt idx="3002">
                  <c:v>219.708</c:v>
                </c:pt>
                <c:pt idx="3003">
                  <c:v>219.715</c:v>
                </c:pt>
                <c:pt idx="3004">
                  <c:v>219.72299999999998</c:v>
                </c:pt>
                <c:pt idx="3005">
                  <c:v>219.73</c:v>
                </c:pt>
                <c:pt idx="3006">
                  <c:v>219.73699999999999</c:v>
                </c:pt>
                <c:pt idx="3007">
                  <c:v>219.745</c:v>
                </c:pt>
                <c:pt idx="3008">
                  <c:v>219.75199999999998</c:v>
                </c:pt>
                <c:pt idx="3009">
                  <c:v>219.75900000000001</c:v>
                </c:pt>
                <c:pt idx="3010">
                  <c:v>219.76700000000002</c:v>
                </c:pt>
                <c:pt idx="3011">
                  <c:v>219.774</c:v>
                </c:pt>
                <c:pt idx="3012">
                  <c:v>219.78100000000001</c:v>
                </c:pt>
                <c:pt idx="3013">
                  <c:v>219.78900000000002</c:v>
                </c:pt>
                <c:pt idx="3014">
                  <c:v>219.79599999999999</c:v>
                </c:pt>
                <c:pt idx="3015">
                  <c:v>219.804</c:v>
                </c:pt>
                <c:pt idx="3016">
                  <c:v>219.81100000000001</c:v>
                </c:pt>
                <c:pt idx="3017">
                  <c:v>219.81799999999998</c:v>
                </c:pt>
                <c:pt idx="3018">
                  <c:v>219.82599999999999</c:v>
                </c:pt>
                <c:pt idx="3019">
                  <c:v>219.833</c:v>
                </c:pt>
                <c:pt idx="3020">
                  <c:v>219.83999999999997</c:v>
                </c:pt>
                <c:pt idx="3021">
                  <c:v>219.84799999999998</c:v>
                </c:pt>
                <c:pt idx="3022">
                  <c:v>219.85500000000002</c:v>
                </c:pt>
                <c:pt idx="3023">
                  <c:v>219.86199999999999</c:v>
                </c:pt>
                <c:pt idx="3024">
                  <c:v>219.86599999999999</c:v>
                </c:pt>
                <c:pt idx="3025">
                  <c:v>219.87</c:v>
                </c:pt>
                <c:pt idx="3026">
                  <c:v>219.87299999999999</c:v>
                </c:pt>
                <c:pt idx="3027">
                  <c:v>219.881</c:v>
                </c:pt>
                <c:pt idx="3028">
                  <c:v>219.88799999999998</c:v>
                </c:pt>
                <c:pt idx="3029">
                  <c:v>219.89599999999999</c:v>
                </c:pt>
                <c:pt idx="3030">
                  <c:v>219.90300000000002</c:v>
                </c:pt>
                <c:pt idx="3031">
                  <c:v>219.911</c:v>
                </c:pt>
                <c:pt idx="3032">
                  <c:v>219.91800000000001</c:v>
                </c:pt>
                <c:pt idx="3033">
                  <c:v>219.92600000000002</c:v>
                </c:pt>
                <c:pt idx="3034">
                  <c:v>219.93299999999999</c:v>
                </c:pt>
                <c:pt idx="3035">
                  <c:v>219.941</c:v>
                </c:pt>
                <c:pt idx="3036">
                  <c:v>219.94800000000001</c:v>
                </c:pt>
                <c:pt idx="3037">
                  <c:v>219.95500000000001</c:v>
                </c:pt>
                <c:pt idx="3038">
                  <c:v>219.96299999999999</c:v>
                </c:pt>
                <c:pt idx="3039">
                  <c:v>219.97</c:v>
                </c:pt>
                <c:pt idx="3040">
                  <c:v>219.97800000000001</c:v>
                </c:pt>
                <c:pt idx="3041">
                  <c:v>219.98499999999999</c:v>
                </c:pt>
                <c:pt idx="3042">
                  <c:v>219.99299999999999</c:v>
                </c:pt>
                <c:pt idx="3043">
                  <c:v>220</c:v>
                </c:pt>
                <c:pt idx="3044">
                  <c:v>220.00799999999998</c:v>
                </c:pt>
                <c:pt idx="3045">
                  <c:v>220.01500000000001</c:v>
                </c:pt>
                <c:pt idx="3046">
                  <c:v>220.02300000000002</c:v>
                </c:pt>
                <c:pt idx="3047">
                  <c:v>220.03</c:v>
                </c:pt>
                <c:pt idx="3048">
                  <c:v>220.03800000000001</c:v>
                </c:pt>
                <c:pt idx="3049">
                  <c:v>220.04500000000002</c:v>
                </c:pt>
                <c:pt idx="3050">
                  <c:v>220.053</c:v>
                </c:pt>
                <c:pt idx="3051">
                  <c:v>220.06</c:v>
                </c:pt>
                <c:pt idx="3052">
                  <c:v>220.06800000000001</c:v>
                </c:pt>
                <c:pt idx="3053">
                  <c:v>220.07499999999999</c:v>
                </c:pt>
                <c:pt idx="3054">
                  <c:v>220.083</c:v>
                </c:pt>
                <c:pt idx="3055">
                  <c:v>220.09</c:v>
                </c:pt>
                <c:pt idx="3056">
                  <c:v>220.09799999999998</c:v>
                </c:pt>
                <c:pt idx="3057">
                  <c:v>220.10499999999999</c:v>
                </c:pt>
                <c:pt idx="3058">
                  <c:v>220.113</c:v>
                </c:pt>
                <c:pt idx="3059">
                  <c:v>220.11999999999998</c:v>
                </c:pt>
                <c:pt idx="3060">
                  <c:v>220.12799999999999</c:v>
                </c:pt>
                <c:pt idx="3061">
                  <c:v>220.13500000000002</c:v>
                </c:pt>
                <c:pt idx="3062">
                  <c:v>220.143</c:v>
                </c:pt>
                <c:pt idx="3063">
                  <c:v>220.15</c:v>
                </c:pt>
                <c:pt idx="3064">
                  <c:v>220.15800000000002</c:v>
                </c:pt>
                <c:pt idx="3065">
                  <c:v>220.16500000000002</c:v>
                </c:pt>
                <c:pt idx="3066">
                  <c:v>220.173</c:v>
                </c:pt>
                <c:pt idx="3067">
                  <c:v>220.18</c:v>
                </c:pt>
                <c:pt idx="3068">
                  <c:v>220.18800000000002</c:v>
                </c:pt>
                <c:pt idx="3069">
                  <c:v>220.19499999999999</c:v>
                </c:pt>
                <c:pt idx="3070">
                  <c:v>220.203</c:v>
                </c:pt>
                <c:pt idx="3071">
                  <c:v>220.21</c:v>
                </c:pt>
                <c:pt idx="3072">
                  <c:v>220.21699999999998</c:v>
                </c:pt>
                <c:pt idx="3073">
                  <c:v>220.22499999999999</c:v>
                </c:pt>
                <c:pt idx="3074">
                  <c:v>220.232</c:v>
                </c:pt>
                <c:pt idx="3075">
                  <c:v>220.23999999999998</c:v>
                </c:pt>
                <c:pt idx="3076">
                  <c:v>220.24700000000001</c:v>
                </c:pt>
                <c:pt idx="3077">
                  <c:v>220.255</c:v>
                </c:pt>
                <c:pt idx="3078">
                  <c:v>220.262</c:v>
                </c:pt>
                <c:pt idx="3079">
                  <c:v>220.27</c:v>
                </c:pt>
                <c:pt idx="3080">
                  <c:v>220.27700000000002</c:v>
                </c:pt>
                <c:pt idx="3081">
                  <c:v>220.285</c:v>
                </c:pt>
                <c:pt idx="3082">
                  <c:v>220.292</c:v>
                </c:pt>
                <c:pt idx="3083">
                  <c:v>220.3</c:v>
                </c:pt>
                <c:pt idx="3084">
                  <c:v>220.30699999999999</c:v>
                </c:pt>
                <c:pt idx="3085">
                  <c:v>220.315</c:v>
                </c:pt>
                <c:pt idx="3086">
                  <c:v>220.322</c:v>
                </c:pt>
                <c:pt idx="3087">
                  <c:v>220.32999999999998</c:v>
                </c:pt>
                <c:pt idx="3088">
                  <c:v>220.33699999999999</c:v>
                </c:pt>
                <c:pt idx="3089">
                  <c:v>220.345</c:v>
                </c:pt>
                <c:pt idx="3090">
                  <c:v>220.35199999999998</c:v>
                </c:pt>
                <c:pt idx="3091">
                  <c:v>220.35999999999999</c:v>
                </c:pt>
                <c:pt idx="3092">
                  <c:v>220.36699999999999</c:v>
                </c:pt>
                <c:pt idx="3093">
                  <c:v>220.37400000000002</c:v>
                </c:pt>
                <c:pt idx="3094">
                  <c:v>220.38200000000001</c:v>
                </c:pt>
                <c:pt idx="3095">
                  <c:v>220.38900000000001</c:v>
                </c:pt>
                <c:pt idx="3096">
                  <c:v>220.39700000000002</c:v>
                </c:pt>
                <c:pt idx="3097">
                  <c:v>220.404</c:v>
                </c:pt>
                <c:pt idx="3098">
                  <c:v>220.41200000000001</c:v>
                </c:pt>
                <c:pt idx="3099">
                  <c:v>220.41900000000001</c:v>
                </c:pt>
                <c:pt idx="3100">
                  <c:v>220.42699999999999</c:v>
                </c:pt>
                <c:pt idx="3101">
                  <c:v>220.434</c:v>
                </c:pt>
                <c:pt idx="3102">
                  <c:v>220.44200000000001</c:v>
                </c:pt>
                <c:pt idx="3103">
                  <c:v>220.44899999999998</c:v>
                </c:pt>
                <c:pt idx="3104">
                  <c:v>220.45699999999999</c:v>
                </c:pt>
                <c:pt idx="3105">
                  <c:v>220.464</c:v>
                </c:pt>
                <c:pt idx="3106">
                  <c:v>220.47199999999998</c:v>
                </c:pt>
                <c:pt idx="3107">
                  <c:v>220.47899999999998</c:v>
                </c:pt>
                <c:pt idx="3108">
                  <c:v>220.48600000000002</c:v>
                </c:pt>
                <c:pt idx="3109">
                  <c:v>220.494</c:v>
                </c:pt>
                <c:pt idx="3110">
                  <c:v>220.501</c:v>
                </c:pt>
                <c:pt idx="3111">
                  <c:v>220.50900000000001</c:v>
                </c:pt>
                <c:pt idx="3112">
                  <c:v>220.51599999999999</c:v>
                </c:pt>
                <c:pt idx="3113">
                  <c:v>220.524</c:v>
                </c:pt>
                <c:pt idx="3114">
                  <c:v>220.53100000000001</c:v>
                </c:pt>
                <c:pt idx="3115">
                  <c:v>220.53899999999999</c:v>
                </c:pt>
                <c:pt idx="3116">
                  <c:v>220.54599999999999</c:v>
                </c:pt>
                <c:pt idx="3117">
                  <c:v>220.554</c:v>
                </c:pt>
                <c:pt idx="3118">
                  <c:v>220.56100000000001</c:v>
                </c:pt>
                <c:pt idx="3119">
                  <c:v>220.56899999999999</c:v>
                </c:pt>
                <c:pt idx="3120">
                  <c:v>220.57599999999999</c:v>
                </c:pt>
                <c:pt idx="3121">
                  <c:v>220.583</c:v>
                </c:pt>
                <c:pt idx="3122">
                  <c:v>220.59099999999998</c:v>
                </c:pt>
                <c:pt idx="3123">
                  <c:v>220.59800000000001</c:v>
                </c:pt>
                <c:pt idx="3124">
                  <c:v>220.60600000000002</c:v>
                </c:pt>
                <c:pt idx="3125">
                  <c:v>220.613</c:v>
                </c:pt>
                <c:pt idx="3126">
                  <c:v>220.62100000000001</c:v>
                </c:pt>
                <c:pt idx="3127">
                  <c:v>220.62800000000001</c:v>
                </c:pt>
                <c:pt idx="3128">
                  <c:v>220.636</c:v>
                </c:pt>
                <c:pt idx="3129">
                  <c:v>220.643</c:v>
                </c:pt>
                <c:pt idx="3130">
                  <c:v>220.65100000000001</c:v>
                </c:pt>
                <c:pt idx="3131">
                  <c:v>220.65799999999999</c:v>
                </c:pt>
                <c:pt idx="3132">
                  <c:v>220.66499999999999</c:v>
                </c:pt>
                <c:pt idx="3133">
                  <c:v>220.673</c:v>
                </c:pt>
                <c:pt idx="3134">
                  <c:v>220.67999999999998</c:v>
                </c:pt>
                <c:pt idx="3135">
                  <c:v>220.68799999999999</c:v>
                </c:pt>
                <c:pt idx="3136">
                  <c:v>220.69499999999999</c:v>
                </c:pt>
                <c:pt idx="3137">
                  <c:v>220.70299999999997</c:v>
                </c:pt>
                <c:pt idx="3138">
                  <c:v>220.71</c:v>
                </c:pt>
                <c:pt idx="3139">
                  <c:v>220.71800000000002</c:v>
                </c:pt>
                <c:pt idx="3140">
                  <c:v>220.72500000000002</c:v>
                </c:pt>
                <c:pt idx="3141">
                  <c:v>220.733</c:v>
                </c:pt>
                <c:pt idx="3142">
                  <c:v>220.74</c:v>
                </c:pt>
                <c:pt idx="3143">
                  <c:v>220.74700000000001</c:v>
                </c:pt>
                <c:pt idx="3144">
                  <c:v>220.755</c:v>
                </c:pt>
                <c:pt idx="3145">
                  <c:v>220.762</c:v>
                </c:pt>
                <c:pt idx="3146">
                  <c:v>220.77</c:v>
                </c:pt>
                <c:pt idx="3147">
                  <c:v>220.77699999999999</c:v>
                </c:pt>
                <c:pt idx="3148">
                  <c:v>220.785</c:v>
                </c:pt>
                <c:pt idx="3149">
                  <c:v>220.792</c:v>
                </c:pt>
                <c:pt idx="3150">
                  <c:v>220.79999999999998</c:v>
                </c:pt>
                <c:pt idx="3151">
                  <c:v>220.80699999999999</c:v>
                </c:pt>
                <c:pt idx="3152">
                  <c:v>220.81400000000002</c:v>
                </c:pt>
                <c:pt idx="3153">
                  <c:v>220.822</c:v>
                </c:pt>
                <c:pt idx="3154">
                  <c:v>220.82900000000001</c:v>
                </c:pt>
                <c:pt idx="3155">
                  <c:v>220.83700000000002</c:v>
                </c:pt>
                <c:pt idx="3156">
                  <c:v>220.84399999999999</c:v>
                </c:pt>
                <c:pt idx="3157">
                  <c:v>220.852</c:v>
                </c:pt>
                <c:pt idx="3158">
                  <c:v>220.85900000000001</c:v>
                </c:pt>
                <c:pt idx="3159">
                  <c:v>220.86699999999999</c:v>
                </c:pt>
                <c:pt idx="3160">
                  <c:v>220.874</c:v>
                </c:pt>
                <c:pt idx="3161">
                  <c:v>220.881</c:v>
                </c:pt>
                <c:pt idx="3162">
                  <c:v>220.88899999999998</c:v>
                </c:pt>
                <c:pt idx="3163">
                  <c:v>220.89599999999999</c:v>
                </c:pt>
                <c:pt idx="3164">
                  <c:v>220.904</c:v>
                </c:pt>
                <c:pt idx="3165">
                  <c:v>220.911</c:v>
                </c:pt>
                <c:pt idx="3166">
                  <c:v>220.91899999999998</c:v>
                </c:pt>
                <c:pt idx="3167">
                  <c:v>220.92600000000002</c:v>
                </c:pt>
                <c:pt idx="3168">
                  <c:v>220.934</c:v>
                </c:pt>
                <c:pt idx="3169">
                  <c:v>220.941</c:v>
                </c:pt>
                <c:pt idx="3170">
                  <c:v>220.94800000000001</c:v>
                </c:pt>
                <c:pt idx="3171">
                  <c:v>220.95600000000002</c:v>
                </c:pt>
                <c:pt idx="3172">
                  <c:v>220.96299999999999</c:v>
                </c:pt>
                <c:pt idx="3173">
                  <c:v>220.971</c:v>
                </c:pt>
                <c:pt idx="3174">
                  <c:v>220.97800000000001</c:v>
                </c:pt>
                <c:pt idx="3175">
                  <c:v>220.98599999999999</c:v>
                </c:pt>
                <c:pt idx="3176">
                  <c:v>220.99299999999999</c:v>
                </c:pt>
                <c:pt idx="3177">
                  <c:v>221</c:v>
                </c:pt>
                <c:pt idx="3178">
                  <c:v>221.00799999999998</c:v>
                </c:pt>
                <c:pt idx="3179">
                  <c:v>221.01499999999999</c:v>
                </c:pt>
                <c:pt idx="3180">
                  <c:v>221.023</c:v>
                </c:pt>
                <c:pt idx="3181">
                  <c:v>221.03</c:v>
                </c:pt>
                <c:pt idx="3182">
                  <c:v>221.03800000000001</c:v>
                </c:pt>
                <c:pt idx="3183">
                  <c:v>221.04500000000002</c:v>
                </c:pt>
                <c:pt idx="3184">
                  <c:v>221.053</c:v>
                </c:pt>
                <c:pt idx="3185">
                  <c:v>221.06</c:v>
                </c:pt>
                <c:pt idx="3186">
                  <c:v>221.06700000000001</c:v>
                </c:pt>
                <c:pt idx="3187">
                  <c:v>221.07500000000002</c:v>
                </c:pt>
                <c:pt idx="3188">
                  <c:v>221.08199999999999</c:v>
                </c:pt>
                <c:pt idx="3189">
                  <c:v>221.09</c:v>
                </c:pt>
                <c:pt idx="3190">
                  <c:v>221.09700000000001</c:v>
                </c:pt>
                <c:pt idx="3191">
                  <c:v>221.10499999999999</c:v>
                </c:pt>
                <c:pt idx="3192">
                  <c:v>221.11199999999999</c:v>
                </c:pt>
                <c:pt idx="3193">
                  <c:v>221.119</c:v>
                </c:pt>
                <c:pt idx="3194">
                  <c:v>221.12699999999998</c:v>
                </c:pt>
                <c:pt idx="3195">
                  <c:v>221.13399999999999</c:v>
                </c:pt>
                <c:pt idx="3196">
                  <c:v>221.142</c:v>
                </c:pt>
                <c:pt idx="3197">
                  <c:v>221.149</c:v>
                </c:pt>
                <c:pt idx="3198">
                  <c:v>221.15700000000001</c:v>
                </c:pt>
                <c:pt idx="3199">
                  <c:v>221.16400000000002</c:v>
                </c:pt>
                <c:pt idx="3200">
                  <c:v>221.17099999999999</c:v>
                </c:pt>
                <c:pt idx="3201">
                  <c:v>221.179</c:v>
                </c:pt>
                <c:pt idx="3202">
                  <c:v>221.18600000000001</c:v>
                </c:pt>
                <c:pt idx="3203">
                  <c:v>221.19399999999999</c:v>
                </c:pt>
                <c:pt idx="3204">
                  <c:v>221.20099999999999</c:v>
                </c:pt>
                <c:pt idx="3205">
                  <c:v>221.209</c:v>
                </c:pt>
                <c:pt idx="3206">
                  <c:v>221.21599999999998</c:v>
                </c:pt>
                <c:pt idx="3207">
                  <c:v>221.22299999999998</c:v>
                </c:pt>
                <c:pt idx="3208">
                  <c:v>221.23099999999999</c:v>
                </c:pt>
                <c:pt idx="3209">
                  <c:v>221.238</c:v>
                </c:pt>
                <c:pt idx="3210">
                  <c:v>221.24599999999998</c:v>
                </c:pt>
                <c:pt idx="3211">
                  <c:v>221.25300000000001</c:v>
                </c:pt>
                <c:pt idx="3212">
                  <c:v>221.26000000000002</c:v>
                </c:pt>
                <c:pt idx="3213">
                  <c:v>221.268</c:v>
                </c:pt>
                <c:pt idx="3214">
                  <c:v>221.27500000000001</c:v>
                </c:pt>
                <c:pt idx="3215">
                  <c:v>221.28300000000002</c:v>
                </c:pt>
                <c:pt idx="3216">
                  <c:v>221.29</c:v>
                </c:pt>
                <c:pt idx="3217">
                  <c:v>221.298</c:v>
                </c:pt>
                <c:pt idx="3218">
                  <c:v>221.30500000000001</c:v>
                </c:pt>
                <c:pt idx="3219">
                  <c:v>221.31199999999998</c:v>
                </c:pt>
                <c:pt idx="3220">
                  <c:v>221.32</c:v>
                </c:pt>
                <c:pt idx="3221">
                  <c:v>221.327</c:v>
                </c:pt>
                <c:pt idx="3222">
                  <c:v>221.33499999999998</c:v>
                </c:pt>
                <c:pt idx="3223">
                  <c:v>221.34199999999998</c:v>
                </c:pt>
                <c:pt idx="3224">
                  <c:v>221.35</c:v>
                </c:pt>
                <c:pt idx="3225">
                  <c:v>221.357</c:v>
                </c:pt>
                <c:pt idx="3226">
                  <c:v>221.364</c:v>
                </c:pt>
                <c:pt idx="3227">
                  <c:v>221.37200000000001</c:v>
                </c:pt>
                <c:pt idx="3228">
                  <c:v>221.37900000000002</c:v>
                </c:pt>
                <c:pt idx="3229">
                  <c:v>221.387</c:v>
                </c:pt>
                <c:pt idx="3230">
                  <c:v>221.39400000000001</c:v>
                </c:pt>
                <c:pt idx="3231">
                  <c:v>221.40100000000001</c:v>
                </c:pt>
                <c:pt idx="3232">
                  <c:v>221.40899999999999</c:v>
                </c:pt>
                <c:pt idx="3233">
                  <c:v>221.416</c:v>
                </c:pt>
                <c:pt idx="3234">
                  <c:v>221.42400000000001</c:v>
                </c:pt>
                <c:pt idx="3235">
                  <c:v>221.43099999999998</c:v>
                </c:pt>
                <c:pt idx="3236">
                  <c:v>221.43799999999999</c:v>
                </c:pt>
                <c:pt idx="3237">
                  <c:v>221.446</c:v>
                </c:pt>
                <c:pt idx="3238">
                  <c:v>221.453</c:v>
                </c:pt>
                <c:pt idx="3239">
                  <c:v>221.46100000000001</c:v>
                </c:pt>
                <c:pt idx="3240">
                  <c:v>221.46800000000002</c:v>
                </c:pt>
                <c:pt idx="3241">
                  <c:v>221.476</c:v>
                </c:pt>
                <c:pt idx="3242">
                  <c:v>221.483</c:v>
                </c:pt>
                <c:pt idx="3243">
                  <c:v>221.49</c:v>
                </c:pt>
                <c:pt idx="3244">
                  <c:v>221.49799999999999</c:v>
                </c:pt>
                <c:pt idx="3245">
                  <c:v>221.505</c:v>
                </c:pt>
                <c:pt idx="3246">
                  <c:v>221.51300000000001</c:v>
                </c:pt>
                <c:pt idx="3247">
                  <c:v>221.51999999999998</c:v>
                </c:pt>
                <c:pt idx="3248">
                  <c:v>221.52699999999999</c:v>
                </c:pt>
                <c:pt idx="3249">
                  <c:v>221.535</c:v>
                </c:pt>
                <c:pt idx="3250">
                  <c:v>221.542</c:v>
                </c:pt>
                <c:pt idx="3251">
                  <c:v>221.54999999999998</c:v>
                </c:pt>
                <c:pt idx="3252">
                  <c:v>221.55700000000002</c:v>
                </c:pt>
                <c:pt idx="3253">
                  <c:v>221.56400000000002</c:v>
                </c:pt>
                <c:pt idx="3254">
                  <c:v>221.572</c:v>
                </c:pt>
                <c:pt idx="3255">
                  <c:v>221.57900000000001</c:v>
                </c:pt>
                <c:pt idx="3256">
                  <c:v>221.58700000000002</c:v>
                </c:pt>
                <c:pt idx="3257">
                  <c:v>221.59399999999999</c:v>
                </c:pt>
                <c:pt idx="3258">
                  <c:v>221.601</c:v>
                </c:pt>
                <c:pt idx="3259">
                  <c:v>221.60900000000001</c:v>
                </c:pt>
                <c:pt idx="3260">
                  <c:v>221.61599999999999</c:v>
                </c:pt>
                <c:pt idx="3261">
                  <c:v>221.624</c:v>
                </c:pt>
                <c:pt idx="3262">
                  <c:v>221.631</c:v>
                </c:pt>
                <c:pt idx="3263">
                  <c:v>221.63799999999998</c:v>
                </c:pt>
                <c:pt idx="3264">
                  <c:v>221.64599999999999</c:v>
                </c:pt>
                <c:pt idx="3265">
                  <c:v>221.65300000000002</c:v>
                </c:pt>
                <c:pt idx="3266">
                  <c:v>221.661</c:v>
                </c:pt>
                <c:pt idx="3267">
                  <c:v>221.66800000000001</c:v>
                </c:pt>
                <c:pt idx="3268">
                  <c:v>221.67500000000001</c:v>
                </c:pt>
                <c:pt idx="3269">
                  <c:v>221.68299999999999</c:v>
                </c:pt>
                <c:pt idx="3270">
                  <c:v>221.69</c:v>
                </c:pt>
                <c:pt idx="3271">
                  <c:v>221.69800000000001</c:v>
                </c:pt>
                <c:pt idx="3272">
                  <c:v>221.70500000000001</c:v>
                </c:pt>
                <c:pt idx="3273">
                  <c:v>221.71199999999999</c:v>
                </c:pt>
                <c:pt idx="3274">
                  <c:v>221.72</c:v>
                </c:pt>
                <c:pt idx="3275">
                  <c:v>221.727</c:v>
                </c:pt>
                <c:pt idx="3276">
                  <c:v>221.73499999999999</c:v>
                </c:pt>
                <c:pt idx="3277">
                  <c:v>221.74199999999999</c:v>
                </c:pt>
                <c:pt idx="3278">
                  <c:v>221.749</c:v>
                </c:pt>
                <c:pt idx="3279">
                  <c:v>221.75700000000001</c:v>
                </c:pt>
                <c:pt idx="3280">
                  <c:v>221.76400000000001</c:v>
                </c:pt>
                <c:pt idx="3281">
                  <c:v>221.77200000000002</c:v>
                </c:pt>
                <c:pt idx="3282">
                  <c:v>221.77699999999999</c:v>
                </c:pt>
                <c:pt idx="3283">
                  <c:v>221.779</c:v>
                </c:pt>
                <c:pt idx="3284">
                  <c:v>221.78399999999999</c:v>
                </c:pt>
                <c:pt idx="3285">
                  <c:v>221.786</c:v>
                </c:pt>
                <c:pt idx="3286">
                  <c:v>221.792</c:v>
                </c:pt>
                <c:pt idx="3287">
                  <c:v>221.79999999999998</c:v>
                </c:pt>
                <c:pt idx="3288">
                  <c:v>221.80699999999999</c:v>
                </c:pt>
                <c:pt idx="3289">
                  <c:v>221.815</c:v>
                </c:pt>
                <c:pt idx="3290">
                  <c:v>221.822</c:v>
                </c:pt>
                <c:pt idx="3291">
                  <c:v>221.82999999999998</c:v>
                </c:pt>
                <c:pt idx="3292">
                  <c:v>221.83699999999999</c:v>
                </c:pt>
                <c:pt idx="3293">
                  <c:v>221.845</c:v>
                </c:pt>
                <c:pt idx="3294">
                  <c:v>221.852</c:v>
                </c:pt>
                <c:pt idx="3295">
                  <c:v>221.86</c:v>
                </c:pt>
                <c:pt idx="3296">
                  <c:v>221.86800000000002</c:v>
                </c:pt>
                <c:pt idx="3297">
                  <c:v>221.875</c:v>
                </c:pt>
                <c:pt idx="3298">
                  <c:v>221.88300000000001</c:v>
                </c:pt>
                <c:pt idx="3299">
                  <c:v>221.89000000000001</c:v>
                </c:pt>
                <c:pt idx="3300">
                  <c:v>221.898</c:v>
                </c:pt>
                <c:pt idx="3301">
                  <c:v>221.905</c:v>
                </c:pt>
                <c:pt idx="3302">
                  <c:v>221.91300000000001</c:v>
                </c:pt>
                <c:pt idx="3303">
                  <c:v>221.92</c:v>
                </c:pt>
                <c:pt idx="3304">
                  <c:v>221.928</c:v>
                </c:pt>
                <c:pt idx="3305">
                  <c:v>221.935</c:v>
                </c:pt>
                <c:pt idx="3306">
                  <c:v>221.94299999999998</c:v>
                </c:pt>
                <c:pt idx="3307">
                  <c:v>221.95099999999999</c:v>
                </c:pt>
                <c:pt idx="3308">
                  <c:v>221.958</c:v>
                </c:pt>
                <c:pt idx="3309">
                  <c:v>221.96599999999998</c:v>
                </c:pt>
                <c:pt idx="3310">
                  <c:v>221.97299999999998</c:v>
                </c:pt>
                <c:pt idx="3311">
                  <c:v>221.98099999999999</c:v>
                </c:pt>
                <c:pt idx="3312">
                  <c:v>221.988</c:v>
                </c:pt>
                <c:pt idx="3313">
                  <c:v>221.99600000000001</c:v>
                </c:pt>
                <c:pt idx="3314">
                  <c:v>222.00300000000001</c:v>
                </c:pt>
                <c:pt idx="3315">
                  <c:v>222.011</c:v>
                </c:pt>
                <c:pt idx="3316">
                  <c:v>222.01900000000001</c:v>
                </c:pt>
                <c:pt idx="3317">
                  <c:v>222.02600000000001</c:v>
                </c:pt>
                <c:pt idx="3318">
                  <c:v>222.03399999999999</c:v>
                </c:pt>
                <c:pt idx="3319">
                  <c:v>222.041</c:v>
                </c:pt>
                <c:pt idx="3320">
                  <c:v>222.04900000000001</c:v>
                </c:pt>
                <c:pt idx="3321">
                  <c:v>222.05600000000001</c:v>
                </c:pt>
                <c:pt idx="3322">
                  <c:v>222.06399999999999</c:v>
                </c:pt>
                <c:pt idx="3323">
                  <c:v>222.071</c:v>
                </c:pt>
                <c:pt idx="3324">
                  <c:v>222.07900000000001</c:v>
                </c:pt>
                <c:pt idx="3325">
                  <c:v>222.08599999999998</c:v>
                </c:pt>
                <c:pt idx="3326">
                  <c:v>222.09399999999999</c:v>
                </c:pt>
                <c:pt idx="3327">
                  <c:v>222.101</c:v>
                </c:pt>
                <c:pt idx="3328">
                  <c:v>222.10899999999998</c:v>
                </c:pt>
                <c:pt idx="3329">
                  <c:v>222.11699999999999</c:v>
                </c:pt>
                <c:pt idx="3330">
                  <c:v>222.12400000000002</c:v>
                </c:pt>
                <c:pt idx="3331">
                  <c:v>222.13200000000001</c:v>
                </c:pt>
                <c:pt idx="3332">
                  <c:v>222.13900000000001</c:v>
                </c:pt>
                <c:pt idx="3333">
                  <c:v>222.14700000000002</c:v>
                </c:pt>
                <c:pt idx="3334">
                  <c:v>222.154</c:v>
                </c:pt>
                <c:pt idx="3335">
                  <c:v>222.16200000000001</c:v>
                </c:pt>
                <c:pt idx="3336">
                  <c:v>222.16900000000001</c:v>
                </c:pt>
                <c:pt idx="3337">
                  <c:v>222.17699999999999</c:v>
                </c:pt>
                <c:pt idx="3338">
                  <c:v>222.184</c:v>
                </c:pt>
                <c:pt idx="3339">
                  <c:v>222.19200000000001</c:v>
                </c:pt>
                <c:pt idx="3340">
                  <c:v>222.19899999999998</c:v>
                </c:pt>
                <c:pt idx="3341">
                  <c:v>222.20699999999999</c:v>
                </c:pt>
                <c:pt idx="3342">
                  <c:v>222.215</c:v>
                </c:pt>
                <c:pt idx="3343">
                  <c:v>222.22199999999998</c:v>
                </c:pt>
                <c:pt idx="3344">
                  <c:v>222.23</c:v>
                </c:pt>
                <c:pt idx="3345">
                  <c:v>222.23699999999999</c:v>
                </c:pt>
                <c:pt idx="3346">
                  <c:v>222.24499999999998</c:v>
                </c:pt>
                <c:pt idx="3347">
                  <c:v>222.25200000000001</c:v>
                </c:pt>
                <c:pt idx="3348">
                  <c:v>222.26000000000002</c:v>
                </c:pt>
                <c:pt idx="3349">
                  <c:v>222.267</c:v>
                </c:pt>
                <c:pt idx="3350">
                  <c:v>222.27500000000001</c:v>
                </c:pt>
                <c:pt idx="3351">
                  <c:v>222.28200000000001</c:v>
                </c:pt>
                <c:pt idx="3352">
                  <c:v>222.29</c:v>
                </c:pt>
                <c:pt idx="3353">
                  <c:v>222.297</c:v>
                </c:pt>
                <c:pt idx="3354">
                  <c:v>222.30500000000001</c:v>
                </c:pt>
                <c:pt idx="3355">
                  <c:v>222.31200000000001</c:v>
                </c:pt>
                <c:pt idx="3356">
                  <c:v>222.32</c:v>
                </c:pt>
                <c:pt idx="3357">
                  <c:v>222.327</c:v>
                </c:pt>
                <c:pt idx="3358">
                  <c:v>222.33500000000001</c:v>
                </c:pt>
                <c:pt idx="3359">
                  <c:v>222.34299999999999</c:v>
                </c:pt>
                <c:pt idx="3360">
                  <c:v>222.35</c:v>
                </c:pt>
                <c:pt idx="3361">
                  <c:v>222.358</c:v>
                </c:pt>
                <c:pt idx="3362">
                  <c:v>222.36499999999998</c:v>
                </c:pt>
                <c:pt idx="3363">
                  <c:v>222.37299999999999</c:v>
                </c:pt>
                <c:pt idx="3364">
                  <c:v>222.38000000000002</c:v>
                </c:pt>
                <c:pt idx="3365">
                  <c:v>222.38800000000001</c:v>
                </c:pt>
                <c:pt idx="3366">
                  <c:v>222.39500000000001</c:v>
                </c:pt>
                <c:pt idx="3367">
                  <c:v>222.40300000000002</c:v>
                </c:pt>
                <c:pt idx="3368">
                  <c:v>222.41</c:v>
                </c:pt>
                <c:pt idx="3369">
                  <c:v>222.41800000000001</c:v>
                </c:pt>
                <c:pt idx="3370">
                  <c:v>222.42500000000001</c:v>
                </c:pt>
                <c:pt idx="3371">
                  <c:v>222.43299999999999</c:v>
                </c:pt>
                <c:pt idx="3372">
                  <c:v>222.44</c:v>
                </c:pt>
                <c:pt idx="3373">
                  <c:v>222.44800000000001</c:v>
                </c:pt>
                <c:pt idx="3374">
                  <c:v>222.45499999999998</c:v>
                </c:pt>
                <c:pt idx="3375">
                  <c:v>222.46299999999999</c:v>
                </c:pt>
                <c:pt idx="3376">
                  <c:v>222.47</c:v>
                </c:pt>
                <c:pt idx="3377">
                  <c:v>222.47799999999998</c:v>
                </c:pt>
                <c:pt idx="3378">
                  <c:v>222.48499999999999</c:v>
                </c:pt>
                <c:pt idx="3379">
                  <c:v>222.49299999999999</c:v>
                </c:pt>
                <c:pt idx="3380">
                  <c:v>222.5</c:v>
                </c:pt>
                <c:pt idx="3381">
                  <c:v>222.50800000000001</c:v>
                </c:pt>
                <c:pt idx="3382">
                  <c:v>222.51600000000002</c:v>
                </c:pt>
                <c:pt idx="3383">
                  <c:v>222.523</c:v>
                </c:pt>
                <c:pt idx="3384">
                  <c:v>222.53100000000001</c:v>
                </c:pt>
                <c:pt idx="3385">
                  <c:v>222.53800000000001</c:v>
                </c:pt>
                <c:pt idx="3386">
                  <c:v>222.54600000000002</c:v>
                </c:pt>
                <c:pt idx="3387">
                  <c:v>222.553</c:v>
                </c:pt>
                <c:pt idx="3388">
                  <c:v>222.56100000000001</c:v>
                </c:pt>
                <c:pt idx="3389">
                  <c:v>222.56800000000001</c:v>
                </c:pt>
                <c:pt idx="3390">
                  <c:v>222.57599999999999</c:v>
                </c:pt>
                <c:pt idx="3391">
                  <c:v>222.583</c:v>
                </c:pt>
                <c:pt idx="3392">
                  <c:v>222.59100000000001</c:v>
                </c:pt>
                <c:pt idx="3393">
                  <c:v>222.59799999999998</c:v>
                </c:pt>
                <c:pt idx="3394">
                  <c:v>222.60599999999999</c:v>
                </c:pt>
                <c:pt idx="3395">
                  <c:v>222.613</c:v>
                </c:pt>
                <c:pt idx="3396">
                  <c:v>222.62099999999998</c:v>
                </c:pt>
                <c:pt idx="3397">
                  <c:v>222.62799999999999</c:v>
                </c:pt>
                <c:pt idx="3398">
                  <c:v>222.636</c:v>
                </c:pt>
                <c:pt idx="3399">
                  <c:v>222.643</c:v>
                </c:pt>
                <c:pt idx="3400">
                  <c:v>222.65100000000001</c:v>
                </c:pt>
                <c:pt idx="3401">
                  <c:v>222.65800000000002</c:v>
                </c:pt>
                <c:pt idx="3402">
                  <c:v>222.666</c:v>
                </c:pt>
                <c:pt idx="3403">
                  <c:v>222.673</c:v>
                </c:pt>
                <c:pt idx="3404">
                  <c:v>222.68100000000001</c:v>
                </c:pt>
                <c:pt idx="3405">
                  <c:v>222.68799999999999</c:v>
                </c:pt>
                <c:pt idx="3406">
                  <c:v>222.696</c:v>
                </c:pt>
                <c:pt idx="3407">
                  <c:v>222.703</c:v>
                </c:pt>
                <c:pt idx="3408">
                  <c:v>222.71099999999998</c:v>
                </c:pt>
                <c:pt idx="3409">
                  <c:v>222.71799999999999</c:v>
                </c:pt>
                <c:pt idx="3410">
                  <c:v>222.726</c:v>
                </c:pt>
                <c:pt idx="3411">
                  <c:v>222.73299999999998</c:v>
                </c:pt>
                <c:pt idx="3412">
                  <c:v>222.74099999999999</c:v>
                </c:pt>
                <c:pt idx="3413">
                  <c:v>222.74799999999999</c:v>
                </c:pt>
                <c:pt idx="3414">
                  <c:v>222.756</c:v>
                </c:pt>
                <c:pt idx="3415">
                  <c:v>222.76300000000001</c:v>
                </c:pt>
                <c:pt idx="3416">
                  <c:v>222.77100000000002</c:v>
                </c:pt>
                <c:pt idx="3417">
                  <c:v>222.77800000000002</c:v>
                </c:pt>
                <c:pt idx="3418">
                  <c:v>222.786</c:v>
                </c:pt>
                <c:pt idx="3419">
                  <c:v>222.79300000000001</c:v>
                </c:pt>
                <c:pt idx="3420">
                  <c:v>222.80100000000002</c:v>
                </c:pt>
                <c:pt idx="3421">
                  <c:v>222.80799999999999</c:v>
                </c:pt>
                <c:pt idx="3422">
                  <c:v>222.816</c:v>
                </c:pt>
                <c:pt idx="3423">
                  <c:v>222.82300000000001</c:v>
                </c:pt>
                <c:pt idx="3424">
                  <c:v>222.83099999999999</c:v>
                </c:pt>
                <c:pt idx="3425">
                  <c:v>222.83799999999999</c:v>
                </c:pt>
                <c:pt idx="3426">
                  <c:v>222.846</c:v>
                </c:pt>
                <c:pt idx="3427">
                  <c:v>222.85299999999998</c:v>
                </c:pt>
                <c:pt idx="3428">
                  <c:v>222.86099999999999</c:v>
                </c:pt>
                <c:pt idx="3429">
                  <c:v>222.86799999999999</c:v>
                </c:pt>
                <c:pt idx="3430">
                  <c:v>222.87599999999998</c:v>
                </c:pt>
                <c:pt idx="3431">
                  <c:v>222.88300000000001</c:v>
                </c:pt>
                <c:pt idx="3432">
                  <c:v>222.89100000000002</c:v>
                </c:pt>
                <c:pt idx="3433">
                  <c:v>222.898</c:v>
                </c:pt>
                <c:pt idx="3434">
                  <c:v>222.90600000000001</c:v>
                </c:pt>
                <c:pt idx="3435">
                  <c:v>222.91300000000001</c:v>
                </c:pt>
                <c:pt idx="3436">
                  <c:v>222.92099999999999</c:v>
                </c:pt>
                <c:pt idx="3437">
                  <c:v>222.928</c:v>
                </c:pt>
                <c:pt idx="3438">
                  <c:v>222.93600000000001</c:v>
                </c:pt>
                <c:pt idx="3439">
                  <c:v>222.94300000000001</c:v>
                </c:pt>
                <c:pt idx="3440">
                  <c:v>222.95099999999999</c:v>
                </c:pt>
                <c:pt idx="3441">
                  <c:v>222.958</c:v>
                </c:pt>
                <c:pt idx="3442">
                  <c:v>222.96600000000001</c:v>
                </c:pt>
                <c:pt idx="3443">
                  <c:v>222.97299999999998</c:v>
                </c:pt>
                <c:pt idx="3444">
                  <c:v>222.98099999999999</c:v>
                </c:pt>
                <c:pt idx="3445">
                  <c:v>222.988</c:v>
                </c:pt>
                <c:pt idx="3446">
                  <c:v>222.99599999999998</c:v>
                </c:pt>
                <c:pt idx="3447">
                  <c:v>223.00300000000001</c:v>
                </c:pt>
                <c:pt idx="3448">
                  <c:v>223.01100000000002</c:v>
                </c:pt>
                <c:pt idx="3449">
                  <c:v>223.018</c:v>
                </c:pt>
                <c:pt idx="3450">
                  <c:v>223.02600000000001</c:v>
                </c:pt>
                <c:pt idx="3451">
                  <c:v>223.03300000000002</c:v>
                </c:pt>
                <c:pt idx="3452">
                  <c:v>223.041</c:v>
                </c:pt>
                <c:pt idx="3453">
                  <c:v>223.048</c:v>
                </c:pt>
                <c:pt idx="3454">
                  <c:v>223.05600000000001</c:v>
                </c:pt>
                <c:pt idx="3455">
                  <c:v>223.06299999999999</c:v>
                </c:pt>
                <c:pt idx="3456">
                  <c:v>223.071</c:v>
                </c:pt>
                <c:pt idx="3457">
                  <c:v>223.078</c:v>
                </c:pt>
                <c:pt idx="3458">
                  <c:v>223.08599999999998</c:v>
                </c:pt>
                <c:pt idx="3459">
                  <c:v>223.09299999999999</c:v>
                </c:pt>
                <c:pt idx="3460">
                  <c:v>223.101</c:v>
                </c:pt>
                <c:pt idx="3461">
                  <c:v>223.10799999999998</c:v>
                </c:pt>
                <c:pt idx="3462">
                  <c:v>223.11599999999999</c:v>
                </c:pt>
                <c:pt idx="3463">
                  <c:v>223.12300000000002</c:v>
                </c:pt>
                <c:pt idx="3464">
                  <c:v>223.131</c:v>
                </c:pt>
                <c:pt idx="3465">
                  <c:v>223.13800000000001</c:v>
                </c:pt>
                <c:pt idx="3466">
                  <c:v>223.14500000000001</c:v>
                </c:pt>
                <c:pt idx="3467">
                  <c:v>223.15300000000002</c:v>
                </c:pt>
                <c:pt idx="3468">
                  <c:v>223.16</c:v>
                </c:pt>
                <c:pt idx="3469">
                  <c:v>223.16800000000001</c:v>
                </c:pt>
                <c:pt idx="3470">
                  <c:v>223.17500000000001</c:v>
                </c:pt>
                <c:pt idx="3471">
                  <c:v>223.18299999999999</c:v>
                </c:pt>
                <c:pt idx="3472">
                  <c:v>223.19</c:v>
                </c:pt>
                <c:pt idx="3473">
                  <c:v>223.19800000000001</c:v>
                </c:pt>
                <c:pt idx="3474">
                  <c:v>223.20499999999998</c:v>
                </c:pt>
                <c:pt idx="3475">
                  <c:v>223.21299999999999</c:v>
                </c:pt>
                <c:pt idx="3476">
                  <c:v>223.22</c:v>
                </c:pt>
                <c:pt idx="3477">
                  <c:v>223.22799999999998</c:v>
                </c:pt>
                <c:pt idx="3478">
                  <c:v>223.23500000000001</c:v>
                </c:pt>
                <c:pt idx="3479">
                  <c:v>223.24300000000002</c:v>
                </c:pt>
                <c:pt idx="3480">
                  <c:v>223.25</c:v>
                </c:pt>
                <c:pt idx="3481">
                  <c:v>223.25800000000001</c:v>
                </c:pt>
                <c:pt idx="3482">
                  <c:v>223.26500000000001</c:v>
                </c:pt>
                <c:pt idx="3483">
                  <c:v>223.273</c:v>
                </c:pt>
                <c:pt idx="3484">
                  <c:v>223.28</c:v>
                </c:pt>
                <c:pt idx="3485">
                  <c:v>223.28800000000001</c:v>
                </c:pt>
                <c:pt idx="3486">
                  <c:v>223.29499999999999</c:v>
                </c:pt>
                <c:pt idx="3487">
                  <c:v>223.303</c:v>
                </c:pt>
                <c:pt idx="3488">
                  <c:v>223.31</c:v>
                </c:pt>
                <c:pt idx="3489">
                  <c:v>223.31699999999998</c:v>
                </c:pt>
                <c:pt idx="3490">
                  <c:v>223.32499999999999</c:v>
                </c:pt>
                <c:pt idx="3491">
                  <c:v>223.33199999999999</c:v>
                </c:pt>
                <c:pt idx="3492">
                  <c:v>223.33999999999997</c:v>
                </c:pt>
                <c:pt idx="3493">
                  <c:v>223.34700000000001</c:v>
                </c:pt>
                <c:pt idx="3494">
                  <c:v>223.35499999999999</c:v>
                </c:pt>
                <c:pt idx="3495">
                  <c:v>223.36200000000002</c:v>
                </c:pt>
                <c:pt idx="3496">
                  <c:v>223.37</c:v>
                </c:pt>
                <c:pt idx="3497">
                  <c:v>223.37700000000001</c:v>
                </c:pt>
                <c:pt idx="3498">
                  <c:v>223.38500000000002</c:v>
                </c:pt>
                <c:pt idx="3499">
                  <c:v>223.392</c:v>
                </c:pt>
                <c:pt idx="3500">
                  <c:v>223.4</c:v>
                </c:pt>
                <c:pt idx="3501">
                  <c:v>223.40700000000001</c:v>
                </c:pt>
                <c:pt idx="3502">
                  <c:v>223.41499999999999</c:v>
                </c:pt>
                <c:pt idx="3503">
                  <c:v>223.422</c:v>
                </c:pt>
                <c:pt idx="3504">
                  <c:v>223.43</c:v>
                </c:pt>
                <c:pt idx="3505">
                  <c:v>223.43699999999998</c:v>
                </c:pt>
                <c:pt idx="3506">
                  <c:v>223.44399999999999</c:v>
                </c:pt>
                <c:pt idx="3507">
                  <c:v>223.452</c:v>
                </c:pt>
                <c:pt idx="3508">
                  <c:v>223.459</c:v>
                </c:pt>
                <c:pt idx="3509">
                  <c:v>223.46699999999998</c:v>
                </c:pt>
                <c:pt idx="3510">
                  <c:v>223.47400000000002</c:v>
                </c:pt>
                <c:pt idx="3511">
                  <c:v>223.482</c:v>
                </c:pt>
                <c:pt idx="3512">
                  <c:v>223.489</c:v>
                </c:pt>
                <c:pt idx="3513">
                  <c:v>223.49700000000001</c:v>
                </c:pt>
                <c:pt idx="3514">
                  <c:v>223.50399999999999</c:v>
                </c:pt>
                <c:pt idx="3515">
                  <c:v>223.512</c:v>
                </c:pt>
                <c:pt idx="3516">
                  <c:v>223.51900000000001</c:v>
                </c:pt>
                <c:pt idx="3517">
                  <c:v>223.52699999999999</c:v>
                </c:pt>
                <c:pt idx="3518">
                  <c:v>223.53399999999999</c:v>
                </c:pt>
                <c:pt idx="3519">
                  <c:v>223.541</c:v>
                </c:pt>
                <c:pt idx="3520">
                  <c:v>223.54500000000002</c:v>
                </c:pt>
                <c:pt idx="3521">
                  <c:v>223.54900000000001</c:v>
                </c:pt>
                <c:pt idx="3522">
                  <c:v>223.553</c:v>
                </c:pt>
                <c:pt idx="3523">
                  <c:v>223.56</c:v>
                </c:pt>
                <c:pt idx="3524">
                  <c:v>223.56800000000001</c:v>
                </c:pt>
                <c:pt idx="3525">
                  <c:v>223.57599999999999</c:v>
                </c:pt>
                <c:pt idx="3526">
                  <c:v>223.583</c:v>
                </c:pt>
                <c:pt idx="3527">
                  <c:v>223.59100000000001</c:v>
                </c:pt>
                <c:pt idx="3528">
                  <c:v>223.59899999999999</c:v>
                </c:pt>
                <c:pt idx="3529">
                  <c:v>223.60599999999999</c:v>
                </c:pt>
                <c:pt idx="3530">
                  <c:v>223.614</c:v>
                </c:pt>
                <c:pt idx="3531">
                  <c:v>223.62099999999998</c:v>
                </c:pt>
                <c:pt idx="3532">
                  <c:v>223.62899999999999</c:v>
                </c:pt>
                <c:pt idx="3533">
                  <c:v>223.637</c:v>
                </c:pt>
                <c:pt idx="3534">
                  <c:v>223.64399999999998</c:v>
                </c:pt>
                <c:pt idx="3535">
                  <c:v>223.65199999999999</c:v>
                </c:pt>
                <c:pt idx="3536">
                  <c:v>223.66</c:v>
                </c:pt>
                <c:pt idx="3537">
                  <c:v>223.66699999999997</c:v>
                </c:pt>
                <c:pt idx="3538">
                  <c:v>223.67499999999998</c:v>
                </c:pt>
                <c:pt idx="3539">
                  <c:v>223.68200000000002</c:v>
                </c:pt>
                <c:pt idx="3540">
                  <c:v>223.69000000000003</c:v>
                </c:pt>
                <c:pt idx="3541">
                  <c:v>223.69800000000001</c:v>
                </c:pt>
                <c:pt idx="3542">
                  <c:v>223.70500000000001</c:v>
                </c:pt>
                <c:pt idx="3543">
                  <c:v>223.71300000000002</c:v>
                </c:pt>
                <c:pt idx="3544">
                  <c:v>223.721</c:v>
                </c:pt>
                <c:pt idx="3545">
                  <c:v>223.72800000000001</c:v>
                </c:pt>
                <c:pt idx="3546">
                  <c:v>223.73600000000002</c:v>
                </c:pt>
                <c:pt idx="3547">
                  <c:v>223.74299999999999</c:v>
                </c:pt>
                <c:pt idx="3548">
                  <c:v>223.751</c:v>
                </c:pt>
                <c:pt idx="3549">
                  <c:v>223.75900000000001</c:v>
                </c:pt>
                <c:pt idx="3550">
                  <c:v>223.76599999999999</c:v>
                </c:pt>
                <c:pt idx="3551">
                  <c:v>223.774</c:v>
                </c:pt>
                <c:pt idx="3552">
                  <c:v>223.78100000000001</c:v>
                </c:pt>
                <c:pt idx="3553">
                  <c:v>223.78899999999999</c:v>
                </c:pt>
                <c:pt idx="3554">
                  <c:v>223.797</c:v>
                </c:pt>
                <c:pt idx="3555">
                  <c:v>223.804</c:v>
                </c:pt>
                <c:pt idx="3556">
                  <c:v>223.81199999999998</c:v>
                </c:pt>
                <c:pt idx="3557">
                  <c:v>223.82</c:v>
                </c:pt>
                <c:pt idx="3558">
                  <c:v>223.827</c:v>
                </c:pt>
                <c:pt idx="3559">
                  <c:v>223.83499999999998</c:v>
                </c:pt>
                <c:pt idx="3560">
                  <c:v>223.84200000000001</c:v>
                </c:pt>
                <c:pt idx="3561">
                  <c:v>223.85000000000002</c:v>
                </c:pt>
                <c:pt idx="3562">
                  <c:v>223.858</c:v>
                </c:pt>
                <c:pt idx="3563">
                  <c:v>223.86500000000001</c:v>
                </c:pt>
                <c:pt idx="3564">
                  <c:v>223.87300000000002</c:v>
                </c:pt>
                <c:pt idx="3565">
                  <c:v>223.88</c:v>
                </c:pt>
                <c:pt idx="3566">
                  <c:v>223.88800000000001</c:v>
                </c:pt>
                <c:pt idx="3567">
                  <c:v>223.89600000000002</c:v>
                </c:pt>
                <c:pt idx="3568">
                  <c:v>223.90299999999999</c:v>
                </c:pt>
                <c:pt idx="3569">
                  <c:v>223.911</c:v>
                </c:pt>
                <c:pt idx="3570">
                  <c:v>223.91800000000001</c:v>
                </c:pt>
                <c:pt idx="3571">
                  <c:v>223.92599999999999</c:v>
                </c:pt>
                <c:pt idx="3572">
                  <c:v>223.934</c:v>
                </c:pt>
                <c:pt idx="3573">
                  <c:v>223.941</c:v>
                </c:pt>
                <c:pt idx="3574">
                  <c:v>223.94899999999998</c:v>
                </c:pt>
                <c:pt idx="3575">
                  <c:v>223.95699999999999</c:v>
                </c:pt>
                <c:pt idx="3576">
                  <c:v>223.964</c:v>
                </c:pt>
                <c:pt idx="3577">
                  <c:v>223.97199999999998</c:v>
                </c:pt>
                <c:pt idx="3578">
                  <c:v>223.97899999999998</c:v>
                </c:pt>
                <c:pt idx="3579">
                  <c:v>223.98699999999999</c:v>
                </c:pt>
                <c:pt idx="3580">
                  <c:v>223.99499999999998</c:v>
                </c:pt>
                <c:pt idx="3581">
                  <c:v>224.00200000000001</c:v>
                </c:pt>
                <c:pt idx="3582">
                  <c:v>224.01000000000002</c:v>
                </c:pt>
                <c:pt idx="3583">
                  <c:v>224.017</c:v>
                </c:pt>
                <c:pt idx="3584">
                  <c:v>224.02500000000001</c:v>
                </c:pt>
                <c:pt idx="3585">
                  <c:v>224.03300000000002</c:v>
                </c:pt>
                <c:pt idx="3586">
                  <c:v>224.04000000000002</c:v>
                </c:pt>
                <c:pt idx="3587">
                  <c:v>224.048</c:v>
                </c:pt>
                <c:pt idx="3588">
                  <c:v>224.05500000000001</c:v>
                </c:pt>
                <c:pt idx="3589">
                  <c:v>224.06300000000002</c:v>
                </c:pt>
                <c:pt idx="3590">
                  <c:v>224.071</c:v>
                </c:pt>
                <c:pt idx="3591">
                  <c:v>224.078</c:v>
                </c:pt>
                <c:pt idx="3592">
                  <c:v>224.08600000000001</c:v>
                </c:pt>
                <c:pt idx="3593">
                  <c:v>224.09299999999999</c:v>
                </c:pt>
                <c:pt idx="3594">
                  <c:v>224.101</c:v>
                </c:pt>
                <c:pt idx="3595">
                  <c:v>224.10900000000001</c:v>
                </c:pt>
                <c:pt idx="3596">
                  <c:v>224.11599999999999</c:v>
                </c:pt>
                <c:pt idx="3597">
                  <c:v>224.124</c:v>
                </c:pt>
                <c:pt idx="3598">
                  <c:v>224.131</c:v>
                </c:pt>
                <c:pt idx="3599">
                  <c:v>224.13899999999998</c:v>
                </c:pt>
                <c:pt idx="3600">
                  <c:v>224.14699999999999</c:v>
                </c:pt>
                <c:pt idx="3601">
                  <c:v>224.154</c:v>
                </c:pt>
                <c:pt idx="3602">
                  <c:v>224.16200000000001</c:v>
                </c:pt>
                <c:pt idx="3603">
                  <c:v>224.16900000000001</c:v>
                </c:pt>
                <c:pt idx="3604">
                  <c:v>224.17700000000002</c:v>
                </c:pt>
                <c:pt idx="3605">
                  <c:v>224.184</c:v>
                </c:pt>
                <c:pt idx="3606">
                  <c:v>224.19200000000001</c:v>
                </c:pt>
                <c:pt idx="3607">
                  <c:v>224.20000000000002</c:v>
                </c:pt>
                <c:pt idx="3608">
                  <c:v>224.20699999999999</c:v>
                </c:pt>
                <c:pt idx="3609">
                  <c:v>224.215</c:v>
                </c:pt>
                <c:pt idx="3610">
                  <c:v>224.22200000000001</c:v>
                </c:pt>
                <c:pt idx="3611">
                  <c:v>224.23</c:v>
                </c:pt>
                <c:pt idx="3612">
                  <c:v>224.238</c:v>
                </c:pt>
                <c:pt idx="3613">
                  <c:v>224.245</c:v>
                </c:pt>
                <c:pt idx="3614">
                  <c:v>224.25299999999999</c:v>
                </c:pt>
                <c:pt idx="3615">
                  <c:v>224.26</c:v>
                </c:pt>
                <c:pt idx="3616">
                  <c:v>224.268</c:v>
                </c:pt>
                <c:pt idx="3617">
                  <c:v>224.27599999999998</c:v>
                </c:pt>
                <c:pt idx="3618">
                  <c:v>224.28299999999999</c:v>
                </c:pt>
                <c:pt idx="3619">
                  <c:v>224.291</c:v>
                </c:pt>
                <c:pt idx="3620">
                  <c:v>224.298</c:v>
                </c:pt>
                <c:pt idx="3621">
                  <c:v>224.30599999999998</c:v>
                </c:pt>
                <c:pt idx="3622">
                  <c:v>224.31399999999999</c:v>
                </c:pt>
                <c:pt idx="3623">
                  <c:v>224.321</c:v>
                </c:pt>
                <c:pt idx="3624">
                  <c:v>224.32900000000001</c:v>
                </c:pt>
                <c:pt idx="3625">
                  <c:v>224.33600000000001</c:v>
                </c:pt>
                <c:pt idx="3626">
                  <c:v>224.34399999999999</c:v>
                </c:pt>
                <c:pt idx="3627">
                  <c:v>224.351</c:v>
                </c:pt>
                <c:pt idx="3628">
                  <c:v>224.35900000000001</c:v>
                </c:pt>
                <c:pt idx="3629">
                  <c:v>224.36700000000002</c:v>
                </c:pt>
                <c:pt idx="3630">
                  <c:v>224.374</c:v>
                </c:pt>
                <c:pt idx="3631">
                  <c:v>224.38200000000001</c:v>
                </c:pt>
                <c:pt idx="3632">
                  <c:v>224.38900000000001</c:v>
                </c:pt>
                <c:pt idx="3633">
                  <c:v>224.39699999999999</c:v>
                </c:pt>
                <c:pt idx="3634">
                  <c:v>224.405</c:v>
                </c:pt>
                <c:pt idx="3635">
                  <c:v>224.41200000000001</c:v>
                </c:pt>
                <c:pt idx="3636">
                  <c:v>224.42</c:v>
                </c:pt>
                <c:pt idx="3637">
                  <c:v>224.42699999999999</c:v>
                </c:pt>
                <c:pt idx="3638">
                  <c:v>224.435</c:v>
                </c:pt>
                <c:pt idx="3639">
                  <c:v>224.44199999999998</c:v>
                </c:pt>
                <c:pt idx="3640">
                  <c:v>224.45</c:v>
                </c:pt>
                <c:pt idx="3641">
                  <c:v>224.458</c:v>
                </c:pt>
                <c:pt idx="3642">
                  <c:v>224.465</c:v>
                </c:pt>
                <c:pt idx="3643">
                  <c:v>224.47300000000001</c:v>
                </c:pt>
                <c:pt idx="3644">
                  <c:v>224.48000000000002</c:v>
                </c:pt>
                <c:pt idx="3645">
                  <c:v>224.488</c:v>
                </c:pt>
                <c:pt idx="3646">
                  <c:v>224.495</c:v>
                </c:pt>
                <c:pt idx="3647">
                  <c:v>224.50300000000001</c:v>
                </c:pt>
                <c:pt idx="3648">
                  <c:v>224.511</c:v>
                </c:pt>
                <c:pt idx="3649">
                  <c:v>224.518</c:v>
                </c:pt>
                <c:pt idx="3650">
                  <c:v>224.52600000000001</c:v>
                </c:pt>
                <c:pt idx="3651">
                  <c:v>224.53299999999999</c:v>
                </c:pt>
                <c:pt idx="3652">
                  <c:v>224.541</c:v>
                </c:pt>
                <c:pt idx="3653">
                  <c:v>224.548</c:v>
                </c:pt>
                <c:pt idx="3654">
                  <c:v>224.55599999999998</c:v>
                </c:pt>
                <c:pt idx="3655">
                  <c:v>224.56399999999999</c:v>
                </c:pt>
                <c:pt idx="3656">
                  <c:v>224.571</c:v>
                </c:pt>
                <c:pt idx="3657">
                  <c:v>224.57899999999998</c:v>
                </c:pt>
                <c:pt idx="3658">
                  <c:v>224.58599999999998</c:v>
                </c:pt>
                <c:pt idx="3659">
                  <c:v>224.59399999999999</c:v>
                </c:pt>
                <c:pt idx="3660">
                  <c:v>224.601</c:v>
                </c:pt>
                <c:pt idx="3661">
                  <c:v>224.60900000000001</c:v>
                </c:pt>
                <c:pt idx="3662">
                  <c:v>224.61700000000002</c:v>
                </c:pt>
                <c:pt idx="3663">
                  <c:v>224.624</c:v>
                </c:pt>
                <c:pt idx="3664">
                  <c:v>224.63200000000001</c:v>
                </c:pt>
                <c:pt idx="3665">
                  <c:v>224.63900000000001</c:v>
                </c:pt>
                <c:pt idx="3666">
                  <c:v>224.64700000000002</c:v>
                </c:pt>
                <c:pt idx="3667">
                  <c:v>224.654</c:v>
                </c:pt>
                <c:pt idx="3668">
                  <c:v>224.66200000000001</c:v>
                </c:pt>
                <c:pt idx="3669">
                  <c:v>224.67000000000002</c:v>
                </c:pt>
                <c:pt idx="3670">
                  <c:v>224.67699999999999</c:v>
                </c:pt>
                <c:pt idx="3671">
                  <c:v>224.685</c:v>
                </c:pt>
                <c:pt idx="3672">
                  <c:v>224.69200000000001</c:v>
                </c:pt>
                <c:pt idx="3673">
                  <c:v>224.7</c:v>
                </c:pt>
                <c:pt idx="3674">
                  <c:v>224.70699999999999</c:v>
                </c:pt>
                <c:pt idx="3675">
                  <c:v>224.715</c:v>
                </c:pt>
                <c:pt idx="3676">
                  <c:v>224.72299999999998</c:v>
                </c:pt>
                <c:pt idx="3677">
                  <c:v>224.73</c:v>
                </c:pt>
                <c:pt idx="3678">
                  <c:v>224.738</c:v>
                </c:pt>
                <c:pt idx="3679">
                  <c:v>224.745</c:v>
                </c:pt>
                <c:pt idx="3680">
                  <c:v>224.75300000000001</c:v>
                </c:pt>
                <c:pt idx="3681">
                  <c:v>224.76000000000002</c:v>
                </c:pt>
                <c:pt idx="3682">
                  <c:v>224.768</c:v>
                </c:pt>
                <c:pt idx="3683">
                  <c:v>224.77500000000001</c:v>
                </c:pt>
                <c:pt idx="3684">
                  <c:v>224.78300000000002</c:v>
                </c:pt>
                <c:pt idx="3685">
                  <c:v>224.791</c:v>
                </c:pt>
                <c:pt idx="3686">
                  <c:v>224.798</c:v>
                </c:pt>
                <c:pt idx="3687">
                  <c:v>224.80600000000001</c:v>
                </c:pt>
                <c:pt idx="3688">
                  <c:v>224.81299999999999</c:v>
                </c:pt>
                <c:pt idx="3689">
                  <c:v>224.821</c:v>
                </c:pt>
                <c:pt idx="3690">
                  <c:v>224.828</c:v>
                </c:pt>
                <c:pt idx="3691">
                  <c:v>224.83599999999998</c:v>
                </c:pt>
                <c:pt idx="3692">
                  <c:v>224.84299999999999</c:v>
                </c:pt>
                <c:pt idx="3693">
                  <c:v>224.851</c:v>
                </c:pt>
                <c:pt idx="3694">
                  <c:v>224.85899999999998</c:v>
                </c:pt>
                <c:pt idx="3695">
                  <c:v>224.86599999999999</c:v>
                </c:pt>
                <c:pt idx="3696">
                  <c:v>224.874</c:v>
                </c:pt>
                <c:pt idx="3697">
                  <c:v>224.881</c:v>
                </c:pt>
                <c:pt idx="3698">
                  <c:v>224.88900000000001</c:v>
                </c:pt>
                <c:pt idx="3699">
                  <c:v>224.89600000000002</c:v>
                </c:pt>
                <c:pt idx="3700">
                  <c:v>224.904</c:v>
                </c:pt>
                <c:pt idx="3701">
                  <c:v>224.911</c:v>
                </c:pt>
                <c:pt idx="3702">
                  <c:v>224.91900000000001</c:v>
                </c:pt>
                <c:pt idx="3703">
                  <c:v>224.92700000000002</c:v>
                </c:pt>
                <c:pt idx="3704">
                  <c:v>224.934</c:v>
                </c:pt>
                <c:pt idx="3705">
                  <c:v>224.94200000000001</c:v>
                </c:pt>
                <c:pt idx="3706">
                  <c:v>224.94900000000001</c:v>
                </c:pt>
                <c:pt idx="3707">
                  <c:v>224.95699999999999</c:v>
                </c:pt>
                <c:pt idx="3708">
                  <c:v>224.964</c:v>
                </c:pt>
                <c:pt idx="3709">
                  <c:v>224.97200000000001</c:v>
                </c:pt>
                <c:pt idx="3710">
                  <c:v>224.97899999999998</c:v>
                </c:pt>
                <c:pt idx="3711">
                  <c:v>224.98699999999999</c:v>
                </c:pt>
                <c:pt idx="3712">
                  <c:v>224.995</c:v>
                </c:pt>
                <c:pt idx="3713">
                  <c:v>225.00199999999998</c:v>
                </c:pt>
                <c:pt idx="3714">
                  <c:v>225.01</c:v>
                </c:pt>
                <c:pt idx="3715">
                  <c:v>225.017</c:v>
                </c:pt>
                <c:pt idx="3716">
                  <c:v>225.02500000000001</c:v>
                </c:pt>
                <c:pt idx="3717">
                  <c:v>225.03200000000001</c:v>
                </c:pt>
                <c:pt idx="3718">
                  <c:v>225.04000000000002</c:v>
                </c:pt>
                <c:pt idx="3719">
                  <c:v>225.047</c:v>
                </c:pt>
                <c:pt idx="3720">
                  <c:v>225.05500000000001</c:v>
                </c:pt>
                <c:pt idx="3721">
                  <c:v>225.06200000000001</c:v>
                </c:pt>
                <c:pt idx="3722">
                  <c:v>225.07</c:v>
                </c:pt>
                <c:pt idx="3723">
                  <c:v>225.078</c:v>
                </c:pt>
                <c:pt idx="3724">
                  <c:v>225.08500000000001</c:v>
                </c:pt>
                <c:pt idx="3725">
                  <c:v>225.09299999999999</c:v>
                </c:pt>
                <c:pt idx="3726">
                  <c:v>225.1</c:v>
                </c:pt>
                <c:pt idx="3727">
                  <c:v>225.108</c:v>
                </c:pt>
                <c:pt idx="3728">
                  <c:v>225.11499999999998</c:v>
                </c:pt>
                <c:pt idx="3729">
                  <c:v>225.12299999999999</c:v>
                </c:pt>
                <c:pt idx="3730">
                  <c:v>225.13</c:v>
                </c:pt>
                <c:pt idx="3731">
                  <c:v>225.13799999999998</c:v>
                </c:pt>
                <c:pt idx="3732">
                  <c:v>225.14499999999998</c:v>
                </c:pt>
                <c:pt idx="3733">
                  <c:v>225.15299999999999</c:v>
                </c:pt>
                <c:pt idx="3734">
                  <c:v>225.16000000000003</c:v>
                </c:pt>
                <c:pt idx="3735">
                  <c:v>225.16800000000001</c:v>
                </c:pt>
                <c:pt idx="3736">
                  <c:v>225.17600000000002</c:v>
                </c:pt>
                <c:pt idx="3737">
                  <c:v>225.18300000000002</c:v>
                </c:pt>
                <c:pt idx="3738">
                  <c:v>225.191</c:v>
                </c:pt>
                <c:pt idx="3739">
                  <c:v>225.19800000000001</c:v>
                </c:pt>
                <c:pt idx="3740">
                  <c:v>225.20600000000002</c:v>
                </c:pt>
                <c:pt idx="3741">
                  <c:v>225.21299999999999</c:v>
                </c:pt>
                <c:pt idx="3742">
                  <c:v>225.221</c:v>
                </c:pt>
                <c:pt idx="3743">
                  <c:v>225.22800000000001</c:v>
                </c:pt>
                <c:pt idx="3744">
                  <c:v>225.23599999999999</c:v>
                </c:pt>
                <c:pt idx="3745">
                  <c:v>225.24299999999999</c:v>
                </c:pt>
                <c:pt idx="3746">
                  <c:v>225.251</c:v>
                </c:pt>
                <c:pt idx="3747">
                  <c:v>225.25799999999998</c:v>
                </c:pt>
                <c:pt idx="3748">
                  <c:v>225.26599999999999</c:v>
                </c:pt>
                <c:pt idx="3749">
                  <c:v>225.274</c:v>
                </c:pt>
                <c:pt idx="3750">
                  <c:v>225.28099999999998</c:v>
                </c:pt>
                <c:pt idx="3751">
                  <c:v>225.28899999999999</c:v>
                </c:pt>
                <c:pt idx="3752">
                  <c:v>225.29600000000002</c:v>
                </c:pt>
                <c:pt idx="3753">
                  <c:v>225.304</c:v>
                </c:pt>
                <c:pt idx="3754">
                  <c:v>225.31100000000001</c:v>
                </c:pt>
                <c:pt idx="3755">
                  <c:v>225.31900000000002</c:v>
                </c:pt>
                <c:pt idx="3756">
                  <c:v>225.32599999999999</c:v>
                </c:pt>
                <c:pt idx="3757">
                  <c:v>225.334</c:v>
                </c:pt>
                <c:pt idx="3758">
                  <c:v>225.34100000000001</c:v>
                </c:pt>
                <c:pt idx="3759">
                  <c:v>225.34899999999999</c:v>
                </c:pt>
                <c:pt idx="3760">
                  <c:v>225.35599999999999</c:v>
                </c:pt>
                <c:pt idx="3761">
                  <c:v>225.364</c:v>
                </c:pt>
                <c:pt idx="3762">
                  <c:v>225.37099999999998</c:v>
                </c:pt>
                <c:pt idx="3763">
                  <c:v>225.37899999999999</c:v>
                </c:pt>
                <c:pt idx="3764">
                  <c:v>225.386</c:v>
                </c:pt>
                <c:pt idx="3765">
                  <c:v>225.39400000000001</c:v>
                </c:pt>
                <c:pt idx="3766">
                  <c:v>225.40199999999999</c:v>
                </c:pt>
                <c:pt idx="3767">
                  <c:v>225.40899999999999</c:v>
                </c:pt>
                <c:pt idx="3768">
                  <c:v>225.417</c:v>
                </c:pt>
                <c:pt idx="3769">
                  <c:v>225.42400000000001</c:v>
                </c:pt>
                <c:pt idx="3770">
                  <c:v>225.43200000000002</c:v>
                </c:pt>
                <c:pt idx="3771">
                  <c:v>225.43900000000002</c:v>
                </c:pt>
                <c:pt idx="3772">
                  <c:v>225.447</c:v>
                </c:pt>
                <c:pt idx="3773">
                  <c:v>225.45400000000001</c:v>
                </c:pt>
                <c:pt idx="3774">
                  <c:v>225.46200000000002</c:v>
                </c:pt>
                <c:pt idx="3775">
                  <c:v>225.46899999999999</c:v>
                </c:pt>
                <c:pt idx="3776">
                  <c:v>225.477</c:v>
                </c:pt>
                <c:pt idx="3777">
                  <c:v>225.48400000000001</c:v>
                </c:pt>
                <c:pt idx="3778">
                  <c:v>225.49199999999999</c:v>
                </c:pt>
                <c:pt idx="3779">
                  <c:v>225.499</c:v>
                </c:pt>
                <c:pt idx="3780">
                  <c:v>225.505</c:v>
                </c:pt>
                <c:pt idx="3781">
                  <c:v>225.50700000000001</c:v>
                </c:pt>
                <c:pt idx="3782">
                  <c:v>225.51299999999998</c:v>
                </c:pt>
                <c:pt idx="3783">
                  <c:v>225.51399999999998</c:v>
                </c:pt>
                <c:pt idx="3784">
                  <c:v>225.52099999999999</c:v>
                </c:pt>
                <c:pt idx="3785">
                  <c:v>225.52800000000002</c:v>
                </c:pt>
                <c:pt idx="3786">
                  <c:v>225.536</c:v>
                </c:pt>
                <c:pt idx="3787">
                  <c:v>225.54400000000001</c:v>
                </c:pt>
                <c:pt idx="3788">
                  <c:v>225.55100000000002</c:v>
                </c:pt>
                <c:pt idx="3789">
                  <c:v>225.559</c:v>
                </c:pt>
                <c:pt idx="3790">
                  <c:v>225.56700000000001</c:v>
                </c:pt>
                <c:pt idx="3791">
                  <c:v>225.57500000000002</c:v>
                </c:pt>
                <c:pt idx="3792">
                  <c:v>225.58199999999999</c:v>
                </c:pt>
                <c:pt idx="3793">
                  <c:v>225.59</c:v>
                </c:pt>
                <c:pt idx="3794">
                  <c:v>225.59800000000001</c:v>
                </c:pt>
                <c:pt idx="3795">
                  <c:v>225.60499999999999</c:v>
                </c:pt>
                <c:pt idx="3796">
                  <c:v>225.613</c:v>
                </c:pt>
                <c:pt idx="3797">
                  <c:v>225.62100000000001</c:v>
                </c:pt>
                <c:pt idx="3798">
                  <c:v>225.62799999999999</c:v>
                </c:pt>
                <c:pt idx="3799">
                  <c:v>225.636</c:v>
                </c:pt>
                <c:pt idx="3800">
                  <c:v>225.64400000000001</c:v>
                </c:pt>
                <c:pt idx="3801">
                  <c:v>225.65099999999998</c:v>
                </c:pt>
                <c:pt idx="3802">
                  <c:v>225.65899999999999</c:v>
                </c:pt>
                <c:pt idx="3803">
                  <c:v>225.667</c:v>
                </c:pt>
                <c:pt idx="3804">
                  <c:v>225.67400000000001</c:v>
                </c:pt>
                <c:pt idx="3805">
                  <c:v>225.68199999999999</c:v>
                </c:pt>
                <c:pt idx="3806">
                  <c:v>225.69</c:v>
                </c:pt>
                <c:pt idx="3807">
                  <c:v>225.697</c:v>
                </c:pt>
                <c:pt idx="3808">
                  <c:v>225.70499999999998</c:v>
                </c:pt>
                <c:pt idx="3809">
                  <c:v>225.71299999999999</c:v>
                </c:pt>
                <c:pt idx="3810">
                  <c:v>225.72</c:v>
                </c:pt>
                <c:pt idx="3811">
                  <c:v>225.72800000000001</c:v>
                </c:pt>
                <c:pt idx="3812">
                  <c:v>225.73599999999999</c:v>
                </c:pt>
                <c:pt idx="3813">
                  <c:v>225.744</c:v>
                </c:pt>
                <c:pt idx="3814">
                  <c:v>225.751</c:v>
                </c:pt>
                <c:pt idx="3815">
                  <c:v>225.75900000000001</c:v>
                </c:pt>
                <c:pt idx="3816">
                  <c:v>225.76700000000002</c:v>
                </c:pt>
                <c:pt idx="3817">
                  <c:v>225.774</c:v>
                </c:pt>
                <c:pt idx="3818">
                  <c:v>225.78200000000001</c:v>
                </c:pt>
                <c:pt idx="3819">
                  <c:v>225.79000000000002</c:v>
                </c:pt>
                <c:pt idx="3820">
                  <c:v>225.797</c:v>
                </c:pt>
                <c:pt idx="3821">
                  <c:v>225.80500000000001</c:v>
                </c:pt>
                <c:pt idx="3822">
                  <c:v>225.81300000000002</c:v>
                </c:pt>
                <c:pt idx="3823">
                  <c:v>225.82</c:v>
                </c:pt>
                <c:pt idx="3824">
                  <c:v>225.828</c:v>
                </c:pt>
                <c:pt idx="3825">
                  <c:v>225.83600000000001</c:v>
                </c:pt>
                <c:pt idx="3826">
                  <c:v>225.84299999999999</c:v>
                </c:pt>
                <c:pt idx="3827">
                  <c:v>225.851</c:v>
                </c:pt>
                <c:pt idx="3828">
                  <c:v>225.85900000000001</c:v>
                </c:pt>
                <c:pt idx="3829">
                  <c:v>225.86599999999999</c:v>
                </c:pt>
                <c:pt idx="3830">
                  <c:v>225.874</c:v>
                </c:pt>
                <c:pt idx="3831">
                  <c:v>225.88200000000001</c:v>
                </c:pt>
                <c:pt idx="3832">
                  <c:v>225.88899999999998</c:v>
                </c:pt>
                <c:pt idx="3833">
                  <c:v>225.89699999999999</c:v>
                </c:pt>
                <c:pt idx="3834">
                  <c:v>225.905</c:v>
                </c:pt>
                <c:pt idx="3835">
                  <c:v>225.91199999999998</c:v>
                </c:pt>
                <c:pt idx="3836">
                  <c:v>225.92</c:v>
                </c:pt>
                <c:pt idx="3837">
                  <c:v>225.928</c:v>
                </c:pt>
                <c:pt idx="3838">
                  <c:v>225.935</c:v>
                </c:pt>
                <c:pt idx="3839">
                  <c:v>225.94300000000001</c:v>
                </c:pt>
                <c:pt idx="3840">
                  <c:v>225.95100000000002</c:v>
                </c:pt>
                <c:pt idx="3841">
                  <c:v>225.958</c:v>
                </c:pt>
                <c:pt idx="3842">
                  <c:v>225.96600000000001</c:v>
                </c:pt>
                <c:pt idx="3843">
                  <c:v>225.97400000000002</c:v>
                </c:pt>
                <c:pt idx="3844">
                  <c:v>225.98099999999999</c:v>
                </c:pt>
                <c:pt idx="3845">
                  <c:v>225.989</c:v>
                </c:pt>
                <c:pt idx="3846">
                  <c:v>225.99700000000001</c:v>
                </c:pt>
                <c:pt idx="3847">
                  <c:v>226.00399999999999</c:v>
                </c:pt>
                <c:pt idx="3848">
                  <c:v>226.012</c:v>
                </c:pt>
                <c:pt idx="3849">
                  <c:v>226.02</c:v>
                </c:pt>
                <c:pt idx="3850">
                  <c:v>226.02699999999999</c:v>
                </c:pt>
                <c:pt idx="3851">
                  <c:v>226.035</c:v>
                </c:pt>
                <c:pt idx="3852">
                  <c:v>226.04300000000001</c:v>
                </c:pt>
                <c:pt idx="3853">
                  <c:v>226.04999999999998</c:v>
                </c:pt>
                <c:pt idx="3854">
                  <c:v>226.05799999999999</c:v>
                </c:pt>
                <c:pt idx="3855">
                  <c:v>226.066</c:v>
                </c:pt>
                <c:pt idx="3856">
                  <c:v>226.07299999999998</c:v>
                </c:pt>
                <c:pt idx="3857">
                  <c:v>226.08099999999999</c:v>
                </c:pt>
                <c:pt idx="3858">
                  <c:v>226.089</c:v>
                </c:pt>
                <c:pt idx="3859">
                  <c:v>226.09599999999998</c:v>
                </c:pt>
                <c:pt idx="3860">
                  <c:v>226.10399999999998</c:v>
                </c:pt>
                <c:pt idx="3861">
                  <c:v>226.11199999999999</c:v>
                </c:pt>
                <c:pt idx="3862">
                  <c:v>226.119</c:v>
                </c:pt>
                <c:pt idx="3863">
                  <c:v>226.12700000000001</c:v>
                </c:pt>
                <c:pt idx="3864">
                  <c:v>226.13400000000001</c:v>
                </c:pt>
                <c:pt idx="3865">
                  <c:v>226.142</c:v>
                </c:pt>
                <c:pt idx="3866">
                  <c:v>226.15</c:v>
                </c:pt>
                <c:pt idx="3867">
                  <c:v>226.15700000000001</c:v>
                </c:pt>
                <c:pt idx="3868">
                  <c:v>226.16499999999999</c:v>
                </c:pt>
                <c:pt idx="3869">
                  <c:v>226.173</c:v>
                </c:pt>
                <c:pt idx="3870">
                  <c:v>226.18</c:v>
                </c:pt>
                <c:pt idx="3871">
                  <c:v>226.18799999999999</c:v>
                </c:pt>
                <c:pt idx="3872">
                  <c:v>226.196</c:v>
                </c:pt>
                <c:pt idx="3873">
                  <c:v>226.203</c:v>
                </c:pt>
                <c:pt idx="3874">
                  <c:v>226.21100000000001</c:v>
                </c:pt>
                <c:pt idx="3875">
                  <c:v>226.21899999999999</c:v>
                </c:pt>
                <c:pt idx="3876">
                  <c:v>226.226</c:v>
                </c:pt>
                <c:pt idx="3877">
                  <c:v>226.23400000000001</c:v>
                </c:pt>
                <c:pt idx="3878">
                  <c:v>226.24199999999999</c:v>
                </c:pt>
                <c:pt idx="3879">
                  <c:v>226.249</c:v>
                </c:pt>
                <c:pt idx="3880">
                  <c:v>226.25700000000001</c:v>
                </c:pt>
                <c:pt idx="3881">
                  <c:v>226.26499999999999</c:v>
                </c:pt>
                <c:pt idx="3882">
                  <c:v>226.27199999999999</c:v>
                </c:pt>
                <c:pt idx="3883">
                  <c:v>226.28</c:v>
                </c:pt>
                <c:pt idx="3884">
                  <c:v>226.28799999999998</c:v>
                </c:pt>
                <c:pt idx="3885">
                  <c:v>226.29500000000002</c:v>
                </c:pt>
                <c:pt idx="3886">
                  <c:v>226.303</c:v>
                </c:pt>
                <c:pt idx="3887">
                  <c:v>226.31</c:v>
                </c:pt>
                <c:pt idx="3888">
                  <c:v>226.31800000000001</c:v>
                </c:pt>
                <c:pt idx="3889">
                  <c:v>226.32600000000002</c:v>
                </c:pt>
                <c:pt idx="3890">
                  <c:v>226.333</c:v>
                </c:pt>
                <c:pt idx="3891">
                  <c:v>226.34100000000001</c:v>
                </c:pt>
                <c:pt idx="3892">
                  <c:v>226.34900000000002</c:v>
                </c:pt>
                <c:pt idx="3893">
                  <c:v>226.35599999999999</c:v>
                </c:pt>
                <c:pt idx="3894">
                  <c:v>226.364</c:v>
                </c:pt>
                <c:pt idx="3895">
                  <c:v>226.37200000000001</c:v>
                </c:pt>
                <c:pt idx="3896">
                  <c:v>226.37899999999999</c:v>
                </c:pt>
                <c:pt idx="3897">
                  <c:v>226.387</c:v>
                </c:pt>
                <c:pt idx="3898">
                  <c:v>226.39500000000001</c:v>
                </c:pt>
                <c:pt idx="3899">
                  <c:v>226.40199999999999</c:v>
                </c:pt>
                <c:pt idx="3900">
                  <c:v>226.41</c:v>
                </c:pt>
                <c:pt idx="3901">
                  <c:v>226.417</c:v>
                </c:pt>
                <c:pt idx="3902">
                  <c:v>226.42499999999998</c:v>
                </c:pt>
                <c:pt idx="3903">
                  <c:v>226.43299999999999</c:v>
                </c:pt>
                <c:pt idx="3904">
                  <c:v>226.44</c:v>
                </c:pt>
                <c:pt idx="3905">
                  <c:v>226.44799999999998</c:v>
                </c:pt>
                <c:pt idx="3906">
                  <c:v>226.45599999999999</c:v>
                </c:pt>
                <c:pt idx="3907">
                  <c:v>226.46299999999999</c:v>
                </c:pt>
                <c:pt idx="3908">
                  <c:v>226.471</c:v>
                </c:pt>
                <c:pt idx="3909">
                  <c:v>226.47900000000001</c:v>
                </c:pt>
                <c:pt idx="3910">
                  <c:v>226.48600000000002</c:v>
                </c:pt>
                <c:pt idx="3911">
                  <c:v>226.494</c:v>
                </c:pt>
                <c:pt idx="3912">
                  <c:v>226.501</c:v>
                </c:pt>
                <c:pt idx="3913">
                  <c:v>226.50900000000001</c:v>
                </c:pt>
                <c:pt idx="3914">
                  <c:v>226.517</c:v>
                </c:pt>
                <c:pt idx="3915">
                  <c:v>226.524</c:v>
                </c:pt>
                <c:pt idx="3916">
                  <c:v>226.53200000000001</c:v>
                </c:pt>
                <c:pt idx="3917">
                  <c:v>226.54</c:v>
                </c:pt>
                <c:pt idx="3918">
                  <c:v>226.547</c:v>
                </c:pt>
                <c:pt idx="3919">
                  <c:v>226.55500000000001</c:v>
                </c:pt>
                <c:pt idx="3920">
                  <c:v>226.56299999999999</c:v>
                </c:pt>
                <c:pt idx="3921">
                  <c:v>226.57</c:v>
                </c:pt>
                <c:pt idx="3922">
                  <c:v>226.578</c:v>
                </c:pt>
                <c:pt idx="3923">
                  <c:v>226.58499999999998</c:v>
                </c:pt>
                <c:pt idx="3924">
                  <c:v>226.59299999999999</c:v>
                </c:pt>
                <c:pt idx="3925">
                  <c:v>226.601</c:v>
                </c:pt>
                <c:pt idx="3926">
                  <c:v>226.608</c:v>
                </c:pt>
                <c:pt idx="3927">
                  <c:v>226.61599999999999</c:v>
                </c:pt>
                <c:pt idx="3928">
                  <c:v>226.624</c:v>
                </c:pt>
                <c:pt idx="3929">
                  <c:v>226.631</c:v>
                </c:pt>
                <c:pt idx="3930">
                  <c:v>226.63899999999998</c:v>
                </c:pt>
                <c:pt idx="3931">
                  <c:v>226.64699999999999</c:v>
                </c:pt>
                <c:pt idx="3932">
                  <c:v>226.65400000000002</c:v>
                </c:pt>
                <c:pt idx="3933">
                  <c:v>226.66200000000001</c:v>
                </c:pt>
                <c:pt idx="3934">
                  <c:v>226.66900000000001</c:v>
                </c:pt>
                <c:pt idx="3935">
                  <c:v>226.67700000000002</c:v>
                </c:pt>
                <c:pt idx="3936">
                  <c:v>226.685</c:v>
                </c:pt>
                <c:pt idx="3937">
                  <c:v>226.69200000000001</c:v>
                </c:pt>
                <c:pt idx="3938">
                  <c:v>226.70000000000002</c:v>
                </c:pt>
                <c:pt idx="3939">
                  <c:v>226.708</c:v>
                </c:pt>
                <c:pt idx="3940">
                  <c:v>226.715</c:v>
                </c:pt>
                <c:pt idx="3941">
                  <c:v>226.72300000000001</c:v>
                </c:pt>
                <c:pt idx="3942">
                  <c:v>226.73</c:v>
                </c:pt>
                <c:pt idx="3943">
                  <c:v>226.738</c:v>
                </c:pt>
                <c:pt idx="3944">
                  <c:v>226.74600000000001</c:v>
                </c:pt>
                <c:pt idx="3945">
                  <c:v>226.75299999999999</c:v>
                </c:pt>
                <c:pt idx="3946">
                  <c:v>226.761</c:v>
                </c:pt>
                <c:pt idx="3947">
                  <c:v>226.768</c:v>
                </c:pt>
                <c:pt idx="3948">
                  <c:v>226.77599999999998</c:v>
                </c:pt>
                <c:pt idx="3949">
                  <c:v>226.78399999999999</c:v>
                </c:pt>
                <c:pt idx="3950">
                  <c:v>226.791</c:v>
                </c:pt>
                <c:pt idx="3951">
                  <c:v>226.79899999999998</c:v>
                </c:pt>
                <c:pt idx="3952">
                  <c:v>226.80699999999999</c:v>
                </c:pt>
                <c:pt idx="3953">
                  <c:v>226.81400000000002</c:v>
                </c:pt>
                <c:pt idx="3954">
                  <c:v>226.822</c:v>
                </c:pt>
                <c:pt idx="3955">
                  <c:v>226.82900000000001</c:v>
                </c:pt>
                <c:pt idx="3956">
                  <c:v>226.83700000000002</c:v>
                </c:pt>
                <c:pt idx="3957">
                  <c:v>226.845</c:v>
                </c:pt>
                <c:pt idx="3958">
                  <c:v>226.852</c:v>
                </c:pt>
                <c:pt idx="3959">
                  <c:v>226.86</c:v>
                </c:pt>
                <c:pt idx="3960">
                  <c:v>226.86799999999999</c:v>
                </c:pt>
                <c:pt idx="3961">
                  <c:v>226.875</c:v>
                </c:pt>
                <c:pt idx="3962">
                  <c:v>226.88300000000001</c:v>
                </c:pt>
                <c:pt idx="3963">
                  <c:v>226.89</c:v>
                </c:pt>
                <c:pt idx="3964">
                  <c:v>226.898</c:v>
                </c:pt>
                <c:pt idx="3965">
                  <c:v>226.90600000000001</c:v>
                </c:pt>
                <c:pt idx="3966">
                  <c:v>226.91299999999998</c:v>
                </c:pt>
                <c:pt idx="3967">
                  <c:v>226.92099999999999</c:v>
                </c:pt>
                <c:pt idx="3968">
                  <c:v>226.928</c:v>
                </c:pt>
                <c:pt idx="3969">
                  <c:v>226.93599999999998</c:v>
                </c:pt>
                <c:pt idx="3970">
                  <c:v>226.94399999999999</c:v>
                </c:pt>
                <c:pt idx="3971">
                  <c:v>226.95099999999999</c:v>
                </c:pt>
                <c:pt idx="3972">
                  <c:v>226.95899999999997</c:v>
                </c:pt>
                <c:pt idx="3973">
                  <c:v>226.96600000000001</c:v>
                </c:pt>
                <c:pt idx="3974">
                  <c:v>226.97400000000002</c:v>
                </c:pt>
                <c:pt idx="3975">
                  <c:v>226.982</c:v>
                </c:pt>
                <c:pt idx="3976">
                  <c:v>226.989</c:v>
                </c:pt>
                <c:pt idx="3977">
                  <c:v>226.99700000000001</c:v>
                </c:pt>
                <c:pt idx="3978">
                  <c:v>227.005</c:v>
                </c:pt>
                <c:pt idx="3979">
                  <c:v>227.012</c:v>
                </c:pt>
                <c:pt idx="3980">
                  <c:v>227.02</c:v>
                </c:pt>
                <c:pt idx="3981">
                  <c:v>227.02700000000002</c:v>
                </c:pt>
                <c:pt idx="3982">
                  <c:v>227.035</c:v>
                </c:pt>
                <c:pt idx="3983">
                  <c:v>227.04300000000001</c:v>
                </c:pt>
                <c:pt idx="3984">
                  <c:v>227.05</c:v>
                </c:pt>
                <c:pt idx="3985">
                  <c:v>227.05799999999999</c:v>
                </c:pt>
                <c:pt idx="3986">
                  <c:v>227.065</c:v>
                </c:pt>
                <c:pt idx="3987">
                  <c:v>227.07300000000001</c:v>
                </c:pt>
                <c:pt idx="3988">
                  <c:v>227.08099999999999</c:v>
                </c:pt>
                <c:pt idx="3989">
                  <c:v>227.08799999999999</c:v>
                </c:pt>
                <c:pt idx="3990">
                  <c:v>227.096</c:v>
                </c:pt>
                <c:pt idx="3991">
                  <c:v>227.10299999999998</c:v>
                </c:pt>
                <c:pt idx="3992">
                  <c:v>227.11099999999999</c:v>
                </c:pt>
                <c:pt idx="3993">
                  <c:v>227.119</c:v>
                </c:pt>
                <c:pt idx="3994">
                  <c:v>227.126</c:v>
                </c:pt>
                <c:pt idx="3995">
                  <c:v>227.13400000000001</c:v>
                </c:pt>
                <c:pt idx="3996">
                  <c:v>227.14100000000002</c:v>
                </c:pt>
                <c:pt idx="3997">
                  <c:v>227.149</c:v>
                </c:pt>
                <c:pt idx="3998">
                  <c:v>227.15700000000001</c:v>
                </c:pt>
                <c:pt idx="3999">
                  <c:v>227.16400000000002</c:v>
                </c:pt>
                <c:pt idx="4000">
                  <c:v>227.172</c:v>
                </c:pt>
                <c:pt idx="4001">
                  <c:v>227.179</c:v>
                </c:pt>
                <c:pt idx="4002">
                  <c:v>227.18700000000001</c:v>
                </c:pt>
                <c:pt idx="4003">
                  <c:v>227.19499999999999</c:v>
                </c:pt>
                <c:pt idx="4004">
                  <c:v>227.202</c:v>
                </c:pt>
                <c:pt idx="4005">
                  <c:v>227.21</c:v>
                </c:pt>
                <c:pt idx="4006">
                  <c:v>227.21699999999998</c:v>
                </c:pt>
                <c:pt idx="4007">
                  <c:v>227.22499999999999</c:v>
                </c:pt>
                <c:pt idx="4008">
                  <c:v>227.233</c:v>
                </c:pt>
                <c:pt idx="4009">
                  <c:v>227.23999999999998</c:v>
                </c:pt>
                <c:pt idx="4010">
                  <c:v>227.24799999999999</c:v>
                </c:pt>
                <c:pt idx="4011">
                  <c:v>227.255</c:v>
                </c:pt>
                <c:pt idx="4012">
                  <c:v>227.26299999999998</c:v>
                </c:pt>
                <c:pt idx="4013">
                  <c:v>227.27099999999999</c:v>
                </c:pt>
                <c:pt idx="4014">
                  <c:v>227.27799999999999</c:v>
                </c:pt>
                <c:pt idx="4015">
                  <c:v>227.286</c:v>
                </c:pt>
                <c:pt idx="4016">
                  <c:v>227.29300000000001</c:v>
                </c:pt>
                <c:pt idx="4017">
                  <c:v>227.30100000000002</c:v>
                </c:pt>
                <c:pt idx="4018">
                  <c:v>227.309</c:v>
                </c:pt>
                <c:pt idx="4019">
                  <c:v>227.316</c:v>
                </c:pt>
                <c:pt idx="4020">
                  <c:v>227.32400000000001</c:v>
                </c:pt>
                <c:pt idx="4021">
                  <c:v>227.33100000000002</c:v>
                </c:pt>
                <c:pt idx="4022">
                  <c:v>227.339</c:v>
                </c:pt>
                <c:pt idx="4023">
                  <c:v>227.346</c:v>
                </c:pt>
                <c:pt idx="4024">
                  <c:v>227.35400000000001</c:v>
                </c:pt>
                <c:pt idx="4025">
                  <c:v>227.36199999999999</c:v>
                </c:pt>
                <c:pt idx="4026">
                  <c:v>227.369</c:v>
                </c:pt>
                <c:pt idx="4027">
                  <c:v>227.37700000000001</c:v>
                </c:pt>
                <c:pt idx="4028">
                  <c:v>227.38399999999999</c:v>
                </c:pt>
                <c:pt idx="4029">
                  <c:v>227.392</c:v>
                </c:pt>
                <c:pt idx="4030">
                  <c:v>227.4</c:v>
                </c:pt>
                <c:pt idx="4031">
                  <c:v>227.40599999999998</c:v>
                </c:pt>
                <c:pt idx="4032">
                  <c:v>227.40699999999998</c:v>
                </c:pt>
                <c:pt idx="4033">
                  <c:v>227.41399999999999</c:v>
                </c:pt>
                <c:pt idx="4034">
                  <c:v>227.41499999999999</c:v>
                </c:pt>
                <c:pt idx="4035">
                  <c:v>227.422</c:v>
                </c:pt>
                <c:pt idx="4036">
                  <c:v>227.429</c:v>
                </c:pt>
                <c:pt idx="4037">
                  <c:v>227.43700000000001</c:v>
                </c:pt>
                <c:pt idx="4038">
                  <c:v>227.44500000000002</c:v>
                </c:pt>
                <c:pt idx="4039">
                  <c:v>227.453</c:v>
                </c:pt>
                <c:pt idx="4040">
                  <c:v>227.46</c:v>
                </c:pt>
                <c:pt idx="4041">
                  <c:v>227.46800000000002</c:v>
                </c:pt>
                <c:pt idx="4042">
                  <c:v>227.476</c:v>
                </c:pt>
                <c:pt idx="4043">
                  <c:v>227.48400000000001</c:v>
                </c:pt>
                <c:pt idx="4044">
                  <c:v>227.49100000000001</c:v>
                </c:pt>
                <c:pt idx="4045">
                  <c:v>227.499</c:v>
                </c:pt>
                <c:pt idx="4046">
                  <c:v>227.50700000000001</c:v>
                </c:pt>
                <c:pt idx="4047">
                  <c:v>227.51500000000001</c:v>
                </c:pt>
                <c:pt idx="4048">
                  <c:v>227.52199999999999</c:v>
                </c:pt>
                <c:pt idx="4049">
                  <c:v>227.53</c:v>
                </c:pt>
                <c:pt idx="4050">
                  <c:v>227.53800000000001</c:v>
                </c:pt>
                <c:pt idx="4051">
                  <c:v>227.54599999999999</c:v>
                </c:pt>
                <c:pt idx="4052">
                  <c:v>227.553</c:v>
                </c:pt>
                <c:pt idx="4053">
                  <c:v>227.56100000000001</c:v>
                </c:pt>
                <c:pt idx="4054">
                  <c:v>227.56899999999999</c:v>
                </c:pt>
                <c:pt idx="4055">
                  <c:v>227.577</c:v>
                </c:pt>
                <c:pt idx="4056">
                  <c:v>227.584</c:v>
                </c:pt>
                <c:pt idx="4057">
                  <c:v>227.59199999999998</c:v>
                </c:pt>
                <c:pt idx="4058">
                  <c:v>227.6</c:v>
                </c:pt>
                <c:pt idx="4059">
                  <c:v>227.608</c:v>
                </c:pt>
                <c:pt idx="4060">
                  <c:v>227.61499999999998</c:v>
                </c:pt>
                <c:pt idx="4061">
                  <c:v>227.62299999999999</c:v>
                </c:pt>
                <c:pt idx="4062">
                  <c:v>227.631</c:v>
                </c:pt>
                <c:pt idx="4063">
                  <c:v>227.63899999999998</c:v>
                </c:pt>
                <c:pt idx="4064">
                  <c:v>227.64599999999999</c:v>
                </c:pt>
                <c:pt idx="4065">
                  <c:v>227.654</c:v>
                </c:pt>
                <c:pt idx="4066">
                  <c:v>227.66199999999998</c:v>
                </c:pt>
                <c:pt idx="4067">
                  <c:v>227.67</c:v>
                </c:pt>
                <c:pt idx="4068">
                  <c:v>227.67700000000002</c:v>
                </c:pt>
                <c:pt idx="4069">
                  <c:v>227.685</c:v>
                </c:pt>
                <c:pt idx="4070">
                  <c:v>227.69300000000001</c:v>
                </c:pt>
                <c:pt idx="4071">
                  <c:v>227.70100000000002</c:v>
                </c:pt>
                <c:pt idx="4072">
                  <c:v>227.708</c:v>
                </c:pt>
                <c:pt idx="4073">
                  <c:v>227.71600000000001</c:v>
                </c:pt>
                <c:pt idx="4074">
                  <c:v>227.72400000000002</c:v>
                </c:pt>
                <c:pt idx="4075">
                  <c:v>227.732</c:v>
                </c:pt>
                <c:pt idx="4076">
                  <c:v>227.739</c:v>
                </c:pt>
                <c:pt idx="4077">
                  <c:v>227.74700000000001</c:v>
                </c:pt>
                <c:pt idx="4078">
                  <c:v>227.755</c:v>
                </c:pt>
                <c:pt idx="4079">
                  <c:v>227.76300000000001</c:v>
                </c:pt>
                <c:pt idx="4080">
                  <c:v>227.77</c:v>
                </c:pt>
                <c:pt idx="4081">
                  <c:v>227.77799999999999</c:v>
                </c:pt>
                <c:pt idx="4082">
                  <c:v>227.786</c:v>
                </c:pt>
                <c:pt idx="4083">
                  <c:v>227.79300000000001</c:v>
                </c:pt>
                <c:pt idx="4084">
                  <c:v>227.80099999999999</c:v>
                </c:pt>
                <c:pt idx="4085">
                  <c:v>227.809</c:v>
                </c:pt>
                <c:pt idx="4086">
                  <c:v>227.81700000000001</c:v>
                </c:pt>
                <c:pt idx="4087">
                  <c:v>227.82399999999998</c:v>
                </c:pt>
                <c:pt idx="4088">
                  <c:v>227.83199999999999</c:v>
                </c:pt>
                <c:pt idx="4089">
                  <c:v>227.84</c:v>
                </c:pt>
                <c:pt idx="4090">
                  <c:v>227.84799999999998</c:v>
                </c:pt>
                <c:pt idx="4091">
                  <c:v>227.85499999999999</c:v>
                </c:pt>
                <c:pt idx="4092">
                  <c:v>227.863</c:v>
                </c:pt>
                <c:pt idx="4093">
                  <c:v>227.87099999999998</c:v>
                </c:pt>
                <c:pt idx="4094">
                  <c:v>227.87899999999999</c:v>
                </c:pt>
                <c:pt idx="4095">
                  <c:v>227.886</c:v>
                </c:pt>
                <c:pt idx="4096">
                  <c:v>227.89399999999998</c:v>
                </c:pt>
                <c:pt idx="4097">
                  <c:v>227.90199999999999</c:v>
                </c:pt>
                <c:pt idx="4098">
                  <c:v>227.91</c:v>
                </c:pt>
                <c:pt idx="4099">
                  <c:v>227.917</c:v>
                </c:pt>
                <c:pt idx="4100">
                  <c:v>227.92500000000001</c:v>
                </c:pt>
                <c:pt idx="4101">
                  <c:v>227.93299999999999</c:v>
                </c:pt>
                <c:pt idx="4102">
                  <c:v>227.94</c:v>
                </c:pt>
                <c:pt idx="4103">
                  <c:v>227.94800000000001</c:v>
                </c:pt>
                <c:pt idx="4104">
                  <c:v>227.95600000000002</c:v>
                </c:pt>
                <c:pt idx="4105">
                  <c:v>227.964</c:v>
                </c:pt>
                <c:pt idx="4106">
                  <c:v>227.971</c:v>
                </c:pt>
                <c:pt idx="4107">
                  <c:v>227.97900000000001</c:v>
                </c:pt>
                <c:pt idx="4108">
                  <c:v>227.98699999999999</c:v>
                </c:pt>
                <c:pt idx="4109">
                  <c:v>227.995</c:v>
                </c:pt>
                <c:pt idx="4110">
                  <c:v>228.00200000000001</c:v>
                </c:pt>
                <c:pt idx="4111">
                  <c:v>228.01</c:v>
                </c:pt>
                <c:pt idx="4112">
                  <c:v>228.018</c:v>
                </c:pt>
                <c:pt idx="4113">
                  <c:v>228.02500000000001</c:v>
                </c:pt>
                <c:pt idx="4114">
                  <c:v>228.03299999999999</c:v>
                </c:pt>
                <c:pt idx="4115">
                  <c:v>228.041</c:v>
                </c:pt>
                <c:pt idx="4116">
                  <c:v>228.04900000000001</c:v>
                </c:pt>
                <c:pt idx="4117">
                  <c:v>228.05599999999998</c:v>
                </c:pt>
                <c:pt idx="4118">
                  <c:v>228.06399999999999</c:v>
                </c:pt>
                <c:pt idx="4119">
                  <c:v>228.072</c:v>
                </c:pt>
                <c:pt idx="4120">
                  <c:v>228.07999999999998</c:v>
                </c:pt>
                <c:pt idx="4121">
                  <c:v>228.08699999999999</c:v>
                </c:pt>
                <c:pt idx="4122">
                  <c:v>228.095</c:v>
                </c:pt>
                <c:pt idx="4123">
                  <c:v>228.10299999999998</c:v>
                </c:pt>
                <c:pt idx="4124">
                  <c:v>228.10999999999999</c:v>
                </c:pt>
                <c:pt idx="4125">
                  <c:v>228.11799999999999</c:v>
                </c:pt>
                <c:pt idx="4126">
                  <c:v>228.12599999999998</c:v>
                </c:pt>
                <c:pt idx="4127">
                  <c:v>228.13399999999999</c:v>
                </c:pt>
                <c:pt idx="4128">
                  <c:v>228.14099999999999</c:v>
                </c:pt>
                <c:pt idx="4129">
                  <c:v>228.149</c:v>
                </c:pt>
                <c:pt idx="4130">
                  <c:v>228.15699999999998</c:v>
                </c:pt>
                <c:pt idx="4131">
                  <c:v>228.16400000000002</c:v>
                </c:pt>
                <c:pt idx="4132">
                  <c:v>228.17200000000003</c:v>
                </c:pt>
                <c:pt idx="4133">
                  <c:v>228.18</c:v>
                </c:pt>
                <c:pt idx="4134">
                  <c:v>228.18800000000002</c:v>
                </c:pt>
                <c:pt idx="4135">
                  <c:v>228.19500000000002</c:v>
                </c:pt>
                <c:pt idx="4136">
                  <c:v>228.203</c:v>
                </c:pt>
                <c:pt idx="4137">
                  <c:v>228.21100000000001</c:v>
                </c:pt>
                <c:pt idx="4138">
                  <c:v>228.21800000000002</c:v>
                </c:pt>
                <c:pt idx="4139">
                  <c:v>228.226</c:v>
                </c:pt>
                <c:pt idx="4140">
                  <c:v>228.23400000000001</c:v>
                </c:pt>
                <c:pt idx="4141">
                  <c:v>228.24200000000002</c:v>
                </c:pt>
                <c:pt idx="4142">
                  <c:v>228.249</c:v>
                </c:pt>
                <c:pt idx="4143">
                  <c:v>228.25700000000001</c:v>
                </c:pt>
                <c:pt idx="4144">
                  <c:v>228.26500000000001</c:v>
                </c:pt>
                <c:pt idx="4145">
                  <c:v>228.27199999999999</c:v>
                </c:pt>
                <c:pt idx="4146">
                  <c:v>228.28</c:v>
                </c:pt>
                <c:pt idx="4147">
                  <c:v>228.28800000000001</c:v>
                </c:pt>
                <c:pt idx="4148">
                  <c:v>228.29599999999999</c:v>
                </c:pt>
                <c:pt idx="4149">
                  <c:v>228.303</c:v>
                </c:pt>
                <c:pt idx="4150">
                  <c:v>228.31100000000001</c:v>
                </c:pt>
                <c:pt idx="4151">
                  <c:v>228.31899999999999</c:v>
                </c:pt>
                <c:pt idx="4152">
                  <c:v>228.32599999999999</c:v>
                </c:pt>
                <c:pt idx="4153">
                  <c:v>228.334</c:v>
                </c:pt>
                <c:pt idx="4154">
                  <c:v>228.34199999999998</c:v>
                </c:pt>
                <c:pt idx="4155">
                  <c:v>228.35</c:v>
                </c:pt>
                <c:pt idx="4156">
                  <c:v>228.357</c:v>
                </c:pt>
                <c:pt idx="4157">
                  <c:v>228.36499999999998</c:v>
                </c:pt>
                <c:pt idx="4158">
                  <c:v>228.37299999999999</c:v>
                </c:pt>
                <c:pt idx="4159">
                  <c:v>228.38000000000002</c:v>
                </c:pt>
                <c:pt idx="4160">
                  <c:v>228.38800000000001</c:v>
                </c:pt>
                <c:pt idx="4161">
                  <c:v>228.39600000000002</c:v>
                </c:pt>
                <c:pt idx="4162">
                  <c:v>228.40300000000002</c:v>
                </c:pt>
                <c:pt idx="4163">
                  <c:v>228.411</c:v>
                </c:pt>
                <c:pt idx="4164">
                  <c:v>228.41900000000001</c:v>
                </c:pt>
                <c:pt idx="4165">
                  <c:v>228.42700000000002</c:v>
                </c:pt>
                <c:pt idx="4166">
                  <c:v>228.434</c:v>
                </c:pt>
                <c:pt idx="4167">
                  <c:v>228.44200000000001</c:v>
                </c:pt>
                <c:pt idx="4168">
                  <c:v>228.45000000000002</c:v>
                </c:pt>
                <c:pt idx="4169">
                  <c:v>228.45699999999999</c:v>
                </c:pt>
                <c:pt idx="4170">
                  <c:v>228.465</c:v>
                </c:pt>
                <c:pt idx="4171">
                  <c:v>228.47300000000001</c:v>
                </c:pt>
                <c:pt idx="4172">
                  <c:v>228.48</c:v>
                </c:pt>
                <c:pt idx="4173">
                  <c:v>228.488</c:v>
                </c:pt>
                <c:pt idx="4174">
                  <c:v>228.49600000000001</c:v>
                </c:pt>
                <c:pt idx="4175">
                  <c:v>228.50399999999999</c:v>
                </c:pt>
                <c:pt idx="4176">
                  <c:v>228.511</c:v>
                </c:pt>
                <c:pt idx="4177">
                  <c:v>228.51900000000001</c:v>
                </c:pt>
                <c:pt idx="4178">
                  <c:v>228.52699999999999</c:v>
                </c:pt>
                <c:pt idx="4179">
                  <c:v>228.53399999999999</c:v>
                </c:pt>
                <c:pt idx="4180">
                  <c:v>228.542</c:v>
                </c:pt>
                <c:pt idx="4181">
                  <c:v>228.54999999999998</c:v>
                </c:pt>
                <c:pt idx="4182">
                  <c:v>228.55699999999999</c:v>
                </c:pt>
                <c:pt idx="4183">
                  <c:v>228.565</c:v>
                </c:pt>
                <c:pt idx="4184">
                  <c:v>228.57299999999998</c:v>
                </c:pt>
                <c:pt idx="4185">
                  <c:v>228.58099999999999</c:v>
                </c:pt>
                <c:pt idx="4186">
                  <c:v>228.58800000000002</c:v>
                </c:pt>
                <c:pt idx="4187">
                  <c:v>228.596</c:v>
                </c:pt>
                <c:pt idx="4188">
                  <c:v>228.60400000000001</c:v>
                </c:pt>
                <c:pt idx="4189">
                  <c:v>228.61100000000002</c:v>
                </c:pt>
                <c:pt idx="4190">
                  <c:v>228.619</c:v>
                </c:pt>
                <c:pt idx="4191">
                  <c:v>228.62700000000001</c:v>
                </c:pt>
                <c:pt idx="4192">
                  <c:v>228.63400000000001</c:v>
                </c:pt>
                <c:pt idx="4193">
                  <c:v>228.642</c:v>
                </c:pt>
                <c:pt idx="4194">
                  <c:v>228.65</c:v>
                </c:pt>
                <c:pt idx="4195">
                  <c:v>228.65700000000001</c:v>
                </c:pt>
                <c:pt idx="4196">
                  <c:v>228.66499999999999</c:v>
                </c:pt>
                <c:pt idx="4197">
                  <c:v>228.673</c:v>
                </c:pt>
                <c:pt idx="4198">
                  <c:v>228.68100000000001</c:v>
                </c:pt>
                <c:pt idx="4199">
                  <c:v>228.68799999999999</c:v>
                </c:pt>
                <c:pt idx="4200">
                  <c:v>228.696</c:v>
                </c:pt>
                <c:pt idx="4201">
                  <c:v>228.70400000000001</c:v>
                </c:pt>
                <c:pt idx="4202">
                  <c:v>228.71099999999998</c:v>
                </c:pt>
                <c:pt idx="4203">
                  <c:v>228.71899999999999</c:v>
                </c:pt>
                <c:pt idx="4204">
                  <c:v>228.727</c:v>
                </c:pt>
                <c:pt idx="4205">
                  <c:v>228.73399999999998</c:v>
                </c:pt>
                <c:pt idx="4206">
                  <c:v>228.74199999999999</c:v>
                </c:pt>
                <c:pt idx="4207">
                  <c:v>228.75</c:v>
                </c:pt>
                <c:pt idx="4208">
                  <c:v>228.75699999999998</c:v>
                </c:pt>
                <c:pt idx="4209">
                  <c:v>228.76499999999999</c:v>
                </c:pt>
                <c:pt idx="4210">
                  <c:v>228.773</c:v>
                </c:pt>
                <c:pt idx="4211">
                  <c:v>228.78</c:v>
                </c:pt>
                <c:pt idx="4212">
                  <c:v>228.78800000000001</c:v>
                </c:pt>
                <c:pt idx="4213">
                  <c:v>228.79599999999999</c:v>
                </c:pt>
                <c:pt idx="4214">
                  <c:v>228.804</c:v>
                </c:pt>
                <c:pt idx="4215">
                  <c:v>228.81100000000001</c:v>
                </c:pt>
                <c:pt idx="4216">
                  <c:v>228.81900000000002</c:v>
                </c:pt>
                <c:pt idx="4217">
                  <c:v>228.827</c:v>
                </c:pt>
                <c:pt idx="4218">
                  <c:v>228.834</c:v>
                </c:pt>
                <c:pt idx="4219">
                  <c:v>228.84200000000001</c:v>
                </c:pt>
                <c:pt idx="4220">
                  <c:v>228.85</c:v>
                </c:pt>
                <c:pt idx="4221">
                  <c:v>228.857</c:v>
                </c:pt>
                <c:pt idx="4222">
                  <c:v>228.86500000000001</c:v>
                </c:pt>
                <c:pt idx="4223">
                  <c:v>228.87299999999999</c:v>
                </c:pt>
                <c:pt idx="4224">
                  <c:v>228.88</c:v>
                </c:pt>
                <c:pt idx="4225">
                  <c:v>228.88800000000001</c:v>
                </c:pt>
                <c:pt idx="4226">
                  <c:v>228.89599999999999</c:v>
                </c:pt>
                <c:pt idx="4227">
                  <c:v>228.90299999999999</c:v>
                </c:pt>
                <c:pt idx="4228">
                  <c:v>228.911</c:v>
                </c:pt>
                <c:pt idx="4229">
                  <c:v>228.91900000000001</c:v>
                </c:pt>
                <c:pt idx="4230">
                  <c:v>228.92599999999999</c:v>
                </c:pt>
                <c:pt idx="4231">
                  <c:v>228.934</c:v>
                </c:pt>
                <c:pt idx="4232">
                  <c:v>228.94200000000001</c:v>
                </c:pt>
                <c:pt idx="4233">
                  <c:v>228.94899999999998</c:v>
                </c:pt>
                <c:pt idx="4234">
                  <c:v>228.95699999999999</c:v>
                </c:pt>
                <c:pt idx="4235">
                  <c:v>228.965</c:v>
                </c:pt>
                <c:pt idx="4236">
                  <c:v>228.97199999999998</c:v>
                </c:pt>
                <c:pt idx="4237">
                  <c:v>228.98</c:v>
                </c:pt>
                <c:pt idx="4238">
                  <c:v>228.988</c:v>
                </c:pt>
                <c:pt idx="4239">
                  <c:v>228.995</c:v>
                </c:pt>
                <c:pt idx="4240">
                  <c:v>229.00300000000001</c:v>
                </c:pt>
                <c:pt idx="4241">
                  <c:v>229.01100000000002</c:v>
                </c:pt>
                <c:pt idx="4242">
                  <c:v>229.018</c:v>
                </c:pt>
                <c:pt idx="4243">
                  <c:v>229.02600000000001</c:v>
                </c:pt>
                <c:pt idx="4244">
                  <c:v>229.03400000000002</c:v>
                </c:pt>
                <c:pt idx="4245">
                  <c:v>229.041</c:v>
                </c:pt>
                <c:pt idx="4246">
                  <c:v>229.04900000000001</c:v>
                </c:pt>
                <c:pt idx="4247">
                  <c:v>229.05700000000002</c:v>
                </c:pt>
                <c:pt idx="4248">
                  <c:v>229.06399999999999</c:v>
                </c:pt>
                <c:pt idx="4249">
                  <c:v>229.072</c:v>
                </c:pt>
                <c:pt idx="4250">
                  <c:v>229.08</c:v>
                </c:pt>
                <c:pt idx="4251">
                  <c:v>229.08699999999999</c:v>
                </c:pt>
                <c:pt idx="4252">
                  <c:v>229.095</c:v>
                </c:pt>
                <c:pt idx="4253">
                  <c:v>229.10300000000001</c:v>
                </c:pt>
                <c:pt idx="4254">
                  <c:v>229.10999999999999</c:v>
                </c:pt>
                <c:pt idx="4255">
                  <c:v>229.11799999999999</c:v>
                </c:pt>
                <c:pt idx="4256">
                  <c:v>229.126</c:v>
                </c:pt>
                <c:pt idx="4257">
                  <c:v>229.13299999999998</c:v>
                </c:pt>
                <c:pt idx="4258">
                  <c:v>229.14099999999999</c:v>
                </c:pt>
                <c:pt idx="4259">
                  <c:v>229.149</c:v>
                </c:pt>
                <c:pt idx="4260">
                  <c:v>229.15599999999998</c:v>
                </c:pt>
                <c:pt idx="4261">
                  <c:v>229.16399999999999</c:v>
                </c:pt>
                <c:pt idx="4262">
                  <c:v>229.172</c:v>
                </c:pt>
                <c:pt idx="4263">
                  <c:v>229.179</c:v>
                </c:pt>
                <c:pt idx="4264">
                  <c:v>229.18700000000001</c:v>
                </c:pt>
                <c:pt idx="4265">
                  <c:v>229.19500000000002</c:v>
                </c:pt>
                <c:pt idx="4266">
                  <c:v>229.202</c:v>
                </c:pt>
                <c:pt idx="4267">
                  <c:v>229.21</c:v>
                </c:pt>
                <c:pt idx="4268">
                  <c:v>229.21800000000002</c:v>
                </c:pt>
                <c:pt idx="4269">
                  <c:v>229.22499999999999</c:v>
                </c:pt>
                <c:pt idx="4270">
                  <c:v>229.233</c:v>
                </c:pt>
                <c:pt idx="4271">
                  <c:v>229.24100000000001</c:v>
                </c:pt>
                <c:pt idx="4272">
                  <c:v>229.24799999999999</c:v>
                </c:pt>
                <c:pt idx="4273">
                  <c:v>229.256</c:v>
                </c:pt>
                <c:pt idx="4274">
                  <c:v>229.26400000000001</c:v>
                </c:pt>
                <c:pt idx="4275">
                  <c:v>229.27099999999999</c:v>
                </c:pt>
                <c:pt idx="4276">
                  <c:v>229.279</c:v>
                </c:pt>
                <c:pt idx="4277">
                  <c:v>229.28700000000001</c:v>
                </c:pt>
                <c:pt idx="4278">
                  <c:v>229.29399999999998</c:v>
                </c:pt>
                <c:pt idx="4279">
                  <c:v>229.30199999999999</c:v>
                </c:pt>
                <c:pt idx="4280">
                  <c:v>229.31</c:v>
                </c:pt>
                <c:pt idx="4281">
                  <c:v>229.31699999999998</c:v>
                </c:pt>
                <c:pt idx="4282">
                  <c:v>229.32499999999999</c:v>
                </c:pt>
                <c:pt idx="4283">
                  <c:v>229.333</c:v>
                </c:pt>
                <c:pt idx="4284">
                  <c:v>229.33999999999997</c:v>
                </c:pt>
                <c:pt idx="4285">
                  <c:v>229.34799999999998</c:v>
                </c:pt>
                <c:pt idx="4286">
                  <c:v>229.34799999999998</c:v>
                </c:pt>
                <c:pt idx="4287">
                  <c:v>229.35599999999999</c:v>
                </c:pt>
                <c:pt idx="4288">
                  <c:v>229.35599999999999</c:v>
                </c:pt>
                <c:pt idx="4289">
                  <c:v>229.363</c:v>
                </c:pt>
                <c:pt idx="4290">
                  <c:v>229.37100000000001</c:v>
                </c:pt>
                <c:pt idx="4291">
                  <c:v>229.37900000000002</c:v>
                </c:pt>
                <c:pt idx="4292">
                  <c:v>229.387</c:v>
                </c:pt>
                <c:pt idx="4293">
                  <c:v>229.39500000000001</c:v>
                </c:pt>
                <c:pt idx="4294">
                  <c:v>229.40200000000002</c:v>
                </c:pt>
                <c:pt idx="4295">
                  <c:v>229.41</c:v>
                </c:pt>
                <c:pt idx="4296">
                  <c:v>229.41800000000001</c:v>
                </c:pt>
                <c:pt idx="4297">
                  <c:v>229.42600000000002</c:v>
                </c:pt>
                <c:pt idx="4298">
                  <c:v>229.434</c:v>
                </c:pt>
                <c:pt idx="4299">
                  <c:v>229.44200000000001</c:v>
                </c:pt>
                <c:pt idx="4300">
                  <c:v>229.44900000000001</c:v>
                </c:pt>
                <c:pt idx="4301">
                  <c:v>229.45699999999999</c:v>
                </c:pt>
                <c:pt idx="4302">
                  <c:v>229.465</c:v>
                </c:pt>
                <c:pt idx="4303">
                  <c:v>229.47300000000001</c:v>
                </c:pt>
                <c:pt idx="4304">
                  <c:v>229.48099999999999</c:v>
                </c:pt>
                <c:pt idx="4305">
                  <c:v>229.489</c:v>
                </c:pt>
                <c:pt idx="4306">
                  <c:v>229.49600000000001</c:v>
                </c:pt>
                <c:pt idx="4307">
                  <c:v>229.50399999999999</c:v>
                </c:pt>
                <c:pt idx="4308">
                  <c:v>229.512</c:v>
                </c:pt>
                <c:pt idx="4309">
                  <c:v>229.52</c:v>
                </c:pt>
                <c:pt idx="4310">
                  <c:v>229.52799999999999</c:v>
                </c:pt>
                <c:pt idx="4311">
                  <c:v>229.535</c:v>
                </c:pt>
                <c:pt idx="4312">
                  <c:v>229.54300000000001</c:v>
                </c:pt>
                <c:pt idx="4313">
                  <c:v>229.55099999999999</c:v>
                </c:pt>
                <c:pt idx="4314">
                  <c:v>229.559</c:v>
                </c:pt>
                <c:pt idx="4315">
                  <c:v>229.56700000000001</c:v>
                </c:pt>
                <c:pt idx="4316">
                  <c:v>229.57499999999999</c:v>
                </c:pt>
                <c:pt idx="4317">
                  <c:v>229.58199999999999</c:v>
                </c:pt>
                <c:pt idx="4318">
                  <c:v>229.59</c:v>
                </c:pt>
                <c:pt idx="4319">
                  <c:v>229.59799999999998</c:v>
                </c:pt>
                <c:pt idx="4320">
                  <c:v>229.60599999999999</c:v>
                </c:pt>
                <c:pt idx="4321">
                  <c:v>229.614</c:v>
                </c:pt>
                <c:pt idx="4322">
                  <c:v>229.62099999999998</c:v>
                </c:pt>
                <c:pt idx="4323">
                  <c:v>229.62899999999999</c:v>
                </c:pt>
                <c:pt idx="4324">
                  <c:v>229.637</c:v>
                </c:pt>
                <c:pt idx="4325">
                  <c:v>229.64499999999998</c:v>
                </c:pt>
                <c:pt idx="4326">
                  <c:v>229.65299999999999</c:v>
                </c:pt>
                <c:pt idx="4327">
                  <c:v>229.66</c:v>
                </c:pt>
                <c:pt idx="4328">
                  <c:v>229.66799999999998</c:v>
                </c:pt>
                <c:pt idx="4329">
                  <c:v>229.67599999999999</c:v>
                </c:pt>
                <c:pt idx="4330">
                  <c:v>229.684</c:v>
                </c:pt>
                <c:pt idx="4331">
                  <c:v>229.69199999999998</c:v>
                </c:pt>
                <c:pt idx="4332">
                  <c:v>229.7</c:v>
                </c:pt>
                <c:pt idx="4333">
                  <c:v>229.70699999999999</c:v>
                </c:pt>
                <c:pt idx="4334">
                  <c:v>229.715</c:v>
                </c:pt>
                <c:pt idx="4335">
                  <c:v>229.72299999999998</c:v>
                </c:pt>
                <c:pt idx="4336">
                  <c:v>229.73099999999999</c:v>
                </c:pt>
                <c:pt idx="4337">
                  <c:v>229.73899999999998</c:v>
                </c:pt>
                <c:pt idx="4338">
                  <c:v>229.74600000000001</c:v>
                </c:pt>
                <c:pt idx="4339">
                  <c:v>229.75400000000002</c:v>
                </c:pt>
                <c:pt idx="4340">
                  <c:v>229.762</c:v>
                </c:pt>
                <c:pt idx="4341">
                  <c:v>229.77</c:v>
                </c:pt>
                <c:pt idx="4342">
                  <c:v>229.77800000000002</c:v>
                </c:pt>
                <c:pt idx="4343">
                  <c:v>229.785</c:v>
                </c:pt>
                <c:pt idx="4344">
                  <c:v>229.79300000000001</c:v>
                </c:pt>
                <c:pt idx="4345">
                  <c:v>229.80100000000002</c:v>
                </c:pt>
                <c:pt idx="4346">
                  <c:v>229.809</c:v>
                </c:pt>
                <c:pt idx="4347">
                  <c:v>229.81700000000001</c:v>
                </c:pt>
                <c:pt idx="4348">
                  <c:v>229.82400000000001</c:v>
                </c:pt>
                <c:pt idx="4349">
                  <c:v>229.83199999999999</c:v>
                </c:pt>
                <c:pt idx="4350">
                  <c:v>229.84</c:v>
                </c:pt>
                <c:pt idx="4351">
                  <c:v>229.84800000000001</c:v>
                </c:pt>
                <c:pt idx="4352">
                  <c:v>229.85599999999999</c:v>
                </c:pt>
                <c:pt idx="4353">
                  <c:v>229.863</c:v>
                </c:pt>
                <c:pt idx="4354">
                  <c:v>229.87100000000001</c:v>
                </c:pt>
                <c:pt idx="4355">
                  <c:v>229.87899999999999</c:v>
                </c:pt>
                <c:pt idx="4356">
                  <c:v>229.887</c:v>
                </c:pt>
                <c:pt idx="4357">
                  <c:v>229.89500000000001</c:v>
                </c:pt>
                <c:pt idx="4358">
                  <c:v>229.90199999999999</c:v>
                </c:pt>
                <c:pt idx="4359">
                  <c:v>229.91</c:v>
                </c:pt>
                <c:pt idx="4360">
                  <c:v>229.91800000000001</c:v>
                </c:pt>
                <c:pt idx="4361">
                  <c:v>229.92599999999999</c:v>
                </c:pt>
                <c:pt idx="4362">
                  <c:v>229.934</c:v>
                </c:pt>
                <c:pt idx="4363">
                  <c:v>229.941</c:v>
                </c:pt>
                <c:pt idx="4364">
                  <c:v>229.94899999999998</c:v>
                </c:pt>
                <c:pt idx="4365">
                  <c:v>229.95699999999999</c:v>
                </c:pt>
                <c:pt idx="4366">
                  <c:v>229.965</c:v>
                </c:pt>
                <c:pt idx="4367">
                  <c:v>229.97299999999998</c:v>
                </c:pt>
                <c:pt idx="4368">
                  <c:v>229.98</c:v>
                </c:pt>
                <c:pt idx="4369">
                  <c:v>229.988</c:v>
                </c:pt>
                <c:pt idx="4370">
                  <c:v>229.99599999999998</c:v>
                </c:pt>
                <c:pt idx="4371">
                  <c:v>230.00399999999999</c:v>
                </c:pt>
                <c:pt idx="4372">
                  <c:v>230.012</c:v>
                </c:pt>
                <c:pt idx="4373">
                  <c:v>230.01899999999998</c:v>
                </c:pt>
                <c:pt idx="4374">
                  <c:v>230.02699999999999</c:v>
                </c:pt>
                <c:pt idx="4375">
                  <c:v>230.035</c:v>
                </c:pt>
                <c:pt idx="4376">
                  <c:v>230.04299999999998</c:v>
                </c:pt>
                <c:pt idx="4377">
                  <c:v>230.05099999999999</c:v>
                </c:pt>
                <c:pt idx="4378">
                  <c:v>230.05800000000002</c:v>
                </c:pt>
                <c:pt idx="4379">
                  <c:v>230.066</c:v>
                </c:pt>
                <c:pt idx="4380">
                  <c:v>230.07400000000001</c:v>
                </c:pt>
                <c:pt idx="4381">
                  <c:v>230.08200000000002</c:v>
                </c:pt>
                <c:pt idx="4382">
                  <c:v>230.089</c:v>
                </c:pt>
                <c:pt idx="4383">
                  <c:v>230.09700000000001</c:v>
                </c:pt>
                <c:pt idx="4384">
                  <c:v>230.10500000000002</c:v>
                </c:pt>
                <c:pt idx="4385">
                  <c:v>230.113</c:v>
                </c:pt>
                <c:pt idx="4386">
                  <c:v>230.12100000000001</c:v>
                </c:pt>
                <c:pt idx="4387">
                  <c:v>230.12800000000001</c:v>
                </c:pt>
                <c:pt idx="4388">
                  <c:v>230.136</c:v>
                </c:pt>
                <c:pt idx="4389">
                  <c:v>230.14400000000001</c:v>
                </c:pt>
                <c:pt idx="4390">
                  <c:v>230.15200000000002</c:v>
                </c:pt>
                <c:pt idx="4391">
                  <c:v>230.16</c:v>
                </c:pt>
                <c:pt idx="4392">
                  <c:v>230.167</c:v>
                </c:pt>
                <c:pt idx="4393">
                  <c:v>230.17500000000001</c:v>
                </c:pt>
                <c:pt idx="4394">
                  <c:v>230.18299999999999</c:v>
                </c:pt>
                <c:pt idx="4395">
                  <c:v>230.191</c:v>
                </c:pt>
                <c:pt idx="4396">
                  <c:v>230.19800000000001</c:v>
                </c:pt>
                <c:pt idx="4397">
                  <c:v>230.20599999999999</c:v>
                </c:pt>
                <c:pt idx="4398">
                  <c:v>230.214</c:v>
                </c:pt>
                <c:pt idx="4399">
                  <c:v>230.22200000000001</c:v>
                </c:pt>
                <c:pt idx="4400">
                  <c:v>230.23</c:v>
                </c:pt>
                <c:pt idx="4401">
                  <c:v>230.23699999999999</c:v>
                </c:pt>
                <c:pt idx="4402">
                  <c:v>230.245</c:v>
                </c:pt>
                <c:pt idx="4403">
                  <c:v>230.25299999999999</c:v>
                </c:pt>
                <c:pt idx="4404">
                  <c:v>230.261</c:v>
                </c:pt>
                <c:pt idx="4405">
                  <c:v>230.268</c:v>
                </c:pt>
                <c:pt idx="4406">
                  <c:v>230.27599999999998</c:v>
                </c:pt>
                <c:pt idx="4407">
                  <c:v>230.28399999999999</c:v>
                </c:pt>
                <c:pt idx="4408">
                  <c:v>230.292</c:v>
                </c:pt>
                <c:pt idx="4409">
                  <c:v>230.29999999999998</c:v>
                </c:pt>
                <c:pt idx="4410">
                  <c:v>230.30699999999999</c:v>
                </c:pt>
                <c:pt idx="4411">
                  <c:v>230.315</c:v>
                </c:pt>
                <c:pt idx="4412">
                  <c:v>230.32299999999998</c:v>
                </c:pt>
                <c:pt idx="4413">
                  <c:v>230.33099999999999</c:v>
                </c:pt>
                <c:pt idx="4414">
                  <c:v>230.33799999999999</c:v>
                </c:pt>
                <c:pt idx="4415">
                  <c:v>230.346</c:v>
                </c:pt>
                <c:pt idx="4416">
                  <c:v>230.35400000000001</c:v>
                </c:pt>
                <c:pt idx="4417">
                  <c:v>230.36199999999999</c:v>
                </c:pt>
                <c:pt idx="4418">
                  <c:v>230.37</c:v>
                </c:pt>
                <c:pt idx="4419">
                  <c:v>230.37700000000001</c:v>
                </c:pt>
                <c:pt idx="4420">
                  <c:v>230.38500000000002</c:v>
                </c:pt>
                <c:pt idx="4421">
                  <c:v>230.393</c:v>
                </c:pt>
                <c:pt idx="4422">
                  <c:v>230.40100000000001</c:v>
                </c:pt>
                <c:pt idx="4423">
                  <c:v>230.40800000000002</c:v>
                </c:pt>
                <c:pt idx="4424">
                  <c:v>230.416</c:v>
                </c:pt>
                <c:pt idx="4425">
                  <c:v>230.42400000000001</c:v>
                </c:pt>
                <c:pt idx="4426">
                  <c:v>230.43200000000002</c:v>
                </c:pt>
                <c:pt idx="4427">
                  <c:v>230.44</c:v>
                </c:pt>
                <c:pt idx="4428">
                  <c:v>230.447</c:v>
                </c:pt>
                <c:pt idx="4429">
                  <c:v>230.45500000000001</c:v>
                </c:pt>
                <c:pt idx="4430">
                  <c:v>230.46299999999999</c:v>
                </c:pt>
                <c:pt idx="4431">
                  <c:v>230.471</c:v>
                </c:pt>
                <c:pt idx="4432">
                  <c:v>230.47800000000001</c:v>
                </c:pt>
                <c:pt idx="4433">
                  <c:v>230.48599999999999</c:v>
                </c:pt>
                <c:pt idx="4434">
                  <c:v>230.494</c:v>
                </c:pt>
                <c:pt idx="4435">
                  <c:v>230.50200000000001</c:v>
                </c:pt>
                <c:pt idx="4436">
                  <c:v>230.50899999999999</c:v>
                </c:pt>
                <c:pt idx="4437">
                  <c:v>230.517</c:v>
                </c:pt>
                <c:pt idx="4438">
                  <c:v>230.52500000000001</c:v>
                </c:pt>
                <c:pt idx="4439">
                  <c:v>230.53299999999999</c:v>
                </c:pt>
                <c:pt idx="4440">
                  <c:v>230.54</c:v>
                </c:pt>
                <c:pt idx="4441">
                  <c:v>230.548</c:v>
                </c:pt>
                <c:pt idx="4442">
                  <c:v>230.55599999999998</c:v>
                </c:pt>
                <c:pt idx="4443">
                  <c:v>230.56399999999999</c:v>
                </c:pt>
                <c:pt idx="4444">
                  <c:v>230.572</c:v>
                </c:pt>
                <c:pt idx="4445">
                  <c:v>230.57899999999998</c:v>
                </c:pt>
                <c:pt idx="4446">
                  <c:v>230.58699999999999</c:v>
                </c:pt>
                <c:pt idx="4447">
                  <c:v>230.595</c:v>
                </c:pt>
                <c:pt idx="4448">
                  <c:v>230.60299999999998</c:v>
                </c:pt>
                <c:pt idx="4449">
                  <c:v>230.60999999999999</c:v>
                </c:pt>
                <c:pt idx="4450">
                  <c:v>230.61799999999999</c:v>
                </c:pt>
                <c:pt idx="4451">
                  <c:v>230.62599999999998</c:v>
                </c:pt>
                <c:pt idx="4452">
                  <c:v>230.63399999999999</c:v>
                </c:pt>
                <c:pt idx="4453">
                  <c:v>230.64100000000002</c:v>
                </c:pt>
                <c:pt idx="4454">
                  <c:v>230.649</c:v>
                </c:pt>
                <c:pt idx="4455">
                  <c:v>230.65700000000001</c:v>
                </c:pt>
                <c:pt idx="4456">
                  <c:v>230.66500000000002</c:v>
                </c:pt>
                <c:pt idx="4457">
                  <c:v>230.672</c:v>
                </c:pt>
                <c:pt idx="4458">
                  <c:v>230.68</c:v>
                </c:pt>
                <c:pt idx="4459">
                  <c:v>230.68800000000002</c:v>
                </c:pt>
                <c:pt idx="4460">
                  <c:v>230.696</c:v>
                </c:pt>
                <c:pt idx="4461">
                  <c:v>230.703</c:v>
                </c:pt>
                <c:pt idx="4462">
                  <c:v>230.71100000000001</c:v>
                </c:pt>
                <c:pt idx="4463">
                  <c:v>230.71899999999999</c:v>
                </c:pt>
                <c:pt idx="4464">
                  <c:v>230.727</c:v>
                </c:pt>
                <c:pt idx="4465">
                  <c:v>230.73400000000001</c:v>
                </c:pt>
                <c:pt idx="4466">
                  <c:v>230.74199999999999</c:v>
                </c:pt>
                <c:pt idx="4467">
                  <c:v>230.75</c:v>
                </c:pt>
                <c:pt idx="4468">
                  <c:v>230.75800000000001</c:v>
                </c:pt>
                <c:pt idx="4469">
                  <c:v>230.76499999999999</c:v>
                </c:pt>
                <c:pt idx="4470">
                  <c:v>230.773</c:v>
                </c:pt>
                <c:pt idx="4471">
                  <c:v>230.78100000000001</c:v>
                </c:pt>
                <c:pt idx="4472">
                  <c:v>230.78899999999999</c:v>
                </c:pt>
                <c:pt idx="4473">
                  <c:v>230.79599999999999</c:v>
                </c:pt>
                <c:pt idx="4474">
                  <c:v>230.804</c:v>
                </c:pt>
                <c:pt idx="4475">
                  <c:v>230.81199999999998</c:v>
                </c:pt>
                <c:pt idx="4476">
                  <c:v>230.82</c:v>
                </c:pt>
                <c:pt idx="4477">
                  <c:v>230.827</c:v>
                </c:pt>
                <c:pt idx="4478">
                  <c:v>230.83499999999998</c:v>
                </c:pt>
                <c:pt idx="4479">
                  <c:v>230.84299999999999</c:v>
                </c:pt>
                <c:pt idx="4480">
                  <c:v>230.851</c:v>
                </c:pt>
                <c:pt idx="4481">
                  <c:v>230.85799999999998</c:v>
                </c:pt>
                <c:pt idx="4482">
                  <c:v>230.86599999999999</c:v>
                </c:pt>
                <c:pt idx="4483">
                  <c:v>230.874</c:v>
                </c:pt>
                <c:pt idx="4484">
                  <c:v>230.88199999999998</c:v>
                </c:pt>
                <c:pt idx="4485">
                  <c:v>230.88900000000001</c:v>
                </c:pt>
                <c:pt idx="4486">
                  <c:v>230.89700000000002</c:v>
                </c:pt>
                <c:pt idx="4487">
                  <c:v>230.905</c:v>
                </c:pt>
                <c:pt idx="4488">
                  <c:v>230.91300000000001</c:v>
                </c:pt>
                <c:pt idx="4489">
                  <c:v>230.92000000000002</c:v>
                </c:pt>
                <c:pt idx="4490">
                  <c:v>230.928</c:v>
                </c:pt>
                <c:pt idx="4491">
                  <c:v>230.93600000000001</c:v>
                </c:pt>
                <c:pt idx="4492">
                  <c:v>230.94400000000002</c:v>
                </c:pt>
                <c:pt idx="4493">
                  <c:v>230.95099999999999</c:v>
                </c:pt>
                <c:pt idx="4494">
                  <c:v>230.959</c:v>
                </c:pt>
                <c:pt idx="4495">
                  <c:v>230.96700000000001</c:v>
                </c:pt>
                <c:pt idx="4496">
                  <c:v>230.97499999999999</c:v>
                </c:pt>
                <c:pt idx="4497">
                  <c:v>230.982</c:v>
                </c:pt>
                <c:pt idx="4498">
                  <c:v>230.99</c:v>
                </c:pt>
                <c:pt idx="4499">
                  <c:v>230.99799999999999</c:v>
                </c:pt>
                <c:pt idx="4500">
                  <c:v>231.005</c:v>
                </c:pt>
                <c:pt idx="4501">
                  <c:v>231.01300000000001</c:v>
                </c:pt>
                <c:pt idx="4502">
                  <c:v>231.02099999999999</c:v>
                </c:pt>
                <c:pt idx="4503">
                  <c:v>231.029</c:v>
                </c:pt>
                <c:pt idx="4504">
                  <c:v>231.036</c:v>
                </c:pt>
                <c:pt idx="4505">
                  <c:v>231.04399999999998</c:v>
                </c:pt>
                <c:pt idx="4506">
                  <c:v>231.05199999999999</c:v>
                </c:pt>
                <c:pt idx="4507">
                  <c:v>231.06</c:v>
                </c:pt>
                <c:pt idx="4508">
                  <c:v>231.06699999999998</c:v>
                </c:pt>
                <c:pt idx="4509">
                  <c:v>231.07499999999999</c:v>
                </c:pt>
                <c:pt idx="4510">
                  <c:v>231.083</c:v>
                </c:pt>
                <c:pt idx="4511">
                  <c:v>231.09099999999998</c:v>
                </c:pt>
                <c:pt idx="4512">
                  <c:v>231.09799999999998</c:v>
                </c:pt>
                <c:pt idx="4513">
                  <c:v>231.10599999999999</c:v>
                </c:pt>
                <c:pt idx="4514">
                  <c:v>231.11399999999998</c:v>
                </c:pt>
                <c:pt idx="4515">
                  <c:v>231.12199999999999</c:v>
                </c:pt>
                <c:pt idx="4516">
                  <c:v>231.12899999999999</c:v>
                </c:pt>
                <c:pt idx="4517">
                  <c:v>231.137</c:v>
                </c:pt>
                <c:pt idx="4518">
                  <c:v>231.14500000000001</c:v>
                </c:pt>
                <c:pt idx="4519">
                  <c:v>231.15200000000002</c:v>
                </c:pt>
                <c:pt idx="4520">
                  <c:v>231.16000000000003</c:v>
                </c:pt>
                <c:pt idx="4521">
                  <c:v>231.16800000000001</c:v>
                </c:pt>
                <c:pt idx="4522">
                  <c:v>231.17600000000002</c:v>
                </c:pt>
                <c:pt idx="4523">
                  <c:v>231.18300000000002</c:v>
                </c:pt>
                <c:pt idx="4524">
                  <c:v>231.191</c:v>
                </c:pt>
                <c:pt idx="4525">
                  <c:v>231.19900000000001</c:v>
                </c:pt>
                <c:pt idx="4526">
                  <c:v>231.20699999999999</c:v>
                </c:pt>
                <c:pt idx="4527">
                  <c:v>231.214</c:v>
                </c:pt>
                <c:pt idx="4528">
                  <c:v>231.22200000000001</c:v>
                </c:pt>
                <c:pt idx="4529">
                  <c:v>231.23000000000002</c:v>
                </c:pt>
                <c:pt idx="4530">
                  <c:v>231.23699999999999</c:v>
                </c:pt>
                <c:pt idx="4531">
                  <c:v>231.245</c:v>
                </c:pt>
                <c:pt idx="4532">
                  <c:v>231.25300000000001</c:v>
                </c:pt>
                <c:pt idx="4533">
                  <c:v>231.261</c:v>
                </c:pt>
                <c:pt idx="4534">
                  <c:v>231.268</c:v>
                </c:pt>
                <c:pt idx="4535">
                  <c:v>231.27600000000001</c:v>
                </c:pt>
                <c:pt idx="4536">
                  <c:v>231.28399999999999</c:v>
                </c:pt>
                <c:pt idx="4537">
                  <c:v>231.291</c:v>
                </c:pt>
                <c:pt idx="4538">
                  <c:v>231.29900000000001</c:v>
                </c:pt>
                <c:pt idx="4539">
                  <c:v>231.30699999999999</c:v>
                </c:pt>
                <c:pt idx="4540">
                  <c:v>231.315</c:v>
                </c:pt>
                <c:pt idx="4541">
                  <c:v>231.322</c:v>
                </c:pt>
                <c:pt idx="4542">
                  <c:v>231.32999999999998</c:v>
                </c:pt>
                <c:pt idx="4543">
                  <c:v>231.33799999999999</c:v>
                </c:pt>
                <c:pt idx="4544">
                  <c:v>231.346</c:v>
                </c:pt>
                <c:pt idx="4545">
                  <c:v>231.35299999999998</c:v>
                </c:pt>
                <c:pt idx="4546">
                  <c:v>231.36099999999999</c:v>
                </c:pt>
                <c:pt idx="4547">
                  <c:v>231.363</c:v>
                </c:pt>
                <c:pt idx="4548">
                  <c:v>231.369</c:v>
                </c:pt>
                <c:pt idx="4549">
                  <c:v>231.37099999999998</c:v>
                </c:pt>
                <c:pt idx="4550">
                  <c:v>231.37899999999999</c:v>
                </c:pt>
                <c:pt idx="4551">
                  <c:v>231.387</c:v>
                </c:pt>
                <c:pt idx="4552">
                  <c:v>231.39399999999998</c:v>
                </c:pt>
                <c:pt idx="4553">
                  <c:v>231.40199999999999</c:v>
                </c:pt>
                <c:pt idx="4554">
                  <c:v>231.41</c:v>
                </c:pt>
                <c:pt idx="4555">
                  <c:v>231.41799999999998</c:v>
                </c:pt>
                <c:pt idx="4556">
                  <c:v>231.42599999999999</c:v>
                </c:pt>
                <c:pt idx="4557">
                  <c:v>231.434</c:v>
                </c:pt>
                <c:pt idx="4558">
                  <c:v>231.44199999999998</c:v>
                </c:pt>
                <c:pt idx="4559">
                  <c:v>231.45</c:v>
                </c:pt>
                <c:pt idx="4560">
                  <c:v>231.458</c:v>
                </c:pt>
                <c:pt idx="4561">
                  <c:v>231.46499999999997</c:v>
                </c:pt>
                <c:pt idx="4562">
                  <c:v>231.47299999999998</c:v>
                </c:pt>
                <c:pt idx="4563">
                  <c:v>231.48099999999999</c:v>
                </c:pt>
                <c:pt idx="4564">
                  <c:v>231.48899999999998</c:v>
                </c:pt>
                <c:pt idx="4565">
                  <c:v>231.49699999999999</c:v>
                </c:pt>
                <c:pt idx="4566">
                  <c:v>231.505</c:v>
                </c:pt>
                <c:pt idx="4567">
                  <c:v>231.51299999999998</c:v>
                </c:pt>
                <c:pt idx="4568">
                  <c:v>231.52099999999999</c:v>
                </c:pt>
                <c:pt idx="4569">
                  <c:v>231.529</c:v>
                </c:pt>
                <c:pt idx="4570">
                  <c:v>231.536</c:v>
                </c:pt>
                <c:pt idx="4571">
                  <c:v>231.54400000000001</c:v>
                </c:pt>
                <c:pt idx="4572">
                  <c:v>231.55200000000002</c:v>
                </c:pt>
                <c:pt idx="4573">
                  <c:v>231.56</c:v>
                </c:pt>
                <c:pt idx="4574">
                  <c:v>231.56800000000001</c:v>
                </c:pt>
                <c:pt idx="4575">
                  <c:v>231.57600000000002</c:v>
                </c:pt>
                <c:pt idx="4576">
                  <c:v>231.584</c:v>
                </c:pt>
                <c:pt idx="4577">
                  <c:v>231.59200000000001</c:v>
                </c:pt>
                <c:pt idx="4578">
                  <c:v>231.60000000000002</c:v>
                </c:pt>
                <c:pt idx="4579">
                  <c:v>231.607</c:v>
                </c:pt>
                <c:pt idx="4580">
                  <c:v>231.61500000000001</c:v>
                </c:pt>
                <c:pt idx="4581">
                  <c:v>231.62300000000002</c:v>
                </c:pt>
                <c:pt idx="4582">
                  <c:v>231.631</c:v>
                </c:pt>
                <c:pt idx="4583">
                  <c:v>231.63900000000001</c:v>
                </c:pt>
                <c:pt idx="4584">
                  <c:v>231.64700000000002</c:v>
                </c:pt>
                <c:pt idx="4585">
                  <c:v>231.655</c:v>
                </c:pt>
                <c:pt idx="4586">
                  <c:v>231.66300000000001</c:v>
                </c:pt>
                <c:pt idx="4587">
                  <c:v>231.67000000000002</c:v>
                </c:pt>
                <c:pt idx="4588">
                  <c:v>231.678</c:v>
                </c:pt>
                <c:pt idx="4589">
                  <c:v>231.68600000000001</c:v>
                </c:pt>
                <c:pt idx="4590">
                  <c:v>231.69400000000002</c:v>
                </c:pt>
                <c:pt idx="4591">
                  <c:v>231.702</c:v>
                </c:pt>
                <c:pt idx="4592">
                  <c:v>231.71</c:v>
                </c:pt>
                <c:pt idx="4593">
                  <c:v>231.71800000000002</c:v>
                </c:pt>
                <c:pt idx="4594">
                  <c:v>231.726</c:v>
                </c:pt>
                <c:pt idx="4595">
                  <c:v>231.73400000000001</c:v>
                </c:pt>
                <c:pt idx="4596">
                  <c:v>231.74100000000001</c:v>
                </c:pt>
                <c:pt idx="4597">
                  <c:v>231.749</c:v>
                </c:pt>
                <c:pt idx="4598">
                  <c:v>231.75700000000001</c:v>
                </c:pt>
                <c:pt idx="4599">
                  <c:v>231.76500000000001</c:v>
                </c:pt>
                <c:pt idx="4600">
                  <c:v>231.773</c:v>
                </c:pt>
                <c:pt idx="4601">
                  <c:v>231.78100000000001</c:v>
                </c:pt>
                <c:pt idx="4602">
                  <c:v>231.78900000000002</c:v>
                </c:pt>
                <c:pt idx="4603">
                  <c:v>231.797</c:v>
                </c:pt>
                <c:pt idx="4604">
                  <c:v>231.804</c:v>
                </c:pt>
                <c:pt idx="4605">
                  <c:v>231.81200000000001</c:v>
                </c:pt>
                <c:pt idx="4606">
                  <c:v>231.82</c:v>
                </c:pt>
                <c:pt idx="4607">
                  <c:v>231.828</c:v>
                </c:pt>
                <c:pt idx="4608">
                  <c:v>231.83600000000001</c:v>
                </c:pt>
                <c:pt idx="4609">
                  <c:v>231.84399999999999</c:v>
                </c:pt>
                <c:pt idx="4610">
                  <c:v>231.852</c:v>
                </c:pt>
                <c:pt idx="4611">
                  <c:v>231.86</c:v>
                </c:pt>
                <c:pt idx="4612">
                  <c:v>231.86699999999999</c:v>
                </c:pt>
                <c:pt idx="4613">
                  <c:v>231.875</c:v>
                </c:pt>
                <c:pt idx="4614">
                  <c:v>231.88300000000001</c:v>
                </c:pt>
                <c:pt idx="4615">
                  <c:v>231.89099999999999</c:v>
                </c:pt>
                <c:pt idx="4616">
                  <c:v>231.899</c:v>
                </c:pt>
                <c:pt idx="4617">
                  <c:v>231.90700000000001</c:v>
                </c:pt>
                <c:pt idx="4618">
                  <c:v>231.91499999999999</c:v>
                </c:pt>
                <c:pt idx="4619">
                  <c:v>231.922</c:v>
                </c:pt>
                <c:pt idx="4620">
                  <c:v>231.93</c:v>
                </c:pt>
                <c:pt idx="4621">
                  <c:v>231.93799999999999</c:v>
                </c:pt>
                <c:pt idx="4622">
                  <c:v>231.946</c:v>
                </c:pt>
                <c:pt idx="4623">
                  <c:v>231.95399999999998</c:v>
                </c:pt>
                <c:pt idx="4624">
                  <c:v>231.96199999999999</c:v>
                </c:pt>
                <c:pt idx="4625">
                  <c:v>231.97</c:v>
                </c:pt>
                <c:pt idx="4626">
                  <c:v>231.97799999999998</c:v>
                </c:pt>
                <c:pt idx="4627">
                  <c:v>231.98499999999999</c:v>
                </c:pt>
                <c:pt idx="4628">
                  <c:v>231.99299999999999</c:v>
                </c:pt>
                <c:pt idx="4629">
                  <c:v>232.00099999999998</c:v>
                </c:pt>
                <c:pt idx="4630">
                  <c:v>232.00899999999999</c:v>
                </c:pt>
                <c:pt idx="4631">
                  <c:v>232.017</c:v>
                </c:pt>
                <c:pt idx="4632">
                  <c:v>232.02499999999998</c:v>
                </c:pt>
                <c:pt idx="4633">
                  <c:v>232.03299999999999</c:v>
                </c:pt>
                <c:pt idx="4634">
                  <c:v>232.04</c:v>
                </c:pt>
                <c:pt idx="4635">
                  <c:v>232.048</c:v>
                </c:pt>
                <c:pt idx="4636">
                  <c:v>232.05599999999998</c:v>
                </c:pt>
                <c:pt idx="4637">
                  <c:v>232.06399999999999</c:v>
                </c:pt>
                <c:pt idx="4638">
                  <c:v>232.072</c:v>
                </c:pt>
                <c:pt idx="4639">
                  <c:v>232.07999999999998</c:v>
                </c:pt>
                <c:pt idx="4640">
                  <c:v>232.08799999999999</c:v>
                </c:pt>
                <c:pt idx="4641">
                  <c:v>232.095</c:v>
                </c:pt>
                <c:pt idx="4642">
                  <c:v>232.10300000000001</c:v>
                </c:pt>
                <c:pt idx="4643">
                  <c:v>232.11100000000002</c:v>
                </c:pt>
                <c:pt idx="4644">
                  <c:v>232.119</c:v>
                </c:pt>
                <c:pt idx="4645">
                  <c:v>232.12700000000001</c:v>
                </c:pt>
                <c:pt idx="4646">
                  <c:v>232.13500000000002</c:v>
                </c:pt>
                <c:pt idx="4647">
                  <c:v>232.143</c:v>
                </c:pt>
                <c:pt idx="4648">
                  <c:v>232.15</c:v>
                </c:pt>
                <c:pt idx="4649">
                  <c:v>232.15800000000002</c:v>
                </c:pt>
                <c:pt idx="4650">
                  <c:v>232.166</c:v>
                </c:pt>
                <c:pt idx="4651">
                  <c:v>232.17400000000001</c:v>
                </c:pt>
                <c:pt idx="4652">
                  <c:v>232.18200000000002</c:v>
                </c:pt>
                <c:pt idx="4653">
                  <c:v>232.19</c:v>
                </c:pt>
                <c:pt idx="4654">
                  <c:v>232.19800000000001</c:v>
                </c:pt>
                <c:pt idx="4655">
                  <c:v>232.20500000000001</c:v>
                </c:pt>
                <c:pt idx="4656">
                  <c:v>232.21299999999999</c:v>
                </c:pt>
                <c:pt idx="4657">
                  <c:v>232.221</c:v>
                </c:pt>
                <c:pt idx="4658">
                  <c:v>232.22900000000001</c:v>
                </c:pt>
                <c:pt idx="4659">
                  <c:v>232.23699999999999</c:v>
                </c:pt>
                <c:pt idx="4660">
                  <c:v>232.245</c:v>
                </c:pt>
                <c:pt idx="4661">
                  <c:v>232.25200000000001</c:v>
                </c:pt>
                <c:pt idx="4662">
                  <c:v>232.26</c:v>
                </c:pt>
                <c:pt idx="4663">
                  <c:v>232.268</c:v>
                </c:pt>
                <c:pt idx="4664">
                  <c:v>232.27600000000001</c:v>
                </c:pt>
                <c:pt idx="4665">
                  <c:v>232.28399999999999</c:v>
                </c:pt>
                <c:pt idx="4666">
                  <c:v>232.292</c:v>
                </c:pt>
                <c:pt idx="4667">
                  <c:v>232.3</c:v>
                </c:pt>
                <c:pt idx="4668">
                  <c:v>232.30699999999999</c:v>
                </c:pt>
                <c:pt idx="4669">
                  <c:v>232.315</c:v>
                </c:pt>
                <c:pt idx="4670">
                  <c:v>232.32300000000001</c:v>
                </c:pt>
                <c:pt idx="4671">
                  <c:v>232.33099999999999</c:v>
                </c:pt>
                <c:pt idx="4672">
                  <c:v>232.339</c:v>
                </c:pt>
                <c:pt idx="4673">
                  <c:v>232.34700000000001</c:v>
                </c:pt>
                <c:pt idx="4674">
                  <c:v>232.35399999999998</c:v>
                </c:pt>
                <c:pt idx="4675">
                  <c:v>232.36199999999999</c:v>
                </c:pt>
                <c:pt idx="4676">
                  <c:v>232.37</c:v>
                </c:pt>
                <c:pt idx="4677">
                  <c:v>232.37799999999999</c:v>
                </c:pt>
                <c:pt idx="4678">
                  <c:v>232.386</c:v>
                </c:pt>
                <c:pt idx="4679">
                  <c:v>232.39400000000001</c:v>
                </c:pt>
                <c:pt idx="4680">
                  <c:v>232.40199999999999</c:v>
                </c:pt>
                <c:pt idx="4681">
                  <c:v>232.40899999999999</c:v>
                </c:pt>
                <c:pt idx="4682">
                  <c:v>232.417</c:v>
                </c:pt>
                <c:pt idx="4683">
                  <c:v>232.42499999999998</c:v>
                </c:pt>
                <c:pt idx="4684">
                  <c:v>232.43299999999999</c:v>
                </c:pt>
                <c:pt idx="4685">
                  <c:v>232.441</c:v>
                </c:pt>
                <c:pt idx="4686">
                  <c:v>232.44899999999998</c:v>
                </c:pt>
                <c:pt idx="4687">
                  <c:v>232.45599999999999</c:v>
                </c:pt>
                <c:pt idx="4688">
                  <c:v>232.464</c:v>
                </c:pt>
                <c:pt idx="4689">
                  <c:v>232.47199999999998</c:v>
                </c:pt>
                <c:pt idx="4690">
                  <c:v>232.48</c:v>
                </c:pt>
                <c:pt idx="4691">
                  <c:v>232.488</c:v>
                </c:pt>
                <c:pt idx="4692">
                  <c:v>232.49599999999998</c:v>
                </c:pt>
                <c:pt idx="4693">
                  <c:v>232.50300000000001</c:v>
                </c:pt>
                <c:pt idx="4694">
                  <c:v>232.51100000000002</c:v>
                </c:pt>
                <c:pt idx="4695">
                  <c:v>232.51900000000001</c:v>
                </c:pt>
                <c:pt idx="4696">
                  <c:v>232.52700000000002</c:v>
                </c:pt>
                <c:pt idx="4697">
                  <c:v>232.535</c:v>
                </c:pt>
                <c:pt idx="4698">
                  <c:v>232.54300000000001</c:v>
                </c:pt>
                <c:pt idx="4699">
                  <c:v>232.55</c:v>
                </c:pt>
                <c:pt idx="4700">
                  <c:v>232.55800000000002</c:v>
                </c:pt>
                <c:pt idx="4701">
                  <c:v>232.566</c:v>
                </c:pt>
                <c:pt idx="4702">
                  <c:v>232.57400000000001</c:v>
                </c:pt>
                <c:pt idx="4703">
                  <c:v>232.58200000000002</c:v>
                </c:pt>
                <c:pt idx="4704">
                  <c:v>232.59</c:v>
                </c:pt>
                <c:pt idx="4705">
                  <c:v>232.59700000000001</c:v>
                </c:pt>
                <c:pt idx="4706">
                  <c:v>232.60500000000002</c:v>
                </c:pt>
                <c:pt idx="4707">
                  <c:v>232.613</c:v>
                </c:pt>
                <c:pt idx="4708">
                  <c:v>232.62100000000001</c:v>
                </c:pt>
                <c:pt idx="4709">
                  <c:v>232.62900000000002</c:v>
                </c:pt>
                <c:pt idx="4710">
                  <c:v>232.637</c:v>
                </c:pt>
                <c:pt idx="4711">
                  <c:v>232.64400000000001</c:v>
                </c:pt>
                <c:pt idx="4712">
                  <c:v>232.65200000000002</c:v>
                </c:pt>
                <c:pt idx="4713">
                  <c:v>232.66</c:v>
                </c:pt>
                <c:pt idx="4714">
                  <c:v>232.66800000000001</c:v>
                </c:pt>
                <c:pt idx="4715">
                  <c:v>232.67600000000002</c:v>
                </c:pt>
                <c:pt idx="4716">
                  <c:v>232.68299999999999</c:v>
                </c:pt>
                <c:pt idx="4717">
                  <c:v>232.691</c:v>
                </c:pt>
                <c:pt idx="4718">
                  <c:v>232.69900000000001</c:v>
                </c:pt>
                <c:pt idx="4719">
                  <c:v>232.70699999999999</c:v>
                </c:pt>
                <c:pt idx="4720">
                  <c:v>232.715</c:v>
                </c:pt>
                <c:pt idx="4721">
                  <c:v>232.72300000000001</c:v>
                </c:pt>
                <c:pt idx="4722">
                  <c:v>232.73</c:v>
                </c:pt>
                <c:pt idx="4723">
                  <c:v>232.738</c:v>
                </c:pt>
                <c:pt idx="4724">
                  <c:v>232.74600000000001</c:v>
                </c:pt>
                <c:pt idx="4725">
                  <c:v>232.75399999999999</c:v>
                </c:pt>
                <c:pt idx="4726">
                  <c:v>232.762</c:v>
                </c:pt>
                <c:pt idx="4727">
                  <c:v>232.77</c:v>
                </c:pt>
                <c:pt idx="4728">
                  <c:v>232.77699999999999</c:v>
                </c:pt>
                <c:pt idx="4729">
                  <c:v>232.785</c:v>
                </c:pt>
                <c:pt idx="4730">
                  <c:v>232.79300000000001</c:v>
                </c:pt>
                <c:pt idx="4731">
                  <c:v>232.80099999999999</c:v>
                </c:pt>
                <c:pt idx="4732">
                  <c:v>232.809</c:v>
                </c:pt>
                <c:pt idx="4733">
                  <c:v>232.816</c:v>
                </c:pt>
                <c:pt idx="4734">
                  <c:v>232.82399999999998</c:v>
                </c:pt>
                <c:pt idx="4735">
                  <c:v>232.83199999999999</c:v>
                </c:pt>
                <c:pt idx="4736">
                  <c:v>232.84</c:v>
                </c:pt>
                <c:pt idx="4737">
                  <c:v>232.84799999999998</c:v>
                </c:pt>
                <c:pt idx="4738">
                  <c:v>232.85599999999999</c:v>
                </c:pt>
                <c:pt idx="4739">
                  <c:v>232.863</c:v>
                </c:pt>
                <c:pt idx="4740">
                  <c:v>232.87099999999998</c:v>
                </c:pt>
                <c:pt idx="4741">
                  <c:v>232.87899999999999</c:v>
                </c:pt>
                <c:pt idx="4742">
                  <c:v>232.887</c:v>
                </c:pt>
                <c:pt idx="4743">
                  <c:v>232.89499999999998</c:v>
                </c:pt>
                <c:pt idx="4744">
                  <c:v>232.90200000000002</c:v>
                </c:pt>
                <c:pt idx="4745">
                  <c:v>232.91000000000003</c:v>
                </c:pt>
                <c:pt idx="4746">
                  <c:v>232.91800000000001</c:v>
                </c:pt>
                <c:pt idx="4747">
                  <c:v>232.92600000000002</c:v>
                </c:pt>
                <c:pt idx="4748">
                  <c:v>232.93400000000003</c:v>
                </c:pt>
                <c:pt idx="4749">
                  <c:v>232.941</c:v>
                </c:pt>
                <c:pt idx="4750">
                  <c:v>232.94900000000001</c:v>
                </c:pt>
                <c:pt idx="4751">
                  <c:v>232.95700000000002</c:v>
                </c:pt>
                <c:pt idx="4752">
                  <c:v>232.965</c:v>
                </c:pt>
                <c:pt idx="4753">
                  <c:v>232.97300000000001</c:v>
                </c:pt>
                <c:pt idx="4754">
                  <c:v>232.98099999999999</c:v>
                </c:pt>
                <c:pt idx="4755">
                  <c:v>232.988</c:v>
                </c:pt>
                <c:pt idx="4756">
                  <c:v>232.99600000000001</c:v>
                </c:pt>
                <c:pt idx="4757">
                  <c:v>233.00400000000002</c:v>
                </c:pt>
                <c:pt idx="4758">
                  <c:v>233.012</c:v>
                </c:pt>
                <c:pt idx="4759">
                  <c:v>233.02</c:v>
                </c:pt>
                <c:pt idx="4760">
                  <c:v>233.02700000000002</c:v>
                </c:pt>
                <c:pt idx="4761">
                  <c:v>233.035</c:v>
                </c:pt>
                <c:pt idx="4762">
                  <c:v>233.04300000000001</c:v>
                </c:pt>
                <c:pt idx="4763">
                  <c:v>233.05099999999999</c:v>
                </c:pt>
                <c:pt idx="4764">
                  <c:v>233.059</c:v>
                </c:pt>
                <c:pt idx="4765">
                  <c:v>233.066</c:v>
                </c:pt>
                <c:pt idx="4766">
                  <c:v>233.07400000000001</c:v>
                </c:pt>
                <c:pt idx="4767">
                  <c:v>233.08199999999999</c:v>
                </c:pt>
                <c:pt idx="4768">
                  <c:v>233.09</c:v>
                </c:pt>
                <c:pt idx="4769">
                  <c:v>233.09799999999998</c:v>
                </c:pt>
                <c:pt idx="4770">
                  <c:v>233.10499999999999</c:v>
                </c:pt>
                <c:pt idx="4771">
                  <c:v>233.113</c:v>
                </c:pt>
                <c:pt idx="4772">
                  <c:v>233.12099999999998</c:v>
                </c:pt>
                <c:pt idx="4773">
                  <c:v>233.12899999999999</c:v>
                </c:pt>
                <c:pt idx="4774">
                  <c:v>233.137</c:v>
                </c:pt>
                <c:pt idx="4775">
                  <c:v>233.14400000000001</c:v>
                </c:pt>
                <c:pt idx="4776">
                  <c:v>233.15199999999999</c:v>
                </c:pt>
                <c:pt idx="4777">
                  <c:v>233.16</c:v>
                </c:pt>
                <c:pt idx="4778">
                  <c:v>233.16799999999998</c:v>
                </c:pt>
                <c:pt idx="4779">
                  <c:v>233.17599999999999</c:v>
                </c:pt>
                <c:pt idx="4780">
                  <c:v>233.18299999999999</c:v>
                </c:pt>
                <c:pt idx="4781">
                  <c:v>233.19099999999997</c:v>
                </c:pt>
                <c:pt idx="4782">
                  <c:v>233.19899999999998</c:v>
                </c:pt>
                <c:pt idx="4783">
                  <c:v>233.20699999999999</c:v>
                </c:pt>
                <c:pt idx="4784">
                  <c:v>233.21499999999997</c:v>
                </c:pt>
                <c:pt idx="4785">
                  <c:v>233.22200000000001</c:v>
                </c:pt>
                <c:pt idx="4786">
                  <c:v>233.23000000000002</c:v>
                </c:pt>
                <c:pt idx="4787">
                  <c:v>233.238</c:v>
                </c:pt>
                <c:pt idx="4788">
                  <c:v>233.24600000000001</c:v>
                </c:pt>
                <c:pt idx="4789">
                  <c:v>233.25400000000002</c:v>
                </c:pt>
                <c:pt idx="4790">
                  <c:v>233.261</c:v>
                </c:pt>
                <c:pt idx="4791">
                  <c:v>233.26900000000001</c:v>
                </c:pt>
                <c:pt idx="4792">
                  <c:v>233.27700000000002</c:v>
                </c:pt>
                <c:pt idx="4793">
                  <c:v>233.285</c:v>
                </c:pt>
                <c:pt idx="4794">
                  <c:v>233.29300000000001</c:v>
                </c:pt>
                <c:pt idx="4795">
                  <c:v>233.3</c:v>
                </c:pt>
                <c:pt idx="4796">
                  <c:v>233.30799999999999</c:v>
                </c:pt>
                <c:pt idx="4797">
                  <c:v>233.316</c:v>
                </c:pt>
                <c:pt idx="4798">
                  <c:v>233.32400000000001</c:v>
                </c:pt>
                <c:pt idx="4799">
                  <c:v>233.33099999999999</c:v>
                </c:pt>
                <c:pt idx="4800">
                  <c:v>233.339</c:v>
                </c:pt>
                <c:pt idx="4801">
                  <c:v>233.34700000000001</c:v>
                </c:pt>
                <c:pt idx="4802">
                  <c:v>233.35499999999999</c:v>
                </c:pt>
                <c:pt idx="4803">
                  <c:v>233.363</c:v>
                </c:pt>
                <c:pt idx="4804">
                  <c:v>233.37</c:v>
                </c:pt>
                <c:pt idx="4805">
                  <c:v>233.37799999999999</c:v>
                </c:pt>
                <c:pt idx="4806">
                  <c:v>233.386</c:v>
                </c:pt>
                <c:pt idx="4807">
                  <c:v>233.39400000000001</c:v>
                </c:pt>
                <c:pt idx="4808">
                  <c:v>233.40199999999999</c:v>
                </c:pt>
                <c:pt idx="4809">
                  <c:v>233.40899999999999</c:v>
                </c:pt>
                <c:pt idx="4810">
                  <c:v>233.417</c:v>
                </c:pt>
                <c:pt idx="4811">
                  <c:v>233.422</c:v>
                </c:pt>
                <c:pt idx="4812">
                  <c:v>233.42499999999998</c:v>
                </c:pt>
                <c:pt idx="4813">
                  <c:v>233.43</c:v>
                </c:pt>
                <c:pt idx="4814">
                  <c:v>233.43799999999999</c:v>
                </c:pt>
                <c:pt idx="4815">
                  <c:v>233.446</c:v>
                </c:pt>
                <c:pt idx="4816">
                  <c:v>233.453</c:v>
                </c:pt>
                <c:pt idx="4817">
                  <c:v>233.46100000000001</c:v>
                </c:pt>
                <c:pt idx="4818">
                  <c:v>233.46900000000002</c:v>
                </c:pt>
                <c:pt idx="4819">
                  <c:v>233.477</c:v>
                </c:pt>
                <c:pt idx="4820">
                  <c:v>233.48500000000001</c:v>
                </c:pt>
                <c:pt idx="4821">
                  <c:v>233.49300000000002</c:v>
                </c:pt>
                <c:pt idx="4822">
                  <c:v>233.501</c:v>
                </c:pt>
                <c:pt idx="4823">
                  <c:v>233.50900000000001</c:v>
                </c:pt>
                <c:pt idx="4824">
                  <c:v>233.51700000000002</c:v>
                </c:pt>
                <c:pt idx="4825">
                  <c:v>233.52500000000001</c:v>
                </c:pt>
                <c:pt idx="4826">
                  <c:v>233.53300000000002</c:v>
                </c:pt>
                <c:pt idx="4827">
                  <c:v>233.54100000000003</c:v>
                </c:pt>
                <c:pt idx="4828">
                  <c:v>233.54900000000001</c:v>
                </c:pt>
                <c:pt idx="4829">
                  <c:v>233.55700000000002</c:v>
                </c:pt>
                <c:pt idx="4830">
                  <c:v>233.565</c:v>
                </c:pt>
                <c:pt idx="4831">
                  <c:v>233.57300000000001</c:v>
                </c:pt>
                <c:pt idx="4832">
                  <c:v>233.58100000000002</c:v>
                </c:pt>
                <c:pt idx="4833">
                  <c:v>233.589</c:v>
                </c:pt>
                <c:pt idx="4834">
                  <c:v>233.59700000000001</c:v>
                </c:pt>
                <c:pt idx="4835">
                  <c:v>233.60500000000002</c:v>
                </c:pt>
                <c:pt idx="4836">
                  <c:v>233.613</c:v>
                </c:pt>
                <c:pt idx="4837">
                  <c:v>233.62100000000001</c:v>
                </c:pt>
                <c:pt idx="4838">
                  <c:v>233.62900000000002</c:v>
                </c:pt>
                <c:pt idx="4839">
                  <c:v>233.637</c:v>
                </c:pt>
                <c:pt idx="4840">
                  <c:v>233.64500000000001</c:v>
                </c:pt>
                <c:pt idx="4841">
                  <c:v>233.65200000000002</c:v>
                </c:pt>
                <c:pt idx="4842">
                  <c:v>233.66</c:v>
                </c:pt>
                <c:pt idx="4843">
                  <c:v>233.66800000000001</c:v>
                </c:pt>
                <c:pt idx="4844">
                  <c:v>233.67600000000002</c:v>
                </c:pt>
                <c:pt idx="4845">
                  <c:v>233.684</c:v>
                </c:pt>
                <c:pt idx="4846">
                  <c:v>233.69200000000001</c:v>
                </c:pt>
                <c:pt idx="4847">
                  <c:v>233.70000000000002</c:v>
                </c:pt>
                <c:pt idx="4848">
                  <c:v>233.708</c:v>
                </c:pt>
                <c:pt idx="4849">
                  <c:v>233.71600000000001</c:v>
                </c:pt>
                <c:pt idx="4850">
                  <c:v>233.72400000000002</c:v>
                </c:pt>
                <c:pt idx="4851">
                  <c:v>233.732</c:v>
                </c:pt>
                <c:pt idx="4852">
                  <c:v>233.74</c:v>
                </c:pt>
                <c:pt idx="4853">
                  <c:v>233.74800000000002</c:v>
                </c:pt>
                <c:pt idx="4854">
                  <c:v>233.756</c:v>
                </c:pt>
                <c:pt idx="4855">
                  <c:v>233.76400000000001</c:v>
                </c:pt>
                <c:pt idx="4856">
                  <c:v>233.77200000000002</c:v>
                </c:pt>
                <c:pt idx="4857">
                  <c:v>233.78</c:v>
                </c:pt>
                <c:pt idx="4858">
                  <c:v>233.78800000000001</c:v>
                </c:pt>
                <c:pt idx="4859">
                  <c:v>233.79600000000002</c:v>
                </c:pt>
                <c:pt idx="4860">
                  <c:v>233.804</c:v>
                </c:pt>
                <c:pt idx="4861">
                  <c:v>233.81100000000001</c:v>
                </c:pt>
                <c:pt idx="4862">
                  <c:v>233.81900000000002</c:v>
                </c:pt>
                <c:pt idx="4863">
                  <c:v>233.827</c:v>
                </c:pt>
                <c:pt idx="4864">
                  <c:v>233.83500000000001</c:v>
                </c:pt>
                <c:pt idx="4865">
                  <c:v>233.84300000000002</c:v>
                </c:pt>
                <c:pt idx="4866">
                  <c:v>233.851</c:v>
                </c:pt>
                <c:pt idx="4867">
                  <c:v>233.85900000000001</c:v>
                </c:pt>
                <c:pt idx="4868">
                  <c:v>233.86700000000002</c:v>
                </c:pt>
                <c:pt idx="4869">
                  <c:v>233.875</c:v>
                </c:pt>
                <c:pt idx="4870">
                  <c:v>233.88300000000001</c:v>
                </c:pt>
                <c:pt idx="4871">
                  <c:v>233.89100000000002</c:v>
                </c:pt>
                <c:pt idx="4872">
                  <c:v>233.899</c:v>
                </c:pt>
                <c:pt idx="4873">
                  <c:v>233.90700000000001</c:v>
                </c:pt>
                <c:pt idx="4874">
                  <c:v>233.91499999999999</c:v>
                </c:pt>
                <c:pt idx="4875">
                  <c:v>233.923</c:v>
                </c:pt>
                <c:pt idx="4876">
                  <c:v>233.93100000000001</c:v>
                </c:pt>
                <c:pt idx="4877">
                  <c:v>233.93899999999999</c:v>
                </c:pt>
                <c:pt idx="4878">
                  <c:v>233.946</c:v>
                </c:pt>
                <c:pt idx="4879">
                  <c:v>233.95400000000001</c:v>
                </c:pt>
                <c:pt idx="4880">
                  <c:v>233.96199999999999</c:v>
                </c:pt>
                <c:pt idx="4881">
                  <c:v>233.97</c:v>
                </c:pt>
                <c:pt idx="4882">
                  <c:v>233.97800000000001</c:v>
                </c:pt>
                <c:pt idx="4883">
                  <c:v>233.98599999999999</c:v>
                </c:pt>
                <c:pt idx="4884">
                  <c:v>233.994</c:v>
                </c:pt>
                <c:pt idx="4885">
                  <c:v>234.00200000000001</c:v>
                </c:pt>
                <c:pt idx="4886">
                  <c:v>234.01</c:v>
                </c:pt>
                <c:pt idx="4887">
                  <c:v>234.018</c:v>
                </c:pt>
                <c:pt idx="4888">
                  <c:v>234.02600000000001</c:v>
                </c:pt>
                <c:pt idx="4889">
                  <c:v>234.03399999999999</c:v>
                </c:pt>
                <c:pt idx="4890">
                  <c:v>234.042</c:v>
                </c:pt>
                <c:pt idx="4891">
                  <c:v>234.05</c:v>
                </c:pt>
                <c:pt idx="4892">
                  <c:v>234.05799999999999</c:v>
                </c:pt>
                <c:pt idx="4893">
                  <c:v>234.065</c:v>
                </c:pt>
                <c:pt idx="4894">
                  <c:v>234.07300000000001</c:v>
                </c:pt>
                <c:pt idx="4895">
                  <c:v>234.08099999999999</c:v>
                </c:pt>
                <c:pt idx="4896">
                  <c:v>234.089</c:v>
                </c:pt>
                <c:pt idx="4897">
                  <c:v>234.09700000000001</c:v>
                </c:pt>
                <c:pt idx="4898">
                  <c:v>234.10499999999999</c:v>
                </c:pt>
                <c:pt idx="4899">
                  <c:v>234.113</c:v>
                </c:pt>
                <c:pt idx="4900">
                  <c:v>234.12100000000001</c:v>
                </c:pt>
                <c:pt idx="4901">
                  <c:v>234.12899999999999</c:v>
                </c:pt>
                <c:pt idx="4902">
                  <c:v>234.137</c:v>
                </c:pt>
                <c:pt idx="4903">
                  <c:v>234.14500000000001</c:v>
                </c:pt>
                <c:pt idx="4904">
                  <c:v>234.15299999999999</c:v>
                </c:pt>
                <c:pt idx="4905">
                  <c:v>234.161</c:v>
                </c:pt>
                <c:pt idx="4906">
                  <c:v>234.16900000000001</c:v>
                </c:pt>
                <c:pt idx="4907">
                  <c:v>234.17599999999999</c:v>
                </c:pt>
                <c:pt idx="4908">
                  <c:v>234.184</c:v>
                </c:pt>
                <c:pt idx="4909">
                  <c:v>234.19200000000001</c:v>
                </c:pt>
                <c:pt idx="4910">
                  <c:v>234.2</c:v>
                </c:pt>
                <c:pt idx="4911">
                  <c:v>234.208</c:v>
                </c:pt>
                <c:pt idx="4912">
                  <c:v>234.21600000000001</c:v>
                </c:pt>
                <c:pt idx="4913">
                  <c:v>234.22399999999999</c:v>
                </c:pt>
                <c:pt idx="4914">
                  <c:v>234.232</c:v>
                </c:pt>
                <c:pt idx="4915">
                  <c:v>234.24</c:v>
                </c:pt>
                <c:pt idx="4916">
                  <c:v>234.24799999999999</c:v>
                </c:pt>
                <c:pt idx="4917">
                  <c:v>234.256</c:v>
                </c:pt>
                <c:pt idx="4918">
                  <c:v>234.26400000000001</c:v>
                </c:pt>
                <c:pt idx="4919">
                  <c:v>234.27199999999999</c:v>
                </c:pt>
                <c:pt idx="4920">
                  <c:v>234.279</c:v>
                </c:pt>
                <c:pt idx="4921">
                  <c:v>234.28700000000001</c:v>
                </c:pt>
                <c:pt idx="4922">
                  <c:v>234.29499999999999</c:v>
                </c:pt>
                <c:pt idx="4923">
                  <c:v>234.303</c:v>
                </c:pt>
                <c:pt idx="4924">
                  <c:v>234.31100000000001</c:v>
                </c:pt>
                <c:pt idx="4925">
                  <c:v>234.31899999999999</c:v>
                </c:pt>
                <c:pt idx="4926">
                  <c:v>234.327</c:v>
                </c:pt>
                <c:pt idx="4927">
                  <c:v>234.33499999999998</c:v>
                </c:pt>
                <c:pt idx="4928">
                  <c:v>234.34299999999999</c:v>
                </c:pt>
                <c:pt idx="4929">
                  <c:v>234.351</c:v>
                </c:pt>
                <c:pt idx="4930">
                  <c:v>234.35899999999998</c:v>
                </c:pt>
                <c:pt idx="4931">
                  <c:v>234.36699999999999</c:v>
                </c:pt>
                <c:pt idx="4932">
                  <c:v>234.374</c:v>
                </c:pt>
                <c:pt idx="4933">
                  <c:v>234.38199999999998</c:v>
                </c:pt>
                <c:pt idx="4934">
                  <c:v>234.39</c:v>
                </c:pt>
                <c:pt idx="4935">
                  <c:v>234.398</c:v>
                </c:pt>
                <c:pt idx="4936">
                  <c:v>234.40599999999998</c:v>
                </c:pt>
                <c:pt idx="4937">
                  <c:v>234.41399999999999</c:v>
                </c:pt>
                <c:pt idx="4938">
                  <c:v>234.422</c:v>
                </c:pt>
                <c:pt idx="4939">
                  <c:v>234.42999999999998</c:v>
                </c:pt>
                <c:pt idx="4940">
                  <c:v>234.43799999999999</c:v>
                </c:pt>
                <c:pt idx="4941">
                  <c:v>234.446</c:v>
                </c:pt>
                <c:pt idx="4942">
                  <c:v>234.45399999999998</c:v>
                </c:pt>
                <c:pt idx="4943">
                  <c:v>234.46199999999999</c:v>
                </c:pt>
                <c:pt idx="4944">
                  <c:v>234.46899999999999</c:v>
                </c:pt>
                <c:pt idx="4945">
                  <c:v>234.47699999999998</c:v>
                </c:pt>
                <c:pt idx="4946">
                  <c:v>234.48499999999999</c:v>
                </c:pt>
                <c:pt idx="4947">
                  <c:v>234.49299999999999</c:v>
                </c:pt>
                <c:pt idx="4948">
                  <c:v>234.50099999999998</c:v>
                </c:pt>
                <c:pt idx="4949">
                  <c:v>234.50899999999999</c:v>
                </c:pt>
                <c:pt idx="4950">
                  <c:v>234.517</c:v>
                </c:pt>
                <c:pt idx="4951">
                  <c:v>234.52499999999998</c:v>
                </c:pt>
                <c:pt idx="4952">
                  <c:v>234.53299999999999</c:v>
                </c:pt>
                <c:pt idx="4953">
                  <c:v>234.541</c:v>
                </c:pt>
                <c:pt idx="4954">
                  <c:v>234.548</c:v>
                </c:pt>
                <c:pt idx="4955">
                  <c:v>234.55600000000001</c:v>
                </c:pt>
                <c:pt idx="4956">
                  <c:v>234.56400000000002</c:v>
                </c:pt>
                <c:pt idx="4957">
                  <c:v>234.572</c:v>
                </c:pt>
                <c:pt idx="4958">
                  <c:v>234.58</c:v>
                </c:pt>
                <c:pt idx="4959">
                  <c:v>234.58800000000002</c:v>
                </c:pt>
                <c:pt idx="4960">
                  <c:v>234.596</c:v>
                </c:pt>
                <c:pt idx="4961">
                  <c:v>234.60400000000001</c:v>
                </c:pt>
                <c:pt idx="4962">
                  <c:v>234.61200000000002</c:v>
                </c:pt>
                <c:pt idx="4963">
                  <c:v>234.62</c:v>
                </c:pt>
                <c:pt idx="4964">
                  <c:v>234.62800000000001</c:v>
                </c:pt>
                <c:pt idx="4965">
                  <c:v>234.63500000000002</c:v>
                </c:pt>
                <c:pt idx="4966">
                  <c:v>234.643</c:v>
                </c:pt>
                <c:pt idx="4967">
                  <c:v>234.65100000000001</c:v>
                </c:pt>
                <c:pt idx="4968">
                  <c:v>234.65900000000002</c:v>
                </c:pt>
                <c:pt idx="4969">
                  <c:v>234.667</c:v>
                </c:pt>
                <c:pt idx="4970">
                  <c:v>234.67500000000001</c:v>
                </c:pt>
                <c:pt idx="4971">
                  <c:v>234.68300000000002</c:v>
                </c:pt>
                <c:pt idx="4972">
                  <c:v>234.691</c:v>
                </c:pt>
                <c:pt idx="4973">
                  <c:v>234.69900000000001</c:v>
                </c:pt>
                <c:pt idx="4974">
                  <c:v>234.70700000000002</c:v>
                </c:pt>
                <c:pt idx="4975">
                  <c:v>234.714</c:v>
                </c:pt>
                <c:pt idx="4976">
                  <c:v>234.72200000000001</c:v>
                </c:pt>
                <c:pt idx="4977">
                  <c:v>234.73000000000002</c:v>
                </c:pt>
                <c:pt idx="4978">
                  <c:v>234.738</c:v>
                </c:pt>
                <c:pt idx="4979">
                  <c:v>234.74600000000001</c:v>
                </c:pt>
                <c:pt idx="4980">
                  <c:v>234.75400000000002</c:v>
                </c:pt>
                <c:pt idx="4981">
                  <c:v>234.762</c:v>
                </c:pt>
                <c:pt idx="4982">
                  <c:v>234.77</c:v>
                </c:pt>
                <c:pt idx="4983">
                  <c:v>234.77800000000002</c:v>
                </c:pt>
                <c:pt idx="4984">
                  <c:v>234.785</c:v>
                </c:pt>
                <c:pt idx="4985">
                  <c:v>234.79300000000001</c:v>
                </c:pt>
                <c:pt idx="4986">
                  <c:v>234.80100000000002</c:v>
                </c:pt>
                <c:pt idx="4987">
                  <c:v>234.809</c:v>
                </c:pt>
                <c:pt idx="4988">
                  <c:v>234.81700000000001</c:v>
                </c:pt>
                <c:pt idx="4989">
                  <c:v>234.82499999999999</c:v>
                </c:pt>
                <c:pt idx="4990">
                  <c:v>234.833</c:v>
                </c:pt>
                <c:pt idx="4991">
                  <c:v>234.84100000000001</c:v>
                </c:pt>
                <c:pt idx="4992">
                  <c:v>234.84899999999999</c:v>
                </c:pt>
                <c:pt idx="4993">
                  <c:v>234.85599999999999</c:v>
                </c:pt>
                <c:pt idx="4994">
                  <c:v>234.864</c:v>
                </c:pt>
                <c:pt idx="4995">
                  <c:v>234.87199999999999</c:v>
                </c:pt>
                <c:pt idx="4996">
                  <c:v>234.88</c:v>
                </c:pt>
                <c:pt idx="4997">
                  <c:v>234.88800000000001</c:v>
                </c:pt>
                <c:pt idx="4998">
                  <c:v>234.89599999999999</c:v>
                </c:pt>
                <c:pt idx="4999">
                  <c:v>234.904</c:v>
                </c:pt>
                <c:pt idx="5000">
                  <c:v>234.91200000000001</c:v>
                </c:pt>
                <c:pt idx="5001">
                  <c:v>234.92</c:v>
                </c:pt>
                <c:pt idx="5002">
                  <c:v>234.92699999999999</c:v>
                </c:pt>
                <c:pt idx="5003">
                  <c:v>234.935</c:v>
                </c:pt>
                <c:pt idx="5004">
                  <c:v>234.94299999999998</c:v>
                </c:pt>
                <c:pt idx="5005">
                  <c:v>234.95099999999999</c:v>
                </c:pt>
                <c:pt idx="5006">
                  <c:v>234.959</c:v>
                </c:pt>
                <c:pt idx="5007">
                  <c:v>234.96699999999998</c:v>
                </c:pt>
                <c:pt idx="5008">
                  <c:v>234.97499999999999</c:v>
                </c:pt>
                <c:pt idx="5009">
                  <c:v>234.983</c:v>
                </c:pt>
                <c:pt idx="5010">
                  <c:v>234.98999999999998</c:v>
                </c:pt>
                <c:pt idx="5011">
                  <c:v>234.99799999999999</c:v>
                </c:pt>
                <c:pt idx="5012">
                  <c:v>235.006</c:v>
                </c:pt>
                <c:pt idx="5013">
                  <c:v>235.01399999999998</c:v>
                </c:pt>
                <c:pt idx="5014">
                  <c:v>235.02199999999999</c:v>
                </c:pt>
                <c:pt idx="5015">
                  <c:v>235.03</c:v>
                </c:pt>
                <c:pt idx="5016">
                  <c:v>235.03799999999998</c:v>
                </c:pt>
                <c:pt idx="5017">
                  <c:v>235.04599999999999</c:v>
                </c:pt>
                <c:pt idx="5018">
                  <c:v>235.054</c:v>
                </c:pt>
                <c:pt idx="5019">
                  <c:v>235.06099999999998</c:v>
                </c:pt>
                <c:pt idx="5020">
                  <c:v>235.06899999999999</c:v>
                </c:pt>
                <c:pt idx="5021">
                  <c:v>235.077</c:v>
                </c:pt>
                <c:pt idx="5022">
                  <c:v>235.08499999999998</c:v>
                </c:pt>
                <c:pt idx="5023">
                  <c:v>235.09299999999999</c:v>
                </c:pt>
                <c:pt idx="5024">
                  <c:v>235.101</c:v>
                </c:pt>
                <c:pt idx="5025">
                  <c:v>235.10899999999998</c:v>
                </c:pt>
                <c:pt idx="5026">
                  <c:v>235.11699999999999</c:v>
                </c:pt>
                <c:pt idx="5027">
                  <c:v>235.124</c:v>
                </c:pt>
                <c:pt idx="5028">
                  <c:v>235.13200000000001</c:v>
                </c:pt>
                <c:pt idx="5029">
                  <c:v>235.14</c:v>
                </c:pt>
                <c:pt idx="5030">
                  <c:v>235.148</c:v>
                </c:pt>
                <c:pt idx="5031">
                  <c:v>235.15599999999998</c:v>
                </c:pt>
                <c:pt idx="5032">
                  <c:v>235.16399999999999</c:v>
                </c:pt>
                <c:pt idx="5033">
                  <c:v>235.172</c:v>
                </c:pt>
                <c:pt idx="5034">
                  <c:v>235.179</c:v>
                </c:pt>
                <c:pt idx="5035">
                  <c:v>235.18700000000001</c:v>
                </c:pt>
                <c:pt idx="5036">
                  <c:v>235.19500000000002</c:v>
                </c:pt>
                <c:pt idx="5037">
                  <c:v>235.203</c:v>
                </c:pt>
                <c:pt idx="5038">
                  <c:v>235.21100000000001</c:v>
                </c:pt>
                <c:pt idx="5039">
                  <c:v>235.21900000000002</c:v>
                </c:pt>
                <c:pt idx="5040">
                  <c:v>235.227</c:v>
                </c:pt>
                <c:pt idx="5041">
                  <c:v>235.23500000000001</c:v>
                </c:pt>
                <c:pt idx="5042">
                  <c:v>235.24200000000002</c:v>
                </c:pt>
                <c:pt idx="5043">
                  <c:v>235.25</c:v>
                </c:pt>
                <c:pt idx="5044">
                  <c:v>235.25800000000001</c:v>
                </c:pt>
                <c:pt idx="5045">
                  <c:v>235.26600000000002</c:v>
                </c:pt>
                <c:pt idx="5046">
                  <c:v>235.274</c:v>
                </c:pt>
                <c:pt idx="5047">
                  <c:v>235.28200000000001</c:v>
                </c:pt>
                <c:pt idx="5048">
                  <c:v>235.29000000000002</c:v>
                </c:pt>
                <c:pt idx="5049">
                  <c:v>235.297</c:v>
                </c:pt>
                <c:pt idx="5050">
                  <c:v>235.30500000000001</c:v>
                </c:pt>
                <c:pt idx="5051">
                  <c:v>235.31300000000002</c:v>
                </c:pt>
                <c:pt idx="5052">
                  <c:v>235.321</c:v>
                </c:pt>
                <c:pt idx="5053">
                  <c:v>235.32900000000001</c:v>
                </c:pt>
                <c:pt idx="5054">
                  <c:v>235.33700000000002</c:v>
                </c:pt>
                <c:pt idx="5055">
                  <c:v>235.345</c:v>
                </c:pt>
                <c:pt idx="5056">
                  <c:v>235.35300000000001</c:v>
                </c:pt>
                <c:pt idx="5057">
                  <c:v>235.36</c:v>
                </c:pt>
                <c:pt idx="5058">
                  <c:v>235.36799999999999</c:v>
                </c:pt>
                <c:pt idx="5059">
                  <c:v>235.376</c:v>
                </c:pt>
                <c:pt idx="5060">
                  <c:v>235.38400000000001</c:v>
                </c:pt>
                <c:pt idx="5061">
                  <c:v>235.392</c:v>
                </c:pt>
                <c:pt idx="5062">
                  <c:v>235.4</c:v>
                </c:pt>
                <c:pt idx="5063">
                  <c:v>235.40800000000002</c:v>
                </c:pt>
                <c:pt idx="5064">
                  <c:v>235.41499999999999</c:v>
                </c:pt>
                <c:pt idx="5065">
                  <c:v>235.423</c:v>
                </c:pt>
                <c:pt idx="5066">
                  <c:v>235.43100000000001</c:v>
                </c:pt>
                <c:pt idx="5067">
                  <c:v>235.43899999999999</c:v>
                </c:pt>
                <c:pt idx="5068">
                  <c:v>235.447</c:v>
                </c:pt>
                <c:pt idx="5069">
                  <c:v>235.45500000000001</c:v>
                </c:pt>
                <c:pt idx="5070">
                  <c:v>235.46099999999998</c:v>
                </c:pt>
                <c:pt idx="5071">
                  <c:v>235.46299999999999</c:v>
                </c:pt>
                <c:pt idx="5072">
                  <c:v>235.46899999999999</c:v>
                </c:pt>
                <c:pt idx="5073">
                  <c:v>235.47</c:v>
                </c:pt>
                <c:pt idx="5074">
                  <c:v>235.477</c:v>
                </c:pt>
                <c:pt idx="5075">
                  <c:v>235.48499999999999</c:v>
                </c:pt>
                <c:pt idx="5076">
                  <c:v>235.49299999999999</c:v>
                </c:pt>
                <c:pt idx="5077">
                  <c:v>235.501</c:v>
                </c:pt>
                <c:pt idx="5078">
                  <c:v>235.50899999999999</c:v>
                </c:pt>
                <c:pt idx="5079">
                  <c:v>235.517</c:v>
                </c:pt>
                <c:pt idx="5080">
                  <c:v>235.52500000000001</c:v>
                </c:pt>
                <c:pt idx="5081">
                  <c:v>235.53299999999999</c:v>
                </c:pt>
                <c:pt idx="5082">
                  <c:v>235.541</c:v>
                </c:pt>
                <c:pt idx="5083">
                  <c:v>235.54899999999998</c:v>
                </c:pt>
                <c:pt idx="5084">
                  <c:v>235.55699999999999</c:v>
                </c:pt>
                <c:pt idx="5085">
                  <c:v>235.565</c:v>
                </c:pt>
                <c:pt idx="5086">
                  <c:v>235.57299999999998</c:v>
                </c:pt>
                <c:pt idx="5087">
                  <c:v>235.58099999999999</c:v>
                </c:pt>
                <c:pt idx="5088">
                  <c:v>235.589</c:v>
                </c:pt>
                <c:pt idx="5089">
                  <c:v>235.59699999999998</c:v>
                </c:pt>
                <c:pt idx="5090">
                  <c:v>235.60599999999999</c:v>
                </c:pt>
                <c:pt idx="5091">
                  <c:v>235.614</c:v>
                </c:pt>
                <c:pt idx="5092">
                  <c:v>235.62199999999999</c:v>
                </c:pt>
                <c:pt idx="5093">
                  <c:v>235.63</c:v>
                </c:pt>
                <c:pt idx="5094">
                  <c:v>235.63800000000001</c:v>
                </c:pt>
                <c:pt idx="5095">
                  <c:v>235.64599999999999</c:v>
                </c:pt>
                <c:pt idx="5096">
                  <c:v>235.654</c:v>
                </c:pt>
                <c:pt idx="5097">
                  <c:v>235.66200000000001</c:v>
                </c:pt>
                <c:pt idx="5098">
                  <c:v>235.67</c:v>
                </c:pt>
                <c:pt idx="5099">
                  <c:v>235.678</c:v>
                </c:pt>
                <c:pt idx="5100">
                  <c:v>235.68600000000001</c:v>
                </c:pt>
                <c:pt idx="5101">
                  <c:v>235.69399999999999</c:v>
                </c:pt>
                <c:pt idx="5102">
                  <c:v>235.702</c:v>
                </c:pt>
                <c:pt idx="5103">
                  <c:v>235.71</c:v>
                </c:pt>
                <c:pt idx="5104">
                  <c:v>235.71799999999999</c:v>
                </c:pt>
                <c:pt idx="5105">
                  <c:v>235.726</c:v>
                </c:pt>
                <c:pt idx="5106">
                  <c:v>235.73400000000001</c:v>
                </c:pt>
                <c:pt idx="5107">
                  <c:v>235.74199999999999</c:v>
                </c:pt>
                <c:pt idx="5108">
                  <c:v>235.75</c:v>
                </c:pt>
                <c:pt idx="5109">
                  <c:v>235.75800000000001</c:v>
                </c:pt>
                <c:pt idx="5110">
                  <c:v>235.76599999999999</c:v>
                </c:pt>
                <c:pt idx="5111">
                  <c:v>235.774</c:v>
                </c:pt>
                <c:pt idx="5112">
                  <c:v>235.78200000000001</c:v>
                </c:pt>
                <c:pt idx="5113">
                  <c:v>235.79</c:v>
                </c:pt>
                <c:pt idx="5114">
                  <c:v>235.798</c:v>
                </c:pt>
                <c:pt idx="5115">
                  <c:v>235.80599999999998</c:v>
                </c:pt>
                <c:pt idx="5116">
                  <c:v>235.81399999999999</c:v>
                </c:pt>
                <c:pt idx="5117">
                  <c:v>235.822</c:v>
                </c:pt>
                <c:pt idx="5118">
                  <c:v>235.82999999999998</c:v>
                </c:pt>
                <c:pt idx="5119">
                  <c:v>235.83799999999999</c:v>
                </c:pt>
                <c:pt idx="5120">
                  <c:v>235.846</c:v>
                </c:pt>
                <c:pt idx="5121">
                  <c:v>235.85399999999998</c:v>
                </c:pt>
                <c:pt idx="5122">
                  <c:v>235.86199999999999</c:v>
                </c:pt>
                <c:pt idx="5123">
                  <c:v>235.87</c:v>
                </c:pt>
                <c:pt idx="5124">
                  <c:v>235.87799999999999</c:v>
                </c:pt>
                <c:pt idx="5125">
                  <c:v>235.886</c:v>
                </c:pt>
                <c:pt idx="5126">
                  <c:v>235.89400000000001</c:v>
                </c:pt>
                <c:pt idx="5127">
                  <c:v>235.90199999999999</c:v>
                </c:pt>
                <c:pt idx="5128">
                  <c:v>235.91</c:v>
                </c:pt>
                <c:pt idx="5129">
                  <c:v>235.91800000000001</c:v>
                </c:pt>
                <c:pt idx="5130">
                  <c:v>235.92599999999999</c:v>
                </c:pt>
                <c:pt idx="5131">
                  <c:v>235.934</c:v>
                </c:pt>
                <c:pt idx="5132">
                  <c:v>235.94200000000001</c:v>
                </c:pt>
                <c:pt idx="5133">
                  <c:v>235.95</c:v>
                </c:pt>
                <c:pt idx="5134">
                  <c:v>235.959</c:v>
                </c:pt>
                <c:pt idx="5135">
                  <c:v>235.96700000000001</c:v>
                </c:pt>
                <c:pt idx="5136">
                  <c:v>235.97499999999999</c:v>
                </c:pt>
                <c:pt idx="5137">
                  <c:v>235.983</c:v>
                </c:pt>
                <c:pt idx="5138">
                  <c:v>235.99100000000001</c:v>
                </c:pt>
                <c:pt idx="5139">
                  <c:v>235.999</c:v>
                </c:pt>
                <c:pt idx="5140">
                  <c:v>236.00700000000001</c:v>
                </c:pt>
                <c:pt idx="5141">
                  <c:v>236.01500000000001</c:v>
                </c:pt>
                <c:pt idx="5142">
                  <c:v>236.023</c:v>
                </c:pt>
                <c:pt idx="5143">
                  <c:v>236.03100000000001</c:v>
                </c:pt>
                <c:pt idx="5144">
                  <c:v>236.03899999999999</c:v>
                </c:pt>
                <c:pt idx="5145">
                  <c:v>236.047</c:v>
                </c:pt>
                <c:pt idx="5146">
                  <c:v>236.05500000000001</c:v>
                </c:pt>
                <c:pt idx="5147">
                  <c:v>236.06299999999999</c:v>
                </c:pt>
                <c:pt idx="5148">
                  <c:v>236.071</c:v>
                </c:pt>
                <c:pt idx="5149">
                  <c:v>236.07900000000001</c:v>
                </c:pt>
                <c:pt idx="5150">
                  <c:v>236.08699999999999</c:v>
                </c:pt>
                <c:pt idx="5151">
                  <c:v>236.095</c:v>
                </c:pt>
                <c:pt idx="5152">
                  <c:v>236.10300000000001</c:v>
                </c:pt>
                <c:pt idx="5153">
                  <c:v>236.11099999999999</c:v>
                </c:pt>
                <c:pt idx="5154">
                  <c:v>236.119</c:v>
                </c:pt>
                <c:pt idx="5155">
                  <c:v>236.12700000000001</c:v>
                </c:pt>
                <c:pt idx="5156">
                  <c:v>236.13499999999999</c:v>
                </c:pt>
                <c:pt idx="5157">
                  <c:v>236.143</c:v>
                </c:pt>
                <c:pt idx="5158">
                  <c:v>236.15100000000001</c:v>
                </c:pt>
                <c:pt idx="5159">
                  <c:v>236.15899999999999</c:v>
                </c:pt>
                <c:pt idx="5160">
                  <c:v>236.167</c:v>
                </c:pt>
                <c:pt idx="5161">
                  <c:v>236.17500000000001</c:v>
                </c:pt>
                <c:pt idx="5162">
                  <c:v>236.18299999999999</c:v>
                </c:pt>
                <c:pt idx="5163">
                  <c:v>236.191</c:v>
                </c:pt>
                <c:pt idx="5164">
                  <c:v>236.19900000000001</c:v>
                </c:pt>
                <c:pt idx="5165">
                  <c:v>236.20699999999999</c:v>
                </c:pt>
                <c:pt idx="5166">
                  <c:v>236.215</c:v>
                </c:pt>
                <c:pt idx="5167">
                  <c:v>236.22300000000001</c:v>
                </c:pt>
                <c:pt idx="5168">
                  <c:v>236.23099999999999</c:v>
                </c:pt>
                <c:pt idx="5169">
                  <c:v>236.239</c:v>
                </c:pt>
                <c:pt idx="5170">
                  <c:v>236.24700000000001</c:v>
                </c:pt>
                <c:pt idx="5171">
                  <c:v>236.255</c:v>
                </c:pt>
                <c:pt idx="5172">
                  <c:v>236.26300000000001</c:v>
                </c:pt>
                <c:pt idx="5173">
                  <c:v>236.27100000000002</c:v>
                </c:pt>
                <c:pt idx="5174">
                  <c:v>236.279</c:v>
                </c:pt>
                <c:pt idx="5175">
                  <c:v>236.28700000000001</c:v>
                </c:pt>
                <c:pt idx="5176">
                  <c:v>236.29500000000002</c:v>
                </c:pt>
                <c:pt idx="5177">
                  <c:v>236.303</c:v>
                </c:pt>
                <c:pt idx="5178">
                  <c:v>236.31100000000001</c:v>
                </c:pt>
                <c:pt idx="5179">
                  <c:v>236.31899999999999</c:v>
                </c:pt>
                <c:pt idx="5180">
                  <c:v>236.327</c:v>
                </c:pt>
                <c:pt idx="5181">
                  <c:v>236.33500000000001</c:v>
                </c:pt>
                <c:pt idx="5182">
                  <c:v>236.34299999999999</c:v>
                </c:pt>
                <c:pt idx="5183">
                  <c:v>236.351</c:v>
                </c:pt>
                <c:pt idx="5184">
                  <c:v>236.35900000000001</c:v>
                </c:pt>
                <c:pt idx="5185">
                  <c:v>236.36699999999999</c:v>
                </c:pt>
                <c:pt idx="5186">
                  <c:v>236.375</c:v>
                </c:pt>
                <c:pt idx="5187">
                  <c:v>236.38300000000001</c:v>
                </c:pt>
                <c:pt idx="5188">
                  <c:v>236.39099999999999</c:v>
                </c:pt>
                <c:pt idx="5189">
                  <c:v>236.399</c:v>
                </c:pt>
                <c:pt idx="5190">
                  <c:v>236.40700000000001</c:v>
                </c:pt>
                <c:pt idx="5191">
                  <c:v>236.41499999999999</c:v>
                </c:pt>
                <c:pt idx="5192">
                  <c:v>236.423</c:v>
                </c:pt>
                <c:pt idx="5193">
                  <c:v>236.43100000000001</c:v>
                </c:pt>
                <c:pt idx="5194">
                  <c:v>236.43899999999999</c:v>
                </c:pt>
                <c:pt idx="5195">
                  <c:v>236.446</c:v>
                </c:pt>
                <c:pt idx="5196">
                  <c:v>236.45400000000001</c:v>
                </c:pt>
                <c:pt idx="5197">
                  <c:v>236.46199999999999</c:v>
                </c:pt>
                <c:pt idx="5198">
                  <c:v>236.47</c:v>
                </c:pt>
                <c:pt idx="5199">
                  <c:v>236.47800000000001</c:v>
                </c:pt>
                <c:pt idx="5200">
                  <c:v>236.48599999999999</c:v>
                </c:pt>
                <c:pt idx="5201">
                  <c:v>236.494</c:v>
                </c:pt>
                <c:pt idx="5202">
                  <c:v>236.50200000000001</c:v>
                </c:pt>
                <c:pt idx="5203">
                  <c:v>236.51</c:v>
                </c:pt>
                <c:pt idx="5204">
                  <c:v>236.518</c:v>
                </c:pt>
                <c:pt idx="5205">
                  <c:v>236.52600000000001</c:v>
                </c:pt>
                <c:pt idx="5206">
                  <c:v>236.53399999999999</c:v>
                </c:pt>
                <c:pt idx="5207">
                  <c:v>236.542</c:v>
                </c:pt>
                <c:pt idx="5208">
                  <c:v>236.55</c:v>
                </c:pt>
                <c:pt idx="5209">
                  <c:v>236.55799999999999</c:v>
                </c:pt>
                <c:pt idx="5210">
                  <c:v>236.566</c:v>
                </c:pt>
                <c:pt idx="5211">
                  <c:v>236.57400000000001</c:v>
                </c:pt>
                <c:pt idx="5212">
                  <c:v>236.58199999999999</c:v>
                </c:pt>
                <c:pt idx="5213">
                  <c:v>236.59</c:v>
                </c:pt>
                <c:pt idx="5214">
                  <c:v>236.59800000000001</c:v>
                </c:pt>
                <c:pt idx="5215">
                  <c:v>236.60599999999999</c:v>
                </c:pt>
                <c:pt idx="5216">
                  <c:v>236.614</c:v>
                </c:pt>
                <c:pt idx="5217">
                  <c:v>236.62200000000001</c:v>
                </c:pt>
                <c:pt idx="5218">
                  <c:v>236.63</c:v>
                </c:pt>
                <c:pt idx="5219">
                  <c:v>236.63800000000001</c:v>
                </c:pt>
                <c:pt idx="5220">
                  <c:v>236.64599999999999</c:v>
                </c:pt>
                <c:pt idx="5221">
                  <c:v>236.654</c:v>
                </c:pt>
                <c:pt idx="5222">
                  <c:v>236.66200000000001</c:v>
                </c:pt>
                <c:pt idx="5223">
                  <c:v>236.67</c:v>
                </c:pt>
                <c:pt idx="5224">
                  <c:v>236.678</c:v>
                </c:pt>
                <c:pt idx="5225">
                  <c:v>236.68600000000001</c:v>
                </c:pt>
                <c:pt idx="5226">
                  <c:v>236.69399999999999</c:v>
                </c:pt>
                <c:pt idx="5227">
                  <c:v>236.702</c:v>
                </c:pt>
                <c:pt idx="5228">
                  <c:v>236.71</c:v>
                </c:pt>
                <c:pt idx="5229">
                  <c:v>236.71799999999999</c:v>
                </c:pt>
                <c:pt idx="5230">
                  <c:v>236.726</c:v>
                </c:pt>
                <c:pt idx="5231">
                  <c:v>236.73400000000001</c:v>
                </c:pt>
                <c:pt idx="5232">
                  <c:v>236.74199999999999</c:v>
                </c:pt>
                <c:pt idx="5233">
                  <c:v>236.75</c:v>
                </c:pt>
                <c:pt idx="5234">
                  <c:v>236.75800000000001</c:v>
                </c:pt>
                <c:pt idx="5235">
                  <c:v>236.76599999999999</c:v>
                </c:pt>
                <c:pt idx="5236">
                  <c:v>236.774</c:v>
                </c:pt>
                <c:pt idx="5237">
                  <c:v>236.78200000000001</c:v>
                </c:pt>
                <c:pt idx="5238">
                  <c:v>236.79</c:v>
                </c:pt>
                <c:pt idx="5239">
                  <c:v>236.797</c:v>
                </c:pt>
                <c:pt idx="5240">
                  <c:v>236.80500000000001</c:v>
                </c:pt>
                <c:pt idx="5241">
                  <c:v>236.81299999999999</c:v>
                </c:pt>
                <c:pt idx="5242">
                  <c:v>236.821</c:v>
                </c:pt>
                <c:pt idx="5243">
                  <c:v>236.82900000000001</c:v>
                </c:pt>
                <c:pt idx="5244">
                  <c:v>236.83699999999999</c:v>
                </c:pt>
                <c:pt idx="5245">
                  <c:v>236.845</c:v>
                </c:pt>
                <c:pt idx="5246">
                  <c:v>236.85300000000001</c:v>
                </c:pt>
                <c:pt idx="5247">
                  <c:v>236.86099999999999</c:v>
                </c:pt>
                <c:pt idx="5248">
                  <c:v>236.869</c:v>
                </c:pt>
                <c:pt idx="5249">
                  <c:v>236.87700000000001</c:v>
                </c:pt>
                <c:pt idx="5250">
                  <c:v>236.88499999999999</c:v>
                </c:pt>
                <c:pt idx="5251">
                  <c:v>236.893</c:v>
                </c:pt>
                <c:pt idx="5252">
                  <c:v>236.90100000000001</c:v>
                </c:pt>
                <c:pt idx="5253">
                  <c:v>236.90899999999999</c:v>
                </c:pt>
                <c:pt idx="5254">
                  <c:v>236.917</c:v>
                </c:pt>
                <c:pt idx="5255">
                  <c:v>236.92500000000001</c:v>
                </c:pt>
                <c:pt idx="5256">
                  <c:v>236.93299999999999</c:v>
                </c:pt>
                <c:pt idx="5257">
                  <c:v>236.941</c:v>
                </c:pt>
                <c:pt idx="5258">
                  <c:v>236.94900000000001</c:v>
                </c:pt>
                <c:pt idx="5259">
                  <c:v>236.95699999999999</c:v>
                </c:pt>
                <c:pt idx="5260">
                  <c:v>236.965</c:v>
                </c:pt>
                <c:pt idx="5261">
                  <c:v>236.97299999999998</c:v>
                </c:pt>
                <c:pt idx="5262">
                  <c:v>236.98099999999999</c:v>
                </c:pt>
                <c:pt idx="5263">
                  <c:v>236.989</c:v>
                </c:pt>
                <c:pt idx="5264">
                  <c:v>236.99699999999999</c:v>
                </c:pt>
                <c:pt idx="5265">
                  <c:v>237.00399999999999</c:v>
                </c:pt>
                <c:pt idx="5266">
                  <c:v>237.012</c:v>
                </c:pt>
                <c:pt idx="5267">
                  <c:v>237.01999999999998</c:v>
                </c:pt>
                <c:pt idx="5268">
                  <c:v>237.02799999999999</c:v>
                </c:pt>
                <c:pt idx="5269">
                  <c:v>237.036</c:v>
                </c:pt>
                <c:pt idx="5270">
                  <c:v>237.04399999999998</c:v>
                </c:pt>
                <c:pt idx="5271">
                  <c:v>237.05199999999999</c:v>
                </c:pt>
                <c:pt idx="5272">
                  <c:v>237.06</c:v>
                </c:pt>
                <c:pt idx="5273">
                  <c:v>237.06799999999998</c:v>
                </c:pt>
                <c:pt idx="5274">
                  <c:v>237.07599999999999</c:v>
                </c:pt>
                <c:pt idx="5275">
                  <c:v>237.084</c:v>
                </c:pt>
                <c:pt idx="5276">
                  <c:v>237.09199999999998</c:v>
                </c:pt>
                <c:pt idx="5277">
                  <c:v>237.1</c:v>
                </c:pt>
                <c:pt idx="5278">
                  <c:v>237.108</c:v>
                </c:pt>
                <c:pt idx="5279">
                  <c:v>237.11599999999999</c:v>
                </c:pt>
                <c:pt idx="5280">
                  <c:v>237.124</c:v>
                </c:pt>
                <c:pt idx="5281">
                  <c:v>237.13200000000001</c:v>
                </c:pt>
                <c:pt idx="5282">
                  <c:v>237.14</c:v>
                </c:pt>
                <c:pt idx="5283">
                  <c:v>237.148</c:v>
                </c:pt>
                <c:pt idx="5284">
                  <c:v>237.15600000000001</c:v>
                </c:pt>
                <c:pt idx="5285">
                  <c:v>237.16399999999999</c:v>
                </c:pt>
                <c:pt idx="5286">
                  <c:v>237.17099999999999</c:v>
                </c:pt>
                <c:pt idx="5287">
                  <c:v>237.179</c:v>
                </c:pt>
                <c:pt idx="5288">
                  <c:v>237.18699999999998</c:v>
                </c:pt>
                <c:pt idx="5289">
                  <c:v>237.19499999999999</c:v>
                </c:pt>
                <c:pt idx="5290">
                  <c:v>237.203</c:v>
                </c:pt>
                <c:pt idx="5291">
                  <c:v>237.21099999999998</c:v>
                </c:pt>
                <c:pt idx="5292">
                  <c:v>237.21899999999999</c:v>
                </c:pt>
                <c:pt idx="5293">
                  <c:v>237.227</c:v>
                </c:pt>
                <c:pt idx="5294">
                  <c:v>237.23499999999999</c:v>
                </c:pt>
                <c:pt idx="5295">
                  <c:v>237.24299999999999</c:v>
                </c:pt>
                <c:pt idx="5296">
                  <c:v>237.251</c:v>
                </c:pt>
                <c:pt idx="5297">
                  <c:v>237.25899999999999</c:v>
                </c:pt>
                <c:pt idx="5298">
                  <c:v>237.267</c:v>
                </c:pt>
                <c:pt idx="5299">
                  <c:v>237.27500000000001</c:v>
                </c:pt>
                <c:pt idx="5300">
                  <c:v>237.28299999999999</c:v>
                </c:pt>
                <c:pt idx="5301">
                  <c:v>237.291</c:v>
                </c:pt>
                <c:pt idx="5302">
                  <c:v>237.29900000000001</c:v>
                </c:pt>
                <c:pt idx="5303">
                  <c:v>237.30599999999998</c:v>
                </c:pt>
                <c:pt idx="5304">
                  <c:v>237.31399999999999</c:v>
                </c:pt>
                <c:pt idx="5305">
                  <c:v>237.322</c:v>
                </c:pt>
                <c:pt idx="5306">
                  <c:v>237.32999999999998</c:v>
                </c:pt>
                <c:pt idx="5307">
                  <c:v>237.33799999999999</c:v>
                </c:pt>
                <c:pt idx="5308">
                  <c:v>237.346</c:v>
                </c:pt>
                <c:pt idx="5309">
                  <c:v>237.35399999999998</c:v>
                </c:pt>
                <c:pt idx="5310">
                  <c:v>237.36199999999999</c:v>
                </c:pt>
                <c:pt idx="5311">
                  <c:v>237.36999999999998</c:v>
                </c:pt>
                <c:pt idx="5312">
                  <c:v>237.37799999999999</c:v>
                </c:pt>
                <c:pt idx="5313">
                  <c:v>237.386</c:v>
                </c:pt>
                <c:pt idx="5314">
                  <c:v>237.39399999999998</c:v>
                </c:pt>
                <c:pt idx="5315">
                  <c:v>237.40199999999999</c:v>
                </c:pt>
                <c:pt idx="5316">
                  <c:v>237.41</c:v>
                </c:pt>
                <c:pt idx="5317">
                  <c:v>237.41799999999998</c:v>
                </c:pt>
                <c:pt idx="5318">
                  <c:v>237.42599999999999</c:v>
                </c:pt>
                <c:pt idx="5319">
                  <c:v>237.43299999999999</c:v>
                </c:pt>
                <c:pt idx="5320">
                  <c:v>237.441</c:v>
                </c:pt>
                <c:pt idx="5321">
                  <c:v>237.44899999999998</c:v>
                </c:pt>
                <c:pt idx="5322">
                  <c:v>237.45699999999999</c:v>
                </c:pt>
                <c:pt idx="5323">
                  <c:v>237.465</c:v>
                </c:pt>
                <c:pt idx="5324">
                  <c:v>237.47299999999998</c:v>
                </c:pt>
                <c:pt idx="5325">
                  <c:v>237.48099999999999</c:v>
                </c:pt>
                <c:pt idx="5326">
                  <c:v>237.48899999999998</c:v>
                </c:pt>
                <c:pt idx="5327">
                  <c:v>237.49699999999999</c:v>
                </c:pt>
                <c:pt idx="5328">
                  <c:v>237.505</c:v>
                </c:pt>
                <c:pt idx="5329">
                  <c:v>237.512</c:v>
                </c:pt>
                <c:pt idx="5330">
                  <c:v>237.51299999999998</c:v>
                </c:pt>
                <c:pt idx="5331">
                  <c:v>237.52099999999999</c:v>
                </c:pt>
                <c:pt idx="5332">
                  <c:v>237.52099999999999</c:v>
                </c:pt>
                <c:pt idx="5333">
                  <c:v>237.529</c:v>
                </c:pt>
                <c:pt idx="5334">
                  <c:v>237.53699999999998</c:v>
                </c:pt>
                <c:pt idx="5335">
                  <c:v>237.54499999999999</c:v>
                </c:pt>
                <c:pt idx="5336">
                  <c:v>237.553</c:v>
                </c:pt>
                <c:pt idx="5337">
                  <c:v>237.56099999999998</c:v>
                </c:pt>
                <c:pt idx="5338">
                  <c:v>237.56899999999999</c:v>
                </c:pt>
                <c:pt idx="5339">
                  <c:v>237.577</c:v>
                </c:pt>
                <c:pt idx="5340">
                  <c:v>237.58599999999998</c:v>
                </c:pt>
                <c:pt idx="5341">
                  <c:v>237.59399999999999</c:v>
                </c:pt>
                <c:pt idx="5342">
                  <c:v>237.602</c:v>
                </c:pt>
                <c:pt idx="5343">
                  <c:v>237.60999999999999</c:v>
                </c:pt>
                <c:pt idx="5344">
                  <c:v>237.61799999999999</c:v>
                </c:pt>
                <c:pt idx="5345">
                  <c:v>237.626</c:v>
                </c:pt>
                <c:pt idx="5346">
                  <c:v>237.63399999999999</c:v>
                </c:pt>
                <c:pt idx="5347">
                  <c:v>237.642</c:v>
                </c:pt>
                <c:pt idx="5348">
                  <c:v>237.64999999999998</c:v>
                </c:pt>
                <c:pt idx="5349">
                  <c:v>237.65899999999999</c:v>
                </c:pt>
                <c:pt idx="5350">
                  <c:v>237.667</c:v>
                </c:pt>
                <c:pt idx="5351">
                  <c:v>237.67499999999998</c:v>
                </c:pt>
                <c:pt idx="5352">
                  <c:v>237.68299999999999</c:v>
                </c:pt>
                <c:pt idx="5353">
                  <c:v>237.691</c:v>
                </c:pt>
                <c:pt idx="5354">
                  <c:v>237.69899999999998</c:v>
                </c:pt>
                <c:pt idx="5355">
                  <c:v>237.70699999999999</c:v>
                </c:pt>
                <c:pt idx="5356">
                  <c:v>237.715</c:v>
                </c:pt>
                <c:pt idx="5357">
                  <c:v>237.72299999999998</c:v>
                </c:pt>
                <c:pt idx="5358">
                  <c:v>237.73099999999999</c:v>
                </c:pt>
                <c:pt idx="5359">
                  <c:v>237.74</c:v>
                </c:pt>
                <c:pt idx="5360">
                  <c:v>237.74799999999999</c:v>
                </c:pt>
                <c:pt idx="5361">
                  <c:v>237.756</c:v>
                </c:pt>
                <c:pt idx="5362">
                  <c:v>237.76400000000001</c:v>
                </c:pt>
                <c:pt idx="5363">
                  <c:v>237.77199999999999</c:v>
                </c:pt>
                <c:pt idx="5364">
                  <c:v>237.78</c:v>
                </c:pt>
                <c:pt idx="5365">
                  <c:v>237.78800000000001</c:v>
                </c:pt>
                <c:pt idx="5366">
                  <c:v>237.79599999999999</c:v>
                </c:pt>
                <c:pt idx="5367">
                  <c:v>237.804</c:v>
                </c:pt>
                <c:pt idx="5368">
                  <c:v>237.81200000000001</c:v>
                </c:pt>
                <c:pt idx="5369">
                  <c:v>237.821</c:v>
                </c:pt>
                <c:pt idx="5370">
                  <c:v>237.82900000000001</c:v>
                </c:pt>
                <c:pt idx="5371">
                  <c:v>237.83699999999999</c:v>
                </c:pt>
                <c:pt idx="5372">
                  <c:v>237.845</c:v>
                </c:pt>
                <c:pt idx="5373">
                  <c:v>237.85300000000001</c:v>
                </c:pt>
                <c:pt idx="5374">
                  <c:v>237.86099999999999</c:v>
                </c:pt>
                <c:pt idx="5375">
                  <c:v>237.869</c:v>
                </c:pt>
                <c:pt idx="5376">
                  <c:v>237.87700000000001</c:v>
                </c:pt>
                <c:pt idx="5377">
                  <c:v>237.88499999999999</c:v>
                </c:pt>
                <c:pt idx="5378">
                  <c:v>237.893</c:v>
                </c:pt>
                <c:pt idx="5379">
                  <c:v>237.90200000000002</c:v>
                </c:pt>
                <c:pt idx="5380">
                  <c:v>237.91</c:v>
                </c:pt>
                <c:pt idx="5381">
                  <c:v>237.91800000000001</c:v>
                </c:pt>
                <c:pt idx="5382">
                  <c:v>237.92600000000002</c:v>
                </c:pt>
                <c:pt idx="5383">
                  <c:v>237.934</c:v>
                </c:pt>
                <c:pt idx="5384">
                  <c:v>237.94200000000001</c:v>
                </c:pt>
                <c:pt idx="5385">
                  <c:v>237.95000000000002</c:v>
                </c:pt>
                <c:pt idx="5386">
                  <c:v>237.958</c:v>
                </c:pt>
                <c:pt idx="5387">
                  <c:v>237.96600000000001</c:v>
                </c:pt>
                <c:pt idx="5388">
                  <c:v>237.97400000000002</c:v>
                </c:pt>
                <c:pt idx="5389">
                  <c:v>237.982</c:v>
                </c:pt>
                <c:pt idx="5390">
                  <c:v>237.99100000000001</c:v>
                </c:pt>
                <c:pt idx="5391">
                  <c:v>237.99900000000002</c:v>
                </c:pt>
                <c:pt idx="5392">
                  <c:v>238.00700000000001</c:v>
                </c:pt>
                <c:pt idx="5393">
                  <c:v>238.01500000000001</c:v>
                </c:pt>
                <c:pt idx="5394">
                  <c:v>238.02300000000002</c:v>
                </c:pt>
                <c:pt idx="5395">
                  <c:v>238.03100000000001</c:v>
                </c:pt>
                <c:pt idx="5396">
                  <c:v>238.03900000000002</c:v>
                </c:pt>
                <c:pt idx="5397">
                  <c:v>238.047</c:v>
                </c:pt>
                <c:pt idx="5398">
                  <c:v>238.05500000000001</c:v>
                </c:pt>
                <c:pt idx="5399">
                  <c:v>238.06300000000002</c:v>
                </c:pt>
                <c:pt idx="5400">
                  <c:v>238.071</c:v>
                </c:pt>
                <c:pt idx="5401">
                  <c:v>238.08</c:v>
                </c:pt>
                <c:pt idx="5402">
                  <c:v>238.08799999999999</c:v>
                </c:pt>
                <c:pt idx="5403">
                  <c:v>238.096</c:v>
                </c:pt>
                <c:pt idx="5404">
                  <c:v>238.10399999999998</c:v>
                </c:pt>
                <c:pt idx="5405">
                  <c:v>238.11199999999999</c:v>
                </c:pt>
                <c:pt idx="5406">
                  <c:v>238.12</c:v>
                </c:pt>
                <c:pt idx="5407">
                  <c:v>238.12799999999999</c:v>
                </c:pt>
                <c:pt idx="5408">
                  <c:v>238.136</c:v>
                </c:pt>
                <c:pt idx="5409">
                  <c:v>238.14400000000001</c:v>
                </c:pt>
                <c:pt idx="5410">
                  <c:v>238.15199999999999</c:v>
                </c:pt>
                <c:pt idx="5411">
                  <c:v>238.16</c:v>
                </c:pt>
                <c:pt idx="5412">
                  <c:v>238.16800000000001</c:v>
                </c:pt>
                <c:pt idx="5413">
                  <c:v>238.17699999999999</c:v>
                </c:pt>
                <c:pt idx="5414">
                  <c:v>238.185</c:v>
                </c:pt>
                <c:pt idx="5415">
                  <c:v>238.19299999999998</c:v>
                </c:pt>
                <c:pt idx="5416">
                  <c:v>238.20099999999999</c:v>
                </c:pt>
                <c:pt idx="5417">
                  <c:v>238.209</c:v>
                </c:pt>
                <c:pt idx="5418">
                  <c:v>238.21699999999998</c:v>
                </c:pt>
                <c:pt idx="5419">
                  <c:v>238.22499999999999</c:v>
                </c:pt>
                <c:pt idx="5420">
                  <c:v>238.233</c:v>
                </c:pt>
                <c:pt idx="5421">
                  <c:v>238.24099999999999</c:v>
                </c:pt>
                <c:pt idx="5422">
                  <c:v>238.249</c:v>
                </c:pt>
                <c:pt idx="5423">
                  <c:v>238.25699999999998</c:v>
                </c:pt>
                <c:pt idx="5424">
                  <c:v>238.26499999999999</c:v>
                </c:pt>
                <c:pt idx="5425">
                  <c:v>238.273</c:v>
                </c:pt>
                <c:pt idx="5426">
                  <c:v>238.28199999999998</c:v>
                </c:pt>
                <c:pt idx="5427">
                  <c:v>238.29</c:v>
                </c:pt>
                <c:pt idx="5428">
                  <c:v>238.298</c:v>
                </c:pt>
                <c:pt idx="5429">
                  <c:v>238.30599999999998</c:v>
                </c:pt>
                <c:pt idx="5430">
                  <c:v>238.31399999999999</c:v>
                </c:pt>
                <c:pt idx="5431">
                  <c:v>238.322</c:v>
                </c:pt>
                <c:pt idx="5432">
                  <c:v>238.32999999999998</c:v>
                </c:pt>
                <c:pt idx="5433">
                  <c:v>238.33799999999999</c:v>
                </c:pt>
                <c:pt idx="5434">
                  <c:v>238.346</c:v>
                </c:pt>
                <c:pt idx="5435">
                  <c:v>238.35399999999998</c:v>
                </c:pt>
                <c:pt idx="5436">
                  <c:v>238.36199999999999</c:v>
                </c:pt>
                <c:pt idx="5437">
                  <c:v>238.37</c:v>
                </c:pt>
                <c:pt idx="5438">
                  <c:v>238.37799999999999</c:v>
                </c:pt>
                <c:pt idx="5439">
                  <c:v>238.386</c:v>
                </c:pt>
                <c:pt idx="5440">
                  <c:v>238.39500000000001</c:v>
                </c:pt>
                <c:pt idx="5441">
                  <c:v>238.40299999999999</c:v>
                </c:pt>
                <c:pt idx="5442">
                  <c:v>238.411</c:v>
                </c:pt>
                <c:pt idx="5443">
                  <c:v>238.41900000000001</c:v>
                </c:pt>
                <c:pt idx="5444">
                  <c:v>238.42700000000002</c:v>
                </c:pt>
                <c:pt idx="5445">
                  <c:v>238.43499999999997</c:v>
                </c:pt>
                <c:pt idx="5446">
                  <c:v>238.44299999999998</c:v>
                </c:pt>
                <c:pt idx="5447">
                  <c:v>238.45099999999999</c:v>
                </c:pt>
                <c:pt idx="5448">
                  <c:v>238.459</c:v>
                </c:pt>
                <c:pt idx="5449">
                  <c:v>238.46700000000001</c:v>
                </c:pt>
                <c:pt idx="5450">
                  <c:v>238.47500000000002</c:v>
                </c:pt>
                <c:pt idx="5451">
                  <c:v>238.48299999999998</c:v>
                </c:pt>
                <c:pt idx="5452">
                  <c:v>238.49099999999999</c:v>
                </c:pt>
                <c:pt idx="5453">
                  <c:v>238.499</c:v>
                </c:pt>
                <c:pt idx="5454">
                  <c:v>238.50700000000001</c:v>
                </c:pt>
                <c:pt idx="5455">
                  <c:v>238.51599999999999</c:v>
                </c:pt>
                <c:pt idx="5456">
                  <c:v>238.524</c:v>
                </c:pt>
                <c:pt idx="5457">
                  <c:v>238.53200000000001</c:v>
                </c:pt>
                <c:pt idx="5458">
                  <c:v>238.54000000000002</c:v>
                </c:pt>
                <c:pt idx="5459">
                  <c:v>238.54800000000003</c:v>
                </c:pt>
                <c:pt idx="5460">
                  <c:v>238.55599999999998</c:v>
                </c:pt>
                <c:pt idx="5461">
                  <c:v>238.56399999999999</c:v>
                </c:pt>
                <c:pt idx="5462">
                  <c:v>238.572</c:v>
                </c:pt>
                <c:pt idx="5463">
                  <c:v>238.58</c:v>
                </c:pt>
                <c:pt idx="5464">
                  <c:v>238.58800000000002</c:v>
                </c:pt>
                <c:pt idx="5465">
                  <c:v>238.59599999999998</c:v>
                </c:pt>
                <c:pt idx="5466">
                  <c:v>238.60399999999998</c:v>
                </c:pt>
                <c:pt idx="5467">
                  <c:v>238.61199999999999</c:v>
                </c:pt>
                <c:pt idx="5468">
                  <c:v>238.62</c:v>
                </c:pt>
                <c:pt idx="5469">
                  <c:v>238.62800000000001</c:v>
                </c:pt>
                <c:pt idx="5470">
                  <c:v>238.63600000000002</c:v>
                </c:pt>
                <c:pt idx="5471">
                  <c:v>238.64399999999998</c:v>
                </c:pt>
                <c:pt idx="5472">
                  <c:v>238.65300000000002</c:v>
                </c:pt>
                <c:pt idx="5473">
                  <c:v>238.66100000000003</c:v>
                </c:pt>
                <c:pt idx="5474">
                  <c:v>238.66899999999998</c:v>
                </c:pt>
                <c:pt idx="5475">
                  <c:v>238.67699999999999</c:v>
                </c:pt>
                <c:pt idx="5476">
                  <c:v>238.685</c:v>
                </c:pt>
                <c:pt idx="5477">
                  <c:v>238.69300000000001</c:v>
                </c:pt>
                <c:pt idx="5478">
                  <c:v>238.70100000000002</c:v>
                </c:pt>
                <c:pt idx="5479">
                  <c:v>238.70900000000003</c:v>
                </c:pt>
                <c:pt idx="5480">
                  <c:v>238.71699999999998</c:v>
                </c:pt>
                <c:pt idx="5481">
                  <c:v>238.72499999999999</c:v>
                </c:pt>
                <c:pt idx="5482">
                  <c:v>238.733</c:v>
                </c:pt>
                <c:pt idx="5483">
                  <c:v>238.74100000000001</c:v>
                </c:pt>
                <c:pt idx="5484">
                  <c:v>238.74900000000002</c:v>
                </c:pt>
                <c:pt idx="5485">
                  <c:v>238.75700000000003</c:v>
                </c:pt>
                <c:pt idx="5486">
                  <c:v>238.76499999999999</c:v>
                </c:pt>
                <c:pt idx="5487">
                  <c:v>238.773</c:v>
                </c:pt>
                <c:pt idx="5488">
                  <c:v>238.78100000000001</c:v>
                </c:pt>
                <c:pt idx="5489">
                  <c:v>238.78900000000002</c:v>
                </c:pt>
                <c:pt idx="5490">
                  <c:v>238.79700000000003</c:v>
                </c:pt>
                <c:pt idx="5491">
                  <c:v>238.80500000000004</c:v>
                </c:pt>
                <c:pt idx="5492">
                  <c:v>238.81400000000002</c:v>
                </c:pt>
                <c:pt idx="5493">
                  <c:v>238.82200000000003</c:v>
                </c:pt>
                <c:pt idx="5494">
                  <c:v>238.82999999999998</c:v>
                </c:pt>
                <c:pt idx="5495">
                  <c:v>238.83799999999999</c:v>
                </c:pt>
                <c:pt idx="5496">
                  <c:v>238.846</c:v>
                </c:pt>
                <c:pt idx="5497">
                  <c:v>238.85400000000001</c:v>
                </c:pt>
                <c:pt idx="5498">
                  <c:v>238.86200000000002</c:v>
                </c:pt>
                <c:pt idx="5499">
                  <c:v>238.87000000000003</c:v>
                </c:pt>
                <c:pt idx="5500">
                  <c:v>238.87799999999999</c:v>
                </c:pt>
                <c:pt idx="5501">
                  <c:v>238.886</c:v>
                </c:pt>
                <c:pt idx="5502">
                  <c:v>238.89400000000001</c:v>
                </c:pt>
                <c:pt idx="5503">
                  <c:v>238.90200000000002</c:v>
                </c:pt>
                <c:pt idx="5504">
                  <c:v>238.91000000000003</c:v>
                </c:pt>
                <c:pt idx="5505">
                  <c:v>238.91800000000003</c:v>
                </c:pt>
                <c:pt idx="5506">
                  <c:v>238.92599999999999</c:v>
                </c:pt>
                <c:pt idx="5507">
                  <c:v>238.934</c:v>
                </c:pt>
                <c:pt idx="5508">
                  <c:v>238.94200000000001</c:v>
                </c:pt>
                <c:pt idx="5509">
                  <c:v>238.95000000000002</c:v>
                </c:pt>
                <c:pt idx="5510">
                  <c:v>238.95800000000003</c:v>
                </c:pt>
                <c:pt idx="5511">
                  <c:v>238.96600000000004</c:v>
                </c:pt>
                <c:pt idx="5512">
                  <c:v>238.97399999999999</c:v>
                </c:pt>
                <c:pt idx="5513">
                  <c:v>238.982</c:v>
                </c:pt>
                <c:pt idx="5514">
                  <c:v>238.99</c:v>
                </c:pt>
                <c:pt idx="5515">
                  <c:v>238.99800000000002</c:v>
                </c:pt>
                <c:pt idx="5516">
                  <c:v>239.00600000000003</c:v>
                </c:pt>
                <c:pt idx="5517">
                  <c:v>239.01499999999999</c:v>
                </c:pt>
                <c:pt idx="5518">
                  <c:v>239.023</c:v>
                </c:pt>
                <c:pt idx="5519">
                  <c:v>239.03100000000001</c:v>
                </c:pt>
                <c:pt idx="5520">
                  <c:v>239.03899999999999</c:v>
                </c:pt>
                <c:pt idx="5521">
                  <c:v>239.047</c:v>
                </c:pt>
                <c:pt idx="5522">
                  <c:v>239.05499999999998</c:v>
                </c:pt>
                <c:pt idx="5523">
                  <c:v>239.06299999999999</c:v>
                </c:pt>
                <c:pt idx="5524">
                  <c:v>239.071</c:v>
                </c:pt>
                <c:pt idx="5525">
                  <c:v>239.07900000000001</c:v>
                </c:pt>
                <c:pt idx="5526">
                  <c:v>239.08699999999999</c:v>
                </c:pt>
                <c:pt idx="5527">
                  <c:v>239.095</c:v>
                </c:pt>
                <c:pt idx="5528">
                  <c:v>239.10299999999998</c:v>
                </c:pt>
                <c:pt idx="5529">
                  <c:v>239.11099999999999</c:v>
                </c:pt>
                <c:pt idx="5530">
                  <c:v>239.119</c:v>
                </c:pt>
                <c:pt idx="5531">
                  <c:v>239.12700000000001</c:v>
                </c:pt>
                <c:pt idx="5532">
                  <c:v>239.13499999999999</c:v>
                </c:pt>
                <c:pt idx="5533">
                  <c:v>239.14299999999997</c:v>
                </c:pt>
                <c:pt idx="5534">
                  <c:v>239.15099999999998</c:v>
                </c:pt>
                <c:pt idx="5535">
                  <c:v>239.15899999999999</c:v>
                </c:pt>
                <c:pt idx="5536">
                  <c:v>239.167</c:v>
                </c:pt>
                <c:pt idx="5537">
                  <c:v>239.17500000000001</c:v>
                </c:pt>
                <c:pt idx="5538">
                  <c:v>239.18299999999999</c:v>
                </c:pt>
                <c:pt idx="5539">
                  <c:v>239.19099999999997</c:v>
                </c:pt>
                <c:pt idx="5540">
                  <c:v>239.19899999999998</c:v>
                </c:pt>
                <c:pt idx="5541">
                  <c:v>239.20699999999999</c:v>
                </c:pt>
                <c:pt idx="5542">
                  <c:v>239.215</c:v>
                </c:pt>
                <c:pt idx="5543">
                  <c:v>239.22300000000001</c:v>
                </c:pt>
                <c:pt idx="5544">
                  <c:v>239.23099999999997</c:v>
                </c:pt>
                <c:pt idx="5545">
                  <c:v>239.23899999999998</c:v>
                </c:pt>
                <c:pt idx="5546">
                  <c:v>239.24699999999999</c:v>
                </c:pt>
                <c:pt idx="5547">
                  <c:v>239.255</c:v>
                </c:pt>
                <c:pt idx="5548">
                  <c:v>239.26300000000001</c:v>
                </c:pt>
                <c:pt idx="5549">
                  <c:v>239.27100000000002</c:v>
                </c:pt>
                <c:pt idx="5550">
                  <c:v>239.27899999999997</c:v>
                </c:pt>
                <c:pt idx="5551">
                  <c:v>239.28699999999998</c:v>
                </c:pt>
                <c:pt idx="5552">
                  <c:v>239.29499999999999</c:v>
                </c:pt>
                <c:pt idx="5553">
                  <c:v>239.303</c:v>
                </c:pt>
                <c:pt idx="5554">
                  <c:v>239.31100000000001</c:v>
                </c:pt>
                <c:pt idx="5555">
                  <c:v>239.32</c:v>
                </c:pt>
                <c:pt idx="5556">
                  <c:v>239.328</c:v>
                </c:pt>
                <c:pt idx="5557">
                  <c:v>239.33600000000001</c:v>
                </c:pt>
                <c:pt idx="5558">
                  <c:v>239.34399999999997</c:v>
                </c:pt>
                <c:pt idx="5559">
                  <c:v>239.35199999999998</c:v>
                </c:pt>
                <c:pt idx="5560">
                  <c:v>239.35999999999999</c:v>
                </c:pt>
                <c:pt idx="5561">
                  <c:v>239.36799999999999</c:v>
                </c:pt>
                <c:pt idx="5562">
                  <c:v>239.376</c:v>
                </c:pt>
                <c:pt idx="5563">
                  <c:v>239.38400000000001</c:v>
                </c:pt>
                <c:pt idx="5564">
                  <c:v>239.39199999999997</c:v>
                </c:pt>
                <c:pt idx="5565">
                  <c:v>239.39999999999998</c:v>
                </c:pt>
                <c:pt idx="5566">
                  <c:v>239.40799999999999</c:v>
                </c:pt>
                <c:pt idx="5567">
                  <c:v>239.416</c:v>
                </c:pt>
                <c:pt idx="5568">
                  <c:v>239.42400000000001</c:v>
                </c:pt>
                <c:pt idx="5569">
                  <c:v>239.43200000000002</c:v>
                </c:pt>
                <c:pt idx="5570">
                  <c:v>239.43999999999997</c:v>
                </c:pt>
                <c:pt idx="5571">
                  <c:v>239.44799999999998</c:v>
                </c:pt>
                <c:pt idx="5572">
                  <c:v>239.45599999999999</c:v>
                </c:pt>
                <c:pt idx="5573">
                  <c:v>239.464</c:v>
                </c:pt>
                <c:pt idx="5574">
                  <c:v>239.47200000000001</c:v>
                </c:pt>
                <c:pt idx="5575">
                  <c:v>239.48000000000002</c:v>
                </c:pt>
                <c:pt idx="5576">
                  <c:v>239.48799999999997</c:v>
                </c:pt>
                <c:pt idx="5577">
                  <c:v>239.49599999999998</c:v>
                </c:pt>
                <c:pt idx="5578">
                  <c:v>239.50399999999999</c:v>
                </c:pt>
                <c:pt idx="5579">
                  <c:v>239.512</c:v>
                </c:pt>
                <c:pt idx="5580">
                  <c:v>239.52</c:v>
                </c:pt>
                <c:pt idx="5581">
                  <c:v>239.52800000000002</c:v>
                </c:pt>
                <c:pt idx="5582">
                  <c:v>239.53599999999997</c:v>
                </c:pt>
                <c:pt idx="5583">
                  <c:v>239.54399999999998</c:v>
                </c:pt>
                <c:pt idx="5584">
                  <c:v>239.55199999999999</c:v>
                </c:pt>
                <c:pt idx="5585">
                  <c:v>239.56</c:v>
                </c:pt>
                <c:pt idx="5586">
                  <c:v>239.56800000000001</c:v>
                </c:pt>
                <c:pt idx="5587">
                  <c:v>239.57599999999996</c:v>
                </c:pt>
                <c:pt idx="5588">
                  <c:v>239.58399999999997</c:v>
                </c:pt>
                <c:pt idx="5589">
                  <c:v>239.59199999999998</c:v>
                </c:pt>
                <c:pt idx="5590">
                  <c:v>239.6</c:v>
                </c:pt>
                <c:pt idx="5591">
                  <c:v>239.608</c:v>
                </c:pt>
                <c:pt idx="5592">
                  <c:v>239.61600000000001</c:v>
                </c:pt>
                <c:pt idx="5593">
                  <c:v>239.62399999999997</c:v>
                </c:pt>
                <c:pt idx="5594">
                  <c:v>239.63199999999998</c:v>
                </c:pt>
                <c:pt idx="5595">
                  <c:v>239.63399999999999</c:v>
                </c:pt>
                <c:pt idx="5596">
                  <c:v>239.64</c:v>
                </c:pt>
                <c:pt idx="5597">
                  <c:v>239.642</c:v>
                </c:pt>
                <c:pt idx="5598">
                  <c:v>239.65099999999998</c:v>
                </c:pt>
                <c:pt idx="5599">
                  <c:v>239.65899999999999</c:v>
                </c:pt>
                <c:pt idx="5600">
                  <c:v>239.667</c:v>
                </c:pt>
                <c:pt idx="5601">
                  <c:v>239.67500000000001</c:v>
                </c:pt>
                <c:pt idx="5602">
                  <c:v>239.68300000000002</c:v>
                </c:pt>
                <c:pt idx="5603">
                  <c:v>239.69100000000003</c:v>
                </c:pt>
                <c:pt idx="5604">
                  <c:v>239.70000000000002</c:v>
                </c:pt>
                <c:pt idx="5605">
                  <c:v>239.70800000000003</c:v>
                </c:pt>
                <c:pt idx="5606">
                  <c:v>239.71599999999998</c:v>
                </c:pt>
                <c:pt idx="5607">
                  <c:v>239.72399999999999</c:v>
                </c:pt>
                <c:pt idx="5608">
                  <c:v>239.732</c:v>
                </c:pt>
                <c:pt idx="5609">
                  <c:v>239.74099999999999</c:v>
                </c:pt>
                <c:pt idx="5610">
                  <c:v>239.749</c:v>
                </c:pt>
                <c:pt idx="5611">
                  <c:v>239.75700000000001</c:v>
                </c:pt>
                <c:pt idx="5612">
                  <c:v>239.76500000000001</c:v>
                </c:pt>
                <c:pt idx="5613">
                  <c:v>239.77300000000002</c:v>
                </c:pt>
                <c:pt idx="5614">
                  <c:v>239.78199999999998</c:v>
                </c:pt>
                <c:pt idx="5615">
                  <c:v>239.79</c:v>
                </c:pt>
                <c:pt idx="5616">
                  <c:v>239.798</c:v>
                </c:pt>
                <c:pt idx="5617">
                  <c:v>239.80600000000001</c:v>
                </c:pt>
                <c:pt idx="5618">
                  <c:v>239.81399999999999</c:v>
                </c:pt>
                <c:pt idx="5619">
                  <c:v>239.82199999999997</c:v>
                </c:pt>
                <c:pt idx="5620">
                  <c:v>239.83100000000002</c:v>
                </c:pt>
                <c:pt idx="5621">
                  <c:v>239.83899999999997</c:v>
                </c:pt>
                <c:pt idx="5622">
                  <c:v>239.84699999999998</c:v>
                </c:pt>
                <c:pt idx="5623">
                  <c:v>239.85499999999999</c:v>
                </c:pt>
                <c:pt idx="5624">
                  <c:v>239.863</c:v>
                </c:pt>
                <c:pt idx="5625">
                  <c:v>239.87199999999999</c:v>
                </c:pt>
                <c:pt idx="5626">
                  <c:v>239.88</c:v>
                </c:pt>
                <c:pt idx="5627">
                  <c:v>239.88800000000001</c:v>
                </c:pt>
                <c:pt idx="5628">
                  <c:v>239.89600000000002</c:v>
                </c:pt>
                <c:pt idx="5629">
                  <c:v>239.90399999999997</c:v>
                </c:pt>
                <c:pt idx="5630">
                  <c:v>239.91199999999998</c:v>
                </c:pt>
                <c:pt idx="5631">
                  <c:v>239.92100000000002</c:v>
                </c:pt>
                <c:pt idx="5632">
                  <c:v>239.92899999999997</c:v>
                </c:pt>
                <c:pt idx="5633">
                  <c:v>239.93699999999998</c:v>
                </c:pt>
                <c:pt idx="5634">
                  <c:v>239.94499999999999</c:v>
                </c:pt>
                <c:pt idx="5635">
                  <c:v>239.953</c:v>
                </c:pt>
                <c:pt idx="5636">
                  <c:v>239.96100000000001</c:v>
                </c:pt>
                <c:pt idx="5637">
                  <c:v>239.97</c:v>
                </c:pt>
                <c:pt idx="5638">
                  <c:v>239.97800000000001</c:v>
                </c:pt>
                <c:pt idx="5639">
                  <c:v>239.98600000000002</c:v>
                </c:pt>
                <c:pt idx="5640">
                  <c:v>239.99400000000003</c:v>
                </c:pt>
                <c:pt idx="5641">
                  <c:v>240.00199999999998</c:v>
                </c:pt>
                <c:pt idx="5642">
                  <c:v>240.01</c:v>
                </c:pt>
                <c:pt idx="5643">
                  <c:v>240.01899999999998</c:v>
                </c:pt>
                <c:pt idx="5644">
                  <c:v>240.02699999999999</c:v>
                </c:pt>
                <c:pt idx="5645">
                  <c:v>240.035</c:v>
                </c:pt>
                <c:pt idx="5646">
                  <c:v>240.04300000000001</c:v>
                </c:pt>
                <c:pt idx="5647">
                  <c:v>240.05100000000002</c:v>
                </c:pt>
                <c:pt idx="5648">
                  <c:v>240.06</c:v>
                </c:pt>
                <c:pt idx="5649">
                  <c:v>240.06800000000001</c:v>
                </c:pt>
                <c:pt idx="5650">
                  <c:v>240.07600000000002</c:v>
                </c:pt>
                <c:pt idx="5651">
                  <c:v>240.08400000000003</c:v>
                </c:pt>
                <c:pt idx="5652">
                  <c:v>240.09199999999998</c:v>
                </c:pt>
                <c:pt idx="5653">
                  <c:v>240.1</c:v>
                </c:pt>
                <c:pt idx="5654">
                  <c:v>240.10900000000001</c:v>
                </c:pt>
                <c:pt idx="5655">
                  <c:v>240.11699999999999</c:v>
                </c:pt>
                <c:pt idx="5656">
                  <c:v>240.125</c:v>
                </c:pt>
                <c:pt idx="5657">
                  <c:v>240.13300000000001</c:v>
                </c:pt>
                <c:pt idx="5658">
                  <c:v>240.14100000000002</c:v>
                </c:pt>
                <c:pt idx="5659">
                  <c:v>240.14900000000003</c:v>
                </c:pt>
                <c:pt idx="5660">
                  <c:v>240.15799999999999</c:v>
                </c:pt>
                <c:pt idx="5661">
                  <c:v>240.166</c:v>
                </c:pt>
                <c:pt idx="5662">
                  <c:v>240.17400000000001</c:v>
                </c:pt>
                <c:pt idx="5663">
                  <c:v>240.18200000000002</c:v>
                </c:pt>
                <c:pt idx="5664">
                  <c:v>240.18999999999997</c:v>
                </c:pt>
                <c:pt idx="5665">
                  <c:v>240.19799999999998</c:v>
                </c:pt>
                <c:pt idx="5666">
                  <c:v>240.20599999999999</c:v>
                </c:pt>
                <c:pt idx="5667">
                  <c:v>240.21499999999997</c:v>
                </c:pt>
                <c:pt idx="5668">
                  <c:v>240.22299999999998</c:v>
                </c:pt>
                <c:pt idx="5669">
                  <c:v>240.23099999999999</c:v>
                </c:pt>
                <c:pt idx="5670">
                  <c:v>240.239</c:v>
                </c:pt>
                <c:pt idx="5671">
                  <c:v>240.24700000000001</c:v>
                </c:pt>
                <c:pt idx="5672">
                  <c:v>240.25499999999997</c:v>
                </c:pt>
                <c:pt idx="5673">
                  <c:v>240.26400000000001</c:v>
                </c:pt>
                <c:pt idx="5674">
                  <c:v>240.27200000000002</c:v>
                </c:pt>
                <c:pt idx="5675">
                  <c:v>240.27999999999997</c:v>
                </c:pt>
                <c:pt idx="5676">
                  <c:v>240.28799999999998</c:v>
                </c:pt>
                <c:pt idx="5677">
                  <c:v>240.29599999999999</c:v>
                </c:pt>
                <c:pt idx="5678">
                  <c:v>240.304</c:v>
                </c:pt>
                <c:pt idx="5679">
                  <c:v>240.31299999999999</c:v>
                </c:pt>
                <c:pt idx="5680">
                  <c:v>240.321</c:v>
                </c:pt>
                <c:pt idx="5681">
                  <c:v>240.32900000000001</c:v>
                </c:pt>
                <c:pt idx="5682">
                  <c:v>240.33700000000002</c:v>
                </c:pt>
                <c:pt idx="5683">
                  <c:v>240.34500000000003</c:v>
                </c:pt>
                <c:pt idx="5684">
                  <c:v>240.35299999999998</c:v>
                </c:pt>
                <c:pt idx="5685">
                  <c:v>240.36099999999999</c:v>
                </c:pt>
                <c:pt idx="5686">
                  <c:v>240.36999999999998</c:v>
                </c:pt>
                <c:pt idx="5687">
                  <c:v>240.37799999999999</c:v>
                </c:pt>
                <c:pt idx="5688">
                  <c:v>240.386</c:v>
                </c:pt>
                <c:pt idx="5689">
                  <c:v>240.39400000000001</c:v>
                </c:pt>
                <c:pt idx="5690">
                  <c:v>240.40200000000002</c:v>
                </c:pt>
                <c:pt idx="5691">
                  <c:v>240.41000000000003</c:v>
                </c:pt>
                <c:pt idx="5692">
                  <c:v>240.41900000000001</c:v>
                </c:pt>
                <c:pt idx="5693">
                  <c:v>240.42700000000002</c:v>
                </c:pt>
                <c:pt idx="5694">
                  <c:v>240.43500000000003</c:v>
                </c:pt>
                <c:pt idx="5695">
                  <c:v>240.44299999999998</c:v>
                </c:pt>
                <c:pt idx="5696">
                  <c:v>240.45099999999999</c:v>
                </c:pt>
                <c:pt idx="5697">
                  <c:v>240.459</c:v>
                </c:pt>
                <c:pt idx="5698">
                  <c:v>240.46700000000001</c:v>
                </c:pt>
                <c:pt idx="5699">
                  <c:v>240.476</c:v>
                </c:pt>
                <c:pt idx="5700">
                  <c:v>240.48400000000001</c:v>
                </c:pt>
                <c:pt idx="5701">
                  <c:v>240.49200000000002</c:v>
                </c:pt>
                <c:pt idx="5702">
                  <c:v>240.50000000000003</c:v>
                </c:pt>
                <c:pt idx="5703">
                  <c:v>240.50800000000004</c:v>
                </c:pt>
                <c:pt idx="5704">
                  <c:v>240.51599999999999</c:v>
                </c:pt>
                <c:pt idx="5705">
                  <c:v>240.524</c:v>
                </c:pt>
                <c:pt idx="5706">
                  <c:v>240.53299999999999</c:v>
                </c:pt>
                <c:pt idx="5707">
                  <c:v>240.541</c:v>
                </c:pt>
                <c:pt idx="5708">
                  <c:v>240.54899999999998</c:v>
                </c:pt>
                <c:pt idx="5709">
                  <c:v>240.55699999999999</c:v>
                </c:pt>
                <c:pt idx="5710">
                  <c:v>240.565</c:v>
                </c:pt>
                <c:pt idx="5711">
                  <c:v>240.57300000000001</c:v>
                </c:pt>
                <c:pt idx="5712">
                  <c:v>240.58099999999999</c:v>
                </c:pt>
                <c:pt idx="5713">
                  <c:v>240.59</c:v>
                </c:pt>
                <c:pt idx="5714">
                  <c:v>240.59800000000001</c:v>
                </c:pt>
                <c:pt idx="5715">
                  <c:v>240.60599999999997</c:v>
                </c:pt>
                <c:pt idx="5716">
                  <c:v>240.61399999999998</c:v>
                </c:pt>
                <c:pt idx="5717">
                  <c:v>240.62199999999999</c:v>
                </c:pt>
                <c:pt idx="5718">
                  <c:v>240.63</c:v>
                </c:pt>
                <c:pt idx="5719">
                  <c:v>240.63800000000001</c:v>
                </c:pt>
                <c:pt idx="5720">
                  <c:v>240.64699999999999</c:v>
                </c:pt>
                <c:pt idx="5721">
                  <c:v>240.655</c:v>
                </c:pt>
                <c:pt idx="5722">
                  <c:v>240.66300000000001</c:v>
                </c:pt>
                <c:pt idx="5723">
                  <c:v>240.67100000000002</c:v>
                </c:pt>
                <c:pt idx="5724">
                  <c:v>240.67899999999997</c:v>
                </c:pt>
                <c:pt idx="5725">
                  <c:v>240.68699999999998</c:v>
                </c:pt>
                <c:pt idx="5726">
                  <c:v>240.69499999999999</c:v>
                </c:pt>
                <c:pt idx="5727">
                  <c:v>240.70399999999998</c:v>
                </c:pt>
                <c:pt idx="5728">
                  <c:v>240.71199999999999</c:v>
                </c:pt>
                <c:pt idx="5729">
                  <c:v>240.72</c:v>
                </c:pt>
                <c:pt idx="5730">
                  <c:v>240.72800000000001</c:v>
                </c:pt>
                <c:pt idx="5731">
                  <c:v>240.73600000000002</c:v>
                </c:pt>
                <c:pt idx="5732">
                  <c:v>240.74399999999997</c:v>
                </c:pt>
                <c:pt idx="5733">
                  <c:v>240.75199999999998</c:v>
                </c:pt>
                <c:pt idx="5734">
                  <c:v>240.76</c:v>
                </c:pt>
                <c:pt idx="5735">
                  <c:v>240.76899999999998</c:v>
                </c:pt>
                <c:pt idx="5736">
                  <c:v>240.77699999999999</c:v>
                </c:pt>
                <c:pt idx="5737">
                  <c:v>240.785</c:v>
                </c:pt>
                <c:pt idx="5738">
                  <c:v>240.79300000000001</c:v>
                </c:pt>
                <c:pt idx="5739">
                  <c:v>240.80100000000002</c:v>
                </c:pt>
                <c:pt idx="5740">
                  <c:v>240.80900000000003</c:v>
                </c:pt>
                <c:pt idx="5741">
                  <c:v>240.81699999999998</c:v>
                </c:pt>
                <c:pt idx="5742">
                  <c:v>240.82499999999999</c:v>
                </c:pt>
                <c:pt idx="5743">
                  <c:v>240.83400000000003</c:v>
                </c:pt>
                <c:pt idx="5744">
                  <c:v>240.84199999999998</c:v>
                </c:pt>
                <c:pt idx="5745">
                  <c:v>240.85</c:v>
                </c:pt>
                <c:pt idx="5746">
                  <c:v>240.858</c:v>
                </c:pt>
                <c:pt idx="5747">
                  <c:v>240.86600000000001</c:v>
                </c:pt>
                <c:pt idx="5748">
                  <c:v>240.87400000000002</c:v>
                </c:pt>
                <c:pt idx="5749">
                  <c:v>240.88200000000003</c:v>
                </c:pt>
                <c:pt idx="5750">
                  <c:v>240.89</c:v>
                </c:pt>
                <c:pt idx="5751">
                  <c:v>240.89900000000003</c:v>
                </c:pt>
                <c:pt idx="5752">
                  <c:v>240.90699999999998</c:v>
                </c:pt>
                <c:pt idx="5753">
                  <c:v>240.91499999999999</c:v>
                </c:pt>
                <c:pt idx="5754">
                  <c:v>240.923</c:v>
                </c:pt>
                <c:pt idx="5755">
                  <c:v>240.93100000000001</c:v>
                </c:pt>
                <c:pt idx="5756">
                  <c:v>240.93900000000002</c:v>
                </c:pt>
                <c:pt idx="5757">
                  <c:v>240.94700000000003</c:v>
                </c:pt>
                <c:pt idx="5758">
                  <c:v>240.95499999999998</c:v>
                </c:pt>
                <c:pt idx="5759">
                  <c:v>240.96400000000003</c:v>
                </c:pt>
                <c:pt idx="5760">
                  <c:v>240.97200000000001</c:v>
                </c:pt>
                <c:pt idx="5761">
                  <c:v>240.98</c:v>
                </c:pt>
                <c:pt idx="5762">
                  <c:v>240.988</c:v>
                </c:pt>
                <c:pt idx="5763">
                  <c:v>240.99600000000001</c:v>
                </c:pt>
                <c:pt idx="5764">
                  <c:v>241.00400000000002</c:v>
                </c:pt>
                <c:pt idx="5765">
                  <c:v>241.012</c:v>
                </c:pt>
                <c:pt idx="5766">
                  <c:v>241.02</c:v>
                </c:pt>
                <c:pt idx="5767">
                  <c:v>241.029</c:v>
                </c:pt>
                <c:pt idx="5768">
                  <c:v>241.03700000000001</c:v>
                </c:pt>
                <c:pt idx="5769">
                  <c:v>241.04500000000002</c:v>
                </c:pt>
                <c:pt idx="5770">
                  <c:v>241.05299999999997</c:v>
                </c:pt>
                <c:pt idx="5771">
                  <c:v>241.06099999999998</c:v>
                </c:pt>
                <c:pt idx="5772">
                  <c:v>241.06899999999999</c:v>
                </c:pt>
                <c:pt idx="5773">
                  <c:v>241.077</c:v>
                </c:pt>
                <c:pt idx="5774">
                  <c:v>241.08500000000001</c:v>
                </c:pt>
                <c:pt idx="5775">
                  <c:v>241.09299999999996</c:v>
                </c:pt>
                <c:pt idx="5776">
                  <c:v>241.102</c:v>
                </c:pt>
                <c:pt idx="5777">
                  <c:v>241.11</c:v>
                </c:pt>
                <c:pt idx="5778">
                  <c:v>241.11799999999997</c:v>
                </c:pt>
                <c:pt idx="5779">
                  <c:v>241.12599999999998</c:v>
                </c:pt>
                <c:pt idx="5780">
                  <c:v>241.13399999999999</c:v>
                </c:pt>
                <c:pt idx="5781">
                  <c:v>241.142</c:v>
                </c:pt>
                <c:pt idx="5782">
                  <c:v>241.15</c:v>
                </c:pt>
                <c:pt idx="5783">
                  <c:v>241.15800000000002</c:v>
                </c:pt>
                <c:pt idx="5784">
                  <c:v>241.16599999999997</c:v>
                </c:pt>
                <c:pt idx="5785">
                  <c:v>241.17500000000001</c:v>
                </c:pt>
                <c:pt idx="5786">
                  <c:v>241.18300000000002</c:v>
                </c:pt>
                <c:pt idx="5787">
                  <c:v>241.19099999999997</c:v>
                </c:pt>
                <c:pt idx="5788">
                  <c:v>241.19899999999998</c:v>
                </c:pt>
                <c:pt idx="5789">
                  <c:v>241.20699999999999</c:v>
                </c:pt>
                <c:pt idx="5790">
                  <c:v>241.215</c:v>
                </c:pt>
                <c:pt idx="5791">
                  <c:v>241.22300000000001</c:v>
                </c:pt>
                <c:pt idx="5792">
                  <c:v>241.23100000000002</c:v>
                </c:pt>
                <c:pt idx="5793">
                  <c:v>241.23899999999998</c:v>
                </c:pt>
                <c:pt idx="5794">
                  <c:v>241.24800000000002</c:v>
                </c:pt>
                <c:pt idx="5795">
                  <c:v>241.25600000000003</c:v>
                </c:pt>
                <c:pt idx="5796">
                  <c:v>241.26399999999998</c:v>
                </c:pt>
                <c:pt idx="5797">
                  <c:v>241.27199999999999</c:v>
                </c:pt>
                <c:pt idx="5798">
                  <c:v>241.28</c:v>
                </c:pt>
                <c:pt idx="5799">
                  <c:v>241.28800000000001</c:v>
                </c:pt>
                <c:pt idx="5800">
                  <c:v>241.29600000000002</c:v>
                </c:pt>
                <c:pt idx="5801">
                  <c:v>241.30399999999997</c:v>
                </c:pt>
                <c:pt idx="5802">
                  <c:v>241.31199999999998</c:v>
                </c:pt>
                <c:pt idx="5803">
                  <c:v>241.32</c:v>
                </c:pt>
                <c:pt idx="5804">
                  <c:v>241.32899999999998</c:v>
                </c:pt>
                <c:pt idx="5805">
                  <c:v>241.33699999999999</c:v>
                </c:pt>
                <c:pt idx="5806">
                  <c:v>241.345</c:v>
                </c:pt>
                <c:pt idx="5807">
                  <c:v>241.35300000000001</c:v>
                </c:pt>
                <c:pt idx="5808">
                  <c:v>241.36100000000002</c:v>
                </c:pt>
                <c:pt idx="5809">
                  <c:v>241.36900000000003</c:v>
                </c:pt>
                <c:pt idx="5810">
                  <c:v>241.37699999999998</c:v>
                </c:pt>
                <c:pt idx="5811">
                  <c:v>241.38499999999999</c:v>
                </c:pt>
                <c:pt idx="5812">
                  <c:v>241.393</c:v>
                </c:pt>
                <c:pt idx="5813">
                  <c:v>241.40100000000001</c:v>
                </c:pt>
                <c:pt idx="5814">
                  <c:v>241.41</c:v>
                </c:pt>
                <c:pt idx="5815">
                  <c:v>241.41800000000001</c:v>
                </c:pt>
                <c:pt idx="5816">
                  <c:v>241.42600000000002</c:v>
                </c:pt>
                <c:pt idx="5817">
                  <c:v>241.43400000000003</c:v>
                </c:pt>
                <c:pt idx="5818">
                  <c:v>241.44200000000004</c:v>
                </c:pt>
                <c:pt idx="5819">
                  <c:v>241.45</c:v>
                </c:pt>
                <c:pt idx="5820">
                  <c:v>241.458</c:v>
                </c:pt>
                <c:pt idx="5821">
                  <c:v>241.46600000000001</c:v>
                </c:pt>
                <c:pt idx="5822">
                  <c:v>241.47400000000002</c:v>
                </c:pt>
                <c:pt idx="5823">
                  <c:v>241.48200000000003</c:v>
                </c:pt>
                <c:pt idx="5824">
                  <c:v>241.48999999999998</c:v>
                </c:pt>
                <c:pt idx="5825">
                  <c:v>241.49900000000002</c:v>
                </c:pt>
                <c:pt idx="5826">
                  <c:v>241.50700000000003</c:v>
                </c:pt>
                <c:pt idx="5827">
                  <c:v>241.51499999999999</c:v>
                </c:pt>
                <c:pt idx="5828">
                  <c:v>241.523</c:v>
                </c:pt>
                <c:pt idx="5829">
                  <c:v>241.53100000000001</c:v>
                </c:pt>
                <c:pt idx="5830">
                  <c:v>241.53900000000002</c:v>
                </c:pt>
                <c:pt idx="5831">
                  <c:v>241.54700000000003</c:v>
                </c:pt>
                <c:pt idx="5832">
                  <c:v>241.55500000000004</c:v>
                </c:pt>
                <c:pt idx="5833">
                  <c:v>241.56299999999999</c:v>
                </c:pt>
                <c:pt idx="5834">
                  <c:v>241.571</c:v>
                </c:pt>
                <c:pt idx="5835">
                  <c:v>241.57900000000001</c:v>
                </c:pt>
                <c:pt idx="5836">
                  <c:v>241.58700000000002</c:v>
                </c:pt>
                <c:pt idx="5837">
                  <c:v>241.59599999999998</c:v>
                </c:pt>
                <c:pt idx="5838">
                  <c:v>241.60399999999998</c:v>
                </c:pt>
                <c:pt idx="5839">
                  <c:v>241.61199999999999</c:v>
                </c:pt>
                <c:pt idx="5840">
                  <c:v>241.62</c:v>
                </c:pt>
                <c:pt idx="5841">
                  <c:v>241.62800000000001</c:v>
                </c:pt>
                <c:pt idx="5842">
                  <c:v>241.63599999999997</c:v>
                </c:pt>
                <c:pt idx="5843">
                  <c:v>241.64399999999998</c:v>
                </c:pt>
                <c:pt idx="5844">
                  <c:v>241.65199999999999</c:v>
                </c:pt>
                <c:pt idx="5845">
                  <c:v>241.66</c:v>
                </c:pt>
                <c:pt idx="5846">
                  <c:v>241.66800000000001</c:v>
                </c:pt>
                <c:pt idx="5847">
                  <c:v>241.67600000000002</c:v>
                </c:pt>
                <c:pt idx="5848">
                  <c:v>241.68399999999997</c:v>
                </c:pt>
                <c:pt idx="5849">
                  <c:v>241.69300000000001</c:v>
                </c:pt>
                <c:pt idx="5850">
                  <c:v>241.70099999999996</c:v>
                </c:pt>
                <c:pt idx="5851">
                  <c:v>241.70899999999997</c:v>
                </c:pt>
                <c:pt idx="5852">
                  <c:v>241.71699999999998</c:v>
                </c:pt>
                <c:pt idx="5853">
                  <c:v>241.72499999999999</c:v>
                </c:pt>
                <c:pt idx="5854">
                  <c:v>241.733</c:v>
                </c:pt>
                <c:pt idx="5855">
                  <c:v>241.74100000000001</c:v>
                </c:pt>
                <c:pt idx="5856">
                  <c:v>241.74899999999997</c:v>
                </c:pt>
                <c:pt idx="5857">
                  <c:v>241.75699999999998</c:v>
                </c:pt>
                <c:pt idx="5858">
                  <c:v>241.76499999999999</c:v>
                </c:pt>
                <c:pt idx="5859">
                  <c:v>241.773</c:v>
                </c:pt>
                <c:pt idx="5860">
                  <c:v>241.78100000000001</c:v>
                </c:pt>
                <c:pt idx="5861">
                  <c:v>241.78900000000002</c:v>
                </c:pt>
                <c:pt idx="5862">
                  <c:v>241.798</c:v>
                </c:pt>
                <c:pt idx="5863">
                  <c:v>241.80600000000001</c:v>
                </c:pt>
                <c:pt idx="5864">
                  <c:v>241.81400000000002</c:v>
                </c:pt>
                <c:pt idx="5865">
                  <c:v>241.82199999999997</c:v>
                </c:pt>
                <c:pt idx="5866">
                  <c:v>241.82999999999998</c:v>
                </c:pt>
                <c:pt idx="5867">
                  <c:v>241.83799999999999</c:v>
                </c:pt>
                <c:pt idx="5868">
                  <c:v>241.846</c:v>
                </c:pt>
                <c:pt idx="5869">
                  <c:v>241.85299999999998</c:v>
                </c:pt>
                <c:pt idx="5870">
                  <c:v>241.85400000000001</c:v>
                </c:pt>
                <c:pt idx="5871">
                  <c:v>241.86099999999999</c:v>
                </c:pt>
                <c:pt idx="5872">
                  <c:v>241.86200000000002</c:v>
                </c:pt>
                <c:pt idx="5873">
                  <c:v>241.869</c:v>
                </c:pt>
                <c:pt idx="5874">
                  <c:v>241.87700000000001</c:v>
                </c:pt>
                <c:pt idx="5875">
                  <c:v>241.886</c:v>
                </c:pt>
                <c:pt idx="5876">
                  <c:v>241.89400000000001</c:v>
                </c:pt>
                <c:pt idx="5877">
                  <c:v>241.90200000000002</c:v>
                </c:pt>
                <c:pt idx="5878">
                  <c:v>241.90999999999997</c:v>
                </c:pt>
                <c:pt idx="5879">
                  <c:v>241.91900000000001</c:v>
                </c:pt>
                <c:pt idx="5880">
                  <c:v>241.92700000000002</c:v>
                </c:pt>
                <c:pt idx="5881">
                  <c:v>241.93499999999997</c:v>
                </c:pt>
                <c:pt idx="5882">
                  <c:v>241.94299999999998</c:v>
                </c:pt>
                <c:pt idx="5883">
                  <c:v>241.95200000000003</c:v>
                </c:pt>
                <c:pt idx="5884">
                  <c:v>241.95999999999998</c:v>
                </c:pt>
                <c:pt idx="5885">
                  <c:v>241.96799999999999</c:v>
                </c:pt>
                <c:pt idx="5886">
                  <c:v>241.976</c:v>
                </c:pt>
                <c:pt idx="5887">
                  <c:v>241.98499999999999</c:v>
                </c:pt>
                <c:pt idx="5888">
                  <c:v>241.99299999999999</c:v>
                </c:pt>
                <c:pt idx="5889">
                  <c:v>242.001</c:v>
                </c:pt>
                <c:pt idx="5890">
                  <c:v>242.01</c:v>
                </c:pt>
                <c:pt idx="5891">
                  <c:v>242.018</c:v>
                </c:pt>
                <c:pt idx="5892">
                  <c:v>242.02600000000001</c:v>
                </c:pt>
                <c:pt idx="5893">
                  <c:v>242.03400000000002</c:v>
                </c:pt>
                <c:pt idx="5894">
                  <c:v>242.04300000000001</c:v>
                </c:pt>
                <c:pt idx="5895">
                  <c:v>242.05099999999999</c:v>
                </c:pt>
                <c:pt idx="5896">
                  <c:v>242.059</c:v>
                </c:pt>
                <c:pt idx="5897">
                  <c:v>242.06700000000001</c:v>
                </c:pt>
                <c:pt idx="5898">
                  <c:v>242.07599999999999</c:v>
                </c:pt>
                <c:pt idx="5899">
                  <c:v>242.084</c:v>
                </c:pt>
                <c:pt idx="5900">
                  <c:v>242.09200000000001</c:v>
                </c:pt>
                <c:pt idx="5901">
                  <c:v>242.09999999999997</c:v>
                </c:pt>
                <c:pt idx="5902">
                  <c:v>242.10900000000001</c:v>
                </c:pt>
                <c:pt idx="5903">
                  <c:v>242.11700000000002</c:v>
                </c:pt>
                <c:pt idx="5904">
                  <c:v>242.12499999999997</c:v>
                </c:pt>
                <c:pt idx="5905">
                  <c:v>242.13299999999998</c:v>
                </c:pt>
                <c:pt idx="5906">
                  <c:v>242.14200000000002</c:v>
                </c:pt>
                <c:pt idx="5907">
                  <c:v>242.14999999999998</c:v>
                </c:pt>
                <c:pt idx="5908">
                  <c:v>242.15799999999999</c:v>
                </c:pt>
                <c:pt idx="5909">
                  <c:v>242.166</c:v>
                </c:pt>
                <c:pt idx="5910">
                  <c:v>242.17499999999998</c:v>
                </c:pt>
                <c:pt idx="5911">
                  <c:v>242.18299999999999</c:v>
                </c:pt>
                <c:pt idx="5912">
                  <c:v>242.191</c:v>
                </c:pt>
                <c:pt idx="5913">
                  <c:v>242.19900000000001</c:v>
                </c:pt>
                <c:pt idx="5914">
                  <c:v>242.208</c:v>
                </c:pt>
                <c:pt idx="5915">
                  <c:v>242.21600000000001</c:v>
                </c:pt>
                <c:pt idx="5916">
                  <c:v>242.22400000000002</c:v>
                </c:pt>
                <c:pt idx="5917">
                  <c:v>242.23200000000003</c:v>
                </c:pt>
                <c:pt idx="5918">
                  <c:v>242.24100000000001</c:v>
                </c:pt>
                <c:pt idx="5919">
                  <c:v>242.24900000000002</c:v>
                </c:pt>
                <c:pt idx="5920">
                  <c:v>242.25700000000003</c:v>
                </c:pt>
                <c:pt idx="5921">
                  <c:v>242.26499999999999</c:v>
                </c:pt>
                <c:pt idx="5922">
                  <c:v>242.27400000000003</c:v>
                </c:pt>
                <c:pt idx="5923">
                  <c:v>242.28200000000004</c:v>
                </c:pt>
                <c:pt idx="5924">
                  <c:v>242.29</c:v>
                </c:pt>
                <c:pt idx="5925">
                  <c:v>242.298</c:v>
                </c:pt>
                <c:pt idx="5926">
                  <c:v>242.30699999999999</c:v>
                </c:pt>
                <c:pt idx="5927">
                  <c:v>242.31499999999997</c:v>
                </c:pt>
                <c:pt idx="5928">
                  <c:v>242.32299999999998</c:v>
                </c:pt>
                <c:pt idx="5929">
                  <c:v>242.33099999999999</c:v>
                </c:pt>
                <c:pt idx="5930">
                  <c:v>242.339</c:v>
                </c:pt>
                <c:pt idx="5931">
                  <c:v>242.34799999999998</c:v>
                </c:pt>
                <c:pt idx="5932">
                  <c:v>242.35599999999999</c:v>
                </c:pt>
                <c:pt idx="5933">
                  <c:v>242.364</c:v>
                </c:pt>
                <c:pt idx="5934">
                  <c:v>242.37200000000001</c:v>
                </c:pt>
                <c:pt idx="5935">
                  <c:v>242.381</c:v>
                </c:pt>
                <c:pt idx="5936">
                  <c:v>242.38900000000001</c:v>
                </c:pt>
                <c:pt idx="5937">
                  <c:v>242.39700000000002</c:v>
                </c:pt>
                <c:pt idx="5938">
                  <c:v>242.40499999999997</c:v>
                </c:pt>
                <c:pt idx="5939">
                  <c:v>242.41400000000002</c:v>
                </c:pt>
                <c:pt idx="5940">
                  <c:v>242.42200000000003</c:v>
                </c:pt>
                <c:pt idx="5941">
                  <c:v>242.42999999999998</c:v>
                </c:pt>
                <c:pt idx="5942">
                  <c:v>242.43799999999999</c:v>
                </c:pt>
                <c:pt idx="5943">
                  <c:v>242.44699999999997</c:v>
                </c:pt>
                <c:pt idx="5944">
                  <c:v>242.45499999999998</c:v>
                </c:pt>
                <c:pt idx="5945">
                  <c:v>242.46299999999999</c:v>
                </c:pt>
                <c:pt idx="5946">
                  <c:v>242.471</c:v>
                </c:pt>
                <c:pt idx="5947">
                  <c:v>242.48</c:v>
                </c:pt>
                <c:pt idx="5948">
                  <c:v>242.488</c:v>
                </c:pt>
                <c:pt idx="5949">
                  <c:v>242.49600000000001</c:v>
                </c:pt>
                <c:pt idx="5950">
                  <c:v>242.50400000000002</c:v>
                </c:pt>
                <c:pt idx="5951">
                  <c:v>242.51200000000003</c:v>
                </c:pt>
                <c:pt idx="5952">
                  <c:v>242.52100000000002</c:v>
                </c:pt>
                <c:pt idx="5953">
                  <c:v>242.52900000000002</c:v>
                </c:pt>
                <c:pt idx="5954">
                  <c:v>242.53700000000003</c:v>
                </c:pt>
                <c:pt idx="5955">
                  <c:v>242.54499999999999</c:v>
                </c:pt>
                <c:pt idx="5956">
                  <c:v>242.554</c:v>
                </c:pt>
                <c:pt idx="5957">
                  <c:v>242.56200000000001</c:v>
                </c:pt>
                <c:pt idx="5958">
                  <c:v>242.57</c:v>
                </c:pt>
                <c:pt idx="5959">
                  <c:v>242.578</c:v>
                </c:pt>
                <c:pt idx="5960">
                  <c:v>242.58600000000001</c:v>
                </c:pt>
                <c:pt idx="5961">
                  <c:v>242.59499999999997</c:v>
                </c:pt>
                <c:pt idx="5962">
                  <c:v>242.60299999999998</c:v>
                </c:pt>
                <c:pt idx="5963">
                  <c:v>242.61099999999999</c:v>
                </c:pt>
                <c:pt idx="5964">
                  <c:v>242.619</c:v>
                </c:pt>
                <c:pt idx="5965">
                  <c:v>242.62799999999999</c:v>
                </c:pt>
                <c:pt idx="5966">
                  <c:v>242.636</c:v>
                </c:pt>
                <c:pt idx="5967">
                  <c:v>242.64400000000001</c:v>
                </c:pt>
                <c:pt idx="5968">
                  <c:v>242.65200000000002</c:v>
                </c:pt>
                <c:pt idx="5969">
                  <c:v>242.661</c:v>
                </c:pt>
                <c:pt idx="5970">
                  <c:v>242.66900000000001</c:v>
                </c:pt>
                <c:pt idx="5971">
                  <c:v>242.67700000000002</c:v>
                </c:pt>
                <c:pt idx="5972">
                  <c:v>242.68499999999997</c:v>
                </c:pt>
                <c:pt idx="5973">
                  <c:v>242.69299999999998</c:v>
                </c:pt>
                <c:pt idx="5974">
                  <c:v>242.70200000000003</c:v>
                </c:pt>
                <c:pt idx="5975">
                  <c:v>242.70999999999998</c:v>
                </c:pt>
                <c:pt idx="5976">
                  <c:v>242.71799999999999</c:v>
                </c:pt>
                <c:pt idx="5977">
                  <c:v>242.726</c:v>
                </c:pt>
                <c:pt idx="5978">
                  <c:v>242.73499999999999</c:v>
                </c:pt>
                <c:pt idx="5979">
                  <c:v>242.74299999999999</c:v>
                </c:pt>
                <c:pt idx="5980">
                  <c:v>242.751</c:v>
                </c:pt>
                <c:pt idx="5981">
                  <c:v>242.75900000000001</c:v>
                </c:pt>
                <c:pt idx="5982">
                  <c:v>242.76700000000002</c:v>
                </c:pt>
                <c:pt idx="5983">
                  <c:v>242.77600000000001</c:v>
                </c:pt>
                <c:pt idx="5984">
                  <c:v>242.78400000000002</c:v>
                </c:pt>
                <c:pt idx="5985">
                  <c:v>242.79200000000003</c:v>
                </c:pt>
                <c:pt idx="5986">
                  <c:v>242.79999999999998</c:v>
                </c:pt>
                <c:pt idx="5987">
                  <c:v>242.80799999999999</c:v>
                </c:pt>
                <c:pt idx="5988">
                  <c:v>242.81700000000004</c:v>
                </c:pt>
                <c:pt idx="5989">
                  <c:v>242.82499999999999</c:v>
                </c:pt>
                <c:pt idx="5990">
                  <c:v>242.833</c:v>
                </c:pt>
                <c:pt idx="5991">
                  <c:v>242.84100000000001</c:v>
                </c:pt>
                <c:pt idx="5992">
                  <c:v>242.85</c:v>
                </c:pt>
                <c:pt idx="5993">
                  <c:v>242.858</c:v>
                </c:pt>
                <c:pt idx="5994">
                  <c:v>242.86599999999999</c:v>
                </c:pt>
                <c:pt idx="5995">
                  <c:v>242.874</c:v>
                </c:pt>
                <c:pt idx="5996">
                  <c:v>242.88200000000001</c:v>
                </c:pt>
                <c:pt idx="5997">
                  <c:v>242.89099999999999</c:v>
                </c:pt>
                <c:pt idx="5998">
                  <c:v>242.899</c:v>
                </c:pt>
                <c:pt idx="5999">
                  <c:v>242.90700000000001</c:v>
                </c:pt>
                <c:pt idx="6000">
                  <c:v>242.91499999999996</c:v>
                </c:pt>
                <c:pt idx="6001">
                  <c:v>242.92299999999997</c:v>
                </c:pt>
                <c:pt idx="6002">
                  <c:v>242.93200000000002</c:v>
                </c:pt>
                <c:pt idx="6003">
                  <c:v>242.93999999999997</c:v>
                </c:pt>
                <c:pt idx="6004">
                  <c:v>242.94799999999998</c:v>
                </c:pt>
                <c:pt idx="6005">
                  <c:v>242.95599999999999</c:v>
                </c:pt>
                <c:pt idx="6006">
                  <c:v>242.964</c:v>
                </c:pt>
                <c:pt idx="6007">
                  <c:v>242.97299999999998</c:v>
                </c:pt>
                <c:pt idx="6008">
                  <c:v>242.98099999999999</c:v>
                </c:pt>
                <c:pt idx="6009">
                  <c:v>242.989</c:v>
                </c:pt>
                <c:pt idx="6010">
                  <c:v>242.99700000000001</c:v>
                </c:pt>
                <c:pt idx="6011">
                  <c:v>243.00500000000002</c:v>
                </c:pt>
                <c:pt idx="6012">
                  <c:v>243.01400000000001</c:v>
                </c:pt>
                <c:pt idx="6013">
                  <c:v>243.02200000000002</c:v>
                </c:pt>
                <c:pt idx="6014">
                  <c:v>243.03000000000003</c:v>
                </c:pt>
                <c:pt idx="6015">
                  <c:v>243.03799999999998</c:v>
                </c:pt>
                <c:pt idx="6016">
                  <c:v>243.04599999999999</c:v>
                </c:pt>
                <c:pt idx="6017">
                  <c:v>243.05499999999998</c:v>
                </c:pt>
                <c:pt idx="6018">
                  <c:v>243.06299999999999</c:v>
                </c:pt>
                <c:pt idx="6019">
                  <c:v>243.071</c:v>
                </c:pt>
                <c:pt idx="6020">
                  <c:v>243.07900000000001</c:v>
                </c:pt>
                <c:pt idx="6021">
                  <c:v>243.08700000000002</c:v>
                </c:pt>
                <c:pt idx="6022">
                  <c:v>243.096</c:v>
                </c:pt>
                <c:pt idx="6023">
                  <c:v>243.10400000000001</c:v>
                </c:pt>
                <c:pt idx="6024">
                  <c:v>243.11200000000002</c:v>
                </c:pt>
                <c:pt idx="6025">
                  <c:v>243.12000000000003</c:v>
                </c:pt>
                <c:pt idx="6026">
                  <c:v>243.12799999999999</c:v>
                </c:pt>
                <c:pt idx="6027">
                  <c:v>243.13700000000003</c:v>
                </c:pt>
                <c:pt idx="6028">
                  <c:v>243.14500000000001</c:v>
                </c:pt>
                <c:pt idx="6029">
                  <c:v>243.15299999999999</c:v>
                </c:pt>
                <c:pt idx="6030">
                  <c:v>243.161</c:v>
                </c:pt>
                <c:pt idx="6031">
                  <c:v>243.16900000000001</c:v>
                </c:pt>
                <c:pt idx="6032">
                  <c:v>243.17799999999997</c:v>
                </c:pt>
                <c:pt idx="6033">
                  <c:v>243.18599999999998</c:v>
                </c:pt>
                <c:pt idx="6034">
                  <c:v>243.19399999999999</c:v>
                </c:pt>
                <c:pt idx="6035">
                  <c:v>243.202</c:v>
                </c:pt>
                <c:pt idx="6036">
                  <c:v>243.21</c:v>
                </c:pt>
                <c:pt idx="6037">
                  <c:v>243.21899999999999</c:v>
                </c:pt>
                <c:pt idx="6038">
                  <c:v>243.227</c:v>
                </c:pt>
                <c:pt idx="6039">
                  <c:v>243.23500000000001</c:v>
                </c:pt>
                <c:pt idx="6040">
                  <c:v>243.24299999999997</c:v>
                </c:pt>
                <c:pt idx="6041">
                  <c:v>243.25099999999998</c:v>
                </c:pt>
                <c:pt idx="6042">
                  <c:v>243.26000000000002</c:v>
                </c:pt>
                <c:pt idx="6043">
                  <c:v>243.26799999999997</c:v>
                </c:pt>
                <c:pt idx="6044">
                  <c:v>243.27599999999998</c:v>
                </c:pt>
                <c:pt idx="6045">
                  <c:v>243.28399999999999</c:v>
                </c:pt>
                <c:pt idx="6046">
                  <c:v>243.292</c:v>
                </c:pt>
                <c:pt idx="6047">
                  <c:v>243.30099999999999</c:v>
                </c:pt>
                <c:pt idx="6048">
                  <c:v>243.309</c:v>
                </c:pt>
                <c:pt idx="6049">
                  <c:v>243.31700000000001</c:v>
                </c:pt>
                <c:pt idx="6050">
                  <c:v>243.32500000000002</c:v>
                </c:pt>
                <c:pt idx="6051">
                  <c:v>243.33300000000003</c:v>
                </c:pt>
                <c:pt idx="6052">
                  <c:v>243.34099999999998</c:v>
                </c:pt>
                <c:pt idx="6053">
                  <c:v>243.35000000000002</c:v>
                </c:pt>
                <c:pt idx="6054">
                  <c:v>243.35799999999998</c:v>
                </c:pt>
                <c:pt idx="6055">
                  <c:v>243.36599999999999</c:v>
                </c:pt>
                <c:pt idx="6056">
                  <c:v>243.374</c:v>
                </c:pt>
                <c:pt idx="6057">
                  <c:v>243.38200000000001</c:v>
                </c:pt>
                <c:pt idx="6058">
                  <c:v>243.39099999999999</c:v>
                </c:pt>
                <c:pt idx="6059">
                  <c:v>243.399</c:v>
                </c:pt>
                <c:pt idx="6060">
                  <c:v>243.40700000000001</c:v>
                </c:pt>
                <c:pt idx="6061">
                  <c:v>243.41500000000002</c:v>
                </c:pt>
                <c:pt idx="6062">
                  <c:v>243.42300000000003</c:v>
                </c:pt>
                <c:pt idx="6063">
                  <c:v>243.43099999999998</c:v>
                </c:pt>
                <c:pt idx="6064">
                  <c:v>243.44000000000003</c:v>
                </c:pt>
                <c:pt idx="6065">
                  <c:v>243.44800000000004</c:v>
                </c:pt>
                <c:pt idx="6066">
                  <c:v>243.45599999999999</c:v>
                </c:pt>
                <c:pt idx="6067">
                  <c:v>243.464</c:v>
                </c:pt>
                <c:pt idx="6068">
                  <c:v>243.47200000000001</c:v>
                </c:pt>
                <c:pt idx="6069">
                  <c:v>243.48099999999999</c:v>
                </c:pt>
                <c:pt idx="6070">
                  <c:v>243.489</c:v>
                </c:pt>
                <c:pt idx="6071">
                  <c:v>243.49699999999999</c:v>
                </c:pt>
                <c:pt idx="6072">
                  <c:v>243.505</c:v>
                </c:pt>
                <c:pt idx="6073">
                  <c:v>243.51300000000001</c:v>
                </c:pt>
                <c:pt idx="6074">
                  <c:v>243.52099999999999</c:v>
                </c:pt>
                <c:pt idx="6075">
                  <c:v>243.53</c:v>
                </c:pt>
                <c:pt idx="6076">
                  <c:v>243.53800000000001</c:v>
                </c:pt>
                <c:pt idx="6077">
                  <c:v>243.54599999999996</c:v>
                </c:pt>
                <c:pt idx="6078">
                  <c:v>243.55399999999997</c:v>
                </c:pt>
                <c:pt idx="6079">
                  <c:v>243.56199999999998</c:v>
                </c:pt>
                <c:pt idx="6080">
                  <c:v>243.57</c:v>
                </c:pt>
                <c:pt idx="6081">
                  <c:v>243.57899999999998</c:v>
                </c:pt>
                <c:pt idx="6082">
                  <c:v>243.58699999999999</c:v>
                </c:pt>
                <c:pt idx="6083">
                  <c:v>243.595</c:v>
                </c:pt>
                <c:pt idx="6084">
                  <c:v>243.60300000000001</c:v>
                </c:pt>
                <c:pt idx="6085">
                  <c:v>243.61100000000002</c:v>
                </c:pt>
                <c:pt idx="6086">
                  <c:v>243.62</c:v>
                </c:pt>
                <c:pt idx="6087">
                  <c:v>243.62800000000001</c:v>
                </c:pt>
                <c:pt idx="6088">
                  <c:v>243.63600000000002</c:v>
                </c:pt>
                <c:pt idx="6089">
                  <c:v>243.64399999999998</c:v>
                </c:pt>
                <c:pt idx="6090">
                  <c:v>243.65199999999999</c:v>
                </c:pt>
                <c:pt idx="6091">
                  <c:v>243.66</c:v>
                </c:pt>
                <c:pt idx="6092">
                  <c:v>243.66899999999998</c:v>
                </c:pt>
                <c:pt idx="6093">
                  <c:v>243.67699999999999</c:v>
                </c:pt>
                <c:pt idx="6094">
                  <c:v>243.685</c:v>
                </c:pt>
                <c:pt idx="6095">
                  <c:v>243.69300000000001</c:v>
                </c:pt>
                <c:pt idx="6096">
                  <c:v>243.70100000000002</c:v>
                </c:pt>
                <c:pt idx="6097">
                  <c:v>243.70899999999997</c:v>
                </c:pt>
                <c:pt idx="6098">
                  <c:v>243.71800000000002</c:v>
                </c:pt>
                <c:pt idx="6099">
                  <c:v>243.72600000000003</c:v>
                </c:pt>
                <c:pt idx="6100">
                  <c:v>243.73399999999998</c:v>
                </c:pt>
                <c:pt idx="6101">
                  <c:v>243.74199999999999</c:v>
                </c:pt>
                <c:pt idx="6102">
                  <c:v>243.75</c:v>
                </c:pt>
                <c:pt idx="6103">
                  <c:v>243.75800000000001</c:v>
                </c:pt>
                <c:pt idx="6104">
                  <c:v>243.76600000000002</c:v>
                </c:pt>
                <c:pt idx="6105">
                  <c:v>243.77500000000001</c:v>
                </c:pt>
                <c:pt idx="6106">
                  <c:v>243.78300000000002</c:v>
                </c:pt>
                <c:pt idx="6107">
                  <c:v>243.79100000000003</c:v>
                </c:pt>
                <c:pt idx="6108">
                  <c:v>243.79900000000004</c:v>
                </c:pt>
                <c:pt idx="6109">
                  <c:v>243.80699999999999</c:v>
                </c:pt>
                <c:pt idx="6110">
                  <c:v>243.815</c:v>
                </c:pt>
                <c:pt idx="6111">
                  <c:v>243.82399999999998</c:v>
                </c:pt>
                <c:pt idx="6112">
                  <c:v>243.83199999999999</c:v>
                </c:pt>
                <c:pt idx="6113">
                  <c:v>243.84</c:v>
                </c:pt>
                <c:pt idx="6114">
                  <c:v>243.84800000000001</c:v>
                </c:pt>
                <c:pt idx="6115">
                  <c:v>243.85600000000002</c:v>
                </c:pt>
                <c:pt idx="6116">
                  <c:v>243.86400000000003</c:v>
                </c:pt>
                <c:pt idx="6117">
                  <c:v>243.87299999999999</c:v>
                </c:pt>
                <c:pt idx="6118">
                  <c:v>243.881</c:v>
                </c:pt>
                <c:pt idx="6119">
                  <c:v>243.88900000000001</c:v>
                </c:pt>
                <c:pt idx="6120">
                  <c:v>243.89699999999996</c:v>
                </c:pt>
                <c:pt idx="6121">
                  <c:v>243.90499999999997</c:v>
                </c:pt>
                <c:pt idx="6122">
                  <c:v>243.91299999999998</c:v>
                </c:pt>
                <c:pt idx="6123">
                  <c:v>243.92099999999999</c:v>
                </c:pt>
                <c:pt idx="6124">
                  <c:v>243.92999999999998</c:v>
                </c:pt>
                <c:pt idx="6125">
                  <c:v>243.93799999999999</c:v>
                </c:pt>
                <c:pt idx="6126">
                  <c:v>243.946</c:v>
                </c:pt>
                <c:pt idx="6127">
                  <c:v>243.95400000000001</c:v>
                </c:pt>
                <c:pt idx="6128">
                  <c:v>243.96200000000002</c:v>
                </c:pt>
                <c:pt idx="6129">
                  <c:v>243.96999999999997</c:v>
                </c:pt>
                <c:pt idx="6130">
                  <c:v>243.97900000000001</c:v>
                </c:pt>
                <c:pt idx="6131">
                  <c:v>243.98700000000002</c:v>
                </c:pt>
                <c:pt idx="6132">
                  <c:v>243.99499999999998</c:v>
                </c:pt>
                <c:pt idx="6133">
                  <c:v>244.00299999999999</c:v>
                </c:pt>
                <c:pt idx="6134">
                  <c:v>244.011</c:v>
                </c:pt>
                <c:pt idx="6135">
                  <c:v>244.01900000000001</c:v>
                </c:pt>
                <c:pt idx="6136">
                  <c:v>244.02700000000002</c:v>
                </c:pt>
                <c:pt idx="6137">
                  <c:v>244.036</c:v>
                </c:pt>
                <c:pt idx="6138">
                  <c:v>244.04400000000001</c:v>
                </c:pt>
                <c:pt idx="6139">
                  <c:v>244.05200000000002</c:v>
                </c:pt>
                <c:pt idx="6140">
                  <c:v>244.05999999999997</c:v>
                </c:pt>
                <c:pt idx="6141">
                  <c:v>244.06799999999998</c:v>
                </c:pt>
                <c:pt idx="6142">
                  <c:v>244.07599999999999</c:v>
                </c:pt>
                <c:pt idx="6143">
                  <c:v>244.084</c:v>
                </c:pt>
                <c:pt idx="6144">
                  <c:v>244.08699999999999</c:v>
                </c:pt>
                <c:pt idx="6145">
                  <c:v>244.09299999999999</c:v>
                </c:pt>
                <c:pt idx="6146">
                  <c:v>244.095</c:v>
                </c:pt>
                <c:pt idx="6147">
                  <c:v>244.10400000000001</c:v>
                </c:pt>
                <c:pt idx="6148">
                  <c:v>244.11199999999999</c:v>
                </c:pt>
                <c:pt idx="6149">
                  <c:v>244.12</c:v>
                </c:pt>
                <c:pt idx="6150">
                  <c:v>244.12899999999996</c:v>
                </c:pt>
                <c:pt idx="6151">
                  <c:v>244.13699999999997</c:v>
                </c:pt>
                <c:pt idx="6152">
                  <c:v>244.14499999999998</c:v>
                </c:pt>
                <c:pt idx="6153">
                  <c:v>244.15399999999997</c:v>
                </c:pt>
                <c:pt idx="6154">
                  <c:v>244.16199999999998</c:v>
                </c:pt>
                <c:pt idx="6155">
                  <c:v>244.17</c:v>
                </c:pt>
                <c:pt idx="6156">
                  <c:v>244.17899999999997</c:v>
                </c:pt>
                <c:pt idx="6157">
                  <c:v>244.18699999999998</c:v>
                </c:pt>
                <c:pt idx="6158">
                  <c:v>244.19499999999999</c:v>
                </c:pt>
                <c:pt idx="6159">
                  <c:v>244.20399999999998</c:v>
                </c:pt>
                <c:pt idx="6160">
                  <c:v>244.21199999999999</c:v>
                </c:pt>
                <c:pt idx="6161">
                  <c:v>244.22</c:v>
                </c:pt>
                <c:pt idx="6162">
                  <c:v>244.22899999999998</c:v>
                </c:pt>
                <c:pt idx="6163">
                  <c:v>244.23699999999999</c:v>
                </c:pt>
                <c:pt idx="6164">
                  <c:v>244.245</c:v>
                </c:pt>
                <c:pt idx="6165">
                  <c:v>244.25399999999999</c:v>
                </c:pt>
                <c:pt idx="6166">
                  <c:v>244.262</c:v>
                </c:pt>
                <c:pt idx="6167">
                  <c:v>244.27</c:v>
                </c:pt>
                <c:pt idx="6168">
                  <c:v>244.279</c:v>
                </c:pt>
                <c:pt idx="6169">
                  <c:v>244.28700000000001</c:v>
                </c:pt>
                <c:pt idx="6170">
                  <c:v>244.29500000000002</c:v>
                </c:pt>
                <c:pt idx="6171">
                  <c:v>244.304</c:v>
                </c:pt>
                <c:pt idx="6172">
                  <c:v>244.31199999999998</c:v>
                </c:pt>
                <c:pt idx="6173">
                  <c:v>244.32</c:v>
                </c:pt>
                <c:pt idx="6174">
                  <c:v>244.32899999999998</c:v>
                </c:pt>
                <c:pt idx="6175">
                  <c:v>244.33699999999999</c:v>
                </c:pt>
                <c:pt idx="6176">
                  <c:v>244.345</c:v>
                </c:pt>
                <c:pt idx="6177">
                  <c:v>244.35399999999998</c:v>
                </c:pt>
                <c:pt idx="6178">
                  <c:v>244.36199999999999</c:v>
                </c:pt>
                <c:pt idx="6179">
                  <c:v>244.37</c:v>
                </c:pt>
                <c:pt idx="6180">
                  <c:v>244.37899999999999</c:v>
                </c:pt>
                <c:pt idx="6181">
                  <c:v>244.387</c:v>
                </c:pt>
                <c:pt idx="6182">
                  <c:v>244.39500000000001</c:v>
                </c:pt>
                <c:pt idx="6183">
                  <c:v>244.404</c:v>
                </c:pt>
                <c:pt idx="6184">
                  <c:v>244.41200000000001</c:v>
                </c:pt>
                <c:pt idx="6185">
                  <c:v>244.42000000000002</c:v>
                </c:pt>
                <c:pt idx="6186">
                  <c:v>244.429</c:v>
                </c:pt>
                <c:pt idx="6187">
                  <c:v>244.43700000000001</c:v>
                </c:pt>
                <c:pt idx="6188">
                  <c:v>244.44500000000002</c:v>
                </c:pt>
                <c:pt idx="6189">
                  <c:v>244.45400000000001</c:v>
                </c:pt>
                <c:pt idx="6190">
                  <c:v>244.46200000000002</c:v>
                </c:pt>
                <c:pt idx="6191">
                  <c:v>244.47000000000003</c:v>
                </c:pt>
                <c:pt idx="6192">
                  <c:v>244.47900000000001</c:v>
                </c:pt>
                <c:pt idx="6193">
                  <c:v>244.48700000000002</c:v>
                </c:pt>
                <c:pt idx="6194">
                  <c:v>244.49500000000003</c:v>
                </c:pt>
                <c:pt idx="6195">
                  <c:v>244.50399999999999</c:v>
                </c:pt>
                <c:pt idx="6196">
                  <c:v>244.512</c:v>
                </c:pt>
                <c:pt idx="6197">
                  <c:v>244.52</c:v>
                </c:pt>
                <c:pt idx="6198">
                  <c:v>244.529</c:v>
                </c:pt>
                <c:pt idx="6199">
                  <c:v>244.53700000000001</c:v>
                </c:pt>
                <c:pt idx="6200">
                  <c:v>244.54500000000002</c:v>
                </c:pt>
                <c:pt idx="6201">
                  <c:v>244.554</c:v>
                </c:pt>
                <c:pt idx="6202">
                  <c:v>244.56200000000001</c:v>
                </c:pt>
                <c:pt idx="6203">
                  <c:v>244.57000000000002</c:v>
                </c:pt>
                <c:pt idx="6204">
                  <c:v>244.57799999999997</c:v>
                </c:pt>
                <c:pt idx="6205">
                  <c:v>244.58700000000002</c:v>
                </c:pt>
                <c:pt idx="6206">
                  <c:v>244.59499999999997</c:v>
                </c:pt>
                <c:pt idx="6207">
                  <c:v>244.60299999999998</c:v>
                </c:pt>
                <c:pt idx="6208">
                  <c:v>244.61200000000002</c:v>
                </c:pt>
                <c:pt idx="6209">
                  <c:v>244.61999999999998</c:v>
                </c:pt>
                <c:pt idx="6210">
                  <c:v>244.62799999999999</c:v>
                </c:pt>
                <c:pt idx="6211">
                  <c:v>244.63700000000003</c:v>
                </c:pt>
                <c:pt idx="6212">
                  <c:v>244.64499999999998</c:v>
                </c:pt>
                <c:pt idx="6213">
                  <c:v>244.65299999999999</c:v>
                </c:pt>
                <c:pt idx="6214">
                  <c:v>244.66200000000003</c:v>
                </c:pt>
                <c:pt idx="6215">
                  <c:v>244.67</c:v>
                </c:pt>
                <c:pt idx="6216">
                  <c:v>244.678</c:v>
                </c:pt>
                <c:pt idx="6217">
                  <c:v>244.68700000000001</c:v>
                </c:pt>
                <c:pt idx="6218">
                  <c:v>244.69499999999999</c:v>
                </c:pt>
                <c:pt idx="6219">
                  <c:v>244.703</c:v>
                </c:pt>
                <c:pt idx="6220">
                  <c:v>244.71100000000001</c:v>
                </c:pt>
                <c:pt idx="6221">
                  <c:v>244.71999999999997</c:v>
                </c:pt>
                <c:pt idx="6222">
                  <c:v>244.72799999999998</c:v>
                </c:pt>
                <c:pt idx="6223">
                  <c:v>244.73599999999999</c:v>
                </c:pt>
                <c:pt idx="6224">
                  <c:v>244.74499999999998</c:v>
                </c:pt>
                <c:pt idx="6225">
                  <c:v>244.75299999999999</c:v>
                </c:pt>
                <c:pt idx="6226">
                  <c:v>244.761</c:v>
                </c:pt>
                <c:pt idx="6227">
                  <c:v>244.76999999999998</c:v>
                </c:pt>
                <c:pt idx="6228">
                  <c:v>244.77799999999999</c:v>
                </c:pt>
                <c:pt idx="6229">
                  <c:v>244.786</c:v>
                </c:pt>
                <c:pt idx="6230">
                  <c:v>244.79499999999999</c:v>
                </c:pt>
                <c:pt idx="6231">
                  <c:v>244.803</c:v>
                </c:pt>
                <c:pt idx="6232">
                  <c:v>244.81100000000001</c:v>
                </c:pt>
                <c:pt idx="6233">
                  <c:v>244.81900000000002</c:v>
                </c:pt>
                <c:pt idx="6234">
                  <c:v>244.828</c:v>
                </c:pt>
                <c:pt idx="6235">
                  <c:v>244.83600000000001</c:v>
                </c:pt>
                <c:pt idx="6236">
                  <c:v>244.84400000000002</c:v>
                </c:pt>
                <c:pt idx="6237">
                  <c:v>244.85300000000001</c:v>
                </c:pt>
                <c:pt idx="6238">
                  <c:v>244.86100000000002</c:v>
                </c:pt>
                <c:pt idx="6239">
                  <c:v>244.86900000000003</c:v>
                </c:pt>
                <c:pt idx="6240">
                  <c:v>244.87800000000001</c:v>
                </c:pt>
                <c:pt idx="6241">
                  <c:v>244.88600000000002</c:v>
                </c:pt>
                <c:pt idx="6242">
                  <c:v>244.89400000000003</c:v>
                </c:pt>
                <c:pt idx="6243">
                  <c:v>244.90199999999999</c:v>
                </c:pt>
                <c:pt idx="6244">
                  <c:v>244.911</c:v>
                </c:pt>
                <c:pt idx="6245">
                  <c:v>244.91900000000001</c:v>
                </c:pt>
                <c:pt idx="6246">
                  <c:v>244.92699999999999</c:v>
                </c:pt>
                <c:pt idx="6247">
                  <c:v>244.93600000000001</c:v>
                </c:pt>
                <c:pt idx="6248">
                  <c:v>244.94400000000002</c:v>
                </c:pt>
                <c:pt idx="6249">
                  <c:v>244.95199999999997</c:v>
                </c:pt>
                <c:pt idx="6250">
                  <c:v>244.96100000000001</c:v>
                </c:pt>
                <c:pt idx="6251">
                  <c:v>244.96899999999997</c:v>
                </c:pt>
                <c:pt idx="6252">
                  <c:v>244.97699999999998</c:v>
                </c:pt>
                <c:pt idx="6253">
                  <c:v>244.98499999999999</c:v>
                </c:pt>
                <c:pt idx="6254">
                  <c:v>244.99399999999997</c:v>
                </c:pt>
                <c:pt idx="6255">
                  <c:v>245.00199999999998</c:v>
                </c:pt>
                <c:pt idx="6256">
                  <c:v>245.01</c:v>
                </c:pt>
                <c:pt idx="6257">
                  <c:v>245.01899999999998</c:v>
                </c:pt>
                <c:pt idx="6258">
                  <c:v>245.02699999999999</c:v>
                </c:pt>
                <c:pt idx="6259">
                  <c:v>245.035</c:v>
                </c:pt>
                <c:pt idx="6260">
                  <c:v>245.04399999999998</c:v>
                </c:pt>
                <c:pt idx="6261">
                  <c:v>245.05199999999999</c:v>
                </c:pt>
                <c:pt idx="6262">
                  <c:v>245.06</c:v>
                </c:pt>
                <c:pt idx="6263">
                  <c:v>245.06800000000001</c:v>
                </c:pt>
                <c:pt idx="6264">
                  <c:v>245.077</c:v>
                </c:pt>
                <c:pt idx="6265">
                  <c:v>245.08500000000001</c:v>
                </c:pt>
                <c:pt idx="6266">
                  <c:v>245.09300000000002</c:v>
                </c:pt>
                <c:pt idx="6267">
                  <c:v>245.102</c:v>
                </c:pt>
                <c:pt idx="6268">
                  <c:v>245.11</c:v>
                </c:pt>
                <c:pt idx="6269">
                  <c:v>245.11800000000002</c:v>
                </c:pt>
                <c:pt idx="6270">
                  <c:v>245.12600000000003</c:v>
                </c:pt>
                <c:pt idx="6271">
                  <c:v>245.13499999999999</c:v>
                </c:pt>
                <c:pt idx="6272">
                  <c:v>245.143</c:v>
                </c:pt>
                <c:pt idx="6273">
                  <c:v>245.15100000000001</c:v>
                </c:pt>
                <c:pt idx="6274">
                  <c:v>245.16</c:v>
                </c:pt>
                <c:pt idx="6275">
                  <c:v>245.16800000000001</c:v>
                </c:pt>
                <c:pt idx="6276">
                  <c:v>245.17600000000002</c:v>
                </c:pt>
                <c:pt idx="6277">
                  <c:v>245.18399999999997</c:v>
                </c:pt>
                <c:pt idx="6278">
                  <c:v>245.19300000000001</c:v>
                </c:pt>
                <c:pt idx="6279">
                  <c:v>245.20100000000002</c:v>
                </c:pt>
                <c:pt idx="6280">
                  <c:v>245.20899999999997</c:v>
                </c:pt>
                <c:pt idx="6281">
                  <c:v>245.21800000000002</c:v>
                </c:pt>
                <c:pt idx="6282">
                  <c:v>245.22599999999997</c:v>
                </c:pt>
                <c:pt idx="6283">
                  <c:v>245.23399999999998</c:v>
                </c:pt>
                <c:pt idx="6284">
                  <c:v>245.24199999999999</c:v>
                </c:pt>
                <c:pt idx="6285">
                  <c:v>245.25099999999998</c:v>
                </c:pt>
                <c:pt idx="6286">
                  <c:v>245.25899999999999</c:v>
                </c:pt>
                <c:pt idx="6287">
                  <c:v>245.267</c:v>
                </c:pt>
                <c:pt idx="6288">
                  <c:v>245.27599999999998</c:v>
                </c:pt>
                <c:pt idx="6289">
                  <c:v>245.28399999999999</c:v>
                </c:pt>
                <c:pt idx="6290">
                  <c:v>245.292</c:v>
                </c:pt>
                <c:pt idx="6291">
                  <c:v>245.3</c:v>
                </c:pt>
                <c:pt idx="6292">
                  <c:v>245.309</c:v>
                </c:pt>
                <c:pt idx="6293">
                  <c:v>245.31700000000001</c:v>
                </c:pt>
                <c:pt idx="6294">
                  <c:v>245.32500000000002</c:v>
                </c:pt>
                <c:pt idx="6295">
                  <c:v>245.33300000000003</c:v>
                </c:pt>
                <c:pt idx="6296">
                  <c:v>245.34200000000001</c:v>
                </c:pt>
                <c:pt idx="6297">
                  <c:v>245.35000000000002</c:v>
                </c:pt>
                <c:pt idx="6298">
                  <c:v>245.35800000000003</c:v>
                </c:pt>
                <c:pt idx="6299">
                  <c:v>245.36699999999999</c:v>
                </c:pt>
                <c:pt idx="6300">
                  <c:v>245.375</c:v>
                </c:pt>
                <c:pt idx="6301">
                  <c:v>245.38300000000001</c:v>
                </c:pt>
                <c:pt idx="6302">
                  <c:v>245.39099999999999</c:v>
                </c:pt>
                <c:pt idx="6303">
                  <c:v>245.4</c:v>
                </c:pt>
                <c:pt idx="6304">
                  <c:v>245.40800000000002</c:v>
                </c:pt>
                <c:pt idx="6305">
                  <c:v>245.41599999999997</c:v>
                </c:pt>
                <c:pt idx="6306">
                  <c:v>245.42399999999998</c:v>
                </c:pt>
                <c:pt idx="6307">
                  <c:v>245.43300000000002</c:v>
                </c:pt>
                <c:pt idx="6308">
                  <c:v>245.44099999999997</c:v>
                </c:pt>
                <c:pt idx="6309">
                  <c:v>245.44899999999998</c:v>
                </c:pt>
                <c:pt idx="6310">
                  <c:v>245.45799999999997</c:v>
                </c:pt>
                <c:pt idx="6311">
                  <c:v>245.46599999999998</c:v>
                </c:pt>
                <c:pt idx="6312">
                  <c:v>245.47399999999999</c:v>
                </c:pt>
                <c:pt idx="6313">
                  <c:v>245.482</c:v>
                </c:pt>
                <c:pt idx="6314">
                  <c:v>245.49099999999999</c:v>
                </c:pt>
                <c:pt idx="6315">
                  <c:v>245.499</c:v>
                </c:pt>
                <c:pt idx="6316">
                  <c:v>245.50700000000001</c:v>
                </c:pt>
                <c:pt idx="6317">
                  <c:v>245.51500000000001</c:v>
                </c:pt>
                <c:pt idx="6318">
                  <c:v>245.524</c:v>
                </c:pt>
                <c:pt idx="6319">
                  <c:v>245.53200000000001</c:v>
                </c:pt>
                <c:pt idx="6320">
                  <c:v>245.54000000000002</c:v>
                </c:pt>
                <c:pt idx="6321">
                  <c:v>245.54800000000003</c:v>
                </c:pt>
                <c:pt idx="6322">
                  <c:v>245.55700000000002</c:v>
                </c:pt>
                <c:pt idx="6323">
                  <c:v>245.56500000000003</c:v>
                </c:pt>
                <c:pt idx="6324">
                  <c:v>245.57300000000004</c:v>
                </c:pt>
                <c:pt idx="6325">
                  <c:v>245.58200000000002</c:v>
                </c:pt>
                <c:pt idx="6326">
                  <c:v>245.59</c:v>
                </c:pt>
                <c:pt idx="6327">
                  <c:v>245.59800000000001</c:v>
                </c:pt>
                <c:pt idx="6328">
                  <c:v>245.60599999999999</c:v>
                </c:pt>
                <c:pt idx="6329">
                  <c:v>245.61500000000001</c:v>
                </c:pt>
                <c:pt idx="6330">
                  <c:v>245.62299999999996</c:v>
                </c:pt>
                <c:pt idx="6331">
                  <c:v>245.63099999999997</c:v>
                </c:pt>
                <c:pt idx="6332">
                  <c:v>245.63899999999998</c:v>
                </c:pt>
                <c:pt idx="6333">
                  <c:v>245.64799999999997</c:v>
                </c:pt>
                <c:pt idx="6334">
                  <c:v>245.65599999999998</c:v>
                </c:pt>
                <c:pt idx="6335">
                  <c:v>245.66399999999999</c:v>
                </c:pt>
                <c:pt idx="6336">
                  <c:v>245.672</c:v>
                </c:pt>
                <c:pt idx="6337">
                  <c:v>245.68099999999998</c:v>
                </c:pt>
                <c:pt idx="6338">
                  <c:v>245.68899999999999</c:v>
                </c:pt>
                <c:pt idx="6339">
                  <c:v>245.697</c:v>
                </c:pt>
                <c:pt idx="6340">
                  <c:v>245.70500000000001</c:v>
                </c:pt>
                <c:pt idx="6341">
                  <c:v>245.714</c:v>
                </c:pt>
                <c:pt idx="6342">
                  <c:v>245.72200000000001</c:v>
                </c:pt>
                <c:pt idx="6343">
                  <c:v>245.73000000000002</c:v>
                </c:pt>
                <c:pt idx="6344">
                  <c:v>245.73800000000003</c:v>
                </c:pt>
                <c:pt idx="6345">
                  <c:v>245.74700000000001</c:v>
                </c:pt>
                <c:pt idx="6346">
                  <c:v>245.75500000000002</c:v>
                </c:pt>
                <c:pt idx="6347">
                  <c:v>245.76299999999998</c:v>
                </c:pt>
                <c:pt idx="6348">
                  <c:v>245.77099999999999</c:v>
                </c:pt>
                <c:pt idx="6349">
                  <c:v>245.78000000000003</c:v>
                </c:pt>
                <c:pt idx="6350">
                  <c:v>245.78799999999998</c:v>
                </c:pt>
                <c:pt idx="6351">
                  <c:v>245.79599999999999</c:v>
                </c:pt>
                <c:pt idx="6352">
                  <c:v>245.804</c:v>
                </c:pt>
                <c:pt idx="6353">
                  <c:v>245.81299999999999</c:v>
                </c:pt>
                <c:pt idx="6354">
                  <c:v>245.821</c:v>
                </c:pt>
                <c:pt idx="6355">
                  <c:v>245.82900000000001</c:v>
                </c:pt>
                <c:pt idx="6356">
                  <c:v>245.83700000000002</c:v>
                </c:pt>
                <c:pt idx="6357">
                  <c:v>245.846</c:v>
                </c:pt>
                <c:pt idx="6358">
                  <c:v>245.85399999999998</c:v>
                </c:pt>
                <c:pt idx="6359">
                  <c:v>245.86199999999999</c:v>
                </c:pt>
                <c:pt idx="6360">
                  <c:v>245.87</c:v>
                </c:pt>
                <c:pt idx="6361">
                  <c:v>245.87899999999999</c:v>
                </c:pt>
                <c:pt idx="6362">
                  <c:v>245.887</c:v>
                </c:pt>
                <c:pt idx="6363">
                  <c:v>245.89500000000001</c:v>
                </c:pt>
                <c:pt idx="6364">
                  <c:v>245.90299999999996</c:v>
                </c:pt>
                <c:pt idx="6365">
                  <c:v>245.91200000000001</c:v>
                </c:pt>
                <c:pt idx="6366">
                  <c:v>245.92000000000002</c:v>
                </c:pt>
                <c:pt idx="6367">
                  <c:v>245.92799999999997</c:v>
                </c:pt>
                <c:pt idx="6368">
                  <c:v>245.93599999999998</c:v>
                </c:pt>
                <c:pt idx="6369">
                  <c:v>245.94500000000002</c:v>
                </c:pt>
                <c:pt idx="6370">
                  <c:v>245.95299999999997</c:v>
                </c:pt>
                <c:pt idx="6371">
                  <c:v>245.96099999999998</c:v>
                </c:pt>
                <c:pt idx="6372">
                  <c:v>245.96899999999999</c:v>
                </c:pt>
                <c:pt idx="6373">
                  <c:v>245.97799999999998</c:v>
                </c:pt>
                <c:pt idx="6374">
                  <c:v>245.98599999999999</c:v>
                </c:pt>
                <c:pt idx="6375">
                  <c:v>245.994</c:v>
                </c:pt>
                <c:pt idx="6376">
                  <c:v>246.00200000000001</c:v>
                </c:pt>
                <c:pt idx="6377">
                  <c:v>246.011</c:v>
                </c:pt>
                <c:pt idx="6378">
                  <c:v>246.01900000000001</c:v>
                </c:pt>
                <c:pt idx="6379">
                  <c:v>246.02700000000002</c:v>
                </c:pt>
                <c:pt idx="6380">
                  <c:v>246.03500000000003</c:v>
                </c:pt>
                <c:pt idx="6381">
                  <c:v>246.04299999999998</c:v>
                </c:pt>
                <c:pt idx="6382">
                  <c:v>246.05200000000002</c:v>
                </c:pt>
                <c:pt idx="6383">
                  <c:v>246.06000000000003</c:v>
                </c:pt>
                <c:pt idx="6384">
                  <c:v>246.06799999999998</c:v>
                </c:pt>
                <c:pt idx="6385">
                  <c:v>246.07599999999999</c:v>
                </c:pt>
                <c:pt idx="6386">
                  <c:v>246.08500000000004</c:v>
                </c:pt>
                <c:pt idx="6387">
                  <c:v>246.09299999999999</c:v>
                </c:pt>
                <c:pt idx="6388">
                  <c:v>246.101</c:v>
                </c:pt>
                <c:pt idx="6389">
                  <c:v>246.10900000000001</c:v>
                </c:pt>
                <c:pt idx="6390">
                  <c:v>246.11799999999999</c:v>
                </c:pt>
                <c:pt idx="6391">
                  <c:v>246.12599999999998</c:v>
                </c:pt>
                <c:pt idx="6392">
                  <c:v>246.13399999999999</c:v>
                </c:pt>
                <c:pt idx="6393">
                  <c:v>246.142</c:v>
                </c:pt>
                <c:pt idx="6394">
                  <c:v>246.15099999999998</c:v>
                </c:pt>
                <c:pt idx="6395">
                  <c:v>246.15899999999999</c:v>
                </c:pt>
                <c:pt idx="6396">
                  <c:v>246.167</c:v>
                </c:pt>
                <c:pt idx="6397">
                  <c:v>246.17500000000001</c:v>
                </c:pt>
                <c:pt idx="6398">
                  <c:v>246.18299999999996</c:v>
                </c:pt>
                <c:pt idx="6399">
                  <c:v>246.19200000000001</c:v>
                </c:pt>
                <c:pt idx="6400">
                  <c:v>246.20000000000002</c:v>
                </c:pt>
                <c:pt idx="6401">
                  <c:v>246.20799999999997</c:v>
                </c:pt>
                <c:pt idx="6402">
                  <c:v>246.21599999999998</c:v>
                </c:pt>
                <c:pt idx="6403">
                  <c:v>246.22500000000002</c:v>
                </c:pt>
                <c:pt idx="6404">
                  <c:v>246.23299999999998</c:v>
                </c:pt>
                <c:pt idx="6405">
                  <c:v>246.24099999999999</c:v>
                </c:pt>
                <c:pt idx="6406">
                  <c:v>246.249</c:v>
                </c:pt>
                <c:pt idx="6407">
                  <c:v>246.25700000000001</c:v>
                </c:pt>
                <c:pt idx="6408">
                  <c:v>246.26599999999999</c:v>
                </c:pt>
                <c:pt idx="6409">
                  <c:v>246.274</c:v>
                </c:pt>
                <c:pt idx="6410">
                  <c:v>246.28200000000001</c:v>
                </c:pt>
                <c:pt idx="6411">
                  <c:v>246.29000000000002</c:v>
                </c:pt>
                <c:pt idx="6412">
                  <c:v>246.29900000000001</c:v>
                </c:pt>
                <c:pt idx="6413">
                  <c:v>246.30700000000002</c:v>
                </c:pt>
                <c:pt idx="6414">
                  <c:v>246.31500000000003</c:v>
                </c:pt>
                <c:pt idx="6415">
                  <c:v>246.32299999999998</c:v>
                </c:pt>
                <c:pt idx="6416">
                  <c:v>246.33099999999999</c:v>
                </c:pt>
                <c:pt idx="6417">
                  <c:v>246.34000000000003</c:v>
                </c:pt>
                <c:pt idx="6418">
                  <c:v>246.34799999999998</c:v>
                </c:pt>
                <c:pt idx="6419">
                  <c:v>246.35599999999999</c:v>
                </c:pt>
                <c:pt idx="6420">
                  <c:v>246.364</c:v>
                </c:pt>
                <c:pt idx="6421">
                  <c:v>246.37299999999999</c:v>
                </c:pt>
                <c:pt idx="6422">
                  <c:v>246.381</c:v>
                </c:pt>
                <c:pt idx="6423">
                  <c:v>246.38900000000001</c:v>
                </c:pt>
                <c:pt idx="6424">
                  <c:v>246.39700000000002</c:v>
                </c:pt>
                <c:pt idx="6425">
                  <c:v>246.405</c:v>
                </c:pt>
                <c:pt idx="6426">
                  <c:v>246.41399999999999</c:v>
                </c:pt>
                <c:pt idx="6427">
                  <c:v>246.422</c:v>
                </c:pt>
                <c:pt idx="6428">
                  <c:v>246.422</c:v>
                </c:pt>
                <c:pt idx="6429">
                  <c:v>246.43</c:v>
                </c:pt>
                <c:pt idx="6430">
                  <c:v>246.43099999999998</c:v>
                </c:pt>
                <c:pt idx="6431">
                  <c:v>246.43899999999999</c:v>
                </c:pt>
                <c:pt idx="6432">
                  <c:v>246.447</c:v>
                </c:pt>
                <c:pt idx="6433">
                  <c:v>246.45599999999999</c:v>
                </c:pt>
                <c:pt idx="6434">
                  <c:v>246.464</c:v>
                </c:pt>
                <c:pt idx="6435">
                  <c:v>246.47299999999998</c:v>
                </c:pt>
                <c:pt idx="6436">
                  <c:v>246.48099999999999</c:v>
                </c:pt>
                <c:pt idx="6437">
                  <c:v>246.489</c:v>
                </c:pt>
                <c:pt idx="6438">
                  <c:v>246.49799999999999</c:v>
                </c:pt>
                <c:pt idx="6439">
                  <c:v>246.506</c:v>
                </c:pt>
                <c:pt idx="6440">
                  <c:v>246.51499999999999</c:v>
                </c:pt>
                <c:pt idx="6441">
                  <c:v>246.523</c:v>
                </c:pt>
                <c:pt idx="6442">
                  <c:v>246.53199999999998</c:v>
                </c:pt>
                <c:pt idx="6443">
                  <c:v>246.54</c:v>
                </c:pt>
                <c:pt idx="6444">
                  <c:v>246.548</c:v>
                </c:pt>
                <c:pt idx="6445">
                  <c:v>246.55699999999999</c:v>
                </c:pt>
                <c:pt idx="6446">
                  <c:v>246.565</c:v>
                </c:pt>
                <c:pt idx="6447">
                  <c:v>246.57400000000001</c:v>
                </c:pt>
                <c:pt idx="6448">
                  <c:v>246.58199999999997</c:v>
                </c:pt>
                <c:pt idx="6449">
                  <c:v>246.58999999999997</c:v>
                </c:pt>
                <c:pt idx="6450">
                  <c:v>246.59900000000002</c:v>
                </c:pt>
                <c:pt idx="6451">
                  <c:v>246.60699999999997</c:v>
                </c:pt>
                <c:pt idx="6452">
                  <c:v>246.61600000000001</c:v>
                </c:pt>
                <c:pt idx="6453">
                  <c:v>246.62400000000002</c:v>
                </c:pt>
                <c:pt idx="6454">
                  <c:v>246.63199999999998</c:v>
                </c:pt>
                <c:pt idx="6455">
                  <c:v>246.64100000000002</c:v>
                </c:pt>
                <c:pt idx="6456">
                  <c:v>246.64899999999997</c:v>
                </c:pt>
                <c:pt idx="6457">
                  <c:v>246.65800000000002</c:v>
                </c:pt>
                <c:pt idx="6458">
                  <c:v>246.66600000000003</c:v>
                </c:pt>
                <c:pt idx="6459">
                  <c:v>246.67500000000001</c:v>
                </c:pt>
                <c:pt idx="6460">
                  <c:v>246.68300000000002</c:v>
                </c:pt>
                <c:pt idx="6461">
                  <c:v>246.69100000000003</c:v>
                </c:pt>
                <c:pt idx="6462">
                  <c:v>246.70000000000002</c:v>
                </c:pt>
                <c:pt idx="6463">
                  <c:v>246.70800000000003</c:v>
                </c:pt>
                <c:pt idx="6464">
                  <c:v>246.71699999999998</c:v>
                </c:pt>
                <c:pt idx="6465">
                  <c:v>246.72499999999999</c:v>
                </c:pt>
                <c:pt idx="6466">
                  <c:v>246.733</c:v>
                </c:pt>
                <c:pt idx="6467">
                  <c:v>246.74199999999999</c:v>
                </c:pt>
                <c:pt idx="6468">
                  <c:v>246.75</c:v>
                </c:pt>
                <c:pt idx="6469">
                  <c:v>246.75899999999999</c:v>
                </c:pt>
                <c:pt idx="6470">
                  <c:v>246.767</c:v>
                </c:pt>
                <c:pt idx="6471">
                  <c:v>246.77500000000001</c:v>
                </c:pt>
                <c:pt idx="6472">
                  <c:v>246.78399999999999</c:v>
                </c:pt>
                <c:pt idx="6473">
                  <c:v>246.792</c:v>
                </c:pt>
                <c:pt idx="6474">
                  <c:v>246.80099999999999</c:v>
                </c:pt>
                <c:pt idx="6475">
                  <c:v>246.809</c:v>
                </c:pt>
                <c:pt idx="6476">
                  <c:v>246.81700000000001</c:v>
                </c:pt>
                <c:pt idx="6477">
                  <c:v>246.82599999999999</c:v>
                </c:pt>
                <c:pt idx="6478">
                  <c:v>246.834</c:v>
                </c:pt>
                <c:pt idx="6479">
                  <c:v>246.84299999999999</c:v>
                </c:pt>
                <c:pt idx="6480">
                  <c:v>246.851</c:v>
                </c:pt>
                <c:pt idx="6481">
                  <c:v>246.85900000000001</c:v>
                </c:pt>
                <c:pt idx="6482">
                  <c:v>246.86799999999999</c:v>
                </c:pt>
                <c:pt idx="6483">
                  <c:v>246.876</c:v>
                </c:pt>
                <c:pt idx="6484">
                  <c:v>246.88400000000001</c:v>
                </c:pt>
                <c:pt idx="6485">
                  <c:v>246.89299999999997</c:v>
                </c:pt>
                <c:pt idx="6486">
                  <c:v>246.90099999999998</c:v>
                </c:pt>
                <c:pt idx="6487">
                  <c:v>246.90999999999997</c:v>
                </c:pt>
                <c:pt idx="6488">
                  <c:v>246.91799999999998</c:v>
                </c:pt>
                <c:pt idx="6489">
                  <c:v>246.92599999999999</c:v>
                </c:pt>
                <c:pt idx="6490">
                  <c:v>246.93499999999997</c:v>
                </c:pt>
                <c:pt idx="6491">
                  <c:v>246.94299999999998</c:v>
                </c:pt>
                <c:pt idx="6492">
                  <c:v>246.95199999999997</c:v>
                </c:pt>
                <c:pt idx="6493">
                  <c:v>246.95999999999998</c:v>
                </c:pt>
                <c:pt idx="6494">
                  <c:v>246.96799999999999</c:v>
                </c:pt>
                <c:pt idx="6495">
                  <c:v>246.97699999999998</c:v>
                </c:pt>
                <c:pt idx="6496">
                  <c:v>246.98499999999999</c:v>
                </c:pt>
                <c:pt idx="6497">
                  <c:v>246.99400000000003</c:v>
                </c:pt>
                <c:pt idx="6498">
                  <c:v>247.00199999999998</c:v>
                </c:pt>
                <c:pt idx="6499">
                  <c:v>247.01</c:v>
                </c:pt>
                <c:pt idx="6500">
                  <c:v>247.01900000000003</c:v>
                </c:pt>
                <c:pt idx="6501">
                  <c:v>247.02699999999999</c:v>
                </c:pt>
                <c:pt idx="6502">
                  <c:v>247.035</c:v>
                </c:pt>
                <c:pt idx="6503">
                  <c:v>247.04400000000001</c:v>
                </c:pt>
                <c:pt idx="6504">
                  <c:v>247.05199999999999</c:v>
                </c:pt>
                <c:pt idx="6505">
                  <c:v>247.06100000000001</c:v>
                </c:pt>
                <c:pt idx="6506">
                  <c:v>247.06899999999996</c:v>
                </c:pt>
                <c:pt idx="6507">
                  <c:v>247.07699999999997</c:v>
                </c:pt>
                <c:pt idx="6508">
                  <c:v>247.08600000000001</c:v>
                </c:pt>
                <c:pt idx="6509">
                  <c:v>247.09399999999997</c:v>
                </c:pt>
                <c:pt idx="6510">
                  <c:v>247.10300000000001</c:v>
                </c:pt>
                <c:pt idx="6511">
                  <c:v>247.11100000000002</c:v>
                </c:pt>
                <c:pt idx="6512">
                  <c:v>247.11899999999997</c:v>
                </c:pt>
                <c:pt idx="6513">
                  <c:v>247.12800000000001</c:v>
                </c:pt>
                <c:pt idx="6514">
                  <c:v>247.13600000000002</c:v>
                </c:pt>
                <c:pt idx="6515">
                  <c:v>247.14399999999998</c:v>
                </c:pt>
                <c:pt idx="6516">
                  <c:v>247.15300000000002</c:v>
                </c:pt>
                <c:pt idx="6517">
                  <c:v>247.16100000000003</c:v>
                </c:pt>
                <c:pt idx="6518">
                  <c:v>247.17000000000002</c:v>
                </c:pt>
                <c:pt idx="6519">
                  <c:v>247.17800000000003</c:v>
                </c:pt>
                <c:pt idx="6520">
                  <c:v>247.18599999999998</c:v>
                </c:pt>
                <c:pt idx="6521">
                  <c:v>247.19500000000002</c:v>
                </c:pt>
                <c:pt idx="6522">
                  <c:v>247.20300000000003</c:v>
                </c:pt>
                <c:pt idx="6523">
                  <c:v>247.21099999999998</c:v>
                </c:pt>
                <c:pt idx="6524">
                  <c:v>247.22</c:v>
                </c:pt>
                <c:pt idx="6525">
                  <c:v>247.22800000000001</c:v>
                </c:pt>
                <c:pt idx="6526">
                  <c:v>247.23699999999999</c:v>
                </c:pt>
                <c:pt idx="6527">
                  <c:v>247.245</c:v>
                </c:pt>
                <c:pt idx="6528">
                  <c:v>247.25300000000001</c:v>
                </c:pt>
                <c:pt idx="6529">
                  <c:v>247.262</c:v>
                </c:pt>
                <c:pt idx="6530">
                  <c:v>247.27</c:v>
                </c:pt>
                <c:pt idx="6531">
                  <c:v>247.27800000000002</c:v>
                </c:pt>
                <c:pt idx="6532">
                  <c:v>247.28700000000001</c:v>
                </c:pt>
                <c:pt idx="6533">
                  <c:v>247.29500000000002</c:v>
                </c:pt>
                <c:pt idx="6534">
                  <c:v>247.304</c:v>
                </c:pt>
                <c:pt idx="6535">
                  <c:v>247.31200000000001</c:v>
                </c:pt>
                <c:pt idx="6536">
                  <c:v>247.32000000000002</c:v>
                </c:pt>
                <c:pt idx="6537">
                  <c:v>247.32900000000001</c:v>
                </c:pt>
                <c:pt idx="6538">
                  <c:v>247.33700000000002</c:v>
                </c:pt>
                <c:pt idx="6539">
                  <c:v>247.34500000000003</c:v>
                </c:pt>
                <c:pt idx="6540">
                  <c:v>247.35400000000001</c:v>
                </c:pt>
                <c:pt idx="6541">
                  <c:v>247.36200000000002</c:v>
                </c:pt>
                <c:pt idx="6542">
                  <c:v>247.37100000000001</c:v>
                </c:pt>
                <c:pt idx="6543">
                  <c:v>247.37900000000002</c:v>
                </c:pt>
                <c:pt idx="6544">
                  <c:v>247.38700000000003</c:v>
                </c:pt>
                <c:pt idx="6545">
                  <c:v>247.39599999999999</c:v>
                </c:pt>
                <c:pt idx="6546">
                  <c:v>247.404</c:v>
                </c:pt>
                <c:pt idx="6547">
                  <c:v>247.41200000000001</c:v>
                </c:pt>
                <c:pt idx="6548">
                  <c:v>247.42099999999999</c:v>
                </c:pt>
                <c:pt idx="6549">
                  <c:v>247.429</c:v>
                </c:pt>
                <c:pt idx="6550">
                  <c:v>247.43700000000001</c:v>
                </c:pt>
                <c:pt idx="6551">
                  <c:v>247.446</c:v>
                </c:pt>
                <c:pt idx="6552">
                  <c:v>247.45400000000001</c:v>
                </c:pt>
                <c:pt idx="6553">
                  <c:v>247.46299999999999</c:v>
                </c:pt>
                <c:pt idx="6554">
                  <c:v>247.471</c:v>
                </c:pt>
                <c:pt idx="6555">
                  <c:v>247.47900000000001</c:v>
                </c:pt>
                <c:pt idx="6556">
                  <c:v>247.488</c:v>
                </c:pt>
                <c:pt idx="6557">
                  <c:v>247.49600000000001</c:v>
                </c:pt>
                <c:pt idx="6558">
                  <c:v>247.50400000000002</c:v>
                </c:pt>
                <c:pt idx="6559">
                  <c:v>247.51300000000001</c:v>
                </c:pt>
                <c:pt idx="6560">
                  <c:v>247.52100000000002</c:v>
                </c:pt>
                <c:pt idx="6561">
                  <c:v>247.52900000000002</c:v>
                </c:pt>
                <c:pt idx="6562">
                  <c:v>247.53800000000001</c:v>
                </c:pt>
                <c:pt idx="6563">
                  <c:v>247.54600000000002</c:v>
                </c:pt>
                <c:pt idx="6564">
                  <c:v>247.55500000000001</c:v>
                </c:pt>
                <c:pt idx="6565">
                  <c:v>247.56300000000002</c:v>
                </c:pt>
                <c:pt idx="6566">
                  <c:v>247.57100000000003</c:v>
                </c:pt>
                <c:pt idx="6567">
                  <c:v>247.57999999999998</c:v>
                </c:pt>
                <c:pt idx="6568">
                  <c:v>247.58799999999999</c:v>
                </c:pt>
                <c:pt idx="6569">
                  <c:v>247.596</c:v>
                </c:pt>
                <c:pt idx="6570">
                  <c:v>247.60499999999999</c:v>
                </c:pt>
                <c:pt idx="6571">
                  <c:v>247.613</c:v>
                </c:pt>
                <c:pt idx="6572">
                  <c:v>247.62100000000001</c:v>
                </c:pt>
                <c:pt idx="6573">
                  <c:v>247.63</c:v>
                </c:pt>
                <c:pt idx="6574">
                  <c:v>247.63800000000001</c:v>
                </c:pt>
                <c:pt idx="6575">
                  <c:v>247.64600000000002</c:v>
                </c:pt>
                <c:pt idx="6576">
                  <c:v>247.655</c:v>
                </c:pt>
                <c:pt idx="6577">
                  <c:v>247.66300000000001</c:v>
                </c:pt>
                <c:pt idx="6578">
                  <c:v>247.67100000000002</c:v>
                </c:pt>
                <c:pt idx="6579">
                  <c:v>247.68</c:v>
                </c:pt>
                <c:pt idx="6580">
                  <c:v>247.68800000000002</c:v>
                </c:pt>
                <c:pt idx="6581">
                  <c:v>247.697</c:v>
                </c:pt>
                <c:pt idx="6582">
                  <c:v>247.70500000000001</c:v>
                </c:pt>
                <c:pt idx="6583">
                  <c:v>247.71300000000002</c:v>
                </c:pt>
                <c:pt idx="6584">
                  <c:v>247.72200000000001</c:v>
                </c:pt>
                <c:pt idx="6585">
                  <c:v>247.73000000000002</c:v>
                </c:pt>
                <c:pt idx="6586">
                  <c:v>247.73800000000003</c:v>
                </c:pt>
                <c:pt idx="6587">
                  <c:v>247.74700000000001</c:v>
                </c:pt>
                <c:pt idx="6588">
                  <c:v>247.75500000000002</c:v>
                </c:pt>
                <c:pt idx="6589">
                  <c:v>247.76300000000003</c:v>
                </c:pt>
                <c:pt idx="6590">
                  <c:v>247.77199999999999</c:v>
                </c:pt>
                <c:pt idx="6591">
                  <c:v>247.78</c:v>
                </c:pt>
                <c:pt idx="6592">
                  <c:v>247.78800000000001</c:v>
                </c:pt>
                <c:pt idx="6593">
                  <c:v>247.797</c:v>
                </c:pt>
                <c:pt idx="6594">
                  <c:v>247.80500000000001</c:v>
                </c:pt>
                <c:pt idx="6595">
                  <c:v>247.81300000000002</c:v>
                </c:pt>
                <c:pt idx="6596">
                  <c:v>247.822</c:v>
                </c:pt>
                <c:pt idx="6597">
                  <c:v>247.83</c:v>
                </c:pt>
                <c:pt idx="6598">
                  <c:v>247.83800000000002</c:v>
                </c:pt>
                <c:pt idx="6599">
                  <c:v>247.84700000000001</c:v>
                </c:pt>
                <c:pt idx="6600">
                  <c:v>247.85500000000002</c:v>
                </c:pt>
                <c:pt idx="6601">
                  <c:v>247.86299999999997</c:v>
                </c:pt>
                <c:pt idx="6602">
                  <c:v>247.87200000000001</c:v>
                </c:pt>
                <c:pt idx="6603">
                  <c:v>247.88000000000002</c:v>
                </c:pt>
                <c:pt idx="6604">
                  <c:v>247.88799999999998</c:v>
                </c:pt>
                <c:pt idx="6605">
                  <c:v>247.89700000000002</c:v>
                </c:pt>
                <c:pt idx="6606">
                  <c:v>247.90500000000003</c:v>
                </c:pt>
                <c:pt idx="6607">
                  <c:v>247.91299999999998</c:v>
                </c:pt>
                <c:pt idx="6608">
                  <c:v>247.92200000000003</c:v>
                </c:pt>
                <c:pt idx="6609">
                  <c:v>247.93000000000004</c:v>
                </c:pt>
                <c:pt idx="6610">
                  <c:v>247.93799999999999</c:v>
                </c:pt>
                <c:pt idx="6611">
                  <c:v>247.947</c:v>
                </c:pt>
                <c:pt idx="6612">
                  <c:v>247.95500000000001</c:v>
                </c:pt>
                <c:pt idx="6613">
                  <c:v>247.96299999999999</c:v>
                </c:pt>
                <c:pt idx="6614">
                  <c:v>247.97200000000001</c:v>
                </c:pt>
                <c:pt idx="6615">
                  <c:v>247.97999999999996</c:v>
                </c:pt>
                <c:pt idx="6616">
                  <c:v>247.98799999999997</c:v>
                </c:pt>
                <c:pt idx="6617">
                  <c:v>247.99700000000001</c:v>
                </c:pt>
                <c:pt idx="6618">
                  <c:v>248.00499999999997</c:v>
                </c:pt>
                <c:pt idx="6619">
                  <c:v>248.01299999999998</c:v>
                </c:pt>
                <c:pt idx="6620">
                  <c:v>248.02200000000002</c:v>
                </c:pt>
                <c:pt idx="6621">
                  <c:v>248.02999999999997</c:v>
                </c:pt>
                <c:pt idx="6622">
                  <c:v>248.03799999999998</c:v>
                </c:pt>
                <c:pt idx="6623">
                  <c:v>248.04700000000003</c:v>
                </c:pt>
                <c:pt idx="6624">
                  <c:v>248.05499999999998</c:v>
                </c:pt>
                <c:pt idx="6625">
                  <c:v>248.06299999999999</c:v>
                </c:pt>
                <c:pt idx="6626">
                  <c:v>248.07200000000003</c:v>
                </c:pt>
                <c:pt idx="6627">
                  <c:v>248.07999999999998</c:v>
                </c:pt>
                <c:pt idx="6628">
                  <c:v>248.08799999999999</c:v>
                </c:pt>
                <c:pt idx="6629">
                  <c:v>248.09699999999998</c:v>
                </c:pt>
                <c:pt idx="6630">
                  <c:v>248.10499999999999</c:v>
                </c:pt>
                <c:pt idx="6631">
                  <c:v>248.113</c:v>
                </c:pt>
                <c:pt idx="6632">
                  <c:v>248.12199999999999</c:v>
                </c:pt>
                <c:pt idx="6633">
                  <c:v>248.13</c:v>
                </c:pt>
                <c:pt idx="6634">
                  <c:v>248.13800000000001</c:v>
                </c:pt>
                <c:pt idx="6635">
                  <c:v>248.14699999999999</c:v>
                </c:pt>
                <c:pt idx="6636">
                  <c:v>248.155</c:v>
                </c:pt>
                <c:pt idx="6637">
                  <c:v>248.16300000000001</c:v>
                </c:pt>
                <c:pt idx="6638">
                  <c:v>248.17199999999997</c:v>
                </c:pt>
                <c:pt idx="6639">
                  <c:v>248.17999999999998</c:v>
                </c:pt>
                <c:pt idx="6640">
                  <c:v>248.18799999999999</c:v>
                </c:pt>
                <c:pt idx="6641">
                  <c:v>248.19699999999997</c:v>
                </c:pt>
                <c:pt idx="6642">
                  <c:v>248.20499999999998</c:v>
                </c:pt>
                <c:pt idx="6643">
                  <c:v>248.21299999999999</c:v>
                </c:pt>
                <c:pt idx="6644">
                  <c:v>248.22199999999998</c:v>
                </c:pt>
                <c:pt idx="6645">
                  <c:v>248.23</c:v>
                </c:pt>
                <c:pt idx="6646">
                  <c:v>248.238</c:v>
                </c:pt>
                <c:pt idx="6647">
                  <c:v>248.24699999999999</c:v>
                </c:pt>
                <c:pt idx="6648">
                  <c:v>248.255</c:v>
                </c:pt>
                <c:pt idx="6649">
                  <c:v>248.26300000000001</c:v>
                </c:pt>
                <c:pt idx="6650">
                  <c:v>248.27199999999999</c:v>
                </c:pt>
                <c:pt idx="6651">
                  <c:v>248.28</c:v>
                </c:pt>
                <c:pt idx="6652">
                  <c:v>248.28800000000001</c:v>
                </c:pt>
                <c:pt idx="6653">
                  <c:v>248.29600000000002</c:v>
                </c:pt>
                <c:pt idx="6654">
                  <c:v>248.30500000000001</c:v>
                </c:pt>
                <c:pt idx="6655">
                  <c:v>248.31300000000002</c:v>
                </c:pt>
                <c:pt idx="6656">
                  <c:v>248.32100000000003</c:v>
                </c:pt>
                <c:pt idx="6657">
                  <c:v>248.33</c:v>
                </c:pt>
                <c:pt idx="6658">
                  <c:v>248.33800000000002</c:v>
                </c:pt>
                <c:pt idx="6659">
                  <c:v>248.34600000000003</c:v>
                </c:pt>
                <c:pt idx="6660">
                  <c:v>248.35499999999999</c:v>
                </c:pt>
                <c:pt idx="6661">
                  <c:v>248.363</c:v>
                </c:pt>
                <c:pt idx="6662">
                  <c:v>248.37100000000001</c:v>
                </c:pt>
                <c:pt idx="6663">
                  <c:v>248.38</c:v>
                </c:pt>
                <c:pt idx="6664">
                  <c:v>248.38800000000001</c:v>
                </c:pt>
                <c:pt idx="6665">
                  <c:v>248.39600000000002</c:v>
                </c:pt>
                <c:pt idx="6666">
                  <c:v>248.405</c:v>
                </c:pt>
                <c:pt idx="6667">
                  <c:v>248.41300000000001</c:v>
                </c:pt>
                <c:pt idx="6668">
                  <c:v>248.42100000000002</c:v>
                </c:pt>
                <c:pt idx="6669">
                  <c:v>248.42899999999997</c:v>
                </c:pt>
                <c:pt idx="6670">
                  <c:v>248.43800000000002</c:v>
                </c:pt>
                <c:pt idx="6671">
                  <c:v>248.44599999999997</c:v>
                </c:pt>
                <c:pt idx="6672">
                  <c:v>248.45399999999998</c:v>
                </c:pt>
                <c:pt idx="6673">
                  <c:v>248.46300000000002</c:v>
                </c:pt>
                <c:pt idx="6674">
                  <c:v>248.47099999999998</c:v>
                </c:pt>
                <c:pt idx="6675">
                  <c:v>248.47899999999998</c:v>
                </c:pt>
                <c:pt idx="6676">
                  <c:v>248.48800000000003</c:v>
                </c:pt>
                <c:pt idx="6677">
                  <c:v>248.49599999999998</c:v>
                </c:pt>
                <c:pt idx="6678">
                  <c:v>248.50399999999999</c:v>
                </c:pt>
                <c:pt idx="6679">
                  <c:v>248.51300000000003</c:v>
                </c:pt>
                <c:pt idx="6680">
                  <c:v>248.52099999999999</c:v>
                </c:pt>
                <c:pt idx="6681">
                  <c:v>248.529</c:v>
                </c:pt>
                <c:pt idx="6682">
                  <c:v>248.53700000000001</c:v>
                </c:pt>
                <c:pt idx="6683">
                  <c:v>248.54599999999999</c:v>
                </c:pt>
                <c:pt idx="6684">
                  <c:v>248.554</c:v>
                </c:pt>
                <c:pt idx="6685">
                  <c:v>248.56200000000001</c:v>
                </c:pt>
                <c:pt idx="6686">
                  <c:v>248.57099999999997</c:v>
                </c:pt>
                <c:pt idx="6687">
                  <c:v>248.57899999999998</c:v>
                </c:pt>
                <c:pt idx="6688">
                  <c:v>248.58699999999999</c:v>
                </c:pt>
                <c:pt idx="6689">
                  <c:v>248.59599999999998</c:v>
                </c:pt>
                <c:pt idx="6690">
                  <c:v>248.60399999999998</c:v>
                </c:pt>
                <c:pt idx="6691">
                  <c:v>248.61199999999999</c:v>
                </c:pt>
                <c:pt idx="6692">
                  <c:v>248.62</c:v>
                </c:pt>
                <c:pt idx="6693">
                  <c:v>248.62899999999999</c:v>
                </c:pt>
                <c:pt idx="6694">
                  <c:v>248.637</c:v>
                </c:pt>
                <c:pt idx="6695">
                  <c:v>248.64500000000001</c:v>
                </c:pt>
                <c:pt idx="6696">
                  <c:v>248.654</c:v>
                </c:pt>
                <c:pt idx="6697">
                  <c:v>248.66200000000001</c:v>
                </c:pt>
                <c:pt idx="6698">
                  <c:v>248.67000000000002</c:v>
                </c:pt>
                <c:pt idx="6699">
                  <c:v>248.679</c:v>
                </c:pt>
                <c:pt idx="6700">
                  <c:v>248.68700000000001</c:v>
                </c:pt>
                <c:pt idx="6701">
                  <c:v>248.69500000000002</c:v>
                </c:pt>
                <c:pt idx="6702">
                  <c:v>248.70299999999997</c:v>
                </c:pt>
                <c:pt idx="6703">
                  <c:v>248.708</c:v>
                </c:pt>
                <c:pt idx="6704">
                  <c:v>248.71200000000002</c:v>
                </c:pt>
                <c:pt idx="6705">
                  <c:v>248.71600000000001</c:v>
                </c:pt>
                <c:pt idx="6706">
                  <c:v>248.72000000000003</c:v>
                </c:pt>
                <c:pt idx="6707">
                  <c:v>248.72499999999999</c:v>
                </c:pt>
                <c:pt idx="6708">
                  <c:v>248.733</c:v>
                </c:pt>
                <c:pt idx="6709">
                  <c:v>248.74199999999999</c:v>
                </c:pt>
                <c:pt idx="6710">
                  <c:v>248.75</c:v>
                </c:pt>
                <c:pt idx="6711">
                  <c:v>248.75899999999999</c:v>
                </c:pt>
                <c:pt idx="6712">
                  <c:v>248.767</c:v>
                </c:pt>
                <c:pt idx="6713">
                  <c:v>248.77599999999998</c:v>
                </c:pt>
                <c:pt idx="6714">
                  <c:v>248.78399999999999</c:v>
                </c:pt>
                <c:pt idx="6715">
                  <c:v>248.79300000000003</c:v>
                </c:pt>
                <c:pt idx="6716">
                  <c:v>248.80099999999999</c:v>
                </c:pt>
                <c:pt idx="6717">
                  <c:v>248.81</c:v>
                </c:pt>
                <c:pt idx="6718">
                  <c:v>248.81800000000001</c:v>
                </c:pt>
                <c:pt idx="6719">
                  <c:v>248.827</c:v>
                </c:pt>
                <c:pt idx="6720">
                  <c:v>248.83500000000001</c:v>
                </c:pt>
                <c:pt idx="6721">
                  <c:v>248.84399999999999</c:v>
                </c:pt>
                <c:pt idx="6722">
                  <c:v>248.852</c:v>
                </c:pt>
                <c:pt idx="6723">
                  <c:v>248.86099999999999</c:v>
                </c:pt>
                <c:pt idx="6724">
                  <c:v>248.869</c:v>
                </c:pt>
                <c:pt idx="6725">
                  <c:v>248.87799999999999</c:v>
                </c:pt>
                <c:pt idx="6726">
                  <c:v>248.886</c:v>
                </c:pt>
                <c:pt idx="6727">
                  <c:v>248.89499999999998</c:v>
                </c:pt>
                <c:pt idx="6728">
                  <c:v>248.90299999999999</c:v>
                </c:pt>
                <c:pt idx="6729">
                  <c:v>248.91200000000003</c:v>
                </c:pt>
                <c:pt idx="6730">
                  <c:v>248.92</c:v>
                </c:pt>
                <c:pt idx="6731">
                  <c:v>248.92900000000003</c:v>
                </c:pt>
                <c:pt idx="6732">
                  <c:v>248.93699999999998</c:v>
                </c:pt>
                <c:pt idx="6733">
                  <c:v>248.946</c:v>
                </c:pt>
                <c:pt idx="6734">
                  <c:v>248.95400000000001</c:v>
                </c:pt>
                <c:pt idx="6735">
                  <c:v>248.96299999999999</c:v>
                </c:pt>
                <c:pt idx="6736">
                  <c:v>248.971</c:v>
                </c:pt>
                <c:pt idx="6737">
                  <c:v>248.98</c:v>
                </c:pt>
                <c:pt idx="6738">
                  <c:v>248.988</c:v>
                </c:pt>
                <c:pt idx="6739">
                  <c:v>248.99699999999999</c:v>
                </c:pt>
                <c:pt idx="6740">
                  <c:v>249.005</c:v>
                </c:pt>
                <c:pt idx="6741">
                  <c:v>249.01399999999998</c:v>
                </c:pt>
                <c:pt idx="6742">
                  <c:v>249.02199999999999</c:v>
                </c:pt>
                <c:pt idx="6743">
                  <c:v>249.03099999999998</c:v>
                </c:pt>
                <c:pt idx="6744">
                  <c:v>249.03899999999999</c:v>
                </c:pt>
                <c:pt idx="6745">
                  <c:v>249.047</c:v>
                </c:pt>
                <c:pt idx="6746">
                  <c:v>249.05599999999998</c:v>
                </c:pt>
                <c:pt idx="6747">
                  <c:v>249.06399999999999</c:v>
                </c:pt>
                <c:pt idx="6748">
                  <c:v>249.07300000000004</c:v>
                </c:pt>
                <c:pt idx="6749">
                  <c:v>249.08099999999999</c:v>
                </c:pt>
                <c:pt idx="6750">
                  <c:v>249.09</c:v>
                </c:pt>
                <c:pt idx="6751">
                  <c:v>249.09800000000001</c:v>
                </c:pt>
                <c:pt idx="6752">
                  <c:v>249.107</c:v>
                </c:pt>
                <c:pt idx="6753">
                  <c:v>249.11500000000001</c:v>
                </c:pt>
                <c:pt idx="6754">
                  <c:v>249.124</c:v>
                </c:pt>
                <c:pt idx="6755">
                  <c:v>249.13200000000001</c:v>
                </c:pt>
                <c:pt idx="6756">
                  <c:v>249.14099999999999</c:v>
                </c:pt>
                <c:pt idx="6757">
                  <c:v>249.149</c:v>
                </c:pt>
                <c:pt idx="6758">
                  <c:v>249.15799999999999</c:v>
                </c:pt>
                <c:pt idx="6759">
                  <c:v>249.166</c:v>
                </c:pt>
                <c:pt idx="6760">
                  <c:v>249.17499999999998</c:v>
                </c:pt>
                <c:pt idx="6761">
                  <c:v>249.18299999999999</c:v>
                </c:pt>
                <c:pt idx="6762">
                  <c:v>249.19200000000004</c:v>
                </c:pt>
                <c:pt idx="6763">
                  <c:v>249.2</c:v>
                </c:pt>
                <c:pt idx="6764">
                  <c:v>249.20900000000003</c:v>
                </c:pt>
                <c:pt idx="6765">
                  <c:v>249.21699999999998</c:v>
                </c:pt>
                <c:pt idx="6766">
                  <c:v>249.226</c:v>
                </c:pt>
                <c:pt idx="6767">
                  <c:v>249.23400000000001</c:v>
                </c:pt>
                <c:pt idx="6768">
                  <c:v>249.24199999999999</c:v>
                </c:pt>
                <c:pt idx="6769">
                  <c:v>249.251</c:v>
                </c:pt>
                <c:pt idx="6770">
                  <c:v>249.25900000000001</c:v>
                </c:pt>
                <c:pt idx="6771">
                  <c:v>249.268</c:v>
                </c:pt>
                <c:pt idx="6772">
                  <c:v>249.27600000000001</c:v>
                </c:pt>
                <c:pt idx="6773">
                  <c:v>249.285</c:v>
                </c:pt>
                <c:pt idx="6774">
                  <c:v>249.29300000000001</c:v>
                </c:pt>
                <c:pt idx="6775">
                  <c:v>249.30199999999999</c:v>
                </c:pt>
                <c:pt idx="6776">
                  <c:v>249.31</c:v>
                </c:pt>
                <c:pt idx="6777">
                  <c:v>249.31899999999999</c:v>
                </c:pt>
                <c:pt idx="6778">
                  <c:v>249.327</c:v>
                </c:pt>
                <c:pt idx="6779">
                  <c:v>249.33599999999998</c:v>
                </c:pt>
                <c:pt idx="6780">
                  <c:v>249.34399999999999</c:v>
                </c:pt>
                <c:pt idx="6781">
                  <c:v>249.35300000000001</c:v>
                </c:pt>
                <c:pt idx="6782">
                  <c:v>249.36099999999999</c:v>
                </c:pt>
                <c:pt idx="6783">
                  <c:v>249.369</c:v>
                </c:pt>
                <c:pt idx="6784">
                  <c:v>249.37800000000001</c:v>
                </c:pt>
                <c:pt idx="6785">
                  <c:v>249.38599999999997</c:v>
                </c:pt>
                <c:pt idx="6786">
                  <c:v>249.39500000000001</c:v>
                </c:pt>
                <c:pt idx="6787">
                  <c:v>249.40300000000002</c:v>
                </c:pt>
                <c:pt idx="6788">
                  <c:v>249.41200000000001</c:v>
                </c:pt>
                <c:pt idx="6789">
                  <c:v>249.42000000000002</c:v>
                </c:pt>
                <c:pt idx="6790">
                  <c:v>249.429</c:v>
                </c:pt>
                <c:pt idx="6791">
                  <c:v>249.43700000000001</c:v>
                </c:pt>
                <c:pt idx="6792">
                  <c:v>249.446</c:v>
                </c:pt>
                <c:pt idx="6793">
                  <c:v>249.45400000000001</c:v>
                </c:pt>
                <c:pt idx="6794">
                  <c:v>249.46299999999999</c:v>
                </c:pt>
                <c:pt idx="6795">
                  <c:v>249.471</c:v>
                </c:pt>
                <c:pt idx="6796">
                  <c:v>249.47900000000001</c:v>
                </c:pt>
                <c:pt idx="6797">
                  <c:v>249.488</c:v>
                </c:pt>
                <c:pt idx="6798">
                  <c:v>249.49600000000001</c:v>
                </c:pt>
                <c:pt idx="6799">
                  <c:v>249.505</c:v>
                </c:pt>
                <c:pt idx="6800">
                  <c:v>249.51300000000001</c:v>
                </c:pt>
                <c:pt idx="6801">
                  <c:v>249.52199999999996</c:v>
                </c:pt>
                <c:pt idx="6802">
                  <c:v>249.52999999999997</c:v>
                </c:pt>
                <c:pt idx="6803">
                  <c:v>249.53900000000002</c:v>
                </c:pt>
                <c:pt idx="6804">
                  <c:v>249.54699999999997</c:v>
                </c:pt>
                <c:pt idx="6805">
                  <c:v>249.55600000000001</c:v>
                </c:pt>
                <c:pt idx="6806">
                  <c:v>249.56400000000002</c:v>
                </c:pt>
                <c:pt idx="6807">
                  <c:v>249.57199999999997</c:v>
                </c:pt>
                <c:pt idx="6808">
                  <c:v>249.58100000000002</c:v>
                </c:pt>
                <c:pt idx="6809">
                  <c:v>249.58900000000003</c:v>
                </c:pt>
                <c:pt idx="6810">
                  <c:v>249.59800000000001</c:v>
                </c:pt>
                <c:pt idx="6811">
                  <c:v>249.60600000000002</c:v>
                </c:pt>
                <c:pt idx="6812">
                  <c:v>249.61500000000001</c:v>
                </c:pt>
                <c:pt idx="6813">
                  <c:v>249.62300000000002</c:v>
                </c:pt>
                <c:pt idx="6814">
                  <c:v>249.63200000000001</c:v>
                </c:pt>
                <c:pt idx="6815">
                  <c:v>249.64000000000001</c:v>
                </c:pt>
                <c:pt idx="6816">
                  <c:v>249.649</c:v>
                </c:pt>
                <c:pt idx="6817">
                  <c:v>249.65700000000001</c:v>
                </c:pt>
                <c:pt idx="6818">
                  <c:v>249.66499999999999</c:v>
                </c:pt>
                <c:pt idx="6819">
                  <c:v>249.67399999999998</c:v>
                </c:pt>
                <c:pt idx="6820">
                  <c:v>249.68199999999999</c:v>
                </c:pt>
                <c:pt idx="6821">
                  <c:v>249.69099999999997</c:v>
                </c:pt>
                <c:pt idx="6822">
                  <c:v>249.69899999999998</c:v>
                </c:pt>
                <c:pt idx="6823">
                  <c:v>249.70799999999997</c:v>
                </c:pt>
                <c:pt idx="6824">
                  <c:v>249.71599999999998</c:v>
                </c:pt>
                <c:pt idx="6825">
                  <c:v>249.72500000000002</c:v>
                </c:pt>
                <c:pt idx="6826">
                  <c:v>249.73299999999998</c:v>
                </c:pt>
                <c:pt idx="6827">
                  <c:v>249.74099999999999</c:v>
                </c:pt>
                <c:pt idx="6828">
                  <c:v>249.75000000000003</c:v>
                </c:pt>
                <c:pt idx="6829">
                  <c:v>249.75799999999998</c:v>
                </c:pt>
                <c:pt idx="6830">
                  <c:v>249.76700000000002</c:v>
                </c:pt>
                <c:pt idx="6831">
                  <c:v>249.77500000000003</c:v>
                </c:pt>
                <c:pt idx="6832">
                  <c:v>249.78400000000002</c:v>
                </c:pt>
                <c:pt idx="6833">
                  <c:v>249.79200000000003</c:v>
                </c:pt>
                <c:pt idx="6834">
                  <c:v>249.80099999999999</c:v>
                </c:pt>
                <c:pt idx="6835">
                  <c:v>249.809</c:v>
                </c:pt>
                <c:pt idx="6836">
                  <c:v>249.81700000000001</c:v>
                </c:pt>
                <c:pt idx="6837">
                  <c:v>249.82599999999999</c:v>
                </c:pt>
                <c:pt idx="6838">
                  <c:v>249.834</c:v>
                </c:pt>
                <c:pt idx="6839">
                  <c:v>249.84299999999999</c:v>
                </c:pt>
                <c:pt idx="6840">
                  <c:v>249.851</c:v>
                </c:pt>
                <c:pt idx="6841">
                  <c:v>249.85999999999999</c:v>
                </c:pt>
                <c:pt idx="6842">
                  <c:v>249.86799999999999</c:v>
                </c:pt>
                <c:pt idx="6843">
                  <c:v>249.87699999999998</c:v>
                </c:pt>
                <c:pt idx="6844">
                  <c:v>249.88499999999999</c:v>
                </c:pt>
                <c:pt idx="6845">
                  <c:v>249.893</c:v>
                </c:pt>
                <c:pt idx="6846">
                  <c:v>249.90199999999999</c:v>
                </c:pt>
                <c:pt idx="6847">
                  <c:v>249.91</c:v>
                </c:pt>
                <c:pt idx="6848">
                  <c:v>249.91899999999998</c:v>
                </c:pt>
                <c:pt idx="6849">
                  <c:v>249.92699999999999</c:v>
                </c:pt>
                <c:pt idx="6850">
                  <c:v>249.93600000000004</c:v>
                </c:pt>
                <c:pt idx="6851">
                  <c:v>249.94399999999999</c:v>
                </c:pt>
                <c:pt idx="6852">
                  <c:v>249.952</c:v>
                </c:pt>
                <c:pt idx="6853">
                  <c:v>249.96100000000001</c:v>
                </c:pt>
                <c:pt idx="6854">
                  <c:v>249.96899999999999</c:v>
                </c:pt>
                <c:pt idx="6855">
                  <c:v>249.97800000000001</c:v>
                </c:pt>
                <c:pt idx="6856">
                  <c:v>249.98600000000002</c:v>
                </c:pt>
                <c:pt idx="6857">
                  <c:v>249.995</c:v>
                </c:pt>
                <c:pt idx="6858">
                  <c:v>250.00300000000001</c:v>
                </c:pt>
                <c:pt idx="6859">
                  <c:v>250.01099999999997</c:v>
                </c:pt>
                <c:pt idx="6860">
                  <c:v>250.02</c:v>
                </c:pt>
                <c:pt idx="6861">
                  <c:v>250.02800000000002</c:v>
                </c:pt>
                <c:pt idx="6862">
                  <c:v>250.03700000000001</c:v>
                </c:pt>
                <c:pt idx="6863">
                  <c:v>250.04500000000002</c:v>
                </c:pt>
                <c:pt idx="6864">
                  <c:v>250.054</c:v>
                </c:pt>
                <c:pt idx="6865">
                  <c:v>250.06200000000001</c:v>
                </c:pt>
                <c:pt idx="6866">
                  <c:v>250.07000000000002</c:v>
                </c:pt>
                <c:pt idx="6867">
                  <c:v>250.07900000000001</c:v>
                </c:pt>
                <c:pt idx="6868">
                  <c:v>250.08700000000002</c:v>
                </c:pt>
                <c:pt idx="6869">
                  <c:v>250.096</c:v>
                </c:pt>
                <c:pt idx="6870">
                  <c:v>250.10400000000001</c:v>
                </c:pt>
                <c:pt idx="6871">
                  <c:v>250.11299999999997</c:v>
                </c:pt>
                <c:pt idx="6872">
                  <c:v>250.12099999999998</c:v>
                </c:pt>
                <c:pt idx="6873">
                  <c:v>250.12899999999999</c:v>
                </c:pt>
                <c:pt idx="6874">
                  <c:v>250.13799999999998</c:v>
                </c:pt>
                <c:pt idx="6875">
                  <c:v>250.14599999999999</c:v>
                </c:pt>
                <c:pt idx="6876">
                  <c:v>250.15499999999997</c:v>
                </c:pt>
                <c:pt idx="6877">
                  <c:v>250.16299999999998</c:v>
                </c:pt>
                <c:pt idx="6878">
                  <c:v>250.17200000000003</c:v>
                </c:pt>
                <c:pt idx="6879">
                  <c:v>250.17999999999998</c:v>
                </c:pt>
                <c:pt idx="6880">
                  <c:v>250.18799999999999</c:v>
                </c:pt>
                <c:pt idx="6881">
                  <c:v>250.19699999999997</c:v>
                </c:pt>
                <c:pt idx="6882">
                  <c:v>250.20499999999998</c:v>
                </c:pt>
                <c:pt idx="6883">
                  <c:v>250.21400000000003</c:v>
                </c:pt>
                <c:pt idx="6884">
                  <c:v>250.22199999999998</c:v>
                </c:pt>
                <c:pt idx="6885">
                  <c:v>250.23</c:v>
                </c:pt>
                <c:pt idx="6886">
                  <c:v>250.23900000000003</c:v>
                </c:pt>
                <c:pt idx="6887">
                  <c:v>250.24699999999999</c:v>
                </c:pt>
                <c:pt idx="6888">
                  <c:v>250.256</c:v>
                </c:pt>
                <c:pt idx="6889">
                  <c:v>250.26400000000001</c:v>
                </c:pt>
                <c:pt idx="6890">
                  <c:v>250.273</c:v>
                </c:pt>
                <c:pt idx="6891">
                  <c:v>250.28100000000001</c:v>
                </c:pt>
                <c:pt idx="6892">
                  <c:v>250.28900000000002</c:v>
                </c:pt>
                <c:pt idx="6893">
                  <c:v>250.298</c:v>
                </c:pt>
                <c:pt idx="6894">
                  <c:v>250.30600000000001</c:v>
                </c:pt>
                <c:pt idx="6895">
                  <c:v>250.315</c:v>
                </c:pt>
                <c:pt idx="6896">
                  <c:v>250.32300000000001</c:v>
                </c:pt>
                <c:pt idx="6897">
                  <c:v>250.33100000000002</c:v>
                </c:pt>
                <c:pt idx="6898">
                  <c:v>250.34</c:v>
                </c:pt>
                <c:pt idx="6899">
                  <c:v>250.34800000000001</c:v>
                </c:pt>
                <c:pt idx="6900">
                  <c:v>250.357</c:v>
                </c:pt>
                <c:pt idx="6901">
                  <c:v>250.36500000000001</c:v>
                </c:pt>
                <c:pt idx="6902">
                  <c:v>250.37300000000002</c:v>
                </c:pt>
                <c:pt idx="6903">
                  <c:v>250.38200000000001</c:v>
                </c:pt>
                <c:pt idx="6904">
                  <c:v>250.39000000000001</c:v>
                </c:pt>
                <c:pt idx="6905">
                  <c:v>250.399</c:v>
                </c:pt>
                <c:pt idx="6906">
                  <c:v>250.40700000000001</c:v>
                </c:pt>
                <c:pt idx="6907">
                  <c:v>250.416</c:v>
                </c:pt>
                <c:pt idx="6908">
                  <c:v>250.42400000000001</c:v>
                </c:pt>
                <c:pt idx="6909">
                  <c:v>250.43199999999999</c:v>
                </c:pt>
                <c:pt idx="6910">
                  <c:v>250.44099999999997</c:v>
                </c:pt>
                <c:pt idx="6911">
                  <c:v>250.44899999999998</c:v>
                </c:pt>
                <c:pt idx="6912">
                  <c:v>250.45799999999997</c:v>
                </c:pt>
                <c:pt idx="6913">
                  <c:v>250.46599999999998</c:v>
                </c:pt>
                <c:pt idx="6914">
                  <c:v>250.47399999999999</c:v>
                </c:pt>
                <c:pt idx="6915">
                  <c:v>250.48299999999998</c:v>
                </c:pt>
                <c:pt idx="6916">
                  <c:v>250.49099999999999</c:v>
                </c:pt>
                <c:pt idx="6917">
                  <c:v>250.50000000000003</c:v>
                </c:pt>
                <c:pt idx="6918">
                  <c:v>250.50799999999998</c:v>
                </c:pt>
                <c:pt idx="6919">
                  <c:v>250.51599999999999</c:v>
                </c:pt>
                <c:pt idx="6920">
                  <c:v>250.52499999999998</c:v>
                </c:pt>
                <c:pt idx="6921">
                  <c:v>250.53299999999999</c:v>
                </c:pt>
                <c:pt idx="6922">
                  <c:v>250.54200000000003</c:v>
                </c:pt>
                <c:pt idx="6923">
                  <c:v>250.54999999999998</c:v>
                </c:pt>
                <c:pt idx="6924">
                  <c:v>250.55799999999999</c:v>
                </c:pt>
                <c:pt idx="6925">
                  <c:v>250.56700000000004</c:v>
                </c:pt>
                <c:pt idx="6926">
                  <c:v>250.57499999999999</c:v>
                </c:pt>
                <c:pt idx="6927">
                  <c:v>250.584</c:v>
                </c:pt>
                <c:pt idx="6928">
                  <c:v>250.59200000000001</c:v>
                </c:pt>
                <c:pt idx="6929">
                  <c:v>250.6</c:v>
                </c:pt>
                <c:pt idx="6930">
                  <c:v>250.60900000000001</c:v>
                </c:pt>
                <c:pt idx="6931">
                  <c:v>250.61699999999996</c:v>
                </c:pt>
                <c:pt idx="6932">
                  <c:v>250.626</c:v>
                </c:pt>
                <c:pt idx="6933">
                  <c:v>250.63400000000001</c:v>
                </c:pt>
                <c:pt idx="6934">
                  <c:v>250.64199999999997</c:v>
                </c:pt>
                <c:pt idx="6935">
                  <c:v>250.65100000000001</c:v>
                </c:pt>
                <c:pt idx="6936">
                  <c:v>250.65900000000002</c:v>
                </c:pt>
                <c:pt idx="6937">
                  <c:v>250.66800000000001</c:v>
                </c:pt>
                <c:pt idx="6938">
                  <c:v>250.67600000000002</c:v>
                </c:pt>
                <c:pt idx="6939">
                  <c:v>250.68400000000003</c:v>
                </c:pt>
                <c:pt idx="6940">
                  <c:v>250.69300000000001</c:v>
                </c:pt>
                <c:pt idx="6941">
                  <c:v>250.70100000000002</c:v>
                </c:pt>
                <c:pt idx="6942">
                  <c:v>250.70900000000003</c:v>
                </c:pt>
                <c:pt idx="6943">
                  <c:v>250.71800000000002</c:v>
                </c:pt>
                <c:pt idx="6944">
                  <c:v>250.72600000000003</c:v>
                </c:pt>
                <c:pt idx="6945">
                  <c:v>250.73500000000001</c:v>
                </c:pt>
                <c:pt idx="6946">
                  <c:v>250.74300000000002</c:v>
                </c:pt>
                <c:pt idx="6947">
                  <c:v>250.75100000000003</c:v>
                </c:pt>
                <c:pt idx="6948">
                  <c:v>250.76</c:v>
                </c:pt>
                <c:pt idx="6949">
                  <c:v>250.768</c:v>
                </c:pt>
                <c:pt idx="6950">
                  <c:v>250.77699999999999</c:v>
                </c:pt>
                <c:pt idx="6951">
                  <c:v>250.785</c:v>
                </c:pt>
                <c:pt idx="6952">
                  <c:v>250.79300000000001</c:v>
                </c:pt>
                <c:pt idx="6953">
                  <c:v>250.80199999999999</c:v>
                </c:pt>
                <c:pt idx="6954">
                  <c:v>250.81</c:v>
                </c:pt>
                <c:pt idx="6955">
                  <c:v>250.81899999999999</c:v>
                </c:pt>
                <c:pt idx="6956">
                  <c:v>250.827</c:v>
                </c:pt>
                <c:pt idx="6957">
                  <c:v>250.83500000000001</c:v>
                </c:pt>
                <c:pt idx="6958">
                  <c:v>250.84399999999999</c:v>
                </c:pt>
                <c:pt idx="6959">
                  <c:v>250.852</c:v>
                </c:pt>
                <c:pt idx="6960">
                  <c:v>250.86</c:v>
                </c:pt>
                <c:pt idx="6961">
                  <c:v>250.869</c:v>
                </c:pt>
                <c:pt idx="6962">
                  <c:v>250.87700000000001</c:v>
                </c:pt>
                <c:pt idx="6963">
                  <c:v>250.886</c:v>
                </c:pt>
                <c:pt idx="6964">
                  <c:v>250.89400000000001</c:v>
                </c:pt>
                <c:pt idx="6965">
                  <c:v>250.90200000000002</c:v>
                </c:pt>
                <c:pt idx="6966">
                  <c:v>250.911</c:v>
                </c:pt>
                <c:pt idx="6967">
                  <c:v>250.91900000000001</c:v>
                </c:pt>
                <c:pt idx="6968">
                  <c:v>250.92700000000002</c:v>
                </c:pt>
                <c:pt idx="6969">
                  <c:v>250.93599999999998</c:v>
                </c:pt>
                <c:pt idx="6970">
                  <c:v>250.94399999999999</c:v>
                </c:pt>
                <c:pt idx="6971">
                  <c:v>250.95299999999997</c:v>
                </c:pt>
                <c:pt idx="6972">
                  <c:v>250.96099999999998</c:v>
                </c:pt>
                <c:pt idx="6973">
                  <c:v>250.96899999999999</c:v>
                </c:pt>
                <c:pt idx="6974">
                  <c:v>250.97799999999998</c:v>
                </c:pt>
                <c:pt idx="6975">
                  <c:v>250.98599999999999</c:v>
                </c:pt>
                <c:pt idx="6976">
                  <c:v>250.99499999999998</c:v>
                </c:pt>
                <c:pt idx="6977">
                  <c:v>251.00299999999999</c:v>
                </c:pt>
                <c:pt idx="6978">
                  <c:v>251.011</c:v>
                </c:pt>
                <c:pt idx="6979">
                  <c:v>251.01999999999998</c:v>
                </c:pt>
                <c:pt idx="6980">
                  <c:v>251.02799999999999</c:v>
                </c:pt>
                <c:pt idx="6981">
                  <c:v>251.02799999999999</c:v>
                </c:pt>
                <c:pt idx="6982">
                  <c:v>251.036</c:v>
                </c:pt>
                <c:pt idx="6983">
                  <c:v>251.03700000000003</c:v>
                </c:pt>
                <c:pt idx="6984">
                  <c:v>251.04600000000002</c:v>
                </c:pt>
                <c:pt idx="6985">
                  <c:v>251.05400000000003</c:v>
                </c:pt>
                <c:pt idx="6986">
                  <c:v>251.06300000000002</c:v>
                </c:pt>
                <c:pt idx="6987">
                  <c:v>251.071</c:v>
                </c:pt>
                <c:pt idx="6988">
                  <c:v>251.07999999999998</c:v>
                </c:pt>
                <c:pt idx="6989">
                  <c:v>251.08899999999997</c:v>
                </c:pt>
                <c:pt idx="6990">
                  <c:v>251.09699999999998</c:v>
                </c:pt>
                <c:pt idx="6991">
                  <c:v>251.10600000000002</c:v>
                </c:pt>
                <c:pt idx="6992">
                  <c:v>251.11399999999998</c:v>
                </c:pt>
                <c:pt idx="6993">
                  <c:v>251.12300000000002</c:v>
                </c:pt>
                <c:pt idx="6994">
                  <c:v>251.13099999999997</c:v>
                </c:pt>
                <c:pt idx="6995">
                  <c:v>251.14000000000001</c:v>
                </c:pt>
                <c:pt idx="6996">
                  <c:v>251.149</c:v>
                </c:pt>
                <c:pt idx="6997">
                  <c:v>251.15700000000001</c:v>
                </c:pt>
                <c:pt idx="6998">
                  <c:v>251.166</c:v>
                </c:pt>
                <c:pt idx="6999">
                  <c:v>251.17400000000001</c:v>
                </c:pt>
                <c:pt idx="7000">
                  <c:v>251.18299999999999</c:v>
                </c:pt>
                <c:pt idx="7001">
                  <c:v>251.191</c:v>
                </c:pt>
                <c:pt idx="7002">
                  <c:v>251.20000000000002</c:v>
                </c:pt>
                <c:pt idx="7003">
                  <c:v>251.209</c:v>
                </c:pt>
                <c:pt idx="7004">
                  <c:v>251.21700000000001</c:v>
                </c:pt>
                <c:pt idx="7005">
                  <c:v>251.226</c:v>
                </c:pt>
                <c:pt idx="7006">
                  <c:v>251.23400000000001</c:v>
                </c:pt>
                <c:pt idx="7007">
                  <c:v>251.24299999999999</c:v>
                </c:pt>
                <c:pt idx="7008">
                  <c:v>251.251</c:v>
                </c:pt>
                <c:pt idx="7009">
                  <c:v>251.26</c:v>
                </c:pt>
                <c:pt idx="7010">
                  <c:v>251.26900000000003</c:v>
                </c:pt>
                <c:pt idx="7011">
                  <c:v>251.27699999999999</c:v>
                </c:pt>
                <c:pt idx="7012">
                  <c:v>251.28600000000003</c:v>
                </c:pt>
                <c:pt idx="7013">
                  <c:v>251.29399999999998</c:v>
                </c:pt>
                <c:pt idx="7014">
                  <c:v>251.303</c:v>
                </c:pt>
                <c:pt idx="7015">
                  <c:v>251.31100000000001</c:v>
                </c:pt>
                <c:pt idx="7016">
                  <c:v>251.32</c:v>
                </c:pt>
                <c:pt idx="7017">
                  <c:v>251.32899999999998</c:v>
                </c:pt>
                <c:pt idx="7018">
                  <c:v>251.33699999999999</c:v>
                </c:pt>
                <c:pt idx="7019">
                  <c:v>251.34599999999998</c:v>
                </c:pt>
                <c:pt idx="7020">
                  <c:v>251.35399999999998</c:v>
                </c:pt>
                <c:pt idx="7021">
                  <c:v>251.36300000000003</c:v>
                </c:pt>
                <c:pt idx="7022">
                  <c:v>251.37099999999998</c:v>
                </c:pt>
                <c:pt idx="7023">
                  <c:v>251.38000000000002</c:v>
                </c:pt>
                <c:pt idx="7024">
                  <c:v>251.38900000000001</c:v>
                </c:pt>
                <c:pt idx="7025">
                  <c:v>251.39700000000002</c:v>
                </c:pt>
                <c:pt idx="7026">
                  <c:v>251.40600000000001</c:v>
                </c:pt>
                <c:pt idx="7027">
                  <c:v>251.41400000000002</c:v>
                </c:pt>
                <c:pt idx="7028">
                  <c:v>251.42299999999997</c:v>
                </c:pt>
                <c:pt idx="7029">
                  <c:v>251.43099999999998</c:v>
                </c:pt>
                <c:pt idx="7030">
                  <c:v>251.43999999999997</c:v>
                </c:pt>
                <c:pt idx="7031">
                  <c:v>251.44900000000001</c:v>
                </c:pt>
                <c:pt idx="7032">
                  <c:v>251.45700000000002</c:v>
                </c:pt>
                <c:pt idx="7033">
                  <c:v>251.46600000000001</c:v>
                </c:pt>
                <c:pt idx="7034">
                  <c:v>251.47400000000002</c:v>
                </c:pt>
                <c:pt idx="7035">
                  <c:v>251.483</c:v>
                </c:pt>
                <c:pt idx="7036">
                  <c:v>251.49100000000001</c:v>
                </c:pt>
                <c:pt idx="7037">
                  <c:v>251.5</c:v>
                </c:pt>
                <c:pt idx="7038">
                  <c:v>251.50800000000001</c:v>
                </c:pt>
                <c:pt idx="7039">
                  <c:v>251.517</c:v>
                </c:pt>
                <c:pt idx="7040">
                  <c:v>251.52600000000004</c:v>
                </c:pt>
                <c:pt idx="7041">
                  <c:v>251.53399999999999</c:v>
                </c:pt>
                <c:pt idx="7042">
                  <c:v>251.54300000000001</c:v>
                </c:pt>
                <c:pt idx="7043">
                  <c:v>251.55099999999999</c:v>
                </c:pt>
                <c:pt idx="7044">
                  <c:v>251.56</c:v>
                </c:pt>
                <c:pt idx="7045">
                  <c:v>251.56800000000001</c:v>
                </c:pt>
                <c:pt idx="7046">
                  <c:v>251.577</c:v>
                </c:pt>
                <c:pt idx="7047">
                  <c:v>251.58500000000001</c:v>
                </c:pt>
                <c:pt idx="7048">
                  <c:v>251.59399999999999</c:v>
                </c:pt>
                <c:pt idx="7049">
                  <c:v>251.60299999999998</c:v>
                </c:pt>
                <c:pt idx="7050">
                  <c:v>251.61099999999999</c:v>
                </c:pt>
                <c:pt idx="7051">
                  <c:v>251.62000000000003</c:v>
                </c:pt>
                <c:pt idx="7052">
                  <c:v>251.62799999999999</c:v>
                </c:pt>
                <c:pt idx="7053">
                  <c:v>251.63700000000003</c:v>
                </c:pt>
                <c:pt idx="7054">
                  <c:v>251.64499999999998</c:v>
                </c:pt>
                <c:pt idx="7055">
                  <c:v>251.65400000000002</c:v>
                </c:pt>
                <c:pt idx="7056">
                  <c:v>251.66200000000003</c:v>
                </c:pt>
                <c:pt idx="7057">
                  <c:v>251.67099999999999</c:v>
                </c:pt>
                <c:pt idx="7058">
                  <c:v>251.67999999999998</c:v>
                </c:pt>
                <c:pt idx="7059">
                  <c:v>251.68799999999999</c:v>
                </c:pt>
                <c:pt idx="7060">
                  <c:v>251.69699999999997</c:v>
                </c:pt>
                <c:pt idx="7061">
                  <c:v>251.70499999999998</c:v>
                </c:pt>
                <c:pt idx="7062">
                  <c:v>251.71400000000003</c:v>
                </c:pt>
                <c:pt idx="7063">
                  <c:v>251.72199999999998</c:v>
                </c:pt>
                <c:pt idx="7064">
                  <c:v>251.73100000000002</c:v>
                </c:pt>
                <c:pt idx="7065">
                  <c:v>251.73899999999998</c:v>
                </c:pt>
                <c:pt idx="7066">
                  <c:v>251.74800000000002</c:v>
                </c:pt>
                <c:pt idx="7067">
                  <c:v>251.75600000000003</c:v>
                </c:pt>
                <c:pt idx="7068">
                  <c:v>251.76500000000001</c:v>
                </c:pt>
                <c:pt idx="7069">
                  <c:v>251.774</c:v>
                </c:pt>
                <c:pt idx="7070">
                  <c:v>251.78200000000001</c:v>
                </c:pt>
                <c:pt idx="7071">
                  <c:v>251.79099999999997</c:v>
                </c:pt>
                <c:pt idx="7072">
                  <c:v>251.79899999999998</c:v>
                </c:pt>
                <c:pt idx="7073">
                  <c:v>251.80799999999996</c:v>
                </c:pt>
                <c:pt idx="7074">
                  <c:v>251.81599999999997</c:v>
                </c:pt>
                <c:pt idx="7075">
                  <c:v>251.82500000000002</c:v>
                </c:pt>
                <c:pt idx="7076">
                  <c:v>251.83299999999997</c:v>
                </c:pt>
                <c:pt idx="7077">
                  <c:v>251.84200000000001</c:v>
                </c:pt>
                <c:pt idx="7078">
                  <c:v>251.85000000000002</c:v>
                </c:pt>
                <c:pt idx="7079">
                  <c:v>251.85900000000001</c:v>
                </c:pt>
                <c:pt idx="7080">
                  <c:v>251.86700000000002</c:v>
                </c:pt>
                <c:pt idx="7081">
                  <c:v>251.876</c:v>
                </c:pt>
                <c:pt idx="7082">
                  <c:v>251.88499999999999</c:v>
                </c:pt>
                <c:pt idx="7083">
                  <c:v>251.893</c:v>
                </c:pt>
                <c:pt idx="7084">
                  <c:v>251.90199999999999</c:v>
                </c:pt>
                <c:pt idx="7085">
                  <c:v>251.91</c:v>
                </c:pt>
                <c:pt idx="7086">
                  <c:v>251.91900000000001</c:v>
                </c:pt>
                <c:pt idx="7087">
                  <c:v>251.92699999999996</c:v>
                </c:pt>
                <c:pt idx="7088">
                  <c:v>251.93600000000001</c:v>
                </c:pt>
                <c:pt idx="7089">
                  <c:v>251.94400000000002</c:v>
                </c:pt>
                <c:pt idx="7090">
                  <c:v>251.953</c:v>
                </c:pt>
                <c:pt idx="7091">
                  <c:v>251.96100000000001</c:v>
                </c:pt>
                <c:pt idx="7092">
                  <c:v>251.97</c:v>
                </c:pt>
                <c:pt idx="7093">
                  <c:v>251.97800000000001</c:v>
                </c:pt>
                <c:pt idx="7094">
                  <c:v>251.98699999999999</c:v>
                </c:pt>
                <c:pt idx="7095">
                  <c:v>251.995</c:v>
                </c:pt>
                <c:pt idx="7096">
                  <c:v>252.00399999999999</c:v>
                </c:pt>
                <c:pt idx="7097">
                  <c:v>252.01300000000003</c:v>
                </c:pt>
                <c:pt idx="7098">
                  <c:v>252.02099999999999</c:v>
                </c:pt>
                <c:pt idx="7099">
                  <c:v>252.03</c:v>
                </c:pt>
                <c:pt idx="7100">
                  <c:v>252.03800000000001</c:v>
                </c:pt>
                <c:pt idx="7101">
                  <c:v>252.047</c:v>
                </c:pt>
                <c:pt idx="7102">
                  <c:v>252.05500000000001</c:v>
                </c:pt>
                <c:pt idx="7103">
                  <c:v>252.06399999999999</c:v>
                </c:pt>
                <c:pt idx="7104">
                  <c:v>252.072</c:v>
                </c:pt>
                <c:pt idx="7105">
                  <c:v>252.08099999999999</c:v>
                </c:pt>
                <c:pt idx="7106">
                  <c:v>252.089</c:v>
                </c:pt>
                <c:pt idx="7107">
                  <c:v>252.09799999999998</c:v>
                </c:pt>
                <c:pt idx="7108">
                  <c:v>252.10599999999999</c:v>
                </c:pt>
                <c:pt idx="7109">
                  <c:v>252.11499999999998</c:v>
                </c:pt>
                <c:pt idx="7110">
                  <c:v>252.12299999999999</c:v>
                </c:pt>
                <c:pt idx="7111">
                  <c:v>252.13200000000003</c:v>
                </c:pt>
                <c:pt idx="7112">
                  <c:v>252.14</c:v>
                </c:pt>
                <c:pt idx="7113">
                  <c:v>252.14900000000003</c:v>
                </c:pt>
                <c:pt idx="7114">
                  <c:v>252.15799999999999</c:v>
                </c:pt>
                <c:pt idx="7115">
                  <c:v>252.166</c:v>
                </c:pt>
                <c:pt idx="7116">
                  <c:v>252.17499999999998</c:v>
                </c:pt>
                <c:pt idx="7117">
                  <c:v>252.18299999999999</c:v>
                </c:pt>
                <c:pt idx="7118">
                  <c:v>252.19199999999998</c:v>
                </c:pt>
                <c:pt idx="7119">
                  <c:v>252.2</c:v>
                </c:pt>
                <c:pt idx="7120">
                  <c:v>252.20899999999997</c:v>
                </c:pt>
                <c:pt idx="7121">
                  <c:v>252.21699999999998</c:v>
                </c:pt>
                <c:pt idx="7122">
                  <c:v>252.22600000000003</c:v>
                </c:pt>
                <c:pt idx="7123">
                  <c:v>252.23399999999998</c:v>
                </c:pt>
                <c:pt idx="7124">
                  <c:v>252.24300000000002</c:v>
                </c:pt>
                <c:pt idx="7125">
                  <c:v>252.25099999999998</c:v>
                </c:pt>
                <c:pt idx="7126">
                  <c:v>252.26000000000002</c:v>
                </c:pt>
                <c:pt idx="7127">
                  <c:v>252.26800000000003</c:v>
                </c:pt>
                <c:pt idx="7128">
                  <c:v>252.27700000000002</c:v>
                </c:pt>
                <c:pt idx="7129">
                  <c:v>252.28500000000003</c:v>
                </c:pt>
                <c:pt idx="7130">
                  <c:v>252.29399999999998</c:v>
                </c:pt>
                <c:pt idx="7131">
                  <c:v>252.30199999999999</c:v>
                </c:pt>
                <c:pt idx="7132">
                  <c:v>252.31099999999998</c:v>
                </c:pt>
                <c:pt idx="7133">
                  <c:v>252.31899999999999</c:v>
                </c:pt>
                <c:pt idx="7134">
                  <c:v>252.32799999999997</c:v>
                </c:pt>
                <c:pt idx="7135">
                  <c:v>252.33599999999998</c:v>
                </c:pt>
                <c:pt idx="7136">
                  <c:v>252.34499999999997</c:v>
                </c:pt>
                <c:pt idx="7137">
                  <c:v>252.35299999999998</c:v>
                </c:pt>
                <c:pt idx="7138">
                  <c:v>252.36200000000002</c:v>
                </c:pt>
                <c:pt idx="7139">
                  <c:v>252.36999999999998</c:v>
                </c:pt>
                <c:pt idx="7140">
                  <c:v>252.37900000000002</c:v>
                </c:pt>
                <c:pt idx="7141">
                  <c:v>252.38700000000003</c:v>
                </c:pt>
                <c:pt idx="7142">
                  <c:v>252.39600000000002</c:v>
                </c:pt>
                <c:pt idx="7143">
                  <c:v>252.40400000000002</c:v>
                </c:pt>
                <c:pt idx="7144">
                  <c:v>252.41300000000001</c:v>
                </c:pt>
                <c:pt idx="7145">
                  <c:v>252.42100000000002</c:v>
                </c:pt>
                <c:pt idx="7146">
                  <c:v>252.42999999999998</c:v>
                </c:pt>
                <c:pt idx="7147">
                  <c:v>252.43899999999996</c:v>
                </c:pt>
                <c:pt idx="7148">
                  <c:v>252.44699999999997</c:v>
                </c:pt>
                <c:pt idx="7149">
                  <c:v>252.45600000000002</c:v>
                </c:pt>
                <c:pt idx="7150">
                  <c:v>252.46399999999997</c:v>
                </c:pt>
                <c:pt idx="7151">
                  <c:v>252.47300000000001</c:v>
                </c:pt>
                <c:pt idx="7152">
                  <c:v>252.48100000000002</c:v>
                </c:pt>
                <c:pt idx="7153">
                  <c:v>252.49</c:v>
                </c:pt>
                <c:pt idx="7154">
                  <c:v>252.49800000000002</c:v>
                </c:pt>
                <c:pt idx="7155">
                  <c:v>252.50700000000001</c:v>
                </c:pt>
                <c:pt idx="7156">
                  <c:v>252.51500000000001</c:v>
                </c:pt>
                <c:pt idx="7157">
                  <c:v>252.524</c:v>
                </c:pt>
                <c:pt idx="7158">
                  <c:v>252.53200000000001</c:v>
                </c:pt>
                <c:pt idx="7159">
                  <c:v>252.541</c:v>
                </c:pt>
                <c:pt idx="7160">
                  <c:v>252.54900000000001</c:v>
                </c:pt>
                <c:pt idx="7161">
                  <c:v>252.55799999999996</c:v>
                </c:pt>
                <c:pt idx="7162">
                  <c:v>252.56599999999997</c:v>
                </c:pt>
                <c:pt idx="7163">
                  <c:v>252.57500000000002</c:v>
                </c:pt>
                <c:pt idx="7164">
                  <c:v>252.58299999999997</c:v>
                </c:pt>
                <c:pt idx="7165">
                  <c:v>252.59200000000001</c:v>
                </c:pt>
                <c:pt idx="7166">
                  <c:v>252.60000000000002</c:v>
                </c:pt>
                <c:pt idx="7167">
                  <c:v>252.60900000000001</c:v>
                </c:pt>
                <c:pt idx="7168">
                  <c:v>252.61700000000002</c:v>
                </c:pt>
                <c:pt idx="7169">
                  <c:v>252.626</c:v>
                </c:pt>
                <c:pt idx="7170">
                  <c:v>252.63400000000001</c:v>
                </c:pt>
                <c:pt idx="7171">
                  <c:v>252.643</c:v>
                </c:pt>
                <c:pt idx="7172">
                  <c:v>252.65100000000001</c:v>
                </c:pt>
                <c:pt idx="7173">
                  <c:v>252.66</c:v>
                </c:pt>
                <c:pt idx="7174">
                  <c:v>252.66800000000001</c:v>
                </c:pt>
                <c:pt idx="7175">
                  <c:v>252.67699999999999</c:v>
                </c:pt>
                <c:pt idx="7176">
                  <c:v>252.685</c:v>
                </c:pt>
                <c:pt idx="7177">
                  <c:v>252.69400000000002</c:v>
                </c:pt>
                <c:pt idx="7178">
                  <c:v>252.70199999999997</c:v>
                </c:pt>
                <c:pt idx="7179">
                  <c:v>252.71100000000001</c:v>
                </c:pt>
                <c:pt idx="7180">
                  <c:v>252.71899999999997</c:v>
                </c:pt>
                <c:pt idx="7181">
                  <c:v>252.72699999999998</c:v>
                </c:pt>
                <c:pt idx="7182">
                  <c:v>252.73600000000002</c:v>
                </c:pt>
                <c:pt idx="7183">
                  <c:v>252.74399999999997</c:v>
                </c:pt>
                <c:pt idx="7184">
                  <c:v>252.75300000000001</c:v>
                </c:pt>
                <c:pt idx="7185">
                  <c:v>252.76100000000002</c:v>
                </c:pt>
                <c:pt idx="7186">
                  <c:v>252.77</c:v>
                </c:pt>
                <c:pt idx="7187">
                  <c:v>252.77800000000002</c:v>
                </c:pt>
                <c:pt idx="7188">
                  <c:v>252.78700000000001</c:v>
                </c:pt>
                <c:pt idx="7189">
                  <c:v>252.79500000000002</c:v>
                </c:pt>
                <c:pt idx="7190">
                  <c:v>252.804</c:v>
                </c:pt>
                <c:pt idx="7191">
                  <c:v>252.81200000000001</c:v>
                </c:pt>
                <c:pt idx="7192">
                  <c:v>252.821</c:v>
                </c:pt>
                <c:pt idx="7193">
                  <c:v>252.82900000000001</c:v>
                </c:pt>
                <c:pt idx="7194">
                  <c:v>252.83799999999997</c:v>
                </c:pt>
                <c:pt idx="7195">
                  <c:v>252.84599999999998</c:v>
                </c:pt>
                <c:pt idx="7196">
                  <c:v>252.85500000000002</c:v>
                </c:pt>
                <c:pt idx="7197">
                  <c:v>252.86299999999997</c:v>
                </c:pt>
                <c:pt idx="7198">
                  <c:v>252.87200000000001</c:v>
                </c:pt>
                <c:pt idx="7199">
                  <c:v>252.88000000000002</c:v>
                </c:pt>
                <c:pt idx="7200">
                  <c:v>252.88900000000001</c:v>
                </c:pt>
                <c:pt idx="7201">
                  <c:v>252.89700000000002</c:v>
                </c:pt>
                <c:pt idx="7202">
                  <c:v>252.90600000000001</c:v>
                </c:pt>
                <c:pt idx="7203">
                  <c:v>252.91400000000002</c:v>
                </c:pt>
                <c:pt idx="7204">
                  <c:v>252.923</c:v>
                </c:pt>
                <c:pt idx="7205">
                  <c:v>252.93100000000001</c:v>
                </c:pt>
                <c:pt idx="7206">
                  <c:v>252.94</c:v>
                </c:pt>
                <c:pt idx="7207">
                  <c:v>252.94800000000001</c:v>
                </c:pt>
                <c:pt idx="7208">
                  <c:v>252.95699999999999</c:v>
                </c:pt>
                <c:pt idx="7209">
                  <c:v>252.96499999999997</c:v>
                </c:pt>
                <c:pt idx="7210">
                  <c:v>252.97400000000002</c:v>
                </c:pt>
                <c:pt idx="7211">
                  <c:v>252.98199999999997</c:v>
                </c:pt>
                <c:pt idx="7212">
                  <c:v>252.98999999999998</c:v>
                </c:pt>
                <c:pt idx="7213">
                  <c:v>252.99899999999997</c:v>
                </c:pt>
                <c:pt idx="7214">
                  <c:v>253.00699999999998</c:v>
                </c:pt>
                <c:pt idx="7215">
                  <c:v>253.01600000000002</c:v>
                </c:pt>
                <c:pt idx="7216">
                  <c:v>253.02399999999997</c:v>
                </c:pt>
                <c:pt idx="7217">
                  <c:v>253.03300000000002</c:v>
                </c:pt>
                <c:pt idx="7218">
                  <c:v>253.04100000000003</c:v>
                </c:pt>
                <c:pt idx="7219">
                  <c:v>253.05</c:v>
                </c:pt>
                <c:pt idx="7220">
                  <c:v>253.05800000000002</c:v>
                </c:pt>
                <c:pt idx="7221">
                  <c:v>253.06700000000001</c:v>
                </c:pt>
                <c:pt idx="7222">
                  <c:v>253.07500000000002</c:v>
                </c:pt>
                <c:pt idx="7223">
                  <c:v>253.084</c:v>
                </c:pt>
                <c:pt idx="7224">
                  <c:v>253.09200000000001</c:v>
                </c:pt>
                <c:pt idx="7225">
                  <c:v>253.10099999999997</c:v>
                </c:pt>
                <c:pt idx="7226">
                  <c:v>253.10899999999998</c:v>
                </c:pt>
                <c:pt idx="7227">
                  <c:v>253.11799999999997</c:v>
                </c:pt>
                <c:pt idx="7228">
                  <c:v>253.12599999999998</c:v>
                </c:pt>
                <c:pt idx="7229">
                  <c:v>253.13500000000002</c:v>
                </c:pt>
                <c:pt idx="7230">
                  <c:v>253.14299999999997</c:v>
                </c:pt>
                <c:pt idx="7231">
                  <c:v>253.15099999999998</c:v>
                </c:pt>
                <c:pt idx="7232">
                  <c:v>253.16000000000003</c:v>
                </c:pt>
                <c:pt idx="7233">
                  <c:v>253.16799999999998</c:v>
                </c:pt>
                <c:pt idx="7234">
                  <c:v>253.17700000000002</c:v>
                </c:pt>
                <c:pt idx="7235">
                  <c:v>253.18499999999997</c:v>
                </c:pt>
                <c:pt idx="7236">
                  <c:v>253.19400000000002</c:v>
                </c:pt>
                <c:pt idx="7237">
                  <c:v>253.20200000000003</c:v>
                </c:pt>
                <c:pt idx="7238">
                  <c:v>253.21100000000001</c:v>
                </c:pt>
                <c:pt idx="7239">
                  <c:v>253.21900000000002</c:v>
                </c:pt>
                <c:pt idx="7240">
                  <c:v>253.22800000000001</c:v>
                </c:pt>
                <c:pt idx="7241">
                  <c:v>253.23600000000002</c:v>
                </c:pt>
                <c:pt idx="7242">
                  <c:v>253.24499999999998</c:v>
                </c:pt>
                <c:pt idx="7243">
                  <c:v>253.25299999999999</c:v>
                </c:pt>
                <c:pt idx="7244">
                  <c:v>253.26199999999997</c:v>
                </c:pt>
                <c:pt idx="7245">
                  <c:v>253.26999999999998</c:v>
                </c:pt>
                <c:pt idx="7246">
                  <c:v>253.27799999999999</c:v>
                </c:pt>
                <c:pt idx="7247">
                  <c:v>253.28699999999998</c:v>
                </c:pt>
                <c:pt idx="7248">
                  <c:v>253.29499999999999</c:v>
                </c:pt>
                <c:pt idx="7249">
                  <c:v>253.30399999999997</c:v>
                </c:pt>
                <c:pt idx="7250">
                  <c:v>253.31199999999998</c:v>
                </c:pt>
                <c:pt idx="7251">
                  <c:v>253.32100000000003</c:v>
                </c:pt>
                <c:pt idx="7252">
                  <c:v>253.32899999999998</c:v>
                </c:pt>
                <c:pt idx="7253">
                  <c:v>253.33800000000002</c:v>
                </c:pt>
                <c:pt idx="7254">
                  <c:v>253.34600000000003</c:v>
                </c:pt>
                <c:pt idx="7255">
                  <c:v>253.35500000000002</c:v>
                </c:pt>
                <c:pt idx="7256">
                  <c:v>253.36300000000003</c:v>
                </c:pt>
                <c:pt idx="7257">
                  <c:v>253.37100000000004</c:v>
                </c:pt>
                <c:pt idx="7258">
                  <c:v>253.38000000000002</c:v>
                </c:pt>
                <c:pt idx="7259">
                  <c:v>253.38800000000001</c:v>
                </c:pt>
                <c:pt idx="7260">
                  <c:v>253.39699999999999</c:v>
                </c:pt>
                <c:pt idx="7261">
                  <c:v>253.405</c:v>
                </c:pt>
                <c:pt idx="7262">
                  <c:v>253.41100000000003</c:v>
                </c:pt>
                <c:pt idx="7263">
                  <c:v>253.41399999999999</c:v>
                </c:pt>
                <c:pt idx="7264">
                  <c:v>253.42000000000002</c:v>
                </c:pt>
                <c:pt idx="7265">
                  <c:v>253.422</c:v>
                </c:pt>
                <c:pt idx="7266">
                  <c:v>253.428</c:v>
                </c:pt>
                <c:pt idx="7267">
                  <c:v>253.43699999999998</c:v>
                </c:pt>
                <c:pt idx="7268">
                  <c:v>253.44599999999997</c:v>
                </c:pt>
                <c:pt idx="7269">
                  <c:v>253.45399999999998</c:v>
                </c:pt>
                <c:pt idx="7270">
                  <c:v>253.46300000000002</c:v>
                </c:pt>
                <c:pt idx="7271">
                  <c:v>253.47200000000001</c:v>
                </c:pt>
                <c:pt idx="7272">
                  <c:v>253.48000000000002</c:v>
                </c:pt>
                <c:pt idx="7273">
                  <c:v>253.489</c:v>
                </c:pt>
                <c:pt idx="7274">
                  <c:v>253.49799999999999</c:v>
                </c:pt>
                <c:pt idx="7275">
                  <c:v>253.506</c:v>
                </c:pt>
                <c:pt idx="7276">
                  <c:v>253.51499999999999</c:v>
                </c:pt>
                <c:pt idx="7277">
                  <c:v>253.524</c:v>
                </c:pt>
                <c:pt idx="7278">
                  <c:v>253.53200000000001</c:v>
                </c:pt>
                <c:pt idx="7279">
                  <c:v>253.541</c:v>
                </c:pt>
                <c:pt idx="7280">
                  <c:v>253.54999999999998</c:v>
                </c:pt>
                <c:pt idx="7281">
                  <c:v>253.55799999999999</c:v>
                </c:pt>
                <c:pt idx="7282">
                  <c:v>253.56699999999998</c:v>
                </c:pt>
                <c:pt idx="7283">
                  <c:v>253.57600000000002</c:v>
                </c:pt>
                <c:pt idx="7284">
                  <c:v>253.58399999999997</c:v>
                </c:pt>
                <c:pt idx="7285">
                  <c:v>253.59300000000002</c:v>
                </c:pt>
                <c:pt idx="7286">
                  <c:v>253.602</c:v>
                </c:pt>
                <c:pt idx="7287">
                  <c:v>253.61</c:v>
                </c:pt>
                <c:pt idx="7288">
                  <c:v>253.619</c:v>
                </c:pt>
                <c:pt idx="7289">
                  <c:v>253.62800000000001</c:v>
                </c:pt>
                <c:pt idx="7290">
                  <c:v>253.636</c:v>
                </c:pt>
                <c:pt idx="7291">
                  <c:v>253.64500000000001</c:v>
                </c:pt>
                <c:pt idx="7292">
                  <c:v>253.654</c:v>
                </c:pt>
                <c:pt idx="7293">
                  <c:v>253.66200000000001</c:v>
                </c:pt>
                <c:pt idx="7294">
                  <c:v>253.67099999999999</c:v>
                </c:pt>
                <c:pt idx="7295">
                  <c:v>253.67999999999998</c:v>
                </c:pt>
                <c:pt idx="7296">
                  <c:v>253.68799999999999</c:v>
                </c:pt>
                <c:pt idx="7297">
                  <c:v>253.69700000000003</c:v>
                </c:pt>
                <c:pt idx="7298">
                  <c:v>253.70499999999998</c:v>
                </c:pt>
                <c:pt idx="7299">
                  <c:v>253.71400000000003</c:v>
                </c:pt>
                <c:pt idx="7300">
                  <c:v>253.72300000000001</c:v>
                </c:pt>
                <c:pt idx="7301">
                  <c:v>253.73100000000002</c:v>
                </c:pt>
                <c:pt idx="7302">
                  <c:v>253.73999999999998</c:v>
                </c:pt>
                <c:pt idx="7303">
                  <c:v>253.74899999999997</c:v>
                </c:pt>
                <c:pt idx="7304">
                  <c:v>253.75699999999998</c:v>
                </c:pt>
                <c:pt idx="7305">
                  <c:v>253.76600000000002</c:v>
                </c:pt>
                <c:pt idx="7306">
                  <c:v>253.77500000000001</c:v>
                </c:pt>
                <c:pt idx="7307">
                  <c:v>253.78300000000002</c:v>
                </c:pt>
                <c:pt idx="7308">
                  <c:v>253.792</c:v>
                </c:pt>
                <c:pt idx="7309">
                  <c:v>253.80099999999999</c:v>
                </c:pt>
                <c:pt idx="7310">
                  <c:v>253.809</c:v>
                </c:pt>
                <c:pt idx="7311">
                  <c:v>253.81799999999998</c:v>
                </c:pt>
                <c:pt idx="7312">
                  <c:v>253.82700000000003</c:v>
                </c:pt>
                <c:pt idx="7313">
                  <c:v>253.83500000000004</c:v>
                </c:pt>
                <c:pt idx="7314">
                  <c:v>253.84399999999999</c:v>
                </c:pt>
                <c:pt idx="7315">
                  <c:v>253.852</c:v>
                </c:pt>
                <c:pt idx="7316">
                  <c:v>253.86099999999999</c:v>
                </c:pt>
                <c:pt idx="7317">
                  <c:v>253.86999999999998</c:v>
                </c:pt>
                <c:pt idx="7318">
                  <c:v>253.87799999999999</c:v>
                </c:pt>
                <c:pt idx="7319">
                  <c:v>253.88699999999997</c:v>
                </c:pt>
                <c:pt idx="7320">
                  <c:v>253.89600000000002</c:v>
                </c:pt>
                <c:pt idx="7321">
                  <c:v>253.90400000000002</c:v>
                </c:pt>
                <c:pt idx="7322">
                  <c:v>253.91300000000001</c:v>
                </c:pt>
                <c:pt idx="7323">
                  <c:v>253.922</c:v>
                </c:pt>
                <c:pt idx="7324">
                  <c:v>253.93</c:v>
                </c:pt>
                <c:pt idx="7325">
                  <c:v>253.93899999999999</c:v>
                </c:pt>
                <c:pt idx="7326">
                  <c:v>253.94800000000001</c:v>
                </c:pt>
                <c:pt idx="7327">
                  <c:v>253.95599999999996</c:v>
                </c:pt>
                <c:pt idx="7328">
                  <c:v>253.965</c:v>
                </c:pt>
                <c:pt idx="7329">
                  <c:v>253.97300000000001</c:v>
                </c:pt>
                <c:pt idx="7330">
                  <c:v>253.982</c:v>
                </c:pt>
                <c:pt idx="7331">
                  <c:v>253.99099999999999</c:v>
                </c:pt>
                <c:pt idx="7332">
                  <c:v>253.999</c:v>
                </c:pt>
                <c:pt idx="7333">
                  <c:v>254.00799999999998</c:v>
                </c:pt>
                <c:pt idx="7334">
                  <c:v>254.01700000000002</c:v>
                </c:pt>
                <c:pt idx="7335">
                  <c:v>254.02500000000003</c:v>
                </c:pt>
                <c:pt idx="7336">
                  <c:v>254.03400000000002</c:v>
                </c:pt>
                <c:pt idx="7337">
                  <c:v>254.04300000000001</c:v>
                </c:pt>
                <c:pt idx="7338">
                  <c:v>254.05100000000002</c:v>
                </c:pt>
                <c:pt idx="7339">
                  <c:v>254.05999999999997</c:v>
                </c:pt>
                <c:pt idx="7340">
                  <c:v>254.06799999999998</c:v>
                </c:pt>
                <c:pt idx="7341">
                  <c:v>254.07699999999997</c:v>
                </c:pt>
                <c:pt idx="7342">
                  <c:v>254.08600000000001</c:v>
                </c:pt>
                <c:pt idx="7343">
                  <c:v>254.09400000000002</c:v>
                </c:pt>
                <c:pt idx="7344">
                  <c:v>254.10300000000001</c:v>
                </c:pt>
                <c:pt idx="7345">
                  <c:v>254.11199999999999</c:v>
                </c:pt>
                <c:pt idx="7346">
                  <c:v>254.12</c:v>
                </c:pt>
                <c:pt idx="7347">
                  <c:v>254.12899999999999</c:v>
                </c:pt>
                <c:pt idx="7348">
                  <c:v>254.13800000000003</c:v>
                </c:pt>
                <c:pt idx="7349">
                  <c:v>254.14599999999999</c:v>
                </c:pt>
                <c:pt idx="7350">
                  <c:v>254.155</c:v>
                </c:pt>
                <c:pt idx="7351">
                  <c:v>254.16300000000001</c:v>
                </c:pt>
                <c:pt idx="7352">
                  <c:v>254.172</c:v>
                </c:pt>
                <c:pt idx="7353">
                  <c:v>254.18099999999998</c:v>
                </c:pt>
                <c:pt idx="7354">
                  <c:v>254.18899999999999</c:v>
                </c:pt>
                <c:pt idx="7355">
                  <c:v>254.19799999999998</c:v>
                </c:pt>
                <c:pt idx="7356">
                  <c:v>254.20700000000002</c:v>
                </c:pt>
                <c:pt idx="7357">
                  <c:v>254.21499999999997</c:v>
                </c:pt>
                <c:pt idx="7358">
                  <c:v>254.22400000000002</c:v>
                </c:pt>
                <c:pt idx="7359">
                  <c:v>254.23200000000003</c:v>
                </c:pt>
                <c:pt idx="7360">
                  <c:v>254.24100000000001</c:v>
                </c:pt>
                <c:pt idx="7361">
                  <c:v>254.25</c:v>
                </c:pt>
                <c:pt idx="7362">
                  <c:v>254.25800000000001</c:v>
                </c:pt>
                <c:pt idx="7363">
                  <c:v>254.267</c:v>
                </c:pt>
                <c:pt idx="7364">
                  <c:v>254.27600000000001</c:v>
                </c:pt>
                <c:pt idx="7365">
                  <c:v>254.28399999999996</c:v>
                </c:pt>
                <c:pt idx="7366">
                  <c:v>254.29300000000001</c:v>
                </c:pt>
                <c:pt idx="7367">
                  <c:v>254.30100000000002</c:v>
                </c:pt>
                <c:pt idx="7368">
                  <c:v>254.31</c:v>
                </c:pt>
                <c:pt idx="7369">
                  <c:v>254.31899999999999</c:v>
                </c:pt>
                <c:pt idx="7370">
                  <c:v>254.327</c:v>
                </c:pt>
                <c:pt idx="7371">
                  <c:v>254.33599999999998</c:v>
                </c:pt>
                <c:pt idx="7372">
                  <c:v>254.34399999999999</c:v>
                </c:pt>
                <c:pt idx="7373">
                  <c:v>254.35299999999998</c:v>
                </c:pt>
                <c:pt idx="7374">
                  <c:v>254.36200000000002</c:v>
                </c:pt>
                <c:pt idx="7375">
                  <c:v>254.37000000000003</c:v>
                </c:pt>
                <c:pt idx="7376">
                  <c:v>254.37899999999999</c:v>
                </c:pt>
                <c:pt idx="7377">
                  <c:v>254.38799999999998</c:v>
                </c:pt>
                <c:pt idx="7378">
                  <c:v>254.39599999999999</c:v>
                </c:pt>
                <c:pt idx="7379">
                  <c:v>254.40499999999997</c:v>
                </c:pt>
                <c:pt idx="7380">
                  <c:v>254.41299999999998</c:v>
                </c:pt>
                <c:pt idx="7381">
                  <c:v>254.42199999999997</c:v>
                </c:pt>
                <c:pt idx="7382">
                  <c:v>254.43100000000001</c:v>
                </c:pt>
                <c:pt idx="7383">
                  <c:v>254.43900000000002</c:v>
                </c:pt>
                <c:pt idx="7384">
                  <c:v>254.44800000000001</c:v>
                </c:pt>
                <c:pt idx="7385">
                  <c:v>254.45600000000002</c:v>
                </c:pt>
                <c:pt idx="7386">
                  <c:v>254.465</c:v>
                </c:pt>
                <c:pt idx="7387">
                  <c:v>254.47399999999999</c:v>
                </c:pt>
                <c:pt idx="7388">
                  <c:v>254.482</c:v>
                </c:pt>
                <c:pt idx="7389">
                  <c:v>254.49100000000001</c:v>
                </c:pt>
                <c:pt idx="7390">
                  <c:v>254.5</c:v>
                </c:pt>
                <c:pt idx="7391">
                  <c:v>254.50800000000001</c:v>
                </c:pt>
                <c:pt idx="7392">
                  <c:v>254.517</c:v>
                </c:pt>
                <c:pt idx="7393">
                  <c:v>254.52500000000001</c:v>
                </c:pt>
                <c:pt idx="7394">
                  <c:v>254.53399999999999</c:v>
                </c:pt>
                <c:pt idx="7395">
                  <c:v>254.54299999999998</c:v>
                </c:pt>
                <c:pt idx="7396">
                  <c:v>254.55099999999999</c:v>
                </c:pt>
                <c:pt idx="7397">
                  <c:v>254.56000000000003</c:v>
                </c:pt>
                <c:pt idx="7398">
                  <c:v>254.56799999999998</c:v>
                </c:pt>
                <c:pt idx="7399">
                  <c:v>254.57700000000003</c:v>
                </c:pt>
                <c:pt idx="7400">
                  <c:v>254.58600000000001</c:v>
                </c:pt>
                <c:pt idx="7401">
                  <c:v>254.59400000000002</c:v>
                </c:pt>
                <c:pt idx="7402">
                  <c:v>254.60299999999998</c:v>
                </c:pt>
                <c:pt idx="7403">
                  <c:v>254.61099999999999</c:v>
                </c:pt>
                <c:pt idx="7404">
                  <c:v>254.61999999999998</c:v>
                </c:pt>
                <c:pt idx="7405">
                  <c:v>254.62900000000002</c:v>
                </c:pt>
                <c:pt idx="7406">
                  <c:v>254.63699999999997</c:v>
                </c:pt>
                <c:pt idx="7407">
                  <c:v>254.64600000000002</c:v>
                </c:pt>
                <c:pt idx="7408">
                  <c:v>254.65400000000002</c:v>
                </c:pt>
                <c:pt idx="7409">
                  <c:v>254.66300000000001</c:v>
                </c:pt>
                <c:pt idx="7410">
                  <c:v>254.672</c:v>
                </c:pt>
                <c:pt idx="7411">
                  <c:v>254.68</c:v>
                </c:pt>
                <c:pt idx="7412">
                  <c:v>254.68899999999999</c:v>
                </c:pt>
                <c:pt idx="7413">
                  <c:v>254.697</c:v>
                </c:pt>
                <c:pt idx="7414">
                  <c:v>254.70599999999999</c:v>
                </c:pt>
                <c:pt idx="7415">
                  <c:v>254.715</c:v>
                </c:pt>
                <c:pt idx="7416">
                  <c:v>254.72300000000001</c:v>
                </c:pt>
                <c:pt idx="7417">
                  <c:v>254.732</c:v>
                </c:pt>
                <c:pt idx="7418">
                  <c:v>254.74</c:v>
                </c:pt>
                <c:pt idx="7419">
                  <c:v>254.749</c:v>
                </c:pt>
                <c:pt idx="7420">
                  <c:v>254.75799999999998</c:v>
                </c:pt>
                <c:pt idx="7421">
                  <c:v>254.76599999999999</c:v>
                </c:pt>
                <c:pt idx="7422">
                  <c:v>254.77499999999998</c:v>
                </c:pt>
                <c:pt idx="7423">
                  <c:v>254.78299999999999</c:v>
                </c:pt>
                <c:pt idx="7424">
                  <c:v>254.79200000000003</c:v>
                </c:pt>
                <c:pt idx="7425">
                  <c:v>254.80100000000002</c:v>
                </c:pt>
                <c:pt idx="7426">
                  <c:v>254.80900000000003</c:v>
                </c:pt>
                <c:pt idx="7427">
                  <c:v>254.81800000000001</c:v>
                </c:pt>
                <c:pt idx="7428">
                  <c:v>254.82600000000002</c:v>
                </c:pt>
                <c:pt idx="7429">
                  <c:v>254.83499999999998</c:v>
                </c:pt>
                <c:pt idx="7430">
                  <c:v>254.84399999999997</c:v>
                </c:pt>
                <c:pt idx="7431">
                  <c:v>254.85199999999998</c:v>
                </c:pt>
                <c:pt idx="7432">
                  <c:v>254.86100000000002</c:v>
                </c:pt>
                <c:pt idx="7433">
                  <c:v>254.86899999999997</c:v>
                </c:pt>
                <c:pt idx="7434">
                  <c:v>254.87800000000001</c:v>
                </c:pt>
                <c:pt idx="7435">
                  <c:v>254.88600000000002</c:v>
                </c:pt>
                <c:pt idx="7436">
                  <c:v>254.89500000000001</c:v>
                </c:pt>
                <c:pt idx="7437">
                  <c:v>254.904</c:v>
                </c:pt>
                <c:pt idx="7438">
                  <c:v>254.91200000000001</c:v>
                </c:pt>
                <c:pt idx="7439">
                  <c:v>254.92099999999999</c:v>
                </c:pt>
                <c:pt idx="7440">
                  <c:v>254.929</c:v>
                </c:pt>
                <c:pt idx="7441">
                  <c:v>254.93799999999999</c:v>
                </c:pt>
                <c:pt idx="7442">
                  <c:v>254.947</c:v>
                </c:pt>
                <c:pt idx="7443">
                  <c:v>254.95500000000001</c:v>
                </c:pt>
                <c:pt idx="7444">
                  <c:v>254.964</c:v>
                </c:pt>
                <c:pt idx="7445">
                  <c:v>254.97200000000001</c:v>
                </c:pt>
                <c:pt idx="7446">
                  <c:v>254.98099999999999</c:v>
                </c:pt>
                <c:pt idx="7447">
                  <c:v>254.989</c:v>
                </c:pt>
                <c:pt idx="7448">
                  <c:v>254.99799999999999</c:v>
                </c:pt>
                <c:pt idx="7449">
                  <c:v>255.00699999999998</c:v>
                </c:pt>
                <c:pt idx="7450">
                  <c:v>255.01499999999999</c:v>
                </c:pt>
                <c:pt idx="7451">
                  <c:v>255.02400000000003</c:v>
                </c:pt>
                <c:pt idx="7452">
                  <c:v>255.03199999999998</c:v>
                </c:pt>
                <c:pt idx="7453">
                  <c:v>255.04100000000003</c:v>
                </c:pt>
                <c:pt idx="7454">
                  <c:v>255.05</c:v>
                </c:pt>
                <c:pt idx="7455">
                  <c:v>255.05799999999999</c:v>
                </c:pt>
                <c:pt idx="7456">
                  <c:v>255.06699999999998</c:v>
                </c:pt>
                <c:pt idx="7457">
                  <c:v>255.07499999999999</c:v>
                </c:pt>
                <c:pt idx="7458">
                  <c:v>255.08399999999997</c:v>
                </c:pt>
                <c:pt idx="7459">
                  <c:v>255.09199999999998</c:v>
                </c:pt>
                <c:pt idx="7460">
                  <c:v>255.10099999999997</c:v>
                </c:pt>
                <c:pt idx="7461">
                  <c:v>255.11</c:v>
                </c:pt>
                <c:pt idx="7462">
                  <c:v>255.11800000000002</c:v>
                </c:pt>
                <c:pt idx="7463">
                  <c:v>255.12700000000001</c:v>
                </c:pt>
                <c:pt idx="7464">
                  <c:v>255.13500000000002</c:v>
                </c:pt>
                <c:pt idx="7465">
                  <c:v>255.14400000000001</c:v>
                </c:pt>
                <c:pt idx="7466">
                  <c:v>255.15200000000002</c:v>
                </c:pt>
                <c:pt idx="7467">
                  <c:v>255.161</c:v>
                </c:pt>
                <c:pt idx="7468">
                  <c:v>255.17</c:v>
                </c:pt>
                <c:pt idx="7469">
                  <c:v>255.178</c:v>
                </c:pt>
                <c:pt idx="7470">
                  <c:v>255.18700000000001</c:v>
                </c:pt>
                <c:pt idx="7471">
                  <c:v>255.19499999999996</c:v>
                </c:pt>
                <c:pt idx="7472">
                  <c:v>255.20400000000001</c:v>
                </c:pt>
                <c:pt idx="7473">
                  <c:v>255.21200000000002</c:v>
                </c:pt>
                <c:pt idx="7474">
                  <c:v>255.221</c:v>
                </c:pt>
                <c:pt idx="7475">
                  <c:v>255.23</c:v>
                </c:pt>
                <c:pt idx="7476">
                  <c:v>255.238</c:v>
                </c:pt>
                <c:pt idx="7477">
                  <c:v>255.24699999999999</c:v>
                </c:pt>
                <c:pt idx="7478">
                  <c:v>255.255</c:v>
                </c:pt>
                <c:pt idx="7479">
                  <c:v>255.26399999999998</c:v>
                </c:pt>
                <c:pt idx="7480">
                  <c:v>255.27199999999999</c:v>
                </c:pt>
                <c:pt idx="7481">
                  <c:v>255.28100000000003</c:v>
                </c:pt>
                <c:pt idx="7482">
                  <c:v>255.29</c:v>
                </c:pt>
                <c:pt idx="7483">
                  <c:v>255.298</c:v>
                </c:pt>
                <c:pt idx="7484">
                  <c:v>255.30699999999999</c:v>
                </c:pt>
                <c:pt idx="7485">
                  <c:v>255.315</c:v>
                </c:pt>
                <c:pt idx="7486">
                  <c:v>255.32399999999998</c:v>
                </c:pt>
                <c:pt idx="7487">
                  <c:v>255.33199999999999</c:v>
                </c:pt>
                <c:pt idx="7488">
                  <c:v>255.34099999999998</c:v>
                </c:pt>
                <c:pt idx="7489">
                  <c:v>255.35000000000002</c:v>
                </c:pt>
                <c:pt idx="7490">
                  <c:v>255.35799999999998</c:v>
                </c:pt>
                <c:pt idx="7491">
                  <c:v>255.36700000000002</c:v>
                </c:pt>
                <c:pt idx="7492">
                  <c:v>255.37500000000003</c:v>
                </c:pt>
                <c:pt idx="7493">
                  <c:v>255.38400000000001</c:v>
                </c:pt>
                <c:pt idx="7494">
                  <c:v>255.39200000000002</c:v>
                </c:pt>
                <c:pt idx="7495">
                  <c:v>255.40100000000001</c:v>
                </c:pt>
                <c:pt idx="7496">
                  <c:v>255.40900000000002</c:v>
                </c:pt>
                <c:pt idx="7497">
                  <c:v>255.41799999999998</c:v>
                </c:pt>
                <c:pt idx="7498">
                  <c:v>255.42699999999996</c:v>
                </c:pt>
                <c:pt idx="7499">
                  <c:v>255.43499999999997</c:v>
                </c:pt>
                <c:pt idx="7500">
                  <c:v>255.44400000000002</c:v>
                </c:pt>
                <c:pt idx="7501">
                  <c:v>255.45199999999997</c:v>
                </c:pt>
                <c:pt idx="7502">
                  <c:v>255.46100000000001</c:v>
                </c:pt>
                <c:pt idx="7503">
                  <c:v>255.46900000000002</c:v>
                </c:pt>
                <c:pt idx="7504">
                  <c:v>255.47800000000001</c:v>
                </c:pt>
                <c:pt idx="7505">
                  <c:v>255.48600000000002</c:v>
                </c:pt>
                <c:pt idx="7506">
                  <c:v>255.495</c:v>
                </c:pt>
                <c:pt idx="7507">
                  <c:v>255.50399999999999</c:v>
                </c:pt>
                <c:pt idx="7508">
                  <c:v>255.512</c:v>
                </c:pt>
                <c:pt idx="7509">
                  <c:v>255.52099999999999</c:v>
                </c:pt>
                <c:pt idx="7510">
                  <c:v>255.529</c:v>
                </c:pt>
                <c:pt idx="7511">
                  <c:v>255.53800000000001</c:v>
                </c:pt>
                <c:pt idx="7512">
                  <c:v>255.54599999999996</c:v>
                </c:pt>
                <c:pt idx="7513">
                  <c:v>255.55500000000001</c:v>
                </c:pt>
                <c:pt idx="7514">
                  <c:v>255.56300000000002</c:v>
                </c:pt>
                <c:pt idx="7515">
                  <c:v>255.572</c:v>
                </c:pt>
                <c:pt idx="7516">
                  <c:v>255.58099999999999</c:v>
                </c:pt>
                <c:pt idx="7517">
                  <c:v>255.589</c:v>
                </c:pt>
                <c:pt idx="7518">
                  <c:v>255.59799999999998</c:v>
                </c:pt>
                <c:pt idx="7519">
                  <c:v>255.60599999999999</c:v>
                </c:pt>
                <c:pt idx="7520">
                  <c:v>255.61499999999998</c:v>
                </c:pt>
                <c:pt idx="7521">
                  <c:v>255.62299999999999</c:v>
                </c:pt>
                <c:pt idx="7522">
                  <c:v>255.63200000000003</c:v>
                </c:pt>
                <c:pt idx="7523">
                  <c:v>255.64</c:v>
                </c:pt>
                <c:pt idx="7524">
                  <c:v>255.649</c:v>
                </c:pt>
                <c:pt idx="7525">
                  <c:v>255.65700000000001</c:v>
                </c:pt>
                <c:pt idx="7526">
                  <c:v>255.666</c:v>
                </c:pt>
                <c:pt idx="7527">
                  <c:v>255.67499999999998</c:v>
                </c:pt>
                <c:pt idx="7528">
                  <c:v>255.68299999999999</c:v>
                </c:pt>
                <c:pt idx="7529">
                  <c:v>255.69199999999998</c:v>
                </c:pt>
                <c:pt idx="7530">
                  <c:v>255.7</c:v>
                </c:pt>
                <c:pt idx="7531">
                  <c:v>255.70899999999997</c:v>
                </c:pt>
                <c:pt idx="7532">
                  <c:v>255.71699999999998</c:v>
                </c:pt>
                <c:pt idx="7533">
                  <c:v>255.72600000000003</c:v>
                </c:pt>
                <c:pt idx="7534">
                  <c:v>255.73399999999998</c:v>
                </c:pt>
                <c:pt idx="7535">
                  <c:v>255.74300000000002</c:v>
                </c:pt>
                <c:pt idx="7536">
                  <c:v>255.75100000000003</c:v>
                </c:pt>
                <c:pt idx="7537">
                  <c:v>255.76000000000002</c:v>
                </c:pt>
                <c:pt idx="7538">
                  <c:v>255.76900000000001</c:v>
                </c:pt>
                <c:pt idx="7539">
                  <c:v>255.77700000000002</c:v>
                </c:pt>
                <c:pt idx="7540">
                  <c:v>255.78599999999997</c:v>
                </c:pt>
                <c:pt idx="7541">
                  <c:v>255.79399999999998</c:v>
                </c:pt>
                <c:pt idx="7542">
                  <c:v>255.80299999999997</c:v>
                </c:pt>
                <c:pt idx="7543">
                  <c:v>255.81099999999998</c:v>
                </c:pt>
                <c:pt idx="7544">
                  <c:v>255.82000000000002</c:v>
                </c:pt>
                <c:pt idx="7545">
                  <c:v>255.82799999999997</c:v>
                </c:pt>
                <c:pt idx="7546">
                  <c:v>255.83700000000002</c:v>
                </c:pt>
                <c:pt idx="7547">
                  <c:v>255.84500000000003</c:v>
                </c:pt>
                <c:pt idx="7548">
                  <c:v>255.85400000000001</c:v>
                </c:pt>
                <c:pt idx="7549">
                  <c:v>255.86200000000002</c:v>
                </c:pt>
                <c:pt idx="7550">
                  <c:v>255.86600000000001</c:v>
                </c:pt>
                <c:pt idx="7551">
                  <c:v>255.87100000000001</c:v>
                </c:pt>
                <c:pt idx="7552">
                  <c:v>255.875</c:v>
                </c:pt>
                <c:pt idx="7553">
                  <c:v>255.88399999999999</c:v>
                </c:pt>
                <c:pt idx="7554">
                  <c:v>255.892</c:v>
                </c:pt>
                <c:pt idx="7555">
                  <c:v>255.90099999999998</c:v>
                </c:pt>
                <c:pt idx="7556">
                  <c:v>255.91000000000003</c:v>
                </c:pt>
                <c:pt idx="7557">
                  <c:v>255.91900000000001</c:v>
                </c:pt>
                <c:pt idx="7558">
                  <c:v>255.92700000000002</c:v>
                </c:pt>
                <c:pt idx="7559">
                  <c:v>255.93600000000001</c:v>
                </c:pt>
                <c:pt idx="7560">
                  <c:v>255.94499999999999</c:v>
                </c:pt>
                <c:pt idx="7561">
                  <c:v>255.95400000000001</c:v>
                </c:pt>
                <c:pt idx="7562">
                  <c:v>255.96200000000002</c:v>
                </c:pt>
                <c:pt idx="7563">
                  <c:v>255.971</c:v>
                </c:pt>
                <c:pt idx="7564">
                  <c:v>255.98</c:v>
                </c:pt>
                <c:pt idx="7565">
                  <c:v>255.98899999999998</c:v>
                </c:pt>
                <c:pt idx="7566">
                  <c:v>255.99699999999999</c:v>
                </c:pt>
                <c:pt idx="7567">
                  <c:v>256.00600000000003</c:v>
                </c:pt>
                <c:pt idx="7568">
                  <c:v>256.01499999999999</c:v>
                </c:pt>
                <c:pt idx="7569">
                  <c:v>256.024</c:v>
                </c:pt>
                <c:pt idx="7570">
                  <c:v>256.03199999999998</c:v>
                </c:pt>
                <c:pt idx="7571">
                  <c:v>256.041</c:v>
                </c:pt>
                <c:pt idx="7572">
                  <c:v>256.05</c:v>
                </c:pt>
                <c:pt idx="7573">
                  <c:v>256.05900000000003</c:v>
                </c:pt>
                <c:pt idx="7574">
                  <c:v>256.06700000000001</c:v>
                </c:pt>
                <c:pt idx="7575">
                  <c:v>256.07600000000002</c:v>
                </c:pt>
                <c:pt idx="7576">
                  <c:v>256.08499999999998</c:v>
                </c:pt>
                <c:pt idx="7577">
                  <c:v>256.09299999999996</c:v>
                </c:pt>
                <c:pt idx="7578">
                  <c:v>256.10200000000003</c:v>
                </c:pt>
                <c:pt idx="7579">
                  <c:v>256.11099999999999</c:v>
                </c:pt>
                <c:pt idx="7580">
                  <c:v>256.12</c:v>
                </c:pt>
                <c:pt idx="7581">
                  <c:v>256.12799999999999</c:v>
                </c:pt>
                <c:pt idx="7582">
                  <c:v>256.137</c:v>
                </c:pt>
                <c:pt idx="7583">
                  <c:v>256.14600000000002</c:v>
                </c:pt>
                <c:pt idx="7584">
                  <c:v>256.15500000000003</c:v>
                </c:pt>
                <c:pt idx="7585">
                  <c:v>256.16300000000001</c:v>
                </c:pt>
                <c:pt idx="7586">
                  <c:v>256.17200000000003</c:v>
                </c:pt>
                <c:pt idx="7587">
                  <c:v>256.18099999999998</c:v>
                </c:pt>
                <c:pt idx="7588">
                  <c:v>256.19</c:v>
                </c:pt>
                <c:pt idx="7589">
                  <c:v>256.19799999999998</c:v>
                </c:pt>
                <c:pt idx="7590">
                  <c:v>256.20699999999999</c:v>
                </c:pt>
                <c:pt idx="7591">
                  <c:v>256.21600000000001</c:v>
                </c:pt>
                <c:pt idx="7592">
                  <c:v>256.22499999999997</c:v>
                </c:pt>
                <c:pt idx="7593">
                  <c:v>256.233</c:v>
                </c:pt>
                <c:pt idx="7594">
                  <c:v>256.24200000000002</c:v>
                </c:pt>
                <c:pt idx="7595">
                  <c:v>256.25100000000003</c:v>
                </c:pt>
                <c:pt idx="7596">
                  <c:v>256.25900000000001</c:v>
                </c:pt>
                <c:pt idx="7597">
                  <c:v>256.26800000000003</c:v>
                </c:pt>
                <c:pt idx="7598">
                  <c:v>256.27699999999999</c:v>
                </c:pt>
                <c:pt idx="7599">
                  <c:v>256.286</c:v>
                </c:pt>
                <c:pt idx="7600">
                  <c:v>256.29399999999998</c:v>
                </c:pt>
                <c:pt idx="7601">
                  <c:v>256.303</c:v>
                </c:pt>
                <c:pt idx="7602">
                  <c:v>256.31200000000001</c:v>
                </c:pt>
                <c:pt idx="7603">
                  <c:v>256.32099999999997</c:v>
                </c:pt>
                <c:pt idx="7604">
                  <c:v>256.32900000000001</c:v>
                </c:pt>
                <c:pt idx="7605">
                  <c:v>256.33799999999997</c:v>
                </c:pt>
                <c:pt idx="7606">
                  <c:v>256.34700000000004</c:v>
                </c:pt>
                <c:pt idx="7607">
                  <c:v>256.35500000000002</c:v>
                </c:pt>
                <c:pt idx="7608">
                  <c:v>256.36400000000003</c:v>
                </c:pt>
                <c:pt idx="7609">
                  <c:v>256.37299999999999</c:v>
                </c:pt>
                <c:pt idx="7610">
                  <c:v>256.38200000000001</c:v>
                </c:pt>
                <c:pt idx="7611">
                  <c:v>256.39</c:v>
                </c:pt>
                <c:pt idx="7612">
                  <c:v>256.399</c:v>
                </c:pt>
                <c:pt idx="7613">
                  <c:v>256.40800000000002</c:v>
                </c:pt>
                <c:pt idx="7614">
                  <c:v>256.41699999999997</c:v>
                </c:pt>
                <c:pt idx="7615">
                  <c:v>256.42500000000001</c:v>
                </c:pt>
                <c:pt idx="7616">
                  <c:v>256.43399999999997</c:v>
                </c:pt>
                <c:pt idx="7617">
                  <c:v>256.44300000000004</c:v>
                </c:pt>
                <c:pt idx="7618">
                  <c:v>256.45100000000002</c:v>
                </c:pt>
                <c:pt idx="7619">
                  <c:v>256.46000000000004</c:v>
                </c:pt>
                <c:pt idx="7620">
                  <c:v>256.46899999999999</c:v>
                </c:pt>
                <c:pt idx="7621">
                  <c:v>256.47799999999995</c:v>
                </c:pt>
                <c:pt idx="7622">
                  <c:v>256.48599999999999</c:v>
                </c:pt>
                <c:pt idx="7623">
                  <c:v>256.495</c:v>
                </c:pt>
                <c:pt idx="7624">
                  <c:v>256.50400000000002</c:v>
                </c:pt>
                <c:pt idx="7625">
                  <c:v>256.512</c:v>
                </c:pt>
                <c:pt idx="7626">
                  <c:v>256.52100000000002</c:v>
                </c:pt>
                <c:pt idx="7627">
                  <c:v>256.52999999999997</c:v>
                </c:pt>
                <c:pt idx="7628">
                  <c:v>256.53900000000004</c:v>
                </c:pt>
                <c:pt idx="7629">
                  <c:v>256.54699999999997</c:v>
                </c:pt>
                <c:pt idx="7630">
                  <c:v>256.55599999999998</c:v>
                </c:pt>
                <c:pt idx="7631">
                  <c:v>256.565</c:v>
                </c:pt>
                <c:pt idx="7632">
                  <c:v>256.57399999999996</c:v>
                </c:pt>
                <c:pt idx="7633">
                  <c:v>256.58199999999999</c:v>
                </c:pt>
                <c:pt idx="7634">
                  <c:v>256.59100000000001</c:v>
                </c:pt>
                <c:pt idx="7635">
                  <c:v>256.60000000000002</c:v>
                </c:pt>
                <c:pt idx="7636">
                  <c:v>256.608</c:v>
                </c:pt>
                <c:pt idx="7637">
                  <c:v>256.61700000000002</c:v>
                </c:pt>
                <c:pt idx="7638">
                  <c:v>256.62599999999998</c:v>
                </c:pt>
                <c:pt idx="7639">
                  <c:v>256.63400000000001</c:v>
                </c:pt>
                <c:pt idx="7640">
                  <c:v>256.64299999999997</c:v>
                </c:pt>
                <c:pt idx="7641">
                  <c:v>256.65199999999999</c:v>
                </c:pt>
                <c:pt idx="7642">
                  <c:v>256.661</c:v>
                </c:pt>
                <c:pt idx="7643">
                  <c:v>256.66899999999998</c:v>
                </c:pt>
                <c:pt idx="7644">
                  <c:v>256.678</c:v>
                </c:pt>
                <c:pt idx="7645">
                  <c:v>256.68699999999995</c:v>
                </c:pt>
                <c:pt idx="7646">
                  <c:v>256.69499999999999</c:v>
                </c:pt>
                <c:pt idx="7647">
                  <c:v>256.70400000000001</c:v>
                </c:pt>
                <c:pt idx="7648">
                  <c:v>256.71300000000002</c:v>
                </c:pt>
                <c:pt idx="7649">
                  <c:v>256.72199999999998</c:v>
                </c:pt>
                <c:pt idx="7650">
                  <c:v>256.73</c:v>
                </c:pt>
                <c:pt idx="7651">
                  <c:v>256.73899999999998</c:v>
                </c:pt>
                <c:pt idx="7652">
                  <c:v>256.74799999999999</c:v>
                </c:pt>
                <c:pt idx="7653">
                  <c:v>256.75600000000003</c:v>
                </c:pt>
                <c:pt idx="7654">
                  <c:v>256.76499999999999</c:v>
                </c:pt>
                <c:pt idx="7655">
                  <c:v>256.774</c:v>
                </c:pt>
                <c:pt idx="7656">
                  <c:v>256.78299999999996</c:v>
                </c:pt>
                <c:pt idx="7657">
                  <c:v>256.791</c:v>
                </c:pt>
                <c:pt idx="7658">
                  <c:v>256.8</c:v>
                </c:pt>
                <c:pt idx="7659">
                  <c:v>256.80900000000003</c:v>
                </c:pt>
                <c:pt idx="7660">
                  <c:v>256.81700000000001</c:v>
                </c:pt>
                <c:pt idx="7661">
                  <c:v>256.82600000000002</c:v>
                </c:pt>
                <c:pt idx="7662">
                  <c:v>256.83499999999998</c:v>
                </c:pt>
                <c:pt idx="7663">
                  <c:v>256.84300000000002</c:v>
                </c:pt>
                <c:pt idx="7664">
                  <c:v>256.85199999999998</c:v>
                </c:pt>
                <c:pt idx="7665">
                  <c:v>256.86099999999999</c:v>
                </c:pt>
                <c:pt idx="7666">
                  <c:v>256.87</c:v>
                </c:pt>
                <c:pt idx="7667">
                  <c:v>256.87799999999999</c:v>
                </c:pt>
                <c:pt idx="7668">
                  <c:v>256.887</c:v>
                </c:pt>
                <c:pt idx="7669">
                  <c:v>256.89600000000002</c:v>
                </c:pt>
                <c:pt idx="7670">
                  <c:v>256.904</c:v>
                </c:pt>
                <c:pt idx="7671">
                  <c:v>256.91300000000001</c:v>
                </c:pt>
                <c:pt idx="7672">
                  <c:v>256.92200000000003</c:v>
                </c:pt>
                <c:pt idx="7673">
                  <c:v>256.93</c:v>
                </c:pt>
                <c:pt idx="7674">
                  <c:v>256.93900000000002</c:v>
                </c:pt>
                <c:pt idx="7675">
                  <c:v>256.94799999999998</c:v>
                </c:pt>
                <c:pt idx="7676">
                  <c:v>256.95599999999996</c:v>
                </c:pt>
                <c:pt idx="7677">
                  <c:v>256.96500000000003</c:v>
                </c:pt>
                <c:pt idx="7678">
                  <c:v>256.97399999999999</c:v>
                </c:pt>
                <c:pt idx="7679">
                  <c:v>256.983</c:v>
                </c:pt>
                <c:pt idx="7680">
                  <c:v>256.99099999999999</c:v>
                </c:pt>
                <c:pt idx="7681">
                  <c:v>257</c:v>
                </c:pt>
                <c:pt idx="7682">
                  <c:v>257.00900000000001</c:v>
                </c:pt>
                <c:pt idx="7683">
                  <c:v>257.017</c:v>
                </c:pt>
                <c:pt idx="7684">
                  <c:v>257.02600000000001</c:v>
                </c:pt>
                <c:pt idx="7685">
                  <c:v>257.03500000000003</c:v>
                </c:pt>
                <c:pt idx="7686">
                  <c:v>257.04300000000001</c:v>
                </c:pt>
                <c:pt idx="7687">
                  <c:v>257.05199999999996</c:v>
                </c:pt>
                <c:pt idx="7688">
                  <c:v>257.06099999999998</c:v>
                </c:pt>
                <c:pt idx="7689">
                  <c:v>257.06899999999996</c:v>
                </c:pt>
                <c:pt idx="7690">
                  <c:v>257.07800000000003</c:v>
                </c:pt>
                <c:pt idx="7691">
                  <c:v>257.08699999999999</c:v>
                </c:pt>
                <c:pt idx="7692">
                  <c:v>257.096</c:v>
                </c:pt>
                <c:pt idx="7693">
                  <c:v>257.10399999999998</c:v>
                </c:pt>
                <c:pt idx="7694">
                  <c:v>257.113</c:v>
                </c:pt>
                <c:pt idx="7695">
                  <c:v>257.12200000000001</c:v>
                </c:pt>
                <c:pt idx="7696">
                  <c:v>257.13</c:v>
                </c:pt>
                <c:pt idx="7697">
                  <c:v>257.13900000000001</c:v>
                </c:pt>
                <c:pt idx="7698">
                  <c:v>257.14799999999997</c:v>
                </c:pt>
                <c:pt idx="7699">
                  <c:v>257.15600000000001</c:v>
                </c:pt>
                <c:pt idx="7700">
                  <c:v>257.16499999999996</c:v>
                </c:pt>
                <c:pt idx="7701">
                  <c:v>257.17400000000004</c:v>
                </c:pt>
                <c:pt idx="7702">
                  <c:v>257.18199999999996</c:v>
                </c:pt>
                <c:pt idx="7703">
                  <c:v>257.19100000000003</c:v>
                </c:pt>
                <c:pt idx="7704">
                  <c:v>257.2</c:v>
                </c:pt>
                <c:pt idx="7705">
                  <c:v>257.20800000000003</c:v>
                </c:pt>
                <c:pt idx="7706">
                  <c:v>257.21699999999998</c:v>
                </c:pt>
                <c:pt idx="7707">
                  <c:v>257.226</c:v>
                </c:pt>
                <c:pt idx="7708">
                  <c:v>257.23399999999998</c:v>
                </c:pt>
                <c:pt idx="7709">
                  <c:v>257.24299999999999</c:v>
                </c:pt>
                <c:pt idx="7710">
                  <c:v>257.25200000000001</c:v>
                </c:pt>
                <c:pt idx="7711">
                  <c:v>257.26</c:v>
                </c:pt>
                <c:pt idx="7712">
                  <c:v>257.26900000000001</c:v>
                </c:pt>
                <c:pt idx="7713">
                  <c:v>257.27799999999996</c:v>
                </c:pt>
                <c:pt idx="7714">
                  <c:v>257.28700000000003</c:v>
                </c:pt>
                <c:pt idx="7715">
                  <c:v>257.29499999999996</c:v>
                </c:pt>
                <c:pt idx="7716">
                  <c:v>257.30400000000003</c:v>
                </c:pt>
                <c:pt idx="7717">
                  <c:v>257.31299999999999</c:v>
                </c:pt>
                <c:pt idx="7718">
                  <c:v>257.32100000000003</c:v>
                </c:pt>
                <c:pt idx="7719">
                  <c:v>257.33</c:v>
                </c:pt>
                <c:pt idx="7720">
                  <c:v>257.339</c:v>
                </c:pt>
                <c:pt idx="7721">
                  <c:v>257.34699999999998</c:v>
                </c:pt>
                <c:pt idx="7722">
                  <c:v>257.35599999999999</c:v>
                </c:pt>
                <c:pt idx="7723">
                  <c:v>257.36500000000001</c:v>
                </c:pt>
                <c:pt idx="7724">
                  <c:v>257.37299999999999</c:v>
                </c:pt>
                <c:pt idx="7725">
                  <c:v>257.38200000000001</c:v>
                </c:pt>
                <c:pt idx="7726">
                  <c:v>257.39099999999996</c:v>
                </c:pt>
                <c:pt idx="7727">
                  <c:v>257.399</c:v>
                </c:pt>
                <c:pt idx="7728">
                  <c:v>257.40800000000002</c:v>
                </c:pt>
                <c:pt idx="7729">
                  <c:v>257.41700000000003</c:v>
                </c:pt>
                <c:pt idx="7730">
                  <c:v>257.42500000000001</c:v>
                </c:pt>
                <c:pt idx="7731">
                  <c:v>257.43400000000003</c:v>
                </c:pt>
                <c:pt idx="7732">
                  <c:v>257.44299999999998</c:v>
                </c:pt>
                <c:pt idx="7733">
                  <c:v>257.45100000000002</c:v>
                </c:pt>
                <c:pt idx="7734">
                  <c:v>257.45999999999998</c:v>
                </c:pt>
                <c:pt idx="7735">
                  <c:v>257.46899999999999</c:v>
                </c:pt>
                <c:pt idx="7736">
                  <c:v>257.47700000000003</c:v>
                </c:pt>
                <c:pt idx="7737">
                  <c:v>257.48599999999999</c:v>
                </c:pt>
                <c:pt idx="7738">
                  <c:v>257.495</c:v>
                </c:pt>
                <c:pt idx="7739">
                  <c:v>257.50299999999999</c:v>
                </c:pt>
                <c:pt idx="7740">
                  <c:v>257.512</c:v>
                </c:pt>
                <c:pt idx="7741">
                  <c:v>257.52100000000002</c:v>
                </c:pt>
                <c:pt idx="7742">
                  <c:v>257.529</c:v>
                </c:pt>
                <c:pt idx="7743">
                  <c:v>257.53800000000001</c:v>
                </c:pt>
                <c:pt idx="7744">
                  <c:v>257.54699999999997</c:v>
                </c:pt>
                <c:pt idx="7745">
                  <c:v>257.55500000000001</c:v>
                </c:pt>
                <c:pt idx="7746">
                  <c:v>257.56399999999996</c:v>
                </c:pt>
                <c:pt idx="7747">
                  <c:v>257.57300000000004</c:v>
                </c:pt>
                <c:pt idx="7748">
                  <c:v>257.58099999999996</c:v>
                </c:pt>
                <c:pt idx="7749">
                  <c:v>257.59000000000003</c:v>
                </c:pt>
                <c:pt idx="7750">
                  <c:v>257.59899999999999</c:v>
                </c:pt>
                <c:pt idx="7751">
                  <c:v>257.60700000000003</c:v>
                </c:pt>
                <c:pt idx="7752">
                  <c:v>257.61599999999999</c:v>
                </c:pt>
                <c:pt idx="7753">
                  <c:v>257.62400000000002</c:v>
                </c:pt>
                <c:pt idx="7754">
                  <c:v>257.63299999999998</c:v>
                </c:pt>
                <c:pt idx="7755">
                  <c:v>257.64200000000005</c:v>
                </c:pt>
                <c:pt idx="7756">
                  <c:v>257.64999999999998</c:v>
                </c:pt>
                <c:pt idx="7757">
                  <c:v>257.65899999999999</c:v>
                </c:pt>
                <c:pt idx="7758">
                  <c:v>257.66800000000001</c:v>
                </c:pt>
                <c:pt idx="7759">
                  <c:v>257.67599999999999</c:v>
                </c:pt>
                <c:pt idx="7760">
                  <c:v>257.685</c:v>
                </c:pt>
                <c:pt idx="7761">
                  <c:v>257.69399999999996</c:v>
                </c:pt>
                <c:pt idx="7762">
                  <c:v>257.702</c:v>
                </c:pt>
                <c:pt idx="7763">
                  <c:v>257.71100000000001</c:v>
                </c:pt>
                <c:pt idx="7764">
                  <c:v>257.72000000000003</c:v>
                </c:pt>
                <c:pt idx="7765">
                  <c:v>257.72800000000001</c:v>
                </c:pt>
                <c:pt idx="7766">
                  <c:v>257.73700000000002</c:v>
                </c:pt>
                <c:pt idx="7767">
                  <c:v>257.74599999999998</c:v>
                </c:pt>
                <c:pt idx="7768">
                  <c:v>257.75400000000002</c:v>
                </c:pt>
                <c:pt idx="7769">
                  <c:v>257.76299999999998</c:v>
                </c:pt>
                <c:pt idx="7770">
                  <c:v>257.77199999999999</c:v>
                </c:pt>
                <c:pt idx="7771">
                  <c:v>257.78000000000003</c:v>
                </c:pt>
                <c:pt idx="7772">
                  <c:v>257.78899999999999</c:v>
                </c:pt>
                <c:pt idx="7773">
                  <c:v>257.798</c:v>
                </c:pt>
                <c:pt idx="7774">
                  <c:v>257.80599999999998</c:v>
                </c:pt>
                <c:pt idx="7775">
                  <c:v>257.815</c:v>
                </c:pt>
                <c:pt idx="7776">
                  <c:v>257.82299999999998</c:v>
                </c:pt>
                <c:pt idx="7777">
                  <c:v>257.83199999999999</c:v>
                </c:pt>
                <c:pt idx="7778">
                  <c:v>257.84100000000001</c:v>
                </c:pt>
                <c:pt idx="7779">
                  <c:v>257.84900000000005</c:v>
                </c:pt>
                <c:pt idx="7780">
                  <c:v>257.858</c:v>
                </c:pt>
                <c:pt idx="7781">
                  <c:v>257.86699999999996</c:v>
                </c:pt>
                <c:pt idx="7782">
                  <c:v>257.875</c:v>
                </c:pt>
                <c:pt idx="7783">
                  <c:v>257.88399999999996</c:v>
                </c:pt>
                <c:pt idx="7784">
                  <c:v>257.89300000000003</c:v>
                </c:pt>
                <c:pt idx="7785">
                  <c:v>257.90099999999995</c:v>
                </c:pt>
                <c:pt idx="7786">
                  <c:v>257.91000000000003</c:v>
                </c:pt>
                <c:pt idx="7787">
                  <c:v>257.91899999999998</c:v>
                </c:pt>
                <c:pt idx="7788">
                  <c:v>257.92700000000002</c:v>
                </c:pt>
                <c:pt idx="7789">
                  <c:v>257.93599999999998</c:v>
                </c:pt>
                <c:pt idx="7790">
                  <c:v>257.94400000000002</c:v>
                </c:pt>
                <c:pt idx="7791">
                  <c:v>257.95299999999997</c:v>
                </c:pt>
                <c:pt idx="7792">
                  <c:v>257.96199999999999</c:v>
                </c:pt>
                <c:pt idx="7793">
                  <c:v>257.97000000000003</c:v>
                </c:pt>
                <c:pt idx="7794">
                  <c:v>257.97899999999998</c:v>
                </c:pt>
                <c:pt idx="7795">
                  <c:v>257.988</c:v>
                </c:pt>
                <c:pt idx="7796">
                  <c:v>257.99599999999998</c:v>
                </c:pt>
                <c:pt idx="7797">
                  <c:v>258.005</c:v>
                </c:pt>
                <c:pt idx="7798">
                  <c:v>258.01400000000001</c:v>
                </c:pt>
                <c:pt idx="7799">
                  <c:v>258.02199999999999</c:v>
                </c:pt>
                <c:pt idx="7800">
                  <c:v>258.03100000000001</c:v>
                </c:pt>
                <c:pt idx="7801">
                  <c:v>258.03900000000004</c:v>
                </c:pt>
                <c:pt idx="7802">
                  <c:v>258.048</c:v>
                </c:pt>
                <c:pt idx="7803">
                  <c:v>258.05700000000002</c:v>
                </c:pt>
                <c:pt idx="7804">
                  <c:v>258.065</c:v>
                </c:pt>
                <c:pt idx="7805">
                  <c:v>258.07400000000001</c:v>
                </c:pt>
                <c:pt idx="7806">
                  <c:v>258.08300000000003</c:v>
                </c:pt>
                <c:pt idx="7807">
                  <c:v>258.09099999999995</c:v>
                </c:pt>
                <c:pt idx="7808">
                  <c:v>258.10000000000002</c:v>
                </c:pt>
                <c:pt idx="7809">
                  <c:v>258.10899999999998</c:v>
                </c:pt>
                <c:pt idx="7810">
                  <c:v>258.11700000000002</c:v>
                </c:pt>
                <c:pt idx="7811">
                  <c:v>258.12599999999998</c:v>
                </c:pt>
                <c:pt idx="7812">
                  <c:v>258.13400000000001</c:v>
                </c:pt>
                <c:pt idx="7813">
                  <c:v>258.14299999999997</c:v>
                </c:pt>
                <c:pt idx="7814">
                  <c:v>258.15200000000004</c:v>
                </c:pt>
                <c:pt idx="7815">
                  <c:v>258.15999999999997</c:v>
                </c:pt>
                <c:pt idx="7816">
                  <c:v>258.16900000000004</c:v>
                </c:pt>
                <c:pt idx="7817">
                  <c:v>258.178</c:v>
                </c:pt>
                <c:pt idx="7818">
                  <c:v>258.18599999999998</c:v>
                </c:pt>
                <c:pt idx="7819">
                  <c:v>258.19499999999999</c:v>
                </c:pt>
                <c:pt idx="7820">
                  <c:v>258.20299999999997</c:v>
                </c:pt>
                <c:pt idx="7821">
                  <c:v>258.21199999999999</c:v>
                </c:pt>
                <c:pt idx="7822">
                  <c:v>258.221</c:v>
                </c:pt>
                <c:pt idx="7823">
                  <c:v>258.22899999999998</c:v>
                </c:pt>
                <c:pt idx="7824">
                  <c:v>258.238</c:v>
                </c:pt>
                <c:pt idx="7825">
                  <c:v>258.24700000000001</c:v>
                </c:pt>
                <c:pt idx="7826">
                  <c:v>258.255</c:v>
                </c:pt>
                <c:pt idx="7827">
                  <c:v>258.26400000000001</c:v>
                </c:pt>
                <c:pt idx="7828">
                  <c:v>258.27199999999999</c:v>
                </c:pt>
                <c:pt idx="7829">
                  <c:v>258.28100000000001</c:v>
                </c:pt>
                <c:pt idx="7830">
                  <c:v>258.29000000000002</c:v>
                </c:pt>
                <c:pt idx="7831">
                  <c:v>258.298</c:v>
                </c:pt>
                <c:pt idx="7832">
                  <c:v>258.30700000000002</c:v>
                </c:pt>
                <c:pt idx="7833">
                  <c:v>258.31599999999997</c:v>
                </c:pt>
                <c:pt idx="7834">
                  <c:v>258.32400000000001</c:v>
                </c:pt>
                <c:pt idx="7835">
                  <c:v>258.33299999999997</c:v>
                </c:pt>
                <c:pt idx="7836">
                  <c:v>258.334</c:v>
                </c:pt>
                <c:pt idx="7837">
                  <c:v>258.34100000000001</c:v>
                </c:pt>
                <c:pt idx="7838">
                  <c:v>258.34300000000002</c:v>
                </c:pt>
                <c:pt idx="7839">
                  <c:v>258.35199999999998</c:v>
                </c:pt>
                <c:pt idx="7840">
                  <c:v>258.36</c:v>
                </c:pt>
                <c:pt idx="7841">
                  <c:v>258.36899999999997</c:v>
                </c:pt>
                <c:pt idx="7842">
                  <c:v>258.37799999999999</c:v>
                </c:pt>
                <c:pt idx="7843">
                  <c:v>258.387</c:v>
                </c:pt>
                <c:pt idx="7844">
                  <c:v>258.39599999999996</c:v>
                </c:pt>
                <c:pt idx="7845">
                  <c:v>258.40500000000003</c:v>
                </c:pt>
                <c:pt idx="7846">
                  <c:v>258.41300000000001</c:v>
                </c:pt>
                <c:pt idx="7847">
                  <c:v>258.42200000000003</c:v>
                </c:pt>
                <c:pt idx="7848">
                  <c:v>258.43099999999998</c:v>
                </c:pt>
                <c:pt idx="7849">
                  <c:v>258.44</c:v>
                </c:pt>
                <c:pt idx="7850">
                  <c:v>258.44900000000001</c:v>
                </c:pt>
                <c:pt idx="7851">
                  <c:v>258.45799999999997</c:v>
                </c:pt>
                <c:pt idx="7852">
                  <c:v>258.46600000000001</c:v>
                </c:pt>
                <c:pt idx="7853">
                  <c:v>258.47499999999997</c:v>
                </c:pt>
                <c:pt idx="7854">
                  <c:v>258.48399999999998</c:v>
                </c:pt>
                <c:pt idx="7855">
                  <c:v>258.49299999999999</c:v>
                </c:pt>
                <c:pt idx="7856">
                  <c:v>258.50200000000001</c:v>
                </c:pt>
                <c:pt idx="7857">
                  <c:v>258.51099999999997</c:v>
                </c:pt>
                <c:pt idx="7858">
                  <c:v>258.51900000000001</c:v>
                </c:pt>
                <c:pt idx="7859">
                  <c:v>258.52800000000002</c:v>
                </c:pt>
                <c:pt idx="7860">
                  <c:v>258.53700000000003</c:v>
                </c:pt>
                <c:pt idx="7861">
                  <c:v>258.54599999999999</c:v>
                </c:pt>
                <c:pt idx="7862">
                  <c:v>258.55499999999995</c:v>
                </c:pt>
                <c:pt idx="7863">
                  <c:v>258.56400000000002</c:v>
                </c:pt>
                <c:pt idx="7864">
                  <c:v>258.572</c:v>
                </c:pt>
                <c:pt idx="7865">
                  <c:v>258.58100000000002</c:v>
                </c:pt>
                <c:pt idx="7866">
                  <c:v>258.58999999999997</c:v>
                </c:pt>
                <c:pt idx="7867">
                  <c:v>258.59900000000005</c:v>
                </c:pt>
                <c:pt idx="7868">
                  <c:v>258.608</c:v>
                </c:pt>
                <c:pt idx="7869">
                  <c:v>258.61700000000002</c:v>
                </c:pt>
                <c:pt idx="7870">
                  <c:v>258.625</c:v>
                </c:pt>
                <c:pt idx="7871">
                  <c:v>258.63399999999996</c:v>
                </c:pt>
                <c:pt idx="7872">
                  <c:v>258.64300000000003</c:v>
                </c:pt>
                <c:pt idx="7873">
                  <c:v>258.65199999999999</c:v>
                </c:pt>
                <c:pt idx="7874">
                  <c:v>258.661</c:v>
                </c:pt>
                <c:pt idx="7875">
                  <c:v>258.66899999999998</c:v>
                </c:pt>
                <c:pt idx="7876">
                  <c:v>258.678</c:v>
                </c:pt>
                <c:pt idx="7877">
                  <c:v>258.68700000000001</c:v>
                </c:pt>
                <c:pt idx="7878">
                  <c:v>258.69600000000003</c:v>
                </c:pt>
                <c:pt idx="7879">
                  <c:v>258.70499999999998</c:v>
                </c:pt>
                <c:pt idx="7880">
                  <c:v>258.714</c:v>
                </c:pt>
                <c:pt idx="7881">
                  <c:v>258.72199999999998</c:v>
                </c:pt>
                <c:pt idx="7882">
                  <c:v>258.73099999999999</c:v>
                </c:pt>
                <c:pt idx="7883">
                  <c:v>258.74</c:v>
                </c:pt>
                <c:pt idx="7884">
                  <c:v>258.74899999999997</c:v>
                </c:pt>
                <c:pt idx="7885">
                  <c:v>258.75800000000004</c:v>
                </c:pt>
                <c:pt idx="7886">
                  <c:v>258.767</c:v>
                </c:pt>
                <c:pt idx="7887">
                  <c:v>258.77500000000003</c:v>
                </c:pt>
                <c:pt idx="7888">
                  <c:v>258.78399999999999</c:v>
                </c:pt>
                <c:pt idx="7889">
                  <c:v>258.79300000000001</c:v>
                </c:pt>
                <c:pt idx="7890">
                  <c:v>258.80200000000002</c:v>
                </c:pt>
                <c:pt idx="7891">
                  <c:v>258.81099999999998</c:v>
                </c:pt>
                <c:pt idx="7892">
                  <c:v>258.81900000000002</c:v>
                </c:pt>
                <c:pt idx="7893">
                  <c:v>258.82799999999997</c:v>
                </c:pt>
                <c:pt idx="7894">
                  <c:v>258.83699999999999</c:v>
                </c:pt>
                <c:pt idx="7895">
                  <c:v>258.846</c:v>
                </c:pt>
                <c:pt idx="7896">
                  <c:v>258.85500000000002</c:v>
                </c:pt>
                <c:pt idx="7897">
                  <c:v>258.863</c:v>
                </c:pt>
                <c:pt idx="7898">
                  <c:v>258.87200000000001</c:v>
                </c:pt>
                <c:pt idx="7899">
                  <c:v>258.88099999999997</c:v>
                </c:pt>
                <c:pt idx="7900">
                  <c:v>258.89</c:v>
                </c:pt>
                <c:pt idx="7901">
                  <c:v>258.899</c:v>
                </c:pt>
                <c:pt idx="7902">
                  <c:v>258.90799999999996</c:v>
                </c:pt>
                <c:pt idx="7903">
                  <c:v>258.916</c:v>
                </c:pt>
                <c:pt idx="7904">
                  <c:v>258.92500000000001</c:v>
                </c:pt>
                <c:pt idx="7905">
                  <c:v>258.93400000000003</c:v>
                </c:pt>
                <c:pt idx="7906">
                  <c:v>258.94299999999998</c:v>
                </c:pt>
                <c:pt idx="7907">
                  <c:v>258.952</c:v>
                </c:pt>
                <c:pt idx="7908">
                  <c:v>258.95999999999998</c:v>
                </c:pt>
                <c:pt idx="7909">
                  <c:v>258.96899999999999</c:v>
                </c:pt>
                <c:pt idx="7910">
                  <c:v>258.97800000000001</c:v>
                </c:pt>
                <c:pt idx="7911">
                  <c:v>258.98699999999997</c:v>
                </c:pt>
                <c:pt idx="7912">
                  <c:v>258.99600000000004</c:v>
                </c:pt>
                <c:pt idx="7913">
                  <c:v>259.00399999999996</c:v>
                </c:pt>
                <c:pt idx="7914">
                  <c:v>259.01300000000003</c:v>
                </c:pt>
                <c:pt idx="7915">
                  <c:v>259.02199999999999</c:v>
                </c:pt>
                <c:pt idx="7916">
                  <c:v>259.03100000000001</c:v>
                </c:pt>
                <c:pt idx="7917">
                  <c:v>259.04000000000002</c:v>
                </c:pt>
                <c:pt idx="7918">
                  <c:v>259.048</c:v>
                </c:pt>
                <c:pt idx="7919">
                  <c:v>259.05700000000002</c:v>
                </c:pt>
                <c:pt idx="7920">
                  <c:v>259.06599999999997</c:v>
                </c:pt>
                <c:pt idx="7921">
                  <c:v>259.07499999999999</c:v>
                </c:pt>
                <c:pt idx="7922">
                  <c:v>259.084</c:v>
                </c:pt>
                <c:pt idx="7923">
                  <c:v>259.09199999999998</c:v>
                </c:pt>
                <c:pt idx="7924">
                  <c:v>259.101</c:v>
                </c:pt>
                <c:pt idx="7925">
                  <c:v>259.11</c:v>
                </c:pt>
                <c:pt idx="7926">
                  <c:v>259.11899999999997</c:v>
                </c:pt>
                <c:pt idx="7927">
                  <c:v>259.12800000000004</c:v>
                </c:pt>
                <c:pt idx="7928">
                  <c:v>259.13600000000002</c:v>
                </c:pt>
                <c:pt idx="7929">
                  <c:v>259.14499999999998</c:v>
                </c:pt>
                <c:pt idx="7930">
                  <c:v>259.154</c:v>
                </c:pt>
                <c:pt idx="7931">
                  <c:v>259.16299999999995</c:v>
                </c:pt>
                <c:pt idx="7932">
                  <c:v>259.17200000000003</c:v>
                </c:pt>
                <c:pt idx="7933">
                  <c:v>259.18</c:v>
                </c:pt>
                <c:pt idx="7934">
                  <c:v>259.18900000000002</c:v>
                </c:pt>
                <c:pt idx="7935">
                  <c:v>259.19799999999998</c:v>
                </c:pt>
                <c:pt idx="7936">
                  <c:v>259.20700000000005</c:v>
                </c:pt>
                <c:pt idx="7937">
                  <c:v>259.21600000000001</c:v>
                </c:pt>
                <c:pt idx="7938">
                  <c:v>259.22400000000005</c:v>
                </c:pt>
                <c:pt idx="7939">
                  <c:v>259.233</c:v>
                </c:pt>
                <c:pt idx="7940">
                  <c:v>259.24199999999996</c:v>
                </c:pt>
                <c:pt idx="7941">
                  <c:v>259.25100000000003</c:v>
                </c:pt>
                <c:pt idx="7942">
                  <c:v>259.26</c:v>
                </c:pt>
                <c:pt idx="7943">
                  <c:v>259.26800000000003</c:v>
                </c:pt>
                <c:pt idx="7944">
                  <c:v>259.27699999999999</c:v>
                </c:pt>
                <c:pt idx="7945">
                  <c:v>259.286</c:v>
                </c:pt>
                <c:pt idx="7946">
                  <c:v>259.29500000000002</c:v>
                </c:pt>
                <c:pt idx="7947">
                  <c:v>259.30400000000003</c:v>
                </c:pt>
                <c:pt idx="7948">
                  <c:v>259.31200000000001</c:v>
                </c:pt>
                <c:pt idx="7949">
                  <c:v>259.32099999999997</c:v>
                </c:pt>
                <c:pt idx="7950">
                  <c:v>259.33</c:v>
                </c:pt>
                <c:pt idx="7951">
                  <c:v>259.339</c:v>
                </c:pt>
                <c:pt idx="7952">
                  <c:v>259.34700000000004</c:v>
                </c:pt>
                <c:pt idx="7953">
                  <c:v>259.35599999999999</c:v>
                </c:pt>
                <c:pt idx="7954">
                  <c:v>259.36500000000001</c:v>
                </c:pt>
                <c:pt idx="7955">
                  <c:v>259.37399999999997</c:v>
                </c:pt>
                <c:pt idx="7956">
                  <c:v>259.38300000000004</c:v>
                </c:pt>
                <c:pt idx="7957">
                  <c:v>259.39100000000002</c:v>
                </c:pt>
                <c:pt idx="7958">
                  <c:v>259.40000000000003</c:v>
                </c:pt>
                <c:pt idx="7959">
                  <c:v>259.40899999999999</c:v>
                </c:pt>
                <c:pt idx="7960">
                  <c:v>259.41799999999995</c:v>
                </c:pt>
                <c:pt idx="7961">
                  <c:v>259.42599999999999</c:v>
                </c:pt>
                <c:pt idx="7962">
                  <c:v>259.435</c:v>
                </c:pt>
                <c:pt idx="7963">
                  <c:v>259.44400000000002</c:v>
                </c:pt>
                <c:pt idx="7964">
                  <c:v>259.45299999999997</c:v>
                </c:pt>
                <c:pt idx="7965">
                  <c:v>259.46200000000005</c:v>
                </c:pt>
                <c:pt idx="7966">
                  <c:v>259.46999999999997</c:v>
                </c:pt>
                <c:pt idx="7967">
                  <c:v>259.47900000000004</c:v>
                </c:pt>
                <c:pt idx="7968">
                  <c:v>259.488</c:v>
                </c:pt>
                <c:pt idx="7969">
                  <c:v>259.49699999999996</c:v>
                </c:pt>
                <c:pt idx="7970">
                  <c:v>259.50600000000003</c:v>
                </c:pt>
                <c:pt idx="7971">
                  <c:v>259.51399999999995</c:v>
                </c:pt>
                <c:pt idx="7972">
                  <c:v>259.52300000000002</c:v>
                </c:pt>
                <c:pt idx="7973">
                  <c:v>259.53199999999998</c:v>
                </c:pt>
                <c:pt idx="7974">
                  <c:v>259.541</c:v>
                </c:pt>
                <c:pt idx="7975">
                  <c:v>259.54899999999998</c:v>
                </c:pt>
                <c:pt idx="7976">
                  <c:v>259.55799999999999</c:v>
                </c:pt>
                <c:pt idx="7977">
                  <c:v>259.56700000000001</c:v>
                </c:pt>
                <c:pt idx="7978">
                  <c:v>259.57600000000002</c:v>
                </c:pt>
                <c:pt idx="7979">
                  <c:v>259.584</c:v>
                </c:pt>
                <c:pt idx="7980">
                  <c:v>259.59299999999996</c:v>
                </c:pt>
                <c:pt idx="7981">
                  <c:v>259.60200000000003</c:v>
                </c:pt>
                <c:pt idx="7982">
                  <c:v>259.61099999999999</c:v>
                </c:pt>
                <c:pt idx="7983">
                  <c:v>259.62</c:v>
                </c:pt>
                <c:pt idx="7984">
                  <c:v>259.62799999999999</c:v>
                </c:pt>
                <c:pt idx="7985">
                  <c:v>259.637</c:v>
                </c:pt>
                <c:pt idx="7986">
                  <c:v>259.64600000000002</c:v>
                </c:pt>
                <c:pt idx="7987">
                  <c:v>259.65500000000003</c:v>
                </c:pt>
                <c:pt idx="7988">
                  <c:v>259.66300000000001</c:v>
                </c:pt>
                <c:pt idx="7989">
                  <c:v>259.67200000000003</c:v>
                </c:pt>
                <c:pt idx="7990">
                  <c:v>259.68099999999998</c:v>
                </c:pt>
                <c:pt idx="7991">
                  <c:v>259.69</c:v>
                </c:pt>
                <c:pt idx="7992">
                  <c:v>259.69900000000001</c:v>
                </c:pt>
                <c:pt idx="7993">
                  <c:v>259.70699999999999</c:v>
                </c:pt>
                <c:pt idx="7994">
                  <c:v>259.71600000000001</c:v>
                </c:pt>
                <c:pt idx="7995">
                  <c:v>259.72499999999997</c:v>
                </c:pt>
                <c:pt idx="7996">
                  <c:v>259.73400000000004</c:v>
                </c:pt>
                <c:pt idx="7997">
                  <c:v>259.74200000000002</c:v>
                </c:pt>
                <c:pt idx="7998">
                  <c:v>259.75100000000003</c:v>
                </c:pt>
                <c:pt idx="7999">
                  <c:v>259.76</c:v>
                </c:pt>
                <c:pt idx="8000">
                  <c:v>259.76899999999995</c:v>
                </c:pt>
                <c:pt idx="8001">
                  <c:v>259.77699999999999</c:v>
                </c:pt>
                <c:pt idx="8002">
                  <c:v>259.786</c:v>
                </c:pt>
                <c:pt idx="8003">
                  <c:v>259.79500000000002</c:v>
                </c:pt>
                <c:pt idx="8004">
                  <c:v>259.80399999999997</c:v>
                </c:pt>
                <c:pt idx="8005">
                  <c:v>259.81200000000001</c:v>
                </c:pt>
                <c:pt idx="8006">
                  <c:v>259.82099999999997</c:v>
                </c:pt>
                <c:pt idx="8007">
                  <c:v>259.83000000000004</c:v>
                </c:pt>
                <c:pt idx="8008">
                  <c:v>259.839</c:v>
                </c:pt>
                <c:pt idx="8009">
                  <c:v>259.84700000000004</c:v>
                </c:pt>
                <c:pt idx="8010">
                  <c:v>259.85599999999999</c:v>
                </c:pt>
                <c:pt idx="8011">
                  <c:v>259.86499999999995</c:v>
                </c:pt>
                <c:pt idx="8012">
                  <c:v>259.87400000000002</c:v>
                </c:pt>
                <c:pt idx="8013">
                  <c:v>259.88299999999998</c:v>
                </c:pt>
                <c:pt idx="8014">
                  <c:v>259.89100000000002</c:v>
                </c:pt>
                <c:pt idx="8015">
                  <c:v>259.89999999999998</c:v>
                </c:pt>
                <c:pt idx="8016">
                  <c:v>259.90899999999999</c:v>
                </c:pt>
                <c:pt idx="8017">
                  <c:v>259.91800000000001</c:v>
                </c:pt>
                <c:pt idx="8018">
                  <c:v>259.92600000000004</c:v>
                </c:pt>
                <c:pt idx="8019">
                  <c:v>259.935</c:v>
                </c:pt>
                <c:pt idx="8020">
                  <c:v>259.94399999999996</c:v>
                </c:pt>
                <c:pt idx="8021">
                  <c:v>259.95300000000003</c:v>
                </c:pt>
                <c:pt idx="8022">
                  <c:v>259.96099999999996</c:v>
                </c:pt>
                <c:pt idx="8023">
                  <c:v>259.97000000000003</c:v>
                </c:pt>
                <c:pt idx="8024">
                  <c:v>259.97899999999998</c:v>
                </c:pt>
                <c:pt idx="8025">
                  <c:v>259.988</c:v>
                </c:pt>
                <c:pt idx="8026">
                  <c:v>259.99599999999998</c:v>
                </c:pt>
                <c:pt idx="8027">
                  <c:v>260.005</c:v>
                </c:pt>
                <c:pt idx="8028">
                  <c:v>260.01400000000001</c:v>
                </c:pt>
                <c:pt idx="8029">
                  <c:v>260.02300000000002</c:v>
                </c:pt>
                <c:pt idx="8030">
                  <c:v>260.03100000000001</c:v>
                </c:pt>
                <c:pt idx="8031">
                  <c:v>260.03999999999996</c:v>
                </c:pt>
                <c:pt idx="8032">
                  <c:v>260.04899999999998</c:v>
                </c:pt>
                <c:pt idx="8033">
                  <c:v>260.05799999999999</c:v>
                </c:pt>
                <c:pt idx="8034">
                  <c:v>260.06600000000003</c:v>
                </c:pt>
                <c:pt idx="8035">
                  <c:v>260.07499999999999</c:v>
                </c:pt>
                <c:pt idx="8036">
                  <c:v>260.084</c:v>
                </c:pt>
                <c:pt idx="8037">
                  <c:v>260.09300000000002</c:v>
                </c:pt>
                <c:pt idx="8038">
                  <c:v>260.101</c:v>
                </c:pt>
                <c:pt idx="8039">
                  <c:v>260.11</c:v>
                </c:pt>
                <c:pt idx="8040">
                  <c:v>260.11900000000003</c:v>
                </c:pt>
                <c:pt idx="8041">
                  <c:v>260.12799999999999</c:v>
                </c:pt>
                <c:pt idx="8042">
                  <c:v>260.13599999999997</c:v>
                </c:pt>
                <c:pt idx="8043">
                  <c:v>260.14499999999998</c:v>
                </c:pt>
                <c:pt idx="8044">
                  <c:v>260.154</c:v>
                </c:pt>
                <c:pt idx="8045">
                  <c:v>260.16200000000003</c:v>
                </c:pt>
                <c:pt idx="8046">
                  <c:v>260.17099999999999</c:v>
                </c:pt>
                <c:pt idx="8047">
                  <c:v>260.18</c:v>
                </c:pt>
                <c:pt idx="8048">
                  <c:v>260.18899999999996</c:v>
                </c:pt>
                <c:pt idx="8049">
                  <c:v>260.197</c:v>
                </c:pt>
                <c:pt idx="8050">
                  <c:v>260.20600000000002</c:v>
                </c:pt>
                <c:pt idx="8051">
                  <c:v>260.21500000000003</c:v>
                </c:pt>
                <c:pt idx="8052">
                  <c:v>260.22399999999999</c:v>
                </c:pt>
                <c:pt idx="8053">
                  <c:v>260.23199999999997</c:v>
                </c:pt>
                <c:pt idx="8054">
                  <c:v>260.24099999999999</c:v>
                </c:pt>
                <c:pt idx="8055">
                  <c:v>260.25</c:v>
                </c:pt>
                <c:pt idx="8056">
                  <c:v>260.25900000000001</c:v>
                </c:pt>
                <c:pt idx="8057">
                  <c:v>260.267</c:v>
                </c:pt>
                <c:pt idx="8058">
                  <c:v>260.27600000000001</c:v>
                </c:pt>
                <c:pt idx="8059">
                  <c:v>260.28499999999997</c:v>
                </c:pt>
                <c:pt idx="8060">
                  <c:v>260.29400000000004</c:v>
                </c:pt>
                <c:pt idx="8061">
                  <c:v>260.30200000000002</c:v>
                </c:pt>
                <c:pt idx="8062">
                  <c:v>260.31100000000004</c:v>
                </c:pt>
                <c:pt idx="8063">
                  <c:v>260.32</c:v>
                </c:pt>
                <c:pt idx="8064">
                  <c:v>260.32799999999997</c:v>
                </c:pt>
                <c:pt idx="8065">
                  <c:v>260.33699999999999</c:v>
                </c:pt>
                <c:pt idx="8066">
                  <c:v>260.346</c:v>
                </c:pt>
                <c:pt idx="8067">
                  <c:v>260.35500000000002</c:v>
                </c:pt>
                <c:pt idx="8068">
                  <c:v>260.363</c:v>
                </c:pt>
                <c:pt idx="8069">
                  <c:v>260.37200000000001</c:v>
                </c:pt>
                <c:pt idx="8070">
                  <c:v>260.38099999999997</c:v>
                </c:pt>
                <c:pt idx="8071">
                  <c:v>260.39000000000004</c:v>
                </c:pt>
                <c:pt idx="8072">
                  <c:v>260.39799999999997</c:v>
                </c:pt>
                <c:pt idx="8073">
                  <c:v>260.40699999999998</c:v>
                </c:pt>
                <c:pt idx="8074">
                  <c:v>260.416</c:v>
                </c:pt>
                <c:pt idx="8075">
                  <c:v>260.42399999999998</c:v>
                </c:pt>
                <c:pt idx="8076">
                  <c:v>260.43299999999999</c:v>
                </c:pt>
                <c:pt idx="8077">
                  <c:v>260.44200000000001</c:v>
                </c:pt>
                <c:pt idx="8078">
                  <c:v>260.45100000000002</c:v>
                </c:pt>
                <c:pt idx="8079">
                  <c:v>260.459</c:v>
                </c:pt>
                <c:pt idx="8080">
                  <c:v>260.46800000000002</c:v>
                </c:pt>
                <c:pt idx="8081">
                  <c:v>260.47699999999998</c:v>
                </c:pt>
                <c:pt idx="8082">
                  <c:v>260.48600000000005</c:v>
                </c:pt>
                <c:pt idx="8083">
                  <c:v>260.49399999999997</c:v>
                </c:pt>
                <c:pt idx="8084">
                  <c:v>260.50299999999999</c:v>
                </c:pt>
                <c:pt idx="8085">
                  <c:v>260.512</c:v>
                </c:pt>
                <c:pt idx="8086">
                  <c:v>260.52</c:v>
                </c:pt>
                <c:pt idx="8087">
                  <c:v>260.529</c:v>
                </c:pt>
                <c:pt idx="8088">
                  <c:v>260.53799999999995</c:v>
                </c:pt>
                <c:pt idx="8089">
                  <c:v>260.54700000000003</c:v>
                </c:pt>
                <c:pt idx="8090">
                  <c:v>260.55500000000001</c:v>
                </c:pt>
                <c:pt idx="8091">
                  <c:v>260.56400000000002</c:v>
                </c:pt>
                <c:pt idx="8092">
                  <c:v>260.57299999999998</c:v>
                </c:pt>
                <c:pt idx="8093">
                  <c:v>260.58200000000005</c:v>
                </c:pt>
                <c:pt idx="8094">
                  <c:v>260.58999999999997</c:v>
                </c:pt>
                <c:pt idx="8095">
                  <c:v>260.59899999999999</c:v>
                </c:pt>
                <c:pt idx="8096">
                  <c:v>260.608</c:v>
                </c:pt>
                <c:pt idx="8097">
                  <c:v>260.61599999999999</c:v>
                </c:pt>
                <c:pt idx="8098">
                  <c:v>260.625</c:v>
                </c:pt>
                <c:pt idx="8099">
                  <c:v>260.63399999999996</c:v>
                </c:pt>
                <c:pt idx="8100">
                  <c:v>260.64300000000003</c:v>
                </c:pt>
                <c:pt idx="8101">
                  <c:v>260.65100000000001</c:v>
                </c:pt>
                <c:pt idx="8102">
                  <c:v>260.66000000000003</c:v>
                </c:pt>
                <c:pt idx="8103">
                  <c:v>260.66899999999998</c:v>
                </c:pt>
                <c:pt idx="8104">
                  <c:v>260.67700000000002</c:v>
                </c:pt>
                <c:pt idx="8105">
                  <c:v>260.68599999999998</c:v>
                </c:pt>
                <c:pt idx="8106">
                  <c:v>260.69499999999999</c:v>
                </c:pt>
                <c:pt idx="8107">
                  <c:v>260.70400000000001</c:v>
                </c:pt>
                <c:pt idx="8108">
                  <c:v>260.71199999999999</c:v>
                </c:pt>
                <c:pt idx="8109">
                  <c:v>260.721</c:v>
                </c:pt>
                <c:pt idx="8110">
                  <c:v>260.72999999999996</c:v>
                </c:pt>
                <c:pt idx="8111">
                  <c:v>260.738</c:v>
                </c:pt>
                <c:pt idx="8112">
                  <c:v>260.74700000000001</c:v>
                </c:pt>
                <c:pt idx="8113">
                  <c:v>260.75600000000003</c:v>
                </c:pt>
                <c:pt idx="8114">
                  <c:v>260.76400000000001</c:v>
                </c:pt>
                <c:pt idx="8115">
                  <c:v>260.77300000000002</c:v>
                </c:pt>
                <c:pt idx="8116">
                  <c:v>260.78199999999998</c:v>
                </c:pt>
                <c:pt idx="8117">
                  <c:v>260.791</c:v>
                </c:pt>
                <c:pt idx="8118">
                  <c:v>260.79899999999998</c:v>
                </c:pt>
                <c:pt idx="8119">
                  <c:v>260.80799999999999</c:v>
                </c:pt>
                <c:pt idx="8120">
                  <c:v>260.81700000000001</c:v>
                </c:pt>
                <c:pt idx="8121">
                  <c:v>260.82499999999999</c:v>
                </c:pt>
                <c:pt idx="8122">
                  <c:v>260.834</c:v>
                </c:pt>
                <c:pt idx="8123">
                  <c:v>260.84299999999996</c:v>
                </c:pt>
                <c:pt idx="8124">
                  <c:v>260.85200000000003</c:v>
                </c:pt>
                <c:pt idx="8125">
                  <c:v>260.86</c:v>
                </c:pt>
                <c:pt idx="8126">
                  <c:v>260.86799999999999</c:v>
                </c:pt>
                <c:pt idx="8127">
                  <c:v>260.86900000000003</c:v>
                </c:pt>
                <c:pt idx="8128">
                  <c:v>260.87700000000001</c:v>
                </c:pt>
                <c:pt idx="8129">
                  <c:v>260.87799999999999</c:v>
                </c:pt>
                <c:pt idx="8130">
                  <c:v>260.88600000000002</c:v>
                </c:pt>
                <c:pt idx="8131">
                  <c:v>260.89499999999998</c:v>
                </c:pt>
                <c:pt idx="8132">
                  <c:v>260.904</c:v>
                </c:pt>
                <c:pt idx="8133">
                  <c:v>260.91300000000001</c:v>
                </c:pt>
                <c:pt idx="8134">
                  <c:v>260.92199999999997</c:v>
                </c:pt>
                <c:pt idx="8135">
                  <c:v>260.93100000000004</c:v>
                </c:pt>
                <c:pt idx="8136">
                  <c:v>260.94</c:v>
                </c:pt>
                <c:pt idx="8137">
                  <c:v>260.94900000000001</c:v>
                </c:pt>
                <c:pt idx="8138">
                  <c:v>260.95800000000003</c:v>
                </c:pt>
                <c:pt idx="8139">
                  <c:v>260.96699999999998</c:v>
                </c:pt>
                <c:pt idx="8140">
                  <c:v>260.976</c:v>
                </c:pt>
                <c:pt idx="8141">
                  <c:v>260.98399999999998</c:v>
                </c:pt>
                <c:pt idx="8142">
                  <c:v>260.99299999999999</c:v>
                </c:pt>
                <c:pt idx="8143">
                  <c:v>261.00200000000001</c:v>
                </c:pt>
                <c:pt idx="8144">
                  <c:v>261.01100000000002</c:v>
                </c:pt>
                <c:pt idx="8145">
                  <c:v>261.02</c:v>
                </c:pt>
                <c:pt idx="8146">
                  <c:v>261.029</c:v>
                </c:pt>
                <c:pt idx="8147">
                  <c:v>261.03800000000001</c:v>
                </c:pt>
                <c:pt idx="8148">
                  <c:v>261.04699999999997</c:v>
                </c:pt>
                <c:pt idx="8149">
                  <c:v>261.05599999999998</c:v>
                </c:pt>
                <c:pt idx="8150">
                  <c:v>261.065</c:v>
                </c:pt>
                <c:pt idx="8151">
                  <c:v>261.07400000000001</c:v>
                </c:pt>
                <c:pt idx="8152">
                  <c:v>261.08299999999997</c:v>
                </c:pt>
                <c:pt idx="8153">
                  <c:v>261.09100000000001</c:v>
                </c:pt>
                <c:pt idx="8154">
                  <c:v>261.09999999999997</c:v>
                </c:pt>
                <c:pt idx="8155">
                  <c:v>261.10900000000004</c:v>
                </c:pt>
                <c:pt idx="8156">
                  <c:v>261.11799999999999</c:v>
                </c:pt>
                <c:pt idx="8157">
                  <c:v>261.12699999999995</c:v>
                </c:pt>
                <c:pt idx="8158">
                  <c:v>261.13600000000002</c:v>
                </c:pt>
                <c:pt idx="8159">
                  <c:v>261.14499999999998</c:v>
                </c:pt>
                <c:pt idx="8160">
                  <c:v>261.154</c:v>
                </c:pt>
                <c:pt idx="8161">
                  <c:v>261.16300000000001</c:v>
                </c:pt>
                <c:pt idx="8162">
                  <c:v>261.17200000000003</c:v>
                </c:pt>
                <c:pt idx="8163">
                  <c:v>261.18099999999998</c:v>
                </c:pt>
                <c:pt idx="8164">
                  <c:v>261.19</c:v>
                </c:pt>
                <c:pt idx="8165">
                  <c:v>261.19799999999998</c:v>
                </c:pt>
                <c:pt idx="8166">
                  <c:v>261.20699999999999</c:v>
                </c:pt>
                <c:pt idx="8167">
                  <c:v>261.21600000000001</c:v>
                </c:pt>
                <c:pt idx="8168">
                  <c:v>261.22499999999997</c:v>
                </c:pt>
                <c:pt idx="8169">
                  <c:v>261.23400000000004</c:v>
                </c:pt>
                <c:pt idx="8170">
                  <c:v>261.24299999999999</c:v>
                </c:pt>
                <c:pt idx="8171">
                  <c:v>261.25200000000001</c:v>
                </c:pt>
                <c:pt idx="8172">
                  <c:v>261.26100000000002</c:v>
                </c:pt>
                <c:pt idx="8173">
                  <c:v>261.27</c:v>
                </c:pt>
                <c:pt idx="8174">
                  <c:v>261.279</c:v>
                </c:pt>
                <c:pt idx="8175">
                  <c:v>261.28799999999995</c:v>
                </c:pt>
                <c:pt idx="8176">
                  <c:v>261.29599999999999</c:v>
                </c:pt>
                <c:pt idx="8177">
                  <c:v>261.30500000000001</c:v>
                </c:pt>
                <c:pt idx="8178">
                  <c:v>261.31400000000002</c:v>
                </c:pt>
                <c:pt idx="8179">
                  <c:v>261.32299999999998</c:v>
                </c:pt>
                <c:pt idx="8180">
                  <c:v>261.33199999999999</c:v>
                </c:pt>
                <c:pt idx="8181">
                  <c:v>261.34100000000001</c:v>
                </c:pt>
                <c:pt idx="8182">
                  <c:v>261.35000000000002</c:v>
                </c:pt>
                <c:pt idx="8183">
                  <c:v>261.35899999999998</c:v>
                </c:pt>
                <c:pt idx="8184">
                  <c:v>261.36799999999999</c:v>
                </c:pt>
                <c:pt idx="8185">
                  <c:v>261.37700000000001</c:v>
                </c:pt>
                <c:pt idx="8186">
                  <c:v>261.38599999999997</c:v>
                </c:pt>
                <c:pt idx="8187">
                  <c:v>261.39400000000001</c:v>
                </c:pt>
                <c:pt idx="8188">
                  <c:v>261.40299999999996</c:v>
                </c:pt>
                <c:pt idx="8189">
                  <c:v>261.41200000000003</c:v>
                </c:pt>
                <c:pt idx="8190">
                  <c:v>261.42099999999999</c:v>
                </c:pt>
                <c:pt idx="8191">
                  <c:v>261.43</c:v>
                </c:pt>
                <c:pt idx="8192">
                  <c:v>261.43900000000002</c:v>
                </c:pt>
                <c:pt idx="8193">
                  <c:v>261.44799999999998</c:v>
                </c:pt>
                <c:pt idx="8194">
                  <c:v>261.45699999999999</c:v>
                </c:pt>
                <c:pt idx="8195">
                  <c:v>261.46600000000001</c:v>
                </c:pt>
                <c:pt idx="8196">
                  <c:v>261.47500000000002</c:v>
                </c:pt>
                <c:pt idx="8197">
                  <c:v>261.483</c:v>
                </c:pt>
                <c:pt idx="8198">
                  <c:v>261.49200000000002</c:v>
                </c:pt>
                <c:pt idx="8199">
                  <c:v>261.50099999999998</c:v>
                </c:pt>
                <c:pt idx="8200">
                  <c:v>261.51</c:v>
                </c:pt>
                <c:pt idx="8201">
                  <c:v>261.51900000000001</c:v>
                </c:pt>
                <c:pt idx="8202">
                  <c:v>261.52799999999996</c:v>
                </c:pt>
                <c:pt idx="8203">
                  <c:v>261.53700000000003</c:v>
                </c:pt>
                <c:pt idx="8204">
                  <c:v>261.54599999999999</c:v>
                </c:pt>
                <c:pt idx="8205">
                  <c:v>261.55500000000001</c:v>
                </c:pt>
                <c:pt idx="8206">
                  <c:v>261.56299999999999</c:v>
                </c:pt>
                <c:pt idx="8207">
                  <c:v>261.572</c:v>
                </c:pt>
                <c:pt idx="8208">
                  <c:v>261.58100000000002</c:v>
                </c:pt>
                <c:pt idx="8209">
                  <c:v>261.58999999999997</c:v>
                </c:pt>
                <c:pt idx="8210">
                  <c:v>261.59899999999999</c:v>
                </c:pt>
                <c:pt idx="8211">
                  <c:v>261.608</c:v>
                </c:pt>
                <c:pt idx="8212">
                  <c:v>261.61700000000002</c:v>
                </c:pt>
                <c:pt idx="8213">
                  <c:v>261.62599999999998</c:v>
                </c:pt>
                <c:pt idx="8214">
                  <c:v>261.63500000000005</c:v>
                </c:pt>
                <c:pt idx="8215">
                  <c:v>261.64299999999997</c:v>
                </c:pt>
                <c:pt idx="8216">
                  <c:v>261.65200000000004</c:v>
                </c:pt>
                <c:pt idx="8217">
                  <c:v>261.661</c:v>
                </c:pt>
                <c:pt idx="8218">
                  <c:v>261.66999999999996</c:v>
                </c:pt>
                <c:pt idx="8219">
                  <c:v>261.67900000000003</c:v>
                </c:pt>
                <c:pt idx="8220">
                  <c:v>261.68799999999999</c:v>
                </c:pt>
                <c:pt idx="8221">
                  <c:v>261.697</c:v>
                </c:pt>
                <c:pt idx="8222">
                  <c:v>261.70599999999996</c:v>
                </c:pt>
                <c:pt idx="8223">
                  <c:v>261.71500000000003</c:v>
                </c:pt>
                <c:pt idx="8224">
                  <c:v>261.72300000000001</c:v>
                </c:pt>
                <c:pt idx="8225">
                  <c:v>261.73200000000003</c:v>
                </c:pt>
                <c:pt idx="8226">
                  <c:v>261.74099999999999</c:v>
                </c:pt>
                <c:pt idx="8227">
                  <c:v>261.75</c:v>
                </c:pt>
                <c:pt idx="8228">
                  <c:v>261.75900000000001</c:v>
                </c:pt>
                <c:pt idx="8229">
                  <c:v>261.76799999999997</c:v>
                </c:pt>
                <c:pt idx="8230">
                  <c:v>261.77699999999999</c:v>
                </c:pt>
                <c:pt idx="8231">
                  <c:v>261.786</c:v>
                </c:pt>
                <c:pt idx="8232">
                  <c:v>261.79400000000004</c:v>
                </c:pt>
                <c:pt idx="8233">
                  <c:v>261.803</c:v>
                </c:pt>
                <c:pt idx="8234">
                  <c:v>261.81200000000001</c:v>
                </c:pt>
                <c:pt idx="8235">
                  <c:v>261.82100000000003</c:v>
                </c:pt>
                <c:pt idx="8236">
                  <c:v>261.83</c:v>
                </c:pt>
                <c:pt idx="8237">
                  <c:v>261.839</c:v>
                </c:pt>
                <c:pt idx="8238">
                  <c:v>261.84799999999996</c:v>
                </c:pt>
                <c:pt idx="8239">
                  <c:v>261.85700000000003</c:v>
                </c:pt>
                <c:pt idx="8240">
                  <c:v>261.86599999999999</c:v>
                </c:pt>
                <c:pt idx="8241">
                  <c:v>261.87400000000002</c:v>
                </c:pt>
                <c:pt idx="8242">
                  <c:v>261.88299999999998</c:v>
                </c:pt>
                <c:pt idx="8243">
                  <c:v>261.892</c:v>
                </c:pt>
                <c:pt idx="8244">
                  <c:v>261.90100000000001</c:v>
                </c:pt>
                <c:pt idx="8245">
                  <c:v>261.90999999999997</c:v>
                </c:pt>
                <c:pt idx="8246">
                  <c:v>261.91899999999998</c:v>
                </c:pt>
                <c:pt idx="8247">
                  <c:v>261.928</c:v>
                </c:pt>
                <c:pt idx="8248">
                  <c:v>261.93700000000001</c:v>
                </c:pt>
                <c:pt idx="8249">
                  <c:v>261.94499999999999</c:v>
                </c:pt>
                <c:pt idx="8250">
                  <c:v>261.95400000000001</c:v>
                </c:pt>
                <c:pt idx="8251">
                  <c:v>261.96299999999997</c:v>
                </c:pt>
                <c:pt idx="8252">
                  <c:v>261.97200000000004</c:v>
                </c:pt>
                <c:pt idx="8253">
                  <c:v>261.98099999999999</c:v>
                </c:pt>
                <c:pt idx="8254">
                  <c:v>261.98999999999995</c:v>
                </c:pt>
                <c:pt idx="8255">
                  <c:v>261.99900000000002</c:v>
                </c:pt>
                <c:pt idx="8256">
                  <c:v>262.00700000000001</c:v>
                </c:pt>
                <c:pt idx="8257">
                  <c:v>262.01600000000002</c:v>
                </c:pt>
                <c:pt idx="8258">
                  <c:v>262.02499999999998</c:v>
                </c:pt>
                <c:pt idx="8259">
                  <c:v>262.03399999999999</c:v>
                </c:pt>
                <c:pt idx="8260">
                  <c:v>262.04300000000001</c:v>
                </c:pt>
                <c:pt idx="8261">
                  <c:v>262.05200000000002</c:v>
                </c:pt>
                <c:pt idx="8262">
                  <c:v>262.06099999999998</c:v>
                </c:pt>
                <c:pt idx="8263">
                  <c:v>262.07</c:v>
                </c:pt>
                <c:pt idx="8264">
                  <c:v>262.07800000000003</c:v>
                </c:pt>
                <c:pt idx="8265">
                  <c:v>262.08699999999999</c:v>
                </c:pt>
                <c:pt idx="8266">
                  <c:v>262.096</c:v>
                </c:pt>
                <c:pt idx="8267">
                  <c:v>262.10499999999996</c:v>
                </c:pt>
                <c:pt idx="8268">
                  <c:v>262.11400000000003</c:v>
                </c:pt>
                <c:pt idx="8269">
                  <c:v>262.12299999999999</c:v>
                </c:pt>
                <c:pt idx="8270">
                  <c:v>262.13200000000001</c:v>
                </c:pt>
                <c:pt idx="8271">
                  <c:v>262.14</c:v>
                </c:pt>
                <c:pt idx="8272">
                  <c:v>262.149</c:v>
                </c:pt>
                <c:pt idx="8273">
                  <c:v>262.15800000000002</c:v>
                </c:pt>
                <c:pt idx="8274">
                  <c:v>262.16699999999997</c:v>
                </c:pt>
                <c:pt idx="8275">
                  <c:v>262.17599999999999</c:v>
                </c:pt>
                <c:pt idx="8276">
                  <c:v>262.185</c:v>
                </c:pt>
                <c:pt idx="8277">
                  <c:v>262.19400000000002</c:v>
                </c:pt>
                <c:pt idx="8278">
                  <c:v>262.202</c:v>
                </c:pt>
                <c:pt idx="8279">
                  <c:v>262.21100000000001</c:v>
                </c:pt>
                <c:pt idx="8280">
                  <c:v>262.21999999999997</c:v>
                </c:pt>
                <c:pt idx="8281">
                  <c:v>262.22899999999998</c:v>
                </c:pt>
                <c:pt idx="8282">
                  <c:v>262.238</c:v>
                </c:pt>
                <c:pt idx="8283">
                  <c:v>262.24699999999996</c:v>
                </c:pt>
                <c:pt idx="8284">
                  <c:v>262.25600000000003</c:v>
                </c:pt>
                <c:pt idx="8285">
                  <c:v>262.26400000000001</c:v>
                </c:pt>
                <c:pt idx="8286">
                  <c:v>262.27300000000002</c:v>
                </c:pt>
                <c:pt idx="8287">
                  <c:v>262.28199999999998</c:v>
                </c:pt>
                <c:pt idx="8288">
                  <c:v>262.291</c:v>
                </c:pt>
                <c:pt idx="8289">
                  <c:v>262.3</c:v>
                </c:pt>
                <c:pt idx="8290">
                  <c:v>262.30899999999997</c:v>
                </c:pt>
                <c:pt idx="8291">
                  <c:v>262.31799999999998</c:v>
                </c:pt>
                <c:pt idx="8292">
                  <c:v>262.32599999999996</c:v>
                </c:pt>
                <c:pt idx="8293">
                  <c:v>262.33500000000004</c:v>
                </c:pt>
                <c:pt idx="8294">
                  <c:v>262.34399999999999</c:v>
                </c:pt>
                <c:pt idx="8295">
                  <c:v>262.35300000000001</c:v>
                </c:pt>
                <c:pt idx="8296">
                  <c:v>262.36199999999997</c:v>
                </c:pt>
                <c:pt idx="8297">
                  <c:v>262.37100000000004</c:v>
                </c:pt>
                <c:pt idx="8298">
                  <c:v>262.38</c:v>
                </c:pt>
                <c:pt idx="8299">
                  <c:v>262.38800000000003</c:v>
                </c:pt>
                <c:pt idx="8300">
                  <c:v>262.39699999999999</c:v>
                </c:pt>
                <c:pt idx="8301">
                  <c:v>262.40599999999995</c:v>
                </c:pt>
                <c:pt idx="8302">
                  <c:v>262.41500000000002</c:v>
                </c:pt>
                <c:pt idx="8303">
                  <c:v>262.42399999999998</c:v>
                </c:pt>
                <c:pt idx="8304">
                  <c:v>262.43299999999999</c:v>
                </c:pt>
                <c:pt idx="8305">
                  <c:v>262.44099999999997</c:v>
                </c:pt>
                <c:pt idx="8306">
                  <c:v>262.45000000000005</c:v>
                </c:pt>
                <c:pt idx="8307">
                  <c:v>262.459</c:v>
                </c:pt>
                <c:pt idx="8308">
                  <c:v>262.46800000000002</c:v>
                </c:pt>
                <c:pt idx="8309">
                  <c:v>262.47699999999998</c:v>
                </c:pt>
                <c:pt idx="8310">
                  <c:v>262.48599999999999</c:v>
                </c:pt>
                <c:pt idx="8311">
                  <c:v>262.49400000000003</c:v>
                </c:pt>
                <c:pt idx="8312">
                  <c:v>262.50299999999999</c:v>
                </c:pt>
                <c:pt idx="8313">
                  <c:v>262.512</c:v>
                </c:pt>
                <c:pt idx="8314">
                  <c:v>262.52100000000002</c:v>
                </c:pt>
                <c:pt idx="8315">
                  <c:v>262.53000000000003</c:v>
                </c:pt>
                <c:pt idx="8316">
                  <c:v>262.53899999999999</c:v>
                </c:pt>
                <c:pt idx="8317">
                  <c:v>262.548</c:v>
                </c:pt>
                <c:pt idx="8318">
                  <c:v>262.55599999999998</c:v>
                </c:pt>
                <c:pt idx="8319">
                  <c:v>262.565</c:v>
                </c:pt>
                <c:pt idx="8320">
                  <c:v>262.57400000000001</c:v>
                </c:pt>
                <c:pt idx="8321">
                  <c:v>262.58299999999997</c:v>
                </c:pt>
                <c:pt idx="8322">
                  <c:v>262.59200000000004</c:v>
                </c:pt>
                <c:pt idx="8323">
                  <c:v>262.601</c:v>
                </c:pt>
                <c:pt idx="8324">
                  <c:v>262.60900000000004</c:v>
                </c:pt>
                <c:pt idx="8325">
                  <c:v>262.61799999999999</c:v>
                </c:pt>
                <c:pt idx="8326">
                  <c:v>262.62700000000001</c:v>
                </c:pt>
                <c:pt idx="8327">
                  <c:v>262.63600000000002</c:v>
                </c:pt>
                <c:pt idx="8328">
                  <c:v>262.64499999999998</c:v>
                </c:pt>
                <c:pt idx="8329">
                  <c:v>262.654</c:v>
                </c:pt>
                <c:pt idx="8330">
                  <c:v>262.66199999999998</c:v>
                </c:pt>
                <c:pt idx="8331">
                  <c:v>262.67099999999999</c:v>
                </c:pt>
                <c:pt idx="8332">
                  <c:v>262.68</c:v>
                </c:pt>
                <c:pt idx="8333">
                  <c:v>262.68900000000002</c:v>
                </c:pt>
                <c:pt idx="8334">
                  <c:v>262.69799999999998</c:v>
                </c:pt>
                <c:pt idx="8335">
                  <c:v>262.70700000000005</c:v>
                </c:pt>
                <c:pt idx="8336">
                  <c:v>262.71499999999997</c:v>
                </c:pt>
                <c:pt idx="8337">
                  <c:v>262.72399999999999</c:v>
                </c:pt>
                <c:pt idx="8338">
                  <c:v>262.733</c:v>
                </c:pt>
                <c:pt idx="8339">
                  <c:v>262.74199999999996</c:v>
                </c:pt>
                <c:pt idx="8340">
                  <c:v>262.75100000000003</c:v>
                </c:pt>
                <c:pt idx="8341">
                  <c:v>262.76</c:v>
                </c:pt>
                <c:pt idx="8342">
                  <c:v>262.76800000000003</c:v>
                </c:pt>
                <c:pt idx="8343">
                  <c:v>262.77699999999999</c:v>
                </c:pt>
                <c:pt idx="8344">
                  <c:v>262.786</c:v>
                </c:pt>
                <c:pt idx="8345">
                  <c:v>262.79500000000002</c:v>
                </c:pt>
                <c:pt idx="8346">
                  <c:v>262.80399999999997</c:v>
                </c:pt>
                <c:pt idx="8347">
                  <c:v>262.81200000000001</c:v>
                </c:pt>
                <c:pt idx="8348">
                  <c:v>262.82099999999997</c:v>
                </c:pt>
                <c:pt idx="8349">
                  <c:v>262.83</c:v>
                </c:pt>
                <c:pt idx="8350">
                  <c:v>262.839</c:v>
                </c:pt>
                <c:pt idx="8351">
                  <c:v>262.84800000000001</c:v>
                </c:pt>
                <c:pt idx="8352">
                  <c:v>262.85699999999997</c:v>
                </c:pt>
                <c:pt idx="8353">
                  <c:v>262.86500000000001</c:v>
                </c:pt>
                <c:pt idx="8354">
                  <c:v>262.87399999999997</c:v>
                </c:pt>
                <c:pt idx="8355">
                  <c:v>262.88300000000004</c:v>
                </c:pt>
                <c:pt idx="8356">
                  <c:v>262.892</c:v>
                </c:pt>
                <c:pt idx="8357">
                  <c:v>262.90099999999995</c:v>
                </c:pt>
                <c:pt idx="8358">
                  <c:v>262.90899999999999</c:v>
                </c:pt>
                <c:pt idx="8359">
                  <c:v>262.91800000000001</c:v>
                </c:pt>
                <c:pt idx="8360">
                  <c:v>262.92700000000002</c:v>
                </c:pt>
                <c:pt idx="8361">
                  <c:v>262.93599999999998</c:v>
                </c:pt>
                <c:pt idx="8362">
                  <c:v>262.94499999999999</c:v>
                </c:pt>
                <c:pt idx="8363">
                  <c:v>262.95400000000001</c:v>
                </c:pt>
                <c:pt idx="8364">
                  <c:v>262.96200000000005</c:v>
                </c:pt>
                <c:pt idx="8365">
                  <c:v>262.971</c:v>
                </c:pt>
                <c:pt idx="8366">
                  <c:v>262.98</c:v>
                </c:pt>
                <c:pt idx="8367">
                  <c:v>262.98900000000003</c:v>
                </c:pt>
                <c:pt idx="8368">
                  <c:v>262.99799999999999</c:v>
                </c:pt>
                <c:pt idx="8369">
                  <c:v>263.00600000000003</c:v>
                </c:pt>
                <c:pt idx="8370">
                  <c:v>263.01499999999999</c:v>
                </c:pt>
                <c:pt idx="8371">
                  <c:v>263.024</c:v>
                </c:pt>
                <c:pt idx="8372">
                  <c:v>263.03300000000002</c:v>
                </c:pt>
                <c:pt idx="8373">
                  <c:v>263.04200000000003</c:v>
                </c:pt>
                <c:pt idx="8374">
                  <c:v>263.05099999999999</c:v>
                </c:pt>
                <c:pt idx="8375">
                  <c:v>263.05900000000003</c:v>
                </c:pt>
                <c:pt idx="8376">
                  <c:v>263.06799999999998</c:v>
                </c:pt>
                <c:pt idx="8377">
                  <c:v>263.077</c:v>
                </c:pt>
                <c:pt idx="8378">
                  <c:v>263.08600000000001</c:v>
                </c:pt>
                <c:pt idx="8379">
                  <c:v>263.09499999999997</c:v>
                </c:pt>
                <c:pt idx="8380">
                  <c:v>263.10300000000001</c:v>
                </c:pt>
                <c:pt idx="8381">
                  <c:v>263.11199999999997</c:v>
                </c:pt>
                <c:pt idx="8382">
                  <c:v>263.12100000000004</c:v>
                </c:pt>
                <c:pt idx="8383">
                  <c:v>263.13</c:v>
                </c:pt>
                <c:pt idx="8384">
                  <c:v>263.13900000000001</c:v>
                </c:pt>
                <c:pt idx="8385">
                  <c:v>263.14699999999999</c:v>
                </c:pt>
                <c:pt idx="8386">
                  <c:v>263.15600000000001</c:v>
                </c:pt>
                <c:pt idx="8387">
                  <c:v>263.16500000000002</c:v>
                </c:pt>
                <c:pt idx="8388">
                  <c:v>263.17399999999998</c:v>
                </c:pt>
                <c:pt idx="8389">
                  <c:v>263.18299999999999</c:v>
                </c:pt>
                <c:pt idx="8390">
                  <c:v>263.19099999999997</c:v>
                </c:pt>
                <c:pt idx="8391">
                  <c:v>263.2</c:v>
                </c:pt>
                <c:pt idx="8392">
                  <c:v>263.209</c:v>
                </c:pt>
                <c:pt idx="8393">
                  <c:v>263.21800000000002</c:v>
                </c:pt>
                <c:pt idx="8394">
                  <c:v>263.22699999999998</c:v>
                </c:pt>
                <c:pt idx="8395">
                  <c:v>263.23500000000001</c:v>
                </c:pt>
                <c:pt idx="8396">
                  <c:v>263.24400000000003</c:v>
                </c:pt>
                <c:pt idx="8397">
                  <c:v>263.25299999999999</c:v>
                </c:pt>
                <c:pt idx="8398">
                  <c:v>263.262</c:v>
                </c:pt>
                <c:pt idx="8399">
                  <c:v>263.27099999999996</c:v>
                </c:pt>
                <c:pt idx="8400">
                  <c:v>263.279</c:v>
                </c:pt>
                <c:pt idx="8401">
                  <c:v>263.28800000000001</c:v>
                </c:pt>
                <c:pt idx="8402">
                  <c:v>263.29700000000003</c:v>
                </c:pt>
                <c:pt idx="8403">
                  <c:v>263.30599999999998</c:v>
                </c:pt>
                <c:pt idx="8404">
                  <c:v>263.315</c:v>
                </c:pt>
                <c:pt idx="8405">
                  <c:v>263.32299999999998</c:v>
                </c:pt>
                <c:pt idx="8406">
                  <c:v>263.33199999999999</c:v>
                </c:pt>
                <c:pt idx="8407">
                  <c:v>263.34100000000001</c:v>
                </c:pt>
                <c:pt idx="8408">
                  <c:v>263.34999999999997</c:v>
                </c:pt>
                <c:pt idx="8409">
                  <c:v>263.35900000000004</c:v>
                </c:pt>
                <c:pt idx="8410">
                  <c:v>263.36699999999996</c:v>
                </c:pt>
                <c:pt idx="8411">
                  <c:v>263.37600000000003</c:v>
                </c:pt>
                <c:pt idx="8412">
                  <c:v>263.38499999999999</c:v>
                </c:pt>
                <c:pt idx="8413">
                  <c:v>263.39400000000001</c:v>
                </c:pt>
                <c:pt idx="8414">
                  <c:v>263.40300000000002</c:v>
                </c:pt>
                <c:pt idx="8415">
                  <c:v>263.411</c:v>
                </c:pt>
                <c:pt idx="8416">
                  <c:v>263.42</c:v>
                </c:pt>
                <c:pt idx="8417">
                  <c:v>263.42899999999997</c:v>
                </c:pt>
                <c:pt idx="8418">
                  <c:v>263.43799999999999</c:v>
                </c:pt>
                <c:pt idx="8419">
                  <c:v>263.447</c:v>
                </c:pt>
                <c:pt idx="8420">
                  <c:v>263.45500000000004</c:v>
                </c:pt>
                <c:pt idx="8421">
                  <c:v>263.464</c:v>
                </c:pt>
                <c:pt idx="8422">
                  <c:v>263.47300000000001</c:v>
                </c:pt>
                <c:pt idx="8423">
                  <c:v>263.48199999999997</c:v>
                </c:pt>
                <c:pt idx="8424">
                  <c:v>263.49</c:v>
                </c:pt>
                <c:pt idx="8425">
                  <c:v>263.49900000000002</c:v>
                </c:pt>
                <c:pt idx="8426">
                  <c:v>263.49900000000002</c:v>
                </c:pt>
                <c:pt idx="8427">
                  <c:v>263.50799999999998</c:v>
                </c:pt>
                <c:pt idx="8428">
                  <c:v>263.50799999999998</c:v>
                </c:pt>
                <c:pt idx="8429">
                  <c:v>263.517</c:v>
                </c:pt>
                <c:pt idx="8430">
                  <c:v>263.52599999999995</c:v>
                </c:pt>
                <c:pt idx="8431">
                  <c:v>263.53500000000003</c:v>
                </c:pt>
                <c:pt idx="8432">
                  <c:v>263.54399999999998</c:v>
                </c:pt>
                <c:pt idx="8433">
                  <c:v>263.553</c:v>
                </c:pt>
                <c:pt idx="8434">
                  <c:v>263.56200000000001</c:v>
                </c:pt>
                <c:pt idx="8435">
                  <c:v>263.57100000000003</c:v>
                </c:pt>
                <c:pt idx="8436">
                  <c:v>263.58</c:v>
                </c:pt>
                <c:pt idx="8437">
                  <c:v>263.589</c:v>
                </c:pt>
                <c:pt idx="8438">
                  <c:v>263.59800000000001</c:v>
                </c:pt>
                <c:pt idx="8439">
                  <c:v>263.60699999999997</c:v>
                </c:pt>
                <c:pt idx="8440">
                  <c:v>263.61600000000004</c:v>
                </c:pt>
                <c:pt idx="8441">
                  <c:v>263.625</c:v>
                </c:pt>
                <c:pt idx="8442">
                  <c:v>263.63400000000001</c:v>
                </c:pt>
                <c:pt idx="8443">
                  <c:v>263.64299999999997</c:v>
                </c:pt>
                <c:pt idx="8444">
                  <c:v>263.65199999999999</c:v>
                </c:pt>
                <c:pt idx="8445">
                  <c:v>263.661</c:v>
                </c:pt>
                <c:pt idx="8446">
                  <c:v>263.66999999999996</c:v>
                </c:pt>
                <c:pt idx="8447">
                  <c:v>263.67900000000003</c:v>
                </c:pt>
                <c:pt idx="8448">
                  <c:v>263.68799999999999</c:v>
                </c:pt>
                <c:pt idx="8449">
                  <c:v>263.697</c:v>
                </c:pt>
                <c:pt idx="8450">
                  <c:v>263.70600000000002</c:v>
                </c:pt>
                <c:pt idx="8451">
                  <c:v>263.71499999999997</c:v>
                </c:pt>
                <c:pt idx="8452">
                  <c:v>263.72399999999999</c:v>
                </c:pt>
                <c:pt idx="8453">
                  <c:v>263.733</c:v>
                </c:pt>
                <c:pt idx="8454">
                  <c:v>263.74200000000002</c:v>
                </c:pt>
                <c:pt idx="8455">
                  <c:v>263.75099999999998</c:v>
                </c:pt>
                <c:pt idx="8456">
                  <c:v>263.76</c:v>
                </c:pt>
                <c:pt idx="8457">
                  <c:v>263.76900000000001</c:v>
                </c:pt>
                <c:pt idx="8458">
                  <c:v>263.77800000000002</c:v>
                </c:pt>
                <c:pt idx="8459">
                  <c:v>263.78699999999998</c:v>
                </c:pt>
                <c:pt idx="8460">
                  <c:v>263.79599999999999</c:v>
                </c:pt>
                <c:pt idx="8461">
                  <c:v>263.80500000000001</c:v>
                </c:pt>
                <c:pt idx="8462">
                  <c:v>263.81399999999996</c:v>
                </c:pt>
                <c:pt idx="8463">
                  <c:v>263.82300000000004</c:v>
                </c:pt>
                <c:pt idx="8464">
                  <c:v>263.83199999999999</c:v>
                </c:pt>
                <c:pt idx="8465">
                  <c:v>263.84100000000001</c:v>
                </c:pt>
                <c:pt idx="8466">
                  <c:v>263.85000000000002</c:v>
                </c:pt>
                <c:pt idx="8467">
                  <c:v>263.85899999999998</c:v>
                </c:pt>
                <c:pt idx="8468">
                  <c:v>263.86799999999999</c:v>
                </c:pt>
                <c:pt idx="8469">
                  <c:v>263.87699999999995</c:v>
                </c:pt>
                <c:pt idx="8470">
                  <c:v>263.88600000000002</c:v>
                </c:pt>
                <c:pt idx="8471">
                  <c:v>263.89499999999998</c:v>
                </c:pt>
                <c:pt idx="8472">
                  <c:v>263.904</c:v>
                </c:pt>
                <c:pt idx="8473">
                  <c:v>263.91300000000001</c:v>
                </c:pt>
                <c:pt idx="8474">
                  <c:v>263.92200000000003</c:v>
                </c:pt>
                <c:pt idx="8475">
                  <c:v>263.93099999999998</c:v>
                </c:pt>
                <c:pt idx="8476">
                  <c:v>263.94</c:v>
                </c:pt>
                <c:pt idx="8477">
                  <c:v>263.94900000000001</c:v>
                </c:pt>
                <c:pt idx="8478">
                  <c:v>263.95799999999997</c:v>
                </c:pt>
                <c:pt idx="8479">
                  <c:v>263.96700000000004</c:v>
                </c:pt>
                <c:pt idx="8480">
                  <c:v>263.976</c:v>
                </c:pt>
                <c:pt idx="8481">
                  <c:v>263.98500000000001</c:v>
                </c:pt>
                <c:pt idx="8482">
                  <c:v>263.99399999999997</c:v>
                </c:pt>
                <c:pt idx="8483">
                  <c:v>264.00299999999999</c:v>
                </c:pt>
                <c:pt idx="8484">
                  <c:v>264.012</c:v>
                </c:pt>
                <c:pt idx="8485">
                  <c:v>264.02099999999996</c:v>
                </c:pt>
                <c:pt idx="8486">
                  <c:v>264.03000000000003</c:v>
                </c:pt>
                <c:pt idx="8487">
                  <c:v>264.03899999999999</c:v>
                </c:pt>
                <c:pt idx="8488">
                  <c:v>264.048</c:v>
                </c:pt>
                <c:pt idx="8489">
                  <c:v>264.05700000000002</c:v>
                </c:pt>
                <c:pt idx="8490">
                  <c:v>264.06600000000003</c:v>
                </c:pt>
                <c:pt idx="8491">
                  <c:v>264.07499999999999</c:v>
                </c:pt>
                <c:pt idx="8492">
                  <c:v>264.084</c:v>
                </c:pt>
                <c:pt idx="8493">
                  <c:v>264.09300000000002</c:v>
                </c:pt>
                <c:pt idx="8494">
                  <c:v>264.10199999999998</c:v>
                </c:pt>
                <c:pt idx="8495">
                  <c:v>264.11099999999999</c:v>
                </c:pt>
                <c:pt idx="8496">
                  <c:v>264.12</c:v>
                </c:pt>
                <c:pt idx="8497">
                  <c:v>264.12900000000002</c:v>
                </c:pt>
                <c:pt idx="8498">
                  <c:v>264.13799999999998</c:v>
                </c:pt>
                <c:pt idx="8499">
                  <c:v>264.14699999999999</c:v>
                </c:pt>
                <c:pt idx="8500">
                  <c:v>264.15600000000001</c:v>
                </c:pt>
                <c:pt idx="8501">
                  <c:v>264.16499999999996</c:v>
                </c:pt>
                <c:pt idx="8502">
                  <c:v>264.17400000000004</c:v>
                </c:pt>
                <c:pt idx="8503">
                  <c:v>264.18299999999999</c:v>
                </c:pt>
                <c:pt idx="8504">
                  <c:v>264.19200000000001</c:v>
                </c:pt>
                <c:pt idx="8505">
                  <c:v>264.20100000000002</c:v>
                </c:pt>
                <c:pt idx="8506">
                  <c:v>264.21000000000004</c:v>
                </c:pt>
                <c:pt idx="8507">
                  <c:v>264.21899999999999</c:v>
                </c:pt>
                <c:pt idx="8508">
                  <c:v>264.22799999999995</c:v>
                </c:pt>
                <c:pt idx="8509">
                  <c:v>264.23700000000002</c:v>
                </c:pt>
                <c:pt idx="8510">
                  <c:v>264.245</c:v>
                </c:pt>
                <c:pt idx="8511">
                  <c:v>264.25400000000002</c:v>
                </c:pt>
                <c:pt idx="8512">
                  <c:v>264.26299999999998</c:v>
                </c:pt>
                <c:pt idx="8513">
                  <c:v>264.27200000000005</c:v>
                </c:pt>
                <c:pt idx="8514">
                  <c:v>264.28100000000001</c:v>
                </c:pt>
                <c:pt idx="8515">
                  <c:v>264.29000000000002</c:v>
                </c:pt>
                <c:pt idx="8516">
                  <c:v>264.29899999999998</c:v>
                </c:pt>
                <c:pt idx="8517">
                  <c:v>264.30799999999999</c:v>
                </c:pt>
                <c:pt idx="8518">
                  <c:v>264.31700000000001</c:v>
                </c:pt>
                <c:pt idx="8519">
                  <c:v>264.32599999999996</c:v>
                </c:pt>
                <c:pt idx="8520">
                  <c:v>264.33500000000004</c:v>
                </c:pt>
                <c:pt idx="8521">
                  <c:v>264.34399999999999</c:v>
                </c:pt>
                <c:pt idx="8522">
                  <c:v>264.35300000000001</c:v>
                </c:pt>
                <c:pt idx="8523">
                  <c:v>264.36200000000002</c:v>
                </c:pt>
                <c:pt idx="8524">
                  <c:v>264.37099999999998</c:v>
                </c:pt>
                <c:pt idx="8525">
                  <c:v>264.38</c:v>
                </c:pt>
                <c:pt idx="8526">
                  <c:v>264.38900000000001</c:v>
                </c:pt>
                <c:pt idx="8527">
                  <c:v>264.39800000000002</c:v>
                </c:pt>
                <c:pt idx="8528">
                  <c:v>264.40699999999998</c:v>
                </c:pt>
                <c:pt idx="8529">
                  <c:v>264.416</c:v>
                </c:pt>
                <c:pt idx="8530">
                  <c:v>264.42500000000001</c:v>
                </c:pt>
                <c:pt idx="8531">
                  <c:v>264.43399999999997</c:v>
                </c:pt>
                <c:pt idx="8532">
                  <c:v>264.44299999999998</c:v>
                </c:pt>
                <c:pt idx="8533">
                  <c:v>264.452</c:v>
                </c:pt>
                <c:pt idx="8534">
                  <c:v>264.46100000000001</c:v>
                </c:pt>
                <c:pt idx="8535">
                  <c:v>264.46999999999997</c:v>
                </c:pt>
                <c:pt idx="8536">
                  <c:v>264.47900000000004</c:v>
                </c:pt>
                <c:pt idx="8537">
                  <c:v>264.488</c:v>
                </c:pt>
                <c:pt idx="8538">
                  <c:v>264.49700000000001</c:v>
                </c:pt>
                <c:pt idx="8539">
                  <c:v>264.50600000000003</c:v>
                </c:pt>
                <c:pt idx="8540">
                  <c:v>264.51499999999999</c:v>
                </c:pt>
                <c:pt idx="8541">
                  <c:v>264.524</c:v>
                </c:pt>
                <c:pt idx="8542">
                  <c:v>264.53299999999996</c:v>
                </c:pt>
                <c:pt idx="8543">
                  <c:v>264.541</c:v>
                </c:pt>
                <c:pt idx="8544">
                  <c:v>264.55</c:v>
                </c:pt>
                <c:pt idx="8545">
                  <c:v>264.55900000000003</c:v>
                </c:pt>
                <c:pt idx="8546">
                  <c:v>264.56799999999998</c:v>
                </c:pt>
                <c:pt idx="8547">
                  <c:v>264.577</c:v>
                </c:pt>
                <c:pt idx="8548">
                  <c:v>264.58600000000001</c:v>
                </c:pt>
                <c:pt idx="8549">
                  <c:v>264.59499999999997</c:v>
                </c:pt>
                <c:pt idx="8550">
                  <c:v>264.60399999999998</c:v>
                </c:pt>
                <c:pt idx="8551">
                  <c:v>264.613</c:v>
                </c:pt>
                <c:pt idx="8552">
                  <c:v>264.62200000000001</c:v>
                </c:pt>
                <c:pt idx="8553">
                  <c:v>264.63099999999997</c:v>
                </c:pt>
                <c:pt idx="8554">
                  <c:v>264.64000000000004</c:v>
                </c:pt>
                <c:pt idx="8555">
                  <c:v>264.649</c:v>
                </c:pt>
                <c:pt idx="8556">
                  <c:v>264.65799999999996</c:v>
                </c:pt>
                <c:pt idx="8557">
                  <c:v>264.66700000000003</c:v>
                </c:pt>
                <c:pt idx="8558">
                  <c:v>264.67599999999999</c:v>
                </c:pt>
                <c:pt idx="8559">
                  <c:v>264.685</c:v>
                </c:pt>
                <c:pt idx="8560">
                  <c:v>264.69399999999996</c:v>
                </c:pt>
                <c:pt idx="8561">
                  <c:v>264.70300000000003</c:v>
                </c:pt>
                <c:pt idx="8562">
                  <c:v>264.71199999999999</c:v>
                </c:pt>
                <c:pt idx="8563">
                  <c:v>264.721</c:v>
                </c:pt>
                <c:pt idx="8564">
                  <c:v>264.73</c:v>
                </c:pt>
                <c:pt idx="8565">
                  <c:v>264.73899999999998</c:v>
                </c:pt>
                <c:pt idx="8566">
                  <c:v>264.74700000000001</c:v>
                </c:pt>
                <c:pt idx="8567">
                  <c:v>264.75599999999997</c:v>
                </c:pt>
                <c:pt idx="8568">
                  <c:v>264.76499999999999</c:v>
                </c:pt>
                <c:pt idx="8569">
                  <c:v>264.774</c:v>
                </c:pt>
                <c:pt idx="8570">
                  <c:v>264.78300000000002</c:v>
                </c:pt>
                <c:pt idx="8571">
                  <c:v>264.79199999999997</c:v>
                </c:pt>
                <c:pt idx="8572">
                  <c:v>264.80100000000004</c:v>
                </c:pt>
                <c:pt idx="8573">
                  <c:v>264.81</c:v>
                </c:pt>
                <c:pt idx="8574">
                  <c:v>264.81899999999996</c:v>
                </c:pt>
                <c:pt idx="8575">
                  <c:v>264.82800000000003</c:v>
                </c:pt>
                <c:pt idx="8576">
                  <c:v>264.83699999999999</c:v>
                </c:pt>
                <c:pt idx="8577">
                  <c:v>264.846</c:v>
                </c:pt>
                <c:pt idx="8578">
                  <c:v>264.85500000000002</c:v>
                </c:pt>
                <c:pt idx="8579">
                  <c:v>264.86400000000003</c:v>
                </c:pt>
                <c:pt idx="8580">
                  <c:v>264.87299999999999</c:v>
                </c:pt>
                <c:pt idx="8581">
                  <c:v>264.88199999999995</c:v>
                </c:pt>
                <c:pt idx="8582">
                  <c:v>264.89100000000002</c:v>
                </c:pt>
                <c:pt idx="8583">
                  <c:v>264.89999999999998</c:v>
                </c:pt>
                <c:pt idx="8584">
                  <c:v>264.90899999999999</c:v>
                </c:pt>
                <c:pt idx="8585">
                  <c:v>264.91699999999997</c:v>
                </c:pt>
                <c:pt idx="8586">
                  <c:v>264.92600000000004</c:v>
                </c:pt>
                <c:pt idx="8587">
                  <c:v>264.935</c:v>
                </c:pt>
                <c:pt idx="8588">
                  <c:v>264.94400000000002</c:v>
                </c:pt>
                <c:pt idx="8589">
                  <c:v>264.95299999999997</c:v>
                </c:pt>
                <c:pt idx="8590">
                  <c:v>264.96199999999999</c:v>
                </c:pt>
                <c:pt idx="8591">
                  <c:v>264.971</c:v>
                </c:pt>
                <c:pt idx="8592">
                  <c:v>264.97999999999996</c:v>
                </c:pt>
                <c:pt idx="8593">
                  <c:v>264.98900000000003</c:v>
                </c:pt>
                <c:pt idx="8594">
                  <c:v>264.99799999999999</c:v>
                </c:pt>
                <c:pt idx="8595">
                  <c:v>265.00700000000001</c:v>
                </c:pt>
                <c:pt idx="8596">
                  <c:v>265.01600000000002</c:v>
                </c:pt>
                <c:pt idx="8597">
                  <c:v>265.02500000000003</c:v>
                </c:pt>
                <c:pt idx="8598">
                  <c:v>265.03399999999999</c:v>
                </c:pt>
                <c:pt idx="8599">
                  <c:v>265.04300000000001</c:v>
                </c:pt>
                <c:pt idx="8600">
                  <c:v>265.05200000000002</c:v>
                </c:pt>
                <c:pt idx="8601">
                  <c:v>265.06</c:v>
                </c:pt>
                <c:pt idx="8602">
                  <c:v>265.06900000000002</c:v>
                </c:pt>
                <c:pt idx="8603">
                  <c:v>265.07799999999997</c:v>
                </c:pt>
                <c:pt idx="8604">
                  <c:v>265.08700000000005</c:v>
                </c:pt>
                <c:pt idx="8605">
                  <c:v>265.096</c:v>
                </c:pt>
                <c:pt idx="8606">
                  <c:v>265.10500000000002</c:v>
                </c:pt>
                <c:pt idx="8607">
                  <c:v>265.11399999999998</c:v>
                </c:pt>
                <c:pt idx="8608">
                  <c:v>265.12299999999999</c:v>
                </c:pt>
                <c:pt idx="8609">
                  <c:v>265.13200000000001</c:v>
                </c:pt>
                <c:pt idx="8610">
                  <c:v>265.14099999999996</c:v>
                </c:pt>
                <c:pt idx="8611">
                  <c:v>265.15000000000003</c:v>
                </c:pt>
                <c:pt idx="8612">
                  <c:v>265.15899999999999</c:v>
                </c:pt>
                <c:pt idx="8613">
                  <c:v>265.16800000000001</c:v>
                </c:pt>
                <c:pt idx="8614">
                  <c:v>265.17700000000002</c:v>
                </c:pt>
                <c:pt idx="8615">
                  <c:v>265.185</c:v>
                </c:pt>
                <c:pt idx="8616">
                  <c:v>265.19400000000002</c:v>
                </c:pt>
                <c:pt idx="8617">
                  <c:v>265.20299999999997</c:v>
                </c:pt>
                <c:pt idx="8618">
                  <c:v>265.21199999999999</c:v>
                </c:pt>
                <c:pt idx="8619">
                  <c:v>265.221</c:v>
                </c:pt>
                <c:pt idx="8620">
                  <c:v>265.23</c:v>
                </c:pt>
                <c:pt idx="8621">
                  <c:v>265.23899999999998</c:v>
                </c:pt>
                <c:pt idx="8622">
                  <c:v>265.24800000000005</c:v>
                </c:pt>
                <c:pt idx="8623">
                  <c:v>265.25700000000001</c:v>
                </c:pt>
                <c:pt idx="8624">
                  <c:v>265.26599999999996</c:v>
                </c:pt>
                <c:pt idx="8625">
                  <c:v>265.27500000000003</c:v>
                </c:pt>
                <c:pt idx="8626">
                  <c:v>265.28399999999999</c:v>
                </c:pt>
                <c:pt idx="8627">
                  <c:v>265.29300000000001</c:v>
                </c:pt>
                <c:pt idx="8628">
                  <c:v>265.30099999999999</c:v>
                </c:pt>
                <c:pt idx="8629">
                  <c:v>265.31</c:v>
                </c:pt>
                <c:pt idx="8630">
                  <c:v>265.31900000000002</c:v>
                </c:pt>
                <c:pt idx="8631">
                  <c:v>265.32800000000003</c:v>
                </c:pt>
                <c:pt idx="8632">
                  <c:v>265.33699999999999</c:v>
                </c:pt>
                <c:pt idx="8633">
                  <c:v>265.346</c:v>
                </c:pt>
                <c:pt idx="8634">
                  <c:v>265.35500000000002</c:v>
                </c:pt>
                <c:pt idx="8635">
                  <c:v>265.36399999999998</c:v>
                </c:pt>
                <c:pt idx="8636">
                  <c:v>265.37299999999999</c:v>
                </c:pt>
                <c:pt idx="8637">
                  <c:v>265.38200000000001</c:v>
                </c:pt>
                <c:pt idx="8638">
                  <c:v>265.39100000000002</c:v>
                </c:pt>
                <c:pt idx="8639">
                  <c:v>265.39999999999998</c:v>
                </c:pt>
                <c:pt idx="8640">
                  <c:v>265.40800000000002</c:v>
                </c:pt>
                <c:pt idx="8641">
                  <c:v>265.41699999999997</c:v>
                </c:pt>
                <c:pt idx="8642">
                  <c:v>265.42599999999999</c:v>
                </c:pt>
                <c:pt idx="8643">
                  <c:v>265.435</c:v>
                </c:pt>
                <c:pt idx="8644">
                  <c:v>265.44399999999996</c:v>
                </c:pt>
                <c:pt idx="8645">
                  <c:v>265.45300000000003</c:v>
                </c:pt>
                <c:pt idx="8646">
                  <c:v>265.46199999999999</c:v>
                </c:pt>
                <c:pt idx="8647">
                  <c:v>265.471</c:v>
                </c:pt>
                <c:pt idx="8648">
                  <c:v>265.48</c:v>
                </c:pt>
                <c:pt idx="8649">
                  <c:v>265.48899999999998</c:v>
                </c:pt>
                <c:pt idx="8650">
                  <c:v>265.49799999999999</c:v>
                </c:pt>
                <c:pt idx="8651">
                  <c:v>265.50599999999997</c:v>
                </c:pt>
                <c:pt idx="8652">
                  <c:v>265.51499999999999</c:v>
                </c:pt>
                <c:pt idx="8653">
                  <c:v>265.524</c:v>
                </c:pt>
                <c:pt idx="8654">
                  <c:v>265.53300000000002</c:v>
                </c:pt>
                <c:pt idx="8655">
                  <c:v>265.54199999999997</c:v>
                </c:pt>
                <c:pt idx="8656">
                  <c:v>265.55100000000004</c:v>
                </c:pt>
                <c:pt idx="8657">
                  <c:v>265.56</c:v>
                </c:pt>
                <c:pt idx="8658">
                  <c:v>265.56899999999996</c:v>
                </c:pt>
                <c:pt idx="8659">
                  <c:v>265.57800000000003</c:v>
                </c:pt>
                <c:pt idx="8660">
                  <c:v>265.58699999999999</c:v>
                </c:pt>
                <c:pt idx="8661">
                  <c:v>265.596</c:v>
                </c:pt>
                <c:pt idx="8662">
                  <c:v>265.60399999999998</c:v>
                </c:pt>
                <c:pt idx="8663">
                  <c:v>265.613</c:v>
                </c:pt>
                <c:pt idx="8664">
                  <c:v>265.62200000000001</c:v>
                </c:pt>
                <c:pt idx="8665">
                  <c:v>265.63100000000003</c:v>
                </c:pt>
                <c:pt idx="8666">
                  <c:v>265.64</c:v>
                </c:pt>
                <c:pt idx="8667">
                  <c:v>265.649</c:v>
                </c:pt>
                <c:pt idx="8668">
                  <c:v>265.65800000000002</c:v>
                </c:pt>
                <c:pt idx="8669">
                  <c:v>265.66699999999997</c:v>
                </c:pt>
                <c:pt idx="8670">
                  <c:v>265.67599999999999</c:v>
                </c:pt>
                <c:pt idx="8671">
                  <c:v>265.685</c:v>
                </c:pt>
                <c:pt idx="8672">
                  <c:v>265.69300000000004</c:v>
                </c:pt>
                <c:pt idx="8673">
                  <c:v>265.702</c:v>
                </c:pt>
                <c:pt idx="8674">
                  <c:v>265.71100000000001</c:v>
                </c:pt>
                <c:pt idx="8675">
                  <c:v>265.72000000000003</c:v>
                </c:pt>
                <c:pt idx="8676">
                  <c:v>265.72899999999998</c:v>
                </c:pt>
                <c:pt idx="8677">
                  <c:v>265.738</c:v>
                </c:pt>
                <c:pt idx="8678">
                  <c:v>265.74699999999996</c:v>
                </c:pt>
                <c:pt idx="8679">
                  <c:v>265.75600000000003</c:v>
                </c:pt>
                <c:pt idx="8680">
                  <c:v>265.76499999999999</c:v>
                </c:pt>
                <c:pt idx="8681">
                  <c:v>265.774</c:v>
                </c:pt>
                <c:pt idx="8682">
                  <c:v>265.78199999999998</c:v>
                </c:pt>
                <c:pt idx="8683">
                  <c:v>265.791</c:v>
                </c:pt>
                <c:pt idx="8684">
                  <c:v>265.8</c:v>
                </c:pt>
                <c:pt idx="8685">
                  <c:v>265.80899999999997</c:v>
                </c:pt>
                <c:pt idx="8686">
                  <c:v>265.81799999999998</c:v>
                </c:pt>
                <c:pt idx="8687">
                  <c:v>265.827</c:v>
                </c:pt>
                <c:pt idx="8688">
                  <c:v>265.83600000000001</c:v>
                </c:pt>
                <c:pt idx="8689">
                  <c:v>265.84499999999997</c:v>
                </c:pt>
                <c:pt idx="8690">
                  <c:v>265.85400000000004</c:v>
                </c:pt>
                <c:pt idx="8691">
                  <c:v>265.86199999999997</c:v>
                </c:pt>
                <c:pt idx="8692">
                  <c:v>265.87100000000004</c:v>
                </c:pt>
                <c:pt idx="8693">
                  <c:v>265.88</c:v>
                </c:pt>
                <c:pt idx="8694">
                  <c:v>265.88899999999995</c:v>
                </c:pt>
                <c:pt idx="8695">
                  <c:v>265.89800000000002</c:v>
                </c:pt>
                <c:pt idx="8696">
                  <c:v>265.90699999999998</c:v>
                </c:pt>
                <c:pt idx="8697">
                  <c:v>265.916</c:v>
                </c:pt>
                <c:pt idx="8698">
                  <c:v>265.92500000000001</c:v>
                </c:pt>
                <c:pt idx="8699">
                  <c:v>265.93400000000003</c:v>
                </c:pt>
                <c:pt idx="8700">
                  <c:v>265.94200000000001</c:v>
                </c:pt>
                <c:pt idx="8701">
                  <c:v>265.95100000000002</c:v>
                </c:pt>
                <c:pt idx="8702">
                  <c:v>265.95999999999998</c:v>
                </c:pt>
                <c:pt idx="8703">
                  <c:v>265.96899999999999</c:v>
                </c:pt>
                <c:pt idx="8704">
                  <c:v>265.97800000000001</c:v>
                </c:pt>
                <c:pt idx="8705">
                  <c:v>265.98699999999997</c:v>
                </c:pt>
                <c:pt idx="8706">
                  <c:v>265.99600000000004</c:v>
                </c:pt>
                <c:pt idx="8707">
                  <c:v>266.005</c:v>
                </c:pt>
                <c:pt idx="8708">
                  <c:v>266.01300000000003</c:v>
                </c:pt>
                <c:pt idx="8709">
                  <c:v>266.02199999999999</c:v>
                </c:pt>
                <c:pt idx="8710">
                  <c:v>266.03100000000001</c:v>
                </c:pt>
                <c:pt idx="8711">
                  <c:v>266.04000000000002</c:v>
                </c:pt>
                <c:pt idx="8712">
                  <c:v>266.04899999999998</c:v>
                </c:pt>
                <c:pt idx="8713">
                  <c:v>266.05799999999999</c:v>
                </c:pt>
                <c:pt idx="8714">
                  <c:v>266.06700000000001</c:v>
                </c:pt>
                <c:pt idx="8715">
                  <c:v>266.07600000000002</c:v>
                </c:pt>
                <c:pt idx="8716">
                  <c:v>266.08499999999998</c:v>
                </c:pt>
                <c:pt idx="8717">
                  <c:v>266.09300000000002</c:v>
                </c:pt>
                <c:pt idx="8718">
                  <c:v>266.10199999999998</c:v>
                </c:pt>
                <c:pt idx="8719">
                  <c:v>266.11100000000005</c:v>
                </c:pt>
                <c:pt idx="8720">
                  <c:v>266.12</c:v>
                </c:pt>
                <c:pt idx="8721">
                  <c:v>266.12700000000001</c:v>
                </c:pt>
                <c:pt idx="8722">
                  <c:v>266.12899999999996</c:v>
                </c:pt>
                <c:pt idx="8723">
                  <c:v>266.13600000000002</c:v>
                </c:pt>
                <c:pt idx="8724">
                  <c:v>266.13800000000003</c:v>
                </c:pt>
                <c:pt idx="8725">
                  <c:v>266.14599999999996</c:v>
                </c:pt>
                <c:pt idx="8726">
                  <c:v>266.15500000000003</c:v>
                </c:pt>
                <c:pt idx="8727">
                  <c:v>266.16399999999999</c:v>
                </c:pt>
                <c:pt idx="8728">
                  <c:v>266.173</c:v>
                </c:pt>
                <c:pt idx="8729">
                  <c:v>266.18200000000002</c:v>
                </c:pt>
                <c:pt idx="8730">
                  <c:v>266.19100000000003</c:v>
                </c:pt>
                <c:pt idx="8731">
                  <c:v>266.2</c:v>
                </c:pt>
                <c:pt idx="8732">
                  <c:v>266.209</c:v>
                </c:pt>
                <c:pt idx="8733">
                  <c:v>266.21800000000002</c:v>
                </c:pt>
                <c:pt idx="8734">
                  <c:v>266.22800000000001</c:v>
                </c:pt>
                <c:pt idx="8735">
                  <c:v>266.23700000000002</c:v>
                </c:pt>
                <c:pt idx="8736">
                  <c:v>266.24599999999998</c:v>
                </c:pt>
                <c:pt idx="8737">
                  <c:v>266.25500000000005</c:v>
                </c:pt>
                <c:pt idx="8738">
                  <c:v>266.26400000000001</c:v>
                </c:pt>
                <c:pt idx="8739">
                  <c:v>266.27299999999997</c:v>
                </c:pt>
                <c:pt idx="8740">
                  <c:v>266.28199999999998</c:v>
                </c:pt>
                <c:pt idx="8741">
                  <c:v>266.291</c:v>
                </c:pt>
                <c:pt idx="8742">
                  <c:v>266.3</c:v>
                </c:pt>
                <c:pt idx="8743">
                  <c:v>266.31</c:v>
                </c:pt>
                <c:pt idx="8744">
                  <c:v>266.31900000000002</c:v>
                </c:pt>
                <c:pt idx="8745">
                  <c:v>266.32799999999997</c:v>
                </c:pt>
                <c:pt idx="8746">
                  <c:v>266.33699999999999</c:v>
                </c:pt>
                <c:pt idx="8747">
                  <c:v>266.346</c:v>
                </c:pt>
                <c:pt idx="8748">
                  <c:v>266.35499999999996</c:v>
                </c:pt>
                <c:pt idx="8749">
                  <c:v>266.36400000000003</c:v>
                </c:pt>
                <c:pt idx="8750">
                  <c:v>266.37299999999999</c:v>
                </c:pt>
                <c:pt idx="8751">
                  <c:v>266.38200000000001</c:v>
                </c:pt>
                <c:pt idx="8752">
                  <c:v>266.39100000000002</c:v>
                </c:pt>
                <c:pt idx="8753">
                  <c:v>266.39999999999998</c:v>
                </c:pt>
                <c:pt idx="8754">
                  <c:v>266.41000000000003</c:v>
                </c:pt>
                <c:pt idx="8755">
                  <c:v>266.41899999999998</c:v>
                </c:pt>
                <c:pt idx="8756">
                  <c:v>266.428</c:v>
                </c:pt>
                <c:pt idx="8757">
                  <c:v>266.43700000000001</c:v>
                </c:pt>
                <c:pt idx="8758">
                  <c:v>266.44600000000003</c:v>
                </c:pt>
                <c:pt idx="8759">
                  <c:v>266.45499999999998</c:v>
                </c:pt>
                <c:pt idx="8760">
                  <c:v>266.464</c:v>
                </c:pt>
                <c:pt idx="8761">
                  <c:v>266.47300000000001</c:v>
                </c:pt>
                <c:pt idx="8762">
                  <c:v>266.48199999999997</c:v>
                </c:pt>
                <c:pt idx="8763">
                  <c:v>266.49099999999999</c:v>
                </c:pt>
                <c:pt idx="8764">
                  <c:v>266.50099999999998</c:v>
                </c:pt>
                <c:pt idx="8765">
                  <c:v>266.51000000000005</c:v>
                </c:pt>
                <c:pt idx="8766">
                  <c:v>266.51900000000001</c:v>
                </c:pt>
                <c:pt idx="8767">
                  <c:v>266.52799999999996</c:v>
                </c:pt>
                <c:pt idx="8768">
                  <c:v>266.53700000000003</c:v>
                </c:pt>
                <c:pt idx="8769">
                  <c:v>266.54599999999999</c:v>
                </c:pt>
                <c:pt idx="8770">
                  <c:v>266.55500000000001</c:v>
                </c:pt>
                <c:pt idx="8771">
                  <c:v>266.56399999999996</c:v>
                </c:pt>
                <c:pt idx="8772">
                  <c:v>266.57300000000004</c:v>
                </c:pt>
                <c:pt idx="8773">
                  <c:v>266.58199999999999</c:v>
                </c:pt>
                <c:pt idx="8774">
                  <c:v>266.59100000000001</c:v>
                </c:pt>
                <c:pt idx="8775">
                  <c:v>266.60000000000002</c:v>
                </c:pt>
                <c:pt idx="8776">
                  <c:v>266.60999999999996</c:v>
                </c:pt>
                <c:pt idx="8777">
                  <c:v>266.61900000000003</c:v>
                </c:pt>
                <c:pt idx="8778">
                  <c:v>266.62799999999999</c:v>
                </c:pt>
                <c:pt idx="8779">
                  <c:v>266.637</c:v>
                </c:pt>
                <c:pt idx="8780">
                  <c:v>266.64600000000002</c:v>
                </c:pt>
                <c:pt idx="8781">
                  <c:v>266.65500000000003</c:v>
                </c:pt>
                <c:pt idx="8782">
                  <c:v>266.66399999999999</c:v>
                </c:pt>
                <c:pt idx="8783">
                  <c:v>266.673</c:v>
                </c:pt>
                <c:pt idx="8784">
                  <c:v>266.68200000000002</c:v>
                </c:pt>
                <c:pt idx="8785">
                  <c:v>266.69099999999997</c:v>
                </c:pt>
                <c:pt idx="8786">
                  <c:v>266.70000000000005</c:v>
                </c:pt>
                <c:pt idx="8787">
                  <c:v>266.709</c:v>
                </c:pt>
                <c:pt idx="8788">
                  <c:v>266.71899999999999</c:v>
                </c:pt>
                <c:pt idx="8789">
                  <c:v>266.72800000000001</c:v>
                </c:pt>
                <c:pt idx="8790">
                  <c:v>266.73699999999997</c:v>
                </c:pt>
                <c:pt idx="8791">
                  <c:v>266.74600000000004</c:v>
                </c:pt>
                <c:pt idx="8792">
                  <c:v>266.755</c:v>
                </c:pt>
                <c:pt idx="8793">
                  <c:v>266.76400000000001</c:v>
                </c:pt>
                <c:pt idx="8794">
                  <c:v>266.77299999999997</c:v>
                </c:pt>
                <c:pt idx="8795">
                  <c:v>266.78200000000004</c:v>
                </c:pt>
                <c:pt idx="8796">
                  <c:v>266.791</c:v>
                </c:pt>
                <c:pt idx="8797">
                  <c:v>266.79999999999995</c:v>
                </c:pt>
                <c:pt idx="8798">
                  <c:v>266.80900000000003</c:v>
                </c:pt>
                <c:pt idx="8799">
                  <c:v>266.81799999999998</c:v>
                </c:pt>
                <c:pt idx="8800">
                  <c:v>266.827</c:v>
                </c:pt>
                <c:pt idx="8801">
                  <c:v>266.83699999999999</c:v>
                </c:pt>
                <c:pt idx="8802">
                  <c:v>266.846</c:v>
                </c:pt>
                <c:pt idx="8803">
                  <c:v>266.85500000000002</c:v>
                </c:pt>
                <c:pt idx="8804">
                  <c:v>266.86399999999998</c:v>
                </c:pt>
                <c:pt idx="8805">
                  <c:v>266.87299999999999</c:v>
                </c:pt>
                <c:pt idx="8806">
                  <c:v>266.88200000000001</c:v>
                </c:pt>
                <c:pt idx="8807">
                  <c:v>266.89100000000002</c:v>
                </c:pt>
                <c:pt idx="8808">
                  <c:v>266.89999999999998</c:v>
                </c:pt>
                <c:pt idx="8809">
                  <c:v>266.90900000000005</c:v>
                </c:pt>
                <c:pt idx="8810">
                  <c:v>266.91800000000001</c:v>
                </c:pt>
                <c:pt idx="8811">
                  <c:v>266.92699999999996</c:v>
                </c:pt>
                <c:pt idx="8812">
                  <c:v>266.93599999999998</c:v>
                </c:pt>
                <c:pt idx="8813">
                  <c:v>266.94499999999999</c:v>
                </c:pt>
                <c:pt idx="8814">
                  <c:v>266.95400000000001</c:v>
                </c:pt>
                <c:pt idx="8815">
                  <c:v>266.964</c:v>
                </c:pt>
                <c:pt idx="8816">
                  <c:v>266.97300000000001</c:v>
                </c:pt>
                <c:pt idx="8817">
                  <c:v>266.98199999999997</c:v>
                </c:pt>
                <c:pt idx="8818">
                  <c:v>266.99099999999999</c:v>
                </c:pt>
                <c:pt idx="8819">
                  <c:v>267</c:v>
                </c:pt>
                <c:pt idx="8820">
                  <c:v>267.00899999999996</c:v>
                </c:pt>
                <c:pt idx="8821">
                  <c:v>267.01800000000003</c:v>
                </c:pt>
                <c:pt idx="8822">
                  <c:v>267.02699999999999</c:v>
                </c:pt>
                <c:pt idx="8823">
                  <c:v>267.036</c:v>
                </c:pt>
                <c:pt idx="8824">
                  <c:v>267.04500000000002</c:v>
                </c:pt>
                <c:pt idx="8825">
                  <c:v>267.05400000000003</c:v>
                </c:pt>
                <c:pt idx="8826">
                  <c:v>267.06299999999999</c:v>
                </c:pt>
                <c:pt idx="8827">
                  <c:v>267.072</c:v>
                </c:pt>
                <c:pt idx="8828">
                  <c:v>267.08100000000002</c:v>
                </c:pt>
                <c:pt idx="8829">
                  <c:v>267.08999999999997</c:v>
                </c:pt>
                <c:pt idx="8830">
                  <c:v>267.09899999999999</c:v>
                </c:pt>
                <c:pt idx="8831">
                  <c:v>267.10899999999998</c:v>
                </c:pt>
                <c:pt idx="8832">
                  <c:v>267.11799999999999</c:v>
                </c:pt>
                <c:pt idx="8833">
                  <c:v>267.12700000000001</c:v>
                </c:pt>
                <c:pt idx="8834">
                  <c:v>267.13599999999997</c:v>
                </c:pt>
                <c:pt idx="8835">
                  <c:v>267.14499999999998</c:v>
                </c:pt>
                <c:pt idx="8836">
                  <c:v>267.154</c:v>
                </c:pt>
                <c:pt idx="8837">
                  <c:v>267.16300000000001</c:v>
                </c:pt>
                <c:pt idx="8838">
                  <c:v>267.17199999999997</c:v>
                </c:pt>
                <c:pt idx="8839">
                  <c:v>267.18100000000004</c:v>
                </c:pt>
                <c:pt idx="8840">
                  <c:v>267.19</c:v>
                </c:pt>
                <c:pt idx="8841">
                  <c:v>267.19899999999996</c:v>
                </c:pt>
                <c:pt idx="8842">
                  <c:v>267.20800000000003</c:v>
                </c:pt>
                <c:pt idx="8843">
                  <c:v>267.21699999999998</c:v>
                </c:pt>
                <c:pt idx="8844">
                  <c:v>267.226</c:v>
                </c:pt>
                <c:pt idx="8845">
                  <c:v>267.23500000000001</c:v>
                </c:pt>
                <c:pt idx="8846">
                  <c:v>267.24400000000003</c:v>
                </c:pt>
                <c:pt idx="8847">
                  <c:v>267.25299999999999</c:v>
                </c:pt>
                <c:pt idx="8848">
                  <c:v>267.262</c:v>
                </c:pt>
                <c:pt idx="8849">
                  <c:v>267.27100000000002</c:v>
                </c:pt>
                <c:pt idx="8850">
                  <c:v>267.28100000000001</c:v>
                </c:pt>
                <c:pt idx="8851">
                  <c:v>267.29000000000002</c:v>
                </c:pt>
                <c:pt idx="8852">
                  <c:v>267.29899999999998</c:v>
                </c:pt>
                <c:pt idx="8853">
                  <c:v>267.30799999999999</c:v>
                </c:pt>
                <c:pt idx="8854">
                  <c:v>267.31700000000001</c:v>
                </c:pt>
                <c:pt idx="8855">
                  <c:v>267.32600000000002</c:v>
                </c:pt>
                <c:pt idx="8856">
                  <c:v>267.33499999999998</c:v>
                </c:pt>
                <c:pt idx="8857">
                  <c:v>267.34399999999999</c:v>
                </c:pt>
                <c:pt idx="8858">
                  <c:v>267.35300000000001</c:v>
                </c:pt>
                <c:pt idx="8859">
                  <c:v>267.36199999999997</c:v>
                </c:pt>
                <c:pt idx="8860">
                  <c:v>267.37100000000004</c:v>
                </c:pt>
                <c:pt idx="8861">
                  <c:v>267.38</c:v>
                </c:pt>
                <c:pt idx="8862">
                  <c:v>267.38900000000001</c:v>
                </c:pt>
                <c:pt idx="8863">
                  <c:v>267.39800000000002</c:v>
                </c:pt>
                <c:pt idx="8864">
                  <c:v>267.40699999999998</c:v>
                </c:pt>
                <c:pt idx="8865">
                  <c:v>267.416</c:v>
                </c:pt>
                <c:pt idx="8866">
                  <c:v>267.42499999999995</c:v>
                </c:pt>
                <c:pt idx="8867">
                  <c:v>267.43400000000003</c:v>
                </c:pt>
                <c:pt idx="8868">
                  <c:v>267.44299999999998</c:v>
                </c:pt>
                <c:pt idx="8869">
                  <c:v>267.452</c:v>
                </c:pt>
                <c:pt idx="8870">
                  <c:v>267.46100000000001</c:v>
                </c:pt>
                <c:pt idx="8871">
                  <c:v>267.47000000000003</c:v>
                </c:pt>
                <c:pt idx="8872">
                  <c:v>267.47899999999998</c:v>
                </c:pt>
                <c:pt idx="8873">
                  <c:v>267.48899999999998</c:v>
                </c:pt>
                <c:pt idx="8874">
                  <c:v>267.49799999999999</c:v>
                </c:pt>
                <c:pt idx="8875">
                  <c:v>267.50700000000001</c:v>
                </c:pt>
                <c:pt idx="8876">
                  <c:v>267.51600000000002</c:v>
                </c:pt>
                <c:pt idx="8877">
                  <c:v>267.52499999999998</c:v>
                </c:pt>
                <c:pt idx="8878">
                  <c:v>267.53399999999999</c:v>
                </c:pt>
                <c:pt idx="8879">
                  <c:v>267.54300000000001</c:v>
                </c:pt>
                <c:pt idx="8880">
                  <c:v>267.55199999999996</c:v>
                </c:pt>
                <c:pt idx="8881">
                  <c:v>267.56100000000004</c:v>
                </c:pt>
                <c:pt idx="8882">
                  <c:v>267.57</c:v>
                </c:pt>
                <c:pt idx="8883">
                  <c:v>267.57900000000001</c:v>
                </c:pt>
                <c:pt idx="8884">
                  <c:v>267.58799999999997</c:v>
                </c:pt>
                <c:pt idx="8885">
                  <c:v>267.59700000000004</c:v>
                </c:pt>
                <c:pt idx="8886">
                  <c:v>267.60599999999999</c:v>
                </c:pt>
                <c:pt idx="8887">
                  <c:v>267.61499999999995</c:v>
                </c:pt>
                <c:pt idx="8888">
                  <c:v>267.62400000000002</c:v>
                </c:pt>
                <c:pt idx="8889">
                  <c:v>267.63299999999998</c:v>
                </c:pt>
                <c:pt idx="8890">
                  <c:v>267.642</c:v>
                </c:pt>
                <c:pt idx="8891">
                  <c:v>267.65100000000001</c:v>
                </c:pt>
                <c:pt idx="8892">
                  <c:v>267.66000000000003</c:v>
                </c:pt>
                <c:pt idx="8893">
                  <c:v>267.66899999999998</c:v>
                </c:pt>
                <c:pt idx="8894">
                  <c:v>267.678</c:v>
                </c:pt>
                <c:pt idx="8895">
                  <c:v>267.68700000000001</c:v>
                </c:pt>
                <c:pt idx="8896">
                  <c:v>267.69599999999997</c:v>
                </c:pt>
                <c:pt idx="8897">
                  <c:v>267.70499999999998</c:v>
                </c:pt>
                <c:pt idx="8898">
                  <c:v>267.714</c:v>
                </c:pt>
                <c:pt idx="8899">
                  <c:v>267.72300000000001</c:v>
                </c:pt>
                <c:pt idx="8900">
                  <c:v>267.73199999999997</c:v>
                </c:pt>
                <c:pt idx="8901">
                  <c:v>267.74100000000004</c:v>
                </c:pt>
                <c:pt idx="8902">
                  <c:v>267.75</c:v>
                </c:pt>
                <c:pt idx="8903">
                  <c:v>267.75899999999996</c:v>
                </c:pt>
                <c:pt idx="8904">
                  <c:v>267.76800000000003</c:v>
                </c:pt>
                <c:pt idx="8905">
                  <c:v>267.77699999999999</c:v>
                </c:pt>
                <c:pt idx="8906">
                  <c:v>267.786</c:v>
                </c:pt>
                <c:pt idx="8907">
                  <c:v>267.79500000000002</c:v>
                </c:pt>
                <c:pt idx="8908">
                  <c:v>267.80500000000001</c:v>
                </c:pt>
                <c:pt idx="8909">
                  <c:v>267.81400000000002</c:v>
                </c:pt>
                <c:pt idx="8910">
                  <c:v>267.82299999999998</c:v>
                </c:pt>
                <c:pt idx="8911">
                  <c:v>267.83199999999999</c:v>
                </c:pt>
                <c:pt idx="8912">
                  <c:v>267.84100000000001</c:v>
                </c:pt>
                <c:pt idx="8913">
                  <c:v>267.85000000000002</c:v>
                </c:pt>
                <c:pt idx="8914">
                  <c:v>267.85899999999998</c:v>
                </c:pt>
                <c:pt idx="8915">
                  <c:v>267.86799999999999</c:v>
                </c:pt>
                <c:pt idx="8916">
                  <c:v>267.87700000000001</c:v>
                </c:pt>
                <c:pt idx="8917">
                  <c:v>267.88599999999997</c:v>
                </c:pt>
                <c:pt idx="8918">
                  <c:v>267.89499999999998</c:v>
                </c:pt>
                <c:pt idx="8919">
                  <c:v>267.904</c:v>
                </c:pt>
                <c:pt idx="8920">
                  <c:v>267.91300000000001</c:v>
                </c:pt>
                <c:pt idx="8921">
                  <c:v>267.92199999999997</c:v>
                </c:pt>
                <c:pt idx="8922">
                  <c:v>267.93100000000004</c:v>
                </c:pt>
                <c:pt idx="8923">
                  <c:v>267.94</c:v>
                </c:pt>
                <c:pt idx="8924">
                  <c:v>267.94900000000001</c:v>
                </c:pt>
                <c:pt idx="8925">
                  <c:v>267.95800000000003</c:v>
                </c:pt>
                <c:pt idx="8926">
                  <c:v>267.96699999999998</c:v>
                </c:pt>
                <c:pt idx="8927">
                  <c:v>267.976</c:v>
                </c:pt>
                <c:pt idx="8928">
                  <c:v>267.98499999999996</c:v>
                </c:pt>
                <c:pt idx="8929">
                  <c:v>267.99400000000003</c:v>
                </c:pt>
                <c:pt idx="8930">
                  <c:v>268.00299999999999</c:v>
                </c:pt>
                <c:pt idx="8931">
                  <c:v>268.012</c:v>
                </c:pt>
                <c:pt idx="8932">
                  <c:v>268.02100000000002</c:v>
                </c:pt>
                <c:pt idx="8933">
                  <c:v>268.02999999999997</c:v>
                </c:pt>
                <c:pt idx="8934">
                  <c:v>268.03899999999999</c:v>
                </c:pt>
                <c:pt idx="8935">
                  <c:v>268.048</c:v>
                </c:pt>
                <c:pt idx="8936">
                  <c:v>268.05700000000002</c:v>
                </c:pt>
                <c:pt idx="8937">
                  <c:v>268.06599999999997</c:v>
                </c:pt>
                <c:pt idx="8938">
                  <c:v>268.07500000000005</c:v>
                </c:pt>
                <c:pt idx="8939">
                  <c:v>268.084</c:v>
                </c:pt>
                <c:pt idx="8940">
                  <c:v>268.09300000000002</c:v>
                </c:pt>
                <c:pt idx="8941">
                  <c:v>268.10199999999998</c:v>
                </c:pt>
                <c:pt idx="8942">
                  <c:v>268.11099999999999</c:v>
                </c:pt>
                <c:pt idx="8943">
                  <c:v>268.12</c:v>
                </c:pt>
                <c:pt idx="8944">
                  <c:v>268.12899999999996</c:v>
                </c:pt>
                <c:pt idx="8945">
                  <c:v>268.13800000000003</c:v>
                </c:pt>
                <c:pt idx="8946">
                  <c:v>268.14699999999999</c:v>
                </c:pt>
                <c:pt idx="8947">
                  <c:v>268.15600000000001</c:v>
                </c:pt>
                <c:pt idx="8948">
                  <c:v>268.16500000000002</c:v>
                </c:pt>
                <c:pt idx="8949">
                  <c:v>268.17399999999998</c:v>
                </c:pt>
                <c:pt idx="8950">
                  <c:v>268.18299999999999</c:v>
                </c:pt>
                <c:pt idx="8951">
                  <c:v>268.19200000000001</c:v>
                </c:pt>
                <c:pt idx="8952">
                  <c:v>268.20100000000002</c:v>
                </c:pt>
                <c:pt idx="8953">
                  <c:v>268.20999999999998</c:v>
                </c:pt>
                <c:pt idx="8954">
                  <c:v>268.21899999999999</c:v>
                </c:pt>
                <c:pt idx="8955">
                  <c:v>268.22800000000001</c:v>
                </c:pt>
                <c:pt idx="8956">
                  <c:v>268.23700000000002</c:v>
                </c:pt>
                <c:pt idx="8957">
                  <c:v>268.24599999999998</c:v>
                </c:pt>
                <c:pt idx="8958">
                  <c:v>268.255</c:v>
                </c:pt>
                <c:pt idx="8959">
                  <c:v>268.26400000000001</c:v>
                </c:pt>
                <c:pt idx="8960">
                  <c:v>268.27299999999997</c:v>
                </c:pt>
                <c:pt idx="8961">
                  <c:v>268.28200000000004</c:v>
                </c:pt>
                <c:pt idx="8962">
                  <c:v>268.291</c:v>
                </c:pt>
                <c:pt idx="8963">
                  <c:v>268.3</c:v>
                </c:pt>
                <c:pt idx="8964">
                  <c:v>268.30900000000003</c:v>
                </c:pt>
                <c:pt idx="8965">
                  <c:v>268.31799999999998</c:v>
                </c:pt>
                <c:pt idx="8966">
                  <c:v>268.327</c:v>
                </c:pt>
                <c:pt idx="8967">
                  <c:v>268.33599999999996</c:v>
                </c:pt>
                <c:pt idx="8968">
                  <c:v>268.34500000000003</c:v>
                </c:pt>
                <c:pt idx="8969">
                  <c:v>268.35399999999998</c:v>
                </c:pt>
                <c:pt idx="8970">
                  <c:v>268.363</c:v>
                </c:pt>
                <c:pt idx="8971">
                  <c:v>268.37200000000001</c:v>
                </c:pt>
                <c:pt idx="8972">
                  <c:v>268.38099999999997</c:v>
                </c:pt>
                <c:pt idx="8973">
                  <c:v>268.39</c:v>
                </c:pt>
                <c:pt idx="8974">
                  <c:v>268.399</c:v>
                </c:pt>
                <c:pt idx="8975">
                  <c:v>268.40800000000002</c:v>
                </c:pt>
                <c:pt idx="8976">
                  <c:v>268.41699999999997</c:v>
                </c:pt>
                <c:pt idx="8977">
                  <c:v>268.42600000000004</c:v>
                </c:pt>
                <c:pt idx="8978">
                  <c:v>268.435</c:v>
                </c:pt>
                <c:pt idx="8979">
                  <c:v>268.44400000000002</c:v>
                </c:pt>
                <c:pt idx="8980">
                  <c:v>268.45299999999997</c:v>
                </c:pt>
                <c:pt idx="8981">
                  <c:v>268.46199999999999</c:v>
                </c:pt>
                <c:pt idx="8982">
                  <c:v>268.471</c:v>
                </c:pt>
                <c:pt idx="8983">
                  <c:v>268.47999999999996</c:v>
                </c:pt>
                <c:pt idx="8984">
                  <c:v>268.48900000000003</c:v>
                </c:pt>
                <c:pt idx="8985">
                  <c:v>268.49799999999999</c:v>
                </c:pt>
                <c:pt idx="8986">
                  <c:v>268.50700000000001</c:v>
                </c:pt>
                <c:pt idx="8987">
                  <c:v>268.51600000000002</c:v>
                </c:pt>
                <c:pt idx="8988">
                  <c:v>268.52499999999998</c:v>
                </c:pt>
                <c:pt idx="8989">
                  <c:v>268.53399999999999</c:v>
                </c:pt>
                <c:pt idx="8990">
                  <c:v>268.54199999999997</c:v>
                </c:pt>
                <c:pt idx="8991">
                  <c:v>268.55099999999999</c:v>
                </c:pt>
                <c:pt idx="8992">
                  <c:v>268.56</c:v>
                </c:pt>
                <c:pt idx="8993">
                  <c:v>268.56900000000002</c:v>
                </c:pt>
                <c:pt idx="8994">
                  <c:v>268.57799999999997</c:v>
                </c:pt>
                <c:pt idx="8995">
                  <c:v>268.58700000000005</c:v>
                </c:pt>
                <c:pt idx="8996">
                  <c:v>268.596</c:v>
                </c:pt>
                <c:pt idx="8997">
                  <c:v>268.60499999999996</c:v>
                </c:pt>
                <c:pt idx="8998">
                  <c:v>268.61400000000003</c:v>
                </c:pt>
                <c:pt idx="8999">
                  <c:v>268.62299999999999</c:v>
                </c:pt>
                <c:pt idx="9000">
                  <c:v>268.63200000000001</c:v>
                </c:pt>
                <c:pt idx="9001">
                  <c:v>268.64099999999996</c:v>
                </c:pt>
                <c:pt idx="9002">
                  <c:v>268.65000000000003</c:v>
                </c:pt>
                <c:pt idx="9003">
                  <c:v>268.65899999999999</c:v>
                </c:pt>
                <c:pt idx="9004">
                  <c:v>268.66800000000001</c:v>
                </c:pt>
                <c:pt idx="9005">
                  <c:v>268.67700000000002</c:v>
                </c:pt>
                <c:pt idx="9006">
                  <c:v>268.68599999999998</c:v>
                </c:pt>
                <c:pt idx="9007">
                  <c:v>268.69499999999999</c:v>
                </c:pt>
                <c:pt idx="9008">
                  <c:v>268.70400000000001</c:v>
                </c:pt>
                <c:pt idx="9009">
                  <c:v>268.71300000000002</c:v>
                </c:pt>
                <c:pt idx="9010">
                  <c:v>268.72199999999998</c:v>
                </c:pt>
                <c:pt idx="9011">
                  <c:v>268.73100000000005</c:v>
                </c:pt>
                <c:pt idx="9012">
                  <c:v>268.74</c:v>
                </c:pt>
                <c:pt idx="9013">
                  <c:v>268.74899999999997</c:v>
                </c:pt>
                <c:pt idx="9014">
                  <c:v>268.75799999999998</c:v>
                </c:pt>
                <c:pt idx="9015">
                  <c:v>268.767</c:v>
                </c:pt>
                <c:pt idx="9016">
                  <c:v>268.77600000000001</c:v>
                </c:pt>
                <c:pt idx="9017">
                  <c:v>268.78499999999997</c:v>
                </c:pt>
                <c:pt idx="9018">
                  <c:v>268.79400000000004</c:v>
                </c:pt>
                <c:pt idx="9019">
                  <c:v>268.803</c:v>
                </c:pt>
                <c:pt idx="9020">
                  <c:v>268.81200000000001</c:v>
                </c:pt>
                <c:pt idx="9021">
                  <c:v>268.82100000000003</c:v>
                </c:pt>
                <c:pt idx="9022">
                  <c:v>268.83</c:v>
                </c:pt>
                <c:pt idx="9023">
                  <c:v>268.839</c:v>
                </c:pt>
                <c:pt idx="9024">
                  <c:v>268.84699999999998</c:v>
                </c:pt>
                <c:pt idx="9025">
                  <c:v>268.85599999999999</c:v>
                </c:pt>
                <c:pt idx="9026">
                  <c:v>268.85599999999999</c:v>
                </c:pt>
                <c:pt idx="9027">
                  <c:v>268.86500000000001</c:v>
                </c:pt>
                <c:pt idx="9028">
                  <c:v>268.86500000000001</c:v>
                </c:pt>
                <c:pt idx="9029">
                  <c:v>268.87400000000002</c:v>
                </c:pt>
                <c:pt idx="9030">
                  <c:v>268.88299999999998</c:v>
                </c:pt>
                <c:pt idx="9031">
                  <c:v>268.89299999999997</c:v>
                </c:pt>
                <c:pt idx="9032">
                  <c:v>268.90199999999999</c:v>
                </c:pt>
                <c:pt idx="9033">
                  <c:v>268.911</c:v>
                </c:pt>
                <c:pt idx="9034">
                  <c:v>268.92</c:v>
                </c:pt>
                <c:pt idx="9035">
                  <c:v>268.92899999999997</c:v>
                </c:pt>
                <c:pt idx="9036">
                  <c:v>268.93900000000002</c:v>
                </c:pt>
                <c:pt idx="9037">
                  <c:v>268.94799999999998</c:v>
                </c:pt>
                <c:pt idx="9038">
                  <c:v>268.95699999999999</c:v>
                </c:pt>
                <c:pt idx="9039">
                  <c:v>268.96600000000001</c:v>
                </c:pt>
                <c:pt idx="9040">
                  <c:v>268.97499999999997</c:v>
                </c:pt>
                <c:pt idx="9041">
                  <c:v>268.98500000000001</c:v>
                </c:pt>
                <c:pt idx="9042">
                  <c:v>268.99399999999997</c:v>
                </c:pt>
                <c:pt idx="9043">
                  <c:v>269.00300000000004</c:v>
                </c:pt>
                <c:pt idx="9044">
                  <c:v>269.012</c:v>
                </c:pt>
                <c:pt idx="9045">
                  <c:v>269.02099999999996</c:v>
                </c:pt>
                <c:pt idx="9046">
                  <c:v>269.03100000000001</c:v>
                </c:pt>
                <c:pt idx="9047">
                  <c:v>269.03999999999996</c:v>
                </c:pt>
                <c:pt idx="9048">
                  <c:v>269.04900000000004</c:v>
                </c:pt>
                <c:pt idx="9049">
                  <c:v>269.05799999999999</c:v>
                </c:pt>
                <c:pt idx="9050">
                  <c:v>269.06700000000001</c:v>
                </c:pt>
                <c:pt idx="9051">
                  <c:v>269.07600000000002</c:v>
                </c:pt>
                <c:pt idx="9052">
                  <c:v>269.08599999999996</c:v>
                </c:pt>
                <c:pt idx="9053">
                  <c:v>269.09500000000003</c:v>
                </c:pt>
                <c:pt idx="9054">
                  <c:v>269.10399999999998</c:v>
                </c:pt>
                <c:pt idx="9055">
                  <c:v>269.113</c:v>
                </c:pt>
                <c:pt idx="9056">
                  <c:v>269.12200000000001</c:v>
                </c:pt>
                <c:pt idx="9057">
                  <c:v>269.13200000000001</c:v>
                </c:pt>
                <c:pt idx="9058">
                  <c:v>269.14100000000002</c:v>
                </c:pt>
                <c:pt idx="9059">
                  <c:v>269.14999999999998</c:v>
                </c:pt>
                <c:pt idx="9060">
                  <c:v>269.15899999999999</c:v>
                </c:pt>
                <c:pt idx="9061">
                  <c:v>269.16800000000001</c:v>
                </c:pt>
                <c:pt idx="9062">
                  <c:v>269.178</c:v>
                </c:pt>
                <c:pt idx="9063">
                  <c:v>269.18700000000001</c:v>
                </c:pt>
                <c:pt idx="9064">
                  <c:v>269.19599999999997</c:v>
                </c:pt>
                <c:pt idx="9065">
                  <c:v>269.20499999999998</c:v>
                </c:pt>
                <c:pt idx="9066">
                  <c:v>269.214</c:v>
                </c:pt>
                <c:pt idx="9067">
                  <c:v>269.22300000000001</c:v>
                </c:pt>
                <c:pt idx="9068">
                  <c:v>269.233</c:v>
                </c:pt>
                <c:pt idx="9069">
                  <c:v>269.24200000000002</c:v>
                </c:pt>
                <c:pt idx="9070">
                  <c:v>269.25099999999998</c:v>
                </c:pt>
                <c:pt idx="9071">
                  <c:v>269.26</c:v>
                </c:pt>
                <c:pt idx="9072">
                  <c:v>269.26900000000001</c:v>
                </c:pt>
                <c:pt idx="9073">
                  <c:v>269.279</c:v>
                </c:pt>
                <c:pt idx="9074">
                  <c:v>269.28800000000001</c:v>
                </c:pt>
                <c:pt idx="9075">
                  <c:v>269.29699999999997</c:v>
                </c:pt>
                <c:pt idx="9076">
                  <c:v>269.30600000000004</c:v>
                </c:pt>
                <c:pt idx="9077">
                  <c:v>269.315</c:v>
                </c:pt>
                <c:pt idx="9078">
                  <c:v>269.32399999999996</c:v>
                </c:pt>
                <c:pt idx="9079">
                  <c:v>269.334</c:v>
                </c:pt>
                <c:pt idx="9080">
                  <c:v>269.34299999999996</c:v>
                </c:pt>
                <c:pt idx="9081">
                  <c:v>269.35200000000003</c:v>
                </c:pt>
                <c:pt idx="9082">
                  <c:v>269.36099999999999</c:v>
                </c:pt>
                <c:pt idx="9083">
                  <c:v>269.37</c:v>
                </c:pt>
                <c:pt idx="9084">
                  <c:v>269.38</c:v>
                </c:pt>
                <c:pt idx="9085">
                  <c:v>269.38899999999995</c:v>
                </c:pt>
                <c:pt idx="9086">
                  <c:v>269.39800000000002</c:v>
                </c:pt>
                <c:pt idx="9087">
                  <c:v>269.40699999999998</c:v>
                </c:pt>
                <c:pt idx="9088">
                  <c:v>269.416</c:v>
                </c:pt>
                <c:pt idx="9089">
                  <c:v>269.42500000000001</c:v>
                </c:pt>
                <c:pt idx="9090">
                  <c:v>269.435</c:v>
                </c:pt>
                <c:pt idx="9091">
                  <c:v>269.44400000000002</c:v>
                </c:pt>
                <c:pt idx="9092">
                  <c:v>269.45299999999997</c:v>
                </c:pt>
                <c:pt idx="9093">
                  <c:v>269.46199999999999</c:v>
                </c:pt>
                <c:pt idx="9094">
                  <c:v>269.471</c:v>
                </c:pt>
                <c:pt idx="9095">
                  <c:v>269.48</c:v>
                </c:pt>
                <c:pt idx="9096">
                  <c:v>269.49</c:v>
                </c:pt>
                <c:pt idx="9097">
                  <c:v>269.49900000000002</c:v>
                </c:pt>
                <c:pt idx="9098">
                  <c:v>269.50799999999998</c:v>
                </c:pt>
                <c:pt idx="9099">
                  <c:v>269.517</c:v>
                </c:pt>
                <c:pt idx="9100">
                  <c:v>269.52600000000001</c:v>
                </c:pt>
                <c:pt idx="9101">
                  <c:v>269.53499999999997</c:v>
                </c:pt>
                <c:pt idx="9102">
                  <c:v>269.54500000000002</c:v>
                </c:pt>
                <c:pt idx="9103">
                  <c:v>269.55399999999997</c:v>
                </c:pt>
                <c:pt idx="9104">
                  <c:v>269.56299999999999</c:v>
                </c:pt>
                <c:pt idx="9105">
                  <c:v>269.572</c:v>
                </c:pt>
                <c:pt idx="9106">
                  <c:v>269.58099999999996</c:v>
                </c:pt>
                <c:pt idx="9107">
                  <c:v>269.59000000000003</c:v>
                </c:pt>
                <c:pt idx="9108">
                  <c:v>269.59999999999997</c:v>
                </c:pt>
                <c:pt idx="9109">
                  <c:v>269.60900000000004</c:v>
                </c:pt>
                <c:pt idx="9110">
                  <c:v>269.61799999999999</c:v>
                </c:pt>
                <c:pt idx="9111">
                  <c:v>269.62700000000001</c:v>
                </c:pt>
                <c:pt idx="9112">
                  <c:v>269.63600000000002</c:v>
                </c:pt>
                <c:pt idx="9113">
                  <c:v>269.64499999999998</c:v>
                </c:pt>
                <c:pt idx="9114">
                  <c:v>269.65500000000003</c:v>
                </c:pt>
                <c:pt idx="9115">
                  <c:v>269.66399999999999</c:v>
                </c:pt>
                <c:pt idx="9116">
                  <c:v>269.673</c:v>
                </c:pt>
                <c:pt idx="9117">
                  <c:v>269.68200000000002</c:v>
                </c:pt>
                <c:pt idx="9118">
                  <c:v>269.69100000000003</c:v>
                </c:pt>
                <c:pt idx="9119">
                  <c:v>269.7</c:v>
                </c:pt>
                <c:pt idx="9120">
                  <c:v>269.70999999999998</c:v>
                </c:pt>
                <c:pt idx="9121">
                  <c:v>269.71899999999999</c:v>
                </c:pt>
                <c:pt idx="9122">
                  <c:v>269.72800000000001</c:v>
                </c:pt>
                <c:pt idx="9123">
                  <c:v>269.73700000000002</c:v>
                </c:pt>
                <c:pt idx="9124">
                  <c:v>269.74599999999998</c:v>
                </c:pt>
                <c:pt idx="9125">
                  <c:v>269.755</c:v>
                </c:pt>
                <c:pt idx="9126">
                  <c:v>269.76400000000001</c:v>
                </c:pt>
                <c:pt idx="9127">
                  <c:v>269.774</c:v>
                </c:pt>
                <c:pt idx="9128">
                  <c:v>269.78300000000002</c:v>
                </c:pt>
                <c:pt idx="9129">
                  <c:v>269.79199999999997</c:v>
                </c:pt>
                <c:pt idx="9130">
                  <c:v>269.80100000000004</c:v>
                </c:pt>
                <c:pt idx="9131">
                  <c:v>269.81</c:v>
                </c:pt>
                <c:pt idx="9132">
                  <c:v>269.81900000000002</c:v>
                </c:pt>
                <c:pt idx="9133">
                  <c:v>269.82900000000001</c:v>
                </c:pt>
                <c:pt idx="9134">
                  <c:v>269.83799999999997</c:v>
                </c:pt>
                <c:pt idx="9135">
                  <c:v>269.84700000000004</c:v>
                </c:pt>
                <c:pt idx="9136">
                  <c:v>269.85599999999999</c:v>
                </c:pt>
                <c:pt idx="9137">
                  <c:v>269.86500000000001</c:v>
                </c:pt>
                <c:pt idx="9138">
                  <c:v>269.87400000000002</c:v>
                </c:pt>
                <c:pt idx="9139">
                  <c:v>269.88299999999998</c:v>
                </c:pt>
                <c:pt idx="9140">
                  <c:v>269.89300000000003</c:v>
                </c:pt>
                <c:pt idx="9141">
                  <c:v>269.90199999999999</c:v>
                </c:pt>
                <c:pt idx="9142">
                  <c:v>269.911</c:v>
                </c:pt>
                <c:pt idx="9143">
                  <c:v>269.92</c:v>
                </c:pt>
                <c:pt idx="9144">
                  <c:v>269.92900000000003</c:v>
                </c:pt>
                <c:pt idx="9145">
                  <c:v>269.93799999999999</c:v>
                </c:pt>
                <c:pt idx="9146">
                  <c:v>269.947</c:v>
                </c:pt>
                <c:pt idx="9147">
                  <c:v>269.95699999999999</c:v>
                </c:pt>
                <c:pt idx="9148">
                  <c:v>269.96600000000001</c:v>
                </c:pt>
                <c:pt idx="9149">
                  <c:v>269.97500000000002</c:v>
                </c:pt>
                <c:pt idx="9150">
                  <c:v>269.98399999999998</c:v>
                </c:pt>
                <c:pt idx="9151">
                  <c:v>269.99299999999999</c:v>
                </c:pt>
                <c:pt idx="9152">
                  <c:v>270.00200000000001</c:v>
                </c:pt>
                <c:pt idx="9153">
                  <c:v>270.01099999999997</c:v>
                </c:pt>
                <c:pt idx="9154">
                  <c:v>270.02100000000002</c:v>
                </c:pt>
                <c:pt idx="9155">
                  <c:v>270.02999999999997</c:v>
                </c:pt>
                <c:pt idx="9156">
                  <c:v>270.03899999999999</c:v>
                </c:pt>
                <c:pt idx="9157">
                  <c:v>270.048</c:v>
                </c:pt>
                <c:pt idx="9158">
                  <c:v>270.05700000000002</c:v>
                </c:pt>
                <c:pt idx="9159">
                  <c:v>270.06599999999997</c:v>
                </c:pt>
                <c:pt idx="9160">
                  <c:v>270.07499999999999</c:v>
                </c:pt>
                <c:pt idx="9161">
                  <c:v>270.08500000000004</c:v>
                </c:pt>
                <c:pt idx="9162">
                  <c:v>270.09399999999999</c:v>
                </c:pt>
                <c:pt idx="9163">
                  <c:v>270.10300000000001</c:v>
                </c:pt>
                <c:pt idx="9164">
                  <c:v>270.11199999999997</c:v>
                </c:pt>
                <c:pt idx="9165">
                  <c:v>270.12100000000004</c:v>
                </c:pt>
                <c:pt idx="9166">
                  <c:v>270.13</c:v>
                </c:pt>
                <c:pt idx="9167">
                  <c:v>270.13899999999995</c:v>
                </c:pt>
                <c:pt idx="9168">
                  <c:v>270.149</c:v>
                </c:pt>
                <c:pt idx="9169">
                  <c:v>270.15799999999996</c:v>
                </c:pt>
                <c:pt idx="9170">
                  <c:v>270.16700000000003</c:v>
                </c:pt>
                <c:pt idx="9171">
                  <c:v>270.17599999999999</c:v>
                </c:pt>
                <c:pt idx="9172">
                  <c:v>270.185</c:v>
                </c:pt>
                <c:pt idx="9173">
                  <c:v>270.19400000000002</c:v>
                </c:pt>
                <c:pt idx="9174">
                  <c:v>270.20299999999997</c:v>
                </c:pt>
                <c:pt idx="9175">
                  <c:v>270.21199999999999</c:v>
                </c:pt>
                <c:pt idx="9176">
                  <c:v>270.22199999999998</c:v>
                </c:pt>
                <c:pt idx="9177">
                  <c:v>270.23099999999999</c:v>
                </c:pt>
                <c:pt idx="9178">
                  <c:v>270.24</c:v>
                </c:pt>
                <c:pt idx="9179">
                  <c:v>270.24900000000002</c:v>
                </c:pt>
                <c:pt idx="9180">
                  <c:v>270.25799999999998</c:v>
                </c:pt>
                <c:pt idx="9181">
                  <c:v>270.267</c:v>
                </c:pt>
                <c:pt idx="9182">
                  <c:v>270.27600000000001</c:v>
                </c:pt>
                <c:pt idx="9183">
                  <c:v>270.28499999999997</c:v>
                </c:pt>
                <c:pt idx="9184">
                  <c:v>270.29500000000002</c:v>
                </c:pt>
                <c:pt idx="9185">
                  <c:v>270.30399999999997</c:v>
                </c:pt>
                <c:pt idx="9186">
                  <c:v>270.31300000000005</c:v>
                </c:pt>
                <c:pt idx="9187">
                  <c:v>270.322</c:v>
                </c:pt>
                <c:pt idx="9188">
                  <c:v>270.33099999999996</c:v>
                </c:pt>
                <c:pt idx="9189">
                  <c:v>270.34000000000003</c:v>
                </c:pt>
                <c:pt idx="9190">
                  <c:v>270.34899999999999</c:v>
                </c:pt>
                <c:pt idx="9191">
                  <c:v>270.358</c:v>
                </c:pt>
                <c:pt idx="9192">
                  <c:v>270.36799999999999</c:v>
                </c:pt>
                <c:pt idx="9193">
                  <c:v>270.37700000000001</c:v>
                </c:pt>
                <c:pt idx="9194">
                  <c:v>270.38600000000002</c:v>
                </c:pt>
                <c:pt idx="9195">
                  <c:v>270.39499999999998</c:v>
                </c:pt>
                <c:pt idx="9196">
                  <c:v>270.404</c:v>
                </c:pt>
                <c:pt idx="9197">
                  <c:v>270.41299999999995</c:v>
                </c:pt>
                <c:pt idx="9198">
                  <c:v>270.42200000000003</c:v>
                </c:pt>
                <c:pt idx="9199">
                  <c:v>270.43099999999998</c:v>
                </c:pt>
                <c:pt idx="9200">
                  <c:v>270.44100000000003</c:v>
                </c:pt>
                <c:pt idx="9201">
                  <c:v>270.45</c:v>
                </c:pt>
                <c:pt idx="9202">
                  <c:v>270.45899999999995</c:v>
                </c:pt>
                <c:pt idx="9203">
                  <c:v>270.46800000000002</c:v>
                </c:pt>
                <c:pt idx="9204">
                  <c:v>270.47699999999998</c:v>
                </c:pt>
                <c:pt idx="9205">
                  <c:v>270.48599999999999</c:v>
                </c:pt>
                <c:pt idx="9206">
                  <c:v>270.495</c:v>
                </c:pt>
                <c:pt idx="9207">
                  <c:v>270.50400000000002</c:v>
                </c:pt>
                <c:pt idx="9208">
                  <c:v>270.51299999999998</c:v>
                </c:pt>
                <c:pt idx="9209">
                  <c:v>270.52299999999997</c:v>
                </c:pt>
                <c:pt idx="9210">
                  <c:v>270.53199999999998</c:v>
                </c:pt>
                <c:pt idx="9211">
                  <c:v>270.541</c:v>
                </c:pt>
                <c:pt idx="9212">
                  <c:v>270.55</c:v>
                </c:pt>
                <c:pt idx="9213">
                  <c:v>270.55899999999997</c:v>
                </c:pt>
                <c:pt idx="9214">
                  <c:v>270.56800000000004</c:v>
                </c:pt>
                <c:pt idx="9215">
                  <c:v>270.577</c:v>
                </c:pt>
                <c:pt idx="9216">
                  <c:v>270.58600000000001</c:v>
                </c:pt>
                <c:pt idx="9217">
                  <c:v>270.59500000000003</c:v>
                </c:pt>
                <c:pt idx="9218">
                  <c:v>270.60499999999996</c:v>
                </c:pt>
                <c:pt idx="9219">
                  <c:v>270.61400000000003</c:v>
                </c:pt>
                <c:pt idx="9220">
                  <c:v>270.62299999999999</c:v>
                </c:pt>
                <c:pt idx="9221">
                  <c:v>270.63200000000001</c:v>
                </c:pt>
                <c:pt idx="9222">
                  <c:v>270.64100000000002</c:v>
                </c:pt>
                <c:pt idx="9223">
                  <c:v>270.64999999999998</c:v>
                </c:pt>
                <c:pt idx="9224">
                  <c:v>270.65899999999999</c:v>
                </c:pt>
                <c:pt idx="9225">
                  <c:v>270.66800000000001</c:v>
                </c:pt>
                <c:pt idx="9226">
                  <c:v>270.67700000000002</c:v>
                </c:pt>
                <c:pt idx="9227">
                  <c:v>270.68700000000001</c:v>
                </c:pt>
                <c:pt idx="9228">
                  <c:v>270.69600000000003</c:v>
                </c:pt>
                <c:pt idx="9229">
                  <c:v>270.70499999999998</c:v>
                </c:pt>
                <c:pt idx="9230">
                  <c:v>270.714</c:v>
                </c:pt>
                <c:pt idx="9231">
                  <c:v>270.72300000000001</c:v>
                </c:pt>
                <c:pt idx="9232">
                  <c:v>270.73199999999997</c:v>
                </c:pt>
                <c:pt idx="9233">
                  <c:v>270.74099999999999</c:v>
                </c:pt>
                <c:pt idx="9234">
                  <c:v>270.75</c:v>
                </c:pt>
                <c:pt idx="9235">
                  <c:v>270.75900000000001</c:v>
                </c:pt>
                <c:pt idx="9236">
                  <c:v>270.76799999999997</c:v>
                </c:pt>
                <c:pt idx="9237">
                  <c:v>270.77799999999996</c:v>
                </c:pt>
                <c:pt idx="9238">
                  <c:v>270.78699999999998</c:v>
                </c:pt>
                <c:pt idx="9239">
                  <c:v>270.79599999999999</c:v>
                </c:pt>
                <c:pt idx="9240">
                  <c:v>270.80500000000001</c:v>
                </c:pt>
                <c:pt idx="9241">
                  <c:v>270.81399999999996</c:v>
                </c:pt>
                <c:pt idx="9242">
                  <c:v>270.82300000000004</c:v>
                </c:pt>
                <c:pt idx="9243">
                  <c:v>270.83199999999999</c:v>
                </c:pt>
                <c:pt idx="9244">
                  <c:v>270.84100000000001</c:v>
                </c:pt>
                <c:pt idx="9245">
                  <c:v>270.85000000000002</c:v>
                </c:pt>
                <c:pt idx="9246">
                  <c:v>270.85899999999998</c:v>
                </c:pt>
                <c:pt idx="9247">
                  <c:v>270.86799999999999</c:v>
                </c:pt>
                <c:pt idx="9248">
                  <c:v>270.87799999999999</c:v>
                </c:pt>
                <c:pt idx="9249">
                  <c:v>270.887</c:v>
                </c:pt>
                <c:pt idx="9250">
                  <c:v>270.89600000000002</c:v>
                </c:pt>
                <c:pt idx="9251">
                  <c:v>270.90500000000003</c:v>
                </c:pt>
                <c:pt idx="9252">
                  <c:v>270.91399999999999</c:v>
                </c:pt>
                <c:pt idx="9253">
                  <c:v>270.923</c:v>
                </c:pt>
                <c:pt idx="9254">
                  <c:v>270.93200000000002</c:v>
                </c:pt>
                <c:pt idx="9255">
                  <c:v>270.94099999999997</c:v>
                </c:pt>
                <c:pt idx="9256">
                  <c:v>270.95</c:v>
                </c:pt>
                <c:pt idx="9257">
                  <c:v>270.959</c:v>
                </c:pt>
                <c:pt idx="9258">
                  <c:v>270.96800000000002</c:v>
                </c:pt>
                <c:pt idx="9259">
                  <c:v>270.97800000000001</c:v>
                </c:pt>
                <c:pt idx="9260">
                  <c:v>270.98699999999997</c:v>
                </c:pt>
                <c:pt idx="9261">
                  <c:v>270.99599999999998</c:v>
                </c:pt>
                <c:pt idx="9262">
                  <c:v>271.005</c:v>
                </c:pt>
                <c:pt idx="9263">
                  <c:v>271.01400000000001</c:v>
                </c:pt>
                <c:pt idx="9264">
                  <c:v>271.02299999999997</c:v>
                </c:pt>
                <c:pt idx="9265">
                  <c:v>271.03200000000004</c:v>
                </c:pt>
                <c:pt idx="9266">
                  <c:v>271.041</c:v>
                </c:pt>
                <c:pt idx="9267">
                  <c:v>271.04999999999995</c:v>
                </c:pt>
                <c:pt idx="9268">
                  <c:v>271.05900000000003</c:v>
                </c:pt>
                <c:pt idx="9269">
                  <c:v>271.06799999999998</c:v>
                </c:pt>
                <c:pt idx="9270">
                  <c:v>271.07800000000003</c:v>
                </c:pt>
                <c:pt idx="9271">
                  <c:v>271.08699999999999</c:v>
                </c:pt>
                <c:pt idx="9272">
                  <c:v>271.096</c:v>
                </c:pt>
                <c:pt idx="9273">
                  <c:v>271.10500000000002</c:v>
                </c:pt>
                <c:pt idx="9274">
                  <c:v>271.11399999999998</c:v>
                </c:pt>
                <c:pt idx="9275">
                  <c:v>271.12299999999999</c:v>
                </c:pt>
                <c:pt idx="9276">
                  <c:v>271.13200000000001</c:v>
                </c:pt>
                <c:pt idx="9277">
                  <c:v>271.14100000000002</c:v>
                </c:pt>
                <c:pt idx="9278">
                  <c:v>271.14999999999998</c:v>
                </c:pt>
                <c:pt idx="9279">
                  <c:v>271.15900000000005</c:v>
                </c:pt>
                <c:pt idx="9280">
                  <c:v>271.16800000000001</c:v>
                </c:pt>
                <c:pt idx="9281">
                  <c:v>271.17700000000002</c:v>
                </c:pt>
                <c:pt idx="9282">
                  <c:v>271.18599999999998</c:v>
                </c:pt>
                <c:pt idx="9283">
                  <c:v>271.19599999999997</c:v>
                </c:pt>
                <c:pt idx="9284">
                  <c:v>271.20500000000004</c:v>
                </c:pt>
                <c:pt idx="9285">
                  <c:v>271.214</c:v>
                </c:pt>
                <c:pt idx="9286">
                  <c:v>271.22300000000001</c:v>
                </c:pt>
                <c:pt idx="9287">
                  <c:v>271.23199999999997</c:v>
                </c:pt>
                <c:pt idx="9288">
                  <c:v>271.24099999999999</c:v>
                </c:pt>
                <c:pt idx="9289">
                  <c:v>271.25</c:v>
                </c:pt>
                <c:pt idx="9290">
                  <c:v>271.25899999999996</c:v>
                </c:pt>
                <c:pt idx="9291">
                  <c:v>271.26800000000003</c:v>
                </c:pt>
                <c:pt idx="9292">
                  <c:v>271.27699999999999</c:v>
                </c:pt>
                <c:pt idx="9293">
                  <c:v>271.286</c:v>
                </c:pt>
                <c:pt idx="9294">
                  <c:v>271.29500000000002</c:v>
                </c:pt>
                <c:pt idx="9295">
                  <c:v>271.30400000000003</c:v>
                </c:pt>
                <c:pt idx="9296">
                  <c:v>271.31299999999999</c:v>
                </c:pt>
                <c:pt idx="9297">
                  <c:v>271.32299999999998</c:v>
                </c:pt>
                <c:pt idx="9298">
                  <c:v>271.33199999999999</c:v>
                </c:pt>
                <c:pt idx="9299">
                  <c:v>271.34100000000001</c:v>
                </c:pt>
                <c:pt idx="9300">
                  <c:v>271.35000000000002</c:v>
                </c:pt>
                <c:pt idx="9301">
                  <c:v>271.35899999999998</c:v>
                </c:pt>
                <c:pt idx="9302">
                  <c:v>271.36800000000005</c:v>
                </c:pt>
                <c:pt idx="9303">
                  <c:v>271.37700000000001</c:v>
                </c:pt>
                <c:pt idx="9304">
                  <c:v>271.38599999999997</c:v>
                </c:pt>
                <c:pt idx="9305">
                  <c:v>271.39499999999998</c:v>
                </c:pt>
                <c:pt idx="9306">
                  <c:v>271.404</c:v>
                </c:pt>
                <c:pt idx="9307">
                  <c:v>271.41300000000001</c:v>
                </c:pt>
                <c:pt idx="9308">
                  <c:v>271.42199999999997</c:v>
                </c:pt>
                <c:pt idx="9309">
                  <c:v>271.43100000000004</c:v>
                </c:pt>
                <c:pt idx="9310">
                  <c:v>271.44</c:v>
                </c:pt>
                <c:pt idx="9311">
                  <c:v>271.44900000000001</c:v>
                </c:pt>
                <c:pt idx="9312">
                  <c:v>271.459</c:v>
                </c:pt>
                <c:pt idx="9313">
                  <c:v>271.46799999999996</c:v>
                </c:pt>
                <c:pt idx="9314">
                  <c:v>271.47700000000003</c:v>
                </c:pt>
                <c:pt idx="9315">
                  <c:v>271.48599999999999</c:v>
                </c:pt>
                <c:pt idx="9316">
                  <c:v>271.495</c:v>
                </c:pt>
                <c:pt idx="9317">
                  <c:v>271.50400000000002</c:v>
                </c:pt>
                <c:pt idx="9318">
                  <c:v>271.51299999999998</c:v>
                </c:pt>
                <c:pt idx="9319">
                  <c:v>271.52199999999999</c:v>
                </c:pt>
                <c:pt idx="9320">
                  <c:v>271.53100000000001</c:v>
                </c:pt>
                <c:pt idx="9321">
                  <c:v>271.54000000000002</c:v>
                </c:pt>
                <c:pt idx="9322">
                  <c:v>271.54899999999998</c:v>
                </c:pt>
                <c:pt idx="9323">
                  <c:v>271.55799999999999</c:v>
                </c:pt>
                <c:pt idx="9324">
                  <c:v>271.56700000000001</c:v>
                </c:pt>
                <c:pt idx="9325">
                  <c:v>271.57600000000002</c:v>
                </c:pt>
                <c:pt idx="9326">
                  <c:v>271.58499999999998</c:v>
                </c:pt>
                <c:pt idx="9327">
                  <c:v>271.59399999999999</c:v>
                </c:pt>
                <c:pt idx="9328">
                  <c:v>271.59399999999999</c:v>
                </c:pt>
                <c:pt idx="9329">
                  <c:v>271.60300000000001</c:v>
                </c:pt>
                <c:pt idx="9330">
                  <c:v>271.60300000000001</c:v>
                </c:pt>
                <c:pt idx="9331">
                  <c:v>271.61199999999997</c:v>
                </c:pt>
                <c:pt idx="9332">
                  <c:v>271.62200000000001</c:v>
                </c:pt>
                <c:pt idx="9333">
                  <c:v>271.63099999999997</c:v>
                </c:pt>
                <c:pt idx="9334">
                  <c:v>271.64000000000004</c:v>
                </c:pt>
                <c:pt idx="9335">
                  <c:v>271.64999999999998</c:v>
                </c:pt>
                <c:pt idx="9336">
                  <c:v>271.65899999999999</c:v>
                </c:pt>
                <c:pt idx="9337">
                  <c:v>271.66800000000001</c:v>
                </c:pt>
                <c:pt idx="9338">
                  <c:v>271.678</c:v>
                </c:pt>
                <c:pt idx="9339">
                  <c:v>271.68700000000001</c:v>
                </c:pt>
                <c:pt idx="9340">
                  <c:v>271.69600000000003</c:v>
                </c:pt>
                <c:pt idx="9341">
                  <c:v>271.70499999999998</c:v>
                </c:pt>
                <c:pt idx="9342">
                  <c:v>271.71500000000003</c:v>
                </c:pt>
                <c:pt idx="9343">
                  <c:v>271.72399999999999</c:v>
                </c:pt>
                <c:pt idx="9344">
                  <c:v>271.733</c:v>
                </c:pt>
                <c:pt idx="9345">
                  <c:v>271.74299999999999</c:v>
                </c:pt>
                <c:pt idx="9346">
                  <c:v>271.75200000000001</c:v>
                </c:pt>
                <c:pt idx="9347">
                  <c:v>271.76100000000002</c:v>
                </c:pt>
                <c:pt idx="9348">
                  <c:v>271.77</c:v>
                </c:pt>
                <c:pt idx="9349">
                  <c:v>271.78000000000003</c:v>
                </c:pt>
                <c:pt idx="9350">
                  <c:v>271.78899999999999</c:v>
                </c:pt>
                <c:pt idx="9351">
                  <c:v>271.798</c:v>
                </c:pt>
                <c:pt idx="9352">
                  <c:v>271.80799999999999</c:v>
                </c:pt>
                <c:pt idx="9353">
                  <c:v>271.81699999999995</c:v>
                </c:pt>
                <c:pt idx="9354">
                  <c:v>271.82600000000002</c:v>
                </c:pt>
                <c:pt idx="9355">
                  <c:v>271.83499999999998</c:v>
                </c:pt>
                <c:pt idx="9356">
                  <c:v>271.84500000000003</c:v>
                </c:pt>
                <c:pt idx="9357">
                  <c:v>271.85399999999998</c:v>
                </c:pt>
                <c:pt idx="9358">
                  <c:v>271.863</c:v>
                </c:pt>
                <c:pt idx="9359">
                  <c:v>271.87299999999999</c:v>
                </c:pt>
                <c:pt idx="9360">
                  <c:v>271.88200000000001</c:v>
                </c:pt>
                <c:pt idx="9361">
                  <c:v>271.89100000000002</c:v>
                </c:pt>
                <c:pt idx="9362">
                  <c:v>271.89999999999998</c:v>
                </c:pt>
                <c:pt idx="9363">
                  <c:v>271.91000000000003</c:v>
                </c:pt>
                <c:pt idx="9364">
                  <c:v>271.91899999999998</c:v>
                </c:pt>
                <c:pt idx="9365">
                  <c:v>271.928</c:v>
                </c:pt>
                <c:pt idx="9366">
                  <c:v>271.93799999999999</c:v>
                </c:pt>
                <c:pt idx="9367">
                  <c:v>271.947</c:v>
                </c:pt>
                <c:pt idx="9368">
                  <c:v>271.95600000000002</c:v>
                </c:pt>
                <c:pt idx="9369">
                  <c:v>271.96499999999997</c:v>
                </c:pt>
                <c:pt idx="9370">
                  <c:v>271.97500000000002</c:v>
                </c:pt>
                <c:pt idx="9371">
                  <c:v>271.98399999999998</c:v>
                </c:pt>
                <c:pt idx="9372">
                  <c:v>271.99299999999999</c:v>
                </c:pt>
                <c:pt idx="9373">
                  <c:v>272.00299999999999</c:v>
                </c:pt>
                <c:pt idx="9374">
                  <c:v>272.012</c:v>
                </c:pt>
                <c:pt idx="9375">
                  <c:v>272.02100000000002</c:v>
                </c:pt>
                <c:pt idx="9376">
                  <c:v>272.02999999999997</c:v>
                </c:pt>
                <c:pt idx="9377">
                  <c:v>272.04000000000002</c:v>
                </c:pt>
                <c:pt idx="9378">
                  <c:v>272.04899999999998</c:v>
                </c:pt>
                <c:pt idx="9379">
                  <c:v>272.05799999999999</c:v>
                </c:pt>
                <c:pt idx="9380">
                  <c:v>272.06800000000004</c:v>
                </c:pt>
                <c:pt idx="9381">
                  <c:v>272.077</c:v>
                </c:pt>
                <c:pt idx="9382">
                  <c:v>272.08600000000001</c:v>
                </c:pt>
                <c:pt idx="9383">
                  <c:v>272.09499999999997</c:v>
                </c:pt>
                <c:pt idx="9384">
                  <c:v>272.10499999999996</c:v>
                </c:pt>
                <c:pt idx="9385">
                  <c:v>272.11400000000003</c:v>
                </c:pt>
                <c:pt idx="9386">
                  <c:v>272.12299999999999</c:v>
                </c:pt>
                <c:pt idx="9387">
                  <c:v>272.13200000000001</c:v>
                </c:pt>
                <c:pt idx="9388">
                  <c:v>272.142</c:v>
                </c:pt>
                <c:pt idx="9389">
                  <c:v>272.15100000000001</c:v>
                </c:pt>
                <c:pt idx="9390">
                  <c:v>272.16000000000003</c:v>
                </c:pt>
                <c:pt idx="9391">
                  <c:v>272.16899999999998</c:v>
                </c:pt>
                <c:pt idx="9392">
                  <c:v>272.17900000000003</c:v>
                </c:pt>
                <c:pt idx="9393">
                  <c:v>272.18799999999999</c:v>
                </c:pt>
                <c:pt idx="9394">
                  <c:v>272.197</c:v>
                </c:pt>
                <c:pt idx="9395">
                  <c:v>272.20699999999999</c:v>
                </c:pt>
                <c:pt idx="9396">
                  <c:v>272.21600000000001</c:v>
                </c:pt>
                <c:pt idx="9397">
                  <c:v>272.22500000000002</c:v>
                </c:pt>
                <c:pt idx="9398">
                  <c:v>272.23399999999998</c:v>
                </c:pt>
                <c:pt idx="9399">
                  <c:v>272.24400000000003</c:v>
                </c:pt>
                <c:pt idx="9400">
                  <c:v>272.25299999999999</c:v>
                </c:pt>
                <c:pt idx="9401">
                  <c:v>272.262</c:v>
                </c:pt>
                <c:pt idx="9402">
                  <c:v>272.27100000000002</c:v>
                </c:pt>
                <c:pt idx="9403">
                  <c:v>272.28099999999995</c:v>
                </c:pt>
                <c:pt idx="9404">
                  <c:v>272.29000000000002</c:v>
                </c:pt>
                <c:pt idx="9405">
                  <c:v>272.29899999999998</c:v>
                </c:pt>
                <c:pt idx="9406">
                  <c:v>272.30799999999999</c:v>
                </c:pt>
                <c:pt idx="9407">
                  <c:v>272.31799999999998</c:v>
                </c:pt>
                <c:pt idx="9408">
                  <c:v>272.327</c:v>
                </c:pt>
                <c:pt idx="9409">
                  <c:v>272.33600000000001</c:v>
                </c:pt>
                <c:pt idx="9410">
                  <c:v>272.346</c:v>
                </c:pt>
                <c:pt idx="9411">
                  <c:v>272.35500000000002</c:v>
                </c:pt>
                <c:pt idx="9412">
                  <c:v>272.36399999999998</c:v>
                </c:pt>
                <c:pt idx="9413">
                  <c:v>272.37300000000005</c:v>
                </c:pt>
                <c:pt idx="9414">
                  <c:v>272.38299999999998</c:v>
                </c:pt>
                <c:pt idx="9415">
                  <c:v>272.392</c:v>
                </c:pt>
                <c:pt idx="9416">
                  <c:v>272.40100000000001</c:v>
                </c:pt>
                <c:pt idx="9417">
                  <c:v>272.40999999999997</c:v>
                </c:pt>
                <c:pt idx="9418">
                  <c:v>272.42</c:v>
                </c:pt>
                <c:pt idx="9419">
                  <c:v>272.42899999999997</c:v>
                </c:pt>
                <c:pt idx="9420">
                  <c:v>272.43800000000005</c:v>
                </c:pt>
                <c:pt idx="9421">
                  <c:v>272.447</c:v>
                </c:pt>
                <c:pt idx="9422">
                  <c:v>272.45699999999999</c:v>
                </c:pt>
                <c:pt idx="9423">
                  <c:v>272.46600000000001</c:v>
                </c:pt>
                <c:pt idx="9424">
                  <c:v>272.47499999999997</c:v>
                </c:pt>
                <c:pt idx="9425">
                  <c:v>272.48400000000004</c:v>
                </c:pt>
                <c:pt idx="9426">
                  <c:v>272.49399999999997</c:v>
                </c:pt>
                <c:pt idx="9427">
                  <c:v>272.50300000000004</c:v>
                </c:pt>
                <c:pt idx="9428">
                  <c:v>272.512</c:v>
                </c:pt>
                <c:pt idx="9429">
                  <c:v>272.52099999999996</c:v>
                </c:pt>
                <c:pt idx="9430">
                  <c:v>272.53100000000001</c:v>
                </c:pt>
                <c:pt idx="9431">
                  <c:v>272.53999999999996</c:v>
                </c:pt>
                <c:pt idx="9432">
                  <c:v>272.54900000000004</c:v>
                </c:pt>
                <c:pt idx="9433">
                  <c:v>272.55799999999999</c:v>
                </c:pt>
                <c:pt idx="9434">
                  <c:v>272.56799999999998</c:v>
                </c:pt>
                <c:pt idx="9435">
                  <c:v>272.577</c:v>
                </c:pt>
                <c:pt idx="9436">
                  <c:v>272.58599999999996</c:v>
                </c:pt>
                <c:pt idx="9437">
                  <c:v>272.59500000000003</c:v>
                </c:pt>
                <c:pt idx="9438">
                  <c:v>272.60500000000002</c:v>
                </c:pt>
                <c:pt idx="9439">
                  <c:v>272.61400000000003</c:v>
                </c:pt>
                <c:pt idx="9440">
                  <c:v>272.62299999999999</c:v>
                </c:pt>
                <c:pt idx="9441">
                  <c:v>272.63199999999995</c:v>
                </c:pt>
                <c:pt idx="9442">
                  <c:v>272.642</c:v>
                </c:pt>
                <c:pt idx="9443">
                  <c:v>272.65100000000001</c:v>
                </c:pt>
                <c:pt idx="9444">
                  <c:v>272.66000000000003</c:v>
                </c:pt>
                <c:pt idx="9445">
                  <c:v>272.66899999999998</c:v>
                </c:pt>
                <c:pt idx="9446">
                  <c:v>272.67900000000003</c:v>
                </c:pt>
                <c:pt idx="9447">
                  <c:v>272.68799999999999</c:v>
                </c:pt>
                <c:pt idx="9448">
                  <c:v>272.697</c:v>
                </c:pt>
                <c:pt idx="9449">
                  <c:v>272.70600000000002</c:v>
                </c:pt>
                <c:pt idx="9450">
                  <c:v>272.71600000000001</c:v>
                </c:pt>
                <c:pt idx="9451">
                  <c:v>272.72500000000002</c:v>
                </c:pt>
                <c:pt idx="9452">
                  <c:v>272.73399999999998</c:v>
                </c:pt>
                <c:pt idx="9453">
                  <c:v>272.74299999999999</c:v>
                </c:pt>
                <c:pt idx="9454">
                  <c:v>272.75200000000001</c:v>
                </c:pt>
                <c:pt idx="9455">
                  <c:v>272.762</c:v>
                </c:pt>
                <c:pt idx="9456">
                  <c:v>272.77100000000002</c:v>
                </c:pt>
                <c:pt idx="9457">
                  <c:v>272.77999999999997</c:v>
                </c:pt>
                <c:pt idx="9458">
                  <c:v>272.78900000000004</c:v>
                </c:pt>
                <c:pt idx="9459">
                  <c:v>272.79899999999998</c:v>
                </c:pt>
                <c:pt idx="9460">
                  <c:v>272.80799999999999</c:v>
                </c:pt>
                <c:pt idx="9461">
                  <c:v>272.81700000000001</c:v>
                </c:pt>
                <c:pt idx="9462">
                  <c:v>272.82599999999996</c:v>
                </c:pt>
                <c:pt idx="9463">
                  <c:v>272.83600000000001</c:v>
                </c:pt>
                <c:pt idx="9464">
                  <c:v>272.84499999999997</c:v>
                </c:pt>
                <c:pt idx="9465">
                  <c:v>272.85400000000004</c:v>
                </c:pt>
                <c:pt idx="9466">
                  <c:v>272.863</c:v>
                </c:pt>
                <c:pt idx="9467">
                  <c:v>272.87299999999999</c:v>
                </c:pt>
                <c:pt idx="9468">
                  <c:v>272.88200000000001</c:v>
                </c:pt>
                <c:pt idx="9469">
                  <c:v>272.89099999999996</c:v>
                </c:pt>
                <c:pt idx="9470">
                  <c:v>272.90000000000003</c:v>
                </c:pt>
                <c:pt idx="9471">
                  <c:v>272.90899999999999</c:v>
                </c:pt>
                <c:pt idx="9472">
                  <c:v>272.91899999999998</c:v>
                </c:pt>
                <c:pt idx="9473">
                  <c:v>272.928</c:v>
                </c:pt>
                <c:pt idx="9474">
                  <c:v>272.93699999999995</c:v>
                </c:pt>
                <c:pt idx="9475">
                  <c:v>272.94600000000003</c:v>
                </c:pt>
                <c:pt idx="9476">
                  <c:v>272.95600000000002</c:v>
                </c:pt>
                <c:pt idx="9477">
                  <c:v>272.96500000000003</c:v>
                </c:pt>
                <c:pt idx="9478">
                  <c:v>272.97399999999999</c:v>
                </c:pt>
                <c:pt idx="9479">
                  <c:v>272.983</c:v>
                </c:pt>
                <c:pt idx="9480">
                  <c:v>272.99200000000002</c:v>
                </c:pt>
                <c:pt idx="9481">
                  <c:v>273.00200000000001</c:v>
                </c:pt>
                <c:pt idx="9482">
                  <c:v>273.01100000000002</c:v>
                </c:pt>
                <c:pt idx="9483">
                  <c:v>273.02</c:v>
                </c:pt>
                <c:pt idx="9484">
                  <c:v>273.029</c:v>
                </c:pt>
                <c:pt idx="9485">
                  <c:v>273.03899999999999</c:v>
                </c:pt>
                <c:pt idx="9486">
                  <c:v>273.048</c:v>
                </c:pt>
                <c:pt idx="9487">
                  <c:v>273.05700000000002</c:v>
                </c:pt>
                <c:pt idx="9488">
                  <c:v>273.06599999999997</c:v>
                </c:pt>
                <c:pt idx="9489">
                  <c:v>273.07499999999999</c:v>
                </c:pt>
                <c:pt idx="9490">
                  <c:v>273.08499999999998</c:v>
                </c:pt>
                <c:pt idx="9491">
                  <c:v>273.09400000000005</c:v>
                </c:pt>
                <c:pt idx="9492">
                  <c:v>273.10300000000001</c:v>
                </c:pt>
                <c:pt idx="9493">
                  <c:v>273.11199999999997</c:v>
                </c:pt>
                <c:pt idx="9494">
                  <c:v>273.12200000000001</c:v>
                </c:pt>
                <c:pt idx="9495">
                  <c:v>273.13099999999997</c:v>
                </c:pt>
                <c:pt idx="9496">
                  <c:v>273.14000000000004</c:v>
                </c:pt>
                <c:pt idx="9497">
                  <c:v>273.149</c:v>
                </c:pt>
                <c:pt idx="9498">
                  <c:v>273.15800000000002</c:v>
                </c:pt>
                <c:pt idx="9499">
                  <c:v>273.16800000000001</c:v>
                </c:pt>
                <c:pt idx="9500">
                  <c:v>273.17699999999996</c:v>
                </c:pt>
                <c:pt idx="9501">
                  <c:v>273.18600000000004</c:v>
                </c:pt>
                <c:pt idx="9502">
                  <c:v>273.19499999999999</c:v>
                </c:pt>
                <c:pt idx="9503">
                  <c:v>273.20400000000001</c:v>
                </c:pt>
                <c:pt idx="9504">
                  <c:v>273.214</c:v>
                </c:pt>
                <c:pt idx="9505">
                  <c:v>273.22299999999996</c:v>
                </c:pt>
                <c:pt idx="9506">
                  <c:v>273.23200000000003</c:v>
                </c:pt>
                <c:pt idx="9507">
                  <c:v>273.24099999999999</c:v>
                </c:pt>
                <c:pt idx="9508">
                  <c:v>273.25100000000003</c:v>
                </c:pt>
                <c:pt idx="9509">
                  <c:v>273.26</c:v>
                </c:pt>
                <c:pt idx="9510">
                  <c:v>273.26900000000001</c:v>
                </c:pt>
                <c:pt idx="9511">
                  <c:v>273.27800000000002</c:v>
                </c:pt>
                <c:pt idx="9512">
                  <c:v>273.28699999999998</c:v>
                </c:pt>
                <c:pt idx="9513">
                  <c:v>273.29700000000003</c:v>
                </c:pt>
                <c:pt idx="9514">
                  <c:v>273.30599999999998</c:v>
                </c:pt>
                <c:pt idx="9515">
                  <c:v>273.315</c:v>
                </c:pt>
                <c:pt idx="9516">
                  <c:v>273.32400000000001</c:v>
                </c:pt>
                <c:pt idx="9517">
                  <c:v>273.33300000000003</c:v>
                </c:pt>
                <c:pt idx="9518">
                  <c:v>273.34300000000002</c:v>
                </c:pt>
                <c:pt idx="9519">
                  <c:v>273.35199999999998</c:v>
                </c:pt>
                <c:pt idx="9520">
                  <c:v>273.36099999999999</c:v>
                </c:pt>
                <c:pt idx="9521">
                  <c:v>273.37</c:v>
                </c:pt>
                <c:pt idx="9522">
                  <c:v>273.37900000000002</c:v>
                </c:pt>
                <c:pt idx="9523">
                  <c:v>273.38900000000001</c:v>
                </c:pt>
                <c:pt idx="9524">
                  <c:v>273.39800000000002</c:v>
                </c:pt>
                <c:pt idx="9525">
                  <c:v>273.40699999999998</c:v>
                </c:pt>
                <c:pt idx="9526">
                  <c:v>273.416</c:v>
                </c:pt>
                <c:pt idx="9527">
                  <c:v>273.42500000000001</c:v>
                </c:pt>
                <c:pt idx="9528">
                  <c:v>273.435</c:v>
                </c:pt>
                <c:pt idx="9529">
                  <c:v>273.44400000000002</c:v>
                </c:pt>
                <c:pt idx="9530">
                  <c:v>273.45299999999997</c:v>
                </c:pt>
                <c:pt idx="9531">
                  <c:v>273.46199999999999</c:v>
                </c:pt>
                <c:pt idx="9532">
                  <c:v>273.471</c:v>
                </c:pt>
                <c:pt idx="9533">
                  <c:v>273.48099999999999</c:v>
                </c:pt>
                <c:pt idx="9534">
                  <c:v>273.49</c:v>
                </c:pt>
                <c:pt idx="9535">
                  <c:v>273.49899999999997</c:v>
                </c:pt>
                <c:pt idx="9536">
                  <c:v>273.50800000000004</c:v>
                </c:pt>
                <c:pt idx="9537">
                  <c:v>273.517</c:v>
                </c:pt>
                <c:pt idx="9538">
                  <c:v>273.52699999999999</c:v>
                </c:pt>
                <c:pt idx="9539">
                  <c:v>273.536</c:v>
                </c:pt>
                <c:pt idx="9540">
                  <c:v>273.54499999999996</c:v>
                </c:pt>
                <c:pt idx="9541">
                  <c:v>273.55400000000003</c:v>
                </c:pt>
                <c:pt idx="9542">
                  <c:v>273.56299999999999</c:v>
                </c:pt>
                <c:pt idx="9543">
                  <c:v>273.57300000000004</c:v>
                </c:pt>
                <c:pt idx="9544">
                  <c:v>273.58199999999999</c:v>
                </c:pt>
                <c:pt idx="9545">
                  <c:v>273.59099999999995</c:v>
                </c:pt>
                <c:pt idx="9546">
                  <c:v>273.60000000000002</c:v>
                </c:pt>
                <c:pt idx="9547">
                  <c:v>273.60899999999998</c:v>
                </c:pt>
                <c:pt idx="9548">
                  <c:v>273.61900000000003</c:v>
                </c:pt>
                <c:pt idx="9549">
                  <c:v>273.62799999999999</c:v>
                </c:pt>
                <c:pt idx="9550">
                  <c:v>273.637</c:v>
                </c:pt>
                <c:pt idx="9551">
                  <c:v>273.64600000000002</c:v>
                </c:pt>
                <c:pt idx="9552">
                  <c:v>273.65499999999997</c:v>
                </c:pt>
                <c:pt idx="9553">
                  <c:v>273.66500000000002</c:v>
                </c:pt>
                <c:pt idx="9554">
                  <c:v>273.67399999999998</c:v>
                </c:pt>
                <c:pt idx="9555">
                  <c:v>273.68299999999999</c:v>
                </c:pt>
                <c:pt idx="9556">
                  <c:v>273.69200000000001</c:v>
                </c:pt>
                <c:pt idx="9557">
                  <c:v>273.70100000000002</c:v>
                </c:pt>
                <c:pt idx="9558">
                  <c:v>273.70999999999998</c:v>
                </c:pt>
                <c:pt idx="9559">
                  <c:v>273.71999999999997</c:v>
                </c:pt>
                <c:pt idx="9560">
                  <c:v>273.72899999999998</c:v>
                </c:pt>
                <c:pt idx="9561">
                  <c:v>273.738</c:v>
                </c:pt>
                <c:pt idx="9562">
                  <c:v>273.74700000000001</c:v>
                </c:pt>
                <c:pt idx="9563">
                  <c:v>273.75599999999997</c:v>
                </c:pt>
                <c:pt idx="9564">
                  <c:v>273.76600000000002</c:v>
                </c:pt>
                <c:pt idx="9565">
                  <c:v>273.77499999999998</c:v>
                </c:pt>
                <c:pt idx="9566">
                  <c:v>273.78399999999999</c:v>
                </c:pt>
                <c:pt idx="9567">
                  <c:v>273.79300000000001</c:v>
                </c:pt>
                <c:pt idx="9568">
                  <c:v>273.80199999999996</c:v>
                </c:pt>
                <c:pt idx="9569">
                  <c:v>273.81100000000004</c:v>
                </c:pt>
                <c:pt idx="9570">
                  <c:v>273.82099999999997</c:v>
                </c:pt>
                <c:pt idx="9571">
                  <c:v>273.83</c:v>
                </c:pt>
                <c:pt idx="9572">
                  <c:v>273.839</c:v>
                </c:pt>
                <c:pt idx="9573">
                  <c:v>273.84799999999996</c:v>
                </c:pt>
                <c:pt idx="9574">
                  <c:v>273.85700000000003</c:v>
                </c:pt>
                <c:pt idx="9575">
                  <c:v>273.86700000000002</c:v>
                </c:pt>
                <c:pt idx="9576">
                  <c:v>273.87600000000003</c:v>
                </c:pt>
                <c:pt idx="9577">
                  <c:v>273.88499999999999</c:v>
                </c:pt>
                <c:pt idx="9578">
                  <c:v>273.89400000000001</c:v>
                </c:pt>
                <c:pt idx="9579">
                  <c:v>273.90300000000002</c:v>
                </c:pt>
                <c:pt idx="9580">
                  <c:v>273.91199999999998</c:v>
                </c:pt>
                <c:pt idx="9581">
                  <c:v>273.92200000000003</c:v>
                </c:pt>
                <c:pt idx="9582">
                  <c:v>273.93099999999998</c:v>
                </c:pt>
                <c:pt idx="9583">
                  <c:v>273.94</c:v>
                </c:pt>
                <c:pt idx="9584">
                  <c:v>273.94900000000001</c:v>
                </c:pt>
                <c:pt idx="9585">
                  <c:v>273.95799999999997</c:v>
                </c:pt>
                <c:pt idx="9586">
                  <c:v>273.96699999999998</c:v>
                </c:pt>
                <c:pt idx="9587">
                  <c:v>273.97699999999998</c:v>
                </c:pt>
                <c:pt idx="9588">
                  <c:v>273.98599999999999</c:v>
                </c:pt>
                <c:pt idx="9589">
                  <c:v>273.995</c:v>
                </c:pt>
                <c:pt idx="9590">
                  <c:v>274.00400000000002</c:v>
                </c:pt>
                <c:pt idx="9591">
                  <c:v>274.01299999999998</c:v>
                </c:pt>
                <c:pt idx="9592">
                  <c:v>274.02199999999999</c:v>
                </c:pt>
                <c:pt idx="9593">
                  <c:v>274.03199999999998</c:v>
                </c:pt>
                <c:pt idx="9594">
                  <c:v>274.041</c:v>
                </c:pt>
                <c:pt idx="9595">
                  <c:v>274.05</c:v>
                </c:pt>
                <c:pt idx="9596">
                  <c:v>274.05899999999997</c:v>
                </c:pt>
                <c:pt idx="9597">
                  <c:v>274.06800000000004</c:v>
                </c:pt>
                <c:pt idx="9598">
                  <c:v>274.077</c:v>
                </c:pt>
                <c:pt idx="9599">
                  <c:v>274.08699999999999</c:v>
                </c:pt>
                <c:pt idx="9600">
                  <c:v>274.096</c:v>
                </c:pt>
                <c:pt idx="9601">
                  <c:v>274.10499999999996</c:v>
                </c:pt>
                <c:pt idx="9602">
                  <c:v>274.11400000000003</c:v>
                </c:pt>
                <c:pt idx="9603">
                  <c:v>274.12299999999999</c:v>
                </c:pt>
                <c:pt idx="9604">
                  <c:v>274.13200000000001</c:v>
                </c:pt>
                <c:pt idx="9605">
                  <c:v>274.142</c:v>
                </c:pt>
                <c:pt idx="9606">
                  <c:v>274.15099999999995</c:v>
                </c:pt>
                <c:pt idx="9607">
                  <c:v>274.16000000000003</c:v>
                </c:pt>
                <c:pt idx="9608">
                  <c:v>274.16899999999998</c:v>
                </c:pt>
                <c:pt idx="9609">
                  <c:v>274.178</c:v>
                </c:pt>
                <c:pt idx="9610">
                  <c:v>274.18700000000001</c:v>
                </c:pt>
                <c:pt idx="9611">
                  <c:v>274.197</c:v>
                </c:pt>
                <c:pt idx="9612">
                  <c:v>274.20600000000002</c:v>
                </c:pt>
                <c:pt idx="9613">
                  <c:v>274.21499999999997</c:v>
                </c:pt>
                <c:pt idx="9614">
                  <c:v>274.22399999999999</c:v>
                </c:pt>
                <c:pt idx="9615">
                  <c:v>274.233</c:v>
                </c:pt>
                <c:pt idx="9616">
                  <c:v>274.24200000000002</c:v>
                </c:pt>
                <c:pt idx="9617">
                  <c:v>274.25099999999998</c:v>
                </c:pt>
                <c:pt idx="9618">
                  <c:v>274.26100000000002</c:v>
                </c:pt>
                <c:pt idx="9619">
                  <c:v>274.27</c:v>
                </c:pt>
                <c:pt idx="9620">
                  <c:v>274.279</c:v>
                </c:pt>
                <c:pt idx="9621">
                  <c:v>274.28800000000001</c:v>
                </c:pt>
                <c:pt idx="9622">
                  <c:v>274.29699999999997</c:v>
                </c:pt>
                <c:pt idx="9623">
                  <c:v>274.30600000000004</c:v>
                </c:pt>
                <c:pt idx="9624">
                  <c:v>274.31599999999997</c:v>
                </c:pt>
                <c:pt idx="9625">
                  <c:v>274.32499999999999</c:v>
                </c:pt>
                <c:pt idx="9626">
                  <c:v>274.334</c:v>
                </c:pt>
                <c:pt idx="9627">
                  <c:v>274.34299999999996</c:v>
                </c:pt>
                <c:pt idx="9628">
                  <c:v>274.35200000000003</c:v>
                </c:pt>
                <c:pt idx="9629">
                  <c:v>274.36099999999999</c:v>
                </c:pt>
                <c:pt idx="9630">
                  <c:v>274.37</c:v>
                </c:pt>
                <c:pt idx="9631">
                  <c:v>274.38</c:v>
                </c:pt>
                <c:pt idx="9632">
                  <c:v>274.38900000000001</c:v>
                </c:pt>
                <c:pt idx="9633">
                  <c:v>274.39800000000002</c:v>
                </c:pt>
                <c:pt idx="9634">
                  <c:v>274.40699999999998</c:v>
                </c:pt>
                <c:pt idx="9635">
                  <c:v>274.416</c:v>
                </c:pt>
                <c:pt idx="9636">
                  <c:v>274.42500000000001</c:v>
                </c:pt>
                <c:pt idx="9637">
                  <c:v>274.43400000000003</c:v>
                </c:pt>
                <c:pt idx="9638">
                  <c:v>274.44400000000002</c:v>
                </c:pt>
                <c:pt idx="9639">
                  <c:v>274.45299999999997</c:v>
                </c:pt>
                <c:pt idx="9640">
                  <c:v>274.46199999999999</c:v>
                </c:pt>
                <c:pt idx="9641">
                  <c:v>274.464</c:v>
                </c:pt>
                <c:pt idx="9642">
                  <c:v>274.471</c:v>
                </c:pt>
                <c:pt idx="9643">
                  <c:v>274.47399999999999</c:v>
                </c:pt>
                <c:pt idx="9644">
                  <c:v>274.483</c:v>
                </c:pt>
                <c:pt idx="9645">
                  <c:v>274.49200000000002</c:v>
                </c:pt>
                <c:pt idx="9646">
                  <c:v>274.50199999999995</c:v>
                </c:pt>
                <c:pt idx="9647">
                  <c:v>274.51100000000002</c:v>
                </c:pt>
                <c:pt idx="9648">
                  <c:v>274.52</c:v>
                </c:pt>
                <c:pt idx="9649">
                  <c:v>274.53000000000003</c:v>
                </c:pt>
                <c:pt idx="9650">
                  <c:v>274.53899999999999</c:v>
                </c:pt>
                <c:pt idx="9651">
                  <c:v>274.54899999999998</c:v>
                </c:pt>
                <c:pt idx="9652">
                  <c:v>274.55799999999999</c:v>
                </c:pt>
                <c:pt idx="9653">
                  <c:v>274.56700000000001</c:v>
                </c:pt>
                <c:pt idx="9654">
                  <c:v>274.577</c:v>
                </c:pt>
                <c:pt idx="9655">
                  <c:v>274.58600000000001</c:v>
                </c:pt>
                <c:pt idx="9656">
                  <c:v>274.596</c:v>
                </c:pt>
                <c:pt idx="9657">
                  <c:v>274.60500000000002</c:v>
                </c:pt>
                <c:pt idx="9658">
                  <c:v>274.61399999999998</c:v>
                </c:pt>
                <c:pt idx="9659">
                  <c:v>274.62400000000002</c:v>
                </c:pt>
                <c:pt idx="9660">
                  <c:v>274.63299999999998</c:v>
                </c:pt>
                <c:pt idx="9661">
                  <c:v>274.64300000000003</c:v>
                </c:pt>
                <c:pt idx="9662">
                  <c:v>274.65199999999999</c:v>
                </c:pt>
                <c:pt idx="9663">
                  <c:v>274.661</c:v>
                </c:pt>
                <c:pt idx="9664">
                  <c:v>274.67099999999999</c:v>
                </c:pt>
                <c:pt idx="9665">
                  <c:v>274.68</c:v>
                </c:pt>
                <c:pt idx="9666">
                  <c:v>274.68900000000002</c:v>
                </c:pt>
                <c:pt idx="9667">
                  <c:v>274.69900000000001</c:v>
                </c:pt>
                <c:pt idx="9668">
                  <c:v>274.70800000000003</c:v>
                </c:pt>
                <c:pt idx="9669">
                  <c:v>274.71800000000002</c:v>
                </c:pt>
                <c:pt idx="9670">
                  <c:v>274.72699999999998</c:v>
                </c:pt>
                <c:pt idx="9671">
                  <c:v>274.73599999999999</c:v>
                </c:pt>
                <c:pt idx="9672">
                  <c:v>274.74599999999998</c:v>
                </c:pt>
                <c:pt idx="9673">
                  <c:v>274.755</c:v>
                </c:pt>
                <c:pt idx="9674">
                  <c:v>274.76499999999999</c:v>
                </c:pt>
                <c:pt idx="9675">
                  <c:v>274.774</c:v>
                </c:pt>
                <c:pt idx="9676">
                  <c:v>274.78300000000002</c:v>
                </c:pt>
                <c:pt idx="9677">
                  <c:v>274.79300000000001</c:v>
                </c:pt>
                <c:pt idx="9678">
                  <c:v>274.80200000000002</c:v>
                </c:pt>
                <c:pt idx="9679">
                  <c:v>274.81099999999998</c:v>
                </c:pt>
                <c:pt idx="9680">
                  <c:v>274.82099999999997</c:v>
                </c:pt>
                <c:pt idx="9681">
                  <c:v>274.83</c:v>
                </c:pt>
                <c:pt idx="9682">
                  <c:v>274.83999999999997</c:v>
                </c:pt>
                <c:pt idx="9683">
                  <c:v>274.84899999999999</c:v>
                </c:pt>
                <c:pt idx="9684">
                  <c:v>274.858</c:v>
                </c:pt>
                <c:pt idx="9685">
                  <c:v>274.86799999999999</c:v>
                </c:pt>
                <c:pt idx="9686">
                  <c:v>274.87700000000001</c:v>
                </c:pt>
                <c:pt idx="9687">
                  <c:v>274.88599999999997</c:v>
                </c:pt>
                <c:pt idx="9688">
                  <c:v>274.89600000000002</c:v>
                </c:pt>
                <c:pt idx="9689">
                  <c:v>274.90499999999997</c:v>
                </c:pt>
                <c:pt idx="9690">
                  <c:v>274.91500000000002</c:v>
                </c:pt>
                <c:pt idx="9691">
                  <c:v>274.92399999999998</c:v>
                </c:pt>
                <c:pt idx="9692">
                  <c:v>274.93299999999999</c:v>
                </c:pt>
                <c:pt idx="9693">
                  <c:v>274.94299999999998</c:v>
                </c:pt>
                <c:pt idx="9694">
                  <c:v>274.952</c:v>
                </c:pt>
                <c:pt idx="9695">
                  <c:v>274.96100000000001</c:v>
                </c:pt>
                <c:pt idx="9696">
                  <c:v>274.971</c:v>
                </c:pt>
                <c:pt idx="9697">
                  <c:v>274.98</c:v>
                </c:pt>
                <c:pt idx="9698">
                  <c:v>274.98899999999998</c:v>
                </c:pt>
                <c:pt idx="9699">
                  <c:v>274.99899999999997</c:v>
                </c:pt>
                <c:pt idx="9700">
                  <c:v>275.00800000000004</c:v>
                </c:pt>
                <c:pt idx="9701">
                  <c:v>275.01799999999997</c:v>
                </c:pt>
                <c:pt idx="9702">
                  <c:v>275.02700000000004</c:v>
                </c:pt>
                <c:pt idx="9703">
                  <c:v>275.036</c:v>
                </c:pt>
                <c:pt idx="9704">
                  <c:v>275.04599999999999</c:v>
                </c:pt>
                <c:pt idx="9705">
                  <c:v>275.05500000000001</c:v>
                </c:pt>
                <c:pt idx="9706">
                  <c:v>275.06399999999996</c:v>
                </c:pt>
                <c:pt idx="9707">
                  <c:v>275.07400000000001</c:v>
                </c:pt>
                <c:pt idx="9708">
                  <c:v>275.08299999999997</c:v>
                </c:pt>
                <c:pt idx="9709">
                  <c:v>275.09199999999998</c:v>
                </c:pt>
                <c:pt idx="9710">
                  <c:v>275.10200000000003</c:v>
                </c:pt>
                <c:pt idx="9711">
                  <c:v>275.11099999999999</c:v>
                </c:pt>
                <c:pt idx="9712">
                  <c:v>275.12100000000004</c:v>
                </c:pt>
                <c:pt idx="9713">
                  <c:v>275.13</c:v>
                </c:pt>
                <c:pt idx="9714">
                  <c:v>275.13900000000001</c:v>
                </c:pt>
                <c:pt idx="9715">
                  <c:v>275.149</c:v>
                </c:pt>
                <c:pt idx="9716">
                  <c:v>275.15799999999996</c:v>
                </c:pt>
                <c:pt idx="9717">
                  <c:v>275.16700000000003</c:v>
                </c:pt>
                <c:pt idx="9718">
                  <c:v>275.17699999999996</c:v>
                </c:pt>
                <c:pt idx="9719">
                  <c:v>275.18600000000004</c:v>
                </c:pt>
                <c:pt idx="9720">
                  <c:v>275.19499999999999</c:v>
                </c:pt>
                <c:pt idx="9721">
                  <c:v>275.20499999999998</c:v>
                </c:pt>
                <c:pt idx="9722">
                  <c:v>275.214</c:v>
                </c:pt>
                <c:pt idx="9723">
                  <c:v>275.22299999999996</c:v>
                </c:pt>
                <c:pt idx="9724">
                  <c:v>275.233</c:v>
                </c:pt>
                <c:pt idx="9725">
                  <c:v>275.24200000000002</c:v>
                </c:pt>
                <c:pt idx="9726">
                  <c:v>275.25200000000001</c:v>
                </c:pt>
                <c:pt idx="9727">
                  <c:v>275.26100000000002</c:v>
                </c:pt>
                <c:pt idx="9728">
                  <c:v>275.27</c:v>
                </c:pt>
                <c:pt idx="9729">
                  <c:v>275.28000000000003</c:v>
                </c:pt>
                <c:pt idx="9730">
                  <c:v>275.28899999999999</c:v>
                </c:pt>
                <c:pt idx="9731">
                  <c:v>275.298</c:v>
                </c:pt>
                <c:pt idx="9732">
                  <c:v>275.30799999999999</c:v>
                </c:pt>
                <c:pt idx="9733">
                  <c:v>275.31699999999995</c:v>
                </c:pt>
                <c:pt idx="9734">
                  <c:v>275.32600000000002</c:v>
                </c:pt>
                <c:pt idx="9735">
                  <c:v>275.33600000000001</c:v>
                </c:pt>
                <c:pt idx="9736">
                  <c:v>275.34500000000003</c:v>
                </c:pt>
                <c:pt idx="9737">
                  <c:v>275.35399999999998</c:v>
                </c:pt>
                <c:pt idx="9738">
                  <c:v>275.36399999999998</c:v>
                </c:pt>
                <c:pt idx="9739">
                  <c:v>275.37299999999999</c:v>
                </c:pt>
                <c:pt idx="9740">
                  <c:v>275.38200000000001</c:v>
                </c:pt>
                <c:pt idx="9741">
                  <c:v>275.392</c:v>
                </c:pt>
                <c:pt idx="9742">
                  <c:v>275.40100000000001</c:v>
                </c:pt>
                <c:pt idx="9743">
                  <c:v>275.41000000000003</c:v>
                </c:pt>
                <c:pt idx="9744">
                  <c:v>275.42</c:v>
                </c:pt>
                <c:pt idx="9745">
                  <c:v>275.42899999999997</c:v>
                </c:pt>
                <c:pt idx="9746">
                  <c:v>275.43799999999999</c:v>
                </c:pt>
                <c:pt idx="9747">
                  <c:v>275.44799999999998</c:v>
                </c:pt>
                <c:pt idx="9748">
                  <c:v>275.45699999999999</c:v>
                </c:pt>
                <c:pt idx="9749">
                  <c:v>275.46600000000001</c:v>
                </c:pt>
                <c:pt idx="9750">
                  <c:v>275.476</c:v>
                </c:pt>
                <c:pt idx="9751">
                  <c:v>275.48500000000001</c:v>
                </c:pt>
                <c:pt idx="9752">
                  <c:v>275.495</c:v>
                </c:pt>
                <c:pt idx="9753">
                  <c:v>275.50400000000002</c:v>
                </c:pt>
                <c:pt idx="9754">
                  <c:v>275.51299999999998</c:v>
                </c:pt>
                <c:pt idx="9755">
                  <c:v>275.52300000000002</c:v>
                </c:pt>
                <c:pt idx="9756">
                  <c:v>275.53199999999998</c:v>
                </c:pt>
                <c:pt idx="9757">
                  <c:v>275.541</c:v>
                </c:pt>
                <c:pt idx="9758">
                  <c:v>275.55099999999999</c:v>
                </c:pt>
                <c:pt idx="9759">
                  <c:v>275.56</c:v>
                </c:pt>
                <c:pt idx="9760">
                  <c:v>275.56900000000002</c:v>
                </c:pt>
                <c:pt idx="9761">
                  <c:v>275.57900000000001</c:v>
                </c:pt>
                <c:pt idx="9762">
                  <c:v>275.58799999999997</c:v>
                </c:pt>
                <c:pt idx="9763">
                  <c:v>275.59699999999998</c:v>
                </c:pt>
                <c:pt idx="9764">
                  <c:v>275.60699999999997</c:v>
                </c:pt>
                <c:pt idx="9765">
                  <c:v>275.61600000000004</c:v>
                </c:pt>
                <c:pt idx="9766">
                  <c:v>275.625</c:v>
                </c:pt>
                <c:pt idx="9767">
                  <c:v>275.63500000000005</c:v>
                </c:pt>
                <c:pt idx="9768">
                  <c:v>275.64400000000001</c:v>
                </c:pt>
                <c:pt idx="9769">
                  <c:v>275.65299999999996</c:v>
                </c:pt>
                <c:pt idx="9770">
                  <c:v>275.66300000000001</c:v>
                </c:pt>
                <c:pt idx="9771">
                  <c:v>275.67199999999997</c:v>
                </c:pt>
                <c:pt idx="9772">
                  <c:v>275.68100000000004</c:v>
                </c:pt>
                <c:pt idx="9773">
                  <c:v>275.69099999999997</c:v>
                </c:pt>
                <c:pt idx="9774">
                  <c:v>275.7</c:v>
                </c:pt>
                <c:pt idx="9775">
                  <c:v>275.709</c:v>
                </c:pt>
                <c:pt idx="9776">
                  <c:v>275.71899999999999</c:v>
                </c:pt>
                <c:pt idx="9777">
                  <c:v>275.72800000000001</c:v>
                </c:pt>
                <c:pt idx="9778">
                  <c:v>275.73699999999997</c:v>
                </c:pt>
                <c:pt idx="9779">
                  <c:v>275.74600000000004</c:v>
                </c:pt>
                <c:pt idx="9780">
                  <c:v>275.75600000000003</c:v>
                </c:pt>
                <c:pt idx="9781">
                  <c:v>275.76499999999999</c:v>
                </c:pt>
                <c:pt idx="9782">
                  <c:v>275.774</c:v>
                </c:pt>
                <c:pt idx="9783">
                  <c:v>275.78399999999999</c:v>
                </c:pt>
                <c:pt idx="9784">
                  <c:v>275.79300000000001</c:v>
                </c:pt>
                <c:pt idx="9785">
                  <c:v>275.80200000000002</c:v>
                </c:pt>
                <c:pt idx="9786">
                  <c:v>275.81199999999995</c:v>
                </c:pt>
                <c:pt idx="9787">
                  <c:v>275.82100000000003</c:v>
                </c:pt>
                <c:pt idx="9788">
                  <c:v>275.83</c:v>
                </c:pt>
                <c:pt idx="9789">
                  <c:v>275.84000000000003</c:v>
                </c:pt>
                <c:pt idx="9790">
                  <c:v>275.84899999999999</c:v>
                </c:pt>
                <c:pt idx="9791">
                  <c:v>275.858</c:v>
                </c:pt>
                <c:pt idx="9792">
                  <c:v>275.86799999999999</c:v>
                </c:pt>
                <c:pt idx="9793">
                  <c:v>275.87699999999995</c:v>
                </c:pt>
                <c:pt idx="9794">
                  <c:v>275.88600000000002</c:v>
                </c:pt>
                <c:pt idx="9795">
                  <c:v>275.89600000000002</c:v>
                </c:pt>
                <c:pt idx="9796">
                  <c:v>275.90500000000003</c:v>
                </c:pt>
                <c:pt idx="9797">
                  <c:v>275.91399999999999</c:v>
                </c:pt>
                <c:pt idx="9798">
                  <c:v>275.92399999999998</c:v>
                </c:pt>
                <c:pt idx="9799">
                  <c:v>275.93299999999999</c:v>
                </c:pt>
                <c:pt idx="9800">
                  <c:v>275.94200000000001</c:v>
                </c:pt>
                <c:pt idx="9801">
                  <c:v>275.952</c:v>
                </c:pt>
                <c:pt idx="9802">
                  <c:v>275.96100000000001</c:v>
                </c:pt>
                <c:pt idx="9803">
                  <c:v>275.97000000000003</c:v>
                </c:pt>
                <c:pt idx="9804">
                  <c:v>275.97899999999998</c:v>
                </c:pt>
                <c:pt idx="9805">
                  <c:v>275.98899999999998</c:v>
                </c:pt>
                <c:pt idx="9806">
                  <c:v>275.99799999999999</c:v>
                </c:pt>
                <c:pt idx="9807">
                  <c:v>276.00700000000001</c:v>
                </c:pt>
                <c:pt idx="9808">
                  <c:v>276.017</c:v>
                </c:pt>
                <c:pt idx="9809">
                  <c:v>276.02600000000001</c:v>
                </c:pt>
                <c:pt idx="9810">
                  <c:v>276.03499999999997</c:v>
                </c:pt>
                <c:pt idx="9811">
                  <c:v>276.04500000000002</c:v>
                </c:pt>
                <c:pt idx="9812">
                  <c:v>276.05399999999997</c:v>
                </c:pt>
                <c:pt idx="9813">
                  <c:v>276.06299999999999</c:v>
                </c:pt>
                <c:pt idx="9814">
                  <c:v>276.07299999999998</c:v>
                </c:pt>
                <c:pt idx="9815">
                  <c:v>276.08200000000005</c:v>
                </c:pt>
                <c:pt idx="9816">
                  <c:v>276.09100000000001</c:v>
                </c:pt>
                <c:pt idx="9817">
                  <c:v>276.09999999999997</c:v>
                </c:pt>
                <c:pt idx="9818">
                  <c:v>276.11</c:v>
                </c:pt>
                <c:pt idx="9819">
                  <c:v>276.11899999999997</c:v>
                </c:pt>
                <c:pt idx="9820">
                  <c:v>276.12800000000004</c:v>
                </c:pt>
                <c:pt idx="9821">
                  <c:v>276.13799999999998</c:v>
                </c:pt>
                <c:pt idx="9822">
                  <c:v>276.14699999999999</c:v>
                </c:pt>
                <c:pt idx="9823">
                  <c:v>276.15600000000001</c:v>
                </c:pt>
                <c:pt idx="9824">
                  <c:v>276.166</c:v>
                </c:pt>
                <c:pt idx="9825">
                  <c:v>276.17500000000001</c:v>
                </c:pt>
                <c:pt idx="9826">
                  <c:v>276.18399999999997</c:v>
                </c:pt>
                <c:pt idx="9827">
                  <c:v>276.19400000000002</c:v>
                </c:pt>
                <c:pt idx="9828">
                  <c:v>276.20299999999997</c:v>
                </c:pt>
                <c:pt idx="9829">
                  <c:v>276.21199999999999</c:v>
                </c:pt>
                <c:pt idx="9830">
                  <c:v>276.221</c:v>
                </c:pt>
                <c:pt idx="9831">
                  <c:v>276.23099999999999</c:v>
                </c:pt>
                <c:pt idx="9832">
                  <c:v>276.24</c:v>
                </c:pt>
                <c:pt idx="9833">
                  <c:v>276.24899999999997</c:v>
                </c:pt>
                <c:pt idx="9834">
                  <c:v>276.25899999999996</c:v>
                </c:pt>
                <c:pt idx="9835">
                  <c:v>276.26800000000003</c:v>
                </c:pt>
                <c:pt idx="9836">
                  <c:v>276.27699999999999</c:v>
                </c:pt>
                <c:pt idx="9837">
                  <c:v>276.28700000000003</c:v>
                </c:pt>
                <c:pt idx="9838">
                  <c:v>276.29599999999999</c:v>
                </c:pt>
                <c:pt idx="9839">
                  <c:v>276.30500000000001</c:v>
                </c:pt>
                <c:pt idx="9840">
                  <c:v>276.31400000000002</c:v>
                </c:pt>
                <c:pt idx="9841">
                  <c:v>276.32399999999996</c:v>
                </c:pt>
                <c:pt idx="9842">
                  <c:v>276.33300000000003</c:v>
                </c:pt>
                <c:pt idx="9843">
                  <c:v>276.34199999999998</c:v>
                </c:pt>
                <c:pt idx="9844">
                  <c:v>276.35200000000003</c:v>
                </c:pt>
                <c:pt idx="9845">
                  <c:v>276.36099999999999</c:v>
                </c:pt>
                <c:pt idx="9846">
                  <c:v>276.37</c:v>
                </c:pt>
                <c:pt idx="9847">
                  <c:v>276.37900000000002</c:v>
                </c:pt>
                <c:pt idx="9848">
                  <c:v>276.38899999999995</c:v>
                </c:pt>
                <c:pt idx="9849">
                  <c:v>276.39800000000002</c:v>
                </c:pt>
                <c:pt idx="9850">
                  <c:v>276.40699999999998</c:v>
                </c:pt>
                <c:pt idx="9851">
                  <c:v>276.41700000000003</c:v>
                </c:pt>
                <c:pt idx="9852">
                  <c:v>276.42599999999999</c:v>
                </c:pt>
                <c:pt idx="9853">
                  <c:v>276.43499999999995</c:v>
                </c:pt>
                <c:pt idx="9854">
                  <c:v>276.44400000000002</c:v>
                </c:pt>
                <c:pt idx="9855">
                  <c:v>276.45400000000001</c:v>
                </c:pt>
                <c:pt idx="9856">
                  <c:v>276.46300000000002</c:v>
                </c:pt>
                <c:pt idx="9857">
                  <c:v>276.47199999999998</c:v>
                </c:pt>
                <c:pt idx="9858">
                  <c:v>276.48200000000003</c:v>
                </c:pt>
                <c:pt idx="9859">
                  <c:v>276.49099999999999</c:v>
                </c:pt>
                <c:pt idx="9860">
                  <c:v>276.5</c:v>
                </c:pt>
                <c:pt idx="9861">
                  <c:v>276.50900000000001</c:v>
                </c:pt>
                <c:pt idx="9862">
                  <c:v>276.51900000000001</c:v>
                </c:pt>
                <c:pt idx="9863">
                  <c:v>276.52800000000002</c:v>
                </c:pt>
                <c:pt idx="9864">
                  <c:v>276.53699999999998</c:v>
                </c:pt>
                <c:pt idx="9865">
                  <c:v>276.54699999999997</c:v>
                </c:pt>
                <c:pt idx="9866">
                  <c:v>276.55599999999998</c:v>
                </c:pt>
                <c:pt idx="9867">
                  <c:v>276.565</c:v>
                </c:pt>
                <c:pt idx="9868">
                  <c:v>276.57400000000001</c:v>
                </c:pt>
                <c:pt idx="9869">
                  <c:v>276.584</c:v>
                </c:pt>
                <c:pt idx="9870">
                  <c:v>276.59300000000002</c:v>
                </c:pt>
                <c:pt idx="9871">
                  <c:v>276.60199999999998</c:v>
                </c:pt>
                <c:pt idx="9872">
                  <c:v>276.61199999999997</c:v>
                </c:pt>
                <c:pt idx="9873">
                  <c:v>276.62100000000004</c:v>
                </c:pt>
                <c:pt idx="9874">
                  <c:v>276.63</c:v>
                </c:pt>
                <c:pt idx="9875">
                  <c:v>276.63900000000001</c:v>
                </c:pt>
                <c:pt idx="9876">
                  <c:v>276.649</c:v>
                </c:pt>
                <c:pt idx="9877">
                  <c:v>276.65800000000002</c:v>
                </c:pt>
                <c:pt idx="9878">
                  <c:v>276.66700000000003</c:v>
                </c:pt>
                <c:pt idx="9879">
                  <c:v>276.67599999999999</c:v>
                </c:pt>
                <c:pt idx="9880">
                  <c:v>276.68600000000004</c:v>
                </c:pt>
                <c:pt idx="9881">
                  <c:v>276.69499999999999</c:v>
                </c:pt>
                <c:pt idx="9882">
                  <c:v>276.70400000000001</c:v>
                </c:pt>
                <c:pt idx="9883">
                  <c:v>276.714</c:v>
                </c:pt>
                <c:pt idx="9884">
                  <c:v>276.72299999999996</c:v>
                </c:pt>
                <c:pt idx="9885">
                  <c:v>276.73200000000003</c:v>
                </c:pt>
                <c:pt idx="9886">
                  <c:v>276.74099999999999</c:v>
                </c:pt>
                <c:pt idx="9887">
                  <c:v>276.75100000000003</c:v>
                </c:pt>
                <c:pt idx="9888">
                  <c:v>276.76</c:v>
                </c:pt>
                <c:pt idx="9889">
                  <c:v>276.76900000000001</c:v>
                </c:pt>
                <c:pt idx="9890">
                  <c:v>276.77800000000002</c:v>
                </c:pt>
                <c:pt idx="9891">
                  <c:v>276.78799999999995</c:v>
                </c:pt>
                <c:pt idx="9892">
                  <c:v>276.79700000000003</c:v>
                </c:pt>
                <c:pt idx="9893">
                  <c:v>276.80599999999998</c:v>
                </c:pt>
                <c:pt idx="9894">
                  <c:v>276.81600000000003</c:v>
                </c:pt>
                <c:pt idx="9895">
                  <c:v>276.82499999999999</c:v>
                </c:pt>
                <c:pt idx="9896">
                  <c:v>276.834</c:v>
                </c:pt>
                <c:pt idx="9897">
                  <c:v>276.84300000000002</c:v>
                </c:pt>
                <c:pt idx="9898">
                  <c:v>276.85300000000001</c:v>
                </c:pt>
                <c:pt idx="9899">
                  <c:v>276.86200000000002</c:v>
                </c:pt>
                <c:pt idx="9900">
                  <c:v>276.87099999999998</c:v>
                </c:pt>
                <c:pt idx="9901">
                  <c:v>276.88</c:v>
                </c:pt>
                <c:pt idx="9902">
                  <c:v>276.89</c:v>
                </c:pt>
                <c:pt idx="9903">
                  <c:v>276.899</c:v>
                </c:pt>
                <c:pt idx="9904">
                  <c:v>276.90800000000002</c:v>
                </c:pt>
                <c:pt idx="9905">
                  <c:v>276.91699999999997</c:v>
                </c:pt>
                <c:pt idx="9906">
                  <c:v>276.92700000000002</c:v>
                </c:pt>
                <c:pt idx="9907">
                  <c:v>276.93599999999998</c:v>
                </c:pt>
                <c:pt idx="9908">
                  <c:v>276.94500000000005</c:v>
                </c:pt>
                <c:pt idx="9909">
                  <c:v>276.95400000000001</c:v>
                </c:pt>
                <c:pt idx="9910">
                  <c:v>276.964</c:v>
                </c:pt>
                <c:pt idx="9911">
                  <c:v>276.97300000000001</c:v>
                </c:pt>
                <c:pt idx="9912">
                  <c:v>276.98199999999997</c:v>
                </c:pt>
                <c:pt idx="9913">
                  <c:v>276.99200000000002</c:v>
                </c:pt>
                <c:pt idx="9914">
                  <c:v>277.00099999999998</c:v>
                </c:pt>
                <c:pt idx="9915">
                  <c:v>277.01</c:v>
                </c:pt>
                <c:pt idx="9916">
                  <c:v>277.01900000000001</c:v>
                </c:pt>
                <c:pt idx="9917">
                  <c:v>277.029</c:v>
                </c:pt>
                <c:pt idx="9918">
                  <c:v>277.03800000000001</c:v>
                </c:pt>
                <c:pt idx="9919">
                  <c:v>277.04699999999997</c:v>
                </c:pt>
                <c:pt idx="9920">
                  <c:v>277.05600000000004</c:v>
                </c:pt>
                <c:pt idx="9921">
                  <c:v>277.06599999999997</c:v>
                </c:pt>
                <c:pt idx="9922">
                  <c:v>277.07499999999999</c:v>
                </c:pt>
                <c:pt idx="9923">
                  <c:v>277.084</c:v>
                </c:pt>
                <c:pt idx="9924">
                  <c:v>277.09299999999996</c:v>
                </c:pt>
                <c:pt idx="9925">
                  <c:v>277.10300000000001</c:v>
                </c:pt>
                <c:pt idx="9926">
                  <c:v>277.11199999999997</c:v>
                </c:pt>
                <c:pt idx="9927">
                  <c:v>277.12100000000004</c:v>
                </c:pt>
                <c:pt idx="9928">
                  <c:v>277.13</c:v>
                </c:pt>
                <c:pt idx="9929">
                  <c:v>277.14</c:v>
                </c:pt>
                <c:pt idx="9930">
                  <c:v>277.149</c:v>
                </c:pt>
                <c:pt idx="9931">
                  <c:v>277.15800000000002</c:v>
                </c:pt>
                <c:pt idx="9932">
                  <c:v>277.16700000000003</c:v>
                </c:pt>
                <c:pt idx="9933">
                  <c:v>277.17700000000002</c:v>
                </c:pt>
                <c:pt idx="9934">
                  <c:v>277.18599999999998</c:v>
                </c:pt>
                <c:pt idx="9935">
                  <c:v>277.19499999999999</c:v>
                </c:pt>
                <c:pt idx="9936">
                  <c:v>277.20400000000001</c:v>
                </c:pt>
                <c:pt idx="9937">
                  <c:v>277.214</c:v>
                </c:pt>
                <c:pt idx="9938">
                  <c:v>277.22300000000001</c:v>
                </c:pt>
                <c:pt idx="9939">
                  <c:v>277.23200000000003</c:v>
                </c:pt>
                <c:pt idx="9940">
                  <c:v>277.24099999999999</c:v>
                </c:pt>
                <c:pt idx="9941">
                  <c:v>277.25099999999998</c:v>
                </c:pt>
                <c:pt idx="9942">
                  <c:v>277.26</c:v>
                </c:pt>
                <c:pt idx="9943">
                  <c:v>277.26900000000001</c:v>
                </c:pt>
                <c:pt idx="9944">
                  <c:v>277.27800000000002</c:v>
                </c:pt>
                <c:pt idx="9945">
                  <c:v>277.28699999999998</c:v>
                </c:pt>
                <c:pt idx="9946">
                  <c:v>277.29700000000003</c:v>
                </c:pt>
                <c:pt idx="9947">
                  <c:v>277.30599999999998</c:v>
                </c:pt>
                <c:pt idx="9948">
                  <c:v>277.315</c:v>
                </c:pt>
                <c:pt idx="9949">
                  <c:v>277.32400000000001</c:v>
                </c:pt>
                <c:pt idx="9950">
                  <c:v>277.334</c:v>
                </c:pt>
                <c:pt idx="9951">
                  <c:v>277.33800000000002</c:v>
                </c:pt>
                <c:pt idx="9952">
                  <c:v>277.34300000000002</c:v>
                </c:pt>
                <c:pt idx="9953">
                  <c:v>277.34699999999998</c:v>
                </c:pt>
                <c:pt idx="9954">
                  <c:v>277.35199999999998</c:v>
                </c:pt>
                <c:pt idx="9955">
                  <c:v>277.35700000000003</c:v>
                </c:pt>
                <c:pt idx="9956">
                  <c:v>277.36599999999999</c:v>
                </c:pt>
                <c:pt idx="9957">
                  <c:v>277.37600000000003</c:v>
                </c:pt>
                <c:pt idx="9958">
                  <c:v>277.38499999999999</c:v>
                </c:pt>
                <c:pt idx="9959">
                  <c:v>277.39499999999998</c:v>
                </c:pt>
                <c:pt idx="9960">
                  <c:v>277.404</c:v>
                </c:pt>
                <c:pt idx="9961">
                  <c:v>277.41399999999999</c:v>
                </c:pt>
                <c:pt idx="9962">
                  <c:v>277.423</c:v>
                </c:pt>
                <c:pt idx="9963">
                  <c:v>277.43299999999999</c:v>
                </c:pt>
                <c:pt idx="9964">
                  <c:v>277.44199999999995</c:v>
                </c:pt>
                <c:pt idx="9965">
                  <c:v>277.452</c:v>
                </c:pt>
                <c:pt idx="9966">
                  <c:v>277.46100000000001</c:v>
                </c:pt>
                <c:pt idx="9967">
                  <c:v>277.471</c:v>
                </c:pt>
                <c:pt idx="9968">
                  <c:v>277.48</c:v>
                </c:pt>
                <c:pt idx="9969">
                  <c:v>277.48999999999995</c:v>
                </c:pt>
                <c:pt idx="9970">
                  <c:v>277.49900000000002</c:v>
                </c:pt>
                <c:pt idx="9971">
                  <c:v>277.50899999999996</c:v>
                </c:pt>
                <c:pt idx="9972">
                  <c:v>277.51800000000003</c:v>
                </c:pt>
                <c:pt idx="9973">
                  <c:v>277.52800000000002</c:v>
                </c:pt>
                <c:pt idx="9974">
                  <c:v>277.53699999999998</c:v>
                </c:pt>
                <c:pt idx="9975">
                  <c:v>277.54700000000003</c:v>
                </c:pt>
                <c:pt idx="9976">
                  <c:v>277.55599999999998</c:v>
                </c:pt>
                <c:pt idx="9977">
                  <c:v>277.56600000000003</c:v>
                </c:pt>
                <c:pt idx="9978">
                  <c:v>277.57499999999999</c:v>
                </c:pt>
                <c:pt idx="9979">
                  <c:v>277.58499999999998</c:v>
                </c:pt>
                <c:pt idx="9980">
                  <c:v>277.59399999999999</c:v>
                </c:pt>
                <c:pt idx="9981">
                  <c:v>277.60299999999995</c:v>
                </c:pt>
                <c:pt idx="9982">
                  <c:v>277.613</c:v>
                </c:pt>
                <c:pt idx="9983">
                  <c:v>277.62200000000001</c:v>
                </c:pt>
                <c:pt idx="9984">
                  <c:v>277.63200000000001</c:v>
                </c:pt>
                <c:pt idx="9985">
                  <c:v>277.64100000000002</c:v>
                </c:pt>
                <c:pt idx="9986">
                  <c:v>277.65099999999995</c:v>
                </c:pt>
                <c:pt idx="9987">
                  <c:v>277.66000000000003</c:v>
                </c:pt>
                <c:pt idx="9988">
                  <c:v>277.67</c:v>
                </c:pt>
                <c:pt idx="9989">
                  <c:v>277.67900000000003</c:v>
                </c:pt>
                <c:pt idx="9990">
                  <c:v>277.68900000000002</c:v>
                </c:pt>
                <c:pt idx="9991">
                  <c:v>277.69799999999998</c:v>
                </c:pt>
                <c:pt idx="9992">
                  <c:v>277.70800000000003</c:v>
                </c:pt>
                <c:pt idx="9993">
                  <c:v>277.71699999999998</c:v>
                </c:pt>
                <c:pt idx="9994">
                  <c:v>277.72700000000003</c:v>
                </c:pt>
                <c:pt idx="9995">
                  <c:v>277.73599999999999</c:v>
                </c:pt>
                <c:pt idx="9996">
                  <c:v>277.74599999999998</c:v>
                </c:pt>
                <c:pt idx="9997">
                  <c:v>277.755</c:v>
                </c:pt>
                <c:pt idx="9998">
                  <c:v>277.76499999999999</c:v>
                </c:pt>
                <c:pt idx="9999">
                  <c:v>277.774</c:v>
                </c:pt>
                <c:pt idx="10000">
                  <c:v>277.78399999999999</c:v>
                </c:pt>
                <c:pt idx="10001">
                  <c:v>277.79300000000001</c:v>
                </c:pt>
                <c:pt idx="10002">
                  <c:v>277.80200000000002</c:v>
                </c:pt>
                <c:pt idx="10003">
                  <c:v>277.81200000000001</c:v>
                </c:pt>
                <c:pt idx="10004">
                  <c:v>277.82100000000003</c:v>
                </c:pt>
                <c:pt idx="10005">
                  <c:v>277.83100000000002</c:v>
                </c:pt>
                <c:pt idx="10006">
                  <c:v>277.84000000000003</c:v>
                </c:pt>
                <c:pt idx="10007">
                  <c:v>277.85000000000002</c:v>
                </c:pt>
                <c:pt idx="10008">
                  <c:v>277.85899999999998</c:v>
                </c:pt>
                <c:pt idx="10009">
                  <c:v>277.86900000000003</c:v>
                </c:pt>
                <c:pt idx="10010">
                  <c:v>277.87799999999999</c:v>
                </c:pt>
                <c:pt idx="10011">
                  <c:v>277.88800000000003</c:v>
                </c:pt>
                <c:pt idx="10012">
                  <c:v>277.89699999999999</c:v>
                </c:pt>
                <c:pt idx="10013">
                  <c:v>277.90699999999998</c:v>
                </c:pt>
                <c:pt idx="10014">
                  <c:v>277.916</c:v>
                </c:pt>
                <c:pt idx="10015">
                  <c:v>277.92599999999999</c:v>
                </c:pt>
                <c:pt idx="10016">
                  <c:v>277.935</c:v>
                </c:pt>
                <c:pt idx="10017">
                  <c:v>277.94400000000002</c:v>
                </c:pt>
                <c:pt idx="10018">
                  <c:v>277.95399999999995</c:v>
                </c:pt>
                <c:pt idx="10019">
                  <c:v>277.96300000000002</c:v>
                </c:pt>
                <c:pt idx="10020">
                  <c:v>277.97300000000001</c:v>
                </c:pt>
                <c:pt idx="10021">
                  <c:v>277.98200000000003</c:v>
                </c:pt>
                <c:pt idx="10022">
                  <c:v>277.99200000000002</c:v>
                </c:pt>
                <c:pt idx="10023">
                  <c:v>278.00099999999998</c:v>
                </c:pt>
                <c:pt idx="10024">
                  <c:v>278.01100000000002</c:v>
                </c:pt>
                <c:pt idx="10025">
                  <c:v>278.02</c:v>
                </c:pt>
                <c:pt idx="10026">
                  <c:v>278.03000000000003</c:v>
                </c:pt>
                <c:pt idx="10027">
                  <c:v>278.03899999999999</c:v>
                </c:pt>
                <c:pt idx="10028">
                  <c:v>278.04899999999998</c:v>
                </c:pt>
                <c:pt idx="10029">
                  <c:v>278.05799999999999</c:v>
                </c:pt>
                <c:pt idx="10030">
                  <c:v>278.06700000000001</c:v>
                </c:pt>
                <c:pt idx="10031">
                  <c:v>278.077</c:v>
                </c:pt>
                <c:pt idx="10032">
                  <c:v>278.08600000000001</c:v>
                </c:pt>
                <c:pt idx="10033">
                  <c:v>278.096</c:v>
                </c:pt>
                <c:pt idx="10034">
                  <c:v>278.10500000000002</c:v>
                </c:pt>
                <c:pt idx="10035">
                  <c:v>278.11500000000001</c:v>
                </c:pt>
                <c:pt idx="10036">
                  <c:v>278.12400000000002</c:v>
                </c:pt>
                <c:pt idx="10037">
                  <c:v>278.13400000000001</c:v>
                </c:pt>
                <c:pt idx="10038">
                  <c:v>278.14300000000003</c:v>
                </c:pt>
                <c:pt idx="10039">
                  <c:v>278.15300000000002</c:v>
                </c:pt>
                <c:pt idx="10040">
                  <c:v>278.16199999999998</c:v>
                </c:pt>
                <c:pt idx="10041">
                  <c:v>278.17099999999999</c:v>
                </c:pt>
                <c:pt idx="10042">
                  <c:v>278.18099999999998</c:v>
                </c:pt>
                <c:pt idx="10043">
                  <c:v>278.19</c:v>
                </c:pt>
                <c:pt idx="10044">
                  <c:v>278.2</c:v>
                </c:pt>
                <c:pt idx="10045">
                  <c:v>278.209</c:v>
                </c:pt>
                <c:pt idx="10046">
                  <c:v>278.21899999999999</c:v>
                </c:pt>
                <c:pt idx="10047">
                  <c:v>278.22800000000001</c:v>
                </c:pt>
                <c:pt idx="10048">
                  <c:v>278.238</c:v>
                </c:pt>
                <c:pt idx="10049">
                  <c:v>278.24700000000001</c:v>
                </c:pt>
                <c:pt idx="10050">
                  <c:v>278.25600000000003</c:v>
                </c:pt>
                <c:pt idx="10051">
                  <c:v>278.26600000000002</c:v>
                </c:pt>
                <c:pt idx="10052">
                  <c:v>278.27499999999998</c:v>
                </c:pt>
                <c:pt idx="10053">
                  <c:v>278.28500000000003</c:v>
                </c:pt>
                <c:pt idx="10054">
                  <c:v>278.29399999999998</c:v>
                </c:pt>
                <c:pt idx="10055">
                  <c:v>278.30399999999997</c:v>
                </c:pt>
                <c:pt idx="10056">
                  <c:v>278.31299999999999</c:v>
                </c:pt>
                <c:pt idx="10057">
                  <c:v>278.32299999999998</c:v>
                </c:pt>
                <c:pt idx="10058">
                  <c:v>278.33199999999999</c:v>
                </c:pt>
                <c:pt idx="10059">
                  <c:v>278.34100000000001</c:v>
                </c:pt>
                <c:pt idx="10060">
                  <c:v>278.351</c:v>
                </c:pt>
                <c:pt idx="10061">
                  <c:v>278.36</c:v>
                </c:pt>
                <c:pt idx="10062">
                  <c:v>278.37</c:v>
                </c:pt>
                <c:pt idx="10063">
                  <c:v>278.37900000000002</c:v>
                </c:pt>
                <c:pt idx="10064">
                  <c:v>278.38900000000001</c:v>
                </c:pt>
                <c:pt idx="10065">
                  <c:v>278.39800000000002</c:v>
                </c:pt>
                <c:pt idx="10066">
                  <c:v>278.40699999999998</c:v>
                </c:pt>
                <c:pt idx="10067">
                  <c:v>278.41699999999997</c:v>
                </c:pt>
                <c:pt idx="10068">
                  <c:v>278.42599999999999</c:v>
                </c:pt>
                <c:pt idx="10069">
                  <c:v>278.43599999999998</c:v>
                </c:pt>
                <c:pt idx="10070">
                  <c:v>278.44499999999999</c:v>
                </c:pt>
                <c:pt idx="10071">
                  <c:v>278.45499999999998</c:v>
                </c:pt>
                <c:pt idx="10072">
                  <c:v>278.464</c:v>
                </c:pt>
                <c:pt idx="10073">
                  <c:v>278.47399999999999</c:v>
                </c:pt>
                <c:pt idx="10074">
                  <c:v>278.483</c:v>
                </c:pt>
                <c:pt idx="10075">
                  <c:v>278.49200000000002</c:v>
                </c:pt>
                <c:pt idx="10076">
                  <c:v>278.50200000000001</c:v>
                </c:pt>
                <c:pt idx="10077">
                  <c:v>278.51100000000002</c:v>
                </c:pt>
                <c:pt idx="10078">
                  <c:v>278.52100000000002</c:v>
                </c:pt>
                <c:pt idx="10079">
                  <c:v>278.52999999999997</c:v>
                </c:pt>
                <c:pt idx="10080">
                  <c:v>278.54000000000002</c:v>
                </c:pt>
                <c:pt idx="10081">
                  <c:v>278.54899999999998</c:v>
                </c:pt>
                <c:pt idx="10082">
                  <c:v>278.55800000000005</c:v>
                </c:pt>
                <c:pt idx="10083">
                  <c:v>278.56799999999998</c:v>
                </c:pt>
                <c:pt idx="10084">
                  <c:v>278.577</c:v>
                </c:pt>
                <c:pt idx="10085">
                  <c:v>278.58699999999999</c:v>
                </c:pt>
                <c:pt idx="10086">
                  <c:v>278.596</c:v>
                </c:pt>
                <c:pt idx="10087">
                  <c:v>278.60599999999999</c:v>
                </c:pt>
                <c:pt idx="10088">
                  <c:v>278.61500000000001</c:v>
                </c:pt>
                <c:pt idx="10089">
                  <c:v>278.62399999999997</c:v>
                </c:pt>
                <c:pt idx="10090">
                  <c:v>278.63400000000001</c:v>
                </c:pt>
                <c:pt idx="10091">
                  <c:v>278.64299999999997</c:v>
                </c:pt>
                <c:pt idx="10092">
                  <c:v>278.65300000000002</c:v>
                </c:pt>
                <c:pt idx="10093">
                  <c:v>278.66199999999998</c:v>
                </c:pt>
                <c:pt idx="10094">
                  <c:v>278.67199999999997</c:v>
                </c:pt>
                <c:pt idx="10095">
                  <c:v>278.68099999999998</c:v>
                </c:pt>
                <c:pt idx="10096">
                  <c:v>278.69</c:v>
                </c:pt>
                <c:pt idx="10097">
                  <c:v>278.7</c:v>
                </c:pt>
                <c:pt idx="10098">
                  <c:v>278.709</c:v>
                </c:pt>
                <c:pt idx="10099">
                  <c:v>278.71899999999999</c:v>
                </c:pt>
                <c:pt idx="10100">
                  <c:v>278.72800000000001</c:v>
                </c:pt>
                <c:pt idx="10101">
                  <c:v>278.73699999999997</c:v>
                </c:pt>
                <c:pt idx="10102">
                  <c:v>278.74700000000001</c:v>
                </c:pt>
                <c:pt idx="10103">
                  <c:v>278.75599999999997</c:v>
                </c:pt>
                <c:pt idx="10104">
                  <c:v>278.76600000000002</c:v>
                </c:pt>
                <c:pt idx="10105">
                  <c:v>278.77499999999998</c:v>
                </c:pt>
                <c:pt idx="10106">
                  <c:v>278.78499999999997</c:v>
                </c:pt>
                <c:pt idx="10107">
                  <c:v>278.79399999999998</c:v>
                </c:pt>
                <c:pt idx="10108">
                  <c:v>278.803</c:v>
                </c:pt>
                <c:pt idx="10109">
                  <c:v>278.81300000000005</c:v>
                </c:pt>
                <c:pt idx="10110">
                  <c:v>278.822</c:v>
                </c:pt>
                <c:pt idx="10111">
                  <c:v>278.83199999999999</c:v>
                </c:pt>
                <c:pt idx="10112">
                  <c:v>278.84100000000001</c:v>
                </c:pt>
                <c:pt idx="10113">
                  <c:v>278.84999999999997</c:v>
                </c:pt>
                <c:pt idx="10114">
                  <c:v>278.86</c:v>
                </c:pt>
                <c:pt idx="10115">
                  <c:v>278.86899999999997</c:v>
                </c:pt>
                <c:pt idx="10116">
                  <c:v>278.87900000000002</c:v>
                </c:pt>
                <c:pt idx="10117">
                  <c:v>278.88799999999998</c:v>
                </c:pt>
                <c:pt idx="10118">
                  <c:v>278.89799999999997</c:v>
                </c:pt>
                <c:pt idx="10119">
                  <c:v>278.90700000000004</c:v>
                </c:pt>
                <c:pt idx="10120">
                  <c:v>278.916</c:v>
                </c:pt>
                <c:pt idx="10121">
                  <c:v>278.92600000000004</c:v>
                </c:pt>
                <c:pt idx="10122">
                  <c:v>278.935</c:v>
                </c:pt>
                <c:pt idx="10123">
                  <c:v>278.94499999999999</c:v>
                </c:pt>
                <c:pt idx="10124">
                  <c:v>278.95400000000001</c:v>
                </c:pt>
                <c:pt idx="10125">
                  <c:v>278.96299999999997</c:v>
                </c:pt>
                <c:pt idx="10126">
                  <c:v>278.97300000000001</c:v>
                </c:pt>
                <c:pt idx="10127">
                  <c:v>278.98199999999997</c:v>
                </c:pt>
                <c:pt idx="10128">
                  <c:v>278.99199999999996</c:v>
                </c:pt>
                <c:pt idx="10129">
                  <c:v>279.00100000000003</c:v>
                </c:pt>
                <c:pt idx="10130">
                  <c:v>279.01</c:v>
                </c:pt>
                <c:pt idx="10131">
                  <c:v>279.02000000000004</c:v>
                </c:pt>
                <c:pt idx="10132">
                  <c:v>279.029</c:v>
                </c:pt>
                <c:pt idx="10133">
                  <c:v>279.03899999999999</c:v>
                </c:pt>
                <c:pt idx="10134">
                  <c:v>279.048</c:v>
                </c:pt>
                <c:pt idx="10135">
                  <c:v>279.05699999999996</c:v>
                </c:pt>
                <c:pt idx="10136">
                  <c:v>279.06700000000001</c:v>
                </c:pt>
                <c:pt idx="10137">
                  <c:v>279.07599999999996</c:v>
                </c:pt>
                <c:pt idx="10138">
                  <c:v>279.08600000000001</c:v>
                </c:pt>
                <c:pt idx="10139">
                  <c:v>279.09500000000003</c:v>
                </c:pt>
                <c:pt idx="10140">
                  <c:v>279.10399999999998</c:v>
                </c:pt>
                <c:pt idx="10141">
                  <c:v>279.11400000000003</c:v>
                </c:pt>
                <c:pt idx="10142">
                  <c:v>279.12299999999999</c:v>
                </c:pt>
                <c:pt idx="10143">
                  <c:v>279.13300000000004</c:v>
                </c:pt>
                <c:pt idx="10144">
                  <c:v>279.142</c:v>
                </c:pt>
                <c:pt idx="10145">
                  <c:v>279.15100000000001</c:v>
                </c:pt>
                <c:pt idx="10146">
                  <c:v>279.161</c:v>
                </c:pt>
                <c:pt idx="10147">
                  <c:v>279.16999999999996</c:v>
                </c:pt>
                <c:pt idx="10148">
                  <c:v>279.18</c:v>
                </c:pt>
                <c:pt idx="10149">
                  <c:v>279.18900000000002</c:v>
                </c:pt>
                <c:pt idx="10150">
                  <c:v>279.19800000000004</c:v>
                </c:pt>
                <c:pt idx="10151">
                  <c:v>279.20800000000003</c:v>
                </c:pt>
                <c:pt idx="10152">
                  <c:v>279.21699999999998</c:v>
                </c:pt>
                <c:pt idx="10153">
                  <c:v>279.22700000000003</c:v>
                </c:pt>
                <c:pt idx="10154">
                  <c:v>279.23599999999999</c:v>
                </c:pt>
                <c:pt idx="10155">
                  <c:v>279.245</c:v>
                </c:pt>
                <c:pt idx="10156">
                  <c:v>279.255</c:v>
                </c:pt>
                <c:pt idx="10157">
                  <c:v>279.26399999999995</c:v>
                </c:pt>
                <c:pt idx="10158">
                  <c:v>279.274</c:v>
                </c:pt>
                <c:pt idx="10159">
                  <c:v>279.28299999999996</c:v>
                </c:pt>
                <c:pt idx="10160">
                  <c:v>279.29200000000003</c:v>
                </c:pt>
                <c:pt idx="10161">
                  <c:v>279.30200000000002</c:v>
                </c:pt>
                <c:pt idx="10162">
                  <c:v>279.31099999999998</c:v>
                </c:pt>
                <c:pt idx="10163">
                  <c:v>279.32</c:v>
                </c:pt>
                <c:pt idx="10164">
                  <c:v>279.33</c:v>
                </c:pt>
                <c:pt idx="10165">
                  <c:v>279.339</c:v>
                </c:pt>
                <c:pt idx="10166">
                  <c:v>279.34899999999999</c:v>
                </c:pt>
                <c:pt idx="10167">
                  <c:v>279.358</c:v>
                </c:pt>
                <c:pt idx="10168">
                  <c:v>279.36700000000002</c:v>
                </c:pt>
                <c:pt idx="10169">
                  <c:v>279.37699999999995</c:v>
                </c:pt>
                <c:pt idx="10170">
                  <c:v>279.38600000000002</c:v>
                </c:pt>
                <c:pt idx="10171">
                  <c:v>279.39600000000002</c:v>
                </c:pt>
                <c:pt idx="10172">
                  <c:v>279.40500000000003</c:v>
                </c:pt>
                <c:pt idx="10173">
                  <c:v>279.41399999999999</c:v>
                </c:pt>
                <c:pt idx="10174">
                  <c:v>279.42399999999998</c:v>
                </c:pt>
                <c:pt idx="10175">
                  <c:v>279.43299999999999</c:v>
                </c:pt>
                <c:pt idx="10176">
                  <c:v>279.44200000000001</c:v>
                </c:pt>
                <c:pt idx="10177">
                  <c:v>279.452</c:v>
                </c:pt>
                <c:pt idx="10178">
                  <c:v>279.46100000000001</c:v>
                </c:pt>
                <c:pt idx="10179">
                  <c:v>279.47099999999995</c:v>
                </c:pt>
                <c:pt idx="10180">
                  <c:v>279.48</c:v>
                </c:pt>
                <c:pt idx="10181">
                  <c:v>279.48899999999998</c:v>
                </c:pt>
                <c:pt idx="10182">
                  <c:v>279.49900000000002</c:v>
                </c:pt>
                <c:pt idx="10183">
                  <c:v>279.50799999999998</c:v>
                </c:pt>
                <c:pt idx="10184">
                  <c:v>279.517</c:v>
                </c:pt>
                <c:pt idx="10185">
                  <c:v>279.52699999999999</c:v>
                </c:pt>
                <c:pt idx="10186">
                  <c:v>279.536</c:v>
                </c:pt>
                <c:pt idx="10187">
                  <c:v>279.54599999999999</c:v>
                </c:pt>
                <c:pt idx="10188">
                  <c:v>279.55500000000001</c:v>
                </c:pt>
                <c:pt idx="10189">
                  <c:v>279.56400000000002</c:v>
                </c:pt>
                <c:pt idx="10190">
                  <c:v>279.57400000000001</c:v>
                </c:pt>
                <c:pt idx="10191">
                  <c:v>279.58299999999997</c:v>
                </c:pt>
                <c:pt idx="10192">
                  <c:v>279.59199999999998</c:v>
                </c:pt>
                <c:pt idx="10193">
                  <c:v>279.60199999999998</c:v>
                </c:pt>
                <c:pt idx="10194">
                  <c:v>279.61099999999999</c:v>
                </c:pt>
                <c:pt idx="10195">
                  <c:v>279.62099999999998</c:v>
                </c:pt>
                <c:pt idx="10196">
                  <c:v>279.63</c:v>
                </c:pt>
                <c:pt idx="10197">
                  <c:v>279.63900000000001</c:v>
                </c:pt>
                <c:pt idx="10198">
                  <c:v>279.649</c:v>
                </c:pt>
                <c:pt idx="10199">
                  <c:v>279.65800000000002</c:v>
                </c:pt>
                <c:pt idx="10200">
                  <c:v>279.66699999999997</c:v>
                </c:pt>
                <c:pt idx="10201">
                  <c:v>279.67700000000002</c:v>
                </c:pt>
                <c:pt idx="10202">
                  <c:v>279.68599999999998</c:v>
                </c:pt>
                <c:pt idx="10203">
                  <c:v>279.69599999999997</c:v>
                </c:pt>
                <c:pt idx="10204">
                  <c:v>279.70499999999998</c:v>
                </c:pt>
                <c:pt idx="10205">
                  <c:v>279.714</c:v>
                </c:pt>
                <c:pt idx="10206">
                  <c:v>279.72400000000005</c:v>
                </c:pt>
                <c:pt idx="10207">
                  <c:v>279.733</c:v>
                </c:pt>
                <c:pt idx="10208">
                  <c:v>279.74200000000002</c:v>
                </c:pt>
                <c:pt idx="10209">
                  <c:v>279.75200000000001</c:v>
                </c:pt>
                <c:pt idx="10210">
                  <c:v>279.76099999999997</c:v>
                </c:pt>
                <c:pt idx="10211">
                  <c:v>279.77000000000004</c:v>
                </c:pt>
                <c:pt idx="10212">
                  <c:v>279.77999999999997</c:v>
                </c:pt>
                <c:pt idx="10213">
                  <c:v>279.78900000000004</c:v>
                </c:pt>
                <c:pt idx="10214">
                  <c:v>279.79899999999998</c:v>
                </c:pt>
                <c:pt idx="10215">
                  <c:v>279.80799999999999</c:v>
                </c:pt>
                <c:pt idx="10216">
                  <c:v>279.81700000000001</c:v>
                </c:pt>
                <c:pt idx="10217">
                  <c:v>279.827</c:v>
                </c:pt>
                <c:pt idx="10218">
                  <c:v>279.83600000000001</c:v>
                </c:pt>
                <c:pt idx="10219">
                  <c:v>279.84499999999997</c:v>
                </c:pt>
                <c:pt idx="10220">
                  <c:v>279.85499999999996</c:v>
                </c:pt>
                <c:pt idx="10221">
                  <c:v>279.86400000000003</c:v>
                </c:pt>
                <c:pt idx="10222">
                  <c:v>279.87299999999999</c:v>
                </c:pt>
                <c:pt idx="10223">
                  <c:v>279.88300000000004</c:v>
                </c:pt>
                <c:pt idx="10224">
                  <c:v>279.892</c:v>
                </c:pt>
                <c:pt idx="10225">
                  <c:v>279.90100000000001</c:v>
                </c:pt>
                <c:pt idx="10226">
                  <c:v>279.911</c:v>
                </c:pt>
                <c:pt idx="10227">
                  <c:v>279.91999999999996</c:v>
                </c:pt>
                <c:pt idx="10228">
                  <c:v>279.93</c:v>
                </c:pt>
                <c:pt idx="10229">
                  <c:v>279.93899999999996</c:v>
                </c:pt>
                <c:pt idx="10230">
                  <c:v>279.94800000000004</c:v>
                </c:pt>
                <c:pt idx="10231">
                  <c:v>279.95800000000003</c:v>
                </c:pt>
                <c:pt idx="10232">
                  <c:v>279.96699999999998</c:v>
                </c:pt>
                <c:pt idx="10233">
                  <c:v>279.976</c:v>
                </c:pt>
                <c:pt idx="10234">
                  <c:v>279.98599999999999</c:v>
                </c:pt>
                <c:pt idx="10235">
                  <c:v>279.995</c:v>
                </c:pt>
                <c:pt idx="10236">
                  <c:v>280.00400000000002</c:v>
                </c:pt>
                <c:pt idx="10237">
                  <c:v>280.01400000000001</c:v>
                </c:pt>
                <c:pt idx="10238">
                  <c:v>280.02300000000002</c:v>
                </c:pt>
                <c:pt idx="10239">
                  <c:v>280.03199999999998</c:v>
                </c:pt>
                <c:pt idx="10240">
                  <c:v>280.04200000000003</c:v>
                </c:pt>
                <c:pt idx="10241">
                  <c:v>280.05099999999999</c:v>
                </c:pt>
                <c:pt idx="10242">
                  <c:v>280.06</c:v>
                </c:pt>
                <c:pt idx="10243">
                  <c:v>280.07</c:v>
                </c:pt>
                <c:pt idx="10244">
                  <c:v>280.07899999999995</c:v>
                </c:pt>
                <c:pt idx="10245">
                  <c:v>280.08800000000002</c:v>
                </c:pt>
                <c:pt idx="10246">
                  <c:v>280.09800000000001</c:v>
                </c:pt>
                <c:pt idx="10247">
                  <c:v>280.10700000000003</c:v>
                </c:pt>
                <c:pt idx="10248">
                  <c:v>280.11599999999999</c:v>
                </c:pt>
                <c:pt idx="10249">
                  <c:v>280.12599999999998</c:v>
                </c:pt>
                <c:pt idx="10250">
                  <c:v>280.13499999999999</c:v>
                </c:pt>
                <c:pt idx="10251">
                  <c:v>280.13800000000003</c:v>
                </c:pt>
                <c:pt idx="10252">
                  <c:v>280.14499999999998</c:v>
                </c:pt>
                <c:pt idx="10253">
                  <c:v>280.14799999999997</c:v>
                </c:pt>
                <c:pt idx="10254">
                  <c:v>280.154</c:v>
                </c:pt>
                <c:pt idx="10255">
                  <c:v>280.15700000000004</c:v>
                </c:pt>
                <c:pt idx="10256">
                  <c:v>280.16700000000003</c:v>
                </c:pt>
                <c:pt idx="10257">
                  <c:v>280.17699999999996</c:v>
                </c:pt>
                <c:pt idx="10258">
                  <c:v>280.18600000000004</c:v>
                </c:pt>
                <c:pt idx="10259">
                  <c:v>280.19599999999997</c:v>
                </c:pt>
                <c:pt idx="10260">
                  <c:v>280.20500000000004</c:v>
                </c:pt>
                <c:pt idx="10261">
                  <c:v>280.21500000000003</c:v>
                </c:pt>
                <c:pt idx="10262">
                  <c:v>280.22499999999997</c:v>
                </c:pt>
                <c:pt idx="10263">
                  <c:v>280.23400000000004</c:v>
                </c:pt>
                <c:pt idx="10264">
                  <c:v>280.24399999999997</c:v>
                </c:pt>
                <c:pt idx="10265">
                  <c:v>280.25300000000004</c:v>
                </c:pt>
                <c:pt idx="10266">
                  <c:v>280.26300000000003</c:v>
                </c:pt>
                <c:pt idx="10267">
                  <c:v>280.27299999999997</c:v>
                </c:pt>
                <c:pt idx="10268">
                  <c:v>280.28200000000004</c:v>
                </c:pt>
                <c:pt idx="10269">
                  <c:v>280.29199999999997</c:v>
                </c:pt>
                <c:pt idx="10270">
                  <c:v>280.30100000000004</c:v>
                </c:pt>
                <c:pt idx="10271">
                  <c:v>280.31099999999998</c:v>
                </c:pt>
                <c:pt idx="10272">
                  <c:v>280.32099999999997</c:v>
                </c:pt>
                <c:pt idx="10273">
                  <c:v>280.33000000000004</c:v>
                </c:pt>
                <c:pt idx="10274">
                  <c:v>280.33999999999997</c:v>
                </c:pt>
                <c:pt idx="10275">
                  <c:v>280.34899999999999</c:v>
                </c:pt>
                <c:pt idx="10276">
                  <c:v>280.35899999999998</c:v>
                </c:pt>
                <c:pt idx="10277">
                  <c:v>280.36899999999997</c:v>
                </c:pt>
                <c:pt idx="10278">
                  <c:v>280.37800000000004</c:v>
                </c:pt>
                <c:pt idx="10279">
                  <c:v>280.38799999999998</c:v>
                </c:pt>
                <c:pt idx="10280">
                  <c:v>280.39699999999999</c:v>
                </c:pt>
                <c:pt idx="10281">
                  <c:v>280.40699999999998</c:v>
                </c:pt>
                <c:pt idx="10282">
                  <c:v>280.41699999999997</c:v>
                </c:pt>
                <c:pt idx="10283">
                  <c:v>280.42600000000004</c:v>
                </c:pt>
                <c:pt idx="10284">
                  <c:v>280.43599999999998</c:v>
                </c:pt>
                <c:pt idx="10285">
                  <c:v>280.44499999999999</c:v>
                </c:pt>
                <c:pt idx="10286">
                  <c:v>280.45499999999998</c:v>
                </c:pt>
                <c:pt idx="10287">
                  <c:v>280.46499999999997</c:v>
                </c:pt>
                <c:pt idx="10288">
                  <c:v>280.47399999999999</c:v>
                </c:pt>
                <c:pt idx="10289">
                  <c:v>280.48399999999998</c:v>
                </c:pt>
                <c:pt idx="10290">
                  <c:v>280.49299999999999</c:v>
                </c:pt>
                <c:pt idx="10291">
                  <c:v>280.50299999999999</c:v>
                </c:pt>
                <c:pt idx="10292">
                  <c:v>280.512</c:v>
                </c:pt>
                <c:pt idx="10293">
                  <c:v>280.52199999999999</c:v>
                </c:pt>
                <c:pt idx="10294">
                  <c:v>280.53199999999998</c:v>
                </c:pt>
                <c:pt idx="10295">
                  <c:v>280.541</c:v>
                </c:pt>
                <c:pt idx="10296">
                  <c:v>280.55099999999999</c:v>
                </c:pt>
                <c:pt idx="10297">
                  <c:v>280.56</c:v>
                </c:pt>
                <c:pt idx="10298">
                  <c:v>280.57</c:v>
                </c:pt>
                <c:pt idx="10299">
                  <c:v>280.58</c:v>
                </c:pt>
                <c:pt idx="10300">
                  <c:v>280.589</c:v>
                </c:pt>
                <c:pt idx="10301">
                  <c:v>280.59899999999999</c:v>
                </c:pt>
                <c:pt idx="10302">
                  <c:v>280.608</c:v>
                </c:pt>
                <c:pt idx="10303">
                  <c:v>280.61799999999999</c:v>
                </c:pt>
                <c:pt idx="10304">
                  <c:v>280.62700000000001</c:v>
                </c:pt>
                <c:pt idx="10305">
                  <c:v>280.637</c:v>
                </c:pt>
                <c:pt idx="10306">
                  <c:v>280.64699999999999</c:v>
                </c:pt>
                <c:pt idx="10307">
                  <c:v>280.65600000000001</c:v>
                </c:pt>
                <c:pt idx="10308">
                  <c:v>280.666</c:v>
                </c:pt>
                <c:pt idx="10309">
                  <c:v>280.67500000000001</c:v>
                </c:pt>
                <c:pt idx="10310">
                  <c:v>280.685</c:v>
                </c:pt>
                <c:pt idx="10311">
                  <c:v>280.69400000000002</c:v>
                </c:pt>
                <c:pt idx="10312">
                  <c:v>280.70400000000001</c:v>
                </c:pt>
                <c:pt idx="10313">
                  <c:v>280.714</c:v>
                </c:pt>
                <c:pt idx="10314">
                  <c:v>280.72300000000001</c:v>
                </c:pt>
                <c:pt idx="10315">
                  <c:v>280.733</c:v>
                </c:pt>
                <c:pt idx="10316">
                  <c:v>280.74200000000002</c:v>
                </c:pt>
                <c:pt idx="10317">
                  <c:v>280.75200000000001</c:v>
                </c:pt>
                <c:pt idx="10318">
                  <c:v>280.76100000000002</c:v>
                </c:pt>
                <c:pt idx="10319">
                  <c:v>280.77100000000002</c:v>
                </c:pt>
                <c:pt idx="10320">
                  <c:v>280.78100000000001</c:v>
                </c:pt>
                <c:pt idx="10321">
                  <c:v>280.79000000000002</c:v>
                </c:pt>
                <c:pt idx="10322">
                  <c:v>280.8</c:v>
                </c:pt>
                <c:pt idx="10323">
                  <c:v>280.80900000000003</c:v>
                </c:pt>
                <c:pt idx="10324">
                  <c:v>280.81900000000002</c:v>
                </c:pt>
                <c:pt idx="10325">
                  <c:v>280.82800000000003</c:v>
                </c:pt>
                <c:pt idx="10326">
                  <c:v>280.83800000000002</c:v>
                </c:pt>
                <c:pt idx="10327">
                  <c:v>280.84799999999996</c:v>
                </c:pt>
                <c:pt idx="10328">
                  <c:v>280.85700000000003</c:v>
                </c:pt>
                <c:pt idx="10329">
                  <c:v>280.86700000000002</c:v>
                </c:pt>
                <c:pt idx="10330">
                  <c:v>280.87600000000003</c:v>
                </c:pt>
                <c:pt idx="10331">
                  <c:v>280.88600000000002</c:v>
                </c:pt>
                <c:pt idx="10332">
                  <c:v>280.89499999999998</c:v>
                </c:pt>
                <c:pt idx="10333">
                  <c:v>280.90500000000003</c:v>
                </c:pt>
                <c:pt idx="10334">
                  <c:v>280.91399999999999</c:v>
                </c:pt>
                <c:pt idx="10335">
                  <c:v>280.92400000000004</c:v>
                </c:pt>
                <c:pt idx="10336">
                  <c:v>280.93400000000003</c:v>
                </c:pt>
                <c:pt idx="10337">
                  <c:v>280.94299999999998</c:v>
                </c:pt>
                <c:pt idx="10338">
                  <c:v>280.95300000000003</c:v>
                </c:pt>
                <c:pt idx="10339">
                  <c:v>280.96199999999999</c:v>
                </c:pt>
                <c:pt idx="10340">
                  <c:v>280.97200000000004</c:v>
                </c:pt>
                <c:pt idx="10341">
                  <c:v>280.98099999999999</c:v>
                </c:pt>
                <c:pt idx="10342">
                  <c:v>280.99099999999999</c:v>
                </c:pt>
                <c:pt idx="10343">
                  <c:v>281.00100000000003</c:v>
                </c:pt>
                <c:pt idx="10344">
                  <c:v>281.01</c:v>
                </c:pt>
                <c:pt idx="10345">
                  <c:v>281.02000000000004</c:v>
                </c:pt>
                <c:pt idx="10346">
                  <c:v>281.029</c:v>
                </c:pt>
                <c:pt idx="10347">
                  <c:v>281.03899999999999</c:v>
                </c:pt>
                <c:pt idx="10348">
                  <c:v>281.048</c:v>
                </c:pt>
                <c:pt idx="10349">
                  <c:v>281.05799999999999</c:v>
                </c:pt>
                <c:pt idx="10350">
                  <c:v>281.06700000000001</c:v>
                </c:pt>
                <c:pt idx="10351">
                  <c:v>281.077</c:v>
                </c:pt>
                <c:pt idx="10352">
                  <c:v>281.08699999999999</c:v>
                </c:pt>
                <c:pt idx="10353">
                  <c:v>281.096</c:v>
                </c:pt>
                <c:pt idx="10354">
                  <c:v>281.10599999999999</c:v>
                </c:pt>
                <c:pt idx="10355">
                  <c:v>281.11500000000001</c:v>
                </c:pt>
                <c:pt idx="10356">
                  <c:v>281.125</c:v>
                </c:pt>
                <c:pt idx="10357">
                  <c:v>281.13399999999996</c:v>
                </c:pt>
                <c:pt idx="10358">
                  <c:v>281.14400000000001</c:v>
                </c:pt>
                <c:pt idx="10359">
                  <c:v>281.15299999999996</c:v>
                </c:pt>
                <c:pt idx="10360">
                  <c:v>281.16300000000001</c:v>
                </c:pt>
                <c:pt idx="10361">
                  <c:v>281.17200000000003</c:v>
                </c:pt>
                <c:pt idx="10362">
                  <c:v>281.18199999999996</c:v>
                </c:pt>
                <c:pt idx="10363">
                  <c:v>281.19200000000001</c:v>
                </c:pt>
                <c:pt idx="10364">
                  <c:v>281.20099999999996</c:v>
                </c:pt>
                <c:pt idx="10365">
                  <c:v>281.21100000000001</c:v>
                </c:pt>
                <c:pt idx="10366">
                  <c:v>281.22000000000003</c:v>
                </c:pt>
                <c:pt idx="10367">
                  <c:v>281.22999999999996</c:v>
                </c:pt>
                <c:pt idx="10368">
                  <c:v>281.23900000000003</c:v>
                </c:pt>
                <c:pt idx="10369">
                  <c:v>281.24899999999997</c:v>
                </c:pt>
                <c:pt idx="10370">
                  <c:v>281.25800000000004</c:v>
                </c:pt>
                <c:pt idx="10371">
                  <c:v>281.26799999999997</c:v>
                </c:pt>
                <c:pt idx="10372">
                  <c:v>281.27699999999999</c:v>
                </c:pt>
                <c:pt idx="10373">
                  <c:v>281.28700000000003</c:v>
                </c:pt>
                <c:pt idx="10374">
                  <c:v>281.29699999999997</c:v>
                </c:pt>
                <c:pt idx="10375">
                  <c:v>281.30600000000004</c:v>
                </c:pt>
                <c:pt idx="10376">
                  <c:v>281.31599999999997</c:v>
                </c:pt>
                <c:pt idx="10377">
                  <c:v>281.32499999999999</c:v>
                </c:pt>
                <c:pt idx="10378">
                  <c:v>281.33500000000004</c:v>
                </c:pt>
                <c:pt idx="10379">
                  <c:v>281.34399999999999</c:v>
                </c:pt>
                <c:pt idx="10380">
                  <c:v>281.35400000000004</c:v>
                </c:pt>
                <c:pt idx="10381">
                  <c:v>281.363</c:v>
                </c:pt>
                <c:pt idx="10382">
                  <c:v>281.37299999999999</c:v>
                </c:pt>
                <c:pt idx="10383">
                  <c:v>281.38200000000001</c:v>
                </c:pt>
                <c:pt idx="10384">
                  <c:v>281.392</c:v>
                </c:pt>
                <c:pt idx="10385">
                  <c:v>281.40100000000001</c:v>
                </c:pt>
                <c:pt idx="10386">
                  <c:v>281.411</c:v>
                </c:pt>
                <c:pt idx="10387">
                  <c:v>281.42099999999999</c:v>
                </c:pt>
                <c:pt idx="10388">
                  <c:v>281.43</c:v>
                </c:pt>
                <c:pt idx="10389">
                  <c:v>281.44</c:v>
                </c:pt>
                <c:pt idx="10390">
                  <c:v>281.44900000000001</c:v>
                </c:pt>
                <c:pt idx="10391">
                  <c:v>281.459</c:v>
                </c:pt>
                <c:pt idx="10392">
                  <c:v>281.46800000000002</c:v>
                </c:pt>
                <c:pt idx="10393">
                  <c:v>281.47800000000001</c:v>
                </c:pt>
                <c:pt idx="10394">
                  <c:v>281.48699999999997</c:v>
                </c:pt>
                <c:pt idx="10395">
                  <c:v>281.49700000000001</c:v>
                </c:pt>
                <c:pt idx="10396">
                  <c:v>281.50599999999997</c:v>
                </c:pt>
                <c:pt idx="10397">
                  <c:v>281.51599999999996</c:v>
                </c:pt>
                <c:pt idx="10398">
                  <c:v>281.52499999999998</c:v>
                </c:pt>
                <c:pt idx="10399">
                  <c:v>281.53499999999997</c:v>
                </c:pt>
                <c:pt idx="10400">
                  <c:v>281.54400000000004</c:v>
                </c:pt>
                <c:pt idx="10401">
                  <c:v>281.55399999999997</c:v>
                </c:pt>
                <c:pt idx="10402">
                  <c:v>281.56399999999996</c:v>
                </c:pt>
                <c:pt idx="10403">
                  <c:v>281.57299999999998</c:v>
                </c:pt>
                <c:pt idx="10404">
                  <c:v>281.58299999999997</c:v>
                </c:pt>
                <c:pt idx="10405">
                  <c:v>281.59200000000004</c:v>
                </c:pt>
                <c:pt idx="10406">
                  <c:v>281.60199999999998</c:v>
                </c:pt>
                <c:pt idx="10407">
                  <c:v>281.61100000000005</c:v>
                </c:pt>
                <c:pt idx="10408">
                  <c:v>281.62099999999998</c:v>
                </c:pt>
                <c:pt idx="10409">
                  <c:v>281.63</c:v>
                </c:pt>
                <c:pt idx="10410">
                  <c:v>281.64000000000004</c:v>
                </c:pt>
                <c:pt idx="10411">
                  <c:v>281.649</c:v>
                </c:pt>
                <c:pt idx="10412">
                  <c:v>281.65900000000005</c:v>
                </c:pt>
                <c:pt idx="10413">
                  <c:v>281.66800000000001</c:v>
                </c:pt>
                <c:pt idx="10414">
                  <c:v>281.678</c:v>
                </c:pt>
                <c:pt idx="10415">
                  <c:v>281.68700000000001</c:v>
                </c:pt>
                <c:pt idx="10416">
                  <c:v>281.697</c:v>
                </c:pt>
                <c:pt idx="10417">
                  <c:v>281.70600000000002</c:v>
                </c:pt>
                <c:pt idx="10418">
                  <c:v>281.71600000000001</c:v>
                </c:pt>
                <c:pt idx="10419">
                  <c:v>281.72499999999997</c:v>
                </c:pt>
                <c:pt idx="10420">
                  <c:v>281.73500000000001</c:v>
                </c:pt>
                <c:pt idx="10421">
                  <c:v>281.74399999999997</c:v>
                </c:pt>
                <c:pt idx="10422">
                  <c:v>281.75400000000002</c:v>
                </c:pt>
                <c:pt idx="10423">
                  <c:v>281.76299999999998</c:v>
                </c:pt>
                <c:pt idx="10424">
                  <c:v>281.77299999999997</c:v>
                </c:pt>
                <c:pt idx="10425">
                  <c:v>281.78300000000002</c:v>
                </c:pt>
                <c:pt idx="10426">
                  <c:v>281.79199999999997</c:v>
                </c:pt>
                <c:pt idx="10427">
                  <c:v>281.80200000000002</c:v>
                </c:pt>
                <c:pt idx="10428">
                  <c:v>281.81099999999998</c:v>
                </c:pt>
                <c:pt idx="10429">
                  <c:v>281.82099999999997</c:v>
                </c:pt>
                <c:pt idx="10430">
                  <c:v>281.83</c:v>
                </c:pt>
                <c:pt idx="10431">
                  <c:v>281.83999999999997</c:v>
                </c:pt>
                <c:pt idx="10432">
                  <c:v>281.84900000000005</c:v>
                </c:pt>
                <c:pt idx="10433">
                  <c:v>281.85899999999998</c:v>
                </c:pt>
                <c:pt idx="10434">
                  <c:v>281.86799999999999</c:v>
                </c:pt>
                <c:pt idx="10435">
                  <c:v>281.87799999999999</c:v>
                </c:pt>
                <c:pt idx="10436">
                  <c:v>281.887</c:v>
                </c:pt>
                <c:pt idx="10437">
                  <c:v>281.89700000000005</c:v>
                </c:pt>
                <c:pt idx="10438">
                  <c:v>281.90600000000001</c:v>
                </c:pt>
                <c:pt idx="10439">
                  <c:v>281.916</c:v>
                </c:pt>
                <c:pt idx="10440">
                  <c:v>281.92500000000001</c:v>
                </c:pt>
                <c:pt idx="10441">
                  <c:v>281.935</c:v>
                </c:pt>
                <c:pt idx="10442">
                  <c:v>281.94400000000002</c:v>
                </c:pt>
                <c:pt idx="10443">
                  <c:v>281.95400000000001</c:v>
                </c:pt>
                <c:pt idx="10444">
                  <c:v>281.96300000000002</c:v>
                </c:pt>
                <c:pt idx="10445">
                  <c:v>281.97300000000001</c:v>
                </c:pt>
                <c:pt idx="10446">
                  <c:v>281.98199999999997</c:v>
                </c:pt>
                <c:pt idx="10447">
                  <c:v>281.99200000000002</c:v>
                </c:pt>
                <c:pt idx="10448">
                  <c:v>282.00099999999998</c:v>
                </c:pt>
                <c:pt idx="10449">
                  <c:v>282.01100000000002</c:v>
                </c:pt>
                <c:pt idx="10450">
                  <c:v>282.02</c:v>
                </c:pt>
                <c:pt idx="10451">
                  <c:v>282.02999999999997</c:v>
                </c:pt>
                <c:pt idx="10452">
                  <c:v>282.03899999999999</c:v>
                </c:pt>
                <c:pt idx="10453">
                  <c:v>282.04899999999998</c:v>
                </c:pt>
                <c:pt idx="10454">
                  <c:v>282.05800000000005</c:v>
                </c:pt>
                <c:pt idx="10455">
                  <c:v>282.06799999999998</c:v>
                </c:pt>
                <c:pt idx="10456">
                  <c:v>282.077</c:v>
                </c:pt>
                <c:pt idx="10457">
                  <c:v>282.08699999999999</c:v>
                </c:pt>
                <c:pt idx="10458">
                  <c:v>282.096</c:v>
                </c:pt>
                <c:pt idx="10459">
                  <c:v>282.10600000000005</c:v>
                </c:pt>
                <c:pt idx="10460">
                  <c:v>282.11500000000001</c:v>
                </c:pt>
                <c:pt idx="10461">
                  <c:v>282.125</c:v>
                </c:pt>
                <c:pt idx="10462">
                  <c:v>282.13400000000001</c:v>
                </c:pt>
                <c:pt idx="10463">
                  <c:v>282.14400000000001</c:v>
                </c:pt>
                <c:pt idx="10464">
                  <c:v>282.15300000000002</c:v>
                </c:pt>
                <c:pt idx="10465">
                  <c:v>282.16300000000001</c:v>
                </c:pt>
                <c:pt idx="10466">
                  <c:v>282.17199999999997</c:v>
                </c:pt>
                <c:pt idx="10467">
                  <c:v>282.18200000000002</c:v>
                </c:pt>
                <c:pt idx="10468">
                  <c:v>282.19099999999997</c:v>
                </c:pt>
                <c:pt idx="10469">
                  <c:v>282.20100000000002</c:v>
                </c:pt>
                <c:pt idx="10470">
                  <c:v>282.20999999999998</c:v>
                </c:pt>
                <c:pt idx="10471">
                  <c:v>282.21999999999997</c:v>
                </c:pt>
                <c:pt idx="10472">
                  <c:v>282.22899999999998</c:v>
                </c:pt>
                <c:pt idx="10473">
                  <c:v>282.23899999999998</c:v>
                </c:pt>
                <c:pt idx="10474">
                  <c:v>282.24799999999999</c:v>
                </c:pt>
                <c:pt idx="10475">
                  <c:v>282.25799999999998</c:v>
                </c:pt>
                <c:pt idx="10476">
                  <c:v>282.267</c:v>
                </c:pt>
                <c:pt idx="10477">
                  <c:v>282.27699999999999</c:v>
                </c:pt>
                <c:pt idx="10478">
                  <c:v>282.286</c:v>
                </c:pt>
                <c:pt idx="10479">
                  <c:v>282.29599999999999</c:v>
                </c:pt>
                <c:pt idx="10480">
                  <c:v>282.30500000000001</c:v>
                </c:pt>
                <c:pt idx="10481">
                  <c:v>282.315</c:v>
                </c:pt>
                <c:pt idx="10482">
                  <c:v>282.32400000000001</c:v>
                </c:pt>
                <c:pt idx="10483">
                  <c:v>282.334</c:v>
                </c:pt>
                <c:pt idx="10484">
                  <c:v>282.34300000000002</c:v>
                </c:pt>
                <c:pt idx="10485">
                  <c:v>282.35199999999998</c:v>
                </c:pt>
                <c:pt idx="10486">
                  <c:v>282.36200000000002</c:v>
                </c:pt>
                <c:pt idx="10487">
                  <c:v>282.37099999999998</c:v>
                </c:pt>
                <c:pt idx="10488">
                  <c:v>282.38099999999997</c:v>
                </c:pt>
                <c:pt idx="10489">
                  <c:v>282.39</c:v>
                </c:pt>
                <c:pt idx="10490">
                  <c:v>282.39999999999998</c:v>
                </c:pt>
                <c:pt idx="10491">
                  <c:v>282.40900000000005</c:v>
                </c:pt>
                <c:pt idx="10492">
                  <c:v>282.41899999999998</c:v>
                </c:pt>
                <c:pt idx="10493">
                  <c:v>282.428</c:v>
                </c:pt>
                <c:pt idx="10494">
                  <c:v>282.43799999999999</c:v>
                </c:pt>
                <c:pt idx="10495">
                  <c:v>282.447</c:v>
                </c:pt>
                <c:pt idx="10496">
                  <c:v>282.45700000000005</c:v>
                </c:pt>
                <c:pt idx="10497">
                  <c:v>282.46600000000001</c:v>
                </c:pt>
                <c:pt idx="10498">
                  <c:v>282.476</c:v>
                </c:pt>
                <c:pt idx="10499">
                  <c:v>282.48500000000001</c:v>
                </c:pt>
                <c:pt idx="10500">
                  <c:v>282.495</c:v>
                </c:pt>
                <c:pt idx="10501">
                  <c:v>282.50400000000002</c:v>
                </c:pt>
                <c:pt idx="10502">
                  <c:v>282.51400000000001</c:v>
                </c:pt>
                <c:pt idx="10503">
                  <c:v>282.52299999999997</c:v>
                </c:pt>
                <c:pt idx="10504">
                  <c:v>282.53300000000002</c:v>
                </c:pt>
                <c:pt idx="10505">
                  <c:v>282.54199999999997</c:v>
                </c:pt>
                <c:pt idx="10506">
                  <c:v>282.55200000000002</c:v>
                </c:pt>
                <c:pt idx="10507">
                  <c:v>282.56099999999998</c:v>
                </c:pt>
                <c:pt idx="10508">
                  <c:v>282.57000000000005</c:v>
                </c:pt>
                <c:pt idx="10509">
                  <c:v>282.58</c:v>
                </c:pt>
                <c:pt idx="10510">
                  <c:v>282.589</c:v>
                </c:pt>
                <c:pt idx="10511">
                  <c:v>282.59899999999999</c:v>
                </c:pt>
                <c:pt idx="10512">
                  <c:v>282.608</c:v>
                </c:pt>
                <c:pt idx="10513">
                  <c:v>282.61799999999999</c:v>
                </c:pt>
                <c:pt idx="10514">
                  <c:v>282.62700000000001</c:v>
                </c:pt>
                <c:pt idx="10515">
                  <c:v>282.637</c:v>
                </c:pt>
                <c:pt idx="10516">
                  <c:v>282.64600000000002</c:v>
                </c:pt>
                <c:pt idx="10517">
                  <c:v>282.65600000000001</c:v>
                </c:pt>
                <c:pt idx="10518">
                  <c:v>282.66500000000002</c:v>
                </c:pt>
                <c:pt idx="10519">
                  <c:v>282.67500000000001</c:v>
                </c:pt>
                <c:pt idx="10520">
                  <c:v>282.68399999999997</c:v>
                </c:pt>
                <c:pt idx="10521">
                  <c:v>282.69400000000002</c:v>
                </c:pt>
                <c:pt idx="10522">
                  <c:v>282.70299999999997</c:v>
                </c:pt>
                <c:pt idx="10523">
                  <c:v>282.71200000000005</c:v>
                </c:pt>
                <c:pt idx="10524">
                  <c:v>282.72199999999998</c:v>
                </c:pt>
                <c:pt idx="10525">
                  <c:v>282.73099999999999</c:v>
                </c:pt>
                <c:pt idx="10526">
                  <c:v>282.74099999999999</c:v>
                </c:pt>
                <c:pt idx="10527">
                  <c:v>282.75</c:v>
                </c:pt>
                <c:pt idx="10528">
                  <c:v>282.76000000000005</c:v>
                </c:pt>
                <c:pt idx="10529">
                  <c:v>282.76900000000001</c:v>
                </c:pt>
                <c:pt idx="10530">
                  <c:v>282.779</c:v>
                </c:pt>
                <c:pt idx="10531">
                  <c:v>282.78800000000001</c:v>
                </c:pt>
                <c:pt idx="10532">
                  <c:v>282.798</c:v>
                </c:pt>
                <c:pt idx="10533">
                  <c:v>282.80700000000002</c:v>
                </c:pt>
                <c:pt idx="10534">
                  <c:v>282.81700000000001</c:v>
                </c:pt>
                <c:pt idx="10535">
                  <c:v>282.82600000000002</c:v>
                </c:pt>
                <c:pt idx="10536">
                  <c:v>282.83499999999998</c:v>
                </c:pt>
                <c:pt idx="10537">
                  <c:v>282.84499999999997</c:v>
                </c:pt>
                <c:pt idx="10538">
                  <c:v>282.85400000000004</c:v>
                </c:pt>
                <c:pt idx="10539">
                  <c:v>282.86399999999998</c:v>
                </c:pt>
                <c:pt idx="10540">
                  <c:v>282.87300000000005</c:v>
                </c:pt>
                <c:pt idx="10541">
                  <c:v>282.88299999999998</c:v>
                </c:pt>
                <c:pt idx="10542">
                  <c:v>282.892</c:v>
                </c:pt>
                <c:pt idx="10543">
                  <c:v>282.90199999999999</c:v>
                </c:pt>
                <c:pt idx="10544">
                  <c:v>282.911</c:v>
                </c:pt>
                <c:pt idx="10545">
                  <c:v>282.92100000000005</c:v>
                </c:pt>
                <c:pt idx="10546">
                  <c:v>282.93</c:v>
                </c:pt>
                <c:pt idx="10547">
                  <c:v>282.93899999999996</c:v>
                </c:pt>
                <c:pt idx="10548">
                  <c:v>282.94900000000001</c:v>
                </c:pt>
                <c:pt idx="10549">
                  <c:v>282.95799999999997</c:v>
                </c:pt>
                <c:pt idx="10550">
                  <c:v>282.96800000000002</c:v>
                </c:pt>
                <c:pt idx="10551">
                  <c:v>282.97699999999998</c:v>
                </c:pt>
                <c:pt idx="10552">
                  <c:v>282.98699999999997</c:v>
                </c:pt>
                <c:pt idx="10553">
                  <c:v>282.99599999999998</c:v>
                </c:pt>
                <c:pt idx="10554">
                  <c:v>283.00599999999997</c:v>
                </c:pt>
                <c:pt idx="10555">
                  <c:v>283.01500000000004</c:v>
                </c:pt>
                <c:pt idx="10556">
                  <c:v>283.024</c:v>
                </c:pt>
                <c:pt idx="10557">
                  <c:v>283.03399999999999</c:v>
                </c:pt>
                <c:pt idx="10558">
                  <c:v>283.04300000000001</c:v>
                </c:pt>
                <c:pt idx="10559">
                  <c:v>283.053</c:v>
                </c:pt>
                <c:pt idx="10560">
                  <c:v>283.06200000000001</c:v>
                </c:pt>
                <c:pt idx="10561">
                  <c:v>283.072</c:v>
                </c:pt>
                <c:pt idx="10562">
                  <c:v>283.08100000000002</c:v>
                </c:pt>
                <c:pt idx="10563">
                  <c:v>283.09100000000001</c:v>
                </c:pt>
                <c:pt idx="10564">
                  <c:v>283.09999999999997</c:v>
                </c:pt>
                <c:pt idx="10565">
                  <c:v>283.10900000000004</c:v>
                </c:pt>
                <c:pt idx="10566">
                  <c:v>283.11899999999997</c:v>
                </c:pt>
                <c:pt idx="10567">
                  <c:v>283.12800000000004</c:v>
                </c:pt>
                <c:pt idx="10568">
                  <c:v>283.13799999999998</c:v>
                </c:pt>
                <c:pt idx="10569">
                  <c:v>283.14699999999999</c:v>
                </c:pt>
                <c:pt idx="10570">
                  <c:v>283.154</c:v>
                </c:pt>
                <c:pt idx="10571">
                  <c:v>283.15700000000004</c:v>
                </c:pt>
                <c:pt idx="10572">
                  <c:v>283.16399999999999</c:v>
                </c:pt>
                <c:pt idx="10573">
                  <c:v>283.166</c:v>
                </c:pt>
                <c:pt idx="10574">
                  <c:v>283.17400000000004</c:v>
                </c:pt>
                <c:pt idx="10575">
                  <c:v>283.18299999999999</c:v>
                </c:pt>
                <c:pt idx="10576">
                  <c:v>283.19300000000004</c:v>
                </c:pt>
                <c:pt idx="10577">
                  <c:v>283.20300000000003</c:v>
                </c:pt>
                <c:pt idx="10578">
                  <c:v>283.21199999999999</c:v>
                </c:pt>
                <c:pt idx="10579">
                  <c:v>283.22200000000004</c:v>
                </c:pt>
                <c:pt idx="10580">
                  <c:v>283.23199999999997</c:v>
                </c:pt>
                <c:pt idx="10581">
                  <c:v>283.24100000000004</c:v>
                </c:pt>
                <c:pt idx="10582">
                  <c:v>283.25100000000003</c:v>
                </c:pt>
                <c:pt idx="10583">
                  <c:v>283.26099999999997</c:v>
                </c:pt>
                <c:pt idx="10584">
                  <c:v>283.27100000000002</c:v>
                </c:pt>
                <c:pt idx="10585">
                  <c:v>283.27999999999997</c:v>
                </c:pt>
                <c:pt idx="10586">
                  <c:v>283.28999999999996</c:v>
                </c:pt>
                <c:pt idx="10587">
                  <c:v>283.3</c:v>
                </c:pt>
                <c:pt idx="10588">
                  <c:v>283.30899999999997</c:v>
                </c:pt>
                <c:pt idx="10589">
                  <c:v>283.31900000000002</c:v>
                </c:pt>
                <c:pt idx="10590">
                  <c:v>283.32900000000001</c:v>
                </c:pt>
                <c:pt idx="10591">
                  <c:v>283.33799999999997</c:v>
                </c:pt>
                <c:pt idx="10592">
                  <c:v>283.34800000000001</c:v>
                </c:pt>
                <c:pt idx="10593">
                  <c:v>283.358</c:v>
                </c:pt>
                <c:pt idx="10594">
                  <c:v>283.36799999999999</c:v>
                </c:pt>
                <c:pt idx="10595">
                  <c:v>283.37700000000001</c:v>
                </c:pt>
                <c:pt idx="10596">
                  <c:v>283.387</c:v>
                </c:pt>
                <c:pt idx="10597">
                  <c:v>283.39699999999999</c:v>
                </c:pt>
                <c:pt idx="10598">
                  <c:v>283.40600000000001</c:v>
                </c:pt>
                <c:pt idx="10599">
                  <c:v>283.416</c:v>
                </c:pt>
                <c:pt idx="10600">
                  <c:v>283.42599999999999</c:v>
                </c:pt>
                <c:pt idx="10601">
                  <c:v>283.435</c:v>
                </c:pt>
                <c:pt idx="10602">
                  <c:v>283.44499999999999</c:v>
                </c:pt>
                <c:pt idx="10603">
                  <c:v>283.45499999999998</c:v>
                </c:pt>
                <c:pt idx="10604">
                  <c:v>283.464</c:v>
                </c:pt>
                <c:pt idx="10605">
                  <c:v>283.47399999999999</c:v>
                </c:pt>
                <c:pt idx="10606">
                  <c:v>283.48399999999998</c:v>
                </c:pt>
                <c:pt idx="10607">
                  <c:v>283.49400000000003</c:v>
                </c:pt>
                <c:pt idx="10608">
                  <c:v>283.50299999999999</c:v>
                </c:pt>
                <c:pt idx="10609">
                  <c:v>283.51300000000003</c:v>
                </c:pt>
                <c:pt idx="10610">
                  <c:v>283.52300000000002</c:v>
                </c:pt>
                <c:pt idx="10611">
                  <c:v>283.53199999999998</c:v>
                </c:pt>
                <c:pt idx="10612">
                  <c:v>283.54200000000003</c:v>
                </c:pt>
                <c:pt idx="10613">
                  <c:v>283.55200000000002</c:v>
                </c:pt>
                <c:pt idx="10614">
                  <c:v>283.56100000000004</c:v>
                </c:pt>
                <c:pt idx="10615">
                  <c:v>283.57100000000003</c:v>
                </c:pt>
                <c:pt idx="10616">
                  <c:v>283.58099999999996</c:v>
                </c:pt>
                <c:pt idx="10617">
                  <c:v>283.59000000000003</c:v>
                </c:pt>
                <c:pt idx="10618">
                  <c:v>283.60000000000002</c:v>
                </c:pt>
                <c:pt idx="10619">
                  <c:v>283.60999999999996</c:v>
                </c:pt>
                <c:pt idx="10620">
                  <c:v>283.61900000000003</c:v>
                </c:pt>
                <c:pt idx="10621">
                  <c:v>283.62899999999996</c:v>
                </c:pt>
                <c:pt idx="10622">
                  <c:v>283.63900000000001</c:v>
                </c:pt>
                <c:pt idx="10623">
                  <c:v>283.649</c:v>
                </c:pt>
                <c:pt idx="10624">
                  <c:v>283.65799999999996</c:v>
                </c:pt>
                <c:pt idx="10625">
                  <c:v>283.66800000000001</c:v>
                </c:pt>
                <c:pt idx="10626">
                  <c:v>283.678</c:v>
                </c:pt>
                <c:pt idx="10627">
                  <c:v>283.68700000000001</c:v>
                </c:pt>
                <c:pt idx="10628">
                  <c:v>283.697</c:v>
                </c:pt>
                <c:pt idx="10629">
                  <c:v>283.70699999999999</c:v>
                </c:pt>
                <c:pt idx="10630">
                  <c:v>283.71600000000001</c:v>
                </c:pt>
                <c:pt idx="10631">
                  <c:v>283.726</c:v>
                </c:pt>
                <c:pt idx="10632">
                  <c:v>283.73600000000005</c:v>
                </c:pt>
                <c:pt idx="10633">
                  <c:v>283.745</c:v>
                </c:pt>
                <c:pt idx="10634">
                  <c:v>283.755</c:v>
                </c:pt>
                <c:pt idx="10635">
                  <c:v>283.76499999999999</c:v>
                </c:pt>
                <c:pt idx="10636">
                  <c:v>283.774</c:v>
                </c:pt>
                <c:pt idx="10637">
                  <c:v>283.78400000000005</c:v>
                </c:pt>
                <c:pt idx="10638">
                  <c:v>283.79399999999998</c:v>
                </c:pt>
                <c:pt idx="10639">
                  <c:v>283.803</c:v>
                </c:pt>
                <c:pt idx="10640">
                  <c:v>283.81299999999999</c:v>
                </c:pt>
                <c:pt idx="10641">
                  <c:v>283.82299999999998</c:v>
                </c:pt>
                <c:pt idx="10642">
                  <c:v>283.83200000000005</c:v>
                </c:pt>
                <c:pt idx="10643">
                  <c:v>283.84199999999998</c:v>
                </c:pt>
                <c:pt idx="10644">
                  <c:v>283.85199999999998</c:v>
                </c:pt>
                <c:pt idx="10645">
                  <c:v>283.86099999999999</c:v>
                </c:pt>
                <c:pt idx="10646">
                  <c:v>283.87099999999998</c:v>
                </c:pt>
                <c:pt idx="10647">
                  <c:v>283.88099999999997</c:v>
                </c:pt>
                <c:pt idx="10648">
                  <c:v>283.89</c:v>
                </c:pt>
                <c:pt idx="10649">
                  <c:v>283.89999999999998</c:v>
                </c:pt>
                <c:pt idx="10650">
                  <c:v>283.91000000000003</c:v>
                </c:pt>
                <c:pt idx="10651">
                  <c:v>283.91899999999998</c:v>
                </c:pt>
                <c:pt idx="10652">
                  <c:v>283.92899999999997</c:v>
                </c:pt>
                <c:pt idx="10653">
                  <c:v>283.93900000000002</c:v>
                </c:pt>
                <c:pt idx="10654">
                  <c:v>283.94799999999998</c:v>
                </c:pt>
                <c:pt idx="10655">
                  <c:v>283.95800000000003</c:v>
                </c:pt>
                <c:pt idx="10656">
                  <c:v>283.96800000000002</c:v>
                </c:pt>
                <c:pt idx="10657">
                  <c:v>283.97699999999998</c:v>
                </c:pt>
                <c:pt idx="10658">
                  <c:v>283.98700000000002</c:v>
                </c:pt>
                <c:pt idx="10659">
                  <c:v>283.99700000000001</c:v>
                </c:pt>
                <c:pt idx="10660">
                  <c:v>284.00600000000003</c:v>
                </c:pt>
                <c:pt idx="10661">
                  <c:v>284.01600000000002</c:v>
                </c:pt>
                <c:pt idx="10662">
                  <c:v>284.02599999999995</c:v>
                </c:pt>
                <c:pt idx="10663">
                  <c:v>284.03500000000003</c:v>
                </c:pt>
                <c:pt idx="10664">
                  <c:v>284.04499999999996</c:v>
                </c:pt>
                <c:pt idx="10665">
                  <c:v>284.05500000000001</c:v>
                </c:pt>
                <c:pt idx="10666">
                  <c:v>284.06400000000002</c:v>
                </c:pt>
                <c:pt idx="10667">
                  <c:v>284.07399999999996</c:v>
                </c:pt>
                <c:pt idx="10668">
                  <c:v>284.084</c:v>
                </c:pt>
                <c:pt idx="10669">
                  <c:v>284.09299999999996</c:v>
                </c:pt>
                <c:pt idx="10670">
                  <c:v>284.10300000000001</c:v>
                </c:pt>
                <c:pt idx="10671">
                  <c:v>284.113</c:v>
                </c:pt>
                <c:pt idx="10672">
                  <c:v>284.12199999999996</c:v>
                </c:pt>
                <c:pt idx="10673">
                  <c:v>284.13200000000001</c:v>
                </c:pt>
                <c:pt idx="10674">
                  <c:v>284.142</c:v>
                </c:pt>
                <c:pt idx="10675">
                  <c:v>284.15100000000001</c:v>
                </c:pt>
                <c:pt idx="10676">
                  <c:v>284.161</c:v>
                </c:pt>
                <c:pt idx="10677">
                  <c:v>284.17099999999999</c:v>
                </c:pt>
                <c:pt idx="10678">
                  <c:v>284.18</c:v>
                </c:pt>
                <c:pt idx="10679">
                  <c:v>284.19</c:v>
                </c:pt>
                <c:pt idx="10680">
                  <c:v>284.19900000000001</c:v>
                </c:pt>
                <c:pt idx="10681">
                  <c:v>284.209</c:v>
                </c:pt>
                <c:pt idx="10682">
                  <c:v>284.21899999999999</c:v>
                </c:pt>
                <c:pt idx="10683">
                  <c:v>284.22800000000001</c:v>
                </c:pt>
                <c:pt idx="10684">
                  <c:v>284.238</c:v>
                </c:pt>
                <c:pt idx="10685">
                  <c:v>284.24799999999999</c:v>
                </c:pt>
                <c:pt idx="10686">
                  <c:v>284.25700000000001</c:v>
                </c:pt>
                <c:pt idx="10687">
                  <c:v>284.267</c:v>
                </c:pt>
                <c:pt idx="10688">
                  <c:v>284.27700000000004</c:v>
                </c:pt>
                <c:pt idx="10689">
                  <c:v>284.286</c:v>
                </c:pt>
                <c:pt idx="10690">
                  <c:v>284.29599999999999</c:v>
                </c:pt>
                <c:pt idx="10691">
                  <c:v>284.30599999999998</c:v>
                </c:pt>
                <c:pt idx="10692">
                  <c:v>284.315</c:v>
                </c:pt>
                <c:pt idx="10693">
                  <c:v>284.32500000000005</c:v>
                </c:pt>
                <c:pt idx="10694">
                  <c:v>284.33499999999998</c:v>
                </c:pt>
                <c:pt idx="10695">
                  <c:v>284.34399999999999</c:v>
                </c:pt>
                <c:pt idx="10696">
                  <c:v>284.35399999999998</c:v>
                </c:pt>
                <c:pt idx="10697">
                  <c:v>284.363</c:v>
                </c:pt>
                <c:pt idx="10698">
                  <c:v>284.37299999999999</c:v>
                </c:pt>
                <c:pt idx="10699">
                  <c:v>284.38299999999998</c:v>
                </c:pt>
                <c:pt idx="10700">
                  <c:v>284.392</c:v>
                </c:pt>
                <c:pt idx="10701">
                  <c:v>284.40199999999999</c:v>
                </c:pt>
                <c:pt idx="10702">
                  <c:v>284.41199999999998</c:v>
                </c:pt>
                <c:pt idx="10703">
                  <c:v>284.42099999999999</c:v>
                </c:pt>
                <c:pt idx="10704">
                  <c:v>284.43099999999998</c:v>
                </c:pt>
                <c:pt idx="10705">
                  <c:v>284.44099999999997</c:v>
                </c:pt>
                <c:pt idx="10706">
                  <c:v>284.45</c:v>
                </c:pt>
                <c:pt idx="10707">
                  <c:v>284.45999999999998</c:v>
                </c:pt>
                <c:pt idx="10708">
                  <c:v>284.46899999999999</c:v>
                </c:pt>
                <c:pt idx="10709">
                  <c:v>284.47899999999998</c:v>
                </c:pt>
                <c:pt idx="10710">
                  <c:v>284.48899999999998</c:v>
                </c:pt>
                <c:pt idx="10711">
                  <c:v>284.49799999999999</c:v>
                </c:pt>
                <c:pt idx="10712">
                  <c:v>284.50799999999998</c:v>
                </c:pt>
                <c:pt idx="10713">
                  <c:v>284.51800000000003</c:v>
                </c:pt>
                <c:pt idx="10714">
                  <c:v>284.52699999999999</c:v>
                </c:pt>
                <c:pt idx="10715">
                  <c:v>284.53699999999998</c:v>
                </c:pt>
                <c:pt idx="10716">
                  <c:v>284.54700000000003</c:v>
                </c:pt>
                <c:pt idx="10717">
                  <c:v>284.55599999999998</c:v>
                </c:pt>
                <c:pt idx="10718">
                  <c:v>284.56600000000003</c:v>
                </c:pt>
                <c:pt idx="10719">
                  <c:v>284.57499999999999</c:v>
                </c:pt>
                <c:pt idx="10720">
                  <c:v>284.58499999999998</c:v>
                </c:pt>
                <c:pt idx="10721">
                  <c:v>284.59500000000003</c:v>
                </c:pt>
                <c:pt idx="10722">
                  <c:v>284.60399999999998</c:v>
                </c:pt>
                <c:pt idx="10723">
                  <c:v>284.61400000000003</c:v>
                </c:pt>
                <c:pt idx="10724">
                  <c:v>284.62400000000002</c:v>
                </c:pt>
                <c:pt idx="10725">
                  <c:v>284.63299999999998</c:v>
                </c:pt>
                <c:pt idx="10726">
                  <c:v>284.64300000000003</c:v>
                </c:pt>
                <c:pt idx="10727">
                  <c:v>284.65199999999999</c:v>
                </c:pt>
                <c:pt idx="10728">
                  <c:v>284.66200000000003</c:v>
                </c:pt>
                <c:pt idx="10729">
                  <c:v>284.67200000000003</c:v>
                </c:pt>
                <c:pt idx="10730">
                  <c:v>284.68099999999998</c:v>
                </c:pt>
                <c:pt idx="10731">
                  <c:v>284.69100000000003</c:v>
                </c:pt>
                <c:pt idx="10732">
                  <c:v>284.70099999999996</c:v>
                </c:pt>
                <c:pt idx="10733">
                  <c:v>284.71000000000004</c:v>
                </c:pt>
                <c:pt idx="10734">
                  <c:v>284.72000000000003</c:v>
                </c:pt>
                <c:pt idx="10735">
                  <c:v>284.72899999999998</c:v>
                </c:pt>
                <c:pt idx="10736">
                  <c:v>284.73900000000003</c:v>
                </c:pt>
                <c:pt idx="10737">
                  <c:v>284.74899999999997</c:v>
                </c:pt>
                <c:pt idx="10738">
                  <c:v>284.75800000000004</c:v>
                </c:pt>
                <c:pt idx="10739">
                  <c:v>284.76800000000003</c:v>
                </c:pt>
                <c:pt idx="10740">
                  <c:v>284.77799999999996</c:v>
                </c:pt>
                <c:pt idx="10741">
                  <c:v>284.78700000000003</c:v>
                </c:pt>
                <c:pt idx="10742">
                  <c:v>284.79699999999997</c:v>
                </c:pt>
                <c:pt idx="10743">
                  <c:v>284.80600000000004</c:v>
                </c:pt>
                <c:pt idx="10744">
                  <c:v>284.81599999999997</c:v>
                </c:pt>
                <c:pt idx="10745">
                  <c:v>284.82599999999996</c:v>
                </c:pt>
                <c:pt idx="10746">
                  <c:v>284.83500000000004</c:v>
                </c:pt>
                <c:pt idx="10747">
                  <c:v>284.84499999999997</c:v>
                </c:pt>
                <c:pt idx="10748">
                  <c:v>284.85500000000002</c:v>
                </c:pt>
                <c:pt idx="10749">
                  <c:v>284.86399999999998</c:v>
                </c:pt>
                <c:pt idx="10750">
                  <c:v>284.87399999999997</c:v>
                </c:pt>
                <c:pt idx="10751">
                  <c:v>284.88300000000004</c:v>
                </c:pt>
                <c:pt idx="10752">
                  <c:v>284.89299999999997</c:v>
                </c:pt>
                <c:pt idx="10753">
                  <c:v>284.90300000000002</c:v>
                </c:pt>
                <c:pt idx="10754">
                  <c:v>284.91199999999998</c:v>
                </c:pt>
                <c:pt idx="10755">
                  <c:v>284.92199999999997</c:v>
                </c:pt>
                <c:pt idx="10756">
                  <c:v>284.93100000000004</c:v>
                </c:pt>
                <c:pt idx="10757">
                  <c:v>284.94099999999997</c:v>
                </c:pt>
                <c:pt idx="10758">
                  <c:v>284.95100000000002</c:v>
                </c:pt>
                <c:pt idx="10759">
                  <c:v>284.95999999999998</c:v>
                </c:pt>
                <c:pt idx="10760">
                  <c:v>284.96999999999997</c:v>
                </c:pt>
                <c:pt idx="10761">
                  <c:v>284.97899999999998</c:v>
                </c:pt>
                <c:pt idx="10762">
                  <c:v>284.98899999999998</c:v>
                </c:pt>
                <c:pt idx="10763">
                  <c:v>284.99900000000002</c:v>
                </c:pt>
                <c:pt idx="10764">
                  <c:v>285.00799999999998</c:v>
                </c:pt>
                <c:pt idx="10765">
                  <c:v>285.01799999999997</c:v>
                </c:pt>
                <c:pt idx="10766">
                  <c:v>285.02699999999999</c:v>
                </c:pt>
                <c:pt idx="10767">
                  <c:v>285.03699999999998</c:v>
                </c:pt>
                <c:pt idx="10768">
                  <c:v>285.04700000000003</c:v>
                </c:pt>
                <c:pt idx="10769">
                  <c:v>285.05599999999998</c:v>
                </c:pt>
                <c:pt idx="10770">
                  <c:v>285.06599999999997</c:v>
                </c:pt>
                <c:pt idx="10771">
                  <c:v>285.07600000000002</c:v>
                </c:pt>
                <c:pt idx="10772">
                  <c:v>285.08499999999998</c:v>
                </c:pt>
                <c:pt idx="10773">
                  <c:v>285.09500000000003</c:v>
                </c:pt>
                <c:pt idx="10774">
                  <c:v>285.10399999999998</c:v>
                </c:pt>
                <c:pt idx="10775">
                  <c:v>285.11399999999998</c:v>
                </c:pt>
                <c:pt idx="10776">
                  <c:v>285.12400000000002</c:v>
                </c:pt>
                <c:pt idx="10777">
                  <c:v>285.13299999999998</c:v>
                </c:pt>
                <c:pt idx="10778">
                  <c:v>285.14300000000003</c:v>
                </c:pt>
                <c:pt idx="10779">
                  <c:v>285.15199999999999</c:v>
                </c:pt>
                <c:pt idx="10780">
                  <c:v>285.16199999999998</c:v>
                </c:pt>
                <c:pt idx="10781">
                  <c:v>285.17200000000003</c:v>
                </c:pt>
                <c:pt idx="10782">
                  <c:v>285.18099999999998</c:v>
                </c:pt>
                <c:pt idx="10783">
                  <c:v>285.19100000000003</c:v>
                </c:pt>
                <c:pt idx="10784">
                  <c:v>285.2</c:v>
                </c:pt>
                <c:pt idx="10785">
                  <c:v>285.20999999999998</c:v>
                </c:pt>
                <c:pt idx="10786">
                  <c:v>285.22000000000003</c:v>
                </c:pt>
                <c:pt idx="10787">
                  <c:v>285.22899999999998</c:v>
                </c:pt>
                <c:pt idx="10788">
                  <c:v>285.23899999999998</c:v>
                </c:pt>
                <c:pt idx="10789">
                  <c:v>285.24799999999999</c:v>
                </c:pt>
                <c:pt idx="10790">
                  <c:v>285.25799999999998</c:v>
                </c:pt>
                <c:pt idx="10791">
                  <c:v>285.267</c:v>
                </c:pt>
                <c:pt idx="10792">
                  <c:v>285.27699999999999</c:v>
                </c:pt>
                <c:pt idx="10793">
                  <c:v>285.28699999999998</c:v>
                </c:pt>
                <c:pt idx="10794">
                  <c:v>285.29599999999999</c:v>
                </c:pt>
                <c:pt idx="10795">
                  <c:v>285.30599999999998</c:v>
                </c:pt>
                <c:pt idx="10796">
                  <c:v>285.315</c:v>
                </c:pt>
                <c:pt idx="10797">
                  <c:v>285.32499999999999</c:v>
                </c:pt>
                <c:pt idx="10798">
                  <c:v>285.33499999999998</c:v>
                </c:pt>
                <c:pt idx="10799">
                  <c:v>285.34399999999999</c:v>
                </c:pt>
                <c:pt idx="10800">
                  <c:v>285.35399999999998</c:v>
                </c:pt>
                <c:pt idx="10801">
                  <c:v>285.363</c:v>
                </c:pt>
                <c:pt idx="10802">
                  <c:v>285.37299999999999</c:v>
                </c:pt>
                <c:pt idx="10803">
                  <c:v>285.38299999999998</c:v>
                </c:pt>
                <c:pt idx="10804">
                  <c:v>285.392</c:v>
                </c:pt>
                <c:pt idx="10805">
                  <c:v>285.40199999999999</c:v>
                </c:pt>
                <c:pt idx="10806">
                  <c:v>285.411</c:v>
                </c:pt>
                <c:pt idx="10807">
                  <c:v>285.42099999999999</c:v>
                </c:pt>
                <c:pt idx="10808">
                  <c:v>285.43</c:v>
                </c:pt>
                <c:pt idx="10809">
                  <c:v>285.44</c:v>
                </c:pt>
                <c:pt idx="10810">
                  <c:v>285.45</c:v>
                </c:pt>
                <c:pt idx="10811">
                  <c:v>285.459</c:v>
                </c:pt>
                <c:pt idx="10812">
                  <c:v>285.46899999999999</c:v>
                </c:pt>
                <c:pt idx="10813">
                  <c:v>285.47800000000001</c:v>
                </c:pt>
                <c:pt idx="10814">
                  <c:v>285.488</c:v>
                </c:pt>
                <c:pt idx="10815">
                  <c:v>285.49799999999999</c:v>
                </c:pt>
                <c:pt idx="10816">
                  <c:v>285.50700000000001</c:v>
                </c:pt>
                <c:pt idx="10817">
                  <c:v>285.517</c:v>
                </c:pt>
                <c:pt idx="10818">
                  <c:v>285.52600000000001</c:v>
                </c:pt>
                <c:pt idx="10819">
                  <c:v>285.536</c:v>
                </c:pt>
                <c:pt idx="10820">
                  <c:v>285.54499999999996</c:v>
                </c:pt>
                <c:pt idx="10821">
                  <c:v>285.55500000000001</c:v>
                </c:pt>
                <c:pt idx="10822">
                  <c:v>285.565</c:v>
                </c:pt>
                <c:pt idx="10823">
                  <c:v>285.57400000000001</c:v>
                </c:pt>
                <c:pt idx="10824">
                  <c:v>285.584</c:v>
                </c:pt>
                <c:pt idx="10825">
                  <c:v>285.59299999999996</c:v>
                </c:pt>
                <c:pt idx="10826">
                  <c:v>285.60300000000001</c:v>
                </c:pt>
                <c:pt idx="10827">
                  <c:v>285.61199999999997</c:v>
                </c:pt>
                <c:pt idx="10828">
                  <c:v>285.62200000000001</c:v>
                </c:pt>
                <c:pt idx="10829">
                  <c:v>285.63200000000001</c:v>
                </c:pt>
                <c:pt idx="10830">
                  <c:v>285.64099999999996</c:v>
                </c:pt>
                <c:pt idx="10831">
                  <c:v>285.65100000000001</c:v>
                </c:pt>
                <c:pt idx="10832">
                  <c:v>285.65999999999997</c:v>
                </c:pt>
                <c:pt idx="10833">
                  <c:v>285.67</c:v>
                </c:pt>
                <c:pt idx="10834">
                  <c:v>285.67900000000003</c:v>
                </c:pt>
                <c:pt idx="10835">
                  <c:v>285.68899999999996</c:v>
                </c:pt>
                <c:pt idx="10836">
                  <c:v>285.69900000000001</c:v>
                </c:pt>
                <c:pt idx="10837">
                  <c:v>285.70799999999997</c:v>
                </c:pt>
                <c:pt idx="10838">
                  <c:v>285.71800000000002</c:v>
                </c:pt>
                <c:pt idx="10839">
                  <c:v>285.72699999999998</c:v>
                </c:pt>
                <c:pt idx="10840">
                  <c:v>285.73699999999997</c:v>
                </c:pt>
                <c:pt idx="10841">
                  <c:v>285.74600000000004</c:v>
                </c:pt>
                <c:pt idx="10842">
                  <c:v>285.75599999999997</c:v>
                </c:pt>
                <c:pt idx="10843">
                  <c:v>285.76600000000002</c:v>
                </c:pt>
                <c:pt idx="10844">
                  <c:v>285.77499999999998</c:v>
                </c:pt>
                <c:pt idx="10845">
                  <c:v>285.78499999999997</c:v>
                </c:pt>
                <c:pt idx="10846">
                  <c:v>285.79400000000004</c:v>
                </c:pt>
                <c:pt idx="10847">
                  <c:v>285.80399999999997</c:v>
                </c:pt>
                <c:pt idx="10848">
                  <c:v>285.81300000000005</c:v>
                </c:pt>
                <c:pt idx="10849">
                  <c:v>285.82299999999998</c:v>
                </c:pt>
                <c:pt idx="10850">
                  <c:v>285.83299999999997</c:v>
                </c:pt>
                <c:pt idx="10851">
                  <c:v>285.84200000000004</c:v>
                </c:pt>
                <c:pt idx="10852">
                  <c:v>285.85199999999998</c:v>
                </c:pt>
                <c:pt idx="10853">
                  <c:v>285.86100000000005</c:v>
                </c:pt>
                <c:pt idx="10854">
                  <c:v>285.87099999999998</c:v>
                </c:pt>
                <c:pt idx="10855">
                  <c:v>285.88</c:v>
                </c:pt>
                <c:pt idx="10856">
                  <c:v>285.89</c:v>
                </c:pt>
                <c:pt idx="10857">
                  <c:v>285.899</c:v>
                </c:pt>
                <c:pt idx="10858">
                  <c:v>285.90900000000005</c:v>
                </c:pt>
                <c:pt idx="10859">
                  <c:v>285.91899999999998</c:v>
                </c:pt>
                <c:pt idx="10860">
                  <c:v>285.928</c:v>
                </c:pt>
                <c:pt idx="10861">
                  <c:v>285.93799999999999</c:v>
                </c:pt>
                <c:pt idx="10862">
                  <c:v>285.947</c:v>
                </c:pt>
                <c:pt idx="10863">
                  <c:v>285.95700000000005</c:v>
                </c:pt>
                <c:pt idx="10864">
                  <c:v>285.96600000000001</c:v>
                </c:pt>
                <c:pt idx="10865">
                  <c:v>285.976</c:v>
                </c:pt>
                <c:pt idx="10866">
                  <c:v>285.98500000000001</c:v>
                </c:pt>
                <c:pt idx="10867">
                  <c:v>285.995</c:v>
                </c:pt>
                <c:pt idx="10868">
                  <c:v>286.00500000000005</c:v>
                </c:pt>
                <c:pt idx="10869">
                  <c:v>286.01400000000001</c:v>
                </c:pt>
                <c:pt idx="10870">
                  <c:v>286.024</c:v>
                </c:pt>
                <c:pt idx="10871">
                  <c:v>286.03300000000002</c:v>
                </c:pt>
                <c:pt idx="10872">
                  <c:v>286.04300000000001</c:v>
                </c:pt>
                <c:pt idx="10873">
                  <c:v>286.05200000000002</c:v>
                </c:pt>
                <c:pt idx="10874">
                  <c:v>286.06200000000001</c:v>
                </c:pt>
                <c:pt idx="10875">
                  <c:v>286.07099999999997</c:v>
                </c:pt>
                <c:pt idx="10876">
                  <c:v>286.08100000000002</c:v>
                </c:pt>
                <c:pt idx="10877">
                  <c:v>286.08999999999997</c:v>
                </c:pt>
                <c:pt idx="10878">
                  <c:v>286.10000000000002</c:v>
                </c:pt>
                <c:pt idx="10879">
                  <c:v>286.11</c:v>
                </c:pt>
                <c:pt idx="10880">
                  <c:v>286.11899999999997</c:v>
                </c:pt>
                <c:pt idx="10881">
                  <c:v>286.12900000000002</c:v>
                </c:pt>
                <c:pt idx="10882">
                  <c:v>286.13799999999998</c:v>
                </c:pt>
                <c:pt idx="10883">
                  <c:v>286.14800000000002</c:v>
                </c:pt>
                <c:pt idx="10884">
                  <c:v>286.15699999999998</c:v>
                </c:pt>
                <c:pt idx="10885">
                  <c:v>286.16699999999997</c:v>
                </c:pt>
                <c:pt idx="10886">
                  <c:v>286.17599999999999</c:v>
                </c:pt>
                <c:pt idx="10887">
                  <c:v>286.18599999999998</c:v>
                </c:pt>
                <c:pt idx="10888">
                  <c:v>286.19499999999999</c:v>
                </c:pt>
                <c:pt idx="10889">
                  <c:v>286.19600000000003</c:v>
                </c:pt>
                <c:pt idx="10890">
                  <c:v>286.20499999999998</c:v>
                </c:pt>
                <c:pt idx="10891">
                  <c:v>286.20600000000002</c:v>
                </c:pt>
                <c:pt idx="10892">
                  <c:v>286.21599999999995</c:v>
                </c:pt>
                <c:pt idx="10893">
                  <c:v>286.226</c:v>
                </c:pt>
                <c:pt idx="10894">
                  <c:v>286.23599999999999</c:v>
                </c:pt>
                <c:pt idx="10895">
                  <c:v>286.245</c:v>
                </c:pt>
                <c:pt idx="10896">
                  <c:v>286.255</c:v>
                </c:pt>
                <c:pt idx="10897">
                  <c:v>286.26499999999999</c:v>
                </c:pt>
                <c:pt idx="10898">
                  <c:v>286.27500000000003</c:v>
                </c:pt>
                <c:pt idx="10899">
                  <c:v>286.28500000000003</c:v>
                </c:pt>
                <c:pt idx="10900">
                  <c:v>286.29399999999998</c:v>
                </c:pt>
                <c:pt idx="10901">
                  <c:v>286.30400000000003</c:v>
                </c:pt>
                <c:pt idx="10902">
                  <c:v>286.31399999999996</c:v>
                </c:pt>
                <c:pt idx="10903">
                  <c:v>286.32400000000001</c:v>
                </c:pt>
                <c:pt idx="10904">
                  <c:v>286.334</c:v>
                </c:pt>
                <c:pt idx="10905">
                  <c:v>286.34299999999996</c:v>
                </c:pt>
                <c:pt idx="10906">
                  <c:v>286.35300000000001</c:v>
                </c:pt>
                <c:pt idx="10907">
                  <c:v>286.363</c:v>
                </c:pt>
                <c:pt idx="10908">
                  <c:v>286.37300000000005</c:v>
                </c:pt>
                <c:pt idx="10909">
                  <c:v>286.38299999999998</c:v>
                </c:pt>
                <c:pt idx="10910">
                  <c:v>286.392</c:v>
                </c:pt>
                <c:pt idx="10911">
                  <c:v>286.40200000000004</c:v>
                </c:pt>
                <c:pt idx="10912">
                  <c:v>286.41199999999998</c:v>
                </c:pt>
                <c:pt idx="10913">
                  <c:v>286.42199999999997</c:v>
                </c:pt>
                <c:pt idx="10914">
                  <c:v>286.43200000000002</c:v>
                </c:pt>
                <c:pt idx="10915">
                  <c:v>286.44099999999997</c:v>
                </c:pt>
                <c:pt idx="10916">
                  <c:v>286.45100000000002</c:v>
                </c:pt>
                <c:pt idx="10917">
                  <c:v>286.46100000000001</c:v>
                </c:pt>
                <c:pt idx="10918">
                  <c:v>286.471</c:v>
                </c:pt>
                <c:pt idx="10919">
                  <c:v>286.48099999999999</c:v>
                </c:pt>
                <c:pt idx="10920">
                  <c:v>286.49</c:v>
                </c:pt>
                <c:pt idx="10921">
                  <c:v>286.5</c:v>
                </c:pt>
                <c:pt idx="10922">
                  <c:v>286.51</c:v>
                </c:pt>
                <c:pt idx="10923">
                  <c:v>286.52</c:v>
                </c:pt>
                <c:pt idx="10924">
                  <c:v>286.53000000000003</c:v>
                </c:pt>
                <c:pt idx="10925">
                  <c:v>286.53899999999999</c:v>
                </c:pt>
                <c:pt idx="10926">
                  <c:v>286.54900000000004</c:v>
                </c:pt>
                <c:pt idx="10927">
                  <c:v>286.55900000000003</c:v>
                </c:pt>
                <c:pt idx="10928">
                  <c:v>286.56899999999996</c:v>
                </c:pt>
                <c:pt idx="10929">
                  <c:v>286.57900000000001</c:v>
                </c:pt>
                <c:pt idx="10930">
                  <c:v>286.58800000000002</c:v>
                </c:pt>
                <c:pt idx="10931">
                  <c:v>286.59799999999996</c:v>
                </c:pt>
                <c:pt idx="10932">
                  <c:v>286.608</c:v>
                </c:pt>
                <c:pt idx="10933">
                  <c:v>286.61799999999999</c:v>
                </c:pt>
                <c:pt idx="10934">
                  <c:v>286.62800000000004</c:v>
                </c:pt>
                <c:pt idx="10935">
                  <c:v>286.637</c:v>
                </c:pt>
                <c:pt idx="10936">
                  <c:v>286.64699999999999</c:v>
                </c:pt>
                <c:pt idx="10937">
                  <c:v>286.65700000000004</c:v>
                </c:pt>
                <c:pt idx="10938">
                  <c:v>286.66699999999997</c:v>
                </c:pt>
                <c:pt idx="10939">
                  <c:v>286.67700000000002</c:v>
                </c:pt>
                <c:pt idx="10940">
                  <c:v>286.68599999999998</c:v>
                </c:pt>
                <c:pt idx="10941">
                  <c:v>286.69599999999997</c:v>
                </c:pt>
                <c:pt idx="10942">
                  <c:v>286.70600000000002</c:v>
                </c:pt>
                <c:pt idx="10943">
                  <c:v>286.71600000000001</c:v>
                </c:pt>
                <c:pt idx="10944">
                  <c:v>286.726</c:v>
                </c:pt>
                <c:pt idx="10945">
                  <c:v>286.73500000000001</c:v>
                </c:pt>
                <c:pt idx="10946">
                  <c:v>286.745</c:v>
                </c:pt>
                <c:pt idx="10947">
                  <c:v>286.755</c:v>
                </c:pt>
                <c:pt idx="10948">
                  <c:v>286.76499999999999</c:v>
                </c:pt>
                <c:pt idx="10949">
                  <c:v>286.774</c:v>
                </c:pt>
                <c:pt idx="10950">
                  <c:v>286.78399999999999</c:v>
                </c:pt>
                <c:pt idx="10951">
                  <c:v>286.79399999999998</c:v>
                </c:pt>
                <c:pt idx="10952">
                  <c:v>286.80400000000003</c:v>
                </c:pt>
                <c:pt idx="10953">
                  <c:v>286.81400000000002</c:v>
                </c:pt>
                <c:pt idx="10954">
                  <c:v>286.82299999999998</c:v>
                </c:pt>
                <c:pt idx="10955">
                  <c:v>286.83300000000003</c:v>
                </c:pt>
                <c:pt idx="10956">
                  <c:v>286.84300000000002</c:v>
                </c:pt>
                <c:pt idx="10957">
                  <c:v>286.85300000000001</c:v>
                </c:pt>
                <c:pt idx="10958">
                  <c:v>286.86200000000002</c:v>
                </c:pt>
                <c:pt idx="10959">
                  <c:v>286.87199999999996</c:v>
                </c:pt>
                <c:pt idx="10960">
                  <c:v>286.88200000000001</c:v>
                </c:pt>
                <c:pt idx="10961">
                  <c:v>286.892</c:v>
                </c:pt>
                <c:pt idx="10962">
                  <c:v>286.90199999999999</c:v>
                </c:pt>
                <c:pt idx="10963">
                  <c:v>286.911</c:v>
                </c:pt>
                <c:pt idx="10964">
                  <c:v>286.92099999999999</c:v>
                </c:pt>
                <c:pt idx="10965">
                  <c:v>286.93100000000004</c:v>
                </c:pt>
                <c:pt idx="10966">
                  <c:v>286.94099999999997</c:v>
                </c:pt>
                <c:pt idx="10967">
                  <c:v>286.95</c:v>
                </c:pt>
                <c:pt idx="10968">
                  <c:v>286.96000000000004</c:v>
                </c:pt>
                <c:pt idx="10969">
                  <c:v>286.96999999999997</c:v>
                </c:pt>
                <c:pt idx="10970">
                  <c:v>286.98</c:v>
                </c:pt>
                <c:pt idx="10971">
                  <c:v>286.99</c:v>
                </c:pt>
                <c:pt idx="10972">
                  <c:v>286.99899999999997</c:v>
                </c:pt>
                <c:pt idx="10973">
                  <c:v>287.00900000000001</c:v>
                </c:pt>
                <c:pt idx="10974">
                  <c:v>287.01900000000001</c:v>
                </c:pt>
                <c:pt idx="10975">
                  <c:v>287.029</c:v>
                </c:pt>
                <c:pt idx="10976">
                  <c:v>287.03800000000001</c:v>
                </c:pt>
                <c:pt idx="10977">
                  <c:v>287.048</c:v>
                </c:pt>
                <c:pt idx="10978">
                  <c:v>287.05799999999999</c:v>
                </c:pt>
                <c:pt idx="10979">
                  <c:v>287.06799999999998</c:v>
                </c:pt>
                <c:pt idx="10980">
                  <c:v>287.077</c:v>
                </c:pt>
                <c:pt idx="10981">
                  <c:v>287.08699999999999</c:v>
                </c:pt>
                <c:pt idx="10982">
                  <c:v>287.09699999999998</c:v>
                </c:pt>
                <c:pt idx="10983">
                  <c:v>287.10700000000003</c:v>
                </c:pt>
                <c:pt idx="10984">
                  <c:v>287.11700000000002</c:v>
                </c:pt>
                <c:pt idx="10985">
                  <c:v>287.12599999999998</c:v>
                </c:pt>
                <c:pt idx="10986">
                  <c:v>287.13600000000002</c:v>
                </c:pt>
                <c:pt idx="10987">
                  <c:v>287.14600000000002</c:v>
                </c:pt>
                <c:pt idx="10988">
                  <c:v>287.15600000000001</c:v>
                </c:pt>
                <c:pt idx="10989">
                  <c:v>287.16500000000002</c:v>
                </c:pt>
                <c:pt idx="10990">
                  <c:v>287.17499999999995</c:v>
                </c:pt>
                <c:pt idx="10991">
                  <c:v>287.185</c:v>
                </c:pt>
                <c:pt idx="10992">
                  <c:v>287.19499999999999</c:v>
                </c:pt>
                <c:pt idx="10993">
                  <c:v>287.20400000000001</c:v>
                </c:pt>
                <c:pt idx="10994">
                  <c:v>287.214</c:v>
                </c:pt>
                <c:pt idx="10995">
                  <c:v>287.22399999999999</c:v>
                </c:pt>
                <c:pt idx="10996">
                  <c:v>287.23400000000004</c:v>
                </c:pt>
                <c:pt idx="10997">
                  <c:v>287.24299999999999</c:v>
                </c:pt>
                <c:pt idx="10998">
                  <c:v>287.25299999999999</c:v>
                </c:pt>
                <c:pt idx="10999">
                  <c:v>287.26300000000003</c:v>
                </c:pt>
                <c:pt idx="11000">
                  <c:v>287.27299999999997</c:v>
                </c:pt>
                <c:pt idx="11001">
                  <c:v>287.28200000000004</c:v>
                </c:pt>
                <c:pt idx="11002">
                  <c:v>287.29199999999997</c:v>
                </c:pt>
                <c:pt idx="11003">
                  <c:v>287.30199999999996</c:v>
                </c:pt>
                <c:pt idx="11004">
                  <c:v>287.31200000000001</c:v>
                </c:pt>
                <c:pt idx="11005">
                  <c:v>287.32099999999997</c:v>
                </c:pt>
                <c:pt idx="11006">
                  <c:v>287.33100000000002</c:v>
                </c:pt>
                <c:pt idx="11007">
                  <c:v>287.34100000000001</c:v>
                </c:pt>
                <c:pt idx="11008">
                  <c:v>287.351</c:v>
                </c:pt>
                <c:pt idx="11009">
                  <c:v>287.36099999999999</c:v>
                </c:pt>
                <c:pt idx="11010">
                  <c:v>287.37</c:v>
                </c:pt>
                <c:pt idx="11011">
                  <c:v>287.38</c:v>
                </c:pt>
                <c:pt idx="11012">
                  <c:v>287.39</c:v>
                </c:pt>
                <c:pt idx="11013">
                  <c:v>287.39999999999998</c:v>
                </c:pt>
                <c:pt idx="11014">
                  <c:v>287.40899999999999</c:v>
                </c:pt>
                <c:pt idx="11015">
                  <c:v>287.41899999999998</c:v>
                </c:pt>
                <c:pt idx="11016">
                  <c:v>287.42899999999997</c:v>
                </c:pt>
                <c:pt idx="11017">
                  <c:v>287.43900000000002</c:v>
                </c:pt>
                <c:pt idx="11018">
                  <c:v>287.44799999999998</c:v>
                </c:pt>
                <c:pt idx="11019">
                  <c:v>287.45800000000003</c:v>
                </c:pt>
                <c:pt idx="11020">
                  <c:v>287.46800000000002</c:v>
                </c:pt>
                <c:pt idx="11021">
                  <c:v>287.47699999999998</c:v>
                </c:pt>
                <c:pt idx="11022">
                  <c:v>287.48700000000002</c:v>
                </c:pt>
                <c:pt idx="11023">
                  <c:v>287.49700000000001</c:v>
                </c:pt>
                <c:pt idx="11024">
                  <c:v>287.50700000000001</c:v>
                </c:pt>
                <c:pt idx="11025">
                  <c:v>287.51600000000002</c:v>
                </c:pt>
                <c:pt idx="11026">
                  <c:v>287.52599999999995</c:v>
                </c:pt>
                <c:pt idx="11027">
                  <c:v>287.536</c:v>
                </c:pt>
                <c:pt idx="11028">
                  <c:v>287.54599999999999</c:v>
                </c:pt>
                <c:pt idx="11029">
                  <c:v>287.55500000000001</c:v>
                </c:pt>
                <c:pt idx="11030">
                  <c:v>287.565</c:v>
                </c:pt>
                <c:pt idx="11031">
                  <c:v>287.57499999999999</c:v>
                </c:pt>
                <c:pt idx="11032">
                  <c:v>287.58500000000004</c:v>
                </c:pt>
                <c:pt idx="11033">
                  <c:v>287.59399999999999</c:v>
                </c:pt>
                <c:pt idx="11034">
                  <c:v>287.60399999999998</c:v>
                </c:pt>
                <c:pt idx="11035">
                  <c:v>287.61400000000003</c:v>
                </c:pt>
                <c:pt idx="11036">
                  <c:v>287.62399999999997</c:v>
                </c:pt>
                <c:pt idx="11037">
                  <c:v>287.63300000000004</c:v>
                </c:pt>
                <c:pt idx="11038">
                  <c:v>287.64299999999997</c:v>
                </c:pt>
                <c:pt idx="11039">
                  <c:v>287.65299999999996</c:v>
                </c:pt>
                <c:pt idx="11040">
                  <c:v>287.66300000000001</c:v>
                </c:pt>
                <c:pt idx="11041">
                  <c:v>287.67199999999997</c:v>
                </c:pt>
                <c:pt idx="11042">
                  <c:v>287.68200000000002</c:v>
                </c:pt>
                <c:pt idx="11043">
                  <c:v>287.69200000000001</c:v>
                </c:pt>
                <c:pt idx="11044">
                  <c:v>287.70099999999996</c:v>
                </c:pt>
                <c:pt idx="11045">
                  <c:v>287.71100000000001</c:v>
                </c:pt>
                <c:pt idx="11046">
                  <c:v>287.721</c:v>
                </c:pt>
                <c:pt idx="11047">
                  <c:v>287.73100000000005</c:v>
                </c:pt>
                <c:pt idx="11048">
                  <c:v>287.74</c:v>
                </c:pt>
                <c:pt idx="11049">
                  <c:v>287.75</c:v>
                </c:pt>
                <c:pt idx="11050">
                  <c:v>287.76</c:v>
                </c:pt>
                <c:pt idx="11051">
                  <c:v>287.77</c:v>
                </c:pt>
                <c:pt idx="11052">
                  <c:v>287.77900000000005</c:v>
                </c:pt>
                <c:pt idx="11053">
                  <c:v>287.78899999999999</c:v>
                </c:pt>
                <c:pt idx="11054">
                  <c:v>287.79899999999998</c:v>
                </c:pt>
                <c:pt idx="11055">
                  <c:v>287.80900000000003</c:v>
                </c:pt>
                <c:pt idx="11056">
                  <c:v>287.81799999999998</c:v>
                </c:pt>
                <c:pt idx="11057">
                  <c:v>287.82799999999997</c:v>
                </c:pt>
                <c:pt idx="11058">
                  <c:v>287.83800000000002</c:v>
                </c:pt>
                <c:pt idx="11059">
                  <c:v>287.84699999999998</c:v>
                </c:pt>
                <c:pt idx="11060">
                  <c:v>287.85700000000003</c:v>
                </c:pt>
                <c:pt idx="11061">
                  <c:v>287.86700000000002</c:v>
                </c:pt>
                <c:pt idx="11062">
                  <c:v>287.87699999999995</c:v>
                </c:pt>
                <c:pt idx="11063">
                  <c:v>287.88600000000002</c:v>
                </c:pt>
                <c:pt idx="11064">
                  <c:v>287.89600000000002</c:v>
                </c:pt>
                <c:pt idx="11065">
                  <c:v>287.90600000000001</c:v>
                </c:pt>
                <c:pt idx="11066">
                  <c:v>287.91500000000002</c:v>
                </c:pt>
                <c:pt idx="11067">
                  <c:v>287.92499999999995</c:v>
                </c:pt>
                <c:pt idx="11068">
                  <c:v>287.935</c:v>
                </c:pt>
                <c:pt idx="11069">
                  <c:v>287.94499999999999</c:v>
                </c:pt>
                <c:pt idx="11070">
                  <c:v>287.95400000000001</c:v>
                </c:pt>
                <c:pt idx="11071">
                  <c:v>287.964</c:v>
                </c:pt>
                <c:pt idx="11072">
                  <c:v>287.97399999999999</c:v>
                </c:pt>
                <c:pt idx="11073">
                  <c:v>287.98400000000004</c:v>
                </c:pt>
                <c:pt idx="11074">
                  <c:v>287.99299999999999</c:v>
                </c:pt>
                <c:pt idx="11075">
                  <c:v>288.00300000000004</c:v>
                </c:pt>
                <c:pt idx="11076">
                  <c:v>288.01300000000003</c:v>
                </c:pt>
                <c:pt idx="11077">
                  <c:v>288.02199999999999</c:v>
                </c:pt>
                <c:pt idx="11078">
                  <c:v>288.03200000000004</c:v>
                </c:pt>
                <c:pt idx="11079">
                  <c:v>288.04199999999997</c:v>
                </c:pt>
                <c:pt idx="11080">
                  <c:v>288.05199999999996</c:v>
                </c:pt>
                <c:pt idx="11081">
                  <c:v>288.06099999999998</c:v>
                </c:pt>
                <c:pt idx="11082">
                  <c:v>288.07099999999997</c:v>
                </c:pt>
                <c:pt idx="11083">
                  <c:v>288.08100000000002</c:v>
                </c:pt>
                <c:pt idx="11084">
                  <c:v>288.08999999999997</c:v>
                </c:pt>
                <c:pt idx="11085">
                  <c:v>288.09999999999997</c:v>
                </c:pt>
                <c:pt idx="11086">
                  <c:v>288.11</c:v>
                </c:pt>
                <c:pt idx="11087">
                  <c:v>288.12</c:v>
                </c:pt>
                <c:pt idx="11088">
                  <c:v>288.12900000000002</c:v>
                </c:pt>
                <c:pt idx="11089">
                  <c:v>288.13900000000001</c:v>
                </c:pt>
                <c:pt idx="11090">
                  <c:v>288.149</c:v>
                </c:pt>
                <c:pt idx="11091">
                  <c:v>288.15800000000002</c:v>
                </c:pt>
                <c:pt idx="11092">
                  <c:v>288.16800000000001</c:v>
                </c:pt>
                <c:pt idx="11093">
                  <c:v>288.178</c:v>
                </c:pt>
                <c:pt idx="11094">
                  <c:v>288.18700000000001</c:v>
                </c:pt>
                <c:pt idx="11095">
                  <c:v>288.197</c:v>
                </c:pt>
                <c:pt idx="11096">
                  <c:v>288.20699999999999</c:v>
                </c:pt>
                <c:pt idx="11097">
                  <c:v>288.21699999999998</c:v>
                </c:pt>
                <c:pt idx="11098">
                  <c:v>288.226</c:v>
                </c:pt>
                <c:pt idx="11099">
                  <c:v>288.23599999999999</c:v>
                </c:pt>
                <c:pt idx="11100">
                  <c:v>288.24599999999998</c:v>
                </c:pt>
                <c:pt idx="11101">
                  <c:v>288.255</c:v>
                </c:pt>
                <c:pt idx="11102">
                  <c:v>288.26499999999999</c:v>
                </c:pt>
                <c:pt idx="11103">
                  <c:v>288.27499999999998</c:v>
                </c:pt>
                <c:pt idx="11104">
                  <c:v>288.28500000000003</c:v>
                </c:pt>
                <c:pt idx="11105">
                  <c:v>288.29399999999998</c:v>
                </c:pt>
                <c:pt idx="11106">
                  <c:v>288.30400000000003</c:v>
                </c:pt>
                <c:pt idx="11107">
                  <c:v>288.31400000000002</c:v>
                </c:pt>
                <c:pt idx="11108">
                  <c:v>288.32299999999998</c:v>
                </c:pt>
                <c:pt idx="11109">
                  <c:v>288.33300000000003</c:v>
                </c:pt>
                <c:pt idx="11110">
                  <c:v>288.34299999999996</c:v>
                </c:pt>
                <c:pt idx="11111">
                  <c:v>288.35200000000003</c:v>
                </c:pt>
                <c:pt idx="11112">
                  <c:v>288.36200000000002</c:v>
                </c:pt>
                <c:pt idx="11113">
                  <c:v>288.37199999999996</c:v>
                </c:pt>
                <c:pt idx="11114">
                  <c:v>288.38200000000001</c:v>
                </c:pt>
                <c:pt idx="11115">
                  <c:v>288.39099999999996</c:v>
                </c:pt>
                <c:pt idx="11116">
                  <c:v>288.40100000000001</c:v>
                </c:pt>
                <c:pt idx="11117">
                  <c:v>288.411</c:v>
                </c:pt>
                <c:pt idx="11118">
                  <c:v>288.41999999999996</c:v>
                </c:pt>
                <c:pt idx="11119">
                  <c:v>288.43</c:v>
                </c:pt>
                <c:pt idx="11120">
                  <c:v>288.44</c:v>
                </c:pt>
                <c:pt idx="11121">
                  <c:v>288.44900000000001</c:v>
                </c:pt>
                <c:pt idx="11122">
                  <c:v>288.459</c:v>
                </c:pt>
                <c:pt idx="11123">
                  <c:v>288.46899999999999</c:v>
                </c:pt>
                <c:pt idx="11124">
                  <c:v>288.47800000000001</c:v>
                </c:pt>
                <c:pt idx="11125">
                  <c:v>288.488</c:v>
                </c:pt>
                <c:pt idx="11126">
                  <c:v>288.49800000000005</c:v>
                </c:pt>
                <c:pt idx="11127">
                  <c:v>288.50799999999998</c:v>
                </c:pt>
                <c:pt idx="11128">
                  <c:v>288.517</c:v>
                </c:pt>
                <c:pt idx="11129">
                  <c:v>288.52699999999999</c:v>
                </c:pt>
                <c:pt idx="11130">
                  <c:v>288.53699999999998</c:v>
                </c:pt>
                <c:pt idx="11131">
                  <c:v>288.54600000000005</c:v>
                </c:pt>
                <c:pt idx="11132">
                  <c:v>288.55599999999998</c:v>
                </c:pt>
                <c:pt idx="11133">
                  <c:v>288.56599999999997</c:v>
                </c:pt>
                <c:pt idx="11134">
                  <c:v>288.57499999999999</c:v>
                </c:pt>
                <c:pt idx="11135">
                  <c:v>288.58499999999998</c:v>
                </c:pt>
                <c:pt idx="11136">
                  <c:v>288.59499999999997</c:v>
                </c:pt>
                <c:pt idx="11137">
                  <c:v>288.60399999999998</c:v>
                </c:pt>
                <c:pt idx="11138">
                  <c:v>288.61399999999998</c:v>
                </c:pt>
                <c:pt idx="11139">
                  <c:v>288.62400000000002</c:v>
                </c:pt>
                <c:pt idx="11140">
                  <c:v>288.63299999999998</c:v>
                </c:pt>
                <c:pt idx="11141">
                  <c:v>288.64299999999997</c:v>
                </c:pt>
                <c:pt idx="11142">
                  <c:v>288.65300000000002</c:v>
                </c:pt>
                <c:pt idx="11143">
                  <c:v>288.66199999999998</c:v>
                </c:pt>
                <c:pt idx="11144">
                  <c:v>288.67200000000003</c:v>
                </c:pt>
                <c:pt idx="11145">
                  <c:v>288.68200000000002</c:v>
                </c:pt>
                <c:pt idx="11146">
                  <c:v>288.69199999999995</c:v>
                </c:pt>
                <c:pt idx="11147">
                  <c:v>288.70100000000002</c:v>
                </c:pt>
                <c:pt idx="11148">
                  <c:v>288.71100000000001</c:v>
                </c:pt>
                <c:pt idx="11149">
                  <c:v>288.721</c:v>
                </c:pt>
                <c:pt idx="11150">
                  <c:v>288.73</c:v>
                </c:pt>
                <c:pt idx="11151">
                  <c:v>288.73999999999995</c:v>
                </c:pt>
                <c:pt idx="11152">
                  <c:v>288.75</c:v>
                </c:pt>
                <c:pt idx="11153">
                  <c:v>288.75900000000001</c:v>
                </c:pt>
                <c:pt idx="11154">
                  <c:v>288.76900000000001</c:v>
                </c:pt>
                <c:pt idx="11155">
                  <c:v>288.779</c:v>
                </c:pt>
                <c:pt idx="11156">
                  <c:v>288.78799999999995</c:v>
                </c:pt>
                <c:pt idx="11157">
                  <c:v>288.798</c:v>
                </c:pt>
                <c:pt idx="11158">
                  <c:v>288.80799999999999</c:v>
                </c:pt>
                <c:pt idx="11159">
                  <c:v>288.81700000000001</c:v>
                </c:pt>
                <c:pt idx="11160">
                  <c:v>288.827</c:v>
                </c:pt>
                <c:pt idx="11161">
                  <c:v>288.83699999999999</c:v>
                </c:pt>
                <c:pt idx="11162">
                  <c:v>288.846</c:v>
                </c:pt>
                <c:pt idx="11163">
                  <c:v>288.85599999999999</c:v>
                </c:pt>
                <c:pt idx="11164">
                  <c:v>288.86600000000004</c:v>
                </c:pt>
                <c:pt idx="11165">
                  <c:v>288.875</c:v>
                </c:pt>
                <c:pt idx="11166">
                  <c:v>288.88499999999999</c:v>
                </c:pt>
                <c:pt idx="11167">
                  <c:v>288.89500000000004</c:v>
                </c:pt>
                <c:pt idx="11168">
                  <c:v>288.904</c:v>
                </c:pt>
                <c:pt idx="11169">
                  <c:v>288.91399999999999</c:v>
                </c:pt>
                <c:pt idx="11170">
                  <c:v>288.92399999999998</c:v>
                </c:pt>
                <c:pt idx="11171">
                  <c:v>288.93299999999999</c:v>
                </c:pt>
                <c:pt idx="11172">
                  <c:v>288.94300000000004</c:v>
                </c:pt>
                <c:pt idx="11173">
                  <c:v>288.95299999999997</c:v>
                </c:pt>
                <c:pt idx="11174">
                  <c:v>288.96199999999999</c:v>
                </c:pt>
                <c:pt idx="11175">
                  <c:v>288.97199999999998</c:v>
                </c:pt>
                <c:pt idx="11176">
                  <c:v>288.98199999999997</c:v>
                </c:pt>
                <c:pt idx="11177">
                  <c:v>288.99100000000004</c:v>
                </c:pt>
                <c:pt idx="11178">
                  <c:v>289.00099999999998</c:v>
                </c:pt>
                <c:pt idx="11179">
                  <c:v>289.01099999999997</c:v>
                </c:pt>
                <c:pt idx="11180">
                  <c:v>289.02</c:v>
                </c:pt>
                <c:pt idx="11181">
                  <c:v>289.02999999999997</c:v>
                </c:pt>
                <c:pt idx="11182">
                  <c:v>289.04000000000002</c:v>
                </c:pt>
                <c:pt idx="11183">
                  <c:v>289.04899999999998</c:v>
                </c:pt>
                <c:pt idx="11184">
                  <c:v>289.05899999999997</c:v>
                </c:pt>
                <c:pt idx="11185">
                  <c:v>289.06900000000002</c:v>
                </c:pt>
                <c:pt idx="11186">
                  <c:v>289.07799999999997</c:v>
                </c:pt>
                <c:pt idx="11187">
                  <c:v>289.08800000000002</c:v>
                </c:pt>
                <c:pt idx="11188">
                  <c:v>289.09800000000001</c:v>
                </c:pt>
                <c:pt idx="11189">
                  <c:v>289.10699999999997</c:v>
                </c:pt>
                <c:pt idx="11190">
                  <c:v>289.11700000000002</c:v>
                </c:pt>
                <c:pt idx="11191">
                  <c:v>289.12700000000001</c:v>
                </c:pt>
                <c:pt idx="11192">
                  <c:v>289.13600000000002</c:v>
                </c:pt>
                <c:pt idx="11193">
                  <c:v>289.14600000000002</c:v>
                </c:pt>
                <c:pt idx="11194">
                  <c:v>289.15499999999997</c:v>
                </c:pt>
                <c:pt idx="11195">
                  <c:v>289.16500000000002</c:v>
                </c:pt>
                <c:pt idx="11196">
                  <c:v>289.17500000000001</c:v>
                </c:pt>
                <c:pt idx="11197">
                  <c:v>289.18400000000003</c:v>
                </c:pt>
                <c:pt idx="11198">
                  <c:v>289.19400000000002</c:v>
                </c:pt>
                <c:pt idx="11199">
                  <c:v>289.20399999999995</c:v>
                </c:pt>
                <c:pt idx="11200">
                  <c:v>289.21300000000002</c:v>
                </c:pt>
                <c:pt idx="11201">
                  <c:v>289.22300000000001</c:v>
                </c:pt>
                <c:pt idx="11202">
                  <c:v>289.233</c:v>
                </c:pt>
                <c:pt idx="11203">
                  <c:v>289.24200000000002</c:v>
                </c:pt>
                <c:pt idx="11204">
                  <c:v>289.25199999999995</c:v>
                </c:pt>
                <c:pt idx="11205">
                  <c:v>289.262</c:v>
                </c:pt>
                <c:pt idx="11206">
                  <c:v>289.27100000000002</c:v>
                </c:pt>
                <c:pt idx="11207">
                  <c:v>289.28100000000001</c:v>
                </c:pt>
                <c:pt idx="11208">
                  <c:v>289.291</c:v>
                </c:pt>
                <c:pt idx="11209">
                  <c:v>289.29999999999995</c:v>
                </c:pt>
                <c:pt idx="11210">
                  <c:v>289.31</c:v>
                </c:pt>
                <c:pt idx="11211">
                  <c:v>289.32</c:v>
                </c:pt>
                <c:pt idx="11212">
                  <c:v>289.32900000000001</c:v>
                </c:pt>
                <c:pt idx="11213">
                  <c:v>289.339</c:v>
                </c:pt>
                <c:pt idx="11214">
                  <c:v>289.34799999999996</c:v>
                </c:pt>
                <c:pt idx="11215">
                  <c:v>289.358</c:v>
                </c:pt>
                <c:pt idx="11216">
                  <c:v>289.36799999999999</c:v>
                </c:pt>
                <c:pt idx="11217">
                  <c:v>289.37700000000001</c:v>
                </c:pt>
                <c:pt idx="11218">
                  <c:v>289.38499999999999</c:v>
                </c:pt>
                <c:pt idx="11219">
                  <c:v>289.387</c:v>
                </c:pt>
                <c:pt idx="11220">
                  <c:v>289.39499999999998</c:v>
                </c:pt>
                <c:pt idx="11221">
                  <c:v>289.39699999999999</c:v>
                </c:pt>
                <c:pt idx="11222">
                  <c:v>289.404</c:v>
                </c:pt>
                <c:pt idx="11223">
                  <c:v>289.41399999999999</c:v>
                </c:pt>
                <c:pt idx="11224">
                  <c:v>289.42400000000004</c:v>
                </c:pt>
                <c:pt idx="11225">
                  <c:v>289.43400000000003</c:v>
                </c:pt>
                <c:pt idx="11226">
                  <c:v>289.44399999999996</c:v>
                </c:pt>
                <c:pt idx="11227">
                  <c:v>289.45400000000001</c:v>
                </c:pt>
                <c:pt idx="11228">
                  <c:v>289.464</c:v>
                </c:pt>
                <c:pt idx="11229">
                  <c:v>289.47399999999999</c:v>
                </c:pt>
                <c:pt idx="11230">
                  <c:v>289.48400000000004</c:v>
                </c:pt>
                <c:pt idx="11231">
                  <c:v>289.49399999999997</c:v>
                </c:pt>
                <c:pt idx="11232">
                  <c:v>289.50400000000002</c:v>
                </c:pt>
                <c:pt idx="11233">
                  <c:v>289.51400000000001</c:v>
                </c:pt>
                <c:pt idx="11234">
                  <c:v>289.52299999999997</c:v>
                </c:pt>
                <c:pt idx="11235">
                  <c:v>289.53300000000002</c:v>
                </c:pt>
                <c:pt idx="11236">
                  <c:v>289.54300000000001</c:v>
                </c:pt>
                <c:pt idx="11237">
                  <c:v>289.553</c:v>
                </c:pt>
                <c:pt idx="11238">
                  <c:v>289.56299999999999</c:v>
                </c:pt>
                <c:pt idx="11239">
                  <c:v>289.57299999999998</c:v>
                </c:pt>
                <c:pt idx="11240">
                  <c:v>289.58300000000003</c:v>
                </c:pt>
                <c:pt idx="11241">
                  <c:v>289.59300000000002</c:v>
                </c:pt>
                <c:pt idx="11242">
                  <c:v>289.60299999999995</c:v>
                </c:pt>
                <c:pt idx="11243">
                  <c:v>289.613</c:v>
                </c:pt>
                <c:pt idx="11244">
                  <c:v>289.62299999999999</c:v>
                </c:pt>
                <c:pt idx="11245">
                  <c:v>289.63200000000001</c:v>
                </c:pt>
                <c:pt idx="11246">
                  <c:v>289.642</c:v>
                </c:pt>
                <c:pt idx="11247">
                  <c:v>289.65199999999999</c:v>
                </c:pt>
                <c:pt idx="11248">
                  <c:v>289.66200000000003</c:v>
                </c:pt>
                <c:pt idx="11249">
                  <c:v>289.67199999999997</c:v>
                </c:pt>
                <c:pt idx="11250">
                  <c:v>289.68199999999996</c:v>
                </c:pt>
                <c:pt idx="11251">
                  <c:v>289.69200000000001</c:v>
                </c:pt>
                <c:pt idx="11252">
                  <c:v>289.702</c:v>
                </c:pt>
                <c:pt idx="11253">
                  <c:v>289.71200000000005</c:v>
                </c:pt>
                <c:pt idx="11254">
                  <c:v>289.72199999999998</c:v>
                </c:pt>
                <c:pt idx="11255">
                  <c:v>289.73199999999997</c:v>
                </c:pt>
                <c:pt idx="11256">
                  <c:v>289.74099999999999</c:v>
                </c:pt>
                <c:pt idx="11257">
                  <c:v>289.75099999999998</c:v>
                </c:pt>
                <c:pt idx="11258">
                  <c:v>289.76100000000002</c:v>
                </c:pt>
                <c:pt idx="11259">
                  <c:v>289.77100000000002</c:v>
                </c:pt>
                <c:pt idx="11260">
                  <c:v>289.78100000000001</c:v>
                </c:pt>
                <c:pt idx="11261">
                  <c:v>289.791</c:v>
                </c:pt>
                <c:pt idx="11262">
                  <c:v>289.80099999999999</c:v>
                </c:pt>
                <c:pt idx="11263">
                  <c:v>289.81099999999998</c:v>
                </c:pt>
                <c:pt idx="11264">
                  <c:v>289.82100000000003</c:v>
                </c:pt>
                <c:pt idx="11265">
                  <c:v>289.83100000000002</c:v>
                </c:pt>
                <c:pt idx="11266">
                  <c:v>289.84000000000003</c:v>
                </c:pt>
                <c:pt idx="11267">
                  <c:v>289.85000000000002</c:v>
                </c:pt>
                <c:pt idx="11268">
                  <c:v>289.85999999999996</c:v>
                </c:pt>
                <c:pt idx="11269">
                  <c:v>289.87</c:v>
                </c:pt>
                <c:pt idx="11270">
                  <c:v>289.88</c:v>
                </c:pt>
                <c:pt idx="11271">
                  <c:v>289.89</c:v>
                </c:pt>
                <c:pt idx="11272">
                  <c:v>289.90000000000003</c:v>
                </c:pt>
                <c:pt idx="11273">
                  <c:v>289.90999999999997</c:v>
                </c:pt>
                <c:pt idx="11274">
                  <c:v>289.92</c:v>
                </c:pt>
                <c:pt idx="11275">
                  <c:v>289.92899999999997</c:v>
                </c:pt>
                <c:pt idx="11276">
                  <c:v>289.93899999999996</c:v>
                </c:pt>
                <c:pt idx="11277">
                  <c:v>289.94900000000001</c:v>
                </c:pt>
                <c:pt idx="11278">
                  <c:v>289.959</c:v>
                </c:pt>
                <c:pt idx="11279">
                  <c:v>289.96899999999999</c:v>
                </c:pt>
                <c:pt idx="11280">
                  <c:v>289.97899999999998</c:v>
                </c:pt>
                <c:pt idx="11281">
                  <c:v>289.98899999999998</c:v>
                </c:pt>
                <c:pt idx="11282">
                  <c:v>289.99900000000002</c:v>
                </c:pt>
                <c:pt idx="11283">
                  <c:v>290.00900000000001</c:v>
                </c:pt>
                <c:pt idx="11284">
                  <c:v>290.01799999999997</c:v>
                </c:pt>
                <c:pt idx="11285">
                  <c:v>290.02800000000002</c:v>
                </c:pt>
                <c:pt idx="11286">
                  <c:v>290.03800000000001</c:v>
                </c:pt>
                <c:pt idx="11287">
                  <c:v>290.048</c:v>
                </c:pt>
                <c:pt idx="11288">
                  <c:v>290.05799999999999</c:v>
                </c:pt>
                <c:pt idx="11289">
                  <c:v>290.06799999999998</c:v>
                </c:pt>
                <c:pt idx="11290">
                  <c:v>290.07800000000003</c:v>
                </c:pt>
                <c:pt idx="11291">
                  <c:v>290.08800000000002</c:v>
                </c:pt>
                <c:pt idx="11292">
                  <c:v>290.09799999999996</c:v>
                </c:pt>
                <c:pt idx="11293">
                  <c:v>290.10700000000003</c:v>
                </c:pt>
                <c:pt idx="11294">
                  <c:v>290.11699999999996</c:v>
                </c:pt>
                <c:pt idx="11295">
                  <c:v>290.12700000000001</c:v>
                </c:pt>
                <c:pt idx="11296">
                  <c:v>290.137</c:v>
                </c:pt>
                <c:pt idx="11297">
                  <c:v>290.14699999999999</c:v>
                </c:pt>
                <c:pt idx="11298">
                  <c:v>290.15700000000004</c:v>
                </c:pt>
                <c:pt idx="11299">
                  <c:v>290.16699999999997</c:v>
                </c:pt>
                <c:pt idx="11300">
                  <c:v>290.17699999999996</c:v>
                </c:pt>
                <c:pt idx="11301">
                  <c:v>290.18599999999998</c:v>
                </c:pt>
                <c:pt idx="11302">
                  <c:v>290.19599999999997</c:v>
                </c:pt>
                <c:pt idx="11303">
                  <c:v>290.20600000000002</c:v>
                </c:pt>
                <c:pt idx="11304">
                  <c:v>290.21600000000001</c:v>
                </c:pt>
                <c:pt idx="11305">
                  <c:v>290.226</c:v>
                </c:pt>
                <c:pt idx="11306">
                  <c:v>290.23599999999999</c:v>
                </c:pt>
                <c:pt idx="11307">
                  <c:v>290.24599999999998</c:v>
                </c:pt>
                <c:pt idx="11308">
                  <c:v>290.25600000000003</c:v>
                </c:pt>
                <c:pt idx="11309">
                  <c:v>290.26499999999999</c:v>
                </c:pt>
                <c:pt idx="11310">
                  <c:v>290.27499999999998</c:v>
                </c:pt>
                <c:pt idx="11311">
                  <c:v>290.28500000000003</c:v>
                </c:pt>
                <c:pt idx="11312">
                  <c:v>290.29500000000002</c:v>
                </c:pt>
                <c:pt idx="11313">
                  <c:v>290.30499999999995</c:v>
                </c:pt>
                <c:pt idx="11314">
                  <c:v>290.315</c:v>
                </c:pt>
                <c:pt idx="11315">
                  <c:v>290.32499999999999</c:v>
                </c:pt>
                <c:pt idx="11316">
                  <c:v>290.33500000000004</c:v>
                </c:pt>
                <c:pt idx="11317">
                  <c:v>290.34399999999999</c:v>
                </c:pt>
                <c:pt idx="11318">
                  <c:v>290.35399999999998</c:v>
                </c:pt>
                <c:pt idx="11319">
                  <c:v>290.36400000000003</c:v>
                </c:pt>
                <c:pt idx="11320">
                  <c:v>290.37399999999997</c:v>
                </c:pt>
                <c:pt idx="11321">
                  <c:v>290.38400000000001</c:v>
                </c:pt>
                <c:pt idx="11322">
                  <c:v>290.39400000000001</c:v>
                </c:pt>
                <c:pt idx="11323">
                  <c:v>290.404</c:v>
                </c:pt>
                <c:pt idx="11324">
                  <c:v>290.41300000000001</c:v>
                </c:pt>
                <c:pt idx="11325">
                  <c:v>290.423</c:v>
                </c:pt>
                <c:pt idx="11326">
                  <c:v>290.43299999999999</c:v>
                </c:pt>
                <c:pt idx="11327">
                  <c:v>290.44299999999998</c:v>
                </c:pt>
                <c:pt idx="11328">
                  <c:v>290.45299999999997</c:v>
                </c:pt>
                <c:pt idx="11329">
                  <c:v>290.46300000000002</c:v>
                </c:pt>
                <c:pt idx="11330">
                  <c:v>290.47300000000001</c:v>
                </c:pt>
                <c:pt idx="11331">
                  <c:v>290.483</c:v>
                </c:pt>
                <c:pt idx="11332">
                  <c:v>290.49200000000002</c:v>
                </c:pt>
                <c:pt idx="11333">
                  <c:v>290.50200000000001</c:v>
                </c:pt>
                <c:pt idx="11334">
                  <c:v>290.512</c:v>
                </c:pt>
                <c:pt idx="11335">
                  <c:v>290.52199999999999</c:v>
                </c:pt>
                <c:pt idx="11336">
                  <c:v>290.53199999999998</c:v>
                </c:pt>
                <c:pt idx="11337">
                  <c:v>290.54200000000003</c:v>
                </c:pt>
                <c:pt idx="11338">
                  <c:v>290.55200000000002</c:v>
                </c:pt>
                <c:pt idx="11339">
                  <c:v>290.56099999999998</c:v>
                </c:pt>
                <c:pt idx="11340">
                  <c:v>290.57100000000003</c:v>
                </c:pt>
                <c:pt idx="11341">
                  <c:v>290.58100000000002</c:v>
                </c:pt>
                <c:pt idx="11342">
                  <c:v>290.59100000000001</c:v>
                </c:pt>
                <c:pt idx="11343">
                  <c:v>290.601</c:v>
                </c:pt>
                <c:pt idx="11344">
                  <c:v>290.61099999999999</c:v>
                </c:pt>
                <c:pt idx="11345">
                  <c:v>290.62100000000004</c:v>
                </c:pt>
                <c:pt idx="11346">
                  <c:v>290.63</c:v>
                </c:pt>
                <c:pt idx="11347">
                  <c:v>290.64</c:v>
                </c:pt>
                <c:pt idx="11348">
                  <c:v>290.65000000000003</c:v>
                </c:pt>
                <c:pt idx="11349">
                  <c:v>290.65999999999997</c:v>
                </c:pt>
                <c:pt idx="11350">
                  <c:v>290.67</c:v>
                </c:pt>
                <c:pt idx="11351">
                  <c:v>290.68</c:v>
                </c:pt>
                <c:pt idx="11352">
                  <c:v>290.68899999999996</c:v>
                </c:pt>
                <c:pt idx="11353">
                  <c:v>290.69900000000001</c:v>
                </c:pt>
                <c:pt idx="11354">
                  <c:v>290.709</c:v>
                </c:pt>
                <c:pt idx="11355">
                  <c:v>290.71900000000005</c:v>
                </c:pt>
                <c:pt idx="11356">
                  <c:v>290.72899999999998</c:v>
                </c:pt>
                <c:pt idx="11357">
                  <c:v>290.73899999999998</c:v>
                </c:pt>
                <c:pt idx="11358">
                  <c:v>290.74900000000002</c:v>
                </c:pt>
                <c:pt idx="11359">
                  <c:v>290.75799999999998</c:v>
                </c:pt>
                <c:pt idx="11360">
                  <c:v>290.76799999999997</c:v>
                </c:pt>
                <c:pt idx="11361">
                  <c:v>290.77800000000002</c:v>
                </c:pt>
                <c:pt idx="11362">
                  <c:v>290.78800000000001</c:v>
                </c:pt>
                <c:pt idx="11363">
                  <c:v>290.798</c:v>
                </c:pt>
                <c:pt idx="11364">
                  <c:v>290.80799999999999</c:v>
                </c:pt>
                <c:pt idx="11365">
                  <c:v>290.81699999999995</c:v>
                </c:pt>
                <c:pt idx="11366">
                  <c:v>290.827</c:v>
                </c:pt>
                <c:pt idx="11367">
                  <c:v>290.83699999999999</c:v>
                </c:pt>
                <c:pt idx="11368">
                  <c:v>290.84700000000004</c:v>
                </c:pt>
                <c:pt idx="11369">
                  <c:v>290.85700000000003</c:v>
                </c:pt>
                <c:pt idx="11370">
                  <c:v>290.86699999999996</c:v>
                </c:pt>
                <c:pt idx="11371">
                  <c:v>290.87700000000001</c:v>
                </c:pt>
                <c:pt idx="11372">
                  <c:v>290.88599999999997</c:v>
                </c:pt>
                <c:pt idx="11373">
                  <c:v>290.89599999999996</c:v>
                </c:pt>
                <c:pt idx="11374">
                  <c:v>290.90600000000001</c:v>
                </c:pt>
                <c:pt idx="11375">
                  <c:v>290.916</c:v>
                </c:pt>
                <c:pt idx="11376">
                  <c:v>290.92600000000004</c:v>
                </c:pt>
                <c:pt idx="11377">
                  <c:v>290.93599999999998</c:v>
                </c:pt>
                <c:pt idx="11378">
                  <c:v>290.94499999999999</c:v>
                </c:pt>
                <c:pt idx="11379">
                  <c:v>290.95499999999998</c:v>
                </c:pt>
                <c:pt idx="11380">
                  <c:v>290.96499999999997</c:v>
                </c:pt>
                <c:pt idx="11381">
                  <c:v>290.97500000000002</c:v>
                </c:pt>
                <c:pt idx="11382">
                  <c:v>290.98500000000001</c:v>
                </c:pt>
                <c:pt idx="11383">
                  <c:v>290.995</c:v>
                </c:pt>
                <c:pt idx="11384">
                  <c:v>291.00400000000002</c:v>
                </c:pt>
                <c:pt idx="11385">
                  <c:v>291.01400000000001</c:v>
                </c:pt>
                <c:pt idx="11386">
                  <c:v>291.024</c:v>
                </c:pt>
                <c:pt idx="11387">
                  <c:v>291.03399999999999</c:v>
                </c:pt>
                <c:pt idx="11388">
                  <c:v>291.04399999999998</c:v>
                </c:pt>
                <c:pt idx="11389">
                  <c:v>291.05400000000003</c:v>
                </c:pt>
                <c:pt idx="11390">
                  <c:v>291.06299999999999</c:v>
                </c:pt>
                <c:pt idx="11391">
                  <c:v>291.07299999999998</c:v>
                </c:pt>
                <c:pt idx="11392">
                  <c:v>291.08300000000003</c:v>
                </c:pt>
                <c:pt idx="11393">
                  <c:v>291.09300000000002</c:v>
                </c:pt>
                <c:pt idx="11394">
                  <c:v>291.10300000000001</c:v>
                </c:pt>
                <c:pt idx="11395">
                  <c:v>291.113</c:v>
                </c:pt>
                <c:pt idx="11396">
                  <c:v>291.12199999999996</c:v>
                </c:pt>
                <c:pt idx="11397">
                  <c:v>291.13200000000001</c:v>
                </c:pt>
                <c:pt idx="11398">
                  <c:v>291.142</c:v>
                </c:pt>
                <c:pt idx="11399">
                  <c:v>291.15199999999999</c:v>
                </c:pt>
                <c:pt idx="11400">
                  <c:v>291.16200000000003</c:v>
                </c:pt>
                <c:pt idx="11401">
                  <c:v>291.17099999999999</c:v>
                </c:pt>
                <c:pt idx="11402">
                  <c:v>291.18100000000004</c:v>
                </c:pt>
                <c:pt idx="11403">
                  <c:v>291.19099999999997</c:v>
                </c:pt>
                <c:pt idx="11404">
                  <c:v>291.20099999999996</c:v>
                </c:pt>
                <c:pt idx="11405">
                  <c:v>291.21100000000001</c:v>
                </c:pt>
                <c:pt idx="11406">
                  <c:v>291.221</c:v>
                </c:pt>
                <c:pt idx="11407">
                  <c:v>291.23</c:v>
                </c:pt>
                <c:pt idx="11408">
                  <c:v>291.24</c:v>
                </c:pt>
                <c:pt idx="11409">
                  <c:v>291.25</c:v>
                </c:pt>
                <c:pt idx="11410">
                  <c:v>291.26</c:v>
                </c:pt>
                <c:pt idx="11411">
                  <c:v>291.27</c:v>
                </c:pt>
                <c:pt idx="11412">
                  <c:v>291.279</c:v>
                </c:pt>
                <c:pt idx="11413">
                  <c:v>291.28899999999999</c:v>
                </c:pt>
                <c:pt idx="11414">
                  <c:v>291.29899999999998</c:v>
                </c:pt>
                <c:pt idx="11415">
                  <c:v>291.30900000000003</c:v>
                </c:pt>
                <c:pt idx="11416">
                  <c:v>291.31900000000002</c:v>
                </c:pt>
                <c:pt idx="11417">
                  <c:v>291.32899999999995</c:v>
                </c:pt>
                <c:pt idx="11418">
                  <c:v>291.33800000000002</c:v>
                </c:pt>
                <c:pt idx="11419">
                  <c:v>291.34800000000001</c:v>
                </c:pt>
                <c:pt idx="11420">
                  <c:v>291.358</c:v>
                </c:pt>
                <c:pt idx="11421">
                  <c:v>291.36799999999999</c:v>
                </c:pt>
                <c:pt idx="11422">
                  <c:v>291.37799999999999</c:v>
                </c:pt>
                <c:pt idx="11423">
                  <c:v>291.387</c:v>
                </c:pt>
                <c:pt idx="11424">
                  <c:v>291.39699999999999</c:v>
                </c:pt>
                <c:pt idx="11425">
                  <c:v>291.40699999999998</c:v>
                </c:pt>
                <c:pt idx="11426">
                  <c:v>291.41700000000003</c:v>
                </c:pt>
                <c:pt idx="11427">
                  <c:v>291.42699999999996</c:v>
                </c:pt>
                <c:pt idx="11428">
                  <c:v>291.43700000000001</c:v>
                </c:pt>
                <c:pt idx="11429">
                  <c:v>291.44599999999997</c:v>
                </c:pt>
                <c:pt idx="11430">
                  <c:v>291.45599999999996</c:v>
                </c:pt>
                <c:pt idx="11431">
                  <c:v>291.46600000000001</c:v>
                </c:pt>
                <c:pt idx="11432">
                  <c:v>291.476</c:v>
                </c:pt>
                <c:pt idx="11433">
                  <c:v>291.48600000000005</c:v>
                </c:pt>
                <c:pt idx="11434">
                  <c:v>291.495</c:v>
                </c:pt>
                <c:pt idx="11435">
                  <c:v>291.505</c:v>
                </c:pt>
                <c:pt idx="11436">
                  <c:v>291.51499999999999</c:v>
                </c:pt>
                <c:pt idx="11437">
                  <c:v>291.52499999999998</c:v>
                </c:pt>
                <c:pt idx="11438">
                  <c:v>291.53499999999997</c:v>
                </c:pt>
                <c:pt idx="11439">
                  <c:v>291.54399999999998</c:v>
                </c:pt>
                <c:pt idx="11440">
                  <c:v>291.55399999999997</c:v>
                </c:pt>
                <c:pt idx="11441">
                  <c:v>291.56400000000002</c:v>
                </c:pt>
                <c:pt idx="11442">
                  <c:v>291.57400000000001</c:v>
                </c:pt>
                <c:pt idx="11443">
                  <c:v>291.584</c:v>
                </c:pt>
                <c:pt idx="11444">
                  <c:v>291.59300000000002</c:v>
                </c:pt>
                <c:pt idx="11445">
                  <c:v>291.60300000000001</c:v>
                </c:pt>
                <c:pt idx="11446">
                  <c:v>291.613</c:v>
                </c:pt>
                <c:pt idx="11447">
                  <c:v>291.62299999999999</c:v>
                </c:pt>
                <c:pt idx="11448">
                  <c:v>291.63299999999998</c:v>
                </c:pt>
                <c:pt idx="11449">
                  <c:v>291.642</c:v>
                </c:pt>
                <c:pt idx="11450">
                  <c:v>291.65199999999999</c:v>
                </c:pt>
                <c:pt idx="11451">
                  <c:v>291.66200000000003</c:v>
                </c:pt>
                <c:pt idx="11452">
                  <c:v>291.67200000000003</c:v>
                </c:pt>
                <c:pt idx="11453">
                  <c:v>291.68199999999996</c:v>
                </c:pt>
                <c:pt idx="11454">
                  <c:v>291.69100000000003</c:v>
                </c:pt>
                <c:pt idx="11455">
                  <c:v>291.70100000000002</c:v>
                </c:pt>
                <c:pt idx="11456">
                  <c:v>291.71099999999996</c:v>
                </c:pt>
                <c:pt idx="11457">
                  <c:v>291.721</c:v>
                </c:pt>
                <c:pt idx="11458">
                  <c:v>291.73099999999999</c:v>
                </c:pt>
                <c:pt idx="11459">
                  <c:v>291.74</c:v>
                </c:pt>
                <c:pt idx="11460">
                  <c:v>291.75</c:v>
                </c:pt>
                <c:pt idx="11461">
                  <c:v>291.76</c:v>
                </c:pt>
                <c:pt idx="11462">
                  <c:v>291.77000000000004</c:v>
                </c:pt>
                <c:pt idx="11463">
                  <c:v>291.779</c:v>
                </c:pt>
                <c:pt idx="11464">
                  <c:v>291.78900000000004</c:v>
                </c:pt>
                <c:pt idx="11465">
                  <c:v>291.79899999999998</c:v>
                </c:pt>
                <c:pt idx="11466">
                  <c:v>291.80899999999997</c:v>
                </c:pt>
                <c:pt idx="11467">
                  <c:v>291.81900000000002</c:v>
                </c:pt>
                <c:pt idx="11468">
                  <c:v>291.82799999999997</c:v>
                </c:pt>
                <c:pt idx="11469">
                  <c:v>291.83800000000002</c:v>
                </c:pt>
                <c:pt idx="11470">
                  <c:v>291.84800000000001</c:v>
                </c:pt>
                <c:pt idx="11471">
                  <c:v>291.858</c:v>
                </c:pt>
                <c:pt idx="11472">
                  <c:v>291.86799999999999</c:v>
                </c:pt>
                <c:pt idx="11473">
                  <c:v>291.87700000000001</c:v>
                </c:pt>
                <c:pt idx="11474">
                  <c:v>291.887</c:v>
                </c:pt>
                <c:pt idx="11475">
                  <c:v>291.89699999999999</c:v>
                </c:pt>
                <c:pt idx="11476">
                  <c:v>291.90699999999998</c:v>
                </c:pt>
                <c:pt idx="11477">
                  <c:v>291.91700000000003</c:v>
                </c:pt>
                <c:pt idx="11478">
                  <c:v>291.92599999999999</c:v>
                </c:pt>
                <c:pt idx="11479">
                  <c:v>291.93599999999998</c:v>
                </c:pt>
                <c:pt idx="11480">
                  <c:v>291.94600000000003</c:v>
                </c:pt>
                <c:pt idx="11481">
                  <c:v>291.95600000000002</c:v>
                </c:pt>
                <c:pt idx="11482">
                  <c:v>291.96500000000003</c:v>
                </c:pt>
                <c:pt idx="11483">
                  <c:v>291.97500000000002</c:v>
                </c:pt>
                <c:pt idx="11484">
                  <c:v>291.98499999999996</c:v>
                </c:pt>
                <c:pt idx="11485">
                  <c:v>291.995</c:v>
                </c:pt>
                <c:pt idx="11486">
                  <c:v>292.005</c:v>
                </c:pt>
                <c:pt idx="11487">
                  <c:v>292.01400000000001</c:v>
                </c:pt>
                <c:pt idx="11488">
                  <c:v>292.024</c:v>
                </c:pt>
                <c:pt idx="11489">
                  <c:v>292.03399999999999</c:v>
                </c:pt>
                <c:pt idx="11490">
                  <c:v>292.04400000000004</c:v>
                </c:pt>
                <c:pt idx="11491">
                  <c:v>292.053</c:v>
                </c:pt>
                <c:pt idx="11492">
                  <c:v>292.06299999999999</c:v>
                </c:pt>
                <c:pt idx="11493">
                  <c:v>292.07300000000004</c:v>
                </c:pt>
                <c:pt idx="11494">
                  <c:v>292.08299999999997</c:v>
                </c:pt>
                <c:pt idx="11495">
                  <c:v>292.09200000000004</c:v>
                </c:pt>
                <c:pt idx="11496">
                  <c:v>292.10199999999998</c:v>
                </c:pt>
                <c:pt idx="11497">
                  <c:v>292.11199999999997</c:v>
                </c:pt>
                <c:pt idx="11498">
                  <c:v>292.12200000000001</c:v>
                </c:pt>
                <c:pt idx="11499">
                  <c:v>292.13200000000001</c:v>
                </c:pt>
                <c:pt idx="11500">
                  <c:v>292.14100000000002</c:v>
                </c:pt>
                <c:pt idx="11501">
                  <c:v>292.15100000000001</c:v>
                </c:pt>
                <c:pt idx="11502">
                  <c:v>292.161</c:v>
                </c:pt>
                <c:pt idx="11503">
                  <c:v>292.17099999999999</c:v>
                </c:pt>
                <c:pt idx="11504">
                  <c:v>292.18</c:v>
                </c:pt>
                <c:pt idx="11505">
                  <c:v>292.19</c:v>
                </c:pt>
                <c:pt idx="11506">
                  <c:v>292.2</c:v>
                </c:pt>
                <c:pt idx="11507">
                  <c:v>292.20999999999998</c:v>
                </c:pt>
                <c:pt idx="11508">
                  <c:v>292.21899999999999</c:v>
                </c:pt>
                <c:pt idx="11509">
                  <c:v>292.22899999999998</c:v>
                </c:pt>
                <c:pt idx="11510">
                  <c:v>292.23899999999998</c:v>
                </c:pt>
                <c:pt idx="11511">
                  <c:v>292.24900000000002</c:v>
                </c:pt>
                <c:pt idx="11512">
                  <c:v>292.25900000000001</c:v>
                </c:pt>
                <c:pt idx="11513">
                  <c:v>292.26800000000003</c:v>
                </c:pt>
                <c:pt idx="11514">
                  <c:v>292.27800000000002</c:v>
                </c:pt>
                <c:pt idx="11515">
                  <c:v>292.28799999999995</c:v>
                </c:pt>
                <c:pt idx="11516">
                  <c:v>292.298</c:v>
                </c:pt>
                <c:pt idx="11517">
                  <c:v>292.30700000000002</c:v>
                </c:pt>
                <c:pt idx="11518">
                  <c:v>292.31700000000001</c:v>
                </c:pt>
                <c:pt idx="11519">
                  <c:v>292.327</c:v>
                </c:pt>
                <c:pt idx="11520">
                  <c:v>292.33699999999999</c:v>
                </c:pt>
                <c:pt idx="11521">
                  <c:v>292.346</c:v>
                </c:pt>
                <c:pt idx="11522">
                  <c:v>292.35599999999999</c:v>
                </c:pt>
                <c:pt idx="11523">
                  <c:v>292.36599999999999</c:v>
                </c:pt>
                <c:pt idx="11524">
                  <c:v>292.37600000000003</c:v>
                </c:pt>
                <c:pt idx="11525">
                  <c:v>292.38499999999999</c:v>
                </c:pt>
                <c:pt idx="11526">
                  <c:v>292.39500000000004</c:v>
                </c:pt>
                <c:pt idx="11527">
                  <c:v>292.40499999999997</c:v>
                </c:pt>
                <c:pt idx="11528">
                  <c:v>292.41499999999996</c:v>
                </c:pt>
                <c:pt idx="11529">
                  <c:v>292.42400000000004</c:v>
                </c:pt>
                <c:pt idx="11530">
                  <c:v>292.43399999999997</c:v>
                </c:pt>
                <c:pt idx="11531">
                  <c:v>292.44400000000002</c:v>
                </c:pt>
                <c:pt idx="11532">
                  <c:v>292.45400000000001</c:v>
                </c:pt>
                <c:pt idx="11533">
                  <c:v>292.46299999999997</c:v>
                </c:pt>
                <c:pt idx="11534">
                  <c:v>292.47300000000001</c:v>
                </c:pt>
                <c:pt idx="11535">
                  <c:v>292.483</c:v>
                </c:pt>
                <c:pt idx="11536">
                  <c:v>292.49300000000005</c:v>
                </c:pt>
                <c:pt idx="11537">
                  <c:v>292.50200000000001</c:v>
                </c:pt>
                <c:pt idx="11538">
                  <c:v>292.512</c:v>
                </c:pt>
                <c:pt idx="11539">
                  <c:v>292.52199999999999</c:v>
                </c:pt>
                <c:pt idx="11540">
                  <c:v>292.53199999999998</c:v>
                </c:pt>
                <c:pt idx="11541">
                  <c:v>292.54100000000005</c:v>
                </c:pt>
                <c:pt idx="11542">
                  <c:v>292.55099999999999</c:v>
                </c:pt>
                <c:pt idx="11543">
                  <c:v>292.56099999999998</c:v>
                </c:pt>
                <c:pt idx="11544">
                  <c:v>292.57100000000003</c:v>
                </c:pt>
                <c:pt idx="11545">
                  <c:v>292.58</c:v>
                </c:pt>
                <c:pt idx="11546">
                  <c:v>292.58999999999997</c:v>
                </c:pt>
                <c:pt idx="11547">
                  <c:v>292.60000000000002</c:v>
                </c:pt>
                <c:pt idx="11548">
                  <c:v>292.61</c:v>
                </c:pt>
                <c:pt idx="11549">
                  <c:v>292.61399999999998</c:v>
                </c:pt>
                <c:pt idx="11550">
                  <c:v>292.61900000000003</c:v>
                </c:pt>
                <c:pt idx="11551">
                  <c:v>292.62399999999997</c:v>
                </c:pt>
                <c:pt idx="11552">
                  <c:v>292.62900000000002</c:v>
                </c:pt>
                <c:pt idx="11553">
                  <c:v>292.63400000000001</c:v>
                </c:pt>
                <c:pt idx="11554">
                  <c:v>292.64400000000001</c:v>
                </c:pt>
                <c:pt idx="11555">
                  <c:v>292.654</c:v>
                </c:pt>
                <c:pt idx="11556">
                  <c:v>292.66399999999999</c:v>
                </c:pt>
                <c:pt idx="11557">
                  <c:v>292.67399999999998</c:v>
                </c:pt>
                <c:pt idx="11558">
                  <c:v>292.68400000000003</c:v>
                </c:pt>
                <c:pt idx="11559">
                  <c:v>292.69400000000002</c:v>
                </c:pt>
                <c:pt idx="11560">
                  <c:v>292.70400000000001</c:v>
                </c:pt>
                <c:pt idx="11561">
                  <c:v>292.714</c:v>
                </c:pt>
                <c:pt idx="11562">
                  <c:v>292.72399999999999</c:v>
                </c:pt>
                <c:pt idx="11563">
                  <c:v>292.73399999999998</c:v>
                </c:pt>
                <c:pt idx="11564">
                  <c:v>292.74400000000003</c:v>
                </c:pt>
                <c:pt idx="11565">
                  <c:v>292.75399999999996</c:v>
                </c:pt>
                <c:pt idx="11566">
                  <c:v>292.76400000000001</c:v>
                </c:pt>
                <c:pt idx="11567">
                  <c:v>292.774</c:v>
                </c:pt>
                <c:pt idx="11568">
                  <c:v>292.78399999999999</c:v>
                </c:pt>
                <c:pt idx="11569">
                  <c:v>292.79400000000004</c:v>
                </c:pt>
                <c:pt idx="11570">
                  <c:v>292.80399999999997</c:v>
                </c:pt>
                <c:pt idx="11571">
                  <c:v>292.81399999999996</c:v>
                </c:pt>
                <c:pt idx="11572">
                  <c:v>292.82400000000001</c:v>
                </c:pt>
                <c:pt idx="11573">
                  <c:v>292.834</c:v>
                </c:pt>
                <c:pt idx="11574">
                  <c:v>292.84400000000005</c:v>
                </c:pt>
                <c:pt idx="11575">
                  <c:v>292.85399999999998</c:v>
                </c:pt>
                <c:pt idx="11576">
                  <c:v>292.86399999999998</c:v>
                </c:pt>
                <c:pt idx="11577">
                  <c:v>292.87400000000002</c:v>
                </c:pt>
                <c:pt idx="11578">
                  <c:v>292.88400000000001</c:v>
                </c:pt>
                <c:pt idx="11579">
                  <c:v>292.89399999999995</c:v>
                </c:pt>
                <c:pt idx="11580">
                  <c:v>292.904</c:v>
                </c:pt>
                <c:pt idx="11581">
                  <c:v>292.91399999999999</c:v>
                </c:pt>
                <c:pt idx="11582">
                  <c:v>292.92400000000004</c:v>
                </c:pt>
                <c:pt idx="11583">
                  <c:v>292.93400000000003</c:v>
                </c:pt>
                <c:pt idx="11584">
                  <c:v>292.94399999999996</c:v>
                </c:pt>
                <c:pt idx="11585">
                  <c:v>292.95400000000001</c:v>
                </c:pt>
                <c:pt idx="11586">
                  <c:v>292.964</c:v>
                </c:pt>
                <c:pt idx="11587">
                  <c:v>292.97399999999999</c:v>
                </c:pt>
                <c:pt idx="11588">
                  <c:v>292.98400000000004</c:v>
                </c:pt>
                <c:pt idx="11589">
                  <c:v>292.99399999999997</c:v>
                </c:pt>
                <c:pt idx="11590">
                  <c:v>293.00400000000002</c:v>
                </c:pt>
                <c:pt idx="11591">
                  <c:v>293.01400000000001</c:v>
                </c:pt>
                <c:pt idx="11592">
                  <c:v>293.024</c:v>
                </c:pt>
                <c:pt idx="11593">
                  <c:v>293.03399999999999</c:v>
                </c:pt>
                <c:pt idx="11594">
                  <c:v>293.04399999999998</c:v>
                </c:pt>
                <c:pt idx="11595">
                  <c:v>293.05500000000001</c:v>
                </c:pt>
                <c:pt idx="11596">
                  <c:v>293.065</c:v>
                </c:pt>
                <c:pt idx="11597">
                  <c:v>293.07499999999999</c:v>
                </c:pt>
                <c:pt idx="11598">
                  <c:v>293.08499999999998</c:v>
                </c:pt>
                <c:pt idx="11599">
                  <c:v>293.09500000000003</c:v>
                </c:pt>
                <c:pt idx="11600">
                  <c:v>293.10499999999996</c:v>
                </c:pt>
                <c:pt idx="11601">
                  <c:v>293.11500000000001</c:v>
                </c:pt>
                <c:pt idx="11602">
                  <c:v>293.125</c:v>
                </c:pt>
                <c:pt idx="11603">
                  <c:v>293.13499999999999</c:v>
                </c:pt>
                <c:pt idx="11604">
                  <c:v>293.14500000000004</c:v>
                </c:pt>
                <c:pt idx="11605">
                  <c:v>293.15499999999997</c:v>
                </c:pt>
                <c:pt idx="11606">
                  <c:v>293.16499999999996</c:v>
                </c:pt>
                <c:pt idx="11607">
                  <c:v>293.17500000000001</c:v>
                </c:pt>
                <c:pt idx="11608">
                  <c:v>293.185</c:v>
                </c:pt>
                <c:pt idx="11609">
                  <c:v>293.19500000000005</c:v>
                </c:pt>
                <c:pt idx="11610">
                  <c:v>293.20499999999998</c:v>
                </c:pt>
                <c:pt idx="11611">
                  <c:v>293.21499999999997</c:v>
                </c:pt>
                <c:pt idx="11612">
                  <c:v>293.22500000000002</c:v>
                </c:pt>
                <c:pt idx="11613">
                  <c:v>293.23500000000001</c:v>
                </c:pt>
                <c:pt idx="11614">
                  <c:v>293.245</c:v>
                </c:pt>
                <c:pt idx="11615">
                  <c:v>293.255</c:v>
                </c:pt>
                <c:pt idx="11616">
                  <c:v>293.26499999999999</c:v>
                </c:pt>
                <c:pt idx="11617">
                  <c:v>293.27500000000003</c:v>
                </c:pt>
                <c:pt idx="11618">
                  <c:v>293.28500000000003</c:v>
                </c:pt>
                <c:pt idx="11619">
                  <c:v>293.29399999999998</c:v>
                </c:pt>
                <c:pt idx="11620">
                  <c:v>293.30400000000003</c:v>
                </c:pt>
                <c:pt idx="11621">
                  <c:v>293.31399999999996</c:v>
                </c:pt>
                <c:pt idx="11622">
                  <c:v>293.32400000000001</c:v>
                </c:pt>
                <c:pt idx="11623">
                  <c:v>293.334</c:v>
                </c:pt>
                <c:pt idx="11624">
                  <c:v>293.34399999999999</c:v>
                </c:pt>
                <c:pt idx="11625">
                  <c:v>293.35400000000004</c:v>
                </c:pt>
                <c:pt idx="11626">
                  <c:v>293.36399999999998</c:v>
                </c:pt>
                <c:pt idx="11627">
                  <c:v>293.37399999999997</c:v>
                </c:pt>
                <c:pt idx="11628">
                  <c:v>293.38400000000001</c:v>
                </c:pt>
                <c:pt idx="11629">
                  <c:v>293.39400000000001</c:v>
                </c:pt>
                <c:pt idx="11630">
                  <c:v>293.404</c:v>
                </c:pt>
                <c:pt idx="11631">
                  <c:v>293.41399999999999</c:v>
                </c:pt>
                <c:pt idx="11632">
                  <c:v>293.42399999999998</c:v>
                </c:pt>
                <c:pt idx="11633">
                  <c:v>293.43400000000003</c:v>
                </c:pt>
                <c:pt idx="11634">
                  <c:v>293.44400000000002</c:v>
                </c:pt>
                <c:pt idx="11635">
                  <c:v>293.45399999999995</c:v>
                </c:pt>
                <c:pt idx="11636">
                  <c:v>293.464</c:v>
                </c:pt>
                <c:pt idx="11637">
                  <c:v>293.47399999999999</c:v>
                </c:pt>
                <c:pt idx="11638">
                  <c:v>293.48400000000004</c:v>
                </c:pt>
                <c:pt idx="11639">
                  <c:v>293.49400000000003</c:v>
                </c:pt>
                <c:pt idx="11640">
                  <c:v>293.50399999999996</c:v>
                </c:pt>
                <c:pt idx="11641">
                  <c:v>293.51400000000001</c:v>
                </c:pt>
                <c:pt idx="11642">
                  <c:v>293.524</c:v>
                </c:pt>
                <c:pt idx="11643">
                  <c:v>293.53399999999999</c:v>
                </c:pt>
                <c:pt idx="11644">
                  <c:v>293.54400000000004</c:v>
                </c:pt>
                <c:pt idx="11645">
                  <c:v>293.55399999999997</c:v>
                </c:pt>
                <c:pt idx="11646">
                  <c:v>293.56400000000002</c:v>
                </c:pt>
                <c:pt idx="11647">
                  <c:v>293.57400000000001</c:v>
                </c:pt>
                <c:pt idx="11648">
                  <c:v>293.584</c:v>
                </c:pt>
                <c:pt idx="11649">
                  <c:v>293.59399999999999</c:v>
                </c:pt>
                <c:pt idx="11650">
                  <c:v>293.60399999999998</c:v>
                </c:pt>
                <c:pt idx="11651">
                  <c:v>293.61399999999998</c:v>
                </c:pt>
                <c:pt idx="11652">
                  <c:v>293.62400000000002</c:v>
                </c:pt>
                <c:pt idx="11653">
                  <c:v>293.63400000000001</c:v>
                </c:pt>
                <c:pt idx="11654">
                  <c:v>293.64400000000001</c:v>
                </c:pt>
                <c:pt idx="11655">
                  <c:v>293.654</c:v>
                </c:pt>
                <c:pt idx="11656">
                  <c:v>293.66399999999999</c:v>
                </c:pt>
                <c:pt idx="11657">
                  <c:v>293.67400000000004</c:v>
                </c:pt>
                <c:pt idx="11658">
                  <c:v>293.68400000000003</c:v>
                </c:pt>
                <c:pt idx="11659">
                  <c:v>293.69399999999996</c:v>
                </c:pt>
                <c:pt idx="11660">
                  <c:v>293.70400000000001</c:v>
                </c:pt>
                <c:pt idx="11661">
                  <c:v>293.714</c:v>
                </c:pt>
                <c:pt idx="11662">
                  <c:v>293.72399999999999</c:v>
                </c:pt>
                <c:pt idx="11663">
                  <c:v>293.73399999999998</c:v>
                </c:pt>
                <c:pt idx="11664">
                  <c:v>293.74399999999997</c:v>
                </c:pt>
                <c:pt idx="11665">
                  <c:v>293.75400000000002</c:v>
                </c:pt>
                <c:pt idx="11666">
                  <c:v>293.76400000000001</c:v>
                </c:pt>
                <c:pt idx="11667">
                  <c:v>293.774</c:v>
                </c:pt>
                <c:pt idx="11668">
                  <c:v>293.78399999999999</c:v>
                </c:pt>
                <c:pt idx="11669">
                  <c:v>293.79300000000001</c:v>
                </c:pt>
                <c:pt idx="11670">
                  <c:v>293.803</c:v>
                </c:pt>
                <c:pt idx="11671">
                  <c:v>293.81299999999999</c:v>
                </c:pt>
                <c:pt idx="11672">
                  <c:v>293.82299999999998</c:v>
                </c:pt>
                <c:pt idx="11673">
                  <c:v>293.83300000000003</c:v>
                </c:pt>
                <c:pt idx="11674">
                  <c:v>293.84300000000002</c:v>
                </c:pt>
                <c:pt idx="11675">
                  <c:v>293.85299999999995</c:v>
                </c:pt>
                <c:pt idx="11676">
                  <c:v>293.863</c:v>
                </c:pt>
                <c:pt idx="11677">
                  <c:v>293.87299999999999</c:v>
                </c:pt>
                <c:pt idx="11678">
                  <c:v>293.88300000000004</c:v>
                </c:pt>
                <c:pt idx="11679">
                  <c:v>293.89300000000003</c:v>
                </c:pt>
                <c:pt idx="11680">
                  <c:v>293.90299999999996</c:v>
                </c:pt>
                <c:pt idx="11681">
                  <c:v>293.91300000000001</c:v>
                </c:pt>
                <c:pt idx="11682">
                  <c:v>293.923</c:v>
                </c:pt>
                <c:pt idx="11683">
                  <c:v>293.93299999999999</c:v>
                </c:pt>
                <c:pt idx="11684">
                  <c:v>293.94299999999998</c:v>
                </c:pt>
                <c:pt idx="11685">
                  <c:v>293.95299999999997</c:v>
                </c:pt>
                <c:pt idx="11686">
                  <c:v>293.96300000000002</c:v>
                </c:pt>
                <c:pt idx="11687">
                  <c:v>293.97300000000001</c:v>
                </c:pt>
                <c:pt idx="11688">
                  <c:v>293.983</c:v>
                </c:pt>
                <c:pt idx="11689">
                  <c:v>293.99299999999999</c:v>
                </c:pt>
                <c:pt idx="11690">
                  <c:v>294.00299999999999</c:v>
                </c:pt>
                <c:pt idx="11691">
                  <c:v>294.01299999999998</c:v>
                </c:pt>
                <c:pt idx="11692">
                  <c:v>294.02300000000002</c:v>
                </c:pt>
                <c:pt idx="11693">
                  <c:v>294.03300000000002</c:v>
                </c:pt>
                <c:pt idx="11694">
                  <c:v>294.04200000000003</c:v>
                </c:pt>
                <c:pt idx="11695">
                  <c:v>294.05200000000002</c:v>
                </c:pt>
                <c:pt idx="11696">
                  <c:v>294.06199999999995</c:v>
                </c:pt>
                <c:pt idx="11697">
                  <c:v>294.072</c:v>
                </c:pt>
                <c:pt idx="11698">
                  <c:v>294.08199999999999</c:v>
                </c:pt>
                <c:pt idx="11699">
                  <c:v>294.09199999999998</c:v>
                </c:pt>
                <c:pt idx="11700">
                  <c:v>294.10200000000003</c:v>
                </c:pt>
                <c:pt idx="11701">
                  <c:v>294.11199999999997</c:v>
                </c:pt>
                <c:pt idx="11702">
                  <c:v>294.12200000000001</c:v>
                </c:pt>
                <c:pt idx="11703">
                  <c:v>294.13200000000001</c:v>
                </c:pt>
                <c:pt idx="11704">
                  <c:v>294.142</c:v>
                </c:pt>
                <c:pt idx="11705">
                  <c:v>294.15200000000004</c:v>
                </c:pt>
                <c:pt idx="11706">
                  <c:v>294.16199999999998</c:v>
                </c:pt>
                <c:pt idx="11707">
                  <c:v>294.17199999999997</c:v>
                </c:pt>
                <c:pt idx="11708">
                  <c:v>294.18200000000002</c:v>
                </c:pt>
                <c:pt idx="11709">
                  <c:v>294.19200000000001</c:v>
                </c:pt>
                <c:pt idx="11710">
                  <c:v>294.202</c:v>
                </c:pt>
                <c:pt idx="11711">
                  <c:v>294.21199999999999</c:v>
                </c:pt>
                <c:pt idx="11712">
                  <c:v>294.22199999999998</c:v>
                </c:pt>
                <c:pt idx="11713">
                  <c:v>294.23099999999999</c:v>
                </c:pt>
                <c:pt idx="11714">
                  <c:v>294.24099999999999</c:v>
                </c:pt>
                <c:pt idx="11715">
                  <c:v>294.25100000000003</c:v>
                </c:pt>
                <c:pt idx="11716">
                  <c:v>294.26100000000002</c:v>
                </c:pt>
                <c:pt idx="11717">
                  <c:v>294.27099999999996</c:v>
                </c:pt>
                <c:pt idx="11718">
                  <c:v>294.28100000000001</c:v>
                </c:pt>
                <c:pt idx="11719">
                  <c:v>294.291</c:v>
                </c:pt>
                <c:pt idx="11720">
                  <c:v>294.30099999999999</c:v>
                </c:pt>
                <c:pt idx="11721">
                  <c:v>294.31100000000004</c:v>
                </c:pt>
                <c:pt idx="11722">
                  <c:v>294.32099999999997</c:v>
                </c:pt>
                <c:pt idx="11723">
                  <c:v>294.33100000000002</c:v>
                </c:pt>
                <c:pt idx="11724">
                  <c:v>294.34100000000001</c:v>
                </c:pt>
                <c:pt idx="11725">
                  <c:v>294.351</c:v>
                </c:pt>
                <c:pt idx="11726">
                  <c:v>294.36100000000005</c:v>
                </c:pt>
                <c:pt idx="11727">
                  <c:v>294.37099999999998</c:v>
                </c:pt>
                <c:pt idx="11728">
                  <c:v>294.38099999999997</c:v>
                </c:pt>
                <c:pt idx="11729">
                  <c:v>294.39</c:v>
                </c:pt>
                <c:pt idx="11730">
                  <c:v>294.39999999999998</c:v>
                </c:pt>
                <c:pt idx="11731">
                  <c:v>294.41000000000003</c:v>
                </c:pt>
                <c:pt idx="11732">
                  <c:v>294.42</c:v>
                </c:pt>
                <c:pt idx="11733">
                  <c:v>294.43</c:v>
                </c:pt>
                <c:pt idx="11734">
                  <c:v>294.44</c:v>
                </c:pt>
                <c:pt idx="11735">
                  <c:v>294.45</c:v>
                </c:pt>
                <c:pt idx="11736">
                  <c:v>294.45999999999998</c:v>
                </c:pt>
                <c:pt idx="11737">
                  <c:v>294.47000000000003</c:v>
                </c:pt>
                <c:pt idx="11738">
                  <c:v>294.47999999999996</c:v>
                </c:pt>
                <c:pt idx="11739">
                  <c:v>294.49</c:v>
                </c:pt>
                <c:pt idx="11740">
                  <c:v>294.5</c:v>
                </c:pt>
                <c:pt idx="11741">
                  <c:v>294.51</c:v>
                </c:pt>
                <c:pt idx="11742">
                  <c:v>294.52000000000004</c:v>
                </c:pt>
                <c:pt idx="11743">
                  <c:v>294.52999999999997</c:v>
                </c:pt>
                <c:pt idx="11744">
                  <c:v>294.53899999999999</c:v>
                </c:pt>
                <c:pt idx="11745">
                  <c:v>294.54900000000004</c:v>
                </c:pt>
                <c:pt idx="11746">
                  <c:v>294.55899999999997</c:v>
                </c:pt>
                <c:pt idx="11747">
                  <c:v>294.56900000000002</c:v>
                </c:pt>
                <c:pt idx="11748">
                  <c:v>294.57900000000001</c:v>
                </c:pt>
                <c:pt idx="11749">
                  <c:v>294.589</c:v>
                </c:pt>
                <c:pt idx="11750">
                  <c:v>294.59899999999999</c:v>
                </c:pt>
                <c:pt idx="11751">
                  <c:v>294.60899999999998</c:v>
                </c:pt>
                <c:pt idx="11752">
                  <c:v>294.61899999999997</c:v>
                </c:pt>
                <c:pt idx="11753">
                  <c:v>294.62900000000002</c:v>
                </c:pt>
                <c:pt idx="11754">
                  <c:v>294.63900000000001</c:v>
                </c:pt>
                <c:pt idx="11755">
                  <c:v>294.649</c:v>
                </c:pt>
                <c:pt idx="11756">
                  <c:v>294.65800000000002</c:v>
                </c:pt>
                <c:pt idx="11757">
                  <c:v>294.66799999999995</c:v>
                </c:pt>
                <c:pt idx="11758">
                  <c:v>294.678</c:v>
                </c:pt>
                <c:pt idx="11759">
                  <c:v>294.68799999999999</c:v>
                </c:pt>
                <c:pt idx="11760">
                  <c:v>294.69800000000004</c:v>
                </c:pt>
                <c:pt idx="11761">
                  <c:v>294.70800000000003</c:v>
                </c:pt>
                <c:pt idx="11762">
                  <c:v>294.71799999999996</c:v>
                </c:pt>
                <c:pt idx="11763">
                  <c:v>294.72800000000001</c:v>
                </c:pt>
                <c:pt idx="11764">
                  <c:v>294.738</c:v>
                </c:pt>
                <c:pt idx="11765">
                  <c:v>294.74799999999999</c:v>
                </c:pt>
                <c:pt idx="11766">
                  <c:v>294.75800000000004</c:v>
                </c:pt>
                <c:pt idx="11767">
                  <c:v>294.76799999999997</c:v>
                </c:pt>
                <c:pt idx="11768">
                  <c:v>294.77700000000004</c:v>
                </c:pt>
                <c:pt idx="11769">
                  <c:v>294.78699999999998</c:v>
                </c:pt>
                <c:pt idx="11770">
                  <c:v>294.79699999999997</c:v>
                </c:pt>
                <c:pt idx="11771">
                  <c:v>294.80700000000002</c:v>
                </c:pt>
                <c:pt idx="11772">
                  <c:v>294.81700000000001</c:v>
                </c:pt>
                <c:pt idx="11773">
                  <c:v>294.827</c:v>
                </c:pt>
                <c:pt idx="11774">
                  <c:v>294.83699999999999</c:v>
                </c:pt>
                <c:pt idx="11775">
                  <c:v>294.84699999999998</c:v>
                </c:pt>
                <c:pt idx="11776">
                  <c:v>294.85700000000003</c:v>
                </c:pt>
                <c:pt idx="11777">
                  <c:v>294.86700000000002</c:v>
                </c:pt>
                <c:pt idx="11778">
                  <c:v>294.87699999999995</c:v>
                </c:pt>
                <c:pt idx="11779">
                  <c:v>294.88600000000002</c:v>
                </c:pt>
                <c:pt idx="11780">
                  <c:v>294.89600000000002</c:v>
                </c:pt>
                <c:pt idx="11781">
                  <c:v>294.90600000000001</c:v>
                </c:pt>
                <c:pt idx="11782">
                  <c:v>294.916</c:v>
                </c:pt>
                <c:pt idx="11783">
                  <c:v>294.92599999999999</c:v>
                </c:pt>
                <c:pt idx="11784">
                  <c:v>294.93600000000004</c:v>
                </c:pt>
                <c:pt idx="11785">
                  <c:v>294.94600000000003</c:v>
                </c:pt>
                <c:pt idx="11786">
                  <c:v>294.95599999999996</c:v>
                </c:pt>
                <c:pt idx="11787">
                  <c:v>294.96600000000001</c:v>
                </c:pt>
                <c:pt idx="11788">
                  <c:v>294.976</c:v>
                </c:pt>
                <c:pt idx="11789">
                  <c:v>294.98599999999999</c:v>
                </c:pt>
                <c:pt idx="11790">
                  <c:v>294.995</c:v>
                </c:pt>
                <c:pt idx="11791">
                  <c:v>295.005</c:v>
                </c:pt>
                <c:pt idx="11792">
                  <c:v>295.01500000000004</c:v>
                </c:pt>
                <c:pt idx="11793">
                  <c:v>295.02499999999998</c:v>
                </c:pt>
                <c:pt idx="11794">
                  <c:v>295.03499999999997</c:v>
                </c:pt>
                <c:pt idx="11795">
                  <c:v>295.04500000000002</c:v>
                </c:pt>
                <c:pt idx="11796">
                  <c:v>295.05500000000001</c:v>
                </c:pt>
                <c:pt idx="11797">
                  <c:v>295.065</c:v>
                </c:pt>
                <c:pt idx="11798">
                  <c:v>295.07499999999999</c:v>
                </c:pt>
                <c:pt idx="11799">
                  <c:v>295.08499999999998</c:v>
                </c:pt>
                <c:pt idx="11800">
                  <c:v>295.09399999999999</c:v>
                </c:pt>
                <c:pt idx="11801">
                  <c:v>295.10399999999998</c:v>
                </c:pt>
                <c:pt idx="11802">
                  <c:v>295.11400000000003</c:v>
                </c:pt>
                <c:pt idx="11803">
                  <c:v>295.12400000000002</c:v>
                </c:pt>
                <c:pt idx="11804">
                  <c:v>295.13399999999996</c:v>
                </c:pt>
                <c:pt idx="11805">
                  <c:v>295.14400000000001</c:v>
                </c:pt>
                <c:pt idx="11806">
                  <c:v>295.154</c:v>
                </c:pt>
                <c:pt idx="11807">
                  <c:v>295.16399999999999</c:v>
                </c:pt>
                <c:pt idx="11808">
                  <c:v>295.17400000000004</c:v>
                </c:pt>
                <c:pt idx="11809">
                  <c:v>295.18299999999999</c:v>
                </c:pt>
                <c:pt idx="11810">
                  <c:v>295.19300000000004</c:v>
                </c:pt>
                <c:pt idx="11811">
                  <c:v>295.20300000000003</c:v>
                </c:pt>
                <c:pt idx="11812">
                  <c:v>295.21299999999997</c:v>
                </c:pt>
                <c:pt idx="11813">
                  <c:v>295.22300000000001</c:v>
                </c:pt>
                <c:pt idx="11814">
                  <c:v>295.233</c:v>
                </c:pt>
                <c:pt idx="11815">
                  <c:v>295.24299999999999</c:v>
                </c:pt>
                <c:pt idx="11816">
                  <c:v>295.25299999999999</c:v>
                </c:pt>
                <c:pt idx="11817">
                  <c:v>295.26299999999998</c:v>
                </c:pt>
                <c:pt idx="11818">
                  <c:v>295.27200000000005</c:v>
                </c:pt>
                <c:pt idx="11819">
                  <c:v>295.28199999999998</c:v>
                </c:pt>
                <c:pt idx="11820">
                  <c:v>295.29199999999997</c:v>
                </c:pt>
                <c:pt idx="11821">
                  <c:v>295.30200000000002</c:v>
                </c:pt>
                <c:pt idx="11822">
                  <c:v>295.31200000000001</c:v>
                </c:pt>
                <c:pt idx="11823">
                  <c:v>295.322</c:v>
                </c:pt>
                <c:pt idx="11824">
                  <c:v>295.33199999999999</c:v>
                </c:pt>
                <c:pt idx="11825">
                  <c:v>295.34199999999998</c:v>
                </c:pt>
                <c:pt idx="11826">
                  <c:v>295.351</c:v>
                </c:pt>
                <c:pt idx="11827">
                  <c:v>295.36099999999999</c:v>
                </c:pt>
                <c:pt idx="11828">
                  <c:v>295.37099999999998</c:v>
                </c:pt>
                <c:pt idx="11829">
                  <c:v>295.38100000000003</c:v>
                </c:pt>
                <c:pt idx="11830">
                  <c:v>295.39099999999996</c:v>
                </c:pt>
                <c:pt idx="11831">
                  <c:v>295.40100000000001</c:v>
                </c:pt>
                <c:pt idx="11832">
                  <c:v>295.411</c:v>
                </c:pt>
                <c:pt idx="11833">
                  <c:v>295.42099999999999</c:v>
                </c:pt>
                <c:pt idx="11834">
                  <c:v>295.43100000000004</c:v>
                </c:pt>
                <c:pt idx="11835">
                  <c:v>295.44</c:v>
                </c:pt>
                <c:pt idx="11836">
                  <c:v>295.45</c:v>
                </c:pt>
                <c:pt idx="11837">
                  <c:v>295.45999999999998</c:v>
                </c:pt>
                <c:pt idx="11838">
                  <c:v>295.46999999999997</c:v>
                </c:pt>
                <c:pt idx="11839">
                  <c:v>295.48</c:v>
                </c:pt>
                <c:pt idx="11840">
                  <c:v>295.49</c:v>
                </c:pt>
                <c:pt idx="11841">
                  <c:v>295.5</c:v>
                </c:pt>
                <c:pt idx="11842">
                  <c:v>295.51</c:v>
                </c:pt>
                <c:pt idx="11843">
                  <c:v>295.51900000000001</c:v>
                </c:pt>
                <c:pt idx="11844">
                  <c:v>295.52900000000005</c:v>
                </c:pt>
                <c:pt idx="11845">
                  <c:v>295.53899999999999</c:v>
                </c:pt>
                <c:pt idx="11846">
                  <c:v>295.54899999999998</c:v>
                </c:pt>
                <c:pt idx="11847">
                  <c:v>295.55900000000003</c:v>
                </c:pt>
                <c:pt idx="11848">
                  <c:v>295.56900000000002</c:v>
                </c:pt>
                <c:pt idx="11849">
                  <c:v>295.57899999999995</c:v>
                </c:pt>
                <c:pt idx="11850">
                  <c:v>295.58800000000002</c:v>
                </c:pt>
                <c:pt idx="11851">
                  <c:v>295.59800000000001</c:v>
                </c:pt>
                <c:pt idx="11852">
                  <c:v>295.608</c:v>
                </c:pt>
                <c:pt idx="11853">
                  <c:v>295.61799999999999</c:v>
                </c:pt>
                <c:pt idx="11854">
                  <c:v>295.62799999999999</c:v>
                </c:pt>
                <c:pt idx="11855">
                  <c:v>295.63800000000003</c:v>
                </c:pt>
                <c:pt idx="11856">
                  <c:v>295.64799999999997</c:v>
                </c:pt>
                <c:pt idx="11857">
                  <c:v>295.65799999999996</c:v>
                </c:pt>
                <c:pt idx="11858">
                  <c:v>295.66700000000003</c:v>
                </c:pt>
                <c:pt idx="11859">
                  <c:v>295.67699999999996</c:v>
                </c:pt>
                <c:pt idx="11860">
                  <c:v>295.68700000000001</c:v>
                </c:pt>
                <c:pt idx="11861">
                  <c:v>295.697</c:v>
                </c:pt>
                <c:pt idx="11862">
                  <c:v>295.70699999999999</c:v>
                </c:pt>
                <c:pt idx="11863">
                  <c:v>295.71699999999998</c:v>
                </c:pt>
                <c:pt idx="11864">
                  <c:v>295.72699999999998</c:v>
                </c:pt>
                <c:pt idx="11865">
                  <c:v>295.73600000000005</c:v>
                </c:pt>
                <c:pt idx="11866">
                  <c:v>295.74599999999998</c:v>
                </c:pt>
                <c:pt idx="11867">
                  <c:v>295.75599999999997</c:v>
                </c:pt>
                <c:pt idx="11868">
                  <c:v>295.76600000000002</c:v>
                </c:pt>
                <c:pt idx="11869">
                  <c:v>295.77600000000001</c:v>
                </c:pt>
                <c:pt idx="11870">
                  <c:v>295.786</c:v>
                </c:pt>
                <c:pt idx="11871">
                  <c:v>295.79599999999999</c:v>
                </c:pt>
                <c:pt idx="11872">
                  <c:v>295.80500000000001</c:v>
                </c:pt>
                <c:pt idx="11873">
                  <c:v>295.81400000000002</c:v>
                </c:pt>
                <c:pt idx="11874">
                  <c:v>295.815</c:v>
                </c:pt>
                <c:pt idx="11875">
                  <c:v>295.82400000000001</c:v>
                </c:pt>
                <c:pt idx="11876">
                  <c:v>295.82499999999999</c:v>
                </c:pt>
                <c:pt idx="11877">
                  <c:v>295.83399999999995</c:v>
                </c:pt>
                <c:pt idx="11878">
                  <c:v>295.84399999999999</c:v>
                </c:pt>
                <c:pt idx="11879">
                  <c:v>295.85399999999998</c:v>
                </c:pt>
                <c:pt idx="11880">
                  <c:v>295.86500000000001</c:v>
                </c:pt>
                <c:pt idx="11881">
                  <c:v>295.875</c:v>
                </c:pt>
                <c:pt idx="11882">
                  <c:v>295.88499999999999</c:v>
                </c:pt>
                <c:pt idx="11883">
                  <c:v>295.89500000000004</c:v>
                </c:pt>
                <c:pt idx="11884">
                  <c:v>295.90499999999997</c:v>
                </c:pt>
                <c:pt idx="11885">
                  <c:v>295.91499999999996</c:v>
                </c:pt>
                <c:pt idx="11886">
                  <c:v>295.92500000000001</c:v>
                </c:pt>
                <c:pt idx="11887">
                  <c:v>295.93599999999998</c:v>
                </c:pt>
                <c:pt idx="11888">
                  <c:v>295.94599999999997</c:v>
                </c:pt>
                <c:pt idx="11889">
                  <c:v>295.95600000000002</c:v>
                </c:pt>
                <c:pt idx="11890">
                  <c:v>295.96600000000001</c:v>
                </c:pt>
                <c:pt idx="11891">
                  <c:v>295.976</c:v>
                </c:pt>
                <c:pt idx="11892">
                  <c:v>295.98599999999999</c:v>
                </c:pt>
                <c:pt idx="11893">
                  <c:v>295.99599999999998</c:v>
                </c:pt>
                <c:pt idx="11894">
                  <c:v>296.00700000000001</c:v>
                </c:pt>
                <c:pt idx="11895">
                  <c:v>296.017</c:v>
                </c:pt>
                <c:pt idx="11896">
                  <c:v>296.02699999999999</c:v>
                </c:pt>
                <c:pt idx="11897">
                  <c:v>296.03700000000003</c:v>
                </c:pt>
                <c:pt idx="11898">
                  <c:v>296.04699999999997</c:v>
                </c:pt>
                <c:pt idx="11899">
                  <c:v>296.05700000000002</c:v>
                </c:pt>
                <c:pt idx="11900">
                  <c:v>296.06700000000001</c:v>
                </c:pt>
                <c:pt idx="11901">
                  <c:v>296.07799999999997</c:v>
                </c:pt>
                <c:pt idx="11902">
                  <c:v>296.08800000000002</c:v>
                </c:pt>
                <c:pt idx="11903">
                  <c:v>296.09800000000001</c:v>
                </c:pt>
                <c:pt idx="11904">
                  <c:v>296.108</c:v>
                </c:pt>
                <c:pt idx="11905">
                  <c:v>296.11799999999999</c:v>
                </c:pt>
                <c:pt idx="11906">
                  <c:v>296.12799999999999</c:v>
                </c:pt>
                <c:pt idx="11907">
                  <c:v>296.13799999999998</c:v>
                </c:pt>
                <c:pt idx="11908">
                  <c:v>296.14800000000002</c:v>
                </c:pt>
                <c:pt idx="11909">
                  <c:v>296.15899999999999</c:v>
                </c:pt>
                <c:pt idx="11910">
                  <c:v>296.16899999999998</c:v>
                </c:pt>
                <c:pt idx="11911">
                  <c:v>296.17900000000003</c:v>
                </c:pt>
                <c:pt idx="11912">
                  <c:v>296.18899999999996</c:v>
                </c:pt>
                <c:pt idx="11913">
                  <c:v>296.19900000000001</c:v>
                </c:pt>
                <c:pt idx="11914">
                  <c:v>296.209</c:v>
                </c:pt>
                <c:pt idx="11915">
                  <c:v>296.21899999999999</c:v>
                </c:pt>
                <c:pt idx="11916">
                  <c:v>296.22900000000004</c:v>
                </c:pt>
                <c:pt idx="11917">
                  <c:v>296.24</c:v>
                </c:pt>
                <c:pt idx="11918">
                  <c:v>296.25</c:v>
                </c:pt>
                <c:pt idx="11919">
                  <c:v>296.26</c:v>
                </c:pt>
                <c:pt idx="11920">
                  <c:v>296.27</c:v>
                </c:pt>
                <c:pt idx="11921">
                  <c:v>296.28000000000003</c:v>
                </c:pt>
                <c:pt idx="11922">
                  <c:v>296.29000000000002</c:v>
                </c:pt>
                <c:pt idx="11923">
                  <c:v>296.3</c:v>
                </c:pt>
                <c:pt idx="11924">
                  <c:v>296.31</c:v>
                </c:pt>
                <c:pt idx="11925">
                  <c:v>296.32100000000003</c:v>
                </c:pt>
                <c:pt idx="11926">
                  <c:v>296.33099999999996</c:v>
                </c:pt>
                <c:pt idx="11927">
                  <c:v>296.34100000000001</c:v>
                </c:pt>
                <c:pt idx="11928">
                  <c:v>296.351</c:v>
                </c:pt>
                <c:pt idx="11929">
                  <c:v>296.36099999999999</c:v>
                </c:pt>
                <c:pt idx="11930">
                  <c:v>296.37099999999998</c:v>
                </c:pt>
                <c:pt idx="11931">
                  <c:v>296.38099999999997</c:v>
                </c:pt>
                <c:pt idx="11932">
                  <c:v>296.39100000000002</c:v>
                </c:pt>
                <c:pt idx="11933">
                  <c:v>296.40100000000001</c:v>
                </c:pt>
                <c:pt idx="11934">
                  <c:v>296.41199999999998</c:v>
                </c:pt>
                <c:pt idx="11935">
                  <c:v>296.42200000000003</c:v>
                </c:pt>
                <c:pt idx="11936">
                  <c:v>296.43200000000002</c:v>
                </c:pt>
                <c:pt idx="11937">
                  <c:v>296.44199999999995</c:v>
                </c:pt>
                <c:pt idx="11938">
                  <c:v>296.452</c:v>
                </c:pt>
                <c:pt idx="11939">
                  <c:v>296.46199999999999</c:v>
                </c:pt>
                <c:pt idx="11940">
                  <c:v>296.47200000000004</c:v>
                </c:pt>
                <c:pt idx="11941">
                  <c:v>296.48200000000003</c:v>
                </c:pt>
                <c:pt idx="11942">
                  <c:v>296.49299999999999</c:v>
                </c:pt>
                <c:pt idx="11943">
                  <c:v>296.50300000000004</c:v>
                </c:pt>
                <c:pt idx="11944">
                  <c:v>296.51299999999998</c:v>
                </c:pt>
                <c:pt idx="11945">
                  <c:v>296.52299999999997</c:v>
                </c:pt>
                <c:pt idx="11946">
                  <c:v>296.53300000000002</c:v>
                </c:pt>
                <c:pt idx="11947">
                  <c:v>296.54300000000001</c:v>
                </c:pt>
                <c:pt idx="11948">
                  <c:v>296.553</c:v>
                </c:pt>
                <c:pt idx="11949">
                  <c:v>296.56299999999999</c:v>
                </c:pt>
                <c:pt idx="11950">
                  <c:v>296.57299999999998</c:v>
                </c:pt>
                <c:pt idx="11951">
                  <c:v>296.58300000000003</c:v>
                </c:pt>
                <c:pt idx="11952">
                  <c:v>296.59399999999999</c:v>
                </c:pt>
                <c:pt idx="11953">
                  <c:v>296.60399999999998</c:v>
                </c:pt>
                <c:pt idx="11954">
                  <c:v>296.61400000000003</c:v>
                </c:pt>
                <c:pt idx="11955">
                  <c:v>296.62400000000002</c:v>
                </c:pt>
                <c:pt idx="11956">
                  <c:v>296.63399999999996</c:v>
                </c:pt>
                <c:pt idx="11957">
                  <c:v>296.64400000000001</c:v>
                </c:pt>
                <c:pt idx="11958">
                  <c:v>296.654</c:v>
                </c:pt>
                <c:pt idx="11959">
                  <c:v>296.66399999999999</c:v>
                </c:pt>
                <c:pt idx="11960">
                  <c:v>296.67399999999998</c:v>
                </c:pt>
                <c:pt idx="11961">
                  <c:v>296.685</c:v>
                </c:pt>
                <c:pt idx="11962">
                  <c:v>296.69500000000005</c:v>
                </c:pt>
                <c:pt idx="11963">
                  <c:v>296.70499999999998</c:v>
                </c:pt>
                <c:pt idx="11964">
                  <c:v>296.71499999999997</c:v>
                </c:pt>
                <c:pt idx="11965">
                  <c:v>296.72500000000002</c:v>
                </c:pt>
                <c:pt idx="11966">
                  <c:v>296.73500000000001</c:v>
                </c:pt>
                <c:pt idx="11967">
                  <c:v>296.74499999999995</c:v>
                </c:pt>
                <c:pt idx="11968">
                  <c:v>296.755</c:v>
                </c:pt>
                <c:pt idx="11969">
                  <c:v>296.76499999999999</c:v>
                </c:pt>
                <c:pt idx="11970">
                  <c:v>296.77500000000003</c:v>
                </c:pt>
                <c:pt idx="11971">
                  <c:v>296.786</c:v>
                </c:pt>
                <c:pt idx="11972">
                  <c:v>296.79599999999999</c:v>
                </c:pt>
                <c:pt idx="11973">
                  <c:v>296.80600000000004</c:v>
                </c:pt>
                <c:pt idx="11974">
                  <c:v>296.81599999999997</c:v>
                </c:pt>
                <c:pt idx="11975">
                  <c:v>296.82599999999996</c:v>
                </c:pt>
                <c:pt idx="11976">
                  <c:v>296.83600000000001</c:v>
                </c:pt>
                <c:pt idx="11977">
                  <c:v>296.846</c:v>
                </c:pt>
                <c:pt idx="11978">
                  <c:v>296.85599999999999</c:v>
                </c:pt>
                <c:pt idx="11979">
                  <c:v>296.86599999999999</c:v>
                </c:pt>
                <c:pt idx="11980">
                  <c:v>296.87599999999998</c:v>
                </c:pt>
                <c:pt idx="11981">
                  <c:v>296.88600000000002</c:v>
                </c:pt>
                <c:pt idx="11982">
                  <c:v>296.89699999999999</c:v>
                </c:pt>
                <c:pt idx="11983">
                  <c:v>296.90699999999998</c:v>
                </c:pt>
                <c:pt idx="11984">
                  <c:v>296.91700000000003</c:v>
                </c:pt>
                <c:pt idx="11985">
                  <c:v>296.92700000000002</c:v>
                </c:pt>
                <c:pt idx="11986">
                  <c:v>296.93699999999995</c:v>
                </c:pt>
                <c:pt idx="11987">
                  <c:v>296.947</c:v>
                </c:pt>
                <c:pt idx="11988">
                  <c:v>296.95699999999999</c:v>
                </c:pt>
                <c:pt idx="11989">
                  <c:v>296.96700000000004</c:v>
                </c:pt>
                <c:pt idx="11990">
                  <c:v>296.97700000000003</c:v>
                </c:pt>
                <c:pt idx="11991">
                  <c:v>296.98699999999997</c:v>
                </c:pt>
                <c:pt idx="11992">
                  <c:v>296.99700000000001</c:v>
                </c:pt>
                <c:pt idx="11993">
                  <c:v>297.00700000000001</c:v>
                </c:pt>
                <c:pt idx="11994">
                  <c:v>297.01799999999997</c:v>
                </c:pt>
                <c:pt idx="11995">
                  <c:v>297.02800000000002</c:v>
                </c:pt>
                <c:pt idx="11996">
                  <c:v>297.03800000000001</c:v>
                </c:pt>
                <c:pt idx="11997">
                  <c:v>297.048</c:v>
                </c:pt>
                <c:pt idx="11998">
                  <c:v>297.05799999999999</c:v>
                </c:pt>
                <c:pt idx="11999">
                  <c:v>297.06799999999998</c:v>
                </c:pt>
                <c:pt idx="12000">
                  <c:v>297.07800000000003</c:v>
                </c:pt>
                <c:pt idx="12001">
                  <c:v>297.08800000000002</c:v>
                </c:pt>
                <c:pt idx="12002">
                  <c:v>297.09799999999996</c:v>
                </c:pt>
                <c:pt idx="12003">
                  <c:v>297.108</c:v>
                </c:pt>
                <c:pt idx="12004">
                  <c:v>297.11799999999999</c:v>
                </c:pt>
                <c:pt idx="12005">
                  <c:v>297.12799999999999</c:v>
                </c:pt>
                <c:pt idx="12006">
                  <c:v>297.13900000000001</c:v>
                </c:pt>
                <c:pt idx="12007">
                  <c:v>297.149</c:v>
                </c:pt>
                <c:pt idx="12008">
                  <c:v>297.15900000000005</c:v>
                </c:pt>
                <c:pt idx="12009">
                  <c:v>297.16899999999998</c:v>
                </c:pt>
                <c:pt idx="12010">
                  <c:v>297.17899999999997</c:v>
                </c:pt>
                <c:pt idx="12011">
                  <c:v>297.18900000000002</c:v>
                </c:pt>
                <c:pt idx="12012">
                  <c:v>297.19900000000001</c:v>
                </c:pt>
                <c:pt idx="12013">
                  <c:v>297.209</c:v>
                </c:pt>
                <c:pt idx="12014">
                  <c:v>297.21899999999999</c:v>
                </c:pt>
                <c:pt idx="12015">
                  <c:v>297.22899999999998</c:v>
                </c:pt>
                <c:pt idx="12016">
                  <c:v>297.23900000000003</c:v>
                </c:pt>
                <c:pt idx="12017">
                  <c:v>297.24900000000002</c:v>
                </c:pt>
                <c:pt idx="12018">
                  <c:v>297.25899999999996</c:v>
                </c:pt>
                <c:pt idx="12019">
                  <c:v>297.26900000000001</c:v>
                </c:pt>
                <c:pt idx="12020">
                  <c:v>297.28000000000003</c:v>
                </c:pt>
                <c:pt idx="12021">
                  <c:v>297.28999999999996</c:v>
                </c:pt>
                <c:pt idx="12022">
                  <c:v>297.3</c:v>
                </c:pt>
                <c:pt idx="12023">
                  <c:v>297.31</c:v>
                </c:pt>
                <c:pt idx="12024">
                  <c:v>297.32</c:v>
                </c:pt>
                <c:pt idx="12025">
                  <c:v>297.33</c:v>
                </c:pt>
                <c:pt idx="12026">
                  <c:v>297.33999999999997</c:v>
                </c:pt>
                <c:pt idx="12027">
                  <c:v>297.35000000000002</c:v>
                </c:pt>
                <c:pt idx="12028">
                  <c:v>297.36</c:v>
                </c:pt>
                <c:pt idx="12029">
                  <c:v>297.37</c:v>
                </c:pt>
                <c:pt idx="12030">
                  <c:v>297.38</c:v>
                </c:pt>
                <c:pt idx="12031">
                  <c:v>297.39</c:v>
                </c:pt>
                <c:pt idx="12032">
                  <c:v>297.39999999999998</c:v>
                </c:pt>
                <c:pt idx="12033">
                  <c:v>297.41000000000003</c:v>
                </c:pt>
                <c:pt idx="12034">
                  <c:v>297.42</c:v>
                </c:pt>
                <c:pt idx="12035">
                  <c:v>297.43</c:v>
                </c:pt>
                <c:pt idx="12036">
                  <c:v>297.44100000000003</c:v>
                </c:pt>
                <c:pt idx="12037">
                  <c:v>297.45099999999996</c:v>
                </c:pt>
                <c:pt idx="12038">
                  <c:v>297.46100000000001</c:v>
                </c:pt>
                <c:pt idx="12039">
                  <c:v>297.471</c:v>
                </c:pt>
                <c:pt idx="12040">
                  <c:v>297.48099999999999</c:v>
                </c:pt>
                <c:pt idx="12041">
                  <c:v>297.49099999999999</c:v>
                </c:pt>
                <c:pt idx="12042">
                  <c:v>297.50099999999998</c:v>
                </c:pt>
                <c:pt idx="12043">
                  <c:v>297.51100000000002</c:v>
                </c:pt>
                <c:pt idx="12044">
                  <c:v>297.52100000000002</c:v>
                </c:pt>
                <c:pt idx="12045">
                  <c:v>297.53100000000001</c:v>
                </c:pt>
                <c:pt idx="12046">
                  <c:v>297.541</c:v>
                </c:pt>
                <c:pt idx="12047">
                  <c:v>297.55099999999999</c:v>
                </c:pt>
                <c:pt idx="12048">
                  <c:v>297.56099999999998</c:v>
                </c:pt>
                <c:pt idx="12049">
                  <c:v>297.57100000000003</c:v>
                </c:pt>
                <c:pt idx="12050">
                  <c:v>297.58100000000002</c:v>
                </c:pt>
                <c:pt idx="12051">
                  <c:v>297.59100000000001</c:v>
                </c:pt>
                <c:pt idx="12052">
                  <c:v>297.601</c:v>
                </c:pt>
                <c:pt idx="12053">
                  <c:v>297.61099999999999</c:v>
                </c:pt>
                <c:pt idx="12054">
                  <c:v>297.62200000000001</c:v>
                </c:pt>
                <c:pt idx="12055">
                  <c:v>297.63200000000001</c:v>
                </c:pt>
                <c:pt idx="12056">
                  <c:v>297.642</c:v>
                </c:pt>
                <c:pt idx="12057">
                  <c:v>297.65200000000004</c:v>
                </c:pt>
                <c:pt idx="12058">
                  <c:v>297.66199999999998</c:v>
                </c:pt>
                <c:pt idx="12059">
                  <c:v>297.67199999999997</c:v>
                </c:pt>
                <c:pt idx="12060">
                  <c:v>297.68200000000002</c:v>
                </c:pt>
                <c:pt idx="12061">
                  <c:v>297.69200000000001</c:v>
                </c:pt>
                <c:pt idx="12062">
                  <c:v>297.702</c:v>
                </c:pt>
                <c:pt idx="12063">
                  <c:v>297.71199999999999</c:v>
                </c:pt>
                <c:pt idx="12064">
                  <c:v>297.72199999999998</c:v>
                </c:pt>
                <c:pt idx="12065">
                  <c:v>297.73200000000003</c:v>
                </c:pt>
                <c:pt idx="12066">
                  <c:v>297.74200000000002</c:v>
                </c:pt>
                <c:pt idx="12067">
                  <c:v>297.75199999999995</c:v>
                </c:pt>
                <c:pt idx="12068">
                  <c:v>297.762</c:v>
                </c:pt>
                <c:pt idx="12069">
                  <c:v>297.77199999999999</c:v>
                </c:pt>
                <c:pt idx="12070">
                  <c:v>297.78200000000004</c:v>
                </c:pt>
                <c:pt idx="12071">
                  <c:v>297.79200000000003</c:v>
                </c:pt>
                <c:pt idx="12072">
                  <c:v>297.80199999999996</c:v>
                </c:pt>
                <c:pt idx="12073">
                  <c:v>297.81200000000001</c:v>
                </c:pt>
                <c:pt idx="12074">
                  <c:v>297.822</c:v>
                </c:pt>
                <c:pt idx="12075">
                  <c:v>297.83199999999999</c:v>
                </c:pt>
                <c:pt idx="12076">
                  <c:v>297.84199999999998</c:v>
                </c:pt>
                <c:pt idx="12077">
                  <c:v>297.85300000000001</c:v>
                </c:pt>
                <c:pt idx="12078">
                  <c:v>297.863</c:v>
                </c:pt>
                <c:pt idx="12079">
                  <c:v>297.87299999999999</c:v>
                </c:pt>
                <c:pt idx="12080">
                  <c:v>297.88299999999998</c:v>
                </c:pt>
                <c:pt idx="12081">
                  <c:v>297.89300000000003</c:v>
                </c:pt>
                <c:pt idx="12082">
                  <c:v>297.90300000000002</c:v>
                </c:pt>
                <c:pt idx="12083">
                  <c:v>297.91299999999995</c:v>
                </c:pt>
                <c:pt idx="12084">
                  <c:v>297.923</c:v>
                </c:pt>
                <c:pt idx="12085">
                  <c:v>297.93299999999999</c:v>
                </c:pt>
                <c:pt idx="12086">
                  <c:v>297.94299999999998</c:v>
                </c:pt>
                <c:pt idx="12087">
                  <c:v>297.95300000000003</c:v>
                </c:pt>
                <c:pt idx="12088">
                  <c:v>297.96299999999997</c:v>
                </c:pt>
                <c:pt idx="12089">
                  <c:v>297.97300000000001</c:v>
                </c:pt>
                <c:pt idx="12090">
                  <c:v>297.983</c:v>
                </c:pt>
                <c:pt idx="12091">
                  <c:v>297.99299999999999</c:v>
                </c:pt>
                <c:pt idx="12092">
                  <c:v>298.00300000000004</c:v>
                </c:pt>
                <c:pt idx="12093">
                  <c:v>298.01299999999998</c:v>
                </c:pt>
                <c:pt idx="12094">
                  <c:v>298.02299999999997</c:v>
                </c:pt>
                <c:pt idx="12095">
                  <c:v>298.03300000000002</c:v>
                </c:pt>
                <c:pt idx="12096">
                  <c:v>298.04300000000001</c:v>
                </c:pt>
                <c:pt idx="12097">
                  <c:v>298.053</c:v>
                </c:pt>
                <c:pt idx="12098">
                  <c:v>298.06299999999999</c:v>
                </c:pt>
                <c:pt idx="12099">
                  <c:v>298.07299999999998</c:v>
                </c:pt>
                <c:pt idx="12100">
                  <c:v>298.08300000000003</c:v>
                </c:pt>
                <c:pt idx="12101">
                  <c:v>298.09300000000002</c:v>
                </c:pt>
                <c:pt idx="12102">
                  <c:v>298.10299999999995</c:v>
                </c:pt>
                <c:pt idx="12103">
                  <c:v>298.113</c:v>
                </c:pt>
                <c:pt idx="12104">
                  <c:v>298.12299999999999</c:v>
                </c:pt>
                <c:pt idx="12105">
                  <c:v>298.13300000000004</c:v>
                </c:pt>
                <c:pt idx="12106">
                  <c:v>298.14300000000003</c:v>
                </c:pt>
                <c:pt idx="12107">
                  <c:v>298.15299999999996</c:v>
                </c:pt>
                <c:pt idx="12108">
                  <c:v>298.16300000000001</c:v>
                </c:pt>
                <c:pt idx="12109">
                  <c:v>298.173</c:v>
                </c:pt>
                <c:pt idx="12110">
                  <c:v>298.18299999999999</c:v>
                </c:pt>
                <c:pt idx="12111">
                  <c:v>298.19299999999998</c:v>
                </c:pt>
                <c:pt idx="12112">
                  <c:v>298.20299999999997</c:v>
                </c:pt>
                <c:pt idx="12113">
                  <c:v>298.21300000000002</c:v>
                </c:pt>
                <c:pt idx="12114">
                  <c:v>298.22300000000001</c:v>
                </c:pt>
                <c:pt idx="12115">
                  <c:v>298.23399999999998</c:v>
                </c:pt>
                <c:pt idx="12116">
                  <c:v>298.24400000000003</c:v>
                </c:pt>
                <c:pt idx="12117">
                  <c:v>298.25400000000002</c:v>
                </c:pt>
                <c:pt idx="12118">
                  <c:v>298.26399999999995</c:v>
                </c:pt>
                <c:pt idx="12119">
                  <c:v>298.274</c:v>
                </c:pt>
                <c:pt idx="12120">
                  <c:v>298.28399999999999</c:v>
                </c:pt>
                <c:pt idx="12121">
                  <c:v>298.29399999999998</c:v>
                </c:pt>
                <c:pt idx="12122">
                  <c:v>298.30400000000003</c:v>
                </c:pt>
                <c:pt idx="12123">
                  <c:v>298.31399999999996</c:v>
                </c:pt>
                <c:pt idx="12124">
                  <c:v>298.32400000000001</c:v>
                </c:pt>
                <c:pt idx="12125">
                  <c:v>298.334</c:v>
                </c:pt>
                <c:pt idx="12126">
                  <c:v>298.34399999999999</c:v>
                </c:pt>
                <c:pt idx="12127">
                  <c:v>298.35400000000004</c:v>
                </c:pt>
                <c:pt idx="12128">
                  <c:v>298.36399999999998</c:v>
                </c:pt>
                <c:pt idx="12129">
                  <c:v>298.37400000000002</c:v>
                </c:pt>
                <c:pt idx="12130">
                  <c:v>298.38400000000001</c:v>
                </c:pt>
                <c:pt idx="12131">
                  <c:v>298.39400000000001</c:v>
                </c:pt>
                <c:pt idx="12132">
                  <c:v>298.404</c:v>
                </c:pt>
                <c:pt idx="12133">
                  <c:v>298.41399999999999</c:v>
                </c:pt>
                <c:pt idx="12134">
                  <c:v>298.42399999999998</c:v>
                </c:pt>
                <c:pt idx="12135">
                  <c:v>298.43400000000003</c:v>
                </c:pt>
                <c:pt idx="12136">
                  <c:v>298.44400000000002</c:v>
                </c:pt>
                <c:pt idx="12137">
                  <c:v>298.45400000000001</c:v>
                </c:pt>
                <c:pt idx="12138">
                  <c:v>298.464</c:v>
                </c:pt>
                <c:pt idx="12139">
                  <c:v>298.47399999999999</c:v>
                </c:pt>
                <c:pt idx="12140">
                  <c:v>298.48400000000004</c:v>
                </c:pt>
                <c:pt idx="12141">
                  <c:v>298.49400000000003</c:v>
                </c:pt>
                <c:pt idx="12142">
                  <c:v>298.50399999999996</c:v>
                </c:pt>
                <c:pt idx="12143">
                  <c:v>298.51400000000001</c:v>
                </c:pt>
                <c:pt idx="12144">
                  <c:v>298.524</c:v>
                </c:pt>
                <c:pt idx="12145">
                  <c:v>298.53399999999999</c:v>
                </c:pt>
                <c:pt idx="12146">
                  <c:v>298.54399999999998</c:v>
                </c:pt>
                <c:pt idx="12147">
                  <c:v>298.55399999999997</c:v>
                </c:pt>
                <c:pt idx="12148">
                  <c:v>298.56400000000002</c:v>
                </c:pt>
                <c:pt idx="12149">
                  <c:v>298.57400000000001</c:v>
                </c:pt>
                <c:pt idx="12150">
                  <c:v>298.584</c:v>
                </c:pt>
                <c:pt idx="12151">
                  <c:v>298.59399999999999</c:v>
                </c:pt>
                <c:pt idx="12152">
                  <c:v>298.60399999999998</c:v>
                </c:pt>
                <c:pt idx="12153">
                  <c:v>298.61399999999998</c:v>
                </c:pt>
                <c:pt idx="12154">
                  <c:v>298.62400000000002</c:v>
                </c:pt>
                <c:pt idx="12155">
                  <c:v>298.63400000000001</c:v>
                </c:pt>
                <c:pt idx="12156">
                  <c:v>298.64400000000001</c:v>
                </c:pt>
                <c:pt idx="12157">
                  <c:v>298.654</c:v>
                </c:pt>
                <c:pt idx="12158">
                  <c:v>298.66399999999999</c:v>
                </c:pt>
                <c:pt idx="12159">
                  <c:v>298.67400000000004</c:v>
                </c:pt>
                <c:pt idx="12160">
                  <c:v>298.68399999999997</c:v>
                </c:pt>
                <c:pt idx="12161">
                  <c:v>298.69399999999996</c:v>
                </c:pt>
                <c:pt idx="12162">
                  <c:v>298.70400000000001</c:v>
                </c:pt>
                <c:pt idx="12163">
                  <c:v>298.714</c:v>
                </c:pt>
                <c:pt idx="12164">
                  <c:v>298.72400000000005</c:v>
                </c:pt>
                <c:pt idx="12165">
                  <c:v>298.73399999999998</c:v>
                </c:pt>
                <c:pt idx="12166">
                  <c:v>298.74399999999997</c:v>
                </c:pt>
                <c:pt idx="12167">
                  <c:v>298.75400000000002</c:v>
                </c:pt>
                <c:pt idx="12168">
                  <c:v>298.76400000000001</c:v>
                </c:pt>
                <c:pt idx="12169">
                  <c:v>298.774</c:v>
                </c:pt>
                <c:pt idx="12170">
                  <c:v>298.78399999999999</c:v>
                </c:pt>
                <c:pt idx="12171">
                  <c:v>298.79399999999998</c:v>
                </c:pt>
                <c:pt idx="12172">
                  <c:v>298.80400000000003</c:v>
                </c:pt>
                <c:pt idx="12173">
                  <c:v>298.81400000000002</c:v>
                </c:pt>
                <c:pt idx="12174">
                  <c:v>298.82299999999998</c:v>
                </c:pt>
                <c:pt idx="12175">
                  <c:v>298.83300000000003</c:v>
                </c:pt>
                <c:pt idx="12176">
                  <c:v>298.84300000000002</c:v>
                </c:pt>
                <c:pt idx="12177">
                  <c:v>298.85300000000001</c:v>
                </c:pt>
                <c:pt idx="12178">
                  <c:v>298.863</c:v>
                </c:pt>
                <c:pt idx="12179">
                  <c:v>298.87299999999999</c:v>
                </c:pt>
                <c:pt idx="12180">
                  <c:v>298.88300000000004</c:v>
                </c:pt>
                <c:pt idx="12181">
                  <c:v>298.89299999999997</c:v>
                </c:pt>
                <c:pt idx="12182">
                  <c:v>298.90299999999996</c:v>
                </c:pt>
                <c:pt idx="12183">
                  <c:v>298.91300000000001</c:v>
                </c:pt>
                <c:pt idx="12184">
                  <c:v>298.923</c:v>
                </c:pt>
                <c:pt idx="12185">
                  <c:v>298.93299999999999</c:v>
                </c:pt>
                <c:pt idx="12186">
                  <c:v>298.94299999999998</c:v>
                </c:pt>
                <c:pt idx="12187">
                  <c:v>298.95299999999997</c:v>
                </c:pt>
                <c:pt idx="12188">
                  <c:v>298.96300000000002</c:v>
                </c:pt>
                <c:pt idx="12189">
                  <c:v>298.97300000000001</c:v>
                </c:pt>
                <c:pt idx="12190">
                  <c:v>298.983</c:v>
                </c:pt>
                <c:pt idx="12191">
                  <c:v>298.99299999999999</c:v>
                </c:pt>
                <c:pt idx="12192">
                  <c:v>299.00299999999999</c:v>
                </c:pt>
                <c:pt idx="12193">
                  <c:v>299.01300000000003</c:v>
                </c:pt>
                <c:pt idx="12194">
                  <c:v>299.02300000000002</c:v>
                </c:pt>
                <c:pt idx="12195">
                  <c:v>299.03299999999996</c:v>
                </c:pt>
                <c:pt idx="12196">
                  <c:v>299.04300000000001</c:v>
                </c:pt>
                <c:pt idx="12197">
                  <c:v>299.053</c:v>
                </c:pt>
                <c:pt idx="12198">
                  <c:v>299.06299999999999</c:v>
                </c:pt>
                <c:pt idx="12199">
                  <c:v>299.07300000000004</c:v>
                </c:pt>
                <c:pt idx="12200">
                  <c:v>299.08299999999997</c:v>
                </c:pt>
                <c:pt idx="12201">
                  <c:v>299.09300000000002</c:v>
                </c:pt>
                <c:pt idx="12202">
                  <c:v>299.09699999999998</c:v>
                </c:pt>
                <c:pt idx="12203">
                  <c:v>299.10300000000001</c:v>
                </c:pt>
                <c:pt idx="12204">
                  <c:v>299.10700000000003</c:v>
                </c:pt>
                <c:pt idx="12205">
                  <c:v>299.113</c:v>
                </c:pt>
                <c:pt idx="12206">
                  <c:v>299.11700000000002</c:v>
                </c:pt>
                <c:pt idx="12207">
                  <c:v>299.12799999999999</c:v>
                </c:pt>
                <c:pt idx="12208">
                  <c:v>299.13800000000003</c:v>
                </c:pt>
                <c:pt idx="12209">
                  <c:v>299.14800000000002</c:v>
                </c:pt>
                <c:pt idx="12210">
                  <c:v>299.15899999999999</c:v>
                </c:pt>
                <c:pt idx="12211">
                  <c:v>299.16900000000004</c:v>
                </c:pt>
                <c:pt idx="12212">
                  <c:v>299.17899999999997</c:v>
                </c:pt>
                <c:pt idx="12213">
                  <c:v>299.18900000000002</c:v>
                </c:pt>
                <c:pt idx="12214">
                  <c:v>299.2</c:v>
                </c:pt>
                <c:pt idx="12215">
                  <c:v>299.20999999999998</c:v>
                </c:pt>
                <c:pt idx="12216">
                  <c:v>299.22000000000003</c:v>
                </c:pt>
                <c:pt idx="12217">
                  <c:v>299.23</c:v>
                </c:pt>
                <c:pt idx="12218">
                  <c:v>299.24099999999999</c:v>
                </c:pt>
                <c:pt idx="12219">
                  <c:v>299.25100000000003</c:v>
                </c:pt>
                <c:pt idx="12220">
                  <c:v>299.26100000000002</c:v>
                </c:pt>
                <c:pt idx="12221">
                  <c:v>299.27099999999996</c:v>
                </c:pt>
                <c:pt idx="12222">
                  <c:v>299.28200000000004</c:v>
                </c:pt>
                <c:pt idx="12223">
                  <c:v>299.29199999999997</c:v>
                </c:pt>
                <c:pt idx="12224">
                  <c:v>299.30199999999996</c:v>
                </c:pt>
                <c:pt idx="12225">
                  <c:v>299.31200000000001</c:v>
                </c:pt>
                <c:pt idx="12226">
                  <c:v>299.32299999999998</c:v>
                </c:pt>
                <c:pt idx="12227">
                  <c:v>299.33299999999997</c:v>
                </c:pt>
                <c:pt idx="12228">
                  <c:v>299.34300000000002</c:v>
                </c:pt>
                <c:pt idx="12229">
                  <c:v>299.35300000000001</c:v>
                </c:pt>
                <c:pt idx="12230">
                  <c:v>299.36400000000003</c:v>
                </c:pt>
                <c:pt idx="12231">
                  <c:v>299.37400000000002</c:v>
                </c:pt>
                <c:pt idx="12232">
                  <c:v>299.38399999999996</c:v>
                </c:pt>
                <c:pt idx="12233">
                  <c:v>299.39400000000001</c:v>
                </c:pt>
                <c:pt idx="12234">
                  <c:v>299.40500000000003</c:v>
                </c:pt>
                <c:pt idx="12235">
                  <c:v>299.41499999999996</c:v>
                </c:pt>
                <c:pt idx="12236">
                  <c:v>299.42500000000001</c:v>
                </c:pt>
                <c:pt idx="12237">
                  <c:v>299.435</c:v>
                </c:pt>
                <c:pt idx="12238">
                  <c:v>299.44599999999997</c:v>
                </c:pt>
                <c:pt idx="12239">
                  <c:v>299.45600000000002</c:v>
                </c:pt>
                <c:pt idx="12240">
                  <c:v>299.46600000000001</c:v>
                </c:pt>
                <c:pt idx="12241">
                  <c:v>299.476</c:v>
                </c:pt>
                <c:pt idx="12242">
                  <c:v>299.48700000000002</c:v>
                </c:pt>
                <c:pt idx="12243">
                  <c:v>299.49700000000001</c:v>
                </c:pt>
                <c:pt idx="12244">
                  <c:v>299.50700000000001</c:v>
                </c:pt>
                <c:pt idx="12245">
                  <c:v>299.517</c:v>
                </c:pt>
                <c:pt idx="12246">
                  <c:v>299.52799999999996</c:v>
                </c:pt>
                <c:pt idx="12247">
                  <c:v>299.53800000000001</c:v>
                </c:pt>
                <c:pt idx="12248">
                  <c:v>299.548</c:v>
                </c:pt>
                <c:pt idx="12249">
                  <c:v>299.55799999999999</c:v>
                </c:pt>
                <c:pt idx="12250">
                  <c:v>299.56900000000002</c:v>
                </c:pt>
                <c:pt idx="12251">
                  <c:v>299.57900000000001</c:v>
                </c:pt>
                <c:pt idx="12252">
                  <c:v>299.589</c:v>
                </c:pt>
                <c:pt idx="12253">
                  <c:v>299.59899999999999</c:v>
                </c:pt>
                <c:pt idx="12254">
                  <c:v>299.61</c:v>
                </c:pt>
                <c:pt idx="12255">
                  <c:v>299.62</c:v>
                </c:pt>
                <c:pt idx="12256">
                  <c:v>299.63</c:v>
                </c:pt>
                <c:pt idx="12257">
                  <c:v>299.64</c:v>
                </c:pt>
                <c:pt idx="12258">
                  <c:v>299.65100000000001</c:v>
                </c:pt>
                <c:pt idx="12259">
                  <c:v>299.661</c:v>
                </c:pt>
                <c:pt idx="12260">
                  <c:v>299.67099999999999</c:v>
                </c:pt>
                <c:pt idx="12261">
                  <c:v>299.68100000000004</c:v>
                </c:pt>
                <c:pt idx="12262">
                  <c:v>299.69200000000001</c:v>
                </c:pt>
                <c:pt idx="12263">
                  <c:v>299.702</c:v>
                </c:pt>
                <c:pt idx="12264">
                  <c:v>299.71199999999999</c:v>
                </c:pt>
                <c:pt idx="12265">
                  <c:v>299.72199999999998</c:v>
                </c:pt>
                <c:pt idx="12266">
                  <c:v>299.73200000000003</c:v>
                </c:pt>
                <c:pt idx="12267">
                  <c:v>299.74299999999999</c:v>
                </c:pt>
                <c:pt idx="12268">
                  <c:v>299.75299999999999</c:v>
                </c:pt>
                <c:pt idx="12269">
                  <c:v>299.76300000000003</c:v>
                </c:pt>
                <c:pt idx="12270">
                  <c:v>299.77300000000002</c:v>
                </c:pt>
                <c:pt idx="12271">
                  <c:v>299.78399999999999</c:v>
                </c:pt>
                <c:pt idx="12272">
                  <c:v>299.79400000000004</c:v>
                </c:pt>
                <c:pt idx="12273">
                  <c:v>299.80399999999997</c:v>
                </c:pt>
                <c:pt idx="12274">
                  <c:v>299.81399999999996</c:v>
                </c:pt>
                <c:pt idx="12275">
                  <c:v>299.82500000000005</c:v>
                </c:pt>
                <c:pt idx="12276">
                  <c:v>299.83499999999998</c:v>
                </c:pt>
                <c:pt idx="12277">
                  <c:v>299.84499999999997</c:v>
                </c:pt>
                <c:pt idx="12278">
                  <c:v>299.85500000000002</c:v>
                </c:pt>
                <c:pt idx="12279">
                  <c:v>299.86500000000001</c:v>
                </c:pt>
                <c:pt idx="12280">
                  <c:v>299.87599999999998</c:v>
                </c:pt>
                <c:pt idx="12281">
                  <c:v>299.88600000000002</c:v>
                </c:pt>
                <c:pt idx="12282">
                  <c:v>299.89599999999996</c:v>
                </c:pt>
                <c:pt idx="12283">
                  <c:v>299.90600000000001</c:v>
                </c:pt>
                <c:pt idx="12284">
                  <c:v>299.91700000000003</c:v>
                </c:pt>
                <c:pt idx="12285">
                  <c:v>299.92699999999996</c:v>
                </c:pt>
                <c:pt idx="12286">
                  <c:v>299.93700000000001</c:v>
                </c:pt>
                <c:pt idx="12287">
                  <c:v>299.947</c:v>
                </c:pt>
                <c:pt idx="12288">
                  <c:v>299.95699999999999</c:v>
                </c:pt>
                <c:pt idx="12289">
                  <c:v>299.96800000000002</c:v>
                </c:pt>
                <c:pt idx="12290">
                  <c:v>299.97800000000001</c:v>
                </c:pt>
                <c:pt idx="12291">
                  <c:v>299.988</c:v>
                </c:pt>
                <c:pt idx="12292">
                  <c:v>299.99799999999999</c:v>
                </c:pt>
                <c:pt idx="12293">
                  <c:v>300.00900000000001</c:v>
                </c:pt>
                <c:pt idx="12294">
                  <c:v>300.01900000000001</c:v>
                </c:pt>
                <c:pt idx="12295">
                  <c:v>300.029</c:v>
                </c:pt>
                <c:pt idx="12296">
                  <c:v>300.03899999999999</c:v>
                </c:pt>
                <c:pt idx="12297">
                  <c:v>300.04900000000004</c:v>
                </c:pt>
                <c:pt idx="12298">
                  <c:v>300.06</c:v>
                </c:pt>
                <c:pt idx="12299">
                  <c:v>300.07</c:v>
                </c:pt>
                <c:pt idx="12300">
                  <c:v>300.08000000000004</c:v>
                </c:pt>
                <c:pt idx="12301">
                  <c:v>300.08999999999997</c:v>
                </c:pt>
                <c:pt idx="12302">
                  <c:v>300.09999999999997</c:v>
                </c:pt>
                <c:pt idx="12303">
                  <c:v>300.11099999999999</c:v>
                </c:pt>
                <c:pt idx="12304">
                  <c:v>300.12099999999998</c:v>
                </c:pt>
                <c:pt idx="12305">
                  <c:v>300.13100000000003</c:v>
                </c:pt>
                <c:pt idx="12306">
                  <c:v>300.14100000000002</c:v>
                </c:pt>
                <c:pt idx="12307">
                  <c:v>300.15199999999999</c:v>
                </c:pt>
                <c:pt idx="12308">
                  <c:v>300.16200000000003</c:v>
                </c:pt>
                <c:pt idx="12309">
                  <c:v>300.17200000000003</c:v>
                </c:pt>
                <c:pt idx="12310">
                  <c:v>300.18199999999996</c:v>
                </c:pt>
                <c:pt idx="12311">
                  <c:v>300.19200000000001</c:v>
                </c:pt>
                <c:pt idx="12312">
                  <c:v>300.20299999999997</c:v>
                </c:pt>
                <c:pt idx="12313">
                  <c:v>300.21299999999997</c:v>
                </c:pt>
                <c:pt idx="12314">
                  <c:v>300.22300000000001</c:v>
                </c:pt>
                <c:pt idx="12315">
                  <c:v>300.233</c:v>
                </c:pt>
                <c:pt idx="12316">
                  <c:v>300.24300000000005</c:v>
                </c:pt>
                <c:pt idx="12317">
                  <c:v>300.25400000000002</c:v>
                </c:pt>
                <c:pt idx="12318">
                  <c:v>300.26400000000001</c:v>
                </c:pt>
                <c:pt idx="12319">
                  <c:v>300.274</c:v>
                </c:pt>
                <c:pt idx="12320">
                  <c:v>300.28399999999999</c:v>
                </c:pt>
                <c:pt idx="12321">
                  <c:v>300.29399999999998</c:v>
                </c:pt>
                <c:pt idx="12322">
                  <c:v>300.30500000000001</c:v>
                </c:pt>
                <c:pt idx="12323">
                  <c:v>300.315</c:v>
                </c:pt>
                <c:pt idx="12324">
                  <c:v>300.32499999999999</c:v>
                </c:pt>
                <c:pt idx="12325">
                  <c:v>300.33500000000004</c:v>
                </c:pt>
                <c:pt idx="12326">
                  <c:v>300.34499999999997</c:v>
                </c:pt>
                <c:pt idx="12327">
                  <c:v>300.35599999999999</c:v>
                </c:pt>
                <c:pt idx="12328">
                  <c:v>300.36599999999999</c:v>
                </c:pt>
                <c:pt idx="12329">
                  <c:v>300.37599999999998</c:v>
                </c:pt>
                <c:pt idx="12330">
                  <c:v>300.38600000000002</c:v>
                </c:pt>
                <c:pt idx="12331">
                  <c:v>300.39600000000002</c:v>
                </c:pt>
                <c:pt idx="12332">
                  <c:v>300.40699999999998</c:v>
                </c:pt>
                <c:pt idx="12333">
                  <c:v>300.41700000000003</c:v>
                </c:pt>
                <c:pt idx="12334">
                  <c:v>300.42700000000002</c:v>
                </c:pt>
                <c:pt idx="12335">
                  <c:v>300.43699999999995</c:v>
                </c:pt>
                <c:pt idx="12336">
                  <c:v>300.447</c:v>
                </c:pt>
                <c:pt idx="12337">
                  <c:v>300.45799999999997</c:v>
                </c:pt>
                <c:pt idx="12338">
                  <c:v>300.46799999999996</c:v>
                </c:pt>
                <c:pt idx="12339">
                  <c:v>300.47800000000001</c:v>
                </c:pt>
                <c:pt idx="12340">
                  <c:v>300.488</c:v>
                </c:pt>
                <c:pt idx="12341">
                  <c:v>300.49800000000005</c:v>
                </c:pt>
                <c:pt idx="12342">
                  <c:v>300.50900000000001</c:v>
                </c:pt>
                <c:pt idx="12343">
                  <c:v>300.51900000000001</c:v>
                </c:pt>
                <c:pt idx="12344">
                  <c:v>300.529</c:v>
                </c:pt>
                <c:pt idx="12345">
                  <c:v>300.53899999999999</c:v>
                </c:pt>
                <c:pt idx="12346">
                  <c:v>300.54899999999998</c:v>
                </c:pt>
                <c:pt idx="12347">
                  <c:v>300.55900000000003</c:v>
                </c:pt>
                <c:pt idx="12348">
                  <c:v>300.57</c:v>
                </c:pt>
                <c:pt idx="12349">
                  <c:v>300.58</c:v>
                </c:pt>
                <c:pt idx="12350">
                  <c:v>300.59000000000003</c:v>
                </c:pt>
                <c:pt idx="12351">
                  <c:v>300.59999999999997</c:v>
                </c:pt>
                <c:pt idx="12352">
                  <c:v>300.61</c:v>
                </c:pt>
                <c:pt idx="12353">
                  <c:v>300.62099999999998</c:v>
                </c:pt>
                <c:pt idx="12354">
                  <c:v>300.63099999999997</c:v>
                </c:pt>
                <c:pt idx="12355">
                  <c:v>300.64100000000002</c:v>
                </c:pt>
                <c:pt idx="12356">
                  <c:v>300.65100000000001</c:v>
                </c:pt>
                <c:pt idx="12357">
                  <c:v>300.661</c:v>
                </c:pt>
                <c:pt idx="12358">
                  <c:v>300.67200000000003</c:v>
                </c:pt>
                <c:pt idx="12359">
                  <c:v>300.68200000000002</c:v>
                </c:pt>
                <c:pt idx="12360">
                  <c:v>300.69199999999995</c:v>
                </c:pt>
                <c:pt idx="12361">
                  <c:v>300.702</c:v>
                </c:pt>
                <c:pt idx="12362">
                  <c:v>300.71199999999999</c:v>
                </c:pt>
                <c:pt idx="12363">
                  <c:v>300.72200000000004</c:v>
                </c:pt>
                <c:pt idx="12364">
                  <c:v>300.733</c:v>
                </c:pt>
                <c:pt idx="12365">
                  <c:v>300.74299999999999</c:v>
                </c:pt>
                <c:pt idx="12366">
                  <c:v>300.75300000000004</c:v>
                </c:pt>
                <c:pt idx="12367">
                  <c:v>300.76299999999998</c:v>
                </c:pt>
                <c:pt idx="12368">
                  <c:v>300.77299999999997</c:v>
                </c:pt>
                <c:pt idx="12369">
                  <c:v>300.78300000000002</c:v>
                </c:pt>
                <c:pt idx="12370">
                  <c:v>300.79399999999998</c:v>
                </c:pt>
                <c:pt idx="12371">
                  <c:v>300.80399999999997</c:v>
                </c:pt>
                <c:pt idx="12372">
                  <c:v>300.81400000000002</c:v>
                </c:pt>
                <c:pt idx="12373">
                  <c:v>300.82400000000001</c:v>
                </c:pt>
                <c:pt idx="12374">
                  <c:v>300.834</c:v>
                </c:pt>
                <c:pt idx="12375">
                  <c:v>300.84500000000003</c:v>
                </c:pt>
                <c:pt idx="12376">
                  <c:v>300.85499999999996</c:v>
                </c:pt>
                <c:pt idx="12377">
                  <c:v>300.86500000000001</c:v>
                </c:pt>
                <c:pt idx="12378">
                  <c:v>300.875</c:v>
                </c:pt>
                <c:pt idx="12379">
                  <c:v>300.88499999999999</c:v>
                </c:pt>
                <c:pt idx="12380">
                  <c:v>300.89500000000004</c:v>
                </c:pt>
                <c:pt idx="12381">
                  <c:v>300.90600000000001</c:v>
                </c:pt>
                <c:pt idx="12382">
                  <c:v>300.916</c:v>
                </c:pt>
                <c:pt idx="12383">
                  <c:v>300.92599999999999</c:v>
                </c:pt>
                <c:pt idx="12384">
                  <c:v>300.93599999999998</c:v>
                </c:pt>
                <c:pt idx="12385">
                  <c:v>300.94600000000003</c:v>
                </c:pt>
                <c:pt idx="12386">
                  <c:v>300.95600000000002</c:v>
                </c:pt>
                <c:pt idx="12387">
                  <c:v>300.96699999999998</c:v>
                </c:pt>
                <c:pt idx="12388">
                  <c:v>300.97700000000003</c:v>
                </c:pt>
                <c:pt idx="12389">
                  <c:v>300.98700000000002</c:v>
                </c:pt>
                <c:pt idx="12390">
                  <c:v>300.99699999999996</c:v>
                </c:pt>
                <c:pt idx="12391">
                  <c:v>301.00700000000001</c:v>
                </c:pt>
                <c:pt idx="12392">
                  <c:v>301.017</c:v>
                </c:pt>
                <c:pt idx="12393">
                  <c:v>301.02799999999996</c:v>
                </c:pt>
                <c:pt idx="12394">
                  <c:v>301.03800000000001</c:v>
                </c:pt>
                <c:pt idx="12395">
                  <c:v>301.048</c:v>
                </c:pt>
                <c:pt idx="12396">
                  <c:v>301.05800000000005</c:v>
                </c:pt>
                <c:pt idx="12397">
                  <c:v>301.06799999999998</c:v>
                </c:pt>
                <c:pt idx="12398">
                  <c:v>301.07799999999997</c:v>
                </c:pt>
                <c:pt idx="12399">
                  <c:v>301.089</c:v>
                </c:pt>
                <c:pt idx="12400">
                  <c:v>301.09899999999999</c:v>
                </c:pt>
                <c:pt idx="12401">
                  <c:v>301.10899999999998</c:v>
                </c:pt>
                <c:pt idx="12402">
                  <c:v>301.11900000000003</c:v>
                </c:pt>
                <c:pt idx="12403">
                  <c:v>301.12900000000002</c:v>
                </c:pt>
                <c:pt idx="12404">
                  <c:v>301.13899999999995</c:v>
                </c:pt>
                <c:pt idx="12405">
                  <c:v>301.149</c:v>
                </c:pt>
                <c:pt idx="12406">
                  <c:v>301.15999999999997</c:v>
                </c:pt>
                <c:pt idx="12407">
                  <c:v>301.17</c:v>
                </c:pt>
                <c:pt idx="12408">
                  <c:v>301.18</c:v>
                </c:pt>
                <c:pt idx="12409">
                  <c:v>301.19</c:v>
                </c:pt>
                <c:pt idx="12410">
                  <c:v>301.20000000000005</c:v>
                </c:pt>
                <c:pt idx="12411">
                  <c:v>301.20999999999998</c:v>
                </c:pt>
                <c:pt idx="12412">
                  <c:v>301.221</c:v>
                </c:pt>
                <c:pt idx="12413">
                  <c:v>301.23099999999999</c:v>
                </c:pt>
                <c:pt idx="12414">
                  <c:v>301.24099999999999</c:v>
                </c:pt>
                <c:pt idx="12415">
                  <c:v>301.25099999999998</c:v>
                </c:pt>
                <c:pt idx="12416">
                  <c:v>301.26100000000002</c:v>
                </c:pt>
                <c:pt idx="12417">
                  <c:v>301.27100000000002</c:v>
                </c:pt>
                <c:pt idx="12418">
                  <c:v>301.28100000000001</c:v>
                </c:pt>
                <c:pt idx="12419">
                  <c:v>301.29200000000003</c:v>
                </c:pt>
                <c:pt idx="12420">
                  <c:v>301.30199999999996</c:v>
                </c:pt>
                <c:pt idx="12421">
                  <c:v>301.31200000000001</c:v>
                </c:pt>
                <c:pt idx="12422">
                  <c:v>301.322</c:v>
                </c:pt>
                <c:pt idx="12423">
                  <c:v>301.33199999999999</c:v>
                </c:pt>
                <c:pt idx="12424">
                  <c:v>301.34200000000004</c:v>
                </c:pt>
                <c:pt idx="12425">
                  <c:v>301.35199999999998</c:v>
                </c:pt>
                <c:pt idx="12426">
                  <c:v>301.363</c:v>
                </c:pt>
                <c:pt idx="12427">
                  <c:v>301.37299999999999</c:v>
                </c:pt>
                <c:pt idx="12428">
                  <c:v>301.38299999999998</c:v>
                </c:pt>
                <c:pt idx="12429">
                  <c:v>301.39300000000003</c:v>
                </c:pt>
                <c:pt idx="12430">
                  <c:v>301.40300000000002</c:v>
                </c:pt>
                <c:pt idx="12431">
                  <c:v>301.41299999999995</c:v>
                </c:pt>
                <c:pt idx="12432">
                  <c:v>301.423</c:v>
                </c:pt>
                <c:pt idx="12433">
                  <c:v>301.43400000000003</c:v>
                </c:pt>
                <c:pt idx="12434">
                  <c:v>301.44399999999996</c:v>
                </c:pt>
                <c:pt idx="12435">
                  <c:v>301.45400000000001</c:v>
                </c:pt>
                <c:pt idx="12436">
                  <c:v>301.464</c:v>
                </c:pt>
                <c:pt idx="12437">
                  <c:v>301.47399999999999</c:v>
                </c:pt>
                <c:pt idx="12438">
                  <c:v>301.48399999999998</c:v>
                </c:pt>
                <c:pt idx="12439">
                  <c:v>301.49399999999997</c:v>
                </c:pt>
                <c:pt idx="12440">
                  <c:v>301.50500000000005</c:v>
                </c:pt>
                <c:pt idx="12441">
                  <c:v>301.51499999999999</c:v>
                </c:pt>
                <c:pt idx="12442">
                  <c:v>301.52499999999998</c:v>
                </c:pt>
                <c:pt idx="12443">
                  <c:v>301.53500000000003</c:v>
                </c:pt>
                <c:pt idx="12444">
                  <c:v>301.54500000000002</c:v>
                </c:pt>
                <c:pt idx="12445">
                  <c:v>301.55499999999995</c:v>
                </c:pt>
                <c:pt idx="12446">
                  <c:v>301.565</c:v>
                </c:pt>
                <c:pt idx="12447">
                  <c:v>301.57599999999996</c:v>
                </c:pt>
                <c:pt idx="12448">
                  <c:v>301.58600000000001</c:v>
                </c:pt>
                <c:pt idx="12449">
                  <c:v>301.596</c:v>
                </c:pt>
                <c:pt idx="12450">
                  <c:v>301.60599999999999</c:v>
                </c:pt>
                <c:pt idx="12451">
                  <c:v>301.61600000000004</c:v>
                </c:pt>
                <c:pt idx="12452">
                  <c:v>301.62599999999998</c:v>
                </c:pt>
                <c:pt idx="12453">
                  <c:v>301.63599999999997</c:v>
                </c:pt>
                <c:pt idx="12454">
                  <c:v>301.64600000000002</c:v>
                </c:pt>
                <c:pt idx="12455">
                  <c:v>301.65699999999998</c:v>
                </c:pt>
                <c:pt idx="12456">
                  <c:v>301.66699999999997</c:v>
                </c:pt>
                <c:pt idx="12457">
                  <c:v>301.67700000000002</c:v>
                </c:pt>
                <c:pt idx="12458">
                  <c:v>301.68700000000001</c:v>
                </c:pt>
                <c:pt idx="12459">
                  <c:v>301.697</c:v>
                </c:pt>
                <c:pt idx="12460">
                  <c:v>301.70699999999999</c:v>
                </c:pt>
                <c:pt idx="12461">
                  <c:v>301.71699999999998</c:v>
                </c:pt>
                <c:pt idx="12462">
                  <c:v>301.72700000000003</c:v>
                </c:pt>
                <c:pt idx="12463">
                  <c:v>301.738</c:v>
                </c:pt>
                <c:pt idx="12464">
                  <c:v>301.74799999999999</c:v>
                </c:pt>
                <c:pt idx="12465">
                  <c:v>301.75800000000004</c:v>
                </c:pt>
                <c:pt idx="12466">
                  <c:v>301.76799999999997</c:v>
                </c:pt>
                <c:pt idx="12467">
                  <c:v>301.77799999999996</c:v>
                </c:pt>
                <c:pt idx="12468">
                  <c:v>301.78800000000001</c:v>
                </c:pt>
                <c:pt idx="12469">
                  <c:v>301.798</c:v>
                </c:pt>
                <c:pt idx="12470">
                  <c:v>301.80800000000005</c:v>
                </c:pt>
                <c:pt idx="12471">
                  <c:v>301.81900000000002</c:v>
                </c:pt>
                <c:pt idx="12472">
                  <c:v>301.82900000000001</c:v>
                </c:pt>
                <c:pt idx="12473">
                  <c:v>301.839</c:v>
                </c:pt>
                <c:pt idx="12474">
                  <c:v>301.84899999999999</c:v>
                </c:pt>
                <c:pt idx="12475">
                  <c:v>301.85899999999998</c:v>
                </c:pt>
                <c:pt idx="12476">
                  <c:v>301.86900000000003</c:v>
                </c:pt>
                <c:pt idx="12477">
                  <c:v>301.87900000000002</c:v>
                </c:pt>
                <c:pt idx="12478">
                  <c:v>301.88900000000001</c:v>
                </c:pt>
                <c:pt idx="12479">
                  <c:v>301.899</c:v>
                </c:pt>
                <c:pt idx="12480">
                  <c:v>301.90999999999997</c:v>
                </c:pt>
                <c:pt idx="12481">
                  <c:v>301.92</c:v>
                </c:pt>
                <c:pt idx="12482">
                  <c:v>301.93</c:v>
                </c:pt>
                <c:pt idx="12483">
                  <c:v>301.94</c:v>
                </c:pt>
                <c:pt idx="12484">
                  <c:v>301.95</c:v>
                </c:pt>
                <c:pt idx="12485">
                  <c:v>301.95999999999998</c:v>
                </c:pt>
                <c:pt idx="12486">
                  <c:v>301.96999999999997</c:v>
                </c:pt>
                <c:pt idx="12487">
                  <c:v>301.98</c:v>
                </c:pt>
                <c:pt idx="12488">
                  <c:v>301.99</c:v>
                </c:pt>
                <c:pt idx="12489">
                  <c:v>302.00100000000003</c:v>
                </c:pt>
                <c:pt idx="12490">
                  <c:v>302.01100000000002</c:v>
                </c:pt>
                <c:pt idx="12491">
                  <c:v>302.02099999999996</c:v>
                </c:pt>
                <c:pt idx="12492">
                  <c:v>302.03100000000001</c:v>
                </c:pt>
                <c:pt idx="12493">
                  <c:v>302.041</c:v>
                </c:pt>
                <c:pt idx="12494">
                  <c:v>302.05099999999999</c:v>
                </c:pt>
                <c:pt idx="12495">
                  <c:v>302.06100000000004</c:v>
                </c:pt>
                <c:pt idx="12496">
                  <c:v>302.07099999999997</c:v>
                </c:pt>
                <c:pt idx="12497">
                  <c:v>302.08100000000002</c:v>
                </c:pt>
                <c:pt idx="12498">
                  <c:v>302.09199999999998</c:v>
                </c:pt>
                <c:pt idx="12499">
                  <c:v>302.10199999999998</c:v>
                </c:pt>
                <c:pt idx="12500">
                  <c:v>302.11200000000002</c:v>
                </c:pt>
                <c:pt idx="12501">
                  <c:v>302.12200000000001</c:v>
                </c:pt>
                <c:pt idx="12502">
                  <c:v>302.13200000000001</c:v>
                </c:pt>
                <c:pt idx="12503">
                  <c:v>302.142</c:v>
                </c:pt>
                <c:pt idx="12504">
                  <c:v>302.15199999999999</c:v>
                </c:pt>
                <c:pt idx="12505">
                  <c:v>302.16199999999998</c:v>
                </c:pt>
                <c:pt idx="12506">
                  <c:v>302.17200000000003</c:v>
                </c:pt>
                <c:pt idx="12507">
                  <c:v>302.18200000000002</c:v>
                </c:pt>
                <c:pt idx="12508">
                  <c:v>302.19299999999998</c:v>
                </c:pt>
                <c:pt idx="12509">
                  <c:v>302.20300000000003</c:v>
                </c:pt>
                <c:pt idx="12510">
                  <c:v>302.21299999999997</c:v>
                </c:pt>
                <c:pt idx="12511">
                  <c:v>302.22300000000001</c:v>
                </c:pt>
                <c:pt idx="12512">
                  <c:v>302.233</c:v>
                </c:pt>
                <c:pt idx="12513">
                  <c:v>302.24299999999999</c:v>
                </c:pt>
                <c:pt idx="12514">
                  <c:v>302.25299999999999</c:v>
                </c:pt>
                <c:pt idx="12515">
                  <c:v>302.26299999999998</c:v>
                </c:pt>
                <c:pt idx="12516">
                  <c:v>302.27300000000002</c:v>
                </c:pt>
                <c:pt idx="12517">
                  <c:v>302.28300000000002</c:v>
                </c:pt>
                <c:pt idx="12518">
                  <c:v>302.29399999999998</c:v>
                </c:pt>
                <c:pt idx="12519">
                  <c:v>302.30400000000003</c:v>
                </c:pt>
                <c:pt idx="12520">
                  <c:v>302.31400000000002</c:v>
                </c:pt>
                <c:pt idx="12521">
                  <c:v>302.32399999999996</c:v>
                </c:pt>
                <c:pt idx="12522">
                  <c:v>302.334</c:v>
                </c:pt>
                <c:pt idx="12523">
                  <c:v>302.34399999999999</c:v>
                </c:pt>
                <c:pt idx="12524">
                  <c:v>302.35399999999998</c:v>
                </c:pt>
                <c:pt idx="12525">
                  <c:v>302.36400000000003</c:v>
                </c:pt>
                <c:pt idx="12526">
                  <c:v>302.37399999999997</c:v>
                </c:pt>
                <c:pt idx="12527">
                  <c:v>302.38400000000001</c:v>
                </c:pt>
                <c:pt idx="12528">
                  <c:v>302.39400000000001</c:v>
                </c:pt>
                <c:pt idx="12529">
                  <c:v>302.404</c:v>
                </c:pt>
                <c:pt idx="12530">
                  <c:v>302.41500000000002</c:v>
                </c:pt>
                <c:pt idx="12531">
                  <c:v>302.42500000000001</c:v>
                </c:pt>
                <c:pt idx="12532">
                  <c:v>302.435</c:v>
                </c:pt>
                <c:pt idx="12533">
                  <c:v>302.44499999999999</c:v>
                </c:pt>
                <c:pt idx="12534">
                  <c:v>302.45499999999998</c:v>
                </c:pt>
                <c:pt idx="12535">
                  <c:v>302.46499999999997</c:v>
                </c:pt>
                <c:pt idx="12536">
                  <c:v>302.47500000000002</c:v>
                </c:pt>
                <c:pt idx="12537">
                  <c:v>302.48500000000001</c:v>
                </c:pt>
                <c:pt idx="12538">
                  <c:v>302.495</c:v>
                </c:pt>
                <c:pt idx="12539">
                  <c:v>302.505</c:v>
                </c:pt>
                <c:pt idx="12540">
                  <c:v>302.51499999999999</c:v>
                </c:pt>
                <c:pt idx="12541">
                  <c:v>302.52500000000003</c:v>
                </c:pt>
                <c:pt idx="12542">
                  <c:v>302.536</c:v>
                </c:pt>
                <c:pt idx="12543">
                  <c:v>302.54599999999999</c:v>
                </c:pt>
                <c:pt idx="12544">
                  <c:v>302.55600000000004</c:v>
                </c:pt>
                <c:pt idx="12545">
                  <c:v>302.56599999999997</c:v>
                </c:pt>
                <c:pt idx="12546">
                  <c:v>302.57600000000002</c:v>
                </c:pt>
                <c:pt idx="12547">
                  <c:v>302.58600000000001</c:v>
                </c:pt>
                <c:pt idx="12548">
                  <c:v>302.596</c:v>
                </c:pt>
                <c:pt idx="12549">
                  <c:v>302.60599999999999</c:v>
                </c:pt>
                <c:pt idx="12550">
                  <c:v>302.61099999999999</c:v>
                </c:pt>
                <c:pt idx="12551">
                  <c:v>302.61599999999999</c:v>
                </c:pt>
                <c:pt idx="12552">
                  <c:v>302.62200000000001</c:v>
                </c:pt>
                <c:pt idx="12553">
                  <c:v>302.62599999999998</c:v>
                </c:pt>
                <c:pt idx="12554">
                  <c:v>302.63200000000001</c:v>
                </c:pt>
                <c:pt idx="12555">
                  <c:v>302.642</c:v>
                </c:pt>
                <c:pt idx="12556">
                  <c:v>302.65300000000002</c:v>
                </c:pt>
                <c:pt idx="12557">
                  <c:v>302.66300000000001</c:v>
                </c:pt>
                <c:pt idx="12558">
                  <c:v>302.673</c:v>
                </c:pt>
                <c:pt idx="12559">
                  <c:v>302.68400000000003</c:v>
                </c:pt>
                <c:pt idx="12560">
                  <c:v>302.69400000000002</c:v>
                </c:pt>
                <c:pt idx="12561">
                  <c:v>302.70499999999998</c:v>
                </c:pt>
                <c:pt idx="12562">
                  <c:v>302.71500000000003</c:v>
                </c:pt>
                <c:pt idx="12563">
                  <c:v>302.72499999999997</c:v>
                </c:pt>
                <c:pt idx="12564">
                  <c:v>302.73599999999999</c:v>
                </c:pt>
                <c:pt idx="12565">
                  <c:v>302.74599999999998</c:v>
                </c:pt>
                <c:pt idx="12566">
                  <c:v>302.75599999999997</c:v>
                </c:pt>
                <c:pt idx="12567">
                  <c:v>302.767</c:v>
                </c:pt>
                <c:pt idx="12568">
                  <c:v>302.77699999999999</c:v>
                </c:pt>
                <c:pt idx="12569">
                  <c:v>302.78800000000001</c:v>
                </c:pt>
                <c:pt idx="12570">
                  <c:v>302.798</c:v>
                </c:pt>
                <c:pt idx="12571">
                  <c:v>302.80799999999999</c:v>
                </c:pt>
                <c:pt idx="12572">
                  <c:v>302.81899999999996</c:v>
                </c:pt>
                <c:pt idx="12573">
                  <c:v>302.82900000000001</c:v>
                </c:pt>
                <c:pt idx="12574">
                  <c:v>302.839</c:v>
                </c:pt>
                <c:pt idx="12575">
                  <c:v>302.84999999999997</c:v>
                </c:pt>
                <c:pt idx="12576">
                  <c:v>302.86</c:v>
                </c:pt>
                <c:pt idx="12577">
                  <c:v>302.87099999999998</c:v>
                </c:pt>
                <c:pt idx="12578">
                  <c:v>302.88099999999997</c:v>
                </c:pt>
                <c:pt idx="12579">
                  <c:v>302.89100000000002</c:v>
                </c:pt>
                <c:pt idx="12580">
                  <c:v>302.90199999999999</c:v>
                </c:pt>
                <c:pt idx="12581">
                  <c:v>302.91200000000003</c:v>
                </c:pt>
                <c:pt idx="12582">
                  <c:v>302.92200000000003</c:v>
                </c:pt>
                <c:pt idx="12583">
                  <c:v>302.93299999999999</c:v>
                </c:pt>
                <c:pt idx="12584">
                  <c:v>302.94300000000004</c:v>
                </c:pt>
                <c:pt idx="12585">
                  <c:v>302.95300000000003</c:v>
                </c:pt>
                <c:pt idx="12586">
                  <c:v>302.964</c:v>
                </c:pt>
                <c:pt idx="12587">
                  <c:v>302.97400000000005</c:v>
                </c:pt>
                <c:pt idx="12588">
                  <c:v>302.98500000000001</c:v>
                </c:pt>
                <c:pt idx="12589">
                  <c:v>302.995</c:v>
                </c:pt>
                <c:pt idx="12590">
                  <c:v>303.005</c:v>
                </c:pt>
                <c:pt idx="12591">
                  <c:v>303.01600000000002</c:v>
                </c:pt>
                <c:pt idx="12592">
                  <c:v>303.02599999999995</c:v>
                </c:pt>
                <c:pt idx="12593">
                  <c:v>303.036</c:v>
                </c:pt>
                <c:pt idx="12594">
                  <c:v>303.04699999999997</c:v>
                </c:pt>
                <c:pt idx="12595">
                  <c:v>303.05699999999996</c:v>
                </c:pt>
                <c:pt idx="12596">
                  <c:v>303.06700000000001</c:v>
                </c:pt>
                <c:pt idx="12597">
                  <c:v>303.07799999999997</c:v>
                </c:pt>
                <c:pt idx="12598">
                  <c:v>303.08800000000002</c:v>
                </c:pt>
                <c:pt idx="12599">
                  <c:v>303.09800000000001</c:v>
                </c:pt>
                <c:pt idx="12600">
                  <c:v>303.10899999999998</c:v>
                </c:pt>
                <c:pt idx="12601">
                  <c:v>303.11900000000003</c:v>
                </c:pt>
                <c:pt idx="12602">
                  <c:v>303.13</c:v>
                </c:pt>
                <c:pt idx="12603">
                  <c:v>303.14</c:v>
                </c:pt>
                <c:pt idx="12604">
                  <c:v>303.15000000000003</c:v>
                </c:pt>
                <c:pt idx="12605">
                  <c:v>303.161</c:v>
                </c:pt>
                <c:pt idx="12606">
                  <c:v>303.17099999999999</c:v>
                </c:pt>
                <c:pt idx="12607">
                  <c:v>303.18100000000004</c:v>
                </c:pt>
                <c:pt idx="12608">
                  <c:v>303.19200000000001</c:v>
                </c:pt>
                <c:pt idx="12609">
                  <c:v>303.202</c:v>
                </c:pt>
                <c:pt idx="12610">
                  <c:v>303.21199999999999</c:v>
                </c:pt>
                <c:pt idx="12611">
                  <c:v>303.22300000000001</c:v>
                </c:pt>
                <c:pt idx="12612">
                  <c:v>303.233</c:v>
                </c:pt>
                <c:pt idx="12613">
                  <c:v>303.24299999999999</c:v>
                </c:pt>
                <c:pt idx="12614">
                  <c:v>303.25400000000002</c:v>
                </c:pt>
                <c:pt idx="12615">
                  <c:v>303.26400000000001</c:v>
                </c:pt>
                <c:pt idx="12616">
                  <c:v>303.274</c:v>
                </c:pt>
                <c:pt idx="12617">
                  <c:v>303.28499999999997</c:v>
                </c:pt>
                <c:pt idx="12618">
                  <c:v>303.29500000000002</c:v>
                </c:pt>
                <c:pt idx="12619">
                  <c:v>303.30500000000001</c:v>
                </c:pt>
                <c:pt idx="12620">
                  <c:v>303.31599999999997</c:v>
                </c:pt>
                <c:pt idx="12621">
                  <c:v>303.32600000000002</c:v>
                </c:pt>
                <c:pt idx="12622">
                  <c:v>303.33699999999999</c:v>
                </c:pt>
                <c:pt idx="12623">
                  <c:v>303.34699999999998</c:v>
                </c:pt>
                <c:pt idx="12624">
                  <c:v>303.35700000000003</c:v>
                </c:pt>
                <c:pt idx="12625">
                  <c:v>303.36799999999999</c:v>
                </c:pt>
                <c:pt idx="12626">
                  <c:v>303.37799999999999</c:v>
                </c:pt>
                <c:pt idx="12627">
                  <c:v>303.38800000000003</c:v>
                </c:pt>
                <c:pt idx="12628">
                  <c:v>303.399</c:v>
                </c:pt>
                <c:pt idx="12629">
                  <c:v>303.40899999999999</c:v>
                </c:pt>
                <c:pt idx="12630">
                  <c:v>303.41900000000004</c:v>
                </c:pt>
                <c:pt idx="12631">
                  <c:v>303.43</c:v>
                </c:pt>
                <c:pt idx="12632">
                  <c:v>303.44</c:v>
                </c:pt>
                <c:pt idx="12633">
                  <c:v>303.45</c:v>
                </c:pt>
                <c:pt idx="12634">
                  <c:v>303.46100000000001</c:v>
                </c:pt>
                <c:pt idx="12635">
                  <c:v>303.471</c:v>
                </c:pt>
                <c:pt idx="12636">
                  <c:v>303.48099999999999</c:v>
                </c:pt>
                <c:pt idx="12637">
                  <c:v>303.49199999999996</c:v>
                </c:pt>
                <c:pt idx="12638">
                  <c:v>303.50200000000001</c:v>
                </c:pt>
                <c:pt idx="12639">
                  <c:v>303.512</c:v>
                </c:pt>
                <c:pt idx="12640">
                  <c:v>303.52299999999997</c:v>
                </c:pt>
                <c:pt idx="12641">
                  <c:v>303.53300000000002</c:v>
                </c:pt>
                <c:pt idx="12642">
                  <c:v>303.54300000000001</c:v>
                </c:pt>
                <c:pt idx="12643">
                  <c:v>303.55399999999997</c:v>
                </c:pt>
                <c:pt idx="12644">
                  <c:v>303.56400000000002</c:v>
                </c:pt>
                <c:pt idx="12645">
                  <c:v>303.57400000000001</c:v>
                </c:pt>
                <c:pt idx="12646">
                  <c:v>303.58499999999998</c:v>
                </c:pt>
                <c:pt idx="12647">
                  <c:v>303.59500000000003</c:v>
                </c:pt>
                <c:pt idx="12648">
                  <c:v>303.60500000000002</c:v>
                </c:pt>
                <c:pt idx="12649">
                  <c:v>303.61599999999999</c:v>
                </c:pt>
                <c:pt idx="12650">
                  <c:v>303.62600000000003</c:v>
                </c:pt>
                <c:pt idx="12651">
                  <c:v>303.63599999999997</c:v>
                </c:pt>
                <c:pt idx="12652">
                  <c:v>303.64699999999999</c:v>
                </c:pt>
                <c:pt idx="12653">
                  <c:v>303.65699999999998</c:v>
                </c:pt>
                <c:pt idx="12654">
                  <c:v>303.66699999999997</c:v>
                </c:pt>
                <c:pt idx="12655">
                  <c:v>303.67700000000002</c:v>
                </c:pt>
                <c:pt idx="12656">
                  <c:v>303.68799999999999</c:v>
                </c:pt>
                <c:pt idx="12657">
                  <c:v>303.69799999999998</c:v>
                </c:pt>
                <c:pt idx="12658">
                  <c:v>303.70800000000003</c:v>
                </c:pt>
                <c:pt idx="12659">
                  <c:v>303.71899999999999</c:v>
                </c:pt>
                <c:pt idx="12660">
                  <c:v>303.72899999999998</c:v>
                </c:pt>
                <c:pt idx="12661">
                  <c:v>303.73900000000003</c:v>
                </c:pt>
                <c:pt idx="12662">
                  <c:v>303.75</c:v>
                </c:pt>
                <c:pt idx="12663">
                  <c:v>303.76</c:v>
                </c:pt>
                <c:pt idx="12664">
                  <c:v>303.77000000000004</c:v>
                </c:pt>
                <c:pt idx="12665">
                  <c:v>303.78100000000001</c:v>
                </c:pt>
                <c:pt idx="12666">
                  <c:v>303.791</c:v>
                </c:pt>
                <c:pt idx="12667">
                  <c:v>303.80099999999999</c:v>
                </c:pt>
                <c:pt idx="12668">
                  <c:v>303.81200000000001</c:v>
                </c:pt>
                <c:pt idx="12669">
                  <c:v>303.822</c:v>
                </c:pt>
                <c:pt idx="12670">
                  <c:v>303.83199999999999</c:v>
                </c:pt>
                <c:pt idx="12671">
                  <c:v>303.84299999999996</c:v>
                </c:pt>
                <c:pt idx="12672">
                  <c:v>303.85300000000001</c:v>
                </c:pt>
                <c:pt idx="12673">
                  <c:v>303.863</c:v>
                </c:pt>
                <c:pt idx="12674">
                  <c:v>303.87399999999997</c:v>
                </c:pt>
                <c:pt idx="12675">
                  <c:v>303.88400000000001</c:v>
                </c:pt>
                <c:pt idx="12676">
                  <c:v>303.89400000000001</c:v>
                </c:pt>
                <c:pt idx="12677">
                  <c:v>303.904</c:v>
                </c:pt>
                <c:pt idx="12678">
                  <c:v>303.91500000000002</c:v>
                </c:pt>
                <c:pt idx="12679">
                  <c:v>303.92500000000001</c:v>
                </c:pt>
                <c:pt idx="12680">
                  <c:v>303.935</c:v>
                </c:pt>
                <c:pt idx="12681">
                  <c:v>303.94600000000003</c:v>
                </c:pt>
                <c:pt idx="12682">
                  <c:v>303.95600000000002</c:v>
                </c:pt>
                <c:pt idx="12683">
                  <c:v>303.96600000000001</c:v>
                </c:pt>
                <c:pt idx="12684">
                  <c:v>303.97700000000003</c:v>
                </c:pt>
                <c:pt idx="12685">
                  <c:v>303.98699999999997</c:v>
                </c:pt>
                <c:pt idx="12686">
                  <c:v>303.99700000000001</c:v>
                </c:pt>
                <c:pt idx="12687">
                  <c:v>304.00799999999998</c:v>
                </c:pt>
                <c:pt idx="12688">
                  <c:v>304.01799999999997</c:v>
                </c:pt>
                <c:pt idx="12689">
                  <c:v>304.02800000000002</c:v>
                </c:pt>
                <c:pt idx="12690">
                  <c:v>304.03800000000001</c:v>
                </c:pt>
                <c:pt idx="12691">
                  <c:v>304.04899999999998</c:v>
                </c:pt>
                <c:pt idx="12692">
                  <c:v>304.05900000000003</c:v>
                </c:pt>
                <c:pt idx="12693">
                  <c:v>304.06900000000002</c:v>
                </c:pt>
                <c:pt idx="12694">
                  <c:v>304.08</c:v>
                </c:pt>
                <c:pt idx="12695">
                  <c:v>304.09000000000003</c:v>
                </c:pt>
                <c:pt idx="12696">
                  <c:v>304.09999999999997</c:v>
                </c:pt>
                <c:pt idx="12697">
                  <c:v>304.11099999999999</c:v>
                </c:pt>
                <c:pt idx="12698">
                  <c:v>304.12099999999998</c:v>
                </c:pt>
                <c:pt idx="12699">
                  <c:v>304.13099999999997</c:v>
                </c:pt>
                <c:pt idx="12700">
                  <c:v>304.14100000000002</c:v>
                </c:pt>
                <c:pt idx="12701">
                  <c:v>304.15199999999999</c:v>
                </c:pt>
                <c:pt idx="12702">
                  <c:v>304.16199999999998</c:v>
                </c:pt>
                <c:pt idx="12703">
                  <c:v>304.17200000000003</c:v>
                </c:pt>
                <c:pt idx="12704">
                  <c:v>304.18299999999999</c:v>
                </c:pt>
                <c:pt idx="12705">
                  <c:v>304.19299999999998</c:v>
                </c:pt>
                <c:pt idx="12706">
                  <c:v>304.20300000000003</c:v>
                </c:pt>
                <c:pt idx="12707">
                  <c:v>304.214</c:v>
                </c:pt>
                <c:pt idx="12708">
                  <c:v>304.22399999999999</c:v>
                </c:pt>
                <c:pt idx="12709">
                  <c:v>304.23400000000004</c:v>
                </c:pt>
                <c:pt idx="12710">
                  <c:v>304.24399999999997</c:v>
                </c:pt>
                <c:pt idx="12711">
                  <c:v>304.255</c:v>
                </c:pt>
                <c:pt idx="12712">
                  <c:v>304.26499999999999</c:v>
                </c:pt>
                <c:pt idx="12713">
                  <c:v>304.27499999999998</c:v>
                </c:pt>
                <c:pt idx="12714">
                  <c:v>304.286</c:v>
                </c:pt>
                <c:pt idx="12715">
                  <c:v>304.29599999999999</c:v>
                </c:pt>
                <c:pt idx="12716">
                  <c:v>304.30599999999998</c:v>
                </c:pt>
                <c:pt idx="12717">
                  <c:v>304.31600000000003</c:v>
                </c:pt>
                <c:pt idx="12718">
                  <c:v>304.327</c:v>
                </c:pt>
                <c:pt idx="12719">
                  <c:v>304.33699999999999</c:v>
                </c:pt>
                <c:pt idx="12720">
                  <c:v>304.34700000000004</c:v>
                </c:pt>
                <c:pt idx="12721">
                  <c:v>304.358</c:v>
                </c:pt>
                <c:pt idx="12722">
                  <c:v>304.36799999999999</c:v>
                </c:pt>
                <c:pt idx="12723">
                  <c:v>304.37799999999999</c:v>
                </c:pt>
                <c:pt idx="12724">
                  <c:v>304.38799999999998</c:v>
                </c:pt>
                <c:pt idx="12725">
                  <c:v>304.399</c:v>
                </c:pt>
                <c:pt idx="12726">
                  <c:v>304.40899999999999</c:v>
                </c:pt>
                <c:pt idx="12727">
                  <c:v>304.41899999999998</c:v>
                </c:pt>
                <c:pt idx="12728">
                  <c:v>304.43</c:v>
                </c:pt>
                <c:pt idx="12729">
                  <c:v>304.44</c:v>
                </c:pt>
                <c:pt idx="12730">
                  <c:v>304.45</c:v>
                </c:pt>
                <c:pt idx="12731">
                  <c:v>304.46000000000004</c:v>
                </c:pt>
                <c:pt idx="12732">
                  <c:v>304.471</c:v>
                </c:pt>
                <c:pt idx="12733">
                  <c:v>304.48099999999999</c:v>
                </c:pt>
                <c:pt idx="12734">
                  <c:v>304.49100000000004</c:v>
                </c:pt>
                <c:pt idx="12735">
                  <c:v>304.50200000000001</c:v>
                </c:pt>
                <c:pt idx="12736">
                  <c:v>304.512</c:v>
                </c:pt>
                <c:pt idx="12737">
                  <c:v>304.52199999999999</c:v>
                </c:pt>
                <c:pt idx="12738">
                  <c:v>304.53199999999998</c:v>
                </c:pt>
                <c:pt idx="12739">
                  <c:v>304.54299999999995</c:v>
                </c:pt>
                <c:pt idx="12740">
                  <c:v>304.553</c:v>
                </c:pt>
                <c:pt idx="12741">
                  <c:v>304.56299999999999</c:v>
                </c:pt>
                <c:pt idx="12742">
                  <c:v>304.57400000000001</c:v>
                </c:pt>
                <c:pt idx="12743">
                  <c:v>304.584</c:v>
                </c:pt>
                <c:pt idx="12744">
                  <c:v>304.59399999999999</c:v>
                </c:pt>
                <c:pt idx="12745">
                  <c:v>304.60400000000004</c:v>
                </c:pt>
                <c:pt idx="12746">
                  <c:v>304.61500000000001</c:v>
                </c:pt>
                <c:pt idx="12747">
                  <c:v>304.625</c:v>
                </c:pt>
                <c:pt idx="12748">
                  <c:v>304.63499999999999</c:v>
                </c:pt>
                <c:pt idx="12749">
                  <c:v>304.64499999999998</c:v>
                </c:pt>
                <c:pt idx="12750">
                  <c:v>304.65600000000001</c:v>
                </c:pt>
                <c:pt idx="12751">
                  <c:v>304.666</c:v>
                </c:pt>
                <c:pt idx="12752">
                  <c:v>304.67599999999999</c:v>
                </c:pt>
                <c:pt idx="12753">
                  <c:v>304.68699999999995</c:v>
                </c:pt>
                <c:pt idx="12754">
                  <c:v>304.697</c:v>
                </c:pt>
                <c:pt idx="12755">
                  <c:v>304.70699999999999</c:v>
                </c:pt>
                <c:pt idx="12756">
                  <c:v>304.71700000000004</c:v>
                </c:pt>
                <c:pt idx="12757">
                  <c:v>304.72800000000001</c:v>
                </c:pt>
                <c:pt idx="12758">
                  <c:v>304.738</c:v>
                </c:pt>
                <c:pt idx="12759">
                  <c:v>304.74800000000005</c:v>
                </c:pt>
                <c:pt idx="12760">
                  <c:v>304.75799999999998</c:v>
                </c:pt>
                <c:pt idx="12761">
                  <c:v>304.76900000000001</c:v>
                </c:pt>
                <c:pt idx="12762">
                  <c:v>304.779</c:v>
                </c:pt>
                <c:pt idx="12763">
                  <c:v>304.78899999999999</c:v>
                </c:pt>
                <c:pt idx="12764">
                  <c:v>304.79899999999998</c:v>
                </c:pt>
                <c:pt idx="12765">
                  <c:v>304.81</c:v>
                </c:pt>
                <c:pt idx="12766">
                  <c:v>304.82</c:v>
                </c:pt>
                <c:pt idx="12767">
                  <c:v>304.83</c:v>
                </c:pt>
                <c:pt idx="12768">
                  <c:v>304.84000000000003</c:v>
                </c:pt>
                <c:pt idx="12769">
                  <c:v>304.851</c:v>
                </c:pt>
                <c:pt idx="12770">
                  <c:v>304.86100000000005</c:v>
                </c:pt>
                <c:pt idx="12771">
                  <c:v>304.87099999999998</c:v>
                </c:pt>
                <c:pt idx="12772">
                  <c:v>304.88200000000001</c:v>
                </c:pt>
                <c:pt idx="12773">
                  <c:v>304.892</c:v>
                </c:pt>
                <c:pt idx="12774">
                  <c:v>304.90199999999999</c:v>
                </c:pt>
                <c:pt idx="12775">
                  <c:v>304.91199999999998</c:v>
                </c:pt>
                <c:pt idx="12776">
                  <c:v>304.923</c:v>
                </c:pt>
                <c:pt idx="12777">
                  <c:v>304.93299999999999</c:v>
                </c:pt>
                <c:pt idx="12778">
                  <c:v>304.94299999999998</c:v>
                </c:pt>
                <c:pt idx="12779">
                  <c:v>304.95300000000003</c:v>
                </c:pt>
                <c:pt idx="12780">
                  <c:v>304.964</c:v>
                </c:pt>
                <c:pt idx="12781">
                  <c:v>304.97399999999999</c:v>
                </c:pt>
                <c:pt idx="12782">
                  <c:v>304.98400000000004</c:v>
                </c:pt>
                <c:pt idx="12783">
                  <c:v>304.99399999999997</c:v>
                </c:pt>
                <c:pt idx="12784">
                  <c:v>305.005</c:v>
                </c:pt>
                <c:pt idx="12785">
                  <c:v>305.01499999999999</c:v>
                </c:pt>
                <c:pt idx="12786">
                  <c:v>305.02499999999998</c:v>
                </c:pt>
                <c:pt idx="12787">
                  <c:v>305.03500000000003</c:v>
                </c:pt>
                <c:pt idx="12788">
                  <c:v>305.04599999999999</c:v>
                </c:pt>
                <c:pt idx="12789">
                  <c:v>305.05599999999998</c:v>
                </c:pt>
                <c:pt idx="12790">
                  <c:v>305.06600000000003</c:v>
                </c:pt>
                <c:pt idx="12791">
                  <c:v>305.07600000000002</c:v>
                </c:pt>
                <c:pt idx="12792">
                  <c:v>305.08699999999999</c:v>
                </c:pt>
                <c:pt idx="12793">
                  <c:v>305.09700000000004</c:v>
                </c:pt>
                <c:pt idx="12794">
                  <c:v>305.10699999999997</c:v>
                </c:pt>
                <c:pt idx="12795">
                  <c:v>305.11700000000002</c:v>
                </c:pt>
                <c:pt idx="12796">
                  <c:v>305.12799999999999</c:v>
                </c:pt>
                <c:pt idx="12797">
                  <c:v>305.13799999999998</c:v>
                </c:pt>
                <c:pt idx="12798">
                  <c:v>305.14800000000002</c:v>
                </c:pt>
                <c:pt idx="12799">
                  <c:v>305.15800000000002</c:v>
                </c:pt>
                <c:pt idx="12800">
                  <c:v>305.16899999999998</c:v>
                </c:pt>
                <c:pt idx="12801">
                  <c:v>305.17900000000003</c:v>
                </c:pt>
                <c:pt idx="12802">
                  <c:v>305.18900000000002</c:v>
                </c:pt>
                <c:pt idx="12803">
                  <c:v>305.19899999999996</c:v>
                </c:pt>
                <c:pt idx="12804">
                  <c:v>305.209</c:v>
                </c:pt>
                <c:pt idx="12805">
                  <c:v>305.21999999999997</c:v>
                </c:pt>
                <c:pt idx="12806">
                  <c:v>305.22999999999996</c:v>
                </c:pt>
                <c:pt idx="12807">
                  <c:v>305.24</c:v>
                </c:pt>
                <c:pt idx="12808">
                  <c:v>305.25</c:v>
                </c:pt>
                <c:pt idx="12809">
                  <c:v>305.26100000000002</c:v>
                </c:pt>
                <c:pt idx="12810">
                  <c:v>305.27100000000002</c:v>
                </c:pt>
                <c:pt idx="12811">
                  <c:v>305.28100000000001</c:v>
                </c:pt>
                <c:pt idx="12812">
                  <c:v>305.291</c:v>
                </c:pt>
                <c:pt idx="12813">
                  <c:v>305.30200000000002</c:v>
                </c:pt>
                <c:pt idx="12814">
                  <c:v>305.31199999999995</c:v>
                </c:pt>
                <c:pt idx="12815">
                  <c:v>305.322</c:v>
                </c:pt>
                <c:pt idx="12816">
                  <c:v>305.33199999999999</c:v>
                </c:pt>
                <c:pt idx="12817">
                  <c:v>305.34299999999996</c:v>
                </c:pt>
                <c:pt idx="12818">
                  <c:v>305.35300000000001</c:v>
                </c:pt>
                <c:pt idx="12819">
                  <c:v>305.363</c:v>
                </c:pt>
                <c:pt idx="12820">
                  <c:v>305.37299999999999</c:v>
                </c:pt>
                <c:pt idx="12821">
                  <c:v>305.38299999999998</c:v>
                </c:pt>
                <c:pt idx="12822">
                  <c:v>305.39400000000001</c:v>
                </c:pt>
                <c:pt idx="12823">
                  <c:v>305.40400000000005</c:v>
                </c:pt>
                <c:pt idx="12824">
                  <c:v>305.41399999999999</c:v>
                </c:pt>
                <c:pt idx="12825">
                  <c:v>305.42399999999998</c:v>
                </c:pt>
                <c:pt idx="12826">
                  <c:v>305.435</c:v>
                </c:pt>
                <c:pt idx="12827">
                  <c:v>305.44499999999999</c:v>
                </c:pt>
                <c:pt idx="12828">
                  <c:v>305.45499999999998</c:v>
                </c:pt>
                <c:pt idx="12829">
                  <c:v>305.46500000000003</c:v>
                </c:pt>
                <c:pt idx="12830">
                  <c:v>305.476</c:v>
                </c:pt>
                <c:pt idx="12831">
                  <c:v>305.48599999999999</c:v>
                </c:pt>
                <c:pt idx="12832">
                  <c:v>305.49600000000004</c:v>
                </c:pt>
                <c:pt idx="12833">
                  <c:v>305.50599999999997</c:v>
                </c:pt>
                <c:pt idx="12834">
                  <c:v>305.51600000000002</c:v>
                </c:pt>
                <c:pt idx="12835">
                  <c:v>305.52699999999999</c:v>
                </c:pt>
                <c:pt idx="12836">
                  <c:v>305.53699999999998</c:v>
                </c:pt>
                <c:pt idx="12837">
                  <c:v>305.54700000000003</c:v>
                </c:pt>
                <c:pt idx="12838">
                  <c:v>305.55700000000002</c:v>
                </c:pt>
                <c:pt idx="12839">
                  <c:v>305.56799999999998</c:v>
                </c:pt>
                <c:pt idx="12840">
                  <c:v>305.57800000000003</c:v>
                </c:pt>
                <c:pt idx="12841">
                  <c:v>305.58800000000002</c:v>
                </c:pt>
                <c:pt idx="12842">
                  <c:v>305.59799999999996</c:v>
                </c:pt>
                <c:pt idx="12843">
                  <c:v>305.608</c:v>
                </c:pt>
                <c:pt idx="12844">
                  <c:v>305.61899999999997</c:v>
                </c:pt>
                <c:pt idx="12845">
                  <c:v>305.62899999999996</c:v>
                </c:pt>
                <c:pt idx="12846">
                  <c:v>305.63900000000001</c:v>
                </c:pt>
                <c:pt idx="12847">
                  <c:v>305.649</c:v>
                </c:pt>
                <c:pt idx="12848">
                  <c:v>305.65900000000005</c:v>
                </c:pt>
                <c:pt idx="12849">
                  <c:v>305.67</c:v>
                </c:pt>
                <c:pt idx="12850">
                  <c:v>305.68</c:v>
                </c:pt>
                <c:pt idx="12851">
                  <c:v>305.69</c:v>
                </c:pt>
                <c:pt idx="12852">
                  <c:v>305.7</c:v>
                </c:pt>
                <c:pt idx="12853">
                  <c:v>305.71099999999996</c:v>
                </c:pt>
                <c:pt idx="12854">
                  <c:v>305.721</c:v>
                </c:pt>
                <c:pt idx="12855">
                  <c:v>305.73099999999999</c:v>
                </c:pt>
                <c:pt idx="12856">
                  <c:v>305.74099999999999</c:v>
                </c:pt>
                <c:pt idx="12857">
                  <c:v>305.75100000000003</c:v>
                </c:pt>
                <c:pt idx="12858">
                  <c:v>305.762</c:v>
                </c:pt>
                <c:pt idx="12859">
                  <c:v>305.77200000000005</c:v>
                </c:pt>
                <c:pt idx="12860">
                  <c:v>305.78199999999998</c:v>
                </c:pt>
                <c:pt idx="12861">
                  <c:v>305.79199999999997</c:v>
                </c:pt>
                <c:pt idx="12862">
                  <c:v>305.80200000000002</c:v>
                </c:pt>
                <c:pt idx="12863">
                  <c:v>305.81299999999999</c:v>
                </c:pt>
                <c:pt idx="12864">
                  <c:v>305.82299999999998</c:v>
                </c:pt>
                <c:pt idx="12865">
                  <c:v>305.83300000000003</c:v>
                </c:pt>
                <c:pt idx="12866">
                  <c:v>305.84300000000002</c:v>
                </c:pt>
                <c:pt idx="12867">
                  <c:v>305.85299999999995</c:v>
                </c:pt>
                <c:pt idx="12868">
                  <c:v>305.86400000000003</c:v>
                </c:pt>
                <c:pt idx="12869">
                  <c:v>305.87399999999997</c:v>
                </c:pt>
                <c:pt idx="12870">
                  <c:v>305.88400000000001</c:v>
                </c:pt>
                <c:pt idx="12871">
                  <c:v>305.89400000000001</c:v>
                </c:pt>
                <c:pt idx="12872">
                  <c:v>305.904</c:v>
                </c:pt>
                <c:pt idx="12873">
                  <c:v>305.91500000000002</c:v>
                </c:pt>
                <c:pt idx="12874">
                  <c:v>305.92500000000001</c:v>
                </c:pt>
                <c:pt idx="12875">
                  <c:v>305.935</c:v>
                </c:pt>
                <c:pt idx="12876">
                  <c:v>305.94499999999999</c:v>
                </c:pt>
                <c:pt idx="12877">
                  <c:v>305.95499999999998</c:v>
                </c:pt>
                <c:pt idx="12878">
                  <c:v>305.96599999999995</c:v>
                </c:pt>
                <c:pt idx="12879">
                  <c:v>305.976</c:v>
                </c:pt>
                <c:pt idx="12880">
                  <c:v>305.98599999999999</c:v>
                </c:pt>
                <c:pt idx="12881">
                  <c:v>305.99599999999998</c:v>
                </c:pt>
                <c:pt idx="12882">
                  <c:v>305.99699999999996</c:v>
                </c:pt>
                <c:pt idx="12883">
                  <c:v>306.00600000000003</c:v>
                </c:pt>
                <c:pt idx="12884">
                  <c:v>306.00800000000004</c:v>
                </c:pt>
                <c:pt idx="12885">
                  <c:v>306.01799999999997</c:v>
                </c:pt>
                <c:pt idx="12886">
                  <c:v>306.029</c:v>
                </c:pt>
                <c:pt idx="12887">
                  <c:v>306.03899999999999</c:v>
                </c:pt>
                <c:pt idx="12888">
                  <c:v>306.05</c:v>
                </c:pt>
                <c:pt idx="12889">
                  <c:v>306.06</c:v>
                </c:pt>
                <c:pt idx="12890">
                  <c:v>306.07100000000003</c:v>
                </c:pt>
                <c:pt idx="12891">
                  <c:v>306.08100000000002</c:v>
                </c:pt>
                <c:pt idx="12892">
                  <c:v>306.09199999999998</c:v>
                </c:pt>
                <c:pt idx="12893">
                  <c:v>306.10200000000003</c:v>
                </c:pt>
                <c:pt idx="12894">
                  <c:v>306.113</c:v>
                </c:pt>
                <c:pt idx="12895">
                  <c:v>306.12300000000005</c:v>
                </c:pt>
                <c:pt idx="12896">
                  <c:v>306.13400000000001</c:v>
                </c:pt>
                <c:pt idx="12897">
                  <c:v>306.14400000000001</c:v>
                </c:pt>
                <c:pt idx="12898">
                  <c:v>306.15500000000003</c:v>
                </c:pt>
                <c:pt idx="12899">
                  <c:v>306.16500000000002</c:v>
                </c:pt>
                <c:pt idx="12900">
                  <c:v>306.17599999999999</c:v>
                </c:pt>
                <c:pt idx="12901">
                  <c:v>306.18600000000004</c:v>
                </c:pt>
                <c:pt idx="12902">
                  <c:v>306.197</c:v>
                </c:pt>
                <c:pt idx="12903">
                  <c:v>306.20699999999999</c:v>
                </c:pt>
                <c:pt idx="12904">
                  <c:v>306.21800000000002</c:v>
                </c:pt>
                <c:pt idx="12905">
                  <c:v>306.22800000000001</c:v>
                </c:pt>
                <c:pt idx="12906">
                  <c:v>306.23899999999998</c:v>
                </c:pt>
                <c:pt idx="12907">
                  <c:v>306.24900000000002</c:v>
                </c:pt>
                <c:pt idx="12908">
                  <c:v>306.26</c:v>
                </c:pt>
                <c:pt idx="12909">
                  <c:v>306.27</c:v>
                </c:pt>
                <c:pt idx="12910">
                  <c:v>306.28100000000001</c:v>
                </c:pt>
                <c:pt idx="12911">
                  <c:v>306.291</c:v>
                </c:pt>
                <c:pt idx="12912">
                  <c:v>306.30199999999996</c:v>
                </c:pt>
                <c:pt idx="12913">
                  <c:v>306.31200000000001</c:v>
                </c:pt>
                <c:pt idx="12914">
                  <c:v>306.32299999999998</c:v>
                </c:pt>
                <c:pt idx="12915">
                  <c:v>306.33299999999997</c:v>
                </c:pt>
                <c:pt idx="12916">
                  <c:v>306.34399999999999</c:v>
                </c:pt>
                <c:pt idx="12917">
                  <c:v>306.35399999999998</c:v>
                </c:pt>
                <c:pt idx="12918">
                  <c:v>306.36499999999995</c:v>
                </c:pt>
                <c:pt idx="12919">
                  <c:v>306.375</c:v>
                </c:pt>
                <c:pt idx="12920">
                  <c:v>306.38499999999999</c:v>
                </c:pt>
                <c:pt idx="12921">
                  <c:v>306.39599999999996</c:v>
                </c:pt>
                <c:pt idx="12922">
                  <c:v>306.40600000000001</c:v>
                </c:pt>
                <c:pt idx="12923">
                  <c:v>306.41699999999997</c:v>
                </c:pt>
                <c:pt idx="12924">
                  <c:v>306.42700000000002</c:v>
                </c:pt>
                <c:pt idx="12925">
                  <c:v>306.43799999999999</c:v>
                </c:pt>
                <c:pt idx="12926">
                  <c:v>306.44799999999998</c:v>
                </c:pt>
                <c:pt idx="12927">
                  <c:v>306.459</c:v>
                </c:pt>
                <c:pt idx="12928">
                  <c:v>306.46899999999999</c:v>
                </c:pt>
                <c:pt idx="12929">
                  <c:v>306.47999999999996</c:v>
                </c:pt>
                <c:pt idx="12930">
                  <c:v>306.49</c:v>
                </c:pt>
                <c:pt idx="12931">
                  <c:v>306.50100000000003</c:v>
                </c:pt>
                <c:pt idx="12932">
                  <c:v>306.51099999999997</c:v>
                </c:pt>
                <c:pt idx="12933">
                  <c:v>306.52200000000005</c:v>
                </c:pt>
                <c:pt idx="12934">
                  <c:v>306.53199999999998</c:v>
                </c:pt>
                <c:pt idx="12935">
                  <c:v>306.54300000000001</c:v>
                </c:pt>
                <c:pt idx="12936">
                  <c:v>306.553</c:v>
                </c:pt>
                <c:pt idx="12937">
                  <c:v>306.56400000000002</c:v>
                </c:pt>
                <c:pt idx="12938">
                  <c:v>306.57399999999996</c:v>
                </c:pt>
                <c:pt idx="12939">
                  <c:v>306.58500000000004</c:v>
                </c:pt>
                <c:pt idx="12940">
                  <c:v>306.59499999999997</c:v>
                </c:pt>
                <c:pt idx="12941">
                  <c:v>306.60599999999999</c:v>
                </c:pt>
                <c:pt idx="12942">
                  <c:v>306.61600000000004</c:v>
                </c:pt>
                <c:pt idx="12943">
                  <c:v>306.62700000000001</c:v>
                </c:pt>
                <c:pt idx="12944">
                  <c:v>306.637</c:v>
                </c:pt>
                <c:pt idx="12945">
                  <c:v>306.64800000000002</c:v>
                </c:pt>
                <c:pt idx="12946">
                  <c:v>306.65800000000002</c:v>
                </c:pt>
                <c:pt idx="12947">
                  <c:v>306.66799999999995</c:v>
                </c:pt>
                <c:pt idx="12948">
                  <c:v>306.67900000000003</c:v>
                </c:pt>
                <c:pt idx="12949">
                  <c:v>306.68899999999996</c:v>
                </c:pt>
                <c:pt idx="12950">
                  <c:v>306.7</c:v>
                </c:pt>
                <c:pt idx="12951">
                  <c:v>306.71000000000004</c:v>
                </c:pt>
                <c:pt idx="12952">
                  <c:v>306.721</c:v>
                </c:pt>
                <c:pt idx="12953">
                  <c:v>306.73099999999999</c:v>
                </c:pt>
                <c:pt idx="12954">
                  <c:v>306.74200000000002</c:v>
                </c:pt>
                <c:pt idx="12955">
                  <c:v>306.75200000000001</c:v>
                </c:pt>
                <c:pt idx="12956">
                  <c:v>306.76300000000003</c:v>
                </c:pt>
                <c:pt idx="12957">
                  <c:v>306.77300000000002</c:v>
                </c:pt>
                <c:pt idx="12958">
                  <c:v>306.78399999999999</c:v>
                </c:pt>
                <c:pt idx="12959">
                  <c:v>306.79400000000004</c:v>
                </c:pt>
                <c:pt idx="12960">
                  <c:v>306.80500000000001</c:v>
                </c:pt>
                <c:pt idx="12961">
                  <c:v>306.815</c:v>
                </c:pt>
                <c:pt idx="12962">
                  <c:v>306.82500000000005</c:v>
                </c:pt>
                <c:pt idx="12963">
                  <c:v>306.83600000000001</c:v>
                </c:pt>
                <c:pt idx="12964">
                  <c:v>306.846</c:v>
                </c:pt>
                <c:pt idx="12965">
                  <c:v>306.85700000000003</c:v>
                </c:pt>
                <c:pt idx="12966">
                  <c:v>306.86700000000002</c:v>
                </c:pt>
                <c:pt idx="12967">
                  <c:v>306.87799999999999</c:v>
                </c:pt>
                <c:pt idx="12968">
                  <c:v>306.88800000000003</c:v>
                </c:pt>
                <c:pt idx="12969">
                  <c:v>306.899</c:v>
                </c:pt>
                <c:pt idx="12970">
                  <c:v>306.90899999999999</c:v>
                </c:pt>
                <c:pt idx="12971">
                  <c:v>306.92</c:v>
                </c:pt>
                <c:pt idx="12972">
                  <c:v>306.93</c:v>
                </c:pt>
                <c:pt idx="12973">
                  <c:v>306.94099999999997</c:v>
                </c:pt>
                <c:pt idx="12974">
                  <c:v>306.95100000000002</c:v>
                </c:pt>
                <c:pt idx="12975">
                  <c:v>306.96100000000001</c:v>
                </c:pt>
                <c:pt idx="12976">
                  <c:v>306.97199999999998</c:v>
                </c:pt>
                <c:pt idx="12977">
                  <c:v>306.98200000000003</c:v>
                </c:pt>
                <c:pt idx="12978">
                  <c:v>306.99299999999999</c:v>
                </c:pt>
                <c:pt idx="12979">
                  <c:v>307.00299999999999</c:v>
                </c:pt>
                <c:pt idx="12980">
                  <c:v>307.01400000000001</c:v>
                </c:pt>
                <c:pt idx="12981">
                  <c:v>307.024</c:v>
                </c:pt>
                <c:pt idx="12982">
                  <c:v>307.03499999999997</c:v>
                </c:pt>
                <c:pt idx="12983">
                  <c:v>307.04500000000002</c:v>
                </c:pt>
                <c:pt idx="12984">
                  <c:v>307.05599999999998</c:v>
                </c:pt>
                <c:pt idx="12985">
                  <c:v>307.06600000000003</c:v>
                </c:pt>
                <c:pt idx="12986">
                  <c:v>307.07600000000002</c:v>
                </c:pt>
                <c:pt idx="12987">
                  <c:v>307.08699999999999</c:v>
                </c:pt>
                <c:pt idx="12988">
                  <c:v>307.09700000000004</c:v>
                </c:pt>
                <c:pt idx="12989">
                  <c:v>307.108</c:v>
                </c:pt>
                <c:pt idx="12990">
                  <c:v>307.11799999999999</c:v>
                </c:pt>
                <c:pt idx="12991">
                  <c:v>307.12900000000002</c:v>
                </c:pt>
                <c:pt idx="12992">
                  <c:v>307.13900000000001</c:v>
                </c:pt>
                <c:pt idx="12993">
                  <c:v>307.14999999999998</c:v>
                </c:pt>
                <c:pt idx="12994">
                  <c:v>307.16000000000003</c:v>
                </c:pt>
                <c:pt idx="12995">
                  <c:v>307.17099999999999</c:v>
                </c:pt>
                <c:pt idx="12996">
                  <c:v>307.18099999999998</c:v>
                </c:pt>
                <c:pt idx="12997">
                  <c:v>307.19100000000003</c:v>
                </c:pt>
                <c:pt idx="12998">
                  <c:v>307.202</c:v>
                </c:pt>
                <c:pt idx="12999">
                  <c:v>307.21199999999999</c:v>
                </c:pt>
                <c:pt idx="13000">
                  <c:v>307.22300000000001</c:v>
                </c:pt>
                <c:pt idx="13001">
                  <c:v>307.233</c:v>
                </c:pt>
                <c:pt idx="13002">
                  <c:v>307.24399999999997</c:v>
                </c:pt>
                <c:pt idx="13003">
                  <c:v>307.25400000000002</c:v>
                </c:pt>
                <c:pt idx="13004">
                  <c:v>307.26499999999999</c:v>
                </c:pt>
                <c:pt idx="13005">
                  <c:v>307.27499999999998</c:v>
                </c:pt>
                <c:pt idx="13006">
                  <c:v>307.28500000000003</c:v>
                </c:pt>
                <c:pt idx="13007">
                  <c:v>307.29599999999999</c:v>
                </c:pt>
                <c:pt idx="13008">
                  <c:v>307.30600000000004</c:v>
                </c:pt>
                <c:pt idx="13009">
                  <c:v>307.31700000000001</c:v>
                </c:pt>
                <c:pt idx="13010">
                  <c:v>307.327</c:v>
                </c:pt>
                <c:pt idx="13011">
                  <c:v>307.33800000000002</c:v>
                </c:pt>
                <c:pt idx="13012">
                  <c:v>307.34800000000001</c:v>
                </c:pt>
                <c:pt idx="13013">
                  <c:v>307.358</c:v>
                </c:pt>
                <c:pt idx="13014">
                  <c:v>307.36900000000003</c:v>
                </c:pt>
                <c:pt idx="13015">
                  <c:v>307.37900000000002</c:v>
                </c:pt>
                <c:pt idx="13016">
                  <c:v>307.39</c:v>
                </c:pt>
                <c:pt idx="13017">
                  <c:v>307.40000000000003</c:v>
                </c:pt>
                <c:pt idx="13018">
                  <c:v>307.411</c:v>
                </c:pt>
                <c:pt idx="13019">
                  <c:v>307.42099999999999</c:v>
                </c:pt>
                <c:pt idx="13020">
                  <c:v>307.43100000000004</c:v>
                </c:pt>
                <c:pt idx="13021">
                  <c:v>307.44200000000001</c:v>
                </c:pt>
                <c:pt idx="13022">
                  <c:v>307.452</c:v>
                </c:pt>
                <c:pt idx="13023">
                  <c:v>307.46300000000002</c:v>
                </c:pt>
                <c:pt idx="13024">
                  <c:v>307.47300000000001</c:v>
                </c:pt>
                <c:pt idx="13025">
                  <c:v>307.48399999999998</c:v>
                </c:pt>
                <c:pt idx="13026">
                  <c:v>307.49400000000003</c:v>
                </c:pt>
                <c:pt idx="13027">
                  <c:v>307.50400000000002</c:v>
                </c:pt>
                <c:pt idx="13028">
                  <c:v>307.51499999999999</c:v>
                </c:pt>
                <c:pt idx="13029">
                  <c:v>307.52500000000003</c:v>
                </c:pt>
                <c:pt idx="13030">
                  <c:v>307.536</c:v>
                </c:pt>
                <c:pt idx="13031">
                  <c:v>307.54599999999999</c:v>
                </c:pt>
                <c:pt idx="13032">
                  <c:v>307.55700000000002</c:v>
                </c:pt>
                <c:pt idx="13033">
                  <c:v>307.56700000000001</c:v>
                </c:pt>
                <c:pt idx="13034">
                  <c:v>307.577</c:v>
                </c:pt>
                <c:pt idx="13035">
                  <c:v>307.58800000000002</c:v>
                </c:pt>
                <c:pt idx="13036">
                  <c:v>307.59800000000001</c:v>
                </c:pt>
                <c:pt idx="13037">
                  <c:v>307.60900000000004</c:v>
                </c:pt>
                <c:pt idx="13038">
                  <c:v>307.61900000000003</c:v>
                </c:pt>
                <c:pt idx="13039">
                  <c:v>307.63</c:v>
                </c:pt>
                <c:pt idx="13040">
                  <c:v>307.64000000000004</c:v>
                </c:pt>
                <c:pt idx="13041">
                  <c:v>307.64999999999998</c:v>
                </c:pt>
                <c:pt idx="13042">
                  <c:v>307.661</c:v>
                </c:pt>
                <c:pt idx="13043">
                  <c:v>307.67099999999999</c:v>
                </c:pt>
                <c:pt idx="13044">
                  <c:v>307.68200000000002</c:v>
                </c:pt>
                <c:pt idx="13045">
                  <c:v>307.69200000000001</c:v>
                </c:pt>
                <c:pt idx="13046">
                  <c:v>307.70300000000003</c:v>
                </c:pt>
                <c:pt idx="13047">
                  <c:v>307.71300000000002</c:v>
                </c:pt>
                <c:pt idx="13048">
                  <c:v>307.72299999999996</c:v>
                </c:pt>
                <c:pt idx="13049">
                  <c:v>307.73400000000004</c:v>
                </c:pt>
                <c:pt idx="13050">
                  <c:v>307.74399999999997</c:v>
                </c:pt>
                <c:pt idx="13051">
                  <c:v>307.755</c:v>
                </c:pt>
                <c:pt idx="13052">
                  <c:v>307.76499999999999</c:v>
                </c:pt>
                <c:pt idx="13053">
                  <c:v>307.77499999999998</c:v>
                </c:pt>
                <c:pt idx="13054">
                  <c:v>307.786</c:v>
                </c:pt>
                <c:pt idx="13055">
                  <c:v>307.79599999999999</c:v>
                </c:pt>
                <c:pt idx="13056">
                  <c:v>307.80700000000002</c:v>
                </c:pt>
                <c:pt idx="13057">
                  <c:v>307.81700000000001</c:v>
                </c:pt>
                <c:pt idx="13058">
                  <c:v>307.827</c:v>
                </c:pt>
                <c:pt idx="13059">
                  <c:v>307.83799999999997</c:v>
                </c:pt>
                <c:pt idx="13060">
                  <c:v>307.84800000000001</c:v>
                </c:pt>
                <c:pt idx="13061">
                  <c:v>307.85899999999998</c:v>
                </c:pt>
                <c:pt idx="13062">
                  <c:v>307.86899999999997</c:v>
                </c:pt>
                <c:pt idx="13063">
                  <c:v>307.88</c:v>
                </c:pt>
                <c:pt idx="13064">
                  <c:v>307.89</c:v>
                </c:pt>
                <c:pt idx="13065">
                  <c:v>307.89999999999998</c:v>
                </c:pt>
                <c:pt idx="13066">
                  <c:v>307.911</c:v>
                </c:pt>
                <c:pt idx="13067">
                  <c:v>307.92099999999999</c:v>
                </c:pt>
                <c:pt idx="13068">
                  <c:v>307.93199999999996</c:v>
                </c:pt>
                <c:pt idx="13069">
                  <c:v>307.94200000000001</c:v>
                </c:pt>
                <c:pt idx="13070">
                  <c:v>307.952</c:v>
                </c:pt>
                <c:pt idx="13071">
                  <c:v>307.96299999999997</c:v>
                </c:pt>
                <c:pt idx="13072">
                  <c:v>307.97300000000001</c:v>
                </c:pt>
                <c:pt idx="13073">
                  <c:v>307.98399999999998</c:v>
                </c:pt>
                <c:pt idx="13074">
                  <c:v>307.99399999999997</c:v>
                </c:pt>
                <c:pt idx="13075">
                  <c:v>308.00400000000002</c:v>
                </c:pt>
                <c:pt idx="13076">
                  <c:v>308.01499999999999</c:v>
                </c:pt>
                <c:pt idx="13077">
                  <c:v>308.02500000000003</c:v>
                </c:pt>
                <c:pt idx="13078">
                  <c:v>308.036</c:v>
                </c:pt>
                <c:pt idx="13079">
                  <c:v>308.04599999999999</c:v>
                </c:pt>
                <c:pt idx="13080">
                  <c:v>308.05600000000004</c:v>
                </c:pt>
                <c:pt idx="13081">
                  <c:v>308.06700000000001</c:v>
                </c:pt>
                <c:pt idx="13082">
                  <c:v>308.077</c:v>
                </c:pt>
                <c:pt idx="13083">
                  <c:v>308.08800000000002</c:v>
                </c:pt>
                <c:pt idx="13084">
                  <c:v>308.09800000000001</c:v>
                </c:pt>
                <c:pt idx="13085">
                  <c:v>308.108</c:v>
                </c:pt>
                <c:pt idx="13086">
                  <c:v>308.11900000000003</c:v>
                </c:pt>
                <c:pt idx="13087">
                  <c:v>308.12900000000002</c:v>
                </c:pt>
                <c:pt idx="13088">
                  <c:v>308.14</c:v>
                </c:pt>
                <c:pt idx="13089">
                  <c:v>308.15000000000003</c:v>
                </c:pt>
                <c:pt idx="13090">
                  <c:v>308.15999999999997</c:v>
                </c:pt>
                <c:pt idx="13091">
                  <c:v>308.17099999999999</c:v>
                </c:pt>
                <c:pt idx="13092">
                  <c:v>308.18100000000004</c:v>
                </c:pt>
                <c:pt idx="13093">
                  <c:v>308.19099999999997</c:v>
                </c:pt>
                <c:pt idx="13094">
                  <c:v>308.202</c:v>
                </c:pt>
                <c:pt idx="13095">
                  <c:v>308.21199999999999</c:v>
                </c:pt>
                <c:pt idx="13096">
                  <c:v>308.22300000000001</c:v>
                </c:pt>
                <c:pt idx="13097">
                  <c:v>308.233</c:v>
                </c:pt>
                <c:pt idx="13098">
                  <c:v>308.24299999999999</c:v>
                </c:pt>
                <c:pt idx="13099">
                  <c:v>308.25399999999996</c:v>
                </c:pt>
                <c:pt idx="13100">
                  <c:v>308.26400000000001</c:v>
                </c:pt>
                <c:pt idx="13101">
                  <c:v>308.27500000000003</c:v>
                </c:pt>
                <c:pt idx="13102">
                  <c:v>308.28499999999997</c:v>
                </c:pt>
                <c:pt idx="13103">
                  <c:v>308.29500000000002</c:v>
                </c:pt>
                <c:pt idx="13104">
                  <c:v>308.30599999999998</c:v>
                </c:pt>
                <c:pt idx="13105">
                  <c:v>308.31599999999997</c:v>
                </c:pt>
                <c:pt idx="13106">
                  <c:v>308.327</c:v>
                </c:pt>
                <c:pt idx="13107">
                  <c:v>308.33699999999999</c:v>
                </c:pt>
                <c:pt idx="13108">
                  <c:v>308.34699999999998</c:v>
                </c:pt>
                <c:pt idx="13109">
                  <c:v>308.358</c:v>
                </c:pt>
                <c:pt idx="13110">
                  <c:v>308.36799999999999</c:v>
                </c:pt>
                <c:pt idx="13111">
                  <c:v>308.37799999999999</c:v>
                </c:pt>
                <c:pt idx="13112">
                  <c:v>308.38900000000001</c:v>
                </c:pt>
                <c:pt idx="13113">
                  <c:v>308.399</c:v>
                </c:pt>
                <c:pt idx="13114">
                  <c:v>308.40999999999997</c:v>
                </c:pt>
                <c:pt idx="13115">
                  <c:v>308.42</c:v>
                </c:pt>
                <c:pt idx="13116">
                  <c:v>308.43</c:v>
                </c:pt>
                <c:pt idx="13117">
                  <c:v>308.44099999999997</c:v>
                </c:pt>
                <c:pt idx="13118">
                  <c:v>308.45100000000002</c:v>
                </c:pt>
                <c:pt idx="13119">
                  <c:v>308.46100000000001</c:v>
                </c:pt>
                <c:pt idx="13120">
                  <c:v>308.47200000000004</c:v>
                </c:pt>
                <c:pt idx="13121">
                  <c:v>308.48200000000003</c:v>
                </c:pt>
                <c:pt idx="13122">
                  <c:v>308.49299999999999</c:v>
                </c:pt>
                <c:pt idx="13123">
                  <c:v>308.50300000000004</c:v>
                </c:pt>
                <c:pt idx="13124">
                  <c:v>308.51299999999998</c:v>
                </c:pt>
                <c:pt idx="13125">
                  <c:v>308.524</c:v>
                </c:pt>
                <c:pt idx="13126">
                  <c:v>308.53399999999999</c:v>
                </c:pt>
                <c:pt idx="13127">
                  <c:v>308.54399999999998</c:v>
                </c:pt>
                <c:pt idx="13128">
                  <c:v>308.55500000000001</c:v>
                </c:pt>
                <c:pt idx="13129">
                  <c:v>308.565</c:v>
                </c:pt>
                <c:pt idx="13130">
                  <c:v>308.57600000000002</c:v>
                </c:pt>
                <c:pt idx="13131">
                  <c:v>308.58599999999996</c:v>
                </c:pt>
                <c:pt idx="13132">
                  <c:v>308.596</c:v>
                </c:pt>
                <c:pt idx="13133">
                  <c:v>308.60699999999997</c:v>
                </c:pt>
                <c:pt idx="13134">
                  <c:v>308.61699999999996</c:v>
                </c:pt>
                <c:pt idx="13135">
                  <c:v>308.62700000000001</c:v>
                </c:pt>
                <c:pt idx="13136">
                  <c:v>308.63799999999998</c:v>
                </c:pt>
                <c:pt idx="13137">
                  <c:v>308.64800000000002</c:v>
                </c:pt>
                <c:pt idx="13138">
                  <c:v>308.65800000000002</c:v>
                </c:pt>
                <c:pt idx="13139">
                  <c:v>308.66899999999998</c:v>
                </c:pt>
                <c:pt idx="13140">
                  <c:v>308.67900000000003</c:v>
                </c:pt>
                <c:pt idx="13141">
                  <c:v>308.69</c:v>
                </c:pt>
                <c:pt idx="13142">
                  <c:v>308.7</c:v>
                </c:pt>
                <c:pt idx="13143">
                  <c:v>308.71000000000004</c:v>
                </c:pt>
                <c:pt idx="13144">
                  <c:v>308.721</c:v>
                </c:pt>
                <c:pt idx="13145">
                  <c:v>308.73099999999999</c:v>
                </c:pt>
                <c:pt idx="13146">
                  <c:v>308.74100000000004</c:v>
                </c:pt>
                <c:pt idx="13147">
                  <c:v>308.75200000000001</c:v>
                </c:pt>
                <c:pt idx="13148">
                  <c:v>308.762</c:v>
                </c:pt>
                <c:pt idx="13149">
                  <c:v>308.77199999999999</c:v>
                </c:pt>
                <c:pt idx="13150">
                  <c:v>308.78300000000002</c:v>
                </c:pt>
                <c:pt idx="13151">
                  <c:v>308.79299999999995</c:v>
                </c:pt>
                <c:pt idx="13152">
                  <c:v>308.80400000000003</c:v>
                </c:pt>
                <c:pt idx="13153">
                  <c:v>308.81399999999996</c:v>
                </c:pt>
                <c:pt idx="13154">
                  <c:v>308.82400000000001</c:v>
                </c:pt>
                <c:pt idx="13155">
                  <c:v>308.83500000000004</c:v>
                </c:pt>
                <c:pt idx="13156">
                  <c:v>308.84499999999997</c:v>
                </c:pt>
                <c:pt idx="13157">
                  <c:v>308.85500000000002</c:v>
                </c:pt>
                <c:pt idx="13158">
                  <c:v>308.86599999999999</c:v>
                </c:pt>
                <c:pt idx="13159">
                  <c:v>308.87599999999998</c:v>
                </c:pt>
                <c:pt idx="13160">
                  <c:v>308.88600000000002</c:v>
                </c:pt>
                <c:pt idx="13161">
                  <c:v>308.89699999999999</c:v>
                </c:pt>
                <c:pt idx="13162">
                  <c:v>308.90699999999998</c:v>
                </c:pt>
                <c:pt idx="13163">
                  <c:v>308.91700000000003</c:v>
                </c:pt>
                <c:pt idx="13164">
                  <c:v>308.928</c:v>
                </c:pt>
                <c:pt idx="13165">
                  <c:v>308.93799999999999</c:v>
                </c:pt>
                <c:pt idx="13166">
                  <c:v>308.94800000000004</c:v>
                </c:pt>
                <c:pt idx="13167">
                  <c:v>308.959</c:v>
                </c:pt>
                <c:pt idx="13168">
                  <c:v>308.96899999999999</c:v>
                </c:pt>
                <c:pt idx="13169">
                  <c:v>308.97899999999998</c:v>
                </c:pt>
                <c:pt idx="13170">
                  <c:v>308.99</c:v>
                </c:pt>
                <c:pt idx="13171">
                  <c:v>309</c:v>
                </c:pt>
                <c:pt idx="13172">
                  <c:v>309.01100000000002</c:v>
                </c:pt>
                <c:pt idx="13173">
                  <c:v>309.02100000000002</c:v>
                </c:pt>
                <c:pt idx="13174">
                  <c:v>309.03100000000001</c:v>
                </c:pt>
                <c:pt idx="13175">
                  <c:v>309.04200000000003</c:v>
                </c:pt>
                <c:pt idx="13176">
                  <c:v>309.05199999999996</c:v>
                </c:pt>
                <c:pt idx="13177">
                  <c:v>309.06200000000001</c:v>
                </c:pt>
                <c:pt idx="13178">
                  <c:v>309.07299999999998</c:v>
                </c:pt>
                <c:pt idx="13179">
                  <c:v>309.08299999999997</c:v>
                </c:pt>
                <c:pt idx="13180">
                  <c:v>309.09300000000002</c:v>
                </c:pt>
                <c:pt idx="13181">
                  <c:v>309.10399999999998</c:v>
                </c:pt>
                <c:pt idx="13182">
                  <c:v>309.11399999999998</c:v>
                </c:pt>
                <c:pt idx="13183">
                  <c:v>309.12400000000002</c:v>
                </c:pt>
                <c:pt idx="13184">
                  <c:v>309.13499999999999</c:v>
                </c:pt>
                <c:pt idx="13185">
                  <c:v>309.14499999999998</c:v>
                </c:pt>
                <c:pt idx="13186">
                  <c:v>309.15500000000003</c:v>
                </c:pt>
                <c:pt idx="13187">
                  <c:v>309.166</c:v>
                </c:pt>
                <c:pt idx="13188">
                  <c:v>309.17599999999999</c:v>
                </c:pt>
                <c:pt idx="13189">
                  <c:v>309.18599999999998</c:v>
                </c:pt>
                <c:pt idx="13190">
                  <c:v>309.197</c:v>
                </c:pt>
                <c:pt idx="13191">
                  <c:v>309.20700000000005</c:v>
                </c:pt>
                <c:pt idx="13192">
                  <c:v>309.21699999999998</c:v>
                </c:pt>
                <c:pt idx="13193">
                  <c:v>309.22800000000001</c:v>
                </c:pt>
                <c:pt idx="13194">
                  <c:v>309.238</c:v>
                </c:pt>
                <c:pt idx="13195">
                  <c:v>309.24799999999999</c:v>
                </c:pt>
                <c:pt idx="13196">
                  <c:v>309.25899999999996</c:v>
                </c:pt>
                <c:pt idx="13197">
                  <c:v>309.26900000000001</c:v>
                </c:pt>
                <c:pt idx="13198">
                  <c:v>309.279</c:v>
                </c:pt>
                <c:pt idx="13199">
                  <c:v>309.28999999999996</c:v>
                </c:pt>
                <c:pt idx="13200">
                  <c:v>309.3</c:v>
                </c:pt>
                <c:pt idx="13201">
                  <c:v>309.31</c:v>
                </c:pt>
                <c:pt idx="13202">
                  <c:v>309.32099999999997</c:v>
                </c:pt>
                <c:pt idx="13203">
                  <c:v>309.33100000000002</c:v>
                </c:pt>
                <c:pt idx="13204">
                  <c:v>309.34100000000001</c:v>
                </c:pt>
                <c:pt idx="13205">
                  <c:v>309.35199999999998</c:v>
                </c:pt>
                <c:pt idx="13206">
                  <c:v>309.36200000000002</c:v>
                </c:pt>
                <c:pt idx="13207">
                  <c:v>309.37200000000001</c:v>
                </c:pt>
                <c:pt idx="13208">
                  <c:v>309.38300000000004</c:v>
                </c:pt>
                <c:pt idx="13209">
                  <c:v>309.39300000000003</c:v>
                </c:pt>
                <c:pt idx="13210">
                  <c:v>309.40299999999996</c:v>
                </c:pt>
                <c:pt idx="13211">
                  <c:v>309.41400000000004</c:v>
                </c:pt>
                <c:pt idx="13212">
                  <c:v>309.42399999999998</c:v>
                </c:pt>
                <c:pt idx="13213">
                  <c:v>309.43399999999997</c:v>
                </c:pt>
                <c:pt idx="13214">
                  <c:v>309.44400000000002</c:v>
                </c:pt>
                <c:pt idx="13215">
                  <c:v>309.45499999999998</c:v>
                </c:pt>
                <c:pt idx="13216">
                  <c:v>309.46499999999997</c:v>
                </c:pt>
                <c:pt idx="13217">
                  <c:v>309.47500000000002</c:v>
                </c:pt>
                <c:pt idx="13218">
                  <c:v>309.48599999999999</c:v>
                </c:pt>
                <c:pt idx="13219">
                  <c:v>309.49599999999998</c:v>
                </c:pt>
                <c:pt idx="13220">
                  <c:v>309.50600000000003</c:v>
                </c:pt>
                <c:pt idx="13221">
                  <c:v>309.517</c:v>
                </c:pt>
                <c:pt idx="13222">
                  <c:v>309.52700000000004</c:v>
                </c:pt>
                <c:pt idx="13223">
                  <c:v>309.53699999999998</c:v>
                </c:pt>
                <c:pt idx="13224">
                  <c:v>309.548</c:v>
                </c:pt>
                <c:pt idx="13225">
                  <c:v>309.55800000000005</c:v>
                </c:pt>
                <c:pt idx="13226">
                  <c:v>309.56799999999998</c:v>
                </c:pt>
                <c:pt idx="13227">
                  <c:v>309.57900000000001</c:v>
                </c:pt>
                <c:pt idx="13228">
                  <c:v>309.589</c:v>
                </c:pt>
                <c:pt idx="13229">
                  <c:v>309.59899999999999</c:v>
                </c:pt>
                <c:pt idx="13230">
                  <c:v>309.60999999999996</c:v>
                </c:pt>
                <c:pt idx="13231">
                  <c:v>309.61099999999999</c:v>
                </c:pt>
                <c:pt idx="13232">
                  <c:v>309.62</c:v>
                </c:pt>
                <c:pt idx="13233">
                  <c:v>309.62200000000001</c:v>
                </c:pt>
                <c:pt idx="13234">
                  <c:v>309.63</c:v>
                </c:pt>
                <c:pt idx="13235">
                  <c:v>309.63299999999998</c:v>
                </c:pt>
                <c:pt idx="13236">
                  <c:v>309.64299999999997</c:v>
                </c:pt>
                <c:pt idx="13237">
                  <c:v>309.654</c:v>
                </c:pt>
                <c:pt idx="13238">
                  <c:v>309.66399999999999</c:v>
                </c:pt>
                <c:pt idx="13239">
                  <c:v>309.67500000000001</c:v>
                </c:pt>
                <c:pt idx="13240">
                  <c:v>309.68600000000004</c:v>
                </c:pt>
                <c:pt idx="13241">
                  <c:v>309.69600000000003</c:v>
                </c:pt>
                <c:pt idx="13242">
                  <c:v>309.70699999999999</c:v>
                </c:pt>
                <c:pt idx="13243">
                  <c:v>309.71800000000002</c:v>
                </c:pt>
                <c:pt idx="13244">
                  <c:v>309.72800000000001</c:v>
                </c:pt>
                <c:pt idx="13245">
                  <c:v>309.73899999999998</c:v>
                </c:pt>
                <c:pt idx="13246">
                  <c:v>309.75</c:v>
                </c:pt>
                <c:pt idx="13247">
                  <c:v>309.76</c:v>
                </c:pt>
                <c:pt idx="13248">
                  <c:v>309.77099999999996</c:v>
                </c:pt>
                <c:pt idx="13249">
                  <c:v>309.78100000000001</c:v>
                </c:pt>
                <c:pt idx="13250">
                  <c:v>309.79200000000003</c:v>
                </c:pt>
                <c:pt idx="13251">
                  <c:v>309.803</c:v>
                </c:pt>
                <c:pt idx="13252">
                  <c:v>309.81300000000005</c:v>
                </c:pt>
                <c:pt idx="13253">
                  <c:v>309.82400000000001</c:v>
                </c:pt>
                <c:pt idx="13254">
                  <c:v>309.834</c:v>
                </c:pt>
                <c:pt idx="13255">
                  <c:v>309.84500000000003</c:v>
                </c:pt>
                <c:pt idx="13256">
                  <c:v>309.85599999999999</c:v>
                </c:pt>
                <c:pt idx="13257">
                  <c:v>309.86599999999999</c:v>
                </c:pt>
                <c:pt idx="13258">
                  <c:v>309.87700000000001</c:v>
                </c:pt>
                <c:pt idx="13259">
                  <c:v>309.88799999999998</c:v>
                </c:pt>
                <c:pt idx="13260">
                  <c:v>309.89799999999997</c:v>
                </c:pt>
                <c:pt idx="13261">
                  <c:v>309.90900000000005</c:v>
                </c:pt>
                <c:pt idx="13262">
                  <c:v>309.91899999999998</c:v>
                </c:pt>
                <c:pt idx="13263">
                  <c:v>309.93</c:v>
                </c:pt>
                <c:pt idx="13264">
                  <c:v>309.94100000000003</c:v>
                </c:pt>
                <c:pt idx="13265">
                  <c:v>309.95100000000002</c:v>
                </c:pt>
                <c:pt idx="13266">
                  <c:v>309.96199999999999</c:v>
                </c:pt>
                <c:pt idx="13267">
                  <c:v>309.97200000000004</c:v>
                </c:pt>
                <c:pt idx="13268">
                  <c:v>309.983</c:v>
                </c:pt>
                <c:pt idx="13269">
                  <c:v>309.99399999999997</c:v>
                </c:pt>
                <c:pt idx="13270">
                  <c:v>310.00400000000002</c:v>
                </c:pt>
                <c:pt idx="13271">
                  <c:v>310.01499999999999</c:v>
                </c:pt>
                <c:pt idx="13272">
                  <c:v>310.02600000000001</c:v>
                </c:pt>
                <c:pt idx="13273">
                  <c:v>310.036</c:v>
                </c:pt>
                <c:pt idx="13274">
                  <c:v>310.04700000000003</c:v>
                </c:pt>
                <c:pt idx="13275">
                  <c:v>310.05699999999996</c:v>
                </c:pt>
                <c:pt idx="13276">
                  <c:v>310.06800000000004</c:v>
                </c:pt>
                <c:pt idx="13277">
                  <c:v>310.07900000000001</c:v>
                </c:pt>
                <c:pt idx="13278">
                  <c:v>310.089</c:v>
                </c:pt>
                <c:pt idx="13279">
                  <c:v>310.10000000000002</c:v>
                </c:pt>
                <c:pt idx="13280">
                  <c:v>310.11</c:v>
                </c:pt>
                <c:pt idx="13281">
                  <c:v>310.12099999999998</c:v>
                </c:pt>
                <c:pt idx="13282">
                  <c:v>310.13200000000001</c:v>
                </c:pt>
                <c:pt idx="13283">
                  <c:v>310.142</c:v>
                </c:pt>
                <c:pt idx="13284">
                  <c:v>310.15299999999996</c:v>
                </c:pt>
                <c:pt idx="13285">
                  <c:v>310.16300000000001</c:v>
                </c:pt>
                <c:pt idx="13286">
                  <c:v>310.17399999999998</c:v>
                </c:pt>
                <c:pt idx="13287">
                  <c:v>310.185</c:v>
                </c:pt>
                <c:pt idx="13288">
                  <c:v>310.19499999999999</c:v>
                </c:pt>
                <c:pt idx="13289">
                  <c:v>310.20600000000002</c:v>
                </c:pt>
                <c:pt idx="13290">
                  <c:v>310.21599999999995</c:v>
                </c:pt>
                <c:pt idx="13291">
                  <c:v>310.22700000000003</c:v>
                </c:pt>
                <c:pt idx="13292">
                  <c:v>310.238</c:v>
                </c:pt>
                <c:pt idx="13293">
                  <c:v>310.24799999999999</c:v>
                </c:pt>
                <c:pt idx="13294">
                  <c:v>310.25900000000001</c:v>
                </c:pt>
                <c:pt idx="13295">
                  <c:v>310.26900000000001</c:v>
                </c:pt>
                <c:pt idx="13296">
                  <c:v>310.27999999999997</c:v>
                </c:pt>
                <c:pt idx="13297">
                  <c:v>310.291</c:v>
                </c:pt>
                <c:pt idx="13298">
                  <c:v>310.30099999999999</c:v>
                </c:pt>
                <c:pt idx="13299">
                  <c:v>310.31199999999995</c:v>
                </c:pt>
                <c:pt idx="13300">
                  <c:v>310.322</c:v>
                </c:pt>
                <c:pt idx="13301">
                  <c:v>310.33299999999997</c:v>
                </c:pt>
                <c:pt idx="13302">
                  <c:v>310.34399999999999</c:v>
                </c:pt>
                <c:pt idx="13303">
                  <c:v>310.35399999999998</c:v>
                </c:pt>
                <c:pt idx="13304">
                  <c:v>310.36500000000001</c:v>
                </c:pt>
                <c:pt idx="13305">
                  <c:v>310.375</c:v>
                </c:pt>
                <c:pt idx="13306">
                  <c:v>310.38600000000002</c:v>
                </c:pt>
                <c:pt idx="13307">
                  <c:v>310.39699999999999</c:v>
                </c:pt>
                <c:pt idx="13308">
                  <c:v>310.40699999999998</c:v>
                </c:pt>
                <c:pt idx="13309">
                  <c:v>310.41800000000001</c:v>
                </c:pt>
                <c:pt idx="13310">
                  <c:v>310.428</c:v>
                </c:pt>
                <c:pt idx="13311">
                  <c:v>310.43899999999996</c:v>
                </c:pt>
                <c:pt idx="13312">
                  <c:v>310.44900000000001</c:v>
                </c:pt>
                <c:pt idx="13313">
                  <c:v>310.45999999999998</c:v>
                </c:pt>
                <c:pt idx="13314">
                  <c:v>310.47099999999995</c:v>
                </c:pt>
                <c:pt idx="13315">
                  <c:v>310.48099999999999</c:v>
                </c:pt>
                <c:pt idx="13316">
                  <c:v>310.49200000000002</c:v>
                </c:pt>
                <c:pt idx="13317">
                  <c:v>310.50200000000001</c:v>
                </c:pt>
                <c:pt idx="13318">
                  <c:v>310.51300000000003</c:v>
                </c:pt>
                <c:pt idx="13319">
                  <c:v>310.524</c:v>
                </c:pt>
                <c:pt idx="13320">
                  <c:v>310.53399999999999</c:v>
                </c:pt>
                <c:pt idx="13321">
                  <c:v>310.54500000000002</c:v>
                </c:pt>
                <c:pt idx="13322">
                  <c:v>310.55500000000001</c:v>
                </c:pt>
                <c:pt idx="13323">
                  <c:v>310.56600000000003</c:v>
                </c:pt>
                <c:pt idx="13324">
                  <c:v>310.57600000000002</c:v>
                </c:pt>
                <c:pt idx="13325">
                  <c:v>310.58699999999999</c:v>
                </c:pt>
                <c:pt idx="13326">
                  <c:v>310.59800000000001</c:v>
                </c:pt>
                <c:pt idx="13327">
                  <c:v>310.608</c:v>
                </c:pt>
                <c:pt idx="13328">
                  <c:v>310.61899999999997</c:v>
                </c:pt>
                <c:pt idx="13329">
                  <c:v>310.62900000000002</c:v>
                </c:pt>
                <c:pt idx="13330">
                  <c:v>310.64</c:v>
                </c:pt>
                <c:pt idx="13331">
                  <c:v>310.65100000000001</c:v>
                </c:pt>
                <c:pt idx="13332">
                  <c:v>310.661</c:v>
                </c:pt>
                <c:pt idx="13333">
                  <c:v>310.67200000000003</c:v>
                </c:pt>
                <c:pt idx="13334">
                  <c:v>310.68199999999996</c:v>
                </c:pt>
                <c:pt idx="13335">
                  <c:v>310.69300000000004</c:v>
                </c:pt>
                <c:pt idx="13336">
                  <c:v>310.70300000000003</c:v>
                </c:pt>
                <c:pt idx="13337">
                  <c:v>310.714</c:v>
                </c:pt>
                <c:pt idx="13338">
                  <c:v>310.72500000000002</c:v>
                </c:pt>
                <c:pt idx="13339">
                  <c:v>310.73500000000001</c:v>
                </c:pt>
                <c:pt idx="13340">
                  <c:v>310.74599999999998</c:v>
                </c:pt>
                <c:pt idx="13341">
                  <c:v>310.75600000000003</c:v>
                </c:pt>
                <c:pt idx="13342">
                  <c:v>310.767</c:v>
                </c:pt>
                <c:pt idx="13343">
                  <c:v>310.77699999999999</c:v>
                </c:pt>
                <c:pt idx="13344">
                  <c:v>310.78800000000001</c:v>
                </c:pt>
                <c:pt idx="13345">
                  <c:v>310.79899999999998</c:v>
                </c:pt>
                <c:pt idx="13346">
                  <c:v>310.80899999999997</c:v>
                </c:pt>
                <c:pt idx="13347">
                  <c:v>310.82000000000005</c:v>
                </c:pt>
                <c:pt idx="13348">
                  <c:v>310.83</c:v>
                </c:pt>
                <c:pt idx="13349">
                  <c:v>310.84100000000001</c:v>
                </c:pt>
                <c:pt idx="13350">
                  <c:v>310.851</c:v>
                </c:pt>
                <c:pt idx="13351">
                  <c:v>310.86200000000002</c:v>
                </c:pt>
                <c:pt idx="13352">
                  <c:v>310.87199999999996</c:v>
                </c:pt>
                <c:pt idx="13353">
                  <c:v>310.88300000000004</c:v>
                </c:pt>
                <c:pt idx="13354">
                  <c:v>310.89400000000001</c:v>
                </c:pt>
                <c:pt idx="13355">
                  <c:v>310.904</c:v>
                </c:pt>
                <c:pt idx="13356">
                  <c:v>310.91500000000002</c:v>
                </c:pt>
                <c:pt idx="13357">
                  <c:v>310.92500000000001</c:v>
                </c:pt>
                <c:pt idx="13358">
                  <c:v>310.93599999999998</c:v>
                </c:pt>
                <c:pt idx="13359">
                  <c:v>310.94600000000003</c:v>
                </c:pt>
                <c:pt idx="13360">
                  <c:v>310.95699999999999</c:v>
                </c:pt>
                <c:pt idx="13361">
                  <c:v>310.96799999999996</c:v>
                </c:pt>
                <c:pt idx="13362">
                  <c:v>310.97800000000001</c:v>
                </c:pt>
                <c:pt idx="13363">
                  <c:v>310.98899999999998</c:v>
                </c:pt>
                <c:pt idx="13364">
                  <c:v>310.99899999999997</c:v>
                </c:pt>
                <c:pt idx="13365">
                  <c:v>311.01</c:v>
                </c:pt>
                <c:pt idx="13366">
                  <c:v>311.02</c:v>
                </c:pt>
                <c:pt idx="13367">
                  <c:v>311.03099999999995</c:v>
                </c:pt>
                <c:pt idx="13368">
                  <c:v>311.041</c:v>
                </c:pt>
                <c:pt idx="13369">
                  <c:v>311.05200000000002</c:v>
                </c:pt>
                <c:pt idx="13370">
                  <c:v>311.06299999999999</c:v>
                </c:pt>
                <c:pt idx="13371">
                  <c:v>311.07300000000004</c:v>
                </c:pt>
                <c:pt idx="13372">
                  <c:v>311.084</c:v>
                </c:pt>
                <c:pt idx="13373">
                  <c:v>311.09399999999999</c:v>
                </c:pt>
                <c:pt idx="13374">
                  <c:v>311.10500000000002</c:v>
                </c:pt>
                <c:pt idx="13375">
                  <c:v>311.11500000000001</c:v>
                </c:pt>
                <c:pt idx="13376">
                  <c:v>311.12599999999998</c:v>
                </c:pt>
                <c:pt idx="13377">
                  <c:v>311.13600000000002</c:v>
                </c:pt>
                <c:pt idx="13378">
                  <c:v>311.14699999999999</c:v>
                </c:pt>
                <c:pt idx="13379">
                  <c:v>311.15799999999996</c:v>
                </c:pt>
                <c:pt idx="13380">
                  <c:v>311.16800000000001</c:v>
                </c:pt>
                <c:pt idx="13381">
                  <c:v>311.17899999999997</c:v>
                </c:pt>
                <c:pt idx="13382">
                  <c:v>311.18900000000002</c:v>
                </c:pt>
                <c:pt idx="13383">
                  <c:v>311.2</c:v>
                </c:pt>
                <c:pt idx="13384">
                  <c:v>311.20999999999998</c:v>
                </c:pt>
                <c:pt idx="13385">
                  <c:v>311.221</c:v>
                </c:pt>
                <c:pt idx="13386">
                  <c:v>311.23099999999999</c:v>
                </c:pt>
                <c:pt idx="13387">
                  <c:v>311.24199999999996</c:v>
                </c:pt>
                <c:pt idx="13388">
                  <c:v>311.25200000000001</c:v>
                </c:pt>
                <c:pt idx="13389">
                  <c:v>311.26300000000003</c:v>
                </c:pt>
                <c:pt idx="13390">
                  <c:v>311.274</c:v>
                </c:pt>
                <c:pt idx="13391">
                  <c:v>311.28400000000005</c:v>
                </c:pt>
                <c:pt idx="13392">
                  <c:v>311.29500000000002</c:v>
                </c:pt>
                <c:pt idx="13393">
                  <c:v>311.30500000000001</c:v>
                </c:pt>
                <c:pt idx="13394">
                  <c:v>311.31600000000003</c:v>
                </c:pt>
                <c:pt idx="13395">
                  <c:v>311.32600000000002</c:v>
                </c:pt>
                <c:pt idx="13396">
                  <c:v>311.33699999999999</c:v>
                </c:pt>
                <c:pt idx="13397">
                  <c:v>311.34700000000004</c:v>
                </c:pt>
                <c:pt idx="13398">
                  <c:v>311.358</c:v>
                </c:pt>
                <c:pt idx="13399">
                  <c:v>311.36799999999999</c:v>
                </c:pt>
                <c:pt idx="13400">
                  <c:v>311.37900000000002</c:v>
                </c:pt>
                <c:pt idx="13401">
                  <c:v>311.38900000000001</c:v>
                </c:pt>
                <c:pt idx="13402">
                  <c:v>311.39999999999998</c:v>
                </c:pt>
                <c:pt idx="13403">
                  <c:v>311.411</c:v>
                </c:pt>
                <c:pt idx="13404">
                  <c:v>311.42099999999999</c:v>
                </c:pt>
                <c:pt idx="13405">
                  <c:v>311.43199999999996</c:v>
                </c:pt>
                <c:pt idx="13406">
                  <c:v>311.44200000000001</c:v>
                </c:pt>
                <c:pt idx="13407">
                  <c:v>311.45299999999997</c:v>
                </c:pt>
                <c:pt idx="13408">
                  <c:v>311.46299999999997</c:v>
                </c:pt>
                <c:pt idx="13409">
                  <c:v>311.47399999999999</c:v>
                </c:pt>
                <c:pt idx="13410">
                  <c:v>311.48399999999998</c:v>
                </c:pt>
                <c:pt idx="13411">
                  <c:v>311.495</c:v>
                </c:pt>
                <c:pt idx="13412">
                  <c:v>311.505</c:v>
                </c:pt>
                <c:pt idx="13413">
                  <c:v>311.51600000000002</c:v>
                </c:pt>
                <c:pt idx="13414">
                  <c:v>311.52599999999995</c:v>
                </c:pt>
                <c:pt idx="13415">
                  <c:v>311.53700000000003</c:v>
                </c:pt>
                <c:pt idx="13416">
                  <c:v>311.54699999999997</c:v>
                </c:pt>
                <c:pt idx="13417">
                  <c:v>311.55799999999999</c:v>
                </c:pt>
                <c:pt idx="13418">
                  <c:v>311.56799999999998</c:v>
                </c:pt>
                <c:pt idx="13419">
                  <c:v>311.57900000000001</c:v>
                </c:pt>
                <c:pt idx="13420">
                  <c:v>311.58999999999997</c:v>
                </c:pt>
                <c:pt idx="13421">
                  <c:v>311.60000000000002</c:v>
                </c:pt>
                <c:pt idx="13422">
                  <c:v>311.61099999999999</c:v>
                </c:pt>
                <c:pt idx="13423">
                  <c:v>311.62099999999998</c:v>
                </c:pt>
                <c:pt idx="13424">
                  <c:v>311.63200000000001</c:v>
                </c:pt>
                <c:pt idx="13425">
                  <c:v>311.642</c:v>
                </c:pt>
                <c:pt idx="13426">
                  <c:v>311.65300000000002</c:v>
                </c:pt>
                <c:pt idx="13427">
                  <c:v>311.66300000000001</c:v>
                </c:pt>
                <c:pt idx="13428">
                  <c:v>311.67399999999998</c:v>
                </c:pt>
                <c:pt idx="13429">
                  <c:v>311.68400000000003</c:v>
                </c:pt>
                <c:pt idx="13430">
                  <c:v>311.69499999999999</c:v>
                </c:pt>
                <c:pt idx="13431">
                  <c:v>311.70499999999998</c:v>
                </c:pt>
                <c:pt idx="13432">
                  <c:v>311.71600000000001</c:v>
                </c:pt>
                <c:pt idx="13433">
                  <c:v>311.726</c:v>
                </c:pt>
                <c:pt idx="13434">
                  <c:v>311.73699999999997</c:v>
                </c:pt>
                <c:pt idx="13435">
                  <c:v>311.74700000000001</c:v>
                </c:pt>
                <c:pt idx="13436">
                  <c:v>311.75799999999998</c:v>
                </c:pt>
                <c:pt idx="13437">
                  <c:v>311.76799999999997</c:v>
                </c:pt>
                <c:pt idx="13438">
                  <c:v>311.779</c:v>
                </c:pt>
                <c:pt idx="13439">
                  <c:v>311.78899999999999</c:v>
                </c:pt>
                <c:pt idx="13440">
                  <c:v>311.8</c:v>
                </c:pt>
                <c:pt idx="13441">
                  <c:v>311.81</c:v>
                </c:pt>
                <c:pt idx="13442">
                  <c:v>311.82100000000003</c:v>
                </c:pt>
                <c:pt idx="13443">
                  <c:v>311.83099999999996</c:v>
                </c:pt>
                <c:pt idx="13444">
                  <c:v>311.84200000000004</c:v>
                </c:pt>
                <c:pt idx="13445">
                  <c:v>311.85199999999998</c:v>
                </c:pt>
                <c:pt idx="13446">
                  <c:v>311.863</c:v>
                </c:pt>
                <c:pt idx="13447">
                  <c:v>311.87299999999999</c:v>
                </c:pt>
                <c:pt idx="13448">
                  <c:v>311.88400000000001</c:v>
                </c:pt>
                <c:pt idx="13449">
                  <c:v>311.89399999999995</c:v>
                </c:pt>
                <c:pt idx="13450">
                  <c:v>311.90500000000003</c:v>
                </c:pt>
                <c:pt idx="13451">
                  <c:v>311.916</c:v>
                </c:pt>
                <c:pt idx="13452">
                  <c:v>311.92599999999999</c:v>
                </c:pt>
                <c:pt idx="13453">
                  <c:v>311.93700000000001</c:v>
                </c:pt>
                <c:pt idx="13454">
                  <c:v>311.947</c:v>
                </c:pt>
                <c:pt idx="13455">
                  <c:v>311.95799999999997</c:v>
                </c:pt>
                <c:pt idx="13456">
                  <c:v>311.96800000000002</c:v>
                </c:pt>
                <c:pt idx="13457">
                  <c:v>311.97899999999998</c:v>
                </c:pt>
                <c:pt idx="13458">
                  <c:v>311.98899999999998</c:v>
                </c:pt>
                <c:pt idx="13459">
                  <c:v>312</c:v>
                </c:pt>
                <c:pt idx="13460">
                  <c:v>312.01</c:v>
                </c:pt>
                <c:pt idx="13461">
                  <c:v>312.02099999999996</c:v>
                </c:pt>
                <c:pt idx="13462">
                  <c:v>312.03100000000001</c:v>
                </c:pt>
                <c:pt idx="13463">
                  <c:v>312.04199999999997</c:v>
                </c:pt>
                <c:pt idx="13464">
                  <c:v>312.05200000000002</c:v>
                </c:pt>
                <c:pt idx="13465">
                  <c:v>312.06299999999999</c:v>
                </c:pt>
                <c:pt idx="13466">
                  <c:v>312.07299999999998</c:v>
                </c:pt>
                <c:pt idx="13467">
                  <c:v>312.084</c:v>
                </c:pt>
                <c:pt idx="13468">
                  <c:v>312.09399999999999</c:v>
                </c:pt>
                <c:pt idx="13469">
                  <c:v>312.10499999999996</c:v>
                </c:pt>
                <c:pt idx="13470">
                  <c:v>312.11500000000001</c:v>
                </c:pt>
                <c:pt idx="13471">
                  <c:v>312.12600000000003</c:v>
                </c:pt>
                <c:pt idx="13472">
                  <c:v>312.13599999999997</c:v>
                </c:pt>
                <c:pt idx="13473">
                  <c:v>312.14700000000005</c:v>
                </c:pt>
                <c:pt idx="13474">
                  <c:v>312.15699999999998</c:v>
                </c:pt>
                <c:pt idx="13475">
                  <c:v>312.16800000000001</c:v>
                </c:pt>
                <c:pt idx="13476">
                  <c:v>312.178</c:v>
                </c:pt>
                <c:pt idx="13477">
                  <c:v>312.18900000000002</c:v>
                </c:pt>
                <c:pt idx="13478">
                  <c:v>312.19899999999996</c:v>
                </c:pt>
                <c:pt idx="13479">
                  <c:v>312.209</c:v>
                </c:pt>
                <c:pt idx="13480">
                  <c:v>312.22000000000003</c:v>
                </c:pt>
                <c:pt idx="13481">
                  <c:v>312.22999999999996</c:v>
                </c:pt>
                <c:pt idx="13482">
                  <c:v>312.24100000000004</c:v>
                </c:pt>
                <c:pt idx="13483">
                  <c:v>312.25099999999998</c:v>
                </c:pt>
                <c:pt idx="13484">
                  <c:v>312.262</c:v>
                </c:pt>
                <c:pt idx="13485">
                  <c:v>312.27199999999999</c:v>
                </c:pt>
                <c:pt idx="13486">
                  <c:v>312.28300000000002</c:v>
                </c:pt>
                <c:pt idx="13487">
                  <c:v>312.29299999999995</c:v>
                </c:pt>
                <c:pt idx="13488">
                  <c:v>312.30400000000003</c:v>
                </c:pt>
                <c:pt idx="13489">
                  <c:v>312.31400000000002</c:v>
                </c:pt>
                <c:pt idx="13490">
                  <c:v>312.32499999999999</c:v>
                </c:pt>
                <c:pt idx="13491">
                  <c:v>312.33500000000004</c:v>
                </c:pt>
                <c:pt idx="13492">
                  <c:v>312.346</c:v>
                </c:pt>
                <c:pt idx="13493">
                  <c:v>312.35599999999999</c:v>
                </c:pt>
                <c:pt idx="13494">
                  <c:v>312.36700000000002</c:v>
                </c:pt>
                <c:pt idx="13495">
                  <c:v>312.37700000000001</c:v>
                </c:pt>
                <c:pt idx="13496">
                  <c:v>312.38799999999998</c:v>
                </c:pt>
                <c:pt idx="13497">
                  <c:v>312.39800000000002</c:v>
                </c:pt>
                <c:pt idx="13498">
                  <c:v>312.40899999999999</c:v>
                </c:pt>
                <c:pt idx="13499">
                  <c:v>312.41900000000004</c:v>
                </c:pt>
                <c:pt idx="13500">
                  <c:v>312.43</c:v>
                </c:pt>
                <c:pt idx="13501">
                  <c:v>312.44</c:v>
                </c:pt>
                <c:pt idx="13502">
                  <c:v>312.45100000000002</c:v>
                </c:pt>
                <c:pt idx="13503">
                  <c:v>312.46100000000001</c:v>
                </c:pt>
                <c:pt idx="13504">
                  <c:v>312.47199999999998</c:v>
                </c:pt>
                <c:pt idx="13505">
                  <c:v>312.48200000000003</c:v>
                </c:pt>
                <c:pt idx="13506">
                  <c:v>312.49299999999999</c:v>
                </c:pt>
                <c:pt idx="13507">
                  <c:v>312.50299999999999</c:v>
                </c:pt>
                <c:pt idx="13508">
                  <c:v>312.51300000000003</c:v>
                </c:pt>
                <c:pt idx="13509">
                  <c:v>312.524</c:v>
                </c:pt>
                <c:pt idx="13510">
                  <c:v>312.53399999999999</c:v>
                </c:pt>
                <c:pt idx="13511">
                  <c:v>312.54500000000002</c:v>
                </c:pt>
                <c:pt idx="13512">
                  <c:v>312.55500000000001</c:v>
                </c:pt>
                <c:pt idx="13513">
                  <c:v>312.56599999999997</c:v>
                </c:pt>
                <c:pt idx="13514">
                  <c:v>312.57600000000002</c:v>
                </c:pt>
                <c:pt idx="13515">
                  <c:v>312.58699999999999</c:v>
                </c:pt>
                <c:pt idx="13516">
                  <c:v>312.59699999999998</c:v>
                </c:pt>
                <c:pt idx="13517">
                  <c:v>312.608</c:v>
                </c:pt>
                <c:pt idx="13518">
                  <c:v>312.61799999999999</c:v>
                </c:pt>
                <c:pt idx="13519">
                  <c:v>312.62899999999996</c:v>
                </c:pt>
                <c:pt idx="13520">
                  <c:v>312.63900000000001</c:v>
                </c:pt>
                <c:pt idx="13521">
                  <c:v>312.64999999999998</c:v>
                </c:pt>
                <c:pt idx="13522">
                  <c:v>312.65999999999997</c:v>
                </c:pt>
                <c:pt idx="13523">
                  <c:v>312.67099999999999</c:v>
                </c:pt>
                <c:pt idx="13524">
                  <c:v>312.68099999999998</c:v>
                </c:pt>
                <c:pt idx="13525">
                  <c:v>312.69100000000003</c:v>
                </c:pt>
                <c:pt idx="13526">
                  <c:v>312.702</c:v>
                </c:pt>
                <c:pt idx="13527">
                  <c:v>312.71199999999999</c:v>
                </c:pt>
                <c:pt idx="13528">
                  <c:v>312.72300000000001</c:v>
                </c:pt>
                <c:pt idx="13529">
                  <c:v>312.733</c:v>
                </c:pt>
                <c:pt idx="13530">
                  <c:v>312.74399999999997</c:v>
                </c:pt>
                <c:pt idx="13531">
                  <c:v>312.75400000000002</c:v>
                </c:pt>
                <c:pt idx="13532">
                  <c:v>312.76499999999999</c:v>
                </c:pt>
                <c:pt idx="13533">
                  <c:v>312.77499999999998</c:v>
                </c:pt>
                <c:pt idx="13534">
                  <c:v>312.786</c:v>
                </c:pt>
                <c:pt idx="13535">
                  <c:v>312.79599999999999</c:v>
                </c:pt>
                <c:pt idx="13536">
                  <c:v>312.80699999999996</c:v>
                </c:pt>
                <c:pt idx="13537">
                  <c:v>312.81700000000001</c:v>
                </c:pt>
                <c:pt idx="13538">
                  <c:v>312.827</c:v>
                </c:pt>
                <c:pt idx="13539">
                  <c:v>312.83799999999997</c:v>
                </c:pt>
                <c:pt idx="13540">
                  <c:v>312.84800000000001</c:v>
                </c:pt>
                <c:pt idx="13541">
                  <c:v>312.85899999999998</c:v>
                </c:pt>
                <c:pt idx="13542">
                  <c:v>312.86899999999997</c:v>
                </c:pt>
                <c:pt idx="13543">
                  <c:v>312.88</c:v>
                </c:pt>
                <c:pt idx="13544">
                  <c:v>312.89</c:v>
                </c:pt>
                <c:pt idx="13545">
                  <c:v>312.90099999999995</c:v>
                </c:pt>
                <c:pt idx="13546">
                  <c:v>312.911</c:v>
                </c:pt>
                <c:pt idx="13547">
                  <c:v>312.92199999999997</c:v>
                </c:pt>
                <c:pt idx="13548">
                  <c:v>312.93199999999996</c:v>
                </c:pt>
                <c:pt idx="13549">
                  <c:v>312.94200000000001</c:v>
                </c:pt>
                <c:pt idx="13550">
                  <c:v>312.95299999999997</c:v>
                </c:pt>
                <c:pt idx="13551">
                  <c:v>312.96300000000002</c:v>
                </c:pt>
                <c:pt idx="13552">
                  <c:v>312.97399999999999</c:v>
                </c:pt>
                <c:pt idx="13553">
                  <c:v>312.98399999999998</c:v>
                </c:pt>
                <c:pt idx="13554">
                  <c:v>312.995</c:v>
                </c:pt>
                <c:pt idx="13555">
                  <c:v>313.005</c:v>
                </c:pt>
                <c:pt idx="13556">
                  <c:v>313.01599999999996</c:v>
                </c:pt>
                <c:pt idx="13557">
                  <c:v>313.02600000000001</c:v>
                </c:pt>
                <c:pt idx="13558">
                  <c:v>313.036</c:v>
                </c:pt>
                <c:pt idx="13559">
                  <c:v>313.04699999999997</c:v>
                </c:pt>
                <c:pt idx="13560">
                  <c:v>313.05700000000002</c:v>
                </c:pt>
                <c:pt idx="13561">
                  <c:v>313.06799999999998</c:v>
                </c:pt>
                <c:pt idx="13562">
                  <c:v>313.07799999999997</c:v>
                </c:pt>
                <c:pt idx="13563">
                  <c:v>313.089</c:v>
                </c:pt>
                <c:pt idx="13564">
                  <c:v>313.09899999999999</c:v>
                </c:pt>
                <c:pt idx="13565">
                  <c:v>313.10999999999996</c:v>
                </c:pt>
                <c:pt idx="13566">
                  <c:v>313.12</c:v>
                </c:pt>
                <c:pt idx="13567">
                  <c:v>313.13</c:v>
                </c:pt>
                <c:pt idx="13568">
                  <c:v>313.14099999999996</c:v>
                </c:pt>
                <c:pt idx="13569">
                  <c:v>313.15100000000001</c:v>
                </c:pt>
                <c:pt idx="13570">
                  <c:v>313.16199999999998</c:v>
                </c:pt>
                <c:pt idx="13571">
                  <c:v>313.17199999999997</c:v>
                </c:pt>
                <c:pt idx="13572">
                  <c:v>313.18299999999999</c:v>
                </c:pt>
                <c:pt idx="13573">
                  <c:v>313.19299999999998</c:v>
                </c:pt>
                <c:pt idx="13574">
                  <c:v>313.20299999999997</c:v>
                </c:pt>
                <c:pt idx="13575">
                  <c:v>313.20399999999995</c:v>
                </c:pt>
                <c:pt idx="13576">
                  <c:v>313.214</c:v>
                </c:pt>
                <c:pt idx="13577">
                  <c:v>313.21500000000003</c:v>
                </c:pt>
                <c:pt idx="13578">
                  <c:v>313.226</c:v>
                </c:pt>
                <c:pt idx="13579">
                  <c:v>313.23599999999999</c:v>
                </c:pt>
                <c:pt idx="13580">
                  <c:v>313.24700000000001</c:v>
                </c:pt>
                <c:pt idx="13581">
                  <c:v>313.25799999999998</c:v>
                </c:pt>
                <c:pt idx="13582">
                  <c:v>313.26900000000001</c:v>
                </c:pt>
                <c:pt idx="13583">
                  <c:v>313.279</c:v>
                </c:pt>
                <c:pt idx="13584">
                  <c:v>313.29000000000002</c:v>
                </c:pt>
                <c:pt idx="13585">
                  <c:v>313.30099999999999</c:v>
                </c:pt>
                <c:pt idx="13586">
                  <c:v>313.31200000000001</c:v>
                </c:pt>
                <c:pt idx="13587">
                  <c:v>313.322</c:v>
                </c:pt>
                <c:pt idx="13588">
                  <c:v>313.33299999999997</c:v>
                </c:pt>
                <c:pt idx="13589">
                  <c:v>313.34399999999999</c:v>
                </c:pt>
                <c:pt idx="13590">
                  <c:v>313.35500000000002</c:v>
                </c:pt>
                <c:pt idx="13591">
                  <c:v>313.36499999999995</c:v>
                </c:pt>
                <c:pt idx="13592">
                  <c:v>313.37600000000003</c:v>
                </c:pt>
                <c:pt idx="13593">
                  <c:v>313.387</c:v>
                </c:pt>
                <c:pt idx="13594">
                  <c:v>313.39799999999997</c:v>
                </c:pt>
                <c:pt idx="13595">
                  <c:v>313.40800000000002</c:v>
                </c:pt>
                <c:pt idx="13596">
                  <c:v>313.41899999999998</c:v>
                </c:pt>
                <c:pt idx="13597">
                  <c:v>313.43</c:v>
                </c:pt>
                <c:pt idx="13598">
                  <c:v>313.44100000000003</c:v>
                </c:pt>
                <c:pt idx="13599">
                  <c:v>313.45100000000002</c:v>
                </c:pt>
                <c:pt idx="13600">
                  <c:v>313.46199999999999</c:v>
                </c:pt>
                <c:pt idx="13601">
                  <c:v>313.47300000000001</c:v>
                </c:pt>
                <c:pt idx="13602">
                  <c:v>313.48399999999998</c:v>
                </c:pt>
                <c:pt idx="13603">
                  <c:v>313.49399999999997</c:v>
                </c:pt>
                <c:pt idx="13604">
                  <c:v>313.505</c:v>
                </c:pt>
                <c:pt idx="13605">
                  <c:v>313.51600000000002</c:v>
                </c:pt>
                <c:pt idx="13606">
                  <c:v>313.52699999999999</c:v>
                </c:pt>
                <c:pt idx="13607">
                  <c:v>313.53700000000003</c:v>
                </c:pt>
                <c:pt idx="13608">
                  <c:v>313.548</c:v>
                </c:pt>
                <c:pt idx="13609">
                  <c:v>313.55899999999997</c:v>
                </c:pt>
                <c:pt idx="13610">
                  <c:v>313.57</c:v>
                </c:pt>
                <c:pt idx="13611">
                  <c:v>313.58</c:v>
                </c:pt>
                <c:pt idx="13612">
                  <c:v>313.59100000000001</c:v>
                </c:pt>
                <c:pt idx="13613">
                  <c:v>313.60200000000003</c:v>
                </c:pt>
                <c:pt idx="13614">
                  <c:v>313.613</c:v>
                </c:pt>
                <c:pt idx="13615">
                  <c:v>313.62299999999999</c:v>
                </c:pt>
                <c:pt idx="13616">
                  <c:v>313.63400000000001</c:v>
                </c:pt>
                <c:pt idx="13617">
                  <c:v>313.64499999999998</c:v>
                </c:pt>
                <c:pt idx="13618">
                  <c:v>313.65600000000001</c:v>
                </c:pt>
                <c:pt idx="13619">
                  <c:v>313.666</c:v>
                </c:pt>
                <c:pt idx="13620">
                  <c:v>313.67700000000002</c:v>
                </c:pt>
                <c:pt idx="13621">
                  <c:v>313.68799999999999</c:v>
                </c:pt>
                <c:pt idx="13622">
                  <c:v>313.69899999999996</c:v>
                </c:pt>
                <c:pt idx="13623">
                  <c:v>313.709</c:v>
                </c:pt>
                <c:pt idx="13624">
                  <c:v>313.71999999999997</c:v>
                </c:pt>
                <c:pt idx="13625">
                  <c:v>313.73099999999999</c:v>
                </c:pt>
                <c:pt idx="13626">
                  <c:v>313.74099999999999</c:v>
                </c:pt>
                <c:pt idx="13627">
                  <c:v>313.75200000000001</c:v>
                </c:pt>
                <c:pt idx="13628">
                  <c:v>313.76299999999998</c:v>
                </c:pt>
                <c:pt idx="13629">
                  <c:v>313.774</c:v>
                </c:pt>
                <c:pt idx="13630">
                  <c:v>313.78399999999999</c:v>
                </c:pt>
                <c:pt idx="13631">
                  <c:v>313.79499999999996</c:v>
                </c:pt>
                <c:pt idx="13632">
                  <c:v>313.80600000000004</c:v>
                </c:pt>
                <c:pt idx="13633">
                  <c:v>313.81700000000001</c:v>
                </c:pt>
                <c:pt idx="13634">
                  <c:v>313.827</c:v>
                </c:pt>
                <c:pt idx="13635">
                  <c:v>313.83800000000002</c:v>
                </c:pt>
                <c:pt idx="13636">
                  <c:v>313.84899999999999</c:v>
                </c:pt>
                <c:pt idx="13637">
                  <c:v>313.85999999999996</c:v>
                </c:pt>
                <c:pt idx="13638">
                  <c:v>313.87</c:v>
                </c:pt>
                <c:pt idx="13639">
                  <c:v>313.88099999999997</c:v>
                </c:pt>
                <c:pt idx="13640">
                  <c:v>313.892</c:v>
                </c:pt>
                <c:pt idx="13641">
                  <c:v>313.90199999999999</c:v>
                </c:pt>
                <c:pt idx="13642">
                  <c:v>313.91300000000001</c:v>
                </c:pt>
                <c:pt idx="13643">
                  <c:v>313.92399999999998</c:v>
                </c:pt>
                <c:pt idx="13644">
                  <c:v>313.935</c:v>
                </c:pt>
                <c:pt idx="13645">
                  <c:v>313.94499999999999</c:v>
                </c:pt>
                <c:pt idx="13646">
                  <c:v>313.95599999999996</c:v>
                </c:pt>
                <c:pt idx="13647">
                  <c:v>313.96700000000004</c:v>
                </c:pt>
                <c:pt idx="13648">
                  <c:v>313.97800000000001</c:v>
                </c:pt>
                <c:pt idx="13649">
                  <c:v>313.988</c:v>
                </c:pt>
                <c:pt idx="13650">
                  <c:v>313.99900000000002</c:v>
                </c:pt>
                <c:pt idx="13651">
                  <c:v>314.01</c:v>
                </c:pt>
                <c:pt idx="13652">
                  <c:v>314.02</c:v>
                </c:pt>
                <c:pt idx="13653">
                  <c:v>314.03100000000001</c:v>
                </c:pt>
                <c:pt idx="13654">
                  <c:v>314.04199999999997</c:v>
                </c:pt>
                <c:pt idx="13655">
                  <c:v>314.053</c:v>
                </c:pt>
                <c:pt idx="13656">
                  <c:v>314.06300000000005</c:v>
                </c:pt>
                <c:pt idx="13657">
                  <c:v>314.07400000000001</c:v>
                </c:pt>
                <c:pt idx="13658">
                  <c:v>314.08499999999998</c:v>
                </c:pt>
                <c:pt idx="13659">
                  <c:v>314.09500000000003</c:v>
                </c:pt>
                <c:pt idx="13660">
                  <c:v>314.10599999999999</c:v>
                </c:pt>
                <c:pt idx="13661">
                  <c:v>314.11699999999996</c:v>
                </c:pt>
                <c:pt idx="13662">
                  <c:v>314.12800000000004</c:v>
                </c:pt>
                <c:pt idx="13663">
                  <c:v>314.13799999999998</c:v>
                </c:pt>
                <c:pt idx="13664">
                  <c:v>314.149</c:v>
                </c:pt>
                <c:pt idx="13665">
                  <c:v>314.16000000000003</c:v>
                </c:pt>
                <c:pt idx="13666">
                  <c:v>314.17</c:v>
                </c:pt>
                <c:pt idx="13667">
                  <c:v>314.18099999999998</c:v>
                </c:pt>
                <c:pt idx="13668">
                  <c:v>314.19200000000001</c:v>
                </c:pt>
                <c:pt idx="13669">
                  <c:v>314.20300000000003</c:v>
                </c:pt>
                <c:pt idx="13670">
                  <c:v>314.21299999999997</c:v>
                </c:pt>
                <c:pt idx="13671">
                  <c:v>314.22400000000005</c:v>
                </c:pt>
                <c:pt idx="13672">
                  <c:v>314.23500000000001</c:v>
                </c:pt>
                <c:pt idx="13673">
                  <c:v>314.245</c:v>
                </c:pt>
                <c:pt idx="13674">
                  <c:v>314.25600000000003</c:v>
                </c:pt>
                <c:pt idx="13675">
                  <c:v>314.267</c:v>
                </c:pt>
                <c:pt idx="13676">
                  <c:v>314.27699999999999</c:v>
                </c:pt>
                <c:pt idx="13677">
                  <c:v>314.28800000000001</c:v>
                </c:pt>
                <c:pt idx="13678">
                  <c:v>314.29899999999998</c:v>
                </c:pt>
                <c:pt idx="13679">
                  <c:v>314.31</c:v>
                </c:pt>
                <c:pt idx="13680">
                  <c:v>314.32000000000005</c:v>
                </c:pt>
                <c:pt idx="13681">
                  <c:v>314.33100000000002</c:v>
                </c:pt>
                <c:pt idx="13682">
                  <c:v>314.34199999999998</c:v>
                </c:pt>
                <c:pt idx="13683">
                  <c:v>314.35200000000003</c:v>
                </c:pt>
                <c:pt idx="13684">
                  <c:v>314.363</c:v>
                </c:pt>
                <c:pt idx="13685">
                  <c:v>314.37399999999997</c:v>
                </c:pt>
                <c:pt idx="13686">
                  <c:v>314.38499999999999</c:v>
                </c:pt>
                <c:pt idx="13687">
                  <c:v>314.39499999999998</c:v>
                </c:pt>
                <c:pt idx="13688">
                  <c:v>314.40600000000001</c:v>
                </c:pt>
                <c:pt idx="13689">
                  <c:v>314.41700000000003</c:v>
                </c:pt>
                <c:pt idx="13690">
                  <c:v>314.42700000000002</c:v>
                </c:pt>
                <c:pt idx="13691">
                  <c:v>314.43799999999999</c:v>
                </c:pt>
                <c:pt idx="13692">
                  <c:v>314.44900000000001</c:v>
                </c:pt>
                <c:pt idx="13693">
                  <c:v>314.459</c:v>
                </c:pt>
                <c:pt idx="13694">
                  <c:v>314.46999999999997</c:v>
                </c:pt>
                <c:pt idx="13695">
                  <c:v>314.48099999999999</c:v>
                </c:pt>
                <c:pt idx="13696">
                  <c:v>314.49099999999999</c:v>
                </c:pt>
                <c:pt idx="13697">
                  <c:v>314.50200000000001</c:v>
                </c:pt>
                <c:pt idx="13698">
                  <c:v>314.51300000000003</c:v>
                </c:pt>
                <c:pt idx="13699">
                  <c:v>314.524</c:v>
                </c:pt>
                <c:pt idx="13700">
                  <c:v>314.53399999999999</c:v>
                </c:pt>
                <c:pt idx="13701">
                  <c:v>314.54500000000002</c:v>
                </c:pt>
                <c:pt idx="13702">
                  <c:v>314.55599999999998</c:v>
                </c:pt>
                <c:pt idx="13703">
                  <c:v>314.56599999999997</c:v>
                </c:pt>
                <c:pt idx="13704">
                  <c:v>314.577</c:v>
                </c:pt>
                <c:pt idx="13705">
                  <c:v>314.58800000000002</c:v>
                </c:pt>
                <c:pt idx="13706">
                  <c:v>314.59800000000001</c:v>
                </c:pt>
                <c:pt idx="13707">
                  <c:v>314.60899999999998</c:v>
                </c:pt>
                <c:pt idx="13708">
                  <c:v>314.62</c:v>
                </c:pt>
                <c:pt idx="13709">
                  <c:v>314.63</c:v>
                </c:pt>
                <c:pt idx="13710">
                  <c:v>314.64100000000002</c:v>
                </c:pt>
                <c:pt idx="13711">
                  <c:v>314.65199999999999</c:v>
                </c:pt>
                <c:pt idx="13712">
                  <c:v>314.66300000000001</c:v>
                </c:pt>
                <c:pt idx="13713">
                  <c:v>314.673</c:v>
                </c:pt>
                <c:pt idx="13714">
                  <c:v>314.68400000000003</c:v>
                </c:pt>
                <c:pt idx="13715">
                  <c:v>314.69499999999999</c:v>
                </c:pt>
                <c:pt idx="13716">
                  <c:v>314.70499999999998</c:v>
                </c:pt>
                <c:pt idx="13717">
                  <c:v>314.71600000000001</c:v>
                </c:pt>
                <c:pt idx="13718">
                  <c:v>314.72699999999998</c:v>
                </c:pt>
                <c:pt idx="13719">
                  <c:v>314.73699999999997</c:v>
                </c:pt>
                <c:pt idx="13720">
                  <c:v>314.74799999999999</c:v>
                </c:pt>
                <c:pt idx="13721">
                  <c:v>314.75900000000001</c:v>
                </c:pt>
                <c:pt idx="13722">
                  <c:v>314.76900000000001</c:v>
                </c:pt>
                <c:pt idx="13723">
                  <c:v>314.78000000000003</c:v>
                </c:pt>
                <c:pt idx="13724">
                  <c:v>314.791</c:v>
                </c:pt>
                <c:pt idx="13725">
                  <c:v>314.80099999999999</c:v>
                </c:pt>
                <c:pt idx="13726">
                  <c:v>314.81200000000001</c:v>
                </c:pt>
                <c:pt idx="13727">
                  <c:v>314.82299999999998</c:v>
                </c:pt>
                <c:pt idx="13728">
                  <c:v>314.83299999999997</c:v>
                </c:pt>
                <c:pt idx="13729">
                  <c:v>314.84399999999999</c:v>
                </c:pt>
                <c:pt idx="13730">
                  <c:v>314.85500000000002</c:v>
                </c:pt>
                <c:pt idx="13731">
                  <c:v>314.86500000000001</c:v>
                </c:pt>
                <c:pt idx="13732">
                  <c:v>314.87600000000003</c:v>
                </c:pt>
                <c:pt idx="13733">
                  <c:v>314.887</c:v>
                </c:pt>
                <c:pt idx="13734">
                  <c:v>314.89699999999999</c:v>
                </c:pt>
                <c:pt idx="13735">
                  <c:v>314.90800000000002</c:v>
                </c:pt>
                <c:pt idx="13736">
                  <c:v>314.91899999999998</c:v>
                </c:pt>
                <c:pt idx="13737">
                  <c:v>314.92899999999997</c:v>
                </c:pt>
                <c:pt idx="13738">
                  <c:v>314.94</c:v>
                </c:pt>
                <c:pt idx="13739">
                  <c:v>314.95100000000002</c:v>
                </c:pt>
                <c:pt idx="13740">
                  <c:v>314.96099999999996</c:v>
                </c:pt>
                <c:pt idx="13741">
                  <c:v>314.97200000000004</c:v>
                </c:pt>
                <c:pt idx="13742">
                  <c:v>314.983</c:v>
                </c:pt>
                <c:pt idx="13743">
                  <c:v>314.99299999999999</c:v>
                </c:pt>
                <c:pt idx="13744">
                  <c:v>315.00400000000002</c:v>
                </c:pt>
                <c:pt idx="13745">
                  <c:v>315.01499999999999</c:v>
                </c:pt>
                <c:pt idx="13746">
                  <c:v>315.02499999999998</c:v>
                </c:pt>
                <c:pt idx="13747">
                  <c:v>315.036</c:v>
                </c:pt>
                <c:pt idx="13748">
                  <c:v>315.04699999999997</c:v>
                </c:pt>
                <c:pt idx="13749">
                  <c:v>315.05699999999996</c:v>
                </c:pt>
                <c:pt idx="13750">
                  <c:v>315.06800000000004</c:v>
                </c:pt>
                <c:pt idx="13751">
                  <c:v>315.07900000000001</c:v>
                </c:pt>
                <c:pt idx="13752">
                  <c:v>315.089</c:v>
                </c:pt>
                <c:pt idx="13753">
                  <c:v>315.10000000000002</c:v>
                </c:pt>
                <c:pt idx="13754">
                  <c:v>315.11099999999999</c:v>
                </c:pt>
                <c:pt idx="13755">
                  <c:v>315.12099999999998</c:v>
                </c:pt>
                <c:pt idx="13756">
                  <c:v>315.13200000000001</c:v>
                </c:pt>
                <c:pt idx="13757">
                  <c:v>315.14299999999997</c:v>
                </c:pt>
                <c:pt idx="13758">
                  <c:v>315.15299999999996</c:v>
                </c:pt>
                <c:pt idx="13759">
                  <c:v>315.16399999999999</c:v>
                </c:pt>
                <c:pt idx="13760">
                  <c:v>315.17500000000001</c:v>
                </c:pt>
                <c:pt idx="13761">
                  <c:v>315.185</c:v>
                </c:pt>
                <c:pt idx="13762">
                  <c:v>315.19600000000003</c:v>
                </c:pt>
                <c:pt idx="13763">
                  <c:v>315.20699999999999</c:v>
                </c:pt>
                <c:pt idx="13764">
                  <c:v>315.21699999999998</c:v>
                </c:pt>
                <c:pt idx="13765">
                  <c:v>315.22800000000001</c:v>
                </c:pt>
                <c:pt idx="13766">
                  <c:v>315.23899999999998</c:v>
                </c:pt>
                <c:pt idx="13767">
                  <c:v>315.24899999999997</c:v>
                </c:pt>
                <c:pt idx="13768">
                  <c:v>315.26</c:v>
                </c:pt>
                <c:pt idx="13769">
                  <c:v>315.27100000000002</c:v>
                </c:pt>
                <c:pt idx="13770">
                  <c:v>315.28099999999995</c:v>
                </c:pt>
                <c:pt idx="13771">
                  <c:v>315.29200000000003</c:v>
                </c:pt>
                <c:pt idx="13772">
                  <c:v>315.303</c:v>
                </c:pt>
                <c:pt idx="13773">
                  <c:v>315.31299999999999</c:v>
                </c:pt>
                <c:pt idx="13774">
                  <c:v>315.32400000000001</c:v>
                </c:pt>
                <c:pt idx="13775">
                  <c:v>315.33499999999998</c:v>
                </c:pt>
                <c:pt idx="13776">
                  <c:v>315.34499999999997</c:v>
                </c:pt>
                <c:pt idx="13777">
                  <c:v>315.35599999999999</c:v>
                </c:pt>
                <c:pt idx="13778">
                  <c:v>315.36599999999999</c:v>
                </c:pt>
                <c:pt idx="13779">
                  <c:v>315.37699999999995</c:v>
                </c:pt>
                <c:pt idx="13780">
                  <c:v>315.38800000000003</c:v>
                </c:pt>
                <c:pt idx="13781">
                  <c:v>315.39799999999997</c:v>
                </c:pt>
                <c:pt idx="13782">
                  <c:v>315.40899999999999</c:v>
                </c:pt>
                <c:pt idx="13783">
                  <c:v>315.42</c:v>
                </c:pt>
                <c:pt idx="13784">
                  <c:v>315.43</c:v>
                </c:pt>
                <c:pt idx="13785">
                  <c:v>315.44099999999997</c:v>
                </c:pt>
                <c:pt idx="13786">
                  <c:v>315.452</c:v>
                </c:pt>
                <c:pt idx="13787">
                  <c:v>315.46199999999999</c:v>
                </c:pt>
                <c:pt idx="13788">
                  <c:v>315.47299999999996</c:v>
                </c:pt>
                <c:pt idx="13789">
                  <c:v>315.48400000000004</c:v>
                </c:pt>
                <c:pt idx="13790">
                  <c:v>315.49399999999997</c:v>
                </c:pt>
                <c:pt idx="13791">
                  <c:v>315.505</c:v>
                </c:pt>
                <c:pt idx="13792">
                  <c:v>315.51499999999999</c:v>
                </c:pt>
                <c:pt idx="13793">
                  <c:v>315.52600000000001</c:v>
                </c:pt>
                <c:pt idx="13794">
                  <c:v>315.53699999999998</c:v>
                </c:pt>
                <c:pt idx="13795">
                  <c:v>315.54700000000003</c:v>
                </c:pt>
                <c:pt idx="13796">
                  <c:v>315.55799999999999</c:v>
                </c:pt>
                <c:pt idx="13797">
                  <c:v>315.56899999999996</c:v>
                </c:pt>
                <c:pt idx="13798">
                  <c:v>315.57900000000001</c:v>
                </c:pt>
                <c:pt idx="13799">
                  <c:v>315.58999999999997</c:v>
                </c:pt>
                <c:pt idx="13800">
                  <c:v>315.601</c:v>
                </c:pt>
                <c:pt idx="13801">
                  <c:v>315.61099999999999</c:v>
                </c:pt>
                <c:pt idx="13802">
                  <c:v>315.62200000000001</c:v>
                </c:pt>
                <c:pt idx="13803">
                  <c:v>315.63200000000001</c:v>
                </c:pt>
                <c:pt idx="13804">
                  <c:v>315.64300000000003</c:v>
                </c:pt>
                <c:pt idx="13805">
                  <c:v>315.654</c:v>
                </c:pt>
                <c:pt idx="13806">
                  <c:v>315.66399999999999</c:v>
                </c:pt>
                <c:pt idx="13807">
                  <c:v>315.67500000000001</c:v>
                </c:pt>
                <c:pt idx="13808">
                  <c:v>315.68599999999998</c:v>
                </c:pt>
                <c:pt idx="13809">
                  <c:v>315.69599999999997</c:v>
                </c:pt>
                <c:pt idx="13810">
                  <c:v>315.70699999999999</c:v>
                </c:pt>
                <c:pt idx="13811">
                  <c:v>315.71699999999998</c:v>
                </c:pt>
                <c:pt idx="13812">
                  <c:v>315.72799999999995</c:v>
                </c:pt>
                <c:pt idx="13813">
                  <c:v>315.73900000000003</c:v>
                </c:pt>
                <c:pt idx="13814">
                  <c:v>315.74899999999997</c:v>
                </c:pt>
                <c:pt idx="13815">
                  <c:v>315.76</c:v>
                </c:pt>
                <c:pt idx="13816">
                  <c:v>315.77100000000002</c:v>
                </c:pt>
                <c:pt idx="13817">
                  <c:v>315.78100000000001</c:v>
                </c:pt>
                <c:pt idx="13818">
                  <c:v>315.79199999999997</c:v>
                </c:pt>
                <c:pt idx="13819">
                  <c:v>315.80200000000002</c:v>
                </c:pt>
                <c:pt idx="13820">
                  <c:v>315.81299999999999</c:v>
                </c:pt>
                <c:pt idx="13821">
                  <c:v>315.82399999999996</c:v>
                </c:pt>
                <c:pt idx="13822">
                  <c:v>315.834</c:v>
                </c:pt>
                <c:pt idx="13823">
                  <c:v>315.84499999999997</c:v>
                </c:pt>
                <c:pt idx="13824">
                  <c:v>315.85599999999999</c:v>
                </c:pt>
                <c:pt idx="13825">
                  <c:v>315.86599999999999</c:v>
                </c:pt>
                <c:pt idx="13826">
                  <c:v>315.87700000000001</c:v>
                </c:pt>
                <c:pt idx="13827">
                  <c:v>315.887</c:v>
                </c:pt>
                <c:pt idx="13828">
                  <c:v>315.89800000000002</c:v>
                </c:pt>
                <c:pt idx="13829">
                  <c:v>315.90899999999999</c:v>
                </c:pt>
                <c:pt idx="13830">
                  <c:v>315.91900000000004</c:v>
                </c:pt>
                <c:pt idx="13831">
                  <c:v>315.93</c:v>
                </c:pt>
                <c:pt idx="13832">
                  <c:v>315.94099999999997</c:v>
                </c:pt>
                <c:pt idx="13833">
                  <c:v>315.95100000000002</c:v>
                </c:pt>
                <c:pt idx="13834">
                  <c:v>315.96199999999999</c:v>
                </c:pt>
                <c:pt idx="13835">
                  <c:v>315.97199999999998</c:v>
                </c:pt>
                <c:pt idx="13836">
                  <c:v>315.983</c:v>
                </c:pt>
                <c:pt idx="13837">
                  <c:v>315.99400000000003</c:v>
                </c:pt>
                <c:pt idx="13838">
                  <c:v>316.00399999999996</c:v>
                </c:pt>
                <c:pt idx="13839">
                  <c:v>316.01499999999999</c:v>
                </c:pt>
                <c:pt idx="13840">
                  <c:v>316.02500000000003</c:v>
                </c:pt>
                <c:pt idx="13841">
                  <c:v>316.036</c:v>
                </c:pt>
                <c:pt idx="13842">
                  <c:v>316.04700000000003</c:v>
                </c:pt>
                <c:pt idx="13843">
                  <c:v>316.05700000000002</c:v>
                </c:pt>
                <c:pt idx="13844">
                  <c:v>316.06799999999998</c:v>
                </c:pt>
                <c:pt idx="13845">
                  <c:v>316.07800000000003</c:v>
                </c:pt>
                <c:pt idx="13846">
                  <c:v>316.089</c:v>
                </c:pt>
                <c:pt idx="13847">
                  <c:v>316.09999999999997</c:v>
                </c:pt>
                <c:pt idx="13848">
                  <c:v>316.11</c:v>
                </c:pt>
                <c:pt idx="13849">
                  <c:v>316.12099999999998</c:v>
                </c:pt>
                <c:pt idx="13850">
                  <c:v>316.13200000000001</c:v>
                </c:pt>
                <c:pt idx="13851">
                  <c:v>316.14200000000005</c:v>
                </c:pt>
                <c:pt idx="13852">
                  <c:v>316.15300000000002</c:v>
                </c:pt>
                <c:pt idx="13853">
                  <c:v>316.16300000000001</c:v>
                </c:pt>
                <c:pt idx="13854">
                  <c:v>316.17400000000004</c:v>
                </c:pt>
                <c:pt idx="13855">
                  <c:v>316.185</c:v>
                </c:pt>
                <c:pt idx="13856">
                  <c:v>316.19499999999999</c:v>
                </c:pt>
                <c:pt idx="13857">
                  <c:v>316.20600000000002</c:v>
                </c:pt>
                <c:pt idx="13858">
                  <c:v>316.21600000000001</c:v>
                </c:pt>
                <c:pt idx="13859">
                  <c:v>316.22699999999998</c:v>
                </c:pt>
                <c:pt idx="13860">
                  <c:v>316.238</c:v>
                </c:pt>
                <c:pt idx="13861">
                  <c:v>316.24799999999999</c:v>
                </c:pt>
                <c:pt idx="13862">
                  <c:v>316.25900000000001</c:v>
                </c:pt>
                <c:pt idx="13863">
                  <c:v>316.26900000000001</c:v>
                </c:pt>
                <c:pt idx="13864">
                  <c:v>316.28000000000003</c:v>
                </c:pt>
                <c:pt idx="13865">
                  <c:v>316.291</c:v>
                </c:pt>
                <c:pt idx="13866">
                  <c:v>316.30100000000004</c:v>
                </c:pt>
                <c:pt idx="13867">
                  <c:v>316.31200000000001</c:v>
                </c:pt>
                <c:pt idx="13868">
                  <c:v>316.322</c:v>
                </c:pt>
                <c:pt idx="13869">
                  <c:v>316.33300000000003</c:v>
                </c:pt>
                <c:pt idx="13870">
                  <c:v>316.34300000000002</c:v>
                </c:pt>
                <c:pt idx="13871">
                  <c:v>316.35399999999998</c:v>
                </c:pt>
                <c:pt idx="13872">
                  <c:v>316.36500000000001</c:v>
                </c:pt>
                <c:pt idx="13873">
                  <c:v>316.375</c:v>
                </c:pt>
                <c:pt idx="13874">
                  <c:v>316.38599999999997</c:v>
                </c:pt>
                <c:pt idx="13875">
                  <c:v>316.39600000000002</c:v>
                </c:pt>
                <c:pt idx="13876">
                  <c:v>316.40699999999998</c:v>
                </c:pt>
                <c:pt idx="13877">
                  <c:v>316.41800000000001</c:v>
                </c:pt>
                <c:pt idx="13878">
                  <c:v>316.428</c:v>
                </c:pt>
                <c:pt idx="13879">
                  <c:v>316.43900000000002</c:v>
                </c:pt>
                <c:pt idx="13880">
                  <c:v>316.44899999999996</c:v>
                </c:pt>
                <c:pt idx="13881">
                  <c:v>316.46000000000004</c:v>
                </c:pt>
                <c:pt idx="13882">
                  <c:v>316.471</c:v>
                </c:pt>
                <c:pt idx="13883">
                  <c:v>316.48099999999999</c:v>
                </c:pt>
                <c:pt idx="13884">
                  <c:v>316.49200000000002</c:v>
                </c:pt>
                <c:pt idx="13885">
                  <c:v>316.50200000000001</c:v>
                </c:pt>
                <c:pt idx="13886">
                  <c:v>316.51299999999998</c:v>
                </c:pt>
                <c:pt idx="13887">
                  <c:v>316.52300000000002</c:v>
                </c:pt>
                <c:pt idx="13888">
                  <c:v>316.53399999999999</c:v>
                </c:pt>
                <c:pt idx="13889">
                  <c:v>316.54499999999996</c:v>
                </c:pt>
                <c:pt idx="13890">
                  <c:v>316.55500000000001</c:v>
                </c:pt>
                <c:pt idx="13891">
                  <c:v>316.56599999999997</c:v>
                </c:pt>
                <c:pt idx="13892">
                  <c:v>316.57599999999996</c:v>
                </c:pt>
                <c:pt idx="13893">
                  <c:v>316.58699999999999</c:v>
                </c:pt>
                <c:pt idx="13894">
                  <c:v>316.59800000000001</c:v>
                </c:pt>
                <c:pt idx="13895">
                  <c:v>316.608</c:v>
                </c:pt>
                <c:pt idx="13896">
                  <c:v>316.61900000000003</c:v>
                </c:pt>
                <c:pt idx="13897">
                  <c:v>316.62900000000002</c:v>
                </c:pt>
                <c:pt idx="13898">
                  <c:v>316.64</c:v>
                </c:pt>
                <c:pt idx="13899">
                  <c:v>316.65000000000003</c:v>
                </c:pt>
                <c:pt idx="13900">
                  <c:v>316.661</c:v>
                </c:pt>
                <c:pt idx="13901">
                  <c:v>316.67199999999997</c:v>
                </c:pt>
                <c:pt idx="13902">
                  <c:v>316.68200000000002</c:v>
                </c:pt>
                <c:pt idx="13903">
                  <c:v>316.69299999999998</c:v>
                </c:pt>
                <c:pt idx="13904">
                  <c:v>316.70299999999997</c:v>
                </c:pt>
                <c:pt idx="13905">
                  <c:v>316.714</c:v>
                </c:pt>
                <c:pt idx="13906">
                  <c:v>316.72399999999999</c:v>
                </c:pt>
                <c:pt idx="13907">
                  <c:v>316.73499999999996</c:v>
                </c:pt>
                <c:pt idx="13908">
                  <c:v>316.74600000000004</c:v>
                </c:pt>
                <c:pt idx="13909">
                  <c:v>316.75599999999997</c:v>
                </c:pt>
                <c:pt idx="13910">
                  <c:v>316.767</c:v>
                </c:pt>
                <c:pt idx="13911">
                  <c:v>316.77699999999999</c:v>
                </c:pt>
                <c:pt idx="13912">
                  <c:v>316.78800000000001</c:v>
                </c:pt>
                <c:pt idx="13913">
                  <c:v>316.798</c:v>
                </c:pt>
                <c:pt idx="13914">
                  <c:v>316.80900000000003</c:v>
                </c:pt>
                <c:pt idx="13915">
                  <c:v>316.82</c:v>
                </c:pt>
                <c:pt idx="13916">
                  <c:v>316.83</c:v>
                </c:pt>
                <c:pt idx="13917">
                  <c:v>316.84100000000001</c:v>
                </c:pt>
                <c:pt idx="13918">
                  <c:v>316.851</c:v>
                </c:pt>
                <c:pt idx="13919">
                  <c:v>316.86200000000002</c:v>
                </c:pt>
                <c:pt idx="13920">
                  <c:v>316.87200000000001</c:v>
                </c:pt>
                <c:pt idx="13921">
                  <c:v>316.88299999999998</c:v>
                </c:pt>
                <c:pt idx="13922">
                  <c:v>316.89400000000001</c:v>
                </c:pt>
                <c:pt idx="13923">
                  <c:v>316.904</c:v>
                </c:pt>
                <c:pt idx="13924">
                  <c:v>316.91499999999996</c:v>
                </c:pt>
                <c:pt idx="13925">
                  <c:v>316.92500000000001</c:v>
                </c:pt>
                <c:pt idx="13926">
                  <c:v>316.93600000000004</c:v>
                </c:pt>
                <c:pt idx="13927">
                  <c:v>316.94599999999997</c:v>
                </c:pt>
                <c:pt idx="13928">
                  <c:v>316.95700000000005</c:v>
                </c:pt>
                <c:pt idx="13929">
                  <c:v>316.96699999999998</c:v>
                </c:pt>
                <c:pt idx="13930">
                  <c:v>316.97800000000001</c:v>
                </c:pt>
                <c:pt idx="13931">
                  <c:v>316.98099999999999</c:v>
                </c:pt>
                <c:pt idx="13932">
                  <c:v>316.98900000000003</c:v>
                </c:pt>
                <c:pt idx="13933">
                  <c:v>316.99199999999996</c:v>
                </c:pt>
                <c:pt idx="13934">
                  <c:v>316.99900000000002</c:v>
                </c:pt>
                <c:pt idx="13935">
                  <c:v>317.00300000000004</c:v>
                </c:pt>
                <c:pt idx="13936">
                  <c:v>317.01400000000001</c:v>
                </c:pt>
                <c:pt idx="13937">
                  <c:v>317.02499999999998</c:v>
                </c:pt>
                <c:pt idx="13938">
                  <c:v>317.036</c:v>
                </c:pt>
                <c:pt idx="13939">
                  <c:v>317.04700000000003</c:v>
                </c:pt>
                <c:pt idx="13940">
                  <c:v>317.05699999999996</c:v>
                </c:pt>
                <c:pt idx="13941">
                  <c:v>317.06800000000004</c:v>
                </c:pt>
                <c:pt idx="13942">
                  <c:v>317.07900000000001</c:v>
                </c:pt>
                <c:pt idx="13943">
                  <c:v>317.08999999999997</c:v>
                </c:pt>
                <c:pt idx="13944">
                  <c:v>317.101</c:v>
                </c:pt>
                <c:pt idx="13945">
                  <c:v>317.11200000000002</c:v>
                </c:pt>
                <c:pt idx="13946">
                  <c:v>317.12299999999999</c:v>
                </c:pt>
                <c:pt idx="13947">
                  <c:v>317.13400000000001</c:v>
                </c:pt>
                <c:pt idx="13948">
                  <c:v>317.14500000000004</c:v>
                </c:pt>
                <c:pt idx="13949">
                  <c:v>317.15499999999997</c:v>
                </c:pt>
                <c:pt idx="13950">
                  <c:v>317.166</c:v>
                </c:pt>
                <c:pt idx="13951">
                  <c:v>317.17700000000002</c:v>
                </c:pt>
                <c:pt idx="13952">
                  <c:v>317.18799999999999</c:v>
                </c:pt>
                <c:pt idx="13953">
                  <c:v>317.19899999999996</c:v>
                </c:pt>
                <c:pt idx="13954">
                  <c:v>317.21000000000004</c:v>
                </c:pt>
                <c:pt idx="13955">
                  <c:v>317.221</c:v>
                </c:pt>
                <c:pt idx="13956">
                  <c:v>317.23199999999997</c:v>
                </c:pt>
                <c:pt idx="13957">
                  <c:v>317.24299999999999</c:v>
                </c:pt>
                <c:pt idx="13958">
                  <c:v>317.25299999999999</c:v>
                </c:pt>
                <c:pt idx="13959">
                  <c:v>317.26399999999995</c:v>
                </c:pt>
                <c:pt idx="13960">
                  <c:v>317.27500000000003</c:v>
                </c:pt>
                <c:pt idx="13961">
                  <c:v>317.286</c:v>
                </c:pt>
                <c:pt idx="13962">
                  <c:v>317.29699999999997</c:v>
                </c:pt>
                <c:pt idx="13963">
                  <c:v>317.30800000000005</c:v>
                </c:pt>
                <c:pt idx="13964">
                  <c:v>317.31900000000002</c:v>
                </c:pt>
                <c:pt idx="13965">
                  <c:v>317.33</c:v>
                </c:pt>
                <c:pt idx="13966">
                  <c:v>317.34000000000003</c:v>
                </c:pt>
                <c:pt idx="13967">
                  <c:v>317.351</c:v>
                </c:pt>
                <c:pt idx="13968">
                  <c:v>317.36199999999997</c:v>
                </c:pt>
                <c:pt idx="13969">
                  <c:v>317.37300000000005</c:v>
                </c:pt>
                <c:pt idx="13970">
                  <c:v>317.38400000000001</c:v>
                </c:pt>
                <c:pt idx="13971">
                  <c:v>317.39499999999998</c:v>
                </c:pt>
                <c:pt idx="13972">
                  <c:v>317.40599999999995</c:v>
                </c:pt>
                <c:pt idx="13973">
                  <c:v>317.41700000000003</c:v>
                </c:pt>
                <c:pt idx="13974">
                  <c:v>317.42699999999996</c:v>
                </c:pt>
                <c:pt idx="13975">
                  <c:v>317.43799999999999</c:v>
                </c:pt>
                <c:pt idx="13976">
                  <c:v>317.44900000000001</c:v>
                </c:pt>
                <c:pt idx="13977">
                  <c:v>317.45999999999998</c:v>
                </c:pt>
                <c:pt idx="13978">
                  <c:v>317.471</c:v>
                </c:pt>
                <c:pt idx="13979">
                  <c:v>317.48200000000003</c:v>
                </c:pt>
                <c:pt idx="13980">
                  <c:v>317.49299999999999</c:v>
                </c:pt>
                <c:pt idx="13981">
                  <c:v>317.50299999999999</c:v>
                </c:pt>
                <c:pt idx="13982">
                  <c:v>317.51400000000001</c:v>
                </c:pt>
                <c:pt idx="13983">
                  <c:v>317.52499999999998</c:v>
                </c:pt>
                <c:pt idx="13984">
                  <c:v>317.536</c:v>
                </c:pt>
                <c:pt idx="13985">
                  <c:v>317.54700000000003</c:v>
                </c:pt>
                <c:pt idx="13986">
                  <c:v>317.55799999999999</c:v>
                </c:pt>
                <c:pt idx="13987">
                  <c:v>317.56899999999996</c:v>
                </c:pt>
                <c:pt idx="13988">
                  <c:v>317.57900000000001</c:v>
                </c:pt>
                <c:pt idx="13989">
                  <c:v>317.58999999999997</c:v>
                </c:pt>
                <c:pt idx="13990">
                  <c:v>317.601</c:v>
                </c:pt>
                <c:pt idx="13991">
                  <c:v>317.61200000000002</c:v>
                </c:pt>
                <c:pt idx="13992">
                  <c:v>317.62299999999999</c:v>
                </c:pt>
                <c:pt idx="13993">
                  <c:v>317.63400000000001</c:v>
                </c:pt>
                <c:pt idx="13994">
                  <c:v>317.64499999999998</c:v>
                </c:pt>
                <c:pt idx="13995">
                  <c:v>317.65600000000001</c:v>
                </c:pt>
                <c:pt idx="13996">
                  <c:v>317.666</c:v>
                </c:pt>
                <c:pt idx="13997">
                  <c:v>317.67700000000002</c:v>
                </c:pt>
                <c:pt idx="13998">
                  <c:v>317.68799999999999</c:v>
                </c:pt>
                <c:pt idx="13999">
                  <c:v>317.69900000000001</c:v>
                </c:pt>
                <c:pt idx="14000">
                  <c:v>317.70999999999998</c:v>
                </c:pt>
                <c:pt idx="14001">
                  <c:v>317.721</c:v>
                </c:pt>
                <c:pt idx="14002">
                  <c:v>317.73099999999999</c:v>
                </c:pt>
                <c:pt idx="14003">
                  <c:v>317.74199999999996</c:v>
                </c:pt>
                <c:pt idx="14004">
                  <c:v>317.75300000000004</c:v>
                </c:pt>
                <c:pt idx="14005">
                  <c:v>317.76400000000001</c:v>
                </c:pt>
                <c:pt idx="14006">
                  <c:v>317.77499999999998</c:v>
                </c:pt>
                <c:pt idx="14007">
                  <c:v>317.786</c:v>
                </c:pt>
                <c:pt idx="14008">
                  <c:v>317.79700000000003</c:v>
                </c:pt>
                <c:pt idx="14009">
                  <c:v>317.80699999999996</c:v>
                </c:pt>
                <c:pt idx="14010">
                  <c:v>317.81800000000004</c:v>
                </c:pt>
                <c:pt idx="14011">
                  <c:v>317.82900000000001</c:v>
                </c:pt>
                <c:pt idx="14012">
                  <c:v>317.83999999999997</c:v>
                </c:pt>
                <c:pt idx="14013">
                  <c:v>317.851</c:v>
                </c:pt>
                <c:pt idx="14014">
                  <c:v>317.86200000000002</c:v>
                </c:pt>
                <c:pt idx="14015">
                  <c:v>317.87299999999999</c:v>
                </c:pt>
                <c:pt idx="14016">
                  <c:v>317.88300000000004</c:v>
                </c:pt>
                <c:pt idx="14017">
                  <c:v>317.89400000000001</c:v>
                </c:pt>
                <c:pt idx="14018">
                  <c:v>317.90499999999997</c:v>
                </c:pt>
                <c:pt idx="14019">
                  <c:v>317.91600000000005</c:v>
                </c:pt>
                <c:pt idx="14020">
                  <c:v>317.92700000000002</c:v>
                </c:pt>
                <c:pt idx="14021">
                  <c:v>317.93799999999999</c:v>
                </c:pt>
                <c:pt idx="14022">
                  <c:v>317.94800000000004</c:v>
                </c:pt>
                <c:pt idx="14023">
                  <c:v>317.959</c:v>
                </c:pt>
                <c:pt idx="14024">
                  <c:v>317.96999999999997</c:v>
                </c:pt>
                <c:pt idx="14025">
                  <c:v>317.98099999999999</c:v>
                </c:pt>
                <c:pt idx="14026">
                  <c:v>317.99200000000002</c:v>
                </c:pt>
                <c:pt idx="14027">
                  <c:v>318.00299999999999</c:v>
                </c:pt>
                <c:pt idx="14028">
                  <c:v>318.01299999999998</c:v>
                </c:pt>
                <c:pt idx="14029">
                  <c:v>318.024</c:v>
                </c:pt>
                <c:pt idx="14030">
                  <c:v>318.03499999999997</c:v>
                </c:pt>
                <c:pt idx="14031">
                  <c:v>318.04599999999999</c:v>
                </c:pt>
                <c:pt idx="14032">
                  <c:v>318.05700000000002</c:v>
                </c:pt>
                <c:pt idx="14033">
                  <c:v>318.06799999999998</c:v>
                </c:pt>
                <c:pt idx="14034">
                  <c:v>318.07799999999997</c:v>
                </c:pt>
                <c:pt idx="14035">
                  <c:v>318.089</c:v>
                </c:pt>
                <c:pt idx="14036">
                  <c:v>318.10000000000002</c:v>
                </c:pt>
                <c:pt idx="14037">
                  <c:v>318.11099999999999</c:v>
                </c:pt>
                <c:pt idx="14038">
                  <c:v>318.12200000000001</c:v>
                </c:pt>
                <c:pt idx="14039">
                  <c:v>318.13299999999998</c:v>
                </c:pt>
                <c:pt idx="14040">
                  <c:v>318.14299999999997</c:v>
                </c:pt>
                <c:pt idx="14041">
                  <c:v>318.154</c:v>
                </c:pt>
                <c:pt idx="14042">
                  <c:v>318.16500000000002</c:v>
                </c:pt>
                <c:pt idx="14043">
                  <c:v>318.17599999999999</c:v>
                </c:pt>
                <c:pt idx="14044">
                  <c:v>318.18700000000001</c:v>
                </c:pt>
                <c:pt idx="14045">
                  <c:v>318.19799999999998</c:v>
                </c:pt>
                <c:pt idx="14046">
                  <c:v>318.20799999999997</c:v>
                </c:pt>
                <c:pt idx="14047">
                  <c:v>318.21900000000005</c:v>
                </c:pt>
                <c:pt idx="14048">
                  <c:v>318.23</c:v>
                </c:pt>
                <c:pt idx="14049">
                  <c:v>318.24099999999999</c:v>
                </c:pt>
                <c:pt idx="14050">
                  <c:v>318.25200000000001</c:v>
                </c:pt>
                <c:pt idx="14051">
                  <c:v>318.26300000000003</c:v>
                </c:pt>
                <c:pt idx="14052">
                  <c:v>318.27299999999997</c:v>
                </c:pt>
                <c:pt idx="14053">
                  <c:v>318.28399999999999</c:v>
                </c:pt>
                <c:pt idx="14054">
                  <c:v>318.29500000000002</c:v>
                </c:pt>
                <c:pt idx="14055">
                  <c:v>318.30599999999998</c:v>
                </c:pt>
                <c:pt idx="14056">
                  <c:v>318.31699999999995</c:v>
                </c:pt>
                <c:pt idx="14057">
                  <c:v>318.32800000000003</c:v>
                </c:pt>
                <c:pt idx="14058">
                  <c:v>318.33799999999997</c:v>
                </c:pt>
                <c:pt idx="14059">
                  <c:v>318.34899999999999</c:v>
                </c:pt>
                <c:pt idx="14060">
                  <c:v>318.36</c:v>
                </c:pt>
                <c:pt idx="14061">
                  <c:v>318.37099999999998</c:v>
                </c:pt>
                <c:pt idx="14062">
                  <c:v>318.38200000000001</c:v>
                </c:pt>
                <c:pt idx="14063">
                  <c:v>318.392</c:v>
                </c:pt>
                <c:pt idx="14064">
                  <c:v>318.40300000000002</c:v>
                </c:pt>
                <c:pt idx="14065">
                  <c:v>318.41399999999999</c:v>
                </c:pt>
                <c:pt idx="14066">
                  <c:v>318.42500000000001</c:v>
                </c:pt>
                <c:pt idx="14067">
                  <c:v>318.43599999999998</c:v>
                </c:pt>
                <c:pt idx="14068">
                  <c:v>318.447</c:v>
                </c:pt>
                <c:pt idx="14069">
                  <c:v>318.45699999999999</c:v>
                </c:pt>
                <c:pt idx="14070">
                  <c:v>318.46800000000002</c:v>
                </c:pt>
                <c:pt idx="14071">
                  <c:v>318.47899999999998</c:v>
                </c:pt>
                <c:pt idx="14072">
                  <c:v>318.49</c:v>
                </c:pt>
                <c:pt idx="14073">
                  <c:v>318.50099999999998</c:v>
                </c:pt>
                <c:pt idx="14074">
                  <c:v>318.51099999999997</c:v>
                </c:pt>
                <c:pt idx="14075">
                  <c:v>318.52200000000005</c:v>
                </c:pt>
                <c:pt idx="14076">
                  <c:v>318.53300000000002</c:v>
                </c:pt>
                <c:pt idx="14077">
                  <c:v>318.54399999999998</c:v>
                </c:pt>
                <c:pt idx="14078">
                  <c:v>318.55500000000001</c:v>
                </c:pt>
                <c:pt idx="14079">
                  <c:v>318.565</c:v>
                </c:pt>
                <c:pt idx="14080">
                  <c:v>318.57599999999996</c:v>
                </c:pt>
                <c:pt idx="14081">
                  <c:v>318.58700000000005</c:v>
                </c:pt>
                <c:pt idx="14082">
                  <c:v>318.59800000000001</c:v>
                </c:pt>
                <c:pt idx="14083">
                  <c:v>318.60899999999998</c:v>
                </c:pt>
                <c:pt idx="14084">
                  <c:v>318.61900000000003</c:v>
                </c:pt>
                <c:pt idx="14085">
                  <c:v>318.63</c:v>
                </c:pt>
                <c:pt idx="14086">
                  <c:v>318.64099999999996</c:v>
                </c:pt>
                <c:pt idx="14087">
                  <c:v>318.65199999999999</c:v>
                </c:pt>
                <c:pt idx="14088">
                  <c:v>318.66300000000001</c:v>
                </c:pt>
                <c:pt idx="14089">
                  <c:v>318.673</c:v>
                </c:pt>
                <c:pt idx="14090">
                  <c:v>318.68399999999997</c:v>
                </c:pt>
                <c:pt idx="14091">
                  <c:v>318.69499999999999</c:v>
                </c:pt>
                <c:pt idx="14092">
                  <c:v>318.70600000000002</c:v>
                </c:pt>
                <c:pt idx="14093">
                  <c:v>318.71699999999998</c:v>
                </c:pt>
                <c:pt idx="14094">
                  <c:v>318.72700000000003</c:v>
                </c:pt>
                <c:pt idx="14095">
                  <c:v>318.738</c:v>
                </c:pt>
                <c:pt idx="14096">
                  <c:v>318.74899999999997</c:v>
                </c:pt>
                <c:pt idx="14097">
                  <c:v>318.76</c:v>
                </c:pt>
                <c:pt idx="14098">
                  <c:v>318.77100000000002</c:v>
                </c:pt>
                <c:pt idx="14099">
                  <c:v>318.78099999999995</c:v>
                </c:pt>
                <c:pt idx="14100">
                  <c:v>318.79200000000003</c:v>
                </c:pt>
                <c:pt idx="14101">
                  <c:v>318.803</c:v>
                </c:pt>
                <c:pt idx="14102">
                  <c:v>318.81399999999996</c:v>
                </c:pt>
                <c:pt idx="14103">
                  <c:v>318.82500000000005</c:v>
                </c:pt>
                <c:pt idx="14104">
                  <c:v>318.83499999999998</c:v>
                </c:pt>
                <c:pt idx="14105">
                  <c:v>318.846</c:v>
                </c:pt>
                <c:pt idx="14106">
                  <c:v>318.85700000000003</c:v>
                </c:pt>
                <c:pt idx="14107">
                  <c:v>318.86799999999999</c:v>
                </c:pt>
                <c:pt idx="14108">
                  <c:v>318.87899999999996</c:v>
                </c:pt>
                <c:pt idx="14109">
                  <c:v>318.88900000000001</c:v>
                </c:pt>
                <c:pt idx="14110">
                  <c:v>318.89999999999998</c:v>
                </c:pt>
                <c:pt idx="14111">
                  <c:v>318.911</c:v>
                </c:pt>
                <c:pt idx="14112">
                  <c:v>318.92200000000003</c:v>
                </c:pt>
                <c:pt idx="14113">
                  <c:v>318.93299999999999</c:v>
                </c:pt>
                <c:pt idx="14114">
                  <c:v>318.94299999999998</c:v>
                </c:pt>
                <c:pt idx="14115">
                  <c:v>318.95400000000001</c:v>
                </c:pt>
                <c:pt idx="14116">
                  <c:v>318.96500000000003</c:v>
                </c:pt>
                <c:pt idx="14117">
                  <c:v>318.976</c:v>
                </c:pt>
                <c:pt idx="14118">
                  <c:v>318.98600000000005</c:v>
                </c:pt>
                <c:pt idx="14119">
                  <c:v>318.99700000000001</c:v>
                </c:pt>
                <c:pt idx="14120">
                  <c:v>319.00799999999998</c:v>
                </c:pt>
                <c:pt idx="14121">
                  <c:v>319.01900000000001</c:v>
                </c:pt>
                <c:pt idx="14122">
                  <c:v>319.03000000000003</c:v>
                </c:pt>
                <c:pt idx="14123">
                  <c:v>319.03999999999996</c:v>
                </c:pt>
                <c:pt idx="14124">
                  <c:v>319.05099999999999</c:v>
                </c:pt>
                <c:pt idx="14125">
                  <c:v>319.06200000000001</c:v>
                </c:pt>
                <c:pt idx="14126">
                  <c:v>319.07299999999998</c:v>
                </c:pt>
                <c:pt idx="14127">
                  <c:v>319.08399999999995</c:v>
                </c:pt>
                <c:pt idx="14128">
                  <c:v>319.09399999999999</c:v>
                </c:pt>
                <c:pt idx="14129">
                  <c:v>319.10500000000002</c:v>
                </c:pt>
                <c:pt idx="14130">
                  <c:v>319.11599999999999</c:v>
                </c:pt>
                <c:pt idx="14131">
                  <c:v>319.12700000000001</c:v>
                </c:pt>
                <c:pt idx="14132">
                  <c:v>319.137</c:v>
                </c:pt>
                <c:pt idx="14133">
                  <c:v>319.14799999999997</c:v>
                </c:pt>
                <c:pt idx="14134">
                  <c:v>319.15899999999999</c:v>
                </c:pt>
                <c:pt idx="14135">
                  <c:v>319.17</c:v>
                </c:pt>
                <c:pt idx="14136">
                  <c:v>319.18099999999998</c:v>
                </c:pt>
                <c:pt idx="14137">
                  <c:v>319.19100000000003</c:v>
                </c:pt>
                <c:pt idx="14138">
                  <c:v>319.202</c:v>
                </c:pt>
                <c:pt idx="14139">
                  <c:v>319.21299999999997</c:v>
                </c:pt>
                <c:pt idx="14140">
                  <c:v>319.22399999999999</c:v>
                </c:pt>
                <c:pt idx="14141">
                  <c:v>319.23399999999998</c:v>
                </c:pt>
                <c:pt idx="14142">
                  <c:v>319.245</c:v>
                </c:pt>
                <c:pt idx="14143">
                  <c:v>319.25600000000003</c:v>
                </c:pt>
                <c:pt idx="14144">
                  <c:v>319.267</c:v>
                </c:pt>
                <c:pt idx="14145">
                  <c:v>319.27699999999999</c:v>
                </c:pt>
                <c:pt idx="14146">
                  <c:v>319.28800000000001</c:v>
                </c:pt>
                <c:pt idx="14147">
                  <c:v>319.29899999999998</c:v>
                </c:pt>
                <c:pt idx="14148">
                  <c:v>319.31</c:v>
                </c:pt>
                <c:pt idx="14149">
                  <c:v>319.32100000000003</c:v>
                </c:pt>
                <c:pt idx="14150">
                  <c:v>319.33100000000002</c:v>
                </c:pt>
                <c:pt idx="14151">
                  <c:v>319.34199999999998</c:v>
                </c:pt>
                <c:pt idx="14152">
                  <c:v>319.35300000000001</c:v>
                </c:pt>
                <c:pt idx="14153">
                  <c:v>319.36399999999998</c:v>
                </c:pt>
                <c:pt idx="14154">
                  <c:v>319.37399999999997</c:v>
                </c:pt>
                <c:pt idx="14155">
                  <c:v>319.38500000000005</c:v>
                </c:pt>
                <c:pt idx="14156">
                  <c:v>319.39600000000002</c:v>
                </c:pt>
                <c:pt idx="14157">
                  <c:v>319.40699999999998</c:v>
                </c:pt>
                <c:pt idx="14158">
                  <c:v>319.41700000000003</c:v>
                </c:pt>
                <c:pt idx="14159">
                  <c:v>319.428</c:v>
                </c:pt>
                <c:pt idx="14160">
                  <c:v>319.43899999999996</c:v>
                </c:pt>
                <c:pt idx="14161">
                  <c:v>319.45000000000005</c:v>
                </c:pt>
                <c:pt idx="14162">
                  <c:v>319.45999999999998</c:v>
                </c:pt>
                <c:pt idx="14163">
                  <c:v>319.471</c:v>
                </c:pt>
                <c:pt idx="14164">
                  <c:v>319.48200000000003</c:v>
                </c:pt>
                <c:pt idx="14165">
                  <c:v>319.49299999999999</c:v>
                </c:pt>
                <c:pt idx="14166">
                  <c:v>319.50299999999999</c:v>
                </c:pt>
                <c:pt idx="14167">
                  <c:v>319.51400000000001</c:v>
                </c:pt>
                <c:pt idx="14168">
                  <c:v>319.52500000000003</c:v>
                </c:pt>
                <c:pt idx="14169">
                  <c:v>319.536</c:v>
                </c:pt>
                <c:pt idx="14170">
                  <c:v>319.54600000000005</c:v>
                </c:pt>
                <c:pt idx="14171">
                  <c:v>319.55700000000002</c:v>
                </c:pt>
                <c:pt idx="14172">
                  <c:v>319.56799999999998</c:v>
                </c:pt>
                <c:pt idx="14173">
                  <c:v>319.57899999999995</c:v>
                </c:pt>
                <c:pt idx="14174">
                  <c:v>319.59000000000003</c:v>
                </c:pt>
                <c:pt idx="14175">
                  <c:v>319.59999999999997</c:v>
                </c:pt>
                <c:pt idx="14176">
                  <c:v>319.61099999999999</c:v>
                </c:pt>
                <c:pt idx="14177">
                  <c:v>319.62200000000001</c:v>
                </c:pt>
                <c:pt idx="14178">
                  <c:v>319.63299999999998</c:v>
                </c:pt>
                <c:pt idx="14179">
                  <c:v>319.64299999999997</c:v>
                </c:pt>
                <c:pt idx="14180">
                  <c:v>319.654</c:v>
                </c:pt>
                <c:pt idx="14181">
                  <c:v>319.66500000000002</c:v>
                </c:pt>
                <c:pt idx="14182">
                  <c:v>319.67499999999995</c:v>
                </c:pt>
                <c:pt idx="14183">
                  <c:v>319.68600000000004</c:v>
                </c:pt>
                <c:pt idx="14184">
                  <c:v>319.697</c:v>
                </c:pt>
                <c:pt idx="14185">
                  <c:v>319.70799999999997</c:v>
                </c:pt>
                <c:pt idx="14186">
                  <c:v>319.71800000000002</c:v>
                </c:pt>
                <c:pt idx="14187">
                  <c:v>319.72899999999998</c:v>
                </c:pt>
                <c:pt idx="14188">
                  <c:v>319.73999999999995</c:v>
                </c:pt>
                <c:pt idx="14189">
                  <c:v>319.75100000000003</c:v>
                </c:pt>
                <c:pt idx="14190">
                  <c:v>319.76099999999997</c:v>
                </c:pt>
                <c:pt idx="14191">
                  <c:v>319.77199999999999</c:v>
                </c:pt>
                <c:pt idx="14192">
                  <c:v>319.78300000000002</c:v>
                </c:pt>
                <c:pt idx="14193">
                  <c:v>319.79399999999998</c:v>
                </c:pt>
                <c:pt idx="14194">
                  <c:v>319.80399999999997</c:v>
                </c:pt>
                <c:pt idx="14195">
                  <c:v>319.815</c:v>
                </c:pt>
                <c:pt idx="14196">
                  <c:v>319.82600000000002</c:v>
                </c:pt>
                <c:pt idx="14197">
                  <c:v>319.83699999999999</c:v>
                </c:pt>
                <c:pt idx="14198">
                  <c:v>319.84700000000004</c:v>
                </c:pt>
                <c:pt idx="14199">
                  <c:v>319.858</c:v>
                </c:pt>
                <c:pt idx="14200">
                  <c:v>319.86899999999997</c:v>
                </c:pt>
                <c:pt idx="14201">
                  <c:v>319.88</c:v>
                </c:pt>
                <c:pt idx="14202">
                  <c:v>319.89</c:v>
                </c:pt>
                <c:pt idx="14203">
                  <c:v>319.90099999999995</c:v>
                </c:pt>
                <c:pt idx="14204">
                  <c:v>319.91200000000003</c:v>
                </c:pt>
                <c:pt idx="14205">
                  <c:v>319.923</c:v>
                </c:pt>
                <c:pt idx="14206">
                  <c:v>319.93299999999999</c:v>
                </c:pt>
                <c:pt idx="14207">
                  <c:v>319.94400000000002</c:v>
                </c:pt>
                <c:pt idx="14208">
                  <c:v>319.95499999999998</c:v>
                </c:pt>
                <c:pt idx="14209">
                  <c:v>319.96499999999997</c:v>
                </c:pt>
                <c:pt idx="14210">
                  <c:v>319.976</c:v>
                </c:pt>
                <c:pt idx="14211">
                  <c:v>319.98700000000002</c:v>
                </c:pt>
                <c:pt idx="14212">
                  <c:v>319.99799999999999</c:v>
                </c:pt>
                <c:pt idx="14213">
                  <c:v>320.00800000000004</c:v>
                </c:pt>
                <c:pt idx="14214">
                  <c:v>320.01900000000001</c:v>
                </c:pt>
                <c:pt idx="14215">
                  <c:v>320.02999999999997</c:v>
                </c:pt>
                <c:pt idx="14216">
                  <c:v>320.041</c:v>
                </c:pt>
                <c:pt idx="14217">
                  <c:v>320.05099999999999</c:v>
                </c:pt>
                <c:pt idx="14218">
                  <c:v>320.06200000000001</c:v>
                </c:pt>
                <c:pt idx="14219">
                  <c:v>320.07300000000004</c:v>
                </c:pt>
                <c:pt idx="14220">
                  <c:v>320.08300000000003</c:v>
                </c:pt>
                <c:pt idx="14221">
                  <c:v>320.09399999999999</c:v>
                </c:pt>
                <c:pt idx="14222">
                  <c:v>320.10500000000002</c:v>
                </c:pt>
                <c:pt idx="14223">
                  <c:v>320.11599999999999</c:v>
                </c:pt>
                <c:pt idx="14224">
                  <c:v>320.12599999999998</c:v>
                </c:pt>
                <c:pt idx="14225">
                  <c:v>320.137</c:v>
                </c:pt>
                <c:pt idx="14226">
                  <c:v>320.14800000000002</c:v>
                </c:pt>
                <c:pt idx="14227">
                  <c:v>320.15899999999999</c:v>
                </c:pt>
                <c:pt idx="14228">
                  <c:v>320.16900000000004</c:v>
                </c:pt>
                <c:pt idx="14229">
                  <c:v>320.18</c:v>
                </c:pt>
                <c:pt idx="14230">
                  <c:v>320.19099999999997</c:v>
                </c:pt>
                <c:pt idx="14231">
                  <c:v>320.20100000000002</c:v>
                </c:pt>
                <c:pt idx="14232">
                  <c:v>320.21199999999999</c:v>
                </c:pt>
                <c:pt idx="14233">
                  <c:v>320.22300000000001</c:v>
                </c:pt>
                <c:pt idx="14234">
                  <c:v>320.23399999999998</c:v>
                </c:pt>
                <c:pt idx="14235">
                  <c:v>320.24400000000003</c:v>
                </c:pt>
                <c:pt idx="14236">
                  <c:v>320.255</c:v>
                </c:pt>
                <c:pt idx="14237">
                  <c:v>320.26599999999996</c:v>
                </c:pt>
                <c:pt idx="14238">
                  <c:v>320.27600000000001</c:v>
                </c:pt>
                <c:pt idx="14239">
                  <c:v>320.28699999999998</c:v>
                </c:pt>
                <c:pt idx="14240">
                  <c:v>320.298</c:v>
                </c:pt>
                <c:pt idx="14241">
                  <c:v>320.30900000000003</c:v>
                </c:pt>
                <c:pt idx="14242">
                  <c:v>320.31900000000002</c:v>
                </c:pt>
                <c:pt idx="14243">
                  <c:v>320.33</c:v>
                </c:pt>
                <c:pt idx="14244">
                  <c:v>320.34100000000001</c:v>
                </c:pt>
                <c:pt idx="14245">
                  <c:v>320.351</c:v>
                </c:pt>
                <c:pt idx="14246">
                  <c:v>320.36199999999997</c:v>
                </c:pt>
                <c:pt idx="14247">
                  <c:v>320.37299999999999</c:v>
                </c:pt>
                <c:pt idx="14248">
                  <c:v>320.38400000000001</c:v>
                </c:pt>
                <c:pt idx="14249">
                  <c:v>320.39399999999995</c:v>
                </c:pt>
                <c:pt idx="14250">
                  <c:v>320.40500000000003</c:v>
                </c:pt>
                <c:pt idx="14251">
                  <c:v>320.416</c:v>
                </c:pt>
                <c:pt idx="14252">
                  <c:v>320.42599999999999</c:v>
                </c:pt>
                <c:pt idx="14253">
                  <c:v>320.43700000000001</c:v>
                </c:pt>
                <c:pt idx="14254">
                  <c:v>320.44799999999998</c:v>
                </c:pt>
                <c:pt idx="14255">
                  <c:v>320.45799999999997</c:v>
                </c:pt>
                <c:pt idx="14256">
                  <c:v>320.46899999999999</c:v>
                </c:pt>
                <c:pt idx="14257">
                  <c:v>320.48</c:v>
                </c:pt>
                <c:pt idx="14258">
                  <c:v>320.49099999999999</c:v>
                </c:pt>
                <c:pt idx="14259">
                  <c:v>320.50100000000003</c:v>
                </c:pt>
                <c:pt idx="14260">
                  <c:v>320.512</c:v>
                </c:pt>
                <c:pt idx="14261">
                  <c:v>320.52299999999997</c:v>
                </c:pt>
                <c:pt idx="14262">
                  <c:v>320.53300000000002</c:v>
                </c:pt>
                <c:pt idx="14263">
                  <c:v>320.54399999999998</c:v>
                </c:pt>
                <c:pt idx="14264">
                  <c:v>320.55499999999995</c:v>
                </c:pt>
                <c:pt idx="14265">
                  <c:v>320.565</c:v>
                </c:pt>
                <c:pt idx="14266">
                  <c:v>320.57600000000002</c:v>
                </c:pt>
                <c:pt idx="14267">
                  <c:v>320.58699999999999</c:v>
                </c:pt>
                <c:pt idx="14268">
                  <c:v>320.59800000000001</c:v>
                </c:pt>
                <c:pt idx="14269">
                  <c:v>320.608</c:v>
                </c:pt>
                <c:pt idx="14270">
                  <c:v>320.61899999999997</c:v>
                </c:pt>
                <c:pt idx="14271">
                  <c:v>320.63</c:v>
                </c:pt>
                <c:pt idx="14272">
                  <c:v>320.64</c:v>
                </c:pt>
                <c:pt idx="14273">
                  <c:v>320.65099999999995</c:v>
                </c:pt>
                <c:pt idx="14274">
                  <c:v>320.66200000000003</c:v>
                </c:pt>
                <c:pt idx="14275">
                  <c:v>320.67199999999997</c:v>
                </c:pt>
                <c:pt idx="14276">
                  <c:v>320.68299999999999</c:v>
                </c:pt>
                <c:pt idx="14277">
                  <c:v>320.69400000000002</c:v>
                </c:pt>
                <c:pt idx="14278">
                  <c:v>320.70400000000001</c:v>
                </c:pt>
                <c:pt idx="14279">
                  <c:v>320.71499999999997</c:v>
                </c:pt>
                <c:pt idx="14280">
                  <c:v>320.726</c:v>
                </c:pt>
                <c:pt idx="14281">
                  <c:v>320.73700000000002</c:v>
                </c:pt>
                <c:pt idx="14282">
                  <c:v>320.74699999999996</c:v>
                </c:pt>
                <c:pt idx="14283">
                  <c:v>320.75800000000004</c:v>
                </c:pt>
                <c:pt idx="14284">
                  <c:v>320.76900000000001</c:v>
                </c:pt>
                <c:pt idx="14285">
                  <c:v>320.779</c:v>
                </c:pt>
                <c:pt idx="14286">
                  <c:v>320.79000000000002</c:v>
                </c:pt>
                <c:pt idx="14287">
                  <c:v>320.80099999999999</c:v>
                </c:pt>
                <c:pt idx="14288">
                  <c:v>320.81099999999998</c:v>
                </c:pt>
                <c:pt idx="14289">
                  <c:v>320.822</c:v>
                </c:pt>
                <c:pt idx="14290">
                  <c:v>320.83300000000003</c:v>
                </c:pt>
                <c:pt idx="14291">
                  <c:v>320.84299999999996</c:v>
                </c:pt>
                <c:pt idx="14292">
                  <c:v>320.85400000000004</c:v>
                </c:pt>
                <c:pt idx="14293">
                  <c:v>320.86500000000001</c:v>
                </c:pt>
                <c:pt idx="14294">
                  <c:v>320.875</c:v>
                </c:pt>
                <c:pt idx="14295">
                  <c:v>320.88600000000002</c:v>
                </c:pt>
                <c:pt idx="14296">
                  <c:v>320.89699999999999</c:v>
                </c:pt>
                <c:pt idx="14297">
                  <c:v>320.90699999999998</c:v>
                </c:pt>
                <c:pt idx="14298">
                  <c:v>320.91800000000001</c:v>
                </c:pt>
                <c:pt idx="14299">
                  <c:v>320.928</c:v>
                </c:pt>
                <c:pt idx="14300">
                  <c:v>320.92899999999997</c:v>
                </c:pt>
                <c:pt idx="14301">
                  <c:v>320.93899999999996</c:v>
                </c:pt>
                <c:pt idx="14302">
                  <c:v>320.94</c:v>
                </c:pt>
                <c:pt idx="14303">
                  <c:v>320.95000000000005</c:v>
                </c:pt>
                <c:pt idx="14304">
                  <c:v>320.96100000000001</c:v>
                </c:pt>
                <c:pt idx="14305">
                  <c:v>320.97199999999998</c:v>
                </c:pt>
                <c:pt idx="14306">
                  <c:v>320.983</c:v>
                </c:pt>
                <c:pt idx="14307">
                  <c:v>320.99400000000003</c:v>
                </c:pt>
                <c:pt idx="14308">
                  <c:v>321.005</c:v>
                </c:pt>
                <c:pt idx="14309">
                  <c:v>321.01600000000002</c:v>
                </c:pt>
                <c:pt idx="14310">
                  <c:v>321.02699999999999</c:v>
                </c:pt>
                <c:pt idx="14311">
                  <c:v>321.03800000000001</c:v>
                </c:pt>
                <c:pt idx="14312">
                  <c:v>321.04899999999998</c:v>
                </c:pt>
                <c:pt idx="14313">
                  <c:v>321.06</c:v>
                </c:pt>
                <c:pt idx="14314">
                  <c:v>321.07099999999997</c:v>
                </c:pt>
                <c:pt idx="14315">
                  <c:v>321.08199999999999</c:v>
                </c:pt>
                <c:pt idx="14316">
                  <c:v>321.09300000000002</c:v>
                </c:pt>
                <c:pt idx="14317">
                  <c:v>321.10399999999998</c:v>
                </c:pt>
                <c:pt idx="14318">
                  <c:v>321.11499999999995</c:v>
                </c:pt>
                <c:pt idx="14319">
                  <c:v>321.12600000000003</c:v>
                </c:pt>
                <c:pt idx="14320">
                  <c:v>321.137</c:v>
                </c:pt>
                <c:pt idx="14321">
                  <c:v>321.14799999999997</c:v>
                </c:pt>
                <c:pt idx="14322">
                  <c:v>321.15900000000005</c:v>
                </c:pt>
                <c:pt idx="14323">
                  <c:v>321.17</c:v>
                </c:pt>
                <c:pt idx="14324">
                  <c:v>321.18099999999998</c:v>
                </c:pt>
                <c:pt idx="14325">
                  <c:v>321.19200000000001</c:v>
                </c:pt>
                <c:pt idx="14326">
                  <c:v>321.20300000000003</c:v>
                </c:pt>
                <c:pt idx="14327">
                  <c:v>321.214</c:v>
                </c:pt>
                <c:pt idx="14328">
                  <c:v>321.22499999999997</c:v>
                </c:pt>
                <c:pt idx="14329">
                  <c:v>321.23599999999999</c:v>
                </c:pt>
                <c:pt idx="14330">
                  <c:v>321.24700000000001</c:v>
                </c:pt>
                <c:pt idx="14331">
                  <c:v>321.25799999999998</c:v>
                </c:pt>
                <c:pt idx="14332">
                  <c:v>321.26900000000001</c:v>
                </c:pt>
                <c:pt idx="14333">
                  <c:v>321.27999999999997</c:v>
                </c:pt>
                <c:pt idx="14334">
                  <c:v>321.291</c:v>
                </c:pt>
                <c:pt idx="14335">
                  <c:v>321.30200000000002</c:v>
                </c:pt>
                <c:pt idx="14336">
                  <c:v>321.31299999999999</c:v>
                </c:pt>
                <c:pt idx="14337">
                  <c:v>321.32400000000001</c:v>
                </c:pt>
                <c:pt idx="14338">
                  <c:v>321.33500000000004</c:v>
                </c:pt>
                <c:pt idx="14339">
                  <c:v>321.346</c:v>
                </c:pt>
                <c:pt idx="14340">
                  <c:v>321.35699999999997</c:v>
                </c:pt>
                <c:pt idx="14341">
                  <c:v>321.36799999999999</c:v>
                </c:pt>
                <c:pt idx="14342">
                  <c:v>321.37900000000002</c:v>
                </c:pt>
                <c:pt idx="14343">
                  <c:v>321.39</c:v>
                </c:pt>
                <c:pt idx="14344">
                  <c:v>321.40099999999995</c:v>
                </c:pt>
                <c:pt idx="14345">
                  <c:v>321.41200000000003</c:v>
                </c:pt>
                <c:pt idx="14346">
                  <c:v>321.423</c:v>
                </c:pt>
                <c:pt idx="14347">
                  <c:v>321.43399999999997</c:v>
                </c:pt>
                <c:pt idx="14348">
                  <c:v>321.44499999999999</c:v>
                </c:pt>
                <c:pt idx="14349">
                  <c:v>321.45600000000002</c:v>
                </c:pt>
                <c:pt idx="14350">
                  <c:v>321.46699999999998</c:v>
                </c:pt>
                <c:pt idx="14351">
                  <c:v>321.47800000000001</c:v>
                </c:pt>
                <c:pt idx="14352">
                  <c:v>321.48899999999998</c:v>
                </c:pt>
                <c:pt idx="14353">
                  <c:v>321.5</c:v>
                </c:pt>
                <c:pt idx="14354">
                  <c:v>321.51100000000002</c:v>
                </c:pt>
                <c:pt idx="14355">
                  <c:v>321.52199999999999</c:v>
                </c:pt>
                <c:pt idx="14356">
                  <c:v>321.53300000000002</c:v>
                </c:pt>
                <c:pt idx="14357">
                  <c:v>321.54399999999998</c:v>
                </c:pt>
                <c:pt idx="14358">
                  <c:v>321.55500000000001</c:v>
                </c:pt>
                <c:pt idx="14359">
                  <c:v>321.56599999999997</c:v>
                </c:pt>
                <c:pt idx="14360">
                  <c:v>321.577</c:v>
                </c:pt>
                <c:pt idx="14361">
                  <c:v>321.58800000000002</c:v>
                </c:pt>
                <c:pt idx="14362">
                  <c:v>321.59899999999999</c:v>
                </c:pt>
                <c:pt idx="14363">
                  <c:v>321.60999999999996</c:v>
                </c:pt>
                <c:pt idx="14364">
                  <c:v>321.62100000000004</c:v>
                </c:pt>
                <c:pt idx="14365">
                  <c:v>321.63200000000001</c:v>
                </c:pt>
                <c:pt idx="14366">
                  <c:v>321.64299999999997</c:v>
                </c:pt>
                <c:pt idx="14367">
                  <c:v>321.654</c:v>
                </c:pt>
                <c:pt idx="14368">
                  <c:v>321.66500000000002</c:v>
                </c:pt>
                <c:pt idx="14369">
                  <c:v>321.67599999999999</c:v>
                </c:pt>
                <c:pt idx="14370">
                  <c:v>321.68700000000001</c:v>
                </c:pt>
                <c:pt idx="14371">
                  <c:v>321.69800000000004</c:v>
                </c:pt>
                <c:pt idx="14372">
                  <c:v>321.709</c:v>
                </c:pt>
                <c:pt idx="14373">
                  <c:v>321.71999999999997</c:v>
                </c:pt>
                <c:pt idx="14374">
                  <c:v>321.73099999999999</c:v>
                </c:pt>
                <c:pt idx="14375">
                  <c:v>321.74200000000002</c:v>
                </c:pt>
                <c:pt idx="14376">
                  <c:v>321.75299999999999</c:v>
                </c:pt>
                <c:pt idx="14377">
                  <c:v>321.76400000000001</c:v>
                </c:pt>
                <c:pt idx="14378">
                  <c:v>321.77499999999998</c:v>
                </c:pt>
                <c:pt idx="14379">
                  <c:v>321.786</c:v>
                </c:pt>
                <c:pt idx="14380">
                  <c:v>321.79700000000003</c:v>
                </c:pt>
                <c:pt idx="14381">
                  <c:v>321.80799999999999</c:v>
                </c:pt>
                <c:pt idx="14382">
                  <c:v>321.81899999999996</c:v>
                </c:pt>
                <c:pt idx="14383">
                  <c:v>321.83000000000004</c:v>
                </c:pt>
                <c:pt idx="14384">
                  <c:v>321.84100000000001</c:v>
                </c:pt>
                <c:pt idx="14385">
                  <c:v>321.851</c:v>
                </c:pt>
                <c:pt idx="14386">
                  <c:v>321.86200000000002</c:v>
                </c:pt>
                <c:pt idx="14387">
                  <c:v>321.87299999999999</c:v>
                </c:pt>
                <c:pt idx="14388">
                  <c:v>321.88400000000001</c:v>
                </c:pt>
                <c:pt idx="14389">
                  <c:v>321.89500000000004</c:v>
                </c:pt>
                <c:pt idx="14390">
                  <c:v>321.90600000000001</c:v>
                </c:pt>
                <c:pt idx="14391">
                  <c:v>321.91699999999997</c:v>
                </c:pt>
                <c:pt idx="14392">
                  <c:v>321.928</c:v>
                </c:pt>
                <c:pt idx="14393">
                  <c:v>321.93900000000002</c:v>
                </c:pt>
                <c:pt idx="14394">
                  <c:v>321.95</c:v>
                </c:pt>
                <c:pt idx="14395">
                  <c:v>321.96099999999996</c:v>
                </c:pt>
                <c:pt idx="14396">
                  <c:v>321.97200000000004</c:v>
                </c:pt>
                <c:pt idx="14397">
                  <c:v>321.983</c:v>
                </c:pt>
                <c:pt idx="14398">
                  <c:v>321.99399999999997</c:v>
                </c:pt>
                <c:pt idx="14399">
                  <c:v>322.005</c:v>
                </c:pt>
                <c:pt idx="14400">
                  <c:v>322.01600000000002</c:v>
                </c:pt>
                <c:pt idx="14401">
                  <c:v>322.02699999999999</c:v>
                </c:pt>
                <c:pt idx="14402">
                  <c:v>322.03800000000001</c:v>
                </c:pt>
                <c:pt idx="14403">
                  <c:v>322.04899999999998</c:v>
                </c:pt>
                <c:pt idx="14404">
                  <c:v>322.06</c:v>
                </c:pt>
                <c:pt idx="14405">
                  <c:v>322.07100000000003</c:v>
                </c:pt>
                <c:pt idx="14406">
                  <c:v>322.08199999999999</c:v>
                </c:pt>
                <c:pt idx="14407">
                  <c:v>322.09300000000002</c:v>
                </c:pt>
                <c:pt idx="14408">
                  <c:v>322.10399999999998</c:v>
                </c:pt>
                <c:pt idx="14409">
                  <c:v>322.11500000000001</c:v>
                </c:pt>
                <c:pt idx="14410">
                  <c:v>322.12599999999998</c:v>
                </c:pt>
                <c:pt idx="14411">
                  <c:v>322.137</c:v>
                </c:pt>
                <c:pt idx="14412">
                  <c:v>322.14800000000002</c:v>
                </c:pt>
                <c:pt idx="14413">
                  <c:v>322.15800000000002</c:v>
                </c:pt>
                <c:pt idx="14414">
                  <c:v>322.16899999999998</c:v>
                </c:pt>
                <c:pt idx="14415">
                  <c:v>322.18</c:v>
                </c:pt>
                <c:pt idx="14416">
                  <c:v>322.19099999999997</c:v>
                </c:pt>
                <c:pt idx="14417">
                  <c:v>322.202</c:v>
                </c:pt>
                <c:pt idx="14418">
                  <c:v>322.21300000000002</c:v>
                </c:pt>
                <c:pt idx="14419">
                  <c:v>322.22399999999999</c:v>
                </c:pt>
                <c:pt idx="14420">
                  <c:v>322.23500000000001</c:v>
                </c:pt>
                <c:pt idx="14421">
                  <c:v>322.24600000000004</c:v>
                </c:pt>
                <c:pt idx="14422">
                  <c:v>322.25700000000001</c:v>
                </c:pt>
                <c:pt idx="14423">
                  <c:v>322.26799999999997</c:v>
                </c:pt>
                <c:pt idx="14424">
                  <c:v>322.279</c:v>
                </c:pt>
                <c:pt idx="14425">
                  <c:v>322.29000000000002</c:v>
                </c:pt>
                <c:pt idx="14426">
                  <c:v>322.30099999999999</c:v>
                </c:pt>
                <c:pt idx="14427">
                  <c:v>322.31199999999995</c:v>
                </c:pt>
                <c:pt idx="14428">
                  <c:v>322.32300000000004</c:v>
                </c:pt>
                <c:pt idx="14429">
                  <c:v>322.334</c:v>
                </c:pt>
                <c:pt idx="14430">
                  <c:v>322.34499999999997</c:v>
                </c:pt>
                <c:pt idx="14431">
                  <c:v>322.35599999999999</c:v>
                </c:pt>
                <c:pt idx="14432">
                  <c:v>322.36700000000002</c:v>
                </c:pt>
                <c:pt idx="14433">
                  <c:v>322.37699999999995</c:v>
                </c:pt>
                <c:pt idx="14434">
                  <c:v>322.38800000000003</c:v>
                </c:pt>
                <c:pt idx="14435">
                  <c:v>322.399</c:v>
                </c:pt>
                <c:pt idx="14436">
                  <c:v>322.40999999999997</c:v>
                </c:pt>
                <c:pt idx="14437">
                  <c:v>322.42100000000005</c:v>
                </c:pt>
                <c:pt idx="14438">
                  <c:v>322.43200000000002</c:v>
                </c:pt>
                <c:pt idx="14439">
                  <c:v>322.44299999999998</c:v>
                </c:pt>
                <c:pt idx="14440">
                  <c:v>322.45400000000001</c:v>
                </c:pt>
                <c:pt idx="14441">
                  <c:v>322.46500000000003</c:v>
                </c:pt>
                <c:pt idx="14442">
                  <c:v>322.476</c:v>
                </c:pt>
                <c:pt idx="14443">
                  <c:v>322.48699999999997</c:v>
                </c:pt>
                <c:pt idx="14444">
                  <c:v>322.49799999999999</c:v>
                </c:pt>
                <c:pt idx="14445">
                  <c:v>322.50900000000001</c:v>
                </c:pt>
                <c:pt idx="14446">
                  <c:v>322.52</c:v>
                </c:pt>
                <c:pt idx="14447">
                  <c:v>322.53100000000001</c:v>
                </c:pt>
                <c:pt idx="14448">
                  <c:v>322.54199999999997</c:v>
                </c:pt>
                <c:pt idx="14449">
                  <c:v>322.55199999999996</c:v>
                </c:pt>
                <c:pt idx="14450">
                  <c:v>322.56299999999999</c:v>
                </c:pt>
                <c:pt idx="14451">
                  <c:v>322.57400000000001</c:v>
                </c:pt>
                <c:pt idx="14452">
                  <c:v>322.58499999999998</c:v>
                </c:pt>
                <c:pt idx="14453">
                  <c:v>322.596</c:v>
                </c:pt>
                <c:pt idx="14454">
                  <c:v>322.60700000000003</c:v>
                </c:pt>
                <c:pt idx="14455">
                  <c:v>322.61799999999999</c:v>
                </c:pt>
                <c:pt idx="14456">
                  <c:v>322.62900000000002</c:v>
                </c:pt>
                <c:pt idx="14457">
                  <c:v>322.64</c:v>
                </c:pt>
                <c:pt idx="14458">
                  <c:v>322.65100000000001</c:v>
                </c:pt>
                <c:pt idx="14459">
                  <c:v>322.66200000000003</c:v>
                </c:pt>
                <c:pt idx="14460">
                  <c:v>322.673</c:v>
                </c:pt>
                <c:pt idx="14461">
                  <c:v>322.68399999999997</c:v>
                </c:pt>
                <c:pt idx="14462">
                  <c:v>322.69499999999999</c:v>
                </c:pt>
                <c:pt idx="14463">
                  <c:v>322.70499999999998</c:v>
                </c:pt>
                <c:pt idx="14464">
                  <c:v>322.71600000000001</c:v>
                </c:pt>
                <c:pt idx="14465">
                  <c:v>322.72699999999998</c:v>
                </c:pt>
                <c:pt idx="14466">
                  <c:v>322.738</c:v>
                </c:pt>
                <c:pt idx="14467">
                  <c:v>322.74899999999997</c:v>
                </c:pt>
                <c:pt idx="14468">
                  <c:v>322.76</c:v>
                </c:pt>
                <c:pt idx="14469">
                  <c:v>322.77100000000002</c:v>
                </c:pt>
                <c:pt idx="14470">
                  <c:v>322.78199999999998</c:v>
                </c:pt>
                <c:pt idx="14471">
                  <c:v>322.79300000000001</c:v>
                </c:pt>
                <c:pt idx="14472">
                  <c:v>322.80400000000003</c:v>
                </c:pt>
                <c:pt idx="14473">
                  <c:v>322.815</c:v>
                </c:pt>
                <c:pt idx="14474">
                  <c:v>322.82599999999996</c:v>
                </c:pt>
                <c:pt idx="14475">
                  <c:v>322.83700000000005</c:v>
                </c:pt>
                <c:pt idx="14476">
                  <c:v>322.84699999999998</c:v>
                </c:pt>
                <c:pt idx="14477">
                  <c:v>322.858</c:v>
                </c:pt>
                <c:pt idx="14478">
                  <c:v>322.86900000000003</c:v>
                </c:pt>
                <c:pt idx="14479">
                  <c:v>322.88</c:v>
                </c:pt>
                <c:pt idx="14480">
                  <c:v>322.89099999999996</c:v>
                </c:pt>
                <c:pt idx="14481">
                  <c:v>322.90199999999999</c:v>
                </c:pt>
                <c:pt idx="14482">
                  <c:v>322.91300000000001</c:v>
                </c:pt>
                <c:pt idx="14483">
                  <c:v>322.92399999999998</c:v>
                </c:pt>
                <c:pt idx="14484">
                  <c:v>322.935</c:v>
                </c:pt>
                <c:pt idx="14485">
                  <c:v>322.94600000000003</c:v>
                </c:pt>
                <c:pt idx="14486">
                  <c:v>322.95699999999999</c:v>
                </c:pt>
                <c:pt idx="14487">
                  <c:v>322.96799999999996</c:v>
                </c:pt>
                <c:pt idx="14488">
                  <c:v>322.97800000000001</c:v>
                </c:pt>
                <c:pt idx="14489">
                  <c:v>322.98899999999998</c:v>
                </c:pt>
                <c:pt idx="14490">
                  <c:v>323</c:v>
                </c:pt>
                <c:pt idx="14491">
                  <c:v>323.01100000000002</c:v>
                </c:pt>
                <c:pt idx="14492">
                  <c:v>323.02199999999999</c:v>
                </c:pt>
                <c:pt idx="14493">
                  <c:v>323.03299999999996</c:v>
                </c:pt>
                <c:pt idx="14494">
                  <c:v>323.04400000000004</c:v>
                </c:pt>
                <c:pt idx="14495">
                  <c:v>323.05500000000001</c:v>
                </c:pt>
                <c:pt idx="14496">
                  <c:v>323.06599999999997</c:v>
                </c:pt>
                <c:pt idx="14497">
                  <c:v>323.077</c:v>
                </c:pt>
                <c:pt idx="14498">
                  <c:v>323.08800000000002</c:v>
                </c:pt>
                <c:pt idx="14499">
                  <c:v>323.09800000000001</c:v>
                </c:pt>
                <c:pt idx="14500">
                  <c:v>323.10900000000004</c:v>
                </c:pt>
                <c:pt idx="14501">
                  <c:v>323.12</c:v>
                </c:pt>
                <c:pt idx="14502">
                  <c:v>323.13099999999997</c:v>
                </c:pt>
                <c:pt idx="14503">
                  <c:v>323.142</c:v>
                </c:pt>
                <c:pt idx="14504">
                  <c:v>323.15300000000002</c:v>
                </c:pt>
                <c:pt idx="14505">
                  <c:v>323.16399999999999</c:v>
                </c:pt>
                <c:pt idx="14506">
                  <c:v>323.17499999999995</c:v>
                </c:pt>
                <c:pt idx="14507">
                  <c:v>323.18600000000004</c:v>
                </c:pt>
                <c:pt idx="14508">
                  <c:v>323.197</c:v>
                </c:pt>
                <c:pt idx="14509">
                  <c:v>323.20699999999999</c:v>
                </c:pt>
                <c:pt idx="14510">
                  <c:v>323.21800000000002</c:v>
                </c:pt>
                <c:pt idx="14511">
                  <c:v>323.22899999999998</c:v>
                </c:pt>
                <c:pt idx="14512">
                  <c:v>323.23999999999995</c:v>
                </c:pt>
                <c:pt idx="14513">
                  <c:v>323.25100000000003</c:v>
                </c:pt>
                <c:pt idx="14514">
                  <c:v>323.262</c:v>
                </c:pt>
                <c:pt idx="14515">
                  <c:v>323.27299999999997</c:v>
                </c:pt>
                <c:pt idx="14516">
                  <c:v>323.28400000000005</c:v>
                </c:pt>
                <c:pt idx="14517">
                  <c:v>323.29500000000002</c:v>
                </c:pt>
                <c:pt idx="14518">
                  <c:v>323.30599999999998</c:v>
                </c:pt>
                <c:pt idx="14519">
                  <c:v>323.31600000000003</c:v>
                </c:pt>
                <c:pt idx="14520">
                  <c:v>323.327</c:v>
                </c:pt>
                <c:pt idx="14521">
                  <c:v>323.33799999999997</c:v>
                </c:pt>
                <c:pt idx="14522">
                  <c:v>323.34900000000005</c:v>
                </c:pt>
                <c:pt idx="14523">
                  <c:v>323.36</c:v>
                </c:pt>
                <c:pt idx="14524">
                  <c:v>323.37099999999998</c:v>
                </c:pt>
                <c:pt idx="14525">
                  <c:v>323.38200000000001</c:v>
                </c:pt>
                <c:pt idx="14526">
                  <c:v>323.39300000000003</c:v>
                </c:pt>
                <c:pt idx="14527">
                  <c:v>323.404</c:v>
                </c:pt>
                <c:pt idx="14528">
                  <c:v>323.41399999999999</c:v>
                </c:pt>
                <c:pt idx="14529">
                  <c:v>323.42500000000001</c:v>
                </c:pt>
                <c:pt idx="14530">
                  <c:v>323.43599999999998</c:v>
                </c:pt>
                <c:pt idx="14531">
                  <c:v>323.447</c:v>
                </c:pt>
                <c:pt idx="14532">
                  <c:v>323.45800000000003</c:v>
                </c:pt>
                <c:pt idx="14533">
                  <c:v>323.46899999999999</c:v>
                </c:pt>
                <c:pt idx="14534">
                  <c:v>323.47999999999996</c:v>
                </c:pt>
                <c:pt idx="14535">
                  <c:v>323.49100000000004</c:v>
                </c:pt>
                <c:pt idx="14536">
                  <c:v>323.50099999999998</c:v>
                </c:pt>
                <c:pt idx="14537">
                  <c:v>323.512</c:v>
                </c:pt>
                <c:pt idx="14538">
                  <c:v>323.52300000000002</c:v>
                </c:pt>
                <c:pt idx="14539">
                  <c:v>323.53399999999999</c:v>
                </c:pt>
                <c:pt idx="14540">
                  <c:v>323.54499999999996</c:v>
                </c:pt>
                <c:pt idx="14541">
                  <c:v>323.55600000000004</c:v>
                </c:pt>
                <c:pt idx="14542">
                  <c:v>323.56700000000001</c:v>
                </c:pt>
                <c:pt idx="14543">
                  <c:v>323.57799999999997</c:v>
                </c:pt>
                <c:pt idx="14544">
                  <c:v>323.589</c:v>
                </c:pt>
                <c:pt idx="14545">
                  <c:v>323.59899999999999</c:v>
                </c:pt>
                <c:pt idx="14546">
                  <c:v>323.61</c:v>
                </c:pt>
                <c:pt idx="14547">
                  <c:v>323.62100000000004</c:v>
                </c:pt>
                <c:pt idx="14548">
                  <c:v>323.63200000000001</c:v>
                </c:pt>
                <c:pt idx="14549">
                  <c:v>323.64299999999997</c:v>
                </c:pt>
                <c:pt idx="14550">
                  <c:v>323.654</c:v>
                </c:pt>
                <c:pt idx="14551">
                  <c:v>323.66500000000002</c:v>
                </c:pt>
                <c:pt idx="14552">
                  <c:v>323.67599999999999</c:v>
                </c:pt>
                <c:pt idx="14553">
                  <c:v>323.68599999999998</c:v>
                </c:pt>
                <c:pt idx="14554">
                  <c:v>323.697</c:v>
                </c:pt>
                <c:pt idx="14555">
                  <c:v>323.70799999999997</c:v>
                </c:pt>
                <c:pt idx="14556">
                  <c:v>323.71899999999999</c:v>
                </c:pt>
                <c:pt idx="14557">
                  <c:v>323.73</c:v>
                </c:pt>
                <c:pt idx="14558">
                  <c:v>323.74099999999999</c:v>
                </c:pt>
                <c:pt idx="14559">
                  <c:v>323.75200000000001</c:v>
                </c:pt>
                <c:pt idx="14560">
                  <c:v>323.762</c:v>
                </c:pt>
                <c:pt idx="14561">
                  <c:v>323.77300000000002</c:v>
                </c:pt>
                <c:pt idx="14562">
                  <c:v>323.78399999999999</c:v>
                </c:pt>
                <c:pt idx="14563">
                  <c:v>323.79500000000002</c:v>
                </c:pt>
                <c:pt idx="14564">
                  <c:v>323.80599999999998</c:v>
                </c:pt>
                <c:pt idx="14565">
                  <c:v>323.81700000000001</c:v>
                </c:pt>
                <c:pt idx="14566">
                  <c:v>323.82800000000003</c:v>
                </c:pt>
                <c:pt idx="14567">
                  <c:v>323.839</c:v>
                </c:pt>
                <c:pt idx="14568">
                  <c:v>323.84899999999999</c:v>
                </c:pt>
                <c:pt idx="14569">
                  <c:v>323.86</c:v>
                </c:pt>
                <c:pt idx="14570">
                  <c:v>323.87099999999998</c:v>
                </c:pt>
                <c:pt idx="14571">
                  <c:v>323.88200000000001</c:v>
                </c:pt>
                <c:pt idx="14572">
                  <c:v>323.89299999999997</c:v>
                </c:pt>
                <c:pt idx="14573">
                  <c:v>323.904</c:v>
                </c:pt>
                <c:pt idx="14574">
                  <c:v>323.91500000000002</c:v>
                </c:pt>
                <c:pt idx="14575">
                  <c:v>323.92500000000001</c:v>
                </c:pt>
                <c:pt idx="14576">
                  <c:v>323.93600000000004</c:v>
                </c:pt>
                <c:pt idx="14577">
                  <c:v>323.947</c:v>
                </c:pt>
                <c:pt idx="14578">
                  <c:v>323.95799999999997</c:v>
                </c:pt>
                <c:pt idx="14579">
                  <c:v>323.96899999999999</c:v>
                </c:pt>
                <c:pt idx="14580">
                  <c:v>323.98</c:v>
                </c:pt>
                <c:pt idx="14581">
                  <c:v>323.99099999999999</c:v>
                </c:pt>
                <c:pt idx="14582">
                  <c:v>324.00100000000003</c:v>
                </c:pt>
                <c:pt idx="14583">
                  <c:v>324.012</c:v>
                </c:pt>
                <c:pt idx="14584">
                  <c:v>324.02299999999997</c:v>
                </c:pt>
                <c:pt idx="14585">
                  <c:v>324.03399999999999</c:v>
                </c:pt>
                <c:pt idx="14586">
                  <c:v>324.04500000000002</c:v>
                </c:pt>
                <c:pt idx="14587">
                  <c:v>324.05599999999998</c:v>
                </c:pt>
                <c:pt idx="14588">
                  <c:v>324.06700000000001</c:v>
                </c:pt>
                <c:pt idx="14589">
                  <c:v>324.077</c:v>
                </c:pt>
                <c:pt idx="14590">
                  <c:v>324.08799999999997</c:v>
                </c:pt>
                <c:pt idx="14591">
                  <c:v>324.09900000000005</c:v>
                </c:pt>
                <c:pt idx="14592">
                  <c:v>324.11</c:v>
                </c:pt>
                <c:pt idx="14593">
                  <c:v>324.12099999999998</c:v>
                </c:pt>
                <c:pt idx="14594">
                  <c:v>324.13200000000001</c:v>
                </c:pt>
                <c:pt idx="14595">
                  <c:v>324.142</c:v>
                </c:pt>
                <c:pt idx="14596">
                  <c:v>324.15299999999996</c:v>
                </c:pt>
                <c:pt idx="14597">
                  <c:v>324.16400000000004</c:v>
                </c:pt>
                <c:pt idx="14598">
                  <c:v>324.17500000000001</c:v>
                </c:pt>
                <c:pt idx="14599">
                  <c:v>324.18599999999998</c:v>
                </c:pt>
                <c:pt idx="14600">
                  <c:v>324.197</c:v>
                </c:pt>
                <c:pt idx="14601">
                  <c:v>324.20800000000003</c:v>
                </c:pt>
                <c:pt idx="14602">
                  <c:v>324.21800000000002</c:v>
                </c:pt>
                <c:pt idx="14603">
                  <c:v>324.22899999999998</c:v>
                </c:pt>
                <c:pt idx="14604">
                  <c:v>324.24</c:v>
                </c:pt>
                <c:pt idx="14605">
                  <c:v>324.25099999999998</c:v>
                </c:pt>
                <c:pt idx="14606">
                  <c:v>324.262</c:v>
                </c:pt>
                <c:pt idx="14607">
                  <c:v>324.27300000000002</c:v>
                </c:pt>
                <c:pt idx="14608">
                  <c:v>324.28300000000002</c:v>
                </c:pt>
                <c:pt idx="14609">
                  <c:v>324.29399999999998</c:v>
                </c:pt>
                <c:pt idx="14610">
                  <c:v>324.30500000000001</c:v>
                </c:pt>
                <c:pt idx="14611">
                  <c:v>324.31599999999997</c:v>
                </c:pt>
                <c:pt idx="14612">
                  <c:v>324.327</c:v>
                </c:pt>
                <c:pt idx="14613">
                  <c:v>324.33800000000002</c:v>
                </c:pt>
                <c:pt idx="14614">
                  <c:v>324.34800000000001</c:v>
                </c:pt>
                <c:pt idx="14615">
                  <c:v>324.35899999999998</c:v>
                </c:pt>
                <c:pt idx="14616">
                  <c:v>324.37</c:v>
                </c:pt>
                <c:pt idx="14617">
                  <c:v>324.38100000000003</c:v>
                </c:pt>
                <c:pt idx="14618">
                  <c:v>324.392</c:v>
                </c:pt>
                <c:pt idx="14619">
                  <c:v>324.40300000000002</c:v>
                </c:pt>
                <c:pt idx="14620">
                  <c:v>324.41300000000001</c:v>
                </c:pt>
                <c:pt idx="14621">
                  <c:v>324.42399999999998</c:v>
                </c:pt>
                <c:pt idx="14622">
                  <c:v>324.435</c:v>
                </c:pt>
                <c:pt idx="14623">
                  <c:v>324.44600000000003</c:v>
                </c:pt>
                <c:pt idx="14624">
                  <c:v>324.45699999999999</c:v>
                </c:pt>
                <c:pt idx="14625">
                  <c:v>324.46800000000002</c:v>
                </c:pt>
                <c:pt idx="14626">
                  <c:v>324.47800000000001</c:v>
                </c:pt>
                <c:pt idx="14627">
                  <c:v>324.48899999999998</c:v>
                </c:pt>
                <c:pt idx="14628">
                  <c:v>324.5</c:v>
                </c:pt>
                <c:pt idx="14629">
                  <c:v>324.51100000000002</c:v>
                </c:pt>
                <c:pt idx="14630">
                  <c:v>324.52199999999999</c:v>
                </c:pt>
                <c:pt idx="14631">
                  <c:v>324.53299999999996</c:v>
                </c:pt>
                <c:pt idx="14632">
                  <c:v>324.54300000000001</c:v>
                </c:pt>
                <c:pt idx="14633">
                  <c:v>324.55399999999997</c:v>
                </c:pt>
                <c:pt idx="14634">
                  <c:v>324.565</c:v>
                </c:pt>
                <c:pt idx="14635">
                  <c:v>324.57600000000002</c:v>
                </c:pt>
                <c:pt idx="14636">
                  <c:v>324.58699999999999</c:v>
                </c:pt>
                <c:pt idx="14637">
                  <c:v>324.59799999999996</c:v>
                </c:pt>
                <c:pt idx="14638">
                  <c:v>324.608</c:v>
                </c:pt>
                <c:pt idx="14639">
                  <c:v>324.61899999999997</c:v>
                </c:pt>
                <c:pt idx="14640">
                  <c:v>324.63</c:v>
                </c:pt>
                <c:pt idx="14641">
                  <c:v>324.64100000000002</c:v>
                </c:pt>
                <c:pt idx="14642">
                  <c:v>324.65199999999999</c:v>
                </c:pt>
                <c:pt idx="14643">
                  <c:v>324.66199999999998</c:v>
                </c:pt>
                <c:pt idx="14644">
                  <c:v>324.673</c:v>
                </c:pt>
                <c:pt idx="14645">
                  <c:v>324.68400000000003</c:v>
                </c:pt>
                <c:pt idx="14646">
                  <c:v>324.69499999999999</c:v>
                </c:pt>
                <c:pt idx="14647">
                  <c:v>324.70600000000002</c:v>
                </c:pt>
                <c:pt idx="14648">
                  <c:v>324.71499999999997</c:v>
                </c:pt>
                <c:pt idx="14649">
                  <c:v>324.71699999999998</c:v>
                </c:pt>
                <c:pt idx="14650">
                  <c:v>324.726</c:v>
                </c:pt>
                <c:pt idx="14651">
                  <c:v>324.72699999999998</c:v>
                </c:pt>
                <c:pt idx="14652">
                  <c:v>324.73700000000002</c:v>
                </c:pt>
                <c:pt idx="14653">
                  <c:v>324.74799999999999</c:v>
                </c:pt>
                <c:pt idx="14654">
                  <c:v>324.76</c:v>
                </c:pt>
                <c:pt idx="14655">
                  <c:v>324.77100000000002</c:v>
                </c:pt>
                <c:pt idx="14656">
                  <c:v>324.78199999999998</c:v>
                </c:pt>
                <c:pt idx="14657">
                  <c:v>324.79300000000001</c:v>
                </c:pt>
                <c:pt idx="14658">
                  <c:v>324.80399999999997</c:v>
                </c:pt>
                <c:pt idx="14659">
                  <c:v>324.815</c:v>
                </c:pt>
                <c:pt idx="14660">
                  <c:v>324.827</c:v>
                </c:pt>
                <c:pt idx="14661">
                  <c:v>324.83799999999997</c:v>
                </c:pt>
                <c:pt idx="14662">
                  <c:v>324.84900000000005</c:v>
                </c:pt>
                <c:pt idx="14663">
                  <c:v>324.86</c:v>
                </c:pt>
                <c:pt idx="14664">
                  <c:v>324.87099999999998</c:v>
                </c:pt>
                <c:pt idx="14665">
                  <c:v>324.88200000000001</c:v>
                </c:pt>
                <c:pt idx="14666">
                  <c:v>324.89400000000001</c:v>
                </c:pt>
                <c:pt idx="14667">
                  <c:v>324.90499999999997</c:v>
                </c:pt>
                <c:pt idx="14668">
                  <c:v>324.916</c:v>
                </c:pt>
                <c:pt idx="14669">
                  <c:v>324.92700000000002</c:v>
                </c:pt>
                <c:pt idx="14670">
                  <c:v>324.93799999999999</c:v>
                </c:pt>
                <c:pt idx="14671">
                  <c:v>324.94899999999996</c:v>
                </c:pt>
                <c:pt idx="14672">
                  <c:v>324.96000000000004</c:v>
                </c:pt>
                <c:pt idx="14673">
                  <c:v>324.97199999999998</c:v>
                </c:pt>
                <c:pt idx="14674">
                  <c:v>324.983</c:v>
                </c:pt>
                <c:pt idx="14675">
                  <c:v>324.99400000000003</c:v>
                </c:pt>
                <c:pt idx="14676">
                  <c:v>325.005</c:v>
                </c:pt>
                <c:pt idx="14677">
                  <c:v>325.01599999999996</c:v>
                </c:pt>
                <c:pt idx="14678">
                  <c:v>325.02700000000004</c:v>
                </c:pt>
                <c:pt idx="14679">
                  <c:v>325.03899999999999</c:v>
                </c:pt>
                <c:pt idx="14680">
                  <c:v>325.05</c:v>
                </c:pt>
                <c:pt idx="14681">
                  <c:v>325.06099999999998</c:v>
                </c:pt>
                <c:pt idx="14682">
                  <c:v>325.072</c:v>
                </c:pt>
                <c:pt idx="14683">
                  <c:v>325.08300000000003</c:v>
                </c:pt>
                <c:pt idx="14684">
                  <c:v>325.09399999999999</c:v>
                </c:pt>
                <c:pt idx="14685">
                  <c:v>325.10500000000002</c:v>
                </c:pt>
                <c:pt idx="14686">
                  <c:v>325.11700000000002</c:v>
                </c:pt>
                <c:pt idx="14687">
                  <c:v>325.12799999999999</c:v>
                </c:pt>
                <c:pt idx="14688">
                  <c:v>325.13900000000001</c:v>
                </c:pt>
                <c:pt idx="14689">
                  <c:v>325.15000000000003</c:v>
                </c:pt>
                <c:pt idx="14690">
                  <c:v>325.161</c:v>
                </c:pt>
                <c:pt idx="14691">
                  <c:v>325.17199999999997</c:v>
                </c:pt>
                <c:pt idx="14692">
                  <c:v>325.18299999999999</c:v>
                </c:pt>
                <c:pt idx="14693">
                  <c:v>325.19499999999999</c:v>
                </c:pt>
                <c:pt idx="14694">
                  <c:v>325.20599999999996</c:v>
                </c:pt>
                <c:pt idx="14695">
                  <c:v>325.21700000000004</c:v>
                </c:pt>
                <c:pt idx="14696">
                  <c:v>325.22800000000001</c:v>
                </c:pt>
                <c:pt idx="14697">
                  <c:v>325.23899999999998</c:v>
                </c:pt>
                <c:pt idx="14698">
                  <c:v>325.25</c:v>
                </c:pt>
                <c:pt idx="14699">
                  <c:v>325.26100000000002</c:v>
                </c:pt>
                <c:pt idx="14700">
                  <c:v>325.27299999999997</c:v>
                </c:pt>
                <c:pt idx="14701">
                  <c:v>325.28399999999999</c:v>
                </c:pt>
                <c:pt idx="14702">
                  <c:v>325.29500000000002</c:v>
                </c:pt>
                <c:pt idx="14703">
                  <c:v>325.30599999999998</c:v>
                </c:pt>
                <c:pt idx="14704">
                  <c:v>325.31699999999995</c:v>
                </c:pt>
                <c:pt idx="14705">
                  <c:v>325.32800000000003</c:v>
                </c:pt>
                <c:pt idx="14706">
                  <c:v>325.339</c:v>
                </c:pt>
                <c:pt idx="14707">
                  <c:v>325.34999999999997</c:v>
                </c:pt>
                <c:pt idx="14708">
                  <c:v>325.36200000000002</c:v>
                </c:pt>
                <c:pt idx="14709">
                  <c:v>325.37299999999999</c:v>
                </c:pt>
                <c:pt idx="14710">
                  <c:v>325.38400000000001</c:v>
                </c:pt>
                <c:pt idx="14711">
                  <c:v>325.39499999999998</c:v>
                </c:pt>
                <c:pt idx="14712">
                  <c:v>325.40600000000001</c:v>
                </c:pt>
                <c:pt idx="14713">
                  <c:v>325.41699999999997</c:v>
                </c:pt>
                <c:pt idx="14714">
                  <c:v>325.428</c:v>
                </c:pt>
                <c:pt idx="14715">
                  <c:v>325.44</c:v>
                </c:pt>
                <c:pt idx="14716">
                  <c:v>325.45100000000002</c:v>
                </c:pt>
                <c:pt idx="14717">
                  <c:v>325.46199999999999</c:v>
                </c:pt>
                <c:pt idx="14718">
                  <c:v>325.47300000000001</c:v>
                </c:pt>
                <c:pt idx="14719">
                  <c:v>325.48399999999998</c:v>
                </c:pt>
                <c:pt idx="14720">
                  <c:v>325.495</c:v>
                </c:pt>
                <c:pt idx="14721">
                  <c:v>325.50600000000003</c:v>
                </c:pt>
                <c:pt idx="14722">
                  <c:v>325.517</c:v>
                </c:pt>
                <c:pt idx="14723">
                  <c:v>325.529</c:v>
                </c:pt>
                <c:pt idx="14724">
                  <c:v>325.53999999999996</c:v>
                </c:pt>
                <c:pt idx="14725">
                  <c:v>325.55099999999999</c:v>
                </c:pt>
                <c:pt idx="14726">
                  <c:v>325.56200000000001</c:v>
                </c:pt>
                <c:pt idx="14727">
                  <c:v>325.57299999999998</c:v>
                </c:pt>
                <c:pt idx="14728">
                  <c:v>325.584</c:v>
                </c:pt>
                <c:pt idx="14729">
                  <c:v>325.59500000000003</c:v>
                </c:pt>
                <c:pt idx="14730">
                  <c:v>325.60599999999999</c:v>
                </c:pt>
                <c:pt idx="14731">
                  <c:v>325.61700000000002</c:v>
                </c:pt>
                <c:pt idx="14732">
                  <c:v>325.62900000000002</c:v>
                </c:pt>
                <c:pt idx="14733">
                  <c:v>325.64</c:v>
                </c:pt>
                <c:pt idx="14734">
                  <c:v>325.65100000000001</c:v>
                </c:pt>
                <c:pt idx="14735">
                  <c:v>325.66200000000003</c:v>
                </c:pt>
                <c:pt idx="14736">
                  <c:v>325.673</c:v>
                </c:pt>
                <c:pt idx="14737">
                  <c:v>325.68399999999997</c:v>
                </c:pt>
                <c:pt idx="14738">
                  <c:v>325.69499999999999</c:v>
                </c:pt>
                <c:pt idx="14739">
                  <c:v>325.70600000000002</c:v>
                </c:pt>
                <c:pt idx="14740">
                  <c:v>325.71799999999996</c:v>
                </c:pt>
                <c:pt idx="14741">
                  <c:v>325.72900000000004</c:v>
                </c:pt>
                <c:pt idx="14742">
                  <c:v>325.74</c:v>
                </c:pt>
                <c:pt idx="14743">
                  <c:v>325.75099999999998</c:v>
                </c:pt>
                <c:pt idx="14744">
                  <c:v>325.762</c:v>
                </c:pt>
                <c:pt idx="14745">
                  <c:v>325.77300000000002</c:v>
                </c:pt>
                <c:pt idx="14746">
                  <c:v>325.78399999999999</c:v>
                </c:pt>
                <c:pt idx="14747">
                  <c:v>325.79499999999996</c:v>
                </c:pt>
                <c:pt idx="14748">
                  <c:v>325.80600000000004</c:v>
                </c:pt>
                <c:pt idx="14749">
                  <c:v>325.81799999999998</c:v>
                </c:pt>
                <c:pt idx="14750">
                  <c:v>325.82900000000001</c:v>
                </c:pt>
                <c:pt idx="14751">
                  <c:v>325.84000000000003</c:v>
                </c:pt>
                <c:pt idx="14752">
                  <c:v>325.851</c:v>
                </c:pt>
                <c:pt idx="14753">
                  <c:v>325.86199999999997</c:v>
                </c:pt>
                <c:pt idx="14754">
                  <c:v>325.87300000000005</c:v>
                </c:pt>
                <c:pt idx="14755">
                  <c:v>325.88400000000001</c:v>
                </c:pt>
                <c:pt idx="14756">
                  <c:v>325.89499999999998</c:v>
                </c:pt>
                <c:pt idx="14757">
                  <c:v>325.90600000000001</c:v>
                </c:pt>
                <c:pt idx="14758">
                  <c:v>325.91700000000003</c:v>
                </c:pt>
                <c:pt idx="14759">
                  <c:v>325.92899999999997</c:v>
                </c:pt>
                <c:pt idx="14760">
                  <c:v>325.94</c:v>
                </c:pt>
                <c:pt idx="14761">
                  <c:v>325.95100000000002</c:v>
                </c:pt>
                <c:pt idx="14762">
                  <c:v>325.96199999999999</c:v>
                </c:pt>
                <c:pt idx="14763">
                  <c:v>325.97299999999996</c:v>
                </c:pt>
                <c:pt idx="14764">
                  <c:v>325.98400000000004</c:v>
                </c:pt>
                <c:pt idx="14765">
                  <c:v>325.995</c:v>
                </c:pt>
                <c:pt idx="14766">
                  <c:v>326.00599999999997</c:v>
                </c:pt>
                <c:pt idx="14767">
                  <c:v>326.017</c:v>
                </c:pt>
                <c:pt idx="14768">
                  <c:v>326.02800000000002</c:v>
                </c:pt>
                <c:pt idx="14769">
                  <c:v>326.04000000000002</c:v>
                </c:pt>
                <c:pt idx="14770">
                  <c:v>326.05099999999999</c:v>
                </c:pt>
                <c:pt idx="14771">
                  <c:v>326.06200000000001</c:v>
                </c:pt>
                <c:pt idx="14772">
                  <c:v>326.07299999999998</c:v>
                </c:pt>
                <c:pt idx="14773">
                  <c:v>326.084</c:v>
                </c:pt>
                <c:pt idx="14774">
                  <c:v>326.09500000000003</c:v>
                </c:pt>
                <c:pt idx="14775">
                  <c:v>326.10599999999999</c:v>
                </c:pt>
                <c:pt idx="14776">
                  <c:v>326.11699999999996</c:v>
                </c:pt>
                <c:pt idx="14777">
                  <c:v>326.12800000000004</c:v>
                </c:pt>
                <c:pt idx="14778">
                  <c:v>326.13900000000001</c:v>
                </c:pt>
                <c:pt idx="14779">
                  <c:v>326.14999999999998</c:v>
                </c:pt>
                <c:pt idx="14780">
                  <c:v>326.16199999999998</c:v>
                </c:pt>
                <c:pt idx="14781">
                  <c:v>326.173</c:v>
                </c:pt>
                <c:pt idx="14782">
                  <c:v>326.18399999999997</c:v>
                </c:pt>
                <c:pt idx="14783">
                  <c:v>326.19499999999999</c:v>
                </c:pt>
                <c:pt idx="14784">
                  <c:v>326.20600000000002</c:v>
                </c:pt>
                <c:pt idx="14785">
                  <c:v>326.21699999999998</c:v>
                </c:pt>
                <c:pt idx="14786">
                  <c:v>326.22799999999995</c:v>
                </c:pt>
                <c:pt idx="14787">
                  <c:v>326.23900000000003</c:v>
                </c:pt>
                <c:pt idx="14788">
                  <c:v>326.25</c:v>
                </c:pt>
                <c:pt idx="14789">
                  <c:v>326.26099999999997</c:v>
                </c:pt>
                <c:pt idx="14790">
                  <c:v>326.27200000000005</c:v>
                </c:pt>
                <c:pt idx="14791">
                  <c:v>326.28399999999999</c:v>
                </c:pt>
                <c:pt idx="14792">
                  <c:v>326.29500000000002</c:v>
                </c:pt>
                <c:pt idx="14793">
                  <c:v>326.30599999999998</c:v>
                </c:pt>
                <c:pt idx="14794">
                  <c:v>326.31700000000001</c:v>
                </c:pt>
                <c:pt idx="14795">
                  <c:v>326.32799999999997</c:v>
                </c:pt>
                <c:pt idx="14796">
                  <c:v>326.339</c:v>
                </c:pt>
                <c:pt idx="14797">
                  <c:v>326.35000000000002</c:v>
                </c:pt>
                <c:pt idx="14798">
                  <c:v>326.36099999999999</c:v>
                </c:pt>
                <c:pt idx="14799">
                  <c:v>326.37199999999996</c:v>
                </c:pt>
                <c:pt idx="14800">
                  <c:v>326.38300000000004</c:v>
                </c:pt>
                <c:pt idx="14801">
                  <c:v>326.39400000000001</c:v>
                </c:pt>
                <c:pt idx="14802">
                  <c:v>326.40499999999997</c:v>
                </c:pt>
                <c:pt idx="14803">
                  <c:v>326.416</c:v>
                </c:pt>
                <c:pt idx="14804">
                  <c:v>326.428</c:v>
                </c:pt>
                <c:pt idx="14805">
                  <c:v>326.43899999999996</c:v>
                </c:pt>
                <c:pt idx="14806">
                  <c:v>326.45</c:v>
                </c:pt>
                <c:pt idx="14807">
                  <c:v>326.46100000000001</c:v>
                </c:pt>
                <c:pt idx="14808">
                  <c:v>326.47199999999998</c:v>
                </c:pt>
                <c:pt idx="14809">
                  <c:v>326.483</c:v>
                </c:pt>
                <c:pt idx="14810">
                  <c:v>326.49400000000003</c:v>
                </c:pt>
                <c:pt idx="14811">
                  <c:v>326.505</c:v>
                </c:pt>
                <c:pt idx="14812">
                  <c:v>326.51599999999996</c:v>
                </c:pt>
                <c:pt idx="14813">
                  <c:v>326.52700000000004</c:v>
                </c:pt>
                <c:pt idx="14814">
                  <c:v>326.53800000000001</c:v>
                </c:pt>
                <c:pt idx="14815">
                  <c:v>326.54899999999998</c:v>
                </c:pt>
                <c:pt idx="14816">
                  <c:v>326.56</c:v>
                </c:pt>
                <c:pt idx="14817">
                  <c:v>326.57100000000003</c:v>
                </c:pt>
                <c:pt idx="14818">
                  <c:v>326.58299999999997</c:v>
                </c:pt>
                <c:pt idx="14819">
                  <c:v>326.59399999999999</c:v>
                </c:pt>
                <c:pt idx="14820">
                  <c:v>326.60500000000002</c:v>
                </c:pt>
                <c:pt idx="14821">
                  <c:v>326.61599999999999</c:v>
                </c:pt>
                <c:pt idx="14822">
                  <c:v>326.62699999999995</c:v>
                </c:pt>
                <c:pt idx="14823">
                  <c:v>326.63800000000003</c:v>
                </c:pt>
                <c:pt idx="14824">
                  <c:v>326.649</c:v>
                </c:pt>
                <c:pt idx="14825">
                  <c:v>326.65999999999997</c:v>
                </c:pt>
                <c:pt idx="14826">
                  <c:v>326.67099999999999</c:v>
                </c:pt>
                <c:pt idx="14827">
                  <c:v>326.68200000000002</c:v>
                </c:pt>
                <c:pt idx="14828">
                  <c:v>326.69299999999998</c:v>
                </c:pt>
                <c:pt idx="14829">
                  <c:v>326.70400000000001</c:v>
                </c:pt>
                <c:pt idx="14830">
                  <c:v>326.71500000000003</c:v>
                </c:pt>
                <c:pt idx="14831">
                  <c:v>326.726</c:v>
                </c:pt>
                <c:pt idx="14832">
                  <c:v>326.73700000000002</c:v>
                </c:pt>
                <c:pt idx="14833">
                  <c:v>326.74799999999999</c:v>
                </c:pt>
                <c:pt idx="14834">
                  <c:v>326.76</c:v>
                </c:pt>
                <c:pt idx="14835">
                  <c:v>326.77099999999996</c:v>
                </c:pt>
                <c:pt idx="14836">
                  <c:v>326.78200000000004</c:v>
                </c:pt>
                <c:pt idx="14837">
                  <c:v>326.79300000000001</c:v>
                </c:pt>
                <c:pt idx="14838">
                  <c:v>326.80399999999997</c:v>
                </c:pt>
                <c:pt idx="14839">
                  <c:v>326.815</c:v>
                </c:pt>
                <c:pt idx="14840">
                  <c:v>326.82600000000002</c:v>
                </c:pt>
                <c:pt idx="14841">
                  <c:v>326.83699999999999</c:v>
                </c:pt>
                <c:pt idx="14842">
                  <c:v>326.84800000000001</c:v>
                </c:pt>
                <c:pt idx="14843">
                  <c:v>326.85899999999998</c:v>
                </c:pt>
                <c:pt idx="14844">
                  <c:v>326.87</c:v>
                </c:pt>
                <c:pt idx="14845">
                  <c:v>326.88100000000003</c:v>
                </c:pt>
                <c:pt idx="14846">
                  <c:v>326.892</c:v>
                </c:pt>
                <c:pt idx="14847">
                  <c:v>326.90300000000002</c:v>
                </c:pt>
                <c:pt idx="14848">
                  <c:v>326.91399999999999</c:v>
                </c:pt>
                <c:pt idx="14849">
                  <c:v>326.92500000000001</c:v>
                </c:pt>
                <c:pt idx="14850">
                  <c:v>326.93599999999998</c:v>
                </c:pt>
                <c:pt idx="14851">
                  <c:v>326.947</c:v>
                </c:pt>
                <c:pt idx="14852">
                  <c:v>326.95800000000003</c:v>
                </c:pt>
                <c:pt idx="14853">
                  <c:v>326.97000000000003</c:v>
                </c:pt>
                <c:pt idx="14854">
                  <c:v>326.98099999999999</c:v>
                </c:pt>
                <c:pt idx="14855">
                  <c:v>326.99200000000002</c:v>
                </c:pt>
                <c:pt idx="14856">
                  <c:v>327.00299999999999</c:v>
                </c:pt>
                <c:pt idx="14857">
                  <c:v>327.01400000000001</c:v>
                </c:pt>
                <c:pt idx="14858">
                  <c:v>327.02499999999998</c:v>
                </c:pt>
                <c:pt idx="14859">
                  <c:v>327.036</c:v>
                </c:pt>
                <c:pt idx="14860">
                  <c:v>327.04699999999997</c:v>
                </c:pt>
                <c:pt idx="14861">
                  <c:v>327.05799999999999</c:v>
                </c:pt>
                <c:pt idx="14862">
                  <c:v>327.06900000000002</c:v>
                </c:pt>
                <c:pt idx="14863">
                  <c:v>327.08</c:v>
                </c:pt>
                <c:pt idx="14864">
                  <c:v>327.09099999999995</c:v>
                </c:pt>
                <c:pt idx="14865">
                  <c:v>327.10200000000003</c:v>
                </c:pt>
                <c:pt idx="14866">
                  <c:v>327.113</c:v>
                </c:pt>
                <c:pt idx="14867">
                  <c:v>327.12399999999997</c:v>
                </c:pt>
                <c:pt idx="14868">
                  <c:v>327.13500000000005</c:v>
                </c:pt>
                <c:pt idx="14869">
                  <c:v>327.14600000000002</c:v>
                </c:pt>
                <c:pt idx="14870">
                  <c:v>327.15699999999998</c:v>
                </c:pt>
                <c:pt idx="14871">
                  <c:v>327.16800000000001</c:v>
                </c:pt>
                <c:pt idx="14872">
                  <c:v>327.17900000000003</c:v>
                </c:pt>
                <c:pt idx="14873">
                  <c:v>327.19</c:v>
                </c:pt>
                <c:pt idx="14874">
                  <c:v>327.20099999999996</c:v>
                </c:pt>
                <c:pt idx="14875">
                  <c:v>327.21199999999999</c:v>
                </c:pt>
                <c:pt idx="14876">
                  <c:v>327.22300000000001</c:v>
                </c:pt>
                <c:pt idx="14877">
                  <c:v>327.23399999999998</c:v>
                </c:pt>
                <c:pt idx="14878">
                  <c:v>327.245</c:v>
                </c:pt>
                <c:pt idx="14879">
                  <c:v>327.25599999999997</c:v>
                </c:pt>
                <c:pt idx="14880">
                  <c:v>327.26799999999997</c:v>
                </c:pt>
                <c:pt idx="14881">
                  <c:v>327.279</c:v>
                </c:pt>
                <c:pt idx="14882">
                  <c:v>327.29000000000002</c:v>
                </c:pt>
                <c:pt idx="14883">
                  <c:v>327.30099999999999</c:v>
                </c:pt>
                <c:pt idx="14884">
                  <c:v>327.31200000000001</c:v>
                </c:pt>
                <c:pt idx="14885">
                  <c:v>327.32300000000004</c:v>
                </c:pt>
                <c:pt idx="14886">
                  <c:v>327.334</c:v>
                </c:pt>
                <c:pt idx="14887">
                  <c:v>327.34499999999997</c:v>
                </c:pt>
                <c:pt idx="14888">
                  <c:v>327.35599999999999</c:v>
                </c:pt>
                <c:pt idx="14889">
                  <c:v>327.36700000000002</c:v>
                </c:pt>
                <c:pt idx="14890">
                  <c:v>327.37799999999999</c:v>
                </c:pt>
                <c:pt idx="14891">
                  <c:v>327.38900000000001</c:v>
                </c:pt>
                <c:pt idx="14892">
                  <c:v>327.39999999999998</c:v>
                </c:pt>
                <c:pt idx="14893">
                  <c:v>327.411</c:v>
                </c:pt>
                <c:pt idx="14894">
                  <c:v>327.42200000000003</c:v>
                </c:pt>
                <c:pt idx="14895">
                  <c:v>327.43299999999999</c:v>
                </c:pt>
                <c:pt idx="14896">
                  <c:v>327.44399999999996</c:v>
                </c:pt>
                <c:pt idx="14897">
                  <c:v>327.45500000000004</c:v>
                </c:pt>
                <c:pt idx="14898">
                  <c:v>327.46600000000001</c:v>
                </c:pt>
                <c:pt idx="14899">
                  <c:v>327.47699999999998</c:v>
                </c:pt>
                <c:pt idx="14900">
                  <c:v>327.488</c:v>
                </c:pt>
                <c:pt idx="14901">
                  <c:v>327.49900000000002</c:v>
                </c:pt>
                <c:pt idx="14902">
                  <c:v>327.51</c:v>
                </c:pt>
                <c:pt idx="14903">
                  <c:v>327.52099999999996</c:v>
                </c:pt>
                <c:pt idx="14904">
                  <c:v>327.53200000000004</c:v>
                </c:pt>
                <c:pt idx="14905">
                  <c:v>327.54300000000001</c:v>
                </c:pt>
                <c:pt idx="14906">
                  <c:v>327.55399999999997</c:v>
                </c:pt>
                <c:pt idx="14907">
                  <c:v>327.565</c:v>
                </c:pt>
                <c:pt idx="14908">
                  <c:v>327.57600000000002</c:v>
                </c:pt>
                <c:pt idx="14909">
                  <c:v>327.58699999999999</c:v>
                </c:pt>
                <c:pt idx="14910">
                  <c:v>327.59800000000001</c:v>
                </c:pt>
                <c:pt idx="14911">
                  <c:v>327.60899999999998</c:v>
                </c:pt>
                <c:pt idx="14912">
                  <c:v>327.62</c:v>
                </c:pt>
                <c:pt idx="14913">
                  <c:v>327.63100000000003</c:v>
                </c:pt>
                <c:pt idx="14914">
                  <c:v>327.642</c:v>
                </c:pt>
                <c:pt idx="14915">
                  <c:v>327.65299999999996</c:v>
                </c:pt>
                <c:pt idx="14916">
                  <c:v>327.66399999999999</c:v>
                </c:pt>
                <c:pt idx="14917">
                  <c:v>327.67500000000001</c:v>
                </c:pt>
                <c:pt idx="14918">
                  <c:v>327.68599999999998</c:v>
                </c:pt>
                <c:pt idx="14919">
                  <c:v>327.697</c:v>
                </c:pt>
                <c:pt idx="14920">
                  <c:v>327.70800000000003</c:v>
                </c:pt>
                <c:pt idx="14921">
                  <c:v>327.71899999999999</c:v>
                </c:pt>
                <c:pt idx="14922">
                  <c:v>327.72999999999996</c:v>
                </c:pt>
                <c:pt idx="14923">
                  <c:v>327.74100000000004</c:v>
                </c:pt>
                <c:pt idx="14924">
                  <c:v>327.75200000000001</c:v>
                </c:pt>
                <c:pt idx="14925">
                  <c:v>327.76299999999998</c:v>
                </c:pt>
                <c:pt idx="14926">
                  <c:v>327.774</c:v>
                </c:pt>
                <c:pt idx="14927">
                  <c:v>327.78500000000003</c:v>
                </c:pt>
                <c:pt idx="14928">
                  <c:v>327.79599999999999</c:v>
                </c:pt>
                <c:pt idx="14929">
                  <c:v>327.80700000000002</c:v>
                </c:pt>
                <c:pt idx="14930">
                  <c:v>327.81799999999998</c:v>
                </c:pt>
                <c:pt idx="14931">
                  <c:v>327.82900000000001</c:v>
                </c:pt>
                <c:pt idx="14932">
                  <c:v>327.84</c:v>
                </c:pt>
                <c:pt idx="14933">
                  <c:v>327.851</c:v>
                </c:pt>
                <c:pt idx="14934">
                  <c:v>327.86199999999997</c:v>
                </c:pt>
                <c:pt idx="14935">
                  <c:v>327.87299999999999</c:v>
                </c:pt>
                <c:pt idx="14936">
                  <c:v>327.88400000000001</c:v>
                </c:pt>
                <c:pt idx="14937">
                  <c:v>327.89499999999998</c:v>
                </c:pt>
                <c:pt idx="14938">
                  <c:v>327.90600000000001</c:v>
                </c:pt>
                <c:pt idx="14939">
                  <c:v>327.91700000000003</c:v>
                </c:pt>
                <c:pt idx="14940">
                  <c:v>327.928</c:v>
                </c:pt>
                <c:pt idx="14941">
                  <c:v>327.93899999999996</c:v>
                </c:pt>
                <c:pt idx="14942">
                  <c:v>327.95000000000005</c:v>
                </c:pt>
                <c:pt idx="14943">
                  <c:v>327.96100000000001</c:v>
                </c:pt>
                <c:pt idx="14944">
                  <c:v>327.97199999999998</c:v>
                </c:pt>
                <c:pt idx="14945">
                  <c:v>327.983</c:v>
                </c:pt>
                <c:pt idx="14946">
                  <c:v>327.99400000000003</c:v>
                </c:pt>
                <c:pt idx="14947">
                  <c:v>328.005</c:v>
                </c:pt>
                <c:pt idx="14948">
                  <c:v>328.01599999999996</c:v>
                </c:pt>
                <c:pt idx="14949">
                  <c:v>328.02699999999999</c:v>
                </c:pt>
                <c:pt idx="14950">
                  <c:v>328.03800000000001</c:v>
                </c:pt>
                <c:pt idx="14951">
                  <c:v>328.04899999999998</c:v>
                </c:pt>
                <c:pt idx="14952">
                  <c:v>328.06</c:v>
                </c:pt>
                <c:pt idx="14953">
                  <c:v>328.07099999999997</c:v>
                </c:pt>
                <c:pt idx="14954">
                  <c:v>328.08199999999999</c:v>
                </c:pt>
                <c:pt idx="14955">
                  <c:v>328.09300000000002</c:v>
                </c:pt>
                <c:pt idx="14956">
                  <c:v>328.10399999999998</c:v>
                </c:pt>
                <c:pt idx="14957">
                  <c:v>328.11500000000001</c:v>
                </c:pt>
                <c:pt idx="14958">
                  <c:v>328.12600000000003</c:v>
                </c:pt>
                <c:pt idx="14959">
                  <c:v>328.137</c:v>
                </c:pt>
                <c:pt idx="14960">
                  <c:v>328.14799999999997</c:v>
                </c:pt>
                <c:pt idx="14961">
                  <c:v>328.15900000000005</c:v>
                </c:pt>
                <c:pt idx="14962">
                  <c:v>328.17</c:v>
                </c:pt>
                <c:pt idx="14963">
                  <c:v>328.18099999999998</c:v>
                </c:pt>
                <c:pt idx="14964">
                  <c:v>328.19199999999995</c:v>
                </c:pt>
                <c:pt idx="14965">
                  <c:v>328.20300000000003</c:v>
                </c:pt>
                <c:pt idx="14966">
                  <c:v>328.214</c:v>
                </c:pt>
                <c:pt idx="14967">
                  <c:v>328.22499999999997</c:v>
                </c:pt>
                <c:pt idx="14968">
                  <c:v>328.23599999999999</c:v>
                </c:pt>
                <c:pt idx="14969">
                  <c:v>328.24700000000001</c:v>
                </c:pt>
                <c:pt idx="14970">
                  <c:v>328.25799999999998</c:v>
                </c:pt>
                <c:pt idx="14971">
                  <c:v>328.26900000000001</c:v>
                </c:pt>
                <c:pt idx="14972">
                  <c:v>328.28000000000003</c:v>
                </c:pt>
                <c:pt idx="14973">
                  <c:v>328.291</c:v>
                </c:pt>
                <c:pt idx="14974">
                  <c:v>328.30200000000002</c:v>
                </c:pt>
                <c:pt idx="14975">
                  <c:v>328.31299999999999</c:v>
                </c:pt>
                <c:pt idx="14976">
                  <c:v>328.32299999999998</c:v>
                </c:pt>
                <c:pt idx="14977">
                  <c:v>328.334</c:v>
                </c:pt>
                <c:pt idx="14978">
                  <c:v>328.34500000000003</c:v>
                </c:pt>
                <c:pt idx="14979">
                  <c:v>328.35599999999999</c:v>
                </c:pt>
                <c:pt idx="14980">
                  <c:v>328.36700000000002</c:v>
                </c:pt>
                <c:pt idx="14981">
                  <c:v>328.37799999999999</c:v>
                </c:pt>
                <c:pt idx="14982">
                  <c:v>328.38900000000001</c:v>
                </c:pt>
                <c:pt idx="14983">
                  <c:v>328.4</c:v>
                </c:pt>
                <c:pt idx="14984">
                  <c:v>328.411</c:v>
                </c:pt>
                <c:pt idx="14985">
                  <c:v>328.42199999999997</c:v>
                </c:pt>
                <c:pt idx="14986">
                  <c:v>328.43299999999999</c:v>
                </c:pt>
                <c:pt idx="14987">
                  <c:v>328.44400000000002</c:v>
                </c:pt>
                <c:pt idx="14988">
                  <c:v>328.45499999999998</c:v>
                </c:pt>
                <c:pt idx="14989">
                  <c:v>328.46600000000001</c:v>
                </c:pt>
                <c:pt idx="14990">
                  <c:v>328.47700000000003</c:v>
                </c:pt>
                <c:pt idx="14991">
                  <c:v>328.488</c:v>
                </c:pt>
                <c:pt idx="14992">
                  <c:v>328.49899999999997</c:v>
                </c:pt>
                <c:pt idx="14993">
                  <c:v>328.51000000000005</c:v>
                </c:pt>
                <c:pt idx="14994">
                  <c:v>328.52100000000002</c:v>
                </c:pt>
                <c:pt idx="14995">
                  <c:v>328.53199999999998</c:v>
                </c:pt>
                <c:pt idx="14996">
                  <c:v>328.54300000000001</c:v>
                </c:pt>
                <c:pt idx="14997">
                  <c:v>328.55400000000003</c:v>
                </c:pt>
                <c:pt idx="14998">
                  <c:v>328.565</c:v>
                </c:pt>
                <c:pt idx="14999">
                  <c:v>328.57599999999996</c:v>
                </c:pt>
                <c:pt idx="15000">
                  <c:v>328.58699999999999</c:v>
                </c:pt>
                <c:pt idx="15001">
                  <c:v>328.59800000000001</c:v>
                </c:pt>
                <c:pt idx="15002">
                  <c:v>328.60899999999998</c:v>
                </c:pt>
                <c:pt idx="15003">
                  <c:v>328.61900000000003</c:v>
                </c:pt>
                <c:pt idx="15004">
                  <c:v>328.63</c:v>
                </c:pt>
                <c:pt idx="15005">
                  <c:v>328.64099999999996</c:v>
                </c:pt>
                <c:pt idx="15006">
                  <c:v>328.65200000000004</c:v>
                </c:pt>
                <c:pt idx="15007">
                  <c:v>328.66300000000001</c:v>
                </c:pt>
                <c:pt idx="15008">
                  <c:v>328.67399999999998</c:v>
                </c:pt>
                <c:pt idx="15009">
                  <c:v>328.685</c:v>
                </c:pt>
                <c:pt idx="15010">
                  <c:v>328.69600000000003</c:v>
                </c:pt>
                <c:pt idx="15011">
                  <c:v>328.70699999999999</c:v>
                </c:pt>
                <c:pt idx="15012">
                  <c:v>328.71</c:v>
                </c:pt>
                <c:pt idx="15013">
                  <c:v>328.71800000000002</c:v>
                </c:pt>
                <c:pt idx="15014">
                  <c:v>328.721</c:v>
                </c:pt>
                <c:pt idx="15015">
                  <c:v>328.72899999999998</c:v>
                </c:pt>
                <c:pt idx="15016">
                  <c:v>328.73200000000003</c:v>
                </c:pt>
                <c:pt idx="15017">
                  <c:v>328.74400000000003</c:v>
                </c:pt>
                <c:pt idx="15018">
                  <c:v>328.755</c:v>
                </c:pt>
                <c:pt idx="15019">
                  <c:v>328.76600000000002</c:v>
                </c:pt>
                <c:pt idx="15020">
                  <c:v>328.77800000000002</c:v>
                </c:pt>
                <c:pt idx="15021">
                  <c:v>328.78899999999999</c:v>
                </c:pt>
                <c:pt idx="15022">
                  <c:v>328.79999999999995</c:v>
                </c:pt>
                <c:pt idx="15023">
                  <c:v>328.81100000000004</c:v>
                </c:pt>
                <c:pt idx="15024">
                  <c:v>328.82299999999998</c:v>
                </c:pt>
                <c:pt idx="15025">
                  <c:v>328.834</c:v>
                </c:pt>
                <c:pt idx="15026">
                  <c:v>328.84500000000003</c:v>
                </c:pt>
                <c:pt idx="15027">
                  <c:v>328.85700000000003</c:v>
                </c:pt>
                <c:pt idx="15028">
                  <c:v>328.86799999999999</c:v>
                </c:pt>
                <c:pt idx="15029">
                  <c:v>328.87899999999996</c:v>
                </c:pt>
                <c:pt idx="15030">
                  <c:v>328.89100000000002</c:v>
                </c:pt>
                <c:pt idx="15031">
                  <c:v>328.90199999999999</c:v>
                </c:pt>
                <c:pt idx="15032">
                  <c:v>328.91299999999995</c:v>
                </c:pt>
                <c:pt idx="15033">
                  <c:v>328.92400000000004</c:v>
                </c:pt>
                <c:pt idx="15034">
                  <c:v>328.93599999999998</c:v>
                </c:pt>
                <c:pt idx="15035">
                  <c:v>328.947</c:v>
                </c:pt>
                <c:pt idx="15036">
                  <c:v>328.95800000000003</c:v>
                </c:pt>
                <c:pt idx="15037">
                  <c:v>328.97</c:v>
                </c:pt>
                <c:pt idx="15038">
                  <c:v>328.98099999999999</c:v>
                </c:pt>
                <c:pt idx="15039">
                  <c:v>328.99199999999996</c:v>
                </c:pt>
                <c:pt idx="15040">
                  <c:v>329.00400000000002</c:v>
                </c:pt>
                <c:pt idx="15041">
                  <c:v>329.01499999999999</c:v>
                </c:pt>
                <c:pt idx="15042">
                  <c:v>329.02600000000001</c:v>
                </c:pt>
                <c:pt idx="15043">
                  <c:v>329.03700000000003</c:v>
                </c:pt>
                <c:pt idx="15044">
                  <c:v>329.04900000000004</c:v>
                </c:pt>
                <c:pt idx="15045">
                  <c:v>329.06</c:v>
                </c:pt>
                <c:pt idx="15046">
                  <c:v>329.07099999999997</c:v>
                </c:pt>
                <c:pt idx="15047">
                  <c:v>329.08300000000003</c:v>
                </c:pt>
                <c:pt idx="15048">
                  <c:v>329.09399999999999</c:v>
                </c:pt>
                <c:pt idx="15049">
                  <c:v>329.10499999999996</c:v>
                </c:pt>
                <c:pt idx="15050">
                  <c:v>329.11600000000004</c:v>
                </c:pt>
                <c:pt idx="15051">
                  <c:v>329.12799999999999</c:v>
                </c:pt>
                <c:pt idx="15052">
                  <c:v>329.13900000000001</c:v>
                </c:pt>
                <c:pt idx="15053">
                  <c:v>329.15000000000003</c:v>
                </c:pt>
                <c:pt idx="15054">
                  <c:v>329.16200000000003</c:v>
                </c:pt>
                <c:pt idx="15055">
                  <c:v>329.173</c:v>
                </c:pt>
                <c:pt idx="15056">
                  <c:v>329.18399999999997</c:v>
                </c:pt>
                <c:pt idx="15057">
                  <c:v>329.19499999999999</c:v>
                </c:pt>
                <c:pt idx="15058">
                  <c:v>329.20699999999999</c:v>
                </c:pt>
                <c:pt idx="15059">
                  <c:v>329.21799999999996</c:v>
                </c:pt>
                <c:pt idx="15060">
                  <c:v>329.22900000000004</c:v>
                </c:pt>
                <c:pt idx="15061">
                  <c:v>329.24099999999999</c:v>
                </c:pt>
                <c:pt idx="15062">
                  <c:v>329.25200000000001</c:v>
                </c:pt>
                <c:pt idx="15063">
                  <c:v>329.26299999999998</c:v>
                </c:pt>
                <c:pt idx="15064">
                  <c:v>329.274</c:v>
                </c:pt>
                <c:pt idx="15065">
                  <c:v>329.286</c:v>
                </c:pt>
                <c:pt idx="15066">
                  <c:v>329.29699999999997</c:v>
                </c:pt>
                <c:pt idx="15067">
                  <c:v>329.30800000000005</c:v>
                </c:pt>
                <c:pt idx="15068">
                  <c:v>329.32</c:v>
                </c:pt>
                <c:pt idx="15069">
                  <c:v>329.33100000000002</c:v>
                </c:pt>
                <c:pt idx="15070">
                  <c:v>329.34199999999998</c:v>
                </c:pt>
                <c:pt idx="15071">
                  <c:v>329.35300000000001</c:v>
                </c:pt>
                <c:pt idx="15072">
                  <c:v>329.36500000000001</c:v>
                </c:pt>
                <c:pt idx="15073">
                  <c:v>329.37599999999998</c:v>
                </c:pt>
                <c:pt idx="15074">
                  <c:v>329.387</c:v>
                </c:pt>
                <c:pt idx="15075">
                  <c:v>329.39800000000002</c:v>
                </c:pt>
                <c:pt idx="15076">
                  <c:v>329.40999999999997</c:v>
                </c:pt>
                <c:pt idx="15077">
                  <c:v>329.42100000000005</c:v>
                </c:pt>
                <c:pt idx="15078">
                  <c:v>329.43200000000002</c:v>
                </c:pt>
                <c:pt idx="15079">
                  <c:v>329.44400000000002</c:v>
                </c:pt>
                <c:pt idx="15080">
                  <c:v>329.45499999999998</c:v>
                </c:pt>
                <c:pt idx="15081">
                  <c:v>329.46600000000001</c:v>
                </c:pt>
                <c:pt idx="15082">
                  <c:v>329.47699999999998</c:v>
                </c:pt>
                <c:pt idx="15083">
                  <c:v>329.48899999999998</c:v>
                </c:pt>
                <c:pt idx="15084">
                  <c:v>329.5</c:v>
                </c:pt>
                <c:pt idx="15085">
                  <c:v>329.51100000000002</c:v>
                </c:pt>
                <c:pt idx="15086">
                  <c:v>329.52199999999999</c:v>
                </c:pt>
                <c:pt idx="15087">
                  <c:v>329.53399999999999</c:v>
                </c:pt>
                <c:pt idx="15088">
                  <c:v>329.54500000000002</c:v>
                </c:pt>
                <c:pt idx="15089">
                  <c:v>329.55599999999998</c:v>
                </c:pt>
                <c:pt idx="15090">
                  <c:v>329.56799999999998</c:v>
                </c:pt>
                <c:pt idx="15091">
                  <c:v>329.57900000000001</c:v>
                </c:pt>
                <c:pt idx="15092">
                  <c:v>329.59</c:v>
                </c:pt>
                <c:pt idx="15093">
                  <c:v>329.601</c:v>
                </c:pt>
                <c:pt idx="15094">
                  <c:v>329.613</c:v>
                </c:pt>
                <c:pt idx="15095">
                  <c:v>329.62400000000002</c:v>
                </c:pt>
                <c:pt idx="15096">
                  <c:v>329.63499999999999</c:v>
                </c:pt>
                <c:pt idx="15097">
                  <c:v>329.64599999999996</c:v>
                </c:pt>
                <c:pt idx="15098">
                  <c:v>329.65800000000002</c:v>
                </c:pt>
                <c:pt idx="15099">
                  <c:v>329.66899999999998</c:v>
                </c:pt>
                <c:pt idx="15100">
                  <c:v>329.68</c:v>
                </c:pt>
                <c:pt idx="15101">
                  <c:v>329.69100000000003</c:v>
                </c:pt>
                <c:pt idx="15102">
                  <c:v>329.70300000000003</c:v>
                </c:pt>
                <c:pt idx="15103">
                  <c:v>329.714</c:v>
                </c:pt>
                <c:pt idx="15104">
                  <c:v>329.72500000000002</c:v>
                </c:pt>
                <c:pt idx="15105">
                  <c:v>329.73599999999999</c:v>
                </c:pt>
                <c:pt idx="15106">
                  <c:v>329.74799999999999</c:v>
                </c:pt>
                <c:pt idx="15107">
                  <c:v>329.75899999999996</c:v>
                </c:pt>
                <c:pt idx="15108">
                  <c:v>329.77000000000004</c:v>
                </c:pt>
                <c:pt idx="15109">
                  <c:v>329.78100000000001</c:v>
                </c:pt>
                <c:pt idx="15110">
                  <c:v>329.79300000000001</c:v>
                </c:pt>
                <c:pt idx="15111">
                  <c:v>329.80400000000003</c:v>
                </c:pt>
                <c:pt idx="15112">
                  <c:v>329.815</c:v>
                </c:pt>
                <c:pt idx="15113">
                  <c:v>329.82599999999996</c:v>
                </c:pt>
                <c:pt idx="15114">
                  <c:v>329.83799999999997</c:v>
                </c:pt>
                <c:pt idx="15115">
                  <c:v>329.84899999999999</c:v>
                </c:pt>
                <c:pt idx="15116">
                  <c:v>329.86</c:v>
                </c:pt>
                <c:pt idx="15117">
                  <c:v>329.87099999999998</c:v>
                </c:pt>
                <c:pt idx="15118">
                  <c:v>329.88300000000004</c:v>
                </c:pt>
                <c:pt idx="15119">
                  <c:v>329.89400000000001</c:v>
                </c:pt>
                <c:pt idx="15120">
                  <c:v>329.90499999999997</c:v>
                </c:pt>
                <c:pt idx="15121">
                  <c:v>329.916</c:v>
                </c:pt>
                <c:pt idx="15122">
                  <c:v>329.928</c:v>
                </c:pt>
                <c:pt idx="15123">
                  <c:v>329.93899999999996</c:v>
                </c:pt>
                <c:pt idx="15124">
                  <c:v>329.95</c:v>
                </c:pt>
                <c:pt idx="15125">
                  <c:v>329.96100000000001</c:v>
                </c:pt>
                <c:pt idx="15126">
                  <c:v>329.97300000000001</c:v>
                </c:pt>
                <c:pt idx="15127">
                  <c:v>329.98399999999998</c:v>
                </c:pt>
                <c:pt idx="15128">
                  <c:v>329.995</c:v>
                </c:pt>
                <c:pt idx="15129">
                  <c:v>330.00600000000003</c:v>
                </c:pt>
                <c:pt idx="15130">
                  <c:v>330.01799999999997</c:v>
                </c:pt>
                <c:pt idx="15131">
                  <c:v>330.029</c:v>
                </c:pt>
                <c:pt idx="15132">
                  <c:v>330.04</c:v>
                </c:pt>
                <c:pt idx="15133">
                  <c:v>330.05099999999999</c:v>
                </c:pt>
                <c:pt idx="15134">
                  <c:v>330.06299999999999</c:v>
                </c:pt>
                <c:pt idx="15135">
                  <c:v>330.07400000000001</c:v>
                </c:pt>
                <c:pt idx="15136">
                  <c:v>330.08499999999998</c:v>
                </c:pt>
                <c:pt idx="15137">
                  <c:v>330.096</c:v>
                </c:pt>
                <c:pt idx="15138">
                  <c:v>330.10700000000003</c:v>
                </c:pt>
                <c:pt idx="15139">
                  <c:v>330.11900000000003</c:v>
                </c:pt>
                <c:pt idx="15140">
                  <c:v>330.13</c:v>
                </c:pt>
                <c:pt idx="15141">
                  <c:v>330.14100000000002</c:v>
                </c:pt>
                <c:pt idx="15142">
                  <c:v>330.15199999999999</c:v>
                </c:pt>
                <c:pt idx="15143">
                  <c:v>330.16399999999999</c:v>
                </c:pt>
                <c:pt idx="15144">
                  <c:v>330.17499999999995</c:v>
                </c:pt>
                <c:pt idx="15145">
                  <c:v>330.18600000000004</c:v>
                </c:pt>
                <c:pt idx="15146">
                  <c:v>330.197</c:v>
                </c:pt>
                <c:pt idx="15147">
                  <c:v>330.209</c:v>
                </c:pt>
                <c:pt idx="15148">
                  <c:v>330.22</c:v>
                </c:pt>
                <c:pt idx="15149">
                  <c:v>330.23099999999999</c:v>
                </c:pt>
                <c:pt idx="15150">
                  <c:v>330.24199999999996</c:v>
                </c:pt>
                <c:pt idx="15151">
                  <c:v>330.25399999999996</c:v>
                </c:pt>
                <c:pt idx="15152">
                  <c:v>330.26500000000004</c:v>
                </c:pt>
                <c:pt idx="15153">
                  <c:v>330.27600000000001</c:v>
                </c:pt>
                <c:pt idx="15154">
                  <c:v>330.28699999999998</c:v>
                </c:pt>
                <c:pt idx="15155">
                  <c:v>330.298</c:v>
                </c:pt>
                <c:pt idx="15156">
                  <c:v>330.31</c:v>
                </c:pt>
                <c:pt idx="15157">
                  <c:v>330.32099999999997</c:v>
                </c:pt>
                <c:pt idx="15158">
                  <c:v>330.33200000000005</c:v>
                </c:pt>
                <c:pt idx="15159">
                  <c:v>330.34300000000002</c:v>
                </c:pt>
                <c:pt idx="15160">
                  <c:v>330.35500000000002</c:v>
                </c:pt>
                <c:pt idx="15161">
                  <c:v>330.36599999999999</c:v>
                </c:pt>
                <c:pt idx="15162">
                  <c:v>330.37700000000001</c:v>
                </c:pt>
                <c:pt idx="15163">
                  <c:v>330.38799999999998</c:v>
                </c:pt>
                <c:pt idx="15164">
                  <c:v>330.399</c:v>
                </c:pt>
                <c:pt idx="15165">
                  <c:v>330.411</c:v>
                </c:pt>
                <c:pt idx="15166">
                  <c:v>330.42200000000003</c:v>
                </c:pt>
                <c:pt idx="15167">
                  <c:v>330.43299999999999</c:v>
                </c:pt>
                <c:pt idx="15168">
                  <c:v>330.44400000000002</c:v>
                </c:pt>
                <c:pt idx="15169">
                  <c:v>330.45499999999998</c:v>
                </c:pt>
                <c:pt idx="15170">
                  <c:v>330.46699999999998</c:v>
                </c:pt>
                <c:pt idx="15171">
                  <c:v>330.47799999999995</c:v>
                </c:pt>
                <c:pt idx="15172">
                  <c:v>330.48900000000003</c:v>
                </c:pt>
                <c:pt idx="15173">
                  <c:v>330.5</c:v>
                </c:pt>
                <c:pt idx="15174">
                  <c:v>330.512</c:v>
                </c:pt>
                <c:pt idx="15175">
                  <c:v>330.52300000000002</c:v>
                </c:pt>
                <c:pt idx="15176">
                  <c:v>330.53399999999999</c:v>
                </c:pt>
                <c:pt idx="15177">
                  <c:v>330.54500000000002</c:v>
                </c:pt>
                <c:pt idx="15178">
                  <c:v>330.55600000000004</c:v>
                </c:pt>
                <c:pt idx="15179">
                  <c:v>330.56800000000004</c:v>
                </c:pt>
                <c:pt idx="15180">
                  <c:v>330.57900000000001</c:v>
                </c:pt>
                <c:pt idx="15181">
                  <c:v>330.59</c:v>
                </c:pt>
                <c:pt idx="15182">
                  <c:v>330.601</c:v>
                </c:pt>
                <c:pt idx="15183">
                  <c:v>330.61200000000002</c:v>
                </c:pt>
                <c:pt idx="15184">
                  <c:v>330.62399999999997</c:v>
                </c:pt>
                <c:pt idx="15185">
                  <c:v>330.63500000000005</c:v>
                </c:pt>
                <c:pt idx="15186">
                  <c:v>330.64600000000002</c:v>
                </c:pt>
                <c:pt idx="15187">
                  <c:v>330.65699999999998</c:v>
                </c:pt>
                <c:pt idx="15188">
                  <c:v>330.66800000000001</c:v>
                </c:pt>
                <c:pt idx="15189">
                  <c:v>330.68</c:v>
                </c:pt>
                <c:pt idx="15190">
                  <c:v>330.69099999999997</c:v>
                </c:pt>
                <c:pt idx="15191">
                  <c:v>330.702</c:v>
                </c:pt>
                <c:pt idx="15192">
                  <c:v>330.71300000000002</c:v>
                </c:pt>
                <c:pt idx="15193">
                  <c:v>330.72500000000002</c:v>
                </c:pt>
                <c:pt idx="15194">
                  <c:v>330.73599999999999</c:v>
                </c:pt>
                <c:pt idx="15195">
                  <c:v>330.74700000000001</c:v>
                </c:pt>
                <c:pt idx="15196">
                  <c:v>330.75799999999998</c:v>
                </c:pt>
                <c:pt idx="15197">
                  <c:v>330.76900000000001</c:v>
                </c:pt>
                <c:pt idx="15198">
                  <c:v>330.78099999999995</c:v>
                </c:pt>
                <c:pt idx="15199">
                  <c:v>330.79200000000003</c:v>
                </c:pt>
                <c:pt idx="15200">
                  <c:v>330.803</c:v>
                </c:pt>
                <c:pt idx="15201">
                  <c:v>330.81399999999996</c:v>
                </c:pt>
                <c:pt idx="15202">
                  <c:v>330.82500000000005</c:v>
                </c:pt>
                <c:pt idx="15203">
                  <c:v>330.83600000000001</c:v>
                </c:pt>
                <c:pt idx="15204">
                  <c:v>330.84800000000001</c:v>
                </c:pt>
                <c:pt idx="15205">
                  <c:v>330.85900000000004</c:v>
                </c:pt>
                <c:pt idx="15206">
                  <c:v>330.87</c:v>
                </c:pt>
                <c:pt idx="15207">
                  <c:v>330.88099999999997</c:v>
                </c:pt>
                <c:pt idx="15208">
                  <c:v>330.892</c:v>
                </c:pt>
                <c:pt idx="15209">
                  <c:v>330.904</c:v>
                </c:pt>
                <c:pt idx="15210">
                  <c:v>330.91500000000002</c:v>
                </c:pt>
                <c:pt idx="15211">
                  <c:v>330.92599999999999</c:v>
                </c:pt>
                <c:pt idx="15212">
                  <c:v>330.93700000000001</c:v>
                </c:pt>
                <c:pt idx="15213">
                  <c:v>330.94799999999998</c:v>
                </c:pt>
                <c:pt idx="15214">
                  <c:v>330.96</c:v>
                </c:pt>
                <c:pt idx="15215">
                  <c:v>330.971</c:v>
                </c:pt>
                <c:pt idx="15216">
                  <c:v>330.98200000000003</c:v>
                </c:pt>
                <c:pt idx="15217">
                  <c:v>330.99299999999999</c:v>
                </c:pt>
                <c:pt idx="15218">
                  <c:v>331.00399999999996</c:v>
                </c:pt>
                <c:pt idx="15219">
                  <c:v>331.01600000000002</c:v>
                </c:pt>
                <c:pt idx="15220">
                  <c:v>331.02699999999999</c:v>
                </c:pt>
                <c:pt idx="15221">
                  <c:v>331.03799999999995</c:v>
                </c:pt>
                <c:pt idx="15222">
                  <c:v>331.04900000000004</c:v>
                </c:pt>
                <c:pt idx="15223">
                  <c:v>331.06</c:v>
                </c:pt>
                <c:pt idx="15224">
                  <c:v>331.07099999999997</c:v>
                </c:pt>
                <c:pt idx="15225">
                  <c:v>331.08300000000003</c:v>
                </c:pt>
                <c:pt idx="15226">
                  <c:v>331.09399999999999</c:v>
                </c:pt>
                <c:pt idx="15227">
                  <c:v>331.10500000000002</c:v>
                </c:pt>
                <c:pt idx="15228">
                  <c:v>331.11599999999999</c:v>
                </c:pt>
                <c:pt idx="15229">
                  <c:v>331.12700000000001</c:v>
                </c:pt>
                <c:pt idx="15230">
                  <c:v>331.13900000000001</c:v>
                </c:pt>
                <c:pt idx="15231">
                  <c:v>331.15</c:v>
                </c:pt>
                <c:pt idx="15232">
                  <c:v>331.161</c:v>
                </c:pt>
                <c:pt idx="15233">
                  <c:v>331.17200000000003</c:v>
                </c:pt>
                <c:pt idx="15234">
                  <c:v>331.18299999999999</c:v>
                </c:pt>
                <c:pt idx="15235">
                  <c:v>331.19400000000002</c:v>
                </c:pt>
                <c:pt idx="15236">
                  <c:v>331.20600000000002</c:v>
                </c:pt>
                <c:pt idx="15237">
                  <c:v>331.21699999999998</c:v>
                </c:pt>
                <c:pt idx="15238">
                  <c:v>331.22799999999995</c:v>
                </c:pt>
                <c:pt idx="15239">
                  <c:v>331.23900000000003</c:v>
                </c:pt>
                <c:pt idx="15240">
                  <c:v>331.25</c:v>
                </c:pt>
                <c:pt idx="15241">
                  <c:v>331.26099999999997</c:v>
                </c:pt>
                <c:pt idx="15242">
                  <c:v>331.27300000000002</c:v>
                </c:pt>
                <c:pt idx="15243">
                  <c:v>331.28399999999999</c:v>
                </c:pt>
                <c:pt idx="15244">
                  <c:v>331.29499999999996</c:v>
                </c:pt>
                <c:pt idx="15245">
                  <c:v>331.30600000000004</c:v>
                </c:pt>
                <c:pt idx="15246">
                  <c:v>331.31700000000001</c:v>
                </c:pt>
                <c:pt idx="15247">
                  <c:v>331.32900000000001</c:v>
                </c:pt>
                <c:pt idx="15248">
                  <c:v>331.34</c:v>
                </c:pt>
                <c:pt idx="15249">
                  <c:v>331.351</c:v>
                </c:pt>
                <c:pt idx="15250">
                  <c:v>331.36200000000002</c:v>
                </c:pt>
                <c:pt idx="15251">
                  <c:v>331.37299999999999</c:v>
                </c:pt>
                <c:pt idx="15252">
                  <c:v>331.38400000000001</c:v>
                </c:pt>
                <c:pt idx="15253">
                  <c:v>331.39600000000002</c:v>
                </c:pt>
                <c:pt idx="15254">
                  <c:v>331.40699999999998</c:v>
                </c:pt>
                <c:pt idx="15255">
                  <c:v>331.41800000000001</c:v>
                </c:pt>
                <c:pt idx="15256">
                  <c:v>331.42900000000003</c:v>
                </c:pt>
                <c:pt idx="15257">
                  <c:v>331.44</c:v>
                </c:pt>
                <c:pt idx="15258">
                  <c:v>331.45100000000002</c:v>
                </c:pt>
                <c:pt idx="15259">
                  <c:v>331.46199999999999</c:v>
                </c:pt>
                <c:pt idx="15260">
                  <c:v>331.47399999999999</c:v>
                </c:pt>
                <c:pt idx="15261">
                  <c:v>331.48499999999996</c:v>
                </c:pt>
                <c:pt idx="15262">
                  <c:v>331.49600000000004</c:v>
                </c:pt>
                <c:pt idx="15263">
                  <c:v>331.50700000000001</c:v>
                </c:pt>
                <c:pt idx="15264">
                  <c:v>331.51799999999997</c:v>
                </c:pt>
                <c:pt idx="15265">
                  <c:v>331.529</c:v>
                </c:pt>
                <c:pt idx="15266">
                  <c:v>331.541</c:v>
                </c:pt>
                <c:pt idx="15267">
                  <c:v>331.55199999999996</c:v>
                </c:pt>
                <c:pt idx="15268">
                  <c:v>331.56299999999999</c:v>
                </c:pt>
                <c:pt idx="15269">
                  <c:v>331.57400000000001</c:v>
                </c:pt>
                <c:pt idx="15270">
                  <c:v>331.58499999999998</c:v>
                </c:pt>
                <c:pt idx="15271">
                  <c:v>331.59599999999995</c:v>
                </c:pt>
                <c:pt idx="15272">
                  <c:v>331.608</c:v>
                </c:pt>
                <c:pt idx="15273">
                  <c:v>331.61900000000003</c:v>
                </c:pt>
                <c:pt idx="15274">
                  <c:v>331.63</c:v>
                </c:pt>
                <c:pt idx="15275">
                  <c:v>331.64100000000002</c:v>
                </c:pt>
                <c:pt idx="15276">
                  <c:v>331.65199999999999</c:v>
                </c:pt>
                <c:pt idx="15277">
                  <c:v>331.66300000000001</c:v>
                </c:pt>
                <c:pt idx="15278">
                  <c:v>331.67400000000004</c:v>
                </c:pt>
                <c:pt idx="15279">
                  <c:v>331.68600000000004</c:v>
                </c:pt>
                <c:pt idx="15280">
                  <c:v>331.697</c:v>
                </c:pt>
                <c:pt idx="15281">
                  <c:v>331.70799999999997</c:v>
                </c:pt>
                <c:pt idx="15282">
                  <c:v>331.71899999999999</c:v>
                </c:pt>
                <c:pt idx="15283">
                  <c:v>331.73</c:v>
                </c:pt>
                <c:pt idx="15284">
                  <c:v>331.74099999999999</c:v>
                </c:pt>
                <c:pt idx="15285">
                  <c:v>331.75200000000001</c:v>
                </c:pt>
                <c:pt idx="15286">
                  <c:v>331.76400000000001</c:v>
                </c:pt>
                <c:pt idx="15287">
                  <c:v>331.77499999999998</c:v>
                </c:pt>
                <c:pt idx="15288">
                  <c:v>331.786</c:v>
                </c:pt>
                <c:pt idx="15289">
                  <c:v>331.79700000000003</c:v>
                </c:pt>
                <c:pt idx="15290">
                  <c:v>331.80799999999999</c:v>
                </c:pt>
                <c:pt idx="15291">
                  <c:v>331.81899999999996</c:v>
                </c:pt>
                <c:pt idx="15292">
                  <c:v>331.83</c:v>
                </c:pt>
                <c:pt idx="15293">
                  <c:v>331.84199999999998</c:v>
                </c:pt>
                <c:pt idx="15294">
                  <c:v>331.85299999999995</c:v>
                </c:pt>
                <c:pt idx="15295">
                  <c:v>331.86400000000003</c:v>
                </c:pt>
                <c:pt idx="15296">
                  <c:v>331.875</c:v>
                </c:pt>
                <c:pt idx="15297">
                  <c:v>331.88599999999997</c:v>
                </c:pt>
                <c:pt idx="15298">
                  <c:v>331.89700000000005</c:v>
                </c:pt>
                <c:pt idx="15299">
                  <c:v>331.90800000000002</c:v>
                </c:pt>
                <c:pt idx="15300">
                  <c:v>331.92</c:v>
                </c:pt>
                <c:pt idx="15301">
                  <c:v>331.93099999999998</c:v>
                </c:pt>
                <c:pt idx="15302">
                  <c:v>331.94200000000001</c:v>
                </c:pt>
                <c:pt idx="15303">
                  <c:v>331.95299999999997</c:v>
                </c:pt>
                <c:pt idx="15304">
                  <c:v>331.964</c:v>
                </c:pt>
                <c:pt idx="15305">
                  <c:v>331.97500000000002</c:v>
                </c:pt>
                <c:pt idx="15306">
                  <c:v>331.98599999999999</c:v>
                </c:pt>
                <c:pt idx="15307">
                  <c:v>331.99799999999999</c:v>
                </c:pt>
                <c:pt idx="15308">
                  <c:v>332.00900000000001</c:v>
                </c:pt>
                <c:pt idx="15309">
                  <c:v>332.02</c:v>
                </c:pt>
                <c:pt idx="15310">
                  <c:v>332.03100000000001</c:v>
                </c:pt>
                <c:pt idx="15311">
                  <c:v>332.04200000000003</c:v>
                </c:pt>
                <c:pt idx="15312">
                  <c:v>332.053</c:v>
                </c:pt>
                <c:pt idx="15313">
                  <c:v>332.06399999999996</c:v>
                </c:pt>
                <c:pt idx="15314">
                  <c:v>332.07499999999999</c:v>
                </c:pt>
                <c:pt idx="15315">
                  <c:v>332.08699999999999</c:v>
                </c:pt>
                <c:pt idx="15316">
                  <c:v>332.09800000000001</c:v>
                </c:pt>
                <c:pt idx="15317">
                  <c:v>332.10899999999998</c:v>
                </c:pt>
                <c:pt idx="15318">
                  <c:v>332.12</c:v>
                </c:pt>
                <c:pt idx="15319">
                  <c:v>332.13100000000003</c:v>
                </c:pt>
                <c:pt idx="15320">
                  <c:v>332.142</c:v>
                </c:pt>
                <c:pt idx="15321">
                  <c:v>332.15300000000002</c:v>
                </c:pt>
                <c:pt idx="15322">
                  <c:v>332.16399999999999</c:v>
                </c:pt>
                <c:pt idx="15323">
                  <c:v>332.17599999999999</c:v>
                </c:pt>
                <c:pt idx="15324">
                  <c:v>332.18699999999995</c:v>
                </c:pt>
                <c:pt idx="15325">
                  <c:v>332.19800000000004</c:v>
                </c:pt>
                <c:pt idx="15326">
                  <c:v>332.209</c:v>
                </c:pt>
                <c:pt idx="15327">
                  <c:v>332.21999999999997</c:v>
                </c:pt>
                <c:pt idx="15328">
                  <c:v>332.23099999999999</c:v>
                </c:pt>
                <c:pt idx="15329">
                  <c:v>332.24200000000002</c:v>
                </c:pt>
                <c:pt idx="15330">
                  <c:v>332.25299999999999</c:v>
                </c:pt>
                <c:pt idx="15331">
                  <c:v>332.26400000000001</c:v>
                </c:pt>
                <c:pt idx="15332">
                  <c:v>332.27600000000001</c:v>
                </c:pt>
                <c:pt idx="15333">
                  <c:v>332.28699999999998</c:v>
                </c:pt>
                <c:pt idx="15334">
                  <c:v>332.298</c:v>
                </c:pt>
                <c:pt idx="15335">
                  <c:v>332.30900000000003</c:v>
                </c:pt>
                <c:pt idx="15336">
                  <c:v>332.32</c:v>
                </c:pt>
                <c:pt idx="15337">
                  <c:v>332.33099999999996</c:v>
                </c:pt>
                <c:pt idx="15338">
                  <c:v>332.34200000000004</c:v>
                </c:pt>
                <c:pt idx="15339">
                  <c:v>332.35300000000001</c:v>
                </c:pt>
                <c:pt idx="15340">
                  <c:v>332.36500000000001</c:v>
                </c:pt>
                <c:pt idx="15341">
                  <c:v>332.37600000000003</c:v>
                </c:pt>
                <c:pt idx="15342">
                  <c:v>332.387</c:v>
                </c:pt>
                <c:pt idx="15343">
                  <c:v>332.39799999999997</c:v>
                </c:pt>
                <c:pt idx="15344">
                  <c:v>332.40900000000005</c:v>
                </c:pt>
                <c:pt idx="15345">
                  <c:v>332.42</c:v>
                </c:pt>
                <c:pt idx="15346">
                  <c:v>332.43099999999998</c:v>
                </c:pt>
                <c:pt idx="15347">
                  <c:v>332.44200000000001</c:v>
                </c:pt>
                <c:pt idx="15348">
                  <c:v>332.45300000000003</c:v>
                </c:pt>
                <c:pt idx="15349">
                  <c:v>332.46499999999997</c:v>
                </c:pt>
                <c:pt idx="15350">
                  <c:v>332.476</c:v>
                </c:pt>
                <c:pt idx="15351">
                  <c:v>332.48700000000002</c:v>
                </c:pt>
                <c:pt idx="15352">
                  <c:v>332.49799999999999</c:v>
                </c:pt>
                <c:pt idx="15353">
                  <c:v>332.50899999999996</c:v>
                </c:pt>
                <c:pt idx="15354">
                  <c:v>332.52000000000004</c:v>
                </c:pt>
                <c:pt idx="15355">
                  <c:v>332.53100000000001</c:v>
                </c:pt>
                <c:pt idx="15356">
                  <c:v>332.54199999999997</c:v>
                </c:pt>
                <c:pt idx="15357">
                  <c:v>332.553</c:v>
                </c:pt>
                <c:pt idx="15358">
                  <c:v>332.56400000000002</c:v>
                </c:pt>
                <c:pt idx="15359">
                  <c:v>332.57600000000002</c:v>
                </c:pt>
                <c:pt idx="15360">
                  <c:v>332.58699999999999</c:v>
                </c:pt>
                <c:pt idx="15361">
                  <c:v>332.59800000000001</c:v>
                </c:pt>
                <c:pt idx="15362">
                  <c:v>332.60899999999998</c:v>
                </c:pt>
                <c:pt idx="15363">
                  <c:v>332.62</c:v>
                </c:pt>
                <c:pt idx="15364">
                  <c:v>332.63100000000003</c:v>
                </c:pt>
                <c:pt idx="15365">
                  <c:v>332.642</c:v>
                </c:pt>
                <c:pt idx="15366">
                  <c:v>332.65299999999996</c:v>
                </c:pt>
                <c:pt idx="15367">
                  <c:v>332.66400000000004</c:v>
                </c:pt>
                <c:pt idx="15368">
                  <c:v>332.67500000000001</c:v>
                </c:pt>
                <c:pt idx="15369">
                  <c:v>332.68599999999998</c:v>
                </c:pt>
                <c:pt idx="15370">
                  <c:v>332.69799999999998</c:v>
                </c:pt>
                <c:pt idx="15371">
                  <c:v>332.709</c:v>
                </c:pt>
                <c:pt idx="15372">
                  <c:v>332.71999999999997</c:v>
                </c:pt>
                <c:pt idx="15373">
                  <c:v>332.73099999999999</c:v>
                </c:pt>
                <c:pt idx="15374">
                  <c:v>332.74200000000002</c:v>
                </c:pt>
                <c:pt idx="15375">
                  <c:v>332.75299999999999</c:v>
                </c:pt>
                <c:pt idx="15376">
                  <c:v>332.76399999999995</c:v>
                </c:pt>
                <c:pt idx="15377">
                  <c:v>332.77500000000003</c:v>
                </c:pt>
                <c:pt idx="15378">
                  <c:v>332.786</c:v>
                </c:pt>
                <c:pt idx="15379">
                  <c:v>332.79699999999997</c:v>
                </c:pt>
                <c:pt idx="15380">
                  <c:v>332.80800000000005</c:v>
                </c:pt>
                <c:pt idx="15381">
                  <c:v>332.82</c:v>
                </c:pt>
                <c:pt idx="15382">
                  <c:v>332.83100000000002</c:v>
                </c:pt>
                <c:pt idx="15383">
                  <c:v>332.84199999999998</c:v>
                </c:pt>
                <c:pt idx="15384">
                  <c:v>332.85300000000001</c:v>
                </c:pt>
                <c:pt idx="15385">
                  <c:v>332.86399999999998</c:v>
                </c:pt>
                <c:pt idx="15386">
                  <c:v>332.875</c:v>
                </c:pt>
                <c:pt idx="15387">
                  <c:v>332.88600000000002</c:v>
                </c:pt>
                <c:pt idx="15388">
                  <c:v>332.89699999999999</c:v>
                </c:pt>
                <c:pt idx="15389">
                  <c:v>332.90799999999996</c:v>
                </c:pt>
                <c:pt idx="15390">
                  <c:v>332.91900000000004</c:v>
                </c:pt>
                <c:pt idx="15391">
                  <c:v>332.93</c:v>
                </c:pt>
                <c:pt idx="15392">
                  <c:v>332.93200000000002</c:v>
                </c:pt>
                <c:pt idx="15393">
                  <c:v>332.94099999999997</c:v>
                </c:pt>
                <c:pt idx="15394">
                  <c:v>332.94299999999998</c:v>
                </c:pt>
                <c:pt idx="15395">
                  <c:v>332.95300000000003</c:v>
                </c:pt>
                <c:pt idx="15396">
                  <c:v>332.95399999999995</c:v>
                </c:pt>
                <c:pt idx="15397">
                  <c:v>332.96600000000001</c:v>
                </c:pt>
                <c:pt idx="15398">
                  <c:v>332.97699999999998</c:v>
                </c:pt>
                <c:pt idx="15399">
                  <c:v>332.98899999999998</c:v>
                </c:pt>
                <c:pt idx="15400">
                  <c:v>333</c:v>
                </c:pt>
                <c:pt idx="15401">
                  <c:v>333.012</c:v>
                </c:pt>
                <c:pt idx="15402">
                  <c:v>333.02299999999997</c:v>
                </c:pt>
                <c:pt idx="15403">
                  <c:v>333.03499999999997</c:v>
                </c:pt>
                <c:pt idx="15404">
                  <c:v>333.04599999999999</c:v>
                </c:pt>
                <c:pt idx="15405">
                  <c:v>333.05700000000002</c:v>
                </c:pt>
                <c:pt idx="15406">
                  <c:v>333.06899999999996</c:v>
                </c:pt>
                <c:pt idx="15407">
                  <c:v>333.08000000000004</c:v>
                </c:pt>
                <c:pt idx="15408">
                  <c:v>333.09199999999998</c:v>
                </c:pt>
                <c:pt idx="15409">
                  <c:v>333.10300000000001</c:v>
                </c:pt>
                <c:pt idx="15410">
                  <c:v>333.11499999999995</c:v>
                </c:pt>
                <c:pt idx="15411">
                  <c:v>333.12600000000003</c:v>
                </c:pt>
                <c:pt idx="15412">
                  <c:v>333.13799999999998</c:v>
                </c:pt>
                <c:pt idx="15413">
                  <c:v>333.149</c:v>
                </c:pt>
                <c:pt idx="15414">
                  <c:v>333.16</c:v>
                </c:pt>
                <c:pt idx="15415">
                  <c:v>333.17200000000003</c:v>
                </c:pt>
                <c:pt idx="15416">
                  <c:v>333.18299999999999</c:v>
                </c:pt>
                <c:pt idx="15417">
                  <c:v>333.19499999999999</c:v>
                </c:pt>
                <c:pt idx="15418">
                  <c:v>333.20600000000002</c:v>
                </c:pt>
                <c:pt idx="15419">
                  <c:v>333.21800000000002</c:v>
                </c:pt>
                <c:pt idx="15420">
                  <c:v>333.22899999999998</c:v>
                </c:pt>
                <c:pt idx="15421">
                  <c:v>333.24</c:v>
                </c:pt>
                <c:pt idx="15422">
                  <c:v>333.25200000000001</c:v>
                </c:pt>
                <c:pt idx="15423">
                  <c:v>333.26299999999998</c:v>
                </c:pt>
                <c:pt idx="15424">
                  <c:v>333.27499999999998</c:v>
                </c:pt>
                <c:pt idx="15425">
                  <c:v>333.286</c:v>
                </c:pt>
                <c:pt idx="15426">
                  <c:v>333.298</c:v>
                </c:pt>
                <c:pt idx="15427">
                  <c:v>333.30899999999997</c:v>
                </c:pt>
                <c:pt idx="15428">
                  <c:v>333.32000000000005</c:v>
                </c:pt>
                <c:pt idx="15429">
                  <c:v>333.33199999999999</c:v>
                </c:pt>
                <c:pt idx="15430">
                  <c:v>333.34300000000002</c:v>
                </c:pt>
                <c:pt idx="15431">
                  <c:v>333.35499999999996</c:v>
                </c:pt>
                <c:pt idx="15432">
                  <c:v>333.36600000000004</c:v>
                </c:pt>
                <c:pt idx="15433">
                  <c:v>333.37799999999999</c:v>
                </c:pt>
                <c:pt idx="15434">
                  <c:v>333.38900000000001</c:v>
                </c:pt>
                <c:pt idx="15435">
                  <c:v>333.40000000000003</c:v>
                </c:pt>
                <c:pt idx="15436">
                  <c:v>333.41200000000003</c:v>
                </c:pt>
                <c:pt idx="15437">
                  <c:v>333.423</c:v>
                </c:pt>
                <c:pt idx="15438">
                  <c:v>333.435</c:v>
                </c:pt>
                <c:pt idx="15439">
                  <c:v>333.44600000000003</c:v>
                </c:pt>
                <c:pt idx="15440">
                  <c:v>333.45800000000003</c:v>
                </c:pt>
                <c:pt idx="15441">
                  <c:v>333.46899999999999</c:v>
                </c:pt>
                <c:pt idx="15442">
                  <c:v>333.48</c:v>
                </c:pt>
                <c:pt idx="15443">
                  <c:v>333.49200000000002</c:v>
                </c:pt>
                <c:pt idx="15444">
                  <c:v>333.50299999999999</c:v>
                </c:pt>
                <c:pt idx="15445">
                  <c:v>333.51499999999999</c:v>
                </c:pt>
                <c:pt idx="15446">
                  <c:v>333.52600000000001</c:v>
                </c:pt>
                <c:pt idx="15447">
                  <c:v>333.53800000000001</c:v>
                </c:pt>
                <c:pt idx="15448">
                  <c:v>333.54899999999998</c:v>
                </c:pt>
                <c:pt idx="15449">
                  <c:v>333.56</c:v>
                </c:pt>
                <c:pt idx="15450">
                  <c:v>333.572</c:v>
                </c:pt>
                <c:pt idx="15451">
                  <c:v>333.58299999999997</c:v>
                </c:pt>
                <c:pt idx="15452">
                  <c:v>333.59499999999997</c:v>
                </c:pt>
                <c:pt idx="15453">
                  <c:v>333.60599999999999</c:v>
                </c:pt>
                <c:pt idx="15454">
                  <c:v>333.61700000000002</c:v>
                </c:pt>
                <c:pt idx="15455">
                  <c:v>333.62899999999996</c:v>
                </c:pt>
                <c:pt idx="15456">
                  <c:v>333.64000000000004</c:v>
                </c:pt>
                <c:pt idx="15457">
                  <c:v>333.65199999999999</c:v>
                </c:pt>
                <c:pt idx="15458">
                  <c:v>333.66300000000001</c:v>
                </c:pt>
                <c:pt idx="15459">
                  <c:v>333.67399999999998</c:v>
                </c:pt>
                <c:pt idx="15460">
                  <c:v>333.68600000000004</c:v>
                </c:pt>
                <c:pt idx="15461">
                  <c:v>333.697</c:v>
                </c:pt>
                <c:pt idx="15462">
                  <c:v>333.709</c:v>
                </c:pt>
                <c:pt idx="15463">
                  <c:v>333.72</c:v>
                </c:pt>
                <c:pt idx="15464">
                  <c:v>333.73200000000003</c:v>
                </c:pt>
                <c:pt idx="15465">
                  <c:v>333.74299999999999</c:v>
                </c:pt>
                <c:pt idx="15466">
                  <c:v>333.75399999999996</c:v>
                </c:pt>
                <c:pt idx="15467">
                  <c:v>333.76600000000002</c:v>
                </c:pt>
                <c:pt idx="15468">
                  <c:v>333.77699999999999</c:v>
                </c:pt>
                <c:pt idx="15469">
                  <c:v>333.78899999999999</c:v>
                </c:pt>
                <c:pt idx="15470">
                  <c:v>333.8</c:v>
                </c:pt>
                <c:pt idx="15471">
                  <c:v>333.81100000000004</c:v>
                </c:pt>
                <c:pt idx="15472">
                  <c:v>333.82299999999998</c:v>
                </c:pt>
                <c:pt idx="15473">
                  <c:v>333.834</c:v>
                </c:pt>
                <c:pt idx="15474">
                  <c:v>333.846</c:v>
                </c:pt>
                <c:pt idx="15475">
                  <c:v>333.85700000000003</c:v>
                </c:pt>
                <c:pt idx="15476">
                  <c:v>333.86799999999999</c:v>
                </c:pt>
                <c:pt idx="15477">
                  <c:v>333.88</c:v>
                </c:pt>
                <c:pt idx="15478">
                  <c:v>333.89100000000002</c:v>
                </c:pt>
                <c:pt idx="15479">
                  <c:v>333.90300000000002</c:v>
                </c:pt>
                <c:pt idx="15480">
                  <c:v>333.91399999999999</c:v>
                </c:pt>
                <c:pt idx="15481">
                  <c:v>333.92500000000001</c:v>
                </c:pt>
                <c:pt idx="15482">
                  <c:v>333.93700000000001</c:v>
                </c:pt>
                <c:pt idx="15483">
                  <c:v>333.94799999999998</c:v>
                </c:pt>
                <c:pt idx="15484">
                  <c:v>333.96</c:v>
                </c:pt>
                <c:pt idx="15485">
                  <c:v>333.971</c:v>
                </c:pt>
                <c:pt idx="15486">
                  <c:v>333.98199999999997</c:v>
                </c:pt>
                <c:pt idx="15487">
                  <c:v>333.99399999999997</c:v>
                </c:pt>
                <c:pt idx="15488">
                  <c:v>334.005</c:v>
                </c:pt>
                <c:pt idx="15489">
                  <c:v>334.017</c:v>
                </c:pt>
                <c:pt idx="15490">
                  <c:v>334.02799999999996</c:v>
                </c:pt>
                <c:pt idx="15491">
                  <c:v>334.03900000000004</c:v>
                </c:pt>
                <c:pt idx="15492">
                  <c:v>334.05099999999999</c:v>
                </c:pt>
                <c:pt idx="15493">
                  <c:v>334.06200000000001</c:v>
                </c:pt>
                <c:pt idx="15494">
                  <c:v>334.07299999999998</c:v>
                </c:pt>
                <c:pt idx="15495">
                  <c:v>334.08500000000004</c:v>
                </c:pt>
                <c:pt idx="15496">
                  <c:v>334.096</c:v>
                </c:pt>
                <c:pt idx="15497">
                  <c:v>334.108</c:v>
                </c:pt>
                <c:pt idx="15498">
                  <c:v>334.11900000000003</c:v>
                </c:pt>
                <c:pt idx="15499">
                  <c:v>334.13</c:v>
                </c:pt>
                <c:pt idx="15500">
                  <c:v>334.142</c:v>
                </c:pt>
                <c:pt idx="15501">
                  <c:v>334.15299999999996</c:v>
                </c:pt>
                <c:pt idx="15502">
                  <c:v>334.16500000000002</c:v>
                </c:pt>
                <c:pt idx="15503">
                  <c:v>334.17599999999999</c:v>
                </c:pt>
                <c:pt idx="15504">
                  <c:v>334.18699999999995</c:v>
                </c:pt>
                <c:pt idx="15505">
                  <c:v>334.19900000000001</c:v>
                </c:pt>
                <c:pt idx="15506">
                  <c:v>334.21000000000004</c:v>
                </c:pt>
                <c:pt idx="15507">
                  <c:v>334.221</c:v>
                </c:pt>
                <c:pt idx="15508">
                  <c:v>334.233</c:v>
                </c:pt>
                <c:pt idx="15509">
                  <c:v>334.24400000000003</c:v>
                </c:pt>
                <c:pt idx="15510">
                  <c:v>334.25600000000003</c:v>
                </c:pt>
                <c:pt idx="15511">
                  <c:v>334.267</c:v>
                </c:pt>
                <c:pt idx="15512">
                  <c:v>334.27800000000002</c:v>
                </c:pt>
                <c:pt idx="15513">
                  <c:v>334.29</c:v>
                </c:pt>
                <c:pt idx="15514">
                  <c:v>334.30099999999999</c:v>
                </c:pt>
                <c:pt idx="15515">
                  <c:v>334.31199999999995</c:v>
                </c:pt>
                <c:pt idx="15516">
                  <c:v>334.32400000000001</c:v>
                </c:pt>
                <c:pt idx="15517">
                  <c:v>334.33499999999998</c:v>
                </c:pt>
                <c:pt idx="15518">
                  <c:v>334.34699999999998</c:v>
                </c:pt>
                <c:pt idx="15519">
                  <c:v>334.358</c:v>
                </c:pt>
                <c:pt idx="15520">
                  <c:v>334.36900000000003</c:v>
                </c:pt>
                <c:pt idx="15521">
                  <c:v>334.38099999999997</c:v>
                </c:pt>
                <c:pt idx="15522">
                  <c:v>334.392</c:v>
                </c:pt>
                <c:pt idx="15523">
                  <c:v>334.40300000000002</c:v>
                </c:pt>
                <c:pt idx="15524">
                  <c:v>334.41500000000002</c:v>
                </c:pt>
                <c:pt idx="15525">
                  <c:v>334.42599999999999</c:v>
                </c:pt>
                <c:pt idx="15526">
                  <c:v>334.43800000000005</c:v>
                </c:pt>
                <c:pt idx="15527">
                  <c:v>334.44900000000001</c:v>
                </c:pt>
                <c:pt idx="15528">
                  <c:v>334.46</c:v>
                </c:pt>
                <c:pt idx="15529">
                  <c:v>334.47199999999998</c:v>
                </c:pt>
                <c:pt idx="15530">
                  <c:v>334.483</c:v>
                </c:pt>
                <c:pt idx="15531">
                  <c:v>334.49399999999997</c:v>
                </c:pt>
                <c:pt idx="15532">
                  <c:v>334.50599999999997</c:v>
                </c:pt>
                <c:pt idx="15533">
                  <c:v>334.517</c:v>
                </c:pt>
                <c:pt idx="15534">
                  <c:v>334.529</c:v>
                </c:pt>
                <c:pt idx="15535">
                  <c:v>334.53999999999996</c:v>
                </c:pt>
                <c:pt idx="15536">
                  <c:v>334.55099999999999</c:v>
                </c:pt>
                <c:pt idx="15537">
                  <c:v>334.56299999999999</c:v>
                </c:pt>
                <c:pt idx="15538">
                  <c:v>334.57400000000001</c:v>
                </c:pt>
                <c:pt idx="15539">
                  <c:v>334.58499999999998</c:v>
                </c:pt>
                <c:pt idx="15540">
                  <c:v>334.59700000000004</c:v>
                </c:pt>
                <c:pt idx="15541">
                  <c:v>334.608</c:v>
                </c:pt>
                <c:pt idx="15542">
                  <c:v>334.61899999999997</c:v>
                </c:pt>
                <c:pt idx="15543">
                  <c:v>334.63100000000003</c:v>
                </c:pt>
                <c:pt idx="15544">
                  <c:v>334.642</c:v>
                </c:pt>
                <c:pt idx="15545">
                  <c:v>334.65300000000002</c:v>
                </c:pt>
                <c:pt idx="15546">
                  <c:v>334.66499999999996</c:v>
                </c:pt>
                <c:pt idx="15547">
                  <c:v>334.67600000000004</c:v>
                </c:pt>
                <c:pt idx="15548">
                  <c:v>334.68799999999999</c:v>
                </c:pt>
                <c:pt idx="15549">
                  <c:v>334.69900000000001</c:v>
                </c:pt>
                <c:pt idx="15550">
                  <c:v>334.71000000000004</c:v>
                </c:pt>
                <c:pt idx="15551">
                  <c:v>334.72200000000004</c:v>
                </c:pt>
                <c:pt idx="15552">
                  <c:v>334.733</c:v>
                </c:pt>
                <c:pt idx="15553">
                  <c:v>334.74399999999997</c:v>
                </c:pt>
                <c:pt idx="15554">
                  <c:v>334.75600000000003</c:v>
                </c:pt>
                <c:pt idx="15555">
                  <c:v>334.767</c:v>
                </c:pt>
                <c:pt idx="15556">
                  <c:v>334.77799999999996</c:v>
                </c:pt>
                <c:pt idx="15557">
                  <c:v>334.79</c:v>
                </c:pt>
                <c:pt idx="15558">
                  <c:v>334.80099999999999</c:v>
                </c:pt>
                <c:pt idx="15559">
                  <c:v>334.81200000000001</c:v>
                </c:pt>
                <c:pt idx="15560">
                  <c:v>334.82399999999996</c:v>
                </c:pt>
                <c:pt idx="15561">
                  <c:v>334.83500000000004</c:v>
                </c:pt>
                <c:pt idx="15562">
                  <c:v>334.846</c:v>
                </c:pt>
                <c:pt idx="15563">
                  <c:v>334.858</c:v>
                </c:pt>
                <c:pt idx="15564">
                  <c:v>334.86900000000003</c:v>
                </c:pt>
                <c:pt idx="15565">
                  <c:v>334.88100000000003</c:v>
                </c:pt>
                <c:pt idx="15566">
                  <c:v>334.892</c:v>
                </c:pt>
                <c:pt idx="15567">
                  <c:v>334.90299999999996</c:v>
                </c:pt>
                <c:pt idx="15568">
                  <c:v>334.91500000000002</c:v>
                </c:pt>
                <c:pt idx="15569">
                  <c:v>334.92599999999999</c:v>
                </c:pt>
                <c:pt idx="15570">
                  <c:v>334.93699999999995</c:v>
                </c:pt>
                <c:pt idx="15571">
                  <c:v>334.94900000000001</c:v>
                </c:pt>
                <c:pt idx="15572">
                  <c:v>334.96</c:v>
                </c:pt>
                <c:pt idx="15573">
                  <c:v>334.971</c:v>
                </c:pt>
                <c:pt idx="15574">
                  <c:v>334.983</c:v>
                </c:pt>
                <c:pt idx="15575">
                  <c:v>334.99400000000003</c:v>
                </c:pt>
                <c:pt idx="15576">
                  <c:v>335.005</c:v>
                </c:pt>
                <c:pt idx="15577">
                  <c:v>335.017</c:v>
                </c:pt>
                <c:pt idx="15578">
                  <c:v>335.02800000000002</c:v>
                </c:pt>
                <c:pt idx="15579">
                  <c:v>335.03899999999999</c:v>
                </c:pt>
                <c:pt idx="15580">
                  <c:v>335.05099999999999</c:v>
                </c:pt>
                <c:pt idx="15581">
                  <c:v>335.06200000000001</c:v>
                </c:pt>
                <c:pt idx="15582">
                  <c:v>335.07300000000004</c:v>
                </c:pt>
                <c:pt idx="15583">
                  <c:v>335.08499999999998</c:v>
                </c:pt>
                <c:pt idx="15584">
                  <c:v>335.096</c:v>
                </c:pt>
                <c:pt idx="15585">
                  <c:v>335.10700000000003</c:v>
                </c:pt>
                <c:pt idx="15586">
                  <c:v>335.11900000000003</c:v>
                </c:pt>
                <c:pt idx="15587">
                  <c:v>335.13</c:v>
                </c:pt>
                <c:pt idx="15588">
                  <c:v>335.14100000000002</c:v>
                </c:pt>
                <c:pt idx="15589">
                  <c:v>335.15300000000002</c:v>
                </c:pt>
                <c:pt idx="15590">
                  <c:v>335.16399999999999</c:v>
                </c:pt>
                <c:pt idx="15591">
                  <c:v>335.17499999999995</c:v>
                </c:pt>
                <c:pt idx="15592">
                  <c:v>335.18700000000001</c:v>
                </c:pt>
                <c:pt idx="15593">
                  <c:v>335.19799999999998</c:v>
                </c:pt>
                <c:pt idx="15594">
                  <c:v>335.209</c:v>
                </c:pt>
                <c:pt idx="15595">
                  <c:v>335.221</c:v>
                </c:pt>
                <c:pt idx="15596">
                  <c:v>335.23200000000003</c:v>
                </c:pt>
                <c:pt idx="15597">
                  <c:v>335.24299999999999</c:v>
                </c:pt>
                <c:pt idx="15598">
                  <c:v>335.255</c:v>
                </c:pt>
                <c:pt idx="15599">
                  <c:v>335.26600000000002</c:v>
                </c:pt>
                <c:pt idx="15600">
                  <c:v>335.27699999999999</c:v>
                </c:pt>
                <c:pt idx="15601">
                  <c:v>335.28899999999999</c:v>
                </c:pt>
                <c:pt idx="15602">
                  <c:v>335.3</c:v>
                </c:pt>
                <c:pt idx="15603">
                  <c:v>335.31099999999998</c:v>
                </c:pt>
                <c:pt idx="15604">
                  <c:v>335.32299999999998</c:v>
                </c:pt>
                <c:pt idx="15605">
                  <c:v>335.334</c:v>
                </c:pt>
                <c:pt idx="15606">
                  <c:v>335.34500000000003</c:v>
                </c:pt>
                <c:pt idx="15607">
                  <c:v>335.35599999999999</c:v>
                </c:pt>
                <c:pt idx="15608">
                  <c:v>335.36799999999999</c:v>
                </c:pt>
                <c:pt idx="15609">
                  <c:v>335.37900000000002</c:v>
                </c:pt>
                <c:pt idx="15610">
                  <c:v>335.39</c:v>
                </c:pt>
                <c:pt idx="15611">
                  <c:v>335.40199999999999</c:v>
                </c:pt>
                <c:pt idx="15612">
                  <c:v>335.41300000000001</c:v>
                </c:pt>
                <c:pt idx="15613">
                  <c:v>335.42400000000004</c:v>
                </c:pt>
                <c:pt idx="15614">
                  <c:v>335.43599999999998</c:v>
                </c:pt>
                <c:pt idx="15615">
                  <c:v>335.447</c:v>
                </c:pt>
                <c:pt idx="15616">
                  <c:v>335.45800000000003</c:v>
                </c:pt>
                <c:pt idx="15617">
                  <c:v>335.47</c:v>
                </c:pt>
                <c:pt idx="15618">
                  <c:v>335.48099999999999</c:v>
                </c:pt>
                <c:pt idx="15619">
                  <c:v>335.49200000000002</c:v>
                </c:pt>
                <c:pt idx="15620">
                  <c:v>335.50400000000002</c:v>
                </c:pt>
                <c:pt idx="15621">
                  <c:v>335.51499999999999</c:v>
                </c:pt>
                <c:pt idx="15622">
                  <c:v>335.52600000000001</c:v>
                </c:pt>
                <c:pt idx="15623">
                  <c:v>335.53700000000003</c:v>
                </c:pt>
                <c:pt idx="15624">
                  <c:v>335.54899999999998</c:v>
                </c:pt>
                <c:pt idx="15625">
                  <c:v>335.56</c:v>
                </c:pt>
                <c:pt idx="15626">
                  <c:v>335.57100000000003</c:v>
                </c:pt>
                <c:pt idx="15627">
                  <c:v>335.58300000000003</c:v>
                </c:pt>
                <c:pt idx="15628">
                  <c:v>335.59399999999999</c:v>
                </c:pt>
                <c:pt idx="15629">
                  <c:v>335.60500000000002</c:v>
                </c:pt>
                <c:pt idx="15630">
                  <c:v>335.61700000000002</c:v>
                </c:pt>
                <c:pt idx="15631">
                  <c:v>335.62799999999999</c:v>
                </c:pt>
                <c:pt idx="15632">
                  <c:v>335.63899999999995</c:v>
                </c:pt>
                <c:pt idx="15633">
                  <c:v>335.65100000000001</c:v>
                </c:pt>
                <c:pt idx="15634">
                  <c:v>335.66199999999998</c:v>
                </c:pt>
                <c:pt idx="15635">
                  <c:v>335.673</c:v>
                </c:pt>
                <c:pt idx="15636">
                  <c:v>335.68400000000003</c:v>
                </c:pt>
                <c:pt idx="15637">
                  <c:v>335.69600000000003</c:v>
                </c:pt>
                <c:pt idx="15638">
                  <c:v>335.70699999999999</c:v>
                </c:pt>
                <c:pt idx="15639">
                  <c:v>335.71799999999996</c:v>
                </c:pt>
                <c:pt idx="15640">
                  <c:v>335.73</c:v>
                </c:pt>
                <c:pt idx="15641">
                  <c:v>335.74099999999999</c:v>
                </c:pt>
                <c:pt idx="15642">
                  <c:v>335.75199999999995</c:v>
                </c:pt>
                <c:pt idx="15643">
                  <c:v>335.76400000000001</c:v>
                </c:pt>
                <c:pt idx="15644">
                  <c:v>335.77499999999998</c:v>
                </c:pt>
                <c:pt idx="15645">
                  <c:v>335.786</c:v>
                </c:pt>
                <c:pt idx="15646">
                  <c:v>335.79700000000003</c:v>
                </c:pt>
                <c:pt idx="15647">
                  <c:v>335.80900000000003</c:v>
                </c:pt>
                <c:pt idx="15648">
                  <c:v>335.82</c:v>
                </c:pt>
                <c:pt idx="15649">
                  <c:v>335.83099999999996</c:v>
                </c:pt>
                <c:pt idx="15650">
                  <c:v>335.84300000000002</c:v>
                </c:pt>
                <c:pt idx="15651">
                  <c:v>335.85399999999998</c:v>
                </c:pt>
                <c:pt idx="15652">
                  <c:v>335.86500000000001</c:v>
                </c:pt>
                <c:pt idx="15653">
                  <c:v>335.87600000000003</c:v>
                </c:pt>
                <c:pt idx="15654">
                  <c:v>335.88800000000003</c:v>
                </c:pt>
                <c:pt idx="15655">
                  <c:v>335.899</c:v>
                </c:pt>
                <c:pt idx="15656">
                  <c:v>335.90999999999997</c:v>
                </c:pt>
                <c:pt idx="15657">
                  <c:v>335.92200000000003</c:v>
                </c:pt>
                <c:pt idx="15658">
                  <c:v>335.93299999999999</c:v>
                </c:pt>
                <c:pt idx="15659">
                  <c:v>335.94399999999996</c:v>
                </c:pt>
                <c:pt idx="15660">
                  <c:v>335.95600000000002</c:v>
                </c:pt>
                <c:pt idx="15661">
                  <c:v>335.96699999999998</c:v>
                </c:pt>
                <c:pt idx="15662">
                  <c:v>335.97800000000001</c:v>
                </c:pt>
                <c:pt idx="15663">
                  <c:v>335.98900000000003</c:v>
                </c:pt>
                <c:pt idx="15664">
                  <c:v>336.00100000000003</c:v>
                </c:pt>
                <c:pt idx="15665">
                  <c:v>336.012</c:v>
                </c:pt>
                <c:pt idx="15666">
                  <c:v>336.02299999999997</c:v>
                </c:pt>
                <c:pt idx="15667">
                  <c:v>336.03399999999999</c:v>
                </c:pt>
                <c:pt idx="15668">
                  <c:v>336.04599999999999</c:v>
                </c:pt>
                <c:pt idx="15669">
                  <c:v>336.05699999999996</c:v>
                </c:pt>
                <c:pt idx="15670">
                  <c:v>336.06800000000004</c:v>
                </c:pt>
                <c:pt idx="15671">
                  <c:v>336.08</c:v>
                </c:pt>
                <c:pt idx="15672">
                  <c:v>336.09100000000001</c:v>
                </c:pt>
                <c:pt idx="15673">
                  <c:v>336.10199999999998</c:v>
                </c:pt>
                <c:pt idx="15674">
                  <c:v>336.113</c:v>
                </c:pt>
                <c:pt idx="15675">
                  <c:v>336.125</c:v>
                </c:pt>
                <c:pt idx="15676">
                  <c:v>336.13599999999997</c:v>
                </c:pt>
                <c:pt idx="15677">
                  <c:v>336.14700000000005</c:v>
                </c:pt>
                <c:pt idx="15678">
                  <c:v>336.15899999999999</c:v>
                </c:pt>
                <c:pt idx="15679">
                  <c:v>336.17</c:v>
                </c:pt>
                <c:pt idx="15680">
                  <c:v>336.18099999999998</c:v>
                </c:pt>
                <c:pt idx="15681">
                  <c:v>336.19200000000001</c:v>
                </c:pt>
                <c:pt idx="15682">
                  <c:v>336.20400000000001</c:v>
                </c:pt>
                <c:pt idx="15683">
                  <c:v>336.21499999999997</c:v>
                </c:pt>
                <c:pt idx="15684">
                  <c:v>336.226</c:v>
                </c:pt>
                <c:pt idx="15685">
                  <c:v>336.23700000000002</c:v>
                </c:pt>
                <c:pt idx="15686">
                  <c:v>336.24899999999997</c:v>
                </c:pt>
                <c:pt idx="15687">
                  <c:v>336.26000000000005</c:v>
                </c:pt>
                <c:pt idx="15688">
                  <c:v>336.27100000000002</c:v>
                </c:pt>
                <c:pt idx="15689">
                  <c:v>336.28300000000002</c:v>
                </c:pt>
                <c:pt idx="15690">
                  <c:v>336.29399999999998</c:v>
                </c:pt>
                <c:pt idx="15691">
                  <c:v>336.30500000000001</c:v>
                </c:pt>
                <c:pt idx="15692">
                  <c:v>336.31599999999997</c:v>
                </c:pt>
                <c:pt idx="15693">
                  <c:v>336.32799999999997</c:v>
                </c:pt>
                <c:pt idx="15694">
                  <c:v>336.339</c:v>
                </c:pt>
                <c:pt idx="15695">
                  <c:v>336.35</c:v>
                </c:pt>
                <c:pt idx="15696">
                  <c:v>336.36099999999999</c:v>
                </c:pt>
                <c:pt idx="15697">
                  <c:v>336.37299999999999</c:v>
                </c:pt>
                <c:pt idx="15698">
                  <c:v>336.38400000000001</c:v>
                </c:pt>
                <c:pt idx="15699">
                  <c:v>336.39499999999998</c:v>
                </c:pt>
                <c:pt idx="15700">
                  <c:v>336.40599999999995</c:v>
                </c:pt>
                <c:pt idx="15701">
                  <c:v>336.41800000000001</c:v>
                </c:pt>
                <c:pt idx="15702">
                  <c:v>336.42899999999997</c:v>
                </c:pt>
                <c:pt idx="15703">
                  <c:v>336.44</c:v>
                </c:pt>
                <c:pt idx="15704">
                  <c:v>336.45100000000002</c:v>
                </c:pt>
                <c:pt idx="15705">
                  <c:v>336.46300000000002</c:v>
                </c:pt>
                <c:pt idx="15706">
                  <c:v>336.47399999999999</c:v>
                </c:pt>
                <c:pt idx="15707">
                  <c:v>336.48500000000001</c:v>
                </c:pt>
                <c:pt idx="15708">
                  <c:v>336.49700000000001</c:v>
                </c:pt>
                <c:pt idx="15709">
                  <c:v>336.50799999999998</c:v>
                </c:pt>
                <c:pt idx="15710">
                  <c:v>336.51900000000001</c:v>
                </c:pt>
                <c:pt idx="15711">
                  <c:v>336.53000000000003</c:v>
                </c:pt>
                <c:pt idx="15712">
                  <c:v>336.54200000000003</c:v>
                </c:pt>
                <c:pt idx="15713">
                  <c:v>336.553</c:v>
                </c:pt>
                <c:pt idx="15714">
                  <c:v>336.56400000000002</c:v>
                </c:pt>
                <c:pt idx="15715">
                  <c:v>336.57499999999999</c:v>
                </c:pt>
                <c:pt idx="15716">
                  <c:v>336.58699999999999</c:v>
                </c:pt>
                <c:pt idx="15717">
                  <c:v>336.59799999999996</c:v>
                </c:pt>
                <c:pt idx="15718">
                  <c:v>336.60900000000004</c:v>
                </c:pt>
                <c:pt idx="15719">
                  <c:v>336.62</c:v>
                </c:pt>
                <c:pt idx="15720">
                  <c:v>336.63200000000001</c:v>
                </c:pt>
                <c:pt idx="15721">
                  <c:v>336.64300000000003</c:v>
                </c:pt>
                <c:pt idx="15722">
                  <c:v>336.654</c:v>
                </c:pt>
                <c:pt idx="15723">
                  <c:v>336.66499999999996</c:v>
                </c:pt>
                <c:pt idx="15724">
                  <c:v>336.67699999999996</c:v>
                </c:pt>
                <c:pt idx="15725">
                  <c:v>336.68799999999999</c:v>
                </c:pt>
                <c:pt idx="15726">
                  <c:v>336.69900000000001</c:v>
                </c:pt>
                <c:pt idx="15727">
                  <c:v>336.71</c:v>
                </c:pt>
                <c:pt idx="15728">
                  <c:v>336.72200000000004</c:v>
                </c:pt>
                <c:pt idx="15729">
                  <c:v>336.733</c:v>
                </c:pt>
                <c:pt idx="15730">
                  <c:v>336.74399999999997</c:v>
                </c:pt>
                <c:pt idx="15731">
                  <c:v>336.755</c:v>
                </c:pt>
                <c:pt idx="15732">
                  <c:v>336.76600000000002</c:v>
                </c:pt>
                <c:pt idx="15733">
                  <c:v>336.77800000000002</c:v>
                </c:pt>
                <c:pt idx="15734">
                  <c:v>336.78899999999999</c:v>
                </c:pt>
                <c:pt idx="15735">
                  <c:v>336.8</c:v>
                </c:pt>
                <c:pt idx="15736">
                  <c:v>336.81099999999998</c:v>
                </c:pt>
                <c:pt idx="15737">
                  <c:v>336.82299999999998</c:v>
                </c:pt>
                <c:pt idx="15738">
                  <c:v>336.834</c:v>
                </c:pt>
                <c:pt idx="15739">
                  <c:v>336.84500000000003</c:v>
                </c:pt>
                <c:pt idx="15740">
                  <c:v>336.85599999999999</c:v>
                </c:pt>
                <c:pt idx="15741">
                  <c:v>336.86799999999999</c:v>
                </c:pt>
                <c:pt idx="15742">
                  <c:v>336.87900000000002</c:v>
                </c:pt>
                <c:pt idx="15743">
                  <c:v>336.89</c:v>
                </c:pt>
                <c:pt idx="15744">
                  <c:v>336.90099999999995</c:v>
                </c:pt>
                <c:pt idx="15745">
                  <c:v>336.91300000000001</c:v>
                </c:pt>
                <c:pt idx="15746">
                  <c:v>336.92399999999998</c:v>
                </c:pt>
                <c:pt idx="15747">
                  <c:v>336.935</c:v>
                </c:pt>
                <c:pt idx="15748">
                  <c:v>336.94600000000003</c:v>
                </c:pt>
                <c:pt idx="15749">
                  <c:v>336.95800000000003</c:v>
                </c:pt>
                <c:pt idx="15750">
                  <c:v>336.96899999999999</c:v>
                </c:pt>
                <c:pt idx="15751">
                  <c:v>336.98</c:v>
                </c:pt>
                <c:pt idx="15752">
                  <c:v>336.99099999999999</c:v>
                </c:pt>
                <c:pt idx="15753">
                  <c:v>337.00200000000001</c:v>
                </c:pt>
                <c:pt idx="15754">
                  <c:v>337.01399999999995</c:v>
                </c:pt>
                <c:pt idx="15755">
                  <c:v>337.02500000000003</c:v>
                </c:pt>
                <c:pt idx="15756">
                  <c:v>337.036</c:v>
                </c:pt>
                <c:pt idx="15757">
                  <c:v>337.04699999999997</c:v>
                </c:pt>
                <c:pt idx="15758">
                  <c:v>337.05900000000003</c:v>
                </c:pt>
                <c:pt idx="15759">
                  <c:v>337.07</c:v>
                </c:pt>
                <c:pt idx="15760">
                  <c:v>337.07600000000002</c:v>
                </c:pt>
                <c:pt idx="15761">
                  <c:v>337.08100000000002</c:v>
                </c:pt>
                <c:pt idx="15762">
                  <c:v>337.08800000000002</c:v>
                </c:pt>
                <c:pt idx="15763">
                  <c:v>337.09199999999998</c:v>
                </c:pt>
                <c:pt idx="15764">
                  <c:v>337.09899999999999</c:v>
                </c:pt>
                <c:pt idx="15765">
                  <c:v>337.11099999999999</c:v>
                </c:pt>
                <c:pt idx="15766">
                  <c:v>337.12200000000001</c:v>
                </c:pt>
                <c:pt idx="15767">
                  <c:v>337.13400000000001</c:v>
                </c:pt>
                <c:pt idx="15768">
                  <c:v>337.14600000000002</c:v>
                </c:pt>
                <c:pt idx="15769">
                  <c:v>337.15699999999998</c:v>
                </c:pt>
                <c:pt idx="15770">
                  <c:v>337.16900000000004</c:v>
                </c:pt>
                <c:pt idx="15771">
                  <c:v>337.18</c:v>
                </c:pt>
                <c:pt idx="15772">
                  <c:v>337.19200000000001</c:v>
                </c:pt>
                <c:pt idx="15773">
                  <c:v>337.20400000000001</c:v>
                </c:pt>
                <c:pt idx="15774">
                  <c:v>337.21500000000003</c:v>
                </c:pt>
                <c:pt idx="15775">
                  <c:v>337.22699999999998</c:v>
                </c:pt>
                <c:pt idx="15776">
                  <c:v>337.238</c:v>
                </c:pt>
                <c:pt idx="15777">
                  <c:v>337.25</c:v>
                </c:pt>
                <c:pt idx="15778">
                  <c:v>337.262</c:v>
                </c:pt>
                <c:pt idx="15779">
                  <c:v>337.27299999999997</c:v>
                </c:pt>
                <c:pt idx="15780">
                  <c:v>337.28499999999997</c:v>
                </c:pt>
                <c:pt idx="15781">
                  <c:v>337.29599999999999</c:v>
                </c:pt>
                <c:pt idx="15782">
                  <c:v>337.30799999999999</c:v>
                </c:pt>
                <c:pt idx="15783">
                  <c:v>337.31899999999996</c:v>
                </c:pt>
                <c:pt idx="15784">
                  <c:v>337.33100000000002</c:v>
                </c:pt>
                <c:pt idx="15785">
                  <c:v>337.34300000000002</c:v>
                </c:pt>
                <c:pt idx="15786">
                  <c:v>337.35399999999998</c:v>
                </c:pt>
                <c:pt idx="15787">
                  <c:v>337.36599999999999</c:v>
                </c:pt>
                <c:pt idx="15788">
                  <c:v>337.37700000000001</c:v>
                </c:pt>
                <c:pt idx="15789">
                  <c:v>337.38900000000001</c:v>
                </c:pt>
                <c:pt idx="15790">
                  <c:v>337.40100000000001</c:v>
                </c:pt>
                <c:pt idx="15791">
                  <c:v>337.41199999999998</c:v>
                </c:pt>
                <c:pt idx="15792">
                  <c:v>337.42400000000004</c:v>
                </c:pt>
                <c:pt idx="15793">
                  <c:v>337.435</c:v>
                </c:pt>
                <c:pt idx="15794">
                  <c:v>337.447</c:v>
                </c:pt>
                <c:pt idx="15795">
                  <c:v>337.459</c:v>
                </c:pt>
                <c:pt idx="15796">
                  <c:v>337.47</c:v>
                </c:pt>
                <c:pt idx="15797">
                  <c:v>337.48199999999997</c:v>
                </c:pt>
                <c:pt idx="15798">
                  <c:v>337.49299999999999</c:v>
                </c:pt>
                <c:pt idx="15799">
                  <c:v>337.505</c:v>
                </c:pt>
                <c:pt idx="15800">
                  <c:v>337.51600000000002</c:v>
                </c:pt>
                <c:pt idx="15801">
                  <c:v>337.52799999999996</c:v>
                </c:pt>
                <c:pt idx="15802">
                  <c:v>337.53999999999996</c:v>
                </c:pt>
                <c:pt idx="15803">
                  <c:v>337.55099999999999</c:v>
                </c:pt>
                <c:pt idx="15804">
                  <c:v>337.56299999999999</c:v>
                </c:pt>
                <c:pt idx="15805">
                  <c:v>337.57399999999996</c:v>
                </c:pt>
                <c:pt idx="15806">
                  <c:v>337.58600000000001</c:v>
                </c:pt>
                <c:pt idx="15807">
                  <c:v>337.59699999999998</c:v>
                </c:pt>
                <c:pt idx="15808">
                  <c:v>337.60899999999998</c:v>
                </c:pt>
                <c:pt idx="15809">
                  <c:v>337.62099999999998</c:v>
                </c:pt>
                <c:pt idx="15810">
                  <c:v>337.63200000000001</c:v>
                </c:pt>
                <c:pt idx="15811">
                  <c:v>337.64400000000001</c:v>
                </c:pt>
                <c:pt idx="15812">
                  <c:v>337.65499999999997</c:v>
                </c:pt>
                <c:pt idx="15813">
                  <c:v>337.66700000000003</c:v>
                </c:pt>
                <c:pt idx="15814">
                  <c:v>337.678</c:v>
                </c:pt>
                <c:pt idx="15815">
                  <c:v>337.69</c:v>
                </c:pt>
                <c:pt idx="15816">
                  <c:v>337.702</c:v>
                </c:pt>
                <c:pt idx="15817">
                  <c:v>337.71300000000002</c:v>
                </c:pt>
                <c:pt idx="15818">
                  <c:v>337.72500000000002</c:v>
                </c:pt>
                <c:pt idx="15819">
                  <c:v>337.73599999999999</c:v>
                </c:pt>
                <c:pt idx="15820">
                  <c:v>337.74799999999999</c:v>
                </c:pt>
                <c:pt idx="15821">
                  <c:v>337.75900000000001</c:v>
                </c:pt>
                <c:pt idx="15822">
                  <c:v>337.77100000000002</c:v>
                </c:pt>
                <c:pt idx="15823">
                  <c:v>337.78299999999996</c:v>
                </c:pt>
                <c:pt idx="15824">
                  <c:v>337.79400000000004</c:v>
                </c:pt>
                <c:pt idx="15825">
                  <c:v>337.80599999999998</c:v>
                </c:pt>
                <c:pt idx="15826">
                  <c:v>337.81700000000001</c:v>
                </c:pt>
                <c:pt idx="15827">
                  <c:v>337.82899999999995</c:v>
                </c:pt>
                <c:pt idx="15828">
                  <c:v>337.84000000000003</c:v>
                </c:pt>
                <c:pt idx="15829">
                  <c:v>337.85199999999998</c:v>
                </c:pt>
                <c:pt idx="15830">
                  <c:v>337.86399999999998</c:v>
                </c:pt>
                <c:pt idx="15831">
                  <c:v>337.875</c:v>
                </c:pt>
                <c:pt idx="15832">
                  <c:v>337.887</c:v>
                </c:pt>
                <c:pt idx="15833">
                  <c:v>337.89800000000002</c:v>
                </c:pt>
                <c:pt idx="15834">
                  <c:v>337.90999999999997</c:v>
                </c:pt>
                <c:pt idx="15835">
                  <c:v>337.92100000000005</c:v>
                </c:pt>
                <c:pt idx="15836">
                  <c:v>337.93299999999999</c:v>
                </c:pt>
                <c:pt idx="15837">
                  <c:v>337.94400000000002</c:v>
                </c:pt>
                <c:pt idx="15838">
                  <c:v>337.95599999999996</c:v>
                </c:pt>
                <c:pt idx="15839">
                  <c:v>337.96800000000002</c:v>
                </c:pt>
                <c:pt idx="15840">
                  <c:v>337.97899999999998</c:v>
                </c:pt>
                <c:pt idx="15841">
                  <c:v>337.99099999999999</c:v>
                </c:pt>
                <c:pt idx="15842">
                  <c:v>338.00200000000001</c:v>
                </c:pt>
                <c:pt idx="15843">
                  <c:v>338.01400000000001</c:v>
                </c:pt>
                <c:pt idx="15844">
                  <c:v>338.02499999999998</c:v>
                </c:pt>
                <c:pt idx="15845">
                  <c:v>338.03699999999998</c:v>
                </c:pt>
                <c:pt idx="15846">
                  <c:v>338.048</c:v>
                </c:pt>
                <c:pt idx="15847">
                  <c:v>338.06</c:v>
                </c:pt>
                <c:pt idx="15848">
                  <c:v>338.072</c:v>
                </c:pt>
                <c:pt idx="15849">
                  <c:v>338.08299999999997</c:v>
                </c:pt>
                <c:pt idx="15850">
                  <c:v>338.09500000000003</c:v>
                </c:pt>
                <c:pt idx="15851">
                  <c:v>338.10599999999999</c:v>
                </c:pt>
                <c:pt idx="15852">
                  <c:v>338.11799999999999</c:v>
                </c:pt>
                <c:pt idx="15853">
                  <c:v>338.12900000000002</c:v>
                </c:pt>
                <c:pt idx="15854">
                  <c:v>338.14100000000002</c:v>
                </c:pt>
                <c:pt idx="15855">
                  <c:v>338.15199999999999</c:v>
                </c:pt>
                <c:pt idx="15856">
                  <c:v>338.16399999999999</c:v>
                </c:pt>
                <c:pt idx="15857">
                  <c:v>338.17500000000001</c:v>
                </c:pt>
                <c:pt idx="15858">
                  <c:v>338.18700000000001</c:v>
                </c:pt>
                <c:pt idx="15859">
                  <c:v>338.19900000000001</c:v>
                </c:pt>
                <c:pt idx="15860">
                  <c:v>338.21000000000004</c:v>
                </c:pt>
                <c:pt idx="15861">
                  <c:v>338.22200000000004</c:v>
                </c:pt>
                <c:pt idx="15862">
                  <c:v>338.233</c:v>
                </c:pt>
                <c:pt idx="15863">
                  <c:v>338.245</c:v>
                </c:pt>
                <c:pt idx="15864">
                  <c:v>338.25600000000003</c:v>
                </c:pt>
                <c:pt idx="15865">
                  <c:v>338.26800000000003</c:v>
                </c:pt>
                <c:pt idx="15866">
                  <c:v>338.279</c:v>
                </c:pt>
                <c:pt idx="15867">
                  <c:v>338.291</c:v>
                </c:pt>
                <c:pt idx="15868">
                  <c:v>338.30200000000002</c:v>
                </c:pt>
                <c:pt idx="15869">
                  <c:v>338.31400000000002</c:v>
                </c:pt>
                <c:pt idx="15870">
                  <c:v>338.32599999999996</c:v>
                </c:pt>
                <c:pt idx="15871">
                  <c:v>338.33700000000005</c:v>
                </c:pt>
                <c:pt idx="15872">
                  <c:v>338.34899999999999</c:v>
                </c:pt>
                <c:pt idx="15873">
                  <c:v>338.36</c:v>
                </c:pt>
                <c:pt idx="15874">
                  <c:v>338.37199999999996</c:v>
                </c:pt>
                <c:pt idx="15875">
                  <c:v>338.38300000000004</c:v>
                </c:pt>
                <c:pt idx="15876">
                  <c:v>338.39499999999998</c:v>
                </c:pt>
                <c:pt idx="15877">
                  <c:v>338.40600000000001</c:v>
                </c:pt>
                <c:pt idx="15878">
                  <c:v>338.41800000000001</c:v>
                </c:pt>
                <c:pt idx="15879">
                  <c:v>338.42900000000003</c:v>
                </c:pt>
                <c:pt idx="15880">
                  <c:v>338.44099999999997</c:v>
                </c:pt>
                <c:pt idx="15881">
                  <c:v>338.452</c:v>
                </c:pt>
                <c:pt idx="15882">
                  <c:v>338.464</c:v>
                </c:pt>
                <c:pt idx="15883">
                  <c:v>338.47500000000002</c:v>
                </c:pt>
                <c:pt idx="15884">
                  <c:v>338.48699999999997</c:v>
                </c:pt>
                <c:pt idx="15885">
                  <c:v>338.49799999999999</c:v>
                </c:pt>
                <c:pt idx="15886">
                  <c:v>338.51</c:v>
                </c:pt>
                <c:pt idx="15887">
                  <c:v>338.52199999999999</c:v>
                </c:pt>
                <c:pt idx="15888">
                  <c:v>338.53299999999996</c:v>
                </c:pt>
                <c:pt idx="15889">
                  <c:v>338.54500000000002</c:v>
                </c:pt>
                <c:pt idx="15890">
                  <c:v>338.55599999999998</c:v>
                </c:pt>
                <c:pt idx="15891">
                  <c:v>338.56799999999998</c:v>
                </c:pt>
                <c:pt idx="15892">
                  <c:v>338.57899999999995</c:v>
                </c:pt>
                <c:pt idx="15893">
                  <c:v>338.59100000000001</c:v>
                </c:pt>
                <c:pt idx="15894">
                  <c:v>338.60199999999998</c:v>
                </c:pt>
                <c:pt idx="15895">
                  <c:v>338.61399999999998</c:v>
                </c:pt>
                <c:pt idx="15896">
                  <c:v>338.625</c:v>
                </c:pt>
                <c:pt idx="15897">
                  <c:v>338.637</c:v>
                </c:pt>
                <c:pt idx="15898">
                  <c:v>338.64799999999997</c:v>
                </c:pt>
                <c:pt idx="15899">
                  <c:v>338.65999999999997</c:v>
                </c:pt>
                <c:pt idx="15900">
                  <c:v>338.67099999999999</c:v>
                </c:pt>
                <c:pt idx="15901">
                  <c:v>338.68299999999999</c:v>
                </c:pt>
                <c:pt idx="15902">
                  <c:v>338.69399999999996</c:v>
                </c:pt>
                <c:pt idx="15903">
                  <c:v>338.70600000000002</c:v>
                </c:pt>
                <c:pt idx="15904">
                  <c:v>338.71699999999998</c:v>
                </c:pt>
                <c:pt idx="15905">
                  <c:v>338.72899999999998</c:v>
                </c:pt>
                <c:pt idx="15906">
                  <c:v>338.73999999999995</c:v>
                </c:pt>
                <c:pt idx="15907">
                  <c:v>338.75200000000001</c:v>
                </c:pt>
                <c:pt idx="15908">
                  <c:v>338.76299999999998</c:v>
                </c:pt>
                <c:pt idx="15909">
                  <c:v>338.77499999999998</c:v>
                </c:pt>
                <c:pt idx="15910">
                  <c:v>338.786</c:v>
                </c:pt>
                <c:pt idx="15911">
                  <c:v>338.798</c:v>
                </c:pt>
                <c:pt idx="15912">
                  <c:v>338.80900000000003</c:v>
                </c:pt>
                <c:pt idx="15913">
                  <c:v>338.82099999999997</c:v>
                </c:pt>
                <c:pt idx="15914">
                  <c:v>338.83300000000003</c:v>
                </c:pt>
                <c:pt idx="15915">
                  <c:v>338.84399999999999</c:v>
                </c:pt>
                <c:pt idx="15916">
                  <c:v>338.85599999999999</c:v>
                </c:pt>
                <c:pt idx="15917">
                  <c:v>338.86699999999996</c:v>
                </c:pt>
                <c:pt idx="15918">
                  <c:v>338.87900000000002</c:v>
                </c:pt>
                <c:pt idx="15919">
                  <c:v>338.89</c:v>
                </c:pt>
                <c:pt idx="15920">
                  <c:v>338.90199999999999</c:v>
                </c:pt>
                <c:pt idx="15921">
                  <c:v>338.91300000000001</c:v>
                </c:pt>
                <c:pt idx="15922">
                  <c:v>338.92500000000001</c:v>
                </c:pt>
                <c:pt idx="15923">
                  <c:v>338.93599999999998</c:v>
                </c:pt>
                <c:pt idx="15924">
                  <c:v>338.94799999999998</c:v>
                </c:pt>
                <c:pt idx="15925">
                  <c:v>338.959</c:v>
                </c:pt>
                <c:pt idx="15926">
                  <c:v>338.971</c:v>
                </c:pt>
                <c:pt idx="15927">
                  <c:v>338.98199999999997</c:v>
                </c:pt>
                <c:pt idx="15928">
                  <c:v>338.99399999999997</c:v>
                </c:pt>
                <c:pt idx="15929">
                  <c:v>339.005</c:v>
                </c:pt>
                <c:pt idx="15930">
                  <c:v>339.017</c:v>
                </c:pt>
                <c:pt idx="15931">
                  <c:v>339.02799999999996</c:v>
                </c:pt>
                <c:pt idx="15932">
                  <c:v>339.04</c:v>
                </c:pt>
                <c:pt idx="15933">
                  <c:v>339.05099999999999</c:v>
                </c:pt>
                <c:pt idx="15934">
                  <c:v>339.06299999999999</c:v>
                </c:pt>
                <c:pt idx="15935">
                  <c:v>339.07399999999996</c:v>
                </c:pt>
                <c:pt idx="15936">
                  <c:v>339.08600000000001</c:v>
                </c:pt>
                <c:pt idx="15937">
                  <c:v>339.09699999999998</c:v>
                </c:pt>
                <c:pt idx="15938">
                  <c:v>339.10899999999998</c:v>
                </c:pt>
                <c:pt idx="15939">
                  <c:v>339.12</c:v>
                </c:pt>
                <c:pt idx="15940">
                  <c:v>339.13200000000001</c:v>
                </c:pt>
                <c:pt idx="15941">
                  <c:v>339.14299999999997</c:v>
                </c:pt>
                <c:pt idx="15942">
                  <c:v>339.15499999999997</c:v>
                </c:pt>
                <c:pt idx="15943">
                  <c:v>339.166</c:v>
                </c:pt>
                <c:pt idx="15944">
                  <c:v>339.178</c:v>
                </c:pt>
                <c:pt idx="15945">
                  <c:v>339.18899999999996</c:v>
                </c:pt>
                <c:pt idx="15946">
                  <c:v>339.20000000000005</c:v>
                </c:pt>
                <c:pt idx="15947">
                  <c:v>339.21199999999999</c:v>
                </c:pt>
                <c:pt idx="15948">
                  <c:v>339.22300000000001</c:v>
                </c:pt>
                <c:pt idx="15949">
                  <c:v>339.23499999999996</c:v>
                </c:pt>
                <c:pt idx="15950">
                  <c:v>339.24600000000004</c:v>
                </c:pt>
                <c:pt idx="15951">
                  <c:v>339.25799999999998</c:v>
                </c:pt>
                <c:pt idx="15952">
                  <c:v>339.26900000000001</c:v>
                </c:pt>
                <c:pt idx="15953">
                  <c:v>339.28100000000001</c:v>
                </c:pt>
                <c:pt idx="15954">
                  <c:v>339.29200000000003</c:v>
                </c:pt>
                <c:pt idx="15955">
                  <c:v>339.30399999999997</c:v>
                </c:pt>
                <c:pt idx="15956">
                  <c:v>339.315</c:v>
                </c:pt>
                <c:pt idx="15957">
                  <c:v>339.327</c:v>
                </c:pt>
                <c:pt idx="15958">
                  <c:v>339.33800000000002</c:v>
                </c:pt>
                <c:pt idx="15959">
                  <c:v>339.34999999999997</c:v>
                </c:pt>
                <c:pt idx="15960">
                  <c:v>339.36099999999999</c:v>
                </c:pt>
                <c:pt idx="15961">
                  <c:v>339.37299999999999</c:v>
                </c:pt>
                <c:pt idx="15962">
                  <c:v>339.38400000000001</c:v>
                </c:pt>
                <c:pt idx="15963">
                  <c:v>339.39599999999996</c:v>
                </c:pt>
                <c:pt idx="15964">
                  <c:v>339.40700000000004</c:v>
                </c:pt>
                <c:pt idx="15965">
                  <c:v>339.41899999999998</c:v>
                </c:pt>
                <c:pt idx="15966">
                  <c:v>339.43</c:v>
                </c:pt>
                <c:pt idx="15967">
                  <c:v>339.44199999999995</c:v>
                </c:pt>
                <c:pt idx="15968">
                  <c:v>339.45300000000003</c:v>
                </c:pt>
                <c:pt idx="15969">
                  <c:v>339.46499999999997</c:v>
                </c:pt>
                <c:pt idx="15970">
                  <c:v>339.476</c:v>
                </c:pt>
                <c:pt idx="15971">
                  <c:v>339.488</c:v>
                </c:pt>
                <c:pt idx="15972">
                  <c:v>339.49900000000002</c:v>
                </c:pt>
                <c:pt idx="15973">
                  <c:v>339.51</c:v>
                </c:pt>
                <c:pt idx="15974">
                  <c:v>339.52199999999999</c:v>
                </c:pt>
                <c:pt idx="15975">
                  <c:v>339.53300000000002</c:v>
                </c:pt>
                <c:pt idx="15976">
                  <c:v>339.54500000000002</c:v>
                </c:pt>
                <c:pt idx="15977">
                  <c:v>339.55599999999998</c:v>
                </c:pt>
                <c:pt idx="15978">
                  <c:v>339.56800000000004</c:v>
                </c:pt>
                <c:pt idx="15979">
                  <c:v>339.57900000000001</c:v>
                </c:pt>
                <c:pt idx="15980">
                  <c:v>339.59100000000001</c:v>
                </c:pt>
                <c:pt idx="15981">
                  <c:v>339.60199999999998</c:v>
                </c:pt>
                <c:pt idx="15982">
                  <c:v>339.61400000000003</c:v>
                </c:pt>
                <c:pt idx="15983">
                  <c:v>339.625</c:v>
                </c:pt>
                <c:pt idx="15984">
                  <c:v>339.637</c:v>
                </c:pt>
                <c:pt idx="15985">
                  <c:v>339.64800000000002</c:v>
                </c:pt>
                <c:pt idx="15986">
                  <c:v>339.66</c:v>
                </c:pt>
                <c:pt idx="15987">
                  <c:v>339.67099999999999</c:v>
                </c:pt>
                <c:pt idx="15988">
                  <c:v>339.68199999999996</c:v>
                </c:pt>
                <c:pt idx="15989">
                  <c:v>339.69400000000002</c:v>
                </c:pt>
                <c:pt idx="15990">
                  <c:v>339.70499999999998</c:v>
                </c:pt>
                <c:pt idx="15991">
                  <c:v>339.71699999999998</c:v>
                </c:pt>
                <c:pt idx="15992">
                  <c:v>339.72800000000001</c:v>
                </c:pt>
                <c:pt idx="15993">
                  <c:v>339.74</c:v>
                </c:pt>
                <c:pt idx="15994">
                  <c:v>339.75099999999998</c:v>
                </c:pt>
                <c:pt idx="15995">
                  <c:v>339.76299999999998</c:v>
                </c:pt>
                <c:pt idx="15996">
                  <c:v>339.774</c:v>
                </c:pt>
                <c:pt idx="15997">
                  <c:v>339.786</c:v>
                </c:pt>
                <c:pt idx="15998">
                  <c:v>339.79699999999997</c:v>
                </c:pt>
                <c:pt idx="15999">
                  <c:v>339.80899999999997</c:v>
                </c:pt>
                <c:pt idx="16000">
                  <c:v>339.82</c:v>
                </c:pt>
                <c:pt idx="16001">
                  <c:v>339.83100000000002</c:v>
                </c:pt>
                <c:pt idx="16002">
                  <c:v>339.84299999999996</c:v>
                </c:pt>
                <c:pt idx="16003">
                  <c:v>339.85400000000004</c:v>
                </c:pt>
                <c:pt idx="16004">
                  <c:v>339.86599999999999</c:v>
                </c:pt>
                <c:pt idx="16005">
                  <c:v>339.87700000000001</c:v>
                </c:pt>
                <c:pt idx="16006">
                  <c:v>339.88899999999995</c:v>
                </c:pt>
                <c:pt idx="16007">
                  <c:v>339.90000000000003</c:v>
                </c:pt>
                <c:pt idx="16008">
                  <c:v>339.91199999999998</c:v>
                </c:pt>
                <c:pt idx="16009">
                  <c:v>339.923</c:v>
                </c:pt>
                <c:pt idx="16010">
                  <c:v>339.935</c:v>
                </c:pt>
                <c:pt idx="16011">
                  <c:v>339.94600000000003</c:v>
                </c:pt>
                <c:pt idx="16012">
                  <c:v>339.95699999999999</c:v>
                </c:pt>
                <c:pt idx="16013">
                  <c:v>339.96899999999999</c:v>
                </c:pt>
                <c:pt idx="16014">
                  <c:v>339.98</c:v>
                </c:pt>
                <c:pt idx="16015">
                  <c:v>339.99200000000002</c:v>
                </c:pt>
                <c:pt idx="16016">
                  <c:v>340.00299999999999</c:v>
                </c:pt>
                <c:pt idx="16017">
                  <c:v>340.01500000000004</c:v>
                </c:pt>
                <c:pt idx="16018">
                  <c:v>340.02600000000001</c:v>
                </c:pt>
                <c:pt idx="16019">
                  <c:v>340.03800000000001</c:v>
                </c:pt>
                <c:pt idx="16020">
                  <c:v>340.04899999999998</c:v>
                </c:pt>
                <c:pt idx="16021">
                  <c:v>340.06</c:v>
                </c:pt>
                <c:pt idx="16022">
                  <c:v>340.072</c:v>
                </c:pt>
                <c:pt idx="16023">
                  <c:v>340.08299999999997</c:v>
                </c:pt>
                <c:pt idx="16024">
                  <c:v>340.09500000000003</c:v>
                </c:pt>
                <c:pt idx="16025">
                  <c:v>340.10599999999999</c:v>
                </c:pt>
                <c:pt idx="16026">
                  <c:v>340.11799999999999</c:v>
                </c:pt>
                <c:pt idx="16027">
                  <c:v>340.12899999999996</c:v>
                </c:pt>
                <c:pt idx="16028">
                  <c:v>340.14</c:v>
                </c:pt>
                <c:pt idx="16029">
                  <c:v>340.15199999999999</c:v>
                </c:pt>
                <c:pt idx="16030">
                  <c:v>340.16299999999995</c:v>
                </c:pt>
                <c:pt idx="16031">
                  <c:v>340.17500000000001</c:v>
                </c:pt>
                <c:pt idx="16032">
                  <c:v>340.18600000000004</c:v>
                </c:pt>
                <c:pt idx="16033">
                  <c:v>340.19799999999998</c:v>
                </c:pt>
                <c:pt idx="16034">
                  <c:v>340.209</c:v>
                </c:pt>
                <c:pt idx="16035">
                  <c:v>340.221</c:v>
                </c:pt>
                <c:pt idx="16036">
                  <c:v>340.23200000000003</c:v>
                </c:pt>
                <c:pt idx="16037">
                  <c:v>340.24299999999999</c:v>
                </c:pt>
                <c:pt idx="16038">
                  <c:v>340.25500000000005</c:v>
                </c:pt>
                <c:pt idx="16039">
                  <c:v>340.26600000000002</c:v>
                </c:pt>
                <c:pt idx="16040">
                  <c:v>340.27800000000002</c:v>
                </c:pt>
                <c:pt idx="16041">
                  <c:v>340.28899999999999</c:v>
                </c:pt>
                <c:pt idx="16042">
                  <c:v>340.30100000000004</c:v>
                </c:pt>
                <c:pt idx="16043">
                  <c:v>340.31200000000001</c:v>
                </c:pt>
                <c:pt idx="16044">
                  <c:v>340.32299999999998</c:v>
                </c:pt>
                <c:pt idx="16045">
                  <c:v>340.33500000000004</c:v>
                </c:pt>
                <c:pt idx="16046">
                  <c:v>340.346</c:v>
                </c:pt>
                <c:pt idx="16047">
                  <c:v>340.358</c:v>
                </c:pt>
                <c:pt idx="16048">
                  <c:v>340.36899999999997</c:v>
                </c:pt>
                <c:pt idx="16049">
                  <c:v>340.38100000000003</c:v>
                </c:pt>
                <c:pt idx="16050">
                  <c:v>340.392</c:v>
                </c:pt>
                <c:pt idx="16051">
                  <c:v>340.40299999999996</c:v>
                </c:pt>
                <c:pt idx="16052">
                  <c:v>340.41500000000002</c:v>
                </c:pt>
                <c:pt idx="16053">
                  <c:v>340.42599999999999</c:v>
                </c:pt>
                <c:pt idx="16054">
                  <c:v>340.43799999999999</c:v>
                </c:pt>
                <c:pt idx="16055">
                  <c:v>340.44899999999996</c:v>
                </c:pt>
                <c:pt idx="16056">
                  <c:v>340.46100000000001</c:v>
                </c:pt>
                <c:pt idx="16057">
                  <c:v>340.47199999999998</c:v>
                </c:pt>
                <c:pt idx="16058">
                  <c:v>340.483</c:v>
                </c:pt>
                <c:pt idx="16059">
                  <c:v>340.495</c:v>
                </c:pt>
                <c:pt idx="16060">
                  <c:v>340.50600000000003</c:v>
                </c:pt>
                <c:pt idx="16061">
                  <c:v>340.51799999999997</c:v>
                </c:pt>
                <c:pt idx="16062">
                  <c:v>340.529</c:v>
                </c:pt>
                <c:pt idx="16063">
                  <c:v>340.54</c:v>
                </c:pt>
                <c:pt idx="16064">
                  <c:v>340.55200000000002</c:v>
                </c:pt>
                <c:pt idx="16065">
                  <c:v>340.56299999999999</c:v>
                </c:pt>
                <c:pt idx="16066">
                  <c:v>340.57500000000005</c:v>
                </c:pt>
                <c:pt idx="16067">
                  <c:v>340.58600000000001</c:v>
                </c:pt>
                <c:pt idx="16068">
                  <c:v>340.59699999999998</c:v>
                </c:pt>
                <c:pt idx="16069">
                  <c:v>340.60899999999998</c:v>
                </c:pt>
                <c:pt idx="16070">
                  <c:v>340.62</c:v>
                </c:pt>
                <c:pt idx="16071">
                  <c:v>340.63200000000001</c:v>
                </c:pt>
                <c:pt idx="16072">
                  <c:v>340.64299999999997</c:v>
                </c:pt>
                <c:pt idx="16073">
                  <c:v>340.65500000000003</c:v>
                </c:pt>
                <c:pt idx="16074">
                  <c:v>340.666</c:v>
                </c:pt>
                <c:pt idx="16075">
                  <c:v>340.67699999999996</c:v>
                </c:pt>
                <c:pt idx="16076">
                  <c:v>340.68899999999996</c:v>
                </c:pt>
                <c:pt idx="16077">
                  <c:v>340.7</c:v>
                </c:pt>
                <c:pt idx="16078">
                  <c:v>340.71199999999999</c:v>
                </c:pt>
                <c:pt idx="16079">
                  <c:v>340.72300000000001</c:v>
                </c:pt>
                <c:pt idx="16080">
                  <c:v>340.73400000000004</c:v>
                </c:pt>
                <c:pt idx="16081">
                  <c:v>340.74600000000004</c:v>
                </c:pt>
                <c:pt idx="16082">
                  <c:v>340.75700000000001</c:v>
                </c:pt>
                <c:pt idx="16083">
                  <c:v>340.76900000000001</c:v>
                </c:pt>
                <c:pt idx="16084">
                  <c:v>340.78000000000003</c:v>
                </c:pt>
                <c:pt idx="16085">
                  <c:v>340.791</c:v>
                </c:pt>
                <c:pt idx="16086">
                  <c:v>340.803</c:v>
                </c:pt>
                <c:pt idx="16087">
                  <c:v>340.81400000000002</c:v>
                </c:pt>
                <c:pt idx="16088">
                  <c:v>340.82600000000002</c:v>
                </c:pt>
                <c:pt idx="16089">
                  <c:v>340.83699999999999</c:v>
                </c:pt>
                <c:pt idx="16090">
                  <c:v>340.84799999999996</c:v>
                </c:pt>
                <c:pt idx="16091">
                  <c:v>340.86</c:v>
                </c:pt>
                <c:pt idx="16092">
                  <c:v>340.87099999999998</c:v>
                </c:pt>
                <c:pt idx="16093">
                  <c:v>340.88299999999998</c:v>
                </c:pt>
                <c:pt idx="16094">
                  <c:v>340.89400000000001</c:v>
                </c:pt>
                <c:pt idx="16095">
                  <c:v>340.90500000000003</c:v>
                </c:pt>
                <c:pt idx="16096">
                  <c:v>340.91699999999997</c:v>
                </c:pt>
                <c:pt idx="16097">
                  <c:v>340.928</c:v>
                </c:pt>
                <c:pt idx="16098">
                  <c:v>340.94</c:v>
                </c:pt>
                <c:pt idx="16099">
                  <c:v>340.95100000000002</c:v>
                </c:pt>
                <c:pt idx="16100">
                  <c:v>340.96199999999999</c:v>
                </c:pt>
                <c:pt idx="16101">
                  <c:v>340.97400000000005</c:v>
                </c:pt>
                <c:pt idx="16102">
                  <c:v>340.98500000000001</c:v>
                </c:pt>
                <c:pt idx="16103">
                  <c:v>340.99700000000001</c:v>
                </c:pt>
                <c:pt idx="16104">
                  <c:v>341.00799999999998</c:v>
                </c:pt>
                <c:pt idx="16105">
                  <c:v>341.01900000000001</c:v>
                </c:pt>
                <c:pt idx="16106">
                  <c:v>341.03100000000001</c:v>
                </c:pt>
                <c:pt idx="16107">
                  <c:v>341.04199999999997</c:v>
                </c:pt>
                <c:pt idx="16108">
                  <c:v>341.053</c:v>
                </c:pt>
                <c:pt idx="16109">
                  <c:v>341.065</c:v>
                </c:pt>
                <c:pt idx="16110">
                  <c:v>341.07599999999996</c:v>
                </c:pt>
                <c:pt idx="16111">
                  <c:v>341.08799999999997</c:v>
                </c:pt>
                <c:pt idx="16112">
                  <c:v>341.09899999999999</c:v>
                </c:pt>
                <c:pt idx="16113">
                  <c:v>341.11</c:v>
                </c:pt>
                <c:pt idx="16114">
                  <c:v>341.12199999999996</c:v>
                </c:pt>
                <c:pt idx="16115">
                  <c:v>341.13300000000004</c:v>
                </c:pt>
                <c:pt idx="16116">
                  <c:v>341.14499999999998</c:v>
                </c:pt>
                <c:pt idx="16117">
                  <c:v>341.15600000000001</c:v>
                </c:pt>
                <c:pt idx="16118">
                  <c:v>341.16699999999997</c:v>
                </c:pt>
                <c:pt idx="16119">
                  <c:v>341.17900000000003</c:v>
                </c:pt>
                <c:pt idx="16120">
                  <c:v>341.19</c:v>
                </c:pt>
                <c:pt idx="16121">
                  <c:v>341.20099999999996</c:v>
                </c:pt>
                <c:pt idx="16122">
                  <c:v>341.21300000000002</c:v>
                </c:pt>
                <c:pt idx="16123">
                  <c:v>341.22399999999999</c:v>
                </c:pt>
                <c:pt idx="16124">
                  <c:v>341.23599999999999</c:v>
                </c:pt>
                <c:pt idx="16125">
                  <c:v>341.24699999999996</c:v>
                </c:pt>
                <c:pt idx="16126">
                  <c:v>341.25800000000004</c:v>
                </c:pt>
                <c:pt idx="16127">
                  <c:v>341.27</c:v>
                </c:pt>
                <c:pt idx="16128">
                  <c:v>341.28100000000001</c:v>
                </c:pt>
                <c:pt idx="16129">
                  <c:v>341.29200000000003</c:v>
                </c:pt>
                <c:pt idx="16130">
                  <c:v>341.30400000000003</c:v>
                </c:pt>
                <c:pt idx="16131">
                  <c:v>341.315</c:v>
                </c:pt>
                <c:pt idx="16132">
                  <c:v>341.327</c:v>
                </c:pt>
                <c:pt idx="16133">
                  <c:v>341.33800000000002</c:v>
                </c:pt>
                <c:pt idx="16134">
                  <c:v>341.34899999999999</c:v>
                </c:pt>
                <c:pt idx="16135">
                  <c:v>341.36099999999999</c:v>
                </c:pt>
                <c:pt idx="16136">
                  <c:v>341.37200000000001</c:v>
                </c:pt>
                <c:pt idx="16137">
                  <c:v>341.38299999999998</c:v>
                </c:pt>
                <c:pt idx="16138">
                  <c:v>341.39499999999998</c:v>
                </c:pt>
                <c:pt idx="16139">
                  <c:v>341.40600000000001</c:v>
                </c:pt>
                <c:pt idx="16140">
                  <c:v>341.41800000000001</c:v>
                </c:pt>
                <c:pt idx="16141">
                  <c:v>341.42899999999997</c:v>
                </c:pt>
                <c:pt idx="16142">
                  <c:v>341.43400000000003</c:v>
                </c:pt>
                <c:pt idx="16143">
                  <c:v>341.44</c:v>
                </c:pt>
                <c:pt idx="16144">
                  <c:v>341.44499999999999</c:v>
                </c:pt>
                <c:pt idx="16145">
                  <c:v>341.452</c:v>
                </c:pt>
                <c:pt idx="16146">
                  <c:v>341.45699999999999</c:v>
                </c:pt>
                <c:pt idx="16147">
                  <c:v>341.46900000000005</c:v>
                </c:pt>
                <c:pt idx="16148">
                  <c:v>341.48099999999999</c:v>
                </c:pt>
                <c:pt idx="16149">
                  <c:v>341.49200000000002</c:v>
                </c:pt>
                <c:pt idx="16150">
                  <c:v>341.50399999999996</c:v>
                </c:pt>
                <c:pt idx="16151">
                  <c:v>341.51600000000002</c:v>
                </c:pt>
                <c:pt idx="16152">
                  <c:v>341.52800000000002</c:v>
                </c:pt>
                <c:pt idx="16153">
                  <c:v>341.53899999999999</c:v>
                </c:pt>
                <c:pt idx="16154">
                  <c:v>341.55099999999999</c:v>
                </c:pt>
                <c:pt idx="16155">
                  <c:v>341.56300000000005</c:v>
                </c:pt>
                <c:pt idx="16156">
                  <c:v>341.57499999999999</c:v>
                </c:pt>
                <c:pt idx="16157">
                  <c:v>341.58600000000001</c:v>
                </c:pt>
                <c:pt idx="16158">
                  <c:v>341.59800000000001</c:v>
                </c:pt>
                <c:pt idx="16159">
                  <c:v>341.61</c:v>
                </c:pt>
                <c:pt idx="16160">
                  <c:v>341.62200000000001</c:v>
                </c:pt>
                <c:pt idx="16161">
                  <c:v>341.63299999999998</c:v>
                </c:pt>
                <c:pt idx="16162">
                  <c:v>341.64500000000004</c:v>
                </c:pt>
                <c:pt idx="16163">
                  <c:v>341.65699999999998</c:v>
                </c:pt>
                <c:pt idx="16164">
                  <c:v>341.66899999999998</c:v>
                </c:pt>
                <c:pt idx="16165">
                  <c:v>341.68</c:v>
                </c:pt>
                <c:pt idx="16166">
                  <c:v>341.69200000000001</c:v>
                </c:pt>
                <c:pt idx="16167">
                  <c:v>341.70400000000001</c:v>
                </c:pt>
                <c:pt idx="16168">
                  <c:v>341.71600000000001</c:v>
                </c:pt>
                <c:pt idx="16169">
                  <c:v>341.72699999999998</c:v>
                </c:pt>
                <c:pt idx="16170">
                  <c:v>341.73900000000003</c:v>
                </c:pt>
                <c:pt idx="16171">
                  <c:v>341.75099999999998</c:v>
                </c:pt>
                <c:pt idx="16172">
                  <c:v>341.76299999999998</c:v>
                </c:pt>
                <c:pt idx="16173">
                  <c:v>341.774</c:v>
                </c:pt>
                <c:pt idx="16174">
                  <c:v>341.786</c:v>
                </c:pt>
                <c:pt idx="16175">
                  <c:v>341.798</c:v>
                </c:pt>
                <c:pt idx="16176">
                  <c:v>341.81</c:v>
                </c:pt>
                <c:pt idx="16177">
                  <c:v>341.82100000000003</c:v>
                </c:pt>
                <c:pt idx="16178">
                  <c:v>341.83300000000003</c:v>
                </c:pt>
                <c:pt idx="16179">
                  <c:v>341.84499999999997</c:v>
                </c:pt>
                <c:pt idx="16180">
                  <c:v>341.85599999999999</c:v>
                </c:pt>
                <c:pt idx="16181">
                  <c:v>341.86799999999999</c:v>
                </c:pt>
                <c:pt idx="16182">
                  <c:v>341.88</c:v>
                </c:pt>
                <c:pt idx="16183">
                  <c:v>341.892</c:v>
                </c:pt>
                <c:pt idx="16184">
                  <c:v>341.90299999999996</c:v>
                </c:pt>
                <c:pt idx="16185">
                  <c:v>341.91500000000002</c:v>
                </c:pt>
                <c:pt idx="16186">
                  <c:v>341.92700000000002</c:v>
                </c:pt>
                <c:pt idx="16187">
                  <c:v>341.93899999999996</c:v>
                </c:pt>
                <c:pt idx="16188">
                  <c:v>341.95</c:v>
                </c:pt>
                <c:pt idx="16189">
                  <c:v>341.96199999999999</c:v>
                </c:pt>
                <c:pt idx="16190">
                  <c:v>341.97399999999999</c:v>
                </c:pt>
                <c:pt idx="16191">
                  <c:v>341.98599999999999</c:v>
                </c:pt>
                <c:pt idx="16192">
                  <c:v>341.99700000000001</c:v>
                </c:pt>
                <c:pt idx="16193">
                  <c:v>342.00900000000001</c:v>
                </c:pt>
                <c:pt idx="16194">
                  <c:v>342.02100000000002</c:v>
                </c:pt>
                <c:pt idx="16195">
                  <c:v>342.03199999999998</c:v>
                </c:pt>
                <c:pt idx="16196">
                  <c:v>342.04400000000004</c:v>
                </c:pt>
                <c:pt idx="16197">
                  <c:v>342.05599999999998</c:v>
                </c:pt>
                <c:pt idx="16198">
                  <c:v>342.06799999999998</c:v>
                </c:pt>
                <c:pt idx="16199">
                  <c:v>342.07899999999995</c:v>
                </c:pt>
                <c:pt idx="16200">
                  <c:v>342.09100000000001</c:v>
                </c:pt>
                <c:pt idx="16201">
                  <c:v>342.10300000000001</c:v>
                </c:pt>
                <c:pt idx="16202">
                  <c:v>342.11399999999998</c:v>
                </c:pt>
                <c:pt idx="16203">
                  <c:v>342.12599999999998</c:v>
                </c:pt>
                <c:pt idx="16204">
                  <c:v>342.13800000000003</c:v>
                </c:pt>
                <c:pt idx="16205">
                  <c:v>342.15</c:v>
                </c:pt>
                <c:pt idx="16206">
                  <c:v>342.161</c:v>
                </c:pt>
                <c:pt idx="16207">
                  <c:v>342.173</c:v>
                </c:pt>
                <c:pt idx="16208">
                  <c:v>342.185</c:v>
                </c:pt>
                <c:pt idx="16209">
                  <c:v>342.19599999999997</c:v>
                </c:pt>
                <c:pt idx="16210">
                  <c:v>342.20799999999997</c:v>
                </c:pt>
                <c:pt idx="16211">
                  <c:v>342.22</c:v>
                </c:pt>
                <c:pt idx="16212">
                  <c:v>342.23200000000003</c:v>
                </c:pt>
                <c:pt idx="16213">
                  <c:v>342.24299999999999</c:v>
                </c:pt>
                <c:pt idx="16214">
                  <c:v>342.255</c:v>
                </c:pt>
                <c:pt idx="16215">
                  <c:v>342.267</c:v>
                </c:pt>
                <c:pt idx="16216">
                  <c:v>342.27800000000002</c:v>
                </c:pt>
                <c:pt idx="16217">
                  <c:v>342.28999999999996</c:v>
                </c:pt>
                <c:pt idx="16218">
                  <c:v>342.30199999999996</c:v>
                </c:pt>
                <c:pt idx="16219">
                  <c:v>342.31400000000002</c:v>
                </c:pt>
                <c:pt idx="16220">
                  <c:v>342.32499999999999</c:v>
                </c:pt>
                <c:pt idx="16221">
                  <c:v>342.33699999999999</c:v>
                </c:pt>
                <c:pt idx="16222">
                  <c:v>342.34899999999999</c:v>
                </c:pt>
                <c:pt idx="16223">
                  <c:v>342.36</c:v>
                </c:pt>
                <c:pt idx="16224">
                  <c:v>342.37200000000001</c:v>
                </c:pt>
                <c:pt idx="16225">
                  <c:v>342.38399999999996</c:v>
                </c:pt>
                <c:pt idx="16226">
                  <c:v>342.39600000000002</c:v>
                </c:pt>
                <c:pt idx="16227">
                  <c:v>342.40699999999998</c:v>
                </c:pt>
                <c:pt idx="16228">
                  <c:v>342.41899999999998</c:v>
                </c:pt>
                <c:pt idx="16229">
                  <c:v>342.43099999999998</c:v>
                </c:pt>
                <c:pt idx="16230">
                  <c:v>342.44200000000001</c:v>
                </c:pt>
                <c:pt idx="16231">
                  <c:v>342.45400000000001</c:v>
                </c:pt>
                <c:pt idx="16232">
                  <c:v>342.46600000000001</c:v>
                </c:pt>
                <c:pt idx="16233">
                  <c:v>342.47699999999998</c:v>
                </c:pt>
                <c:pt idx="16234">
                  <c:v>342.48900000000003</c:v>
                </c:pt>
                <c:pt idx="16235">
                  <c:v>342.50099999999998</c:v>
                </c:pt>
                <c:pt idx="16236">
                  <c:v>342.51299999999998</c:v>
                </c:pt>
                <c:pt idx="16237">
                  <c:v>342.524</c:v>
                </c:pt>
                <c:pt idx="16238">
                  <c:v>342.536</c:v>
                </c:pt>
                <c:pt idx="16239">
                  <c:v>342.548</c:v>
                </c:pt>
                <c:pt idx="16240">
                  <c:v>342.55899999999997</c:v>
                </c:pt>
                <c:pt idx="16241">
                  <c:v>342.57100000000003</c:v>
                </c:pt>
                <c:pt idx="16242">
                  <c:v>342.58300000000003</c:v>
                </c:pt>
                <c:pt idx="16243">
                  <c:v>342.59399999999999</c:v>
                </c:pt>
                <c:pt idx="16244">
                  <c:v>342.60599999999999</c:v>
                </c:pt>
                <c:pt idx="16245">
                  <c:v>342.61799999999999</c:v>
                </c:pt>
                <c:pt idx="16246">
                  <c:v>342.62900000000002</c:v>
                </c:pt>
                <c:pt idx="16247">
                  <c:v>342.64099999999996</c:v>
                </c:pt>
                <c:pt idx="16248">
                  <c:v>342.65299999999996</c:v>
                </c:pt>
                <c:pt idx="16249">
                  <c:v>342.66500000000002</c:v>
                </c:pt>
                <c:pt idx="16250">
                  <c:v>342.67599999999999</c:v>
                </c:pt>
                <c:pt idx="16251">
                  <c:v>342.68799999999999</c:v>
                </c:pt>
                <c:pt idx="16252">
                  <c:v>342.70000000000005</c:v>
                </c:pt>
                <c:pt idx="16253">
                  <c:v>342.71100000000001</c:v>
                </c:pt>
                <c:pt idx="16254">
                  <c:v>342.72300000000001</c:v>
                </c:pt>
                <c:pt idx="16255">
                  <c:v>342.73499999999996</c:v>
                </c:pt>
                <c:pt idx="16256">
                  <c:v>342.74600000000004</c:v>
                </c:pt>
                <c:pt idx="16257">
                  <c:v>342.75799999999998</c:v>
                </c:pt>
                <c:pt idx="16258">
                  <c:v>342.77</c:v>
                </c:pt>
                <c:pt idx="16259">
                  <c:v>342.78100000000001</c:v>
                </c:pt>
                <c:pt idx="16260">
                  <c:v>342.79300000000001</c:v>
                </c:pt>
                <c:pt idx="16261">
                  <c:v>342.80500000000001</c:v>
                </c:pt>
                <c:pt idx="16262">
                  <c:v>342.81599999999997</c:v>
                </c:pt>
                <c:pt idx="16263">
                  <c:v>342.82800000000003</c:v>
                </c:pt>
                <c:pt idx="16264">
                  <c:v>342.84000000000003</c:v>
                </c:pt>
                <c:pt idx="16265">
                  <c:v>342.85199999999998</c:v>
                </c:pt>
                <c:pt idx="16266">
                  <c:v>342.863</c:v>
                </c:pt>
                <c:pt idx="16267">
                  <c:v>342.875</c:v>
                </c:pt>
                <c:pt idx="16268">
                  <c:v>342.887</c:v>
                </c:pt>
                <c:pt idx="16269">
                  <c:v>342.89799999999997</c:v>
                </c:pt>
                <c:pt idx="16270">
                  <c:v>342.90999999999997</c:v>
                </c:pt>
                <c:pt idx="16271">
                  <c:v>342.92200000000003</c:v>
                </c:pt>
                <c:pt idx="16272">
                  <c:v>342.93299999999999</c:v>
                </c:pt>
                <c:pt idx="16273">
                  <c:v>342.94499999999999</c:v>
                </c:pt>
                <c:pt idx="16274">
                  <c:v>342.95699999999999</c:v>
                </c:pt>
                <c:pt idx="16275">
                  <c:v>342.96800000000002</c:v>
                </c:pt>
                <c:pt idx="16276">
                  <c:v>342.98</c:v>
                </c:pt>
                <c:pt idx="16277">
                  <c:v>342.99199999999996</c:v>
                </c:pt>
                <c:pt idx="16278">
                  <c:v>343.00300000000004</c:v>
                </c:pt>
                <c:pt idx="16279">
                  <c:v>343.01499999999999</c:v>
                </c:pt>
                <c:pt idx="16280">
                  <c:v>343.02699999999999</c:v>
                </c:pt>
                <c:pt idx="16281">
                  <c:v>343.03799999999995</c:v>
                </c:pt>
                <c:pt idx="16282">
                  <c:v>343.05</c:v>
                </c:pt>
                <c:pt idx="16283">
                  <c:v>343.06200000000001</c:v>
                </c:pt>
                <c:pt idx="16284">
                  <c:v>343.07299999999998</c:v>
                </c:pt>
                <c:pt idx="16285">
                  <c:v>343.08499999999998</c:v>
                </c:pt>
                <c:pt idx="16286">
                  <c:v>343.09700000000004</c:v>
                </c:pt>
                <c:pt idx="16287">
                  <c:v>343.108</c:v>
                </c:pt>
                <c:pt idx="16288">
                  <c:v>343.12</c:v>
                </c:pt>
                <c:pt idx="16289">
                  <c:v>343.13200000000001</c:v>
                </c:pt>
                <c:pt idx="16290">
                  <c:v>343.14300000000003</c:v>
                </c:pt>
                <c:pt idx="16291">
                  <c:v>343.15499999999997</c:v>
                </c:pt>
                <c:pt idx="16292">
                  <c:v>343.16699999999997</c:v>
                </c:pt>
                <c:pt idx="16293">
                  <c:v>343.178</c:v>
                </c:pt>
                <c:pt idx="16294">
                  <c:v>343.19</c:v>
                </c:pt>
                <c:pt idx="16295">
                  <c:v>343.202</c:v>
                </c:pt>
                <c:pt idx="16296">
                  <c:v>343.21299999999997</c:v>
                </c:pt>
                <c:pt idx="16297">
                  <c:v>343.22500000000002</c:v>
                </c:pt>
                <c:pt idx="16298">
                  <c:v>343.23700000000002</c:v>
                </c:pt>
                <c:pt idx="16299">
                  <c:v>343.24799999999999</c:v>
                </c:pt>
                <c:pt idx="16300">
                  <c:v>343.26</c:v>
                </c:pt>
                <c:pt idx="16301">
                  <c:v>343.27199999999999</c:v>
                </c:pt>
                <c:pt idx="16302">
                  <c:v>343.28300000000002</c:v>
                </c:pt>
                <c:pt idx="16303">
                  <c:v>343.29499999999996</c:v>
                </c:pt>
                <c:pt idx="16304">
                  <c:v>343.30700000000002</c:v>
                </c:pt>
                <c:pt idx="16305">
                  <c:v>343.31799999999998</c:v>
                </c:pt>
                <c:pt idx="16306">
                  <c:v>343.33</c:v>
                </c:pt>
                <c:pt idx="16307">
                  <c:v>343.34099999999995</c:v>
                </c:pt>
                <c:pt idx="16308">
                  <c:v>343.35300000000001</c:v>
                </c:pt>
                <c:pt idx="16309">
                  <c:v>343.36500000000001</c:v>
                </c:pt>
                <c:pt idx="16310">
                  <c:v>343.37599999999998</c:v>
                </c:pt>
                <c:pt idx="16311">
                  <c:v>343.38799999999998</c:v>
                </c:pt>
                <c:pt idx="16312">
                  <c:v>343.40000000000003</c:v>
                </c:pt>
                <c:pt idx="16313">
                  <c:v>343.411</c:v>
                </c:pt>
                <c:pt idx="16314">
                  <c:v>343.423</c:v>
                </c:pt>
                <c:pt idx="16315">
                  <c:v>343.435</c:v>
                </c:pt>
                <c:pt idx="16316">
                  <c:v>343.44600000000003</c:v>
                </c:pt>
                <c:pt idx="16317">
                  <c:v>343.45799999999997</c:v>
                </c:pt>
                <c:pt idx="16318">
                  <c:v>343.46999999999997</c:v>
                </c:pt>
                <c:pt idx="16319">
                  <c:v>343.48099999999999</c:v>
                </c:pt>
                <c:pt idx="16320">
                  <c:v>343.49299999999999</c:v>
                </c:pt>
                <c:pt idx="16321">
                  <c:v>343.505</c:v>
                </c:pt>
                <c:pt idx="16322">
                  <c:v>343.51599999999996</c:v>
                </c:pt>
                <c:pt idx="16323">
                  <c:v>343.52800000000002</c:v>
                </c:pt>
                <c:pt idx="16324">
                  <c:v>343.53899999999999</c:v>
                </c:pt>
                <c:pt idx="16325">
                  <c:v>343.55099999999999</c:v>
                </c:pt>
                <c:pt idx="16326">
                  <c:v>343.56300000000005</c:v>
                </c:pt>
                <c:pt idx="16327">
                  <c:v>343.57400000000001</c:v>
                </c:pt>
                <c:pt idx="16328">
                  <c:v>343.58600000000001</c:v>
                </c:pt>
                <c:pt idx="16329">
                  <c:v>343.59799999999996</c:v>
                </c:pt>
                <c:pt idx="16330">
                  <c:v>343.60900000000004</c:v>
                </c:pt>
                <c:pt idx="16331">
                  <c:v>343.62099999999998</c:v>
                </c:pt>
                <c:pt idx="16332">
                  <c:v>343.63299999999998</c:v>
                </c:pt>
                <c:pt idx="16333">
                  <c:v>343.64399999999995</c:v>
                </c:pt>
                <c:pt idx="16334">
                  <c:v>343.65600000000001</c:v>
                </c:pt>
                <c:pt idx="16335">
                  <c:v>343.66800000000001</c:v>
                </c:pt>
                <c:pt idx="16336">
                  <c:v>343.67899999999997</c:v>
                </c:pt>
                <c:pt idx="16337">
                  <c:v>343.69100000000003</c:v>
                </c:pt>
                <c:pt idx="16338">
                  <c:v>343.702</c:v>
                </c:pt>
                <c:pt idx="16339">
                  <c:v>343.714</c:v>
                </c:pt>
                <c:pt idx="16340">
                  <c:v>343.726</c:v>
                </c:pt>
                <c:pt idx="16341">
                  <c:v>343.73700000000002</c:v>
                </c:pt>
                <c:pt idx="16342">
                  <c:v>343.74900000000002</c:v>
                </c:pt>
                <c:pt idx="16343">
                  <c:v>343.76099999999997</c:v>
                </c:pt>
                <c:pt idx="16344">
                  <c:v>343.77199999999999</c:v>
                </c:pt>
                <c:pt idx="16345">
                  <c:v>343.78399999999999</c:v>
                </c:pt>
                <c:pt idx="16346">
                  <c:v>343.79500000000002</c:v>
                </c:pt>
                <c:pt idx="16347">
                  <c:v>343.80699999999996</c:v>
                </c:pt>
                <c:pt idx="16348">
                  <c:v>343.81900000000002</c:v>
                </c:pt>
                <c:pt idx="16349">
                  <c:v>343.83</c:v>
                </c:pt>
                <c:pt idx="16350">
                  <c:v>343.84199999999998</c:v>
                </c:pt>
                <c:pt idx="16351">
                  <c:v>343.85399999999998</c:v>
                </c:pt>
                <c:pt idx="16352">
                  <c:v>343.86500000000001</c:v>
                </c:pt>
                <c:pt idx="16353">
                  <c:v>343.87700000000001</c:v>
                </c:pt>
                <c:pt idx="16354">
                  <c:v>343.88799999999998</c:v>
                </c:pt>
                <c:pt idx="16355">
                  <c:v>343.9</c:v>
                </c:pt>
                <c:pt idx="16356">
                  <c:v>343.91200000000003</c:v>
                </c:pt>
                <c:pt idx="16357">
                  <c:v>343.923</c:v>
                </c:pt>
                <c:pt idx="16358">
                  <c:v>343.935</c:v>
                </c:pt>
                <c:pt idx="16359">
                  <c:v>343.947</c:v>
                </c:pt>
                <c:pt idx="16360">
                  <c:v>343.95800000000003</c:v>
                </c:pt>
                <c:pt idx="16361">
                  <c:v>343.96999999999997</c:v>
                </c:pt>
                <c:pt idx="16362">
                  <c:v>343.98099999999999</c:v>
                </c:pt>
                <c:pt idx="16363">
                  <c:v>343.99299999999999</c:v>
                </c:pt>
                <c:pt idx="16364">
                  <c:v>344.005</c:v>
                </c:pt>
                <c:pt idx="16365">
                  <c:v>344.01599999999996</c:v>
                </c:pt>
                <c:pt idx="16366">
                  <c:v>344.02799999999996</c:v>
                </c:pt>
                <c:pt idx="16367">
                  <c:v>344.04</c:v>
                </c:pt>
                <c:pt idx="16368">
                  <c:v>344.05099999999999</c:v>
                </c:pt>
                <c:pt idx="16369">
                  <c:v>344.06299999999999</c:v>
                </c:pt>
                <c:pt idx="16370">
                  <c:v>344.07400000000001</c:v>
                </c:pt>
                <c:pt idx="16371">
                  <c:v>344.08600000000001</c:v>
                </c:pt>
                <c:pt idx="16372">
                  <c:v>344.09800000000001</c:v>
                </c:pt>
                <c:pt idx="16373">
                  <c:v>344.10899999999998</c:v>
                </c:pt>
                <c:pt idx="16374">
                  <c:v>344.12100000000004</c:v>
                </c:pt>
                <c:pt idx="16375">
                  <c:v>344.13200000000001</c:v>
                </c:pt>
                <c:pt idx="16376">
                  <c:v>344.14400000000001</c:v>
                </c:pt>
                <c:pt idx="16377">
                  <c:v>344.15599999999995</c:v>
                </c:pt>
                <c:pt idx="16378">
                  <c:v>344.16700000000003</c:v>
                </c:pt>
                <c:pt idx="16379">
                  <c:v>344.17899999999997</c:v>
                </c:pt>
                <c:pt idx="16380">
                  <c:v>344.19</c:v>
                </c:pt>
                <c:pt idx="16381">
                  <c:v>344.202</c:v>
                </c:pt>
                <c:pt idx="16382">
                  <c:v>344.214</c:v>
                </c:pt>
                <c:pt idx="16383">
                  <c:v>344.22499999999997</c:v>
                </c:pt>
                <c:pt idx="16384">
                  <c:v>344.23699999999997</c:v>
                </c:pt>
                <c:pt idx="16385">
                  <c:v>344.24800000000005</c:v>
                </c:pt>
                <c:pt idx="16386">
                  <c:v>344.26</c:v>
                </c:pt>
                <c:pt idx="16387">
                  <c:v>344.27199999999999</c:v>
                </c:pt>
                <c:pt idx="16388">
                  <c:v>344.28299999999996</c:v>
                </c:pt>
                <c:pt idx="16389">
                  <c:v>344.29500000000002</c:v>
                </c:pt>
                <c:pt idx="16390">
                  <c:v>344.30599999999998</c:v>
                </c:pt>
                <c:pt idx="16391">
                  <c:v>344.31799999999998</c:v>
                </c:pt>
                <c:pt idx="16392">
                  <c:v>344.33000000000004</c:v>
                </c:pt>
                <c:pt idx="16393">
                  <c:v>344.34100000000001</c:v>
                </c:pt>
                <c:pt idx="16394">
                  <c:v>344.35300000000001</c:v>
                </c:pt>
                <c:pt idx="16395">
                  <c:v>344.36399999999998</c:v>
                </c:pt>
                <c:pt idx="16396">
                  <c:v>344.37600000000003</c:v>
                </c:pt>
                <c:pt idx="16397">
                  <c:v>344.38800000000003</c:v>
                </c:pt>
                <c:pt idx="16398">
                  <c:v>344.399</c:v>
                </c:pt>
                <c:pt idx="16399">
                  <c:v>344.411</c:v>
                </c:pt>
                <c:pt idx="16400">
                  <c:v>344.42200000000003</c:v>
                </c:pt>
                <c:pt idx="16401">
                  <c:v>344.43400000000003</c:v>
                </c:pt>
                <c:pt idx="16402">
                  <c:v>344.44599999999997</c:v>
                </c:pt>
                <c:pt idx="16403">
                  <c:v>344.45700000000005</c:v>
                </c:pt>
                <c:pt idx="16404">
                  <c:v>344.46899999999999</c:v>
                </c:pt>
                <c:pt idx="16405">
                  <c:v>344.48</c:v>
                </c:pt>
                <c:pt idx="16406">
                  <c:v>344.49199999999996</c:v>
                </c:pt>
                <c:pt idx="16407">
                  <c:v>344.50400000000002</c:v>
                </c:pt>
                <c:pt idx="16408">
                  <c:v>344.51499999999999</c:v>
                </c:pt>
                <c:pt idx="16409">
                  <c:v>344.52699999999999</c:v>
                </c:pt>
                <c:pt idx="16410">
                  <c:v>344.53800000000001</c:v>
                </c:pt>
                <c:pt idx="16411">
                  <c:v>344.55</c:v>
                </c:pt>
                <c:pt idx="16412">
                  <c:v>344.56200000000001</c:v>
                </c:pt>
                <c:pt idx="16413">
                  <c:v>344.57299999999998</c:v>
                </c:pt>
                <c:pt idx="16414">
                  <c:v>344.58500000000004</c:v>
                </c:pt>
                <c:pt idx="16415">
                  <c:v>344.596</c:v>
                </c:pt>
                <c:pt idx="16416">
                  <c:v>344.608</c:v>
                </c:pt>
                <c:pt idx="16417">
                  <c:v>344.61899999999997</c:v>
                </c:pt>
                <c:pt idx="16418">
                  <c:v>344.63100000000003</c:v>
                </c:pt>
                <c:pt idx="16419">
                  <c:v>344.64300000000003</c:v>
                </c:pt>
                <c:pt idx="16420">
                  <c:v>344.654</c:v>
                </c:pt>
                <c:pt idx="16421">
                  <c:v>344.666</c:v>
                </c:pt>
                <c:pt idx="16422">
                  <c:v>344.67700000000002</c:v>
                </c:pt>
                <c:pt idx="16423">
                  <c:v>344.68900000000002</c:v>
                </c:pt>
                <c:pt idx="16424">
                  <c:v>344.70099999999996</c:v>
                </c:pt>
                <c:pt idx="16425">
                  <c:v>344.71200000000005</c:v>
                </c:pt>
                <c:pt idx="16426">
                  <c:v>344.72399999999999</c:v>
                </c:pt>
                <c:pt idx="16427">
                  <c:v>344.73500000000001</c:v>
                </c:pt>
                <c:pt idx="16428">
                  <c:v>344.74699999999996</c:v>
                </c:pt>
                <c:pt idx="16429">
                  <c:v>344.75800000000004</c:v>
                </c:pt>
                <c:pt idx="16430">
                  <c:v>344.77</c:v>
                </c:pt>
                <c:pt idx="16431">
                  <c:v>344.78199999999998</c:v>
                </c:pt>
                <c:pt idx="16432">
                  <c:v>344.79300000000001</c:v>
                </c:pt>
                <c:pt idx="16433">
                  <c:v>344.80500000000001</c:v>
                </c:pt>
                <c:pt idx="16434">
                  <c:v>344.81599999999997</c:v>
                </c:pt>
                <c:pt idx="16435">
                  <c:v>344.82799999999997</c:v>
                </c:pt>
                <c:pt idx="16436">
                  <c:v>344.839</c:v>
                </c:pt>
                <c:pt idx="16437">
                  <c:v>344.851</c:v>
                </c:pt>
                <c:pt idx="16438">
                  <c:v>344.863</c:v>
                </c:pt>
                <c:pt idx="16439">
                  <c:v>344.87399999999997</c:v>
                </c:pt>
                <c:pt idx="16440">
                  <c:v>344.88600000000002</c:v>
                </c:pt>
                <c:pt idx="16441">
                  <c:v>344.89699999999999</c:v>
                </c:pt>
                <c:pt idx="16442">
                  <c:v>344.90899999999999</c:v>
                </c:pt>
                <c:pt idx="16443">
                  <c:v>344.92</c:v>
                </c:pt>
                <c:pt idx="16444">
                  <c:v>344.93200000000002</c:v>
                </c:pt>
                <c:pt idx="16445">
                  <c:v>344.94400000000002</c:v>
                </c:pt>
                <c:pt idx="16446">
                  <c:v>344.95499999999998</c:v>
                </c:pt>
                <c:pt idx="16447">
                  <c:v>344.96700000000004</c:v>
                </c:pt>
                <c:pt idx="16448">
                  <c:v>344.97800000000001</c:v>
                </c:pt>
                <c:pt idx="16449">
                  <c:v>344.99</c:v>
                </c:pt>
                <c:pt idx="16450">
                  <c:v>345.00100000000003</c:v>
                </c:pt>
                <c:pt idx="16451">
                  <c:v>345.01300000000003</c:v>
                </c:pt>
                <c:pt idx="16452">
                  <c:v>345.024</c:v>
                </c:pt>
                <c:pt idx="16453">
                  <c:v>345.036</c:v>
                </c:pt>
                <c:pt idx="16454">
                  <c:v>345.048</c:v>
                </c:pt>
                <c:pt idx="16455">
                  <c:v>345.05900000000003</c:v>
                </c:pt>
                <c:pt idx="16456">
                  <c:v>345.07099999999997</c:v>
                </c:pt>
                <c:pt idx="16457">
                  <c:v>345.08199999999999</c:v>
                </c:pt>
                <c:pt idx="16458">
                  <c:v>345.09399999999999</c:v>
                </c:pt>
                <c:pt idx="16459">
                  <c:v>345.10500000000002</c:v>
                </c:pt>
                <c:pt idx="16460">
                  <c:v>345.11699999999996</c:v>
                </c:pt>
                <c:pt idx="16461">
                  <c:v>345.12800000000004</c:v>
                </c:pt>
                <c:pt idx="16462">
                  <c:v>345.14</c:v>
                </c:pt>
                <c:pt idx="16463">
                  <c:v>345.15199999999999</c:v>
                </c:pt>
                <c:pt idx="16464">
                  <c:v>345.16299999999995</c:v>
                </c:pt>
                <c:pt idx="16465">
                  <c:v>345.17500000000001</c:v>
                </c:pt>
                <c:pt idx="16466">
                  <c:v>345.18599999999998</c:v>
                </c:pt>
                <c:pt idx="16467">
                  <c:v>345.19799999999998</c:v>
                </c:pt>
                <c:pt idx="16468">
                  <c:v>345.209</c:v>
                </c:pt>
                <c:pt idx="16469">
                  <c:v>345.221</c:v>
                </c:pt>
                <c:pt idx="16470">
                  <c:v>345.23199999999997</c:v>
                </c:pt>
                <c:pt idx="16471">
                  <c:v>345.24399999999997</c:v>
                </c:pt>
                <c:pt idx="16472">
                  <c:v>345.25600000000003</c:v>
                </c:pt>
                <c:pt idx="16473">
                  <c:v>345.267</c:v>
                </c:pt>
                <c:pt idx="16474">
                  <c:v>345.279</c:v>
                </c:pt>
                <c:pt idx="16475">
                  <c:v>345.28999999999996</c:v>
                </c:pt>
                <c:pt idx="16476">
                  <c:v>345.30200000000002</c:v>
                </c:pt>
                <c:pt idx="16477">
                  <c:v>345.31299999999999</c:v>
                </c:pt>
                <c:pt idx="16478">
                  <c:v>345.32499999999999</c:v>
                </c:pt>
                <c:pt idx="16479">
                  <c:v>345.33600000000001</c:v>
                </c:pt>
                <c:pt idx="16480">
                  <c:v>345.34800000000001</c:v>
                </c:pt>
                <c:pt idx="16481">
                  <c:v>345.35899999999998</c:v>
                </c:pt>
                <c:pt idx="16482">
                  <c:v>345.37099999999998</c:v>
                </c:pt>
                <c:pt idx="16483">
                  <c:v>345.38300000000004</c:v>
                </c:pt>
                <c:pt idx="16484">
                  <c:v>345.39400000000001</c:v>
                </c:pt>
                <c:pt idx="16485">
                  <c:v>345.40600000000001</c:v>
                </c:pt>
                <c:pt idx="16486">
                  <c:v>345.41700000000003</c:v>
                </c:pt>
                <c:pt idx="16487">
                  <c:v>345.42900000000003</c:v>
                </c:pt>
                <c:pt idx="16488">
                  <c:v>345.44</c:v>
                </c:pt>
                <c:pt idx="16489">
                  <c:v>345.452</c:v>
                </c:pt>
                <c:pt idx="16490">
                  <c:v>345.46300000000002</c:v>
                </c:pt>
                <c:pt idx="16491">
                  <c:v>345.47500000000002</c:v>
                </c:pt>
                <c:pt idx="16492">
                  <c:v>345.48599999999999</c:v>
                </c:pt>
                <c:pt idx="16493">
                  <c:v>345.49799999999999</c:v>
                </c:pt>
                <c:pt idx="16494">
                  <c:v>345.50900000000001</c:v>
                </c:pt>
                <c:pt idx="16495">
                  <c:v>345.52100000000002</c:v>
                </c:pt>
                <c:pt idx="16496">
                  <c:v>345.53299999999996</c:v>
                </c:pt>
                <c:pt idx="16497">
                  <c:v>345.54400000000004</c:v>
                </c:pt>
                <c:pt idx="16498">
                  <c:v>345.55599999999998</c:v>
                </c:pt>
                <c:pt idx="16499">
                  <c:v>345.56700000000001</c:v>
                </c:pt>
                <c:pt idx="16500">
                  <c:v>345.57899999999995</c:v>
                </c:pt>
                <c:pt idx="16501">
                  <c:v>345.59000000000003</c:v>
                </c:pt>
                <c:pt idx="16502">
                  <c:v>345.60200000000003</c:v>
                </c:pt>
                <c:pt idx="16503">
                  <c:v>345.613</c:v>
                </c:pt>
                <c:pt idx="16504">
                  <c:v>345.625</c:v>
                </c:pt>
                <c:pt idx="16505">
                  <c:v>345.63600000000002</c:v>
                </c:pt>
                <c:pt idx="16506">
                  <c:v>345.64800000000002</c:v>
                </c:pt>
                <c:pt idx="16507">
                  <c:v>345.65899999999999</c:v>
                </c:pt>
                <c:pt idx="16508">
                  <c:v>345.67100000000005</c:v>
                </c:pt>
                <c:pt idx="16509">
                  <c:v>345.68200000000002</c:v>
                </c:pt>
                <c:pt idx="16510">
                  <c:v>345.69400000000002</c:v>
                </c:pt>
                <c:pt idx="16511">
                  <c:v>345.70499999999998</c:v>
                </c:pt>
                <c:pt idx="16512">
                  <c:v>345.71700000000004</c:v>
                </c:pt>
                <c:pt idx="16513">
                  <c:v>345.72800000000001</c:v>
                </c:pt>
                <c:pt idx="16514">
                  <c:v>345.74</c:v>
                </c:pt>
                <c:pt idx="16515">
                  <c:v>345.75100000000003</c:v>
                </c:pt>
                <c:pt idx="16516">
                  <c:v>345.76300000000003</c:v>
                </c:pt>
                <c:pt idx="16517">
                  <c:v>345.77499999999998</c:v>
                </c:pt>
                <c:pt idx="16518">
                  <c:v>345.786</c:v>
                </c:pt>
                <c:pt idx="16519">
                  <c:v>345.798</c:v>
                </c:pt>
                <c:pt idx="16520">
                  <c:v>345.80900000000003</c:v>
                </c:pt>
                <c:pt idx="16521">
                  <c:v>345.82099999999997</c:v>
                </c:pt>
                <c:pt idx="16522">
                  <c:v>345.83200000000005</c:v>
                </c:pt>
                <c:pt idx="16523">
                  <c:v>345.84399999999999</c:v>
                </c:pt>
                <c:pt idx="16524">
                  <c:v>345.85500000000002</c:v>
                </c:pt>
                <c:pt idx="16525">
                  <c:v>345.86699999999996</c:v>
                </c:pt>
                <c:pt idx="16526">
                  <c:v>345.87</c:v>
                </c:pt>
                <c:pt idx="16527">
                  <c:v>345.87800000000004</c:v>
                </c:pt>
                <c:pt idx="16528">
                  <c:v>345.88200000000001</c:v>
                </c:pt>
                <c:pt idx="16529">
                  <c:v>345.89</c:v>
                </c:pt>
                <c:pt idx="16530">
                  <c:v>345.89400000000001</c:v>
                </c:pt>
                <c:pt idx="16531">
                  <c:v>345.90600000000001</c:v>
                </c:pt>
                <c:pt idx="16532">
                  <c:v>345.91800000000001</c:v>
                </c:pt>
                <c:pt idx="16533">
                  <c:v>345.92999999999995</c:v>
                </c:pt>
                <c:pt idx="16534">
                  <c:v>345.94200000000001</c:v>
                </c:pt>
                <c:pt idx="16535">
                  <c:v>345.95400000000001</c:v>
                </c:pt>
                <c:pt idx="16536">
                  <c:v>345.96600000000001</c:v>
                </c:pt>
                <c:pt idx="16537">
                  <c:v>345.97799999999995</c:v>
                </c:pt>
                <c:pt idx="16538">
                  <c:v>345.98900000000003</c:v>
                </c:pt>
                <c:pt idx="16539">
                  <c:v>346.00099999999998</c:v>
                </c:pt>
                <c:pt idx="16540">
                  <c:v>346.01299999999998</c:v>
                </c:pt>
                <c:pt idx="16541">
                  <c:v>346.02499999999998</c:v>
                </c:pt>
                <c:pt idx="16542">
                  <c:v>346.03700000000003</c:v>
                </c:pt>
                <c:pt idx="16543">
                  <c:v>346.04899999999998</c:v>
                </c:pt>
                <c:pt idx="16544">
                  <c:v>346.06099999999998</c:v>
                </c:pt>
                <c:pt idx="16545">
                  <c:v>346.07299999999998</c:v>
                </c:pt>
                <c:pt idx="16546">
                  <c:v>346.08500000000004</c:v>
                </c:pt>
                <c:pt idx="16547">
                  <c:v>346.09699999999998</c:v>
                </c:pt>
                <c:pt idx="16548">
                  <c:v>346.108</c:v>
                </c:pt>
                <c:pt idx="16549">
                  <c:v>346.12</c:v>
                </c:pt>
                <c:pt idx="16550">
                  <c:v>346.13200000000001</c:v>
                </c:pt>
                <c:pt idx="16551">
                  <c:v>346.14400000000001</c:v>
                </c:pt>
                <c:pt idx="16552">
                  <c:v>346.15600000000001</c:v>
                </c:pt>
                <c:pt idx="16553">
                  <c:v>346.16800000000001</c:v>
                </c:pt>
                <c:pt idx="16554">
                  <c:v>346.18</c:v>
                </c:pt>
                <c:pt idx="16555">
                  <c:v>346.19200000000001</c:v>
                </c:pt>
                <c:pt idx="16556">
                  <c:v>346.20400000000001</c:v>
                </c:pt>
                <c:pt idx="16557">
                  <c:v>346.21600000000001</c:v>
                </c:pt>
                <c:pt idx="16558">
                  <c:v>346.22700000000003</c:v>
                </c:pt>
                <c:pt idx="16559">
                  <c:v>346.23899999999998</c:v>
                </c:pt>
                <c:pt idx="16560">
                  <c:v>346.25099999999998</c:v>
                </c:pt>
                <c:pt idx="16561">
                  <c:v>346.26300000000003</c:v>
                </c:pt>
                <c:pt idx="16562">
                  <c:v>346.27500000000003</c:v>
                </c:pt>
                <c:pt idx="16563">
                  <c:v>346.28699999999998</c:v>
                </c:pt>
                <c:pt idx="16564">
                  <c:v>346.29899999999998</c:v>
                </c:pt>
                <c:pt idx="16565">
                  <c:v>346.31100000000004</c:v>
                </c:pt>
                <c:pt idx="16566">
                  <c:v>346.32300000000004</c:v>
                </c:pt>
                <c:pt idx="16567">
                  <c:v>346.334</c:v>
                </c:pt>
                <c:pt idx="16568">
                  <c:v>346.346</c:v>
                </c:pt>
                <c:pt idx="16569">
                  <c:v>346.358</c:v>
                </c:pt>
                <c:pt idx="16570">
                  <c:v>346.37</c:v>
                </c:pt>
                <c:pt idx="16571">
                  <c:v>346.38200000000001</c:v>
                </c:pt>
                <c:pt idx="16572">
                  <c:v>346.39400000000001</c:v>
                </c:pt>
                <c:pt idx="16573">
                  <c:v>346.40600000000001</c:v>
                </c:pt>
                <c:pt idx="16574">
                  <c:v>346.41800000000001</c:v>
                </c:pt>
                <c:pt idx="16575">
                  <c:v>346.43</c:v>
                </c:pt>
                <c:pt idx="16576">
                  <c:v>346.44099999999997</c:v>
                </c:pt>
                <c:pt idx="16577">
                  <c:v>346.45300000000003</c:v>
                </c:pt>
                <c:pt idx="16578">
                  <c:v>346.46500000000003</c:v>
                </c:pt>
                <c:pt idx="16579">
                  <c:v>346.47699999999998</c:v>
                </c:pt>
                <c:pt idx="16580">
                  <c:v>346.48899999999998</c:v>
                </c:pt>
                <c:pt idx="16581">
                  <c:v>346.50100000000003</c:v>
                </c:pt>
                <c:pt idx="16582">
                  <c:v>346.51299999999998</c:v>
                </c:pt>
                <c:pt idx="16583">
                  <c:v>346.52499999999998</c:v>
                </c:pt>
                <c:pt idx="16584">
                  <c:v>346.536</c:v>
                </c:pt>
                <c:pt idx="16585">
                  <c:v>346.548</c:v>
                </c:pt>
                <c:pt idx="16586">
                  <c:v>346.56</c:v>
                </c:pt>
                <c:pt idx="16587">
                  <c:v>346.572</c:v>
                </c:pt>
                <c:pt idx="16588">
                  <c:v>346.584</c:v>
                </c:pt>
                <c:pt idx="16589">
                  <c:v>346.596</c:v>
                </c:pt>
                <c:pt idx="16590">
                  <c:v>346.608</c:v>
                </c:pt>
                <c:pt idx="16591">
                  <c:v>346.62</c:v>
                </c:pt>
                <c:pt idx="16592">
                  <c:v>346.63100000000003</c:v>
                </c:pt>
                <c:pt idx="16593">
                  <c:v>346.64300000000003</c:v>
                </c:pt>
                <c:pt idx="16594">
                  <c:v>346.65499999999997</c:v>
                </c:pt>
                <c:pt idx="16595">
                  <c:v>346.66699999999997</c:v>
                </c:pt>
                <c:pt idx="16596">
                  <c:v>346.67900000000003</c:v>
                </c:pt>
                <c:pt idx="16597">
                  <c:v>346.69100000000003</c:v>
                </c:pt>
                <c:pt idx="16598">
                  <c:v>346.70299999999997</c:v>
                </c:pt>
                <c:pt idx="16599">
                  <c:v>346.71499999999997</c:v>
                </c:pt>
                <c:pt idx="16600">
                  <c:v>346.726</c:v>
                </c:pt>
                <c:pt idx="16601">
                  <c:v>346.738</c:v>
                </c:pt>
                <c:pt idx="16602">
                  <c:v>346.75</c:v>
                </c:pt>
                <c:pt idx="16603">
                  <c:v>346.762</c:v>
                </c:pt>
                <c:pt idx="16604">
                  <c:v>346.774</c:v>
                </c:pt>
                <c:pt idx="16605">
                  <c:v>346.786</c:v>
                </c:pt>
                <c:pt idx="16606">
                  <c:v>346.798</c:v>
                </c:pt>
                <c:pt idx="16607">
                  <c:v>346.81</c:v>
                </c:pt>
                <c:pt idx="16608">
                  <c:v>346.82100000000003</c:v>
                </c:pt>
                <c:pt idx="16609">
                  <c:v>346.83300000000003</c:v>
                </c:pt>
                <c:pt idx="16610">
                  <c:v>346.84499999999997</c:v>
                </c:pt>
                <c:pt idx="16611">
                  <c:v>346.85699999999997</c:v>
                </c:pt>
                <c:pt idx="16612">
                  <c:v>346.86900000000003</c:v>
                </c:pt>
                <c:pt idx="16613">
                  <c:v>346.88100000000003</c:v>
                </c:pt>
                <c:pt idx="16614">
                  <c:v>346.89299999999997</c:v>
                </c:pt>
                <c:pt idx="16615">
                  <c:v>346.904</c:v>
                </c:pt>
                <c:pt idx="16616">
                  <c:v>346.916</c:v>
                </c:pt>
                <c:pt idx="16617">
                  <c:v>346.928</c:v>
                </c:pt>
                <c:pt idx="16618">
                  <c:v>346.94</c:v>
                </c:pt>
                <c:pt idx="16619">
                  <c:v>346.952</c:v>
                </c:pt>
                <c:pt idx="16620">
                  <c:v>346.964</c:v>
                </c:pt>
                <c:pt idx="16621">
                  <c:v>346.976</c:v>
                </c:pt>
                <c:pt idx="16622">
                  <c:v>346.98699999999997</c:v>
                </c:pt>
                <c:pt idx="16623">
                  <c:v>346.99900000000002</c:v>
                </c:pt>
                <c:pt idx="16624">
                  <c:v>347.01100000000002</c:v>
                </c:pt>
                <c:pt idx="16625">
                  <c:v>347.02300000000002</c:v>
                </c:pt>
                <c:pt idx="16626">
                  <c:v>347.03499999999997</c:v>
                </c:pt>
                <c:pt idx="16627">
                  <c:v>347.04700000000003</c:v>
                </c:pt>
                <c:pt idx="16628">
                  <c:v>347.05799999999999</c:v>
                </c:pt>
                <c:pt idx="16629">
                  <c:v>347.07</c:v>
                </c:pt>
                <c:pt idx="16630">
                  <c:v>347.08199999999999</c:v>
                </c:pt>
                <c:pt idx="16631">
                  <c:v>347.09400000000005</c:v>
                </c:pt>
                <c:pt idx="16632">
                  <c:v>347.10599999999999</c:v>
                </c:pt>
                <c:pt idx="16633">
                  <c:v>347.11799999999999</c:v>
                </c:pt>
                <c:pt idx="16634">
                  <c:v>347.13</c:v>
                </c:pt>
                <c:pt idx="16635">
                  <c:v>347.14100000000002</c:v>
                </c:pt>
                <c:pt idx="16636">
                  <c:v>347.15300000000002</c:v>
                </c:pt>
                <c:pt idx="16637">
                  <c:v>347.16500000000002</c:v>
                </c:pt>
                <c:pt idx="16638">
                  <c:v>347.17699999999996</c:v>
                </c:pt>
                <c:pt idx="16639">
                  <c:v>347.18900000000002</c:v>
                </c:pt>
                <c:pt idx="16640">
                  <c:v>347.20100000000002</c:v>
                </c:pt>
                <c:pt idx="16641">
                  <c:v>347.21199999999999</c:v>
                </c:pt>
                <c:pt idx="16642">
                  <c:v>347.22399999999999</c:v>
                </c:pt>
                <c:pt idx="16643">
                  <c:v>347.23600000000005</c:v>
                </c:pt>
                <c:pt idx="16644">
                  <c:v>347.24799999999999</c:v>
                </c:pt>
                <c:pt idx="16645">
                  <c:v>347.26</c:v>
                </c:pt>
                <c:pt idx="16646">
                  <c:v>347.27199999999999</c:v>
                </c:pt>
                <c:pt idx="16647">
                  <c:v>347.28399999999999</c:v>
                </c:pt>
                <c:pt idx="16648">
                  <c:v>347.29500000000002</c:v>
                </c:pt>
                <c:pt idx="16649">
                  <c:v>347.30699999999996</c:v>
                </c:pt>
                <c:pt idx="16650">
                  <c:v>347.31899999999996</c:v>
                </c:pt>
                <c:pt idx="16651">
                  <c:v>347.33100000000002</c:v>
                </c:pt>
                <c:pt idx="16652">
                  <c:v>347.34300000000002</c:v>
                </c:pt>
                <c:pt idx="16653">
                  <c:v>347.35499999999996</c:v>
                </c:pt>
                <c:pt idx="16654">
                  <c:v>347.36600000000004</c:v>
                </c:pt>
                <c:pt idx="16655">
                  <c:v>347.37799999999999</c:v>
                </c:pt>
                <c:pt idx="16656">
                  <c:v>347.39</c:v>
                </c:pt>
                <c:pt idx="16657">
                  <c:v>347.40199999999999</c:v>
                </c:pt>
                <c:pt idx="16658">
                  <c:v>347.41400000000004</c:v>
                </c:pt>
                <c:pt idx="16659">
                  <c:v>347.42599999999999</c:v>
                </c:pt>
                <c:pt idx="16660">
                  <c:v>347.43700000000001</c:v>
                </c:pt>
                <c:pt idx="16661">
                  <c:v>347.44899999999996</c:v>
                </c:pt>
                <c:pt idx="16662">
                  <c:v>347.46100000000001</c:v>
                </c:pt>
                <c:pt idx="16663">
                  <c:v>347.47300000000001</c:v>
                </c:pt>
                <c:pt idx="16664">
                  <c:v>347.48500000000001</c:v>
                </c:pt>
                <c:pt idx="16665">
                  <c:v>347.49599999999998</c:v>
                </c:pt>
                <c:pt idx="16666">
                  <c:v>347.50800000000004</c:v>
                </c:pt>
                <c:pt idx="16667">
                  <c:v>347.52</c:v>
                </c:pt>
                <c:pt idx="16668">
                  <c:v>347.53199999999998</c:v>
                </c:pt>
                <c:pt idx="16669">
                  <c:v>347.54399999999998</c:v>
                </c:pt>
                <c:pt idx="16670">
                  <c:v>347.55600000000004</c:v>
                </c:pt>
                <c:pt idx="16671">
                  <c:v>347.56700000000001</c:v>
                </c:pt>
                <c:pt idx="16672">
                  <c:v>347.57900000000001</c:v>
                </c:pt>
                <c:pt idx="16673">
                  <c:v>347.59099999999995</c:v>
                </c:pt>
                <c:pt idx="16674">
                  <c:v>347.60300000000001</c:v>
                </c:pt>
                <c:pt idx="16675">
                  <c:v>347.61500000000001</c:v>
                </c:pt>
                <c:pt idx="16676">
                  <c:v>347.62700000000001</c:v>
                </c:pt>
                <c:pt idx="16677">
                  <c:v>347.63800000000003</c:v>
                </c:pt>
                <c:pt idx="16678">
                  <c:v>347.65000000000003</c:v>
                </c:pt>
                <c:pt idx="16679">
                  <c:v>347.66199999999998</c:v>
                </c:pt>
                <c:pt idx="16680">
                  <c:v>347.67399999999998</c:v>
                </c:pt>
                <c:pt idx="16681">
                  <c:v>347.68600000000004</c:v>
                </c:pt>
                <c:pt idx="16682">
                  <c:v>347.697</c:v>
                </c:pt>
                <c:pt idx="16683">
                  <c:v>347.709</c:v>
                </c:pt>
                <c:pt idx="16684">
                  <c:v>347.721</c:v>
                </c:pt>
                <c:pt idx="16685">
                  <c:v>347.733</c:v>
                </c:pt>
                <c:pt idx="16686">
                  <c:v>347.745</c:v>
                </c:pt>
                <c:pt idx="16687">
                  <c:v>347.75599999999997</c:v>
                </c:pt>
                <c:pt idx="16688">
                  <c:v>347.76799999999997</c:v>
                </c:pt>
                <c:pt idx="16689">
                  <c:v>347.78000000000003</c:v>
                </c:pt>
                <c:pt idx="16690">
                  <c:v>347.79200000000003</c:v>
                </c:pt>
                <c:pt idx="16691">
                  <c:v>347.80399999999997</c:v>
                </c:pt>
                <c:pt idx="16692">
                  <c:v>347.81599999999997</c:v>
                </c:pt>
                <c:pt idx="16693">
                  <c:v>347.827</c:v>
                </c:pt>
                <c:pt idx="16694">
                  <c:v>347.839</c:v>
                </c:pt>
                <c:pt idx="16695">
                  <c:v>347.851</c:v>
                </c:pt>
                <c:pt idx="16696">
                  <c:v>347.863</c:v>
                </c:pt>
                <c:pt idx="16697">
                  <c:v>347.875</c:v>
                </c:pt>
                <c:pt idx="16698">
                  <c:v>347.88600000000002</c:v>
                </c:pt>
                <c:pt idx="16699">
                  <c:v>347.89799999999997</c:v>
                </c:pt>
                <c:pt idx="16700">
                  <c:v>347.90999999999997</c:v>
                </c:pt>
                <c:pt idx="16701">
                  <c:v>347.92200000000003</c:v>
                </c:pt>
                <c:pt idx="16702">
                  <c:v>347.93400000000003</c:v>
                </c:pt>
                <c:pt idx="16703">
                  <c:v>347.94499999999999</c:v>
                </c:pt>
                <c:pt idx="16704">
                  <c:v>347.95700000000005</c:v>
                </c:pt>
                <c:pt idx="16705">
                  <c:v>347.96899999999999</c:v>
                </c:pt>
                <c:pt idx="16706">
                  <c:v>347.98099999999999</c:v>
                </c:pt>
                <c:pt idx="16707">
                  <c:v>347.99299999999999</c:v>
                </c:pt>
                <c:pt idx="16708">
                  <c:v>348.00400000000002</c:v>
                </c:pt>
                <c:pt idx="16709">
                  <c:v>348.01600000000002</c:v>
                </c:pt>
                <c:pt idx="16710">
                  <c:v>348.02800000000002</c:v>
                </c:pt>
                <c:pt idx="16711">
                  <c:v>348.03999999999996</c:v>
                </c:pt>
                <c:pt idx="16712">
                  <c:v>348.05200000000002</c:v>
                </c:pt>
                <c:pt idx="16713">
                  <c:v>348.06299999999999</c:v>
                </c:pt>
                <c:pt idx="16714">
                  <c:v>348.07499999999999</c:v>
                </c:pt>
                <c:pt idx="16715">
                  <c:v>348.08699999999999</c:v>
                </c:pt>
                <c:pt idx="16716">
                  <c:v>348.09900000000005</c:v>
                </c:pt>
                <c:pt idx="16717">
                  <c:v>348.11099999999999</c:v>
                </c:pt>
                <c:pt idx="16718">
                  <c:v>348.12200000000001</c:v>
                </c:pt>
                <c:pt idx="16719">
                  <c:v>348.13399999999996</c:v>
                </c:pt>
                <c:pt idx="16720">
                  <c:v>348.14600000000002</c:v>
                </c:pt>
                <c:pt idx="16721">
                  <c:v>348.15800000000002</c:v>
                </c:pt>
                <c:pt idx="16722">
                  <c:v>348.16999999999996</c:v>
                </c:pt>
                <c:pt idx="16723">
                  <c:v>348.18100000000004</c:v>
                </c:pt>
                <c:pt idx="16724">
                  <c:v>348.19300000000004</c:v>
                </c:pt>
                <c:pt idx="16725">
                  <c:v>348.20499999999998</c:v>
                </c:pt>
                <c:pt idx="16726">
                  <c:v>348.21699999999998</c:v>
                </c:pt>
                <c:pt idx="16727">
                  <c:v>348.22800000000001</c:v>
                </c:pt>
                <c:pt idx="16728">
                  <c:v>348.24</c:v>
                </c:pt>
                <c:pt idx="16729">
                  <c:v>348.25200000000001</c:v>
                </c:pt>
                <c:pt idx="16730">
                  <c:v>348.26399999999995</c:v>
                </c:pt>
                <c:pt idx="16731">
                  <c:v>348.27600000000001</c:v>
                </c:pt>
                <c:pt idx="16732">
                  <c:v>348.28699999999998</c:v>
                </c:pt>
                <c:pt idx="16733">
                  <c:v>348.29899999999998</c:v>
                </c:pt>
                <c:pt idx="16734">
                  <c:v>348.31099999999998</c:v>
                </c:pt>
                <c:pt idx="16735">
                  <c:v>348.32300000000004</c:v>
                </c:pt>
                <c:pt idx="16736">
                  <c:v>348.334</c:v>
                </c:pt>
                <c:pt idx="16737">
                  <c:v>348.346</c:v>
                </c:pt>
                <c:pt idx="16738">
                  <c:v>348.35799999999995</c:v>
                </c:pt>
                <c:pt idx="16739">
                  <c:v>348.37</c:v>
                </c:pt>
                <c:pt idx="16740">
                  <c:v>348.38200000000001</c:v>
                </c:pt>
                <c:pt idx="16741">
                  <c:v>348.39299999999997</c:v>
                </c:pt>
                <c:pt idx="16742">
                  <c:v>348.40500000000003</c:v>
                </c:pt>
                <c:pt idx="16743">
                  <c:v>348.41700000000003</c:v>
                </c:pt>
                <c:pt idx="16744">
                  <c:v>348.42899999999997</c:v>
                </c:pt>
                <c:pt idx="16745">
                  <c:v>348.44</c:v>
                </c:pt>
                <c:pt idx="16746">
                  <c:v>348.452</c:v>
                </c:pt>
                <c:pt idx="16747">
                  <c:v>348.464</c:v>
                </c:pt>
                <c:pt idx="16748">
                  <c:v>348.476</c:v>
                </c:pt>
                <c:pt idx="16749">
                  <c:v>348.488</c:v>
                </c:pt>
                <c:pt idx="16750">
                  <c:v>348.49900000000002</c:v>
                </c:pt>
                <c:pt idx="16751">
                  <c:v>348.51100000000002</c:v>
                </c:pt>
                <c:pt idx="16752">
                  <c:v>348.52299999999997</c:v>
                </c:pt>
                <c:pt idx="16753">
                  <c:v>348.53499999999997</c:v>
                </c:pt>
                <c:pt idx="16754">
                  <c:v>348.54599999999999</c:v>
                </c:pt>
                <c:pt idx="16755">
                  <c:v>348.55799999999999</c:v>
                </c:pt>
                <c:pt idx="16756">
                  <c:v>348.57</c:v>
                </c:pt>
                <c:pt idx="16757">
                  <c:v>348.58199999999999</c:v>
                </c:pt>
                <c:pt idx="16758">
                  <c:v>348.59399999999999</c:v>
                </c:pt>
                <c:pt idx="16759">
                  <c:v>348.60500000000002</c:v>
                </c:pt>
                <c:pt idx="16760">
                  <c:v>348.61699999999996</c:v>
                </c:pt>
                <c:pt idx="16761">
                  <c:v>348.62900000000002</c:v>
                </c:pt>
                <c:pt idx="16762">
                  <c:v>348.64100000000002</c:v>
                </c:pt>
                <c:pt idx="16763">
                  <c:v>348.65199999999999</c:v>
                </c:pt>
                <c:pt idx="16764">
                  <c:v>348.66399999999999</c:v>
                </c:pt>
                <c:pt idx="16765">
                  <c:v>348.67600000000004</c:v>
                </c:pt>
                <c:pt idx="16766">
                  <c:v>348.68799999999999</c:v>
                </c:pt>
                <c:pt idx="16767">
                  <c:v>348.69900000000001</c:v>
                </c:pt>
                <c:pt idx="16768">
                  <c:v>348.71099999999996</c:v>
                </c:pt>
                <c:pt idx="16769">
                  <c:v>348.72300000000001</c:v>
                </c:pt>
                <c:pt idx="16770">
                  <c:v>348.73500000000001</c:v>
                </c:pt>
                <c:pt idx="16771">
                  <c:v>348.74599999999998</c:v>
                </c:pt>
                <c:pt idx="16772">
                  <c:v>348.75799999999998</c:v>
                </c:pt>
                <c:pt idx="16773">
                  <c:v>348.77000000000004</c:v>
                </c:pt>
                <c:pt idx="16774">
                  <c:v>348.78199999999998</c:v>
                </c:pt>
                <c:pt idx="16775">
                  <c:v>348.79300000000001</c:v>
                </c:pt>
                <c:pt idx="16776">
                  <c:v>348.80500000000001</c:v>
                </c:pt>
                <c:pt idx="16777">
                  <c:v>348.81700000000001</c:v>
                </c:pt>
                <c:pt idx="16778">
                  <c:v>348.82900000000001</c:v>
                </c:pt>
                <c:pt idx="16779">
                  <c:v>348.84</c:v>
                </c:pt>
                <c:pt idx="16780">
                  <c:v>348.85200000000003</c:v>
                </c:pt>
                <c:pt idx="16781">
                  <c:v>348.86400000000003</c:v>
                </c:pt>
                <c:pt idx="16782">
                  <c:v>348.87599999999998</c:v>
                </c:pt>
                <c:pt idx="16783">
                  <c:v>348.887</c:v>
                </c:pt>
                <c:pt idx="16784">
                  <c:v>348.899</c:v>
                </c:pt>
                <c:pt idx="16785">
                  <c:v>348.911</c:v>
                </c:pt>
                <c:pt idx="16786">
                  <c:v>348.923</c:v>
                </c:pt>
                <c:pt idx="16787">
                  <c:v>348.93399999999997</c:v>
                </c:pt>
                <c:pt idx="16788">
                  <c:v>348.94600000000003</c:v>
                </c:pt>
                <c:pt idx="16789">
                  <c:v>348.95800000000003</c:v>
                </c:pt>
                <c:pt idx="16790">
                  <c:v>348.96999999999997</c:v>
                </c:pt>
                <c:pt idx="16791">
                  <c:v>348.98099999999999</c:v>
                </c:pt>
                <c:pt idx="16792">
                  <c:v>348.99299999999999</c:v>
                </c:pt>
                <c:pt idx="16793">
                  <c:v>349.005</c:v>
                </c:pt>
                <c:pt idx="16794">
                  <c:v>349.017</c:v>
                </c:pt>
                <c:pt idx="16795">
                  <c:v>349.02800000000002</c:v>
                </c:pt>
                <c:pt idx="16796">
                  <c:v>349.04</c:v>
                </c:pt>
                <c:pt idx="16797">
                  <c:v>349.05200000000002</c:v>
                </c:pt>
                <c:pt idx="16798">
                  <c:v>349.06399999999996</c:v>
                </c:pt>
                <c:pt idx="16799">
                  <c:v>349.07500000000005</c:v>
                </c:pt>
                <c:pt idx="16800">
                  <c:v>349.08699999999999</c:v>
                </c:pt>
                <c:pt idx="16801">
                  <c:v>349.09899999999999</c:v>
                </c:pt>
                <c:pt idx="16802">
                  <c:v>349.11099999999999</c:v>
                </c:pt>
                <c:pt idx="16803">
                  <c:v>349.12200000000001</c:v>
                </c:pt>
                <c:pt idx="16804">
                  <c:v>349.13400000000001</c:v>
                </c:pt>
                <c:pt idx="16805">
                  <c:v>349.14600000000002</c:v>
                </c:pt>
                <c:pt idx="16806">
                  <c:v>349.15799999999996</c:v>
                </c:pt>
                <c:pt idx="16807">
                  <c:v>349.16900000000004</c:v>
                </c:pt>
                <c:pt idx="16808">
                  <c:v>349.18099999999998</c:v>
                </c:pt>
                <c:pt idx="16809">
                  <c:v>349.19299999999998</c:v>
                </c:pt>
                <c:pt idx="16810">
                  <c:v>349.20400000000001</c:v>
                </c:pt>
                <c:pt idx="16811">
                  <c:v>349.21600000000001</c:v>
                </c:pt>
                <c:pt idx="16812">
                  <c:v>349.22800000000001</c:v>
                </c:pt>
                <c:pt idx="16813">
                  <c:v>349.24</c:v>
                </c:pt>
                <c:pt idx="16814">
                  <c:v>349.25100000000003</c:v>
                </c:pt>
                <c:pt idx="16815">
                  <c:v>349.26300000000003</c:v>
                </c:pt>
                <c:pt idx="16816">
                  <c:v>349.27499999999998</c:v>
                </c:pt>
                <c:pt idx="16817">
                  <c:v>349.28699999999998</c:v>
                </c:pt>
                <c:pt idx="16818">
                  <c:v>349.298</c:v>
                </c:pt>
                <c:pt idx="16819">
                  <c:v>349.31</c:v>
                </c:pt>
                <c:pt idx="16820">
                  <c:v>349.322</c:v>
                </c:pt>
                <c:pt idx="16821">
                  <c:v>349.33299999999997</c:v>
                </c:pt>
                <c:pt idx="16822">
                  <c:v>349.34500000000003</c:v>
                </c:pt>
                <c:pt idx="16823">
                  <c:v>349.35700000000003</c:v>
                </c:pt>
                <c:pt idx="16824">
                  <c:v>349.36899999999997</c:v>
                </c:pt>
                <c:pt idx="16825">
                  <c:v>349.38</c:v>
                </c:pt>
                <c:pt idx="16826">
                  <c:v>349.392</c:v>
                </c:pt>
                <c:pt idx="16827">
                  <c:v>349.404</c:v>
                </c:pt>
                <c:pt idx="16828">
                  <c:v>349.416</c:v>
                </c:pt>
                <c:pt idx="16829">
                  <c:v>349.42700000000002</c:v>
                </c:pt>
                <c:pt idx="16830">
                  <c:v>349.43900000000002</c:v>
                </c:pt>
                <c:pt idx="16831">
                  <c:v>349.45100000000002</c:v>
                </c:pt>
                <c:pt idx="16832">
                  <c:v>349.46199999999999</c:v>
                </c:pt>
                <c:pt idx="16833">
                  <c:v>349.47400000000005</c:v>
                </c:pt>
                <c:pt idx="16834">
                  <c:v>349.48599999999999</c:v>
                </c:pt>
                <c:pt idx="16835">
                  <c:v>349.49799999999999</c:v>
                </c:pt>
                <c:pt idx="16836">
                  <c:v>349.50899999999996</c:v>
                </c:pt>
                <c:pt idx="16837">
                  <c:v>349.52100000000002</c:v>
                </c:pt>
                <c:pt idx="16838">
                  <c:v>349.53300000000002</c:v>
                </c:pt>
                <c:pt idx="16839">
                  <c:v>349.54399999999998</c:v>
                </c:pt>
                <c:pt idx="16840">
                  <c:v>349.55599999999998</c:v>
                </c:pt>
                <c:pt idx="16841">
                  <c:v>349.56800000000004</c:v>
                </c:pt>
                <c:pt idx="16842">
                  <c:v>349.58</c:v>
                </c:pt>
                <c:pt idx="16843">
                  <c:v>349.59100000000001</c:v>
                </c:pt>
                <c:pt idx="16844">
                  <c:v>349.60300000000001</c:v>
                </c:pt>
                <c:pt idx="16845">
                  <c:v>349.61500000000001</c:v>
                </c:pt>
                <c:pt idx="16846">
                  <c:v>349.62599999999998</c:v>
                </c:pt>
                <c:pt idx="16847">
                  <c:v>349.63799999999998</c:v>
                </c:pt>
                <c:pt idx="16848">
                  <c:v>349.65000000000003</c:v>
                </c:pt>
                <c:pt idx="16849">
                  <c:v>349.66200000000003</c:v>
                </c:pt>
                <c:pt idx="16850">
                  <c:v>349.673</c:v>
                </c:pt>
                <c:pt idx="16851">
                  <c:v>349.685</c:v>
                </c:pt>
                <c:pt idx="16852">
                  <c:v>349.697</c:v>
                </c:pt>
                <c:pt idx="16853">
                  <c:v>349.70800000000003</c:v>
                </c:pt>
                <c:pt idx="16854">
                  <c:v>349.71999999999997</c:v>
                </c:pt>
                <c:pt idx="16855">
                  <c:v>349.73199999999997</c:v>
                </c:pt>
                <c:pt idx="16856">
                  <c:v>349.74299999999999</c:v>
                </c:pt>
                <c:pt idx="16857">
                  <c:v>349.755</c:v>
                </c:pt>
                <c:pt idx="16858">
                  <c:v>349.767</c:v>
                </c:pt>
                <c:pt idx="16859">
                  <c:v>349.779</c:v>
                </c:pt>
                <c:pt idx="16860">
                  <c:v>349.79</c:v>
                </c:pt>
                <c:pt idx="16861">
                  <c:v>349.80200000000002</c:v>
                </c:pt>
                <c:pt idx="16862">
                  <c:v>349.81399999999996</c:v>
                </c:pt>
                <c:pt idx="16863">
                  <c:v>349.82500000000005</c:v>
                </c:pt>
                <c:pt idx="16864">
                  <c:v>349.83699999999999</c:v>
                </c:pt>
                <c:pt idx="16865">
                  <c:v>349.84899999999999</c:v>
                </c:pt>
                <c:pt idx="16866">
                  <c:v>349.85999999999996</c:v>
                </c:pt>
                <c:pt idx="16867">
                  <c:v>349.87200000000001</c:v>
                </c:pt>
                <c:pt idx="16868">
                  <c:v>349.88400000000001</c:v>
                </c:pt>
                <c:pt idx="16869">
                  <c:v>349.89600000000002</c:v>
                </c:pt>
                <c:pt idx="16870">
                  <c:v>349.90700000000004</c:v>
                </c:pt>
                <c:pt idx="16871">
                  <c:v>349.91900000000004</c:v>
                </c:pt>
                <c:pt idx="16872">
                  <c:v>349.93099999999998</c:v>
                </c:pt>
                <c:pt idx="16873">
                  <c:v>349.94200000000001</c:v>
                </c:pt>
                <c:pt idx="16874">
                  <c:v>349.95400000000001</c:v>
                </c:pt>
                <c:pt idx="16875">
                  <c:v>349.96600000000001</c:v>
                </c:pt>
                <c:pt idx="16876">
                  <c:v>349.97699999999998</c:v>
                </c:pt>
                <c:pt idx="16877">
                  <c:v>349.98899999999998</c:v>
                </c:pt>
                <c:pt idx="16878">
                  <c:v>350.00100000000003</c:v>
                </c:pt>
                <c:pt idx="16879">
                  <c:v>350.012</c:v>
                </c:pt>
                <c:pt idx="16880">
                  <c:v>350.024</c:v>
                </c:pt>
                <c:pt idx="16881">
                  <c:v>350.036</c:v>
                </c:pt>
                <c:pt idx="16882">
                  <c:v>350.048</c:v>
                </c:pt>
                <c:pt idx="16883">
                  <c:v>350.05900000000003</c:v>
                </c:pt>
                <c:pt idx="16884">
                  <c:v>350.07099999999997</c:v>
                </c:pt>
                <c:pt idx="16885">
                  <c:v>350.08300000000003</c:v>
                </c:pt>
                <c:pt idx="16886">
                  <c:v>350.09399999999999</c:v>
                </c:pt>
                <c:pt idx="16887">
                  <c:v>350.10599999999999</c:v>
                </c:pt>
                <c:pt idx="16888">
                  <c:v>350.11799999999999</c:v>
                </c:pt>
                <c:pt idx="16889">
                  <c:v>350.12900000000002</c:v>
                </c:pt>
                <c:pt idx="16890">
                  <c:v>350.14100000000002</c:v>
                </c:pt>
                <c:pt idx="16891">
                  <c:v>350.15300000000002</c:v>
                </c:pt>
                <c:pt idx="16892">
                  <c:v>350.16399999999999</c:v>
                </c:pt>
                <c:pt idx="16893">
                  <c:v>350.17600000000004</c:v>
                </c:pt>
                <c:pt idx="16894">
                  <c:v>350.18799999999999</c:v>
                </c:pt>
                <c:pt idx="16895">
                  <c:v>350.19900000000001</c:v>
                </c:pt>
                <c:pt idx="16896">
                  <c:v>350.21100000000001</c:v>
                </c:pt>
                <c:pt idx="16897">
                  <c:v>350.22300000000001</c:v>
                </c:pt>
                <c:pt idx="16898">
                  <c:v>350.23399999999998</c:v>
                </c:pt>
                <c:pt idx="16899">
                  <c:v>350.24599999999998</c:v>
                </c:pt>
                <c:pt idx="16900">
                  <c:v>350.25800000000004</c:v>
                </c:pt>
                <c:pt idx="16901">
                  <c:v>350.26900000000001</c:v>
                </c:pt>
                <c:pt idx="16902">
                  <c:v>350.28100000000001</c:v>
                </c:pt>
                <c:pt idx="16903">
                  <c:v>350.29300000000001</c:v>
                </c:pt>
                <c:pt idx="16904">
                  <c:v>350.30400000000003</c:v>
                </c:pt>
                <c:pt idx="16905">
                  <c:v>350.31600000000003</c:v>
                </c:pt>
                <c:pt idx="16906">
                  <c:v>350.32799999999997</c:v>
                </c:pt>
                <c:pt idx="16907">
                  <c:v>350.339</c:v>
                </c:pt>
                <c:pt idx="16908">
                  <c:v>350.351</c:v>
                </c:pt>
                <c:pt idx="16909">
                  <c:v>350.363</c:v>
                </c:pt>
                <c:pt idx="16910">
                  <c:v>350.37399999999997</c:v>
                </c:pt>
                <c:pt idx="16911">
                  <c:v>350.38600000000002</c:v>
                </c:pt>
                <c:pt idx="16912">
                  <c:v>350.39800000000002</c:v>
                </c:pt>
                <c:pt idx="16913">
                  <c:v>350.40899999999999</c:v>
                </c:pt>
                <c:pt idx="16914">
                  <c:v>350.42099999999999</c:v>
                </c:pt>
                <c:pt idx="16915">
                  <c:v>350.43300000000005</c:v>
                </c:pt>
                <c:pt idx="16916">
                  <c:v>350.44400000000002</c:v>
                </c:pt>
                <c:pt idx="16917">
                  <c:v>350.45600000000002</c:v>
                </c:pt>
                <c:pt idx="16918">
                  <c:v>350.46100000000001</c:v>
                </c:pt>
                <c:pt idx="16919">
                  <c:v>350.46799999999996</c:v>
                </c:pt>
                <c:pt idx="16920">
                  <c:v>350.47399999999999</c:v>
                </c:pt>
                <c:pt idx="16921">
                  <c:v>350.47900000000004</c:v>
                </c:pt>
                <c:pt idx="16922">
                  <c:v>350.48599999999999</c:v>
                </c:pt>
                <c:pt idx="16923">
                  <c:v>350.49800000000005</c:v>
                </c:pt>
                <c:pt idx="16924">
                  <c:v>350.51</c:v>
                </c:pt>
                <c:pt idx="16925">
                  <c:v>350.52199999999999</c:v>
                </c:pt>
                <c:pt idx="16926">
                  <c:v>350.53399999999999</c:v>
                </c:pt>
                <c:pt idx="16927">
                  <c:v>350.54600000000005</c:v>
                </c:pt>
                <c:pt idx="16928">
                  <c:v>350.55799999999999</c:v>
                </c:pt>
                <c:pt idx="16929">
                  <c:v>350.57</c:v>
                </c:pt>
                <c:pt idx="16930">
                  <c:v>350.58199999999999</c:v>
                </c:pt>
                <c:pt idx="16931">
                  <c:v>350.59399999999999</c:v>
                </c:pt>
                <c:pt idx="16932">
                  <c:v>350.60599999999999</c:v>
                </c:pt>
                <c:pt idx="16933">
                  <c:v>350.61799999999999</c:v>
                </c:pt>
                <c:pt idx="16934">
                  <c:v>350.63</c:v>
                </c:pt>
                <c:pt idx="16935">
                  <c:v>350.642</c:v>
                </c:pt>
                <c:pt idx="16936">
                  <c:v>350.65500000000003</c:v>
                </c:pt>
                <c:pt idx="16937">
                  <c:v>350.66700000000003</c:v>
                </c:pt>
                <c:pt idx="16938">
                  <c:v>350.67899999999997</c:v>
                </c:pt>
                <c:pt idx="16939">
                  <c:v>350.69099999999997</c:v>
                </c:pt>
                <c:pt idx="16940">
                  <c:v>350.70300000000003</c:v>
                </c:pt>
                <c:pt idx="16941">
                  <c:v>350.71499999999997</c:v>
                </c:pt>
                <c:pt idx="16942">
                  <c:v>350.72699999999998</c:v>
                </c:pt>
                <c:pt idx="16943">
                  <c:v>350.73899999999998</c:v>
                </c:pt>
                <c:pt idx="16944">
                  <c:v>350.75100000000003</c:v>
                </c:pt>
                <c:pt idx="16945">
                  <c:v>350.76299999999998</c:v>
                </c:pt>
                <c:pt idx="16946">
                  <c:v>350.77499999999998</c:v>
                </c:pt>
                <c:pt idx="16947">
                  <c:v>350.78699999999998</c:v>
                </c:pt>
                <c:pt idx="16948">
                  <c:v>350.79900000000004</c:v>
                </c:pt>
                <c:pt idx="16949">
                  <c:v>350.81099999999998</c:v>
                </c:pt>
                <c:pt idx="16950">
                  <c:v>350.82299999999998</c:v>
                </c:pt>
                <c:pt idx="16951">
                  <c:v>350.83499999999998</c:v>
                </c:pt>
                <c:pt idx="16952">
                  <c:v>350.84700000000004</c:v>
                </c:pt>
                <c:pt idx="16953">
                  <c:v>350.86</c:v>
                </c:pt>
                <c:pt idx="16954">
                  <c:v>350.87200000000001</c:v>
                </c:pt>
                <c:pt idx="16955">
                  <c:v>350.88399999999996</c:v>
                </c:pt>
                <c:pt idx="16956">
                  <c:v>350.89600000000002</c:v>
                </c:pt>
                <c:pt idx="16957">
                  <c:v>350.90800000000002</c:v>
                </c:pt>
                <c:pt idx="16958">
                  <c:v>350.92</c:v>
                </c:pt>
                <c:pt idx="16959">
                  <c:v>350.93199999999996</c:v>
                </c:pt>
                <c:pt idx="16960">
                  <c:v>350.94400000000002</c:v>
                </c:pt>
                <c:pt idx="16961">
                  <c:v>350.95600000000002</c:v>
                </c:pt>
                <c:pt idx="16962">
                  <c:v>350.96800000000002</c:v>
                </c:pt>
                <c:pt idx="16963">
                  <c:v>350.97999999999996</c:v>
                </c:pt>
                <c:pt idx="16964">
                  <c:v>350.99200000000002</c:v>
                </c:pt>
                <c:pt idx="16965">
                  <c:v>351.00400000000002</c:v>
                </c:pt>
                <c:pt idx="16966">
                  <c:v>351.01600000000002</c:v>
                </c:pt>
                <c:pt idx="16967">
                  <c:v>351.02799999999996</c:v>
                </c:pt>
                <c:pt idx="16968">
                  <c:v>351.04</c:v>
                </c:pt>
                <c:pt idx="16969">
                  <c:v>351.05200000000002</c:v>
                </c:pt>
                <c:pt idx="16970">
                  <c:v>351.06400000000002</c:v>
                </c:pt>
                <c:pt idx="16971">
                  <c:v>351.07599999999996</c:v>
                </c:pt>
                <c:pt idx="16972">
                  <c:v>351.08800000000002</c:v>
                </c:pt>
                <c:pt idx="16973">
                  <c:v>351.1</c:v>
                </c:pt>
                <c:pt idx="16974">
                  <c:v>351.11199999999997</c:v>
                </c:pt>
                <c:pt idx="16975">
                  <c:v>351.125</c:v>
                </c:pt>
                <c:pt idx="16976">
                  <c:v>351.137</c:v>
                </c:pt>
                <c:pt idx="16977">
                  <c:v>351.149</c:v>
                </c:pt>
                <c:pt idx="16978">
                  <c:v>351.161</c:v>
                </c:pt>
                <c:pt idx="16979">
                  <c:v>351.173</c:v>
                </c:pt>
                <c:pt idx="16980">
                  <c:v>351.185</c:v>
                </c:pt>
                <c:pt idx="16981">
                  <c:v>351.197</c:v>
                </c:pt>
                <c:pt idx="16982">
                  <c:v>351.209</c:v>
                </c:pt>
                <c:pt idx="16983">
                  <c:v>351.221</c:v>
                </c:pt>
                <c:pt idx="16984">
                  <c:v>351.233</c:v>
                </c:pt>
                <c:pt idx="16985">
                  <c:v>351.245</c:v>
                </c:pt>
                <c:pt idx="16986">
                  <c:v>351.25700000000001</c:v>
                </c:pt>
                <c:pt idx="16987">
                  <c:v>351.26900000000001</c:v>
                </c:pt>
                <c:pt idx="16988">
                  <c:v>351.28100000000001</c:v>
                </c:pt>
                <c:pt idx="16989">
                  <c:v>351.29300000000001</c:v>
                </c:pt>
                <c:pt idx="16990">
                  <c:v>351.30500000000001</c:v>
                </c:pt>
                <c:pt idx="16991">
                  <c:v>351.31700000000001</c:v>
                </c:pt>
                <c:pt idx="16992">
                  <c:v>351.32900000000001</c:v>
                </c:pt>
                <c:pt idx="16993">
                  <c:v>351.34100000000001</c:v>
                </c:pt>
                <c:pt idx="16994">
                  <c:v>351.35300000000001</c:v>
                </c:pt>
                <c:pt idx="16995">
                  <c:v>351.36500000000001</c:v>
                </c:pt>
                <c:pt idx="16996">
                  <c:v>351.37700000000001</c:v>
                </c:pt>
                <c:pt idx="16997">
                  <c:v>351.38900000000001</c:v>
                </c:pt>
                <c:pt idx="16998">
                  <c:v>351.40100000000001</c:v>
                </c:pt>
                <c:pt idx="16999">
                  <c:v>351.41300000000001</c:v>
                </c:pt>
                <c:pt idx="17000">
                  <c:v>351.42500000000001</c:v>
                </c:pt>
                <c:pt idx="17001">
                  <c:v>351.43700000000001</c:v>
                </c:pt>
                <c:pt idx="17002">
                  <c:v>351.44900000000001</c:v>
                </c:pt>
                <c:pt idx="17003">
                  <c:v>351.46100000000001</c:v>
                </c:pt>
                <c:pt idx="17004">
                  <c:v>351.47300000000001</c:v>
                </c:pt>
                <c:pt idx="17005">
                  <c:v>351.48500000000001</c:v>
                </c:pt>
                <c:pt idx="17006">
                  <c:v>351.49700000000001</c:v>
                </c:pt>
                <c:pt idx="17007">
                  <c:v>351.50899999999996</c:v>
                </c:pt>
                <c:pt idx="17008">
                  <c:v>351.52100000000002</c:v>
                </c:pt>
                <c:pt idx="17009">
                  <c:v>351.53300000000002</c:v>
                </c:pt>
                <c:pt idx="17010">
                  <c:v>351.54500000000002</c:v>
                </c:pt>
                <c:pt idx="17011">
                  <c:v>351.55699999999996</c:v>
                </c:pt>
                <c:pt idx="17012">
                  <c:v>351.56900000000002</c:v>
                </c:pt>
                <c:pt idx="17013">
                  <c:v>351.58100000000002</c:v>
                </c:pt>
                <c:pt idx="17014">
                  <c:v>351.59300000000002</c:v>
                </c:pt>
                <c:pt idx="17015">
                  <c:v>351.60499999999996</c:v>
                </c:pt>
                <c:pt idx="17016">
                  <c:v>351.61799999999999</c:v>
                </c:pt>
                <c:pt idx="17017">
                  <c:v>351.63</c:v>
                </c:pt>
                <c:pt idx="17018">
                  <c:v>351.642</c:v>
                </c:pt>
                <c:pt idx="17019">
                  <c:v>351.654</c:v>
                </c:pt>
                <c:pt idx="17020">
                  <c:v>351.666</c:v>
                </c:pt>
                <c:pt idx="17021">
                  <c:v>351.678</c:v>
                </c:pt>
                <c:pt idx="17022">
                  <c:v>351.69</c:v>
                </c:pt>
                <c:pt idx="17023">
                  <c:v>351.702</c:v>
                </c:pt>
                <c:pt idx="17024">
                  <c:v>351.714</c:v>
                </c:pt>
                <c:pt idx="17025">
                  <c:v>351.726</c:v>
                </c:pt>
                <c:pt idx="17026">
                  <c:v>351.738</c:v>
                </c:pt>
                <c:pt idx="17027">
                  <c:v>351.75</c:v>
                </c:pt>
                <c:pt idx="17028">
                  <c:v>351.762</c:v>
                </c:pt>
                <c:pt idx="17029">
                  <c:v>351.774</c:v>
                </c:pt>
                <c:pt idx="17030">
                  <c:v>351.786</c:v>
                </c:pt>
                <c:pt idx="17031">
                  <c:v>351.798</c:v>
                </c:pt>
                <c:pt idx="17032">
                  <c:v>351.81</c:v>
                </c:pt>
                <c:pt idx="17033">
                  <c:v>351.822</c:v>
                </c:pt>
                <c:pt idx="17034">
                  <c:v>351.834</c:v>
                </c:pt>
                <c:pt idx="17035">
                  <c:v>351.846</c:v>
                </c:pt>
                <c:pt idx="17036">
                  <c:v>351.858</c:v>
                </c:pt>
                <c:pt idx="17037">
                  <c:v>351.87</c:v>
                </c:pt>
                <c:pt idx="17038">
                  <c:v>351.88200000000001</c:v>
                </c:pt>
                <c:pt idx="17039">
                  <c:v>351.89400000000001</c:v>
                </c:pt>
                <c:pt idx="17040">
                  <c:v>351.90599999999995</c:v>
                </c:pt>
                <c:pt idx="17041">
                  <c:v>351.91800000000001</c:v>
                </c:pt>
                <c:pt idx="17042">
                  <c:v>351.93</c:v>
                </c:pt>
                <c:pt idx="17043">
                  <c:v>351.94200000000001</c:v>
                </c:pt>
                <c:pt idx="17044">
                  <c:v>351.95399999999995</c:v>
                </c:pt>
                <c:pt idx="17045">
                  <c:v>351.96600000000001</c:v>
                </c:pt>
                <c:pt idx="17046">
                  <c:v>351.97800000000001</c:v>
                </c:pt>
                <c:pt idx="17047">
                  <c:v>351.99</c:v>
                </c:pt>
                <c:pt idx="17048">
                  <c:v>352.00199999999995</c:v>
                </c:pt>
                <c:pt idx="17049">
                  <c:v>352.01400000000001</c:v>
                </c:pt>
                <c:pt idx="17050">
                  <c:v>352.02600000000001</c:v>
                </c:pt>
                <c:pt idx="17051">
                  <c:v>352.03699999999998</c:v>
                </c:pt>
                <c:pt idx="17052">
                  <c:v>352.04899999999998</c:v>
                </c:pt>
                <c:pt idx="17053">
                  <c:v>352.06100000000004</c:v>
                </c:pt>
                <c:pt idx="17054">
                  <c:v>352.07299999999998</c:v>
                </c:pt>
                <c:pt idx="17055">
                  <c:v>352.08499999999998</c:v>
                </c:pt>
                <c:pt idx="17056">
                  <c:v>352.09699999999998</c:v>
                </c:pt>
                <c:pt idx="17057">
                  <c:v>352.10900000000004</c:v>
                </c:pt>
                <c:pt idx="17058">
                  <c:v>352.12099999999998</c:v>
                </c:pt>
                <c:pt idx="17059">
                  <c:v>352.13299999999998</c:v>
                </c:pt>
                <c:pt idx="17060">
                  <c:v>352.14499999999998</c:v>
                </c:pt>
                <c:pt idx="17061">
                  <c:v>352.15700000000004</c:v>
                </c:pt>
                <c:pt idx="17062">
                  <c:v>352.16899999999998</c:v>
                </c:pt>
                <c:pt idx="17063">
                  <c:v>352.18099999999998</c:v>
                </c:pt>
                <c:pt idx="17064">
                  <c:v>352.19299999999998</c:v>
                </c:pt>
                <c:pt idx="17065">
                  <c:v>352.20500000000004</c:v>
                </c:pt>
                <c:pt idx="17066">
                  <c:v>352.21699999999998</c:v>
                </c:pt>
                <c:pt idx="17067">
                  <c:v>352.22899999999998</c:v>
                </c:pt>
                <c:pt idx="17068">
                  <c:v>352.24099999999999</c:v>
                </c:pt>
                <c:pt idx="17069">
                  <c:v>352.25300000000004</c:v>
                </c:pt>
                <c:pt idx="17070">
                  <c:v>352.26499999999999</c:v>
                </c:pt>
                <c:pt idx="17071">
                  <c:v>352.27699999999999</c:v>
                </c:pt>
                <c:pt idx="17072">
                  <c:v>352.28899999999999</c:v>
                </c:pt>
                <c:pt idx="17073">
                  <c:v>352.30100000000004</c:v>
                </c:pt>
                <c:pt idx="17074">
                  <c:v>352.31299999999999</c:v>
                </c:pt>
                <c:pt idx="17075">
                  <c:v>352.32499999999999</c:v>
                </c:pt>
                <c:pt idx="17076">
                  <c:v>352.33699999999999</c:v>
                </c:pt>
                <c:pt idx="17077">
                  <c:v>352.34899999999999</c:v>
                </c:pt>
                <c:pt idx="17078">
                  <c:v>352.36099999999999</c:v>
                </c:pt>
                <c:pt idx="17079">
                  <c:v>352.37299999999999</c:v>
                </c:pt>
                <c:pt idx="17080">
                  <c:v>352.38499999999999</c:v>
                </c:pt>
                <c:pt idx="17081">
                  <c:v>352.39699999999999</c:v>
                </c:pt>
                <c:pt idx="17082">
                  <c:v>352.40899999999999</c:v>
                </c:pt>
                <c:pt idx="17083">
                  <c:v>352.42099999999999</c:v>
                </c:pt>
                <c:pt idx="17084">
                  <c:v>352.43299999999999</c:v>
                </c:pt>
                <c:pt idx="17085">
                  <c:v>352.44499999999999</c:v>
                </c:pt>
                <c:pt idx="17086">
                  <c:v>352.45699999999999</c:v>
                </c:pt>
                <c:pt idx="17087">
                  <c:v>352.46899999999999</c:v>
                </c:pt>
                <c:pt idx="17088">
                  <c:v>352.48099999999999</c:v>
                </c:pt>
                <c:pt idx="17089">
                  <c:v>352.49299999999999</c:v>
                </c:pt>
                <c:pt idx="17090">
                  <c:v>352.505</c:v>
                </c:pt>
                <c:pt idx="17091">
                  <c:v>352.517</c:v>
                </c:pt>
                <c:pt idx="17092">
                  <c:v>352.52800000000002</c:v>
                </c:pt>
                <c:pt idx="17093">
                  <c:v>352.54</c:v>
                </c:pt>
                <c:pt idx="17094">
                  <c:v>352.55200000000002</c:v>
                </c:pt>
                <c:pt idx="17095">
                  <c:v>352.56399999999996</c:v>
                </c:pt>
                <c:pt idx="17096">
                  <c:v>352.57600000000002</c:v>
                </c:pt>
                <c:pt idx="17097">
                  <c:v>352.58800000000002</c:v>
                </c:pt>
                <c:pt idx="17098">
                  <c:v>352.6</c:v>
                </c:pt>
                <c:pt idx="17099">
                  <c:v>352.61199999999997</c:v>
                </c:pt>
                <c:pt idx="17100">
                  <c:v>352.62399999999997</c:v>
                </c:pt>
                <c:pt idx="17101">
                  <c:v>352.63600000000002</c:v>
                </c:pt>
                <c:pt idx="17102">
                  <c:v>352.64800000000002</c:v>
                </c:pt>
                <c:pt idx="17103">
                  <c:v>352.65999999999997</c:v>
                </c:pt>
                <c:pt idx="17104">
                  <c:v>352.67199999999997</c:v>
                </c:pt>
                <c:pt idx="17105">
                  <c:v>352.68400000000003</c:v>
                </c:pt>
                <c:pt idx="17106">
                  <c:v>352.69600000000003</c:v>
                </c:pt>
                <c:pt idx="17107">
                  <c:v>352.70799999999997</c:v>
                </c:pt>
                <c:pt idx="17108">
                  <c:v>352.71999999999997</c:v>
                </c:pt>
                <c:pt idx="17109">
                  <c:v>352.73200000000003</c:v>
                </c:pt>
                <c:pt idx="17110">
                  <c:v>352.74400000000003</c:v>
                </c:pt>
                <c:pt idx="17111">
                  <c:v>352.75599999999997</c:v>
                </c:pt>
                <c:pt idx="17112">
                  <c:v>352.76799999999997</c:v>
                </c:pt>
                <c:pt idx="17113">
                  <c:v>352.78000000000003</c:v>
                </c:pt>
                <c:pt idx="17114">
                  <c:v>352.791</c:v>
                </c:pt>
                <c:pt idx="17115">
                  <c:v>352.803</c:v>
                </c:pt>
                <c:pt idx="17116">
                  <c:v>352.81500000000005</c:v>
                </c:pt>
                <c:pt idx="17117">
                  <c:v>352.827</c:v>
                </c:pt>
                <c:pt idx="17118">
                  <c:v>352.839</c:v>
                </c:pt>
                <c:pt idx="17119">
                  <c:v>352.851</c:v>
                </c:pt>
                <c:pt idx="17120">
                  <c:v>352.863</c:v>
                </c:pt>
                <c:pt idx="17121">
                  <c:v>352.875</c:v>
                </c:pt>
                <c:pt idx="17122">
                  <c:v>352.887</c:v>
                </c:pt>
                <c:pt idx="17123">
                  <c:v>352.899</c:v>
                </c:pt>
                <c:pt idx="17124">
                  <c:v>352.911</c:v>
                </c:pt>
                <c:pt idx="17125">
                  <c:v>352.923</c:v>
                </c:pt>
                <c:pt idx="17126">
                  <c:v>352.935</c:v>
                </c:pt>
                <c:pt idx="17127">
                  <c:v>352.947</c:v>
                </c:pt>
                <c:pt idx="17128">
                  <c:v>352.959</c:v>
                </c:pt>
                <c:pt idx="17129">
                  <c:v>352.971</c:v>
                </c:pt>
                <c:pt idx="17130">
                  <c:v>352.983</c:v>
                </c:pt>
                <c:pt idx="17131">
                  <c:v>352.995</c:v>
                </c:pt>
                <c:pt idx="17132">
                  <c:v>353.00600000000003</c:v>
                </c:pt>
                <c:pt idx="17133">
                  <c:v>353.01800000000003</c:v>
                </c:pt>
                <c:pt idx="17134">
                  <c:v>353.03</c:v>
                </c:pt>
                <c:pt idx="17135">
                  <c:v>353.04199999999997</c:v>
                </c:pt>
                <c:pt idx="17136">
                  <c:v>353.05400000000003</c:v>
                </c:pt>
                <c:pt idx="17137">
                  <c:v>353.06600000000003</c:v>
                </c:pt>
                <c:pt idx="17138">
                  <c:v>353.07799999999997</c:v>
                </c:pt>
                <c:pt idx="17139">
                  <c:v>353.09</c:v>
                </c:pt>
                <c:pt idx="17140">
                  <c:v>353.10200000000003</c:v>
                </c:pt>
                <c:pt idx="17141">
                  <c:v>353.11400000000003</c:v>
                </c:pt>
                <c:pt idx="17142">
                  <c:v>353.12599999999998</c:v>
                </c:pt>
                <c:pt idx="17143">
                  <c:v>353.13799999999998</c:v>
                </c:pt>
                <c:pt idx="17144">
                  <c:v>353.15000000000003</c:v>
                </c:pt>
                <c:pt idx="17145">
                  <c:v>353.16200000000003</c:v>
                </c:pt>
                <c:pt idx="17146">
                  <c:v>353.173</c:v>
                </c:pt>
                <c:pt idx="17147">
                  <c:v>353.185</c:v>
                </c:pt>
                <c:pt idx="17148">
                  <c:v>353.197</c:v>
                </c:pt>
                <c:pt idx="17149">
                  <c:v>353.209</c:v>
                </c:pt>
                <c:pt idx="17150">
                  <c:v>353.221</c:v>
                </c:pt>
                <c:pt idx="17151">
                  <c:v>353.233</c:v>
                </c:pt>
                <c:pt idx="17152">
                  <c:v>353.245</c:v>
                </c:pt>
                <c:pt idx="17153">
                  <c:v>353.25700000000001</c:v>
                </c:pt>
                <c:pt idx="17154">
                  <c:v>353.26900000000001</c:v>
                </c:pt>
                <c:pt idx="17155">
                  <c:v>353.28100000000001</c:v>
                </c:pt>
                <c:pt idx="17156">
                  <c:v>353.29300000000001</c:v>
                </c:pt>
                <c:pt idx="17157">
                  <c:v>353.30500000000001</c:v>
                </c:pt>
                <c:pt idx="17158">
                  <c:v>353.31700000000001</c:v>
                </c:pt>
                <c:pt idx="17159">
                  <c:v>353.32799999999997</c:v>
                </c:pt>
                <c:pt idx="17160">
                  <c:v>353.34000000000003</c:v>
                </c:pt>
                <c:pt idx="17161">
                  <c:v>353.35200000000003</c:v>
                </c:pt>
                <c:pt idx="17162">
                  <c:v>353.36399999999998</c:v>
                </c:pt>
                <c:pt idx="17163">
                  <c:v>353.37599999999998</c:v>
                </c:pt>
                <c:pt idx="17164">
                  <c:v>353.38800000000003</c:v>
                </c:pt>
                <c:pt idx="17165">
                  <c:v>353.4</c:v>
                </c:pt>
                <c:pt idx="17166">
                  <c:v>353.41199999999998</c:v>
                </c:pt>
                <c:pt idx="17167">
                  <c:v>353.42399999999998</c:v>
                </c:pt>
                <c:pt idx="17168">
                  <c:v>353.43600000000004</c:v>
                </c:pt>
                <c:pt idx="17169">
                  <c:v>353.44799999999998</c:v>
                </c:pt>
                <c:pt idx="17170">
                  <c:v>353.46</c:v>
                </c:pt>
                <c:pt idx="17171">
                  <c:v>353.471</c:v>
                </c:pt>
                <c:pt idx="17172">
                  <c:v>353.483</c:v>
                </c:pt>
                <c:pt idx="17173">
                  <c:v>353.495</c:v>
                </c:pt>
                <c:pt idx="17174">
                  <c:v>353.50700000000001</c:v>
                </c:pt>
                <c:pt idx="17175">
                  <c:v>353.51900000000001</c:v>
                </c:pt>
                <c:pt idx="17176">
                  <c:v>353.53100000000001</c:v>
                </c:pt>
                <c:pt idx="17177">
                  <c:v>353.54300000000001</c:v>
                </c:pt>
                <c:pt idx="17178">
                  <c:v>353.55500000000001</c:v>
                </c:pt>
                <c:pt idx="17179">
                  <c:v>353.56700000000001</c:v>
                </c:pt>
                <c:pt idx="17180">
                  <c:v>353.57900000000001</c:v>
                </c:pt>
                <c:pt idx="17181">
                  <c:v>353.59100000000001</c:v>
                </c:pt>
                <c:pt idx="17182">
                  <c:v>353.60199999999998</c:v>
                </c:pt>
                <c:pt idx="17183">
                  <c:v>353.61400000000003</c:v>
                </c:pt>
                <c:pt idx="17184">
                  <c:v>353.62600000000003</c:v>
                </c:pt>
                <c:pt idx="17185">
                  <c:v>353.63799999999998</c:v>
                </c:pt>
                <c:pt idx="17186">
                  <c:v>353.65</c:v>
                </c:pt>
                <c:pt idx="17187">
                  <c:v>353.66200000000003</c:v>
                </c:pt>
                <c:pt idx="17188">
                  <c:v>353.67400000000004</c:v>
                </c:pt>
                <c:pt idx="17189">
                  <c:v>353.68599999999998</c:v>
                </c:pt>
                <c:pt idx="17190">
                  <c:v>353.69799999999998</c:v>
                </c:pt>
                <c:pt idx="17191">
                  <c:v>353.71000000000004</c:v>
                </c:pt>
                <c:pt idx="17192">
                  <c:v>353.721</c:v>
                </c:pt>
                <c:pt idx="17193">
                  <c:v>353.733</c:v>
                </c:pt>
                <c:pt idx="17194">
                  <c:v>353.745</c:v>
                </c:pt>
                <c:pt idx="17195">
                  <c:v>353.75700000000001</c:v>
                </c:pt>
                <c:pt idx="17196">
                  <c:v>353.76900000000001</c:v>
                </c:pt>
                <c:pt idx="17197">
                  <c:v>353.78100000000001</c:v>
                </c:pt>
                <c:pt idx="17198">
                  <c:v>353.79300000000001</c:v>
                </c:pt>
                <c:pt idx="17199">
                  <c:v>353.80500000000001</c:v>
                </c:pt>
                <c:pt idx="17200">
                  <c:v>353.81700000000001</c:v>
                </c:pt>
                <c:pt idx="17201">
                  <c:v>353.82799999999997</c:v>
                </c:pt>
                <c:pt idx="17202">
                  <c:v>353.84</c:v>
                </c:pt>
                <c:pt idx="17203">
                  <c:v>353.85200000000003</c:v>
                </c:pt>
                <c:pt idx="17204">
                  <c:v>353.86400000000003</c:v>
                </c:pt>
                <c:pt idx="17205">
                  <c:v>353.87599999999998</c:v>
                </c:pt>
                <c:pt idx="17206">
                  <c:v>353.88799999999998</c:v>
                </c:pt>
                <c:pt idx="17207">
                  <c:v>353.90000000000003</c:v>
                </c:pt>
                <c:pt idx="17208">
                  <c:v>353.91200000000003</c:v>
                </c:pt>
                <c:pt idx="17209">
                  <c:v>353.92399999999998</c:v>
                </c:pt>
                <c:pt idx="17210">
                  <c:v>353.935</c:v>
                </c:pt>
                <c:pt idx="17211">
                  <c:v>353.947</c:v>
                </c:pt>
                <c:pt idx="17212">
                  <c:v>353.959</c:v>
                </c:pt>
                <c:pt idx="17213">
                  <c:v>353.971</c:v>
                </c:pt>
                <c:pt idx="17214">
                  <c:v>353.98299999999995</c:v>
                </c:pt>
                <c:pt idx="17215">
                  <c:v>353.995</c:v>
                </c:pt>
                <c:pt idx="17216">
                  <c:v>354.00700000000001</c:v>
                </c:pt>
                <c:pt idx="17217">
                  <c:v>354.01900000000001</c:v>
                </c:pt>
                <c:pt idx="17218">
                  <c:v>354.03099999999995</c:v>
                </c:pt>
                <c:pt idx="17219">
                  <c:v>354.04200000000003</c:v>
                </c:pt>
                <c:pt idx="17220">
                  <c:v>354.05399999999997</c:v>
                </c:pt>
                <c:pt idx="17221">
                  <c:v>354.06599999999997</c:v>
                </c:pt>
                <c:pt idx="17222">
                  <c:v>354.07799999999997</c:v>
                </c:pt>
                <c:pt idx="17223">
                  <c:v>354.09000000000003</c:v>
                </c:pt>
                <c:pt idx="17224">
                  <c:v>354.10199999999998</c:v>
                </c:pt>
                <c:pt idx="17225">
                  <c:v>354.11399999999998</c:v>
                </c:pt>
                <c:pt idx="17226">
                  <c:v>354.12599999999998</c:v>
                </c:pt>
                <c:pt idx="17227">
                  <c:v>354.137</c:v>
                </c:pt>
                <c:pt idx="17228">
                  <c:v>354.149</c:v>
                </c:pt>
                <c:pt idx="17229">
                  <c:v>354.161</c:v>
                </c:pt>
                <c:pt idx="17230">
                  <c:v>354.173</c:v>
                </c:pt>
                <c:pt idx="17231">
                  <c:v>354.185</c:v>
                </c:pt>
                <c:pt idx="17232">
                  <c:v>354.197</c:v>
                </c:pt>
                <c:pt idx="17233">
                  <c:v>354.209</c:v>
                </c:pt>
                <c:pt idx="17234">
                  <c:v>354.22</c:v>
                </c:pt>
                <c:pt idx="17235">
                  <c:v>354.23200000000003</c:v>
                </c:pt>
                <c:pt idx="17236">
                  <c:v>354.24399999999997</c:v>
                </c:pt>
                <c:pt idx="17237">
                  <c:v>354.25599999999997</c:v>
                </c:pt>
                <c:pt idx="17238">
                  <c:v>354.26800000000003</c:v>
                </c:pt>
                <c:pt idx="17239">
                  <c:v>354.28000000000003</c:v>
                </c:pt>
                <c:pt idx="17240">
                  <c:v>354.29199999999997</c:v>
                </c:pt>
                <c:pt idx="17241">
                  <c:v>354.30399999999997</c:v>
                </c:pt>
                <c:pt idx="17242">
                  <c:v>354.315</c:v>
                </c:pt>
                <c:pt idx="17243">
                  <c:v>354.327</c:v>
                </c:pt>
                <c:pt idx="17244">
                  <c:v>354.339</c:v>
                </c:pt>
                <c:pt idx="17245">
                  <c:v>354.351</c:v>
                </c:pt>
                <c:pt idx="17246">
                  <c:v>354.363</c:v>
                </c:pt>
                <c:pt idx="17247">
                  <c:v>354.375</c:v>
                </c:pt>
                <c:pt idx="17248">
                  <c:v>354.387</c:v>
                </c:pt>
                <c:pt idx="17249">
                  <c:v>354.39799999999997</c:v>
                </c:pt>
                <c:pt idx="17250">
                  <c:v>354.41</c:v>
                </c:pt>
                <c:pt idx="17251">
                  <c:v>354.42200000000003</c:v>
                </c:pt>
                <c:pt idx="17252">
                  <c:v>354.43399999999997</c:v>
                </c:pt>
                <c:pt idx="17253">
                  <c:v>354.44599999999997</c:v>
                </c:pt>
                <c:pt idx="17254">
                  <c:v>354.45800000000003</c:v>
                </c:pt>
                <c:pt idx="17255">
                  <c:v>354.47</c:v>
                </c:pt>
                <c:pt idx="17256">
                  <c:v>354.48099999999999</c:v>
                </c:pt>
                <c:pt idx="17257">
                  <c:v>354.49299999999999</c:v>
                </c:pt>
                <c:pt idx="17258">
                  <c:v>354.505</c:v>
                </c:pt>
                <c:pt idx="17259">
                  <c:v>354.517</c:v>
                </c:pt>
                <c:pt idx="17260">
                  <c:v>354.529</c:v>
                </c:pt>
                <c:pt idx="17261">
                  <c:v>354.541</c:v>
                </c:pt>
                <c:pt idx="17262">
                  <c:v>354.553</c:v>
                </c:pt>
                <c:pt idx="17263">
                  <c:v>354.56400000000002</c:v>
                </c:pt>
                <c:pt idx="17264">
                  <c:v>354.57599999999996</c:v>
                </c:pt>
                <c:pt idx="17265">
                  <c:v>354.58800000000002</c:v>
                </c:pt>
                <c:pt idx="17266">
                  <c:v>354.6</c:v>
                </c:pt>
                <c:pt idx="17267">
                  <c:v>354.61200000000002</c:v>
                </c:pt>
                <c:pt idx="17268">
                  <c:v>354.62399999999997</c:v>
                </c:pt>
                <c:pt idx="17269">
                  <c:v>354.63600000000002</c:v>
                </c:pt>
                <c:pt idx="17270">
                  <c:v>354.64699999999999</c:v>
                </c:pt>
                <c:pt idx="17271">
                  <c:v>354.65899999999999</c:v>
                </c:pt>
                <c:pt idx="17272">
                  <c:v>354.67099999999999</c:v>
                </c:pt>
                <c:pt idx="17273">
                  <c:v>354.68299999999999</c:v>
                </c:pt>
                <c:pt idx="17274">
                  <c:v>354.69499999999999</c:v>
                </c:pt>
                <c:pt idx="17275">
                  <c:v>354.70699999999999</c:v>
                </c:pt>
                <c:pt idx="17276">
                  <c:v>354.71799999999996</c:v>
                </c:pt>
                <c:pt idx="17277">
                  <c:v>354.73</c:v>
                </c:pt>
                <c:pt idx="17278">
                  <c:v>354.74200000000002</c:v>
                </c:pt>
                <c:pt idx="17279">
                  <c:v>354.75399999999996</c:v>
                </c:pt>
                <c:pt idx="17280">
                  <c:v>354.76599999999996</c:v>
                </c:pt>
                <c:pt idx="17281">
                  <c:v>354.77800000000002</c:v>
                </c:pt>
                <c:pt idx="17282">
                  <c:v>354.78899999999999</c:v>
                </c:pt>
                <c:pt idx="17283">
                  <c:v>354.80099999999999</c:v>
                </c:pt>
                <c:pt idx="17284">
                  <c:v>354.81299999999999</c:v>
                </c:pt>
                <c:pt idx="17285">
                  <c:v>354.82499999999999</c:v>
                </c:pt>
                <c:pt idx="17286">
                  <c:v>354.83699999999999</c:v>
                </c:pt>
                <c:pt idx="17287">
                  <c:v>354.84899999999999</c:v>
                </c:pt>
                <c:pt idx="17288">
                  <c:v>354.86</c:v>
                </c:pt>
                <c:pt idx="17289">
                  <c:v>354.87200000000001</c:v>
                </c:pt>
                <c:pt idx="17290">
                  <c:v>354.88400000000001</c:v>
                </c:pt>
                <c:pt idx="17291">
                  <c:v>354.89599999999996</c:v>
                </c:pt>
                <c:pt idx="17292">
                  <c:v>354.90800000000002</c:v>
                </c:pt>
                <c:pt idx="17293">
                  <c:v>354.92</c:v>
                </c:pt>
                <c:pt idx="17294">
                  <c:v>354.93099999999998</c:v>
                </c:pt>
                <c:pt idx="17295">
                  <c:v>354.94299999999998</c:v>
                </c:pt>
                <c:pt idx="17296">
                  <c:v>354.95500000000004</c:v>
                </c:pt>
                <c:pt idx="17297">
                  <c:v>354.96699999999998</c:v>
                </c:pt>
                <c:pt idx="17298">
                  <c:v>354.97899999999998</c:v>
                </c:pt>
                <c:pt idx="17299">
                  <c:v>354.99099999999999</c:v>
                </c:pt>
                <c:pt idx="17300">
                  <c:v>355.00200000000001</c:v>
                </c:pt>
                <c:pt idx="17301">
                  <c:v>355.01400000000001</c:v>
                </c:pt>
                <c:pt idx="17302">
                  <c:v>355.02600000000001</c:v>
                </c:pt>
                <c:pt idx="17303">
                  <c:v>355.03799999999995</c:v>
                </c:pt>
                <c:pt idx="17304">
                  <c:v>355.05</c:v>
                </c:pt>
                <c:pt idx="17305">
                  <c:v>355.06200000000001</c:v>
                </c:pt>
                <c:pt idx="17306">
                  <c:v>355.06600000000003</c:v>
                </c:pt>
                <c:pt idx="17307">
                  <c:v>355.07299999999998</c:v>
                </c:pt>
                <c:pt idx="17308">
                  <c:v>355.07900000000001</c:v>
                </c:pt>
                <c:pt idx="17309">
                  <c:v>355.08499999999998</c:v>
                </c:pt>
                <c:pt idx="17310">
                  <c:v>355.09100000000001</c:v>
                </c:pt>
                <c:pt idx="17311">
                  <c:v>355.10299999999995</c:v>
                </c:pt>
                <c:pt idx="17312">
                  <c:v>355.11500000000001</c:v>
                </c:pt>
                <c:pt idx="17313">
                  <c:v>355.12799999999999</c:v>
                </c:pt>
                <c:pt idx="17314">
                  <c:v>355.14</c:v>
                </c:pt>
                <c:pt idx="17315">
                  <c:v>355.15199999999999</c:v>
                </c:pt>
                <c:pt idx="17316">
                  <c:v>355.16400000000004</c:v>
                </c:pt>
                <c:pt idx="17317">
                  <c:v>355.17700000000002</c:v>
                </c:pt>
                <c:pt idx="17318">
                  <c:v>355.18900000000002</c:v>
                </c:pt>
                <c:pt idx="17319">
                  <c:v>355.20099999999996</c:v>
                </c:pt>
                <c:pt idx="17320">
                  <c:v>355.21299999999997</c:v>
                </c:pt>
                <c:pt idx="17321">
                  <c:v>355.226</c:v>
                </c:pt>
                <c:pt idx="17322">
                  <c:v>355.238</c:v>
                </c:pt>
                <c:pt idx="17323">
                  <c:v>355.25</c:v>
                </c:pt>
                <c:pt idx="17324">
                  <c:v>355.262</c:v>
                </c:pt>
                <c:pt idx="17325">
                  <c:v>355.274</c:v>
                </c:pt>
                <c:pt idx="17326">
                  <c:v>355.28700000000003</c:v>
                </c:pt>
                <c:pt idx="17327">
                  <c:v>355.29899999999998</c:v>
                </c:pt>
                <c:pt idx="17328">
                  <c:v>355.31099999999998</c:v>
                </c:pt>
                <c:pt idx="17329">
                  <c:v>355.32300000000004</c:v>
                </c:pt>
                <c:pt idx="17330">
                  <c:v>355.33600000000001</c:v>
                </c:pt>
                <c:pt idx="17331">
                  <c:v>355.34800000000001</c:v>
                </c:pt>
                <c:pt idx="17332">
                  <c:v>355.35999999999996</c:v>
                </c:pt>
                <c:pt idx="17333">
                  <c:v>355.37200000000001</c:v>
                </c:pt>
                <c:pt idx="17334">
                  <c:v>355.38499999999999</c:v>
                </c:pt>
                <c:pt idx="17335">
                  <c:v>355.39699999999999</c:v>
                </c:pt>
                <c:pt idx="17336">
                  <c:v>355.40899999999999</c:v>
                </c:pt>
                <c:pt idx="17337">
                  <c:v>355.42099999999999</c:v>
                </c:pt>
                <c:pt idx="17338">
                  <c:v>355.43299999999999</c:v>
                </c:pt>
                <c:pt idx="17339">
                  <c:v>355.44600000000003</c:v>
                </c:pt>
                <c:pt idx="17340">
                  <c:v>355.45799999999997</c:v>
                </c:pt>
                <c:pt idx="17341">
                  <c:v>355.46999999999997</c:v>
                </c:pt>
                <c:pt idx="17342">
                  <c:v>355.48200000000003</c:v>
                </c:pt>
                <c:pt idx="17343">
                  <c:v>355.495</c:v>
                </c:pt>
                <c:pt idx="17344">
                  <c:v>355.50700000000001</c:v>
                </c:pt>
                <c:pt idx="17345">
                  <c:v>355.51900000000001</c:v>
                </c:pt>
                <c:pt idx="17346">
                  <c:v>355.53100000000001</c:v>
                </c:pt>
                <c:pt idx="17347">
                  <c:v>355.54300000000001</c:v>
                </c:pt>
                <c:pt idx="17348">
                  <c:v>355.55599999999998</c:v>
                </c:pt>
                <c:pt idx="17349">
                  <c:v>355.56799999999998</c:v>
                </c:pt>
                <c:pt idx="17350">
                  <c:v>355.58</c:v>
                </c:pt>
                <c:pt idx="17351">
                  <c:v>355.59200000000004</c:v>
                </c:pt>
                <c:pt idx="17352">
                  <c:v>355.60399999999998</c:v>
                </c:pt>
                <c:pt idx="17353">
                  <c:v>355.61699999999996</c:v>
                </c:pt>
                <c:pt idx="17354">
                  <c:v>355.62899999999996</c:v>
                </c:pt>
                <c:pt idx="17355">
                  <c:v>355.64100000000002</c:v>
                </c:pt>
                <c:pt idx="17356">
                  <c:v>355.65300000000002</c:v>
                </c:pt>
                <c:pt idx="17357">
                  <c:v>355.666</c:v>
                </c:pt>
                <c:pt idx="17358">
                  <c:v>355.678</c:v>
                </c:pt>
                <c:pt idx="17359">
                  <c:v>355.69</c:v>
                </c:pt>
                <c:pt idx="17360">
                  <c:v>355.702</c:v>
                </c:pt>
                <c:pt idx="17361">
                  <c:v>355.714</c:v>
                </c:pt>
                <c:pt idx="17362">
                  <c:v>355.72699999999998</c:v>
                </c:pt>
                <c:pt idx="17363">
                  <c:v>355.73900000000003</c:v>
                </c:pt>
                <c:pt idx="17364">
                  <c:v>355.75100000000003</c:v>
                </c:pt>
                <c:pt idx="17365">
                  <c:v>355.76299999999998</c:v>
                </c:pt>
                <c:pt idx="17366">
                  <c:v>355.77499999999998</c:v>
                </c:pt>
                <c:pt idx="17367">
                  <c:v>355.78800000000001</c:v>
                </c:pt>
                <c:pt idx="17368">
                  <c:v>355.8</c:v>
                </c:pt>
                <c:pt idx="17369">
                  <c:v>355.81200000000001</c:v>
                </c:pt>
                <c:pt idx="17370">
                  <c:v>355.82400000000001</c:v>
                </c:pt>
                <c:pt idx="17371">
                  <c:v>355.83599999999996</c:v>
                </c:pt>
                <c:pt idx="17372">
                  <c:v>355.84900000000005</c:v>
                </c:pt>
                <c:pt idx="17373">
                  <c:v>355.86099999999999</c:v>
                </c:pt>
                <c:pt idx="17374">
                  <c:v>355.87299999999999</c:v>
                </c:pt>
                <c:pt idx="17375">
                  <c:v>355.88499999999999</c:v>
                </c:pt>
                <c:pt idx="17376">
                  <c:v>355.89699999999999</c:v>
                </c:pt>
                <c:pt idx="17377">
                  <c:v>355.91</c:v>
                </c:pt>
                <c:pt idx="17378">
                  <c:v>355.92199999999997</c:v>
                </c:pt>
                <c:pt idx="17379">
                  <c:v>355.93399999999997</c:v>
                </c:pt>
                <c:pt idx="17380">
                  <c:v>355.94600000000003</c:v>
                </c:pt>
                <c:pt idx="17381">
                  <c:v>355.95800000000003</c:v>
                </c:pt>
                <c:pt idx="17382">
                  <c:v>355.971</c:v>
                </c:pt>
                <c:pt idx="17383">
                  <c:v>355.983</c:v>
                </c:pt>
                <c:pt idx="17384">
                  <c:v>355.995</c:v>
                </c:pt>
                <c:pt idx="17385">
                  <c:v>356.00700000000001</c:v>
                </c:pt>
                <c:pt idx="17386">
                  <c:v>356.01900000000001</c:v>
                </c:pt>
                <c:pt idx="17387">
                  <c:v>356.03199999999998</c:v>
                </c:pt>
                <c:pt idx="17388">
                  <c:v>356.04399999999998</c:v>
                </c:pt>
                <c:pt idx="17389">
                  <c:v>356.05600000000004</c:v>
                </c:pt>
                <c:pt idx="17390">
                  <c:v>356.06799999999998</c:v>
                </c:pt>
                <c:pt idx="17391">
                  <c:v>356.08</c:v>
                </c:pt>
                <c:pt idx="17392">
                  <c:v>356.09299999999996</c:v>
                </c:pt>
                <c:pt idx="17393">
                  <c:v>356.10500000000002</c:v>
                </c:pt>
                <c:pt idx="17394">
                  <c:v>356.11700000000002</c:v>
                </c:pt>
                <c:pt idx="17395">
                  <c:v>356.12900000000002</c:v>
                </c:pt>
                <c:pt idx="17396">
                  <c:v>356.14099999999996</c:v>
                </c:pt>
                <c:pt idx="17397">
                  <c:v>356.15300000000002</c:v>
                </c:pt>
                <c:pt idx="17398">
                  <c:v>356.166</c:v>
                </c:pt>
                <c:pt idx="17399">
                  <c:v>356.178</c:v>
                </c:pt>
                <c:pt idx="17400">
                  <c:v>356.19</c:v>
                </c:pt>
                <c:pt idx="17401">
                  <c:v>356.202</c:v>
                </c:pt>
                <c:pt idx="17402">
                  <c:v>356.214</c:v>
                </c:pt>
                <c:pt idx="17403">
                  <c:v>356.22699999999998</c:v>
                </c:pt>
                <c:pt idx="17404">
                  <c:v>356.23899999999998</c:v>
                </c:pt>
                <c:pt idx="17405">
                  <c:v>356.25100000000003</c:v>
                </c:pt>
                <c:pt idx="17406">
                  <c:v>356.26300000000003</c:v>
                </c:pt>
                <c:pt idx="17407">
                  <c:v>356.27499999999998</c:v>
                </c:pt>
                <c:pt idx="17408">
                  <c:v>356.28699999999998</c:v>
                </c:pt>
                <c:pt idx="17409">
                  <c:v>356.29999999999995</c:v>
                </c:pt>
                <c:pt idx="17410">
                  <c:v>356.31200000000001</c:v>
                </c:pt>
                <c:pt idx="17411">
                  <c:v>356.32400000000001</c:v>
                </c:pt>
                <c:pt idx="17412">
                  <c:v>356.33600000000001</c:v>
                </c:pt>
                <c:pt idx="17413">
                  <c:v>356.34799999999996</c:v>
                </c:pt>
                <c:pt idx="17414">
                  <c:v>356.36100000000005</c:v>
                </c:pt>
                <c:pt idx="17415">
                  <c:v>356.37299999999999</c:v>
                </c:pt>
                <c:pt idx="17416">
                  <c:v>356.38499999999999</c:v>
                </c:pt>
                <c:pt idx="17417">
                  <c:v>356.39699999999999</c:v>
                </c:pt>
                <c:pt idx="17418">
                  <c:v>356.40900000000005</c:v>
                </c:pt>
                <c:pt idx="17419">
                  <c:v>356.42099999999999</c:v>
                </c:pt>
                <c:pt idx="17420">
                  <c:v>356.43399999999997</c:v>
                </c:pt>
                <c:pt idx="17421">
                  <c:v>356.44599999999997</c:v>
                </c:pt>
                <c:pt idx="17422">
                  <c:v>356.45800000000003</c:v>
                </c:pt>
                <c:pt idx="17423">
                  <c:v>356.47</c:v>
                </c:pt>
                <c:pt idx="17424">
                  <c:v>356.48199999999997</c:v>
                </c:pt>
                <c:pt idx="17425">
                  <c:v>356.49399999999997</c:v>
                </c:pt>
                <c:pt idx="17426">
                  <c:v>356.50700000000001</c:v>
                </c:pt>
                <c:pt idx="17427">
                  <c:v>356.51900000000001</c:v>
                </c:pt>
                <c:pt idx="17428">
                  <c:v>356.53100000000001</c:v>
                </c:pt>
                <c:pt idx="17429">
                  <c:v>356.54300000000001</c:v>
                </c:pt>
                <c:pt idx="17430">
                  <c:v>356.55500000000001</c:v>
                </c:pt>
                <c:pt idx="17431">
                  <c:v>356.56700000000001</c:v>
                </c:pt>
                <c:pt idx="17432">
                  <c:v>356.58</c:v>
                </c:pt>
                <c:pt idx="17433">
                  <c:v>356.59199999999998</c:v>
                </c:pt>
                <c:pt idx="17434">
                  <c:v>356.60399999999998</c:v>
                </c:pt>
                <c:pt idx="17435">
                  <c:v>356.61600000000004</c:v>
                </c:pt>
                <c:pt idx="17436">
                  <c:v>356.62799999999999</c:v>
                </c:pt>
                <c:pt idx="17437">
                  <c:v>356.64</c:v>
                </c:pt>
                <c:pt idx="17438">
                  <c:v>356.65299999999996</c:v>
                </c:pt>
                <c:pt idx="17439">
                  <c:v>356.66500000000002</c:v>
                </c:pt>
                <c:pt idx="17440">
                  <c:v>356.67700000000002</c:v>
                </c:pt>
                <c:pt idx="17441">
                  <c:v>356.68900000000002</c:v>
                </c:pt>
                <c:pt idx="17442">
                  <c:v>356.70099999999996</c:v>
                </c:pt>
                <c:pt idx="17443">
                  <c:v>356.71300000000002</c:v>
                </c:pt>
                <c:pt idx="17444">
                  <c:v>356.72500000000002</c:v>
                </c:pt>
                <c:pt idx="17445">
                  <c:v>356.738</c:v>
                </c:pt>
                <c:pt idx="17446">
                  <c:v>356.75</c:v>
                </c:pt>
                <c:pt idx="17447">
                  <c:v>356.762</c:v>
                </c:pt>
                <c:pt idx="17448">
                  <c:v>356.774</c:v>
                </c:pt>
                <c:pt idx="17449">
                  <c:v>356.786</c:v>
                </c:pt>
                <c:pt idx="17450">
                  <c:v>356.798</c:v>
                </c:pt>
                <c:pt idx="17451">
                  <c:v>356.81099999999998</c:v>
                </c:pt>
                <c:pt idx="17452">
                  <c:v>356.82300000000004</c:v>
                </c:pt>
                <c:pt idx="17453">
                  <c:v>356.83499999999998</c:v>
                </c:pt>
                <c:pt idx="17454">
                  <c:v>356.84699999999998</c:v>
                </c:pt>
                <c:pt idx="17455">
                  <c:v>356.85899999999998</c:v>
                </c:pt>
                <c:pt idx="17456">
                  <c:v>356.87100000000004</c:v>
                </c:pt>
                <c:pt idx="17457">
                  <c:v>356.88299999999998</c:v>
                </c:pt>
                <c:pt idx="17458">
                  <c:v>356.89600000000002</c:v>
                </c:pt>
                <c:pt idx="17459">
                  <c:v>356.90799999999996</c:v>
                </c:pt>
                <c:pt idx="17460">
                  <c:v>356.92</c:v>
                </c:pt>
                <c:pt idx="17461">
                  <c:v>356.93200000000002</c:v>
                </c:pt>
                <c:pt idx="17462">
                  <c:v>356.94400000000002</c:v>
                </c:pt>
                <c:pt idx="17463">
                  <c:v>356.95599999999996</c:v>
                </c:pt>
                <c:pt idx="17464">
                  <c:v>356.96800000000002</c:v>
                </c:pt>
                <c:pt idx="17465">
                  <c:v>356.98099999999999</c:v>
                </c:pt>
                <c:pt idx="17466">
                  <c:v>356.99299999999999</c:v>
                </c:pt>
                <c:pt idx="17467">
                  <c:v>357.005</c:v>
                </c:pt>
                <c:pt idx="17468">
                  <c:v>357.01700000000005</c:v>
                </c:pt>
                <c:pt idx="17469">
                  <c:v>357.029</c:v>
                </c:pt>
                <c:pt idx="17470">
                  <c:v>357.041</c:v>
                </c:pt>
                <c:pt idx="17471">
                  <c:v>357.053</c:v>
                </c:pt>
                <c:pt idx="17472">
                  <c:v>357.06600000000003</c:v>
                </c:pt>
                <c:pt idx="17473">
                  <c:v>357.07800000000003</c:v>
                </c:pt>
                <c:pt idx="17474">
                  <c:v>357.09</c:v>
                </c:pt>
                <c:pt idx="17475">
                  <c:v>357.10199999999998</c:v>
                </c:pt>
                <c:pt idx="17476">
                  <c:v>357.11399999999998</c:v>
                </c:pt>
                <c:pt idx="17477">
                  <c:v>357.12600000000003</c:v>
                </c:pt>
                <c:pt idx="17478">
                  <c:v>357.13799999999998</c:v>
                </c:pt>
                <c:pt idx="17479">
                  <c:v>357.15</c:v>
                </c:pt>
                <c:pt idx="17480">
                  <c:v>357.16299999999995</c:v>
                </c:pt>
                <c:pt idx="17481">
                  <c:v>357.17500000000001</c:v>
                </c:pt>
                <c:pt idx="17482">
                  <c:v>357.18700000000001</c:v>
                </c:pt>
                <c:pt idx="17483">
                  <c:v>357.19900000000001</c:v>
                </c:pt>
                <c:pt idx="17484">
                  <c:v>357.21099999999996</c:v>
                </c:pt>
                <c:pt idx="17485">
                  <c:v>357.22300000000001</c:v>
                </c:pt>
                <c:pt idx="17486">
                  <c:v>357.23500000000001</c:v>
                </c:pt>
                <c:pt idx="17487">
                  <c:v>357.24700000000001</c:v>
                </c:pt>
                <c:pt idx="17488">
                  <c:v>357.26</c:v>
                </c:pt>
                <c:pt idx="17489">
                  <c:v>357.27200000000005</c:v>
                </c:pt>
                <c:pt idx="17490">
                  <c:v>357.28399999999999</c:v>
                </c:pt>
                <c:pt idx="17491">
                  <c:v>357.29599999999999</c:v>
                </c:pt>
                <c:pt idx="17492">
                  <c:v>357.30799999999999</c:v>
                </c:pt>
                <c:pt idx="17493">
                  <c:v>357.32000000000005</c:v>
                </c:pt>
                <c:pt idx="17494">
                  <c:v>357.33199999999999</c:v>
                </c:pt>
                <c:pt idx="17495">
                  <c:v>357.34399999999999</c:v>
                </c:pt>
                <c:pt idx="17496">
                  <c:v>357.35699999999997</c:v>
                </c:pt>
                <c:pt idx="17497">
                  <c:v>357.36900000000003</c:v>
                </c:pt>
                <c:pt idx="17498">
                  <c:v>357.38100000000003</c:v>
                </c:pt>
                <c:pt idx="17499">
                  <c:v>357.39299999999997</c:v>
                </c:pt>
                <c:pt idx="17500">
                  <c:v>357.40499999999997</c:v>
                </c:pt>
                <c:pt idx="17501">
                  <c:v>357.41700000000003</c:v>
                </c:pt>
                <c:pt idx="17502">
                  <c:v>357.42900000000003</c:v>
                </c:pt>
                <c:pt idx="17503">
                  <c:v>357.44099999999997</c:v>
                </c:pt>
                <c:pt idx="17504">
                  <c:v>357.45400000000001</c:v>
                </c:pt>
                <c:pt idx="17505">
                  <c:v>357.46599999999995</c:v>
                </c:pt>
                <c:pt idx="17506">
                  <c:v>357.47800000000001</c:v>
                </c:pt>
                <c:pt idx="17507">
                  <c:v>357.49</c:v>
                </c:pt>
                <c:pt idx="17508">
                  <c:v>357.50200000000001</c:v>
                </c:pt>
                <c:pt idx="17509">
                  <c:v>357.51399999999995</c:v>
                </c:pt>
                <c:pt idx="17510">
                  <c:v>357.52600000000001</c:v>
                </c:pt>
                <c:pt idx="17511">
                  <c:v>357.53800000000001</c:v>
                </c:pt>
                <c:pt idx="17512">
                  <c:v>357.55</c:v>
                </c:pt>
                <c:pt idx="17513">
                  <c:v>357.56299999999999</c:v>
                </c:pt>
                <c:pt idx="17514">
                  <c:v>357.57500000000005</c:v>
                </c:pt>
                <c:pt idx="17515">
                  <c:v>357.58699999999999</c:v>
                </c:pt>
                <c:pt idx="17516">
                  <c:v>357.59899999999999</c:v>
                </c:pt>
                <c:pt idx="17517">
                  <c:v>357.61099999999999</c:v>
                </c:pt>
                <c:pt idx="17518">
                  <c:v>357.62300000000005</c:v>
                </c:pt>
                <c:pt idx="17519">
                  <c:v>357.63499999999999</c:v>
                </c:pt>
                <c:pt idx="17520">
                  <c:v>357.64699999999999</c:v>
                </c:pt>
                <c:pt idx="17521">
                  <c:v>357.65899999999999</c:v>
                </c:pt>
                <c:pt idx="17522">
                  <c:v>357.67099999999999</c:v>
                </c:pt>
                <c:pt idx="17523">
                  <c:v>357.68400000000003</c:v>
                </c:pt>
                <c:pt idx="17524">
                  <c:v>357.69599999999997</c:v>
                </c:pt>
                <c:pt idx="17525">
                  <c:v>357.70799999999997</c:v>
                </c:pt>
                <c:pt idx="17526">
                  <c:v>357.72</c:v>
                </c:pt>
                <c:pt idx="17527">
                  <c:v>357.73200000000003</c:v>
                </c:pt>
                <c:pt idx="17528">
                  <c:v>357.74399999999997</c:v>
                </c:pt>
                <c:pt idx="17529">
                  <c:v>357.75599999999997</c:v>
                </c:pt>
                <c:pt idx="17530">
                  <c:v>357.76800000000003</c:v>
                </c:pt>
                <c:pt idx="17531">
                  <c:v>357.78000000000003</c:v>
                </c:pt>
                <c:pt idx="17532">
                  <c:v>357.79199999999997</c:v>
                </c:pt>
                <c:pt idx="17533">
                  <c:v>357.80500000000001</c:v>
                </c:pt>
                <c:pt idx="17534">
                  <c:v>357.81700000000001</c:v>
                </c:pt>
                <c:pt idx="17535">
                  <c:v>357.82900000000001</c:v>
                </c:pt>
                <c:pt idx="17536">
                  <c:v>357.84100000000001</c:v>
                </c:pt>
                <c:pt idx="17537">
                  <c:v>357.85300000000001</c:v>
                </c:pt>
                <c:pt idx="17538">
                  <c:v>357.86500000000001</c:v>
                </c:pt>
                <c:pt idx="17539">
                  <c:v>357.87700000000001</c:v>
                </c:pt>
                <c:pt idx="17540">
                  <c:v>357.88900000000001</c:v>
                </c:pt>
                <c:pt idx="17541">
                  <c:v>357.90100000000001</c:v>
                </c:pt>
                <c:pt idx="17542">
                  <c:v>357.91300000000001</c:v>
                </c:pt>
                <c:pt idx="17543">
                  <c:v>357.92600000000004</c:v>
                </c:pt>
                <c:pt idx="17544">
                  <c:v>357.93799999999999</c:v>
                </c:pt>
                <c:pt idx="17545">
                  <c:v>357.95</c:v>
                </c:pt>
                <c:pt idx="17546">
                  <c:v>357.96199999999999</c:v>
                </c:pt>
                <c:pt idx="17547">
                  <c:v>357.97400000000005</c:v>
                </c:pt>
                <c:pt idx="17548">
                  <c:v>357.98599999999999</c:v>
                </c:pt>
                <c:pt idx="17549">
                  <c:v>357.99799999999999</c:v>
                </c:pt>
                <c:pt idx="17550">
                  <c:v>358.01</c:v>
                </c:pt>
                <c:pt idx="17551">
                  <c:v>358.02199999999999</c:v>
                </c:pt>
                <c:pt idx="17552">
                  <c:v>358.03399999999999</c:v>
                </c:pt>
                <c:pt idx="17553">
                  <c:v>358.04599999999999</c:v>
                </c:pt>
                <c:pt idx="17554">
                  <c:v>358.05799999999999</c:v>
                </c:pt>
                <c:pt idx="17555">
                  <c:v>358.07100000000003</c:v>
                </c:pt>
                <c:pt idx="17556">
                  <c:v>358.08300000000003</c:v>
                </c:pt>
                <c:pt idx="17557">
                  <c:v>358.09499999999997</c:v>
                </c:pt>
                <c:pt idx="17558">
                  <c:v>358.10699999999997</c:v>
                </c:pt>
                <c:pt idx="17559">
                  <c:v>358.11900000000003</c:v>
                </c:pt>
                <c:pt idx="17560">
                  <c:v>358.13100000000003</c:v>
                </c:pt>
                <c:pt idx="17561">
                  <c:v>358.14299999999997</c:v>
                </c:pt>
                <c:pt idx="17562">
                  <c:v>358.15499999999997</c:v>
                </c:pt>
                <c:pt idx="17563">
                  <c:v>358.16700000000003</c:v>
                </c:pt>
                <c:pt idx="17564">
                  <c:v>358.17900000000003</c:v>
                </c:pt>
                <c:pt idx="17565">
                  <c:v>358.19099999999997</c:v>
                </c:pt>
                <c:pt idx="17566">
                  <c:v>358.20299999999997</c:v>
                </c:pt>
                <c:pt idx="17567">
                  <c:v>358.21500000000003</c:v>
                </c:pt>
                <c:pt idx="17568">
                  <c:v>358.22800000000001</c:v>
                </c:pt>
                <c:pt idx="17569">
                  <c:v>358.24</c:v>
                </c:pt>
                <c:pt idx="17570">
                  <c:v>358.25200000000001</c:v>
                </c:pt>
                <c:pt idx="17571">
                  <c:v>358.26400000000001</c:v>
                </c:pt>
                <c:pt idx="17572">
                  <c:v>358.27600000000001</c:v>
                </c:pt>
                <c:pt idx="17573">
                  <c:v>358.28800000000001</c:v>
                </c:pt>
                <c:pt idx="17574">
                  <c:v>358.3</c:v>
                </c:pt>
                <c:pt idx="17575">
                  <c:v>358.31200000000001</c:v>
                </c:pt>
                <c:pt idx="17576">
                  <c:v>358.32400000000001</c:v>
                </c:pt>
                <c:pt idx="17577">
                  <c:v>358.33600000000001</c:v>
                </c:pt>
                <c:pt idx="17578">
                  <c:v>358.34799999999996</c:v>
                </c:pt>
                <c:pt idx="17579">
                  <c:v>358.36</c:v>
                </c:pt>
                <c:pt idx="17580">
                  <c:v>358.37200000000001</c:v>
                </c:pt>
                <c:pt idx="17581">
                  <c:v>358.38400000000001</c:v>
                </c:pt>
                <c:pt idx="17582">
                  <c:v>358.39599999999996</c:v>
                </c:pt>
                <c:pt idx="17583">
                  <c:v>358.40899999999999</c:v>
                </c:pt>
                <c:pt idx="17584">
                  <c:v>358.42099999999999</c:v>
                </c:pt>
                <c:pt idx="17585">
                  <c:v>358.43299999999999</c:v>
                </c:pt>
                <c:pt idx="17586">
                  <c:v>358.44499999999999</c:v>
                </c:pt>
                <c:pt idx="17587">
                  <c:v>358.45699999999999</c:v>
                </c:pt>
                <c:pt idx="17588">
                  <c:v>358.46899999999999</c:v>
                </c:pt>
                <c:pt idx="17589">
                  <c:v>358.48099999999999</c:v>
                </c:pt>
                <c:pt idx="17590">
                  <c:v>358.49299999999999</c:v>
                </c:pt>
                <c:pt idx="17591">
                  <c:v>358.505</c:v>
                </c:pt>
                <c:pt idx="17592">
                  <c:v>358.517</c:v>
                </c:pt>
                <c:pt idx="17593">
                  <c:v>358.529</c:v>
                </c:pt>
                <c:pt idx="17594">
                  <c:v>358.541</c:v>
                </c:pt>
                <c:pt idx="17595">
                  <c:v>358.553</c:v>
                </c:pt>
                <c:pt idx="17596">
                  <c:v>358.565</c:v>
                </c:pt>
                <c:pt idx="17597">
                  <c:v>358.577</c:v>
                </c:pt>
                <c:pt idx="17598">
                  <c:v>358.589</c:v>
                </c:pt>
                <c:pt idx="17599">
                  <c:v>358.601</c:v>
                </c:pt>
                <c:pt idx="17600">
                  <c:v>358.61400000000003</c:v>
                </c:pt>
                <c:pt idx="17601">
                  <c:v>358.62600000000003</c:v>
                </c:pt>
                <c:pt idx="17602">
                  <c:v>358.63799999999998</c:v>
                </c:pt>
                <c:pt idx="17603">
                  <c:v>358.65</c:v>
                </c:pt>
                <c:pt idx="17604">
                  <c:v>358.66200000000003</c:v>
                </c:pt>
                <c:pt idx="17605">
                  <c:v>358.67400000000004</c:v>
                </c:pt>
                <c:pt idx="17606">
                  <c:v>358.68599999999998</c:v>
                </c:pt>
                <c:pt idx="17607">
                  <c:v>358.69799999999998</c:v>
                </c:pt>
                <c:pt idx="17608">
                  <c:v>358.71000000000004</c:v>
                </c:pt>
                <c:pt idx="17609">
                  <c:v>358.72199999999998</c:v>
                </c:pt>
                <c:pt idx="17610">
                  <c:v>358.73399999999998</c:v>
                </c:pt>
                <c:pt idx="17611">
                  <c:v>358.74599999999998</c:v>
                </c:pt>
                <c:pt idx="17612">
                  <c:v>358.75800000000004</c:v>
                </c:pt>
                <c:pt idx="17613">
                  <c:v>358.77</c:v>
                </c:pt>
                <c:pt idx="17614">
                  <c:v>358.78199999999998</c:v>
                </c:pt>
                <c:pt idx="17615">
                  <c:v>358.79399999999998</c:v>
                </c:pt>
                <c:pt idx="17616">
                  <c:v>358.80600000000004</c:v>
                </c:pt>
                <c:pt idx="17617">
                  <c:v>358.81799999999998</c:v>
                </c:pt>
                <c:pt idx="17618">
                  <c:v>358.83</c:v>
                </c:pt>
                <c:pt idx="17619">
                  <c:v>358.84199999999998</c:v>
                </c:pt>
                <c:pt idx="17620">
                  <c:v>358.85400000000004</c:v>
                </c:pt>
                <c:pt idx="17621">
                  <c:v>358.86599999999999</c:v>
                </c:pt>
                <c:pt idx="17622">
                  <c:v>358.87799999999999</c:v>
                </c:pt>
                <c:pt idx="17623">
                  <c:v>358.89099999999996</c:v>
                </c:pt>
                <c:pt idx="17624">
                  <c:v>358.90300000000002</c:v>
                </c:pt>
                <c:pt idx="17625">
                  <c:v>358.91500000000002</c:v>
                </c:pt>
                <c:pt idx="17626">
                  <c:v>358.92700000000002</c:v>
                </c:pt>
                <c:pt idx="17627">
                  <c:v>358.93899999999996</c:v>
                </c:pt>
                <c:pt idx="17628">
                  <c:v>358.95100000000002</c:v>
                </c:pt>
                <c:pt idx="17629">
                  <c:v>358.96300000000002</c:v>
                </c:pt>
                <c:pt idx="17630">
                  <c:v>358.97500000000002</c:v>
                </c:pt>
                <c:pt idx="17631">
                  <c:v>358.98699999999997</c:v>
                </c:pt>
                <c:pt idx="17632">
                  <c:v>358.99900000000002</c:v>
                </c:pt>
                <c:pt idx="17633">
                  <c:v>359.01100000000002</c:v>
                </c:pt>
                <c:pt idx="17634">
                  <c:v>359.02300000000002</c:v>
                </c:pt>
                <c:pt idx="17635">
                  <c:v>359.03499999999997</c:v>
                </c:pt>
                <c:pt idx="17636">
                  <c:v>359.04700000000003</c:v>
                </c:pt>
                <c:pt idx="17637">
                  <c:v>359.05900000000003</c:v>
                </c:pt>
                <c:pt idx="17638">
                  <c:v>359.07100000000003</c:v>
                </c:pt>
                <c:pt idx="17639">
                  <c:v>359.08299999999997</c:v>
                </c:pt>
                <c:pt idx="17640">
                  <c:v>359.09500000000003</c:v>
                </c:pt>
                <c:pt idx="17641">
                  <c:v>359.10700000000003</c:v>
                </c:pt>
                <c:pt idx="17642">
                  <c:v>359.11899999999997</c:v>
                </c:pt>
                <c:pt idx="17643">
                  <c:v>359.13099999999997</c:v>
                </c:pt>
                <c:pt idx="17644">
                  <c:v>359.14300000000003</c:v>
                </c:pt>
                <c:pt idx="17645">
                  <c:v>359.15500000000003</c:v>
                </c:pt>
                <c:pt idx="17646">
                  <c:v>359.16699999999997</c:v>
                </c:pt>
                <c:pt idx="17647">
                  <c:v>359.17899999999997</c:v>
                </c:pt>
                <c:pt idx="17648">
                  <c:v>359.19100000000003</c:v>
                </c:pt>
                <c:pt idx="17649">
                  <c:v>359.20300000000003</c:v>
                </c:pt>
                <c:pt idx="17650">
                  <c:v>359.21499999999997</c:v>
                </c:pt>
                <c:pt idx="17651">
                  <c:v>359.22699999999998</c:v>
                </c:pt>
                <c:pt idx="17652">
                  <c:v>359.23900000000003</c:v>
                </c:pt>
                <c:pt idx="17653">
                  <c:v>359.25100000000003</c:v>
                </c:pt>
                <c:pt idx="17654">
                  <c:v>359.26299999999998</c:v>
                </c:pt>
                <c:pt idx="17655">
                  <c:v>359.27499999999998</c:v>
                </c:pt>
                <c:pt idx="17656">
                  <c:v>359.28700000000003</c:v>
                </c:pt>
                <c:pt idx="17657">
                  <c:v>359.29900000000004</c:v>
                </c:pt>
                <c:pt idx="17658">
                  <c:v>359.31099999999998</c:v>
                </c:pt>
                <c:pt idx="17659">
                  <c:v>359.32299999999998</c:v>
                </c:pt>
                <c:pt idx="17660">
                  <c:v>359.33499999999998</c:v>
                </c:pt>
                <c:pt idx="17661">
                  <c:v>359.34700000000004</c:v>
                </c:pt>
                <c:pt idx="17662">
                  <c:v>359.35899999999998</c:v>
                </c:pt>
                <c:pt idx="17663">
                  <c:v>359.37099999999998</c:v>
                </c:pt>
                <c:pt idx="17664">
                  <c:v>359.38299999999998</c:v>
                </c:pt>
                <c:pt idx="17665">
                  <c:v>359.39500000000004</c:v>
                </c:pt>
                <c:pt idx="17666">
                  <c:v>359.40699999999998</c:v>
                </c:pt>
                <c:pt idx="17667">
                  <c:v>359.41899999999998</c:v>
                </c:pt>
                <c:pt idx="17668">
                  <c:v>359.43099999999998</c:v>
                </c:pt>
                <c:pt idx="17669">
                  <c:v>359.44300000000004</c:v>
                </c:pt>
                <c:pt idx="17670">
                  <c:v>359.45499999999998</c:v>
                </c:pt>
                <c:pt idx="17671">
                  <c:v>359.46699999999998</c:v>
                </c:pt>
                <c:pt idx="17672">
                  <c:v>359.47899999999998</c:v>
                </c:pt>
                <c:pt idx="17673">
                  <c:v>359.49100000000004</c:v>
                </c:pt>
                <c:pt idx="17674">
                  <c:v>359.50299999999999</c:v>
                </c:pt>
                <c:pt idx="17675">
                  <c:v>359.51499999999999</c:v>
                </c:pt>
                <c:pt idx="17676">
                  <c:v>359.52699999999999</c:v>
                </c:pt>
                <c:pt idx="17677">
                  <c:v>359.53899999999999</c:v>
                </c:pt>
                <c:pt idx="17678">
                  <c:v>359.55099999999999</c:v>
                </c:pt>
                <c:pt idx="17679">
                  <c:v>359.56299999999999</c:v>
                </c:pt>
                <c:pt idx="17680">
                  <c:v>359.57499999999999</c:v>
                </c:pt>
                <c:pt idx="17681">
                  <c:v>359.58699999999999</c:v>
                </c:pt>
                <c:pt idx="17682">
                  <c:v>359.59899999999999</c:v>
                </c:pt>
                <c:pt idx="17683">
                  <c:v>359.61099999999999</c:v>
                </c:pt>
                <c:pt idx="17684">
                  <c:v>359.62299999999999</c:v>
                </c:pt>
                <c:pt idx="17685">
                  <c:v>359.63499999999999</c:v>
                </c:pt>
                <c:pt idx="17686">
                  <c:v>359.64699999999999</c:v>
                </c:pt>
                <c:pt idx="17687">
                  <c:v>359.65899999999999</c:v>
                </c:pt>
                <c:pt idx="17688">
                  <c:v>359.67099999999999</c:v>
                </c:pt>
                <c:pt idx="17689">
                  <c:v>359.68299999999999</c:v>
                </c:pt>
                <c:pt idx="17690">
                  <c:v>359.69499999999999</c:v>
                </c:pt>
                <c:pt idx="17691">
                  <c:v>359.70699999999999</c:v>
                </c:pt>
                <c:pt idx="17692">
                  <c:v>359.71899999999999</c:v>
                </c:pt>
                <c:pt idx="17693">
                  <c:v>359.73099999999999</c:v>
                </c:pt>
                <c:pt idx="17694">
                  <c:v>359.74299999999999</c:v>
                </c:pt>
                <c:pt idx="17695">
                  <c:v>359.755</c:v>
                </c:pt>
                <c:pt idx="17696">
                  <c:v>359.767</c:v>
                </c:pt>
                <c:pt idx="17697">
                  <c:v>359.779</c:v>
                </c:pt>
                <c:pt idx="17698">
                  <c:v>359.791</c:v>
                </c:pt>
                <c:pt idx="17699">
                  <c:v>359.803</c:v>
                </c:pt>
                <c:pt idx="17700">
                  <c:v>359.815</c:v>
                </c:pt>
                <c:pt idx="17701">
                  <c:v>359.827</c:v>
                </c:pt>
                <c:pt idx="17702">
                  <c:v>359.839</c:v>
                </c:pt>
                <c:pt idx="17703">
                  <c:v>359.851</c:v>
                </c:pt>
                <c:pt idx="17704">
                  <c:v>359.863</c:v>
                </c:pt>
                <c:pt idx="17705">
                  <c:v>359.875</c:v>
                </c:pt>
                <c:pt idx="17706">
                  <c:v>359.887</c:v>
                </c:pt>
                <c:pt idx="17707">
                  <c:v>359.899</c:v>
                </c:pt>
                <c:pt idx="17708">
                  <c:v>359.911</c:v>
                </c:pt>
                <c:pt idx="17709">
                  <c:v>359.923</c:v>
                </c:pt>
                <c:pt idx="17710">
                  <c:v>359.93400000000003</c:v>
                </c:pt>
                <c:pt idx="17711">
                  <c:v>359.935</c:v>
                </c:pt>
                <c:pt idx="17712">
                  <c:v>359.94599999999997</c:v>
                </c:pt>
                <c:pt idx="17713">
                  <c:v>359.947</c:v>
                </c:pt>
                <c:pt idx="17714">
                  <c:v>359.95899999999995</c:v>
                </c:pt>
                <c:pt idx="17715">
                  <c:v>359.95899999999995</c:v>
                </c:pt>
                <c:pt idx="17716">
                  <c:v>359.971</c:v>
                </c:pt>
                <c:pt idx="17717">
                  <c:v>359.98399999999998</c:v>
                </c:pt>
                <c:pt idx="17718">
                  <c:v>359.99599999999998</c:v>
                </c:pt>
                <c:pt idx="17719">
                  <c:v>360.00799999999998</c:v>
                </c:pt>
                <c:pt idx="17720">
                  <c:v>360.02100000000002</c:v>
                </c:pt>
                <c:pt idx="17721">
                  <c:v>360.03300000000002</c:v>
                </c:pt>
                <c:pt idx="17722">
                  <c:v>360.04599999999999</c:v>
                </c:pt>
                <c:pt idx="17723">
                  <c:v>360.05799999999999</c:v>
                </c:pt>
                <c:pt idx="17724">
                  <c:v>360.07</c:v>
                </c:pt>
                <c:pt idx="17725">
                  <c:v>360.08300000000003</c:v>
                </c:pt>
                <c:pt idx="17726">
                  <c:v>360.09500000000003</c:v>
                </c:pt>
                <c:pt idx="17727">
                  <c:v>360.108</c:v>
                </c:pt>
                <c:pt idx="17728">
                  <c:v>360.12</c:v>
                </c:pt>
                <c:pt idx="17729">
                  <c:v>360.13200000000001</c:v>
                </c:pt>
                <c:pt idx="17730">
                  <c:v>360.14500000000004</c:v>
                </c:pt>
                <c:pt idx="17731">
                  <c:v>360.15699999999998</c:v>
                </c:pt>
                <c:pt idx="17732">
                  <c:v>360.16999999999996</c:v>
                </c:pt>
                <c:pt idx="17733">
                  <c:v>360.18200000000002</c:v>
                </c:pt>
                <c:pt idx="17734">
                  <c:v>360.19400000000002</c:v>
                </c:pt>
                <c:pt idx="17735">
                  <c:v>360.20699999999999</c:v>
                </c:pt>
                <c:pt idx="17736">
                  <c:v>360.21899999999999</c:v>
                </c:pt>
                <c:pt idx="17737">
                  <c:v>360.23199999999997</c:v>
                </c:pt>
                <c:pt idx="17738">
                  <c:v>360.24400000000003</c:v>
                </c:pt>
                <c:pt idx="17739">
                  <c:v>360.25600000000003</c:v>
                </c:pt>
                <c:pt idx="17740">
                  <c:v>360.26900000000001</c:v>
                </c:pt>
                <c:pt idx="17741">
                  <c:v>360.28100000000001</c:v>
                </c:pt>
                <c:pt idx="17742">
                  <c:v>360.29399999999998</c:v>
                </c:pt>
                <c:pt idx="17743">
                  <c:v>360.30600000000004</c:v>
                </c:pt>
                <c:pt idx="17744">
                  <c:v>360.31799999999998</c:v>
                </c:pt>
                <c:pt idx="17745">
                  <c:v>360.33100000000002</c:v>
                </c:pt>
                <c:pt idx="17746">
                  <c:v>360.34299999999996</c:v>
                </c:pt>
                <c:pt idx="17747">
                  <c:v>360.35599999999999</c:v>
                </c:pt>
                <c:pt idx="17748">
                  <c:v>360.36799999999999</c:v>
                </c:pt>
                <c:pt idx="17749">
                  <c:v>360.38</c:v>
                </c:pt>
                <c:pt idx="17750">
                  <c:v>360.39299999999997</c:v>
                </c:pt>
                <c:pt idx="17751">
                  <c:v>360.40500000000003</c:v>
                </c:pt>
                <c:pt idx="17752">
                  <c:v>360.41700000000003</c:v>
                </c:pt>
                <c:pt idx="17753">
                  <c:v>360.43</c:v>
                </c:pt>
                <c:pt idx="17754">
                  <c:v>360.44200000000001</c:v>
                </c:pt>
                <c:pt idx="17755">
                  <c:v>360.45499999999998</c:v>
                </c:pt>
                <c:pt idx="17756">
                  <c:v>360.46700000000004</c:v>
                </c:pt>
                <c:pt idx="17757">
                  <c:v>360.47899999999998</c:v>
                </c:pt>
                <c:pt idx="17758">
                  <c:v>360.49200000000002</c:v>
                </c:pt>
                <c:pt idx="17759">
                  <c:v>360.50399999999996</c:v>
                </c:pt>
                <c:pt idx="17760">
                  <c:v>360.51700000000005</c:v>
                </c:pt>
                <c:pt idx="17761">
                  <c:v>360.529</c:v>
                </c:pt>
                <c:pt idx="17762">
                  <c:v>360.541</c:v>
                </c:pt>
                <c:pt idx="17763">
                  <c:v>360.55399999999997</c:v>
                </c:pt>
                <c:pt idx="17764">
                  <c:v>360.56599999999997</c:v>
                </c:pt>
                <c:pt idx="17765">
                  <c:v>360.57800000000003</c:v>
                </c:pt>
                <c:pt idx="17766">
                  <c:v>360.59100000000001</c:v>
                </c:pt>
                <c:pt idx="17767">
                  <c:v>360.60300000000001</c:v>
                </c:pt>
                <c:pt idx="17768">
                  <c:v>360.61599999999999</c:v>
                </c:pt>
                <c:pt idx="17769">
                  <c:v>360.62800000000004</c:v>
                </c:pt>
                <c:pt idx="17770">
                  <c:v>360.64</c:v>
                </c:pt>
                <c:pt idx="17771">
                  <c:v>360.65300000000002</c:v>
                </c:pt>
                <c:pt idx="17772">
                  <c:v>360.66499999999996</c:v>
                </c:pt>
                <c:pt idx="17773">
                  <c:v>360.67700000000002</c:v>
                </c:pt>
                <c:pt idx="17774">
                  <c:v>360.69</c:v>
                </c:pt>
                <c:pt idx="17775">
                  <c:v>360.702</c:v>
                </c:pt>
                <c:pt idx="17776">
                  <c:v>360.71499999999997</c:v>
                </c:pt>
                <c:pt idx="17777">
                  <c:v>360.72699999999998</c:v>
                </c:pt>
                <c:pt idx="17778">
                  <c:v>360.73900000000003</c:v>
                </c:pt>
                <c:pt idx="17779">
                  <c:v>360.75200000000001</c:v>
                </c:pt>
                <c:pt idx="17780">
                  <c:v>360.76400000000001</c:v>
                </c:pt>
                <c:pt idx="17781">
                  <c:v>360.77599999999995</c:v>
                </c:pt>
                <c:pt idx="17782">
                  <c:v>360.78899999999999</c:v>
                </c:pt>
                <c:pt idx="17783">
                  <c:v>360.80099999999999</c:v>
                </c:pt>
                <c:pt idx="17784">
                  <c:v>360.81299999999999</c:v>
                </c:pt>
                <c:pt idx="17785">
                  <c:v>360.82599999999996</c:v>
                </c:pt>
                <c:pt idx="17786">
                  <c:v>360.83799999999997</c:v>
                </c:pt>
                <c:pt idx="17787">
                  <c:v>360.851</c:v>
                </c:pt>
                <c:pt idx="17788">
                  <c:v>360.863</c:v>
                </c:pt>
                <c:pt idx="17789">
                  <c:v>360.875</c:v>
                </c:pt>
                <c:pt idx="17790">
                  <c:v>360.88799999999998</c:v>
                </c:pt>
                <c:pt idx="17791">
                  <c:v>360.90000000000003</c:v>
                </c:pt>
                <c:pt idx="17792">
                  <c:v>360.91200000000003</c:v>
                </c:pt>
                <c:pt idx="17793">
                  <c:v>360.92500000000001</c:v>
                </c:pt>
                <c:pt idx="17794">
                  <c:v>360.93700000000001</c:v>
                </c:pt>
                <c:pt idx="17795">
                  <c:v>360.94900000000001</c:v>
                </c:pt>
                <c:pt idx="17796">
                  <c:v>360.96200000000005</c:v>
                </c:pt>
                <c:pt idx="17797">
                  <c:v>360.97399999999999</c:v>
                </c:pt>
                <c:pt idx="17798">
                  <c:v>360.98599999999999</c:v>
                </c:pt>
                <c:pt idx="17799">
                  <c:v>360.99899999999997</c:v>
                </c:pt>
                <c:pt idx="17800">
                  <c:v>361.01100000000002</c:v>
                </c:pt>
                <c:pt idx="17801">
                  <c:v>361.024</c:v>
                </c:pt>
                <c:pt idx="17802">
                  <c:v>361.036</c:v>
                </c:pt>
                <c:pt idx="17803">
                  <c:v>361.048</c:v>
                </c:pt>
                <c:pt idx="17804">
                  <c:v>361.06099999999998</c:v>
                </c:pt>
                <c:pt idx="17805">
                  <c:v>361.07300000000004</c:v>
                </c:pt>
                <c:pt idx="17806">
                  <c:v>361.08499999999998</c:v>
                </c:pt>
                <c:pt idx="17807">
                  <c:v>361.09800000000001</c:v>
                </c:pt>
                <c:pt idx="17808">
                  <c:v>361.10999999999996</c:v>
                </c:pt>
                <c:pt idx="17809">
                  <c:v>361.12200000000001</c:v>
                </c:pt>
                <c:pt idx="17810">
                  <c:v>361.13499999999999</c:v>
                </c:pt>
                <c:pt idx="17811">
                  <c:v>361.14699999999999</c:v>
                </c:pt>
                <c:pt idx="17812">
                  <c:v>361.15899999999999</c:v>
                </c:pt>
                <c:pt idx="17813">
                  <c:v>361.17200000000003</c:v>
                </c:pt>
                <c:pt idx="17814">
                  <c:v>361.18400000000003</c:v>
                </c:pt>
                <c:pt idx="17815">
                  <c:v>361.19599999999997</c:v>
                </c:pt>
                <c:pt idx="17816">
                  <c:v>361.209</c:v>
                </c:pt>
                <c:pt idx="17817">
                  <c:v>361.221</c:v>
                </c:pt>
                <c:pt idx="17818">
                  <c:v>361.233</c:v>
                </c:pt>
                <c:pt idx="17819">
                  <c:v>361.24599999999998</c:v>
                </c:pt>
                <c:pt idx="17820">
                  <c:v>361.25799999999998</c:v>
                </c:pt>
                <c:pt idx="17821">
                  <c:v>361.27</c:v>
                </c:pt>
                <c:pt idx="17822">
                  <c:v>361.28300000000002</c:v>
                </c:pt>
                <c:pt idx="17823">
                  <c:v>361.29500000000002</c:v>
                </c:pt>
                <c:pt idx="17824">
                  <c:v>361.30700000000002</c:v>
                </c:pt>
                <c:pt idx="17825">
                  <c:v>361.32</c:v>
                </c:pt>
                <c:pt idx="17826">
                  <c:v>361.33200000000005</c:v>
                </c:pt>
                <c:pt idx="17827">
                  <c:v>361.34399999999999</c:v>
                </c:pt>
                <c:pt idx="17828">
                  <c:v>361.35700000000003</c:v>
                </c:pt>
                <c:pt idx="17829">
                  <c:v>361.36899999999997</c:v>
                </c:pt>
                <c:pt idx="17830">
                  <c:v>361.38099999999997</c:v>
                </c:pt>
                <c:pt idx="17831">
                  <c:v>361.39400000000001</c:v>
                </c:pt>
                <c:pt idx="17832">
                  <c:v>361.40600000000001</c:v>
                </c:pt>
                <c:pt idx="17833">
                  <c:v>361.41800000000001</c:v>
                </c:pt>
                <c:pt idx="17834">
                  <c:v>361.43099999999998</c:v>
                </c:pt>
                <c:pt idx="17835">
                  <c:v>361.44300000000004</c:v>
                </c:pt>
                <c:pt idx="17836">
                  <c:v>361.45499999999998</c:v>
                </c:pt>
                <c:pt idx="17837">
                  <c:v>361.46800000000002</c:v>
                </c:pt>
                <c:pt idx="17838">
                  <c:v>361.47999999999996</c:v>
                </c:pt>
                <c:pt idx="17839">
                  <c:v>361.49200000000002</c:v>
                </c:pt>
                <c:pt idx="17840">
                  <c:v>361.505</c:v>
                </c:pt>
                <c:pt idx="17841">
                  <c:v>361.517</c:v>
                </c:pt>
                <c:pt idx="17842">
                  <c:v>361.529</c:v>
                </c:pt>
                <c:pt idx="17843">
                  <c:v>361.54199999999997</c:v>
                </c:pt>
                <c:pt idx="17844">
                  <c:v>361.55400000000003</c:v>
                </c:pt>
                <c:pt idx="17845">
                  <c:v>361.56600000000003</c:v>
                </c:pt>
                <c:pt idx="17846">
                  <c:v>361.57900000000001</c:v>
                </c:pt>
                <c:pt idx="17847">
                  <c:v>361.59100000000001</c:v>
                </c:pt>
                <c:pt idx="17848">
                  <c:v>361.60300000000001</c:v>
                </c:pt>
                <c:pt idx="17849">
                  <c:v>361.61599999999999</c:v>
                </c:pt>
                <c:pt idx="17850">
                  <c:v>361.62799999999999</c:v>
                </c:pt>
                <c:pt idx="17851">
                  <c:v>361.64</c:v>
                </c:pt>
                <c:pt idx="17852">
                  <c:v>361.65299999999996</c:v>
                </c:pt>
                <c:pt idx="17853">
                  <c:v>361.66500000000002</c:v>
                </c:pt>
                <c:pt idx="17854">
                  <c:v>361.67700000000002</c:v>
                </c:pt>
                <c:pt idx="17855">
                  <c:v>361.69</c:v>
                </c:pt>
                <c:pt idx="17856">
                  <c:v>361.702</c:v>
                </c:pt>
                <c:pt idx="17857">
                  <c:v>361.714</c:v>
                </c:pt>
                <c:pt idx="17858">
                  <c:v>361.72700000000003</c:v>
                </c:pt>
                <c:pt idx="17859">
                  <c:v>361.73899999999998</c:v>
                </c:pt>
                <c:pt idx="17860">
                  <c:v>361.75099999999998</c:v>
                </c:pt>
                <c:pt idx="17861">
                  <c:v>361.76300000000003</c:v>
                </c:pt>
                <c:pt idx="17862">
                  <c:v>361.77600000000001</c:v>
                </c:pt>
                <c:pt idx="17863">
                  <c:v>361.78800000000001</c:v>
                </c:pt>
                <c:pt idx="17864">
                  <c:v>361.8</c:v>
                </c:pt>
                <c:pt idx="17865">
                  <c:v>361.81299999999999</c:v>
                </c:pt>
                <c:pt idx="17866">
                  <c:v>361.82500000000005</c:v>
                </c:pt>
                <c:pt idx="17867">
                  <c:v>361.83699999999999</c:v>
                </c:pt>
                <c:pt idx="17868">
                  <c:v>361.84999999999997</c:v>
                </c:pt>
                <c:pt idx="17869">
                  <c:v>361.86199999999997</c:v>
                </c:pt>
                <c:pt idx="17870">
                  <c:v>361.87400000000002</c:v>
                </c:pt>
                <c:pt idx="17871">
                  <c:v>361.887</c:v>
                </c:pt>
                <c:pt idx="17872">
                  <c:v>361.899</c:v>
                </c:pt>
                <c:pt idx="17873">
                  <c:v>361.911</c:v>
                </c:pt>
                <c:pt idx="17874">
                  <c:v>361.92399999999998</c:v>
                </c:pt>
                <c:pt idx="17875">
                  <c:v>361.93600000000004</c:v>
                </c:pt>
                <c:pt idx="17876">
                  <c:v>361.94799999999998</c:v>
                </c:pt>
                <c:pt idx="17877">
                  <c:v>361.96</c:v>
                </c:pt>
                <c:pt idx="17878">
                  <c:v>361.97299999999996</c:v>
                </c:pt>
                <c:pt idx="17879">
                  <c:v>361.98500000000001</c:v>
                </c:pt>
                <c:pt idx="17880">
                  <c:v>361.99700000000001</c:v>
                </c:pt>
                <c:pt idx="17881">
                  <c:v>362.01</c:v>
                </c:pt>
                <c:pt idx="17882">
                  <c:v>362.02199999999999</c:v>
                </c:pt>
                <c:pt idx="17883">
                  <c:v>362.03400000000005</c:v>
                </c:pt>
                <c:pt idx="17884">
                  <c:v>362.04700000000003</c:v>
                </c:pt>
                <c:pt idx="17885">
                  <c:v>362.05900000000003</c:v>
                </c:pt>
                <c:pt idx="17886">
                  <c:v>362.07099999999997</c:v>
                </c:pt>
                <c:pt idx="17887">
                  <c:v>362.08300000000003</c:v>
                </c:pt>
                <c:pt idx="17888">
                  <c:v>362.096</c:v>
                </c:pt>
                <c:pt idx="17889">
                  <c:v>362.108</c:v>
                </c:pt>
                <c:pt idx="17890">
                  <c:v>362.12</c:v>
                </c:pt>
                <c:pt idx="17891">
                  <c:v>362.13299999999998</c:v>
                </c:pt>
                <c:pt idx="17892">
                  <c:v>362.14500000000004</c:v>
                </c:pt>
                <c:pt idx="17893">
                  <c:v>362.15699999999998</c:v>
                </c:pt>
                <c:pt idx="17894">
                  <c:v>362.16899999999998</c:v>
                </c:pt>
                <c:pt idx="17895">
                  <c:v>362.18199999999996</c:v>
                </c:pt>
                <c:pt idx="17896">
                  <c:v>362.19400000000002</c:v>
                </c:pt>
                <c:pt idx="17897">
                  <c:v>362.20600000000002</c:v>
                </c:pt>
                <c:pt idx="17898">
                  <c:v>362.21899999999999</c:v>
                </c:pt>
                <c:pt idx="17899">
                  <c:v>362.23099999999999</c:v>
                </c:pt>
                <c:pt idx="17900">
                  <c:v>362.24299999999999</c:v>
                </c:pt>
                <c:pt idx="17901">
                  <c:v>362.255</c:v>
                </c:pt>
                <c:pt idx="17902">
                  <c:v>362.26800000000003</c:v>
                </c:pt>
                <c:pt idx="17903">
                  <c:v>362.28</c:v>
                </c:pt>
                <c:pt idx="17904">
                  <c:v>362.29199999999997</c:v>
                </c:pt>
                <c:pt idx="17905">
                  <c:v>362.30500000000001</c:v>
                </c:pt>
                <c:pt idx="17906">
                  <c:v>362.31700000000001</c:v>
                </c:pt>
                <c:pt idx="17907">
                  <c:v>362.32900000000001</c:v>
                </c:pt>
                <c:pt idx="17908">
                  <c:v>362.34099999999995</c:v>
                </c:pt>
                <c:pt idx="17909">
                  <c:v>362.35400000000004</c:v>
                </c:pt>
                <c:pt idx="17910">
                  <c:v>362.36599999999999</c:v>
                </c:pt>
                <c:pt idx="17911">
                  <c:v>362.37799999999999</c:v>
                </c:pt>
                <c:pt idx="17912">
                  <c:v>362.39099999999996</c:v>
                </c:pt>
                <c:pt idx="17913">
                  <c:v>362.40300000000002</c:v>
                </c:pt>
                <c:pt idx="17914">
                  <c:v>362.41500000000002</c:v>
                </c:pt>
                <c:pt idx="17915">
                  <c:v>362.42700000000002</c:v>
                </c:pt>
                <c:pt idx="17916">
                  <c:v>362.44</c:v>
                </c:pt>
                <c:pt idx="17917">
                  <c:v>362.452</c:v>
                </c:pt>
                <c:pt idx="17918">
                  <c:v>362.464</c:v>
                </c:pt>
                <c:pt idx="17919">
                  <c:v>362.47700000000003</c:v>
                </c:pt>
                <c:pt idx="17920">
                  <c:v>362.48899999999998</c:v>
                </c:pt>
                <c:pt idx="17921">
                  <c:v>362.50099999999998</c:v>
                </c:pt>
                <c:pt idx="17922">
                  <c:v>362.51300000000003</c:v>
                </c:pt>
                <c:pt idx="17923">
                  <c:v>362.52600000000001</c:v>
                </c:pt>
                <c:pt idx="17924">
                  <c:v>362.53800000000001</c:v>
                </c:pt>
                <c:pt idx="17925">
                  <c:v>362.54999999999995</c:v>
                </c:pt>
                <c:pt idx="17926">
                  <c:v>362.56200000000001</c:v>
                </c:pt>
                <c:pt idx="17927">
                  <c:v>362.57499999999999</c:v>
                </c:pt>
                <c:pt idx="17928">
                  <c:v>362.58699999999999</c:v>
                </c:pt>
                <c:pt idx="17929">
                  <c:v>362.59899999999999</c:v>
                </c:pt>
                <c:pt idx="17930">
                  <c:v>362.61099999999999</c:v>
                </c:pt>
                <c:pt idx="17931">
                  <c:v>362.62400000000002</c:v>
                </c:pt>
                <c:pt idx="17932">
                  <c:v>362.63600000000002</c:v>
                </c:pt>
                <c:pt idx="17933">
                  <c:v>362.64799999999997</c:v>
                </c:pt>
                <c:pt idx="17934">
                  <c:v>362.661</c:v>
                </c:pt>
                <c:pt idx="17935">
                  <c:v>362.673</c:v>
                </c:pt>
                <c:pt idx="17936">
                  <c:v>362.685</c:v>
                </c:pt>
                <c:pt idx="17937">
                  <c:v>362.697</c:v>
                </c:pt>
                <c:pt idx="17938">
                  <c:v>362.71</c:v>
                </c:pt>
                <c:pt idx="17939">
                  <c:v>362.72200000000004</c:v>
                </c:pt>
                <c:pt idx="17940">
                  <c:v>362.73400000000004</c:v>
                </c:pt>
                <c:pt idx="17941">
                  <c:v>362.74599999999998</c:v>
                </c:pt>
                <c:pt idx="17942">
                  <c:v>362.75900000000001</c:v>
                </c:pt>
                <c:pt idx="17943">
                  <c:v>362.77099999999996</c:v>
                </c:pt>
                <c:pt idx="17944">
                  <c:v>362.78300000000002</c:v>
                </c:pt>
                <c:pt idx="17945">
                  <c:v>362.79500000000002</c:v>
                </c:pt>
                <c:pt idx="17946">
                  <c:v>362.80799999999999</c:v>
                </c:pt>
                <c:pt idx="17947">
                  <c:v>362.82</c:v>
                </c:pt>
                <c:pt idx="17948">
                  <c:v>362.83199999999999</c:v>
                </c:pt>
                <c:pt idx="17949">
                  <c:v>362.84399999999999</c:v>
                </c:pt>
                <c:pt idx="17950">
                  <c:v>362.85699999999997</c:v>
                </c:pt>
                <c:pt idx="17951">
                  <c:v>362.86899999999997</c:v>
                </c:pt>
                <c:pt idx="17952">
                  <c:v>362.88100000000003</c:v>
                </c:pt>
                <c:pt idx="17953">
                  <c:v>362.89300000000003</c:v>
                </c:pt>
                <c:pt idx="17954">
                  <c:v>362.90600000000001</c:v>
                </c:pt>
                <c:pt idx="17955">
                  <c:v>362.91800000000001</c:v>
                </c:pt>
                <c:pt idx="17956">
                  <c:v>362.93</c:v>
                </c:pt>
                <c:pt idx="17957">
                  <c:v>362.94200000000001</c:v>
                </c:pt>
                <c:pt idx="17958">
                  <c:v>362.95499999999998</c:v>
                </c:pt>
                <c:pt idx="17959">
                  <c:v>362.96699999999998</c:v>
                </c:pt>
                <c:pt idx="17960">
                  <c:v>362.97899999999998</c:v>
                </c:pt>
                <c:pt idx="17961">
                  <c:v>362.99100000000004</c:v>
                </c:pt>
                <c:pt idx="17962">
                  <c:v>363.00400000000002</c:v>
                </c:pt>
                <c:pt idx="17963">
                  <c:v>363.01600000000002</c:v>
                </c:pt>
                <c:pt idx="17964">
                  <c:v>363.02799999999996</c:v>
                </c:pt>
                <c:pt idx="17965">
                  <c:v>363.04</c:v>
                </c:pt>
                <c:pt idx="17966">
                  <c:v>363.053</c:v>
                </c:pt>
                <c:pt idx="17967">
                  <c:v>363.065</c:v>
                </c:pt>
                <c:pt idx="17968">
                  <c:v>363.077</c:v>
                </c:pt>
                <c:pt idx="17969">
                  <c:v>363.089</c:v>
                </c:pt>
                <c:pt idx="17970">
                  <c:v>363.10200000000003</c:v>
                </c:pt>
                <c:pt idx="17971">
                  <c:v>363.11399999999998</c:v>
                </c:pt>
                <c:pt idx="17972">
                  <c:v>363.12599999999998</c:v>
                </c:pt>
                <c:pt idx="17973">
                  <c:v>363.13800000000003</c:v>
                </c:pt>
                <c:pt idx="17974">
                  <c:v>363.15100000000001</c:v>
                </c:pt>
                <c:pt idx="17975">
                  <c:v>363.16300000000001</c:v>
                </c:pt>
                <c:pt idx="17976">
                  <c:v>363.17500000000001</c:v>
                </c:pt>
                <c:pt idx="17977">
                  <c:v>363.18699999999995</c:v>
                </c:pt>
                <c:pt idx="17978">
                  <c:v>363.20000000000005</c:v>
                </c:pt>
                <c:pt idx="17979">
                  <c:v>363.21199999999999</c:v>
                </c:pt>
                <c:pt idx="17980">
                  <c:v>363.22399999999999</c:v>
                </c:pt>
                <c:pt idx="17981">
                  <c:v>363.23599999999999</c:v>
                </c:pt>
                <c:pt idx="17982">
                  <c:v>363.24800000000005</c:v>
                </c:pt>
                <c:pt idx="17983">
                  <c:v>363.26100000000002</c:v>
                </c:pt>
                <c:pt idx="17984">
                  <c:v>363.27300000000002</c:v>
                </c:pt>
                <c:pt idx="17985">
                  <c:v>363.28499999999997</c:v>
                </c:pt>
                <c:pt idx="17986">
                  <c:v>363.29700000000003</c:v>
                </c:pt>
                <c:pt idx="17987">
                  <c:v>363.31</c:v>
                </c:pt>
                <c:pt idx="17988">
                  <c:v>363.322</c:v>
                </c:pt>
                <c:pt idx="17989">
                  <c:v>363.334</c:v>
                </c:pt>
                <c:pt idx="17990">
                  <c:v>363.346</c:v>
                </c:pt>
                <c:pt idx="17991">
                  <c:v>363.358</c:v>
                </c:pt>
                <c:pt idx="17992">
                  <c:v>363.37099999999998</c:v>
                </c:pt>
                <c:pt idx="17993">
                  <c:v>363.38299999999998</c:v>
                </c:pt>
                <c:pt idx="17994">
                  <c:v>363.39499999999998</c:v>
                </c:pt>
                <c:pt idx="17995">
                  <c:v>363.40700000000004</c:v>
                </c:pt>
                <c:pt idx="17996">
                  <c:v>363.42</c:v>
                </c:pt>
                <c:pt idx="17997">
                  <c:v>363.43200000000002</c:v>
                </c:pt>
                <c:pt idx="17998">
                  <c:v>363.44399999999996</c:v>
                </c:pt>
                <c:pt idx="17999">
                  <c:v>363.45600000000002</c:v>
                </c:pt>
                <c:pt idx="18000">
                  <c:v>363.46800000000002</c:v>
                </c:pt>
                <c:pt idx="18001">
                  <c:v>363.48099999999999</c:v>
                </c:pt>
                <c:pt idx="18002">
                  <c:v>363.49299999999999</c:v>
                </c:pt>
                <c:pt idx="18003">
                  <c:v>363.50500000000005</c:v>
                </c:pt>
                <c:pt idx="18004">
                  <c:v>363.517</c:v>
                </c:pt>
                <c:pt idx="18005">
                  <c:v>363.53</c:v>
                </c:pt>
                <c:pt idx="18006">
                  <c:v>363.54199999999997</c:v>
                </c:pt>
                <c:pt idx="18007">
                  <c:v>363.55399999999997</c:v>
                </c:pt>
                <c:pt idx="18008">
                  <c:v>363.56600000000003</c:v>
                </c:pt>
                <c:pt idx="18009">
                  <c:v>363.57799999999997</c:v>
                </c:pt>
                <c:pt idx="18010">
                  <c:v>363.59100000000001</c:v>
                </c:pt>
                <c:pt idx="18011">
                  <c:v>363.60299999999995</c:v>
                </c:pt>
                <c:pt idx="18012">
                  <c:v>363.61500000000001</c:v>
                </c:pt>
                <c:pt idx="18013">
                  <c:v>363.62700000000001</c:v>
                </c:pt>
                <c:pt idx="18014">
                  <c:v>363.64</c:v>
                </c:pt>
                <c:pt idx="18015">
                  <c:v>363.65199999999999</c:v>
                </c:pt>
                <c:pt idx="18016">
                  <c:v>363.66400000000004</c:v>
                </c:pt>
                <c:pt idx="18017">
                  <c:v>363.67599999999999</c:v>
                </c:pt>
                <c:pt idx="18018">
                  <c:v>363.68799999999999</c:v>
                </c:pt>
                <c:pt idx="18019">
                  <c:v>363.70099999999996</c:v>
                </c:pt>
                <c:pt idx="18020">
                  <c:v>363.71300000000002</c:v>
                </c:pt>
                <c:pt idx="18021">
                  <c:v>363.72500000000002</c:v>
                </c:pt>
                <c:pt idx="18022">
                  <c:v>363.73700000000002</c:v>
                </c:pt>
                <c:pt idx="18023">
                  <c:v>363.74899999999997</c:v>
                </c:pt>
                <c:pt idx="18024">
                  <c:v>363.762</c:v>
                </c:pt>
                <c:pt idx="18025">
                  <c:v>363.774</c:v>
                </c:pt>
                <c:pt idx="18026">
                  <c:v>363.786</c:v>
                </c:pt>
                <c:pt idx="18027">
                  <c:v>363.798</c:v>
                </c:pt>
                <c:pt idx="18028">
                  <c:v>363.81</c:v>
                </c:pt>
                <c:pt idx="18029">
                  <c:v>363.82300000000004</c:v>
                </c:pt>
                <c:pt idx="18030">
                  <c:v>363.83499999999998</c:v>
                </c:pt>
                <c:pt idx="18031">
                  <c:v>363.84699999999998</c:v>
                </c:pt>
                <c:pt idx="18032">
                  <c:v>363.85899999999998</c:v>
                </c:pt>
                <c:pt idx="18033">
                  <c:v>363.87100000000004</c:v>
                </c:pt>
                <c:pt idx="18034">
                  <c:v>363.88400000000001</c:v>
                </c:pt>
                <c:pt idx="18035">
                  <c:v>363.89600000000002</c:v>
                </c:pt>
                <c:pt idx="18036">
                  <c:v>363.90799999999996</c:v>
                </c:pt>
                <c:pt idx="18037">
                  <c:v>363.92</c:v>
                </c:pt>
                <c:pt idx="18038">
                  <c:v>363.93200000000002</c:v>
                </c:pt>
                <c:pt idx="18039">
                  <c:v>363.94499999999999</c:v>
                </c:pt>
                <c:pt idx="18040">
                  <c:v>363.95699999999999</c:v>
                </c:pt>
                <c:pt idx="18041">
                  <c:v>363.96899999999999</c:v>
                </c:pt>
                <c:pt idx="18042">
                  <c:v>363.98099999999999</c:v>
                </c:pt>
                <c:pt idx="18043">
                  <c:v>363.99299999999999</c:v>
                </c:pt>
                <c:pt idx="18044">
                  <c:v>364.00599999999997</c:v>
                </c:pt>
                <c:pt idx="18045">
                  <c:v>364.01799999999997</c:v>
                </c:pt>
                <c:pt idx="18046">
                  <c:v>364.03000000000003</c:v>
                </c:pt>
                <c:pt idx="18047">
                  <c:v>364.04200000000003</c:v>
                </c:pt>
                <c:pt idx="18048">
                  <c:v>364.05399999999997</c:v>
                </c:pt>
                <c:pt idx="18049">
                  <c:v>364.06599999999997</c:v>
                </c:pt>
                <c:pt idx="18050">
                  <c:v>364.07900000000001</c:v>
                </c:pt>
                <c:pt idx="18051">
                  <c:v>364.09100000000001</c:v>
                </c:pt>
                <c:pt idx="18052">
                  <c:v>364.10300000000001</c:v>
                </c:pt>
                <c:pt idx="18053">
                  <c:v>364.11499999999995</c:v>
                </c:pt>
                <c:pt idx="18054">
                  <c:v>364.12700000000001</c:v>
                </c:pt>
                <c:pt idx="18055">
                  <c:v>364.14</c:v>
                </c:pt>
                <c:pt idx="18056">
                  <c:v>364.15199999999999</c:v>
                </c:pt>
                <c:pt idx="18057">
                  <c:v>364.16399999999999</c:v>
                </c:pt>
                <c:pt idx="18058">
                  <c:v>364.17600000000004</c:v>
                </c:pt>
                <c:pt idx="18059">
                  <c:v>364.18799999999999</c:v>
                </c:pt>
                <c:pt idx="18060">
                  <c:v>364.2</c:v>
                </c:pt>
                <c:pt idx="18061">
                  <c:v>364.21299999999997</c:v>
                </c:pt>
                <c:pt idx="18062">
                  <c:v>364.22499999999997</c:v>
                </c:pt>
                <c:pt idx="18063">
                  <c:v>364.23700000000002</c:v>
                </c:pt>
                <c:pt idx="18064">
                  <c:v>364.24900000000002</c:v>
                </c:pt>
                <c:pt idx="18065">
                  <c:v>364.26099999999997</c:v>
                </c:pt>
                <c:pt idx="18066">
                  <c:v>364.274</c:v>
                </c:pt>
                <c:pt idx="18067">
                  <c:v>364.286</c:v>
                </c:pt>
                <c:pt idx="18068">
                  <c:v>364.298</c:v>
                </c:pt>
                <c:pt idx="18069">
                  <c:v>364.31</c:v>
                </c:pt>
                <c:pt idx="18070">
                  <c:v>364.322</c:v>
                </c:pt>
                <c:pt idx="18071">
                  <c:v>364.334</c:v>
                </c:pt>
                <c:pt idx="18072">
                  <c:v>364.34699999999998</c:v>
                </c:pt>
                <c:pt idx="18073">
                  <c:v>364.35899999999998</c:v>
                </c:pt>
                <c:pt idx="18074">
                  <c:v>364.37099999999998</c:v>
                </c:pt>
                <c:pt idx="18075">
                  <c:v>364.38300000000004</c:v>
                </c:pt>
                <c:pt idx="18076">
                  <c:v>364.39499999999998</c:v>
                </c:pt>
                <c:pt idx="18077">
                  <c:v>364.40699999999998</c:v>
                </c:pt>
                <c:pt idx="18078">
                  <c:v>364.41999999999996</c:v>
                </c:pt>
                <c:pt idx="18079">
                  <c:v>364.43200000000002</c:v>
                </c:pt>
                <c:pt idx="18080">
                  <c:v>364.44400000000002</c:v>
                </c:pt>
                <c:pt idx="18081">
                  <c:v>364.45600000000002</c:v>
                </c:pt>
                <c:pt idx="18082">
                  <c:v>364.46799999999996</c:v>
                </c:pt>
                <c:pt idx="18083">
                  <c:v>364.48</c:v>
                </c:pt>
                <c:pt idx="18084">
                  <c:v>364.49299999999999</c:v>
                </c:pt>
                <c:pt idx="18085">
                  <c:v>364.505</c:v>
                </c:pt>
                <c:pt idx="18086">
                  <c:v>364.517</c:v>
                </c:pt>
                <c:pt idx="18087">
                  <c:v>364.529</c:v>
                </c:pt>
                <c:pt idx="18088">
                  <c:v>364.541</c:v>
                </c:pt>
                <c:pt idx="18089">
                  <c:v>364.553</c:v>
                </c:pt>
                <c:pt idx="18090">
                  <c:v>364.56599999999997</c:v>
                </c:pt>
                <c:pt idx="18091">
                  <c:v>364.57799999999997</c:v>
                </c:pt>
                <c:pt idx="18092">
                  <c:v>364.59000000000003</c:v>
                </c:pt>
                <c:pt idx="18093">
                  <c:v>364.60200000000003</c:v>
                </c:pt>
                <c:pt idx="18094">
                  <c:v>364.61399999999998</c:v>
                </c:pt>
                <c:pt idx="18095">
                  <c:v>364.62599999999998</c:v>
                </c:pt>
                <c:pt idx="18096">
                  <c:v>364.63800000000003</c:v>
                </c:pt>
                <c:pt idx="18097">
                  <c:v>364.65100000000001</c:v>
                </c:pt>
                <c:pt idx="18098">
                  <c:v>364.66300000000001</c:v>
                </c:pt>
                <c:pt idx="18099">
                  <c:v>364.67499999999995</c:v>
                </c:pt>
                <c:pt idx="18100">
                  <c:v>364.68700000000001</c:v>
                </c:pt>
                <c:pt idx="18101">
                  <c:v>364.69900000000001</c:v>
                </c:pt>
                <c:pt idx="18102">
                  <c:v>364.71100000000001</c:v>
                </c:pt>
                <c:pt idx="18103">
                  <c:v>364.72399999999999</c:v>
                </c:pt>
                <c:pt idx="18104">
                  <c:v>364.73599999999999</c:v>
                </c:pt>
                <c:pt idx="18105">
                  <c:v>364.74799999999999</c:v>
                </c:pt>
                <c:pt idx="18106">
                  <c:v>364.76</c:v>
                </c:pt>
                <c:pt idx="18107">
                  <c:v>364.77199999999999</c:v>
                </c:pt>
                <c:pt idx="18108">
                  <c:v>364.78399999999999</c:v>
                </c:pt>
                <c:pt idx="18109">
                  <c:v>364.79599999999999</c:v>
                </c:pt>
                <c:pt idx="18110">
                  <c:v>364.80900000000003</c:v>
                </c:pt>
                <c:pt idx="18111">
                  <c:v>364.82099999999997</c:v>
                </c:pt>
                <c:pt idx="18112">
                  <c:v>364.83299999999997</c:v>
                </c:pt>
                <c:pt idx="18113">
                  <c:v>364.84500000000003</c:v>
                </c:pt>
                <c:pt idx="18114">
                  <c:v>364.85700000000003</c:v>
                </c:pt>
                <c:pt idx="18115">
                  <c:v>364.86899999999997</c:v>
                </c:pt>
                <c:pt idx="18116">
                  <c:v>364.88099999999997</c:v>
                </c:pt>
                <c:pt idx="18117">
                  <c:v>364.89400000000001</c:v>
                </c:pt>
                <c:pt idx="18118">
                  <c:v>364.90600000000001</c:v>
                </c:pt>
                <c:pt idx="18119">
                  <c:v>364.911</c:v>
                </c:pt>
                <c:pt idx="18120">
                  <c:v>364.91800000000001</c:v>
                </c:pt>
                <c:pt idx="18121">
                  <c:v>364.92400000000004</c:v>
                </c:pt>
                <c:pt idx="18122">
                  <c:v>364.93</c:v>
                </c:pt>
                <c:pt idx="18123">
                  <c:v>364.93700000000001</c:v>
                </c:pt>
                <c:pt idx="18124">
                  <c:v>364.94900000000001</c:v>
                </c:pt>
                <c:pt idx="18125">
                  <c:v>364.96199999999999</c:v>
                </c:pt>
                <c:pt idx="18126">
                  <c:v>364.97400000000005</c:v>
                </c:pt>
                <c:pt idx="18127">
                  <c:v>364.98700000000002</c:v>
                </c:pt>
                <c:pt idx="18128">
                  <c:v>365</c:v>
                </c:pt>
                <c:pt idx="18129">
                  <c:v>365.012</c:v>
                </c:pt>
                <c:pt idx="18130">
                  <c:v>365.02499999999998</c:v>
                </c:pt>
                <c:pt idx="18131">
                  <c:v>365.03700000000003</c:v>
                </c:pt>
                <c:pt idx="18132">
                  <c:v>365.05</c:v>
                </c:pt>
                <c:pt idx="18133">
                  <c:v>365.06200000000001</c:v>
                </c:pt>
                <c:pt idx="18134">
                  <c:v>365.07499999999999</c:v>
                </c:pt>
                <c:pt idx="18135">
                  <c:v>365.08799999999997</c:v>
                </c:pt>
                <c:pt idx="18136">
                  <c:v>365.1</c:v>
                </c:pt>
                <c:pt idx="18137">
                  <c:v>365.113</c:v>
                </c:pt>
                <c:pt idx="18138">
                  <c:v>365.125</c:v>
                </c:pt>
                <c:pt idx="18139">
                  <c:v>365.13799999999998</c:v>
                </c:pt>
                <c:pt idx="18140">
                  <c:v>365.15000000000003</c:v>
                </c:pt>
                <c:pt idx="18141">
                  <c:v>365.16300000000001</c:v>
                </c:pt>
                <c:pt idx="18142">
                  <c:v>365.17599999999999</c:v>
                </c:pt>
                <c:pt idx="18143">
                  <c:v>365.18799999999999</c:v>
                </c:pt>
                <c:pt idx="18144">
                  <c:v>365.20099999999996</c:v>
                </c:pt>
                <c:pt idx="18145">
                  <c:v>365.21300000000002</c:v>
                </c:pt>
                <c:pt idx="18146">
                  <c:v>365.226</c:v>
                </c:pt>
                <c:pt idx="18147">
                  <c:v>365.238</c:v>
                </c:pt>
                <c:pt idx="18148">
                  <c:v>365.25099999999998</c:v>
                </c:pt>
                <c:pt idx="18149">
                  <c:v>365.26399999999995</c:v>
                </c:pt>
                <c:pt idx="18150">
                  <c:v>365.27600000000001</c:v>
                </c:pt>
                <c:pt idx="18151">
                  <c:v>365.28899999999999</c:v>
                </c:pt>
                <c:pt idx="18152">
                  <c:v>365.30099999999999</c:v>
                </c:pt>
                <c:pt idx="18153">
                  <c:v>365.31399999999996</c:v>
                </c:pt>
                <c:pt idx="18154">
                  <c:v>365.32600000000002</c:v>
                </c:pt>
                <c:pt idx="18155">
                  <c:v>365.339</c:v>
                </c:pt>
                <c:pt idx="18156">
                  <c:v>365.351</c:v>
                </c:pt>
                <c:pt idx="18157">
                  <c:v>365.36399999999998</c:v>
                </c:pt>
                <c:pt idx="18158">
                  <c:v>365.37699999999995</c:v>
                </c:pt>
                <c:pt idx="18159">
                  <c:v>365.38900000000001</c:v>
                </c:pt>
                <c:pt idx="18160">
                  <c:v>365.40199999999999</c:v>
                </c:pt>
                <c:pt idx="18161">
                  <c:v>365.41399999999999</c:v>
                </c:pt>
                <c:pt idx="18162">
                  <c:v>365.42699999999996</c:v>
                </c:pt>
                <c:pt idx="18163">
                  <c:v>365.43900000000002</c:v>
                </c:pt>
                <c:pt idx="18164">
                  <c:v>365.452</c:v>
                </c:pt>
                <c:pt idx="18165">
                  <c:v>365.46500000000003</c:v>
                </c:pt>
                <c:pt idx="18166">
                  <c:v>365.47699999999998</c:v>
                </c:pt>
                <c:pt idx="18167">
                  <c:v>365.49</c:v>
                </c:pt>
                <c:pt idx="18168">
                  <c:v>365.50200000000001</c:v>
                </c:pt>
                <c:pt idx="18169">
                  <c:v>365.51499999999999</c:v>
                </c:pt>
                <c:pt idx="18170">
                  <c:v>365.52699999999999</c:v>
                </c:pt>
                <c:pt idx="18171">
                  <c:v>365.53999999999996</c:v>
                </c:pt>
                <c:pt idx="18172">
                  <c:v>365.55199999999996</c:v>
                </c:pt>
                <c:pt idx="18173">
                  <c:v>365.565</c:v>
                </c:pt>
                <c:pt idx="18174">
                  <c:v>365.577</c:v>
                </c:pt>
                <c:pt idx="18175">
                  <c:v>365.59</c:v>
                </c:pt>
                <c:pt idx="18176">
                  <c:v>365.60300000000001</c:v>
                </c:pt>
                <c:pt idx="18177">
                  <c:v>365.61500000000001</c:v>
                </c:pt>
                <c:pt idx="18178">
                  <c:v>365.62800000000004</c:v>
                </c:pt>
                <c:pt idx="18179">
                  <c:v>365.64</c:v>
                </c:pt>
                <c:pt idx="18180">
                  <c:v>365.65300000000002</c:v>
                </c:pt>
                <c:pt idx="18181">
                  <c:v>365.66499999999996</c:v>
                </c:pt>
                <c:pt idx="18182">
                  <c:v>365.678</c:v>
                </c:pt>
                <c:pt idx="18183">
                  <c:v>365.69</c:v>
                </c:pt>
                <c:pt idx="18184">
                  <c:v>365.70299999999997</c:v>
                </c:pt>
                <c:pt idx="18185">
                  <c:v>365.71499999999997</c:v>
                </c:pt>
                <c:pt idx="18186">
                  <c:v>365.72799999999995</c:v>
                </c:pt>
                <c:pt idx="18187">
                  <c:v>365.74100000000004</c:v>
                </c:pt>
                <c:pt idx="18188">
                  <c:v>365.75299999999999</c:v>
                </c:pt>
                <c:pt idx="18189">
                  <c:v>365.76600000000002</c:v>
                </c:pt>
                <c:pt idx="18190">
                  <c:v>365.77799999999996</c:v>
                </c:pt>
                <c:pt idx="18191">
                  <c:v>365.791</c:v>
                </c:pt>
                <c:pt idx="18192">
                  <c:v>365.803</c:v>
                </c:pt>
                <c:pt idx="18193">
                  <c:v>365.81600000000003</c:v>
                </c:pt>
                <c:pt idx="18194">
                  <c:v>365.82799999999997</c:v>
                </c:pt>
                <c:pt idx="18195">
                  <c:v>365.84099999999995</c:v>
                </c:pt>
                <c:pt idx="18196">
                  <c:v>365.85300000000001</c:v>
                </c:pt>
                <c:pt idx="18197">
                  <c:v>365.86599999999999</c:v>
                </c:pt>
                <c:pt idx="18198">
                  <c:v>365.87799999999999</c:v>
                </c:pt>
                <c:pt idx="18199">
                  <c:v>365.89099999999996</c:v>
                </c:pt>
                <c:pt idx="18200">
                  <c:v>365.904</c:v>
                </c:pt>
                <c:pt idx="18201">
                  <c:v>365.916</c:v>
                </c:pt>
                <c:pt idx="18202">
                  <c:v>365.92900000000003</c:v>
                </c:pt>
                <c:pt idx="18203">
                  <c:v>365.94099999999997</c:v>
                </c:pt>
                <c:pt idx="18204">
                  <c:v>365.95400000000001</c:v>
                </c:pt>
                <c:pt idx="18205">
                  <c:v>365.96600000000001</c:v>
                </c:pt>
                <c:pt idx="18206">
                  <c:v>365.97900000000004</c:v>
                </c:pt>
                <c:pt idx="18207">
                  <c:v>365.99099999999999</c:v>
                </c:pt>
                <c:pt idx="18208">
                  <c:v>366.00400000000002</c:v>
                </c:pt>
                <c:pt idx="18209">
                  <c:v>366.01599999999996</c:v>
                </c:pt>
                <c:pt idx="18210">
                  <c:v>366.029</c:v>
                </c:pt>
                <c:pt idx="18211">
                  <c:v>366.041</c:v>
                </c:pt>
                <c:pt idx="18212">
                  <c:v>366.05399999999997</c:v>
                </c:pt>
                <c:pt idx="18213">
                  <c:v>366.06599999999997</c:v>
                </c:pt>
                <c:pt idx="18214">
                  <c:v>366.07899999999995</c:v>
                </c:pt>
                <c:pt idx="18215">
                  <c:v>366.09100000000001</c:v>
                </c:pt>
                <c:pt idx="18216">
                  <c:v>366.10399999999998</c:v>
                </c:pt>
                <c:pt idx="18217">
                  <c:v>366.11599999999999</c:v>
                </c:pt>
                <c:pt idx="18218">
                  <c:v>366.12899999999996</c:v>
                </c:pt>
                <c:pt idx="18219">
                  <c:v>366.14100000000002</c:v>
                </c:pt>
                <c:pt idx="18220">
                  <c:v>366.154</c:v>
                </c:pt>
                <c:pt idx="18221">
                  <c:v>366.16700000000003</c:v>
                </c:pt>
                <c:pt idx="18222">
                  <c:v>366.17899999999997</c:v>
                </c:pt>
                <c:pt idx="18223">
                  <c:v>366.19199999999995</c:v>
                </c:pt>
                <c:pt idx="18224">
                  <c:v>366.20400000000001</c:v>
                </c:pt>
                <c:pt idx="18225">
                  <c:v>366.21699999999998</c:v>
                </c:pt>
                <c:pt idx="18226">
                  <c:v>366.22899999999998</c:v>
                </c:pt>
                <c:pt idx="18227">
                  <c:v>366.24199999999996</c:v>
                </c:pt>
                <c:pt idx="18228">
                  <c:v>366.25400000000002</c:v>
                </c:pt>
                <c:pt idx="18229">
                  <c:v>366.267</c:v>
                </c:pt>
                <c:pt idx="18230">
                  <c:v>366.279</c:v>
                </c:pt>
                <c:pt idx="18231">
                  <c:v>366.29199999999997</c:v>
                </c:pt>
                <c:pt idx="18232">
                  <c:v>366.30399999999997</c:v>
                </c:pt>
                <c:pt idx="18233">
                  <c:v>366.31700000000001</c:v>
                </c:pt>
                <c:pt idx="18234">
                  <c:v>366.32900000000001</c:v>
                </c:pt>
                <c:pt idx="18235">
                  <c:v>366.34199999999998</c:v>
                </c:pt>
                <c:pt idx="18236">
                  <c:v>366.35399999999998</c:v>
                </c:pt>
                <c:pt idx="18237">
                  <c:v>366.36699999999996</c:v>
                </c:pt>
                <c:pt idx="18238">
                  <c:v>366.37900000000002</c:v>
                </c:pt>
                <c:pt idx="18239">
                  <c:v>366.392</c:v>
                </c:pt>
                <c:pt idx="18240">
                  <c:v>366.404</c:v>
                </c:pt>
                <c:pt idx="18241">
                  <c:v>366.41699999999997</c:v>
                </c:pt>
                <c:pt idx="18242">
                  <c:v>366.42900000000003</c:v>
                </c:pt>
                <c:pt idx="18243">
                  <c:v>366.44200000000001</c:v>
                </c:pt>
                <c:pt idx="18244">
                  <c:v>366.45400000000001</c:v>
                </c:pt>
                <c:pt idx="18245">
                  <c:v>366.46699999999998</c:v>
                </c:pt>
                <c:pt idx="18246">
                  <c:v>366.47899999999998</c:v>
                </c:pt>
                <c:pt idx="18247">
                  <c:v>366.49200000000002</c:v>
                </c:pt>
                <c:pt idx="18248">
                  <c:v>366.50400000000002</c:v>
                </c:pt>
                <c:pt idx="18249">
                  <c:v>366.517</c:v>
                </c:pt>
                <c:pt idx="18250">
                  <c:v>366.529</c:v>
                </c:pt>
                <c:pt idx="18251">
                  <c:v>366.54199999999997</c:v>
                </c:pt>
                <c:pt idx="18252">
                  <c:v>366.55400000000003</c:v>
                </c:pt>
                <c:pt idx="18253">
                  <c:v>366.56700000000001</c:v>
                </c:pt>
                <c:pt idx="18254">
                  <c:v>366.57900000000001</c:v>
                </c:pt>
                <c:pt idx="18255">
                  <c:v>366.59199999999998</c:v>
                </c:pt>
                <c:pt idx="18256">
                  <c:v>366.60400000000004</c:v>
                </c:pt>
                <c:pt idx="18257">
                  <c:v>366.61700000000002</c:v>
                </c:pt>
                <c:pt idx="18258">
                  <c:v>366.62900000000002</c:v>
                </c:pt>
                <c:pt idx="18259">
                  <c:v>366.642</c:v>
                </c:pt>
                <c:pt idx="18260">
                  <c:v>366.654</c:v>
                </c:pt>
                <c:pt idx="18261">
                  <c:v>366.66700000000003</c:v>
                </c:pt>
                <c:pt idx="18262">
                  <c:v>366.67900000000003</c:v>
                </c:pt>
                <c:pt idx="18263">
                  <c:v>366.69200000000001</c:v>
                </c:pt>
                <c:pt idx="18264">
                  <c:v>366.70400000000001</c:v>
                </c:pt>
                <c:pt idx="18265">
                  <c:v>366.71700000000004</c:v>
                </c:pt>
                <c:pt idx="18266">
                  <c:v>366.72899999999998</c:v>
                </c:pt>
                <c:pt idx="18267">
                  <c:v>366.74200000000002</c:v>
                </c:pt>
                <c:pt idx="18268">
                  <c:v>366.75399999999996</c:v>
                </c:pt>
                <c:pt idx="18269">
                  <c:v>366.767</c:v>
                </c:pt>
                <c:pt idx="18270">
                  <c:v>366.779</c:v>
                </c:pt>
                <c:pt idx="18271">
                  <c:v>366.79200000000003</c:v>
                </c:pt>
                <c:pt idx="18272">
                  <c:v>366.80399999999997</c:v>
                </c:pt>
                <c:pt idx="18273">
                  <c:v>366.81700000000001</c:v>
                </c:pt>
                <c:pt idx="18274">
                  <c:v>366.82900000000001</c:v>
                </c:pt>
                <c:pt idx="18275">
                  <c:v>366.84100000000001</c:v>
                </c:pt>
                <c:pt idx="18276">
                  <c:v>366.85399999999998</c:v>
                </c:pt>
                <c:pt idx="18277">
                  <c:v>366.86599999999999</c:v>
                </c:pt>
                <c:pt idx="18278">
                  <c:v>366.87899999999996</c:v>
                </c:pt>
                <c:pt idx="18279">
                  <c:v>366.89100000000002</c:v>
                </c:pt>
                <c:pt idx="18280">
                  <c:v>366.904</c:v>
                </c:pt>
                <c:pt idx="18281">
                  <c:v>366.916</c:v>
                </c:pt>
                <c:pt idx="18282">
                  <c:v>366.92899999999997</c:v>
                </c:pt>
                <c:pt idx="18283">
                  <c:v>366.94100000000003</c:v>
                </c:pt>
                <c:pt idx="18284">
                  <c:v>366.95400000000001</c:v>
                </c:pt>
                <c:pt idx="18285">
                  <c:v>366.96600000000001</c:v>
                </c:pt>
                <c:pt idx="18286">
                  <c:v>366.97899999999998</c:v>
                </c:pt>
                <c:pt idx="18287">
                  <c:v>366.99099999999999</c:v>
                </c:pt>
                <c:pt idx="18288">
                  <c:v>367.00400000000002</c:v>
                </c:pt>
                <c:pt idx="18289">
                  <c:v>367.01600000000002</c:v>
                </c:pt>
                <c:pt idx="18290">
                  <c:v>367.029</c:v>
                </c:pt>
                <c:pt idx="18291">
                  <c:v>367.041</c:v>
                </c:pt>
                <c:pt idx="18292">
                  <c:v>367.05399999999997</c:v>
                </c:pt>
                <c:pt idx="18293">
                  <c:v>367.06600000000003</c:v>
                </c:pt>
                <c:pt idx="18294">
                  <c:v>367.07800000000003</c:v>
                </c:pt>
                <c:pt idx="18295">
                  <c:v>367.09100000000001</c:v>
                </c:pt>
                <c:pt idx="18296">
                  <c:v>367.10299999999995</c:v>
                </c:pt>
                <c:pt idx="18297">
                  <c:v>367.11600000000004</c:v>
                </c:pt>
                <c:pt idx="18298">
                  <c:v>367.12799999999999</c:v>
                </c:pt>
                <c:pt idx="18299">
                  <c:v>367.14100000000002</c:v>
                </c:pt>
                <c:pt idx="18300">
                  <c:v>367.15299999999996</c:v>
                </c:pt>
                <c:pt idx="18301">
                  <c:v>367.166</c:v>
                </c:pt>
                <c:pt idx="18302">
                  <c:v>367.178</c:v>
                </c:pt>
                <c:pt idx="18303">
                  <c:v>367.19100000000003</c:v>
                </c:pt>
                <c:pt idx="18304">
                  <c:v>367.20299999999997</c:v>
                </c:pt>
                <c:pt idx="18305">
                  <c:v>367.21600000000001</c:v>
                </c:pt>
                <c:pt idx="18306">
                  <c:v>367.22800000000001</c:v>
                </c:pt>
                <c:pt idx="18307">
                  <c:v>367.24100000000004</c:v>
                </c:pt>
                <c:pt idx="18308">
                  <c:v>367.25299999999999</c:v>
                </c:pt>
                <c:pt idx="18309">
                  <c:v>367.26499999999999</c:v>
                </c:pt>
                <c:pt idx="18310">
                  <c:v>367.27799999999996</c:v>
                </c:pt>
                <c:pt idx="18311">
                  <c:v>367.29</c:v>
                </c:pt>
                <c:pt idx="18312">
                  <c:v>367.303</c:v>
                </c:pt>
                <c:pt idx="18313">
                  <c:v>367.315</c:v>
                </c:pt>
                <c:pt idx="18314">
                  <c:v>367.32799999999997</c:v>
                </c:pt>
                <c:pt idx="18315">
                  <c:v>367.34000000000003</c:v>
                </c:pt>
                <c:pt idx="18316">
                  <c:v>367.35300000000001</c:v>
                </c:pt>
                <c:pt idx="18317">
                  <c:v>367.36500000000001</c:v>
                </c:pt>
                <c:pt idx="18318">
                  <c:v>367.37799999999999</c:v>
                </c:pt>
                <c:pt idx="18319">
                  <c:v>367.39</c:v>
                </c:pt>
                <c:pt idx="18320">
                  <c:v>367.40200000000004</c:v>
                </c:pt>
                <c:pt idx="18321">
                  <c:v>367.41500000000002</c:v>
                </c:pt>
                <c:pt idx="18322">
                  <c:v>367.42700000000002</c:v>
                </c:pt>
                <c:pt idx="18323">
                  <c:v>367.44</c:v>
                </c:pt>
                <c:pt idx="18324">
                  <c:v>367.452</c:v>
                </c:pt>
                <c:pt idx="18325">
                  <c:v>367.46500000000003</c:v>
                </c:pt>
                <c:pt idx="18326">
                  <c:v>367.47699999999998</c:v>
                </c:pt>
                <c:pt idx="18327">
                  <c:v>367.49</c:v>
                </c:pt>
                <c:pt idx="18328">
                  <c:v>367.50199999999995</c:v>
                </c:pt>
                <c:pt idx="18329">
                  <c:v>367.51400000000001</c:v>
                </c:pt>
                <c:pt idx="18330">
                  <c:v>367.52699999999999</c:v>
                </c:pt>
                <c:pt idx="18331">
                  <c:v>367.53899999999999</c:v>
                </c:pt>
                <c:pt idx="18332">
                  <c:v>367.55199999999996</c:v>
                </c:pt>
                <c:pt idx="18333">
                  <c:v>367.56400000000002</c:v>
                </c:pt>
                <c:pt idx="18334">
                  <c:v>367.577</c:v>
                </c:pt>
                <c:pt idx="18335">
                  <c:v>367.589</c:v>
                </c:pt>
                <c:pt idx="18336">
                  <c:v>367.60199999999998</c:v>
                </c:pt>
                <c:pt idx="18337">
                  <c:v>367.61399999999998</c:v>
                </c:pt>
                <c:pt idx="18338">
                  <c:v>367.62600000000003</c:v>
                </c:pt>
                <c:pt idx="18339">
                  <c:v>367.63900000000001</c:v>
                </c:pt>
                <c:pt idx="18340">
                  <c:v>367.65100000000001</c:v>
                </c:pt>
                <c:pt idx="18341">
                  <c:v>367.66399999999999</c:v>
                </c:pt>
                <c:pt idx="18342">
                  <c:v>367.67600000000004</c:v>
                </c:pt>
                <c:pt idx="18343">
                  <c:v>367.68900000000002</c:v>
                </c:pt>
                <c:pt idx="18344">
                  <c:v>367.70100000000002</c:v>
                </c:pt>
                <c:pt idx="18345">
                  <c:v>367.71299999999997</c:v>
                </c:pt>
                <c:pt idx="18346">
                  <c:v>367.726</c:v>
                </c:pt>
                <c:pt idx="18347">
                  <c:v>367.738</c:v>
                </c:pt>
                <c:pt idx="18348">
                  <c:v>367.75100000000003</c:v>
                </c:pt>
                <c:pt idx="18349">
                  <c:v>367.76299999999998</c:v>
                </c:pt>
                <c:pt idx="18350">
                  <c:v>367.77600000000001</c:v>
                </c:pt>
                <c:pt idx="18351">
                  <c:v>367.78800000000001</c:v>
                </c:pt>
                <c:pt idx="18352">
                  <c:v>367.8</c:v>
                </c:pt>
                <c:pt idx="18353">
                  <c:v>367.81299999999999</c:v>
                </c:pt>
                <c:pt idx="18354">
                  <c:v>367.82499999999999</c:v>
                </c:pt>
                <c:pt idx="18355">
                  <c:v>367.83799999999997</c:v>
                </c:pt>
                <c:pt idx="18356">
                  <c:v>367.85</c:v>
                </c:pt>
                <c:pt idx="18357">
                  <c:v>367.863</c:v>
                </c:pt>
                <c:pt idx="18358">
                  <c:v>367.875</c:v>
                </c:pt>
                <c:pt idx="18359">
                  <c:v>367.887</c:v>
                </c:pt>
                <c:pt idx="18360">
                  <c:v>367.9</c:v>
                </c:pt>
                <c:pt idx="18361">
                  <c:v>367.91200000000003</c:v>
                </c:pt>
                <c:pt idx="18362">
                  <c:v>367.92500000000001</c:v>
                </c:pt>
                <c:pt idx="18363">
                  <c:v>367.93700000000001</c:v>
                </c:pt>
                <c:pt idx="18364">
                  <c:v>367.95</c:v>
                </c:pt>
                <c:pt idx="18365">
                  <c:v>367.96200000000005</c:v>
                </c:pt>
                <c:pt idx="18366">
                  <c:v>367.97399999999999</c:v>
                </c:pt>
                <c:pt idx="18367">
                  <c:v>367.98700000000002</c:v>
                </c:pt>
                <c:pt idx="18368">
                  <c:v>367.99899999999997</c:v>
                </c:pt>
                <c:pt idx="18369">
                  <c:v>368.012</c:v>
                </c:pt>
                <c:pt idx="18370">
                  <c:v>368.024</c:v>
                </c:pt>
                <c:pt idx="18371">
                  <c:v>368.03699999999998</c:v>
                </c:pt>
                <c:pt idx="18372">
                  <c:v>368.04899999999998</c:v>
                </c:pt>
                <c:pt idx="18373">
                  <c:v>368.06099999999998</c:v>
                </c:pt>
                <c:pt idx="18374">
                  <c:v>368.07400000000001</c:v>
                </c:pt>
                <c:pt idx="18375">
                  <c:v>368.08600000000001</c:v>
                </c:pt>
                <c:pt idx="18376">
                  <c:v>368.09899999999999</c:v>
                </c:pt>
                <c:pt idx="18377">
                  <c:v>368.11099999999999</c:v>
                </c:pt>
                <c:pt idx="18378">
                  <c:v>368.12300000000005</c:v>
                </c:pt>
                <c:pt idx="18379">
                  <c:v>368.13600000000002</c:v>
                </c:pt>
                <c:pt idx="18380">
                  <c:v>368.14800000000002</c:v>
                </c:pt>
                <c:pt idx="18381">
                  <c:v>368.161</c:v>
                </c:pt>
                <c:pt idx="18382">
                  <c:v>368.173</c:v>
                </c:pt>
                <c:pt idx="18383">
                  <c:v>368.185</c:v>
                </c:pt>
                <c:pt idx="18384">
                  <c:v>368.19800000000004</c:v>
                </c:pt>
                <c:pt idx="18385">
                  <c:v>368.21</c:v>
                </c:pt>
                <c:pt idx="18386">
                  <c:v>368.22299999999996</c:v>
                </c:pt>
                <c:pt idx="18387">
                  <c:v>368.23500000000001</c:v>
                </c:pt>
                <c:pt idx="18388">
                  <c:v>368.24700000000001</c:v>
                </c:pt>
                <c:pt idx="18389">
                  <c:v>368.26</c:v>
                </c:pt>
                <c:pt idx="18390">
                  <c:v>368.27199999999999</c:v>
                </c:pt>
                <c:pt idx="18391">
                  <c:v>368.28499999999997</c:v>
                </c:pt>
                <c:pt idx="18392">
                  <c:v>368.29700000000003</c:v>
                </c:pt>
                <c:pt idx="18393">
                  <c:v>368.30900000000003</c:v>
                </c:pt>
                <c:pt idx="18394">
                  <c:v>368.322</c:v>
                </c:pt>
                <c:pt idx="18395">
                  <c:v>368.334</c:v>
                </c:pt>
                <c:pt idx="18396">
                  <c:v>368.34700000000004</c:v>
                </c:pt>
                <c:pt idx="18397">
                  <c:v>368.35900000000004</c:v>
                </c:pt>
                <c:pt idx="18398">
                  <c:v>368.37099999999998</c:v>
                </c:pt>
                <c:pt idx="18399">
                  <c:v>368.38400000000001</c:v>
                </c:pt>
                <c:pt idx="18400">
                  <c:v>368.39599999999996</c:v>
                </c:pt>
                <c:pt idx="18401">
                  <c:v>368.40899999999999</c:v>
                </c:pt>
                <c:pt idx="18402">
                  <c:v>368.42099999999999</c:v>
                </c:pt>
                <c:pt idx="18403">
                  <c:v>368.43299999999999</c:v>
                </c:pt>
                <c:pt idx="18404">
                  <c:v>368.44599999999997</c:v>
                </c:pt>
                <c:pt idx="18405">
                  <c:v>368.45800000000003</c:v>
                </c:pt>
                <c:pt idx="18406">
                  <c:v>368.471</c:v>
                </c:pt>
                <c:pt idx="18407">
                  <c:v>368.483</c:v>
                </c:pt>
                <c:pt idx="18408">
                  <c:v>368.495</c:v>
                </c:pt>
                <c:pt idx="18409">
                  <c:v>368.50799999999998</c:v>
                </c:pt>
                <c:pt idx="18410">
                  <c:v>368.52000000000004</c:v>
                </c:pt>
                <c:pt idx="18411">
                  <c:v>368.53300000000002</c:v>
                </c:pt>
                <c:pt idx="18412">
                  <c:v>368.54500000000002</c:v>
                </c:pt>
                <c:pt idx="18413">
                  <c:v>368.55699999999996</c:v>
                </c:pt>
                <c:pt idx="18414">
                  <c:v>368.57000000000005</c:v>
                </c:pt>
                <c:pt idx="18415">
                  <c:v>368.58199999999999</c:v>
                </c:pt>
                <c:pt idx="18416">
                  <c:v>368.59500000000003</c:v>
                </c:pt>
                <c:pt idx="18417">
                  <c:v>368.60699999999997</c:v>
                </c:pt>
                <c:pt idx="18418">
                  <c:v>368.61900000000003</c:v>
                </c:pt>
                <c:pt idx="18419">
                  <c:v>368.63200000000001</c:v>
                </c:pt>
                <c:pt idx="18420">
                  <c:v>368.64400000000001</c:v>
                </c:pt>
                <c:pt idx="18421">
                  <c:v>368.65600000000001</c:v>
                </c:pt>
                <c:pt idx="18422">
                  <c:v>368.66899999999998</c:v>
                </c:pt>
                <c:pt idx="18423">
                  <c:v>368.68100000000004</c:v>
                </c:pt>
                <c:pt idx="18424">
                  <c:v>368.69400000000002</c:v>
                </c:pt>
                <c:pt idx="18425">
                  <c:v>368.70600000000002</c:v>
                </c:pt>
                <c:pt idx="18426">
                  <c:v>368.71799999999996</c:v>
                </c:pt>
                <c:pt idx="18427">
                  <c:v>368.73099999999999</c:v>
                </c:pt>
                <c:pt idx="18428">
                  <c:v>368.74299999999999</c:v>
                </c:pt>
                <c:pt idx="18429">
                  <c:v>368.755</c:v>
                </c:pt>
                <c:pt idx="18430">
                  <c:v>368.76799999999997</c:v>
                </c:pt>
                <c:pt idx="18431">
                  <c:v>368.78</c:v>
                </c:pt>
                <c:pt idx="18432">
                  <c:v>368.79300000000001</c:v>
                </c:pt>
                <c:pt idx="18433">
                  <c:v>368.80500000000001</c:v>
                </c:pt>
                <c:pt idx="18434">
                  <c:v>368.81700000000001</c:v>
                </c:pt>
                <c:pt idx="18435">
                  <c:v>368.83</c:v>
                </c:pt>
                <c:pt idx="18436">
                  <c:v>368.84200000000004</c:v>
                </c:pt>
                <c:pt idx="18437">
                  <c:v>368.85399999999998</c:v>
                </c:pt>
                <c:pt idx="18438">
                  <c:v>368.86700000000002</c:v>
                </c:pt>
                <c:pt idx="18439">
                  <c:v>368.87899999999996</c:v>
                </c:pt>
                <c:pt idx="18440">
                  <c:v>368.892</c:v>
                </c:pt>
                <c:pt idx="18441">
                  <c:v>368.904</c:v>
                </c:pt>
                <c:pt idx="18442">
                  <c:v>368.916</c:v>
                </c:pt>
                <c:pt idx="18443">
                  <c:v>368.92899999999997</c:v>
                </c:pt>
                <c:pt idx="18444">
                  <c:v>368.94099999999997</c:v>
                </c:pt>
                <c:pt idx="18445">
                  <c:v>368.95300000000003</c:v>
                </c:pt>
                <c:pt idx="18446">
                  <c:v>368.96600000000001</c:v>
                </c:pt>
                <c:pt idx="18447">
                  <c:v>368.97800000000001</c:v>
                </c:pt>
                <c:pt idx="18448">
                  <c:v>368.99</c:v>
                </c:pt>
                <c:pt idx="18449">
                  <c:v>369.00299999999999</c:v>
                </c:pt>
                <c:pt idx="18450">
                  <c:v>369.01500000000004</c:v>
                </c:pt>
                <c:pt idx="18451">
                  <c:v>369.02800000000002</c:v>
                </c:pt>
                <c:pt idx="18452">
                  <c:v>369.03999999999996</c:v>
                </c:pt>
                <c:pt idx="18453">
                  <c:v>369.05199999999996</c:v>
                </c:pt>
                <c:pt idx="18454">
                  <c:v>369.065</c:v>
                </c:pt>
                <c:pt idx="18455">
                  <c:v>369.077</c:v>
                </c:pt>
                <c:pt idx="18456">
                  <c:v>369.089</c:v>
                </c:pt>
                <c:pt idx="18457">
                  <c:v>369.10199999999998</c:v>
                </c:pt>
                <c:pt idx="18458">
                  <c:v>369.11400000000003</c:v>
                </c:pt>
                <c:pt idx="18459">
                  <c:v>369.12600000000003</c:v>
                </c:pt>
                <c:pt idx="18460">
                  <c:v>369.13900000000001</c:v>
                </c:pt>
                <c:pt idx="18461">
                  <c:v>369.15100000000001</c:v>
                </c:pt>
                <c:pt idx="18462">
                  <c:v>369.16399999999999</c:v>
                </c:pt>
                <c:pt idx="18463">
                  <c:v>369.17600000000004</c:v>
                </c:pt>
                <c:pt idx="18464">
                  <c:v>369.18799999999999</c:v>
                </c:pt>
                <c:pt idx="18465">
                  <c:v>369.20100000000002</c:v>
                </c:pt>
                <c:pt idx="18466">
                  <c:v>369.21299999999997</c:v>
                </c:pt>
                <c:pt idx="18467">
                  <c:v>369.22500000000002</c:v>
                </c:pt>
                <c:pt idx="18468">
                  <c:v>369.238</c:v>
                </c:pt>
                <c:pt idx="18469">
                  <c:v>369.25</c:v>
                </c:pt>
                <c:pt idx="18470">
                  <c:v>369.262</c:v>
                </c:pt>
                <c:pt idx="18471">
                  <c:v>369.27499999999998</c:v>
                </c:pt>
                <c:pt idx="18472">
                  <c:v>369.28700000000003</c:v>
                </c:pt>
                <c:pt idx="18473">
                  <c:v>369.29899999999998</c:v>
                </c:pt>
                <c:pt idx="18474">
                  <c:v>369.31200000000001</c:v>
                </c:pt>
                <c:pt idx="18475">
                  <c:v>369.32399999999996</c:v>
                </c:pt>
                <c:pt idx="18476">
                  <c:v>369.33600000000001</c:v>
                </c:pt>
                <c:pt idx="18477">
                  <c:v>369.34899999999999</c:v>
                </c:pt>
                <c:pt idx="18478">
                  <c:v>369.36099999999999</c:v>
                </c:pt>
                <c:pt idx="18479">
                  <c:v>369.37299999999999</c:v>
                </c:pt>
                <c:pt idx="18480">
                  <c:v>369.38600000000002</c:v>
                </c:pt>
                <c:pt idx="18481">
                  <c:v>369.39800000000002</c:v>
                </c:pt>
                <c:pt idx="18482">
                  <c:v>369.41</c:v>
                </c:pt>
                <c:pt idx="18483">
                  <c:v>369.423</c:v>
                </c:pt>
                <c:pt idx="18484">
                  <c:v>369.435</c:v>
                </c:pt>
                <c:pt idx="18485">
                  <c:v>369.447</c:v>
                </c:pt>
                <c:pt idx="18486">
                  <c:v>369.46</c:v>
                </c:pt>
                <c:pt idx="18487">
                  <c:v>369.47199999999998</c:v>
                </c:pt>
                <c:pt idx="18488">
                  <c:v>369.48399999999998</c:v>
                </c:pt>
                <c:pt idx="18489">
                  <c:v>369.49700000000001</c:v>
                </c:pt>
                <c:pt idx="18490">
                  <c:v>369.50900000000001</c:v>
                </c:pt>
                <c:pt idx="18491">
                  <c:v>369.52100000000002</c:v>
                </c:pt>
                <c:pt idx="18492">
                  <c:v>369.53399999999999</c:v>
                </c:pt>
                <c:pt idx="18493">
                  <c:v>369.54599999999999</c:v>
                </c:pt>
                <c:pt idx="18494">
                  <c:v>369.55799999999999</c:v>
                </c:pt>
                <c:pt idx="18495">
                  <c:v>369.57100000000003</c:v>
                </c:pt>
                <c:pt idx="18496">
                  <c:v>369.58299999999997</c:v>
                </c:pt>
                <c:pt idx="18497">
                  <c:v>369.59499999999997</c:v>
                </c:pt>
                <c:pt idx="18498">
                  <c:v>369.608</c:v>
                </c:pt>
                <c:pt idx="18499">
                  <c:v>369.62</c:v>
                </c:pt>
                <c:pt idx="18500">
                  <c:v>369.63200000000001</c:v>
                </c:pt>
                <c:pt idx="18501">
                  <c:v>369.64499999999998</c:v>
                </c:pt>
                <c:pt idx="18502">
                  <c:v>369.65700000000004</c:v>
                </c:pt>
                <c:pt idx="18503">
                  <c:v>369.66900000000004</c:v>
                </c:pt>
                <c:pt idx="18504">
                  <c:v>369.68200000000002</c:v>
                </c:pt>
                <c:pt idx="18505">
                  <c:v>369.69399999999996</c:v>
                </c:pt>
                <c:pt idx="18506">
                  <c:v>369.70599999999996</c:v>
                </c:pt>
                <c:pt idx="18507">
                  <c:v>369.71899999999999</c:v>
                </c:pt>
                <c:pt idx="18508">
                  <c:v>369.73099999999999</c:v>
                </c:pt>
                <c:pt idx="18509">
                  <c:v>369.74299999999999</c:v>
                </c:pt>
                <c:pt idx="18510">
                  <c:v>369.75599999999997</c:v>
                </c:pt>
                <c:pt idx="18511">
                  <c:v>369.76800000000003</c:v>
                </c:pt>
                <c:pt idx="18512">
                  <c:v>369.78000000000003</c:v>
                </c:pt>
                <c:pt idx="18513">
                  <c:v>369.79300000000001</c:v>
                </c:pt>
                <c:pt idx="18514">
                  <c:v>369.80500000000001</c:v>
                </c:pt>
                <c:pt idx="18515">
                  <c:v>369.81700000000001</c:v>
                </c:pt>
                <c:pt idx="18516">
                  <c:v>369.83000000000004</c:v>
                </c:pt>
                <c:pt idx="18517">
                  <c:v>369.84199999999998</c:v>
                </c:pt>
                <c:pt idx="18518">
                  <c:v>369.85399999999998</c:v>
                </c:pt>
                <c:pt idx="18519">
                  <c:v>369.86699999999996</c:v>
                </c:pt>
                <c:pt idx="18520">
                  <c:v>369.87900000000002</c:v>
                </c:pt>
                <c:pt idx="18521">
                  <c:v>369.89100000000002</c:v>
                </c:pt>
                <c:pt idx="18522">
                  <c:v>369.90299999999996</c:v>
                </c:pt>
                <c:pt idx="18523">
                  <c:v>369.916</c:v>
                </c:pt>
                <c:pt idx="18524">
                  <c:v>369.928</c:v>
                </c:pt>
                <c:pt idx="18525">
                  <c:v>369.94</c:v>
                </c:pt>
                <c:pt idx="18526">
                  <c:v>369.95299999999997</c:v>
                </c:pt>
                <c:pt idx="18527">
                  <c:v>369.96499999999997</c:v>
                </c:pt>
                <c:pt idx="18528">
                  <c:v>369.97700000000003</c:v>
                </c:pt>
                <c:pt idx="18529">
                  <c:v>369.99</c:v>
                </c:pt>
                <c:pt idx="18530">
                  <c:v>370.00200000000001</c:v>
                </c:pt>
                <c:pt idx="18531">
                  <c:v>370.01400000000001</c:v>
                </c:pt>
                <c:pt idx="18532">
                  <c:v>370.02699999999999</c:v>
                </c:pt>
                <c:pt idx="18533">
                  <c:v>370.03900000000004</c:v>
                </c:pt>
                <c:pt idx="18534">
                  <c:v>370.05099999999999</c:v>
                </c:pt>
                <c:pt idx="18535">
                  <c:v>370.05500000000001</c:v>
                </c:pt>
                <c:pt idx="18536">
                  <c:v>370.06299999999999</c:v>
                </c:pt>
                <c:pt idx="18537">
                  <c:v>370.06700000000001</c:v>
                </c:pt>
                <c:pt idx="18538">
                  <c:v>370.07599999999996</c:v>
                </c:pt>
                <c:pt idx="18539">
                  <c:v>370.08</c:v>
                </c:pt>
                <c:pt idx="18540">
                  <c:v>370.09299999999996</c:v>
                </c:pt>
                <c:pt idx="18541">
                  <c:v>370.10599999999999</c:v>
                </c:pt>
                <c:pt idx="18542">
                  <c:v>370.11799999999999</c:v>
                </c:pt>
                <c:pt idx="18543">
                  <c:v>370.13100000000003</c:v>
                </c:pt>
                <c:pt idx="18544">
                  <c:v>370.14400000000001</c:v>
                </c:pt>
                <c:pt idx="18545">
                  <c:v>370.15699999999998</c:v>
                </c:pt>
                <c:pt idx="18546">
                  <c:v>370.16899999999998</c:v>
                </c:pt>
                <c:pt idx="18547">
                  <c:v>370.18200000000002</c:v>
                </c:pt>
                <c:pt idx="18548">
                  <c:v>370.19499999999999</c:v>
                </c:pt>
                <c:pt idx="18549">
                  <c:v>370.20799999999997</c:v>
                </c:pt>
                <c:pt idx="18550">
                  <c:v>370.21999999999997</c:v>
                </c:pt>
                <c:pt idx="18551">
                  <c:v>370.233</c:v>
                </c:pt>
                <c:pt idx="18552">
                  <c:v>370.24600000000004</c:v>
                </c:pt>
                <c:pt idx="18553">
                  <c:v>370.25900000000001</c:v>
                </c:pt>
                <c:pt idx="18554">
                  <c:v>370.27100000000002</c:v>
                </c:pt>
                <c:pt idx="18555">
                  <c:v>370.28399999999999</c:v>
                </c:pt>
                <c:pt idx="18556">
                  <c:v>370.29700000000003</c:v>
                </c:pt>
                <c:pt idx="18557">
                  <c:v>370.31</c:v>
                </c:pt>
                <c:pt idx="18558">
                  <c:v>370.322</c:v>
                </c:pt>
                <c:pt idx="18559">
                  <c:v>370.33499999999998</c:v>
                </c:pt>
                <c:pt idx="18560">
                  <c:v>370.34799999999996</c:v>
                </c:pt>
                <c:pt idx="18561">
                  <c:v>370.36099999999999</c:v>
                </c:pt>
                <c:pt idx="18562">
                  <c:v>370.37299999999999</c:v>
                </c:pt>
                <c:pt idx="18563">
                  <c:v>370.38600000000002</c:v>
                </c:pt>
                <c:pt idx="18564">
                  <c:v>370.399</c:v>
                </c:pt>
                <c:pt idx="18565">
                  <c:v>370.41199999999998</c:v>
                </c:pt>
                <c:pt idx="18566">
                  <c:v>370.42400000000004</c:v>
                </c:pt>
                <c:pt idx="18567">
                  <c:v>370.43700000000001</c:v>
                </c:pt>
                <c:pt idx="18568">
                  <c:v>370.45</c:v>
                </c:pt>
                <c:pt idx="18569">
                  <c:v>370.46299999999997</c:v>
                </c:pt>
                <c:pt idx="18570">
                  <c:v>370.47499999999997</c:v>
                </c:pt>
                <c:pt idx="18571">
                  <c:v>370.488</c:v>
                </c:pt>
                <c:pt idx="18572">
                  <c:v>370.50100000000003</c:v>
                </c:pt>
                <c:pt idx="18573">
                  <c:v>370.51400000000001</c:v>
                </c:pt>
                <c:pt idx="18574">
                  <c:v>370.52600000000001</c:v>
                </c:pt>
                <c:pt idx="18575">
                  <c:v>370.53899999999999</c:v>
                </c:pt>
                <c:pt idx="18576">
                  <c:v>370.55200000000002</c:v>
                </c:pt>
                <c:pt idx="18577">
                  <c:v>370.565</c:v>
                </c:pt>
                <c:pt idx="18578">
                  <c:v>370.577</c:v>
                </c:pt>
                <c:pt idx="18579">
                  <c:v>370.59</c:v>
                </c:pt>
                <c:pt idx="18580">
                  <c:v>370.60300000000001</c:v>
                </c:pt>
                <c:pt idx="18581">
                  <c:v>370.61500000000001</c:v>
                </c:pt>
                <c:pt idx="18582">
                  <c:v>370.62799999999999</c:v>
                </c:pt>
                <c:pt idx="18583">
                  <c:v>370.64100000000002</c:v>
                </c:pt>
                <c:pt idx="18584">
                  <c:v>370.654</c:v>
                </c:pt>
                <c:pt idx="18585">
                  <c:v>370.666</c:v>
                </c:pt>
                <c:pt idx="18586">
                  <c:v>370.67900000000003</c:v>
                </c:pt>
                <c:pt idx="18587">
                  <c:v>370.69200000000001</c:v>
                </c:pt>
                <c:pt idx="18588">
                  <c:v>370.70499999999998</c:v>
                </c:pt>
                <c:pt idx="18589">
                  <c:v>370.71699999999998</c:v>
                </c:pt>
                <c:pt idx="18590">
                  <c:v>370.72999999999996</c:v>
                </c:pt>
                <c:pt idx="18591">
                  <c:v>370.74300000000005</c:v>
                </c:pt>
                <c:pt idx="18592">
                  <c:v>370.755</c:v>
                </c:pt>
                <c:pt idx="18593">
                  <c:v>370.76799999999997</c:v>
                </c:pt>
                <c:pt idx="18594">
                  <c:v>370.78100000000001</c:v>
                </c:pt>
                <c:pt idx="18595">
                  <c:v>370.79399999999998</c:v>
                </c:pt>
                <c:pt idx="18596">
                  <c:v>370.80600000000004</c:v>
                </c:pt>
                <c:pt idx="18597">
                  <c:v>370.81900000000002</c:v>
                </c:pt>
                <c:pt idx="18598">
                  <c:v>370.83199999999999</c:v>
                </c:pt>
                <c:pt idx="18599">
                  <c:v>370.84499999999997</c:v>
                </c:pt>
                <c:pt idx="18600">
                  <c:v>370.85699999999997</c:v>
                </c:pt>
                <c:pt idx="18601">
                  <c:v>370.87</c:v>
                </c:pt>
                <c:pt idx="18602">
                  <c:v>370.88300000000004</c:v>
                </c:pt>
                <c:pt idx="18603">
                  <c:v>370.89499999999998</c:v>
                </c:pt>
                <c:pt idx="18604">
                  <c:v>370.90799999999996</c:v>
                </c:pt>
                <c:pt idx="18605">
                  <c:v>370.92099999999999</c:v>
                </c:pt>
                <c:pt idx="18606">
                  <c:v>370.93400000000003</c:v>
                </c:pt>
                <c:pt idx="18607">
                  <c:v>370.94600000000003</c:v>
                </c:pt>
                <c:pt idx="18608">
                  <c:v>370.959</c:v>
                </c:pt>
                <c:pt idx="18609">
                  <c:v>370.97199999999998</c:v>
                </c:pt>
                <c:pt idx="18610">
                  <c:v>370.98399999999998</c:v>
                </c:pt>
                <c:pt idx="18611">
                  <c:v>370.99700000000001</c:v>
                </c:pt>
                <c:pt idx="18612">
                  <c:v>371.01</c:v>
                </c:pt>
                <c:pt idx="18613">
                  <c:v>371.02300000000002</c:v>
                </c:pt>
                <c:pt idx="18614">
                  <c:v>371.03499999999997</c:v>
                </c:pt>
                <c:pt idx="18615">
                  <c:v>371.048</c:v>
                </c:pt>
                <c:pt idx="18616">
                  <c:v>371.06100000000004</c:v>
                </c:pt>
                <c:pt idx="18617">
                  <c:v>371.07299999999998</c:v>
                </c:pt>
                <c:pt idx="18618">
                  <c:v>371.08600000000001</c:v>
                </c:pt>
                <c:pt idx="18619">
                  <c:v>371.09899999999999</c:v>
                </c:pt>
                <c:pt idx="18620">
                  <c:v>371.11100000000005</c:v>
                </c:pt>
                <c:pt idx="18621">
                  <c:v>371.12400000000002</c:v>
                </c:pt>
                <c:pt idx="18622">
                  <c:v>371.137</c:v>
                </c:pt>
                <c:pt idx="18623">
                  <c:v>371.15</c:v>
                </c:pt>
                <c:pt idx="18624">
                  <c:v>371.16199999999998</c:v>
                </c:pt>
                <c:pt idx="18625">
                  <c:v>371.17500000000001</c:v>
                </c:pt>
                <c:pt idx="18626">
                  <c:v>371.18799999999999</c:v>
                </c:pt>
                <c:pt idx="18627">
                  <c:v>371.2</c:v>
                </c:pt>
                <c:pt idx="18628">
                  <c:v>371.21299999999997</c:v>
                </c:pt>
                <c:pt idx="18629">
                  <c:v>371.226</c:v>
                </c:pt>
                <c:pt idx="18630">
                  <c:v>371.238</c:v>
                </c:pt>
                <c:pt idx="18631">
                  <c:v>371.25100000000003</c:v>
                </c:pt>
                <c:pt idx="18632">
                  <c:v>371.26400000000001</c:v>
                </c:pt>
                <c:pt idx="18633">
                  <c:v>371.27699999999999</c:v>
                </c:pt>
                <c:pt idx="18634">
                  <c:v>371.28899999999999</c:v>
                </c:pt>
                <c:pt idx="18635">
                  <c:v>371.30200000000002</c:v>
                </c:pt>
                <c:pt idx="18636">
                  <c:v>371.315</c:v>
                </c:pt>
                <c:pt idx="18637">
                  <c:v>371.327</c:v>
                </c:pt>
                <c:pt idx="18638">
                  <c:v>371.34</c:v>
                </c:pt>
                <c:pt idx="18639">
                  <c:v>371.35299999999995</c:v>
                </c:pt>
                <c:pt idx="18640">
                  <c:v>371.36500000000001</c:v>
                </c:pt>
                <c:pt idx="18641">
                  <c:v>371.37799999999999</c:v>
                </c:pt>
                <c:pt idx="18642">
                  <c:v>371.39100000000002</c:v>
                </c:pt>
                <c:pt idx="18643">
                  <c:v>371.404</c:v>
                </c:pt>
                <c:pt idx="18644">
                  <c:v>371.416</c:v>
                </c:pt>
                <c:pt idx="18645">
                  <c:v>371.42900000000003</c:v>
                </c:pt>
                <c:pt idx="18646">
                  <c:v>371.44200000000001</c:v>
                </c:pt>
                <c:pt idx="18647">
                  <c:v>371.45400000000001</c:v>
                </c:pt>
                <c:pt idx="18648">
                  <c:v>371.46699999999998</c:v>
                </c:pt>
                <c:pt idx="18649">
                  <c:v>371.47999999999996</c:v>
                </c:pt>
                <c:pt idx="18650">
                  <c:v>371.49200000000002</c:v>
                </c:pt>
                <c:pt idx="18651">
                  <c:v>371.505</c:v>
                </c:pt>
                <c:pt idx="18652">
                  <c:v>371.51799999999997</c:v>
                </c:pt>
                <c:pt idx="18653">
                  <c:v>371.53</c:v>
                </c:pt>
                <c:pt idx="18654">
                  <c:v>371.54300000000001</c:v>
                </c:pt>
                <c:pt idx="18655">
                  <c:v>371.55600000000004</c:v>
                </c:pt>
                <c:pt idx="18656">
                  <c:v>371.56799999999998</c:v>
                </c:pt>
                <c:pt idx="18657">
                  <c:v>371.58100000000002</c:v>
                </c:pt>
                <c:pt idx="18658">
                  <c:v>371.59399999999999</c:v>
                </c:pt>
                <c:pt idx="18659">
                  <c:v>371.60600000000005</c:v>
                </c:pt>
                <c:pt idx="18660">
                  <c:v>371.61900000000003</c:v>
                </c:pt>
                <c:pt idx="18661">
                  <c:v>371.63200000000001</c:v>
                </c:pt>
                <c:pt idx="18662">
                  <c:v>371.64400000000001</c:v>
                </c:pt>
                <c:pt idx="18663">
                  <c:v>371.65699999999998</c:v>
                </c:pt>
                <c:pt idx="18664">
                  <c:v>371.67</c:v>
                </c:pt>
                <c:pt idx="18665">
                  <c:v>371.68299999999999</c:v>
                </c:pt>
                <c:pt idx="18666">
                  <c:v>371.69499999999999</c:v>
                </c:pt>
                <c:pt idx="18667">
                  <c:v>371.70799999999997</c:v>
                </c:pt>
                <c:pt idx="18668">
                  <c:v>371.721</c:v>
                </c:pt>
                <c:pt idx="18669">
                  <c:v>371.733</c:v>
                </c:pt>
                <c:pt idx="18670">
                  <c:v>371.74600000000004</c:v>
                </c:pt>
                <c:pt idx="18671">
                  <c:v>371.75900000000001</c:v>
                </c:pt>
                <c:pt idx="18672">
                  <c:v>371.77099999999996</c:v>
                </c:pt>
                <c:pt idx="18673">
                  <c:v>371.78399999999999</c:v>
                </c:pt>
                <c:pt idx="18674">
                  <c:v>371.79700000000003</c:v>
                </c:pt>
                <c:pt idx="18675">
                  <c:v>371.80900000000003</c:v>
                </c:pt>
                <c:pt idx="18676">
                  <c:v>371.822</c:v>
                </c:pt>
                <c:pt idx="18677">
                  <c:v>371.83499999999998</c:v>
                </c:pt>
                <c:pt idx="18678">
                  <c:v>371.84699999999998</c:v>
                </c:pt>
                <c:pt idx="18679">
                  <c:v>371.86</c:v>
                </c:pt>
                <c:pt idx="18680">
                  <c:v>371.87299999999999</c:v>
                </c:pt>
                <c:pt idx="18681">
                  <c:v>371.88499999999999</c:v>
                </c:pt>
                <c:pt idx="18682">
                  <c:v>371.89799999999997</c:v>
                </c:pt>
                <c:pt idx="18683">
                  <c:v>371.911</c:v>
                </c:pt>
                <c:pt idx="18684">
                  <c:v>371.923</c:v>
                </c:pt>
                <c:pt idx="18685">
                  <c:v>371.93599999999998</c:v>
                </c:pt>
                <c:pt idx="18686">
                  <c:v>371.94900000000001</c:v>
                </c:pt>
                <c:pt idx="18687">
                  <c:v>371.96099999999996</c:v>
                </c:pt>
                <c:pt idx="18688">
                  <c:v>371.97400000000005</c:v>
                </c:pt>
                <c:pt idx="18689">
                  <c:v>371.98599999999999</c:v>
                </c:pt>
                <c:pt idx="18690">
                  <c:v>371.99900000000002</c:v>
                </c:pt>
                <c:pt idx="18691">
                  <c:v>372.012</c:v>
                </c:pt>
                <c:pt idx="18692">
                  <c:v>372.024</c:v>
                </c:pt>
                <c:pt idx="18693">
                  <c:v>372.03700000000003</c:v>
                </c:pt>
                <c:pt idx="18694">
                  <c:v>372.05</c:v>
                </c:pt>
                <c:pt idx="18695">
                  <c:v>372.06200000000001</c:v>
                </c:pt>
                <c:pt idx="18696">
                  <c:v>372.07499999999999</c:v>
                </c:pt>
                <c:pt idx="18697">
                  <c:v>372.08799999999997</c:v>
                </c:pt>
                <c:pt idx="18698">
                  <c:v>372.1</c:v>
                </c:pt>
                <c:pt idx="18699">
                  <c:v>372.113</c:v>
                </c:pt>
                <c:pt idx="18700">
                  <c:v>372.12599999999998</c:v>
                </c:pt>
                <c:pt idx="18701">
                  <c:v>372.13799999999998</c:v>
                </c:pt>
                <c:pt idx="18702">
                  <c:v>372.15099999999995</c:v>
                </c:pt>
                <c:pt idx="18703">
                  <c:v>372.16400000000004</c:v>
                </c:pt>
                <c:pt idx="18704">
                  <c:v>372.17599999999999</c:v>
                </c:pt>
                <c:pt idx="18705">
                  <c:v>372.18900000000002</c:v>
                </c:pt>
                <c:pt idx="18706">
                  <c:v>372.202</c:v>
                </c:pt>
                <c:pt idx="18707">
                  <c:v>372.214</c:v>
                </c:pt>
                <c:pt idx="18708">
                  <c:v>372.22700000000003</c:v>
                </c:pt>
                <c:pt idx="18709">
                  <c:v>372.24</c:v>
                </c:pt>
                <c:pt idx="18710">
                  <c:v>372.25200000000001</c:v>
                </c:pt>
                <c:pt idx="18711">
                  <c:v>372.26499999999999</c:v>
                </c:pt>
                <c:pt idx="18712">
                  <c:v>372.27700000000004</c:v>
                </c:pt>
                <c:pt idx="18713">
                  <c:v>372.29</c:v>
                </c:pt>
                <c:pt idx="18714">
                  <c:v>372.303</c:v>
                </c:pt>
                <c:pt idx="18715">
                  <c:v>372.315</c:v>
                </c:pt>
                <c:pt idx="18716">
                  <c:v>372.32799999999997</c:v>
                </c:pt>
                <c:pt idx="18717">
                  <c:v>372.34100000000001</c:v>
                </c:pt>
                <c:pt idx="18718">
                  <c:v>372.35300000000001</c:v>
                </c:pt>
                <c:pt idx="18719">
                  <c:v>372.36599999999999</c:v>
                </c:pt>
                <c:pt idx="18720">
                  <c:v>372.37899999999996</c:v>
                </c:pt>
                <c:pt idx="18721">
                  <c:v>372.39099999999996</c:v>
                </c:pt>
                <c:pt idx="18722">
                  <c:v>372.404</c:v>
                </c:pt>
                <c:pt idx="18723">
                  <c:v>372.416</c:v>
                </c:pt>
                <c:pt idx="18724">
                  <c:v>372.42899999999997</c:v>
                </c:pt>
                <c:pt idx="18725">
                  <c:v>372.44200000000001</c:v>
                </c:pt>
                <c:pt idx="18726">
                  <c:v>372.45400000000001</c:v>
                </c:pt>
                <c:pt idx="18727">
                  <c:v>372.46700000000004</c:v>
                </c:pt>
                <c:pt idx="18728">
                  <c:v>372.48</c:v>
                </c:pt>
                <c:pt idx="18729">
                  <c:v>372.49200000000002</c:v>
                </c:pt>
                <c:pt idx="18730">
                  <c:v>372.505</c:v>
                </c:pt>
                <c:pt idx="18731">
                  <c:v>372.51800000000003</c:v>
                </c:pt>
                <c:pt idx="18732">
                  <c:v>372.53000000000003</c:v>
                </c:pt>
                <c:pt idx="18733">
                  <c:v>372.54300000000001</c:v>
                </c:pt>
                <c:pt idx="18734">
                  <c:v>372.55500000000001</c:v>
                </c:pt>
                <c:pt idx="18735">
                  <c:v>372.56799999999998</c:v>
                </c:pt>
                <c:pt idx="18736">
                  <c:v>372.58100000000002</c:v>
                </c:pt>
                <c:pt idx="18737">
                  <c:v>372.59300000000002</c:v>
                </c:pt>
                <c:pt idx="18738">
                  <c:v>372.60599999999999</c:v>
                </c:pt>
                <c:pt idx="18739">
                  <c:v>372.61899999999997</c:v>
                </c:pt>
                <c:pt idx="18740">
                  <c:v>372.63099999999997</c:v>
                </c:pt>
                <c:pt idx="18741">
                  <c:v>372.64400000000001</c:v>
                </c:pt>
                <c:pt idx="18742">
                  <c:v>372.65600000000001</c:v>
                </c:pt>
                <c:pt idx="18743">
                  <c:v>372.66899999999998</c:v>
                </c:pt>
                <c:pt idx="18744">
                  <c:v>372.68199999999996</c:v>
                </c:pt>
                <c:pt idx="18745">
                  <c:v>372.69400000000002</c:v>
                </c:pt>
                <c:pt idx="18746">
                  <c:v>372.70699999999999</c:v>
                </c:pt>
                <c:pt idx="18747">
                  <c:v>372.71899999999999</c:v>
                </c:pt>
                <c:pt idx="18748">
                  <c:v>372.73199999999997</c:v>
                </c:pt>
                <c:pt idx="18749">
                  <c:v>372.745</c:v>
                </c:pt>
                <c:pt idx="18750">
                  <c:v>372.75700000000001</c:v>
                </c:pt>
                <c:pt idx="18751">
                  <c:v>372.77000000000004</c:v>
                </c:pt>
                <c:pt idx="18752">
                  <c:v>372.78300000000002</c:v>
                </c:pt>
                <c:pt idx="18753">
                  <c:v>372.79500000000002</c:v>
                </c:pt>
                <c:pt idx="18754">
                  <c:v>372.80799999999999</c:v>
                </c:pt>
                <c:pt idx="18755">
                  <c:v>372.82000000000005</c:v>
                </c:pt>
                <c:pt idx="18756">
                  <c:v>372.83300000000003</c:v>
                </c:pt>
                <c:pt idx="18757">
                  <c:v>372.846</c:v>
                </c:pt>
                <c:pt idx="18758">
                  <c:v>372.858</c:v>
                </c:pt>
                <c:pt idx="18759">
                  <c:v>372.87099999999998</c:v>
                </c:pt>
                <c:pt idx="18760">
                  <c:v>372.88300000000004</c:v>
                </c:pt>
                <c:pt idx="18761">
                  <c:v>372.89600000000002</c:v>
                </c:pt>
                <c:pt idx="18762">
                  <c:v>372.90899999999999</c:v>
                </c:pt>
                <c:pt idx="18763">
                  <c:v>372.92099999999999</c:v>
                </c:pt>
                <c:pt idx="18764">
                  <c:v>372.93399999999997</c:v>
                </c:pt>
                <c:pt idx="18765">
                  <c:v>372.94600000000003</c:v>
                </c:pt>
                <c:pt idx="18766">
                  <c:v>372.959</c:v>
                </c:pt>
                <c:pt idx="18767">
                  <c:v>372.97199999999998</c:v>
                </c:pt>
                <c:pt idx="18768">
                  <c:v>372.98399999999998</c:v>
                </c:pt>
                <c:pt idx="18769">
                  <c:v>372.99700000000001</c:v>
                </c:pt>
                <c:pt idx="18770">
                  <c:v>373.01</c:v>
                </c:pt>
                <c:pt idx="18771">
                  <c:v>373.02199999999999</c:v>
                </c:pt>
                <c:pt idx="18772">
                  <c:v>373.03499999999997</c:v>
                </c:pt>
                <c:pt idx="18773">
                  <c:v>373.04699999999997</c:v>
                </c:pt>
                <c:pt idx="18774">
                  <c:v>373.06</c:v>
                </c:pt>
                <c:pt idx="18775">
                  <c:v>373.07300000000004</c:v>
                </c:pt>
                <c:pt idx="18776">
                  <c:v>373.08499999999998</c:v>
                </c:pt>
                <c:pt idx="18777">
                  <c:v>373.09800000000001</c:v>
                </c:pt>
                <c:pt idx="18778">
                  <c:v>373.10999999999996</c:v>
                </c:pt>
                <c:pt idx="18779">
                  <c:v>373.12300000000005</c:v>
                </c:pt>
                <c:pt idx="18780">
                  <c:v>373.13600000000002</c:v>
                </c:pt>
                <c:pt idx="18781">
                  <c:v>373.14799999999997</c:v>
                </c:pt>
                <c:pt idx="18782">
                  <c:v>373.161</c:v>
                </c:pt>
                <c:pt idx="18783">
                  <c:v>373.173</c:v>
                </c:pt>
                <c:pt idx="18784">
                  <c:v>373.18600000000004</c:v>
                </c:pt>
                <c:pt idx="18785">
                  <c:v>373.19799999999998</c:v>
                </c:pt>
                <c:pt idx="18786">
                  <c:v>373.21100000000001</c:v>
                </c:pt>
                <c:pt idx="18787">
                  <c:v>373.22399999999999</c:v>
                </c:pt>
                <c:pt idx="18788">
                  <c:v>373.23600000000005</c:v>
                </c:pt>
                <c:pt idx="18789">
                  <c:v>373.24900000000002</c:v>
                </c:pt>
                <c:pt idx="18790">
                  <c:v>373.26100000000002</c:v>
                </c:pt>
                <c:pt idx="18791">
                  <c:v>373.274</c:v>
                </c:pt>
                <c:pt idx="18792">
                  <c:v>373.28699999999998</c:v>
                </c:pt>
                <c:pt idx="18793">
                  <c:v>373.29900000000004</c:v>
                </c:pt>
                <c:pt idx="18794">
                  <c:v>373.31200000000001</c:v>
                </c:pt>
                <c:pt idx="18795">
                  <c:v>373.32400000000001</c:v>
                </c:pt>
                <c:pt idx="18796">
                  <c:v>373.33699999999999</c:v>
                </c:pt>
                <c:pt idx="18797">
                  <c:v>373.34999999999997</c:v>
                </c:pt>
                <c:pt idx="18798">
                  <c:v>373.36200000000002</c:v>
                </c:pt>
                <c:pt idx="18799">
                  <c:v>373.375</c:v>
                </c:pt>
                <c:pt idx="18800">
                  <c:v>373.387</c:v>
                </c:pt>
                <c:pt idx="18801">
                  <c:v>373.4</c:v>
                </c:pt>
                <c:pt idx="18802">
                  <c:v>373.41200000000003</c:v>
                </c:pt>
                <c:pt idx="18803">
                  <c:v>373.42500000000001</c:v>
                </c:pt>
                <c:pt idx="18804">
                  <c:v>373.43799999999999</c:v>
                </c:pt>
                <c:pt idx="18805">
                  <c:v>373.45</c:v>
                </c:pt>
                <c:pt idx="18806">
                  <c:v>373.46299999999997</c:v>
                </c:pt>
                <c:pt idx="18807">
                  <c:v>373.47500000000002</c:v>
                </c:pt>
                <c:pt idx="18808">
                  <c:v>373.488</c:v>
                </c:pt>
                <c:pt idx="18809">
                  <c:v>373.5</c:v>
                </c:pt>
                <c:pt idx="18810">
                  <c:v>373.51299999999998</c:v>
                </c:pt>
                <c:pt idx="18811">
                  <c:v>373.52599999999995</c:v>
                </c:pt>
                <c:pt idx="18812">
                  <c:v>373.53800000000001</c:v>
                </c:pt>
                <c:pt idx="18813">
                  <c:v>373.55099999999999</c:v>
                </c:pt>
                <c:pt idx="18814">
                  <c:v>373.56299999999999</c:v>
                </c:pt>
                <c:pt idx="18815">
                  <c:v>373.57599999999996</c:v>
                </c:pt>
                <c:pt idx="18816">
                  <c:v>373.58800000000002</c:v>
                </c:pt>
                <c:pt idx="18817">
                  <c:v>373.601</c:v>
                </c:pt>
                <c:pt idx="18818">
                  <c:v>373.61400000000003</c:v>
                </c:pt>
                <c:pt idx="18819">
                  <c:v>373.62599999999998</c:v>
                </c:pt>
                <c:pt idx="18820">
                  <c:v>373.63899999999995</c:v>
                </c:pt>
                <c:pt idx="18821">
                  <c:v>373.65100000000001</c:v>
                </c:pt>
                <c:pt idx="18822">
                  <c:v>373.66399999999999</c:v>
                </c:pt>
                <c:pt idx="18823">
                  <c:v>373.67599999999999</c:v>
                </c:pt>
                <c:pt idx="18824">
                  <c:v>373.68899999999996</c:v>
                </c:pt>
                <c:pt idx="18825">
                  <c:v>373.702</c:v>
                </c:pt>
                <c:pt idx="18826">
                  <c:v>373.714</c:v>
                </c:pt>
                <c:pt idx="18827">
                  <c:v>373.72700000000003</c:v>
                </c:pt>
                <c:pt idx="18828">
                  <c:v>373.73899999999998</c:v>
                </c:pt>
                <c:pt idx="18829">
                  <c:v>373.75200000000001</c:v>
                </c:pt>
                <c:pt idx="18830">
                  <c:v>373.76400000000001</c:v>
                </c:pt>
                <c:pt idx="18831">
                  <c:v>373.77700000000004</c:v>
                </c:pt>
                <c:pt idx="18832">
                  <c:v>373.79</c:v>
                </c:pt>
                <c:pt idx="18833">
                  <c:v>373.80199999999996</c:v>
                </c:pt>
                <c:pt idx="18834">
                  <c:v>373.815</c:v>
                </c:pt>
                <c:pt idx="18835">
                  <c:v>373.827</c:v>
                </c:pt>
                <c:pt idx="18836">
                  <c:v>373.84000000000003</c:v>
                </c:pt>
                <c:pt idx="18837">
                  <c:v>373.85199999999998</c:v>
                </c:pt>
                <c:pt idx="18838">
                  <c:v>373.86500000000001</c:v>
                </c:pt>
                <c:pt idx="18839">
                  <c:v>373.87699999999995</c:v>
                </c:pt>
                <c:pt idx="18840">
                  <c:v>373.89000000000004</c:v>
                </c:pt>
                <c:pt idx="18841">
                  <c:v>373.90300000000002</c:v>
                </c:pt>
                <c:pt idx="18842">
                  <c:v>373.91500000000002</c:v>
                </c:pt>
                <c:pt idx="18843">
                  <c:v>373.928</c:v>
                </c:pt>
                <c:pt idx="18844">
                  <c:v>373.94</c:v>
                </c:pt>
                <c:pt idx="18845">
                  <c:v>373.95300000000003</c:v>
                </c:pt>
                <c:pt idx="18846">
                  <c:v>373.96499999999997</c:v>
                </c:pt>
                <c:pt idx="18847">
                  <c:v>373.97800000000001</c:v>
                </c:pt>
                <c:pt idx="18848">
                  <c:v>373.98999999999995</c:v>
                </c:pt>
                <c:pt idx="18849">
                  <c:v>374.00300000000004</c:v>
                </c:pt>
                <c:pt idx="18850">
                  <c:v>374.01499999999999</c:v>
                </c:pt>
                <c:pt idx="18851">
                  <c:v>374.02800000000002</c:v>
                </c:pt>
                <c:pt idx="18852">
                  <c:v>374.041</c:v>
                </c:pt>
                <c:pt idx="18853">
                  <c:v>374.053</c:v>
                </c:pt>
                <c:pt idx="18854">
                  <c:v>374.06600000000003</c:v>
                </c:pt>
                <c:pt idx="18855">
                  <c:v>374.07800000000003</c:v>
                </c:pt>
                <c:pt idx="18856">
                  <c:v>374.09100000000001</c:v>
                </c:pt>
                <c:pt idx="18857">
                  <c:v>374.10300000000001</c:v>
                </c:pt>
                <c:pt idx="18858">
                  <c:v>374.11599999999999</c:v>
                </c:pt>
                <c:pt idx="18859">
                  <c:v>374.12799999999999</c:v>
                </c:pt>
                <c:pt idx="18860">
                  <c:v>374.14100000000002</c:v>
                </c:pt>
                <c:pt idx="18861">
                  <c:v>374.15299999999996</c:v>
                </c:pt>
                <c:pt idx="18862">
                  <c:v>374.166</c:v>
                </c:pt>
                <c:pt idx="18863">
                  <c:v>374.17900000000003</c:v>
                </c:pt>
                <c:pt idx="18864">
                  <c:v>374.19100000000003</c:v>
                </c:pt>
                <c:pt idx="18865">
                  <c:v>374.20400000000001</c:v>
                </c:pt>
                <c:pt idx="18866">
                  <c:v>374.21600000000001</c:v>
                </c:pt>
                <c:pt idx="18867">
                  <c:v>374.22899999999998</c:v>
                </c:pt>
                <c:pt idx="18868">
                  <c:v>374.24100000000004</c:v>
                </c:pt>
                <c:pt idx="18869">
                  <c:v>374.25400000000002</c:v>
                </c:pt>
                <c:pt idx="18870">
                  <c:v>374.26600000000002</c:v>
                </c:pt>
                <c:pt idx="18871">
                  <c:v>374.279</c:v>
                </c:pt>
                <c:pt idx="18872">
                  <c:v>374.29100000000005</c:v>
                </c:pt>
                <c:pt idx="18873">
                  <c:v>374.30400000000003</c:v>
                </c:pt>
                <c:pt idx="18874">
                  <c:v>374.31599999999997</c:v>
                </c:pt>
                <c:pt idx="18875">
                  <c:v>374.32900000000001</c:v>
                </c:pt>
                <c:pt idx="18876">
                  <c:v>374.34099999999995</c:v>
                </c:pt>
                <c:pt idx="18877">
                  <c:v>374.35400000000004</c:v>
                </c:pt>
                <c:pt idx="18878">
                  <c:v>374.36700000000002</c:v>
                </c:pt>
                <c:pt idx="18879">
                  <c:v>374.37900000000002</c:v>
                </c:pt>
                <c:pt idx="18880">
                  <c:v>374.392</c:v>
                </c:pt>
                <c:pt idx="18881">
                  <c:v>374.404</c:v>
                </c:pt>
                <c:pt idx="18882">
                  <c:v>374.41700000000003</c:v>
                </c:pt>
                <c:pt idx="18883">
                  <c:v>374.42900000000003</c:v>
                </c:pt>
                <c:pt idx="18884">
                  <c:v>374.44200000000001</c:v>
                </c:pt>
                <c:pt idx="18885">
                  <c:v>374.45400000000001</c:v>
                </c:pt>
                <c:pt idx="18886">
                  <c:v>374.46700000000004</c:v>
                </c:pt>
                <c:pt idx="18887">
                  <c:v>374.47899999999998</c:v>
                </c:pt>
                <c:pt idx="18888">
                  <c:v>374.49200000000002</c:v>
                </c:pt>
                <c:pt idx="18889">
                  <c:v>374.50399999999996</c:v>
                </c:pt>
                <c:pt idx="18890">
                  <c:v>374.517</c:v>
                </c:pt>
                <c:pt idx="18891">
                  <c:v>374.529</c:v>
                </c:pt>
                <c:pt idx="18892">
                  <c:v>374.54200000000003</c:v>
                </c:pt>
                <c:pt idx="18893">
                  <c:v>374.55399999999997</c:v>
                </c:pt>
                <c:pt idx="18894">
                  <c:v>374.56700000000001</c:v>
                </c:pt>
                <c:pt idx="18895">
                  <c:v>374.57900000000001</c:v>
                </c:pt>
                <c:pt idx="18896">
                  <c:v>374.59200000000004</c:v>
                </c:pt>
                <c:pt idx="18897">
                  <c:v>374.60399999999998</c:v>
                </c:pt>
                <c:pt idx="18898">
                  <c:v>374.61700000000002</c:v>
                </c:pt>
                <c:pt idx="18899">
                  <c:v>374.62899999999996</c:v>
                </c:pt>
                <c:pt idx="18900">
                  <c:v>374.642</c:v>
                </c:pt>
                <c:pt idx="18901">
                  <c:v>374.654</c:v>
                </c:pt>
                <c:pt idx="18902">
                  <c:v>374.66699999999997</c:v>
                </c:pt>
                <c:pt idx="18903">
                  <c:v>374.67899999999997</c:v>
                </c:pt>
                <c:pt idx="18904">
                  <c:v>374.69199999999995</c:v>
                </c:pt>
                <c:pt idx="18905">
                  <c:v>374.70400000000001</c:v>
                </c:pt>
                <c:pt idx="18906">
                  <c:v>374.71699999999998</c:v>
                </c:pt>
                <c:pt idx="18907">
                  <c:v>374.73</c:v>
                </c:pt>
                <c:pt idx="18908">
                  <c:v>374.74199999999996</c:v>
                </c:pt>
                <c:pt idx="18909">
                  <c:v>374.755</c:v>
                </c:pt>
                <c:pt idx="18910">
                  <c:v>374.767</c:v>
                </c:pt>
                <c:pt idx="18911">
                  <c:v>374.78000000000003</c:v>
                </c:pt>
                <c:pt idx="18912">
                  <c:v>374.79199999999997</c:v>
                </c:pt>
                <c:pt idx="18913">
                  <c:v>374.80499999999995</c:v>
                </c:pt>
                <c:pt idx="18914">
                  <c:v>374.81700000000001</c:v>
                </c:pt>
                <c:pt idx="18915">
                  <c:v>374.83</c:v>
                </c:pt>
                <c:pt idx="18916">
                  <c:v>374.84199999999998</c:v>
                </c:pt>
                <c:pt idx="18917">
                  <c:v>374.85499999999996</c:v>
                </c:pt>
                <c:pt idx="18918">
                  <c:v>374.86700000000002</c:v>
                </c:pt>
                <c:pt idx="18919">
                  <c:v>374.88</c:v>
                </c:pt>
                <c:pt idx="18920">
                  <c:v>374.892</c:v>
                </c:pt>
                <c:pt idx="18921">
                  <c:v>374.90499999999997</c:v>
                </c:pt>
                <c:pt idx="18922">
                  <c:v>374.91699999999997</c:v>
                </c:pt>
                <c:pt idx="18923">
                  <c:v>374.93</c:v>
                </c:pt>
                <c:pt idx="18924">
                  <c:v>374.94200000000001</c:v>
                </c:pt>
                <c:pt idx="18925">
                  <c:v>374.95499999999998</c:v>
                </c:pt>
                <c:pt idx="18926">
                  <c:v>374.96699999999998</c:v>
                </c:pt>
                <c:pt idx="18927">
                  <c:v>374.97999999999996</c:v>
                </c:pt>
                <c:pt idx="18928">
                  <c:v>374.99200000000002</c:v>
                </c:pt>
                <c:pt idx="18929">
                  <c:v>375.00400000000002</c:v>
                </c:pt>
                <c:pt idx="18930">
                  <c:v>375.017</c:v>
                </c:pt>
                <c:pt idx="18931">
                  <c:v>375.029</c:v>
                </c:pt>
                <c:pt idx="18932">
                  <c:v>375.04200000000003</c:v>
                </c:pt>
                <c:pt idx="18933">
                  <c:v>375.05400000000003</c:v>
                </c:pt>
                <c:pt idx="18934">
                  <c:v>375.06700000000001</c:v>
                </c:pt>
                <c:pt idx="18935">
                  <c:v>375.07900000000001</c:v>
                </c:pt>
                <c:pt idx="18936">
                  <c:v>375.09199999999998</c:v>
                </c:pt>
                <c:pt idx="18937">
                  <c:v>375.10400000000004</c:v>
                </c:pt>
                <c:pt idx="18938">
                  <c:v>375.11700000000002</c:v>
                </c:pt>
                <c:pt idx="18939">
                  <c:v>375.12900000000002</c:v>
                </c:pt>
                <c:pt idx="18940">
                  <c:v>375.142</c:v>
                </c:pt>
                <c:pt idx="18941">
                  <c:v>375.15400000000005</c:v>
                </c:pt>
                <c:pt idx="18942">
                  <c:v>375.16700000000003</c:v>
                </c:pt>
                <c:pt idx="18943">
                  <c:v>375.17899999999997</c:v>
                </c:pt>
                <c:pt idx="18944">
                  <c:v>375.18899999999996</c:v>
                </c:pt>
                <c:pt idx="18945">
                  <c:v>375.19200000000001</c:v>
                </c:pt>
                <c:pt idx="18946">
                  <c:v>375.202</c:v>
                </c:pt>
                <c:pt idx="18947">
                  <c:v>375.20399999999995</c:v>
                </c:pt>
                <c:pt idx="18948">
                  <c:v>375.21500000000003</c:v>
                </c:pt>
                <c:pt idx="18949">
                  <c:v>375.21700000000004</c:v>
                </c:pt>
                <c:pt idx="18950">
                  <c:v>375.22800000000001</c:v>
                </c:pt>
                <c:pt idx="18951">
                  <c:v>375.24099999999999</c:v>
                </c:pt>
                <c:pt idx="18952">
                  <c:v>375.25399999999996</c:v>
                </c:pt>
                <c:pt idx="18953">
                  <c:v>375.267</c:v>
                </c:pt>
                <c:pt idx="18954">
                  <c:v>375.28000000000003</c:v>
                </c:pt>
                <c:pt idx="18955">
                  <c:v>375.29300000000001</c:v>
                </c:pt>
                <c:pt idx="18956">
                  <c:v>375.30599999999998</c:v>
                </c:pt>
                <c:pt idx="18957">
                  <c:v>375.31899999999996</c:v>
                </c:pt>
                <c:pt idx="18958">
                  <c:v>375.33199999999999</c:v>
                </c:pt>
                <c:pt idx="18959">
                  <c:v>375.34500000000003</c:v>
                </c:pt>
                <c:pt idx="18960">
                  <c:v>375.358</c:v>
                </c:pt>
                <c:pt idx="18961">
                  <c:v>375.37099999999998</c:v>
                </c:pt>
                <c:pt idx="18962">
                  <c:v>375.38299999999998</c:v>
                </c:pt>
                <c:pt idx="18963">
                  <c:v>375.39599999999996</c:v>
                </c:pt>
                <c:pt idx="18964">
                  <c:v>375.40900000000005</c:v>
                </c:pt>
                <c:pt idx="18965">
                  <c:v>375.42200000000003</c:v>
                </c:pt>
                <c:pt idx="18966">
                  <c:v>375.435</c:v>
                </c:pt>
                <c:pt idx="18967">
                  <c:v>375.44799999999998</c:v>
                </c:pt>
                <c:pt idx="18968">
                  <c:v>375.46099999999996</c:v>
                </c:pt>
                <c:pt idx="18969">
                  <c:v>375.47399999999999</c:v>
                </c:pt>
                <c:pt idx="18970">
                  <c:v>375.48700000000002</c:v>
                </c:pt>
                <c:pt idx="18971">
                  <c:v>375.5</c:v>
                </c:pt>
                <c:pt idx="18972">
                  <c:v>375.51299999999998</c:v>
                </c:pt>
                <c:pt idx="18973">
                  <c:v>375.52600000000001</c:v>
                </c:pt>
                <c:pt idx="18974">
                  <c:v>375.53899999999999</c:v>
                </c:pt>
                <c:pt idx="18975">
                  <c:v>375.55200000000002</c:v>
                </c:pt>
                <c:pt idx="18976">
                  <c:v>375.565</c:v>
                </c:pt>
                <c:pt idx="18977">
                  <c:v>375.57799999999997</c:v>
                </c:pt>
                <c:pt idx="18978">
                  <c:v>375.59</c:v>
                </c:pt>
                <c:pt idx="18979">
                  <c:v>375.60299999999995</c:v>
                </c:pt>
                <c:pt idx="18980">
                  <c:v>375.61600000000004</c:v>
                </c:pt>
                <c:pt idx="18981">
                  <c:v>375.62900000000002</c:v>
                </c:pt>
                <c:pt idx="18982">
                  <c:v>375.642</c:v>
                </c:pt>
                <c:pt idx="18983">
                  <c:v>375.65499999999997</c:v>
                </c:pt>
                <c:pt idx="18984">
                  <c:v>375.66800000000001</c:v>
                </c:pt>
                <c:pt idx="18985">
                  <c:v>375.68100000000004</c:v>
                </c:pt>
                <c:pt idx="18986">
                  <c:v>375.69400000000002</c:v>
                </c:pt>
                <c:pt idx="18987">
                  <c:v>375.70699999999999</c:v>
                </c:pt>
                <c:pt idx="18988">
                  <c:v>375.71999999999997</c:v>
                </c:pt>
                <c:pt idx="18989">
                  <c:v>375.733</c:v>
                </c:pt>
                <c:pt idx="18990">
                  <c:v>375.74599999999998</c:v>
                </c:pt>
                <c:pt idx="18991">
                  <c:v>375.75900000000001</c:v>
                </c:pt>
                <c:pt idx="18992">
                  <c:v>375.77100000000002</c:v>
                </c:pt>
                <c:pt idx="18993">
                  <c:v>375.78399999999999</c:v>
                </c:pt>
                <c:pt idx="18994">
                  <c:v>375.79699999999997</c:v>
                </c:pt>
                <c:pt idx="18995">
                  <c:v>375.81</c:v>
                </c:pt>
                <c:pt idx="18996">
                  <c:v>375.82300000000004</c:v>
                </c:pt>
                <c:pt idx="18997">
                  <c:v>375.83600000000001</c:v>
                </c:pt>
                <c:pt idx="18998">
                  <c:v>375.84899999999999</c:v>
                </c:pt>
                <c:pt idx="18999">
                  <c:v>375.86199999999997</c:v>
                </c:pt>
                <c:pt idx="19000">
                  <c:v>375.875</c:v>
                </c:pt>
                <c:pt idx="19001">
                  <c:v>375.88800000000003</c:v>
                </c:pt>
                <c:pt idx="19002">
                  <c:v>375.90100000000001</c:v>
                </c:pt>
                <c:pt idx="19003">
                  <c:v>375.91399999999999</c:v>
                </c:pt>
                <c:pt idx="19004">
                  <c:v>375.92599999999999</c:v>
                </c:pt>
                <c:pt idx="19005">
                  <c:v>375.93899999999996</c:v>
                </c:pt>
                <c:pt idx="19006">
                  <c:v>375.952</c:v>
                </c:pt>
                <c:pt idx="19007">
                  <c:v>375.96500000000003</c:v>
                </c:pt>
                <c:pt idx="19008">
                  <c:v>375.97800000000001</c:v>
                </c:pt>
                <c:pt idx="19009">
                  <c:v>375.99099999999999</c:v>
                </c:pt>
                <c:pt idx="19010">
                  <c:v>376.00399999999996</c:v>
                </c:pt>
                <c:pt idx="19011">
                  <c:v>376.01700000000005</c:v>
                </c:pt>
                <c:pt idx="19012">
                  <c:v>376.03000000000003</c:v>
                </c:pt>
                <c:pt idx="19013">
                  <c:v>376.04300000000001</c:v>
                </c:pt>
                <c:pt idx="19014">
                  <c:v>376.05599999999998</c:v>
                </c:pt>
                <c:pt idx="19015">
                  <c:v>376.06799999999998</c:v>
                </c:pt>
                <c:pt idx="19016">
                  <c:v>376.08100000000002</c:v>
                </c:pt>
                <c:pt idx="19017">
                  <c:v>376.09399999999999</c:v>
                </c:pt>
                <c:pt idx="19018">
                  <c:v>376.10700000000003</c:v>
                </c:pt>
                <c:pt idx="19019">
                  <c:v>376.12</c:v>
                </c:pt>
                <c:pt idx="19020">
                  <c:v>376.13299999999998</c:v>
                </c:pt>
                <c:pt idx="19021">
                  <c:v>376.14599999999996</c:v>
                </c:pt>
                <c:pt idx="19022">
                  <c:v>376.15899999999999</c:v>
                </c:pt>
                <c:pt idx="19023">
                  <c:v>376.17200000000003</c:v>
                </c:pt>
                <c:pt idx="19024">
                  <c:v>376.185</c:v>
                </c:pt>
                <c:pt idx="19025">
                  <c:v>376.197</c:v>
                </c:pt>
                <c:pt idx="19026">
                  <c:v>376.21</c:v>
                </c:pt>
                <c:pt idx="19027">
                  <c:v>376.22300000000001</c:v>
                </c:pt>
                <c:pt idx="19028">
                  <c:v>376.23599999999999</c:v>
                </c:pt>
                <c:pt idx="19029">
                  <c:v>376.24900000000002</c:v>
                </c:pt>
                <c:pt idx="19030">
                  <c:v>376.262</c:v>
                </c:pt>
                <c:pt idx="19031">
                  <c:v>376.27499999999998</c:v>
                </c:pt>
                <c:pt idx="19032">
                  <c:v>376.28800000000001</c:v>
                </c:pt>
                <c:pt idx="19033">
                  <c:v>376.30099999999999</c:v>
                </c:pt>
                <c:pt idx="19034">
                  <c:v>376.31299999999999</c:v>
                </c:pt>
                <c:pt idx="19035">
                  <c:v>376.32599999999996</c:v>
                </c:pt>
                <c:pt idx="19036">
                  <c:v>376.339</c:v>
                </c:pt>
                <c:pt idx="19037">
                  <c:v>376.35200000000003</c:v>
                </c:pt>
                <c:pt idx="19038">
                  <c:v>376.36500000000001</c:v>
                </c:pt>
                <c:pt idx="19039">
                  <c:v>376.37799999999999</c:v>
                </c:pt>
                <c:pt idx="19040">
                  <c:v>376.39100000000002</c:v>
                </c:pt>
                <c:pt idx="19041">
                  <c:v>376.404</c:v>
                </c:pt>
                <c:pt idx="19042">
                  <c:v>376.41700000000003</c:v>
                </c:pt>
                <c:pt idx="19043">
                  <c:v>376.42900000000003</c:v>
                </c:pt>
                <c:pt idx="19044">
                  <c:v>376.44200000000001</c:v>
                </c:pt>
                <c:pt idx="19045">
                  <c:v>376.45499999999998</c:v>
                </c:pt>
                <c:pt idx="19046">
                  <c:v>376.46799999999996</c:v>
                </c:pt>
                <c:pt idx="19047">
                  <c:v>376.48099999999999</c:v>
                </c:pt>
                <c:pt idx="19048">
                  <c:v>376.49400000000003</c:v>
                </c:pt>
                <c:pt idx="19049">
                  <c:v>376.50700000000001</c:v>
                </c:pt>
                <c:pt idx="19050">
                  <c:v>376.52</c:v>
                </c:pt>
                <c:pt idx="19051">
                  <c:v>376.53299999999996</c:v>
                </c:pt>
                <c:pt idx="19052">
                  <c:v>376.54500000000002</c:v>
                </c:pt>
                <c:pt idx="19053">
                  <c:v>376.55799999999999</c:v>
                </c:pt>
                <c:pt idx="19054">
                  <c:v>376.57100000000003</c:v>
                </c:pt>
                <c:pt idx="19055">
                  <c:v>376.584</c:v>
                </c:pt>
                <c:pt idx="19056">
                  <c:v>376.59699999999998</c:v>
                </c:pt>
                <c:pt idx="19057">
                  <c:v>376.60999999999996</c:v>
                </c:pt>
                <c:pt idx="19058">
                  <c:v>376.62300000000005</c:v>
                </c:pt>
                <c:pt idx="19059">
                  <c:v>376.63600000000002</c:v>
                </c:pt>
                <c:pt idx="19060">
                  <c:v>376.64800000000002</c:v>
                </c:pt>
                <c:pt idx="19061">
                  <c:v>376.661</c:v>
                </c:pt>
                <c:pt idx="19062">
                  <c:v>376.67399999999998</c:v>
                </c:pt>
                <c:pt idx="19063">
                  <c:v>376.68700000000001</c:v>
                </c:pt>
                <c:pt idx="19064">
                  <c:v>376.7</c:v>
                </c:pt>
                <c:pt idx="19065">
                  <c:v>376.71300000000002</c:v>
                </c:pt>
                <c:pt idx="19066">
                  <c:v>376.726</c:v>
                </c:pt>
                <c:pt idx="19067">
                  <c:v>376.73899999999998</c:v>
                </c:pt>
                <c:pt idx="19068">
                  <c:v>376.75100000000003</c:v>
                </c:pt>
                <c:pt idx="19069">
                  <c:v>376.76400000000001</c:v>
                </c:pt>
                <c:pt idx="19070">
                  <c:v>376.77699999999999</c:v>
                </c:pt>
                <c:pt idx="19071">
                  <c:v>376.78999999999996</c:v>
                </c:pt>
                <c:pt idx="19072">
                  <c:v>376.803</c:v>
                </c:pt>
                <c:pt idx="19073">
                  <c:v>376.81600000000003</c:v>
                </c:pt>
                <c:pt idx="19074">
                  <c:v>376.82900000000001</c:v>
                </c:pt>
                <c:pt idx="19075">
                  <c:v>376.84100000000001</c:v>
                </c:pt>
                <c:pt idx="19076">
                  <c:v>376.85399999999998</c:v>
                </c:pt>
                <c:pt idx="19077">
                  <c:v>376.86699999999996</c:v>
                </c:pt>
                <c:pt idx="19078">
                  <c:v>376.88</c:v>
                </c:pt>
                <c:pt idx="19079">
                  <c:v>376.89300000000003</c:v>
                </c:pt>
                <c:pt idx="19080">
                  <c:v>376.90600000000001</c:v>
                </c:pt>
                <c:pt idx="19081">
                  <c:v>376.91899999999998</c:v>
                </c:pt>
                <c:pt idx="19082">
                  <c:v>376.93099999999998</c:v>
                </c:pt>
                <c:pt idx="19083">
                  <c:v>376.94400000000002</c:v>
                </c:pt>
                <c:pt idx="19084">
                  <c:v>376.95699999999999</c:v>
                </c:pt>
                <c:pt idx="19085">
                  <c:v>376.97</c:v>
                </c:pt>
                <c:pt idx="19086">
                  <c:v>376.983</c:v>
                </c:pt>
                <c:pt idx="19087">
                  <c:v>376.99599999999998</c:v>
                </c:pt>
                <c:pt idx="19088">
                  <c:v>377.00899999999996</c:v>
                </c:pt>
                <c:pt idx="19089">
                  <c:v>377.02100000000002</c:v>
                </c:pt>
                <c:pt idx="19090">
                  <c:v>377.03399999999999</c:v>
                </c:pt>
                <c:pt idx="19091">
                  <c:v>377.04699999999997</c:v>
                </c:pt>
                <c:pt idx="19092">
                  <c:v>377.06</c:v>
                </c:pt>
                <c:pt idx="19093">
                  <c:v>377.07299999999998</c:v>
                </c:pt>
                <c:pt idx="19094">
                  <c:v>377.08600000000001</c:v>
                </c:pt>
                <c:pt idx="19095">
                  <c:v>377.09899999999999</c:v>
                </c:pt>
                <c:pt idx="19096">
                  <c:v>377.11099999999999</c:v>
                </c:pt>
                <c:pt idx="19097">
                  <c:v>377.12399999999997</c:v>
                </c:pt>
                <c:pt idx="19098">
                  <c:v>377.137</c:v>
                </c:pt>
                <c:pt idx="19099">
                  <c:v>377.15000000000003</c:v>
                </c:pt>
                <c:pt idx="19100">
                  <c:v>377.16300000000001</c:v>
                </c:pt>
                <c:pt idx="19101">
                  <c:v>377.17599999999999</c:v>
                </c:pt>
                <c:pt idx="19102">
                  <c:v>377.18899999999996</c:v>
                </c:pt>
                <c:pt idx="19103">
                  <c:v>377.20099999999996</c:v>
                </c:pt>
                <c:pt idx="19104">
                  <c:v>377.214</c:v>
                </c:pt>
                <c:pt idx="19105">
                  <c:v>377.22700000000003</c:v>
                </c:pt>
                <c:pt idx="19106">
                  <c:v>377.24</c:v>
                </c:pt>
                <c:pt idx="19107">
                  <c:v>377.25299999999999</c:v>
                </c:pt>
                <c:pt idx="19108">
                  <c:v>377.26599999999996</c:v>
                </c:pt>
                <c:pt idx="19109">
                  <c:v>377.27800000000002</c:v>
                </c:pt>
                <c:pt idx="19110">
                  <c:v>377.291</c:v>
                </c:pt>
                <c:pt idx="19111">
                  <c:v>377.30399999999997</c:v>
                </c:pt>
                <c:pt idx="19112">
                  <c:v>377.31700000000001</c:v>
                </c:pt>
                <c:pt idx="19113">
                  <c:v>377.33</c:v>
                </c:pt>
                <c:pt idx="19114">
                  <c:v>377.34300000000002</c:v>
                </c:pt>
                <c:pt idx="19115">
                  <c:v>377.35500000000002</c:v>
                </c:pt>
                <c:pt idx="19116">
                  <c:v>377.36799999999999</c:v>
                </c:pt>
                <c:pt idx="19117">
                  <c:v>377.38099999999997</c:v>
                </c:pt>
                <c:pt idx="19118">
                  <c:v>377.39400000000001</c:v>
                </c:pt>
                <c:pt idx="19119">
                  <c:v>377.40700000000004</c:v>
                </c:pt>
                <c:pt idx="19120">
                  <c:v>377.42</c:v>
                </c:pt>
                <c:pt idx="19121">
                  <c:v>377.43200000000002</c:v>
                </c:pt>
                <c:pt idx="19122">
                  <c:v>377.44499999999999</c:v>
                </c:pt>
                <c:pt idx="19123">
                  <c:v>377.45799999999997</c:v>
                </c:pt>
                <c:pt idx="19124">
                  <c:v>377.471</c:v>
                </c:pt>
                <c:pt idx="19125">
                  <c:v>377.48400000000004</c:v>
                </c:pt>
                <c:pt idx="19126">
                  <c:v>377.49700000000001</c:v>
                </c:pt>
                <c:pt idx="19127">
                  <c:v>377.50900000000001</c:v>
                </c:pt>
                <c:pt idx="19128">
                  <c:v>377.52199999999999</c:v>
                </c:pt>
                <c:pt idx="19129">
                  <c:v>377.53500000000003</c:v>
                </c:pt>
                <c:pt idx="19130">
                  <c:v>377.548</c:v>
                </c:pt>
                <c:pt idx="19131">
                  <c:v>377.56099999999998</c:v>
                </c:pt>
                <c:pt idx="19132">
                  <c:v>377.57400000000001</c:v>
                </c:pt>
                <c:pt idx="19133">
                  <c:v>377.58599999999996</c:v>
                </c:pt>
                <c:pt idx="19134">
                  <c:v>377.59900000000005</c:v>
                </c:pt>
                <c:pt idx="19135">
                  <c:v>377.61200000000002</c:v>
                </c:pt>
                <c:pt idx="19136">
                  <c:v>377.625</c:v>
                </c:pt>
                <c:pt idx="19137">
                  <c:v>377.63799999999998</c:v>
                </c:pt>
                <c:pt idx="19138">
                  <c:v>377.65</c:v>
                </c:pt>
                <c:pt idx="19139">
                  <c:v>377.66300000000001</c:v>
                </c:pt>
                <c:pt idx="19140">
                  <c:v>377.67600000000004</c:v>
                </c:pt>
                <c:pt idx="19141">
                  <c:v>377.68900000000002</c:v>
                </c:pt>
                <c:pt idx="19142">
                  <c:v>377.702</c:v>
                </c:pt>
                <c:pt idx="19143">
                  <c:v>377.71499999999997</c:v>
                </c:pt>
                <c:pt idx="19144">
                  <c:v>377.72700000000003</c:v>
                </c:pt>
                <c:pt idx="19145">
                  <c:v>377.74</c:v>
                </c:pt>
                <c:pt idx="19146">
                  <c:v>377.75299999999999</c:v>
                </c:pt>
                <c:pt idx="19147">
                  <c:v>377.76600000000002</c:v>
                </c:pt>
                <c:pt idx="19148">
                  <c:v>377.779</c:v>
                </c:pt>
                <c:pt idx="19149">
                  <c:v>377.791</c:v>
                </c:pt>
                <c:pt idx="19150">
                  <c:v>377.80400000000003</c:v>
                </c:pt>
                <c:pt idx="19151">
                  <c:v>377.81700000000001</c:v>
                </c:pt>
                <c:pt idx="19152">
                  <c:v>377.83</c:v>
                </c:pt>
                <c:pt idx="19153">
                  <c:v>377.84299999999996</c:v>
                </c:pt>
                <c:pt idx="19154">
                  <c:v>377.85599999999999</c:v>
                </c:pt>
                <c:pt idx="19155">
                  <c:v>377.86799999999999</c:v>
                </c:pt>
                <c:pt idx="19156">
                  <c:v>377.88100000000003</c:v>
                </c:pt>
                <c:pt idx="19157">
                  <c:v>377.89400000000001</c:v>
                </c:pt>
                <c:pt idx="19158">
                  <c:v>377.90699999999998</c:v>
                </c:pt>
                <c:pt idx="19159">
                  <c:v>377.91999999999996</c:v>
                </c:pt>
                <c:pt idx="19160">
                  <c:v>377.93200000000002</c:v>
                </c:pt>
                <c:pt idx="19161">
                  <c:v>377.94499999999999</c:v>
                </c:pt>
                <c:pt idx="19162">
                  <c:v>377.95799999999997</c:v>
                </c:pt>
                <c:pt idx="19163">
                  <c:v>377.971</c:v>
                </c:pt>
                <c:pt idx="19164">
                  <c:v>377.98399999999998</c:v>
                </c:pt>
                <c:pt idx="19165">
                  <c:v>377.99600000000004</c:v>
                </c:pt>
                <c:pt idx="19166">
                  <c:v>378.00900000000001</c:v>
                </c:pt>
                <c:pt idx="19167">
                  <c:v>378.02199999999999</c:v>
                </c:pt>
                <c:pt idx="19168">
                  <c:v>378.03499999999997</c:v>
                </c:pt>
                <c:pt idx="19169">
                  <c:v>378.048</c:v>
                </c:pt>
                <c:pt idx="19170">
                  <c:v>378.06</c:v>
                </c:pt>
                <c:pt idx="19171">
                  <c:v>378.07299999999998</c:v>
                </c:pt>
                <c:pt idx="19172">
                  <c:v>378.08600000000001</c:v>
                </c:pt>
                <c:pt idx="19173">
                  <c:v>378.09899999999999</c:v>
                </c:pt>
                <c:pt idx="19174">
                  <c:v>378.11199999999997</c:v>
                </c:pt>
                <c:pt idx="19175">
                  <c:v>378.12400000000002</c:v>
                </c:pt>
                <c:pt idx="19176">
                  <c:v>378.137</c:v>
                </c:pt>
                <c:pt idx="19177">
                  <c:v>378.15</c:v>
                </c:pt>
                <c:pt idx="19178">
                  <c:v>378.16300000000001</c:v>
                </c:pt>
                <c:pt idx="19179">
                  <c:v>378.17500000000001</c:v>
                </c:pt>
                <c:pt idx="19180">
                  <c:v>378.18800000000005</c:v>
                </c:pt>
                <c:pt idx="19181">
                  <c:v>378.20100000000002</c:v>
                </c:pt>
                <c:pt idx="19182">
                  <c:v>378.214</c:v>
                </c:pt>
                <c:pt idx="19183">
                  <c:v>378.22699999999998</c:v>
                </c:pt>
                <c:pt idx="19184">
                  <c:v>378.23899999999998</c:v>
                </c:pt>
                <c:pt idx="19185">
                  <c:v>378.25200000000001</c:v>
                </c:pt>
                <c:pt idx="19186">
                  <c:v>378.26499999999999</c:v>
                </c:pt>
                <c:pt idx="19187">
                  <c:v>378.27800000000002</c:v>
                </c:pt>
                <c:pt idx="19188">
                  <c:v>378.291</c:v>
                </c:pt>
                <c:pt idx="19189">
                  <c:v>378.303</c:v>
                </c:pt>
                <c:pt idx="19190">
                  <c:v>378.31600000000003</c:v>
                </c:pt>
                <c:pt idx="19191">
                  <c:v>378.32900000000001</c:v>
                </c:pt>
                <c:pt idx="19192">
                  <c:v>378.34199999999998</c:v>
                </c:pt>
                <c:pt idx="19193">
                  <c:v>378.35499999999996</c:v>
                </c:pt>
                <c:pt idx="19194">
                  <c:v>378.36699999999996</c:v>
                </c:pt>
                <c:pt idx="19195">
                  <c:v>378.38</c:v>
                </c:pt>
                <c:pt idx="19196">
                  <c:v>378.39300000000003</c:v>
                </c:pt>
                <c:pt idx="19197">
                  <c:v>378.40600000000001</c:v>
                </c:pt>
                <c:pt idx="19198">
                  <c:v>378.41800000000001</c:v>
                </c:pt>
                <c:pt idx="19199">
                  <c:v>378.43099999999998</c:v>
                </c:pt>
                <c:pt idx="19200">
                  <c:v>378.44400000000002</c:v>
                </c:pt>
                <c:pt idx="19201">
                  <c:v>378.45699999999999</c:v>
                </c:pt>
                <c:pt idx="19202">
                  <c:v>378.46999999999997</c:v>
                </c:pt>
                <c:pt idx="19203">
                  <c:v>378.48199999999997</c:v>
                </c:pt>
                <c:pt idx="19204">
                  <c:v>378.49499999999995</c:v>
                </c:pt>
                <c:pt idx="19205">
                  <c:v>378.50800000000004</c:v>
                </c:pt>
                <c:pt idx="19206">
                  <c:v>378.52100000000002</c:v>
                </c:pt>
                <c:pt idx="19207">
                  <c:v>378.53300000000002</c:v>
                </c:pt>
                <c:pt idx="19208">
                  <c:v>378.54599999999999</c:v>
                </c:pt>
                <c:pt idx="19209">
                  <c:v>378.55899999999997</c:v>
                </c:pt>
                <c:pt idx="19210">
                  <c:v>378.572</c:v>
                </c:pt>
                <c:pt idx="19211">
                  <c:v>378.584</c:v>
                </c:pt>
                <c:pt idx="19212">
                  <c:v>378.59699999999998</c:v>
                </c:pt>
                <c:pt idx="19213">
                  <c:v>378.60999999999996</c:v>
                </c:pt>
                <c:pt idx="19214">
                  <c:v>378.62299999999999</c:v>
                </c:pt>
                <c:pt idx="19215">
                  <c:v>378.63600000000002</c:v>
                </c:pt>
                <c:pt idx="19216">
                  <c:v>378.64800000000002</c:v>
                </c:pt>
                <c:pt idx="19217">
                  <c:v>378.661</c:v>
                </c:pt>
                <c:pt idx="19218">
                  <c:v>378.67399999999998</c:v>
                </c:pt>
                <c:pt idx="19219">
                  <c:v>378.68699999999995</c:v>
                </c:pt>
                <c:pt idx="19220">
                  <c:v>378.69900000000001</c:v>
                </c:pt>
                <c:pt idx="19221">
                  <c:v>378.71199999999999</c:v>
                </c:pt>
                <c:pt idx="19222">
                  <c:v>378.72500000000002</c:v>
                </c:pt>
                <c:pt idx="19223">
                  <c:v>378.738</c:v>
                </c:pt>
                <c:pt idx="19224">
                  <c:v>378.75</c:v>
                </c:pt>
                <c:pt idx="19225">
                  <c:v>378.76300000000003</c:v>
                </c:pt>
                <c:pt idx="19226">
                  <c:v>378.77600000000001</c:v>
                </c:pt>
                <c:pt idx="19227">
                  <c:v>378.78899999999999</c:v>
                </c:pt>
                <c:pt idx="19228">
                  <c:v>378.80099999999999</c:v>
                </c:pt>
                <c:pt idx="19229">
                  <c:v>378.81400000000002</c:v>
                </c:pt>
                <c:pt idx="19230">
                  <c:v>378.827</c:v>
                </c:pt>
                <c:pt idx="19231">
                  <c:v>378.84000000000003</c:v>
                </c:pt>
                <c:pt idx="19232">
                  <c:v>378.85199999999998</c:v>
                </c:pt>
                <c:pt idx="19233">
                  <c:v>378.86500000000001</c:v>
                </c:pt>
                <c:pt idx="19234">
                  <c:v>378.87799999999999</c:v>
                </c:pt>
                <c:pt idx="19235">
                  <c:v>378.89100000000002</c:v>
                </c:pt>
                <c:pt idx="19236">
                  <c:v>378.90300000000002</c:v>
                </c:pt>
                <c:pt idx="19237">
                  <c:v>378.916</c:v>
                </c:pt>
                <c:pt idx="19238">
                  <c:v>378.92899999999997</c:v>
                </c:pt>
                <c:pt idx="19239">
                  <c:v>378.94200000000001</c:v>
                </c:pt>
                <c:pt idx="19240">
                  <c:v>378.95400000000001</c:v>
                </c:pt>
                <c:pt idx="19241">
                  <c:v>378.96699999999998</c:v>
                </c:pt>
                <c:pt idx="19242">
                  <c:v>378.98</c:v>
                </c:pt>
                <c:pt idx="19243">
                  <c:v>378.99299999999999</c:v>
                </c:pt>
                <c:pt idx="19244">
                  <c:v>379.00500000000005</c:v>
                </c:pt>
                <c:pt idx="19245">
                  <c:v>379.01800000000003</c:v>
                </c:pt>
                <c:pt idx="19246">
                  <c:v>379.03100000000001</c:v>
                </c:pt>
                <c:pt idx="19247">
                  <c:v>379.04399999999998</c:v>
                </c:pt>
                <c:pt idx="19248">
                  <c:v>379.05599999999998</c:v>
                </c:pt>
                <c:pt idx="19249">
                  <c:v>379.06900000000002</c:v>
                </c:pt>
                <c:pt idx="19250">
                  <c:v>379.08199999999999</c:v>
                </c:pt>
                <c:pt idx="19251">
                  <c:v>379.09500000000003</c:v>
                </c:pt>
                <c:pt idx="19252">
                  <c:v>379.10699999999997</c:v>
                </c:pt>
                <c:pt idx="19253">
                  <c:v>379.12</c:v>
                </c:pt>
                <c:pt idx="19254">
                  <c:v>379.13300000000004</c:v>
                </c:pt>
                <c:pt idx="19255">
                  <c:v>379.14600000000002</c:v>
                </c:pt>
                <c:pt idx="19256">
                  <c:v>379.15800000000002</c:v>
                </c:pt>
                <c:pt idx="19257">
                  <c:v>379.17099999999999</c:v>
                </c:pt>
                <c:pt idx="19258">
                  <c:v>379.18399999999997</c:v>
                </c:pt>
                <c:pt idx="19259">
                  <c:v>379.197</c:v>
                </c:pt>
                <c:pt idx="19260">
                  <c:v>379.209</c:v>
                </c:pt>
                <c:pt idx="19261">
                  <c:v>379.22199999999998</c:v>
                </c:pt>
                <c:pt idx="19262">
                  <c:v>379.23500000000001</c:v>
                </c:pt>
                <c:pt idx="19263">
                  <c:v>379.24699999999996</c:v>
                </c:pt>
                <c:pt idx="19264">
                  <c:v>379.26000000000005</c:v>
                </c:pt>
                <c:pt idx="19265">
                  <c:v>379.27300000000002</c:v>
                </c:pt>
                <c:pt idx="19266">
                  <c:v>379.286</c:v>
                </c:pt>
                <c:pt idx="19267">
                  <c:v>379.298</c:v>
                </c:pt>
                <c:pt idx="19268">
                  <c:v>379.31099999999998</c:v>
                </c:pt>
                <c:pt idx="19269">
                  <c:v>379.32400000000001</c:v>
                </c:pt>
                <c:pt idx="19270">
                  <c:v>379.33699999999999</c:v>
                </c:pt>
                <c:pt idx="19271">
                  <c:v>379.34899999999999</c:v>
                </c:pt>
                <c:pt idx="19272">
                  <c:v>379.36199999999997</c:v>
                </c:pt>
                <c:pt idx="19273">
                  <c:v>379.375</c:v>
                </c:pt>
                <c:pt idx="19274">
                  <c:v>379.387</c:v>
                </c:pt>
                <c:pt idx="19275">
                  <c:v>379.40000000000003</c:v>
                </c:pt>
                <c:pt idx="19276">
                  <c:v>379.41300000000001</c:v>
                </c:pt>
                <c:pt idx="19277">
                  <c:v>379.42599999999999</c:v>
                </c:pt>
                <c:pt idx="19278">
                  <c:v>379.43799999999999</c:v>
                </c:pt>
                <c:pt idx="19279">
                  <c:v>379.45100000000002</c:v>
                </c:pt>
                <c:pt idx="19280">
                  <c:v>379.464</c:v>
                </c:pt>
                <c:pt idx="19281">
                  <c:v>379.47699999999998</c:v>
                </c:pt>
                <c:pt idx="19282">
                  <c:v>379.48899999999998</c:v>
                </c:pt>
                <c:pt idx="19283">
                  <c:v>379.50199999999995</c:v>
                </c:pt>
                <c:pt idx="19284">
                  <c:v>379.51500000000004</c:v>
                </c:pt>
                <c:pt idx="19285">
                  <c:v>379.52699999999999</c:v>
                </c:pt>
                <c:pt idx="19286">
                  <c:v>379.54</c:v>
                </c:pt>
                <c:pt idx="19287">
                  <c:v>379.553</c:v>
                </c:pt>
                <c:pt idx="19288">
                  <c:v>379.56599999999997</c:v>
                </c:pt>
                <c:pt idx="19289">
                  <c:v>379.57800000000003</c:v>
                </c:pt>
                <c:pt idx="19290">
                  <c:v>379.59100000000001</c:v>
                </c:pt>
                <c:pt idx="19291">
                  <c:v>379.60399999999998</c:v>
                </c:pt>
                <c:pt idx="19292">
                  <c:v>379.61599999999999</c:v>
                </c:pt>
                <c:pt idx="19293">
                  <c:v>379.62900000000002</c:v>
                </c:pt>
                <c:pt idx="19294">
                  <c:v>379.642</c:v>
                </c:pt>
                <c:pt idx="19295">
                  <c:v>379.65500000000003</c:v>
                </c:pt>
                <c:pt idx="19296">
                  <c:v>379.66699999999997</c:v>
                </c:pt>
                <c:pt idx="19297">
                  <c:v>379.68</c:v>
                </c:pt>
                <c:pt idx="19298">
                  <c:v>379.69299999999998</c:v>
                </c:pt>
                <c:pt idx="19299">
                  <c:v>379.70500000000004</c:v>
                </c:pt>
                <c:pt idx="19300">
                  <c:v>379.71800000000002</c:v>
                </c:pt>
                <c:pt idx="19301">
                  <c:v>379.73099999999999</c:v>
                </c:pt>
                <c:pt idx="19302">
                  <c:v>379.74299999999999</c:v>
                </c:pt>
                <c:pt idx="19303">
                  <c:v>379.75600000000003</c:v>
                </c:pt>
                <c:pt idx="19304">
                  <c:v>379.76900000000001</c:v>
                </c:pt>
                <c:pt idx="19305">
                  <c:v>379.78199999999998</c:v>
                </c:pt>
                <c:pt idx="19306">
                  <c:v>379.79399999999998</c:v>
                </c:pt>
                <c:pt idx="19307">
                  <c:v>379.80699999999996</c:v>
                </c:pt>
                <c:pt idx="19308">
                  <c:v>379.82000000000005</c:v>
                </c:pt>
                <c:pt idx="19309">
                  <c:v>379.83199999999999</c:v>
                </c:pt>
                <c:pt idx="19310">
                  <c:v>379.84500000000003</c:v>
                </c:pt>
                <c:pt idx="19311">
                  <c:v>379.858</c:v>
                </c:pt>
                <c:pt idx="19312">
                  <c:v>379.87099999999998</c:v>
                </c:pt>
                <c:pt idx="19313">
                  <c:v>379.88300000000004</c:v>
                </c:pt>
                <c:pt idx="19314">
                  <c:v>379.89600000000002</c:v>
                </c:pt>
                <c:pt idx="19315">
                  <c:v>379.90899999999999</c:v>
                </c:pt>
                <c:pt idx="19316">
                  <c:v>379.92099999999999</c:v>
                </c:pt>
                <c:pt idx="19317">
                  <c:v>379.93399999999997</c:v>
                </c:pt>
                <c:pt idx="19318">
                  <c:v>379.947</c:v>
                </c:pt>
                <c:pt idx="19319">
                  <c:v>379.959</c:v>
                </c:pt>
                <c:pt idx="19320">
                  <c:v>379.97199999999998</c:v>
                </c:pt>
                <c:pt idx="19321">
                  <c:v>379.98500000000001</c:v>
                </c:pt>
                <c:pt idx="19322">
                  <c:v>379.99699999999996</c:v>
                </c:pt>
                <c:pt idx="19323">
                  <c:v>380.01000000000005</c:v>
                </c:pt>
                <c:pt idx="19324">
                  <c:v>380.02300000000002</c:v>
                </c:pt>
                <c:pt idx="19325">
                  <c:v>380.036</c:v>
                </c:pt>
                <c:pt idx="19326">
                  <c:v>380.048</c:v>
                </c:pt>
                <c:pt idx="19327">
                  <c:v>380.06099999999998</c:v>
                </c:pt>
                <c:pt idx="19328">
                  <c:v>380.07400000000001</c:v>
                </c:pt>
                <c:pt idx="19329">
                  <c:v>380.08600000000001</c:v>
                </c:pt>
                <c:pt idx="19330">
                  <c:v>380.09899999999999</c:v>
                </c:pt>
                <c:pt idx="19331">
                  <c:v>380.11199999999997</c:v>
                </c:pt>
                <c:pt idx="19332">
                  <c:v>380.12400000000002</c:v>
                </c:pt>
                <c:pt idx="19333">
                  <c:v>380.137</c:v>
                </c:pt>
                <c:pt idx="19334">
                  <c:v>380.15000000000003</c:v>
                </c:pt>
                <c:pt idx="19335">
                  <c:v>380.16199999999998</c:v>
                </c:pt>
                <c:pt idx="19336">
                  <c:v>380.17499999999995</c:v>
                </c:pt>
                <c:pt idx="19337">
                  <c:v>380.18799999999999</c:v>
                </c:pt>
                <c:pt idx="19338">
                  <c:v>380.2</c:v>
                </c:pt>
                <c:pt idx="19339">
                  <c:v>380.21300000000002</c:v>
                </c:pt>
                <c:pt idx="19340">
                  <c:v>380.226</c:v>
                </c:pt>
                <c:pt idx="19341">
                  <c:v>380.238</c:v>
                </c:pt>
                <c:pt idx="19342">
                  <c:v>380.25100000000003</c:v>
                </c:pt>
                <c:pt idx="19343">
                  <c:v>380.26400000000001</c:v>
                </c:pt>
                <c:pt idx="19344">
                  <c:v>380.27600000000001</c:v>
                </c:pt>
                <c:pt idx="19345">
                  <c:v>380.28899999999999</c:v>
                </c:pt>
                <c:pt idx="19346">
                  <c:v>380.30199999999996</c:v>
                </c:pt>
                <c:pt idx="19347">
                  <c:v>380.31400000000002</c:v>
                </c:pt>
                <c:pt idx="19348">
                  <c:v>380.327</c:v>
                </c:pt>
                <c:pt idx="19349">
                  <c:v>380.34</c:v>
                </c:pt>
                <c:pt idx="19350">
                  <c:v>380.35300000000001</c:v>
                </c:pt>
                <c:pt idx="19351">
                  <c:v>380.36499999999995</c:v>
                </c:pt>
                <c:pt idx="19352">
                  <c:v>380.37800000000004</c:v>
                </c:pt>
                <c:pt idx="19353">
                  <c:v>380.39100000000002</c:v>
                </c:pt>
                <c:pt idx="19354">
                  <c:v>380.40300000000002</c:v>
                </c:pt>
                <c:pt idx="19355">
                  <c:v>380.416</c:v>
                </c:pt>
                <c:pt idx="19356">
                  <c:v>380.42899999999997</c:v>
                </c:pt>
                <c:pt idx="19357">
                  <c:v>380.44100000000003</c:v>
                </c:pt>
                <c:pt idx="19358">
                  <c:v>380.45400000000001</c:v>
                </c:pt>
                <c:pt idx="19359">
                  <c:v>380.46699999999998</c:v>
                </c:pt>
                <c:pt idx="19360">
                  <c:v>380.47899999999998</c:v>
                </c:pt>
                <c:pt idx="19361">
                  <c:v>380.49199999999996</c:v>
                </c:pt>
                <c:pt idx="19362">
                  <c:v>380.50400000000002</c:v>
                </c:pt>
                <c:pt idx="19363">
                  <c:v>380.517</c:v>
                </c:pt>
                <c:pt idx="19364">
                  <c:v>380.53</c:v>
                </c:pt>
                <c:pt idx="19365">
                  <c:v>380.54199999999997</c:v>
                </c:pt>
                <c:pt idx="19366">
                  <c:v>380.55099999999999</c:v>
                </c:pt>
                <c:pt idx="19367">
                  <c:v>380.55500000000001</c:v>
                </c:pt>
                <c:pt idx="19368">
                  <c:v>380.565</c:v>
                </c:pt>
                <c:pt idx="19369">
                  <c:v>380.56800000000004</c:v>
                </c:pt>
                <c:pt idx="19370">
                  <c:v>380.57799999999997</c:v>
                </c:pt>
                <c:pt idx="19371">
                  <c:v>380.58</c:v>
                </c:pt>
                <c:pt idx="19372">
                  <c:v>380.59100000000001</c:v>
                </c:pt>
                <c:pt idx="19373">
                  <c:v>380.60399999999998</c:v>
                </c:pt>
                <c:pt idx="19374">
                  <c:v>380.61700000000002</c:v>
                </c:pt>
                <c:pt idx="19375">
                  <c:v>380.63</c:v>
                </c:pt>
                <c:pt idx="19376">
                  <c:v>380.64299999999997</c:v>
                </c:pt>
                <c:pt idx="19377">
                  <c:v>380.65699999999998</c:v>
                </c:pt>
                <c:pt idx="19378">
                  <c:v>380.66999999999996</c:v>
                </c:pt>
                <c:pt idx="19379">
                  <c:v>380.68300000000005</c:v>
                </c:pt>
                <c:pt idx="19380">
                  <c:v>380.69600000000003</c:v>
                </c:pt>
                <c:pt idx="19381">
                  <c:v>380.709</c:v>
                </c:pt>
                <c:pt idx="19382">
                  <c:v>380.72199999999998</c:v>
                </c:pt>
                <c:pt idx="19383">
                  <c:v>380.73499999999996</c:v>
                </c:pt>
                <c:pt idx="19384">
                  <c:v>380.74899999999997</c:v>
                </c:pt>
                <c:pt idx="19385">
                  <c:v>380.762</c:v>
                </c:pt>
                <c:pt idx="19386">
                  <c:v>380.77500000000003</c:v>
                </c:pt>
                <c:pt idx="19387">
                  <c:v>380.78800000000001</c:v>
                </c:pt>
                <c:pt idx="19388">
                  <c:v>380.80099999999999</c:v>
                </c:pt>
                <c:pt idx="19389">
                  <c:v>380.81399999999996</c:v>
                </c:pt>
                <c:pt idx="19390">
                  <c:v>380.827</c:v>
                </c:pt>
                <c:pt idx="19391">
                  <c:v>380.84000000000003</c:v>
                </c:pt>
                <c:pt idx="19392">
                  <c:v>380.85399999999998</c:v>
                </c:pt>
                <c:pt idx="19393">
                  <c:v>380.86700000000002</c:v>
                </c:pt>
                <c:pt idx="19394">
                  <c:v>380.88</c:v>
                </c:pt>
                <c:pt idx="19395">
                  <c:v>380.89299999999997</c:v>
                </c:pt>
                <c:pt idx="19396">
                  <c:v>380.90600000000001</c:v>
                </c:pt>
                <c:pt idx="19397">
                  <c:v>380.91900000000004</c:v>
                </c:pt>
                <c:pt idx="19398">
                  <c:v>380.93200000000002</c:v>
                </c:pt>
                <c:pt idx="19399">
                  <c:v>380.94499999999999</c:v>
                </c:pt>
                <c:pt idx="19400">
                  <c:v>380.959</c:v>
                </c:pt>
                <c:pt idx="19401">
                  <c:v>380.97199999999998</c:v>
                </c:pt>
                <c:pt idx="19402">
                  <c:v>380.98500000000001</c:v>
                </c:pt>
                <c:pt idx="19403">
                  <c:v>380.99799999999999</c:v>
                </c:pt>
                <c:pt idx="19404">
                  <c:v>381.01100000000002</c:v>
                </c:pt>
                <c:pt idx="19405">
                  <c:v>381.024</c:v>
                </c:pt>
                <c:pt idx="19406">
                  <c:v>381.03699999999998</c:v>
                </c:pt>
                <c:pt idx="19407">
                  <c:v>381.05</c:v>
                </c:pt>
                <c:pt idx="19408">
                  <c:v>381.06400000000002</c:v>
                </c:pt>
                <c:pt idx="19409">
                  <c:v>381.077</c:v>
                </c:pt>
                <c:pt idx="19410">
                  <c:v>381.09</c:v>
                </c:pt>
                <c:pt idx="19411">
                  <c:v>381.10300000000001</c:v>
                </c:pt>
                <c:pt idx="19412">
                  <c:v>381.11599999999999</c:v>
                </c:pt>
                <c:pt idx="19413">
                  <c:v>381.12900000000002</c:v>
                </c:pt>
                <c:pt idx="19414">
                  <c:v>381.142</c:v>
                </c:pt>
                <c:pt idx="19415">
                  <c:v>381.15499999999997</c:v>
                </c:pt>
                <c:pt idx="19416">
                  <c:v>381.16800000000001</c:v>
                </c:pt>
                <c:pt idx="19417">
                  <c:v>381.18199999999996</c:v>
                </c:pt>
                <c:pt idx="19418">
                  <c:v>381.19499999999999</c:v>
                </c:pt>
                <c:pt idx="19419">
                  <c:v>381.20800000000003</c:v>
                </c:pt>
                <c:pt idx="19420">
                  <c:v>381.221</c:v>
                </c:pt>
                <c:pt idx="19421">
                  <c:v>381.23399999999998</c:v>
                </c:pt>
                <c:pt idx="19422">
                  <c:v>381.24700000000001</c:v>
                </c:pt>
                <c:pt idx="19423">
                  <c:v>381.26</c:v>
                </c:pt>
                <c:pt idx="19424">
                  <c:v>381.27300000000002</c:v>
                </c:pt>
                <c:pt idx="19425">
                  <c:v>381.286</c:v>
                </c:pt>
                <c:pt idx="19426">
                  <c:v>381.3</c:v>
                </c:pt>
                <c:pt idx="19427">
                  <c:v>381.31299999999999</c:v>
                </c:pt>
                <c:pt idx="19428">
                  <c:v>381.32599999999996</c:v>
                </c:pt>
                <c:pt idx="19429">
                  <c:v>381.339</c:v>
                </c:pt>
                <c:pt idx="19430">
                  <c:v>381.35200000000003</c:v>
                </c:pt>
                <c:pt idx="19431">
                  <c:v>381.36500000000001</c:v>
                </c:pt>
                <c:pt idx="19432">
                  <c:v>381.37799999999999</c:v>
                </c:pt>
                <c:pt idx="19433">
                  <c:v>381.39099999999996</c:v>
                </c:pt>
                <c:pt idx="19434">
                  <c:v>381.404</c:v>
                </c:pt>
                <c:pt idx="19435">
                  <c:v>381.41700000000003</c:v>
                </c:pt>
                <c:pt idx="19436">
                  <c:v>381.43100000000004</c:v>
                </c:pt>
                <c:pt idx="19437">
                  <c:v>381.44400000000002</c:v>
                </c:pt>
                <c:pt idx="19438">
                  <c:v>381.45699999999999</c:v>
                </c:pt>
                <c:pt idx="19439">
                  <c:v>381.46999999999997</c:v>
                </c:pt>
                <c:pt idx="19440">
                  <c:v>381.48299999999995</c:v>
                </c:pt>
                <c:pt idx="19441">
                  <c:v>381.49600000000004</c:v>
                </c:pt>
                <c:pt idx="19442">
                  <c:v>381.50900000000001</c:v>
                </c:pt>
                <c:pt idx="19443">
                  <c:v>381.52199999999999</c:v>
                </c:pt>
                <c:pt idx="19444">
                  <c:v>381.53499999999997</c:v>
                </c:pt>
                <c:pt idx="19445">
                  <c:v>381.548</c:v>
                </c:pt>
                <c:pt idx="19446">
                  <c:v>381.56100000000004</c:v>
                </c:pt>
                <c:pt idx="19447">
                  <c:v>381.57499999999999</c:v>
                </c:pt>
                <c:pt idx="19448">
                  <c:v>381.58800000000002</c:v>
                </c:pt>
                <c:pt idx="19449">
                  <c:v>381.601</c:v>
                </c:pt>
                <c:pt idx="19450">
                  <c:v>381.61399999999998</c:v>
                </c:pt>
                <c:pt idx="19451">
                  <c:v>381.62699999999995</c:v>
                </c:pt>
                <c:pt idx="19452">
                  <c:v>381.64000000000004</c:v>
                </c:pt>
                <c:pt idx="19453">
                  <c:v>381.65300000000002</c:v>
                </c:pt>
                <c:pt idx="19454">
                  <c:v>381.666</c:v>
                </c:pt>
                <c:pt idx="19455">
                  <c:v>381.67899999999997</c:v>
                </c:pt>
                <c:pt idx="19456">
                  <c:v>381.69199999999995</c:v>
                </c:pt>
                <c:pt idx="19457">
                  <c:v>381.70500000000004</c:v>
                </c:pt>
                <c:pt idx="19458">
                  <c:v>381.71800000000002</c:v>
                </c:pt>
                <c:pt idx="19459">
                  <c:v>381.73200000000003</c:v>
                </c:pt>
                <c:pt idx="19460">
                  <c:v>381.745</c:v>
                </c:pt>
                <c:pt idx="19461">
                  <c:v>381.75799999999998</c:v>
                </c:pt>
                <c:pt idx="19462">
                  <c:v>381.77099999999996</c:v>
                </c:pt>
                <c:pt idx="19463">
                  <c:v>381.78400000000005</c:v>
                </c:pt>
                <c:pt idx="19464">
                  <c:v>381.79700000000003</c:v>
                </c:pt>
                <c:pt idx="19465">
                  <c:v>381.81</c:v>
                </c:pt>
                <c:pt idx="19466">
                  <c:v>381.82299999999998</c:v>
                </c:pt>
                <c:pt idx="19467">
                  <c:v>381.83599999999996</c:v>
                </c:pt>
                <c:pt idx="19468">
                  <c:v>381.84900000000005</c:v>
                </c:pt>
                <c:pt idx="19469">
                  <c:v>381.86200000000002</c:v>
                </c:pt>
                <c:pt idx="19470">
                  <c:v>381.875</c:v>
                </c:pt>
                <c:pt idx="19471">
                  <c:v>381.88799999999998</c:v>
                </c:pt>
                <c:pt idx="19472">
                  <c:v>381.90199999999999</c:v>
                </c:pt>
                <c:pt idx="19473">
                  <c:v>381.91499999999996</c:v>
                </c:pt>
                <c:pt idx="19474">
                  <c:v>381.928</c:v>
                </c:pt>
                <c:pt idx="19475">
                  <c:v>381.94100000000003</c:v>
                </c:pt>
                <c:pt idx="19476">
                  <c:v>381.95400000000001</c:v>
                </c:pt>
                <c:pt idx="19477">
                  <c:v>381.96699999999998</c:v>
                </c:pt>
                <c:pt idx="19478">
                  <c:v>381.97999999999996</c:v>
                </c:pt>
                <c:pt idx="19479">
                  <c:v>381.99300000000005</c:v>
                </c:pt>
                <c:pt idx="19480">
                  <c:v>382.00600000000003</c:v>
                </c:pt>
                <c:pt idx="19481">
                  <c:v>382.01900000000001</c:v>
                </c:pt>
                <c:pt idx="19482">
                  <c:v>382.03199999999998</c:v>
                </c:pt>
                <c:pt idx="19483">
                  <c:v>382.04499999999996</c:v>
                </c:pt>
                <c:pt idx="19484">
                  <c:v>382.05799999999999</c:v>
                </c:pt>
                <c:pt idx="19485">
                  <c:v>382.07100000000003</c:v>
                </c:pt>
                <c:pt idx="19486">
                  <c:v>382.084</c:v>
                </c:pt>
                <c:pt idx="19487">
                  <c:v>382.09800000000001</c:v>
                </c:pt>
                <c:pt idx="19488">
                  <c:v>382.11099999999999</c:v>
                </c:pt>
                <c:pt idx="19489">
                  <c:v>382.12399999999997</c:v>
                </c:pt>
                <c:pt idx="19490">
                  <c:v>382.137</c:v>
                </c:pt>
                <c:pt idx="19491">
                  <c:v>382.15000000000003</c:v>
                </c:pt>
                <c:pt idx="19492">
                  <c:v>382.16300000000001</c:v>
                </c:pt>
                <c:pt idx="19493">
                  <c:v>382.17599999999999</c:v>
                </c:pt>
                <c:pt idx="19494">
                  <c:v>382.18899999999996</c:v>
                </c:pt>
                <c:pt idx="19495">
                  <c:v>382.202</c:v>
                </c:pt>
                <c:pt idx="19496">
                  <c:v>382.21500000000003</c:v>
                </c:pt>
                <c:pt idx="19497">
                  <c:v>382.22800000000001</c:v>
                </c:pt>
                <c:pt idx="19498">
                  <c:v>382.24099999999999</c:v>
                </c:pt>
                <c:pt idx="19499">
                  <c:v>382.25399999999996</c:v>
                </c:pt>
                <c:pt idx="19500">
                  <c:v>382.267</c:v>
                </c:pt>
                <c:pt idx="19501">
                  <c:v>382.28000000000003</c:v>
                </c:pt>
                <c:pt idx="19502">
                  <c:v>382.29300000000001</c:v>
                </c:pt>
                <c:pt idx="19503">
                  <c:v>382.30599999999998</c:v>
                </c:pt>
                <c:pt idx="19504">
                  <c:v>382.31900000000002</c:v>
                </c:pt>
                <c:pt idx="19505">
                  <c:v>382.33299999999997</c:v>
                </c:pt>
                <c:pt idx="19506">
                  <c:v>382.34599999999995</c:v>
                </c:pt>
                <c:pt idx="19507">
                  <c:v>382.35900000000004</c:v>
                </c:pt>
                <c:pt idx="19508">
                  <c:v>382.37200000000001</c:v>
                </c:pt>
                <c:pt idx="19509">
                  <c:v>382.38499999999999</c:v>
                </c:pt>
                <c:pt idx="19510">
                  <c:v>382.39799999999997</c:v>
                </c:pt>
                <c:pt idx="19511">
                  <c:v>382.411</c:v>
                </c:pt>
                <c:pt idx="19512">
                  <c:v>382.42400000000004</c:v>
                </c:pt>
                <c:pt idx="19513">
                  <c:v>382.43700000000001</c:v>
                </c:pt>
                <c:pt idx="19514">
                  <c:v>382.45</c:v>
                </c:pt>
                <c:pt idx="19515">
                  <c:v>382.46299999999997</c:v>
                </c:pt>
                <c:pt idx="19516">
                  <c:v>382.476</c:v>
                </c:pt>
                <c:pt idx="19517">
                  <c:v>382.48900000000003</c:v>
                </c:pt>
                <c:pt idx="19518">
                  <c:v>382.50200000000001</c:v>
                </c:pt>
                <c:pt idx="19519">
                  <c:v>382.51499999999999</c:v>
                </c:pt>
                <c:pt idx="19520">
                  <c:v>382.52800000000002</c:v>
                </c:pt>
                <c:pt idx="19521">
                  <c:v>382.541</c:v>
                </c:pt>
                <c:pt idx="19522">
                  <c:v>382.55399999999997</c:v>
                </c:pt>
                <c:pt idx="19523">
                  <c:v>382.56700000000001</c:v>
                </c:pt>
                <c:pt idx="19524">
                  <c:v>382.58</c:v>
                </c:pt>
                <c:pt idx="19525">
                  <c:v>382.59300000000002</c:v>
                </c:pt>
                <c:pt idx="19526">
                  <c:v>382.60599999999999</c:v>
                </c:pt>
                <c:pt idx="19527">
                  <c:v>382.61899999999997</c:v>
                </c:pt>
                <c:pt idx="19528">
                  <c:v>382.63200000000001</c:v>
                </c:pt>
                <c:pt idx="19529">
                  <c:v>382.64500000000004</c:v>
                </c:pt>
                <c:pt idx="19530">
                  <c:v>382.65899999999999</c:v>
                </c:pt>
                <c:pt idx="19531">
                  <c:v>382.67199999999997</c:v>
                </c:pt>
                <c:pt idx="19532">
                  <c:v>382.685</c:v>
                </c:pt>
                <c:pt idx="19533">
                  <c:v>382.69799999999998</c:v>
                </c:pt>
                <c:pt idx="19534">
                  <c:v>382.71100000000001</c:v>
                </c:pt>
                <c:pt idx="19535">
                  <c:v>382.72399999999999</c:v>
                </c:pt>
                <c:pt idx="19536">
                  <c:v>382.73700000000002</c:v>
                </c:pt>
                <c:pt idx="19537">
                  <c:v>382.75</c:v>
                </c:pt>
                <c:pt idx="19538">
                  <c:v>382.76299999999998</c:v>
                </c:pt>
                <c:pt idx="19539">
                  <c:v>382.77600000000001</c:v>
                </c:pt>
                <c:pt idx="19540">
                  <c:v>382.78899999999999</c:v>
                </c:pt>
                <c:pt idx="19541">
                  <c:v>382.80200000000002</c:v>
                </c:pt>
                <c:pt idx="19542">
                  <c:v>382.815</c:v>
                </c:pt>
                <c:pt idx="19543">
                  <c:v>382.82799999999997</c:v>
                </c:pt>
                <c:pt idx="19544">
                  <c:v>382.84100000000001</c:v>
                </c:pt>
                <c:pt idx="19545">
                  <c:v>382.85400000000004</c:v>
                </c:pt>
                <c:pt idx="19546">
                  <c:v>382.86700000000002</c:v>
                </c:pt>
                <c:pt idx="19547">
                  <c:v>382.88</c:v>
                </c:pt>
                <c:pt idx="19548">
                  <c:v>382.89299999999997</c:v>
                </c:pt>
                <c:pt idx="19549">
                  <c:v>382.90599999999995</c:v>
                </c:pt>
                <c:pt idx="19550">
                  <c:v>382.91900000000004</c:v>
                </c:pt>
                <c:pt idx="19551">
                  <c:v>382.93200000000002</c:v>
                </c:pt>
                <c:pt idx="19552">
                  <c:v>382.94499999999999</c:v>
                </c:pt>
                <c:pt idx="19553">
                  <c:v>382.95799999999997</c:v>
                </c:pt>
                <c:pt idx="19554">
                  <c:v>382.971</c:v>
                </c:pt>
                <c:pt idx="19555">
                  <c:v>382.98400000000004</c:v>
                </c:pt>
                <c:pt idx="19556">
                  <c:v>382.99700000000001</c:v>
                </c:pt>
                <c:pt idx="19557">
                  <c:v>383.01</c:v>
                </c:pt>
                <c:pt idx="19558">
                  <c:v>383.02299999999997</c:v>
                </c:pt>
                <c:pt idx="19559">
                  <c:v>383.036</c:v>
                </c:pt>
                <c:pt idx="19560">
                  <c:v>383.04899999999998</c:v>
                </c:pt>
                <c:pt idx="19561">
                  <c:v>383.06200000000001</c:v>
                </c:pt>
                <c:pt idx="19562">
                  <c:v>383.07499999999999</c:v>
                </c:pt>
                <c:pt idx="19563">
                  <c:v>383.08800000000002</c:v>
                </c:pt>
                <c:pt idx="19564">
                  <c:v>383.101</c:v>
                </c:pt>
                <c:pt idx="19565">
                  <c:v>383.11399999999998</c:v>
                </c:pt>
                <c:pt idx="19566">
                  <c:v>383.12700000000001</c:v>
                </c:pt>
                <c:pt idx="19567">
                  <c:v>383.14</c:v>
                </c:pt>
                <c:pt idx="19568">
                  <c:v>383.15300000000002</c:v>
                </c:pt>
                <c:pt idx="19569">
                  <c:v>383.166</c:v>
                </c:pt>
                <c:pt idx="19570">
                  <c:v>383.17899999999997</c:v>
                </c:pt>
                <c:pt idx="19571">
                  <c:v>383.19200000000001</c:v>
                </c:pt>
                <c:pt idx="19572">
                  <c:v>383.20500000000004</c:v>
                </c:pt>
                <c:pt idx="19573">
                  <c:v>383.21800000000002</c:v>
                </c:pt>
                <c:pt idx="19574">
                  <c:v>383.23099999999999</c:v>
                </c:pt>
                <c:pt idx="19575">
                  <c:v>383.24399999999997</c:v>
                </c:pt>
                <c:pt idx="19576">
                  <c:v>383.25699999999995</c:v>
                </c:pt>
                <c:pt idx="19577">
                  <c:v>383.27000000000004</c:v>
                </c:pt>
                <c:pt idx="19578">
                  <c:v>383.28300000000002</c:v>
                </c:pt>
                <c:pt idx="19579">
                  <c:v>383.29599999999999</c:v>
                </c:pt>
                <c:pt idx="19580">
                  <c:v>383.30899999999997</c:v>
                </c:pt>
                <c:pt idx="19581">
                  <c:v>383.322</c:v>
                </c:pt>
                <c:pt idx="19582">
                  <c:v>383.33500000000004</c:v>
                </c:pt>
                <c:pt idx="19583">
                  <c:v>383.34800000000001</c:v>
                </c:pt>
                <c:pt idx="19584">
                  <c:v>383.36099999999999</c:v>
                </c:pt>
                <c:pt idx="19585">
                  <c:v>383.37399999999997</c:v>
                </c:pt>
                <c:pt idx="19586">
                  <c:v>383.387</c:v>
                </c:pt>
                <c:pt idx="19587">
                  <c:v>383.4</c:v>
                </c:pt>
                <c:pt idx="19588">
                  <c:v>383.41300000000001</c:v>
                </c:pt>
                <c:pt idx="19589">
                  <c:v>383.42599999999999</c:v>
                </c:pt>
                <c:pt idx="19590">
                  <c:v>383.43900000000002</c:v>
                </c:pt>
                <c:pt idx="19591">
                  <c:v>383.452</c:v>
                </c:pt>
                <c:pt idx="19592">
                  <c:v>383.46499999999997</c:v>
                </c:pt>
                <c:pt idx="19593">
                  <c:v>383.47800000000001</c:v>
                </c:pt>
                <c:pt idx="19594">
                  <c:v>383.49099999999999</c:v>
                </c:pt>
                <c:pt idx="19595">
                  <c:v>383.50400000000002</c:v>
                </c:pt>
                <c:pt idx="19596">
                  <c:v>383.517</c:v>
                </c:pt>
                <c:pt idx="19597">
                  <c:v>383.53</c:v>
                </c:pt>
                <c:pt idx="19598">
                  <c:v>383.54300000000001</c:v>
                </c:pt>
                <c:pt idx="19599">
                  <c:v>383.55600000000004</c:v>
                </c:pt>
                <c:pt idx="19600">
                  <c:v>383.56900000000002</c:v>
                </c:pt>
                <c:pt idx="19601">
                  <c:v>383.58199999999999</c:v>
                </c:pt>
                <c:pt idx="19602">
                  <c:v>383.59499999999997</c:v>
                </c:pt>
                <c:pt idx="19603">
                  <c:v>383.608</c:v>
                </c:pt>
                <c:pt idx="19604">
                  <c:v>383.62100000000004</c:v>
                </c:pt>
                <c:pt idx="19605">
                  <c:v>383.63400000000001</c:v>
                </c:pt>
                <c:pt idx="19606">
                  <c:v>383.64699999999999</c:v>
                </c:pt>
                <c:pt idx="19607">
                  <c:v>383.65999999999997</c:v>
                </c:pt>
                <c:pt idx="19608">
                  <c:v>383.673</c:v>
                </c:pt>
                <c:pt idx="19609">
                  <c:v>383.68600000000004</c:v>
                </c:pt>
                <c:pt idx="19610">
                  <c:v>383.69900000000001</c:v>
                </c:pt>
                <c:pt idx="19611">
                  <c:v>383.71199999999999</c:v>
                </c:pt>
                <c:pt idx="19612">
                  <c:v>383.72499999999997</c:v>
                </c:pt>
                <c:pt idx="19613">
                  <c:v>383.738</c:v>
                </c:pt>
                <c:pt idx="19614">
                  <c:v>383.75100000000003</c:v>
                </c:pt>
                <c:pt idx="19615">
                  <c:v>383.76400000000001</c:v>
                </c:pt>
                <c:pt idx="19616">
                  <c:v>383.77699999999999</c:v>
                </c:pt>
                <c:pt idx="19617">
                  <c:v>383.78899999999999</c:v>
                </c:pt>
                <c:pt idx="19618">
                  <c:v>383.80199999999996</c:v>
                </c:pt>
                <c:pt idx="19619">
                  <c:v>383.815</c:v>
                </c:pt>
                <c:pt idx="19620">
                  <c:v>383.82800000000003</c:v>
                </c:pt>
                <c:pt idx="19621">
                  <c:v>383.84100000000001</c:v>
                </c:pt>
                <c:pt idx="19622">
                  <c:v>383.85399999999998</c:v>
                </c:pt>
                <c:pt idx="19623">
                  <c:v>383.86699999999996</c:v>
                </c:pt>
                <c:pt idx="19624">
                  <c:v>383.88</c:v>
                </c:pt>
                <c:pt idx="19625">
                  <c:v>383.89300000000003</c:v>
                </c:pt>
                <c:pt idx="19626">
                  <c:v>383.90600000000001</c:v>
                </c:pt>
                <c:pt idx="19627">
                  <c:v>383.91899999999998</c:v>
                </c:pt>
                <c:pt idx="19628">
                  <c:v>383.93200000000002</c:v>
                </c:pt>
                <c:pt idx="19629">
                  <c:v>383.94499999999999</c:v>
                </c:pt>
                <c:pt idx="19630">
                  <c:v>383.95800000000003</c:v>
                </c:pt>
                <c:pt idx="19631">
                  <c:v>383.971</c:v>
                </c:pt>
                <c:pt idx="19632">
                  <c:v>383.98399999999998</c:v>
                </c:pt>
                <c:pt idx="19633">
                  <c:v>383.99700000000001</c:v>
                </c:pt>
                <c:pt idx="19634">
                  <c:v>384.01</c:v>
                </c:pt>
                <c:pt idx="19635">
                  <c:v>384.02300000000002</c:v>
                </c:pt>
                <c:pt idx="19636">
                  <c:v>384.036</c:v>
                </c:pt>
                <c:pt idx="19637">
                  <c:v>384.04899999999998</c:v>
                </c:pt>
                <c:pt idx="19638">
                  <c:v>384.06200000000001</c:v>
                </c:pt>
                <c:pt idx="19639">
                  <c:v>384.07499999999999</c:v>
                </c:pt>
                <c:pt idx="19640">
                  <c:v>384.08799999999997</c:v>
                </c:pt>
                <c:pt idx="19641">
                  <c:v>384.101</c:v>
                </c:pt>
                <c:pt idx="19642">
                  <c:v>384.11400000000003</c:v>
                </c:pt>
                <c:pt idx="19643">
                  <c:v>384.12599999999998</c:v>
                </c:pt>
                <c:pt idx="19644">
                  <c:v>384.13900000000001</c:v>
                </c:pt>
                <c:pt idx="19645">
                  <c:v>384.15199999999999</c:v>
                </c:pt>
                <c:pt idx="19646">
                  <c:v>384.16500000000002</c:v>
                </c:pt>
                <c:pt idx="19647">
                  <c:v>384.178</c:v>
                </c:pt>
                <c:pt idx="19648">
                  <c:v>384.19099999999997</c:v>
                </c:pt>
                <c:pt idx="19649">
                  <c:v>384.20400000000001</c:v>
                </c:pt>
                <c:pt idx="19650">
                  <c:v>384.21699999999998</c:v>
                </c:pt>
                <c:pt idx="19651">
                  <c:v>384.23</c:v>
                </c:pt>
                <c:pt idx="19652">
                  <c:v>384.24299999999999</c:v>
                </c:pt>
                <c:pt idx="19653">
                  <c:v>384.25600000000003</c:v>
                </c:pt>
                <c:pt idx="19654">
                  <c:v>384.26900000000001</c:v>
                </c:pt>
                <c:pt idx="19655">
                  <c:v>384.28199999999998</c:v>
                </c:pt>
                <c:pt idx="19656">
                  <c:v>384.29500000000002</c:v>
                </c:pt>
                <c:pt idx="19657">
                  <c:v>384.30799999999999</c:v>
                </c:pt>
                <c:pt idx="19658">
                  <c:v>384.32100000000003</c:v>
                </c:pt>
                <c:pt idx="19659">
                  <c:v>384.334</c:v>
                </c:pt>
                <c:pt idx="19660">
                  <c:v>384.34699999999998</c:v>
                </c:pt>
                <c:pt idx="19661">
                  <c:v>384.35899999999998</c:v>
                </c:pt>
                <c:pt idx="19662">
                  <c:v>384.37200000000001</c:v>
                </c:pt>
                <c:pt idx="19663">
                  <c:v>384.38499999999999</c:v>
                </c:pt>
                <c:pt idx="19664">
                  <c:v>384.39800000000002</c:v>
                </c:pt>
                <c:pt idx="19665">
                  <c:v>384.411</c:v>
                </c:pt>
                <c:pt idx="19666">
                  <c:v>384.42399999999998</c:v>
                </c:pt>
                <c:pt idx="19667">
                  <c:v>384.43700000000001</c:v>
                </c:pt>
                <c:pt idx="19668">
                  <c:v>384.45</c:v>
                </c:pt>
                <c:pt idx="19669">
                  <c:v>384.46300000000002</c:v>
                </c:pt>
                <c:pt idx="19670">
                  <c:v>384.476</c:v>
                </c:pt>
                <c:pt idx="19671">
                  <c:v>384.48899999999998</c:v>
                </c:pt>
                <c:pt idx="19672">
                  <c:v>384.50200000000001</c:v>
                </c:pt>
                <c:pt idx="19673">
                  <c:v>384.51500000000004</c:v>
                </c:pt>
                <c:pt idx="19674">
                  <c:v>384.52800000000002</c:v>
                </c:pt>
                <c:pt idx="19675">
                  <c:v>384.541</c:v>
                </c:pt>
                <c:pt idx="19676">
                  <c:v>384.553</c:v>
                </c:pt>
                <c:pt idx="19677">
                  <c:v>384.56600000000003</c:v>
                </c:pt>
                <c:pt idx="19678">
                  <c:v>384.57900000000001</c:v>
                </c:pt>
                <c:pt idx="19679">
                  <c:v>384.59199999999998</c:v>
                </c:pt>
                <c:pt idx="19680">
                  <c:v>384.60500000000002</c:v>
                </c:pt>
                <c:pt idx="19681">
                  <c:v>384.61799999999999</c:v>
                </c:pt>
                <c:pt idx="19682">
                  <c:v>384.63099999999997</c:v>
                </c:pt>
                <c:pt idx="19683">
                  <c:v>384.64400000000001</c:v>
                </c:pt>
                <c:pt idx="19684">
                  <c:v>384.65699999999998</c:v>
                </c:pt>
                <c:pt idx="19685">
                  <c:v>384.67</c:v>
                </c:pt>
                <c:pt idx="19686">
                  <c:v>384.68299999999999</c:v>
                </c:pt>
                <c:pt idx="19687">
                  <c:v>384.69599999999997</c:v>
                </c:pt>
                <c:pt idx="19688">
                  <c:v>384.709</c:v>
                </c:pt>
                <c:pt idx="19689">
                  <c:v>384.721</c:v>
                </c:pt>
                <c:pt idx="19690">
                  <c:v>384.73399999999998</c:v>
                </c:pt>
                <c:pt idx="19691">
                  <c:v>384.74700000000001</c:v>
                </c:pt>
                <c:pt idx="19692">
                  <c:v>384.76</c:v>
                </c:pt>
                <c:pt idx="19693">
                  <c:v>384.77300000000002</c:v>
                </c:pt>
                <c:pt idx="19694">
                  <c:v>384.786</c:v>
                </c:pt>
                <c:pt idx="19695">
                  <c:v>384.79899999999998</c:v>
                </c:pt>
                <c:pt idx="19696">
                  <c:v>384.81200000000001</c:v>
                </c:pt>
                <c:pt idx="19697">
                  <c:v>384.82499999999999</c:v>
                </c:pt>
                <c:pt idx="19698">
                  <c:v>384.83800000000002</c:v>
                </c:pt>
                <c:pt idx="19699">
                  <c:v>384.851</c:v>
                </c:pt>
                <c:pt idx="19700">
                  <c:v>384.863</c:v>
                </c:pt>
                <c:pt idx="19701">
                  <c:v>384.87599999999998</c:v>
                </c:pt>
                <c:pt idx="19702">
                  <c:v>384.88900000000001</c:v>
                </c:pt>
                <c:pt idx="19703">
                  <c:v>384.90199999999999</c:v>
                </c:pt>
                <c:pt idx="19704">
                  <c:v>384.91500000000002</c:v>
                </c:pt>
                <c:pt idx="19705">
                  <c:v>384.928</c:v>
                </c:pt>
                <c:pt idx="19706">
                  <c:v>384.94099999999997</c:v>
                </c:pt>
                <c:pt idx="19707">
                  <c:v>384.95400000000001</c:v>
                </c:pt>
                <c:pt idx="19708">
                  <c:v>384.96699999999998</c:v>
                </c:pt>
                <c:pt idx="19709">
                  <c:v>384.98</c:v>
                </c:pt>
                <c:pt idx="19710">
                  <c:v>384.99299999999999</c:v>
                </c:pt>
                <c:pt idx="19711">
                  <c:v>385.005</c:v>
                </c:pt>
                <c:pt idx="19712">
                  <c:v>385.01799999999997</c:v>
                </c:pt>
                <c:pt idx="19713">
                  <c:v>385.03099999999995</c:v>
                </c:pt>
                <c:pt idx="19714">
                  <c:v>385.04400000000004</c:v>
                </c:pt>
                <c:pt idx="19715">
                  <c:v>385.05700000000002</c:v>
                </c:pt>
                <c:pt idx="19716">
                  <c:v>385.07</c:v>
                </c:pt>
                <c:pt idx="19717">
                  <c:v>385.08299999999997</c:v>
                </c:pt>
                <c:pt idx="19718">
                  <c:v>385.096</c:v>
                </c:pt>
                <c:pt idx="19719">
                  <c:v>385.10900000000004</c:v>
                </c:pt>
                <c:pt idx="19720">
                  <c:v>385.12200000000001</c:v>
                </c:pt>
                <c:pt idx="19721">
                  <c:v>385.13400000000001</c:v>
                </c:pt>
                <c:pt idx="19722">
                  <c:v>385.14699999999999</c:v>
                </c:pt>
                <c:pt idx="19723">
                  <c:v>385.15999999999997</c:v>
                </c:pt>
                <c:pt idx="19724">
                  <c:v>385.173</c:v>
                </c:pt>
                <c:pt idx="19725">
                  <c:v>385.18600000000004</c:v>
                </c:pt>
                <c:pt idx="19726">
                  <c:v>385.19900000000001</c:v>
                </c:pt>
                <c:pt idx="19727">
                  <c:v>385.21199999999999</c:v>
                </c:pt>
                <c:pt idx="19728">
                  <c:v>385.22499999999997</c:v>
                </c:pt>
                <c:pt idx="19729">
                  <c:v>385.238</c:v>
                </c:pt>
                <c:pt idx="19730">
                  <c:v>385.25</c:v>
                </c:pt>
                <c:pt idx="19731">
                  <c:v>385.26299999999998</c:v>
                </c:pt>
                <c:pt idx="19732">
                  <c:v>385.27600000000001</c:v>
                </c:pt>
                <c:pt idx="19733">
                  <c:v>385.28899999999999</c:v>
                </c:pt>
                <c:pt idx="19734">
                  <c:v>385.30199999999996</c:v>
                </c:pt>
                <c:pt idx="19735">
                  <c:v>385.315</c:v>
                </c:pt>
                <c:pt idx="19736">
                  <c:v>385.32800000000003</c:v>
                </c:pt>
                <c:pt idx="19737">
                  <c:v>385.34100000000001</c:v>
                </c:pt>
                <c:pt idx="19738">
                  <c:v>385.35399999999998</c:v>
                </c:pt>
                <c:pt idx="19739">
                  <c:v>385.36599999999999</c:v>
                </c:pt>
                <c:pt idx="19740">
                  <c:v>385.37900000000002</c:v>
                </c:pt>
                <c:pt idx="19741">
                  <c:v>385.392</c:v>
                </c:pt>
                <c:pt idx="19742">
                  <c:v>385.40499999999997</c:v>
                </c:pt>
                <c:pt idx="19743">
                  <c:v>385.41800000000001</c:v>
                </c:pt>
                <c:pt idx="19744">
                  <c:v>385.43099999999998</c:v>
                </c:pt>
                <c:pt idx="19745">
                  <c:v>385.44400000000002</c:v>
                </c:pt>
                <c:pt idx="19746">
                  <c:v>385.45699999999999</c:v>
                </c:pt>
                <c:pt idx="19747">
                  <c:v>385.46899999999999</c:v>
                </c:pt>
                <c:pt idx="19748">
                  <c:v>385.48199999999997</c:v>
                </c:pt>
                <c:pt idx="19749">
                  <c:v>385.495</c:v>
                </c:pt>
                <c:pt idx="19750">
                  <c:v>385.50800000000004</c:v>
                </c:pt>
                <c:pt idx="19751">
                  <c:v>385.52100000000002</c:v>
                </c:pt>
                <c:pt idx="19752">
                  <c:v>385.53399999999999</c:v>
                </c:pt>
                <c:pt idx="19753">
                  <c:v>385.54699999999997</c:v>
                </c:pt>
                <c:pt idx="19754">
                  <c:v>385.56</c:v>
                </c:pt>
                <c:pt idx="19755">
                  <c:v>385.572</c:v>
                </c:pt>
                <c:pt idx="19756">
                  <c:v>385.58500000000004</c:v>
                </c:pt>
                <c:pt idx="19757">
                  <c:v>385.59800000000001</c:v>
                </c:pt>
                <c:pt idx="19758">
                  <c:v>385.61099999999999</c:v>
                </c:pt>
                <c:pt idx="19759">
                  <c:v>385.62399999999997</c:v>
                </c:pt>
                <c:pt idx="19760">
                  <c:v>385.637</c:v>
                </c:pt>
                <c:pt idx="19761">
                  <c:v>385.65000000000003</c:v>
                </c:pt>
                <c:pt idx="19762">
                  <c:v>385.66300000000001</c:v>
                </c:pt>
                <c:pt idx="19763">
                  <c:v>385.67500000000001</c:v>
                </c:pt>
                <c:pt idx="19764">
                  <c:v>385.68799999999999</c:v>
                </c:pt>
                <c:pt idx="19765">
                  <c:v>385.70100000000002</c:v>
                </c:pt>
                <c:pt idx="19766">
                  <c:v>385.714</c:v>
                </c:pt>
                <c:pt idx="19767">
                  <c:v>385.72700000000003</c:v>
                </c:pt>
                <c:pt idx="19768">
                  <c:v>385.74</c:v>
                </c:pt>
                <c:pt idx="19769">
                  <c:v>385.75299999999999</c:v>
                </c:pt>
                <c:pt idx="19770">
                  <c:v>385.76499999999999</c:v>
                </c:pt>
                <c:pt idx="19771">
                  <c:v>385.77800000000002</c:v>
                </c:pt>
                <c:pt idx="19772">
                  <c:v>385.791</c:v>
                </c:pt>
                <c:pt idx="19773">
                  <c:v>385.80399999999997</c:v>
                </c:pt>
                <c:pt idx="19774">
                  <c:v>385.81700000000001</c:v>
                </c:pt>
                <c:pt idx="19775">
                  <c:v>385.83</c:v>
                </c:pt>
                <c:pt idx="19776">
                  <c:v>385.84300000000002</c:v>
                </c:pt>
                <c:pt idx="19777">
                  <c:v>385.85500000000002</c:v>
                </c:pt>
                <c:pt idx="19778">
                  <c:v>385.86799999999999</c:v>
                </c:pt>
                <c:pt idx="19779">
                  <c:v>385.88099999999997</c:v>
                </c:pt>
                <c:pt idx="19780">
                  <c:v>385.89399999999995</c:v>
                </c:pt>
                <c:pt idx="19781">
                  <c:v>385.90700000000004</c:v>
                </c:pt>
                <c:pt idx="19782">
                  <c:v>385.92</c:v>
                </c:pt>
                <c:pt idx="19783">
                  <c:v>385.93299999999999</c:v>
                </c:pt>
                <c:pt idx="19784">
                  <c:v>385.94499999999999</c:v>
                </c:pt>
                <c:pt idx="19785">
                  <c:v>385.95799999999997</c:v>
                </c:pt>
                <c:pt idx="19786">
                  <c:v>385.971</c:v>
                </c:pt>
                <c:pt idx="19787">
                  <c:v>385.98400000000004</c:v>
                </c:pt>
                <c:pt idx="19788">
                  <c:v>385.99700000000001</c:v>
                </c:pt>
                <c:pt idx="19789">
                  <c:v>386.01</c:v>
                </c:pt>
                <c:pt idx="19790">
                  <c:v>386.02199999999999</c:v>
                </c:pt>
                <c:pt idx="19791">
                  <c:v>386.03500000000003</c:v>
                </c:pt>
                <c:pt idx="19792">
                  <c:v>386.048</c:v>
                </c:pt>
                <c:pt idx="19793">
                  <c:v>386.06099999999998</c:v>
                </c:pt>
                <c:pt idx="19794">
                  <c:v>386.07400000000001</c:v>
                </c:pt>
                <c:pt idx="19795">
                  <c:v>386.08699999999999</c:v>
                </c:pt>
                <c:pt idx="19796">
                  <c:v>386.1</c:v>
                </c:pt>
                <c:pt idx="19797">
                  <c:v>386.11200000000002</c:v>
                </c:pt>
                <c:pt idx="19798">
                  <c:v>386.125</c:v>
                </c:pt>
                <c:pt idx="19799">
                  <c:v>386.13799999999998</c:v>
                </c:pt>
                <c:pt idx="19800">
                  <c:v>386.15099999999995</c:v>
                </c:pt>
                <c:pt idx="19801">
                  <c:v>386.16400000000004</c:v>
                </c:pt>
                <c:pt idx="19802">
                  <c:v>386.17700000000002</c:v>
                </c:pt>
                <c:pt idx="19803">
                  <c:v>386.18900000000002</c:v>
                </c:pt>
                <c:pt idx="19804">
                  <c:v>386.202</c:v>
                </c:pt>
                <c:pt idx="19805">
                  <c:v>386.20499999999998</c:v>
                </c:pt>
                <c:pt idx="19806">
                  <c:v>386.21499999999997</c:v>
                </c:pt>
                <c:pt idx="19807">
                  <c:v>386.21800000000002</c:v>
                </c:pt>
                <c:pt idx="19808">
                  <c:v>386.22800000000001</c:v>
                </c:pt>
                <c:pt idx="19809">
                  <c:v>386.23099999999999</c:v>
                </c:pt>
                <c:pt idx="19810">
                  <c:v>386.24499999999995</c:v>
                </c:pt>
                <c:pt idx="19811">
                  <c:v>386.25800000000004</c:v>
                </c:pt>
                <c:pt idx="19812">
                  <c:v>386.27100000000002</c:v>
                </c:pt>
                <c:pt idx="19813">
                  <c:v>386.28500000000003</c:v>
                </c:pt>
                <c:pt idx="19814">
                  <c:v>386.298</c:v>
                </c:pt>
                <c:pt idx="19815">
                  <c:v>386.31099999999998</c:v>
                </c:pt>
                <c:pt idx="19816">
                  <c:v>386.32499999999999</c:v>
                </c:pt>
                <c:pt idx="19817">
                  <c:v>386.33800000000002</c:v>
                </c:pt>
                <c:pt idx="19818">
                  <c:v>386.351</c:v>
                </c:pt>
                <c:pt idx="19819">
                  <c:v>386.36500000000001</c:v>
                </c:pt>
                <c:pt idx="19820">
                  <c:v>386.37799999999999</c:v>
                </c:pt>
                <c:pt idx="19821">
                  <c:v>386.39099999999996</c:v>
                </c:pt>
                <c:pt idx="19822">
                  <c:v>386.40499999999997</c:v>
                </c:pt>
                <c:pt idx="19823">
                  <c:v>386.41800000000001</c:v>
                </c:pt>
                <c:pt idx="19824">
                  <c:v>386.43099999999998</c:v>
                </c:pt>
                <c:pt idx="19825">
                  <c:v>386.44499999999999</c:v>
                </c:pt>
                <c:pt idx="19826">
                  <c:v>386.45799999999997</c:v>
                </c:pt>
                <c:pt idx="19827">
                  <c:v>386.471</c:v>
                </c:pt>
                <c:pt idx="19828">
                  <c:v>386.48499999999996</c:v>
                </c:pt>
                <c:pt idx="19829">
                  <c:v>386.49800000000005</c:v>
                </c:pt>
                <c:pt idx="19830">
                  <c:v>386.51100000000002</c:v>
                </c:pt>
                <c:pt idx="19831">
                  <c:v>386.524</c:v>
                </c:pt>
                <c:pt idx="19832">
                  <c:v>386.53800000000001</c:v>
                </c:pt>
                <c:pt idx="19833">
                  <c:v>386.55099999999999</c:v>
                </c:pt>
                <c:pt idx="19834">
                  <c:v>386.56400000000002</c:v>
                </c:pt>
                <c:pt idx="19835">
                  <c:v>386.57800000000003</c:v>
                </c:pt>
                <c:pt idx="19836">
                  <c:v>386.59100000000001</c:v>
                </c:pt>
                <c:pt idx="19837">
                  <c:v>386.60399999999998</c:v>
                </c:pt>
                <c:pt idx="19838">
                  <c:v>386.61799999999999</c:v>
                </c:pt>
                <c:pt idx="19839">
                  <c:v>386.63099999999997</c:v>
                </c:pt>
                <c:pt idx="19840">
                  <c:v>386.64400000000001</c:v>
                </c:pt>
                <c:pt idx="19841">
                  <c:v>386.65800000000002</c:v>
                </c:pt>
                <c:pt idx="19842">
                  <c:v>386.67099999999999</c:v>
                </c:pt>
                <c:pt idx="19843">
                  <c:v>386.68400000000003</c:v>
                </c:pt>
                <c:pt idx="19844">
                  <c:v>386.69799999999998</c:v>
                </c:pt>
                <c:pt idx="19845">
                  <c:v>386.71099999999996</c:v>
                </c:pt>
                <c:pt idx="19846">
                  <c:v>386.72399999999999</c:v>
                </c:pt>
                <c:pt idx="19847">
                  <c:v>386.73700000000002</c:v>
                </c:pt>
                <c:pt idx="19848">
                  <c:v>386.75100000000003</c:v>
                </c:pt>
                <c:pt idx="19849">
                  <c:v>386.76400000000001</c:v>
                </c:pt>
                <c:pt idx="19850">
                  <c:v>386.77699999999999</c:v>
                </c:pt>
                <c:pt idx="19851">
                  <c:v>386.791</c:v>
                </c:pt>
                <c:pt idx="19852">
                  <c:v>386.80399999999997</c:v>
                </c:pt>
                <c:pt idx="19853">
                  <c:v>386.81700000000001</c:v>
                </c:pt>
                <c:pt idx="19854">
                  <c:v>386.83100000000002</c:v>
                </c:pt>
                <c:pt idx="19855">
                  <c:v>386.84399999999999</c:v>
                </c:pt>
                <c:pt idx="19856">
                  <c:v>386.85699999999997</c:v>
                </c:pt>
                <c:pt idx="19857">
                  <c:v>386.87</c:v>
                </c:pt>
                <c:pt idx="19858">
                  <c:v>386.88399999999996</c:v>
                </c:pt>
                <c:pt idx="19859">
                  <c:v>386.89699999999999</c:v>
                </c:pt>
                <c:pt idx="19860">
                  <c:v>386.91</c:v>
                </c:pt>
                <c:pt idx="19861">
                  <c:v>386.92399999999998</c:v>
                </c:pt>
                <c:pt idx="19862">
                  <c:v>386.93700000000001</c:v>
                </c:pt>
                <c:pt idx="19863">
                  <c:v>386.95</c:v>
                </c:pt>
                <c:pt idx="19864">
                  <c:v>386.964</c:v>
                </c:pt>
                <c:pt idx="19865">
                  <c:v>386.97700000000003</c:v>
                </c:pt>
                <c:pt idx="19866">
                  <c:v>386.99</c:v>
                </c:pt>
                <c:pt idx="19867">
                  <c:v>387.00299999999999</c:v>
                </c:pt>
                <c:pt idx="19868">
                  <c:v>387.017</c:v>
                </c:pt>
                <c:pt idx="19869">
                  <c:v>387.03</c:v>
                </c:pt>
                <c:pt idx="19870">
                  <c:v>387.04300000000001</c:v>
                </c:pt>
                <c:pt idx="19871">
                  <c:v>387.05700000000002</c:v>
                </c:pt>
                <c:pt idx="19872">
                  <c:v>387.07</c:v>
                </c:pt>
                <c:pt idx="19873">
                  <c:v>387.08300000000003</c:v>
                </c:pt>
                <c:pt idx="19874">
                  <c:v>387.096</c:v>
                </c:pt>
                <c:pt idx="19875">
                  <c:v>387.10999999999996</c:v>
                </c:pt>
                <c:pt idx="19876">
                  <c:v>387.12299999999999</c:v>
                </c:pt>
                <c:pt idx="19877">
                  <c:v>387.13600000000002</c:v>
                </c:pt>
                <c:pt idx="19878">
                  <c:v>387.15000000000003</c:v>
                </c:pt>
                <c:pt idx="19879">
                  <c:v>387.16300000000001</c:v>
                </c:pt>
                <c:pt idx="19880">
                  <c:v>387.17599999999999</c:v>
                </c:pt>
                <c:pt idx="19881">
                  <c:v>387.18899999999996</c:v>
                </c:pt>
                <c:pt idx="19882">
                  <c:v>387.20300000000003</c:v>
                </c:pt>
                <c:pt idx="19883">
                  <c:v>387.21600000000001</c:v>
                </c:pt>
                <c:pt idx="19884">
                  <c:v>387.22899999999998</c:v>
                </c:pt>
                <c:pt idx="19885">
                  <c:v>387.24299999999999</c:v>
                </c:pt>
                <c:pt idx="19886">
                  <c:v>387.25599999999997</c:v>
                </c:pt>
                <c:pt idx="19887">
                  <c:v>387.26900000000001</c:v>
                </c:pt>
                <c:pt idx="19888">
                  <c:v>387.28200000000004</c:v>
                </c:pt>
                <c:pt idx="19889">
                  <c:v>387.29599999999999</c:v>
                </c:pt>
                <c:pt idx="19890">
                  <c:v>387.30900000000003</c:v>
                </c:pt>
                <c:pt idx="19891">
                  <c:v>387.322</c:v>
                </c:pt>
                <c:pt idx="19892">
                  <c:v>387.33499999999998</c:v>
                </c:pt>
                <c:pt idx="19893">
                  <c:v>387.34899999999999</c:v>
                </c:pt>
                <c:pt idx="19894">
                  <c:v>387.36200000000002</c:v>
                </c:pt>
                <c:pt idx="19895">
                  <c:v>387.375</c:v>
                </c:pt>
                <c:pt idx="19896">
                  <c:v>387.38900000000001</c:v>
                </c:pt>
                <c:pt idx="19897">
                  <c:v>387.40199999999999</c:v>
                </c:pt>
                <c:pt idx="19898">
                  <c:v>387.41499999999996</c:v>
                </c:pt>
                <c:pt idx="19899">
                  <c:v>387.428</c:v>
                </c:pt>
                <c:pt idx="19900">
                  <c:v>387.44200000000001</c:v>
                </c:pt>
                <c:pt idx="19901">
                  <c:v>387.45500000000004</c:v>
                </c:pt>
                <c:pt idx="19902">
                  <c:v>387.46800000000002</c:v>
                </c:pt>
                <c:pt idx="19903">
                  <c:v>387.48099999999999</c:v>
                </c:pt>
                <c:pt idx="19904">
                  <c:v>387.495</c:v>
                </c:pt>
                <c:pt idx="19905">
                  <c:v>387.50799999999998</c:v>
                </c:pt>
                <c:pt idx="19906">
                  <c:v>387.52100000000002</c:v>
                </c:pt>
                <c:pt idx="19907">
                  <c:v>387.53399999999999</c:v>
                </c:pt>
                <c:pt idx="19908">
                  <c:v>387.548</c:v>
                </c:pt>
                <c:pt idx="19909">
                  <c:v>387.56099999999998</c:v>
                </c:pt>
                <c:pt idx="19910">
                  <c:v>387.57399999999996</c:v>
                </c:pt>
                <c:pt idx="19911">
                  <c:v>387.58799999999997</c:v>
                </c:pt>
                <c:pt idx="19912">
                  <c:v>387.601</c:v>
                </c:pt>
                <c:pt idx="19913">
                  <c:v>387.61400000000003</c:v>
                </c:pt>
                <c:pt idx="19914">
                  <c:v>387.62700000000001</c:v>
                </c:pt>
                <c:pt idx="19915">
                  <c:v>387.64100000000002</c:v>
                </c:pt>
                <c:pt idx="19916">
                  <c:v>387.654</c:v>
                </c:pt>
                <c:pt idx="19917">
                  <c:v>387.66699999999997</c:v>
                </c:pt>
                <c:pt idx="19918">
                  <c:v>387.68</c:v>
                </c:pt>
                <c:pt idx="19919">
                  <c:v>387.69400000000002</c:v>
                </c:pt>
                <c:pt idx="19920">
                  <c:v>387.70699999999999</c:v>
                </c:pt>
                <c:pt idx="19921">
                  <c:v>387.71999999999997</c:v>
                </c:pt>
                <c:pt idx="19922">
                  <c:v>387.733</c:v>
                </c:pt>
                <c:pt idx="19923">
                  <c:v>387.74699999999996</c:v>
                </c:pt>
                <c:pt idx="19924">
                  <c:v>387.76000000000005</c:v>
                </c:pt>
                <c:pt idx="19925">
                  <c:v>387.77300000000002</c:v>
                </c:pt>
                <c:pt idx="19926">
                  <c:v>387.786</c:v>
                </c:pt>
                <c:pt idx="19927">
                  <c:v>387.8</c:v>
                </c:pt>
                <c:pt idx="19928">
                  <c:v>387.81299999999999</c:v>
                </c:pt>
                <c:pt idx="19929">
                  <c:v>387.82600000000002</c:v>
                </c:pt>
                <c:pt idx="19930">
                  <c:v>387.839</c:v>
                </c:pt>
                <c:pt idx="19931">
                  <c:v>387.85300000000001</c:v>
                </c:pt>
                <c:pt idx="19932">
                  <c:v>387.86599999999999</c:v>
                </c:pt>
                <c:pt idx="19933">
                  <c:v>387.87899999999996</c:v>
                </c:pt>
                <c:pt idx="19934">
                  <c:v>387.892</c:v>
                </c:pt>
                <c:pt idx="19935">
                  <c:v>387.90600000000001</c:v>
                </c:pt>
                <c:pt idx="19936">
                  <c:v>387.91900000000004</c:v>
                </c:pt>
                <c:pt idx="19937">
                  <c:v>387.93200000000002</c:v>
                </c:pt>
                <c:pt idx="19938">
                  <c:v>387.94499999999999</c:v>
                </c:pt>
                <c:pt idx="19939">
                  <c:v>387.959</c:v>
                </c:pt>
                <c:pt idx="19940">
                  <c:v>387.97199999999998</c:v>
                </c:pt>
                <c:pt idx="19941">
                  <c:v>387.98500000000001</c:v>
                </c:pt>
                <c:pt idx="19942">
                  <c:v>387.99799999999999</c:v>
                </c:pt>
                <c:pt idx="19943">
                  <c:v>388.01100000000002</c:v>
                </c:pt>
                <c:pt idx="19944">
                  <c:v>388.02499999999998</c:v>
                </c:pt>
                <c:pt idx="19945">
                  <c:v>388.03800000000001</c:v>
                </c:pt>
                <c:pt idx="19946">
                  <c:v>388.05099999999999</c:v>
                </c:pt>
                <c:pt idx="19947">
                  <c:v>388.06400000000002</c:v>
                </c:pt>
                <c:pt idx="19948">
                  <c:v>388.07800000000003</c:v>
                </c:pt>
                <c:pt idx="19949">
                  <c:v>388.09100000000001</c:v>
                </c:pt>
                <c:pt idx="19950">
                  <c:v>388.10399999999998</c:v>
                </c:pt>
                <c:pt idx="19951">
                  <c:v>388.11699999999996</c:v>
                </c:pt>
                <c:pt idx="19952">
                  <c:v>388.13099999999997</c:v>
                </c:pt>
                <c:pt idx="19953">
                  <c:v>388.14400000000001</c:v>
                </c:pt>
                <c:pt idx="19954">
                  <c:v>388.15700000000004</c:v>
                </c:pt>
                <c:pt idx="19955">
                  <c:v>388.17</c:v>
                </c:pt>
                <c:pt idx="19956">
                  <c:v>388.18299999999999</c:v>
                </c:pt>
                <c:pt idx="19957">
                  <c:v>388.197</c:v>
                </c:pt>
                <c:pt idx="19958">
                  <c:v>388.21</c:v>
                </c:pt>
                <c:pt idx="19959">
                  <c:v>388.22300000000001</c:v>
                </c:pt>
                <c:pt idx="19960">
                  <c:v>388.23599999999999</c:v>
                </c:pt>
                <c:pt idx="19961">
                  <c:v>388.25</c:v>
                </c:pt>
                <c:pt idx="19962">
                  <c:v>388.26299999999998</c:v>
                </c:pt>
                <c:pt idx="19963">
                  <c:v>388.27599999999995</c:v>
                </c:pt>
                <c:pt idx="19964">
                  <c:v>388.28900000000004</c:v>
                </c:pt>
                <c:pt idx="19965">
                  <c:v>388.303</c:v>
                </c:pt>
                <c:pt idx="19966">
                  <c:v>388.31600000000003</c:v>
                </c:pt>
                <c:pt idx="19967">
                  <c:v>388.32900000000001</c:v>
                </c:pt>
                <c:pt idx="19968">
                  <c:v>388.34199999999998</c:v>
                </c:pt>
                <c:pt idx="19969">
                  <c:v>388.35499999999996</c:v>
                </c:pt>
                <c:pt idx="19970">
                  <c:v>388.36900000000003</c:v>
                </c:pt>
                <c:pt idx="19971">
                  <c:v>388.38200000000001</c:v>
                </c:pt>
                <c:pt idx="19972">
                  <c:v>388.39499999999998</c:v>
                </c:pt>
                <c:pt idx="19973">
                  <c:v>388.40800000000002</c:v>
                </c:pt>
                <c:pt idx="19974">
                  <c:v>388.42099999999999</c:v>
                </c:pt>
                <c:pt idx="19975">
                  <c:v>388.435</c:v>
                </c:pt>
                <c:pt idx="19976">
                  <c:v>388.44800000000004</c:v>
                </c:pt>
                <c:pt idx="19977">
                  <c:v>388.46100000000001</c:v>
                </c:pt>
                <c:pt idx="19978">
                  <c:v>388.47399999999999</c:v>
                </c:pt>
                <c:pt idx="19979">
                  <c:v>388.488</c:v>
                </c:pt>
                <c:pt idx="19980">
                  <c:v>388.50099999999998</c:v>
                </c:pt>
                <c:pt idx="19981">
                  <c:v>388.51399999999995</c:v>
                </c:pt>
                <c:pt idx="19982">
                  <c:v>388.52700000000004</c:v>
                </c:pt>
                <c:pt idx="19983">
                  <c:v>388.54</c:v>
                </c:pt>
                <c:pt idx="19984">
                  <c:v>388.55400000000003</c:v>
                </c:pt>
                <c:pt idx="19985">
                  <c:v>388.56700000000001</c:v>
                </c:pt>
                <c:pt idx="19986">
                  <c:v>388.58</c:v>
                </c:pt>
                <c:pt idx="19987">
                  <c:v>388.59300000000002</c:v>
                </c:pt>
                <c:pt idx="19988">
                  <c:v>388.60599999999999</c:v>
                </c:pt>
                <c:pt idx="19989">
                  <c:v>388.62</c:v>
                </c:pt>
                <c:pt idx="19990">
                  <c:v>388.63299999999998</c:v>
                </c:pt>
                <c:pt idx="19991">
                  <c:v>388.64600000000002</c:v>
                </c:pt>
                <c:pt idx="19992">
                  <c:v>388.65899999999999</c:v>
                </c:pt>
                <c:pt idx="19993">
                  <c:v>388.67200000000003</c:v>
                </c:pt>
                <c:pt idx="19994">
                  <c:v>388.68600000000004</c:v>
                </c:pt>
                <c:pt idx="19995">
                  <c:v>388.69900000000001</c:v>
                </c:pt>
                <c:pt idx="19996">
                  <c:v>388.71199999999999</c:v>
                </c:pt>
                <c:pt idx="19997">
                  <c:v>388.72499999999997</c:v>
                </c:pt>
                <c:pt idx="19998">
                  <c:v>388.738</c:v>
                </c:pt>
                <c:pt idx="19999">
                  <c:v>388.75200000000001</c:v>
                </c:pt>
                <c:pt idx="20000">
                  <c:v>388.76499999999999</c:v>
                </c:pt>
                <c:pt idx="20001">
                  <c:v>388.77800000000002</c:v>
                </c:pt>
                <c:pt idx="20002">
                  <c:v>388.791</c:v>
                </c:pt>
                <c:pt idx="20003">
                  <c:v>388.80399999999997</c:v>
                </c:pt>
                <c:pt idx="20004">
                  <c:v>388.81799999999998</c:v>
                </c:pt>
                <c:pt idx="20005">
                  <c:v>388.83100000000002</c:v>
                </c:pt>
                <c:pt idx="20006">
                  <c:v>388.84399999999999</c:v>
                </c:pt>
                <c:pt idx="20007">
                  <c:v>388.85700000000003</c:v>
                </c:pt>
                <c:pt idx="20008">
                  <c:v>388.87</c:v>
                </c:pt>
                <c:pt idx="20009">
                  <c:v>388.88399999999996</c:v>
                </c:pt>
                <c:pt idx="20010">
                  <c:v>388.89699999999999</c:v>
                </c:pt>
                <c:pt idx="20011">
                  <c:v>388.91</c:v>
                </c:pt>
                <c:pt idx="20012">
                  <c:v>388.923</c:v>
                </c:pt>
                <c:pt idx="20013">
                  <c:v>388.93599999999998</c:v>
                </c:pt>
                <c:pt idx="20014">
                  <c:v>388.94900000000001</c:v>
                </c:pt>
                <c:pt idx="20015">
                  <c:v>388.96299999999997</c:v>
                </c:pt>
                <c:pt idx="20016">
                  <c:v>388.976</c:v>
                </c:pt>
                <c:pt idx="20017">
                  <c:v>388.98900000000003</c:v>
                </c:pt>
                <c:pt idx="20018">
                  <c:v>389.00200000000001</c:v>
                </c:pt>
                <c:pt idx="20019">
                  <c:v>389.01499999999999</c:v>
                </c:pt>
                <c:pt idx="20020">
                  <c:v>389.029</c:v>
                </c:pt>
                <c:pt idx="20021">
                  <c:v>389.04199999999997</c:v>
                </c:pt>
                <c:pt idx="20022">
                  <c:v>389.05500000000001</c:v>
                </c:pt>
                <c:pt idx="20023">
                  <c:v>389.06799999999998</c:v>
                </c:pt>
                <c:pt idx="20024">
                  <c:v>389.08100000000002</c:v>
                </c:pt>
                <c:pt idx="20025">
                  <c:v>389.09399999999999</c:v>
                </c:pt>
                <c:pt idx="20026">
                  <c:v>389.108</c:v>
                </c:pt>
                <c:pt idx="20027">
                  <c:v>389.12099999999998</c:v>
                </c:pt>
                <c:pt idx="20028">
                  <c:v>389.13400000000001</c:v>
                </c:pt>
                <c:pt idx="20029">
                  <c:v>389.14699999999999</c:v>
                </c:pt>
                <c:pt idx="20030">
                  <c:v>389.16</c:v>
                </c:pt>
                <c:pt idx="20031">
                  <c:v>389.17399999999998</c:v>
                </c:pt>
                <c:pt idx="20032">
                  <c:v>389.18699999999995</c:v>
                </c:pt>
                <c:pt idx="20033">
                  <c:v>389.20000000000005</c:v>
                </c:pt>
                <c:pt idx="20034">
                  <c:v>389.21300000000002</c:v>
                </c:pt>
                <c:pt idx="20035">
                  <c:v>389.226</c:v>
                </c:pt>
                <c:pt idx="20036">
                  <c:v>389.23899999999998</c:v>
                </c:pt>
                <c:pt idx="20037">
                  <c:v>389.25299999999999</c:v>
                </c:pt>
                <c:pt idx="20038">
                  <c:v>389.26599999999996</c:v>
                </c:pt>
                <c:pt idx="20039">
                  <c:v>389.279</c:v>
                </c:pt>
                <c:pt idx="20040">
                  <c:v>389.29200000000003</c:v>
                </c:pt>
                <c:pt idx="20041">
                  <c:v>389.30500000000001</c:v>
                </c:pt>
                <c:pt idx="20042">
                  <c:v>389.31799999999998</c:v>
                </c:pt>
                <c:pt idx="20043">
                  <c:v>389.33199999999999</c:v>
                </c:pt>
                <c:pt idx="20044">
                  <c:v>389.34499999999997</c:v>
                </c:pt>
                <c:pt idx="20045">
                  <c:v>389.358</c:v>
                </c:pt>
                <c:pt idx="20046">
                  <c:v>389.37100000000004</c:v>
                </c:pt>
                <c:pt idx="20047">
                  <c:v>389.38400000000001</c:v>
                </c:pt>
                <c:pt idx="20048">
                  <c:v>389.39699999999999</c:v>
                </c:pt>
                <c:pt idx="20049">
                  <c:v>389.411</c:v>
                </c:pt>
                <c:pt idx="20050">
                  <c:v>389.42400000000004</c:v>
                </c:pt>
                <c:pt idx="20051">
                  <c:v>389.43700000000001</c:v>
                </c:pt>
                <c:pt idx="20052">
                  <c:v>389.45</c:v>
                </c:pt>
                <c:pt idx="20053">
                  <c:v>389.46300000000002</c:v>
                </c:pt>
                <c:pt idx="20054">
                  <c:v>389.476</c:v>
                </c:pt>
                <c:pt idx="20055">
                  <c:v>389.48999999999995</c:v>
                </c:pt>
                <c:pt idx="20056">
                  <c:v>389.50300000000004</c:v>
                </c:pt>
                <c:pt idx="20057">
                  <c:v>389.51600000000002</c:v>
                </c:pt>
                <c:pt idx="20058">
                  <c:v>389.529</c:v>
                </c:pt>
                <c:pt idx="20059">
                  <c:v>389.54199999999997</c:v>
                </c:pt>
                <c:pt idx="20060">
                  <c:v>389.55500000000001</c:v>
                </c:pt>
                <c:pt idx="20061">
                  <c:v>389.56799999999998</c:v>
                </c:pt>
                <c:pt idx="20062">
                  <c:v>389.58199999999999</c:v>
                </c:pt>
                <c:pt idx="20063">
                  <c:v>389.59500000000003</c:v>
                </c:pt>
                <c:pt idx="20064">
                  <c:v>389.608</c:v>
                </c:pt>
                <c:pt idx="20065">
                  <c:v>389.62099999999998</c:v>
                </c:pt>
                <c:pt idx="20066">
                  <c:v>389.63399999999996</c:v>
                </c:pt>
                <c:pt idx="20067">
                  <c:v>389.64700000000005</c:v>
                </c:pt>
                <c:pt idx="20068">
                  <c:v>389.661</c:v>
                </c:pt>
                <c:pt idx="20069">
                  <c:v>389.67400000000004</c:v>
                </c:pt>
                <c:pt idx="20070">
                  <c:v>389.68700000000001</c:v>
                </c:pt>
                <c:pt idx="20071">
                  <c:v>389.7</c:v>
                </c:pt>
                <c:pt idx="20072">
                  <c:v>389.71299999999997</c:v>
                </c:pt>
                <c:pt idx="20073">
                  <c:v>389.726</c:v>
                </c:pt>
                <c:pt idx="20074">
                  <c:v>389.73900000000003</c:v>
                </c:pt>
                <c:pt idx="20075">
                  <c:v>389.75299999999999</c:v>
                </c:pt>
                <c:pt idx="20076">
                  <c:v>389.76600000000002</c:v>
                </c:pt>
                <c:pt idx="20077">
                  <c:v>389.779</c:v>
                </c:pt>
                <c:pt idx="20078">
                  <c:v>389.79199999999997</c:v>
                </c:pt>
                <c:pt idx="20079">
                  <c:v>389.80500000000001</c:v>
                </c:pt>
                <c:pt idx="20080">
                  <c:v>389.81799999999998</c:v>
                </c:pt>
                <c:pt idx="20081">
                  <c:v>389.83100000000002</c:v>
                </c:pt>
                <c:pt idx="20082">
                  <c:v>389.84399999999999</c:v>
                </c:pt>
                <c:pt idx="20083">
                  <c:v>389.858</c:v>
                </c:pt>
                <c:pt idx="20084">
                  <c:v>389.87100000000004</c:v>
                </c:pt>
                <c:pt idx="20085">
                  <c:v>389.88400000000001</c:v>
                </c:pt>
                <c:pt idx="20086">
                  <c:v>389.89699999999999</c:v>
                </c:pt>
                <c:pt idx="20087">
                  <c:v>389.90999999999997</c:v>
                </c:pt>
                <c:pt idx="20088">
                  <c:v>389.923</c:v>
                </c:pt>
                <c:pt idx="20089">
                  <c:v>389.93599999999998</c:v>
                </c:pt>
                <c:pt idx="20090">
                  <c:v>389.95000000000005</c:v>
                </c:pt>
                <c:pt idx="20091">
                  <c:v>389.96300000000002</c:v>
                </c:pt>
                <c:pt idx="20092">
                  <c:v>389.976</c:v>
                </c:pt>
                <c:pt idx="20093">
                  <c:v>389.98899999999998</c:v>
                </c:pt>
                <c:pt idx="20094">
                  <c:v>390.00199999999995</c:v>
                </c:pt>
                <c:pt idx="20095">
                  <c:v>390.01500000000004</c:v>
                </c:pt>
                <c:pt idx="20096">
                  <c:v>390.02800000000002</c:v>
                </c:pt>
                <c:pt idx="20097">
                  <c:v>390.041</c:v>
                </c:pt>
                <c:pt idx="20098">
                  <c:v>390.05500000000001</c:v>
                </c:pt>
                <c:pt idx="20099">
                  <c:v>390.06799999999998</c:v>
                </c:pt>
                <c:pt idx="20100">
                  <c:v>390.08099999999996</c:v>
                </c:pt>
                <c:pt idx="20101">
                  <c:v>390.09400000000005</c:v>
                </c:pt>
                <c:pt idx="20102">
                  <c:v>390.10700000000003</c:v>
                </c:pt>
                <c:pt idx="20103">
                  <c:v>390.12</c:v>
                </c:pt>
                <c:pt idx="20104">
                  <c:v>390.13299999999998</c:v>
                </c:pt>
                <c:pt idx="20105">
                  <c:v>390.14599999999996</c:v>
                </c:pt>
                <c:pt idx="20106">
                  <c:v>390.15999999999997</c:v>
                </c:pt>
                <c:pt idx="20107">
                  <c:v>390.173</c:v>
                </c:pt>
                <c:pt idx="20108">
                  <c:v>390.18600000000004</c:v>
                </c:pt>
                <c:pt idx="20109">
                  <c:v>390.19900000000001</c:v>
                </c:pt>
                <c:pt idx="20110">
                  <c:v>390.21199999999999</c:v>
                </c:pt>
                <c:pt idx="20111">
                  <c:v>390.22499999999997</c:v>
                </c:pt>
                <c:pt idx="20112">
                  <c:v>390.238</c:v>
                </c:pt>
                <c:pt idx="20113">
                  <c:v>390.25100000000003</c:v>
                </c:pt>
                <c:pt idx="20114">
                  <c:v>390.26499999999999</c:v>
                </c:pt>
                <c:pt idx="20115">
                  <c:v>390.27800000000002</c:v>
                </c:pt>
                <c:pt idx="20116">
                  <c:v>390.291</c:v>
                </c:pt>
                <c:pt idx="20117">
                  <c:v>390.30399999999997</c:v>
                </c:pt>
                <c:pt idx="20118">
                  <c:v>390.31700000000001</c:v>
                </c:pt>
                <c:pt idx="20119">
                  <c:v>390.33</c:v>
                </c:pt>
                <c:pt idx="20120">
                  <c:v>390.34300000000002</c:v>
                </c:pt>
                <c:pt idx="20121">
                  <c:v>390.35599999999999</c:v>
                </c:pt>
                <c:pt idx="20122">
                  <c:v>390.36899999999997</c:v>
                </c:pt>
                <c:pt idx="20123">
                  <c:v>390.38299999999998</c:v>
                </c:pt>
                <c:pt idx="20124">
                  <c:v>390.39600000000002</c:v>
                </c:pt>
                <c:pt idx="20125">
                  <c:v>390.40899999999999</c:v>
                </c:pt>
                <c:pt idx="20126">
                  <c:v>390.42199999999997</c:v>
                </c:pt>
                <c:pt idx="20127">
                  <c:v>390.435</c:v>
                </c:pt>
                <c:pt idx="20128">
                  <c:v>390.44799999999998</c:v>
                </c:pt>
                <c:pt idx="20129">
                  <c:v>390.46100000000001</c:v>
                </c:pt>
                <c:pt idx="20130">
                  <c:v>390.47399999999999</c:v>
                </c:pt>
                <c:pt idx="20131">
                  <c:v>390.48700000000002</c:v>
                </c:pt>
                <c:pt idx="20132">
                  <c:v>390.5</c:v>
                </c:pt>
                <c:pt idx="20133">
                  <c:v>390.51400000000001</c:v>
                </c:pt>
                <c:pt idx="20134">
                  <c:v>390.52699999999999</c:v>
                </c:pt>
                <c:pt idx="20135">
                  <c:v>390.54</c:v>
                </c:pt>
                <c:pt idx="20136">
                  <c:v>390.553</c:v>
                </c:pt>
                <c:pt idx="20137">
                  <c:v>390.56599999999997</c:v>
                </c:pt>
                <c:pt idx="20138">
                  <c:v>390.57900000000001</c:v>
                </c:pt>
                <c:pt idx="20139">
                  <c:v>390.59199999999998</c:v>
                </c:pt>
                <c:pt idx="20140">
                  <c:v>390.60500000000002</c:v>
                </c:pt>
                <c:pt idx="20141">
                  <c:v>390.61799999999999</c:v>
                </c:pt>
                <c:pt idx="20142">
                  <c:v>390.63100000000003</c:v>
                </c:pt>
                <c:pt idx="20143">
                  <c:v>390.64499999999998</c:v>
                </c:pt>
                <c:pt idx="20144">
                  <c:v>390.65799999999996</c:v>
                </c:pt>
                <c:pt idx="20145">
                  <c:v>390.67099999999999</c:v>
                </c:pt>
                <c:pt idx="20146">
                  <c:v>390.68400000000003</c:v>
                </c:pt>
                <c:pt idx="20147">
                  <c:v>390.697</c:v>
                </c:pt>
                <c:pt idx="20148">
                  <c:v>390.71</c:v>
                </c:pt>
                <c:pt idx="20149">
                  <c:v>390.72300000000001</c:v>
                </c:pt>
                <c:pt idx="20150">
                  <c:v>390.73599999999999</c:v>
                </c:pt>
                <c:pt idx="20151">
                  <c:v>390.74900000000002</c:v>
                </c:pt>
                <c:pt idx="20152">
                  <c:v>390.762</c:v>
                </c:pt>
                <c:pt idx="20153">
                  <c:v>390.77499999999998</c:v>
                </c:pt>
                <c:pt idx="20154">
                  <c:v>390.78899999999999</c:v>
                </c:pt>
                <c:pt idx="20155">
                  <c:v>390.80199999999996</c:v>
                </c:pt>
                <c:pt idx="20156">
                  <c:v>390.815</c:v>
                </c:pt>
                <c:pt idx="20157">
                  <c:v>390.82800000000003</c:v>
                </c:pt>
                <c:pt idx="20158">
                  <c:v>390.84100000000001</c:v>
                </c:pt>
                <c:pt idx="20159">
                  <c:v>390.85399999999998</c:v>
                </c:pt>
                <c:pt idx="20160">
                  <c:v>390.86699999999996</c:v>
                </c:pt>
                <c:pt idx="20161">
                  <c:v>390.88</c:v>
                </c:pt>
                <c:pt idx="20162">
                  <c:v>390.89300000000003</c:v>
                </c:pt>
                <c:pt idx="20163">
                  <c:v>390.90600000000001</c:v>
                </c:pt>
                <c:pt idx="20164">
                  <c:v>390.91899999999998</c:v>
                </c:pt>
                <c:pt idx="20165">
                  <c:v>390.93200000000002</c:v>
                </c:pt>
                <c:pt idx="20166">
                  <c:v>390.94499999999999</c:v>
                </c:pt>
                <c:pt idx="20167">
                  <c:v>390.95899999999995</c:v>
                </c:pt>
                <c:pt idx="20168">
                  <c:v>390.97200000000004</c:v>
                </c:pt>
                <c:pt idx="20169">
                  <c:v>390.98500000000001</c:v>
                </c:pt>
                <c:pt idx="20170">
                  <c:v>390.99799999999999</c:v>
                </c:pt>
                <c:pt idx="20171">
                  <c:v>391.01099999999997</c:v>
                </c:pt>
                <c:pt idx="20172">
                  <c:v>391.024</c:v>
                </c:pt>
                <c:pt idx="20173">
                  <c:v>391.03700000000003</c:v>
                </c:pt>
                <c:pt idx="20174">
                  <c:v>391.05</c:v>
                </c:pt>
                <c:pt idx="20175">
                  <c:v>391.06299999999999</c:v>
                </c:pt>
                <c:pt idx="20176">
                  <c:v>391.07599999999996</c:v>
                </c:pt>
                <c:pt idx="20177">
                  <c:v>391.089</c:v>
                </c:pt>
                <c:pt idx="20178">
                  <c:v>391.10199999999998</c:v>
                </c:pt>
                <c:pt idx="20179">
                  <c:v>391.11500000000001</c:v>
                </c:pt>
                <c:pt idx="20180">
                  <c:v>391.12799999999999</c:v>
                </c:pt>
                <c:pt idx="20181">
                  <c:v>391.142</c:v>
                </c:pt>
                <c:pt idx="20182">
                  <c:v>391.15499999999997</c:v>
                </c:pt>
                <c:pt idx="20183">
                  <c:v>391.16800000000001</c:v>
                </c:pt>
                <c:pt idx="20184">
                  <c:v>391.18100000000004</c:v>
                </c:pt>
                <c:pt idx="20185">
                  <c:v>391.19400000000002</c:v>
                </c:pt>
                <c:pt idx="20186">
                  <c:v>391.20699999999999</c:v>
                </c:pt>
                <c:pt idx="20187">
                  <c:v>391.21999999999997</c:v>
                </c:pt>
                <c:pt idx="20188">
                  <c:v>391.233</c:v>
                </c:pt>
                <c:pt idx="20189">
                  <c:v>391.24599999999998</c:v>
                </c:pt>
                <c:pt idx="20190">
                  <c:v>391.25900000000001</c:v>
                </c:pt>
                <c:pt idx="20191">
                  <c:v>391.27199999999999</c:v>
                </c:pt>
                <c:pt idx="20192">
                  <c:v>391.28500000000003</c:v>
                </c:pt>
                <c:pt idx="20193">
                  <c:v>391.298</c:v>
                </c:pt>
                <c:pt idx="20194">
                  <c:v>391.31099999999998</c:v>
                </c:pt>
                <c:pt idx="20195">
                  <c:v>391.32400000000001</c:v>
                </c:pt>
                <c:pt idx="20196">
                  <c:v>391.33699999999999</c:v>
                </c:pt>
                <c:pt idx="20197">
                  <c:v>391.35</c:v>
                </c:pt>
                <c:pt idx="20198">
                  <c:v>391.36399999999998</c:v>
                </c:pt>
                <c:pt idx="20199">
                  <c:v>391.37700000000001</c:v>
                </c:pt>
                <c:pt idx="20200">
                  <c:v>391.39</c:v>
                </c:pt>
                <c:pt idx="20201">
                  <c:v>391.40300000000002</c:v>
                </c:pt>
                <c:pt idx="20202">
                  <c:v>391.416</c:v>
                </c:pt>
                <c:pt idx="20203">
                  <c:v>391.42899999999997</c:v>
                </c:pt>
                <c:pt idx="20204">
                  <c:v>391.44200000000001</c:v>
                </c:pt>
                <c:pt idx="20205">
                  <c:v>391.45499999999998</c:v>
                </c:pt>
                <c:pt idx="20206">
                  <c:v>391.46800000000002</c:v>
                </c:pt>
                <c:pt idx="20207">
                  <c:v>391.48099999999999</c:v>
                </c:pt>
                <c:pt idx="20208">
                  <c:v>391.49400000000003</c:v>
                </c:pt>
                <c:pt idx="20209">
                  <c:v>391.50700000000001</c:v>
                </c:pt>
                <c:pt idx="20210">
                  <c:v>391.52</c:v>
                </c:pt>
                <c:pt idx="20211">
                  <c:v>391.53300000000002</c:v>
                </c:pt>
                <c:pt idx="20212">
                  <c:v>391.54599999999999</c:v>
                </c:pt>
                <c:pt idx="20213">
                  <c:v>391.55900000000003</c:v>
                </c:pt>
                <c:pt idx="20214">
                  <c:v>391.572</c:v>
                </c:pt>
                <c:pt idx="20215">
                  <c:v>391.58499999999998</c:v>
                </c:pt>
                <c:pt idx="20216">
                  <c:v>391.59799999999996</c:v>
                </c:pt>
                <c:pt idx="20217">
                  <c:v>391.61100000000005</c:v>
                </c:pt>
                <c:pt idx="20218">
                  <c:v>391.62400000000002</c:v>
                </c:pt>
                <c:pt idx="20219">
                  <c:v>391.63799999999998</c:v>
                </c:pt>
                <c:pt idx="20220">
                  <c:v>391.65100000000001</c:v>
                </c:pt>
                <c:pt idx="20221">
                  <c:v>391.66399999999999</c:v>
                </c:pt>
                <c:pt idx="20222">
                  <c:v>391.67700000000002</c:v>
                </c:pt>
                <c:pt idx="20223">
                  <c:v>391.69</c:v>
                </c:pt>
                <c:pt idx="20224">
                  <c:v>391.70300000000003</c:v>
                </c:pt>
                <c:pt idx="20225">
                  <c:v>391.71600000000001</c:v>
                </c:pt>
                <c:pt idx="20226">
                  <c:v>391.72899999999998</c:v>
                </c:pt>
                <c:pt idx="20227">
                  <c:v>391.74199999999996</c:v>
                </c:pt>
                <c:pt idx="20228">
                  <c:v>391.755</c:v>
                </c:pt>
                <c:pt idx="20229">
                  <c:v>391.76800000000003</c:v>
                </c:pt>
                <c:pt idx="20230">
                  <c:v>391.78100000000001</c:v>
                </c:pt>
                <c:pt idx="20231">
                  <c:v>391.79399999999998</c:v>
                </c:pt>
                <c:pt idx="20232">
                  <c:v>391.80699999999996</c:v>
                </c:pt>
                <c:pt idx="20233">
                  <c:v>391.82000000000005</c:v>
                </c:pt>
                <c:pt idx="20234">
                  <c:v>391.83300000000003</c:v>
                </c:pt>
                <c:pt idx="20235">
                  <c:v>391.846</c:v>
                </c:pt>
                <c:pt idx="20236">
                  <c:v>391.85899999999998</c:v>
                </c:pt>
                <c:pt idx="20237">
                  <c:v>391.87199999999996</c:v>
                </c:pt>
                <c:pt idx="20238">
                  <c:v>391.88499999999999</c:v>
                </c:pt>
                <c:pt idx="20239">
                  <c:v>391.89800000000002</c:v>
                </c:pt>
                <c:pt idx="20240">
                  <c:v>391.911</c:v>
                </c:pt>
                <c:pt idx="20241">
                  <c:v>391.92399999999998</c:v>
                </c:pt>
                <c:pt idx="20242">
                  <c:v>391.93700000000001</c:v>
                </c:pt>
                <c:pt idx="20243">
                  <c:v>391.95</c:v>
                </c:pt>
                <c:pt idx="20244">
                  <c:v>391.96300000000002</c:v>
                </c:pt>
                <c:pt idx="20245">
                  <c:v>391.976</c:v>
                </c:pt>
                <c:pt idx="20246">
                  <c:v>391.98599999999999</c:v>
                </c:pt>
                <c:pt idx="20247">
                  <c:v>391.98899999999998</c:v>
                </c:pt>
                <c:pt idx="20248">
                  <c:v>391.99899999999997</c:v>
                </c:pt>
                <c:pt idx="20249">
                  <c:v>392.00200000000001</c:v>
                </c:pt>
                <c:pt idx="20250">
                  <c:v>392.01299999999998</c:v>
                </c:pt>
                <c:pt idx="20251">
                  <c:v>392.01499999999999</c:v>
                </c:pt>
                <c:pt idx="20252">
                  <c:v>392.02600000000001</c:v>
                </c:pt>
                <c:pt idx="20253">
                  <c:v>392.04</c:v>
                </c:pt>
                <c:pt idx="20254">
                  <c:v>392.05400000000003</c:v>
                </c:pt>
                <c:pt idx="20255">
                  <c:v>392.06700000000001</c:v>
                </c:pt>
                <c:pt idx="20256">
                  <c:v>392.08099999999996</c:v>
                </c:pt>
                <c:pt idx="20257">
                  <c:v>392.09399999999999</c:v>
                </c:pt>
                <c:pt idx="20258">
                  <c:v>392.108</c:v>
                </c:pt>
                <c:pt idx="20259">
                  <c:v>392.12100000000004</c:v>
                </c:pt>
                <c:pt idx="20260">
                  <c:v>392.13499999999999</c:v>
                </c:pt>
                <c:pt idx="20261">
                  <c:v>392.14800000000002</c:v>
                </c:pt>
                <c:pt idx="20262">
                  <c:v>392.16199999999998</c:v>
                </c:pt>
                <c:pt idx="20263">
                  <c:v>392.17499999999995</c:v>
                </c:pt>
                <c:pt idx="20264">
                  <c:v>392.18899999999996</c:v>
                </c:pt>
                <c:pt idx="20265">
                  <c:v>392.202</c:v>
                </c:pt>
                <c:pt idx="20266">
                  <c:v>392.21600000000001</c:v>
                </c:pt>
                <c:pt idx="20267">
                  <c:v>392.22899999999998</c:v>
                </c:pt>
                <c:pt idx="20268">
                  <c:v>392.24299999999999</c:v>
                </c:pt>
                <c:pt idx="20269">
                  <c:v>392.25599999999997</c:v>
                </c:pt>
                <c:pt idx="20270">
                  <c:v>392.27</c:v>
                </c:pt>
                <c:pt idx="20271">
                  <c:v>392.28300000000002</c:v>
                </c:pt>
                <c:pt idx="20272">
                  <c:v>392.29700000000003</c:v>
                </c:pt>
                <c:pt idx="20273">
                  <c:v>392.31</c:v>
                </c:pt>
                <c:pt idx="20274">
                  <c:v>392.32400000000001</c:v>
                </c:pt>
                <c:pt idx="20275">
                  <c:v>392.33699999999999</c:v>
                </c:pt>
                <c:pt idx="20276">
                  <c:v>392.351</c:v>
                </c:pt>
                <c:pt idx="20277">
                  <c:v>392.36400000000003</c:v>
                </c:pt>
                <c:pt idx="20278">
                  <c:v>392.37800000000004</c:v>
                </c:pt>
                <c:pt idx="20279">
                  <c:v>392.392</c:v>
                </c:pt>
                <c:pt idx="20280">
                  <c:v>392.40500000000003</c:v>
                </c:pt>
                <c:pt idx="20281">
                  <c:v>392.41899999999998</c:v>
                </c:pt>
                <c:pt idx="20282">
                  <c:v>392.43199999999996</c:v>
                </c:pt>
                <c:pt idx="20283">
                  <c:v>392.44599999999997</c:v>
                </c:pt>
                <c:pt idx="20284">
                  <c:v>392.459</c:v>
                </c:pt>
                <c:pt idx="20285">
                  <c:v>392.47300000000001</c:v>
                </c:pt>
                <c:pt idx="20286">
                  <c:v>392.48599999999999</c:v>
                </c:pt>
                <c:pt idx="20287">
                  <c:v>392.5</c:v>
                </c:pt>
                <c:pt idx="20288">
                  <c:v>392.51299999999998</c:v>
                </c:pt>
                <c:pt idx="20289">
                  <c:v>392.52699999999999</c:v>
                </c:pt>
                <c:pt idx="20290">
                  <c:v>392.54</c:v>
                </c:pt>
                <c:pt idx="20291">
                  <c:v>392.55400000000003</c:v>
                </c:pt>
                <c:pt idx="20292">
                  <c:v>392.56700000000001</c:v>
                </c:pt>
                <c:pt idx="20293">
                  <c:v>392.58100000000002</c:v>
                </c:pt>
                <c:pt idx="20294">
                  <c:v>392.59399999999999</c:v>
                </c:pt>
                <c:pt idx="20295">
                  <c:v>392.608</c:v>
                </c:pt>
                <c:pt idx="20296">
                  <c:v>392.62099999999998</c:v>
                </c:pt>
                <c:pt idx="20297">
                  <c:v>392.63500000000005</c:v>
                </c:pt>
                <c:pt idx="20298">
                  <c:v>392.64800000000002</c:v>
                </c:pt>
                <c:pt idx="20299">
                  <c:v>392.66200000000003</c:v>
                </c:pt>
                <c:pt idx="20300">
                  <c:v>392.67500000000001</c:v>
                </c:pt>
                <c:pt idx="20301">
                  <c:v>392.68899999999996</c:v>
                </c:pt>
                <c:pt idx="20302">
                  <c:v>392.702</c:v>
                </c:pt>
                <c:pt idx="20303">
                  <c:v>392.71600000000001</c:v>
                </c:pt>
                <c:pt idx="20304">
                  <c:v>392.72900000000004</c:v>
                </c:pt>
                <c:pt idx="20305">
                  <c:v>392.74299999999999</c:v>
                </c:pt>
                <c:pt idx="20306">
                  <c:v>392.75600000000003</c:v>
                </c:pt>
                <c:pt idx="20307">
                  <c:v>392.77</c:v>
                </c:pt>
                <c:pt idx="20308">
                  <c:v>392.78299999999996</c:v>
                </c:pt>
                <c:pt idx="20309">
                  <c:v>392.79599999999999</c:v>
                </c:pt>
                <c:pt idx="20310">
                  <c:v>392.81</c:v>
                </c:pt>
                <c:pt idx="20311">
                  <c:v>392.82300000000004</c:v>
                </c:pt>
                <c:pt idx="20312">
                  <c:v>392.83699999999999</c:v>
                </c:pt>
                <c:pt idx="20313">
                  <c:v>392.84999999999997</c:v>
                </c:pt>
                <c:pt idx="20314">
                  <c:v>392.86399999999998</c:v>
                </c:pt>
                <c:pt idx="20315">
                  <c:v>392.87699999999995</c:v>
                </c:pt>
                <c:pt idx="20316">
                  <c:v>392.89100000000002</c:v>
                </c:pt>
                <c:pt idx="20317">
                  <c:v>392.904</c:v>
                </c:pt>
                <c:pt idx="20318">
                  <c:v>392.91800000000001</c:v>
                </c:pt>
                <c:pt idx="20319">
                  <c:v>392.93099999999998</c:v>
                </c:pt>
                <c:pt idx="20320">
                  <c:v>392.94499999999999</c:v>
                </c:pt>
                <c:pt idx="20321">
                  <c:v>392.95799999999997</c:v>
                </c:pt>
                <c:pt idx="20322">
                  <c:v>392.97199999999998</c:v>
                </c:pt>
                <c:pt idx="20323">
                  <c:v>392.98500000000001</c:v>
                </c:pt>
                <c:pt idx="20324">
                  <c:v>392.99900000000002</c:v>
                </c:pt>
                <c:pt idx="20325">
                  <c:v>393.012</c:v>
                </c:pt>
                <c:pt idx="20326">
                  <c:v>393.02600000000001</c:v>
                </c:pt>
                <c:pt idx="20327">
                  <c:v>393.03899999999999</c:v>
                </c:pt>
                <c:pt idx="20328">
                  <c:v>393.053</c:v>
                </c:pt>
                <c:pt idx="20329">
                  <c:v>393.06600000000003</c:v>
                </c:pt>
                <c:pt idx="20330">
                  <c:v>393.08000000000004</c:v>
                </c:pt>
                <c:pt idx="20331">
                  <c:v>393.09300000000002</c:v>
                </c:pt>
                <c:pt idx="20332">
                  <c:v>393.10699999999997</c:v>
                </c:pt>
                <c:pt idx="20333">
                  <c:v>393.12</c:v>
                </c:pt>
                <c:pt idx="20334">
                  <c:v>393.13299999999998</c:v>
                </c:pt>
                <c:pt idx="20335">
                  <c:v>393.14699999999999</c:v>
                </c:pt>
                <c:pt idx="20336">
                  <c:v>393.16</c:v>
                </c:pt>
                <c:pt idx="20337">
                  <c:v>393.17400000000004</c:v>
                </c:pt>
                <c:pt idx="20338">
                  <c:v>393.18700000000001</c:v>
                </c:pt>
                <c:pt idx="20339">
                  <c:v>393.20099999999996</c:v>
                </c:pt>
                <c:pt idx="20340">
                  <c:v>393.214</c:v>
                </c:pt>
                <c:pt idx="20341">
                  <c:v>393.22799999999995</c:v>
                </c:pt>
                <c:pt idx="20342">
                  <c:v>393.24100000000004</c:v>
                </c:pt>
                <c:pt idx="20343">
                  <c:v>393.255</c:v>
                </c:pt>
                <c:pt idx="20344">
                  <c:v>393.26800000000003</c:v>
                </c:pt>
                <c:pt idx="20345">
                  <c:v>393.28199999999998</c:v>
                </c:pt>
                <c:pt idx="20346">
                  <c:v>393.29499999999996</c:v>
                </c:pt>
                <c:pt idx="20347">
                  <c:v>393.30899999999997</c:v>
                </c:pt>
                <c:pt idx="20348">
                  <c:v>393.322</c:v>
                </c:pt>
                <c:pt idx="20349">
                  <c:v>393.33500000000004</c:v>
                </c:pt>
                <c:pt idx="20350">
                  <c:v>393.34899999999999</c:v>
                </c:pt>
                <c:pt idx="20351">
                  <c:v>393.36200000000002</c:v>
                </c:pt>
                <c:pt idx="20352">
                  <c:v>393.37599999999998</c:v>
                </c:pt>
                <c:pt idx="20353">
                  <c:v>393.38899999999995</c:v>
                </c:pt>
                <c:pt idx="20354">
                  <c:v>393.40300000000002</c:v>
                </c:pt>
                <c:pt idx="20355">
                  <c:v>393.416</c:v>
                </c:pt>
                <c:pt idx="20356">
                  <c:v>393.43</c:v>
                </c:pt>
                <c:pt idx="20357">
                  <c:v>393.44299999999998</c:v>
                </c:pt>
                <c:pt idx="20358">
                  <c:v>393.45699999999999</c:v>
                </c:pt>
                <c:pt idx="20359">
                  <c:v>393.46999999999997</c:v>
                </c:pt>
                <c:pt idx="20360">
                  <c:v>393.483</c:v>
                </c:pt>
                <c:pt idx="20361">
                  <c:v>393.49700000000001</c:v>
                </c:pt>
                <c:pt idx="20362">
                  <c:v>393.51</c:v>
                </c:pt>
                <c:pt idx="20363">
                  <c:v>393.524</c:v>
                </c:pt>
                <c:pt idx="20364">
                  <c:v>393.53699999999998</c:v>
                </c:pt>
                <c:pt idx="20365">
                  <c:v>393.55099999999999</c:v>
                </c:pt>
                <c:pt idx="20366">
                  <c:v>393.56399999999996</c:v>
                </c:pt>
                <c:pt idx="20367">
                  <c:v>393.57800000000003</c:v>
                </c:pt>
                <c:pt idx="20368">
                  <c:v>393.59100000000001</c:v>
                </c:pt>
                <c:pt idx="20369">
                  <c:v>393.60500000000002</c:v>
                </c:pt>
                <c:pt idx="20370">
                  <c:v>393.61799999999999</c:v>
                </c:pt>
                <c:pt idx="20371">
                  <c:v>393.63099999999997</c:v>
                </c:pt>
                <c:pt idx="20372">
                  <c:v>393.64499999999998</c:v>
                </c:pt>
                <c:pt idx="20373">
                  <c:v>393.65800000000002</c:v>
                </c:pt>
                <c:pt idx="20374">
                  <c:v>393.67200000000003</c:v>
                </c:pt>
                <c:pt idx="20375">
                  <c:v>393.685</c:v>
                </c:pt>
                <c:pt idx="20376">
                  <c:v>393.69900000000001</c:v>
                </c:pt>
                <c:pt idx="20377">
                  <c:v>393.71199999999999</c:v>
                </c:pt>
                <c:pt idx="20378">
                  <c:v>393.72499999999997</c:v>
                </c:pt>
                <c:pt idx="20379">
                  <c:v>393.73899999999998</c:v>
                </c:pt>
                <c:pt idx="20380">
                  <c:v>393.75200000000001</c:v>
                </c:pt>
                <c:pt idx="20381">
                  <c:v>393.76600000000002</c:v>
                </c:pt>
                <c:pt idx="20382">
                  <c:v>393.779</c:v>
                </c:pt>
                <c:pt idx="20383">
                  <c:v>393.79300000000001</c:v>
                </c:pt>
                <c:pt idx="20384">
                  <c:v>393.80599999999998</c:v>
                </c:pt>
                <c:pt idx="20385">
                  <c:v>393.82</c:v>
                </c:pt>
                <c:pt idx="20386">
                  <c:v>393.83300000000003</c:v>
                </c:pt>
                <c:pt idx="20387">
                  <c:v>393.846</c:v>
                </c:pt>
                <c:pt idx="20388">
                  <c:v>393.86</c:v>
                </c:pt>
                <c:pt idx="20389">
                  <c:v>393.87299999999999</c:v>
                </c:pt>
                <c:pt idx="20390">
                  <c:v>393.887</c:v>
                </c:pt>
                <c:pt idx="20391">
                  <c:v>393.9</c:v>
                </c:pt>
                <c:pt idx="20392">
                  <c:v>393.91400000000004</c:v>
                </c:pt>
                <c:pt idx="20393">
                  <c:v>393.92700000000002</c:v>
                </c:pt>
                <c:pt idx="20394">
                  <c:v>393.94</c:v>
                </c:pt>
                <c:pt idx="20395">
                  <c:v>393.95400000000001</c:v>
                </c:pt>
                <c:pt idx="20396">
                  <c:v>393.96699999999998</c:v>
                </c:pt>
                <c:pt idx="20397">
                  <c:v>393.98099999999999</c:v>
                </c:pt>
                <c:pt idx="20398">
                  <c:v>393.99400000000003</c:v>
                </c:pt>
                <c:pt idx="20399">
                  <c:v>394.00800000000004</c:v>
                </c:pt>
                <c:pt idx="20400">
                  <c:v>394.02100000000002</c:v>
                </c:pt>
                <c:pt idx="20401">
                  <c:v>394.03399999999999</c:v>
                </c:pt>
                <c:pt idx="20402">
                  <c:v>394.048</c:v>
                </c:pt>
                <c:pt idx="20403">
                  <c:v>394.06099999999998</c:v>
                </c:pt>
                <c:pt idx="20404">
                  <c:v>394.07499999999999</c:v>
                </c:pt>
                <c:pt idx="20405">
                  <c:v>394.08800000000002</c:v>
                </c:pt>
                <c:pt idx="20406">
                  <c:v>394.101</c:v>
                </c:pt>
                <c:pt idx="20407">
                  <c:v>394.11500000000001</c:v>
                </c:pt>
                <c:pt idx="20408">
                  <c:v>394.12799999999999</c:v>
                </c:pt>
                <c:pt idx="20409">
                  <c:v>394.142</c:v>
                </c:pt>
                <c:pt idx="20410">
                  <c:v>394.15499999999997</c:v>
                </c:pt>
                <c:pt idx="20411">
                  <c:v>394.16900000000004</c:v>
                </c:pt>
                <c:pt idx="20412">
                  <c:v>394.18200000000002</c:v>
                </c:pt>
                <c:pt idx="20413">
                  <c:v>394.19499999999999</c:v>
                </c:pt>
                <c:pt idx="20414">
                  <c:v>394.209</c:v>
                </c:pt>
                <c:pt idx="20415">
                  <c:v>394.22199999999998</c:v>
                </c:pt>
                <c:pt idx="20416">
                  <c:v>394.23599999999999</c:v>
                </c:pt>
                <c:pt idx="20417">
                  <c:v>394.24900000000002</c:v>
                </c:pt>
                <c:pt idx="20418">
                  <c:v>394.262</c:v>
                </c:pt>
                <c:pt idx="20419">
                  <c:v>394.27600000000001</c:v>
                </c:pt>
                <c:pt idx="20420">
                  <c:v>394.28899999999999</c:v>
                </c:pt>
                <c:pt idx="20421">
                  <c:v>394.303</c:v>
                </c:pt>
                <c:pt idx="20422">
                  <c:v>394.31599999999997</c:v>
                </c:pt>
                <c:pt idx="20423">
                  <c:v>394.32900000000001</c:v>
                </c:pt>
                <c:pt idx="20424">
                  <c:v>394.34300000000002</c:v>
                </c:pt>
                <c:pt idx="20425">
                  <c:v>394.35599999999999</c:v>
                </c:pt>
                <c:pt idx="20426">
                  <c:v>394.37</c:v>
                </c:pt>
                <c:pt idx="20427">
                  <c:v>394.38299999999998</c:v>
                </c:pt>
                <c:pt idx="20428">
                  <c:v>394.39699999999999</c:v>
                </c:pt>
                <c:pt idx="20429">
                  <c:v>394.40999999999997</c:v>
                </c:pt>
                <c:pt idx="20430">
                  <c:v>394.423</c:v>
                </c:pt>
                <c:pt idx="20431">
                  <c:v>394.43700000000001</c:v>
                </c:pt>
                <c:pt idx="20432">
                  <c:v>394.45</c:v>
                </c:pt>
                <c:pt idx="20433">
                  <c:v>394.464</c:v>
                </c:pt>
                <c:pt idx="20434">
                  <c:v>394.47699999999998</c:v>
                </c:pt>
                <c:pt idx="20435">
                  <c:v>394.49</c:v>
                </c:pt>
                <c:pt idx="20436">
                  <c:v>394.50400000000002</c:v>
                </c:pt>
                <c:pt idx="20437">
                  <c:v>394.517</c:v>
                </c:pt>
                <c:pt idx="20438">
                  <c:v>394.53000000000003</c:v>
                </c:pt>
                <c:pt idx="20439">
                  <c:v>394.54399999999998</c:v>
                </c:pt>
                <c:pt idx="20440">
                  <c:v>394.55699999999996</c:v>
                </c:pt>
                <c:pt idx="20441">
                  <c:v>394.57099999999997</c:v>
                </c:pt>
                <c:pt idx="20442">
                  <c:v>394.584</c:v>
                </c:pt>
                <c:pt idx="20443">
                  <c:v>394.59700000000004</c:v>
                </c:pt>
                <c:pt idx="20444">
                  <c:v>394.61099999999999</c:v>
                </c:pt>
                <c:pt idx="20445">
                  <c:v>394.62399999999997</c:v>
                </c:pt>
                <c:pt idx="20446">
                  <c:v>394.63799999999998</c:v>
                </c:pt>
                <c:pt idx="20447">
                  <c:v>394.65099999999995</c:v>
                </c:pt>
                <c:pt idx="20448">
                  <c:v>394.66400000000004</c:v>
                </c:pt>
                <c:pt idx="20449">
                  <c:v>394.678</c:v>
                </c:pt>
                <c:pt idx="20450">
                  <c:v>394.69100000000003</c:v>
                </c:pt>
                <c:pt idx="20451">
                  <c:v>394.70499999999998</c:v>
                </c:pt>
                <c:pt idx="20452">
                  <c:v>394.71799999999996</c:v>
                </c:pt>
                <c:pt idx="20453">
                  <c:v>394.73099999999999</c:v>
                </c:pt>
                <c:pt idx="20454">
                  <c:v>394.745</c:v>
                </c:pt>
                <c:pt idx="20455">
                  <c:v>394.75800000000004</c:v>
                </c:pt>
                <c:pt idx="20456">
                  <c:v>394.77100000000002</c:v>
                </c:pt>
                <c:pt idx="20457">
                  <c:v>394.78500000000003</c:v>
                </c:pt>
                <c:pt idx="20458">
                  <c:v>394.798</c:v>
                </c:pt>
                <c:pt idx="20459">
                  <c:v>394.81199999999995</c:v>
                </c:pt>
                <c:pt idx="20460">
                  <c:v>394.82499999999999</c:v>
                </c:pt>
                <c:pt idx="20461">
                  <c:v>394.83800000000002</c:v>
                </c:pt>
                <c:pt idx="20462">
                  <c:v>394.85200000000003</c:v>
                </c:pt>
                <c:pt idx="20463">
                  <c:v>394.86500000000001</c:v>
                </c:pt>
                <c:pt idx="20464">
                  <c:v>394.87900000000002</c:v>
                </c:pt>
                <c:pt idx="20465">
                  <c:v>394.892</c:v>
                </c:pt>
                <c:pt idx="20466">
                  <c:v>394.90500000000003</c:v>
                </c:pt>
                <c:pt idx="20467">
                  <c:v>394.91900000000004</c:v>
                </c:pt>
                <c:pt idx="20468">
                  <c:v>394.93200000000002</c:v>
                </c:pt>
                <c:pt idx="20469">
                  <c:v>394.94499999999999</c:v>
                </c:pt>
                <c:pt idx="20470">
                  <c:v>394.959</c:v>
                </c:pt>
                <c:pt idx="20471">
                  <c:v>394.97199999999998</c:v>
                </c:pt>
                <c:pt idx="20472">
                  <c:v>394.98599999999999</c:v>
                </c:pt>
                <c:pt idx="20473">
                  <c:v>394.99900000000002</c:v>
                </c:pt>
                <c:pt idx="20474">
                  <c:v>395.012</c:v>
                </c:pt>
                <c:pt idx="20475">
                  <c:v>395.02600000000001</c:v>
                </c:pt>
                <c:pt idx="20476">
                  <c:v>395.03899999999999</c:v>
                </c:pt>
                <c:pt idx="20477">
                  <c:v>395.05199999999996</c:v>
                </c:pt>
                <c:pt idx="20478">
                  <c:v>395.06599999999997</c:v>
                </c:pt>
                <c:pt idx="20479">
                  <c:v>395.07900000000001</c:v>
                </c:pt>
                <c:pt idx="20480">
                  <c:v>395.09199999999998</c:v>
                </c:pt>
                <c:pt idx="20481">
                  <c:v>395.10599999999999</c:v>
                </c:pt>
                <c:pt idx="20482">
                  <c:v>395.11899999999997</c:v>
                </c:pt>
                <c:pt idx="20483">
                  <c:v>395.13299999999998</c:v>
                </c:pt>
                <c:pt idx="20484">
                  <c:v>395.14599999999996</c:v>
                </c:pt>
                <c:pt idx="20485">
                  <c:v>395.15900000000005</c:v>
                </c:pt>
                <c:pt idx="20486">
                  <c:v>395.173</c:v>
                </c:pt>
                <c:pt idx="20487">
                  <c:v>395.18599999999998</c:v>
                </c:pt>
                <c:pt idx="20488">
                  <c:v>395.19900000000001</c:v>
                </c:pt>
                <c:pt idx="20489">
                  <c:v>395.21299999999997</c:v>
                </c:pt>
                <c:pt idx="20490">
                  <c:v>395.226</c:v>
                </c:pt>
                <c:pt idx="20491">
                  <c:v>395.23900000000003</c:v>
                </c:pt>
                <c:pt idx="20492">
                  <c:v>395.25300000000004</c:v>
                </c:pt>
                <c:pt idx="20493">
                  <c:v>395.26600000000002</c:v>
                </c:pt>
                <c:pt idx="20494">
                  <c:v>395.279</c:v>
                </c:pt>
                <c:pt idx="20495">
                  <c:v>395.29300000000001</c:v>
                </c:pt>
                <c:pt idx="20496">
                  <c:v>395.30599999999998</c:v>
                </c:pt>
                <c:pt idx="20497">
                  <c:v>395.32000000000005</c:v>
                </c:pt>
                <c:pt idx="20498">
                  <c:v>395.33300000000003</c:v>
                </c:pt>
                <c:pt idx="20499">
                  <c:v>395.346</c:v>
                </c:pt>
                <c:pt idx="20500">
                  <c:v>395.36</c:v>
                </c:pt>
                <c:pt idx="20501">
                  <c:v>395.37299999999999</c:v>
                </c:pt>
                <c:pt idx="20502">
                  <c:v>395.38599999999997</c:v>
                </c:pt>
                <c:pt idx="20503">
                  <c:v>395.40000000000003</c:v>
                </c:pt>
                <c:pt idx="20504">
                  <c:v>395.41300000000001</c:v>
                </c:pt>
                <c:pt idx="20505">
                  <c:v>395.42599999999999</c:v>
                </c:pt>
                <c:pt idx="20506">
                  <c:v>395.44</c:v>
                </c:pt>
                <c:pt idx="20507">
                  <c:v>395.45299999999997</c:v>
                </c:pt>
                <c:pt idx="20508">
                  <c:v>395.46599999999995</c:v>
                </c:pt>
                <c:pt idx="20509">
                  <c:v>395.48</c:v>
                </c:pt>
                <c:pt idx="20510">
                  <c:v>395.49299999999999</c:v>
                </c:pt>
                <c:pt idx="20511">
                  <c:v>395.50600000000003</c:v>
                </c:pt>
                <c:pt idx="20512">
                  <c:v>395.52</c:v>
                </c:pt>
                <c:pt idx="20513">
                  <c:v>395.53300000000002</c:v>
                </c:pt>
                <c:pt idx="20514">
                  <c:v>395.54599999999999</c:v>
                </c:pt>
                <c:pt idx="20515">
                  <c:v>395.56</c:v>
                </c:pt>
                <c:pt idx="20516">
                  <c:v>395.57300000000004</c:v>
                </c:pt>
                <c:pt idx="20517">
                  <c:v>395.58600000000001</c:v>
                </c:pt>
                <c:pt idx="20518">
                  <c:v>395.6</c:v>
                </c:pt>
                <c:pt idx="20519">
                  <c:v>395.613</c:v>
                </c:pt>
                <c:pt idx="20520">
                  <c:v>395.62599999999998</c:v>
                </c:pt>
                <c:pt idx="20521">
                  <c:v>395.64</c:v>
                </c:pt>
                <c:pt idx="20522">
                  <c:v>395.65300000000002</c:v>
                </c:pt>
                <c:pt idx="20523">
                  <c:v>395.666</c:v>
                </c:pt>
                <c:pt idx="20524">
                  <c:v>395.68</c:v>
                </c:pt>
                <c:pt idx="20525">
                  <c:v>395.69299999999998</c:v>
                </c:pt>
                <c:pt idx="20526">
                  <c:v>395.70599999999996</c:v>
                </c:pt>
                <c:pt idx="20527">
                  <c:v>395.72</c:v>
                </c:pt>
                <c:pt idx="20528">
                  <c:v>395.733</c:v>
                </c:pt>
                <c:pt idx="20529">
                  <c:v>395.74599999999998</c:v>
                </c:pt>
                <c:pt idx="20530">
                  <c:v>395.76</c:v>
                </c:pt>
                <c:pt idx="20531">
                  <c:v>395.77299999999997</c:v>
                </c:pt>
                <c:pt idx="20532">
                  <c:v>395.786</c:v>
                </c:pt>
                <c:pt idx="20533">
                  <c:v>395.8</c:v>
                </c:pt>
                <c:pt idx="20534">
                  <c:v>395.81300000000005</c:v>
                </c:pt>
                <c:pt idx="20535">
                  <c:v>395.82600000000002</c:v>
                </c:pt>
                <c:pt idx="20536">
                  <c:v>395.84</c:v>
                </c:pt>
                <c:pt idx="20537">
                  <c:v>395.85300000000001</c:v>
                </c:pt>
                <c:pt idx="20538">
                  <c:v>395.86599999999999</c:v>
                </c:pt>
                <c:pt idx="20539">
                  <c:v>395.88</c:v>
                </c:pt>
                <c:pt idx="20540">
                  <c:v>395.89300000000003</c:v>
                </c:pt>
                <c:pt idx="20541">
                  <c:v>395.90600000000001</c:v>
                </c:pt>
                <c:pt idx="20542">
                  <c:v>395.92</c:v>
                </c:pt>
                <c:pt idx="20543">
                  <c:v>395.93299999999999</c:v>
                </c:pt>
                <c:pt idx="20544">
                  <c:v>395.94599999999997</c:v>
                </c:pt>
                <c:pt idx="20545">
                  <c:v>395.96</c:v>
                </c:pt>
                <c:pt idx="20546">
                  <c:v>395.97300000000001</c:v>
                </c:pt>
                <c:pt idx="20547">
                  <c:v>395.98599999999999</c:v>
                </c:pt>
                <c:pt idx="20548">
                  <c:v>396</c:v>
                </c:pt>
                <c:pt idx="20549">
                  <c:v>396.01299999999998</c:v>
                </c:pt>
                <c:pt idx="20550">
                  <c:v>396.02599999999995</c:v>
                </c:pt>
                <c:pt idx="20551">
                  <c:v>396.03900000000004</c:v>
                </c:pt>
                <c:pt idx="20552">
                  <c:v>396.053</c:v>
                </c:pt>
                <c:pt idx="20553">
                  <c:v>396.06600000000003</c:v>
                </c:pt>
                <c:pt idx="20554">
                  <c:v>396.07900000000001</c:v>
                </c:pt>
                <c:pt idx="20555">
                  <c:v>396.09300000000002</c:v>
                </c:pt>
                <c:pt idx="20556">
                  <c:v>396.10599999999999</c:v>
                </c:pt>
                <c:pt idx="20557">
                  <c:v>396.11900000000003</c:v>
                </c:pt>
                <c:pt idx="20558">
                  <c:v>396.13300000000004</c:v>
                </c:pt>
                <c:pt idx="20559">
                  <c:v>396.14600000000002</c:v>
                </c:pt>
                <c:pt idx="20560">
                  <c:v>396.15899999999999</c:v>
                </c:pt>
                <c:pt idx="20561">
                  <c:v>396.173</c:v>
                </c:pt>
                <c:pt idx="20562">
                  <c:v>396.18599999999998</c:v>
                </c:pt>
                <c:pt idx="20563">
                  <c:v>396.19900000000001</c:v>
                </c:pt>
                <c:pt idx="20564">
                  <c:v>396.21199999999999</c:v>
                </c:pt>
                <c:pt idx="20565">
                  <c:v>396.226</c:v>
                </c:pt>
                <c:pt idx="20566">
                  <c:v>396.23899999999998</c:v>
                </c:pt>
                <c:pt idx="20567">
                  <c:v>396.25200000000001</c:v>
                </c:pt>
                <c:pt idx="20568">
                  <c:v>396.26599999999996</c:v>
                </c:pt>
                <c:pt idx="20569">
                  <c:v>396.279</c:v>
                </c:pt>
                <c:pt idx="20570">
                  <c:v>396.29200000000003</c:v>
                </c:pt>
                <c:pt idx="20571">
                  <c:v>396.30599999999998</c:v>
                </c:pt>
                <c:pt idx="20572">
                  <c:v>396.31900000000002</c:v>
                </c:pt>
                <c:pt idx="20573">
                  <c:v>396.33199999999999</c:v>
                </c:pt>
                <c:pt idx="20574">
                  <c:v>396.34499999999997</c:v>
                </c:pt>
                <c:pt idx="20575">
                  <c:v>396.35900000000004</c:v>
                </c:pt>
                <c:pt idx="20576">
                  <c:v>396.37200000000001</c:v>
                </c:pt>
                <c:pt idx="20577">
                  <c:v>396.38499999999999</c:v>
                </c:pt>
                <c:pt idx="20578">
                  <c:v>396.399</c:v>
                </c:pt>
                <c:pt idx="20579">
                  <c:v>396.41199999999998</c:v>
                </c:pt>
                <c:pt idx="20580">
                  <c:v>396.42499999999995</c:v>
                </c:pt>
                <c:pt idx="20581">
                  <c:v>396.43900000000002</c:v>
                </c:pt>
                <c:pt idx="20582">
                  <c:v>396.452</c:v>
                </c:pt>
                <c:pt idx="20583">
                  <c:v>396.46500000000003</c:v>
                </c:pt>
                <c:pt idx="20584">
                  <c:v>396.47800000000001</c:v>
                </c:pt>
                <c:pt idx="20585">
                  <c:v>396.49199999999996</c:v>
                </c:pt>
                <c:pt idx="20586">
                  <c:v>396.505</c:v>
                </c:pt>
                <c:pt idx="20587">
                  <c:v>396.51800000000003</c:v>
                </c:pt>
                <c:pt idx="20588">
                  <c:v>396.53200000000004</c:v>
                </c:pt>
                <c:pt idx="20589">
                  <c:v>396.54500000000002</c:v>
                </c:pt>
                <c:pt idx="20590">
                  <c:v>396.55799999999999</c:v>
                </c:pt>
                <c:pt idx="20591">
                  <c:v>396.57099999999997</c:v>
                </c:pt>
                <c:pt idx="20592">
                  <c:v>396.58499999999998</c:v>
                </c:pt>
                <c:pt idx="20593">
                  <c:v>396.59800000000001</c:v>
                </c:pt>
                <c:pt idx="20594">
                  <c:v>396.61099999999999</c:v>
                </c:pt>
                <c:pt idx="20595">
                  <c:v>396.625</c:v>
                </c:pt>
                <c:pt idx="20596">
                  <c:v>396.63799999999998</c:v>
                </c:pt>
                <c:pt idx="20597">
                  <c:v>396.65100000000001</c:v>
                </c:pt>
                <c:pt idx="20598">
                  <c:v>396.66399999999999</c:v>
                </c:pt>
                <c:pt idx="20599">
                  <c:v>396.678</c:v>
                </c:pt>
                <c:pt idx="20600">
                  <c:v>396.69100000000003</c:v>
                </c:pt>
                <c:pt idx="20601">
                  <c:v>396.70400000000001</c:v>
                </c:pt>
                <c:pt idx="20602">
                  <c:v>396.71699999999998</c:v>
                </c:pt>
                <c:pt idx="20603">
                  <c:v>396.73099999999999</c:v>
                </c:pt>
                <c:pt idx="20604">
                  <c:v>396.74399999999997</c:v>
                </c:pt>
                <c:pt idx="20605">
                  <c:v>396.75700000000001</c:v>
                </c:pt>
                <c:pt idx="20606">
                  <c:v>396.77100000000002</c:v>
                </c:pt>
                <c:pt idx="20607">
                  <c:v>396.78399999999999</c:v>
                </c:pt>
                <c:pt idx="20608">
                  <c:v>396.79699999999997</c:v>
                </c:pt>
                <c:pt idx="20609">
                  <c:v>396.81</c:v>
                </c:pt>
                <c:pt idx="20610">
                  <c:v>396.82399999999996</c:v>
                </c:pt>
                <c:pt idx="20611">
                  <c:v>396.83700000000005</c:v>
                </c:pt>
                <c:pt idx="20612">
                  <c:v>396.85</c:v>
                </c:pt>
                <c:pt idx="20613">
                  <c:v>396.863</c:v>
                </c:pt>
                <c:pt idx="20614">
                  <c:v>396.87700000000001</c:v>
                </c:pt>
                <c:pt idx="20615">
                  <c:v>396.89</c:v>
                </c:pt>
                <c:pt idx="20616">
                  <c:v>396.90299999999996</c:v>
                </c:pt>
                <c:pt idx="20617">
                  <c:v>396.91700000000003</c:v>
                </c:pt>
                <c:pt idx="20618">
                  <c:v>396.93</c:v>
                </c:pt>
                <c:pt idx="20619">
                  <c:v>396.94299999999998</c:v>
                </c:pt>
                <c:pt idx="20620">
                  <c:v>396.95600000000002</c:v>
                </c:pt>
                <c:pt idx="20621">
                  <c:v>396.96999999999997</c:v>
                </c:pt>
                <c:pt idx="20622">
                  <c:v>396.98299999999995</c:v>
                </c:pt>
                <c:pt idx="20623">
                  <c:v>396.99600000000004</c:v>
                </c:pt>
                <c:pt idx="20624">
                  <c:v>397.00900000000001</c:v>
                </c:pt>
                <c:pt idx="20625">
                  <c:v>397.02300000000002</c:v>
                </c:pt>
                <c:pt idx="20626">
                  <c:v>397.036</c:v>
                </c:pt>
                <c:pt idx="20627">
                  <c:v>397.04899999999998</c:v>
                </c:pt>
                <c:pt idx="20628">
                  <c:v>397.06200000000001</c:v>
                </c:pt>
                <c:pt idx="20629">
                  <c:v>397.07600000000002</c:v>
                </c:pt>
                <c:pt idx="20630">
                  <c:v>397.089</c:v>
                </c:pt>
                <c:pt idx="20631">
                  <c:v>397.10199999999998</c:v>
                </c:pt>
                <c:pt idx="20632">
                  <c:v>397.11500000000001</c:v>
                </c:pt>
                <c:pt idx="20633">
                  <c:v>397.12899999999996</c:v>
                </c:pt>
                <c:pt idx="20634">
                  <c:v>397.142</c:v>
                </c:pt>
                <c:pt idx="20635">
                  <c:v>397.15500000000003</c:v>
                </c:pt>
                <c:pt idx="20636">
                  <c:v>397.16800000000001</c:v>
                </c:pt>
                <c:pt idx="20637">
                  <c:v>397.18200000000002</c:v>
                </c:pt>
                <c:pt idx="20638">
                  <c:v>397.19499999999999</c:v>
                </c:pt>
                <c:pt idx="20639">
                  <c:v>397.20799999999997</c:v>
                </c:pt>
                <c:pt idx="20640">
                  <c:v>397.221</c:v>
                </c:pt>
                <c:pt idx="20641">
                  <c:v>397.23500000000001</c:v>
                </c:pt>
                <c:pt idx="20642">
                  <c:v>397.24799999999999</c:v>
                </c:pt>
                <c:pt idx="20643">
                  <c:v>397.26100000000002</c:v>
                </c:pt>
                <c:pt idx="20644">
                  <c:v>397.274</c:v>
                </c:pt>
                <c:pt idx="20645">
                  <c:v>397.28799999999995</c:v>
                </c:pt>
                <c:pt idx="20646">
                  <c:v>397.30100000000004</c:v>
                </c:pt>
                <c:pt idx="20647">
                  <c:v>397.31400000000002</c:v>
                </c:pt>
                <c:pt idx="20648">
                  <c:v>397.327</c:v>
                </c:pt>
                <c:pt idx="20649">
                  <c:v>397.34100000000001</c:v>
                </c:pt>
                <c:pt idx="20650">
                  <c:v>397.35399999999998</c:v>
                </c:pt>
                <c:pt idx="20651">
                  <c:v>397.36699999999996</c:v>
                </c:pt>
                <c:pt idx="20652">
                  <c:v>397.38</c:v>
                </c:pt>
                <c:pt idx="20653">
                  <c:v>397.39400000000001</c:v>
                </c:pt>
                <c:pt idx="20654">
                  <c:v>397.40699999999998</c:v>
                </c:pt>
                <c:pt idx="20655">
                  <c:v>397.42</c:v>
                </c:pt>
                <c:pt idx="20656">
                  <c:v>397.43299999999999</c:v>
                </c:pt>
                <c:pt idx="20657">
                  <c:v>397.447</c:v>
                </c:pt>
                <c:pt idx="20658">
                  <c:v>397.46000000000004</c:v>
                </c:pt>
                <c:pt idx="20659">
                  <c:v>397.47300000000001</c:v>
                </c:pt>
                <c:pt idx="20660">
                  <c:v>397.48599999999999</c:v>
                </c:pt>
                <c:pt idx="20661">
                  <c:v>397.49899999999997</c:v>
                </c:pt>
                <c:pt idx="20662">
                  <c:v>397.51299999999998</c:v>
                </c:pt>
                <c:pt idx="20663">
                  <c:v>397.52600000000001</c:v>
                </c:pt>
                <c:pt idx="20664">
                  <c:v>397.53900000000004</c:v>
                </c:pt>
                <c:pt idx="20665">
                  <c:v>397.55200000000002</c:v>
                </c:pt>
                <c:pt idx="20666">
                  <c:v>397.56599999999997</c:v>
                </c:pt>
                <c:pt idx="20667">
                  <c:v>397.57900000000001</c:v>
                </c:pt>
                <c:pt idx="20668">
                  <c:v>397.59199999999998</c:v>
                </c:pt>
                <c:pt idx="20669">
                  <c:v>397.60500000000002</c:v>
                </c:pt>
                <c:pt idx="20670">
                  <c:v>397.61799999999999</c:v>
                </c:pt>
                <c:pt idx="20671">
                  <c:v>397.63200000000001</c:v>
                </c:pt>
                <c:pt idx="20672">
                  <c:v>397.64499999999998</c:v>
                </c:pt>
                <c:pt idx="20673">
                  <c:v>397.65800000000002</c:v>
                </c:pt>
                <c:pt idx="20674">
                  <c:v>397.67099999999999</c:v>
                </c:pt>
                <c:pt idx="20675">
                  <c:v>397.685</c:v>
                </c:pt>
                <c:pt idx="20676">
                  <c:v>397.69800000000004</c:v>
                </c:pt>
                <c:pt idx="20677">
                  <c:v>397.71100000000001</c:v>
                </c:pt>
                <c:pt idx="20678">
                  <c:v>397.72399999999999</c:v>
                </c:pt>
                <c:pt idx="20679">
                  <c:v>397.73699999999997</c:v>
                </c:pt>
                <c:pt idx="20680">
                  <c:v>397.75099999999998</c:v>
                </c:pt>
                <c:pt idx="20681">
                  <c:v>397.76400000000001</c:v>
                </c:pt>
                <c:pt idx="20682">
                  <c:v>397.77699999999999</c:v>
                </c:pt>
                <c:pt idx="20683">
                  <c:v>397.79</c:v>
                </c:pt>
                <c:pt idx="20684">
                  <c:v>397.80399999999997</c:v>
                </c:pt>
                <c:pt idx="20685">
                  <c:v>397.81700000000001</c:v>
                </c:pt>
                <c:pt idx="20686">
                  <c:v>397.83</c:v>
                </c:pt>
                <c:pt idx="20687">
                  <c:v>397.84300000000002</c:v>
                </c:pt>
                <c:pt idx="20688">
                  <c:v>397.84599999999995</c:v>
                </c:pt>
                <c:pt idx="20689">
                  <c:v>397.85599999999999</c:v>
                </c:pt>
                <c:pt idx="20690">
                  <c:v>397.86</c:v>
                </c:pt>
                <c:pt idx="20691">
                  <c:v>397.87</c:v>
                </c:pt>
                <c:pt idx="20692">
                  <c:v>397.87400000000002</c:v>
                </c:pt>
                <c:pt idx="20693">
                  <c:v>397.887</c:v>
                </c:pt>
                <c:pt idx="20694">
                  <c:v>397.90100000000001</c:v>
                </c:pt>
                <c:pt idx="20695">
                  <c:v>397.91500000000002</c:v>
                </c:pt>
                <c:pt idx="20696">
                  <c:v>397.928</c:v>
                </c:pt>
                <c:pt idx="20697">
                  <c:v>397.94199999999995</c:v>
                </c:pt>
                <c:pt idx="20698">
                  <c:v>397.95600000000002</c:v>
                </c:pt>
                <c:pt idx="20699">
                  <c:v>397.97</c:v>
                </c:pt>
                <c:pt idx="20700">
                  <c:v>397.983</c:v>
                </c:pt>
                <c:pt idx="20701">
                  <c:v>397.99700000000001</c:v>
                </c:pt>
                <c:pt idx="20702">
                  <c:v>398.01099999999997</c:v>
                </c:pt>
                <c:pt idx="20703">
                  <c:v>398.02499999999998</c:v>
                </c:pt>
                <c:pt idx="20704">
                  <c:v>398.03799999999995</c:v>
                </c:pt>
                <c:pt idx="20705">
                  <c:v>398.05200000000002</c:v>
                </c:pt>
                <c:pt idx="20706">
                  <c:v>398.06600000000003</c:v>
                </c:pt>
                <c:pt idx="20707">
                  <c:v>398.08</c:v>
                </c:pt>
                <c:pt idx="20708">
                  <c:v>398.09300000000002</c:v>
                </c:pt>
                <c:pt idx="20709">
                  <c:v>398.10699999999997</c:v>
                </c:pt>
                <c:pt idx="20710">
                  <c:v>398.12099999999998</c:v>
                </c:pt>
                <c:pt idx="20711">
                  <c:v>398.13399999999996</c:v>
                </c:pt>
                <c:pt idx="20712">
                  <c:v>398.14800000000002</c:v>
                </c:pt>
                <c:pt idx="20713">
                  <c:v>398.16200000000003</c:v>
                </c:pt>
                <c:pt idx="20714">
                  <c:v>398.17599999999999</c:v>
                </c:pt>
                <c:pt idx="20715">
                  <c:v>398.18900000000002</c:v>
                </c:pt>
                <c:pt idx="20716">
                  <c:v>398.20299999999997</c:v>
                </c:pt>
                <c:pt idx="20717">
                  <c:v>398.21699999999998</c:v>
                </c:pt>
                <c:pt idx="20718">
                  <c:v>398.22999999999996</c:v>
                </c:pt>
                <c:pt idx="20719">
                  <c:v>398.24400000000003</c:v>
                </c:pt>
                <c:pt idx="20720">
                  <c:v>398.25800000000004</c:v>
                </c:pt>
                <c:pt idx="20721">
                  <c:v>398.27199999999999</c:v>
                </c:pt>
                <c:pt idx="20722">
                  <c:v>398.28500000000003</c:v>
                </c:pt>
                <c:pt idx="20723">
                  <c:v>398.29899999999998</c:v>
                </c:pt>
                <c:pt idx="20724">
                  <c:v>398.31299999999999</c:v>
                </c:pt>
                <c:pt idx="20725">
                  <c:v>398.327</c:v>
                </c:pt>
                <c:pt idx="20726">
                  <c:v>398.34000000000003</c:v>
                </c:pt>
                <c:pt idx="20727">
                  <c:v>398.35400000000004</c:v>
                </c:pt>
                <c:pt idx="20728">
                  <c:v>398.36799999999999</c:v>
                </c:pt>
                <c:pt idx="20729">
                  <c:v>398.38100000000003</c:v>
                </c:pt>
                <c:pt idx="20730">
                  <c:v>398.39499999999998</c:v>
                </c:pt>
                <c:pt idx="20731">
                  <c:v>398.40899999999999</c:v>
                </c:pt>
                <c:pt idx="20732">
                  <c:v>398.423</c:v>
                </c:pt>
                <c:pt idx="20733">
                  <c:v>398.43600000000004</c:v>
                </c:pt>
                <c:pt idx="20734">
                  <c:v>398.45000000000005</c:v>
                </c:pt>
                <c:pt idx="20735">
                  <c:v>398.464</c:v>
                </c:pt>
                <c:pt idx="20736">
                  <c:v>398.47699999999998</c:v>
                </c:pt>
                <c:pt idx="20737">
                  <c:v>398.49099999999999</c:v>
                </c:pt>
                <c:pt idx="20738">
                  <c:v>398.505</c:v>
                </c:pt>
                <c:pt idx="20739">
                  <c:v>398.51799999999997</c:v>
                </c:pt>
                <c:pt idx="20740">
                  <c:v>398.53200000000004</c:v>
                </c:pt>
                <c:pt idx="20741">
                  <c:v>398.54599999999999</c:v>
                </c:pt>
                <c:pt idx="20742">
                  <c:v>398.56</c:v>
                </c:pt>
                <c:pt idx="20743">
                  <c:v>398.57299999999998</c:v>
                </c:pt>
                <c:pt idx="20744">
                  <c:v>398.58699999999999</c:v>
                </c:pt>
                <c:pt idx="20745">
                  <c:v>398.601</c:v>
                </c:pt>
                <c:pt idx="20746">
                  <c:v>398.61399999999998</c:v>
                </c:pt>
                <c:pt idx="20747">
                  <c:v>398.62800000000004</c:v>
                </c:pt>
                <c:pt idx="20748">
                  <c:v>398.642</c:v>
                </c:pt>
                <c:pt idx="20749">
                  <c:v>398.65500000000003</c:v>
                </c:pt>
                <c:pt idx="20750">
                  <c:v>398.66899999999998</c:v>
                </c:pt>
                <c:pt idx="20751">
                  <c:v>398.68299999999999</c:v>
                </c:pt>
                <c:pt idx="20752">
                  <c:v>398.697</c:v>
                </c:pt>
                <c:pt idx="20753">
                  <c:v>398.71</c:v>
                </c:pt>
                <c:pt idx="20754">
                  <c:v>398.72399999999999</c:v>
                </c:pt>
                <c:pt idx="20755">
                  <c:v>398.738</c:v>
                </c:pt>
                <c:pt idx="20756">
                  <c:v>398.75100000000003</c:v>
                </c:pt>
                <c:pt idx="20757">
                  <c:v>398.76499999999999</c:v>
                </c:pt>
                <c:pt idx="20758">
                  <c:v>398.779</c:v>
                </c:pt>
                <c:pt idx="20759">
                  <c:v>398.79199999999997</c:v>
                </c:pt>
                <c:pt idx="20760">
                  <c:v>398.80599999999998</c:v>
                </c:pt>
                <c:pt idx="20761">
                  <c:v>398.82</c:v>
                </c:pt>
                <c:pt idx="20762">
                  <c:v>398.83300000000003</c:v>
                </c:pt>
                <c:pt idx="20763">
                  <c:v>398.84700000000004</c:v>
                </c:pt>
                <c:pt idx="20764">
                  <c:v>398.86099999999999</c:v>
                </c:pt>
                <c:pt idx="20765">
                  <c:v>398.875</c:v>
                </c:pt>
                <c:pt idx="20766">
                  <c:v>398.88799999999998</c:v>
                </c:pt>
                <c:pt idx="20767">
                  <c:v>398.90199999999999</c:v>
                </c:pt>
                <c:pt idx="20768">
                  <c:v>398.916</c:v>
                </c:pt>
                <c:pt idx="20769">
                  <c:v>398.92900000000003</c:v>
                </c:pt>
                <c:pt idx="20770">
                  <c:v>398.94299999999998</c:v>
                </c:pt>
                <c:pt idx="20771">
                  <c:v>398.95699999999999</c:v>
                </c:pt>
                <c:pt idx="20772">
                  <c:v>398.96999999999997</c:v>
                </c:pt>
                <c:pt idx="20773">
                  <c:v>398.98399999999998</c:v>
                </c:pt>
                <c:pt idx="20774">
                  <c:v>398.99799999999999</c:v>
                </c:pt>
                <c:pt idx="20775">
                  <c:v>399.01100000000002</c:v>
                </c:pt>
                <c:pt idx="20776">
                  <c:v>399.02500000000003</c:v>
                </c:pt>
                <c:pt idx="20777">
                  <c:v>399.03899999999999</c:v>
                </c:pt>
                <c:pt idx="20778">
                  <c:v>399.05200000000002</c:v>
                </c:pt>
                <c:pt idx="20779">
                  <c:v>399.06599999999997</c:v>
                </c:pt>
                <c:pt idx="20780">
                  <c:v>399.08</c:v>
                </c:pt>
                <c:pt idx="20781">
                  <c:v>399.09299999999996</c:v>
                </c:pt>
                <c:pt idx="20782">
                  <c:v>399.10700000000003</c:v>
                </c:pt>
                <c:pt idx="20783">
                  <c:v>399.12100000000004</c:v>
                </c:pt>
                <c:pt idx="20784">
                  <c:v>399.13400000000001</c:v>
                </c:pt>
                <c:pt idx="20785">
                  <c:v>399.14800000000002</c:v>
                </c:pt>
                <c:pt idx="20786">
                  <c:v>399.16199999999998</c:v>
                </c:pt>
                <c:pt idx="20787">
                  <c:v>399.17500000000001</c:v>
                </c:pt>
                <c:pt idx="20788">
                  <c:v>399.18899999999996</c:v>
                </c:pt>
                <c:pt idx="20789">
                  <c:v>399.20300000000003</c:v>
                </c:pt>
                <c:pt idx="20790">
                  <c:v>399.21600000000001</c:v>
                </c:pt>
                <c:pt idx="20791">
                  <c:v>399.23</c:v>
                </c:pt>
                <c:pt idx="20792">
                  <c:v>399.24400000000003</c:v>
                </c:pt>
                <c:pt idx="20793">
                  <c:v>399.25700000000001</c:v>
                </c:pt>
                <c:pt idx="20794">
                  <c:v>399.27099999999996</c:v>
                </c:pt>
                <c:pt idx="20795">
                  <c:v>399.28499999999997</c:v>
                </c:pt>
                <c:pt idx="20796">
                  <c:v>399.298</c:v>
                </c:pt>
                <c:pt idx="20797">
                  <c:v>399.31200000000001</c:v>
                </c:pt>
                <c:pt idx="20798">
                  <c:v>399.32600000000002</c:v>
                </c:pt>
                <c:pt idx="20799">
                  <c:v>399.339</c:v>
                </c:pt>
                <c:pt idx="20800">
                  <c:v>399.35300000000001</c:v>
                </c:pt>
                <c:pt idx="20801">
                  <c:v>399.36699999999996</c:v>
                </c:pt>
                <c:pt idx="20802">
                  <c:v>399.38</c:v>
                </c:pt>
                <c:pt idx="20803">
                  <c:v>399.39400000000001</c:v>
                </c:pt>
                <c:pt idx="20804">
                  <c:v>399.40800000000002</c:v>
                </c:pt>
                <c:pt idx="20805">
                  <c:v>399.42099999999999</c:v>
                </c:pt>
                <c:pt idx="20806">
                  <c:v>399.435</c:v>
                </c:pt>
                <c:pt idx="20807">
                  <c:v>399.44900000000001</c:v>
                </c:pt>
                <c:pt idx="20808">
                  <c:v>399.46199999999999</c:v>
                </c:pt>
                <c:pt idx="20809">
                  <c:v>399.476</c:v>
                </c:pt>
                <c:pt idx="20810">
                  <c:v>399.49</c:v>
                </c:pt>
                <c:pt idx="20811">
                  <c:v>399.50299999999999</c:v>
                </c:pt>
                <c:pt idx="20812">
                  <c:v>399.517</c:v>
                </c:pt>
                <c:pt idx="20813">
                  <c:v>399.53100000000001</c:v>
                </c:pt>
                <c:pt idx="20814">
                  <c:v>399.54399999999998</c:v>
                </c:pt>
                <c:pt idx="20815">
                  <c:v>399.55799999999999</c:v>
                </c:pt>
                <c:pt idx="20816">
                  <c:v>399.572</c:v>
                </c:pt>
                <c:pt idx="20817">
                  <c:v>399.58500000000004</c:v>
                </c:pt>
                <c:pt idx="20818">
                  <c:v>399.59899999999999</c:v>
                </c:pt>
                <c:pt idx="20819">
                  <c:v>399.613</c:v>
                </c:pt>
                <c:pt idx="20820">
                  <c:v>399.62599999999998</c:v>
                </c:pt>
                <c:pt idx="20821">
                  <c:v>399.64</c:v>
                </c:pt>
                <c:pt idx="20822">
                  <c:v>399.65299999999996</c:v>
                </c:pt>
                <c:pt idx="20823">
                  <c:v>399.66699999999997</c:v>
                </c:pt>
                <c:pt idx="20824">
                  <c:v>399.68100000000004</c:v>
                </c:pt>
                <c:pt idx="20825">
                  <c:v>399.69400000000002</c:v>
                </c:pt>
                <c:pt idx="20826">
                  <c:v>399.70800000000003</c:v>
                </c:pt>
                <c:pt idx="20827">
                  <c:v>399.72199999999998</c:v>
                </c:pt>
                <c:pt idx="20828">
                  <c:v>399.73500000000001</c:v>
                </c:pt>
                <c:pt idx="20829">
                  <c:v>399.74899999999997</c:v>
                </c:pt>
                <c:pt idx="20830">
                  <c:v>399.76299999999998</c:v>
                </c:pt>
                <c:pt idx="20831">
                  <c:v>399.77600000000001</c:v>
                </c:pt>
                <c:pt idx="20832">
                  <c:v>399.79</c:v>
                </c:pt>
                <c:pt idx="20833">
                  <c:v>399.80400000000003</c:v>
                </c:pt>
                <c:pt idx="20834">
                  <c:v>399.81700000000001</c:v>
                </c:pt>
                <c:pt idx="20835">
                  <c:v>399.83099999999996</c:v>
                </c:pt>
                <c:pt idx="20836">
                  <c:v>399.84399999999999</c:v>
                </c:pt>
                <c:pt idx="20837">
                  <c:v>399.858</c:v>
                </c:pt>
                <c:pt idx="20838">
                  <c:v>399.87200000000001</c:v>
                </c:pt>
                <c:pt idx="20839">
                  <c:v>399.88499999999999</c:v>
                </c:pt>
                <c:pt idx="20840">
                  <c:v>399.899</c:v>
                </c:pt>
                <c:pt idx="20841">
                  <c:v>399.91300000000001</c:v>
                </c:pt>
                <c:pt idx="20842">
                  <c:v>399.92599999999999</c:v>
                </c:pt>
                <c:pt idx="20843">
                  <c:v>399.94</c:v>
                </c:pt>
                <c:pt idx="20844">
                  <c:v>399.95300000000003</c:v>
                </c:pt>
                <c:pt idx="20845">
                  <c:v>399.96700000000004</c:v>
                </c:pt>
                <c:pt idx="20846">
                  <c:v>399.98099999999999</c:v>
                </c:pt>
                <c:pt idx="20847">
                  <c:v>399.99399999999997</c:v>
                </c:pt>
                <c:pt idx="20848">
                  <c:v>400.00799999999998</c:v>
                </c:pt>
                <c:pt idx="20849">
                  <c:v>400.02199999999999</c:v>
                </c:pt>
                <c:pt idx="20850">
                  <c:v>400.03499999999997</c:v>
                </c:pt>
                <c:pt idx="20851">
                  <c:v>400.04900000000004</c:v>
                </c:pt>
                <c:pt idx="20852">
                  <c:v>400.06200000000001</c:v>
                </c:pt>
                <c:pt idx="20853">
                  <c:v>400.07600000000002</c:v>
                </c:pt>
                <c:pt idx="20854">
                  <c:v>400.09</c:v>
                </c:pt>
                <c:pt idx="20855">
                  <c:v>400.10300000000001</c:v>
                </c:pt>
                <c:pt idx="20856">
                  <c:v>400.11699999999996</c:v>
                </c:pt>
                <c:pt idx="20857">
                  <c:v>400.13099999999997</c:v>
                </c:pt>
                <c:pt idx="20858">
                  <c:v>400.14400000000001</c:v>
                </c:pt>
                <c:pt idx="20859">
                  <c:v>400.15800000000002</c:v>
                </c:pt>
                <c:pt idx="20860">
                  <c:v>400.17099999999999</c:v>
                </c:pt>
                <c:pt idx="20861">
                  <c:v>400.185</c:v>
                </c:pt>
                <c:pt idx="20862">
                  <c:v>400.19900000000001</c:v>
                </c:pt>
                <c:pt idx="20863">
                  <c:v>400.21199999999999</c:v>
                </c:pt>
                <c:pt idx="20864">
                  <c:v>400.226</c:v>
                </c:pt>
                <c:pt idx="20865">
                  <c:v>400.23900000000003</c:v>
                </c:pt>
                <c:pt idx="20866">
                  <c:v>400.25299999999999</c:v>
                </c:pt>
                <c:pt idx="20867">
                  <c:v>400.267</c:v>
                </c:pt>
                <c:pt idx="20868">
                  <c:v>400.28</c:v>
                </c:pt>
                <c:pt idx="20869">
                  <c:v>400.29399999999998</c:v>
                </c:pt>
                <c:pt idx="20870">
                  <c:v>400.30799999999999</c:v>
                </c:pt>
                <c:pt idx="20871">
                  <c:v>400.32100000000003</c:v>
                </c:pt>
                <c:pt idx="20872">
                  <c:v>400.33500000000004</c:v>
                </c:pt>
                <c:pt idx="20873">
                  <c:v>400.34800000000001</c:v>
                </c:pt>
                <c:pt idx="20874">
                  <c:v>400.36200000000002</c:v>
                </c:pt>
                <c:pt idx="20875">
                  <c:v>400.37599999999998</c:v>
                </c:pt>
                <c:pt idx="20876">
                  <c:v>400.38900000000001</c:v>
                </c:pt>
                <c:pt idx="20877">
                  <c:v>400.40299999999996</c:v>
                </c:pt>
                <c:pt idx="20878">
                  <c:v>400.416</c:v>
                </c:pt>
                <c:pt idx="20879">
                  <c:v>400.43</c:v>
                </c:pt>
                <c:pt idx="20880">
                  <c:v>400.44400000000002</c:v>
                </c:pt>
                <c:pt idx="20881">
                  <c:v>400.45699999999999</c:v>
                </c:pt>
                <c:pt idx="20882">
                  <c:v>400.471</c:v>
                </c:pt>
                <c:pt idx="20883">
                  <c:v>400.48399999999998</c:v>
                </c:pt>
                <c:pt idx="20884">
                  <c:v>400.49799999999999</c:v>
                </c:pt>
                <c:pt idx="20885">
                  <c:v>400.512</c:v>
                </c:pt>
                <c:pt idx="20886">
                  <c:v>400.52500000000003</c:v>
                </c:pt>
                <c:pt idx="20887">
                  <c:v>400.53899999999999</c:v>
                </c:pt>
                <c:pt idx="20888">
                  <c:v>400.55200000000002</c:v>
                </c:pt>
                <c:pt idx="20889">
                  <c:v>400.56599999999997</c:v>
                </c:pt>
                <c:pt idx="20890">
                  <c:v>400.58</c:v>
                </c:pt>
                <c:pt idx="20891">
                  <c:v>400.59300000000002</c:v>
                </c:pt>
                <c:pt idx="20892">
                  <c:v>400.60700000000003</c:v>
                </c:pt>
                <c:pt idx="20893">
                  <c:v>400.62</c:v>
                </c:pt>
                <c:pt idx="20894">
                  <c:v>400.63400000000001</c:v>
                </c:pt>
                <c:pt idx="20895">
                  <c:v>400.64799999999997</c:v>
                </c:pt>
                <c:pt idx="20896">
                  <c:v>400.661</c:v>
                </c:pt>
                <c:pt idx="20897">
                  <c:v>400.67499999999995</c:v>
                </c:pt>
                <c:pt idx="20898">
                  <c:v>400.68800000000005</c:v>
                </c:pt>
                <c:pt idx="20899">
                  <c:v>400.702</c:v>
                </c:pt>
                <c:pt idx="20900">
                  <c:v>400.71500000000003</c:v>
                </c:pt>
                <c:pt idx="20901">
                  <c:v>400.72899999999998</c:v>
                </c:pt>
                <c:pt idx="20902">
                  <c:v>400.74299999999999</c:v>
                </c:pt>
                <c:pt idx="20903">
                  <c:v>400.75599999999997</c:v>
                </c:pt>
                <c:pt idx="20904">
                  <c:v>400.77</c:v>
                </c:pt>
                <c:pt idx="20905">
                  <c:v>400.78300000000002</c:v>
                </c:pt>
                <c:pt idx="20906">
                  <c:v>400.79700000000003</c:v>
                </c:pt>
                <c:pt idx="20907">
                  <c:v>400.81099999999998</c:v>
                </c:pt>
                <c:pt idx="20908">
                  <c:v>400.82400000000001</c:v>
                </c:pt>
                <c:pt idx="20909">
                  <c:v>400.83799999999997</c:v>
                </c:pt>
                <c:pt idx="20910">
                  <c:v>400.851</c:v>
                </c:pt>
                <c:pt idx="20911">
                  <c:v>400.86500000000001</c:v>
                </c:pt>
                <c:pt idx="20912">
                  <c:v>400.87800000000004</c:v>
                </c:pt>
                <c:pt idx="20913">
                  <c:v>400.892</c:v>
                </c:pt>
                <c:pt idx="20914">
                  <c:v>400.90600000000001</c:v>
                </c:pt>
                <c:pt idx="20915">
                  <c:v>400.91899999999998</c:v>
                </c:pt>
                <c:pt idx="20916">
                  <c:v>400.93299999999999</c:v>
                </c:pt>
                <c:pt idx="20917">
                  <c:v>400.94599999999997</c:v>
                </c:pt>
                <c:pt idx="20918">
                  <c:v>400.96000000000004</c:v>
                </c:pt>
                <c:pt idx="20919">
                  <c:v>400.97300000000001</c:v>
                </c:pt>
                <c:pt idx="20920">
                  <c:v>400.98700000000002</c:v>
                </c:pt>
                <c:pt idx="20921">
                  <c:v>401.00099999999998</c:v>
                </c:pt>
                <c:pt idx="20922">
                  <c:v>401.01400000000001</c:v>
                </c:pt>
                <c:pt idx="20923">
                  <c:v>401.02799999999996</c:v>
                </c:pt>
                <c:pt idx="20924">
                  <c:v>401.041</c:v>
                </c:pt>
                <c:pt idx="20925">
                  <c:v>401.05500000000001</c:v>
                </c:pt>
                <c:pt idx="20926">
                  <c:v>401.06799999999998</c:v>
                </c:pt>
                <c:pt idx="20927">
                  <c:v>401.08199999999999</c:v>
                </c:pt>
                <c:pt idx="20928">
                  <c:v>401.096</c:v>
                </c:pt>
                <c:pt idx="20929">
                  <c:v>401.10899999999998</c:v>
                </c:pt>
                <c:pt idx="20930">
                  <c:v>401.12299999999999</c:v>
                </c:pt>
                <c:pt idx="20931">
                  <c:v>401.13600000000002</c:v>
                </c:pt>
                <c:pt idx="20932">
                  <c:v>401.15000000000003</c:v>
                </c:pt>
                <c:pt idx="20933">
                  <c:v>401.16300000000001</c:v>
                </c:pt>
                <c:pt idx="20934">
                  <c:v>401.17700000000002</c:v>
                </c:pt>
                <c:pt idx="20935">
                  <c:v>401.19099999999997</c:v>
                </c:pt>
                <c:pt idx="20936">
                  <c:v>401.20400000000001</c:v>
                </c:pt>
                <c:pt idx="20937">
                  <c:v>401.21799999999996</c:v>
                </c:pt>
                <c:pt idx="20938">
                  <c:v>401.23099999999999</c:v>
                </c:pt>
                <c:pt idx="20939">
                  <c:v>401.245</c:v>
                </c:pt>
                <c:pt idx="20940">
                  <c:v>401.25799999999998</c:v>
                </c:pt>
                <c:pt idx="20941">
                  <c:v>401.27199999999999</c:v>
                </c:pt>
                <c:pt idx="20942">
                  <c:v>401.28499999999997</c:v>
                </c:pt>
                <c:pt idx="20943">
                  <c:v>401.29899999999998</c:v>
                </c:pt>
                <c:pt idx="20944">
                  <c:v>401.31299999999999</c:v>
                </c:pt>
                <c:pt idx="20945">
                  <c:v>401.32600000000002</c:v>
                </c:pt>
                <c:pt idx="20946">
                  <c:v>401.34000000000003</c:v>
                </c:pt>
                <c:pt idx="20947">
                  <c:v>401.35300000000001</c:v>
                </c:pt>
                <c:pt idx="20948">
                  <c:v>401.36700000000002</c:v>
                </c:pt>
                <c:pt idx="20949">
                  <c:v>401.38</c:v>
                </c:pt>
                <c:pt idx="20950">
                  <c:v>401.39399999999995</c:v>
                </c:pt>
                <c:pt idx="20951">
                  <c:v>401.40700000000004</c:v>
                </c:pt>
                <c:pt idx="20952">
                  <c:v>401.42099999999999</c:v>
                </c:pt>
                <c:pt idx="20953">
                  <c:v>401.435</c:v>
                </c:pt>
                <c:pt idx="20954">
                  <c:v>401.44799999999998</c:v>
                </c:pt>
                <c:pt idx="20955">
                  <c:v>401.46199999999999</c:v>
                </c:pt>
                <c:pt idx="20956">
                  <c:v>401.47499999999997</c:v>
                </c:pt>
                <c:pt idx="20957">
                  <c:v>401.48899999999998</c:v>
                </c:pt>
                <c:pt idx="20958">
                  <c:v>401.50200000000001</c:v>
                </c:pt>
                <c:pt idx="20959">
                  <c:v>401.51600000000002</c:v>
                </c:pt>
                <c:pt idx="20960">
                  <c:v>401.529</c:v>
                </c:pt>
                <c:pt idx="20961">
                  <c:v>401.54300000000001</c:v>
                </c:pt>
                <c:pt idx="20962">
                  <c:v>401.55599999999998</c:v>
                </c:pt>
                <c:pt idx="20963">
                  <c:v>401.57</c:v>
                </c:pt>
                <c:pt idx="20964">
                  <c:v>401.584</c:v>
                </c:pt>
                <c:pt idx="20965">
                  <c:v>401.59700000000004</c:v>
                </c:pt>
                <c:pt idx="20966">
                  <c:v>401.61099999999999</c:v>
                </c:pt>
                <c:pt idx="20967">
                  <c:v>401.62400000000002</c:v>
                </c:pt>
                <c:pt idx="20968">
                  <c:v>401.63799999999998</c:v>
                </c:pt>
                <c:pt idx="20969">
                  <c:v>401.65099999999995</c:v>
                </c:pt>
                <c:pt idx="20970">
                  <c:v>401.66499999999996</c:v>
                </c:pt>
                <c:pt idx="20971">
                  <c:v>401.678</c:v>
                </c:pt>
                <c:pt idx="20972">
                  <c:v>401.69200000000001</c:v>
                </c:pt>
                <c:pt idx="20973">
                  <c:v>401.70499999999998</c:v>
                </c:pt>
                <c:pt idx="20974">
                  <c:v>401.71899999999999</c:v>
                </c:pt>
                <c:pt idx="20975">
                  <c:v>401.73199999999997</c:v>
                </c:pt>
                <c:pt idx="20976">
                  <c:v>401.74599999999998</c:v>
                </c:pt>
                <c:pt idx="20977">
                  <c:v>401.75900000000001</c:v>
                </c:pt>
                <c:pt idx="20978">
                  <c:v>401.77300000000002</c:v>
                </c:pt>
                <c:pt idx="20979">
                  <c:v>401.78700000000003</c:v>
                </c:pt>
                <c:pt idx="20980">
                  <c:v>401.8</c:v>
                </c:pt>
                <c:pt idx="20981">
                  <c:v>401.81399999999996</c:v>
                </c:pt>
                <c:pt idx="20982">
                  <c:v>401.827</c:v>
                </c:pt>
                <c:pt idx="20983">
                  <c:v>401.84099999999995</c:v>
                </c:pt>
                <c:pt idx="20984">
                  <c:v>401.85400000000004</c:v>
                </c:pt>
                <c:pt idx="20985">
                  <c:v>401.86799999999999</c:v>
                </c:pt>
                <c:pt idx="20986">
                  <c:v>401.88100000000003</c:v>
                </c:pt>
                <c:pt idx="20987">
                  <c:v>401.89499999999998</c:v>
                </c:pt>
                <c:pt idx="20988">
                  <c:v>401.90799999999996</c:v>
                </c:pt>
                <c:pt idx="20989">
                  <c:v>401.92199999999997</c:v>
                </c:pt>
                <c:pt idx="20990">
                  <c:v>401.935</c:v>
                </c:pt>
                <c:pt idx="20991">
                  <c:v>401.94900000000001</c:v>
                </c:pt>
                <c:pt idx="20992">
                  <c:v>401.96199999999999</c:v>
                </c:pt>
                <c:pt idx="20993">
                  <c:v>401.976</c:v>
                </c:pt>
                <c:pt idx="20994">
                  <c:v>401.98899999999998</c:v>
                </c:pt>
                <c:pt idx="20995">
                  <c:v>402.00299999999999</c:v>
                </c:pt>
                <c:pt idx="20996">
                  <c:v>402.01600000000002</c:v>
                </c:pt>
                <c:pt idx="20997">
                  <c:v>402.03000000000003</c:v>
                </c:pt>
                <c:pt idx="20998">
                  <c:v>402.04300000000001</c:v>
                </c:pt>
                <c:pt idx="20999">
                  <c:v>402.05700000000002</c:v>
                </c:pt>
                <c:pt idx="21000">
                  <c:v>402.07</c:v>
                </c:pt>
                <c:pt idx="21001">
                  <c:v>402.084</c:v>
                </c:pt>
                <c:pt idx="21002">
                  <c:v>402.09699999999998</c:v>
                </c:pt>
                <c:pt idx="21003">
                  <c:v>402.11100000000005</c:v>
                </c:pt>
                <c:pt idx="21004">
                  <c:v>402.125</c:v>
                </c:pt>
                <c:pt idx="21005">
                  <c:v>402.13800000000003</c:v>
                </c:pt>
                <c:pt idx="21006">
                  <c:v>402.15199999999999</c:v>
                </c:pt>
                <c:pt idx="21007">
                  <c:v>402.16499999999996</c:v>
                </c:pt>
                <c:pt idx="21008">
                  <c:v>402.17899999999997</c:v>
                </c:pt>
                <c:pt idx="21009">
                  <c:v>402.19200000000001</c:v>
                </c:pt>
                <c:pt idx="21010">
                  <c:v>402.20600000000002</c:v>
                </c:pt>
                <c:pt idx="21011">
                  <c:v>402.21899999999999</c:v>
                </c:pt>
                <c:pt idx="21012">
                  <c:v>402.233</c:v>
                </c:pt>
                <c:pt idx="21013">
                  <c:v>402.24599999999998</c:v>
                </c:pt>
                <c:pt idx="21014">
                  <c:v>402.26</c:v>
                </c:pt>
                <c:pt idx="21015">
                  <c:v>402.27299999999997</c:v>
                </c:pt>
                <c:pt idx="21016">
                  <c:v>402.28700000000003</c:v>
                </c:pt>
                <c:pt idx="21017">
                  <c:v>402.3</c:v>
                </c:pt>
                <c:pt idx="21018">
                  <c:v>402.31400000000002</c:v>
                </c:pt>
                <c:pt idx="21019">
                  <c:v>402.327</c:v>
                </c:pt>
                <c:pt idx="21020">
                  <c:v>402.34100000000001</c:v>
                </c:pt>
                <c:pt idx="21021">
                  <c:v>402.35399999999998</c:v>
                </c:pt>
                <c:pt idx="21022">
                  <c:v>402.36799999999999</c:v>
                </c:pt>
                <c:pt idx="21023">
                  <c:v>402.38100000000003</c:v>
                </c:pt>
                <c:pt idx="21024">
                  <c:v>402.39500000000004</c:v>
                </c:pt>
                <c:pt idx="21025">
                  <c:v>402.40800000000002</c:v>
                </c:pt>
                <c:pt idx="21026">
                  <c:v>402.42199999999997</c:v>
                </c:pt>
                <c:pt idx="21027">
                  <c:v>402.435</c:v>
                </c:pt>
                <c:pt idx="21028">
                  <c:v>402.44899999999996</c:v>
                </c:pt>
                <c:pt idx="21029">
                  <c:v>402.46200000000005</c:v>
                </c:pt>
                <c:pt idx="21030">
                  <c:v>402.476</c:v>
                </c:pt>
                <c:pt idx="21031">
                  <c:v>402.48900000000003</c:v>
                </c:pt>
                <c:pt idx="21032">
                  <c:v>402.50200000000001</c:v>
                </c:pt>
                <c:pt idx="21033">
                  <c:v>402.51599999999996</c:v>
                </c:pt>
                <c:pt idx="21034">
                  <c:v>402.529</c:v>
                </c:pt>
                <c:pt idx="21035">
                  <c:v>402.54300000000001</c:v>
                </c:pt>
                <c:pt idx="21036">
                  <c:v>402.55600000000004</c:v>
                </c:pt>
                <c:pt idx="21037">
                  <c:v>402.57</c:v>
                </c:pt>
                <c:pt idx="21038">
                  <c:v>402.58300000000003</c:v>
                </c:pt>
                <c:pt idx="21039">
                  <c:v>402.59699999999998</c:v>
                </c:pt>
                <c:pt idx="21040">
                  <c:v>402.60999999999996</c:v>
                </c:pt>
                <c:pt idx="21041">
                  <c:v>402.62399999999997</c:v>
                </c:pt>
                <c:pt idx="21042">
                  <c:v>402.637</c:v>
                </c:pt>
                <c:pt idx="21043">
                  <c:v>402.65100000000001</c:v>
                </c:pt>
                <c:pt idx="21044">
                  <c:v>402.66399999999999</c:v>
                </c:pt>
                <c:pt idx="21045">
                  <c:v>402.678</c:v>
                </c:pt>
                <c:pt idx="21046">
                  <c:v>402.69099999999997</c:v>
                </c:pt>
                <c:pt idx="21047">
                  <c:v>402.70499999999998</c:v>
                </c:pt>
                <c:pt idx="21048">
                  <c:v>402.71800000000002</c:v>
                </c:pt>
                <c:pt idx="21049">
                  <c:v>402.73200000000003</c:v>
                </c:pt>
                <c:pt idx="21050">
                  <c:v>402.745</c:v>
                </c:pt>
                <c:pt idx="21051">
                  <c:v>402.75900000000001</c:v>
                </c:pt>
                <c:pt idx="21052">
                  <c:v>402.77199999999999</c:v>
                </c:pt>
                <c:pt idx="21053">
                  <c:v>402.786</c:v>
                </c:pt>
                <c:pt idx="21054">
                  <c:v>402.79899999999998</c:v>
                </c:pt>
                <c:pt idx="21055">
                  <c:v>402.81300000000005</c:v>
                </c:pt>
                <c:pt idx="21056">
                  <c:v>402.82600000000002</c:v>
                </c:pt>
                <c:pt idx="21057">
                  <c:v>402.839</c:v>
                </c:pt>
                <c:pt idx="21058">
                  <c:v>402.85300000000001</c:v>
                </c:pt>
                <c:pt idx="21059">
                  <c:v>402.86599999999999</c:v>
                </c:pt>
                <c:pt idx="21060">
                  <c:v>402.88</c:v>
                </c:pt>
                <c:pt idx="21061">
                  <c:v>402.89300000000003</c:v>
                </c:pt>
                <c:pt idx="21062">
                  <c:v>402.90700000000004</c:v>
                </c:pt>
                <c:pt idx="21063">
                  <c:v>402.92</c:v>
                </c:pt>
                <c:pt idx="21064">
                  <c:v>402.93399999999997</c:v>
                </c:pt>
                <c:pt idx="21065">
                  <c:v>402.947</c:v>
                </c:pt>
                <c:pt idx="21066">
                  <c:v>402.96099999999996</c:v>
                </c:pt>
                <c:pt idx="21067">
                  <c:v>402.97400000000005</c:v>
                </c:pt>
                <c:pt idx="21068">
                  <c:v>402.988</c:v>
                </c:pt>
                <c:pt idx="21069">
                  <c:v>403.00100000000003</c:v>
                </c:pt>
                <c:pt idx="21070">
                  <c:v>403.01499999999999</c:v>
                </c:pt>
                <c:pt idx="21071">
                  <c:v>403.02799999999996</c:v>
                </c:pt>
                <c:pt idx="21072">
                  <c:v>403.041</c:v>
                </c:pt>
                <c:pt idx="21073">
                  <c:v>403.05500000000001</c:v>
                </c:pt>
                <c:pt idx="21074">
                  <c:v>403.06800000000004</c:v>
                </c:pt>
                <c:pt idx="21075">
                  <c:v>403.08199999999999</c:v>
                </c:pt>
                <c:pt idx="21076">
                  <c:v>403.09500000000003</c:v>
                </c:pt>
                <c:pt idx="21077">
                  <c:v>403.10899999999998</c:v>
                </c:pt>
                <c:pt idx="21078">
                  <c:v>403.12199999999996</c:v>
                </c:pt>
                <c:pt idx="21079">
                  <c:v>403.13599999999997</c:v>
                </c:pt>
                <c:pt idx="21080">
                  <c:v>403.149</c:v>
                </c:pt>
                <c:pt idx="21081">
                  <c:v>403.16300000000001</c:v>
                </c:pt>
                <c:pt idx="21082">
                  <c:v>403.17599999999999</c:v>
                </c:pt>
                <c:pt idx="21083">
                  <c:v>403.18900000000002</c:v>
                </c:pt>
                <c:pt idx="21084">
                  <c:v>403.20299999999997</c:v>
                </c:pt>
                <c:pt idx="21085">
                  <c:v>403.21599999999995</c:v>
                </c:pt>
                <c:pt idx="21086">
                  <c:v>403.23</c:v>
                </c:pt>
                <c:pt idx="21087">
                  <c:v>403.24299999999999</c:v>
                </c:pt>
                <c:pt idx="21088">
                  <c:v>403.25700000000001</c:v>
                </c:pt>
                <c:pt idx="21089">
                  <c:v>403.27</c:v>
                </c:pt>
                <c:pt idx="21090">
                  <c:v>403.28399999999999</c:v>
                </c:pt>
                <c:pt idx="21091">
                  <c:v>403.29699999999997</c:v>
                </c:pt>
                <c:pt idx="21092">
                  <c:v>403.31</c:v>
                </c:pt>
                <c:pt idx="21093">
                  <c:v>403.32400000000001</c:v>
                </c:pt>
                <c:pt idx="21094">
                  <c:v>403.33699999999999</c:v>
                </c:pt>
                <c:pt idx="21095">
                  <c:v>403.351</c:v>
                </c:pt>
                <c:pt idx="21096">
                  <c:v>403.36399999999998</c:v>
                </c:pt>
                <c:pt idx="21097">
                  <c:v>403.37799999999999</c:v>
                </c:pt>
                <c:pt idx="21098">
                  <c:v>403.39099999999996</c:v>
                </c:pt>
                <c:pt idx="21099">
                  <c:v>403.40500000000003</c:v>
                </c:pt>
                <c:pt idx="21100">
                  <c:v>403.41800000000001</c:v>
                </c:pt>
                <c:pt idx="21101">
                  <c:v>403.43099999999998</c:v>
                </c:pt>
                <c:pt idx="21102">
                  <c:v>403.44499999999999</c:v>
                </c:pt>
                <c:pt idx="21103">
                  <c:v>403.45799999999997</c:v>
                </c:pt>
                <c:pt idx="21104">
                  <c:v>403.47199999999998</c:v>
                </c:pt>
                <c:pt idx="21105">
                  <c:v>403.48500000000001</c:v>
                </c:pt>
                <c:pt idx="21106">
                  <c:v>403.49900000000002</c:v>
                </c:pt>
                <c:pt idx="21107">
                  <c:v>403.512</c:v>
                </c:pt>
                <c:pt idx="21108">
                  <c:v>403.52499999999998</c:v>
                </c:pt>
                <c:pt idx="21109">
                  <c:v>403.53899999999999</c:v>
                </c:pt>
                <c:pt idx="21110">
                  <c:v>403.55199999999996</c:v>
                </c:pt>
                <c:pt idx="21111">
                  <c:v>403.56599999999997</c:v>
                </c:pt>
                <c:pt idx="21112">
                  <c:v>403.57900000000001</c:v>
                </c:pt>
                <c:pt idx="21113">
                  <c:v>403.59300000000002</c:v>
                </c:pt>
                <c:pt idx="21114">
                  <c:v>403.60599999999999</c:v>
                </c:pt>
                <c:pt idx="21115">
                  <c:v>403.61899999999997</c:v>
                </c:pt>
                <c:pt idx="21116">
                  <c:v>403.63299999999998</c:v>
                </c:pt>
                <c:pt idx="21117">
                  <c:v>403.64600000000002</c:v>
                </c:pt>
                <c:pt idx="21118">
                  <c:v>403.66</c:v>
                </c:pt>
                <c:pt idx="21119">
                  <c:v>403.673</c:v>
                </c:pt>
                <c:pt idx="21120">
                  <c:v>403.68700000000001</c:v>
                </c:pt>
                <c:pt idx="21121">
                  <c:v>403.7</c:v>
                </c:pt>
                <c:pt idx="21122">
                  <c:v>403.71299999999997</c:v>
                </c:pt>
                <c:pt idx="21123">
                  <c:v>403.72699999999998</c:v>
                </c:pt>
                <c:pt idx="21124">
                  <c:v>403.74</c:v>
                </c:pt>
                <c:pt idx="21125">
                  <c:v>403.75400000000002</c:v>
                </c:pt>
                <c:pt idx="21126">
                  <c:v>403.767</c:v>
                </c:pt>
                <c:pt idx="21127">
                  <c:v>403.78100000000001</c:v>
                </c:pt>
                <c:pt idx="21128">
                  <c:v>403.79399999999998</c:v>
                </c:pt>
                <c:pt idx="21129">
                  <c:v>403.80699999999996</c:v>
                </c:pt>
                <c:pt idx="21130">
                  <c:v>403.82100000000003</c:v>
                </c:pt>
                <c:pt idx="21131">
                  <c:v>403.834</c:v>
                </c:pt>
                <c:pt idx="21132">
                  <c:v>403.84800000000001</c:v>
                </c:pt>
                <c:pt idx="21133">
                  <c:v>403.858</c:v>
                </c:pt>
                <c:pt idx="21134">
                  <c:v>403.86099999999999</c:v>
                </c:pt>
                <c:pt idx="21135">
                  <c:v>403.87199999999996</c:v>
                </c:pt>
                <c:pt idx="21136">
                  <c:v>403.87399999999997</c:v>
                </c:pt>
                <c:pt idx="21137">
                  <c:v>403.88599999999997</c:v>
                </c:pt>
                <c:pt idx="21138">
                  <c:v>403.88799999999998</c:v>
                </c:pt>
                <c:pt idx="21139">
                  <c:v>403.90000000000003</c:v>
                </c:pt>
                <c:pt idx="21140">
                  <c:v>403.91400000000004</c:v>
                </c:pt>
                <c:pt idx="21141">
                  <c:v>403.928</c:v>
                </c:pt>
                <c:pt idx="21142">
                  <c:v>403.94200000000001</c:v>
                </c:pt>
                <c:pt idx="21143">
                  <c:v>403.95600000000002</c:v>
                </c:pt>
                <c:pt idx="21144">
                  <c:v>403.96999999999997</c:v>
                </c:pt>
                <c:pt idx="21145">
                  <c:v>403.98399999999998</c:v>
                </c:pt>
                <c:pt idx="21146">
                  <c:v>403.99799999999999</c:v>
                </c:pt>
                <c:pt idx="21147">
                  <c:v>404.012</c:v>
                </c:pt>
                <c:pt idx="21148">
                  <c:v>404.02600000000001</c:v>
                </c:pt>
                <c:pt idx="21149">
                  <c:v>404.04</c:v>
                </c:pt>
                <c:pt idx="21150">
                  <c:v>404.05400000000003</c:v>
                </c:pt>
                <c:pt idx="21151">
                  <c:v>404.06799999999998</c:v>
                </c:pt>
                <c:pt idx="21152">
                  <c:v>404.08199999999999</c:v>
                </c:pt>
                <c:pt idx="21153">
                  <c:v>404.096</c:v>
                </c:pt>
                <c:pt idx="21154">
                  <c:v>404.10999999999996</c:v>
                </c:pt>
                <c:pt idx="21155">
                  <c:v>404.12400000000002</c:v>
                </c:pt>
                <c:pt idx="21156">
                  <c:v>404.137</c:v>
                </c:pt>
                <c:pt idx="21157">
                  <c:v>404.15100000000001</c:v>
                </c:pt>
                <c:pt idx="21158">
                  <c:v>404.16500000000002</c:v>
                </c:pt>
                <c:pt idx="21159">
                  <c:v>404.17899999999997</c:v>
                </c:pt>
                <c:pt idx="21160">
                  <c:v>404.19299999999998</c:v>
                </c:pt>
                <c:pt idx="21161">
                  <c:v>404.20699999999999</c:v>
                </c:pt>
                <c:pt idx="21162">
                  <c:v>404.221</c:v>
                </c:pt>
                <c:pt idx="21163">
                  <c:v>404.23500000000001</c:v>
                </c:pt>
                <c:pt idx="21164">
                  <c:v>404.24900000000002</c:v>
                </c:pt>
                <c:pt idx="21165">
                  <c:v>404.26300000000003</c:v>
                </c:pt>
                <c:pt idx="21166">
                  <c:v>404.27699999999999</c:v>
                </c:pt>
                <c:pt idx="21167">
                  <c:v>404.291</c:v>
                </c:pt>
                <c:pt idx="21168">
                  <c:v>404.30500000000001</c:v>
                </c:pt>
                <c:pt idx="21169">
                  <c:v>404.31899999999996</c:v>
                </c:pt>
                <c:pt idx="21170">
                  <c:v>404.33299999999997</c:v>
                </c:pt>
                <c:pt idx="21171">
                  <c:v>404.34700000000004</c:v>
                </c:pt>
                <c:pt idx="21172">
                  <c:v>404.36</c:v>
                </c:pt>
                <c:pt idx="21173">
                  <c:v>404.37400000000002</c:v>
                </c:pt>
                <c:pt idx="21174">
                  <c:v>404.38799999999998</c:v>
                </c:pt>
                <c:pt idx="21175">
                  <c:v>404.40199999999999</c:v>
                </c:pt>
                <c:pt idx="21176">
                  <c:v>404.416</c:v>
                </c:pt>
                <c:pt idx="21177">
                  <c:v>404.42999999999995</c:v>
                </c:pt>
                <c:pt idx="21178">
                  <c:v>404.44400000000002</c:v>
                </c:pt>
                <c:pt idx="21179">
                  <c:v>404.45800000000003</c:v>
                </c:pt>
                <c:pt idx="21180">
                  <c:v>404.47200000000004</c:v>
                </c:pt>
                <c:pt idx="21181">
                  <c:v>404.48599999999999</c:v>
                </c:pt>
                <c:pt idx="21182">
                  <c:v>404.5</c:v>
                </c:pt>
                <c:pt idx="21183">
                  <c:v>404.51400000000001</c:v>
                </c:pt>
                <c:pt idx="21184">
                  <c:v>404.52799999999996</c:v>
                </c:pt>
                <c:pt idx="21185">
                  <c:v>404.54199999999997</c:v>
                </c:pt>
                <c:pt idx="21186">
                  <c:v>404.55500000000001</c:v>
                </c:pt>
                <c:pt idx="21187">
                  <c:v>404.56900000000002</c:v>
                </c:pt>
                <c:pt idx="21188">
                  <c:v>404.58300000000003</c:v>
                </c:pt>
                <c:pt idx="21189">
                  <c:v>404.59699999999998</c:v>
                </c:pt>
                <c:pt idx="21190">
                  <c:v>404.61099999999999</c:v>
                </c:pt>
                <c:pt idx="21191">
                  <c:v>404.625</c:v>
                </c:pt>
                <c:pt idx="21192">
                  <c:v>404.63899999999995</c:v>
                </c:pt>
                <c:pt idx="21193">
                  <c:v>404.65299999999996</c:v>
                </c:pt>
                <c:pt idx="21194">
                  <c:v>404.66700000000003</c:v>
                </c:pt>
                <c:pt idx="21195">
                  <c:v>404.68100000000004</c:v>
                </c:pt>
                <c:pt idx="21196">
                  <c:v>404.69499999999999</c:v>
                </c:pt>
                <c:pt idx="21197">
                  <c:v>404.709</c:v>
                </c:pt>
                <c:pt idx="21198">
                  <c:v>404.72199999999998</c:v>
                </c:pt>
                <c:pt idx="21199">
                  <c:v>404.73599999999999</c:v>
                </c:pt>
                <c:pt idx="21200">
                  <c:v>404.75</c:v>
                </c:pt>
                <c:pt idx="21201">
                  <c:v>404.76400000000001</c:v>
                </c:pt>
                <c:pt idx="21202">
                  <c:v>404.77800000000002</c:v>
                </c:pt>
                <c:pt idx="21203">
                  <c:v>404.79200000000003</c:v>
                </c:pt>
                <c:pt idx="21204">
                  <c:v>404.80599999999998</c:v>
                </c:pt>
                <c:pt idx="21205">
                  <c:v>404.82</c:v>
                </c:pt>
                <c:pt idx="21206">
                  <c:v>404.834</c:v>
                </c:pt>
                <c:pt idx="21207">
                  <c:v>404.84800000000001</c:v>
                </c:pt>
                <c:pt idx="21208">
                  <c:v>404.86199999999997</c:v>
                </c:pt>
                <c:pt idx="21209">
                  <c:v>404.875</c:v>
                </c:pt>
                <c:pt idx="21210">
                  <c:v>404.88900000000001</c:v>
                </c:pt>
                <c:pt idx="21211">
                  <c:v>404.90300000000002</c:v>
                </c:pt>
                <c:pt idx="21212">
                  <c:v>404.91700000000003</c:v>
                </c:pt>
                <c:pt idx="21213">
                  <c:v>404.93099999999998</c:v>
                </c:pt>
                <c:pt idx="21214">
                  <c:v>404.94499999999999</c:v>
                </c:pt>
                <c:pt idx="21215">
                  <c:v>404.959</c:v>
                </c:pt>
                <c:pt idx="21216">
                  <c:v>404.97299999999996</c:v>
                </c:pt>
                <c:pt idx="21217">
                  <c:v>404.98700000000002</c:v>
                </c:pt>
                <c:pt idx="21218">
                  <c:v>405.00100000000003</c:v>
                </c:pt>
                <c:pt idx="21219">
                  <c:v>405.01400000000001</c:v>
                </c:pt>
                <c:pt idx="21220">
                  <c:v>405.02800000000002</c:v>
                </c:pt>
                <c:pt idx="21221">
                  <c:v>405.04199999999997</c:v>
                </c:pt>
                <c:pt idx="21222">
                  <c:v>405.05599999999998</c:v>
                </c:pt>
                <c:pt idx="21223">
                  <c:v>405.07</c:v>
                </c:pt>
                <c:pt idx="21224">
                  <c:v>405.084</c:v>
                </c:pt>
                <c:pt idx="21225">
                  <c:v>405.09800000000001</c:v>
                </c:pt>
                <c:pt idx="21226">
                  <c:v>405.11200000000002</c:v>
                </c:pt>
                <c:pt idx="21227">
                  <c:v>405.12600000000003</c:v>
                </c:pt>
                <c:pt idx="21228">
                  <c:v>405.13900000000001</c:v>
                </c:pt>
                <c:pt idx="21229">
                  <c:v>405.15299999999996</c:v>
                </c:pt>
                <c:pt idx="21230">
                  <c:v>405.16699999999997</c:v>
                </c:pt>
                <c:pt idx="21231">
                  <c:v>405.18099999999998</c:v>
                </c:pt>
                <c:pt idx="21232">
                  <c:v>405.19500000000005</c:v>
                </c:pt>
                <c:pt idx="21233">
                  <c:v>405.209</c:v>
                </c:pt>
                <c:pt idx="21234">
                  <c:v>405.22300000000001</c:v>
                </c:pt>
                <c:pt idx="21235">
                  <c:v>405.23700000000002</c:v>
                </c:pt>
                <c:pt idx="21236">
                  <c:v>405.25099999999998</c:v>
                </c:pt>
                <c:pt idx="21237">
                  <c:v>405.26400000000001</c:v>
                </c:pt>
                <c:pt idx="21238">
                  <c:v>405.27799999999996</c:v>
                </c:pt>
                <c:pt idx="21239">
                  <c:v>405.29199999999997</c:v>
                </c:pt>
                <c:pt idx="21240">
                  <c:v>405.30600000000004</c:v>
                </c:pt>
                <c:pt idx="21241">
                  <c:v>405.32</c:v>
                </c:pt>
                <c:pt idx="21242">
                  <c:v>405.334</c:v>
                </c:pt>
                <c:pt idx="21243">
                  <c:v>405.34800000000001</c:v>
                </c:pt>
                <c:pt idx="21244">
                  <c:v>405.36199999999997</c:v>
                </c:pt>
                <c:pt idx="21245">
                  <c:v>405.375</c:v>
                </c:pt>
                <c:pt idx="21246">
                  <c:v>405.38899999999995</c:v>
                </c:pt>
                <c:pt idx="21247">
                  <c:v>405.40300000000002</c:v>
                </c:pt>
                <c:pt idx="21248">
                  <c:v>405.41700000000003</c:v>
                </c:pt>
                <c:pt idx="21249">
                  <c:v>405.43100000000004</c:v>
                </c:pt>
                <c:pt idx="21250">
                  <c:v>405.44499999999999</c:v>
                </c:pt>
                <c:pt idx="21251">
                  <c:v>405.459</c:v>
                </c:pt>
                <c:pt idx="21252">
                  <c:v>405.47300000000001</c:v>
                </c:pt>
                <c:pt idx="21253">
                  <c:v>405.48599999999999</c:v>
                </c:pt>
                <c:pt idx="21254">
                  <c:v>405.5</c:v>
                </c:pt>
                <c:pt idx="21255">
                  <c:v>405.51400000000001</c:v>
                </c:pt>
                <c:pt idx="21256">
                  <c:v>405.52800000000002</c:v>
                </c:pt>
                <c:pt idx="21257">
                  <c:v>405.54200000000003</c:v>
                </c:pt>
                <c:pt idx="21258">
                  <c:v>405.55599999999998</c:v>
                </c:pt>
                <c:pt idx="21259">
                  <c:v>405.57</c:v>
                </c:pt>
                <c:pt idx="21260">
                  <c:v>405.584</c:v>
                </c:pt>
                <c:pt idx="21261">
                  <c:v>405.59699999999998</c:v>
                </c:pt>
                <c:pt idx="21262">
                  <c:v>405.61099999999999</c:v>
                </c:pt>
                <c:pt idx="21263">
                  <c:v>405.625</c:v>
                </c:pt>
                <c:pt idx="21264">
                  <c:v>405.63900000000001</c:v>
                </c:pt>
                <c:pt idx="21265">
                  <c:v>405.65300000000002</c:v>
                </c:pt>
                <c:pt idx="21266">
                  <c:v>405.66699999999997</c:v>
                </c:pt>
                <c:pt idx="21267">
                  <c:v>405.68099999999998</c:v>
                </c:pt>
                <c:pt idx="21268">
                  <c:v>405.69399999999996</c:v>
                </c:pt>
                <c:pt idx="21269">
                  <c:v>405.70799999999997</c:v>
                </c:pt>
                <c:pt idx="21270">
                  <c:v>405.72200000000004</c:v>
                </c:pt>
                <c:pt idx="21271">
                  <c:v>405.73599999999999</c:v>
                </c:pt>
                <c:pt idx="21272">
                  <c:v>405.75</c:v>
                </c:pt>
                <c:pt idx="21273">
                  <c:v>405.76400000000001</c:v>
                </c:pt>
                <c:pt idx="21274">
                  <c:v>405.77800000000002</c:v>
                </c:pt>
                <c:pt idx="21275">
                  <c:v>405.791</c:v>
                </c:pt>
                <c:pt idx="21276">
                  <c:v>405.80500000000001</c:v>
                </c:pt>
                <c:pt idx="21277">
                  <c:v>405.81900000000002</c:v>
                </c:pt>
                <c:pt idx="21278">
                  <c:v>405.83300000000003</c:v>
                </c:pt>
                <c:pt idx="21279">
                  <c:v>405.84700000000004</c:v>
                </c:pt>
                <c:pt idx="21280">
                  <c:v>405.86099999999999</c:v>
                </c:pt>
                <c:pt idx="21281">
                  <c:v>405.875</c:v>
                </c:pt>
                <c:pt idx="21282">
                  <c:v>405.88799999999998</c:v>
                </c:pt>
                <c:pt idx="21283">
                  <c:v>405.90199999999999</c:v>
                </c:pt>
                <c:pt idx="21284">
                  <c:v>405.916</c:v>
                </c:pt>
                <c:pt idx="21285">
                  <c:v>405.93</c:v>
                </c:pt>
                <c:pt idx="21286">
                  <c:v>405.94400000000002</c:v>
                </c:pt>
                <c:pt idx="21287">
                  <c:v>405.95800000000003</c:v>
                </c:pt>
                <c:pt idx="21288">
                  <c:v>405.97199999999998</c:v>
                </c:pt>
                <c:pt idx="21289">
                  <c:v>405.98500000000001</c:v>
                </c:pt>
                <c:pt idx="21290">
                  <c:v>405.99899999999997</c:v>
                </c:pt>
                <c:pt idx="21291">
                  <c:v>406.01299999999998</c:v>
                </c:pt>
                <c:pt idx="21292">
                  <c:v>406.02699999999999</c:v>
                </c:pt>
                <c:pt idx="21293">
                  <c:v>406.041</c:v>
                </c:pt>
                <c:pt idx="21294">
                  <c:v>406.05500000000001</c:v>
                </c:pt>
                <c:pt idx="21295">
                  <c:v>406.06799999999998</c:v>
                </c:pt>
                <c:pt idx="21296">
                  <c:v>406.08199999999999</c:v>
                </c:pt>
                <c:pt idx="21297">
                  <c:v>406.096</c:v>
                </c:pt>
                <c:pt idx="21298">
                  <c:v>406.10999999999996</c:v>
                </c:pt>
                <c:pt idx="21299">
                  <c:v>406.12399999999997</c:v>
                </c:pt>
                <c:pt idx="21300">
                  <c:v>406.13800000000003</c:v>
                </c:pt>
                <c:pt idx="21301">
                  <c:v>406.15100000000001</c:v>
                </c:pt>
                <c:pt idx="21302">
                  <c:v>406.16500000000002</c:v>
                </c:pt>
                <c:pt idx="21303">
                  <c:v>406.17899999999997</c:v>
                </c:pt>
                <c:pt idx="21304">
                  <c:v>406.19299999999998</c:v>
                </c:pt>
                <c:pt idx="21305">
                  <c:v>406.20699999999999</c:v>
                </c:pt>
                <c:pt idx="21306">
                  <c:v>406.221</c:v>
                </c:pt>
                <c:pt idx="21307">
                  <c:v>406.23400000000004</c:v>
                </c:pt>
                <c:pt idx="21308">
                  <c:v>406.24800000000005</c:v>
                </c:pt>
                <c:pt idx="21309">
                  <c:v>406.262</c:v>
                </c:pt>
                <c:pt idx="21310">
                  <c:v>406.27600000000001</c:v>
                </c:pt>
                <c:pt idx="21311">
                  <c:v>406.29</c:v>
                </c:pt>
                <c:pt idx="21312">
                  <c:v>406.30399999999997</c:v>
                </c:pt>
                <c:pt idx="21313">
                  <c:v>406.31700000000001</c:v>
                </c:pt>
                <c:pt idx="21314">
                  <c:v>406.33099999999996</c:v>
                </c:pt>
                <c:pt idx="21315">
                  <c:v>406.34500000000003</c:v>
                </c:pt>
                <c:pt idx="21316">
                  <c:v>406.35900000000004</c:v>
                </c:pt>
                <c:pt idx="21317">
                  <c:v>406.37299999999999</c:v>
                </c:pt>
                <c:pt idx="21318">
                  <c:v>406.387</c:v>
                </c:pt>
                <c:pt idx="21319">
                  <c:v>406.4</c:v>
                </c:pt>
                <c:pt idx="21320">
                  <c:v>406.41399999999999</c:v>
                </c:pt>
                <c:pt idx="21321">
                  <c:v>406.428</c:v>
                </c:pt>
                <c:pt idx="21322">
                  <c:v>406.44200000000001</c:v>
                </c:pt>
                <c:pt idx="21323">
                  <c:v>406.45600000000002</c:v>
                </c:pt>
                <c:pt idx="21324">
                  <c:v>406.46899999999999</c:v>
                </c:pt>
                <c:pt idx="21325">
                  <c:v>406.483</c:v>
                </c:pt>
                <c:pt idx="21326">
                  <c:v>406.49700000000001</c:v>
                </c:pt>
                <c:pt idx="21327">
                  <c:v>406.51099999999997</c:v>
                </c:pt>
                <c:pt idx="21328">
                  <c:v>406.52499999999998</c:v>
                </c:pt>
                <c:pt idx="21329">
                  <c:v>406.53899999999999</c:v>
                </c:pt>
                <c:pt idx="21330">
                  <c:v>406.55200000000002</c:v>
                </c:pt>
                <c:pt idx="21331">
                  <c:v>406.56600000000003</c:v>
                </c:pt>
                <c:pt idx="21332">
                  <c:v>406.58</c:v>
                </c:pt>
                <c:pt idx="21333">
                  <c:v>406.59399999999999</c:v>
                </c:pt>
                <c:pt idx="21334">
                  <c:v>406.608</c:v>
                </c:pt>
                <c:pt idx="21335">
                  <c:v>406.62099999999998</c:v>
                </c:pt>
                <c:pt idx="21336">
                  <c:v>406.63499999999999</c:v>
                </c:pt>
                <c:pt idx="21337">
                  <c:v>406.649</c:v>
                </c:pt>
                <c:pt idx="21338">
                  <c:v>406.66300000000001</c:v>
                </c:pt>
                <c:pt idx="21339">
                  <c:v>406.67700000000002</c:v>
                </c:pt>
                <c:pt idx="21340">
                  <c:v>406.69</c:v>
                </c:pt>
                <c:pt idx="21341">
                  <c:v>406.70400000000001</c:v>
                </c:pt>
                <c:pt idx="21342">
                  <c:v>406.71799999999996</c:v>
                </c:pt>
                <c:pt idx="21343">
                  <c:v>406.73199999999997</c:v>
                </c:pt>
                <c:pt idx="21344">
                  <c:v>406.74599999999998</c:v>
                </c:pt>
                <c:pt idx="21345">
                  <c:v>406.75900000000001</c:v>
                </c:pt>
                <c:pt idx="21346">
                  <c:v>406.77300000000002</c:v>
                </c:pt>
                <c:pt idx="21347">
                  <c:v>406.78699999999998</c:v>
                </c:pt>
                <c:pt idx="21348">
                  <c:v>406.80099999999999</c:v>
                </c:pt>
                <c:pt idx="21349">
                  <c:v>406.815</c:v>
                </c:pt>
                <c:pt idx="21350">
                  <c:v>406.82799999999997</c:v>
                </c:pt>
                <c:pt idx="21351">
                  <c:v>406.84199999999998</c:v>
                </c:pt>
                <c:pt idx="21352">
                  <c:v>406.85599999999999</c:v>
                </c:pt>
                <c:pt idx="21353">
                  <c:v>406.87</c:v>
                </c:pt>
                <c:pt idx="21354">
                  <c:v>406.88400000000001</c:v>
                </c:pt>
                <c:pt idx="21355">
                  <c:v>406.89699999999999</c:v>
                </c:pt>
                <c:pt idx="21356">
                  <c:v>406.911</c:v>
                </c:pt>
                <c:pt idx="21357">
                  <c:v>406.92500000000001</c:v>
                </c:pt>
                <c:pt idx="21358">
                  <c:v>406.93899999999996</c:v>
                </c:pt>
                <c:pt idx="21359">
                  <c:v>406.95300000000003</c:v>
                </c:pt>
                <c:pt idx="21360">
                  <c:v>406.96600000000001</c:v>
                </c:pt>
                <c:pt idx="21361">
                  <c:v>406.98</c:v>
                </c:pt>
                <c:pt idx="21362">
                  <c:v>406.99400000000003</c:v>
                </c:pt>
                <c:pt idx="21363">
                  <c:v>407.00799999999998</c:v>
                </c:pt>
                <c:pt idx="21364">
                  <c:v>407.02199999999999</c:v>
                </c:pt>
                <c:pt idx="21365">
                  <c:v>407.03499999999997</c:v>
                </c:pt>
                <c:pt idx="21366">
                  <c:v>407.04900000000004</c:v>
                </c:pt>
                <c:pt idx="21367">
                  <c:v>407.06300000000005</c:v>
                </c:pt>
                <c:pt idx="21368">
                  <c:v>407.077</c:v>
                </c:pt>
                <c:pt idx="21369">
                  <c:v>407.09100000000001</c:v>
                </c:pt>
                <c:pt idx="21370">
                  <c:v>407.10399999999998</c:v>
                </c:pt>
                <c:pt idx="21371">
                  <c:v>407.11799999999999</c:v>
                </c:pt>
                <c:pt idx="21372">
                  <c:v>407.13200000000001</c:v>
                </c:pt>
                <c:pt idx="21373">
                  <c:v>407.14599999999996</c:v>
                </c:pt>
                <c:pt idx="21374">
                  <c:v>407.15900000000005</c:v>
                </c:pt>
                <c:pt idx="21375">
                  <c:v>407.173</c:v>
                </c:pt>
                <c:pt idx="21376">
                  <c:v>407.18700000000001</c:v>
                </c:pt>
                <c:pt idx="21377">
                  <c:v>407.20100000000002</c:v>
                </c:pt>
                <c:pt idx="21378">
                  <c:v>407.21499999999997</c:v>
                </c:pt>
                <c:pt idx="21379">
                  <c:v>407.22800000000001</c:v>
                </c:pt>
                <c:pt idx="21380">
                  <c:v>407.24199999999996</c:v>
                </c:pt>
                <c:pt idx="21381">
                  <c:v>407.25600000000003</c:v>
                </c:pt>
                <c:pt idx="21382">
                  <c:v>407.27000000000004</c:v>
                </c:pt>
                <c:pt idx="21383">
                  <c:v>407.28300000000002</c:v>
                </c:pt>
                <c:pt idx="21384">
                  <c:v>407.29700000000003</c:v>
                </c:pt>
                <c:pt idx="21385">
                  <c:v>407.31099999999998</c:v>
                </c:pt>
                <c:pt idx="21386">
                  <c:v>407.32499999999999</c:v>
                </c:pt>
                <c:pt idx="21387">
                  <c:v>407.33799999999997</c:v>
                </c:pt>
                <c:pt idx="21388">
                  <c:v>407.35200000000003</c:v>
                </c:pt>
                <c:pt idx="21389">
                  <c:v>407.36600000000004</c:v>
                </c:pt>
                <c:pt idx="21390">
                  <c:v>407.38</c:v>
                </c:pt>
                <c:pt idx="21391">
                  <c:v>407.39400000000001</c:v>
                </c:pt>
                <c:pt idx="21392">
                  <c:v>407.40699999999998</c:v>
                </c:pt>
                <c:pt idx="21393">
                  <c:v>407.42099999999999</c:v>
                </c:pt>
                <c:pt idx="21394">
                  <c:v>407.435</c:v>
                </c:pt>
                <c:pt idx="21395">
                  <c:v>407.44900000000001</c:v>
                </c:pt>
                <c:pt idx="21396">
                  <c:v>407.46200000000005</c:v>
                </c:pt>
                <c:pt idx="21397">
                  <c:v>407.476</c:v>
                </c:pt>
                <c:pt idx="21398">
                  <c:v>407.49</c:v>
                </c:pt>
                <c:pt idx="21399">
                  <c:v>407.50400000000002</c:v>
                </c:pt>
                <c:pt idx="21400">
                  <c:v>407.517</c:v>
                </c:pt>
                <c:pt idx="21401">
                  <c:v>407.53100000000001</c:v>
                </c:pt>
                <c:pt idx="21402">
                  <c:v>407.54500000000002</c:v>
                </c:pt>
                <c:pt idx="21403">
                  <c:v>407.55900000000003</c:v>
                </c:pt>
                <c:pt idx="21404">
                  <c:v>407.572</c:v>
                </c:pt>
                <c:pt idx="21405">
                  <c:v>407.58600000000001</c:v>
                </c:pt>
                <c:pt idx="21406">
                  <c:v>407.6</c:v>
                </c:pt>
                <c:pt idx="21407">
                  <c:v>407.61399999999998</c:v>
                </c:pt>
                <c:pt idx="21408">
                  <c:v>407.62799999999999</c:v>
                </c:pt>
                <c:pt idx="21409">
                  <c:v>407.64099999999996</c:v>
                </c:pt>
                <c:pt idx="21410">
                  <c:v>407.65500000000003</c:v>
                </c:pt>
                <c:pt idx="21411">
                  <c:v>407.66900000000004</c:v>
                </c:pt>
                <c:pt idx="21412">
                  <c:v>407.68299999999999</c:v>
                </c:pt>
                <c:pt idx="21413">
                  <c:v>407.69600000000003</c:v>
                </c:pt>
                <c:pt idx="21414">
                  <c:v>407.71</c:v>
                </c:pt>
                <c:pt idx="21415">
                  <c:v>407.72399999999999</c:v>
                </c:pt>
                <c:pt idx="21416">
                  <c:v>407.738</c:v>
                </c:pt>
                <c:pt idx="21417">
                  <c:v>407.75100000000003</c:v>
                </c:pt>
                <c:pt idx="21418">
                  <c:v>407.76500000000004</c:v>
                </c:pt>
                <c:pt idx="21419">
                  <c:v>407.779</c:v>
                </c:pt>
                <c:pt idx="21420">
                  <c:v>407.79300000000001</c:v>
                </c:pt>
                <c:pt idx="21421">
                  <c:v>407.80599999999998</c:v>
                </c:pt>
                <c:pt idx="21422">
                  <c:v>407.82</c:v>
                </c:pt>
                <c:pt idx="21423">
                  <c:v>407.834</c:v>
                </c:pt>
                <c:pt idx="21424">
                  <c:v>407.84800000000001</c:v>
                </c:pt>
                <c:pt idx="21425">
                  <c:v>407.86099999999999</c:v>
                </c:pt>
                <c:pt idx="21426">
                  <c:v>407.875</c:v>
                </c:pt>
                <c:pt idx="21427">
                  <c:v>407.88900000000001</c:v>
                </c:pt>
                <c:pt idx="21428">
                  <c:v>407.90199999999999</c:v>
                </c:pt>
                <c:pt idx="21429">
                  <c:v>407.916</c:v>
                </c:pt>
                <c:pt idx="21430">
                  <c:v>407.92999999999995</c:v>
                </c:pt>
                <c:pt idx="21431">
                  <c:v>407.94400000000002</c:v>
                </c:pt>
                <c:pt idx="21432">
                  <c:v>407.95699999999999</c:v>
                </c:pt>
                <c:pt idx="21433">
                  <c:v>407.971</c:v>
                </c:pt>
                <c:pt idx="21434">
                  <c:v>407.98500000000001</c:v>
                </c:pt>
                <c:pt idx="21435">
                  <c:v>407.99900000000002</c:v>
                </c:pt>
                <c:pt idx="21436">
                  <c:v>408.012</c:v>
                </c:pt>
                <c:pt idx="21437">
                  <c:v>408.02599999999995</c:v>
                </c:pt>
                <c:pt idx="21438">
                  <c:v>408.04</c:v>
                </c:pt>
                <c:pt idx="21439">
                  <c:v>408.05400000000003</c:v>
                </c:pt>
                <c:pt idx="21440">
                  <c:v>408.06700000000001</c:v>
                </c:pt>
                <c:pt idx="21441">
                  <c:v>408.08100000000002</c:v>
                </c:pt>
                <c:pt idx="21442">
                  <c:v>408.09499999999997</c:v>
                </c:pt>
                <c:pt idx="21443">
                  <c:v>408.108</c:v>
                </c:pt>
                <c:pt idx="21444">
                  <c:v>408.12199999999996</c:v>
                </c:pt>
                <c:pt idx="21445">
                  <c:v>408.13600000000002</c:v>
                </c:pt>
                <c:pt idx="21446">
                  <c:v>408.15000000000003</c:v>
                </c:pt>
                <c:pt idx="21447">
                  <c:v>408.16300000000001</c:v>
                </c:pt>
                <c:pt idx="21448">
                  <c:v>408.17700000000002</c:v>
                </c:pt>
                <c:pt idx="21449">
                  <c:v>408.19099999999997</c:v>
                </c:pt>
                <c:pt idx="21450">
                  <c:v>408.20499999999998</c:v>
                </c:pt>
                <c:pt idx="21451">
                  <c:v>408.21799999999996</c:v>
                </c:pt>
                <c:pt idx="21452">
                  <c:v>408.23199999999997</c:v>
                </c:pt>
                <c:pt idx="21453">
                  <c:v>408.24600000000004</c:v>
                </c:pt>
                <c:pt idx="21454">
                  <c:v>408.25900000000001</c:v>
                </c:pt>
                <c:pt idx="21455">
                  <c:v>408.27300000000002</c:v>
                </c:pt>
                <c:pt idx="21456">
                  <c:v>408.28699999999998</c:v>
                </c:pt>
                <c:pt idx="21457">
                  <c:v>408.30099999999999</c:v>
                </c:pt>
                <c:pt idx="21458">
                  <c:v>408.31399999999996</c:v>
                </c:pt>
                <c:pt idx="21459">
                  <c:v>408.32799999999997</c:v>
                </c:pt>
                <c:pt idx="21460">
                  <c:v>408.34200000000004</c:v>
                </c:pt>
                <c:pt idx="21461">
                  <c:v>408.35500000000002</c:v>
                </c:pt>
                <c:pt idx="21462">
                  <c:v>408.36900000000003</c:v>
                </c:pt>
                <c:pt idx="21463">
                  <c:v>408.38299999999998</c:v>
                </c:pt>
                <c:pt idx="21464">
                  <c:v>408.39699999999999</c:v>
                </c:pt>
                <c:pt idx="21465">
                  <c:v>408.40999999999997</c:v>
                </c:pt>
                <c:pt idx="21466">
                  <c:v>408.42399999999998</c:v>
                </c:pt>
                <c:pt idx="21467">
                  <c:v>408.43800000000005</c:v>
                </c:pt>
                <c:pt idx="21468">
                  <c:v>408.45100000000002</c:v>
                </c:pt>
                <c:pt idx="21469">
                  <c:v>408.46500000000003</c:v>
                </c:pt>
                <c:pt idx="21470">
                  <c:v>408.47899999999998</c:v>
                </c:pt>
                <c:pt idx="21471">
                  <c:v>408.49299999999999</c:v>
                </c:pt>
                <c:pt idx="21472">
                  <c:v>408.50599999999997</c:v>
                </c:pt>
                <c:pt idx="21473">
                  <c:v>408.52</c:v>
                </c:pt>
                <c:pt idx="21474">
                  <c:v>408.53400000000005</c:v>
                </c:pt>
                <c:pt idx="21475">
                  <c:v>408.54700000000003</c:v>
                </c:pt>
                <c:pt idx="21476">
                  <c:v>408.56099999999998</c:v>
                </c:pt>
                <c:pt idx="21477">
                  <c:v>408.57499999999999</c:v>
                </c:pt>
                <c:pt idx="21478">
                  <c:v>408.589</c:v>
                </c:pt>
                <c:pt idx="21479">
                  <c:v>408.60199999999998</c:v>
                </c:pt>
                <c:pt idx="21480">
                  <c:v>408.61599999999999</c:v>
                </c:pt>
                <c:pt idx="21481">
                  <c:v>408.63</c:v>
                </c:pt>
                <c:pt idx="21482">
                  <c:v>408.64300000000003</c:v>
                </c:pt>
                <c:pt idx="21483">
                  <c:v>408.65699999999998</c:v>
                </c:pt>
                <c:pt idx="21484">
                  <c:v>408.67099999999999</c:v>
                </c:pt>
                <c:pt idx="21485">
                  <c:v>408.68399999999997</c:v>
                </c:pt>
                <c:pt idx="21486">
                  <c:v>408.69799999999998</c:v>
                </c:pt>
                <c:pt idx="21487">
                  <c:v>408.71199999999999</c:v>
                </c:pt>
                <c:pt idx="21488">
                  <c:v>408.726</c:v>
                </c:pt>
                <c:pt idx="21489">
                  <c:v>408.73900000000003</c:v>
                </c:pt>
                <c:pt idx="21490">
                  <c:v>408.75299999999999</c:v>
                </c:pt>
                <c:pt idx="21491">
                  <c:v>408.767</c:v>
                </c:pt>
                <c:pt idx="21492">
                  <c:v>408.78</c:v>
                </c:pt>
                <c:pt idx="21493">
                  <c:v>408.79399999999998</c:v>
                </c:pt>
                <c:pt idx="21494">
                  <c:v>408.80799999999999</c:v>
                </c:pt>
                <c:pt idx="21495">
                  <c:v>408.82100000000003</c:v>
                </c:pt>
                <c:pt idx="21496">
                  <c:v>408.83500000000004</c:v>
                </c:pt>
                <c:pt idx="21497">
                  <c:v>408.84899999999999</c:v>
                </c:pt>
                <c:pt idx="21498">
                  <c:v>408.86200000000002</c:v>
                </c:pt>
                <c:pt idx="21499">
                  <c:v>408.87599999999998</c:v>
                </c:pt>
                <c:pt idx="21500">
                  <c:v>408.89</c:v>
                </c:pt>
                <c:pt idx="21501">
                  <c:v>408.90300000000002</c:v>
                </c:pt>
                <c:pt idx="21502">
                  <c:v>408.91700000000003</c:v>
                </c:pt>
                <c:pt idx="21503">
                  <c:v>408.93100000000004</c:v>
                </c:pt>
                <c:pt idx="21504">
                  <c:v>408.94499999999999</c:v>
                </c:pt>
                <c:pt idx="21505">
                  <c:v>408.95799999999997</c:v>
                </c:pt>
                <c:pt idx="21506">
                  <c:v>408.97199999999998</c:v>
                </c:pt>
                <c:pt idx="21507">
                  <c:v>408.98599999999999</c:v>
                </c:pt>
                <c:pt idx="21508">
                  <c:v>408.99899999999997</c:v>
                </c:pt>
                <c:pt idx="21509">
                  <c:v>409.01300000000003</c:v>
                </c:pt>
                <c:pt idx="21510">
                  <c:v>409.02699999999999</c:v>
                </c:pt>
                <c:pt idx="21511">
                  <c:v>409.04</c:v>
                </c:pt>
                <c:pt idx="21512">
                  <c:v>409.05399999999997</c:v>
                </c:pt>
                <c:pt idx="21513">
                  <c:v>409.06799999999998</c:v>
                </c:pt>
                <c:pt idx="21514">
                  <c:v>409.08099999999996</c:v>
                </c:pt>
                <c:pt idx="21515">
                  <c:v>409.09499999999997</c:v>
                </c:pt>
                <c:pt idx="21516">
                  <c:v>409.10900000000004</c:v>
                </c:pt>
                <c:pt idx="21517">
                  <c:v>409.12200000000001</c:v>
                </c:pt>
                <c:pt idx="21518">
                  <c:v>409.13600000000002</c:v>
                </c:pt>
                <c:pt idx="21519">
                  <c:v>409.15</c:v>
                </c:pt>
                <c:pt idx="21520">
                  <c:v>409.16300000000001</c:v>
                </c:pt>
                <c:pt idx="21521">
                  <c:v>409.17699999999996</c:v>
                </c:pt>
                <c:pt idx="21522">
                  <c:v>409.19099999999997</c:v>
                </c:pt>
                <c:pt idx="21523">
                  <c:v>409.20400000000001</c:v>
                </c:pt>
                <c:pt idx="21524">
                  <c:v>409.21800000000002</c:v>
                </c:pt>
                <c:pt idx="21525">
                  <c:v>409.23200000000003</c:v>
                </c:pt>
                <c:pt idx="21526">
                  <c:v>409.245</c:v>
                </c:pt>
                <c:pt idx="21527">
                  <c:v>409.25900000000001</c:v>
                </c:pt>
                <c:pt idx="21528">
                  <c:v>409.27299999999997</c:v>
                </c:pt>
                <c:pt idx="21529">
                  <c:v>409.286</c:v>
                </c:pt>
                <c:pt idx="21530">
                  <c:v>409.3</c:v>
                </c:pt>
                <c:pt idx="21531">
                  <c:v>409.31400000000002</c:v>
                </c:pt>
                <c:pt idx="21532">
                  <c:v>409.327</c:v>
                </c:pt>
                <c:pt idx="21533">
                  <c:v>409.34100000000001</c:v>
                </c:pt>
                <c:pt idx="21534">
                  <c:v>409.35499999999996</c:v>
                </c:pt>
                <c:pt idx="21535">
                  <c:v>409.36799999999999</c:v>
                </c:pt>
                <c:pt idx="21536">
                  <c:v>409.38200000000001</c:v>
                </c:pt>
                <c:pt idx="21537">
                  <c:v>409.39600000000002</c:v>
                </c:pt>
                <c:pt idx="21538">
                  <c:v>409.40899999999999</c:v>
                </c:pt>
                <c:pt idx="21539">
                  <c:v>409.423</c:v>
                </c:pt>
                <c:pt idx="21540">
                  <c:v>409.43700000000001</c:v>
                </c:pt>
                <c:pt idx="21541">
                  <c:v>409.45</c:v>
                </c:pt>
                <c:pt idx="21542">
                  <c:v>409.464</c:v>
                </c:pt>
                <c:pt idx="21543">
                  <c:v>409.47800000000001</c:v>
                </c:pt>
                <c:pt idx="21544">
                  <c:v>409.49100000000004</c:v>
                </c:pt>
                <c:pt idx="21545">
                  <c:v>409.505</c:v>
                </c:pt>
                <c:pt idx="21546">
                  <c:v>409.51900000000001</c:v>
                </c:pt>
                <c:pt idx="21547">
                  <c:v>409.53199999999998</c:v>
                </c:pt>
                <c:pt idx="21548">
                  <c:v>409.54599999999999</c:v>
                </c:pt>
                <c:pt idx="21549">
                  <c:v>409.55899999999997</c:v>
                </c:pt>
                <c:pt idx="21550">
                  <c:v>409.57300000000004</c:v>
                </c:pt>
                <c:pt idx="21551">
                  <c:v>409.58699999999999</c:v>
                </c:pt>
                <c:pt idx="21552">
                  <c:v>409.6</c:v>
                </c:pt>
                <c:pt idx="21553">
                  <c:v>409.61399999999998</c:v>
                </c:pt>
                <c:pt idx="21554">
                  <c:v>409.62799999999999</c:v>
                </c:pt>
                <c:pt idx="21555">
                  <c:v>409.64099999999996</c:v>
                </c:pt>
                <c:pt idx="21556">
                  <c:v>409.65499999999997</c:v>
                </c:pt>
                <c:pt idx="21557">
                  <c:v>409.66900000000004</c:v>
                </c:pt>
                <c:pt idx="21558">
                  <c:v>409.68200000000002</c:v>
                </c:pt>
                <c:pt idx="21559">
                  <c:v>409.69600000000003</c:v>
                </c:pt>
                <c:pt idx="21560">
                  <c:v>409.71</c:v>
                </c:pt>
                <c:pt idx="21561">
                  <c:v>409.72300000000001</c:v>
                </c:pt>
                <c:pt idx="21562">
                  <c:v>409.73699999999997</c:v>
                </c:pt>
                <c:pt idx="21563">
                  <c:v>409.75</c:v>
                </c:pt>
                <c:pt idx="21564">
                  <c:v>409.76400000000001</c:v>
                </c:pt>
                <c:pt idx="21565">
                  <c:v>409.77800000000002</c:v>
                </c:pt>
                <c:pt idx="21566">
                  <c:v>409.791</c:v>
                </c:pt>
                <c:pt idx="21567">
                  <c:v>409.80500000000001</c:v>
                </c:pt>
                <c:pt idx="21568">
                  <c:v>409.81900000000002</c:v>
                </c:pt>
                <c:pt idx="21569">
                  <c:v>409.83199999999999</c:v>
                </c:pt>
                <c:pt idx="21570">
                  <c:v>409.846</c:v>
                </c:pt>
                <c:pt idx="21571">
                  <c:v>409.86</c:v>
                </c:pt>
                <c:pt idx="21572">
                  <c:v>409.87299999999999</c:v>
                </c:pt>
                <c:pt idx="21573">
                  <c:v>409.887</c:v>
                </c:pt>
                <c:pt idx="21574">
                  <c:v>409.9</c:v>
                </c:pt>
                <c:pt idx="21575">
                  <c:v>409.91399999999999</c:v>
                </c:pt>
                <c:pt idx="21576">
                  <c:v>409.928</c:v>
                </c:pt>
                <c:pt idx="21577">
                  <c:v>409.94100000000003</c:v>
                </c:pt>
                <c:pt idx="21578">
                  <c:v>409.95500000000004</c:v>
                </c:pt>
                <c:pt idx="21579">
                  <c:v>409.96899999999999</c:v>
                </c:pt>
                <c:pt idx="21580">
                  <c:v>409.98200000000003</c:v>
                </c:pt>
                <c:pt idx="21581">
                  <c:v>409.99599999999998</c:v>
                </c:pt>
                <c:pt idx="21582">
                  <c:v>410.00899999999996</c:v>
                </c:pt>
                <c:pt idx="21583">
                  <c:v>410.02299999999997</c:v>
                </c:pt>
                <c:pt idx="21584">
                  <c:v>410.03700000000003</c:v>
                </c:pt>
                <c:pt idx="21585">
                  <c:v>410.05</c:v>
                </c:pt>
                <c:pt idx="21586">
                  <c:v>410.05899999999997</c:v>
                </c:pt>
                <c:pt idx="21587">
                  <c:v>410.06400000000002</c:v>
                </c:pt>
                <c:pt idx="21588">
                  <c:v>410.07299999999998</c:v>
                </c:pt>
                <c:pt idx="21589">
                  <c:v>410.07799999999997</c:v>
                </c:pt>
                <c:pt idx="21590">
                  <c:v>410.08699999999999</c:v>
                </c:pt>
                <c:pt idx="21591">
                  <c:v>410.09100000000001</c:v>
                </c:pt>
                <c:pt idx="21592">
                  <c:v>410.101</c:v>
                </c:pt>
                <c:pt idx="21593">
                  <c:v>410.11500000000001</c:v>
                </c:pt>
                <c:pt idx="21594">
                  <c:v>410.13</c:v>
                </c:pt>
                <c:pt idx="21595">
                  <c:v>410.14400000000001</c:v>
                </c:pt>
                <c:pt idx="21596">
                  <c:v>410.15800000000002</c:v>
                </c:pt>
                <c:pt idx="21597">
                  <c:v>410.17199999999997</c:v>
                </c:pt>
                <c:pt idx="21598">
                  <c:v>410.18599999999998</c:v>
                </c:pt>
                <c:pt idx="21599">
                  <c:v>410.2</c:v>
                </c:pt>
                <c:pt idx="21600">
                  <c:v>410.21499999999997</c:v>
                </c:pt>
                <c:pt idx="21601">
                  <c:v>410.22900000000004</c:v>
                </c:pt>
                <c:pt idx="21602">
                  <c:v>410.24299999999999</c:v>
                </c:pt>
                <c:pt idx="21603">
                  <c:v>410.25700000000001</c:v>
                </c:pt>
                <c:pt idx="21604">
                  <c:v>410.27100000000002</c:v>
                </c:pt>
                <c:pt idx="21605">
                  <c:v>410.28500000000003</c:v>
                </c:pt>
                <c:pt idx="21606">
                  <c:v>410.3</c:v>
                </c:pt>
                <c:pt idx="21607">
                  <c:v>410.31399999999996</c:v>
                </c:pt>
                <c:pt idx="21608">
                  <c:v>410.32799999999997</c:v>
                </c:pt>
                <c:pt idx="21609">
                  <c:v>410.34199999999998</c:v>
                </c:pt>
                <c:pt idx="21610">
                  <c:v>410.35600000000005</c:v>
                </c:pt>
                <c:pt idx="21611">
                  <c:v>410.37</c:v>
                </c:pt>
                <c:pt idx="21612">
                  <c:v>410.38499999999999</c:v>
                </c:pt>
                <c:pt idx="21613">
                  <c:v>410.399</c:v>
                </c:pt>
                <c:pt idx="21614">
                  <c:v>410.41300000000001</c:v>
                </c:pt>
                <c:pt idx="21615">
                  <c:v>410.42700000000002</c:v>
                </c:pt>
                <c:pt idx="21616">
                  <c:v>410.44099999999997</c:v>
                </c:pt>
                <c:pt idx="21617">
                  <c:v>410.45499999999998</c:v>
                </c:pt>
                <c:pt idx="21618">
                  <c:v>410.46999999999997</c:v>
                </c:pt>
                <c:pt idx="21619">
                  <c:v>410.48400000000004</c:v>
                </c:pt>
                <c:pt idx="21620">
                  <c:v>410.49799999999999</c:v>
                </c:pt>
                <c:pt idx="21621">
                  <c:v>410.512</c:v>
                </c:pt>
                <c:pt idx="21622">
                  <c:v>410.52600000000001</c:v>
                </c:pt>
                <c:pt idx="21623">
                  <c:v>410.54</c:v>
                </c:pt>
                <c:pt idx="21624">
                  <c:v>410.55500000000001</c:v>
                </c:pt>
                <c:pt idx="21625">
                  <c:v>410.56899999999996</c:v>
                </c:pt>
                <c:pt idx="21626">
                  <c:v>410.58299999999997</c:v>
                </c:pt>
                <c:pt idx="21627">
                  <c:v>410.59699999999998</c:v>
                </c:pt>
                <c:pt idx="21628">
                  <c:v>410.61100000000005</c:v>
                </c:pt>
                <c:pt idx="21629">
                  <c:v>410.625</c:v>
                </c:pt>
                <c:pt idx="21630">
                  <c:v>410.63900000000001</c:v>
                </c:pt>
                <c:pt idx="21631">
                  <c:v>410.654</c:v>
                </c:pt>
                <c:pt idx="21632">
                  <c:v>410.66800000000001</c:v>
                </c:pt>
                <c:pt idx="21633">
                  <c:v>410.68200000000002</c:v>
                </c:pt>
                <c:pt idx="21634">
                  <c:v>410.69599999999997</c:v>
                </c:pt>
                <c:pt idx="21635">
                  <c:v>410.71</c:v>
                </c:pt>
                <c:pt idx="21636">
                  <c:v>410.72400000000005</c:v>
                </c:pt>
                <c:pt idx="21637">
                  <c:v>410.738</c:v>
                </c:pt>
                <c:pt idx="21638">
                  <c:v>410.75300000000004</c:v>
                </c:pt>
                <c:pt idx="21639">
                  <c:v>410.767</c:v>
                </c:pt>
                <c:pt idx="21640">
                  <c:v>410.78100000000001</c:v>
                </c:pt>
                <c:pt idx="21641">
                  <c:v>410.79500000000002</c:v>
                </c:pt>
                <c:pt idx="21642">
                  <c:v>410.80899999999997</c:v>
                </c:pt>
                <c:pt idx="21643">
                  <c:v>410.82299999999998</c:v>
                </c:pt>
                <c:pt idx="21644">
                  <c:v>410.83699999999999</c:v>
                </c:pt>
                <c:pt idx="21645">
                  <c:v>410.85200000000003</c:v>
                </c:pt>
                <c:pt idx="21646">
                  <c:v>410.86600000000004</c:v>
                </c:pt>
                <c:pt idx="21647">
                  <c:v>410.88</c:v>
                </c:pt>
                <c:pt idx="21648">
                  <c:v>410.89400000000001</c:v>
                </c:pt>
                <c:pt idx="21649">
                  <c:v>410.90800000000002</c:v>
                </c:pt>
                <c:pt idx="21650">
                  <c:v>410.92199999999997</c:v>
                </c:pt>
                <c:pt idx="21651">
                  <c:v>410.93599999999998</c:v>
                </c:pt>
                <c:pt idx="21652">
                  <c:v>410.95099999999996</c:v>
                </c:pt>
                <c:pt idx="21653">
                  <c:v>410.96499999999997</c:v>
                </c:pt>
                <c:pt idx="21654">
                  <c:v>410.97900000000004</c:v>
                </c:pt>
                <c:pt idx="21655">
                  <c:v>410.99299999999999</c:v>
                </c:pt>
                <c:pt idx="21656">
                  <c:v>411.00700000000001</c:v>
                </c:pt>
                <c:pt idx="21657">
                  <c:v>411.02100000000002</c:v>
                </c:pt>
                <c:pt idx="21658">
                  <c:v>411.03499999999997</c:v>
                </c:pt>
                <c:pt idx="21659">
                  <c:v>411.05</c:v>
                </c:pt>
                <c:pt idx="21660">
                  <c:v>411.06399999999996</c:v>
                </c:pt>
                <c:pt idx="21661">
                  <c:v>411.07799999999997</c:v>
                </c:pt>
                <c:pt idx="21662">
                  <c:v>411.09199999999998</c:v>
                </c:pt>
                <c:pt idx="21663">
                  <c:v>411.10599999999999</c:v>
                </c:pt>
                <c:pt idx="21664">
                  <c:v>411.12</c:v>
                </c:pt>
                <c:pt idx="21665">
                  <c:v>411.13400000000001</c:v>
                </c:pt>
                <c:pt idx="21666">
                  <c:v>411.14800000000002</c:v>
                </c:pt>
                <c:pt idx="21667">
                  <c:v>411.16300000000001</c:v>
                </c:pt>
                <c:pt idx="21668">
                  <c:v>411.17699999999996</c:v>
                </c:pt>
                <c:pt idx="21669">
                  <c:v>411.19099999999997</c:v>
                </c:pt>
                <c:pt idx="21670">
                  <c:v>411.20499999999998</c:v>
                </c:pt>
                <c:pt idx="21671">
                  <c:v>411.21900000000005</c:v>
                </c:pt>
                <c:pt idx="21672">
                  <c:v>411.233</c:v>
                </c:pt>
                <c:pt idx="21673">
                  <c:v>411.24700000000001</c:v>
                </c:pt>
                <c:pt idx="21674">
                  <c:v>411.26100000000002</c:v>
                </c:pt>
                <c:pt idx="21675">
                  <c:v>411.27499999999998</c:v>
                </c:pt>
                <c:pt idx="21676">
                  <c:v>411.29</c:v>
                </c:pt>
                <c:pt idx="21677">
                  <c:v>411.30399999999997</c:v>
                </c:pt>
                <c:pt idx="21678">
                  <c:v>411.31799999999998</c:v>
                </c:pt>
                <c:pt idx="21679">
                  <c:v>411.33199999999999</c:v>
                </c:pt>
                <c:pt idx="21680">
                  <c:v>411.346</c:v>
                </c:pt>
                <c:pt idx="21681">
                  <c:v>411.36</c:v>
                </c:pt>
                <c:pt idx="21682">
                  <c:v>411.37400000000002</c:v>
                </c:pt>
                <c:pt idx="21683">
                  <c:v>411.38799999999998</c:v>
                </c:pt>
                <c:pt idx="21684">
                  <c:v>411.40300000000002</c:v>
                </c:pt>
                <c:pt idx="21685">
                  <c:v>411.41699999999997</c:v>
                </c:pt>
                <c:pt idx="21686">
                  <c:v>411.43099999999998</c:v>
                </c:pt>
                <c:pt idx="21687">
                  <c:v>411.44499999999999</c:v>
                </c:pt>
                <c:pt idx="21688">
                  <c:v>411.459</c:v>
                </c:pt>
                <c:pt idx="21689">
                  <c:v>411.47300000000001</c:v>
                </c:pt>
                <c:pt idx="21690">
                  <c:v>411.48700000000002</c:v>
                </c:pt>
                <c:pt idx="21691">
                  <c:v>411.50100000000003</c:v>
                </c:pt>
                <c:pt idx="21692">
                  <c:v>411.51499999999999</c:v>
                </c:pt>
                <c:pt idx="21693">
                  <c:v>411.529</c:v>
                </c:pt>
                <c:pt idx="21694">
                  <c:v>411.54399999999998</c:v>
                </c:pt>
                <c:pt idx="21695">
                  <c:v>411.55799999999999</c:v>
                </c:pt>
                <c:pt idx="21696">
                  <c:v>411.572</c:v>
                </c:pt>
                <c:pt idx="21697">
                  <c:v>411.58600000000001</c:v>
                </c:pt>
                <c:pt idx="21698">
                  <c:v>411.6</c:v>
                </c:pt>
                <c:pt idx="21699">
                  <c:v>411.61400000000003</c:v>
                </c:pt>
                <c:pt idx="21700">
                  <c:v>411.62799999999999</c:v>
                </c:pt>
                <c:pt idx="21701">
                  <c:v>411.642</c:v>
                </c:pt>
                <c:pt idx="21702">
                  <c:v>411.65600000000001</c:v>
                </c:pt>
                <c:pt idx="21703">
                  <c:v>411.66999999999996</c:v>
                </c:pt>
                <c:pt idx="21704">
                  <c:v>411.685</c:v>
                </c:pt>
                <c:pt idx="21705">
                  <c:v>411.69900000000001</c:v>
                </c:pt>
                <c:pt idx="21706">
                  <c:v>411.71300000000002</c:v>
                </c:pt>
                <c:pt idx="21707">
                  <c:v>411.72700000000003</c:v>
                </c:pt>
                <c:pt idx="21708">
                  <c:v>411.74099999999999</c:v>
                </c:pt>
                <c:pt idx="21709">
                  <c:v>411.755</c:v>
                </c:pt>
                <c:pt idx="21710">
                  <c:v>411.76900000000001</c:v>
                </c:pt>
                <c:pt idx="21711">
                  <c:v>411.78299999999996</c:v>
                </c:pt>
                <c:pt idx="21712">
                  <c:v>411.79699999999997</c:v>
                </c:pt>
                <c:pt idx="21713">
                  <c:v>411.81100000000004</c:v>
                </c:pt>
                <c:pt idx="21714">
                  <c:v>411.82500000000005</c:v>
                </c:pt>
                <c:pt idx="21715">
                  <c:v>411.84000000000003</c:v>
                </c:pt>
                <c:pt idx="21716">
                  <c:v>411.85399999999998</c:v>
                </c:pt>
                <c:pt idx="21717">
                  <c:v>411.86799999999999</c:v>
                </c:pt>
                <c:pt idx="21718">
                  <c:v>411.88200000000001</c:v>
                </c:pt>
                <c:pt idx="21719">
                  <c:v>411.89600000000002</c:v>
                </c:pt>
                <c:pt idx="21720">
                  <c:v>411.90999999999997</c:v>
                </c:pt>
                <c:pt idx="21721">
                  <c:v>411.92399999999998</c:v>
                </c:pt>
                <c:pt idx="21722">
                  <c:v>411.93800000000005</c:v>
                </c:pt>
                <c:pt idx="21723">
                  <c:v>411.952</c:v>
                </c:pt>
                <c:pt idx="21724">
                  <c:v>411.96600000000001</c:v>
                </c:pt>
                <c:pt idx="21725">
                  <c:v>411.98</c:v>
                </c:pt>
                <c:pt idx="21726">
                  <c:v>411.99399999999997</c:v>
                </c:pt>
                <c:pt idx="21727">
                  <c:v>412.00900000000001</c:v>
                </c:pt>
                <c:pt idx="21728">
                  <c:v>412.02299999999997</c:v>
                </c:pt>
                <c:pt idx="21729">
                  <c:v>412.03699999999998</c:v>
                </c:pt>
                <c:pt idx="21730">
                  <c:v>412.05099999999999</c:v>
                </c:pt>
                <c:pt idx="21731">
                  <c:v>412.065</c:v>
                </c:pt>
                <c:pt idx="21732">
                  <c:v>412.07900000000001</c:v>
                </c:pt>
                <c:pt idx="21733">
                  <c:v>412.09300000000002</c:v>
                </c:pt>
                <c:pt idx="21734">
                  <c:v>412.10700000000003</c:v>
                </c:pt>
                <c:pt idx="21735">
                  <c:v>412.12099999999998</c:v>
                </c:pt>
                <c:pt idx="21736">
                  <c:v>412.13499999999999</c:v>
                </c:pt>
                <c:pt idx="21737">
                  <c:v>412.149</c:v>
                </c:pt>
                <c:pt idx="21738">
                  <c:v>412.16300000000001</c:v>
                </c:pt>
                <c:pt idx="21739">
                  <c:v>412.17700000000002</c:v>
                </c:pt>
                <c:pt idx="21740">
                  <c:v>412.19200000000001</c:v>
                </c:pt>
                <c:pt idx="21741">
                  <c:v>412.20600000000002</c:v>
                </c:pt>
                <c:pt idx="21742">
                  <c:v>412.22</c:v>
                </c:pt>
                <c:pt idx="21743">
                  <c:v>412.23399999999998</c:v>
                </c:pt>
                <c:pt idx="21744">
                  <c:v>412.24799999999999</c:v>
                </c:pt>
                <c:pt idx="21745">
                  <c:v>412.262</c:v>
                </c:pt>
                <c:pt idx="21746">
                  <c:v>412.27599999999995</c:v>
                </c:pt>
                <c:pt idx="21747">
                  <c:v>412.29</c:v>
                </c:pt>
                <c:pt idx="21748">
                  <c:v>412.30400000000003</c:v>
                </c:pt>
                <c:pt idx="21749">
                  <c:v>412.31800000000004</c:v>
                </c:pt>
                <c:pt idx="21750">
                  <c:v>412.33199999999999</c:v>
                </c:pt>
                <c:pt idx="21751">
                  <c:v>412.346</c:v>
                </c:pt>
                <c:pt idx="21752">
                  <c:v>412.36</c:v>
                </c:pt>
                <c:pt idx="21753">
                  <c:v>412.37399999999997</c:v>
                </c:pt>
                <c:pt idx="21754">
                  <c:v>412.38799999999998</c:v>
                </c:pt>
                <c:pt idx="21755">
                  <c:v>412.40200000000004</c:v>
                </c:pt>
                <c:pt idx="21756">
                  <c:v>412.41700000000003</c:v>
                </c:pt>
                <c:pt idx="21757">
                  <c:v>412.43100000000004</c:v>
                </c:pt>
                <c:pt idx="21758">
                  <c:v>412.44499999999999</c:v>
                </c:pt>
                <c:pt idx="21759">
                  <c:v>412.459</c:v>
                </c:pt>
                <c:pt idx="21760">
                  <c:v>412.47300000000001</c:v>
                </c:pt>
                <c:pt idx="21761">
                  <c:v>412.48699999999997</c:v>
                </c:pt>
                <c:pt idx="21762">
                  <c:v>412.50099999999998</c:v>
                </c:pt>
                <c:pt idx="21763">
                  <c:v>412.51499999999999</c:v>
                </c:pt>
                <c:pt idx="21764">
                  <c:v>412.529</c:v>
                </c:pt>
                <c:pt idx="21765">
                  <c:v>412.54300000000001</c:v>
                </c:pt>
                <c:pt idx="21766">
                  <c:v>412.55700000000002</c:v>
                </c:pt>
                <c:pt idx="21767">
                  <c:v>412.57100000000003</c:v>
                </c:pt>
                <c:pt idx="21768">
                  <c:v>412.58499999999998</c:v>
                </c:pt>
                <c:pt idx="21769">
                  <c:v>412.59899999999999</c:v>
                </c:pt>
                <c:pt idx="21770">
                  <c:v>412.613</c:v>
                </c:pt>
                <c:pt idx="21771">
                  <c:v>412.62699999999995</c:v>
                </c:pt>
                <c:pt idx="21772">
                  <c:v>412.64100000000002</c:v>
                </c:pt>
                <c:pt idx="21773">
                  <c:v>412.65500000000003</c:v>
                </c:pt>
                <c:pt idx="21774">
                  <c:v>412.66899999999998</c:v>
                </c:pt>
                <c:pt idx="21775">
                  <c:v>412.68299999999999</c:v>
                </c:pt>
                <c:pt idx="21776">
                  <c:v>412.697</c:v>
                </c:pt>
                <c:pt idx="21777">
                  <c:v>412.71199999999999</c:v>
                </c:pt>
                <c:pt idx="21778">
                  <c:v>412.726</c:v>
                </c:pt>
                <c:pt idx="21779">
                  <c:v>412.73999999999995</c:v>
                </c:pt>
                <c:pt idx="21780">
                  <c:v>412.75400000000002</c:v>
                </c:pt>
                <c:pt idx="21781">
                  <c:v>412.76800000000003</c:v>
                </c:pt>
                <c:pt idx="21782">
                  <c:v>412.78200000000004</c:v>
                </c:pt>
                <c:pt idx="21783">
                  <c:v>412.79599999999999</c:v>
                </c:pt>
                <c:pt idx="21784">
                  <c:v>412.81</c:v>
                </c:pt>
                <c:pt idx="21785">
                  <c:v>412.82400000000001</c:v>
                </c:pt>
                <c:pt idx="21786">
                  <c:v>412.83799999999997</c:v>
                </c:pt>
                <c:pt idx="21787">
                  <c:v>412.85199999999998</c:v>
                </c:pt>
                <c:pt idx="21788">
                  <c:v>412.86599999999999</c:v>
                </c:pt>
                <c:pt idx="21789">
                  <c:v>412.88</c:v>
                </c:pt>
                <c:pt idx="21790">
                  <c:v>412.89400000000001</c:v>
                </c:pt>
                <c:pt idx="21791">
                  <c:v>412.90800000000002</c:v>
                </c:pt>
                <c:pt idx="21792">
                  <c:v>412.92200000000003</c:v>
                </c:pt>
                <c:pt idx="21793">
                  <c:v>412.93599999999998</c:v>
                </c:pt>
                <c:pt idx="21794">
                  <c:v>412.95</c:v>
                </c:pt>
                <c:pt idx="21795">
                  <c:v>412.964</c:v>
                </c:pt>
                <c:pt idx="21796">
                  <c:v>412.97800000000001</c:v>
                </c:pt>
                <c:pt idx="21797">
                  <c:v>412.99200000000002</c:v>
                </c:pt>
                <c:pt idx="21798">
                  <c:v>413.00600000000003</c:v>
                </c:pt>
                <c:pt idx="21799">
                  <c:v>413.02</c:v>
                </c:pt>
                <c:pt idx="21800">
                  <c:v>413.03399999999999</c:v>
                </c:pt>
                <c:pt idx="21801">
                  <c:v>413.048</c:v>
                </c:pt>
                <c:pt idx="21802">
                  <c:v>413.06200000000001</c:v>
                </c:pt>
                <c:pt idx="21803">
                  <c:v>413.07599999999996</c:v>
                </c:pt>
                <c:pt idx="21804">
                  <c:v>413.09</c:v>
                </c:pt>
                <c:pt idx="21805">
                  <c:v>413.10400000000004</c:v>
                </c:pt>
                <c:pt idx="21806">
                  <c:v>413.11799999999999</c:v>
                </c:pt>
                <c:pt idx="21807">
                  <c:v>413.13200000000001</c:v>
                </c:pt>
                <c:pt idx="21808">
                  <c:v>413.14600000000002</c:v>
                </c:pt>
                <c:pt idx="21809">
                  <c:v>413.15999999999997</c:v>
                </c:pt>
                <c:pt idx="21810">
                  <c:v>413.17399999999998</c:v>
                </c:pt>
                <c:pt idx="21811">
                  <c:v>413.18799999999999</c:v>
                </c:pt>
                <c:pt idx="21812">
                  <c:v>413.202</c:v>
                </c:pt>
                <c:pt idx="21813">
                  <c:v>413.21600000000001</c:v>
                </c:pt>
                <c:pt idx="21814">
                  <c:v>413.23</c:v>
                </c:pt>
                <c:pt idx="21815">
                  <c:v>413.24400000000003</c:v>
                </c:pt>
                <c:pt idx="21816">
                  <c:v>413.25799999999998</c:v>
                </c:pt>
                <c:pt idx="21817">
                  <c:v>413.27199999999999</c:v>
                </c:pt>
                <c:pt idx="21818">
                  <c:v>413.28699999999998</c:v>
                </c:pt>
                <c:pt idx="21819">
                  <c:v>413.30099999999999</c:v>
                </c:pt>
                <c:pt idx="21820">
                  <c:v>413.315</c:v>
                </c:pt>
                <c:pt idx="21821">
                  <c:v>413.32900000000001</c:v>
                </c:pt>
                <c:pt idx="21822">
                  <c:v>413.34300000000002</c:v>
                </c:pt>
                <c:pt idx="21823">
                  <c:v>413.35700000000003</c:v>
                </c:pt>
                <c:pt idx="21824">
                  <c:v>413.37099999999998</c:v>
                </c:pt>
                <c:pt idx="21825">
                  <c:v>413.38499999999999</c:v>
                </c:pt>
                <c:pt idx="21826">
                  <c:v>413.399</c:v>
                </c:pt>
                <c:pt idx="21827">
                  <c:v>413.41300000000001</c:v>
                </c:pt>
                <c:pt idx="21828">
                  <c:v>413.42699999999996</c:v>
                </c:pt>
                <c:pt idx="21829">
                  <c:v>413.44100000000003</c:v>
                </c:pt>
                <c:pt idx="21830">
                  <c:v>413.45500000000004</c:v>
                </c:pt>
                <c:pt idx="21831">
                  <c:v>413.46899999999999</c:v>
                </c:pt>
                <c:pt idx="21832">
                  <c:v>413.483</c:v>
                </c:pt>
                <c:pt idx="21833">
                  <c:v>413.49700000000001</c:v>
                </c:pt>
                <c:pt idx="21834">
                  <c:v>413.51099999999997</c:v>
                </c:pt>
                <c:pt idx="21835">
                  <c:v>413.52499999999998</c:v>
                </c:pt>
                <c:pt idx="21836">
                  <c:v>413.53899999999999</c:v>
                </c:pt>
                <c:pt idx="21837">
                  <c:v>413.553</c:v>
                </c:pt>
                <c:pt idx="21838">
                  <c:v>413.56700000000001</c:v>
                </c:pt>
                <c:pt idx="21839">
                  <c:v>413.58100000000002</c:v>
                </c:pt>
                <c:pt idx="21840">
                  <c:v>413.59500000000003</c:v>
                </c:pt>
                <c:pt idx="21841">
                  <c:v>413.60899999999998</c:v>
                </c:pt>
                <c:pt idx="21842">
                  <c:v>413.62200000000001</c:v>
                </c:pt>
                <c:pt idx="21843">
                  <c:v>413.63599999999997</c:v>
                </c:pt>
                <c:pt idx="21844">
                  <c:v>413.65</c:v>
                </c:pt>
                <c:pt idx="21845">
                  <c:v>413.66400000000004</c:v>
                </c:pt>
                <c:pt idx="21846">
                  <c:v>413.678</c:v>
                </c:pt>
                <c:pt idx="21847">
                  <c:v>413.69200000000001</c:v>
                </c:pt>
                <c:pt idx="21848">
                  <c:v>413.70600000000002</c:v>
                </c:pt>
                <c:pt idx="21849">
                  <c:v>413.71999999999997</c:v>
                </c:pt>
                <c:pt idx="21850">
                  <c:v>413.73399999999998</c:v>
                </c:pt>
                <c:pt idx="21851">
                  <c:v>413.74799999999999</c:v>
                </c:pt>
                <c:pt idx="21852">
                  <c:v>413.762</c:v>
                </c:pt>
                <c:pt idx="21853">
                  <c:v>413.77600000000001</c:v>
                </c:pt>
                <c:pt idx="21854">
                  <c:v>413.79</c:v>
                </c:pt>
                <c:pt idx="21855">
                  <c:v>413.80400000000003</c:v>
                </c:pt>
                <c:pt idx="21856">
                  <c:v>413.81799999999998</c:v>
                </c:pt>
                <c:pt idx="21857">
                  <c:v>413.83199999999999</c:v>
                </c:pt>
                <c:pt idx="21858">
                  <c:v>413.846</c:v>
                </c:pt>
                <c:pt idx="21859">
                  <c:v>413.85999999999996</c:v>
                </c:pt>
                <c:pt idx="21860">
                  <c:v>413.87399999999997</c:v>
                </c:pt>
                <c:pt idx="21861">
                  <c:v>413.88800000000003</c:v>
                </c:pt>
                <c:pt idx="21862">
                  <c:v>413.90200000000004</c:v>
                </c:pt>
                <c:pt idx="21863">
                  <c:v>413.916</c:v>
                </c:pt>
                <c:pt idx="21864">
                  <c:v>413.93</c:v>
                </c:pt>
                <c:pt idx="21865">
                  <c:v>413.94400000000002</c:v>
                </c:pt>
                <c:pt idx="21866">
                  <c:v>413.95799999999997</c:v>
                </c:pt>
                <c:pt idx="21867">
                  <c:v>413.97199999999998</c:v>
                </c:pt>
                <c:pt idx="21868">
                  <c:v>413.98599999999999</c:v>
                </c:pt>
                <c:pt idx="21869">
                  <c:v>414</c:v>
                </c:pt>
                <c:pt idx="21870">
                  <c:v>414.01400000000001</c:v>
                </c:pt>
                <c:pt idx="21871">
                  <c:v>414.02800000000002</c:v>
                </c:pt>
                <c:pt idx="21872">
                  <c:v>414.04200000000003</c:v>
                </c:pt>
                <c:pt idx="21873">
                  <c:v>414.05599999999998</c:v>
                </c:pt>
                <c:pt idx="21874">
                  <c:v>414.07</c:v>
                </c:pt>
                <c:pt idx="21875">
                  <c:v>414.084</c:v>
                </c:pt>
                <c:pt idx="21876">
                  <c:v>414.09799999999996</c:v>
                </c:pt>
                <c:pt idx="21877">
                  <c:v>414.11200000000002</c:v>
                </c:pt>
                <c:pt idx="21878">
                  <c:v>414.12600000000003</c:v>
                </c:pt>
                <c:pt idx="21879">
                  <c:v>414.14</c:v>
                </c:pt>
                <c:pt idx="21880">
                  <c:v>414.154</c:v>
                </c:pt>
                <c:pt idx="21881">
                  <c:v>414.16800000000001</c:v>
                </c:pt>
                <c:pt idx="21882">
                  <c:v>414.18099999999998</c:v>
                </c:pt>
                <c:pt idx="21883">
                  <c:v>414.19499999999999</c:v>
                </c:pt>
                <c:pt idx="21884">
                  <c:v>414.20899999999995</c:v>
                </c:pt>
                <c:pt idx="21885">
                  <c:v>414.22300000000001</c:v>
                </c:pt>
                <c:pt idx="21886">
                  <c:v>414.23700000000002</c:v>
                </c:pt>
                <c:pt idx="21887">
                  <c:v>414.25100000000003</c:v>
                </c:pt>
                <c:pt idx="21888">
                  <c:v>414.26499999999999</c:v>
                </c:pt>
                <c:pt idx="21889">
                  <c:v>414.279</c:v>
                </c:pt>
                <c:pt idx="21890">
                  <c:v>414.29300000000001</c:v>
                </c:pt>
                <c:pt idx="21891">
                  <c:v>414.30699999999996</c:v>
                </c:pt>
                <c:pt idx="21892">
                  <c:v>414.32099999999997</c:v>
                </c:pt>
                <c:pt idx="21893">
                  <c:v>414.33500000000004</c:v>
                </c:pt>
                <c:pt idx="21894">
                  <c:v>414.34899999999999</c:v>
                </c:pt>
                <c:pt idx="21895">
                  <c:v>414.363</c:v>
                </c:pt>
                <c:pt idx="21896">
                  <c:v>414.37700000000001</c:v>
                </c:pt>
                <c:pt idx="21897">
                  <c:v>414.39100000000002</c:v>
                </c:pt>
                <c:pt idx="21898">
                  <c:v>414.40499999999997</c:v>
                </c:pt>
                <c:pt idx="21899">
                  <c:v>414.41899999999998</c:v>
                </c:pt>
                <c:pt idx="21900">
                  <c:v>414.43299999999999</c:v>
                </c:pt>
                <c:pt idx="21901">
                  <c:v>414.447</c:v>
                </c:pt>
                <c:pt idx="21902">
                  <c:v>414.46100000000001</c:v>
                </c:pt>
                <c:pt idx="21903">
                  <c:v>414.47399999999999</c:v>
                </c:pt>
                <c:pt idx="21904">
                  <c:v>414.488</c:v>
                </c:pt>
                <c:pt idx="21905">
                  <c:v>414.50200000000001</c:v>
                </c:pt>
                <c:pt idx="21906">
                  <c:v>414.51599999999996</c:v>
                </c:pt>
                <c:pt idx="21907">
                  <c:v>414.53</c:v>
                </c:pt>
                <c:pt idx="21908">
                  <c:v>414.54399999999998</c:v>
                </c:pt>
                <c:pt idx="21909">
                  <c:v>414.55800000000005</c:v>
                </c:pt>
                <c:pt idx="21910">
                  <c:v>414.572</c:v>
                </c:pt>
                <c:pt idx="21911">
                  <c:v>414.58600000000001</c:v>
                </c:pt>
                <c:pt idx="21912">
                  <c:v>414.6</c:v>
                </c:pt>
                <c:pt idx="21913">
                  <c:v>414.61399999999998</c:v>
                </c:pt>
                <c:pt idx="21914">
                  <c:v>414.62799999999999</c:v>
                </c:pt>
                <c:pt idx="21915">
                  <c:v>414.642</c:v>
                </c:pt>
                <c:pt idx="21916">
                  <c:v>414.65600000000001</c:v>
                </c:pt>
                <c:pt idx="21917">
                  <c:v>414.67</c:v>
                </c:pt>
                <c:pt idx="21918">
                  <c:v>414.68400000000003</c:v>
                </c:pt>
                <c:pt idx="21919">
                  <c:v>414.697</c:v>
                </c:pt>
                <c:pt idx="21920">
                  <c:v>414.71100000000001</c:v>
                </c:pt>
                <c:pt idx="21921">
                  <c:v>414.72499999999997</c:v>
                </c:pt>
                <c:pt idx="21922">
                  <c:v>414.73899999999998</c:v>
                </c:pt>
                <c:pt idx="21923">
                  <c:v>414.75299999999999</c:v>
                </c:pt>
                <c:pt idx="21924">
                  <c:v>414.767</c:v>
                </c:pt>
                <c:pt idx="21925">
                  <c:v>414.78100000000001</c:v>
                </c:pt>
                <c:pt idx="21926">
                  <c:v>414.79500000000002</c:v>
                </c:pt>
                <c:pt idx="21927">
                  <c:v>414.80900000000003</c:v>
                </c:pt>
                <c:pt idx="21928">
                  <c:v>414.82299999999998</c:v>
                </c:pt>
                <c:pt idx="21929">
                  <c:v>414.83699999999999</c:v>
                </c:pt>
                <c:pt idx="21930">
                  <c:v>414.851</c:v>
                </c:pt>
                <c:pt idx="21931">
                  <c:v>414.86499999999995</c:v>
                </c:pt>
                <c:pt idx="21932">
                  <c:v>414.87900000000002</c:v>
                </c:pt>
                <c:pt idx="21933">
                  <c:v>414.892</c:v>
                </c:pt>
                <c:pt idx="21934">
                  <c:v>414.90600000000001</c:v>
                </c:pt>
                <c:pt idx="21935">
                  <c:v>414.92</c:v>
                </c:pt>
                <c:pt idx="21936">
                  <c:v>414.93399999999997</c:v>
                </c:pt>
                <c:pt idx="21937">
                  <c:v>414.94799999999998</c:v>
                </c:pt>
                <c:pt idx="21938">
                  <c:v>414.96199999999999</c:v>
                </c:pt>
                <c:pt idx="21939">
                  <c:v>414.976</c:v>
                </c:pt>
                <c:pt idx="21940">
                  <c:v>414.99</c:v>
                </c:pt>
                <c:pt idx="21941">
                  <c:v>415.00400000000002</c:v>
                </c:pt>
                <c:pt idx="21942">
                  <c:v>415.01800000000003</c:v>
                </c:pt>
                <c:pt idx="21943">
                  <c:v>415.03199999999998</c:v>
                </c:pt>
                <c:pt idx="21944">
                  <c:v>415.04599999999999</c:v>
                </c:pt>
                <c:pt idx="21945">
                  <c:v>415.05899999999997</c:v>
                </c:pt>
                <c:pt idx="21946">
                  <c:v>415.07299999999998</c:v>
                </c:pt>
                <c:pt idx="21947">
                  <c:v>415.08699999999999</c:v>
                </c:pt>
                <c:pt idx="21948">
                  <c:v>415.101</c:v>
                </c:pt>
                <c:pt idx="21949">
                  <c:v>415.11500000000001</c:v>
                </c:pt>
                <c:pt idx="21950">
                  <c:v>415.12900000000002</c:v>
                </c:pt>
                <c:pt idx="21951">
                  <c:v>415.14299999999997</c:v>
                </c:pt>
                <c:pt idx="21952">
                  <c:v>415.15699999999998</c:v>
                </c:pt>
                <c:pt idx="21953">
                  <c:v>415.17099999999999</c:v>
                </c:pt>
                <c:pt idx="21954">
                  <c:v>415.185</c:v>
                </c:pt>
                <c:pt idx="21955">
                  <c:v>415.19900000000001</c:v>
                </c:pt>
                <c:pt idx="21956">
                  <c:v>415.21200000000005</c:v>
                </c:pt>
                <c:pt idx="21957">
                  <c:v>415.226</c:v>
                </c:pt>
                <c:pt idx="21958">
                  <c:v>415.24</c:v>
                </c:pt>
                <c:pt idx="21959">
                  <c:v>415.25400000000002</c:v>
                </c:pt>
                <c:pt idx="21960">
                  <c:v>415.26799999999997</c:v>
                </c:pt>
                <c:pt idx="21961">
                  <c:v>415.28199999999998</c:v>
                </c:pt>
                <c:pt idx="21962">
                  <c:v>415.29599999999999</c:v>
                </c:pt>
                <c:pt idx="21963">
                  <c:v>415.31</c:v>
                </c:pt>
                <c:pt idx="21964">
                  <c:v>415.32400000000001</c:v>
                </c:pt>
                <c:pt idx="21965">
                  <c:v>415.33800000000002</c:v>
                </c:pt>
                <c:pt idx="21966">
                  <c:v>415.351</c:v>
                </c:pt>
                <c:pt idx="21967">
                  <c:v>415.36500000000001</c:v>
                </c:pt>
                <c:pt idx="21968">
                  <c:v>415.37899999999996</c:v>
                </c:pt>
                <c:pt idx="21969">
                  <c:v>415.39299999999997</c:v>
                </c:pt>
                <c:pt idx="21970">
                  <c:v>415.40699999999998</c:v>
                </c:pt>
                <c:pt idx="21971">
                  <c:v>415.42100000000005</c:v>
                </c:pt>
                <c:pt idx="21972">
                  <c:v>415.435</c:v>
                </c:pt>
                <c:pt idx="21973">
                  <c:v>415.44900000000001</c:v>
                </c:pt>
                <c:pt idx="21974">
                  <c:v>415.46300000000002</c:v>
                </c:pt>
                <c:pt idx="21975">
                  <c:v>415.476</c:v>
                </c:pt>
                <c:pt idx="21976">
                  <c:v>415.49</c:v>
                </c:pt>
                <c:pt idx="21977">
                  <c:v>415.50399999999996</c:v>
                </c:pt>
                <c:pt idx="21978">
                  <c:v>415.51800000000003</c:v>
                </c:pt>
                <c:pt idx="21979">
                  <c:v>415.53200000000004</c:v>
                </c:pt>
                <c:pt idx="21980">
                  <c:v>415.54599999999999</c:v>
                </c:pt>
                <c:pt idx="21981">
                  <c:v>415.56</c:v>
                </c:pt>
                <c:pt idx="21982">
                  <c:v>415.57400000000001</c:v>
                </c:pt>
                <c:pt idx="21983">
                  <c:v>415.58799999999997</c:v>
                </c:pt>
                <c:pt idx="21984">
                  <c:v>415.601</c:v>
                </c:pt>
                <c:pt idx="21985">
                  <c:v>415.61499999999995</c:v>
                </c:pt>
                <c:pt idx="21986">
                  <c:v>415.62900000000002</c:v>
                </c:pt>
                <c:pt idx="21987">
                  <c:v>415.64300000000003</c:v>
                </c:pt>
                <c:pt idx="21988">
                  <c:v>415.65699999999998</c:v>
                </c:pt>
                <c:pt idx="21989">
                  <c:v>415.67099999999999</c:v>
                </c:pt>
                <c:pt idx="21990">
                  <c:v>415.685</c:v>
                </c:pt>
                <c:pt idx="21991">
                  <c:v>415.69900000000001</c:v>
                </c:pt>
                <c:pt idx="21992">
                  <c:v>415.71199999999999</c:v>
                </c:pt>
                <c:pt idx="21993">
                  <c:v>415.726</c:v>
                </c:pt>
                <c:pt idx="21994">
                  <c:v>415.74</c:v>
                </c:pt>
                <c:pt idx="21995">
                  <c:v>415.75400000000002</c:v>
                </c:pt>
                <c:pt idx="21996">
                  <c:v>415.76800000000003</c:v>
                </c:pt>
                <c:pt idx="21997">
                  <c:v>415.78199999999998</c:v>
                </c:pt>
                <c:pt idx="21998">
                  <c:v>415.79599999999999</c:v>
                </c:pt>
                <c:pt idx="21999">
                  <c:v>415.81</c:v>
                </c:pt>
                <c:pt idx="22000">
                  <c:v>415.82299999999998</c:v>
                </c:pt>
                <c:pt idx="22001">
                  <c:v>415.83700000000005</c:v>
                </c:pt>
                <c:pt idx="22002">
                  <c:v>415.851</c:v>
                </c:pt>
                <c:pt idx="22003">
                  <c:v>415.86500000000001</c:v>
                </c:pt>
                <c:pt idx="22004">
                  <c:v>415.87900000000002</c:v>
                </c:pt>
                <c:pt idx="22005">
                  <c:v>415.89299999999997</c:v>
                </c:pt>
                <c:pt idx="22006">
                  <c:v>415.90699999999998</c:v>
                </c:pt>
                <c:pt idx="22007">
                  <c:v>415.91999999999996</c:v>
                </c:pt>
                <c:pt idx="22008">
                  <c:v>415.93399999999997</c:v>
                </c:pt>
                <c:pt idx="22009">
                  <c:v>415.94800000000004</c:v>
                </c:pt>
                <c:pt idx="22010">
                  <c:v>415.96199999999999</c:v>
                </c:pt>
                <c:pt idx="22011">
                  <c:v>415.976</c:v>
                </c:pt>
                <c:pt idx="22012">
                  <c:v>415.99</c:v>
                </c:pt>
                <c:pt idx="22013">
                  <c:v>416.00400000000002</c:v>
                </c:pt>
                <c:pt idx="22014">
                  <c:v>416.017</c:v>
                </c:pt>
                <c:pt idx="22015">
                  <c:v>416.03099999999995</c:v>
                </c:pt>
                <c:pt idx="22016">
                  <c:v>416.04500000000002</c:v>
                </c:pt>
                <c:pt idx="22017">
                  <c:v>416.05900000000003</c:v>
                </c:pt>
                <c:pt idx="22018">
                  <c:v>416.07300000000004</c:v>
                </c:pt>
                <c:pt idx="22019">
                  <c:v>416.08699999999999</c:v>
                </c:pt>
                <c:pt idx="22020">
                  <c:v>416.101</c:v>
                </c:pt>
                <c:pt idx="22021">
                  <c:v>416.11399999999998</c:v>
                </c:pt>
                <c:pt idx="22022">
                  <c:v>416.12799999999999</c:v>
                </c:pt>
                <c:pt idx="22023">
                  <c:v>416.142</c:v>
                </c:pt>
                <c:pt idx="22024">
                  <c:v>416.15600000000001</c:v>
                </c:pt>
                <c:pt idx="22025">
                  <c:v>416.17</c:v>
                </c:pt>
                <c:pt idx="22026">
                  <c:v>416.18400000000003</c:v>
                </c:pt>
                <c:pt idx="22027">
                  <c:v>416.19799999999998</c:v>
                </c:pt>
                <c:pt idx="22028">
                  <c:v>416.21100000000001</c:v>
                </c:pt>
                <c:pt idx="22029">
                  <c:v>416.22499999999997</c:v>
                </c:pt>
                <c:pt idx="22030">
                  <c:v>416.23899999999998</c:v>
                </c:pt>
                <c:pt idx="22031">
                  <c:v>416.25300000000004</c:v>
                </c:pt>
                <c:pt idx="22032">
                  <c:v>416.267</c:v>
                </c:pt>
                <c:pt idx="22033">
                  <c:v>416.28100000000001</c:v>
                </c:pt>
                <c:pt idx="22034">
                  <c:v>416.29500000000002</c:v>
                </c:pt>
                <c:pt idx="22035">
                  <c:v>416.30799999999999</c:v>
                </c:pt>
                <c:pt idx="22036">
                  <c:v>416.322</c:v>
                </c:pt>
                <c:pt idx="22037">
                  <c:v>416.33599999999996</c:v>
                </c:pt>
                <c:pt idx="22038">
                  <c:v>416.34999999999997</c:v>
                </c:pt>
                <c:pt idx="22039">
                  <c:v>416.36400000000003</c:v>
                </c:pt>
                <c:pt idx="22040">
                  <c:v>416.37800000000004</c:v>
                </c:pt>
                <c:pt idx="22041">
                  <c:v>416.39100000000002</c:v>
                </c:pt>
                <c:pt idx="22042">
                  <c:v>416.40499999999997</c:v>
                </c:pt>
                <c:pt idx="22043">
                  <c:v>416.41899999999998</c:v>
                </c:pt>
                <c:pt idx="22044">
                  <c:v>416.43299999999999</c:v>
                </c:pt>
                <c:pt idx="22045">
                  <c:v>416.447</c:v>
                </c:pt>
                <c:pt idx="22046">
                  <c:v>416.46100000000001</c:v>
                </c:pt>
                <c:pt idx="22047">
                  <c:v>416.47399999999999</c:v>
                </c:pt>
                <c:pt idx="22048">
                  <c:v>416.488</c:v>
                </c:pt>
                <c:pt idx="22049">
                  <c:v>416.50200000000001</c:v>
                </c:pt>
                <c:pt idx="22050">
                  <c:v>416.51600000000002</c:v>
                </c:pt>
                <c:pt idx="22051">
                  <c:v>416.53</c:v>
                </c:pt>
                <c:pt idx="22052">
                  <c:v>416.54399999999998</c:v>
                </c:pt>
                <c:pt idx="22053">
                  <c:v>416.55600000000004</c:v>
                </c:pt>
                <c:pt idx="22054">
                  <c:v>416.55700000000002</c:v>
                </c:pt>
                <c:pt idx="22055">
                  <c:v>416.57100000000003</c:v>
                </c:pt>
                <c:pt idx="22056">
                  <c:v>416.57100000000003</c:v>
                </c:pt>
                <c:pt idx="22057">
                  <c:v>416.58500000000004</c:v>
                </c:pt>
                <c:pt idx="22058">
                  <c:v>416.58500000000004</c:v>
                </c:pt>
                <c:pt idx="22059">
                  <c:v>416.6</c:v>
                </c:pt>
                <c:pt idx="22060">
                  <c:v>416.61399999999998</c:v>
                </c:pt>
                <c:pt idx="22061">
                  <c:v>416.62799999999999</c:v>
                </c:pt>
                <c:pt idx="22062">
                  <c:v>416.64299999999997</c:v>
                </c:pt>
                <c:pt idx="22063">
                  <c:v>416.65699999999998</c:v>
                </c:pt>
                <c:pt idx="22064">
                  <c:v>416.67199999999997</c:v>
                </c:pt>
                <c:pt idx="22065">
                  <c:v>416.68599999999998</c:v>
                </c:pt>
                <c:pt idx="22066">
                  <c:v>416.70000000000005</c:v>
                </c:pt>
                <c:pt idx="22067">
                  <c:v>416.71500000000003</c:v>
                </c:pt>
                <c:pt idx="22068">
                  <c:v>416.72900000000004</c:v>
                </c:pt>
                <c:pt idx="22069">
                  <c:v>416.74400000000003</c:v>
                </c:pt>
                <c:pt idx="22070">
                  <c:v>416.75799999999998</c:v>
                </c:pt>
                <c:pt idx="22071">
                  <c:v>416.77199999999999</c:v>
                </c:pt>
                <c:pt idx="22072">
                  <c:v>416.78699999999998</c:v>
                </c:pt>
                <c:pt idx="22073">
                  <c:v>416.80099999999999</c:v>
                </c:pt>
                <c:pt idx="22074">
                  <c:v>416.81599999999997</c:v>
                </c:pt>
                <c:pt idx="22075">
                  <c:v>416.83</c:v>
                </c:pt>
                <c:pt idx="22076">
                  <c:v>416.84400000000005</c:v>
                </c:pt>
                <c:pt idx="22077">
                  <c:v>416.85900000000004</c:v>
                </c:pt>
                <c:pt idx="22078">
                  <c:v>416.87299999999999</c:v>
                </c:pt>
                <c:pt idx="22079">
                  <c:v>416.88800000000003</c:v>
                </c:pt>
                <c:pt idx="22080">
                  <c:v>416.90199999999999</c:v>
                </c:pt>
                <c:pt idx="22081">
                  <c:v>416.916</c:v>
                </c:pt>
                <c:pt idx="22082">
                  <c:v>416.93099999999998</c:v>
                </c:pt>
                <c:pt idx="22083">
                  <c:v>416.94499999999999</c:v>
                </c:pt>
                <c:pt idx="22084">
                  <c:v>416.959</c:v>
                </c:pt>
                <c:pt idx="22085">
                  <c:v>416.97399999999999</c:v>
                </c:pt>
                <c:pt idx="22086">
                  <c:v>416.988</c:v>
                </c:pt>
                <c:pt idx="22087">
                  <c:v>417.00300000000004</c:v>
                </c:pt>
                <c:pt idx="22088">
                  <c:v>417.017</c:v>
                </c:pt>
                <c:pt idx="22089">
                  <c:v>417.03100000000001</c:v>
                </c:pt>
                <c:pt idx="22090">
                  <c:v>417.04599999999999</c:v>
                </c:pt>
                <c:pt idx="22091">
                  <c:v>417.06</c:v>
                </c:pt>
                <c:pt idx="22092">
                  <c:v>417.07499999999999</c:v>
                </c:pt>
                <c:pt idx="22093">
                  <c:v>417.089</c:v>
                </c:pt>
                <c:pt idx="22094">
                  <c:v>417.10300000000001</c:v>
                </c:pt>
                <c:pt idx="22095">
                  <c:v>417.11799999999999</c:v>
                </c:pt>
                <c:pt idx="22096">
                  <c:v>417.13200000000001</c:v>
                </c:pt>
                <c:pt idx="22097">
                  <c:v>417.14600000000002</c:v>
                </c:pt>
                <c:pt idx="22098">
                  <c:v>417.161</c:v>
                </c:pt>
                <c:pt idx="22099">
                  <c:v>417.17500000000001</c:v>
                </c:pt>
                <c:pt idx="22100">
                  <c:v>417.19</c:v>
                </c:pt>
                <c:pt idx="22101">
                  <c:v>417.20400000000001</c:v>
                </c:pt>
                <c:pt idx="22102">
                  <c:v>417.21800000000002</c:v>
                </c:pt>
                <c:pt idx="22103">
                  <c:v>417.233</c:v>
                </c:pt>
                <c:pt idx="22104">
                  <c:v>417.24699999999996</c:v>
                </c:pt>
                <c:pt idx="22105">
                  <c:v>417.26099999999997</c:v>
                </c:pt>
                <c:pt idx="22106">
                  <c:v>417.27600000000001</c:v>
                </c:pt>
                <c:pt idx="22107">
                  <c:v>417.29</c:v>
                </c:pt>
                <c:pt idx="22108">
                  <c:v>417.30500000000001</c:v>
                </c:pt>
                <c:pt idx="22109">
                  <c:v>417.31900000000002</c:v>
                </c:pt>
                <c:pt idx="22110">
                  <c:v>417.33300000000003</c:v>
                </c:pt>
                <c:pt idx="22111">
                  <c:v>417.34800000000001</c:v>
                </c:pt>
                <c:pt idx="22112">
                  <c:v>417.36199999999997</c:v>
                </c:pt>
                <c:pt idx="22113">
                  <c:v>417.37599999999998</c:v>
                </c:pt>
                <c:pt idx="22114">
                  <c:v>417.39099999999996</c:v>
                </c:pt>
                <c:pt idx="22115">
                  <c:v>417.40499999999997</c:v>
                </c:pt>
                <c:pt idx="22116">
                  <c:v>417.41900000000004</c:v>
                </c:pt>
                <c:pt idx="22117">
                  <c:v>417.43400000000003</c:v>
                </c:pt>
                <c:pt idx="22118">
                  <c:v>417.44800000000004</c:v>
                </c:pt>
                <c:pt idx="22119">
                  <c:v>417.46300000000002</c:v>
                </c:pt>
                <c:pt idx="22120">
                  <c:v>417.47699999999998</c:v>
                </c:pt>
                <c:pt idx="22121">
                  <c:v>417.49099999999999</c:v>
                </c:pt>
                <c:pt idx="22122">
                  <c:v>417.50599999999997</c:v>
                </c:pt>
                <c:pt idx="22123">
                  <c:v>417.52</c:v>
                </c:pt>
                <c:pt idx="22124">
                  <c:v>417.53399999999999</c:v>
                </c:pt>
                <c:pt idx="22125">
                  <c:v>417.54899999999998</c:v>
                </c:pt>
                <c:pt idx="22126">
                  <c:v>417.56300000000005</c:v>
                </c:pt>
                <c:pt idx="22127">
                  <c:v>417.577</c:v>
                </c:pt>
                <c:pt idx="22128">
                  <c:v>417.59200000000004</c:v>
                </c:pt>
                <c:pt idx="22129">
                  <c:v>417.60599999999999</c:v>
                </c:pt>
                <c:pt idx="22130">
                  <c:v>417.62</c:v>
                </c:pt>
                <c:pt idx="22131">
                  <c:v>417.63499999999999</c:v>
                </c:pt>
                <c:pt idx="22132">
                  <c:v>417.649</c:v>
                </c:pt>
                <c:pt idx="22133">
                  <c:v>417.66300000000001</c:v>
                </c:pt>
                <c:pt idx="22134">
                  <c:v>417.678</c:v>
                </c:pt>
                <c:pt idx="22135">
                  <c:v>417.69200000000001</c:v>
                </c:pt>
                <c:pt idx="22136">
                  <c:v>417.70700000000005</c:v>
                </c:pt>
                <c:pt idx="22137">
                  <c:v>417.721</c:v>
                </c:pt>
                <c:pt idx="22138">
                  <c:v>417.73500000000001</c:v>
                </c:pt>
                <c:pt idx="22139">
                  <c:v>417.75</c:v>
                </c:pt>
                <c:pt idx="22140">
                  <c:v>417.76400000000001</c:v>
                </c:pt>
                <c:pt idx="22141">
                  <c:v>417.77800000000002</c:v>
                </c:pt>
                <c:pt idx="22142">
                  <c:v>417.79300000000001</c:v>
                </c:pt>
                <c:pt idx="22143">
                  <c:v>417.80699999999996</c:v>
                </c:pt>
                <c:pt idx="22144">
                  <c:v>417.82099999999997</c:v>
                </c:pt>
                <c:pt idx="22145">
                  <c:v>417.83599999999996</c:v>
                </c:pt>
                <c:pt idx="22146">
                  <c:v>417.85</c:v>
                </c:pt>
                <c:pt idx="22147">
                  <c:v>417.86400000000003</c:v>
                </c:pt>
                <c:pt idx="22148">
                  <c:v>417.87900000000002</c:v>
                </c:pt>
                <c:pt idx="22149">
                  <c:v>417.89300000000003</c:v>
                </c:pt>
                <c:pt idx="22150">
                  <c:v>417.90699999999998</c:v>
                </c:pt>
                <c:pt idx="22151">
                  <c:v>417.92199999999997</c:v>
                </c:pt>
                <c:pt idx="22152">
                  <c:v>417.93599999999998</c:v>
                </c:pt>
                <c:pt idx="22153">
                  <c:v>417.95</c:v>
                </c:pt>
                <c:pt idx="22154">
                  <c:v>417.96499999999997</c:v>
                </c:pt>
                <c:pt idx="22155">
                  <c:v>417.97899999999998</c:v>
                </c:pt>
                <c:pt idx="22156">
                  <c:v>417.99299999999999</c:v>
                </c:pt>
                <c:pt idx="22157">
                  <c:v>418.00800000000004</c:v>
                </c:pt>
                <c:pt idx="22158">
                  <c:v>418.02199999999999</c:v>
                </c:pt>
                <c:pt idx="22159">
                  <c:v>418.036</c:v>
                </c:pt>
                <c:pt idx="22160">
                  <c:v>418.05099999999999</c:v>
                </c:pt>
                <c:pt idx="22161">
                  <c:v>418.065</c:v>
                </c:pt>
                <c:pt idx="22162">
                  <c:v>418.07900000000001</c:v>
                </c:pt>
                <c:pt idx="22163">
                  <c:v>418.09399999999999</c:v>
                </c:pt>
                <c:pt idx="22164">
                  <c:v>418.10799999999995</c:v>
                </c:pt>
                <c:pt idx="22165">
                  <c:v>418.12200000000001</c:v>
                </c:pt>
                <c:pt idx="22166">
                  <c:v>418.137</c:v>
                </c:pt>
                <c:pt idx="22167">
                  <c:v>418.15100000000001</c:v>
                </c:pt>
                <c:pt idx="22168">
                  <c:v>418.16500000000002</c:v>
                </c:pt>
                <c:pt idx="22169">
                  <c:v>418.18</c:v>
                </c:pt>
                <c:pt idx="22170">
                  <c:v>418.19400000000002</c:v>
                </c:pt>
                <c:pt idx="22171">
                  <c:v>418.20799999999997</c:v>
                </c:pt>
                <c:pt idx="22172">
                  <c:v>418.22199999999998</c:v>
                </c:pt>
                <c:pt idx="22173">
                  <c:v>418.23699999999997</c:v>
                </c:pt>
                <c:pt idx="22174">
                  <c:v>418.25099999999998</c:v>
                </c:pt>
                <c:pt idx="22175">
                  <c:v>418.26500000000004</c:v>
                </c:pt>
                <c:pt idx="22176">
                  <c:v>418.28000000000003</c:v>
                </c:pt>
                <c:pt idx="22177">
                  <c:v>418.29400000000004</c:v>
                </c:pt>
                <c:pt idx="22178">
                  <c:v>418.30799999999999</c:v>
                </c:pt>
                <c:pt idx="22179">
                  <c:v>418.32299999999998</c:v>
                </c:pt>
                <c:pt idx="22180">
                  <c:v>418.33699999999999</c:v>
                </c:pt>
                <c:pt idx="22181">
                  <c:v>418.351</c:v>
                </c:pt>
                <c:pt idx="22182">
                  <c:v>418.36599999999999</c:v>
                </c:pt>
                <c:pt idx="22183">
                  <c:v>418.38</c:v>
                </c:pt>
                <c:pt idx="22184">
                  <c:v>418.39400000000001</c:v>
                </c:pt>
                <c:pt idx="22185">
                  <c:v>418.40900000000005</c:v>
                </c:pt>
                <c:pt idx="22186">
                  <c:v>418.423</c:v>
                </c:pt>
                <c:pt idx="22187">
                  <c:v>418.43700000000001</c:v>
                </c:pt>
                <c:pt idx="22188">
                  <c:v>418.45100000000002</c:v>
                </c:pt>
                <c:pt idx="22189">
                  <c:v>418.46600000000001</c:v>
                </c:pt>
                <c:pt idx="22190">
                  <c:v>418.48</c:v>
                </c:pt>
                <c:pt idx="22191">
                  <c:v>418.49399999999997</c:v>
                </c:pt>
                <c:pt idx="22192">
                  <c:v>418.50899999999996</c:v>
                </c:pt>
                <c:pt idx="22193">
                  <c:v>418.52299999999997</c:v>
                </c:pt>
                <c:pt idx="22194">
                  <c:v>418.53700000000003</c:v>
                </c:pt>
                <c:pt idx="22195">
                  <c:v>418.55200000000002</c:v>
                </c:pt>
                <c:pt idx="22196">
                  <c:v>418.56600000000003</c:v>
                </c:pt>
                <c:pt idx="22197">
                  <c:v>418.58</c:v>
                </c:pt>
                <c:pt idx="22198">
                  <c:v>418.59500000000003</c:v>
                </c:pt>
                <c:pt idx="22199">
                  <c:v>418.60899999999998</c:v>
                </c:pt>
                <c:pt idx="22200">
                  <c:v>418.62299999999999</c:v>
                </c:pt>
                <c:pt idx="22201">
                  <c:v>418.637</c:v>
                </c:pt>
                <c:pt idx="22202">
                  <c:v>418.65199999999999</c:v>
                </c:pt>
                <c:pt idx="22203">
                  <c:v>418.666</c:v>
                </c:pt>
                <c:pt idx="22204">
                  <c:v>418.68</c:v>
                </c:pt>
                <c:pt idx="22205">
                  <c:v>418.69499999999999</c:v>
                </c:pt>
                <c:pt idx="22206">
                  <c:v>418.709</c:v>
                </c:pt>
                <c:pt idx="22207">
                  <c:v>418.72300000000001</c:v>
                </c:pt>
                <c:pt idx="22208">
                  <c:v>418.73700000000002</c:v>
                </c:pt>
                <c:pt idx="22209">
                  <c:v>418.75200000000001</c:v>
                </c:pt>
                <c:pt idx="22210">
                  <c:v>418.76599999999996</c:v>
                </c:pt>
                <c:pt idx="22211">
                  <c:v>418.78</c:v>
                </c:pt>
                <c:pt idx="22212">
                  <c:v>418.79499999999996</c:v>
                </c:pt>
                <c:pt idx="22213">
                  <c:v>418.80900000000003</c:v>
                </c:pt>
                <c:pt idx="22214">
                  <c:v>418.82300000000004</c:v>
                </c:pt>
                <c:pt idx="22215">
                  <c:v>418.83699999999999</c:v>
                </c:pt>
                <c:pt idx="22216">
                  <c:v>418.85200000000003</c:v>
                </c:pt>
                <c:pt idx="22217">
                  <c:v>418.86599999999999</c:v>
                </c:pt>
                <c:pt idx="22218">
                  <c:v>418.88</c:v>
                </c:pt>
                <c:pt idx="22219">
                  <c:v>418.89499999999998</c:v>
                </c:pt>
                <c:pt idx="22220">
                  <c:v>418.90899999999999</c:v>
                </c:pt>
                <c:pt idx="22221">
                  <c:v>418.923</c:v>
                </c:pt>
                <c:pt idx="22222">
                  <c:v>418.93700000000001</c:v>
                </c:pt>
                <c:pt idx="22223">
                  <c:v>418.952</c:v>
                </c:pt>
                <c:pt idx="22224">
                  <c:v>418.96600000000001</c:v>
                </c:pt>
                <c:pt idx="22225">
                  <c:v>418.98</c:v>
                </c:pt>
                <c:pt idx="22226">
                  <c:v>418.995</c:v>
                </c:pt>
                <c:pt idx="22227">
                  <c:v>419.00900000000001</c:v>
                </c:pt>
                <c:pt idx="22228">
                  <c:v>419.02299999999997</c:v>
                </c:pt>
                <c:pt idx="22229">
                  <c:v>419.03699999999998</c:v>
                </c:pt>
                <c:pt idx="22230">
                  <c:v>419.05199999999996</c:v>
                </c:pt>
                <c:pt idx="22231">
                  <c:v>419.06599999999997</c:v>
                </c:pt>
                <c:pt idx="22232">
                  <c:v>419.08000000000004</c:v>
                </c:pt>
                <c:pt idx="22233">
                  <c:v>419.09500000000003</c:v>
                </c:pt>
                <c:pt idx="22234">
                  <c:v>419.10900000000004</c:v>
                </c:pt>
                <c:pt idx="22235">
                  <c:v>419.12299999999999</c:v>
                </c:pt>
                <c:pt idx="22236">
                  <c:v>419.137</c:v>
                </c:pt>
                <c:pt idx="22237">
                  <c:v>419.15199999999999</c:v>
                </c:pt>
                <c:pt idx="22238">
                  <c:v>419.166</c:v>
                </c:pt>
                <c:pt idx="22239">
                  <c:v>419.18</c:v>
                </c:pt>
                <c:pt idx="22240">
                  <c:v>419.19399999999996</c:v>
                </c:pt>
                <c:pt idx="22241">
                  <c:v>419.209</c:v>
                </c:pt>
                <c:pt idx="22242">
                  <c:v>419.22300000000001</c:v>
                </c:pt>
                <c:pt idx="22243">
                  <c:v>419.23700000000002</c:v>
                </c:pt>
                <c:pt idx="22244">
                  <c:v>419.25100000000003</c:v>
                </c:pt>
                <c:pt idx="22245">
                  <c:v>419.26600000000002</c:v>
                </c:pt>
                <c:pt idx="22246">
                  <c:v>419.28</c:v>
                </c:pt>
                <c:pt idx="22247">
                  <c:v>419.29399999999998</c:v>
                </c:pt>
                <c:pt idx="22248">
                  <c:v>419.30799999999999</c:v>
                </c:pt>
                <c:pt idx="22249">
                  <c:v>419.32299999999998</c:v>
                </c:pt>
                <c:pt idx="22250">
                  <c:v>419.33700000000005</c:v>
                </c:pt>
                <c:pt idx="22251">
                  <c:v>419.351</c:v>
                </c:pt>
                <c:pt idx="22252">
                  <c:v>419.36600000000004</c:v>
                </c:pt>
                <c:pt idx="22253">
                  <c:v>419.38</c:v>
                </c:pt>
                <c:pt idx="22254">
                  <c:v>419.39400000000001</c:v>
                </c:pt>
                <c:pt idx="22255">
                  <c:v>419.40800000000002</c:v>
                </c:pt>
                <c:pt idx="22256">
                  <c:v>419.423</c:v>
                </c:pt>
                <c:pt idx="22257">
                  <c:v>419.43700000000001</c:v>
                </c:pt>
                <c:pt idx="22258">
                  <c:v>419.45099999999996</c:v>
                </c:pt>
                <c:pt idx="22259">
                  <c:v>419.46500000000003</c:v>
                </c:pt>
                <c:pt idx="22260">
                  <c:v>419.48</c:v>
                </c:pt>
                <c:pt idx="22261">
                  <c:v>419.49400000000003</c:v>
                </c:pt>
                <c:pt idx="22262">
                  <c:v>419.50799999999998</c:v>
                </c:pt>
                <c:pt idx="22263">
                  <c:v>419.52199999999999</c:v>
                </c:pt>
                <c:pt idx="22264">
                  <c:v>419.53699999999998</c:v>
                </c:pt>
                <c:pt idx="22265">
                  <c:v>419.55099999999999</c:v>
                </c:pt>
                <c:pt idx="22266">
                  <c:v>419.565</c:v>
                </c:pt>
                <c:pt idx="22267">
                  <c:v>419.57899999999995</c:v>
                </c:pt>
                <c:pt idx="22268">
                  <c:v>419.59399999999999</c:v>
                </c:pt>
                <c:pt idx="22269">
                  <c:v>419.608</c:v>
                </c:pt>
                <c:pt idx="22270">
                  <c:v>419.62200000000001</c:v>
                </c:pt>
                <c:pt idx="22271">
                  <c:v>419.63600000000002</c:v>
                </c:pt>
                <c:pt idx="22272">
                  <c:v>419.65100000000001</c:v>
                </c:pt>
                <c:pt idx="22273">
                  <c:v>419.66500000000002</c:v>
                </c:pt>
                <c:pt idx="22274">
                  <c:v>419.67899999999997</c:v>
                </c:pt>
                <c:pt idx="22275">
                  <c:v>419.69299999999998</c:v>
                </c:pt>
                <c:pt idx="22276">
                  <c:v>419.70699999999999</c:v>
                </c:pt>
                <c:pt idx="22277">
                  <c:v>419.72199999999998</c:v>
                </c:pt>
                <c:pt idx="22278">
                  <c:v>419.73600000000005</c:v>
                </c:pt>
                <c:pt idx="22279">
                  <c:v>419.75</c:v>
                </c:pt>
                <c:pt idx="22280">
                  <c:v>419.76400000000001</c:v>
                </c:pt>
                <c:pt idx="22281">
                  <c:v>419.779</c:v>
                </c:pt>
                <c:pt idx="22282">
                  <c:v>419.79300000000001</c:v>
                </c:pt>
                <c:pt idx="22283">
                  <c:v>419.80700000000002</c:v>
                </c:pt>
                <c:pt idx="22284">
                  <c:v>419.82099999999997</c:v>
                </c:pt>
                <c:pt idx="22285">
                  <c:v>419.83599999999996</c:v>
                </c:pt>
                <c:pt idx="22286">
                  <c:v>419.84999999999997</c:v>
                </c:pt>
                <c:pt idx="22287">
                  <c:v>419.86400000000003</c:v>
                </c:pt>
                <c:pt idx="22288">
                  <c:v>419.87800000000004</c:v>
                </c:pt>
                <c:pt idx="22289">
                  <c:v>419.89300000000003</c:v>
                </c:pt>
                <c:pt idx="22290">
                  <c:v>419.90699999999998</c:v>
                </c:pt>
                <c:pt idx="22291">
                  <c:v>419.92099999999999</c:v>
                </c:pt>
                <c:pt idx="22292">
                  <c:v>419.935</c:v>
                </c:pt>
                <c:pt idx="22293">
                  <c:v>419.94900000000001</c:v>
                </c:pt>
                <c:pt idx="22294">
                  <c:v>419.964</c:v>
                </c:pt>
                <c:pt idx="22295">
                  <c:v>419.97799999999995</c:v>
                </c:pt>
                <c:pt idx="22296">
                  <c:v>419.99200000000002</c:v>
                </c:pt>
                <c:pt idx="22297">
                  <c:v>420.00600000000003</c:v>
                </c:pt>
                <c:pt idx="22298">
                  <c:v>420.02100000000002</c:v>
                </c:pt>
                <c:pt idx="22299">
                  <c:v>420.03500000000003</c:v>
                </c:pt>
                <c:pt idx="22300">
                  <c:v>420.04899999999998</c:v>
                </c:pt>
                <c:pt idx="22301">
                  <c:v>420.06299999999999</c:v>
                </c:pt>
                <c:pt idx="22302">
                  <c:v>420.077</c:v>
                </c:pt>
                <c:pt idx="22303">
                  <c:v>420.09199999999998</c:v>
                </c:pt>
                <c:pt idx="22304">
                  <c:v>420.10599999999999</c:v>
                </c:pt>
                <c:pt idx="22305">
                  <c:v>420.12</c:v>
                </c:pt>
                <c:pt idx="22306">
                  <c:v>420.13400000000001</c:v>
                </c:pt>
                <c:pt idx="22307">
                  <c:v>420.14800000000002</c:v>
                </c:pt>
                <c:pt idx="22308">
                  <c:v>420.16300000000001</c:v>
                </c:pt>
                <c:pt idx="22309">
                  <c:v>420.17700000000002</c:v>
                </c:pt>
                <c:pt idx="22310">
                  <c:v>420.19099999999997</c:v>
                </c:pt>
                <c:pt idx="22311">
                  <c:v>420.20499999999998</c:v>
                </c:pt>
                <c:pt idx="22312">
                  <c:v>420.21999999999997</c:v>
                </c:pt>
                <c:pt idx="22313">
                  <c:v>420.23399999999998</c:v>
                </c:pt>
                <c:pt idx="22314">
                  <c:v>420.24799999999999</c:v>
                </c:pt>
                <c:pt idx="22315">
                  <c:v>420.262</c:v>
                </c:pt>
                <c:pt idx="22316">
                  <c:v>420.27600000000001</c:v>
                </c:pt>
                <c:pt idx="22317">
                  <c:v>420.291</c:v>
                </c:pt>
                <c:pt idx="22318">
                  <c:v>420.30500000000001</c:v>
                </c:pt>
                <c:pt idx="22319">
                  <c:v>420.31900000000002</c:v>
                </c:pt>
                <c:pt idx="22320">
                  <c:v>420.33299999999997</c:v>
                </c:pt>
                <c:pt idx="22321">
                  <c:v>420.34699999999998</c:v>
                </c:pt>
                <c:pt idx="22322">
                  <c:v>420.36199999999997</c:v>
                </c:pt>
                <c:pt idx="22323">
                  <c:v>420.37600000000003</c:v>
                </c:pt>
                <c:pt idx="22324">
                  <c:v>420.39000000000004</c:v>
                </c:pt>
                <c:pt idx="22325">
                  <c:v>420.404</c:v>
                </c:pt>
                <c:pt idx="22326">
                  <c:v>420.41800000000001</c:v>
                </c:pt>
                <c:pt idx="22327">
                  <c:v>420.43299999999999</c:v>
                </c:pt>
                <c:pt idx="22328">
                  <c:v>420.447</c:v>
                </c:pt>
                <c:pt idx="22329">
                  <c:v>420.46100000000001</c:v>
                </c:pt>
                <c:pt idx="22330">
                  <c:v>420.47499999999997</c:v>
                </c:pt>
                <c:pt idx="22331">
                  <c:v>420.48899999999998</c:v>
                </c:pt>
                <c:pt idx="22332">
                  <c:v>420.50400000000002</c:v>
                </c:pt>
                <c:pt idx="22333">
                  <c:v>420.51800000000003</c:v>
                </c:pt>
                <c:pt idx="22334">
                  <c:v>420.53200000000004</c:v>
                </c:pt>
                <c:pt idx="22335">
                  <c:v>420.54599999999999</c:v>
                </c:pt>
                <c:pt idx="22336">
                  <c:v>420.56</c:v>
                </c:pt>
                <c:pt idx="22337">
                  <c:v>420.57499999999999</c:v>
                </c:pt>
                <c:pt idx="22338">
                  <c:v>420.589</c:v>
                </c:pt>
                <c:pt idx="22339">
                  <c:v>420.60300000000001</c:v>
                </c:pt>
                <c:pt idx="22340">
                  <c:v>420.61699999999996</c:v>
                </c:pt>
                <c:pt idx="22341">
                  <c:v>420.63100000000003</c:v>
                </c:pt>
                <c:pt idx="22342">
                  <c:v>420.64600000000002</c:v>
                </c:pt>
                <c:pt idx="22343">
                  <c:v>420.66</c:v>
                </c:pt>
                <c:pt idx="22344">
                  <c:v>420.67400000000004</c:v>
                </c:pt>
                <c:pt idx="22345">
                  <c:v>420.68799999999999</c:v>
                </c:pt>
                <c:pt idx="22346">
                  <c:v>420.702</c:v>
                </c:pt>
                <c:pt idx="22347">
                  <c:v>420.71600000000001</c:v>
                </c:pt>
                <c:pt idx="22348">
                  <c:v>420.73099999999999</c:v>
                </c:pt>
                <c:pt idx="22349">
                  <c:v>420.745</c:v>
                </c:pt>
                <c:pt idx="22350">
                  <c:v>420.75900000000001</c:v>
                </c:pt>
                <c:pt idx="22351">
                  <c:v>420.77300000000002</c:v>
                </c:pt>
                <c:pt idx="22352">
                  <c:v>420.78700000000003</c:v>
                </c:pt>
                <c:pt idx="22353">
                  <c:v>420.80200000000002</c:v>
                </c:pt>
                <c:pt idx="22354">
                  <c:v>420.81599999999997</c:v>
                </c:pt>
                <c:pt idx="22355">
                  <c:v>420.83</c:v>
                </c:pt>
                <c:pt idx="22356">
                  <c:v>420.84399999999999</c:v>
                </c:pt>
                <c:pt idx="22357">
                  <c:v>420.858</c:v>
                </c:pt>
                <c:pt idx="22358">
                  <c:v>420.87199999999996</c:v>
                </c:pt>
                <c:pt idx="22359">
                  <c:v>420.887</c:v>
                </c:pt>
                <c:pt idx="22360">
                  <c:v>420.90100000000001</c:v>
                </c:pt>
                <c:pt idx="22361">
                  <c:v>420.91500000000002</c:v>
                </c:pt>
                <c:pt idx="22362">
                  <c:v>420.92900000000003</c:v>
                </c:pt>
                <c:pt idx="22363">
                  <c:v>420.94299999999998</c:v>
                </c:pt>
                <c:pt idx="22364">
                  <c:v>420.95699999999999</c:v>
                </c:pt>
                <c:pt idx="22365">
                  <c:v>420.97199999999998</c:v>
                </c:pt>
                <c:pt idx="22366">
                  <c:v>420.98599999999999</c:v>
                </c:pt>
                <c:pt idx="22367">
                  <c:v>421</c:v>
                </c:pt>
                <c:pt idx="22368">
                  <c:v>421.01400000000001</c:v>
                </c:pt>
                <c:pt idx="22369">
                  <c:v>421.02800000000002</c:v>
                </c:pt>
                <c:pt idx="22370">
                  <c:v>421.04200000000003</c:v>
                </c:pt>
                <c:pt idx="22371">
                  <c:v>421.05700000000002</c:v>
                </c:pt>
                <c:pt idx="22372">
                  <c:v>421.07100000000003</c:v>
                </c:pt>
                <c:pt idx="22373">
                  <c:v>421.08499999999998</c:v>
                </c:pt>
                <c:pt idx="22374">
                  <c:v>421.09899999999999</c:v>
                </c:pt>
                <c:pt idx="22375">
                  <c:v>421.113</c:v>
                </c:pt>
                <c:pt idx="22376">
                  <c:v>421.12700000000001</c:v>
                </c:pt>
                <c:pt idx="22377">
                  <c:v>421.142</c:v>
                </c:pt>
                <c:pt idx="22378">
                  <c:v>421.15600000000001</c:v>
                </c:pt>
                <c:pt idx="22379">
                  <c:v>421.17</c:v>
                </c:pt>
                <c:pt idx="22380">
                  <c:v>421.18400000000003</c:v>
                </c:pt>
                <c:pt idx="22381">
                  <c:v>421.19799999999998</c:v>
                </c:pt>
                <c:pt idx="22382">
                  <c:v>421.21199999999999</c:v>
                </c:pt>
                <c:pt idx="22383">
                  <c:v>421.22699999999998</c:v>
                </c:pt>
                <c:pt idx="22384">
                  <c:v>421.24099999999999</c:v>
                </c:pt>
                <c:pt idx="22385">
                  <c:v>421.255</c:v>
                </c:pt>
                <c:pt idx="22386">
                  <c:v>421.26900000000001</c:v>
                </c:pt>
                <c:pt idx="22387">
                  <c:v>421.28300000000002</c:v>
                </c:pt>
                <c:pt idx="22388">
                  <c:v>421.29700000000003</c:v>
                </c:pt>
                <c:pt idx="22389">
                  <c:v>421.31099999999998</c:v>
                </c:pt>
                <c:pt idx="22390">
                  <c:v>421.32600000000002</c:v>
                </c:pt>
                <c:pt idx="22391">
                  <c:v>421.34</c:v>
                </c:pt>
                <c:pt idx="22392">
                  <c:v>421.35399999999998</c:v>
                </c:pt>
                <c:pt idx="22393">
                  <c:v>421.36799999999999</c:v>
                </c:pt>
                <c:pt idx="22394">
                  <c:v>421.38200000000001</c:v>
                </c:pt>
                <c:pt idx="22395">
                  <c:v>421.39600000000002</c:v>
                </c:pt>
                <c:pt idx="22396">
                  <c:v>421.411</c:v>
                </c:pt>
                <c:pt idx="22397">
                  <c:v>421.42500000000001</c:v>
                </c:pt>
                <c:pt idx="22398">
                  <c:v>421.43900000000002</c:v>
                </c:pt>
                <c:pt idx="22399">
                  <c:v>421.45299999999997</c:v>
                </c:pt>
                <c:pt idx="22400">
                  <c:v>421.46699999999998</c:v>
                </c:pt>
                <c:pt idx="22401">
                  <c:v>421.48099999999999</c:v>
                </c:pt>
                <c:pt idx="22402">
                  <c:v>421.495</c:v>
                </c:pt>
                <c:pt idx="22403">
                  <c:v>421.51000000000005</c:v>
                </c:pt>
                <c:pt idx="22404">
                  <c:v>421.524</c:v>
                </c:pt>
                <c:pt idx="22405">
                  <c:v>421.53800000000001</c:v>
                </c:pt>
                <c:pt idx="22406">
                  <c:v>421.55200000000002</c:v>
                </c:pt>
                <c:pt idx="22407">
                  <c:v>421.56599999999997</c:v>
                </c:pt>
                <c:pt idx="22408">
                  <c:v>421.58</c:v>
                </c:pt>
                <c:pt idx="22409">
                  <c:v>421.59399999999999</c:v>
                </c:pt>
                <c:pt idx="22410">
                  <c:v>421.608</c:v>
                </c:pt>
                <c:pt idx="22411">
                  <c:v>421.62299999999999</c:v>
                </c:pt>
                <c:pt idx="22412">
                  <c:v>421.637</c:v>
                </c:pt>
                <c:pt idx="22413">
                  <c:v>421.65100000000001</c:v>
                </c:pt>
                <c:pt idx="22414">
                  <c:v>421.66500000000002</c:v>
                </c:pt>
                <c:pt idx="22415">
                  <c:v>421.67899999999997</c:v>
                </c:pt>
                <c:pt idx="22416">
                  <c:v>421.69299999999998</c:v>
                </c:pt>
                <c:pt idx="22417">
                  <c:v>421.70699999999999</c:v>
                </c:pt>
                <c:pt idx="22418">
                  <c:v>421.72199999999998</c:v>
                </c:pt>
                <c:pt idx="22419">
                  <c:v>421.73599999999999</c:v>
                </c:pt>
                <c:pt idx="22420">
                  <c:v>421.75</c:v>
                </c:pt>
                <c:pt idx="22421">
                  <c:v>421.76400000000001</c:v>
                </c:pt>
                <c:pt idx="22422">
                  <c:v>421.77800000000002</c:v>
                </c:pt>
                <c:pt idx="22423">
                  <c:v>421.79200000000003</c:v>
                </c:pt>
                <c:pt idx="22424">
                  <c:v>421.80599999999998</c:v>
                </c:pt>
                <c:pt idx="22425">
                  <c:v>421.82</c:v>
                </c:pt>
                <c:pt idx="22426">
                  <c:v>421.83499999999998</c:v>
                </c:pt>
                <c:pt idx="22427">
                  <c:v>421.84899999999999</c:v>
                </c:pt>
                <c:pt idx="22428">
                  <c:v>421.863</c:v>
                </c:pt>
                <c:pt idx="22429">
                  <c:v>421.87700000000001</c:v>
                </c:pt>
                <c:pt idx="22430">
                  <c:v>421.89100000000002</c:v>
                </c:pt>
                <c:pt idx="22431">
                  <c:v>421.90500000000003</c:v>
                </c:pt>
                <c:pt idx="22432">
                  <c:v>421.91899999999998</c:v>
                </c:pt>
                <c:pt idx="22433">
                  <c:v>421.93299999999999</c:v>
                </c:pt>
                <c:pt idx="22434">
                  <c:v>421.947</c:v>
                </c:pt>
                <c:pt idx="22435">
                  <c:v>421.96199999999999</c:v>
                </c:pt>
                <c:pt idx="22436">
                  <c:v>421.976</c:v>
                </c:pt>
                <c:pt idx="22437">
                  <c:v>421.99</c:v>
                </c:pt>
                <c:pt idx="22438">
                  <c:v>422.00400000000002</c:v>
                </c:pt>
                <c:pt idx="22439">
                  <c:v>422.01800000000003</c:v>
                </c:pt>
                <c:pt idx="22440">
                  <c:v>422.03199999999998</c:v>
                </c:pt>
                <c:pt idx="22441">
                  <c:v>422.04599999999999</c:v>
                </c:pt>
                <c:pt idx="22442">
                  <c:v>422.06</c:v>
                </c:pt>
                <c:pt idx="22443">
                  <c:v>422.07400000000001</c:v>
                </c:pt>
                <c:pt idx="22444">
                  <c:v>422.089</c:v>
                </c:pt>
                <c:pt idx="22445">
                  <c:v>422.10299999999995</c:v>
                </c:pt>
                <c:pt idx="22446">
                  <c:v>422.11700000000002</c:v>
                </c:pt>
                <c:pt idx="22447">
                  <c:v>422.13100000000003</c:v>
                </c:pt>
                <c:pt idx="22448">
                  <c:v>422.14500000000004</c:v>
                </c:pt>
                <c:pt idx="22449">
                  <c:v>422.15899999999999</c:v>
                </c:pt>
                <c:pt idx="22450">
                  <c:v>422.173</c:v>
                </c:pt>
                <c:pt idx="22451">
                  <c:v>422.18700000000001</c:v>
                </c:pt>
                <c:pt idx="22452">
                  <c:v>422.20099999999996</c:v>
                </c:pt>
                <c:pt idx="22453">
                  <c:v>422.21599999999995</c:v>
                </c:pt>
                <c:pt idx="22454">
                  <c:v>422.22999999999996</c:v>
                </c:pt>
                <c:pt idx="22455">
                  <c:v>422.24400000000003</c:v>
                </c:pt>
                <c:pt idx="22456">
                  <c:v>422.25800000000004</c:v>
                </c:pt>
                <c:pt idx="22457">
                  <c:v>422.27199999999999</c:v>
                </c:pt>
                <c:pt idx="22458">
                  <c:v>422.286</c:v>
                </c:pt>
                <c:pt idx="22459">
                  <c:v>422.3</c:v>
                </c:pt>
                <c:pt idx="22460">
                  <c:v>422.31399999999996</c:v>
                </c:pt>
                <c:pt idx="22461">
                  <c:v>422.32799999999997</c:v>
                </c:pt>
                <c:pt idx="22462">
                  <c:v>422.34199999999998</c:v>
                </c:pt>
                <c:pt idx="22463">
                  <c:v>422.35599999999999</c:v>
                </c:pt>
                <c:pt idx="22464">
                  <c:v>422.37100000000004</c:v>
                </c:pt>
                <c:pt idx="22465">
                  <c:v>422.38499999999999</c:v>
                </c:pt>
                <c:pt idx="22466">
                  <c:v>422.399</c:v>
                </c:pt>
                <c:pt idx="22467">
                  <c:v>422.41300000000001</c:v>
                </c:pt>
                <c:pt idx="22468">
                  <c:v>422.42699999999996</c:v>
                </c:pt>
                <c:pt idx="22469">
                  <c:v>422.44099999999997</c:v>
                </c:pt>
                <c:pt idx="22470">
                  <c:v>422.45499999999998</c:v>
                </c:pt>
                <c:pt idx="22471">
                  <c:v>422.46899999999999</c:v>
                </c:pt>
                <c:pt idx="22472">
                  <c:v>422.483</c:v>
                </c:pt>
                <c:pt idx="22473">
                  <c:v>422.49700000000001</c:v>
                </c:pt>
                <c:pt idx="22474">
                  <c:v>422.51100000000002</c:v>
                </c:pt>
                <c:pt idx="22475">
                  <c:v>422.52600000000001</c:v>
                </c:pt>
                <c:pt idx="22476">
                  <c:v>422.54</c:v>
                </c:pt>
                <c:pt idx="22477">
                  <c:v>422.55399999999997</c:v>
                </c:pt>
                <c:pt idx="22478">
                  <c:v>422.56799999999998</c:v>
                </c:pt>
                <c:pt idx="22479">
                  <c:v>422.58199999999999</c:v>
                </c:pt>
                <c:pt idx="22480">
                  <c:v>422.596</c:v>
                </c:pt>
                <c:pt idx="22481">
                  <c:v>422.61</c:v>
                </c:pt>
                <c:pt idx="22482">
                  <c:v>422.62400000000002</c:v>
                </c:pt>
                <c:pt idx="22483">
                  <c:v>422.63799999999998</c:v>
                </c:pt>
                <c:pt idx="22484">
                  <c:v>422.65199999999999</c:v>
                </c:pt>
                <c:pt idx="22485">
                  <c:v>422.666</c:v>
                </c:pt>
                <c:pt idx="22486">
                  <c:v>422.68</c:v>
                </c:pt>
                <c:pt idx="22487">
                  <c:v>422.69399999999996</c:v>
                </c:pt>
                <c:pt idx="22488">
                  <c:v>422.709</c:v>
                </c:pt>
                <c:pt idx="22489">
                  <c:v>422.72300000000001</c:v>
                </c:pt>
                <c:pt idx="22490">
                  <c:v>422.73700000000002</c:v>
                </c:pt>
                <c:pt idx="22491">
                  <c:v>422.75100000000003</c:v>
                </c:pt>
                <c:pt idx="22492">
                  <c:v>422.76499999999999</c:v>
                </c:pt>
                <c:pt idx="22493">
                  <c:v>422.779</c:v>
                </c:pt>
                <c:pt idx="22494">
                  <c:v>422.79300000000001</c:v>
                </c:pt>
                <c:pt idx="22495">
                  <c:v>422.80699999999996</c:v>
                </c:pt>
                <c:pt idx="22496">
                  <c:v>422.82100000000003</c:v>
                </c:pt>
                <c:pt idx="22497">
                  <c:v>422.83500000000004</c:v>
                </c:pt>
                <c:pt idx="22498">
                  <c:v>422.84899999999999</c:v>
                </c:pt>
                <c:pt idx="22499">
                  <c:v>422.863</c:v>
                </c:pt>
                <c:pt idx="22500">
                  <c:v>422.87700000000001</c:v>
                </c:pt>
                <c:pt idx="22501">
                  <c:v>422.89100000000002</c:v>
                </c:pt>
                <c:pt idx="22502">
                  <c:v>422.90600000000001</c:v>
                </c:pt>
                <c:pt idx="22503">
                  <c:v>422.91999999999996</c:v>
                </c:pt>
                <c:pt idx="22504">
                  <c:v>422.93399999999997</c:v>
                </c:pt>
                <c:pt idx="22505">
                  <c:v>422.94800000000004</c:v>
                </c:pt>
                <c:pt idx="22506">
                  <c:v>422.96200000000005</c:v>
                </c:pt>
                <c:pt idx="22507">
                  <c:v>422.976</c:v>
                </c:pt>
                <c:pt idx="22508">
                  <c:v>422.99</c:v>
                </c:pt>
                <c:pt idx="22509">
                  <c:v>423.00400000000002</c:v>
                </c:pt>
                <c:pt idx="22510">
                  <c:v>423.01799999999997</c:v>
                </c:pt>
                <c:pt idx="22511">
                  <c:v>423.03199999999998</c:v>
                </c:pt>
                <c:pt idx="22512">
                  <c:v>423.04599999999999</c:v>
                </c:pt>
                <c:pt idx="22513">
                  <c:v>423.06</c:v>
                </c:pt>
                <c:pt idx="22514">
                  <c:v>423.07400000000001</c:v>
                </c:pt>
                <c:pt idx="22515">
                  <c:v>423.08800000000002</c:v>
                </c:pt>
                <c:pt idx="22516">
                  <c:v>423.10200000000003</c:v>
                </c:pt>
                <c:pt idx="22517">
                  <c:v>423.11599999999999</c:v>
                </c:pt>
                <c:pt idx="22518">
                  <c:v>423.13</c:v>
                </c:pt>
                <c:pt idx="22519">
                  <c:v>423.14400000000001</c:v>
                </c:pt>
                <c:pt idx="22520">
                  <c:v>423.15899999999999</c:v>
                </c:pt>
                <c:pt idx="22521">
                  <c:v>423.173</c:v>
                </c:pt>
                <c:pt idx="22522">
                  <c:v>423.18700000000001</c:v>
                </c:pt>
                <c:pt idx="22523">
                  <c:v>423.20100000000002</c:v>
                </c:pt>
                <c:pt idx="22524">
                  <c:v>423.21500000000003</c:v>
                </c:pt>
                <c:pt idx="22525">
                  <c:v>423.22899999999998</c:v>
                </c:pt>
                <c:pt idx="22526">
                  <c:v>423.24299999999999</c:v>
                </c:pt>
                <c:pt idx="22527">
                  <c:v>423.25700000000001</c:v>
                </c:pt>
                <c:pt idx="22528">
                  <c:v>423.27099999999996</c:v>
                </c:pt>
                <c:pt idx="22529">
                  <c:v>423.28499999999997</c:v>
                </c:pt>
                <c:pt idx="22530">
                  <c:v>423.29900000000004</c:v>
                </c:pt>
                <c:pt idx="22531">
                  <c:v>423.31299999999999</c:v>
                </c:pt>
                <c:pt idx="22532">
                  <c:v>423.327</c:v>
                </c:pt>
                <c:pt idx="22533">
                  <c:v>423.34100000000001</c:v>
                </c:pt>
                <c:pt idx="22534">
                  <c:v>423.35500000000002</c:v>
                </c:pt>
                <c:pt idx="22535">
                  <c:v>423.36899999999997</c:v>
                </c:pt>
                <c:pt idx="22536">
                  <c:v>423.38299999999998</c:v>
                </c:pt>
                <c:pt idx="22537">
                  <c:v>423.39699999999999</c:v>
                </c:pt>
                <c:pt idx="22538">
                  <c:v>423.411</c:v>
                </c:pt>
                <c:pt idx="22539">
                  <c:v>423.42500000000001</c:v>
                </c:pt>
                <c:pt idx="22540">
                  <c:v>423.43900000000002</c:v>
                </c:pt>
                <c:pt idx="22541">
                  <c:v>423.45299999999997</c:v>
                </c:pt>
                <c:pt idx="22542">
                  <c:v>423.45400000000001</c:v>
                </c:pt>
                <c:pt idx="22543">
                  <c:v>423.46699999999998</c:v>
                </c:pt>
                <c:pt idx="22544">
                  <c:v>423.46800000000002</c:v>
                </c:pt>
                <c:pt idx="22545">
                  <c:v>423.48099999999999</c:v>
                </c:pt>
                <c:pt idx="22546">
                  <c:v>423.483</c:v>
                </c:pt>
                <c:pt idx="22547">
                  <c:v>423.49799999999999</c:v>
                </c:pt>
                <c:pt idx="22548">
                  <c:v>423.512</c:v>
                </c:pt>
                <c:pt idx="22549">
                  <c:v>423.52699999999999</c:v>
                </c:pt>
                <c:pt idx="22550">
                  <c:v>423.54199999999997</c:v>
                </c:pt>
                <c:pt idx="22551">
                  <c:v>423.55599999999998</c:v>
                </c:pt>
                <c:pt idx="22552">
                  <c:v>423.57100000000003</c:v>
                </c:pt>
                <c:pt idx="22553">
                  <c:v>423.58500000000004</c:v>
                </c:pt>
                <c:pt idx="22554">
                  <c:v>423.6</c:v>
                </c:pt>
                <c:pt idx="22555">
                  <c:v>423.61500000000001</c:v>
                </c:pt>
                <c:pt idx="22556">
                  <c:v>423.62900000000002</c:v>
                </c:pt>
                <c:pt idx="22557">
                  <c:v>423.64400000000001</c:v>
                </c:pt>
                <c:pt idx="22558">
                  <c:v>423.65899999999999</c:v>
                </c:pt>
                <c:pt idx="22559">
                  <c:v>423.673</c:v>
                </c:pt>
                <c:pt idx="22560">
                  <c:v>423.68799999999999</c:v>
                </c:pt>
                <c:pt idx="22561">
                  <c:v>423.702</c:v>
                </c:pt>
                <c:pt idx="22562">
                  <c:v>423.71699999999998</c:v>
                </c:pt>
                <c:pt idx="22563">
                  <c:v>423.73199999999997</c:v>
                </c:pt>
                <c:pt idx="22564">
                  <c:v>423.74600000000004</c:v>
                </c:pt>
                <c:pt idx="22565">
                  <c:v>423.76100000000002</c:v>
                </c:pt>
                <c:pt idx="22566">
                  <c:v>423.77600000000001</c:v>
                </c:pt>
                <c:pt idx="22567">
                  <c:v>423.79</c:v>
                </c:pt>
                <c:pt idx="22568">
                  <c:v>423.80500000000001</c:v>
                </c:pt>
                <c:pt idx="22569">
                  <c:v>423.81900000000002</c:v>
                </c:pt>
                <c:pt idx="22570">
                  <c:v>423.834</c:v>
                </c:pt>
                <c:pt idx="22571">
                  <c:v>423.84899999999999</c:v>
                </c:pt>
                <c:pt idx="22572">
                  <c:v>423.863</c:v>
                </c:pt>
                <c:pt idx="22573">
                  <c:v>423.87799999999999</c:v>
                </c:pt>
                <c:pt idx="22574">
                  <c:v>423.892</c:v>
                </c:pt>
                <c:pt idx="22575">
                  <c:v>423.90700000000004</c:v>
                </c:pt>
                <c:pt idx="22576">
                  <c:v>423.92200000000003</c:v>
                </c:pt>
                <c:pt idx="22577">
                  <c:v>423.93600000000004</c:v>
                </c:pt>
                <c:pt idx="22578">
                  <c:v>423.95100000000002</c:v>
                </c:pt>
                <c:pt idx="22579">
                  <c:v>423.96500000000003</c:v>
                </c:pt>
                <c:pt idx="22580">
                  <c:v>423.98</c:v>
                </c:pt>
                <c:pt idx="22581">
                  <c:v>423.995</c:v>
                </c:pt>
                <c:pt idx="22582">
                  <c:v>424.00900000000001</c:v>
                </c:pt>
                <c:pt idx="22583">
                  <c:v>424.024</c:v>
                </c:pt>
                <c:pt idx="22584">
                  <c:v>424.03799999999995</c:v>
                </c:pt>
                <c:pt idx="22585">
                  <c:v>424.053</c:v>
                </c:pt>
                <c:pt idx="22586">
                  <c:v>424.06799999999998</c:v>
                </c:pt>
                <c:pt idx="22587">
                  <c:v>424.08200000000005</c:v>
                </c:pt>
                <c:pt idx="22588">
                  <c:v>424.09700000000004</c:v>
                </c:pt>
                <c:pt idx="22589">
                  <c:v>424.11099999999999</c:v>
                </c:pt>
                <c:pt idx="22590">
                  <c:v>424.12600000000003</c:v>
                </c:pt>
                <c:pt idx="22591">
                  <c:v>424.14100000000002</c:v>
                </c:pt>
                <c:pt idx="22592">
                  <c:v>424.15499999999997</c:v>
                </c:pt>
                <c:pt idx="22593">
                  <c:v>424.17</c:v>
                </c:pt>
                <c:pt idx="22594">
                  <c:v>424.18399999999997</c:v>
                </c:pt>
                <c:pt idx="22595">
                  <c:v>424.19900000000001</c:v>
                </c:pt>
                <c:pt idx="22596">
                  <c:v>424.214</c:v>
                </c:pt>
                <c:pt idx="22597">
                  <c:v>424.22799999999995</c:v>
                </c:pt>
                <c:pt idx="22598">
                  <c:v>424.24299999999999</c:v>
                </c:pt>
                <c:pt idx="22599">
                  <c:v>424.25700000000001</c:v>
                </c:pt>
                <c:pt idx="22600">
                  <c:v>424.27199999999999</c:v>
                </c:pt>
                <c:pt idx="22601">
                  <c:v>424.28700000000003</c:v>
                </c:pt>
                <c:pt idx="22602">
                  <c:v>424.30099999999999</c:v>
                </c:pt>
                <c:pt idx="22603">
                  <c:v>424.31600000000003</c:v>
                </c:pt>
                <c:pt idx="22604">
                  <c:v>424.33</c:v>
                </c:pt>
                <c:pt idx="22605">
                  <c:v>424.34499999999997</c:v>
                </c:pt>
                <c:pt idx="22606">
                  <c:v>424.35899999999998</c:v>
                </c:pt>
                <c:pt idx="22607">
                  <c:v>424.37399999999997</c:v>
                </c:pt>
                <c:pt idx="22608">
                  <c:v>424.38899999999995</c:v>
                </c:pt>
                <c:pt idx="22609">
                  <c:v>424.40300000000002</c:v>
                </c:pt>
                <c:pt idx="22610">
                  <c:v>424.41800000000001</c:v>
                </c:pt>
                <c:pt idx="22611">
                  <c:v>424.43200000000002</c:v>
                </c:pt>
                <c:pt idx="22612">
                  <c:v>424.447</c:v>
                </c:pt>
                <c:pt idx="22613">
                  <c:v>424.46100000000001</c:v>
                </c:pt>
                <c:pt idx="22614">
                  <c:v>424.476</c:v>
                </c:pt>
                <c:pt idx="22615">
                  <c:v>424.49099999999999</c:v>
                </c:pt>
                <c:pt idx="22616">
                  <c:v>424.505</c:v>
                </c:pt>
                <c:pt idx="22617">
                  <c:v>424.52</c:v>
                </c:pt>
                <c:pt idx="22618">
                  <c:v>424.53399999999999</c:v>
                </c:pt>
                <c:pt idx="22619">
                  <c:v>424.54899999999998</c:v>
                </c:pt>
                <c:pt idx="22620">
                  <c:v>424.56399999999996</c:v>
                </c:pt>
                <c:pt idx="22621">
                  <c:v>424.57800000000003</c:v>
                </c:pt>
                <c:pt idx="22622">
                  <c:v>424.59300000000002</c:v>
                </c:pt>
                <c:pt idx="22623">
                  <c:v>424.60700000000003</c:v>
                </c:pt>
                <c:pt idx="22624">
                  <c:v>424.62200000000001</c:v>
                </c:pt>
                <c:pt idx="22625">
                  <c:v>424.63600000000002</c:v>
                </c:pt>
                <c:pt idx="22626">
                  <c:v>424.65100000000001</c:v>
                </c:pt>
                <c:pt idx="22627">
                  <c:v>424.66500000000002</c:v>
                </c:pt>
                <c:pt idx="22628">
                  <c:v>424.68</c:v>
                </c:pt>
                <c:pt idx="22629">
                  <c:v>424.69499999999999</c:v>
                </c:pt>
                <c:pt idx="22630">
                  <c:v>424.709</c:v>
                </c:pt>
                <c:pt idx="22631">
                  <c:v>424.72399999999999</c:v>
                </c:pt>
                <c:pt idx="22632">
                  <c:v>424.738</c:v>
                </c:pt>
                <c:pt idx="22633">
                  <c:v>424.75300000000004</c:v>
                </c:pt>
                <c:pt idx="22634">
                  <c:v>424.767</c:v>
                </c:pt>
                <c:pt idx="22635">
                  <c:v>424.78200000000004</c:v>
                </c:pt>
                <c:pt idx="22636">
                  <c:v>424.79700000000003</c:v>
                </c:pt>
                <c:pt idx="22637">
                  <c:v>424.81099999999998</c:v>
                </c:pt>
                <c:pt idx="22638">
                  <c:v>424.82600000000002</c:v>
                </c:pt>
                <c:pt idx="22639">
                  <c:v>424.84</c:v>
                </c:pt>
                <c:pt idx="22640">
                  <c:v>424.85499999999996</c:v>
                </c:pt>
                <c:pt idx="22641">
                  <c:v>424.86899999999997</c:v>
                </c:pt>
                <c:pt idx="22642">
                  <c:v>424.88399999999996</c:v>
                </c:pt>
                <c:pt idx="22643">
                  <c:v>424.89800000000002</c:v>
                </c:pt>
                <c:pt idx="22644">
                  <c:v>424.91300000000001</c:v>
                </c:pt>
                <c:pt idx="22645">
                  <c:v>424.928</c:v>
                </c:pt>
                <c:pt idx="22646">
                  <c:v>424.94200000000001</c:v>
                </c:pt>
                <c:pt idx="22647">
                  <c:v>424.95699999999999</c:v>
                </c:pt>
                <c:pt idx="22648">
                  <c:v>424.971</c:v>
                </c:pt>
                <c:pt idx="22649">
                  <c:v>424.98599999999999</c:v>
                </c:pt>
                <c:pt idx="22650">
                  <c:v>425</c:v>
                </c:pt>
                <c:pt idx="22651">
                  <c:v>425.01499999999999</c:v>
                </c:pt>
                <c:pt idx="22652">
                  <c:v>425.029</c:v>
                </c:pt>
                <c:pt idx="22653">
                  <c:v>425.04399999999998</c:v>
                </c:pt>
                <c:pt idx="22654">
                  <c:v>425.05799999999999</c:v>
                </c:pt>
                <c:pt idx="22655">
                  <c:v>425.07300000000004</c:v>
                </c:pt>
                <c:pt idx="22656">
                  <c:v>425.08800000000002</c:v>
                </c:pt>
                <c:pt idx="22657">
                  <c:v>425.10200000000003</c:v>
                </c:pt>
                <c:pt idx="22658">
                  <c:v>425.11700000000002</c:v>
                </c:pt>
                <c:pt idx="22659">
                  <c:v>425.13100000000003</c:v>
                </c:pt>
                <c:pt idx="22660">
                  <c:v>425.14600000000002</c:v>
                </c:pt>
                <c:pt idx="22661">
                  <c:v>425.15999999999997</c:v>
                </c:pt>
                <c:pt idx="22662">
                  <c:v>425.17500000000001</c:v>
                </c:pt>
                <c:pt idx="22663">
                  <c:v>425.18899999999996</c:v>
                </c:pt>
                <c:pt idx="22664">
                  <c:v>425.20399999999995</c:v>
                </c:pt>
                <c:pt idx="22665">
                  <c:v>425.21800000000002</c:v>
                </c:pt>
                <c:pt idx="22666">
                  <c:v>425.233</c:v>
                </c:pt>
                <c:pt idx="22667">
                  <c:v>425.24700000000001</c:v>
                </c:pt>
                <c:pt idx="22668">
                  <c:v>425.262</c:v>
                </c:pt>
                <c:pt idx="22669">
                  <c:v>425.27699999999999</c:v>
                </c:pt>
                <c:pt idx="22670">
                  <c:v>425.291</c:v>
                </c:pt>
                <c:pt idx="22671">
                  <c:v>425.30599999999998</c:v>
                </c:pt>
                <c:pt idx="22672">
                  <c:v>425.32</c:v>
                </c:pt>
                <c:pt idx="22673">
                  <c:v>425.33499999999998</c:v>
                </c:pt>
                <c:pt idx="22674">
                  <c:v>425.34899999999999</c:v>
                </c:pt>
                <c:pt idx="22675">
                  <c:v>425.36399999999998</c:v>
                </c:pt>
                <c:pt idx="22676">
                  <c:v>425.37799999999999</c:v>
                </c:pt>
                <c:pt idx="22677">
                  <c:v>425.39300000000003</c:v>
                </c:pt>
                <c:pt idx="22678">
                  <c:v>425.40700000000004</c:v>
                </c:pt>
                <c:pt idx="22679">
                  <c:v>425.42200000000003</c:v>
                </c:pt>
                <c:pt idx="22680">
                  <c:v>425.43600000000004</c:v>
                </c:pt>
                <c:pt idx="22681">
                  <c:v>425.45100000000002</c:v>
                </c:pt>
                <c:pt idx="22682">
                  <c:v>425.46499999999997</c:v>
                </c:pt>
                <c:pt idx="22683">
                  <c:v>425.48</c:v>
                </c:pt>
                <c:pt idx="22684">
                  <c:v>425.49399999999997</c:v>
                </c:pt>
                <c:pt idx="22685">
                  <c:v>425.50899999999996</c:v>
                </c:pt>
                <c:pt idx="22686">
                  <c:v>425.524</c:v>
                </c:pt>
                <c:pt idx="22687">
                  <c:v>425.53799999999995</c:v>
                </c:pt>
                <c:pt idx="22688">
                  <c:v>425.553</c:v>
                </c:pt>
                <c:pt idx="22689">
                  <c:v>425.56700000000001</c:v>
                </c:pt>
                <c:pt idx="22690">
                  <c:v>425.58199999999999</c:v>
                </c:pt>
                <c:pt idx="22691">
                  <c:v>425.596</c:v>
                </c:pt>
                <c:pt idx="22692">
                  <c:v>425.61099999999999</c:v>
                </c:pt>
                <c:pt idx="22693">
                  <c:v>425.625</c:v>
                </c:pt>
                <c:pt idx="22694">
                  <c:v>425.64</c:v>
                </c:pt>
                <c:pt idx="22695">
                  <c:v>425.654</c:v>
                </c:pt>
                <c:pt idx="22696">
                  <c:v>425.66899999999998</c:v>
                </c:pt>
                <c:pt idx="22697">
                  <c:v>425.68299999999999</c:v>
                </c:pt>
                <c:pt idx="22698">
                  <c:v>425.69799999999998</c:v>
                </c:pt>
                <c:pt idx="22699">
                  <c:v>425.71200000000005</c:v>
                </c:pt>
                <c:pt idx="22700">
                  <c:v>425.72700000000003</c:v>
                </c:pt>
                <c:pt idx="22701">
                  <c:v>425.74099999999999</c:v>
                </c:pt>
                <c:pt idx="22702">
                  <c:v>425.75600000000003</c:v>
                </c:pt>
                <c:pt idx="22703">
                  <c:v>425.77</c:v>
                </c:pt>
                <c:pt idx="22704">
                  <c:v>425.78500000000003</c:v>
                </c:pt>
                <c:pt idx="22705">
                  <c:v>425.79899999999998</c:v>
                </c:pt>
                <c:pt idx="22706">
                  <c:v>425.81399999999996</c:v>
                </c:pt>
                <c:pt idx="22707">
                  <c:v>425.82799999999997</c:v>
                </c:pt>
                <c:pt idx="22708">
                  <c:v>425.84299999999996</c:v>
                </c:pt>
                <c:pt idx="22709">
                  <c:v>425.85700000000003</c:v>
                </c:pt>
                <c:pt idx="22710">
                  <c:v>425.87200000000001</c:v>
                </c:pt>
                <c:pt idx="22711">
                  <c:v>425.88600000000002</c:v>
                </c:pt>
                <c:pt idx="22712">
                  <c:v>425.90100000000001</c:v>
                </c:pt>
                <c:pt idx="22713">
                  <c:v>425.91500000000002</c:v>
                </c:pt>
                <c:pt idx="22714">
                  <c:v>425.93</c:v>
                </c:pt>
                <c:pt idx="22715">
                  <c:v>425.94400000000002</c:v>
                </c:pt>
                <c:pt idx="22716">
                  <c:v>425.959</c:v>
                </c:pt>
                <c:pt idx="22717">
                  <c:v>425.97300000000001</c:v>
                </c:pt>
                <c:pt idx="22718">
                  <c:v>425.988</c:v>
                </c:pt>
                <c:pt idx="22719">
                  <c:v>426.00199999999995</c:v>
                </c:pt>
                <c:pt idx="22720">
                  <c:v>426.017</c:v>
                </c:pt>
                <c:pt idx="22721">
                  <c:v>426.03100000000001</c:v>
                </c:pt>
                <c:pt idx="22722">
                  <c:v>426.04599999999999</c:v>
                </c:pt>
                <c:pt idx="22723">
                  <c:v>426.06</c:v>
                </c:pt>
                <c:pt idx="22724">
                  <c:v>426.07499999999999</c:v>
                </c:pt>
                <c:pt idx="22725">
                  <c:v>426.089</c:v>
                </c:pt>
                <c:pt idx="22726">
                  <c:v>426.10399999999998</c:v>
                </c:pt>
                <c:pt idx="22727">
                  <c:v>426.11799999999999</c:v>
                </c:pt>
                <c:pt idx="22728">
                  <c:v>426.13299999999998</c:v>
                </c:pt>
                <c:pt idx="22729">
                  <c:v>426.14699999999999</c:v>
                </c:pt>
                <c:pt idx="22730">
                  <c:v>426.16199999999998</c:v>
                </c:pt>
                <c:pt idx="22731">
                  <c:v>426.17600000000004</c:v>
                </c:pt>
                <c:pt idx="22732">
                  <c:v>426.19100000000003</c:v>
                </c:pt>
                <c:pt idx="22733">
                  <c:v>426.20500000000004</c:v>
                </c:pt>
                <c:pt idx="22734">
                  <c:v>426.22</c:v>
                </c:pt>
                <c:pt idx="22735">
                  <c:v>426.23399999999998</c:v>
                </c:pt>
                <c:pt idx="22736">
                  <c:v>426.24900000000002</c:v>
                </c:pt>
                <c:pt idx="22737">
                  <c:v>426.26299999999998</c:v>
                </c:pt>
                <c:pt idx="22738">
                  <c:v>426.27699999999999</c:v>
                </c:pt>
                <c:pt idx="22739">
                  <c:v>426.29199999999997</c:v>
                </c:pt>
                <c:pt idx="22740">
                  <c:v>426.30599999999998</c:v>
                </c:pt>
                <c:pt idx="22741">
                  <c:v>426.32099999999997</c:v>
                </c:pt>
                <c:pt idx="22742">
                  <c:v>426.33500000000004</c:v>
                </c:pt>
                <c:pt idx="22743">
                  <c:v>426.35</c:v>
                </c:pt>
                <c:pt idx="22744">
                  <c:v>426.36400000000003</c:v>
                </c:pt>
                <c:pt idx="22745">
                  <c:v>426.37900000000002</c:v>
                </c:pt>
                <c:pt idx="22746">
                  <c:v>426.39300000000003</c:v>
                </c:pt>
                <c:pt idx="22747">
                  <c:v>426.40800000000002</c:v>
                </c:pt>
                <c:pt idx="22748">
                  <c:v>426.42199999999997</c:v>
                </c:pt>
                <c:pt idx="22749">
                  <c:v>426.43700000000001</c:v>
                </c:pt>
                <c:pt idx="22750">
                  <c:v>426.45099999999996</c:v>
                </c:pt>
                <c:pt idx="22751">
                  <c:v>426.46599999999995</c:v>
                </c:pt>
                <c:pt idx="22752">
                  <c:v>426.48</c:v>
                </c:pt>
                <c:pt idx="22753">
                  <c:v>426.495</c:v>
                </c:pt>
                <c:pt idx="22754">
                  <c:v>426.50900000000001</c:v>
                </c:pt>
                <c:pt idx="22755">
                  <c:v>426.524</c:v>
                </c:pt>
                <c:pt idx="22756">
                  <c:v>426.53800000000001</c:v>
                </c:pt>
                <c:pt idx="22757">
                  <c:v>426.55200000000002</c:v>
                </c:pt>
                <c:pt idx="22758">
                  <c:v>426.56700000000001</c:v>
                </c:pt>
                <c:pt idx="22759">
                  <c:v>426.58099999999996</c:v>
                </c:pt>
                <c:pt idx="22760">
                  <c:v>426.596</c:v>
                </c:pt>
                <c:pt idx="22761">
                  <c:v>426.60999999999996</c:v>
                </c:pt>
                <c:pt idx="22762">
                  <c:v>426.625</c:v>
                </c:pt>
                <c:pt idx="22763">
                  <c:v>426.63900000000001</c:v>
                </c:pt>
                <c:pt idx="22764">
                  <c:v>426.654</c:v>
                </c:pt>
                <c:pt idx="22765">
                  <c:v>426.66800000000001</c:v>
                </c:pt>
                <c:pt idx="22766">
                  <c:v>426.68299999999999</c:v>
                </c:pt>
                <c:pt idx="22767">
                  <c:v>426.697</c:v>
                </c:pt>
                <c:pt idx="22768">
                  <c:v>426.71100000000001</c:v>
                </c:pt>
                <c:pt idx="22769">
                  <c:v>426.726</c:v>
                </c:pt>
                <c:pt idx="22770">
                  <c:v>426.74</c:v>
                </c:pt>
                <c:pt idx="22771">
                  <c:v>426.755</c:v>
                </c:pt>
                <c:pt idx="22772">
                  <c:v>426.76899999999995</c:v>
                </c:pt>
                <c:pt idx="22773">
                  <c:v>426.78399999999999</c:v>
                </c:pt>
                <c:pt idx="22774">
                  <c:v>426.798</c:v>
                </c:pt>
                <c:pt idx="22775">
                  <c:v>426.81300000000005</c:v>
                </c:pt>
                <c:pt idx="22776">
                  <c:v>426.827</c:v>
                </c:pt>
                <c:pt idx="22777">
                  <c:v>426.84199999999998</c:v>
                </c:pt>
                <c:pt idx="22778">
                  <c:v>426.85599999999999</c:v>
                </c:pt>
                <c:pt idx="22779">
                  <c:v>426.87</c:v>
                </c:pt>
                <c:pt idx="22780">
                  <c:v>426.88499999999999</c:v>
                </c:pt>
                <c:pt idx="22781">
                  <c:v>426.899</c:v>
                </c:pt>
                <c:pt idx="22782">
                  <c:v>426.91399999999999</c:v>
                </c:pt>
                <c:pt idx="22783">
                  <c:v>426.928</c:v>
                </c:pt>
                <c:pt idx="22784">
                  <c:v>426.94300000000004</c:v>
                </c:pt>
                <c:pt idx="22785">
                  <c:v>426.95699999999999</c:v>
                </c:pt>
                <c:pt idx="22786">
                  <c:v>426.97200000000004</c:v>
                </c:pt>
                <c:pt idx="22787">
                  <c:v>426.98599999999999</c:v>
                </c:pt>
                <c:pt idx="22788">
                  <c:v>427</c:v>
                </c:pt>
                <c:pt idx="22789">
                  <c:v>427.01499999999999</c:v>
                </c:pt>
                <c:pt idx="22790">
                  <c:v>427.029</c:v>
                </c:pt>
                <c:pt idx="22791">
                  <c:v>427.04399999999998</c:v>
                </c:pt>
                <c:pt idx="22792">
                  <c:v>427.05799999999999</c:v>
                </c:pt>
                <c:pt idx="22793">
                  <c:v>427.07299999999998</c:v>
                </c:pt>
                <c:pt idx="22794">
                  <c:v>427.08700000000005</c:v>
                </c:pt>
                <c:pt idx="22795">
                  <c:v>427.10200000000003</c:v>
                </c:pt>
                <c:pt idx="22796">
                  <c:v>427.11600000000004</c:v>
                </c:pt>
                <c:pt idx="22797">
                  <c:v>427.13</c:v>
                </c:pt>
                <c:pt idx="22798">
                  <c:v>427.14499999999998</c:v>
                </c:pt>
                <c:pt idx="22799">
                  <c:v>427.15899999999999</c:v>
                </c:pt>
                <c:pt idx="22800">
                  <c:v>427.17399999999998</c:v>
                </c:pt>
                <c:pt idx="22801">
                  <c:v>427.18799999999999</c:v>
                </c:pt>
                <c:pt idx="22802">
                  <c:v>427.20299999999997</c:v>
                </c:pt>
                <c:pt idx="22803">
                  <c:v>427.21699999999998</c:v>
                </c:pt>
                <c:pt idx="22804">
                  <c:v>427.23099999999999</c:v>
                </c:pt>
                <c:pt idx="22805">
                  <c:v>427.24600000000004</c:v>
                </c:pt>
                <c:pt idx="22806">
                  <c:v>427.26</c:v>
                </c:pt>
                <c:pt idx="22807">
                  <c:v>427.27500000000003</c:v>
                </c:pt>
                <c:pt idx="22808">
                  <c:v>427.28899999999999</c:v>
                </c:pt>
                <c:pt idx="22809">
                  <c:v>427.30400000000003</c:v>
                </c:pt>
                <c:pt idx="22810">
                  <c:v>427.31799999999998</c:v>
                </c:pt>
                <c:pt idx="22811">
                  <c:v>427.33199999999999</c:v>
                </c:pt>
                <c:pt idx="22812">
                  <c:v>427.34699999999998</c:v>
                </c:pt>
                <c:pt idx="22813">
                  <c:v>427.36099999999999</c:v>
                </c:pt>
                <c:pt idx="22814">
                  <c:v>427.37599999999998</c:v>
                </c:pt>
                <c:pt idx="22815">
                  <c:v>427.39000000000004</c:v>
                </c:pt>
                <c:pt idx="22816">
                  <c:v>427.404</c:v>
                </c:pt>
                <c:pt idx="22817">
                  <c:v>427.41900000000004</c:v>
                </c:pt>
                <c:pt idx="22818">
                  <c:v>427.43299999999999</c:v>
                </c:pt>
                <c:pt idx="22819">
                  <c:v>427.44799999999998</c:v>
                </c:pt>
                <c:pt idx="22820">
                  <c:v>427.46199999999999</c:v>
                </c:pt>
                <c:pt idx="22821">
                  <c:v>427.47699999999998</c:v>
                </c:pt>
                <c:pt idx="22822">
                  <c:v>427.49099999999999</c:v>
                </c:pt>
                <c:pt idx="22823">
                  <c:v>427.505</c:v>
                </c:pt>
                <c:pt idx="22824">
                  <c:v>427.52</c:v>
                </c:pt>
                <c:pt idx="22825">
                  <c:v>427.53400000000005</c:v>
                </c:pt>
                <c:pt idx="22826">
                  <c:v>427.54900000000004</c:v>
                </c:pt>
                <c:pt idx="22827">
                  <c:v>427.56299999999999</c:v>
                </c:pt>
                <c:pt idx="22828">
                  <c:v>427.577</c:v>
                </c:pt>
                <c:pt idx="22829">
                  <c:v>427.59199999999998</c:v>
                </c:pt>
                <c:pt idx="22830">
                  <c:v>427.60599999999999</c:v>
                </c:pt>
                <c:pt idx="22831">
                  <c:v>427.62099999999998</c:v>
                </c:pt>
                <c:pt idx="22832">
                  <c:v>427.63499999999999</c:v>
                </c:pt>
                <c:pt idx="22833">
                  <c:v>427.649</c:v>
                </c:pt>
                <c:pt idx="22834">
                  <c:v>427.66399999999999</c:v>
                </c:pt>
                <c:pt idx="22835">
                  <c:v>427.67800000000005</c:v>
                </c:pt>
                <c:pt idx="22836">
                  <c:v>427.69300000000004</c:v>
                </c:pt>
                <c:pt idx="22837">
                  <c:v>427.70699999999999</c:v>
                </c:pt>
                <c:pt idx="22838">
                  <c:v>427.721</c:v>
                </c:pt>
                <c:pt idx="22839">
                  <c:v>427.73599999999999</c:v>
                </c:pt>
                <c:pt idx="22840">
                  <c:v>427.75</c:v>
                </c:pt>
                <c:pt idx="22841">
                  <c:v>427.76499999999999</c:v>
                </c:pt>
                <c:pt idx="22842">
                  <c:v>427.779</c:v>
                </c:pt>
                <c:pt idx="22843">
                  <c:v>427.79300000000001</c:v>
                </c:pt>
                <c:pt idx="22844">
                  <c:v>427.80799999999999</c:v>
                </c:pt>
                <c:pt idx="22845">
                  <c:v>427.822</c:v>
                </c:pt>
                <c:pt idx="22846">
                  <c:v>427.83700000000005</c:v>
                </c:pt>
                <c:pt idx="22847">
                  <c:v>427.851</c:v>
                </c:pt>
                <c:pt idx="22848">
                  <c:v>427.86500000000001</c:v>
                </c:pt>
                <c:pt idx="22849">
                  <c:v>427.88</c:v>
                </c:pt>
                <c:pt idx="22850">
                  <c:v>427.89400000000001</c:v>
                </c:pt>
                <c:pt idx="22851">
                  <c:v>427.90899999999999</c:v>
                </c:pt>
                <c:pt idx="22852">
                  <c:v>427.923</c:v>
                </c:pt>
                <c:pt idx="22853">
                  <c:v>427.93699999999995</c:v>
                </c:pt>
                <c:pt idx="22854">
                  <c:v>427.952</c:v>
                </c:pt>
                <c:pt idx="22855">
                  <c:v>427.96600000000001</c:v>
                </c:pt>
                <c:pt idx="22856">
                  <c:v>427.98100000000005</c:v>
                </c:pt>
                <c:pt idx="22857">
                  <c:v>427.995</c:v>
                </c:pt>
                <c:pt idx="22858">
                  <c:v>428.00900000000001</c:v>
                </c:pt>
                <c:pt idx="22859">
                  <c:v>428.024</c:v>
                </c:pt>
                <c:pt idx="22860">
                  <c:v>428.03800000000001</c:v>
                </c:pt>
                <c:pt idx="22861">
                  <c:v>428.05199999999996</c:v>
                </c:pt>
                <c:pt idx="22862">
                  <c:v>428.06700000000001</c:v>
                </c:pt>
                <c:pt idx="22863">
                  <c:v>428.08099999999996</c:v>
                </c:pt>
                <c:pt idx="22864">
                  <c:v>428.096</c:v>
                </c:pt>
                <c:pt idx="22865">
                  <c:v>428.11</c:v>
                </c:pt>
                <c:pt idx="22866">
                  <c:v>428.12400000000002</c:v>
                </c:pt>
                <c:pt idx="22867">
                  <c:v>428.13900000000001</c:v>
                </c:pt>
                <c:pt idx="22868">
                  <c:v>428.15300000000002</c:v>
                </c:pt>
                <c:pt idx="22869">
                  <c:v>428.16700000000003</c:v>
                </c:pt>
                <c:pt idx="22870">
                  <c:v>428.18200000000002</c:v>
                </c:pt>
                <c:pt idx="22871">
                  <c:v>428.19599999999997</c:v>
                </c:pt>
                <c:pt idx="22872">
                  <c:v>428.21100000000001</c:v>
                </c:pt>
                <c:pt idx="22873">
                  <c:v>428.22499999999997</c:v>
                </c:pt>
                <c:pt idx="22874">
                  <c:v>428.23899999999998</c:v>
                </c:pt>
                <c:pt idx="22875">
                  <c:v>428.25400000000002</c:v>
                </c:pt>
                <c:pt idx="22876">
                  <c:v>428.26800000000003</c:v>
                </c:pt>
                <c:pt idx="22877">
                  <c:v>428.28200000000004</c:v>
                </c:pt>
                <c:pt idx="22878">
                  <c:v>428.29700000000003</c:v>
                </c:pt>
                <c:pt idx="22879">
                  <c:v>428.31099999999998</c:v>
                </c:pt>
                <c:pt idx="22880">
                  <c:v>428.32600000000002</c:v>
                </c:pt>
                <c:pt idx="22881">
                  <c:v>428.34</c:v>
                </c:pt>
                <c:pt idx="22882">
                  <c:v>428.35399999999998</c:v>
                </c:pt>
                <c:pt idx="22883">
                  <c:v>428.36899999999997</c:v>
                </c:pt>
                <c:pt idx="22884">
                  <c:v>428.38299999999998</c:v>
                </c:pt>
                <c:pt idx="22885">
                  <c:v>428.39700000000005</c:v>
                </c:pt>
                <c:pt idx="22886">
                  <c:v>428.41200000000003</c:v>
                </c:pt>
                <c:pt idx="22887">
                  <c:v>428.42599999999999</c:v>
                </c:pt>
                <c:pt idx="22888">
                  <c:v>428.44</c:v>
                </c:pt>
                <c:pt idx="22889">
                  <c:v>428.45499999999998</c:v>
                </c:pt>
                <c:pt idx="22890">
                  <c:v>428.46899999999999</c:v>
                </c:pt>
                <c:pt idx="22891">
                  <c:v>428.48399999999998</c:v>
                </c:pt>
                <c:pt idx="22892">
                  <c:v>428.49799999999999</c:v>
                </c:pt>
                <c:pt idx="22893">
                  <c:v>428.512</c:v>
                </c:pt>
                <c:pt idx="22894">
                  <c:v>428.52699999999999</c:v>
                </c:pt>
                <c:pt idx="22895">
                  <c:v>428.54100000000005</c:v>
                </c:pt>
                <c:pt idx="22896">
                  <c:v>428.55500000000001</c:v>
                </c:pt>
                <c:pt idx="22897">
                  <c:v>428.57</c:v>
                </c:pt>
                <c:pt idx="22898">
                  <c:v>428.584</c:v>
                </c:pt>
                <c:pt idx="22899">
                  <c:v>428.59800000000001</c:v>
                </c:pt>
                <c:pt idx="22900">
                  <c:v>428.613</c:v>
                </c:pt>
                <c:pt idx="22901">
                  <c:v>428.62700000000001</c:v>
                </c:pt>
                <c:pt idx="22902">
                  <c:v>428.64099999999996</c:v>
                </c:pt>
                <c:pt idx="22903">
                  <c:v>428.65600000000001</c:v>
                </c:pt>
                <c:pt idx="22904">
                  <c:v>428.66999999999996</c:v>
                </c:pt>
                <c:pt idx="22905">
                  <c:v>428.68400000000003</c:v>
                </c:pt>
                <c:pt idx="22906">
                  <c:v>428.69900000000001</c:v>
                </c:pt>
                <c:pt idx="22907">
                  <c:v>428.71300000000002</c:v>
                </c:pt>
                <c:pt idx="22908">
                  <c:v>428.72800000000001</c:v>
                </c:pt>
                <c:pt idx="22909">
                  <c:v>428.74200000000002</c:v>
                </c:pt>
                <c:pt idx="22910">
                  <c:v>428.75599999999997</c:v>
                </c:pt>
                <c:pt idx="22911">
                  <c:v>428.77100000000002</c:v>
                </c:pt>
                <c:pt idx="22912">
                  <c:v>428.78499999999997</c:v>
                </c:pt>
                <c:pt idx="22913">
                  <c:v>428.79899999999998</c:v>
                </c:pt>
                <c:pt idx="22914">
                  <c:v>428.81399999999996</c:v>
                </c:pt>
                <c:pt idx="22915">
                  <c:v>428.82800000000003</c:v>
                </c:pt>
                <c:pt idx="22916">
                  <c:v>428.84200000000004</c:v>
                </c:pt>
                <c:pt idx="22917">
                  <c:v>428.85700000000003</c:v>
                </c:pt>
                <c:pt idx="22918">
                  <c:v>428.87099999999998</c:v>
                </c:pt>
                <c:pt idx="22919">
                  <c:v>428.88499999999999</c:v>
                </c:pt>
                <c:pt idx="22920">
                  <c:v>428.9</c:v>
                </c:pt>
                <c:pt idx="22921">
                  <c:v>428.91399999999999</c:v>
                </c:pt>
                <c:pt idx="22922">
                  <c:v>428.928</c:v>
                </c:pt>
                <c:pt idx="22923">
                  <c:v>428.94299999999998</c:v>
                </c:pt>
                <c:pt idx="22924">
                  <c:v>428.95699999999999</c:v>
                </c:pt>
                <c:pt idx="22925">
                  <c:v>428.971</c:v>
                </c:pt>
                <c:pt idx="22926">
                  <c:v>428.98599999999999</c:v>
                </c:pt>
                <c:pt idx="22927">
                  <c:v>429</c:v>
                </c:pt>
                <c:pt idx="22928">
                  <c:v>429.01400000000001</c:v>
                </c:pt>
                <c:pt idx="22929">
                  <c:v>429.029</c:v>
                </c:pt>
                <c:pt idx="22930">
                  <c:v>429.04300000000001</c:v>
                </c:pt>
                <c:pt idx="22931">
                  <c:v>429.05699999999996</c:v>
                </c:pt>
                <c:pt idx="22932">
                  <c:v>429.072</c:v>
                </c:pt>
                <c:pt idx="22933">
                  <c:v>429.08599999999996</c:v>
                </c:pt>
                <c:pt idx="22934">
                  <c:v>429.1</c:v>
                </c:pt>
                <c:pt idx="22935">
                  <c:v>429.11500000000001</c:v>
                </c:pt>
                <c:pt idx="22936">
                  <c:v>429.12900000000002</c:v>
                </c:pt>
                <c:pt idx="22937">
                  <c:v>429.14300000000003</c:v>
                </c:pt>
                <c:pt idx="22938">
                  <c:v>429.15699999999998</c:v>
                </c:pt>
                <c:pt idx="22939">
                  <c:v>429.17200000000003</c:v>
                </c:pt>
                <c:pt idx="22940">
                  <c:v>429.18599999999998</c:v>
                </c:pt>
                <c:pt idx="22941">
                  <c:v>429.2</c:v>
                </c:pt>
                <c:pt idx="22942">
                  <c:v>429.21499999999997</c:v>
                </c:pt>
                <c:pt idx="22943">
                  <c:v>429.22899999999998</c:v>
                </c:pt>
                <c:pt idx="22944">
                  <c:v>429.24299999999999</c:v>
                </c:pt>
                <c:pt idx="22945">
                  <c:v>429.25800000000004</c:v>
                </c:pt>
                <c:pt idx="22946">
                  <c:v>429.27199999999999</c:v>
                </c:pt>
                <c:pt idx="22947">
                  <c:v>429.286</c:v>
                </c:pt>
                <c:pt idx="22948">
                  <c:v>429.30099999999999</c:v>
                </c:pt>
                <c:pt idx="22949">
                  <c:v>429.315</c:v>
                </c:pt>
                <c:pt idx="22950">
                  <c:v>429.32900000000001</c:v>
                </c:pt>
                <c:pt idx="22951">
                  <c:v>429.34399999999999</c:v>
                </c:pt>
                <c:pt idx="22952">
                  <c:v>429.358</c:v>
                </c:pt>
                <c:pt idx="22953">
                  <c:v>429.37200000000001</c:v>
                </c:pt>
                <c:pt idx="22954">
                  <c:v>429.387</c:v>
                </c:pt>
                <c:pt idx="22955">
                  <c:v>429.40100000000001</c:v>
                </c:pt>
                <c:pt idx="22956">
                  <c:v>429.41500000000002</c:v>
                </c:pt>
                <c:pt idx="22957">
                  <c:v>429.42899999999997</c:v>
                </c:pt>
                <c:pt idx="22958">
                  <c:v>429.44400000000002</c:v>
                </c:pt>
                <c:pt idx="22959">
                  <c:v>429.45799999999997</c:v>
                </c:pt>
                <c:pt idx="22960">
                  <c:v>429.47199999999998</c:v>
                </c:pt>
                <c:pt idx="22961">
                  <c:v>429.48699999999997</c:v>
                </c:pt>
                <c:pt idx="22962">
                  <c:v>429.50099999999998</c:v>
                </c:pt>
                <c:pt idx="22963">
                  <c:v>429.51500000000004</c:v>
                </c:pt>
                <c:pt idx="22964">
                  <c:v>429.53000000000003</c:v>
                </c:pt>
                <c:pt idx="22965">
                  <c:v>429.54400000000004</c:v>
                </c:pt>
                <c:pt idx="22966">
                  <c:v>429.55799999999999</c:v>
                </c:pt>
                <c:pt idx="22967">
                  <c:v>429.572</c:v>
                </c:pt>
                <c:pt idx="22968">
                  <c:v>429.58699999999999</c:v>
                </c:pt>
                <c:pt idx="22969">
                  <c:v>429.601</c:v>
                </c:pt>
                <c:pt idx="22970">
                  <c:v>429.61500000000001</c:v>
                </c:pt>
                <c:pt idx="22971">
                  <c:v>429.63</c:v>
                </c:pt>
                <c:pt idx="22972">
                  <c:v>429.64400000000001</c:v>
                </c:pt>
                <c:pt idx="22973">
                  <c:v>429.65800000000002</c:v>
                </c:pt>
                <c:pt idx="22974">
                  <c:v>429.673</c:v>
                </c:pt>
                <c:pt idx="22975">
                  <c:v>429.68700000000001</c:v>
                </c:pt>
                <c:pt idx="22976">
                  <c:v>429.70100000000002</c:v>
                </c:pt>
                <c:pt idx="22977">
                  <c:v>429.71499999999997</c:v>
                </c:pt>
                <c:pt idx="22978">
                  <c:v>429.73</c:v>
                </c:pt>
                <c:pt idx="22979">
                  <c:v>429.74399999999997</c:v>
                </c:pt>
                <c:pt idx="22980">
                  <c:v>429.75799999999998</c:v>
                </c:pt>
                <c:pt idx="22981">
                  <c:v>429.77299999999997</c:v>
                </c:pt>
                <c:pt idx="22982">
                  <c:v>429.78700000000003</c:v>
                </c:pt>
                <c:pt idx="22983">
                  <c:v>429.80100000000004</c:v>
                </c:pt>
                <c:pt idx="22984">
                  <c:v>429.815</c:v>
                </c:pt>
                <c:pt idx="22985">
                  <c:v>429.83</c:v>
                </c:pt>
                <c:pt idx="22986">
                  <c:v>429.84399999999999</c:v>
                </c:pt>
                <c:pt idx="22987">
                  <c:v>429.858</c:v>
                </c:pt>
                <c:pt idx="22988">
                  <c:v>429.87299999999999</c:v>
                </c:pt>
                <c:pt idx="22989">
                  <c:v>429.887</c:v>
                </c:pt>
                <c:pt idx="22990">
                  <c:v>429.90099999999995</c:v>
                </c:pt>
                <c:pt idx="22991">
                  <c:v>429.91500000000002</c:v>
                </c:pt>
                <c:pt idx="22992">
                  <c:v>429.93</c:v>
                </c:pt>
                <c:pt idx="22993">
                  <c:v>429.94400000000002</c:v>
                </c:pt>
                <c:pt idx="22994">
                  <c:v>429.95800000000003</c:v>
                </c:pt>
                <c:pt idx="22995">
                  <c:v>429.97199999999998</c:v>
                </c:pt>
                <c:pt idx="22996">
                  <c:v>429.98700000000002</c:v>
                </c:pt>
                <c:pt idx="22997">
                  <c:v>430.00099999999998</c:v>
                </c:pt>
                <c:pt idx="22998">
                  <c:v>430.01499999999999</c:v>
                </c:pt>
                <c:pt idx="22999">
                  <c:v>430.03</c:v>
                </c:pt>
                <c:pt idx="23000">
                  <c:v>430.04399999999998</c:v>
                </c:pt>
                <c:pt idx="23001">
                  <c:v>430.05800000000005</c:v>
                </c:pt>
                <c:pt idx="23002">
                  <c:v>430.072</c:v>
                </c:pt>
                <c:pt idx="23003">
                  <c:v>430.08699999999999</c:v>
                </c:pt>
                <c:pt idx="23004">
                  <c:v>430.101</c:v>
                </c:pt>
                <c:pt idx="23005">
                  <c:v>430.11500000000001</c:v>
                </c:pt>
                <c:pt idx="23006">
                  <c:v>430.12900000000002</c:v>
                </c:pt>
                <c:pt idx="23007">
                  <c:v>430.14400000000001</c:v>
                </c:pt>
                <c:pt idx="23008">
                  <c:v>430.15799999999996</c:v>
                </c:pt>
                <c:pt idx="23009">
                  <c:v>430.17199999999997</c:v>
                </c:pt>
                <c:pt idx="23010">
                  <c:v>430.18700000000001</c:v>
                </c:pt>
                <c:pt idx="23011">
                  <c:v>430.19099999999997</c:v>
                </c:pt>
                <c:pt idx="23012">
                  <c:v>430.20100000000002</c:v>
                </c:pt>
                <c:pt idx="23013">
                  <c:v>430.20499999999998</c:v>
                </c:pt>
                <c:pt idx="23014">
                  <c:v>430.21500000000003</c:v>
                </c:pt>
                <c:pt idx="23015">
                  <c:v>430.21999999999997</c:v>
                </c:pt>
                <c:pt idx="23016">
                  <c:v>430.23500000000001</c:v>
                </c:pt>
                <c:pt idx="23017">
                  <c:v>430.25</c:v>
                </c:pt>
                <c:pt idx="23018">
                  <c:v>430.26500000000004</c:v>
                </c:pt>
                <c:pt idx="23019">
                  <c:v>430.28000000000003</c:v>
                </c:pt>
                <c:pt idx="23020">
                  <c:v>430.29500000000002</c:v>
                </c:pt>
                <c:pt idx="23021">
                  <c:v>430.31</c:v>
                </c:pt>
                <c:pt idx="23022">
                  <c:v>430.32400000000001</c:v>
                </c:pt>
                <c:pt idx="23023">
                  <c:v>430.339</c:v>
                </c:pt>
                <c:pt idx="23024">
                  <c:v>430.35399999999998</c:v>
                </c:pt>
                <c:pt idx="23025">
                  <c:v>430.36899999999997</c:v>
                </c:pt>
                <c:pt idx="23026">
                  <c:v>430.38400000000001</c:v>
                </c:pt>
                <c:pt idx="23027">
                  <c:v>430.399</c:v>
                </c:pt>
                <c:pt idx="23028">
                  <c:v>430.41399999999999</c:v>
                </c:pt>
                <c:pt idx="23029">
                  <c:v>430.42899999999997</c:v>
                </c:pt>
                <c:pt idx="23030">
                  <c:v>430.44299999999998</c:v>
                </c:pt>
                <c:pt idx="23031">
                  <c:v>430.45800000000003</c:v>
                </c:pt>
                <c:pt idx="23032">
                  <c:v>430.47300000000001</c:v>
                </c:pt>
                <c:pt idx="23033">
                  <c:v>430.488</c:v>
                </c:pt>
                <c:pt idx="23034">
                  <c:v>430.50299999999999</c:v>
                </c:pt>
                <c:pt idx="23035">
                  <c:v>430.51800000000003</c:v>
                </c:pt>
                <c:pt idx="23036">
                  <c:v>430.53300000000002</c:v>
                </c:pt>
                <c:pt idx="23037">
                  <c:v>430.548</c:v>
                </c:pt>
                <c:pt idx="23038">
                  <c:v>430.56200000000001</c:v>
                </c:pt>
                <c:pt idx="23039">
                  <c:v>430.577</c:v>
                </c:pt>
                <c:pt idx="23040">
                  <c:v>430.59199999999998</c:v>
                </c:pt>
                <c:pt idx="23041">
                  <c:v>430.60699999999997</c:v>
                </c:pt>
                <c:pt idx="23042">
                  <c:v>430.62199999999996</c:v>
                </c:pt>
                <c:pt idx="23043">
                  <c:v>430.637</c:v>
                </c:pt>
                <c:pt idx="23044">
                  <c:v>430.65199999999999</c:v>
                </c:pt>
                <c:pt idx="23045">
                  <c:v>430.66600000000005</c:v>
                </c:pt>
                <c:pt idx="23046">
                  <c:v>430.68100000000004</c:v>
                </c:pt>
                <c:pt idx="23047">
                  <c:v>430.69600000000003</c:v>
                </c:pt>
                <c:pt idx="23048">
                  <c:v>430.71100000000001</c:v>
                </c:pt>
                <c:pt idx="23049">
                  <c:v>430.726</c:v>
                </c:pt>
                <c:pt idx="23050">
                  <c:v>430.74099999999999</c:v>
                </c:pt>
                <c:pt idx="23051">
                  <c:v>430.75600000000003</c:v>
                </c:pt>
                <c:pt idx="23052">
                  <c:v>430.77</c:v>
                </c:pt>
                <c:pt idx="23053">
                  <c:v>430.78499999999997</c:v>
                </c:pt>
                <c:pt idx="23054">
                  <c:v>430.8</c:v>
                </c:pt>
                <c:pt idx="23055">
                  <c:v>430.815</c:v>
                </c:pt>
                <c:pt idx="23056">
                  <c:v>430.83</c:v>
                </c:pt>
                <c:pt idx="23057">
                  <c:v>430.84499999999997</c:v>
                </c:pt>
                <c:pt idx="23058">
                  <c:v>430.85899999999998</c:v>
                </c:pt>
                <c:pt idx="23059">
                  <c:v>430.87400000000002</c:v>
                </c:pt>
                <c:pt idx="23060">
                  <c:v>430.88900000000001</c:v>
                </c:pt>
                <c:pt idx="23061">
                  <c:v>430.904</c:v>
                </c:pt>
                <c:pt idx="23062">
                  <c:v>430.91900000000004</c:v>
                </c:pt>
                <c:pt idx="23063">
                  <c:v>430.93400000000003</c:v>
                </c:pt>
                <c:pt idx="23064">
                  <c:v>430.94799999999998</c:v>
                </c:pt>
                <c:pt idx="23065">
                  <c:v>430.96300000000002</c:v>
                </c:pt>
                <c:pt idx="23066">
                  <c:v>430.97800000000001</c:v>
                </c:pt>
                <c:pt idx="23067">
                  <c:v>430.99299999999999</c:v>
                </c:pt>
                <c:pt idx="23068">
                  <c:v>431.00799999999998</c:v>
                </c:pt>
                <c:pt idx="23069">
                  <c:v>431.02299999999997</c:v>
                </c:pt>
                <c:pt idx="23070">
                  <c:v>431.03800000000001</c:v>
                </c:pt>
                <c:pt idx="23071">
                  <c:v>431.05199999999996</c:v>
                </c:pt>
                <c:pt idx="23072">
                  <c:v>431.06699999999995</c:v>
                </c:pt>
                <c:pt idx="23073">
                  <c:v>431.08199999999999</c:v>
                </c:pt>
                <c:pt idx="23074">
                  <c:v>431.09700000000004</c:v>
                </c:pt>
                <c:pt idx="23075">
                  <c:v>431.11200000000002</c:v>
                </c:pt>
                <c:pt idx="23076">
                  <c:v>431.12700000000001</c:v>
                </c:pt>
                <c:pt idx="23077">
                  <c:v>431.14100000000002</c:v>
                </c:pt>
                <c:pt idx="23078">
                  <c:v>431.15600000000001</c:v>
                </c:pt>
                <c:pt idx="23079">
                  <c:v>431.17099999999999</c:v>
                </c:pt>
                <c:pt idx="23080">
                  <c:v>431.18599999999998</c:v>
                </c:pt>
                <c:pt idx="23081">
                  <c:v>431.20100000000002</c:v>
                </c:pt>
                <c:pt idx="23082">
                  <c:v>431.21600000000001</c:v>
                </c:pt>
                <c:pt idx="23083">
                  <c:v>431.22999999999996</c:v>
                </c:pt>
                <c:pt idx="23084">
                  <c:v>431.245</c:v>
                </c:pt>
                <c:pt idx="23085">
                  <c:v>431.26</c:v>
                </c:pt>
                <c:pt idx="23086">
                  <c:v>431.27499999999998</c:v>
                </c:pt>
                <c:pt idx="23087">
                  <c:v>431.29</c:v>
                </c:pt>
                <c:pt idx="23088">
                  <c:v>431.30400000000003</c:v>
                </c:pt>
                <c:pt idx="23089">
                  <c:v>431.31900000000002</c:v>
                </c:pt>
                <c:pt idx="23090">
                  <c:v>431.334</c:v>
                </c:pt>
                <c:pt idx="23091">
                  <c:v>431.34899999999999</c:v>
                </c:pt>
                <c:pt idx="23092">
                  <c:v>431.36400000000003</c:v>
                </c:pt>
                <c:pt idx="23093">
                  <c:v>431.37900000000002</c:v>
                </c:pt>
                <c:pt idx="23094">
                  <c:v>431.39299999999997</c:v>
                </c:pt>
                <c:pt idx="23095">
                  <c:v>431.40800000000002</c:v>
                </c:pt>
                <c:pt idx="23096">
                  <c:v>431.423</c:v>
                </c:pt>
                <c:pt idx="23097">
                  <c:v>431.43799999999999</c:v>
                </c:pt>
                <c:pt idx="23098">
                  <c:v>431.45299999999997</c:v>
                </c:pt>
                <c:pt idx="23099">
                  <c:v>431.46699999999998</c:v>
                </c:pt>
                <c:pt idx="23100">
                  <c:v>431.48199999999997</c:v>
                </c:pt>
                <c:pt idx="23101">
                  <c:v>431.49700000000001</c:v>
                </c:pt>
                <c:pt idx="23102">
                  <c:v>431.512</c:v>
                </c:pt>
                <c:pt idx="23103">
                  <c:v>431.52700000000004</c:v>
                </c:pt>
                <c:pt idx="23104">
                  <c:v>431.541</c:v>
                </c:pt>
                <c:pt idx="23105">
                  <c:v>431.55599999999998</c:v>
                </c:pt>
                <c:pt idx="23106">
                  <c:v>431.57100000000003</c:v>
                </c:pt>
                <c:pt idx="23107">
                  <c:v>431.58600000000001</c:v>
                </c:pt>
                <c:pt idx="23108">
                  <c:v>431.601</c:v>
                </c:pt>
                <c:pt idx="23109">
                  <c:v>431.61599999999999</c:v>
                </c:pt>
                <c:pt idx="23110">
                  <c:v>431.63</c:v>
                </c:pt>
                <c:pt idx="23111">
                  <c:v>431.64499999999998</c:v>
                </c:pt>
                <c:pt idx="23112">
                  <c:v>431.65999999999997</c:v>
                </c:pt>
                <c:pt idx="23113">
                  <c:v>431.67499999999995</c:v>
                </c:pt>
                <c:pt idx="23114">
                  <c:v>431.69</c:v>
                </c:pt>
                <c:pt idx="23115">
                  <c:v>431.70400000000001</c:v>
                </c:pt>
                <c:pt idx="23116">
                  <c:v>431.71899999999999</c:v>
                </c:pt>
                <c:pt idx="23117">
                  <c:v>431.73400000000004</c:v>
                </c:pt>
                <c:pt idx="23118">
                  <c:v>431.74900000000002</c:v>
                </c:pt>
                <c:pt idx="23119">
                  <c:v>431.76400000000001</c:v>
                </c:pt>
                <c:pt idx="23120">
                  <c:v>431.77800000000002</c:v>
                </c:pt>
                <c:pt idx="23121">
                  <c:v>431.79300000000001</c:v>
                </c:pt>
                <c:pt idx="23122">
                  <c:v>431.80799999999999</c:v>
                </c:pt>
                <c:pt idx="23123">
                  <c:v>431.82299999999998</c:v>
                </c:pt>
                <c:pt idx="23124">
                  <c:v>431.83799999999997</c:v>
                </c:pt>
                <c:pt idx="23125">
                  <c:v>431.85199999999998</c:v>
                </c:pt>
                <c:pt idx="23126">
                  <c:v>431.86699999999996</c:v>
                </c:pt>
                <c:pt idx="23127">
                  <c:v>431.88199999999995</c:v>
                </c:pt>
                <c:pt idx="23128">
                  <c:v>431.89699999999999</c:v>
                </c:pt>
                <c:pt idx="23129">
                  <c:v>431.911</c:v>
                </c:pt>
                <c:pt idx="23130">
                  <c:v>431.92600000000004</c:v>
                </c:pt>
                <c:pt idx="23131">
                  <c:v>431.94100000000003</c:v>
                </c:pt>
                <c:pt idx="23132">
                  <c:v>431.95600000000002</c:v>
                </c:pt>
                <c:pt idx="23133">
                  <c:v>431.971</c:v>
                </c:pt>
                <c:pt idx="23134">
                  <c:v>431.98500000000001</c:v>
                </c:pt>
                <c:pt idx="23135">
                  <c:v>432</c:v>
                </c:pt>
                <c:pt idx="23136">
                  <c:v>432.01499999999999</c:v>
                </c:pt>
                <c:pt idx="23137">
                  <c:v>432.03</c:v>
                </c:pt>
                <c:pt idx="23138">
                  <c:v>432.04499999999996</c:v>
                </c:pt>
                <c:pt idx="23139">
                  <c:v>432.05899999999997</c:v>
                </c:pt>
                <c:pt idx="23140">
                  <c:v>432.07399999999996</c:v>
                </c:pt>
                <c:pt idx="23141">
                  <c:v>432.089</c:v>
                </c:pt>
                <c:pt idx="23142">
                  <c:v>432.10400000000004</c:v>
                </c:pt>
                <c:pt idx="23143">
                  <c:v>432.11799999999999</c:v>
                </c:pt>
                <c:pt idx="23144">
                  <c:v>432.13300000000004</c:v>
                </c:pt>
                <c:pt idx="23145">
                  <c:v>432.14800000000002</c:v>
                </c:pt>
                <c:pt idx="23146">
                  <c:v>432.16300000000001</c:v>
                </c:pt>
                <c:pt idx="23147">
                  <c:v>432.178</c:v>
                </c:pt>
                <c:pt idx="23148">
                  <c:v>432.19200000000001</c:v>
                </c:pt>
                <c:pt idx="23149">
                  <c:v>432.20699999999999</c:v>
                </c:pt>
                <c:pt idx="23150">
                  <c:v>432.22199999999998</c:v>
                </c:pt>
                <c:pt idx="23151">
                  <c:v>432.23699999999997</c:v>
                </c:pt>
                <c:pt idx="23152">
                  <c:v>432.25099999999998</c:v>
                </c:pt>
                <c:pt idx="23153">
                  <c:v>432.26599999999996</c:v>
                </c:pt>
                <c:pt idx="23154">
                  <c:v>432.28100000000001</c:v>
                </c:pt>
                <c:pt idx="23155">
                  <c:v>432.29600000000005</c:v>
                </c:pt>
                <c:pt idx="23156">
                  <c:v>432.31</c:v>
                </c:pt>
                <c:pt idx="23157">
                  <c:v>432.32499999999999</c:v>
                </c:pt>
                <c:pt idx="23158">
                  <c:v>432.34000000000003</c:v>
                </c:pt>
                <c:pt idx="23159">
                  <c:v>432.35500000000002</c:v>
                </c:pt>
                <c:pt idx="23160">
                  <c:v>432.37</c:v>
                </c:pt>
                <c:pt idx="23161">
                  <c:v>432.38400000000001</c:v>
                </c:pt>
                <c:pt idx="23162">
                  <c:v>432.399</c:v>
                </c:pt>
                <c:pt idx="23163">
                  <c:v>432.41399999999999</c:v>
                </c:pt>
                <c:pt idx="23164">
                  <c:v>432.42899999999997</c:v>
                </c:pt>
                <c:pt idx="23165">
                  <c:v>432.44299999999998</c:v>
                </c:pt>
                <c:pt idx="23166">
                  <c:v>432.45799999999997</c:v>
                </c:pt>
                <c:pt idx="23167">
                  <c:v>432.47299999999996</c:v>
                </c:pt>
                <c:pt idx="23168">
                  <c:v>432.488</c:v>
                </c:pt>
                <c:pt idx="23169">
                  <c:v>432.50200000000001</c:v>
                </c:pt>
                <c:pt idx="23170">
                  <c:v>432.517</c:v>
                </c:pt>
                <c:pt idx="23171">
                  <c:v>432.53200000000004</c:v>
                </c:pt>
                <c:pt idx="23172">
                  <c:v>432.54700000000003</c:v>
                </c:pt>
                <c:pt idx="23173">
                  <c:v>432.56099999999998</c:v>
                </c:pt>
                <c:pt idx="23174">
                  <c:v>432.57600000000002</c:v>
                </c:pt>
                <c:pt idx="23175">
                  <c:v>432.59100000000001</c:v>
                </c:pt>
                <c:pt idx="23176">
                  <c:v>432.60599999999999</c:v>
                </c:pt>
                <c:pt idx="23177">
                  <c:v>432.62</c:v>
                </c:pt>
                <c:pt idx="23178">
                  <c:v>432.63499999999999</c:v>
                </c:pt>
                <c:pt idx="23179">
                  <c:v>432.65</c:v>
                </c:pt>
                <c:pt idx="23180">
                  <c:v>432.66499999999996</c:v>
                </c:pt>
                <c:pt idx="23181">
                  <c:v>432.67900000000003</c:v>
                </c:pt>
                <c:pt idx="23182">
                  <c:v>432.69400000000002</c:v>
                </c:pt>
                <c:pt idx="23183">
                  <c:v>432.709</c:v>
                </c:pt>
                <c:pt idx="23184">
                  <c:v>432.72399999999999</c:v>
                </c:pt>
                <c:pt idx="23185">
                  <c:v>432.738</c:v>
                </c:pt>
                <c:pt idx="23186">
                  <c:v>432.75299999999999</c:v>
                </c:pt>
                <c:pt idx="23187">
                  <c:v>432.76799999999997</c:v>
                </c:pt>
                <c:pt idx="23188">
                  <c:v>432.78300000000002</c:v>
                </c:pt>
                <c:pt idx="23189">
                  <c:v>432.79699999999997</c:v>
                </c:pt>
                <c:pt idx="23190">
                  <c:v>432.81200000000001</c:v>
                </c:pt>
                <c:pt idx="23191">
                  <c:v>432.827</c:v>
                </c:pt>
                <c:pt idx="23192">
                  <c:v>432.84199999999998</c:v>
                </c:pt>
                <c:pt idx="23193">
                  <c:v>432.85599999999999</c:v>
                </c:pt>
                <c:pt idx="23194">
                  <c:v>432.87100000000004</c:v>
                </c:pt>
                <c:pt idx="23195">
                  <c:v>432.88600000000002</c:v>
                </c:pt>
                <c:pt idx="23196">
                  <c:v>432.90100000000001</c:v>
                </c:pt>
                <c:pt idx="23197">
                  <c:v>432.91500000000002</c:v>
                </c:pt>
                <c:pt idx="23198">
                  <c:v>432.93</c:v>
                </c:pt>
                <c:pt idx="23199">
                  <c:v>432.94499999999999</c:v>
                </c:pt>
                <c:pt idx="23200">
                  <c:v>432.96</c:v>
                </c:pt>
                <c:pt idx="23201">
                  <c:v>432.97399999999999</c:v>
                </c:pt>
                <c:pt idx="23202">
                  <c:v>432.98899999999998</c:v>
                </c:pt>
                <c:pt idx="23203">
                  <c:v>433.00399999999996</c:v>
                </c:pt>
                <c:pt idx="23204">
                  <c:v>433.01799999999997</c:v>
                </c:pt>
                <c:pt idx="23205">
                  <c:v>433.03299999999996</c:v>
                </c:pt>
                <c:pt idx="23206">
                  <c:v>433.048</c:v>
                </c:pt>
                <c:pt idx="23207">
                  <c:v>433.06300000000005</c:v>
                </c:pt>
                <c:pt idx="23208">
                  <c:v>433.077</c:v>
                </c:pt>
                <c:pt idx="23209">
                  <c:v>433.09200000000004</c:v>
                </c:pt>
                <c:pt idx="23210">
                  <c:v>433.10700000000003</c:v>
                </c:pt>
                <c:pt idx="23211">
                  <c:v>433.12200000000001</c:v>
                </c:pt>
                <c:pt idx="23212">
                  <c:v>433.13600000000002</c:v>
                </c:pt>
                <c:pt idx="23213">
                  <c:v>433.15100000000001</c:v>
                </c:pt>
                <c:pt idx="23214">
                  <c:v>433.166</c:v>
                </c:pt>
                <c:pt idx="23215">
                  <c:v>433.18</c:v>
                </c:pt>
                <c:pt idx="23216">
                  <c:v>433.19499999999999</c:v>
                </c:pt>
                <c:pt idx="23217">
                  <c:v>433.21</c:v>
                </c:pt>
                <c:pt idx="23218">
                  <c:v>433.22499999999997</c:v>
                </c:pt>
                <c:pt idx="23219">
                  <c:v>433.23900000000003</c:v>
                </c:pt>
                <c:pt idx="23220">
                  <c:v>433.25400000000002</c:v>
                </c:pt>
                <c:pt idx="23221">
                  <c:v>433.26900000000001</c:v>
                </c:pt>
                <c:pt idx="23222">
                  <c:v>433.28300000000002</c:v>
                </c:pt>
                <c:pt idx="23223">
                  <c:v>433.298</c:v>
                </c:pt>
                <c:pt idx="23224">
                  <c:v>433.31299999999999</c:v>
                </c:pt>
                <c:pt idx="23225">
                  <c:v>433.32799999999997</c:v>
                </c:pt>
                <c:pt idx="23226">
                  <c:v>433.34199999999998</c:v>
                </c:pt>
                <c:pt idx="23227">
                  <c:v>433.35699999999997</c:v>
                </c:pt>
                <c:pt idx="23228">
                  <c:v>433.37200000000001</c:v>
                </c:pt>
                <c:pt idx="23229">
                  <c:v>433.38599999999997</c:v>
                </c:pt>
                <c:pt idx="23230">
                  <c:v>433.40099999999995</c:v>
                </c:pt>
                <c:pt idx="23231">
                  <c:v>433.416</c:v>
                </c:pt>
                <c:pt idx="23232">
                  <c:v>433.43100000000004</c:v>
                </c:pt>
                <c:pt idx="23233">
                  <c:v>433.44499999999999</c:v>
                </c:pt>
                <c:pt idx="23234">
                  <c:v>433.46000000000004</c:v>
                </c:pt>
                <c:pt idx="23235">
                  <c:v>433.47500000000002</c:v>
                </c:pt>
                <c:pt idx="23236">
                  <c:v>433.48900000000003</c:v>
                </c:pt>
                <c:pt idx="23237">
                  <c:v>433.50400000000002</c:v>
                </c:pt>
                <c:pt idx="23238">
                  <c:v>433.51900000000001</c:v>
                </c:pt>
                <c:pt idx="23239">
                  <c:v>433.53300000000002</c:v>
                </c:pt>
                <c:pt idx="23240">
                  <c:v>433.548</c:v>
                </c:pt>
                <c:pt idx="23241">
                  <c:v>433.56299999999999</c:v>
                </c:pt>
                <c:pt idx="23242">
                  <c:v>433.57799999999997</c:v>
                </c:pt>
                <c:pt idx="23243">
                  <c:v>433.59199999999998</c:v>
                </c:pt>
                <c:pt idx="23244">
                  <c:v>433.60700000000003</c:v>
                </c:pt>
                <c:pt idx="23245">
                  <c:v>433.62200000000001</c:v>
                </c:pt>
                <c:pt idx="23246">
                  <c:v>433.63600000000002</c:v>
                </c:pt>
                <c:pt idx="23247">
                  <c:v>433.65100000000001</c:v>
                </c:pt>
                <c:pt idx="23248">
                  <c:v>433.666</c:v>
                </c:pt>
                <c:pt idx="23249">
                  <c:v>433.68</c:v>
                </c:pt>
                <c:pt idx="23250">
                  <c:v>433.69499999999999</c:v>
                </c:pt>
                <c:pt idx="23251">
                  <c:v>433.71</c:v>
                </c:pt>
                <c:pt idx="23252">
                  <c:v>433.72499999999997</c:v>
                </c:pt>
                <c:pt idx="23253">
                  <c:v>433.73899999999998</c:v>
                </c:pt>
                <c:pt idx="23254">
                  <c:v>433.75399999999996</c:v>
                </c:pt>
                <c:pt idx="23255">
                  <c:v>433.76900000000001</c:v>
                </c:pt>
                <c:pt idx="23256">
                  <c:v>433.78300000000002</c:v>
                </c:pt>
                <c:pt idx="23257">
                  <c:v>433.798</c:v>
                </c:pt>
                <c:pt idx="23258">
                  <c:v>433.81300000000005</c:v>
                </c:pt>
                <c:pt idx="23259">
                  <c:v>433.827</c:v>
                </c:pt>
                <c:pt idx="23260">
                  <c:v>433.84199999999998</c:v>
                </c:pt>
                <c:pt idx="23261">
                  <c:v>433.85700000000003</c:v>
                </c:pt>
                <c:pt idx="23262">
                  <c:v>433.87099999999998</c:v>
                </c:pt>
                <c:pt idx="23263">
                  <c:v>433.88600000000002</c:v>
                </c:pt>
                <c:pt idx="23264">
                  <c:v>433.90100000000001</c:v>
                </c:pt>
                <c:pt idx="23265">
                  <c:v>433.91499999999996</c:v>
                </c:pt>
                <c:pt idx="23266">
                  <c:v>433.93</c:v>
                </c:pt>
                <c:pt idx="23267">
                  <c:v>433.94499999999999</c:v>
                </c:pt>
                <c:pt idx="23268">
                  <c:v>433.96</c:v>
                </c:pt>
                <c:pt idx="23269">
                  <c:v>433.97400000000005</c:v>
                </c:pt>
                <c:pt idx="23270">
                  <c:v>433.98900000000003</c:v>
                </c:pt>
                <c:pt idx="23271">
                  <c:v>434.00400000000002</c:v>
                </c:pt>
                <c:pt idx="23272">
                  <c:v>434.01800000000003</c:v>
                </c:pt>
                <c:pt idx="23273">
                  <c:v>434.03300000000002</c:v>
                </c:pt>
                <c:pt idx="23274">
                  <c:v>434.048</c:v>
                </c:pt>
                <c:pt idx="23275">
                  <c:v>434.06200000000001</c:v>
                </c:pt>
                <c:pt idx="23276">
                  <c:v>434.077</c:v>
                </c:pt>
                <c:pt idx="23277">
                  <c:v>434.09199999999998</c:v>
                </c:pt>
                <c:pt idx="23278">
                  <c:v>434.10599999999999</c:v>
                </c:pt>
                <c:pt idx="23279">
                  <c:v>434.12099999999998</c:v>
                </c:pt>
                <c:pt idx="23280">
                  <c:v>434.13599999999997</c:v>
                </c:pt>
                <c:pt idx="23281">
                  <c:v>434.15000000000003</c:v>
                </c:pt>
                <c:pt idx="23282">
                  <c:v>434.16500000000002</c:v>
                </c:pt>
                <c:pt idx="23283">
                  <c:v>434.18</c:v>
                </c:pt>
                <c:pt idx="23284">
                  <c:v>434.19400000000002</c:v>
                </c:pt>
                <c:pt idx="23285">
                  <c:v>434.209</c:v>
                </c:pt>
                <c:pt idx="23286">
                  <c:v>434.22399999999999</c:v>
                </c:pt>
                <c:pt idx="23287">
                  <c:v>434.238</c:v>
                </c:pt>
                <c:pt idx="23288">
                  <c:v>434.25299999999999</c:v>
                </c:pt>
                <c:pt idx="23289">
                  <c:v>434.26799999999997</c:v>
                </c:pt>
                <c:pt idx="23290">
                  <c:v>434.28199999999998</c:v>
                </c:pt>
                <c:pt idx="23291">
                  <c:v>434.29699999999997</c:v>
                </c:pt>
                <c:pt idx="23292">
                  <c:v>434.31199999999995</c:v>
                </c:pt>
                <c:pt idx="23293">
                  <c:v>434.32600000000002</c:v>
                </c:pt>
                <c:pt idx="23294">
                  <c:v>434.34100000000001</c:v>
                </c:pt>
                <c:pt idx="23295">
                  <c:v>434.35599999999999</c:v>
                </c:pt>
                <c:pt idx="23296">
                  <c:v>434.37</c:v>
                </c:pt>
                <c:pt idx="23297">
                  <c:v>434.38499999999999</c:v>
                </c:pt>
                <c:pt idx="23298">
                  <c:v>434.40000000000003</c:v>
                </c:pt>
                <c:pt idx="23299">
                  <c:v>434.41399999999999</c:v>
                </c:pt>
                <c:pt idx="23300">
                  <c:v>434.42899999999997</c:v>
                </c:pt>
                <c:pt idx="23301">
                  <c:v>434.44299999999998</c:v>
                </c:pt>
                <c:pt idx="23302">
                  <c:v>434.45799999999997</c:v>
                </c:pt>
                <c:pt idx="23303">
                  <c:v>434.47299999999996</c:v>
                </c:pt>
                <c:pt idx="23304">
                  <c:v>434.48699999999997</c:v>
                </c:pt>
                <c:pt idx="23305">
                  <c:v>434.50200000000001</c:v>
                </c:pt>
                <c:pt idx="23306">
                  <c:v>434.51700000000005</c:v>
                </c:pt>
                <c:pt idx="23307">
                  <c:v>434.53100000000001</c:v>
                </c:pt>
                <c:pt idx="23308">
                  <c:v>434.54599999999999</c:v>
                </c:pt>
                <c:pt idx="23309">
                  <c:v>434.56100000000004</c:v>
                </c:pt>
                <c:pt idx="23310">
                  <c:v>434.57499999999999</c:v>
                </c:pt>
                <c:pt idx="23311">
                  <c:v>434.59</c:v>
                </c:pt>
                <c:pt idx="23312">
                  <c:v>434.60500000000002</c:v>
                </c:pt>
                <c:pt idx="23313">
                  <c:v>434.61899999999997</c:v>
                </c:pt>
                <c:pt idx="23314">
                  <c:v>434.63400000000001</c:v>
                </c:pt>
                <c:pt idx="23315">
                  <c:v>434.649</c:v>
                </c:pt>
                <c:pt idx="23316">
                  <c:v>434.66299999999995</c:v>
                </c:pt>
                <c:pt idx="23317">
                  <c:v>434.678</c:v>
                </c:pt>
                <c:pt idx="23318">
                  <c:v>434.69200000000001</c:v>
                </c:pt>
                <c:pt idx="23319">
                  <c:v>434.70699999999999</c:v>
                </c:pt>
                <c:pt idx="23320">
                  <c:v>434.72200000000004</c:v>
                </c:pt>
                <c:pt idx="23321">
                  <c:v>434.73599999999999</c:v>
                </c:pt>
                <c:pt idx="23322">
                  <c:v>434.75100000000003</c:v>
                </c:pt>
                <c:pt idx="23323">
                  <c:v>434.76600000000002</c:v>
                </c:pt>
                <c:pt idx="23324">
                  <c:v>434.78</c:v>
                </c:pt>
                <c:pt idx="23325">
                  <c:v>434.79500000000002</c:v>
                </c:pt>
                <c:pt idx="23326">
                  <c:v>434.81</c:v>
                </c:pt>
                <c:pt idx="23327">
                  <c:v>434.82399999999996</c:v>
                </c:pt>
                <c:pt idx="23328">
                  <c:v>434.839</c:v>
                </c:pt>
                <c:pt idx="23329">
                  <c:v>434.85300000000001</c:v>
                </c:pt>
                <c:pt idx="23330">
                  <c:v>434.86799999999999</c:v>
                </c:pt>
                <c:pt idx="23331">
                  <c:v>434.88300000000004</c:v>
                </c:pt>
                <c:pt idx="23332">
                  <c:v>434.89699999999999</c:v>
                </c:pt>
                <c:pt idx="23333">
                  <c:v>434.91200000000003</c:v>
                </c:pt>
                <c:pt idx="23334">
                  <c:v>434.92700000000002</c:v>
                </c:pt>
                <c:pt idx="23335">
                  <c:v>434.94099999999997</c:v>
                </c:pt>
                <c:pt idx="23336">
                  <c:v>434.95600000000002</c:v>
                </c:pt>
                <c:pt idx="23337">
                  <c:v>434.96999999999997</c:v>
                </c:pt>
                <c:pt idx="23338">
                  <c:v>434.98499999999996</c:v>
                </c:pt>
                <c:pt idx="23339">
                  <c:v>435</c:v>
                </c:pt>
                <c:pt idx="23340">
                  <c:v>435.01399999999995</c:v>
                </c:pt>
                <c:pt idx="23341">
                  <c:v>435.029</c:v>
                </c:pt>
                <c:pt idx="23342">
                  <c:v>435.04400000000004</c:v>
                </c:pt>
                <c:pt idx="23343">
                  <c:v>435.05799999999999</c:v>
                </c:pt>
                <c:pt idx="23344">
                  <c:v>435.07300000000004</c:v>
                </c:pt>
                <c:pt idx="23345">
                  <c:v>435.08699999999999</c:v>
                </c:pt>
                <c:pt idx="23346">
                  <c:v>435.10199999999998</c:v>
                </c:pt>
                <c:pt idx="23347">
                  <c:v>435.11700000000002</c:v>
                </c:pt>
                <c:pt idx="23348">
                  <c:v>435.13099999999997</c:v>
                </c:pt>
                <c:pt idx="23349">
                  <c:v>435.14600000000002</c:v>
                </c:pt>
                <c:pt idx="23350">
                  <c:v>435.15999999999997</c:v>
                </c:pt>
                <c:pt idx="23351">
                  <c:v>435.17499999999995</c:v>
                </c:pt>
                <c:pt idx="23352">
                  <c:v>435.19</c:v>
                </c:pt>
                <c:pt idx="23353">
                  <c:v>435.20400000000001</c:v>
                </c:pt>
                <c:pt idx="23354">
                  <c:v>435.21899999999999</c:v>
                </c:pt>
                <c:pt idx="23355">
                  <c:v>435.233</c:v>
                </c:pt>
                <c:pt idx="23356">
                  <c:v>435.24799999999999</c:v>
                </c:pt>
                <c:pt idx="23357">
                  <c:v>435.26300000000003</c:v>
                </c:pt>
                <c:pt idx="23358">
                  <c:v>435.27699999999999</c:v>
                </c:pt>
                <c:pt idx="23359">
                  <c:v>435.29199999999997</c:v>
                </c:pt>
                <c:pt idx="23360">
                  <c:v>435.30700000000002</c:v>
                </c:pt>
                <c:pt idx="23361">
                  <c:v>435.32099999999997</c:v>
                </c:pt>
                <c:pt idx="23362">
                  <c:v>435.33599999999996</c:v>
                </c:pt>
                <c:pt idx="23363">
                  <c:v>435.34999999999997</c:v>
                </c:pt>
                <c:pt idx="23364">
                  <c:v>435.36500000000001</c:v>
                </c:pt>
                <c:pt idx="23365">
                  <c:v>435.38000000000005</c:v>
                </c:pt>
                <c:pt idx="23366">
                  <c:v>435.39400000000001</c:v>
                </c:pt>
                <c:pt idx="23367">
                  <c:v>435.40899999999999</c:v>
                </c:pt>
                <c:pt idx="23368">
                  <c:v>435.423</c:v>
                </c:pt>
                <c:pt idx="23369">
                  <c:v>435.43799999999999</c:v>
                </c:pt>
                <c:pt idx="23370">
                  <c:v>435.45299999999997</c:v>
                </c:pt>
                <c:pt idx="23371">
                  <c:v>435.46699999999998</c:v>
                </c:pt>
                <c:pt idx="23372">
                  <c:v>435.48199999999997</c:v>
                </c:pt>
                <c:pt idx="23373">
                  <c:v>435.49599999999998</c:v>
                </c:pt>
                <c:pt idx="23374">
                  <c:v>435.51099999999997</c:v>
                </c:pt>
                <c:pt idx="23375">
                  <c:v>435.52599999999995</c:v>
                </c:pt>
                <c:pt idx="23376">
                  <c:v>435.54</c:v>
                </c:pt>
                <c:pt idx="23377">
                  <c:v>435.55500000000001</c:v>
                </c:pt>
                <c:pt idx="23378">
                  <c:v>435.56900000000002</c:v>
                </c:pt>
                <c:pt idx="23379">
                  <c:v>435.584</c:v>
                </c:pt>
                <c:pt idx="23380">
                  <c:v>435.59800000000001</c:v>
                </c:pt>
                <c:pt idx="23381">
                  <c:v>435.613</c:v>
                </c:pt>
                <c:pt idx="23382">
                  <c:v>435.62799999999999</c:v>
                </c:pt>
                <c:pt idx="23383">
                  <c:v>435.642</c:v>
                </c:pt>
                <c:pt idx="23384">
                  <c:v>435.65699999999998</c:v>
                </c:pt>
                <c:pt idx="23385">
                  <c:v>435.67099999999999</c:v>
                </c:pt>
                <c:pt idx="23386">
                  <c:v>435.68599999999998</c:v>
                </c:pt>
                <c:pt idx="23387">
                  <c:v>435.70099999999996</c:v>
                </c:pt>
                <c:pt idx="23388">
                  <c:v>435.71500000000003</c:v>
                </c:pt>
                <c:pt idx="23389">
                  <c:v>435.73</c:v>
                </c:pt>
                <c:pt idx="23390">
                  <c:v>435.74400000000003</c:v>
                </c:pt>
                <c:pt idx="23391">
                  <c:v>435.75900000000001</c:v>
                </c:pt>
                <c:pt idx="23392">
                  <c:v>435.77300000000002</c:v>
                </c:pt>
                <c:pt idx="23393">
                  <c:v>435.78800000000001</c:v>
                </c:pt>
                <c:pt idx="23394">
                  <c:v>435.803</c:v>
                </c:pt>
                <c:pt idx="23395">
                  <c:v>435.81700000000001</c:v>
                </c:pt>
                <c:pt idx="23396">
                  <c:v>435.83199999999999</c:v>
                </c:pt>
                <c:pt idx="23397">
                  <c:v>435.846</c:v>
                </c:pt>
                <c:pt idx="23398">
                  <c:v>435.86099999999999</c:v>
                </c:pt>
                <c:pt idx="23399">
                  <c:v>435.875</c:v>
                </c:pt>
                <c:pt idx="23400">
                  <c:v>435.89000000000004</c:v>
                </c:pt>
                <c:pt idx="23401">
                  <c:v>435.90500000000003</c:v>
                </c:pt>
                <c:pt idx="23402">
                  <c:v>435.91899999999998</c:v>
                </c:pt>
                <c:pt idx="23403">
                  <c:v>435.93400000000003</c:v>
                </c:pt>
                <c:pt idx="23404">
                  <c:v>435.94799999999998</c:v>
                </c:pt>
                <c:pt idx="23405">
                  <c:v>435.96300000000002</c:v>
                </c:pt>
                <c:pt idx="23406">
                  <c:v>435.97699999999998</c:v>
                </c:pt>
                <c:pt idx="23407">
                  <c:v>435.99199999999996</c:v>
                </c:pt>
                <c:pt idx="23408">
                  <c:v>436.00700000000001</c:v>
                </c:pt>
                <c:pt idx="23409">
                  <c:v>436.02099999999996</c:v>
                </c:pt>
                <c:pt idx="23410">
                  <c:v>436.036</c:v>
                </c:pt>
                <c:pt idx="23411">
                  <c:v>436.05</c:v>
                </c:pt>
                <c:pt idx="23412">
                  <c:v>436.065</c:v>
                </c:pt>
                <c:pt idx="23413">
                  <c:v>436.07900000000001</c:v>
                </c:pt>
                <c:pt idx="23414">
                  <c:v>436.09399999999999</c:v>
                </c:pt>
                <c:pt idx="23415">
                  <c:v>436.10899999999998</c:v>
                </c:pt>
                <c:pt idx="23416">
                  <c:v>436.12299999999999</c:v>
                </c:pt>
                <c:pt idx="23417">
                  <c:v>436.13799999999998</c:v>
                </c:pt>
                <c:pt idx="23418">
                  <c:v>436.15199999999999</c:v>
                </c:pt>
                <c:pt idx="23419">
                  <c:v>436.16699999999997</c:v>
                </c:pt>
                <c:pt idx="23420">
                  <c:v>436.18099999999998</c:v>
                </c:pt>
                <c:pt idx="23421">
                  <c:v>436.19599999999997</c:v>
                </c:pt>
                <c:pt idx="23422">
                  <c:v>436.21000000000004</c:v>
                </c:pt>
                <c:pt idx="23423">
                  <c:v>436.22500000000002</c:v>
                </c:pt>
                <c:pt idx="23424">
                  <c:v>436.24</c:v>
                </c:pt>
                <c:pt idx="23425">
                  <c:v>436.25400000000002</c:v>
                </c:pt>
                <c:pt idx="23426">
                  <c:v>436.26900000000001</c:v>
                </c:pt>
                <c:pt idx="23427">
                  <c:v>436.28300000000002</c:v>
                </c:pt>
                <c:pt idx="23428">
                  <c:v>436.298</c:v>
                </c:pt>
                <c:pt idx="23429">
                  <c:v>436.31200000000001</c:v>
                </c:pt>
                <c:pt idx="23430">
                  <c:v>436.327</c:v>
                </c:pt>
                <c:pt idx="23431">
                  <c:v>436.34099999999995</c:v>
                </c:pt>
                <c:pt idx="23432">
                  <c:v>436.35599999999999</c:v>
                </c:pt>
                <c:pt idx="23433">
                  <c:v>436.37100000000004</c:v>
                </c:pt>
                <c:pt idx="23434">
                  <c:v>436.38500000000005</c:v>
                </c:pt>
                <c:pt idx="23435">
                  <c:v>436.40000000000003</c:v>
                </c:pt>
                <c:pt idx="23436">
                  <c:v>436.41399999999999</c:v>
                </c:pt>
                <c:pt idx="23437">
                  <c:v>436.42900000000003</c:v>
                </c:pt>
                <c:pt idx="23438">
                  <c:v>436.44299999999998</c:v>
                </c:pt>
                <c:pt idx="23439">
                  <c:v>436.45799999999997</c:v>
                </c:pt>
                <c:pt idx="23440">
                  <c:v>436.47199999999998</c:v>
                </c:pt>
                <c:pt idx="23441">
                  <c:v>436.48699999999997</c:v>
                </c:pt>
                <c:pt idx="23442">
                  <c:v>436.50099999999998</c:v>
                </c:pt>
                <c:pt idx="23443">
                  <c:v>436.51599999999996</c:v>
                </c:pt>
                <c:pt idx="23444">
                  <c:v>436.53000000000003</c:v>
                </c:pt>
                <c:pt idx="23445">
                  <c:v>436.54500000000002</c:v>
                </c:pt>
                <c:pt idx="23446">
                  <c:v>436.56</c:v>
                </c:pt>
                <c:pt idx="23447">
                  <c:v>436.57400000000001</c:v>
                </c:pt>
                <c:pt idx="23448">
                  <c:v>436.589</c:v>
                </c:pt>
                <c:pt idx="23449">
                  <c:v>436.60300000000001</c:v>
                </c:pt>
                <c:pt idx="23450">
                  <c:v>436.61799999999999</c:v>
                </c:pt>
                <c:pt idx="23451">
                  <c:v>436.63200000000001</c:v>
                </c:pt>
                <c:pt idx="23452">
                  <c:v>436.64699999999999</c:v>
                </c:pt>
                <c:pt idx="23453">
                  <c:v>436.661</c:v>
                </c:pt>
                <c:pt idx="23454">
                  <c:v>436.67599999999999</c:v>
                </c:pt>
                <c:pt idx="23455">
                  <c:v>436.69</c:v>
                </c:pt>
                <c:pt idx="23456">
                  <c:v>436.70500000000004</c:v>
                </c:pt>
                <c:pt idx="23457">
                  <c:v>436.71899999999999</c:v>
                </c:pt>
                <c:pt idx="23458">
                  <c:v>436.73400000000004</c:v>
                </c:pt>
                <c:pt idx="23459">
                  <c:v>436.74799999999999</c:v>
                </c:pt>
                <c:pt idx="23460">
                  <c:v>436.76299999999998</c:v>
                </c:pt>
                <c:pt idx="23461">
                  <c:v>436.77699999999999</c:v>
                </c:pt>
                <c:pt idx="23462">
                  <c:v>436.79199999999997</c:v>
                </c:pt>
                <c:pt idx="23463">
                  <c:v>436.80699999999996</c:v>
                </c:pt>
                <c:pt idx="23464">
                  <c:v>436.82099999999997</c:v>
                </c:pt>
                <c:pt idx="23465">
                  <c:v>436.83599999999996</c:v>
                </c:pt>
                <c:pt idx="23466">
                  <c:v>436.85</c:v>
                </c:pt>
                <c:pt idx="23467">
                  <c:v>436.86500000000001</c:v>
                </c:pt>
                <c:pt idx="23468">
                  <c:v>436.87900000000002</c:v>
                </c:pt>
                <c:pt idx="23469">
                  <c:v>436.89400000000001</c:v>
                </c:pt>
                <c:pt idx="23470">
                  <c:v>436.90800000000002</c:v>
                </c:pt>
                <c:pt idx="23471">
                  <c:v>436.923</c:v>
                </c:pt>
                <c:pt idx="23472">
                  <c:v>436.93700000000001</c:v>
                </c:pt>
                <c:pt idx="23473">
                  <c:v>436.952</c:v>
                </c:pt>
                <c:pt idx="23474">
                  <c:v>436.96600000000001</c:v>
                </c:pt>
                <c:pt idx="23475">
                  <c:v>436.98099999999999</c:v>
                </c:pt>
                <c:pt idx="23476">
                  <c:v>436.995</c:v>
                </c:pt>
                <c:pt idx="23477">
                  <c:v>437.01000000000005</c:v>
                </c:pt>
                <c:pt idx="23478">
                  <c:v>437.024</c:v>
                </c:pt>
                <c:pt idx="23479">
                  <c:v>437.03899999999999</c:v>
                </c:pt>
                <c:pt idx="23480">
                  <c:v>437.053</c:v>
                </c:pt>
                <c:pt idx="23481">
                  <c:v>437.06799999999998</c:v>
                </c:pt>
                <c:pt idx="23482">
                  <c:v>437.08199999999999</c:v>
                </c:pt>
                <c:pt idx="23483">
                  <c:v>437.09699999999998</c:v>
                </c:pt>
                <c:pt idx="23484">
                  <c:v>437.11099999999999</c:v>
                </c:pt>
                <c:pt idx="23485">
                  <c:v>437.12599999999998</c:v>
                </c:pt>
                <c:pt idx="23486">
                  <c:v>437.14</c:v>
                </c:pt>
                <c:pt idx="23487">
                  <c:v>437.15499999999997</c:v>
                </c:pt>
                <c:pt idx="23488">
                  <c:v>437.16900000000004</c:v>
                </c:pt>
                <c:pt idx="23489">
                  <c:v>437.18400000000003</c:v>
                </c:pt>
                <c:pt idx="23490">
                  <c:v>437.19800000000004</c:v>
                </c:pt>
                <c:pt idx="23491">
                  <c:v>437.21300000000002</c:v>
                </c:pt>
                <c:pt idx="23492">
                  <c:v>437.22699999999998</c:v>
                </c:pt>
                <c:pt idx="23493">
                  <c:v>437.24200000000002</c:v>
                </c:pt>
                <c:pt idx="23494">
                  <c:v>437.25599999999997</c:v>
                </c:pt>
                <c:pt idx="23495">
                  <c:v>437.27100000000002</c:v>
                </c:pt>
                <c:pt idx="23496">
                  <c:v>437.28499999999997</c:v>
                </c:pt>
                <c:pt idx="23497">
                  <c:v>437.29999999999995</c:v>
                </c:pt>
                <c:pt idx="23498">
                  <c:v>437.31400000000002</c:v>
                </c:pt>
                <c:pt idx="23499">
                  <c:v>437.32900000000001</c:v>
                </c:pt>
                <c:pt idx="23500">
                  <c:v>437.33299999999997</c:v>
                </c:pt>
                <c:pt idx="23501">
                  <c:v>437.34300000000002</c:v>
                </c:pt>
                <c:pt idx="23502">
                  <c:v>437.34799999999996</c:v>
                </c:pt>
                <c:pt idx="23503">
                  <c:v>437.358</c:v>
                </c:pt>
                <c:pt idx="23504">
                  <c:v>437.36399999999998</c:v>
                </c:pt>
                <c:pt idx="23505">
                  <c:v>437.37200000000001</c:v>
                </c:pt>
                <c:pt idx="23506">
                  <c:v>437.37899999999996</c:v>
                </c:pt>
                <c:pt idx="23507">
                  <c:v>437.39400000000001</c:v>
                </c:pt>
                <c:pt idx="23508">
                  <c:v>437.40900000000005</c:v>
                </c:pt>
                <c:pt idx="23509">
                  <c:v>437.42400000000004</c:v>
                </c:pt>
                <c:pt idx="23510">
                  <c:v>437.43900000000002</c:v>
                </c:pt>
                <c:pt idx="23511">
                  <c:v>437.45400000000001</c:v>
                </c:pt>
                <c:pt idx="23512">
                  <c:v>437.46899999999999</c:v>
                </c:pt>
                <c:pt idx="23513">
                  <c:v>437.48500000000001</c:v>
                </c:pt>
                <c:pt idx="23514">
                  <c:v>437.5</c:v>
                </c:pt>
                <c:pt idx="23515">
                  <c:v>437.51499999999999</c:v>
                </c:pt>
                <c:pt idx="23516">
                  <c:v>437.53</c:v>
                </c:pt>
                <c:pt idx="23517">
                  <c:v>437.54500000000002</c:v>
                </c:pt>
                <c:pt idx="23518">
                  <c:v>437.56</c:v>
                </c:pt>
                <c:pt idx="23519">
                  <c:v>437.57499999999999</c:v>
                </c:pt>
                <c:pt idx="23520">
                  <c:v>437.59</c:v>
                </c:pt>
                <c:pt idx="23521">
                  <c:v>437.60499999999996</c:v>
                </c:pt>
                <c:pt idx="23522">
                  <c:v>437.62099999999998</c:v>
                </c:pt>
                <c:pt idx="23523">
                  <c:v>437.63599999999997</c:v>
                </c:pt>
                <c:pt idx="23524">
                  <c:v>437.65099999999995</c:v>
                </c:pt>
                <c:pt idx="23525">
                  <c:v>437.666</c:v>
                </c:pt>
                <c:pt idx="23526">
                  <c:v>437.68100000000004</c:v>
                </c:pt>
                <c:pt idx="23527">
                  <c:v>437.69600000000003</c:v>
                </c:pt>
                <c:pt idx="23528">
                  <c:v>437.71100000000001</c:v>
                </c:pt>
                <c:pt idx="23529">
                  <c:v>437.726</c:v>
                </c:pt>
                <c:pt idx="23530">
                  <c:v>437.74099999999999</c:v>
                </c:pt>
                <c:pt idx="23531">
                  <c:v>437.75700000000001</c:v>
                </c:pt>
                <c:pt idx="23532">
                  <c:v>437.77199999999999</c:v>
                </c:pt>
                <c:pt idx="23533">
                  <c:v>437.78699999999998</c:v>
                </c:pt>
                <c:pt idx="23534">
                  <c:v>437.80200000000002</c:v>
                </c:pt>
                <c:pt idx="23535">
                  <c:v>437.81700000000001</c:v>
                </c:pt>
                <c:pt idx="23536">
                  <c:v>437.83199999999999</c:v>
                </c:pt>
                <c:pt idx="23537">
                  <c:v>437.84699999999998</c:v>
                </c:pt>
                <c:pt idx="23538">
                  <c:v>437.86199999999997</c:v>
                </c:pt>
                <c:pt idx="23539">
                  <c:v>437.87700000000001</c:v>
                </c:pt>
                <c:pt idx="23540">
                  <c:v>437.89299999999997</c:v>
                </c:pt>
                <c:pt idx="23541">
                  <c:v>437.90799999999996</c:v>
                </c:pt>
                <c:pt idx="23542">
                  <c:v>437.923</c:v>
                </c:pt>
                <c:pt idx="23543">
                  <c:v>437.93799999999999</c:v>
                </c:pt>
                <c:pt idx="23544">
                  <c:v>437.95300000000003</c:v>
                </c:pt>
                <c:pt idx="23545">
                  <c:v>437.96800000000002</c:v>
                </c:pt>
                <c:pt idx="23546">
                  <c:v>437.983</c:v>
                </c:pt>
                <c:pt idx="23547">
                  <c:v>437.99799999999999</c:v>
                </c:pt>
                <c:pt idx="23548">
                  <c:v>438.01300000000003</c:v>
                </c:pt>
                <c:pt idx="23549">
                  <c:v>438.02800000000002</c:v>
                </c:pt>
                <c:pt idx="23550">
                  <c:v>438.04399999999998</c:v>
                </c:pt>
                <c:pt idx="23551">
                  <c:v>438.05900000000003</c:v>
                </c:pt>
                <c:pt idx="23552">
                  <c:v>438.07400000000001</c:v>
                </c:pt>
                <c:pt idx="23553">
                  <c:v>438.089</c:v>
                </c:pt>
                <c:pt idx="23554">
                  <c:v>438.10399999999998</c:v>
                </c:pt>
                <c:pt idx="23555">
                  <c:v>438.11899999999997</c:v>
                </c:pt>
                <c:pt idx="23556">
                  <c:v>438.13400000000001</c:v>
                </c:pt>
                <c:pt idx="23557">
                  <c:v>438.149</c:v>
                </c:pt>
                <c:pt idx="23558">
                  <c:v>438.16399999999999</c:v>
                </c:pt>
                <c:pt idx="23559">
                  <c:v>438.17899999999997</c:v>
                </c:pt>
                <c:pt idx="23560">
                  <c:v>438.19399999999996</c:v>
                </c:pt>
                <c:pt idx="23561">
                  <c:v>438.209</c:v>
                </c:pt>
                <c:pt idx="23562">
                  <c:v>438.22500000000002</c:v>
                </c:pt>
                <c:pt idx="23563">
                  <c:v>438.24</c:v>
                </c:pt>
                <c:pt idx="23564">
                  <c:v>438.255</c:v>
                </c:pt>
                <c:pt idx="23565">
                  <c:v>438.27000000000004</c:v>
                </c:pt>
                <c:pt idx="23566">
                  <c:v>438.28500000000003</c:v>
                </c:pt>
                <c:pt idx="23567">
                  <c:v>438.3</c:v>
                </c:pt>
                <c:pt idx="23568">
                  <c:v>438.315</c:v>
                </c:pt>
                <c:pt idx="23569">
                  <c:v>438.33</c:v>
                </c:pt>
                <c:pt idx="23570">
                  <c:v>438.34500000000003</c:v>
                </c:pt>
                <c:pt idx="23571">
                  <c:v>438.36</c:v>
                </c:pt>
                <c:pt idx="23572">
                  <c:v>438.375</c:v>
                </c:pt>
                <c:pt idx="23573">
                  <c:v>438.39</c:v>
                </c:pt>
                <c:pt idx="23574">
                  <c:v>438.40499999999997</c:v>
                </c:pt>
                <c:pt idx="23575">
                  <c:v>438.42099999999999</c:v>
                </c:pt>
                <c:pt idx="23576">
                  <c:v>438.43599999999998</c:v>
                </c:pt>
                <c:pt idx="23577">
                  <c:v>438.45099999999996</c:v>
                </c:pt>
                <c:pt idx="23578">
                  <c:v>438.46599999999995</c:v>
                </c:pt>
                <c:pt idx="23579">
                  <c:v>438.48099999999999</c:v>
                </c:pt>
                <c:pt idx="23580">
                  <c:v>438.49600000000004</c:v>
                </c:pt>
                <c:pt idx="23581">
                  <c:v>438.51100000000002</c:v>
                </c:pt>
                <c:pt idx="23582">
                  <c:v>438.52600000000001</c:v>
                </c:pt>
                <c:pt idx="23583">
                  <c:v>438.541</c:v>
                </c:pt>
                <c:pt idx="23584">
                  <c:v>438.55600000000004</c:v>
                </c:pt>
                <c:pt idx="23585">
                  <c:v>438.57100000000003</c:v>
                </c:pt>
                <c:pt idx="23586">
                  <c:v>438.58600000000001</c:v>
                </c:pt>
                <c:pt idx="23587">
                  <c:v>438.601</c:v>
                </c:pt>
                <c:pt idx="23588">
                  <c:v>438.61599999999999</c:v>
                </c:pt>
                <c:pt idx="23589">
                  <c:v>438.63200000000001</c:v>
                </c:pt>
                <c:pt idx="23590">
                  <c:v>438.64699999999999</c:v>
                </c:pt>
                <c:pt idx="23591">
                  <c:v>438.66199999999998</c:v>
                </c:pt>
                <c:pt idx="23592">
                  <c:v>438.67699999999996</c:v>
                </c:pt>
                <c:pt idx="23593">
                  <c:v>438.69200000000001</c:v>
                </c:pt>
                <c:pt idx="23594">
                  <c:v>438.70699999999999</c:v>
                </c:pt>
                <c:pt idx="23595">
                  <c:v>438.72199999999998</c:v>
                </c:pt>
                <c:pt idx="23596">
                  <c:v>438.73699999999997</c:v>
                </c:pt>
                <c:pt idx="23597">
                  <c:v>438.75200000000001</c:v>
                </c:pt>
                <c:pt idx="23598">
                  <c:v>438.767</c:v>
                </c:pt>
                <c:pt idx="23599">
                  <c:v>438.78200000000004</c:v>
                </c:pt>
                <c:pt idx="23600">
                  <c:v>438.79700000000003</c:v>
                </c:pt>
                <c:pt idx="23601">
                  <c:v>438.81200000000001</c:v>
                </c:pt>
                <c:pt idx="23602">
                  <c:v>438.827</c:v>
                </c:pt>
                <c:pt idx="23603">
                  <c:v>438.84199999999998</c:v>
                </c:pt>
                <c:pt idx="23604">
                  <c:v>438.85700000000003</c:v>
                </c:pt>
                <c:pt idx="23605">
                  <c:v>438.87200000000001</c:v>
                </c:pt>
                <c:pt idx="23606">
                  <c:v>438.887</c:v>
                </c:pt>
                <c:pt idx="23607">
                  <c:v>438.90199999999999</c:v>
                </c:pt>
                <c:pt idx="23608">
                  <c:v>438.91800000000001</c:v>
                </c:pt>
                <c:pt idx="23609">
                  <c:v>438.93299999999999</c:v>
                </c:pt>
                <c:pt idx="23610">
                  <c:v>438.94799999999998</c:v>
                </c:pt>
                <c:pt idx="23611">
                  <c:v>438.96299999999997</c:v>
                </c:pt>
                <c:pt idx="23612">
                  <c:v>438.97799999999995</c:v>
                </c:pt>
                <c:pt idx="23613">
                  <c:v>438.99299999999999</c:v>
                </c:pt>
                <c:pt idx="23614">
                  <c:v>439.00799999999998</c:v>
                </c:pt>
                <c:pt idx="23615">
                  <c:v>439.02300000000002</c:v>
                </c:pt>
                <c:pt idx="23616">
                  <c:v>439.03800000000001</c:v>
                </c:pt>
                <c:pt idx="23617">
                  <c:v>439.053</c:v>
                </c:pt>
                <c:pt idx="23618">
                  <c:v>439.06800000000004</c:v>
                </c:pt>
                <c:pt idx="23619">
                  <c:v>439.08300000000003</c:v>
                </c:pt>
                <c:pt idx="23620">
                  <c:v>439.09800000000001</c:v>
                </c:pt>
                <c:pt idx="23621">
                  <c:v>439.113</c:v>
                </c:pt>
                <c:pt idx="23622">
                  <c:v>439.12799999999999</c:v>
                </c:pt>
                <c:pt idx="23623">
                  <c:v>439.14299999999997</c:v>
                </c:pt>
                <c:pt idx="23624">
                  <c:v>439.15800000000002</c:v>
                </c:pt>
                <c:pt idx="23625">
                  <c:v>439.173</c:v>
                </c:pt>
                <c:pt idx="23626">
                  <c:v>439.18799999999999</c:v>
                </c:pt>
                <c:pt idx="23627">
                  <c:v>439.20299999999997</c:v>
                </c:pt>
                <c:pt idx="23628">
                  <c:v>439.21799999999996</c:v>
                </c:pt>
                <c:pt idx="23629">
                  <c:v>439.233</c:v>
                </c:pt>
                <c:pt idx="23630">
                  <c:v>439.24799999999999</c:v>
                </c:pt>
                <c:pt idx="23631">
                  <c:v>439.26300000000003</c:v>
                </c:pt>
                <c:pt idx="23632">
                  <c:v>439.27800000000002</c:v>
                </c:pt>
                <c:pt idx="23633">
                  <c:v>439.29300000000001</c:v>
                </c:pt>
                <c:pt idx="23634">
                  <c:v>439.30799999999999</c:v>
                </c:pt>
                <c:pt idx="23635">
                  <c:v>439.32300000000004</c:v>
                </c:pt>
                <c:pt idx="23636">
                  <c:v>439.339</c:v>
                </c:pt>
                <c:pt idx="23637">
                  <c:v>439.35399999999998</c:v>
                </c:pt>
                <c:pt idx="23638">
                  <c:v>439.36900000000003</c:v>
                </c:pt>
                <c:pt idx="23639">
                  <c:v>439.38400000000001</c:v>
                </c:pt>
                <c:pt idx="23640">
                  <c:v>439.399</c:v>
                </c:pt>
                <c:pt idx="23641">
                  <c:v>439.41399999999999</c:v>
                </c:pt>
                <c:pt idx="23642">
                  <c:v>439.42899999999997</c:v>
                </c:pt>
                <c:pt idx="23643">
                  <c:v>439.44399999999996</c:v>
                </c:pt>
                <c:pt idx="23644">
                  <c:v>439.459</c:v>
                </c:pt>
                <c:pt idx="23645">
                  <c:v>439.47399999999999</c:v>
                </c:pt>
                <c:pt idx="23646">
                  <c:v>439.48899999999998</c:v>
                </c:pt>
                <c:pt idx="23647">
                  <c:v>439.50399999999996</c:v>
                </c:pt>
                <c:pt idx="23648">
                  <c:v>439.51900000000001</c:v>
                </c:pt>
                <c:pt idx="23649">
                  <c:v>439.53400000000005</c:v>
                </c:pt>
                <c:pt idx="23650">
                  <c:v>439.54900000000004</c:v>
                </c:pt>
                <c:pt idx="23651">
                  <c:v>439.56400000000002</c:v>
                </c:pt>
                <c:pt idx="23652">
                  <c:v>439.57900000000001</c:v>
                </c:pt>
                <c:pt idx="23653">
                  <c:v>439.59399999999999</c:v>
                </c:pt>
                <c:pt idx="23654">
                  <c:v>439.60899999999998</c:v>
                </c:pt>
                <c:pt idx="23655">
                  <c:v>439.62400000000002</c:v>
                </c:pt>
                <c:pt idx="23656">
                  <c:v>439.63900000000001</c:v>
                </c:pt>
                <c:pt idx="23657">
                  <c:v>439.654</c:v>
                </c:pt>
                <c:pt idx="23658">
                  <c:v>439.66899999999998</c:v>
                </c:pt>
                <c:pt idx="23659">
                  <c:v>439.68399999999997</c:v>
                </c:pt>
                <c:pt idx="23660">
                  <c:v>439.69900000000001</c:v>
                </c:pt>
                <c:pt idx="23661">
                  <c:v>439.714</c:v>
                </c:pt>
                <c:pt idx="23662">
                  <c:v>439.72899999999998</c:v>
                </c:pt>
                <c:pt idx="23663">
                  <c:v>439.74399999999997</c:v>
                </c:pt>
                <c:pt idx="23664">
                  <c:v>439.75900000000001</c:v>
                </c:pt>
                <c:pt idx="23665">
                  <c:v>439.774</c:v>
                </c:pt>
                <c:pt idx="23666">
                  <c:v>439.78900000000004</c:v>
                </c:pt>
                <c:pt idx="23667">
                  <c:v>439.80400000000003</c:v>
                </c:pt>
                <c:pt idx="23668">
                  <c:v>439.81900000000002</c:v>
                </c:pt>
                <c:pt idx="23669">
                  <c:v>439.834</c:v>
                </c:pt>
                <c:pt idx="23670">
                  <c:v>439.84899999999999</c:v>
                </c:pt>
                <c:pt idx="23671">
                  <c:v>439.86399999999998</c:v>
                </c:pt>
                <c:pt idx="23672">
                  <c:v>439.87900000000002</c:v>
                </c:pt>
                <c:pt idx="23673">
                  <c:v>439.89400000000001</c:v>
                </c:pt>
                <c:pt idx="23674">
                  <c:v>439.90899999999999</c:v>
                </c:pt>
                <c:pt idx="23675">
                  <c:v>439.92399999999998</c:v>
                </c:pt>
                <c:pt idx="23676">
                  <c:v>439.93899999999996</c:v>
                </c:pt>
                <c:pt idx="23677">
                  <c:v>439.95400000000001</c:v>
                </c:pt>
                <c:pt idx="23678">
                  <c:v>439.96899999999999</c:v>
                </c:pt>
                <c:pt idx="23679">
                  <c:v>439.98399999999998</c:v>
                </c:pt>
                <c:pt idx="23680">
                  <c:v>439.99899999999997</c:v>
                </c:pt>
                <c:pt idx="23681">
                  <c:v>440.01400000000001</c:v>
                </c:pt>
                <c:pt idx="23682">
                  <c:v>440.029</c:v>
                </c:pt>
                <c:pt idx="23683">
                  <c:v>440.04400000000004</c:v>
                </c:pt>
                <c:pt idx="23684">
                  <c:v>440.05900000000003</c:v>
                </c:pt>
                <c:pt idx="23685">
                  <c:v>440.07400000000001</c:v>
                </c:pt>
                <c:pt idx="23686">
                  <c:v>440.089</c:v>
                </c:pt>
                <c:pt idx="23687">
                  <c:v>440.10399999999998</c:v>
                </c:pt>
                <c:pt idx="23688">
                  <c:v>440.11900000000003</c:v>
                </c:pt>
                <c:pt idx="23689">
                  <c:v>440.13400000000001</c:v>
                </c:pt>
                <c:pt idx="23690">
                  <c:v>440.149</c:v>
                </c:pt>
                <c:pt idx="23691">
                  <c:v>440.16399999999999</c:v>
                </c:pt>
                <c:pt idx="23692">
                  <c:v>440.17899999999997</c:v>
                </c:pt>
                <c:pt idx="23693">
                  <c:v>440.19399999999996</c:v>
                </c:pt>
                <c:pt idx="23694">
                  <c:v>440.209</c:v>
                </c:pt>
                <c:pt idx="23695">
                  <c:v>440.22299999999996</c:v>
                </c:pt>
                <c:pt idx="23696">
                  <c:v>440.238</c:v>
                </c:pt>
                <c:pt idx="23697">
                  <c:v>440.25300000000004</c:v>
                </c:pt>
                <c:pt idx="23698">
                  <c:v>440.26800000000003</c:v>
                </c:pt>
                <c:pt idx="23699">
                  <c:v>440.28300000000002</c:v>
                </c:pt>
                <c:pt idx="23700">
                  <c:v>440.298</c:v>
                </c:pt>
                <c:pt idx="23701">
                  <c:v>440.31299999999999</c:v>
                </c:pt>
                <c:pt idx="23702">
                  <c:v>440.32800000000003</c:v>
                </c:pt>
                <c:pt idx="23703">
                  <c:v>440.34300000000002</c:v>
                </c:pt>
                <c:pt idx="23704">
                  <c:v>440.358</c:v>
                </c:pt>
                <c:pt idx="23705">
                  <c:v>440.37299999999999</c:v>
                </c:pt>
                <c:pt idx="23706">
                  <c:v>440.38799999999998</c:v>
                </c:pt>
                <c:pt idx="23707">
                  <c:v>440.40299999999996</c:v>
                </c:pt>
                <c:pt idx="23708">
                  <c:v>440.41800000000001</c:v>
                </c:pt>
                <c:pt idx="23709">
                  <c:v>440.43299999999999</c:v>
                </c:pt>
                <c:pt idx="23710">
                  <c:v>440.44799999999998</c:v>
                </c:pt>
                <c:pt idx="23711">
                  <c:v>440.46299999999997</c:v>
                </c:pt>
                <c:pt idx="23712">
                  <c:v>440.47800000000001</c:v>
                </c:pt>
                <c:pt idx="23713">
                  <c:v>440.49300000000005</c:v>
                </c:pt>
                <c:pt idx="23714">
                  <c:v>440.50800000000004</c:v>
                </c:pt>
                <c:pt idx="23715">
                  <c:v>440.52300000000002</c:v>
                </c:pt>
                <c:pt idx="23716">
                  <c:v>440.53800000000001</c:v>
                </c:pt>
                <c:pt idx="23717">
                  <c:v>440.553</c:v>
                </c:pt>
                <c:pt idx="23718">
                  <c:v>440.56799999999998</c:v>
                </c:pt>
                <c:pt idx="23719">
                  <c:v>440.58300000000003</c:v>
                </c:pt>
                <c:pt idx="23720">
                  <c:v>440.59800000000001</c:v>
                </c:pt>
                <c:pt idx="23721">
                  <c:v>440.613</c:v>
                </c:pt>
                <c:pt idx="23722">
                  <c:v>440.62799999999999</c:v>
                </c:pt>
                <c:pt idx="23723">
                  <c:v>440.642</c:v>
                </c:pt>
                <c:pt idx="23724">
                  <c:v>440.65699999999998</c:v>
                </c:pt>
                <c:pt idx="23725">
                  <c:v>440.67199999999997</c:v>
                </c:pt>
                <c:pt idx="23726">
                  <c:v>440.68699999999995</c:v>
                </c:pt>
                <c:pt idx="23727">
                  <c:v>440.702</c:v>
                </c:pt>
                <c:pt idx="23728">
                  <c:v>440.71700000000004</c:v>
                </c:pt>
                <c:pt idx="23729">
                  <c:v>440.73200000000003</c:v>
                </c:pt>
                <c:pt idx="23730">
                  <c:v>440.74700000000001</c:v>
                </c:pt>
                <c:pt idx="23731">
                  <c:v>440.762</c:v>
                </c:pt>
                <c:pt idx="23732">
                  <c:v>440.77699999999999</c:v>
                </c:pt>
                <c:pt idx="23733">
                  <c:v>440.79200000000003</c:v>
                </c:pt>
                <c:pt idx="23734">
                  <c:v>440.80700000000002</c:v>
                </c:pt>
                <c:pt idx="23735">
                  <c:v>440.822</c:v>
                </c:pt>
                <c:pt idx="23736">
                  <c:v>440.83699999999999</c:v>
                </c:pt>
                <c:pt idx="23737">
                  <c:v>440.85199999999998</c:v>
                </c:pt>
                <c:pt idx="23738">
                  <c:v>440.86700000000002</c:v>
                </c:pt>
                <c:pt idx="23739">
                  <c:v>440.88200000000001</c:v>
                </c:pt>
                <c:pt idx="23740">
                  <c:v>440.89699999999999</c:v>
                </c:pt>
                <c:pt idx="23741">
                  <c:v>440.91199999999998</c:v>
                </c:pt>
                <c:pt idx="23742">
                  <c:v>440.92599999999999</c:v>
                </c:pt>
                <c:pt idx="23743">
                  <c:v>440.94100000000003</c:v>
                </c:pt>
                <c:pt idx="23744">
                  <c:v>440.95600000000002</c:v>
                </c:pt>
                <c:pt idx="23745">
                  <c:v>440.971</c:v>
                </c:pt>
                <c:pt idx="23746">
                  <c:v>440.98599999999999</c:v>
                </c:pt>
                <c:pt idx="23747">
                  <c:v>441.00100000000003</c:v>
                </c:pt>
                <c:pt idx="23748">
                  <c:v>441.01600000000002</c:v>
                </c:pt>
                <c:pt idx="23749">
                  <c:v>441.03100000000001</c:v>
                </c:pt>
                <c:pt idx="23750">
                  <c:v>441.04599999999999</c:v>
                </c:pt>
                <c:pt idx="23751">
                  <c:v>441.06099999999998</c:v>
                </c:pt>
                <c:pt idx="23752">
                  <c:v>441.07600000000002</c:v>
                </c:pt>
                <c:pt idx="23753">
                  <c:v>441.09100000000001</c:v>
                </c:pt>
                <c:pt idx="23754">
                  <c:v>441.10599999999999</c:v>
                </c:pt>
                <c:pt idx="23755">
                  <c:v>441.12099999999998</c:v>
                </c:pt>
                <c:pt idx="23756">
                  <c:v>441.13499999999999</c:v>
                </c:pt>
                <c:pt idx="23757">
                  <c:v>441.15</c:v>
                </c:pt>
                <c:pt idx="23758">
                  <c:v>441.16500000000002</c:v>
                </c:pt>
                <c:pt idx="23759">
                  <c:v>441.18</c:v>
                </c:pt>
                <c:pt idx="23760">
                  <c:v>441.19499999999999</c:v>
                </c:pt>
                <c:pt idx="23761">
                  <c:v>441.21000000000004</c:v>
                </c:pt>
                <c:pt idx="23762">
                  <c:v>441.22500000000002</c:v>
                </c:pt>
                <c:pt idx="23763">
                  <c:v>441.24</c:v>
                </c:pt>
                <c:pt idx="23764">
                  <c:v>441.255</c:v>
                </c:pt>
                <c:pt idx="23765">
                  <c:v>441.27</c:v>
                </c:pt>
                <c:pt idx="23766">
                  <c:v>441.28500000000003</c:v>
                </c:pt>
                <c:pt idx="23767">
                  <c:v>441.3</c:v>
                </c:pt>
                <c:pt idx="23768">
                  <c:v>441.315</c:v>
                </c:pt>
                <c:pt idx="23769">
                  <c:v>441.32900000000001</c:v>
                </c:pt>
                <c:pt idx="23770">
                  <c:v>441.34399999999999</c:v>
                </c:pt>
                <c:pt idx="23771">
                  <c:v>441.35899999999998</c:v>
                </c:pt>
                <c:pt idx="23772">
                  <c:v>441.37399999999997</c:v>
                </c:pt>
                <c:pt idx="23773">
                  <c:v>441.38900000000001</c:v>
                </c:pt>
                <c:pt idx="23774">
                  <c:v>441.40400000000005</c:v>
                </c:pt>
                <c:pt idx="23775">
                  <c:v>441.41900000000004</c:v>
                </c:pt>
                <c:pt idx="23776">
                  <c:v>441.43400000000003</c:v>
                </c:pt>
                <c:pt idx="23777">
                  <c:v>441.44900000000001</c:v>
                </c:pt>
                <c:pt idx="23778">
                  <c:v>441.464</c:v>
                </c:pt>
                <c:pt idx="23779">
                  <c:v>441.47899999999998</c:v>
                </c:pt>
                <c:pt idx="23780">
                  <c:v>441.49299999999999</c:v>
                </c:pt>
                <c:pt idx="23781">
                  <c:v>441.50799999999998</c:v>
                </c:pt>
                <c:pt idx="23782">
                  <c:v>441.52299999999997</c:v>
                </c:pt>
                <c:pt idx="23783">
                  <c:v>441.53800000000001</c:v>
                </c:pt>
                <c:pt idx="23784">
                  <c:v>441.553</c:v>
                </c:pt>
                <c:pt idx="23785">
                  <c:v>441.56799999999998</c:v>
                </c:pt>
                <c:pt idx="23786">
                  <c:v>441.58299999999997</c:v>
                </c:pt>
                <c:pt idx="23787">
                  <c:v>441.59799999999996</c:v>
                </c:pt>
                <c:pt idx="23788">
                  <c:v>441.613</c:v>
                </c:pt>
                <c:pt idx="23789">
                  <c:v>441.62800000000004</c:v>
                </c:pt>
                <c:pt idx="23790">
                  <c:v>441.64300000000003</c:v>
                </c:pt>
                <c:pt idx="23791">
                  <c:v>441.65700000000004</c:v>
                </c:pt>
                <c:pt idx="23792">
                  <c:v>441.67200000000003</c:v>
                </c:pt>
                <c:pt idx="23793">
                  <c:v>441.68700000000001</c:v>
                </c:pt>
                <c:pt idx="23794">
                  <c:v>441.702</c:v>
                </c:pt>
                <c:pt idx="23795">
                  <c:v>441.71699999999998</c:v>
                </c:pt>
                <c:pt idx="23796">
                  <c:v>441.73199999999997</c:v>
                </c:pt>
                <c:pt idx="23797">
                  <c:v>441.74700000000001</c:v>
                </c:pt>
                <c:pt idx="23798">
                  <c:v>441.762</c:v>
                </c:pt>
                <c:pt idx="23799">
                  <c:v>441.77699999999999</c:v>
                </c:pt>
                <c:pt idx="23800">
                  <c:v>441.791</c:v>
                </c:pt>
                <c:pt idx="23801">
                  <c:v>441.80599999999998</c:v>
                </c:pt>
                <c:pt idx="23802">
                  <c:v>441.82099999999997</c:v>
                </c:pt>
                <c:pt idx="23803">
                  <c:v>441.83600000000001</c:v>
                </c:pt>
                <c:pt idx="23804">
                  <c:v>441.851</c:v>
                </c:pt>
                <c:pt idx="23805">
                  <c:v>441.86600000000004</c:v>
                </c:pt>
                <c:pt idx="23806">
                  <c:v>441.88100000000003</c:v>
                </c:pt>
                <c:pt idx="23807">
                  <c:v>441.89600000000002</c:v>
                </c:pt>
                <c:pt idx="23808">
                  <c:v>441.911</c:v>
                </c:pt>
                <c:pt idx="23809">
                  <c:v>441.92500000000001</c:v>
                </c:pt>
                <c:pt idx="23810">
                  <c:v>441.94</c:v>
                </c:pt>
                <c:pt idx="23811">
                  <c:v>441.95499999999998</c:v>
                </c:pt>
                <c:pt idx="23812">
                  <c:v>441.96999999999997</c:v>
                </c:pt>
                <c:pt idx="23813">
                  <c:v>441.98500000000001</c:v>
                </c:pt>
                <c:pt idx="23814">
                  <c:v>442</c:v>
                </c:pt>
                <c:pt idx="23815">
                  <c:v>442.01499999999999</c:v>
                </c:pt>
                <c:pt idx="23816">
                  <c:v>442.03</c:v>
                </c:pt>
                <c:pt idx="23817">
                  <c:v>442.04399999999998</c:v>
                </c:pt>
                <c:pt idx="23818">
                  <c:v>442.05900000000003</c:v>
                </c:pt>
                <c:pt idx="23819">
                  <c:v>442.07400000000001</c:v>
                </c:pt>
                <c:pt idx="23820">
                  <c:v>442.089</c:v>
                </c:pt>
                <c:pt idx="23821">
                  <c:v>442.10400000000004</c:v>
                </c:pt>
                <c:pt idx="23822">
                  <c:v>442.11900000000003</c:v>
                </c:pt>
                <c:pt idx="23823">
                  <c:v>442.13400000000001</c:v>
                </c:pt>
                <c:pt idx="23824">
                  <c:v>442.149</c:v>
                </c:pt>
                <c:pt idx="23825">
                  <c:v>442.16300000000001</c:v>
                </c:pt>
                <c:pt idx="23826">
                  <c:v>442.178</c:v>
                </c:pt>
                <c:pt idx="23827">
                  <c:v>442.19299999999998</c:v>
                </c:pt>
                <c:pt idx="23828">
                  <c:v>442.20799999999997</c:v>
                </c:pt>
                <c:pt idx="23829">
                  <c:v>442.22299999999996</c:v>
                </c:pt>
                <c:pt idx="23830">
                  <c:v>442.238</c:v>
                </c:pt>
                <c:pt idx="23831">
                  <c:v>442.25299999999999</c:v>
                </c:pt>
                <c:pt idx="23832">
                  <c:v>442.26799999999997</c:v>
                </c:pt>
                <c:pt idx="23833">
                  <c:v>442.28200000000004</c:v>
                </c:pt>
                <c:pt idx="23834">
                  <c:v>442.29700000000003</c:v>
                </c:pt>
                <c:pt idx="23835">
                  <c:v>442.31200000000001</c:v>
                </c:pt>
                <c:pt idx="23836">
                  <c:v>442.327</c:v>
                </c:pt>
                <c:pt idx="23837">
                  <c:v>442.34199999999998</c:v>
                </c:pt>
                <c:pt idx="23838">
                  <c:v>442.35700000000003</c:v>
                </c:pt>
                <c:pt idx="23839">
                  <c:v>442.37200000000001</c:v>
                </c:pt>
                <c:pt idx="23840">
                  <c:v>442.38599999999997</c:v>
                </c:pt>
                <c:pt idx="23841">
                  <c:v>442.40100000000001</c:v>
                </c:pt>
                <c:pt idx="23842">
                  <c:v>442.416</c:v>
                </c:pt>
                <c:pt idx="23843">
                  <c:v>442.43099999999998</c:v>
                </c:pt>
                <c:pt idx="23844">
                  <c:v>442.44599999999997</c:v>
                </c:pt>
                <c:pt idx="23845">
                  <c:v>442.46099999999996</c:v>
                </c:pt>
                <c:pt idx="23846">
                  <c:v>442.476</c:v>
                </c:pt>
                <c:pt idx="23847">
                  <c:v>442.49</c:v>
                </c:pt>
                <c:pt idx="23848">
                  <c:v>442.505</c:v>
                </c:pt>
                <c:pt idx="23849">
                  <c:v>442.52000000000004</c:v>
                </c:pt>
                <c:pt idx="23850">
                  <c:v>442.53500000000003</c:v>
                </c:pt>
                <c:pt idx="23851">
                  <c:v>442.55</c:v>
                </c:pt>
                <c:pt idx="23852">
                  <c:v>442.565</c:v>
                </c:pt>
                <c:pt idx="23853">
                  <c:v>442.57900000000001</c:v>
                </c:pt>
                <c:pt idx="23854">
                  <c:v>442.59399999999999</c:v>
                </c:pt>
                <c:pt idx="23855">
                  <c:v>442.60899999999998</c:v>
                </c:pt>
                <c:pt idx="23856">
                  <c:v>442.62399999999997</c:v>
                </c:pt>
                <c:pt idx="23857">
                  <c:v>442.63900000000001</c:v>
                </c:pt>
                <c:pt idx="23858">
                  <c:v>442.654</c:v>
                </c:pt>
                <c:pt idx="23859">
                  <c:v>442.66899999999998</c:v>
                </c:pt>
                <c:pt idx="23860">
                  <c:v>442.68299999999999</c:v>
                </c:pt>
                <c:pt idx="23861">
                  <c:v>442.69800000000004</c:v>
                </c:pt>
                <c:pt idx="23862">
                  <c:v>442.71300000000002</c:v>
                </c:pt>
                <c:pt idx="23863">
                  <c:v>442.72800000000001</c:v>
                </c:pt>
                <c:pt idx="23864">
                  <c:v>442.74299999999999</c:v>
                </c:pt>
                <c:pt idx="23865">
                  <c:v>442.75800000000004</c:v>
                </c:pt>
                <c:pt idx="23866">
                  <c:v>442.77199999999999</c:v>
                </c:pt>
                <c:pt idx="23867">
                  <c:v>442.78699999999998</c:v>
                </c:pt>
                <c:pt idx="23868">
                  <c:v>442.80200000000002</c:v>
                </c:pt>
                <c:pt idx="23869">
                  <c:v>442.81700000000001</c:v>
                </c:pt>
                <c:pt idx="23870">
                  <c:v>442.83199999999999</c:v>
                </c:pt>
                <c:pt idx="23871">
                  <c:v>442.84699999999998</c:v>
                </c:pt>
                <c:pt idx="23872">
                  <c:v>442.86099999999999</c:v>
                </c:pt>
                <c:pt idx="23873">
                  <c:v>442.87599999999998</c:v>
                </c:pt>
                <c:pt idx="23874">
                  <c:v>442.89100000000002</c:v>
                </c:pt>
                <c:pt idx="23875">
                  <c:v>442.90600000000001</c:v>
                </c:pt>
                <c:pt idx="23876">
                  <c:v>442.92100000000005</c:v>
                </c:pt>
                <c:pt idx="23877">
                  <c:v>442.93600000000004</c:v>
                </c:pt>
                <c:pt idx="23878">
                  <c:v>442.95</c:v>
                </c:pt>
                <c:pt idx="23879">
                  <c:v>442.96500000000003</c:v>
                </c:pt>
                <c:pt idx="23880">
                  <c:v>442.98</c:v>
                </c:pt>
                <c:pt idx="23881">
                  <c:v>442.995</c:v>
                </c:pt>
                <c:pt idx="23882">
                  <c:v>443.01</c:v>
                </c:pt>
                <c:pt idx="23883">
                  <c:v>443.02499999999998</c:v>
                </c:pt>
                <c:pt idx="23884">
                  <c:v>443.03899999999999</c:v>
                </c:pt>
                <c:pt idx="23885">
                  <c:v>443.05399999999997</c:v>
                </c:pt>
                <c:pt idx="23886">
                  <c:v>443.06899999999996</c:v>
                </c:pt>
                <c:pt idx="23887">
                  <c:v>443.084</c:v>
                </c:pt>
                <c:pt idx="23888">
                  <c:v>443.09899999999999</c:v>
                </c:pt>
                <c:pt idx="23889">
                  <c:v>443.113</c:v>
                </c:pt>
                <c:pt idx="23890">
                  <c:v>443.12800000000004</c:v>
                </c:pt>
                <c:pt idx="23891">
                  <c:v>443.14300000000003</c:v>
                </c:pt>
                <c:pt idx="23892">
                  <c:v>443.15800000000002</c:v>
                </c:pt>
                <c:pt idx="23893">
                  <c:v>443.173</c:v>
                </c:pt>
                <c:pt idx="23894">
                  <c:v>443.18799999999999</c:v>
                </c:pt>
                <c:pt idx="23895">
                  <c:v>443.202</c:v>
                </c:pt>
                <c:pt idx="23896">
                  <c:v>443.21699999999998</c:v>
                </c:pt>
                <c:pt idx="23897">
                  <c:v>443.23199999999997</c:v>
                </c:pt>
                <c:pt idx="23898">
                  <c:v>443.24700000000001</c:v>
                </c:pt>
                <c:pt idx="23899">
                  <c:v>443.262</c:v>
                </c:pt>
                <c:pt idx="23900">
                  <c:v>443.27599999999995</c:v>
                </c:pt>
                <c:pt idx="23901">
                  <c:v>443.291</c:v>
                </c:pt>
                <c:pt idx="23902">
                  <c:v>443.30600000000004</c:v>
                </c:pt>
                <c:pt idx="23903">
                  <c:v>443.32100000000003</c:v>
                </c:pt>
                <c:pt idx="23904">
                  <c:v>443.33600000000001</c:v>
                </c:pt>
                <c:pt idx="23905">
                  <c:v>443.35</c:v>
                </c:pt>
                <c:pt idx="23906">
                  <c:v>443.36500000000001</c:v>
                </c:pt>
                <c:pt idx="23907">
                  <c:v>443.38</c:v>
                </c:pt>
                <c:pt idx="23908">
                  <c:v>443.39499999999998</c:v>
                </c:pt>
                <c:pt idx="23909">
                  <c:v>443.41</c:v>
                </c:pt>
                <c:pt idx="23910">
                  <c:v>443.42399999999998</c:v>
                </c:pt>
                <c:pt idx="23911">
                  <c:v>443.43899999999996</c:v>
                </c:pt>
                <c:pt idx="23912">
                  <c:v>443.45400000000001</c:v>
                </c:pt>
                <c:pt idx="23913">
                  <c:v>443.46899999999999</c:v>
                </c:pt>
                <c:pt idx="23914">
                  <c:v>443.48399999999998</c:v>
                </c:pt>
                <c:pt idx="23915">
                  <c:v>443.49799999999999</c:v>
                </c:pt>
                <c:pt idx="23916">
                  <c:v>443.51300000000003</c:v>
                </c:pt>
                <c:pt idx="23917">
                  <c:v>443.52800000000002</c:v>
                </c:pt>
                <c:pt idx="23918">
                  <c:v>443.54300000000001</c:v>
                </c:pt>
                <c:pt idx="23919">
                  <c:v>443.55799999999999</c:v>
                </c:pt>
                <c:pt idx="23920">
                  <c:v>443.572</c:v>
                </c:pt>
                <c:pt idx="23921">
                  <c:v>443.58699999999999</c:v>
                </c:pt>
                <c:pt idx="23922">
                  <c:v>443.60199999999998</c:v>
                </c:pt>
                <c:pt idx="23923">
                  <c:v>443.61700000000002</c:v>
                </c:pt>
                <c:pt idx="23924">
                  <c:v>443.63200000000001</c:v>
                </c:pt>
                <c:pt idx="23925">
                  <c:v>443.64599999999996</c:v>
                </c:pt>
                <c:pt idx="23926">
                  <c:v>443.661</c:v>
                </c:pt>
                <c:pt idx="23927">
                  <c:v>443.67599999999999</c:v>
                </c:pt>
                <c:pt idx="23928">
                  <c:v>443.69099999999997</c:v>
                </c:pt>
                <c:pt idx="23929">
                  <c:v>443.70500000000004</c:v>
                </c:pt>
                <c:pt idx="23930">
                  <c:v>443.72</c:v>
                </c:pt>
                <c:pt idx="23931">
                  <c:v>443.73500000000001</c:v>
                </c:pt>
                <c:pt idx="23932">
                  <c:v>443.75</c:v>
                </c:pt>
                <c:pt idx="23933">
                  <c:v>443.76499999999999</c:v>
                </c:pt>
                <c:pt idx="23934">
                  <c:v>443.779</c:v>
                </c:pt>
                <c:pt idx="23935">
                  <c:v>443.79399999999998</c:v>
                </c:pt>
                <c:pt idx="23936">
                  <c:v>443.80899999999997</c:v>
                </c:pt>
                <c:pt idx="23937">
                  <c:v>443.82400000000001</c:v>
                </c:pt>
                <c:pt idx="23938">
                  <c:v>443.839</c:v>
                </c:pt>
                <c:pt idx="23939">
                  <c:v>443.85300000000001</c:v>
                </c:pt>
                <c:pt idx="23940">
                  <c:v>443.86799999999999</c:v>
                </c:pt>
                <c:pt idx="23941">
                  <c:v>443.88299999999998</c:v>
                </c:pt>
                <c:pt idx="23942">
                  <c:v>443.89799999999997</c:v>
                </c:pt>
                <c:pt idx="23943">
                  <c:v>443.91200000000003</c:v>
                </c:pt>
                <c:pt idx="23944">
                  <c:v>443.92700000000002</c:v>
                </c:pt>
                <c:pt idx="23945">
                  <c:v>443.94200000000001</c:v>
                </c:pt>
                <c:pt idx="23946">
                  <c:v>443.95699999999999</c:v>
                </c:pt>
                <c:pt idx="23947">
                  <c:v>443.971</c:v>
                </c:pt>
                <c:pt idx="23948">
                  <c:v>443.98599999999999</c:v>
                </c:pt>
                <c:pt idx="23949">
                  <c:v>444.00099999999998</c:v>
                </c:pt>
                <c:pt idx="23950">
                  <c:v>444.01600000000002</c:v>
                </c:pt>
                <c:pt idx="23951">
                  <c:v>444.03100000000001</c:v>
                </c:pt>
                <c:pt idx="23952">
                  <c:v>444.04499999999996</c:v>
                </c:pt>
                <c:pt idx="23953">
                  <c:v>444.06</c:v>
                </c:pt>
                <c:pt idx="23954">
                  <c:v>444.07499999999999</c:v>
                </c:pt>
                <c:pt idx="23955">
                  <c:v>444.09</c:v>
                </c:pt>
                <c:pt idx="23956">
                  <c:v>444.10400000000004</c:v>
                </c:pt>
                <c:pt idx="23957">
                  <c:v>444.11900000000003</c:v>
                </c:pt>
                <c:pt idx="23958">
                  <c:v>444.13400000000001</c:v>
                </c:pt>
                <c:pt idx="23959">
                  <c:v>444.149</c:v>
                </c:pt>
                <c:pt idx="23960">
                  <c:v>444.16300000000001</c:v>
                </c:pt>
                <c:pt idx="23961">
                  <c:v>444.178</c:v>
                </c:pt>
                <c:pt idx="23962">
                  <c:v>444.19299999999998</c:v>
                </c:pt>
                <c:pt idx="23963">
                  <c:v>444.20799999999997</c:v>
                </c:pt>
                <c:pt idx="23964">
                  <c:v>444.22199999999998</c:v>
                </c:pt>
                <c:pt idx="23965">
                  <c:v>444.23699999999997</c:v>
                </c:pt>
                <c:pt idx="23966">
                  <c:v>444.25200000000001</c:v>
                </c:pt>
                <c:pt idx="23967">
                  <c:v>444.267</c:v>
                </c:pt>
                <c:pt idx="23968">
                  <c:v>444.28100000000001</c:v>
                </c:pt>
                <c:pt idx="23969">
                  <c:v>444.29600000000005</c:v>
                </c:pt>
                <c:pt idx="23970">
                  <c:v>444.31100000000004</c:v>
                </c:pt>
                <c:pt idx="23971">
                  <c:v>444.32600000000002</c:v>
                </c:pt>
                <c:pt idx="23972">
                  <c:v>444.34000000000003</c:v>
                </c:pt>
                <c:pt idx="23973">
                  <c:v>444.35500000000002</c:v>
                </c:pt>
                <c:pt idx="23974">
                  <c:v>444.37</c:v>
                </c:pt>
                <c:pt idx="23975">
                  <c:v>444.38499999999999</c:v>
                </c:pt>
                <c:pt idx="23976">
                  <c:v>444.399</c:v>
                </c:pt>
                <c:pt idx="23977">
                  <c:v>444.41399999999999</c:v>
                </c:pt>
                <c:pt idx="23978">
                  <c:v>444.42899999999997</c:v>
                </c:pt>
                <c:pt idx="23979">
                  <c:v>444.44399999999996</c:v>
                </c:pt>
                <c:pt idx="23980">
                  <c:v>444.45799999999997</c:v>
                </c:pt>
                <c:pt idx="23981">
                  <c:v>444.47300000000001</c:v>
                </c:pt>
                <c:pt idx="23982">
                  <c:v>444.488</c:v>
                </c:pt>
                <c:pt idx="23983">
                  <c:v>444.50300000000004</c:v>
                </c:pt>
                <c:pt idx="23984">
                  <c:v>444.517</c:v>
                </c:pt>
                <c:pt idx="23985">
                  <c:v>444.51800000000003</c:v>
                </c:pt>
                <c:pt idx="23986">
                  <c:v>444.53200000000004</c:v>
                </c:pt>
                <c:pt idx="23987">
                  <c:v>444.53300000000002</c:v>
                </c:pt>
                <c:pt idx="23988">
                  <c:v>444.54700000000003</c:v>
                </c:pt>
                <c:pt idx="23989">
                  <c:v>444.54900000000004</c:v>
                </c:pt>
                <c:pt idx="23990">
                  <c:v>444.56400000000002</c:v>
                </c:pt>
                <c:pt idx="23991">
                  <c:v>444.57900000000001</c:v>
                </c:pt>
                <c:pt idx="23992">
                  <c:v>444.59500000000003</c:v>
                </c:pt>
                <c:pt idx="23993">
                  <c:v>444.61</c:v>
                </c:pt>
                <c:pt idx="23994">
                  <c:v>444.62599999999998</c:v>
                </c:pt>
                <c:pt idx="23995">
                  <c:v>444.64100000000002</c:v>
                </c:pt>
                <c:pt idx="23996">
                  <c:v>444.65600000000001</c:v>
                </c:pt>
                <c:pt idx="23997">
                  <c:v>444.67200000000003</c:v>
                </c:pt>
                <c:pt idx="23998">
                  <c:v>444.68700000000001</c:v>
                </c:pt>
                <c:pt idx="23999">
                  <c:v>444.70299999999997</c:v>
                </c:pt>
                <c:pt idx="24000">
                  <c:v>444.71800000000002</c:v>
                </c:pt>
                <c:pt idx="24001">
                  <c:v>444.733</c:v>
                </c:pt>
                <c:pt idx="24002">
                  <c:v>444.74899999999997</c:v>
                </c:pt>
                <c:pt idx="24003">
                  <c:v>444.76400000000001</c:v>
                </c:pt>
                <c:pt idx="24004">
                  <c:v>444.779</c:v>
                </c:pt>
                <c:pt idx="24005">
                  <c:v>444.79499999999996</c:v>
                </c:pt>
                <c:pt idx="24006">
                  <c:v>444.81</c:v>
                </c:pt>
                <c:pt idx="24007">
                  <c:v>444.82599999999996</c:v>
                </c:pt>
                <c:pt idx="24008">
                  <c:v>444.84099999999995</c:v>
                </c:pt>
                <c:pt idx="24009">
                  <c:v>444.85600000000005</c:v>
                </c:pt>
                <c:pt idx="24010">
                  <c:v>444.87200000000001</c:v>
                </c:pt>
                <c:pt idx="24011">
                  <c:v>444.887</c:v>
                </c:pt>
                <c:pt idx="24012">
                  <c:v>444.90300000000002</c:v>
                </c:pt>
                <c:pt idx="24013">
                  <c:v>444.91800000000001</c:v>
                </c:pt>
                <c:pt idx="24014">
                  <c:v>444.93299999999999</c:v>
                </c:pt>
                <c:pt idx="24015">
                  <c:v>444.94900000000001</c:v>
                </c:pt>
                <c:pt idx="24016">
                  <c:v>444.964</c:v>
                </c:pt>
                <c:pt idx="24017">
                  <c:v>444.97899999999998</c:v>
                </c:pt>
                <c:pt idx="24018">
                  <c:v>444.995</c:v>
                </c:pt>
                <c:pt idx="24019">
                  <c:v>445.01</c:v>
                </c:pt>
                <c:pt idx="24020">
                  <c:v>445.02600000000001</c:v>
                </c:pt>
                <c:pt idx="24021">
                  <c:v>445.041</c:v>
                </c:pt>
                <c:pt idx="24022">
                  <c:v>445.05599999999998</c:v>
                </c:pt>
                <c:pt idx="24023">
                  <c:v>445.072</c:v>
                </c:pt>
                <c:pt idx="24024">
                  <c:v>445.08699999999999</c:v>
                </c:pt>
                <c:pt idx="24025">
                  <c:v>445.10199999999998</c:v>
                </c:pt>
                <c:pt idx="24026">
                  <c:v>445.11799999999999</c:v>
                </c:pt>
                <c:pt idx="24027">
                  <c:v>445.13299999999998</c:v>
                </c:pt>
                <c:pt idx="24028">
                  <c:v>445.14799999999997</c:v>
                </c:pt>
                <c:pt idx="24029">
                  <c:v>445.16399999999999</c:v>
                </c:pt>
                <c:pt idx="24030">
                  <c:v>445.17899999999997</c:v>
                </c:pt>
                <c:pt idx="24031">
                  <c:v>445.19499999999999</c:v>
                </c:pt>
                <c:pt idx="24032">
                  <c:v>445.21</c:v>
                </c:pt>
                <c:pt idx="24033">
                  <c:v>445.22499999999997</c:v>
                </c:pt>
                <c:pt idx="24034">
                  <c:v>445.24099999999999</c:v>
                </c:pt>
                <c:pt idx="24035">
                  <c:v>445.25599999999997</c:v>
                </c:pt>
                <c:pt idx="24036">
                  <c:v>445.27100000000002</c:v>
                </c:pt>
                <c:pt idx="24037">
                  <c:v>445.28700000000003</c:v>
                </c:pt>
                <c:pt idx="24038">
                  <c:v>445.30200000000002</c:v>
                </c:pt>
                <c:pt idx="24039">
                  <c:v>445.31700000000001</c:v>
                </c:pt>
                <c:pt idx="24040">
                  <c:v>445.33300000000003</c:v>
                </c:pt>
                <c:pt idx="24041">
                  <c:v>445.34800000000001</c:v>
                </c:pt>
                <c:pt idx="24042">
                  <c:v>445.36400000000003</c:v>
                </c:pt>
                <c:pt idx="24043">
                  <c:v>445.37900000000002</c:v>
                </c:pt>
                <c:pt idx="24044">
                  <c:v>445.39400000000001</c:v>
                </c:pt>
                <c:pt idx="24045">
                  <c:v>445.41</c:v>
                </c:pt>
                <c:pt idx="24046">
                  <c:v>445.42500000000001</c:v>
                </c:pt>
                <c:pt idx="24047">
                  <c:v>445.44</c:v>
                </c:pt>
                <c:pt idx="24048">
                  <c:v>445.45600000000002</c:v>
                </c:pt>
                <c:pt idx="24049">
                  <c:v>445.471</c:v>
                </c:pt>
                <c:pt idx="24050">
                  <c:v>445.48599999999999</c:v>
                </c:pt>
                <c:pt idx="24051">
                  <c:v>445.50200000000001</c:v>
                </c:pt>
                <c:pt idx="24052">
                  <c:v>445.517</c:v>
                </c:pt>
                <c:pt idx="24053">
                  <c:v>445.53199999999998</c:v>
                </c:pt>
                <c:pt idx="24054">
                  <c:v>445.548</c:v>
                </c:pt>
                <c:pt idx="24055">
                  <c:v>445.56299999999999</c:v>
                </c:pt>
                <c:pt idx="24056">
                  <c:v>445.57799999999997</c:v>
                </c:pt>
                <c:pt idx="24057">
                  <c:v>445.59399999999999</c:v>
                </c:pt>
                <c:pt idx="24058">
                  <c:v>445.60899999999998</c:v>
                </c:pt>
                <c:pt idx="24059">
                  <c:v>445.62399999999997</c:v>
                </c:pt>
                <c:pt idx="24060">
                  <c:v>445.64</c:v>
                </c:pt>
                <c:pt idx="24061">
                  <c:v>445.65500000000003</c:v>
                </c:pt>
                <c:pt idx="24062">
                  <c:v>445.67</c:v>
                </c:pt>
                <c:pt idx="24063">
                  <c:v>445.68600000000004</c:v>
                </c:pt>
                <c:pt idx="24064">
                  <c:v>445.70100000000002</c:v>
                </c:pt>
                <c:pt idx="24065">
                  <c:v>445.71600000000001</c:v>
                </c:pt>
                <c:pt idx="24066">
                  <c:v>445.73200000000003</c:v>
                </c:pt>
                <c:pt idx="24067">
                  <c:v>445.74700000000001</c:v>
                </c:pt>
                <c:pt idx="24068">
                  <c:v>445.762</c:v>
                </c:pt>
                <c:pt idx="24069">
                  <c:v>445.77800000000002</c:v>
                </c:pt>
                <c:pt idx="24070">
                  <c:v>445.79300000000001</c:v>
                </c:pt>
                <c:pt idx="24071">
                  <c:v>445.80799999999999</c:v>
                </c:pt>
                <c:pt idx="24072">
                  <c:v>445.82400000000001</c:v>
                </c:pt>
                <c:pt idx="24073">
                  <c:v>445.839</c:v>
                </c:pt>
                <c:pt idx="24074">
                  <c:v>445.85399999999998</c:v>
                </c:pt>
                <c:pt idx="24075">
                  <c:v>445.87</c:v>
                </c:pt>
                <c:pt idx="24076">
                  <c:v>445.88499999999999</c:v>
                </c:pt>
                <c:pt idx="24077">
                  <c:v>445.9</c:v>
                </c:pt>
                <c:pt idx="24078">
                  <c:v>445.916</c:v>
                </c:pt>
                <c:pt idx="24079">
                  <c:v>445.93099999999998</c:v>
                </c:pt>
                <c:pt idx="24080">
                  <c:v>445.94599999999997</c:v>
                </c:pt>
                <c:pt idx="24081">
                  <c:v>445.96199999999999</c:v>
                </c:pt>
                <c:pt idx="24082">
                  <c:v>445.97699999999998</c:v>
                </c:pt>
                <c:pt idx="24083">
                  <c:v>445.99199999999996</c:v>
                </c:pt>
                <c:pt idx="24084">
                  <c:v>446.00799999999998</c:v>
                </c:pt>
                <c:pt idx="24085">
                  <c:v>446.02300000000002</c:v>
                </c:pt>
                <c:pt idx="24086">
                  <c:v>446.03800000000001</c:v>
                </c:pt>
                <c:pt idx="24087">
                  <c:v>446.05400000000003</c:v>
                </c:pt>
                <c:pt idx="24088">
                  <c:v>446.06900000000002</c:v>
                </c:pt>
                <c:pt idx="24089">
                  <c:v>446.084</c:v>
                </c:pt>
                <c:pt idx="24090">
                  <c:v>446.1</c:v>
                </c:pt>
                <c:pt idx="24091">
                  <c:v>446.11500000000001</c:v>
                </c:pt>
                <c:pt idx="24092">
                  <c:v>446.13</c:v>
                </c:pt>
                <c:pt idx="24093">
                  <c:v>446.14600000000002</c:v>
                </c:pt>
                <c:pt idx="24094">
                  <c:v>446.161</c:v>
                </c:pt>
                <c:pt idx="24095">
                  <c:v>446.17599999999999</c:v>
                </c:pt>
                <c:pt idx="24096">
                  <c:v>446.19099999999997</c:v>
                </c:pt>
                <c:pt idx="24097">
                  <c:v>446.20699999999999</c:v>
                </c:pt>
                <c:pt idx="24098">
                  <c:v>446.22199999999998</c:v>
                </c:pt>
                <c:pt idx="24099">
                  <c:v>446.23699999999997</c:v>
                </c:pt>
                <c:pt idx="24100">
                  <c:v>446.25299999999999</c:v>
                </c:pt>
                <c:pt idx="24101">
                  <c:v>446.26799999999997</c:v>
                </c:pt>
                <c:pt idx="24102">
                  <c:v>446.28299999999996</c:v>
                </c:pt>
                <c:pt idx="24103">
                  <c:v>446.29899999999998</c:v>
                </c:pt>
                <c:pt idx="24104">
                  <c:v>446.31399999999996</c:v>
                </c:pt>
                <c:pt idx="24105">
                  <c:v>446.32900000000001</c:v>
                </c:pt>
                <c:pt idx="24106">
                  <c:v>446.34399999999999</c:v>
                </c:pt>
                <c:pt idx="24107">
                  <c:v>446.35999999999996</c:v>
                </c:pt>
                <c:pt idx="24108">
                  <c:v>446.375</c:v>
                </c:pt>
                <c:pt idx="24109">
                  <c:v>446.39000000000004</c:v>
                </c:pt>
                <c:pt idx="24110">
                  <c:v>446.40600000000001</c:v>
                </c:pt>
                <c:pt idx="24111">
                  <c:v>446.42100000000005</c:v>
                </c:pt>
                <c:pt idx="24112">
                  <c:v>446.43600000000004</c:v>
                </c:pt>
                <c:pt idx="24113">
                  <c:v>446.452</c:v>
                </c:pt>
                <c:pt idx="24114">
                  <c:v>446.46700000000004</c:v>
                </c:pt>
                <c:pt idx="24115">
                  <c:v>446.48200000000003</c:v>
                </c:pt>
                <c:pt idx="24116">
                  <c:v>446.49700000000001</c:v>
                </c:pt>
                <c:pt idx="24117">
                  <c:v>446.51300000000003</c:v>
                </c:pt>
                <c:pt idx="24118">
                  <c:v>446.52800000000002</c:v>
                </c:pt>
                <c:pt idx="24119">
                  <c:v>446.54300000000001</c:v>
                </c:pt>
                <c:pt idx="24120">
                  <c:v>446.55900000000003</c:v>
                </c:pt>
                <c:pt idx="24121">
                  <c:v>446.57400000000001</c:v>
                </c:pt>
                <c:pt idx="24122">
                  <c:v>446.589</c:v>
                </c:pt>
                <c:pt idx="24123">
                  <c:v>446.60500000000002</c:v>
                </c:pt>
                <c:pt idx="24124">
                  <c:v>446.62</c:v>
                </c:pt>
                <c:pt idx="24125">
                  <c:v>446.63499999999999</c:v>
                </c:pt>
                <c:pt idx="24126">
                  <c:v>446.65</c:v>
                </c:pt>
                <c:pt idx="24127">
                  <c:v>446.666</c:v>
                </c:pt>
                <c:pt idx="24128">
                  <c:v>446.68099999999998</c:v>
                </c:pt>
                <c:pt idx="24129">
                  <c:v>446.69599999999997</c:v>
                </c:pt>
                <c:pt idx="24130">
                  <c:v>446.71099999999996</c:v>
                </c:pt>
                <c:pt idx="24131">
                  <c:v>446.72699999999998</c:v>
                </c:pt>
                <c:pt idx="24132">
                  <c:v>446.74200000000002</c:v>
                </c:pt>
                <c:pt idx="24133">
                  <c:v>446.75700000000001</c:v>
                </c:pt>
                <c:pt idx="24134">
                  <c:v>446.77300000000002</c:v>
                </c:pt>
                <c:pt idx="24135">
                  <c:v>446.78800000000001</c:v>
                </c:pt>
                <c:pt idx="24136">
                  <c:v>446.803</c:v>
                </c:pt>
                <c:pt idx="24137">
                  <c:v>446.81800000000004</c:v>
                </c:pt>
                <c:pt idx="24138">
                  <c:v>446.834</c:v>
                </c:pt>
                <c:pt idx="24139">
                  <c:v>446.84899999999999</c:v>
                </c:pt>
                <c:pt idx="24140">
                  <c:v>446.86400000000003</c:v>
                </c:pt>
                <c:pt idx="24141">
                  <c:v>446.88</c:v>
                </c:pt>
                <c:pt idx="24142">
                  <c:v>446.89499999999998</c:v>
                </c:pt>
                <c:pt idx="24143">
                  <c:v>446.91</c:v>
                </c:pt>
                <c:pt idx="24144">
                  <c:v>446.92500000000001</c:v>
                </c:pt>
                <c:pt idx="24145">
                  <c:v>446.94099999999997</c:v>
                </c:pt>
                <c:pt idx="24146">
                  <c:v>446.95600000000002</c:v>
                </c:pt>
                <c:pt idx="24147">
                  <c:v>446.971</c:v>
                </c:pt>
                <c:pt idx="24148">
                  <c:v>446.98599999999999</c:v>
                </c:pt>
                <c:pt idx="24149">
                  <c:v>447.00200000000001</c:v>
                </c:pt>
                <c:pt idx="24150">
                  <c:v>447.017</c:v>
                </c:pt>
                <c:pt idx="24151">
                  <c:v>447.03199999999998</c:v>
                </c:pt>
                <c:pt idx="24152">
                  <c:v>447.048</c:v>
                </c:pt>
                <c:pt idx="24153">
                  <c:v>447.06299999999999</c:v>
                </c:pt>
                <c:pt idx="24154">
                  <c:v>447.07799999999997</c:v>
                </c:pt>
                <c:pt idx="24155">
                  <c:v>447.09300000000002</c:v>
                </c:pt>
                <c:pt idx="24156">
                  <c:v>447.10900000000004</c:v>
                </c:pt>
                <c:pt idx="24157">
                  <c:v>447.12400000000002</c:v>
                </c:pt>
                <c:pt idx="24158">
                  <c:v>447.13900000000001</c:v>
                </c:pt>
                <c:pt idx="24159">
                  <c:v>447.154</c:v>
                </c:pt>
                <c:pt idx="24160">
                  <c:v>447.17</c:v>
                </c:pt>
                <c:pt idx="24161">
                  <c:v>447.185</c:v>
                </c:pt>
                <c:pt idx="24162">
                  <c:v>447.2</c:v>
                </c:pt>
                <c:pt idx="24163">
                  <c:v>447.21500000000003</c:v>
                </c:pt>
                <c:pt idx="24164">
                  <c:v>447.23099999999999</c:v>
                </c:pt>
                <c:pt idx="24165">
                  <c:v>447.24599999999998</c:v>
                </c:pt>
                <c:pt idx="24166">
                  <c:v>447.26100000000002</c:v>
                </c:pt>
                <c:pt idx="24167">
                  <c:v>447.27600000000001</c:v>
                </c:pt>
                <c:pt idx="24168">
                  <c:v>447.29199999999997</c:v>
                </c:pt>
                <c:pt idx="24169">
                  <c:v>447.30700000000002</c:v>
                </c:pt>
                <c:pt idx="24170">
                  <c:v>447.322</c:v>
                </c:pt>
                <c:pt idx="24171">
                  <c:v>447.33699999999999</c:v>
                </c:pt>
                <c:pt idx="24172">
                  <c:v>447.35300000000001</c:v>
                </c:pt>
                <c:pt idx="24173">
                  <c:v>447.36799999999999</c:v>
                </c:pt>
                <c:pt idx="24174">
                  <c:v>447.38299999999998</c:v>
                </c:pt>
                <c:pt idx="24175">
                  <c:v>447.39799999999997</c:v>
                </c:pt>
                <c:pt idx="24176">
                  <c:v>447.41399999999999</c:v>
                </c:pt>
                <c:pt idx="24177">
                  <c:v>447.42900000000003</c:v>
                </c:pt>
                <c:pt idx="24178">
                  <c:v>447.44400000000002</c:v>
                </c:pt>
                <c:pt idx="24179">
                  <c:v>447.459</c:v>
                </c:pt>
                <c:pt idx="24180">
                  <c:v>447.47500000000002</c:v>
                </c:pt>
                <c:pt idx="24181">
                  <c:v>447.49</c:v>
                </c:pt>
                <c:pt idx="24182">
                  <c:v>447.505</c:v>
                </c:pt>
                <c:pt idx="24183">
                  <c:v>447.52000000000004</c:v>
                </c:pt>
                <c:pt idx="24184">
                  <c:v>447.536</c:v>
                </c:pt>
                <c:pt idx="24185">
                  <c:v>447.55099999999999</c:v>
                </c:pt>
                <c:pt idx="24186">
                  <c:v>447.56600000000003</c:v>
                </c:pt>
                <c:pt idx="24187">
                  <c:v>447.58100000000002</c:v>
                </c:pt>
                <c:pt idx="24188">
                  <c:v>447.596</c:v>
                </c:pt>
                <c:pt idx="24189">
                  <c:v>447.61200000000002</c:v>
                </c:pt>
                <c:pt idx="24190">
                  <c:v>447.62700000000001</c:v>
                </c:pt>
                <c:pt idx="24191">
                  <c:v>447.642</c:v>
                </c:pt>
                <c:pt idx="24192">
                  <c:v>447.65699999999998</c:v>
                </c:pt>
                <c:pt idx="24193">
                  <c:v>447.673</c:v>
                </c:pt>
                <c:pt idx="24194">
                  <c:v>447.68799999999999</c:v>
                </c:pt>
                <c:pt idx="24195">
                  <c:v>447.70299999999997</c:v>
                </c:pt>
                <c:pt idx="24196">
                  <c:v>447.71799999999996</c:v>
                </c:pt>
                <c:pt idx="24197">
                  <c:v>447.73399999999998</c:v>
                </c:pt>
                <c:pt idx="24198">
                  <c:v>447.74899999999997</c:v>
                </c:pt>
                <c:pt idx="24199">
                  <c:v>447.76400000000001</c:v>
                </c:pt>
                <c:pt idx="24200">
                  <c:v>447.779</c:v>
                </c:pt>
                <c:pt idx="24201">
                  <c:v>447.79400000000004</c:v>
                </c:pt>
                <c:pt idx="24202">
                  <c:v>447.81</c:v>
                </c:pt>
                <c:pt idx="24203">
                  <c:v>447.82499999999999</c:v>
                </c:pt>
                <c:pt idx="24204">
                  <c:v>447.84000000000003</c:v>
                </c:pt>
                <c:pt idx="24205">
                  <c:v>447.85500000000002</c:v>
                </c:pt>
                <c:pt idx="24206">
                  <c:v>447.87099999999998</c:v>
                </c:pt>
                <c:pt idx="24207">
                  <c:v>447.88600000000002</c:v>
                </c:pt>
                <c:pt idx="24208">
                  <c:v>447.90100000000001</c:v>
                </c:pt>
                <c:pt idx="24209">
                  <c:v>447.916</c:v>
                </c:pt>
                <c:pt idx="24210">
                  <c:v>447.93099999999998</c:v>
                </c:pt>
                <c:pt idx="24211">
                  <c:v>447.947</c:v>
                </c:pt>
                <c:pt idx="24212">
                  <c:v>447.96199999999999</c:v>
                </c:pt>
                <c:pt idx="24213">
                  <c:v>447.97699999999998</c:v>
                </c:pt>
                <c:pt idx="24214">
                  <c:v>447.99199999999996</c:v>
                </c:pt>
                <c:pt idx="24215">
                  <c:v>448.00700000000001</c:v>
                </c:pt>
                <c:pt idx="24216">
                  <c:v>448.02299999999997</c:v>
                </c:pt>
                <c:pt idx="24217">
                  <c:v>448.03799999999995</c:v>
                </c:pt>
                <c:pt idx="24218">
                  <c:v>448.053</c:v>
                </c:pt>
                <c:pt idx="24219">
                  <c:v>448.06800000000004</c:v>
                </c:pt>
                <c:pt idx="24220">
                  <c:v>448.084</c:v>
                </c:pt>
                <c:pt idx="24221">
                  <c:v>448.09900000000005</c:v>
                </c:pt>
                <c:pt idx="24222">
                  <c:v>448.11400000000003</c:v>
                </c:pt>
                <c:pt idx="24223">
                  <c:v>448.12900000000002</c:v>
                </c:pt>
                <c:pt idx="24224">
                  <c:v>448.14400000000001</c:v>
                </c:pt>
                <c:pt idx="24225">
                  <c:v>448.16</c:v>
                </c:pt>
                <c:pt idx="24226">
                  <c:v>448.17500000000001</c:v>
                </c:pt>
                <c:pt idx="24227">
                  <c:v>448.19</c:v>
                </c:pt>
                <c:pt idx="24228">
                  <c:v>448.20499999999998</c:v>
                </c:pt>
                <c:pt idx="24229">
                  <c:v>448.22</c:v>
                </c:pt>
                <c:pt idx="24230">
                  <c:v>448.23599999999999</c:v>
                </c:pt>
                <c:pt idx="24231">
                  <c:v>448.25099999999998</c:v>
                </c:pt>
                <c:pt idx="24232">
                  <c:v>448.26600000000002</c:v>
                </c:pt>
                <c:pt idx="24233">
                  <c:v>448.28100000000001</c:v>
                </c:pt>
                <c:pt idx="24234">
                  <c:v>448.29599999999999</c:v>
                </c:pt>
                <c:pt idx="24235">
                  <c:v>448.31200000000001</c:v>
                </c:pt>
                <c:pt idx="24236">
                  <c:v>448.327</c:v>
                </c:pt>
                <c:pt idx="24237">
                  <c:v>448.34199999999998</c:v>
                </c:pt>
                <c:pt idx="24238">
                  <c:v>448.35699999999997</c:v>
                </c:pt>
                <c:pt idx="24239">
                  <c:v>448.37200000000001</c:v>
                </c:pt>
                <c:pt idx="24240">
                  <c:v>448.38799999999998</c:v>
                </c:pt>
                <c:pt idx="24241">
                  <c:v>448.40300000000002</c:v>
                </c:pt>
                <c:pt idx="24242">
                  <c:v>448.41800000000001</c:v>
                </c:pt>
                <c:pt idx="24243">
                  <c:v>448.43299999999999</c:v>
                </c:pt>
                <c:pt idx="24244">
                  <c:v>448.44800000000004</c:v>
                </c:pt>
                <c:pt idx="24245">
                  <c:v>448.46300000000002</c:v>
                </c:pt>
                <c:pt idx="24246">
                  <c:v>448.47899999999998</c:v>
                </c:pt>
                <c:pt idx="24247">
                  <c:v>448.49400000000003</c:v>
                </c:pt>
                <c:pt idx="24248">
                  <c:v>448.50900000000001</c:v>
                </c:pt>
                <c:pt idx="24249">
                  <c:v>448.524</c:v>
                </c:pt>
                <c:pt idx="24250">
                  <c:v>448.53899999999999</c:v>
                </c:pt>
                <c:pt idx="24251">
                  <c:v>448.55500000000001</c:v>
                </c:pt>
                <c:pt idx="24252">
                  <c:v>448.57</c:v>
                </c:pt>
                <c:pt idx="24253">
                  <c:v>448.58499999999998</c:v>
                </c:pt>
                <c:pt idx="24254">
                  <c:v>448.59999999999997</c:v>
                </c:pt>
                <c:pt idx="24255">
                  <c:v>448.61500000000001</c:v>
                </c:pt>
                <c:pt idx="24256">
                  <c:v>448.63</c:v>
                </c:pt>
                <c:pt idx="24257">
                  <c:v>448.64599999999996</c:v>
                </c:pt>
                <c:pt idx="24258">
                  <c:v>448.661</c:v>
                </c:pt>
                <c:pt idx="24259">
                  <c:v>448.67599999999999</c:v>
                </c:pt>
                <c:pt idx="24260">
                  <c:v>448.69100000000003</c:v>
                </c:pt>
                <c:pt idx="24261">
                  <c:v>448.70600000000002</c:v>
                </c:pt>
                <c:pt idx="24262">
                  <c:v>448.72200000000004</c:v>
                </c:pt>
                <c:pt idx="24263">
                  <c:v>448.73700000000002</c:v>
                </c:pt>
                <c:pt idx="24264">
                  <c:v>448.75200000000001</c:v>
                </c:pt>
                <c:pt idx="24265">
                  <c:v>448.767</c:v>
                </c:pt>
                <c:pt idx="24266">
                  <c:v>448.78199999999998</c:v>
                </c:pt>
                <c:pt idx="24267">
                  <c:v>448.79700000000003</c:v>
                </c:pt>
                <c:pt idx="24268">
                  <c:v>448.81299999999999</c:v>
                </c:pt>
                <c:pt idx="24269">
                  <c:v>448.82799999999997</c:v>
                </c:pt>
                <c:pt idx="24270">
                  <c:v>448.84300000000002</c:v>
                </c:pt>
                <c:pt idx="24271">
                  <c:v>448.858</c:v>
                </c:pt>
                <c:pt idx="24272">
                  <c:v>448.87299999999999</c:v>
                </c:pt>
                <c:pt idx="24273">
                  <c:v>448.88799999999998</c:v>
                </c:pt>
                <c:pt idx="24274">
                  <c:v>448.904</c:v>
                </c:pt>
                <c:pt idx="24275">
                  <c:v>448.91899999999998</c:v>
                </c:pt>
                <c:pt idx="24276">
                  <c:v>448.93399999999997</c:v>
                </c:pt>
                <c:pt idx="24277">
                  <c:v>448.94899999999996</c:v>
                </c:pt>
                <c:pt idx="24278">
                  <c:v>448.964</c:v>
                </c:pt>
                <c:pt idx="24279">
                  <c:v>448.97899999999998</c:v>
                </c:pt>
                <c:pt idx="24280">
                  <c:v>448.995</c:v>
                </c:pt>
                <c:pt idx="24281">
                  <c:v>449.01000000000005</c:v>
                </c:pt>
                <c:pt idx="24282">
                  <c:v>449.02500000000003</c:v>
                </c:pt>
                <c:pt idx="24283">
                  <c:v>449.04</c:v>
                </c:pt>
                <c:pt idx="24284">
                  <c:v>449.05500000000001</c:v>
                </c:pt>
                <c:pt idx="24285">
                  <c:v>449.07</c:v>
                </c:pt>
                <c:pt idx="24286">
                  <c:v>449.08499999999998</c:v>
                </c:pt>
                <c:pt idx="24287">
                  <c:v>449.101</c:v>
                </c:pt>
                <c:pt idx="24288">
                  <c:v>449.11599999999999</c:v>
                </c:pt>
                <c:pt idx="24289">
                  <c:v>449.13099999999997</c:v>
                </c:pt>
                <c:pt idx="24290">
                  <c:v>449.14600000000002</c:v>
                </c:pt>
                <c:pt idx="24291">
                  <c:v>449.161</c:v>
                </c:pt>
                <c:pt idx="24292">
                  <c:v>449.17599999999999</c:v>
                </c:pt>
                <c:pt idx="24293">
                  <c:v>449.19200000000001</c:v>
                </c:pt>
                <c:pt idx="24294">
                  <c:v>449.20699999999999</c:v>
                </c:pt>
                <c:pt idx="24295">
                  <c:v>449.22199999999998</c:v>
                </c:pt>
                <c:pt idx="24296">
                  <c:v>449.23699999999997</c:v>
                </c:pt>
                <c:pt idx="24297">
                  <c:v>449.25199999999995</c:v>
                </c:pt>
                <c:pt idx="24298">
                  <c:v>449.267</c:v>
                </c:pt>
                <c:pt idx="24299">
                  <c:v>449.28200000000004</c:v>
                </c:pt>
                <c:pt idx="24300">
                  <c:v>449.298</c:v>
                </c:pt>
                <c:pt idx="24301">
                  <c:v>449.31300000000005</c:v>
                </c:pt>
                <c:pt idx="24302">
                  <c:v>449.32800000000003</c:v>
                </c:pt>
                <c:pt idx="24303">
                  <c:v>449.34300000000002</c:v>
                </c:pt>
                <c:pt idx="24304">
                  <c:v>449.358</c:v>
                </c:pt>
                <c:pt idx="24305">
                  <c:v>449.37299999999999</c:v>
                </c:pt>
                <c:pt idx="24306">
                  <c:v>449.38799999999998</c:v>
                </c:pt>
                <c:pt idx="24307">
                  <c:v>449.40300000000002</c:v>
                </c:pt>
                <c:pt idx="24308">
                  <c:v>449.41899999999998</c:v>
                </c:pt>
                <c:pt idx="24309">
                  <c:v>449.43400000000003</c:v>
                </c:pt>
                <c:pt idx="24310">
                  <c:v>449.44900000000001</c:v>
                </c:pt>
                <c:pt idx="24311">
                  <c:v>449.464</c:v>
                </c:pt>
                <c:pt idx="24312">
                  <c:v>449.47899999999998</c:v>
                </c:pt>
                <c:pt idx="24313">
                  <c:v>449.49399999999997</c:v>
                </c:pt>
                <c:pt idx="24314">
                  <c:v>449.50899999999996</c:v>
                </c:pt>
                <c:pt idx="24315">
                  <c:v>449.52499999999998</c:v>
                </c:pt>
                <c:pt idx="24316">
                  <c:v>449.53999999999996</c:v>
                </c:pt>
                <c:pt idx="24317">
                  <c:v>449.55499999999995</c:v>
                </c:pt>
                <c:pt idx="24318">
                  <c:v>449.57</c:v>
                </c:pt>
                <c:pt idx="24319">
                  <c:v>449.58500000000004</c:v>
                </c:pt>
                <c:pt idx="24320">
                  <c:v>449.6</c:v>
                </c:pt>
                <c:pt idx="24321">
                  <c:v>449.61500000000001</c:v>
                </c:pt>
                <c:pt idx="24322">
                  <c:v>449.63</c:v>
                </c:pt>
                <c:pt idx="24323">
                  <c:v>449.64600000000002</c:v>
                </c:pt>
                <c:pt idx="24324">
                  <c:v>449.661</c:v>
                </c:pt>
                <c:pt idx="24325">
                  <c:v>449.67599999999999</c:v>
                </c:pt>
                <c:pt idx="24326">
                  <c:v>449.69100000000003</c:v>
                </c:pt>
                <c:pt idx="24327">
                  <c:v>449.70600000000002</c:v>
                </c:pt>
                <c:pt idx="24328">
                  <c:v>449.721</c:v>
                </c:pt>
                <c:pt idx="24329">
                  <c:v>449.73599999999999</c:v>
                </c:pt>
                <c:pt idx="24330">
                  <c:v>449.75099999999998</c:v>
                </c:pt>
                <c:pt idx="24331">
                  <c:v>449.767</c:v>
                </c:pt>
                <c:pt idx="24332">
                  <c:v>449.78199999999998</c:v>
                </c:pt>
                <c:pt idx="24333">
                  <c:v>449.79699999999997</c:v>
                </c:pt>
                <c:pt idx="24334">
                  <c:v>449.81199999999995</c:v>
                </c:pt>
                <c:pt idx="24335">
                  <c:v>449.827</c:v>
                </c:pt>
                <c:pt idx="24336">
                  <c:v>449.84199999999998</c:v>
                </c:pt>
                <c:pt idx="24337">
                  <c:v>449.85700000000003</c:v>
                </c:pt>
                <c:pt idx="24338">
                  <c:v>449.87200000000001</c:v>
                </c:pt>
                <c:pt idx="24339">
                  <c:v>449.887</c:v>
                </c:pt>
                <c:pt idx="24340">
                  <c:v>449.90300000000002</c:v>
                </c:pt>
                <c:pt idx="24341">
                  <c:v>449.91800000000001</c:v>
                </c:pt>
                <c:pt idx="24342">
                  <c:v>449.93299999999999</c:v>
                </c:pt>
                <c:pt idx="24343">
                  <c:v>449.94799999999998</c:v>
                </c:pt>
                <c:pt idx="24344">
                  <c:v>449.96300000000002</c:v>
                </c:pt>
                <c:pt idx="24345">
                  <c:v>449.97800000000001</c:v>
                </c:pt>
                <c:pt idx="24346">
                  <c:v>449.99299999999999</c:v>
                </c:pt>
                <c:pt idx="24347">
                  <c:v>450.00799999999998</c:v>
                </c:pt>
                <c:pt idx="24348">
                  <c:v>450.02299999999997</c:v>
                </c:pt>
                <c:pt idx="24349">
                  <c:v>450.03800000000001</c:v>
                </c:pt>
                <c:pt idx="24350">
                  <c:v>450.05399999999997</c:v>
                </c:pt>
                <c:pt idx="24351">
                  <c:v>450.06899999999996</c:v>
                </c:pt>
                <c:pt idx="24352">
                  <c:v>450.084</c:v>
                </c:pt>
                <c:pt idx="24353">
                  <c:v>450.09899999999999</c:v>
                </c:pt>
                <c:pt idx="24354">
                  <c:v>450.11399999999998</c:v>
                </c:pt>
                <c:pt idx="24355">
                  <c:v>450.12900000000002</c:v>
                </c:pt>
                <c:pt idx="24356">
                  <c:v>450.14400000000001</c:v>
                </c:pt>
                <c:pt idx="24357">
                  <c:v>450.15899999999999</c:v>
                </c:pt>
                <c:pt idx="24358">
                  <c:v>450.17400000000004</c:v>
                </c:pt>
                <c:pt idx="24359">
                  <c:v>450.18900000000002</c:v>
                </c:pt>
                <c:pt idx="24360">
                  <c:v>450.20499999999998</c:v>
                </c:pt>
                <c:pt idx="24361">
                  <c:v>450.22</c:v>
                </c:pt>
                <c:pt idx="24362">
                  <c:v>450.23500000000001</c:v>
                </c:pt>
                <c:pt idx="24363">
                  <c:v>450.25</c:v>
                </c:pt>
                <c:pt idx="24364">
                  <c:v>450.26499999999999</c:v>
                </c:pt>
                <c:pt idx="24365">
                  <c:v>450.28</c:v>
                </c:pt>
                <c:pt idx="24366">
                  <c:v>450.29500000000002</c:v>
                </c:pt>
                <c:pt idx="24367">
                  <c:v>450.31</c:v>
                </c:pt>
                <c:pt idx="24368">
                  <c:v>450.32499999999999</c:v>
                </c:pt>
                <c:pt idx="24369">
                  <c:v>450.34</c:v>
                </c:pt>
                <c:pt idx="24370">
                  <c:v>450.35499999999996</c:v>
                </c:pt>
                <c:pt idx="24371">
                  <c:v>450.36999999999995</c:v>
                </c:pt>
                <c:pt idx="24372">
                  <c:v>450.38599999999997</c:v>
                </c:pt>
                <c:pt idx="24373">
                  <c:v>450.40100000000001</c:v>
                </c:pt>
                <c:pt idx="24374">
                  <c:v>450.416</c:v>
                </c:pt>
                <c:pt idx="24375">
                  <c:v>450.43100000000004</c:v>
                </c:pt>
                <c:pt idx="24376">
                  <c:v>450.44600000000003</c:v>
                </c:pt>
                <c:pt idx="24377">
                  <c:v>450.46100000000001</c:v>
                </c:pt>
                <c:pt idx="24378">
                  <c:v>450.476</c:v>
                </c:pt>
                <c:pt idx="24379">
                  <c:v>450.49099999999999</c:v>
                </c:pt>
                <c:pt idx="24380">
                  <c:v>450.50600000000003</c:v>
                </c:pt>
                <c:pt idx="24381">
                  <c:v>450.52100000000002</c:v>
                </c:pt>
                <c:pt idx="24382">
                  <c:v>450.536</c:v>
                </c:pt>
                <c:pt idx="24383">
                  <c:v>450.55099999999999</c:v>
                </c:pt>
                <c:pt idx="24384">
                  <c:v>450.56599999999997</c:v>
                </c:pt>
                <c:pt idx="24385">
                  <c:v>450.58199999999999</c:v>
                </c:pt>
                <c:pt idx="24386">
                  <c:v>450.59699999999998</c:v>
                </c:pt>
                <c:pt idx="24387">
                  <c:v>450.61199999999997</c:v>
                </c:pt>
                <c:pt idx="24388">
                  <c:v>450.62699999999995</c:v>
                </c:pt>
                <c:pt idx="24389">
                  <c:v>450.642</c:v>
                </c:pt>
                <c:pt idx="24390">
                  <c:v>450.65699999999998</c:v>
                </c:pt>
                <c:pt idx="24391">
                  <c:v>450.67200000000003</c:v>
                </c:pt>
                <c:pt idx="24392">
                  <c:v>450.68700000000001</c:v>
                </c:pt>
                <c:pt idx="24393">
                  <c:v>450.702</c:v>
                </c:pt>
                <c:pt idx="24394">
                  <c:v>450.71700000000004</c:v>
                </c:pt>
                <c:pt idx="24395">
                  <c:v>450.73200000000003</c:v>
                </c:pt>
                <c:pt idx="24396">
                  <c:v>450.74700000000001</c:v>
                </c:pt>
                <c:pt idx="24397">
                  <c:v>450.762</c:v>
                </c:pt>
                <c:pt idx="24398">
                  <c:v>450.77699999999999</c:v>
                </c:pt>
                <c:pt idx="24399">
                  <c:v>450.79199999999997</c:v>
                </c:pt>
                <c:pt idx="24400">
                  <c:v>450.80799999999999</c:v>
                </c:pt>
                <c:pt idx="24401">
                  <c:v>450.82299999999998</c:v>
                </c:pt>
                <c:pt idx="24402">
                  <c:v>450.83799999999997</c:v>
                </c:pt>
                <c:pt idx="24403">
                  <c:v>450.85300000000001</c:v>
                </c:pt>
                <c:pt idx="24404">
                  <c:v>450.86799999999999</c:v>
                </c:pt>
                <c:pt idx="24405">
                  <c:v>450.88299999999998</c:v>
                </c:pt>
                <c:pt idx="24406">
                  <c:v>450.89799999999997</c:v>
                </c:pt>
                <c:pt idx="24407">
                  <c:v>450.91300000000001</c:v>
                </c:pt>
                <c:pt idx="24408">
                  <c:v>450.92800000000005</c:v>
                </c:pt>
                <c:pt idx="24409">
                  <c:v>450.94300000000004</c:v>
                </c:pt>
                <c:pt idx="24410">
                  <c:v>450.95800000000003</c:v>
                </c:pt>
                <c:pt idx="24411">
                  <c:v>450.97300000000001</c:v>
                </c:pt>
                <c:pt idx="24412">
                  <c:v>450.988</c:v>
                </c:pt>
                <c:pt idx="24413">
                  <c:v>451.00299999999999</c:v>
                </c:pt>
                <c:pt idx="24414">
                  <c:v>451.01800000000003</c:v>
                </c:pt>
                <c:pt idx="24415">
                  <c:v>451.03300000000002</c:v>
                </c:pt>
                <c:pt idx="24416">
                  <c:v>451.048</c:v>
                </c:pt>
                <c:pt idx="24417">
                  <c:v>451.06299999999999</c:v>
                </c:pt>
                <c:pt idx="24418">
                  <c:v>451.07799999999997</c:v>
                </c:pt>
                <c:pt idx="24419">
                  <c:v>451.09299999999996</c:v>
                </c:pt>
                <c:pt idx="24420">
                  <c:v>451.10899999999998</c:v>
                </c:pt>
                <c:pt idx="24421">
                  <c:v>451.12399999999997</c:v>
                </c:pt>
                <c:pt idx="24422">
                  <c:v>451.13899999999995</c:v>
                </c:pt>
                <c:pt idx="24423">
                  <c:v>451.154</c:v>
                </c:pt>
                <c:pt idx="24424">
                  <c:v>451.16899999999998</c:v>
                </c:pt>
                <c:pt idx="24425">
                  <c:v>451.18400000000003</c:v>
                </c:pt>
                <c:pt idx="24426">
                  <c:v>451.19900000000001</c:v>
                </c:pt>
                <c:pt idx="24427">
                  <c:v>451.214</c:v>
                </c:pt>
                <c:pt idx="24428">
                  <c:v>451.22900000000004</c:v>
                </c:pt>
                <c:pt idx="24429">
                  <c:v>451.24400000000003</c:v>
                </c:pt>
                <c:pt idx="24430">
                  <c:v>451.25900000000001</c:v>
                </c:pt>
                <c:pt idx="24431">
                  <c:v>451.274</c:v>
                </c:pt>
                <c:pt idx="24432">
                  <c:v>451.28899999999999</c:v>
                </c:pt>
                <c:pt idx="24433">
                  <c:v>451.30399999999997</c:v>
                </c:pt>
                <c:pt idx="24434">
                  <c:v>451.31900000000002</c:v>
                </c:pt>
                <c:pt idx="24435">
                  <c:v>451.334</c:v>
                </c:pt>
                <c:pt idx="24436">
                  <c:v>451.34899999999999</c:v>
                </c:pt>
                <c:pt idx="24437">
                  <c:v>451.36399999999998</c:v>
                </c:pt>
                <c:pt idx="24438">
                  <c:v>451.37899999999996</c:v>
                </c:pt>
                <c:pt idx="24439">
                  <c:v>451.39400000000001</c:v>
                </c:pt>
                <c:pt idx="24440">
                  <c:v>451.40899999999999</c:v>
                </c:pt>
                <c:pt idx="24441">
                  <c:v>451.42399999999998</c:v>
                </c:pt>
                <c:pt idx="24442">
                  <c:v>451.43900000000002</c:v>
                </c:pt>
                <c:pt idx="24443">
                  <c:v>451.45400000000001</c:v>
                </c:pt>
                <c:pt idx="24444">
                  <c:v>451.46899999999999</c:v>
                </c:pt>
                <c:pt idx="24445">
                  <c:v>451.48400000000004</c:v>
                </c:pt>
                <c:pt idx="24446">
                  <c:v>451.49900000000002</c:v>
                </c:pt>
                <c:pt idx="24447">
                  <c:v>451.51400000000001</c:v>
                </c:pt>
                <c:pt idx="24448">
                  <c:v>451.529</c:v>
                </c:pt>
                <c:pt idx="24449">
                  <c:v>451.54399999999998</c:v>
                </c:pt>
                <c:pt idx="24450">
                  <c:v>451.55899999999997</c:v>
                </c:pt>
                <c:pt idx="24451">
                  <c:v>451.57400000000001</c:v>
                </c:pt>
                <c:pt idx="24452">
                  <c:v>451.589</c:v>
                </c:pt>
                <c:pt idx="24453">
                  <c:v>451.60399999999998</c:v>
                </c:pt>
                <c:pt idx="24454">
                  <c:v>451.61899999999997</c:v>
                </c:pt>
                <c:pt idx="24455">
                  <c:v>451.63399999999996</c:v>
                </c:pt>
                <c:pt idx="24456">
                  <c:v>451.649</c:v>
                </c:pt>
                <c:pt idx="24457">
                  <c:v>451.66399999999999</c:v>
                </c:pt>
                <c:pt idx="24458">
                  <c:v>451.67900000000003</c:v>
                </c:pt>
                <c:pt idx="24459">
                  <c:v>451.69400000000002</c:v>
                </c:pt>
                <c:pt idx="24460">
                  <c:v>451.71000000000004</c:v>
                </c:pt>
                <c:pt idx="24461">
                  <c:v>451.72500000000002</c:v>
                </c:pt>
                <c:pt idx="24462">
                  <c:v>451.74</c:v>
                </c:pt>
                <c:pt idx="24463">
                  <c:v>451.755</c:v>
                </c:pt>
                <c:pt idx="24464">
                  <c:v>451.77</c:v>
                </c:pt>
                <c:pt idx="24465">
                  <c:v>451.78500000000003</c:v>
                </c:pt>
                <c:pt idx="24466">
                  <c:v>451.8</c:v>
                </c:pt>
                <c:pt idx="24467">
                  <c:v>451.815</c:v>
                </c:pt>
                <c:pt idx="24468">
                  <c:v>451.83</c:v>
                </c:pt>
                <c:pt idx="24469">
                  <c:v>451.84499999999997</c:v>
                </c:pt>
                <c:pt idx="24470">
                  <c:v>451.86</c:v>
                </c:pt>
                <c:pt idx="24471">
                  <c:v>451.875</c:v>
                </c:pt>
                <c:pt idx="24472">
                  <c:v>451.89</c:v>
                </c:pt>
                <c:pt idx="24473">
                  <c:v>451.90499999999997</c:v>
                </c:pt>
                <c:pt idx="24474">
                  <c:v>451.91999999999996</c:v>
                </c:pt>
                <c:pt idx="24475">
                  <c:v>451.935</c:v>
                </c:pt>
                <c:pt idx="24476">
                  <c:v>451.95000000000005</c:v>
                </c:pt>
                <c:pt idx="24477">
                  <c:v>451.96500000000003</c:v>
                </c:pt>
                <c:pt idx="24478">
                  <c:v>451.98</c:v>
                </c:pt>
                <c:pt idx="24479">
                  <c:v>451.995</c:v>
                </c:pt>
                <c:pt idx="24480">
                  <c:v>452.00900000000001</c:v>
                </c:pt>
                <c:pt idx="24481">
                  <c:v>452.024</c:v>
                </c:pt>
                <c:pt idx="24482">
                  <c:v>452.03899999999999</c:v>
                </c:pt>
                <c:pt idx="24483">
                  <c:v>452.05399999999997</c:v>
                </c:pt>
                <c:pt idx="24484">
                  <c:v>452.06900000000002</c:v>
                </c:pt>
                <c:pt idx="24485">
                  <c:v>452.07499999999999</c:v>
                </c:pt>
                <c:pt idx="24486">
                  <c:v>452.084</c:v>
                </c:pt>
                <c:pt idx="24487">
                  <c:v>452.09100000000001</c:v>
                </c:pt>
                <c:pt idx="24488">
                  <c:v>452.09899999999999</c:v>
                </c:pt>
                <c:pt idx="24489">
                  <c:v>452.10700000000003</c:v>
                </c:pt>
                <c:pt idx="24490">
                  <c:v>452.11399999999998</c:v>
                </c:pt>
                <c:pt idx="24491">
                  <c:v>452.12200000000001</c:v>
                </c:pt>
                <c:pt idx="24492">
                  <c:v>452.13800000000003</c:v>
                </c:pt>
                <c:pt idx="24493">
                  <c:v>452.154</c:v>
                </c:pt>
                <c:pt idx="24494">
                  <c:v>452.16899999999998</c:v>
                </c:pt>
                <c:pt idx="24495">
                  <c:v>452.185</c:v>
                </c:pt>
                <c:pt idx="24496">
                  <c:v>452.20100000000002</c:v>
                </c:pt>
                <c:pt idx="24497">
                  <c:v>452.21600000000001</c:v>
                </c:pt>
                <c:pt idx="24498">
                  <c:v>452.23200000000003</c:v>
                </c:pt>
                <c:pt idx="24499">
                  <c:v>452.24799999999999</c:v>
                </c:pt>
                <c:pt idx="24500">
                  <c:v>452.26299999999998</c:v>
                </c:pt>
                <c:pt idx="24501">
                  <c:v>452.279</c:v>
                </c:pt>
                <c:pt idx="24502">
                  <c:v>452.29399999999998</c:v>
                </c:pt>
                <c:pt idx="24503">
                  <c:v>452.31</c:v>
                </c:pt>
                <c:pt idx="24504">
                  <c:v>452.32600000000002</c:v>
                </c:pt>
                <c:pt idx="24505">
                  <c:v>452.34100000000001</c:v>
                </c:pt>
                <c:pt idx="24506">
                  <c:v>452.35699999999997</c:v>
                </c:pt>
                <c:pt idx="24507">
                  <c:v>452.37299999999999</c:v>
                </c:pt>
                <c:pt idx="24508">
                  <c:v>452.38799999999998</c:v>
                </c:pt>
                <c:pt idx="24509">
                  <c:v>452.404</c:v>
                </c:pt>
                <c:pt idx="24510">
                  <c:v>452.42</c:v>
                </c:pt>
                <c:pt idx="24511">
                  <c:v>452.435</c:v>
                </c:pt>
                <c:pt idx="24512">
                  <c:v>452.45099999999996</c:v>
                </c:pt>
                <c:pt idx="24513">
                  <c:v>452.46699999999998</c:v>
                </c:pt>
                <c:pt idx="24514">
                  <c:v>452.48199999999997</c:v>
                </c:pt>
                <c:pt idx="24515">
                  <c:v>452.49799999999999</c:v>
                </c:pt>
                <c:pt idx="24516">
                  <c:v>452.51400000000001</c:v>
                </c:pt>
                <c:pt idx="24517">
                  <c:v>452.529</c:v>
                </c:pt>
                <c:pt idx="24518">
                  <c:v>452.54499999999996</c:v>
                </c:pt>
                <c:pt idx="24519">
                  <c:v>452.56099999999998</c:v>
                </c:pt>
                <c:pt idx="24520">
                  <c:v>452.57599999999996</c:v>
                </c:pt>
                <c:pt idx="24521">
                  <c:v>452.59199999999998</c:v>
                </c:pt>
                <c:pt idx="24522">
                  <c:v>452.60699999999997</c:v>
                </c:pt>
                <c:pt idx="24523">
                  <c:v>452.62299999999999</c:v>
                </c:pt>
                <c:pt idx="24524">
                  <c:v>452.63899999999995</c:v>
                </c:pt>
                <c:pt idx="24525">
                  <c:v>452.654</c:v>
                </c:pt>
                <c:pt idx="24526">
                  <c:v>452.67</c:v>
                </c:pt>
                <c:pt idx="24527">
                  <c:v>452.68600000000004</c:v>
                </c:pt>
                <c:pt idx="24528">
                  <c:v>452.70100000000002</c:v>
                </c:pt>
                <c:pt idx="24529">
                  <c:v>452.71700000000004</c:v>
                </c:pt>
                <c:pt idx="24530">
                  <c:v>452.733</c:v>
                </c:pt>
                <c:pt idx="24531">
                  <c:v>452.74800000000005</c:v>
                </c:pt>
                <c:pt idx="24532">
                  <c:v>452.76400000000001</c:v>
                </c:pt>
                <c:pt idx="24533">
                  <c:v>452.779</c:v>
                </c:pt>
                <c:pt idx="24534">
                  <c:v>452.79500000000002</c:v>
                </c:pt>
                <c:pt idx="24535">
                  <c:v>452.81100000000004</c:v>
                </c:pt>
                <c:pt idx="24536">
                  <c:v>452.82600000000002</c:v>
                </c:pt>
                <c:pt idx="24537">
                  <c:v>452.84200000000004</c:v>
                </c:pt>
                <c:pt idx="24538">
                  <c:v>452.858</c:v>
                </c:pt>
                <c:pt idx="24539">
                  <c:v>452.87299999999999</c:v>
                </c:pt>
                <c:pt idx="24540">
                  <c:v>452.88900000000001</c:v>
                </c:pt>
                <c:pt idx="24541">
                  <c:v>452.90500000000003</c:v>
                </c:pt>
                <c:pt idx="24542">
                  <c:v>452.92</c:v>
                </c:pt>
                <c:pt idx="24543">
                  <c:v>452.93599999999998</c:v>
                </c:pt>
                <c:pt idx="24544">
                  <c:v>452.95100000000002</c:v>
                </c:pt>
                <c:pt idx="24545">
                  <c:v>452.96699999999998</c:v>
                </c:pt>
                <c:pt idx="24546">
                  <c:v>452.983</c:v>
                </c:pt>
                <c:pt idx="24547">
                  <c:v>452.99799999999999</c:v>
                </c:pt>
                <c:pt idx="24548">
                  <c:v>453.01400000000001</c:v>
                </c:pt>
                <c:pt idx="24549">
                  <c:v>453.03</c:v>
                </c:pt>
                <c:pt idx="24550">
                  <c:v>453.04500000000002</c:v>
                </c:pt>
                <c:pt idx="24551">
                  <c:v>453.06099999999998</c:v>
                </c:pt>
                <c:pt idx="24552">
                  <c:v>453.07599999999996</c:v>
                </c:pt>
                <c:pt idx="24553">
                  <c:v>453.09199999999998</c:v>
                </c:pt>
                <c:pt idx="24554">
                  <c:v>453.108</c:v>
                </c:pt>
                <c:pt idx="24555">
                  <c:v>453.12299999999999</c:v>
                </c:pt>
                <c:pt idx="24556">
                  <c:v>453.13900000000001</c:v>
                </c:pt>
                <c:pt idx="24557">
                  <c:v>453.154</c:v>
                </c:pt>
                <c:pt idx="24558">
                  <c:v>453.16999999999996</c:v>
                </c:pt>
                <c:pt idx="24559">
                  <c:v>453.18599999999998</c:v>
                </c:pt>
                <c:pt idx="24560">
                  <c:v>453.20099999999996</c:v>
                </c:pt>
                <c:pt idx="24561">
                  <c:v>453.21699999999998</c:v>
                </c:pt>
                <c:pt idx="24562">
                  <c:v>453.23199999999997</c:v>
                </c:pt>
                <c:pt idx="24563">
                  <c:v>453.24799999999999</c:v>
                </c:pt>
                <c:pt idx="24564">
                  <c:v>453.26399999999995</c:v>
                </c:pt>
                <c:pt idx="24565">
                  <c:v>453.279</c:v>
                </c:pt>
                <c:pt idx="24566">
                  <c:v>453.29499999999996</c:v>
                </c:pt>
                <c:pt idx="24567">
                  <c:v>453.31099999999998</c:v>
                </c:pt>
                <c:pt idx="24568">
                  <c:v>453.32599999999996</c:v>
                </c:pt>
                <c:pt idx="24569">
                  <c:v>453.34199999999998</c:v>
                </c:pt>
                <c:pt idx="24570">
                  <c:v>453.35700000000003</c:v>
                </c:pt>
                <c:pt idx="24571">
                  <c:v>453.37300000000005</c:v>
                </c:pt>
                <c:pt idx="24572">
                  <c:v>453.38900000000001</c:v>
                </c:pt>
                <c:pt idx="24573">
                  <c:v>453.404</c:v>
                </c:pt>
                <c:pt idx="24574">
                  <c:v>453.42</c:v>
                </c:pt>
                <c:pt idx="24575">
                  <c:v>453.435</c:v>
                </c:pt>
                <c:pt idx="24576">
                  <c:v>453.45100000000002</c:v>
                </c:pt>
                <c:pt idx="24577">
                  <c:v>453.46700000000004</c:v>
                </c:pt>
                <c:pt idx="24578">
                  <c:v>453.48200000000003</c:v>
                </c:pt>
                <c:pt idx="24579">
                  <c:v>453.49799999999999</c:v>
                </c:pt>
                <c:pt idx="24580">
                  <c:v>453.51300000000003</c:v>
                </c:pt>
                <c:pt idx="24581">
                  <c:v>453.529</c:v>
                </c:pt>
                <c:pt idx="24582">
                  <c:v>453.54399999999998</c:v>
                </c:pt>
                <c:pt idx="24583">
                  <c:v>453.56</c:v>
                </c:pt>
                <c:pt idx="24584">
                  <c:v>453.57600000000002</c:v>
                </c:pt>
                <c:pt idx="24585">
                  <c:v>453.59100000000001</c:v>
                </c:pt>
                <c:pt idx="24586">
                  <c:v>453.60700000000003</c:v>
                </c:pt>
                <c:pt idx="24587">
                  <c:v>453.62200000000001</c:v>
                </c:pt>
                <c:pt idx="24588">
                  <c:v>453.63799999999998</c:v>
                </c:pt>
                <c:pt idx="24589">
                  <c:v>453.654</c:v>
                </c:pt>
                <c:pt idx="24590">
                  <c:v>453.66899999999998</c:v>
                </c:pt>
                <c:pt idx="24591">
                  <c:v>453.685</c:v>
                </c:pt>
                <c:pt idx="24592">
                  <c:v>453.7</c:v>
                </c:pt>
                <c:pt idx="24593">
                  <c:v>453.71600000000001</c:v>
                </c:pt>
                <c:pt idx="24594">
                  <c:v>453.73199999999997</c:v>
                </c:pt>
                <c:pt idx="24595">
                  <c:v>453.74700000000001</c:v>
                </c:pt>
                <c:pt idx="24596">
                  <c:v>453.76299999999998</c:v>
                </c:pt>
                <c:pt idx="24597">
                  <c:v>453.77799999999996</c:v>
                </c:pt>
                <c:pt idx="24598">
                  <c:v>453.79399999999998</c:v>
                </c:pt>
                <c:pt idx="24599">
                  <c:v>453.80899999999997</c:v>
                </c:pt>
                <c:pt idx="24600">
                  <c:v>453.82499999999999</c:v>
                </c:pt>
                <c:pt idx="24601">
                  <c:v>453.84100000000001</c:v>
                </c:pt>
                <c:pt idx="24602">
                  <c:v>453.85599999999999</c:v>
                </c:pt>
                <c:pt idx="24603">
                  <c:v>453.87199999999996</c:v>
                </c:pt>
                <c:pt idx="24604">
                  <c:v>453.887</c:v>
                </c:pt>
                <c:pt idx="24605">
                  <c:v>453.90299999999996</c:v>
                </c:pt>
                <c:pt idx="24606">
                  <c:v>453.91799999999995</c:v>
                </c:pt>
                <c:pt idx="24607">
                  <c:v>453.93399999999997</c:v>
                </c:pt>
                <c:pt idx="24608">
                  <c:v>453.95</c:v>
                </c:pt>
                <c:pt idx="24609">
                  <c:v>453.96499999999997</c:v>
                </c:pt>
                <c:pt idx="24610">
                  <c:v>453.98099999999999</c:v>
                </c:pt>
                <c:pt idx="24611">
                  <c:v>453.99600000000004</c:v>
                </c:pt>
                <c:pt idx="24612">
                  <c:v>454.012</c:v>
                </c:pt>
                <c:pt idx="24613">
                  <c:v>454.02700000000004</c:v>
                </c:pt>
                <c:pt idx="24614">
                  <c:v>454.04300000000001</c:v>
                </c:pt>
                <c:pt idx="24615">
                  <c:v>454.05900000000003</c:v>
                </c:pt>
                <c:pt idx="24616">
                  <c:v>454.07400000000001</c:v>
                </c:pt>
                <c:pt idx="24617">
                  <c:v>454.09000000000003</c:v>
                </c:pt>
                <c:pt idx="24618">
                  <c:v>454.10500000000002</c:v>
                </c:pt>
                <c:pt idx="24619">
                  <c:v>454.12100000000004</c:v>
                </c:pt>
                <c:pt idx="24620">
                  <c:v>454.13600000000002</c:v>
                </c:pt>
                <c:pt idx="24621">
                  <c:v>454.15199999999999</c:v>
                </c:pt>
                <c:pt idx="24622">
                  <c:v>454.16800000000001</c:v>
                </c:pt>
                <c:pt idx="24623">
                  <c:v>454.18299999999999</c:v>
                </c:pt>
                <c:pt idx="24624">
                  <c:v>454.19900000000001</c:v>
                </c:pt>
                <c:pt idx="24625">
                  <c:v>454.214</c:v>
                </c:pt>
                <c:pt idx="24626">
                  <c:v>454.23</c:v>
                </c:pt>
                <c:pt idx="24627">
                  <c:v>454.245</c:v>
                </c:pt>
                <c:pt idx="24628">
                  <c:v>454.26100000000002</c:v>
                </c:pt>
                <c:pt idx="24629">
                  <c:v>454.27600000000001</c:v>
                </c:pt>
                <c:pt idx="24630">
                  <c:v>454.29199999999997</c:v>
                </c:pt>
                <c:pt idx="24631">
                  <c:v>454.30700000000002</c:v>
                </c:pt>
                <c:pt idx="24632">
                  <c:v>454.32299999999998</c:v>
                </c:pt>
                <c:pt idx="24633">
                  <c:v>454.339</c:v>
                </c:pt>
                <c:pt idx="24634">
                  <c:v>454.35399999999998</c:v>
                </c:pt>
                <c:pt idx="24635">
                  <c:v>454.37</c:v>
                </c:pt>
                <c:pt idx="24636">
                  <c:v>454.38499999999999</c:v>
                </c:pt>
                <c:pt idx="24637">
                  <c:v>454.40100000000001</c:v>
                </c:pt>
                <c:pt idx="24638">
                  <c:v>454.416</c:v>
                </c:pt>
                <c:pt idx="24639">
                  <c:v>454.43199999999996</c:v>
                </c:pt>
                <c:pt idx="24640">
                  <c:v>454.447</c:v>
                </c:pt>
                <c:pt idx="24641">
                  <c:v>454.46299999999997</c:v>
                </c:pt>
                <c:pt idx="24642">
                  <c:v>454.47899999999998</c:v>
                </c:pt>
                <c:pt idx="24643">
                  <c:v>454.49399999999997</c:v>
                </c:pt>
                <c:pt idx="24644">
                  <c:v>454.51</c:v>
                </c:pt>
                <c:pt idx="24645">
                  <c:v>454.52499999999998</c:v>
                </c:pt>
                <c:pt idx="24646">
                  <c:v>454.541</c:v>
                </c:pt>
                <c:pt idx="24647">
                  <c:v>454.55599999999998</c:v>
                </c:pt>
                <c:pt idx="24648">
                  <c:v>454.572</c:v>
                </c:pt>
                <c:pt idx="24649">
                  <c:v>454.58700000000005</c:v>
                </c:pt>
                <c:pt idx="24650">
                  <c:v>454.60300000000001</c:v>
                </c:pt>
                <c:pt idx="24651">
                  <c:v>454.61799999999999</c:v>
                </c:pt>
                <c:pt idx="24652">
                  <c:v>454.63400000000001</c:v>
                </c:pt>
                <c:pt idx="24653">
                  <c:v>454.649</c:v>
                </c:pt>
                <c:pt idx="24654">
                  <c:v>454.66500000000002</c:v>
                </c:pt>
                <c:pt idx="24655">
                  <c:v>454.68</c:v>
                </c:pt>
                <c:pt idx="24656">
                  <c:v>454.69600000000003</c:v>
                </c:pt>
                <c:pt idx="24657">
                  <c:v>454.71199999999999</c:v>
                </c:pt>
                <c:pt idx="24658">
                  <c:v>454.72700000000003</c:v>
                </c:pt>
                <c:pt idx="24659">
                  <c:v>454.74299999999999</c:v>
                </c:pt>
                <c:pt idx="24660">
                  <c:v>454.75799999999998</c:v>
                </c:pt>
                <c:pt idx="24661">
                  <c:v>454.774</c:v>
                </c:pt>
                <c:pt idx="24662">
                  <c:v>454.78899999999999</c:v>
                </c:pt>
                <c:pt idx="24663">
                  <c:v>454.80500000000001</c:v>
                </c:pt>
                <c:pt idx="24664">
                  <c:v>454.82</c:v>
                </c:pt>
                <c:pt idx="24665">
                  <c:v>454.83600000000001</c:v>
                </c:pt>
                <c:pt idx="24666">
                  <c:v>454.851</c:v>
                </c:pt>
                <c:pt idx="24667">
                  <c:v>454.86700000000002</c:v>
                </c:pt>
                <c:pt idx="24668">
                  <c:v>454.88200000000001</c:v>
                </c:pt>
                <c:pt idx="24669">
                  <c:v>454.89799999999997</c:v>
                </c:pt>
                <c:pt idx="24670">
                  <c:v>454.91300000000001</c:v>
                </c:pt>
                <c:pt idx="24671">
                  <c:v>454.92899999999997</c:v>
                </c:pt>
                <c:pt idx="24672">
                  <c:v>454.94399999999996</c:v>
                </c:pt>
                <c:pt idx="24673">
                  <c:v>454.96</c:v>
                </c:pt>
                <c:pt idx="24674">
                  <c:v>454.97499999999997</c:v>
                </c:pt>
                <c:pt idx="24675">
                  <c:v>454.99099999999999</c:v>
                </c:pt>
                <c:pt idx="24676">
                  <c:v>455.00599999999997</c:v>
                </c:pt>
                <c:pt idx="24677">
                  <c:v>455.02199999999999</c:v>
                </c:pt>
                <c:pt idx="24678">
                  <c:v>455.03699999999998</c:v>
                </c:pt>
                <c:pt idx="24679">
                  <c:v>455.053</c:v>
                </c:pt>
                <c:pt idx="24680">
                  <c:v>455.06799999999998</c:v>
                </c:pt>
                <c:pt idx="24681">
                  <c:v>455.08399999999995</c:v>
                </c:pt>
                <c:pt idx="24682">
                  <c:v>455.09999999999997</c:v>
                </c:pt>
                <c:pt idx="24683">
                  <c:v>455.11500000000001</c:v>
                </c:pt>
                <c:pt idx="24684">
                  <c:v>455.13100000000003</c:v>
                </c:pt>
                <c:pt idx="24685">
                  <c:v>455.14600000000002</c:v>
                </c:pt>
                <c:pt idx="24686">
                  <c:v>455.16200000000003</c:v>
                </c:pt>
                <c:pt idx="24687">
                  <c:v>455.17700000000002</c:v>
                </c:pt>
                <c:pt idx="24688">
                  <c:v>455.19300000000004</c:v>
                </c:pt>
                <c:pt idx="24689">
                  <c:v>455.20800000000003</c:v>
                </c:pt>
                <c:pt idx="24690">
                  <c:v>455.22399999999999</c:v>
                </c:pt>
                <c:pt idx="24691">
                  <c:v>455.23900000000003</c:v>
                </c:pt>
                <c:pt idx="24692">
                  <c:v>455.255</c:v>
                </c:pt>
                <c:pt idx="24693">
                  <c:v>455.27000000000004</c:v>
                </c:pt>
                <c:pt idx="24694">
                  <c:v>455.286</c:v>
                </c:pt>
                <c:pt idx="24695">
                  <c:v>455.30099999999999</c:v>
                </c:pt>
                <c:pt idx="24696">
                  <c:v>455.31700000000001</c:v>
                </c:pt>
                <c:pt idx="24697">
                  <c:v>455.33199999999999</c:v>
                </c:pt>
                <c:pt idx="24698">
                  <c:v>455.34800000000001</c:v>
                </c:pt>
                <c:pt idx="24699">
                  <c:v>455.363</c:v>
                </c:pt>
                <c:pt idx="24700">
                  <c:v>455.37900000000002</c:v>
                </c:pt>
                <c:pt idx="24701">
                  <c:v>455.39400000000001</c:v>
                </c:pt>
                <c:pt idx="24702">
                  <c:v>455.41</c:v>
                </c:pt>
                <c:pt idx="24703">
                  <c:v>455.42500000000001</c:v>
                </c:pt>
                <c:pt idx="24704">
                  <c:v>455.44</c:v>
                </c:pt>
                <c:pt idx="24705">
                  <c:v>455.45600000000002</c:v>
                </c:pt>
                <c:pt idx="24706">
                  <c:v>455.471</c:v>
                </c:pt>
                <c:pt idx="24707">
                  <c:v>455.48699999999997</c:v>
                </c:pt>
                <c:pt idx="24708">
                  <c:v>455.50200000000001</c:v>
                </c:pt>
                <c:pt idx="24709">
                  <c:v>455.51799999999997</c:v>
                </c:pt>
                <c:pt idx="24710">
                  <c:v>455.53299999999996</c:v>
                </c:pt>
                <c:pt idx="24711">
                  <c:v>455.54899999999998</c:v>
                </c:pt>
                <c:pt idx="24712">
                  <c:v>455.56399999999996</c:v>
                </c:pt>
                <c:pt idx="24713">
                  <c:v>455.58</c:v>
                </c:pt>
                <c:pt idx="24714">
                  <c:v>455.59499999999997</c:v>
                </c:pt>
                <c:pt idx="24715">
                  <c:v>455.61099999999999</c:v>
                </c:pt>
                <c:pt idx="24716">
                  <c:v>455.62600000000003</c:v>
                </c:pt>
                <c:pt idx="24717">
                  <c:v>455.64200000000005</c:v>
                </c:pt>
                <c:pt idx="24718">
                  <c:v>455.65700000000004</c:v>
                </c:pt>
                <c:pt idx="24719">
                  <c:v>455.673</c:v>
                </c:pt>
                <c:pt idx="24720">
                  <c:v>455.68800000000005</c:v>
                </c:pt>
                <c:pt idx="24721">
                  <c:v>455.70400000000001</c:v>
                </c:pt>
                <c:pt idx="24722">
                  <c:v>455.71899999999999</c:v>
                </c:pt>
                <c:pt idx="24723">
                  <c:v>455.73500000000001</c:v>
                </c:pt>
                <c:pt idx="24724">
                  <c:v>455.75</c:v>
                </c:pt>
                <c:pt idx="24725">
                  <c:v>455.76600000000002</c:v>
                </c:pt>
                <c:pt idx="24726">
                  <c:v>455.78100000000001</c:v>
                </c:pt>
                <c:pt idx="24727">
                  <c:v>455.79700000000003</c:v>
                </c:pt>
                <c:pt idx="24728">
                  <c:v>455.81200000000001</c:v>
                </c:pt>
                <c:pt idx="24729">
                  <c:v>455.827</c:v>
                </c:pt>
                <c:pt idx="24730">
                  <c:v>455.84300000000002</c:v>
                </c:pt>
                <c:pt idx="24731">
                  <c:v>455.858</c:v>
                </c:pt>
                <c:pt idx="24732">
                  <c:v>455.87400000000002</c:v>
                </c:pt>
                <c:pt idx="24733">
                  <c:v>455.88900000000001</c:v>
                </c:pt>
                <c:pt idx="24734">
                  <c:v>455.90499999999997</c:v>
                </c:pt>
                <c:pt idx="24735">
                  <c:v>455.92</c:v>
                </c:pt>
                <c:pt idx="24736">
                  <c:v>455.93599999999998</c:v>
                </c:pt>
                <c:pt idx="24737">
                  <c:v>455.95099999999996</c:v>
                </c:pt>
                <c:pt idx="24738">
                  <c:v>455.96699999999998</c:v>
                </c:pt>
                <c:pt idx="24739">
                  <c:v>455.98199999999997</c:v>
                </c:pt>
                <c:pt idx="24740">
                  <c:v>455.99799999999999</c:v>
                </c:pt>
                <c:pt idx="24741">
                  <c:v>456.01299999999998</c:v>
                </c:pt>
                <c:pt idx="24742">
                  <c:v>456.029</c:v>
                </c:pt>
                <c:pt idx="24743">
                  <c:v>456.04399999999998</c:v>
                </c:pt>
                <c:pt idx="24744">
                  <c:v>456.05899999999997</c:v>
                </c:pt>
                <c:pt idx="24745">
                  <c:v>456.07499999999999</c:v>
                </c:pt>
                <c:pt idx="24746">
                  <c:v>456.09</c:v>
                </c:pt>
                <c:pt idx="24747">
                  <c:v>456.10599999999999</c:v>
                </c:pt>
                <c:pt idx="24748">
                  <c:v>456.12100000000004</c:v>
                </c:pt>
                <c:pt idx="24749">
                  <c:v>456.137</c:v>
                </c:pt>
                <c:pt idx="24750">
                  <c:v>456.15200000000004</c:v>
                </c:pt>
                <c:pt idx="24751">
                  <c:v>456.16800000000001</c:v>
                </c:pt>
                <c:pt idx="24752">
                  <c:v>456.18299999999999</c:v>
                </c:pt>
                <c:pt idx="24753">
                  <c:v>456.19800000000004</c:v>
                </c:pt>
                <c:pt idx="24754">
                  <c:v>456.214</c:v>
                </c:pt>
                <c:pt idx="24755">
                  <c:v>456.22899999999998</c:v>
                </c:pt>
                <c:pt idx="24756">
                  <c:v>456.245</c:v>
                </c:pt>
                <c:pt idx="24757">
                  <c:v>456.26</c:v>
                </c:pt>
                <c:pt idx="24758">
                  <c:v>456.27600000000001</c:v>
                </c:pt>
                <c:pt idx="24759">
                  <c:v>456.291</c:v>
                </c:pt>
                <c:pt idx="24760">
                  <c:v>456.30700000000002</c:v>
                </c:pt>
                <c:pt idx="24761">
                  <c:v>456.322</c:v>
                </c:pt>
                <c:pt idx="24762">
                  <c:v>456.33699999999999</c:v>
                </c:pt>
                <c:pt idx="24763">
                  <c:v>456.35300000000001</c:v>
                </c:pt>
                <c:pt idx="24764">
                  <c:v>456.36799999999999</c:v>
                </c:pt>
                <c:pt idx="24765">
                  <c:v>456.38400000000001</c:v>
                </c:pt>
                <c:pt idx="24766">
                  <c:v>456.399</c:v>
                </c:pt>
                <c:pt idx="24767">
                  <c:v>456.41499999999996</c:v>
                </c:pt>
                <c:pt idx="24768">
                  <c:v>456.43</c:v>
                </c:pt>
                <c:pt idx="24769">
                  <c:v>456.44599999999997</c:v>
                </c:pt>
                <c:pt idx="24770">
                  <c:v>456.46099999999996</c:v>
                </c:pt>
                <c:pt idx="24771">
                  <c:v>456.476</c:v>
                </c:pt>
                <c:pt idx="24772">
                  <c:v>456.49199999999996</c:v>
                </c:pt>
                <c:pt idx="24773">
                  <c:v>456.50700000000001</c:v>
                </c:pt>
                <c:pt idx="24774">
                  <c:v>456.52299999999997</c:v>
                </c:pt>
                <c:pt idx="24775">
                  <c:v>456.53799999999995</c:v>
                </c:pt>
                <c:pt idx="24776">
                  <c:v>456.55399999999997</c:v>
                </c:pt>
                <c:pt idx="24777">
                  <c:v>456.56900000000002</c:v>
                </c:pt>
                <c:pt idx="24778">
                  <c:v>456.584</c:v>
                </c:pt>
                <c:pt idx="24779">
                  <c:v>456.6</c:v>
                </c:pt>
                <c:pt idx="24780">
                  <c:v>456.61500000000001</c:v>
                </c:pt>
                <c:pt idx="24781">
                  <c:v>456.63100000000003</c:v>
                </c:pt>
                <c:pt idx="24782">
                  <c:v>456.64600000000002</c:v>
                </c:pt>
                <c:pt idx="24783">
                  <c:v>456.66200000000003</c:v>
                </c:pt>
                <c:pt idx="24784">
                  <c:v>456.67700000000002</c:v>
                </c:pt>
                <c:pt idx="24785">
                  <c:v>456.69200000000001</c:v>
                </c:pt>
                <c:pt idx="24786">
                  <c:v>456.70800000000003</c:v>
                </c:pt>
                <c:pt idx="24787">
                  <c:v>456.72300000000001</c:v>
                </c:pt>
                <c:pt idx="24788">
                  <c:v>456.73900000000003</c:v>
                </c:pt>
                <c:pt idx="24789">
                  <c:v>456.75400000000002</c:v>
                </c:pt>
                <c:pt idx="24790">
                  <c:v>456.77</c:v>
                </c:pt>
                <c:pt idx="24791">
                  <c:v>456.78500000000003</c:v>
                </c:pt>
                <c:pt idx="24792">
                  <c:v>456.8</c:v>
                </c:pt>
                <c:pt idx="24793">
                  <c:v>456.81599999999997</c:v>
                </c:pt>
                <c:pt idx="24794">
                  <c:v>456.83100000000002</c:v>
                </c:pt>
                <c:pt idx="24795">
                  <c:v>456.84699999999998</c:v>
                </c:pt>
                <c:pt idx="24796">
                  <c:v>456.86199999999997</c:v>
                </c:pt>
                <c:pt idx="24797">
                  <c:v>456.87700000000001</c:v>
                </c:pt>
                <c:pt idx="24798">
                  <c:v>456.89299999999997</c:v>
                </c:pt>
                <c:pt idx="24799">
                  <c:v>456.90799999999996</c:v>
                </c:pt>
                <c:pt idx="24800">
                  <c:v>456.92399999999998</c:v>
                </c:pt>
                <c:pt idx="24801">
                  <c:v>456.93899999999996</c:v>
                </c:pt>
                <c:pt idx="24802">
                  <c:v>456.95399999999995</c:v>
                </c:pt>
                <c:pt idx="24803">
                  <c:v>456.96999999999997</c:v>
                </c:pt>
                <c:pt idx="24804">
                  <c:v>456.98500000000001</c:v>
                </c:pt>
                <c:pt idx="24805">
                  <c:v>457.00099999999998</c:v>
                </c:pt>
                <c:pt idx="24806">
                  <c:v>457.01600000000002</c:v>
                </c:pt>
                <c:pt idx="24807">
                  <c:v>457.03200000000004</c:v>
                </c:pt>
                <c:pt idx="24808">
                  <c:v>457.04700000000003</c:v>
                </c:pt>
                <c:pt idx="24809">
                  <c:v>457.06200000000001</c:v>
                </c:pt>
                <c:pt idx="24810">
                  <c:v>457.07800000000003</c:v>
                </c:pt>
                <c:pt idx="24811">
                  <c:v>457.09300000000002</c:v>
                </c:pt>
                <c:pt idx="24812">
                  <c:v>457.10900000000004</c:v>
                </c:pt>
                <c:pt idx="24813">
                  <c:v>457.12400000000002</c:v>
                </c:pt>
                <c:pt idx="24814">
                  <c:v>457.13900000000001</c:v>
                </c:pt>
                <c:pt idx="24815">
                  <c:v>457.15500000000003</c:v>
                </c:pt>
                <c:pt idx="24816">
                  <c:v>457.17</c:v>
                </c:pt>
                <c:pt idx="24817">
                  <c:v>457.185</c:v>
                </c:pt>
                <c:pt idx="24818">
                  <c:v>457.20100000000002</c:v>
                </c:pt>
                <c:pt idx="24819">
                  <c:v>457.21600000000001</c:v>
                </c:pt>
                <c:pt idx="24820">
                  <c:v>457.23199999999997</c:v>
                </c:pt>
                <c:pt idx="24821">
                  <c:v>457.24700000000001</c:v>
                </c:pt>
                <c:pt idx="24822">
                  <c:v>457.262</c:v>
                </c:pt>
                <c:pt idx="24823">
                  <c:v>457.27799999999996</c:v>
                </c:pt>
                <c:pt idx="24824">
                  <c:v>457.29300000000001</c:v>
                </c:pt>
                <c:pt idx="24825">
                  <c:v>457.30899999999997</c:v>
                </c:pt>
                <c:pt idx="24826">
                  <c:v>457.32400000000001</c:v>
                </c:pt>
                <c:pt idx="24827">
                  <c:v>457.339</c:v>
                </c:pt>
                <c:pt idx="24828">
                  <c:v>457.35499999999996</c:v>
                </c:pt>
                <c:pt idx="24829">
                  <c:v>457.37</c:v>
                </c:pt>
                <c:pt idx="24830">
                  <c:v>457.38599999999997</c:v>
                </c:pt>
                <c:pt idx="24831">
                  <c:v>457.40099999999995</c:v>
                </c:pt>
                <c:pt idx="24832">
                  <c:v>457.416</c:v>
                </c:pt>
                <c:pt idx="24833">
                  <c:v>457.43200000000002</c:v>
                </c:pt>
                <c:pt idx="24834">
                  <c:v>457.447</c:v>
                </c:pt>
                <c:pt idx="24835">
                  <c:v>457.46200000000005</c:v>
                </c:pt>
                <c:pt idx="24836">
                  <c:v>457.47800000000001</c:v>
                </c:pt>
                <c:pt idx="24837">
                  <c:v>457.49299999999999</c:v>
                </c:pt>
                <c:pt idx="24838">
                  <c:v>457.50900000000001</c:v>
                </c:pt>
                <c:pt idx="24839">
                  <c:v>457.524</c:v>
                </c:pt>
                <c:pt idx="24840">
                  <c:v>457.53899999999999</c:v>
                </c:pt>
                <c:pt idx="24841">
                  <c:v>457.55500000000001</c:v>
                </c:pt>
                <c:pt idx="24842">
                  <c:v>457.57</c:v>
                </c:pt>
                <c:pt idx="24843">
                  <c:v>457.58499999999998</c:v>
                </c:pt>
                <c:pt idx="24844">
                  <c:v>457.601</c:v>
                </c:pt>
                <c:pt idx="24845">
                  <c:v>457.61599999999999</c:v>
                </c:pt>
                <c:pt idx="24846">
                  <c:v>457.63200000000001</c:v>
                </c:pt>
                <c:pt idx="24847">
                  <c:v>457.64699999999999</c:v>
                </c:pt>
                <c:pt idx="24848">
                  <c:v>457.66199999999998</c:v>
                </c:pt>
                <c:pt idx="24849">
                  <c:v>457.678</c:v>
                </c:pt>
                <c:pt idx="24850">
                  <c:v>457.69299999999998</c:v>
                </c:pt>
                <c:pt idx="24851">
                  <c:v>457.70799999999997</c:v>
                </c:pt>
                <c:pt idx="24852">
                  <c:v>457.72399999999999</c:v>
                </c:pt>
                <c:pt idx="24853">
                  <c:v>457.73899999999998</c:v>
                </c:pt>
                <c:pt idx="24854">
                  <c:v>457.755</c:v>
                </c:pt>
                <c:pt idx="24855">
                  <c:v>457.77</c:v>
                </c:pt>
                <c:pt idx="24856">
                  <c:v>457.78499999999997</c:v>
                </c:pt>
                <c:pt idx="24857">
                  <c:v>457.80099999999999</c:v>
                </c:pt>
                <c:pt idx="24858">
                  <c:v>457.81599999999997</c:v>
                </c:pt>
                <c:pt idx="24859">
                  <c:v>457.83100000000002</c:v>
                </c:pt>
                <c:pt idx="24860">
                  <c:v>457.84700000000004</c:v>
                </c:pt>
                <c:pt idx="24861">
                  <c:v>457.86200000000002</c:v>
                </c:pt>
                <c:pt idx="24862">
                  <c:v>457.87700000000001</c:v>
                </c:pt>
                <c:pt idx="24863">
                  <c:v>457.89300000000003</c:v>
                </c:pt>
                <c:pt idx="24864">
                  <c:v>457.90800000000002</c:v>
                </c:pt>
                <c:pt idx="24865">
                  <c:v>457.923</c:v>
                </c:pt>
                <c:pt idx="24866">
                  <c:v>457.93900000000002</c:v>
                </c:pt>
                <c:pt idx="24867">
                  <c:v>457.95400000000001</c:v>
                </c:pt>
                <c:pt idx="24868">
                  <c:v>457.97</c:v>
                </c:pt>
                <c:pt idx="24869">
                  <c:v>457.98500000000001</c:v>
                </c:pt>
                <c:pt idx="24870">
                  <c:v>458</c:v>
                </c:pt>
                <c:pt idx="24871">
                  <c:v>458.01600000000002</c:v>
                </c:pt>
                <c:pt idx="24872">
                  <c:v>458.03100000000001</c:v>
                </c:pt>
                <c:pt idx="24873">
                  <c:v>458.04599999999999</c:v>
                </c:pt>
                <c:pt idx="24874">
                  <c:v>458.06200000000001</c:v>
                </c:pt>
                <c:pt idx="24875">
                  <c:v>458.077</c:v>
                </c:pt>
                <c:pt idx="24876">
                  <c:v>458.09199999999998</c:v>
                </c:pt>
                <c:pt idx="24877">
                  <c:v>458.108</c:v>
                </c:pt>
                <c:pt idx="24878">
                  <c:v>458.12299999999999</c:v>
                </c:pt>
                <c:pt idx="24879">
                  <c:v>458.13799999999998</c:v>
                </c:pt>
                <c:pt idx="24880">
                  <c:v>458.154</c:v>
                </c:pt>
                <c:pt idx="24881">
                  <c:v>458.16899999999998</c:v>
                </c:pt>
                <c:pt idx="24882">
                  <c:v>458.18399999999997</c:v>
                </c:pt>
                <c:pt idx="24883">
                  <c:v>458.2</c:v>
                </c:pt>
                <c:pt idx="24884">
                  <c:v>458.21500000000003</c:v>
                </c:pt>
                <c:pt idx="24885">
                  <c:v>458.23</c:v>
                </c:pt>
                <c:pt idx="24886">
                  <c:v>458.24600000000004</c:v>
                </c:pt>
                <c:pt idx="24887">
                  <c:v>458.26100000000002</c:v>
                </c:pt>
                <c:pt idx="24888">
                  <c:v>458.27600000000001</c:v>
                </c:pt>
                <c:pt idx="24889">
                  <c:v>458.29200000000003</c:v>
                </c:pt>
                <c:pt idx="24890">
                  <c:v>458.30700000000002</c:v>
                </c:pt>
                <c:pt idx="24891">
                  <c:v>458.322</c:v>
                </c:pt>
                <c:pt idx="24892">
                  <c:v>458.33800000000002</c:v>
                </c:pt>
                <c:pt idx="24893">
                  <c:v>458.35300000000001</c:v>
                </c:pt>
                <c:pt idx="24894">
                  <c:v>458.36799999999999</c:v>
                </c:pt>
                <c:pt idx="24895">
                  <c:v>458.38400000000001</c:v>
                </c:pt>
                <c:pt idx="24896">
                  <c:v>458.399</c:v>
                </c:pt>
                <c:pt idx="24897">
                  <c:v>458.41399999999999</c:v>
                </c:pt>
                <c:pt idx="24898">
                  <c:v>458.43</c:v>
                </c:pt>
                <c:pt idx="24899">
                  <c:v>458.44499999999999</c:v>
                </c:pt>
                <c:pt idx="24900">
                  <c:v>458.46</c:v>
                </c:pt>
                <c:pt idx="24901">
                  <c:v>458.476</c:v>
                </c:pt>
                <c:pt idx="24902">
                  <c:v>458.49099999999999</c:v>
                </c:pt>
                <c:pt idx="24903">
                  <c:v>458.50599999999997</c:v>
                </c:pt>
                <c:pt idx="24904">
                  <c:v>458.52199999999999</c:v>
                </c:pt>
                <c:pt idx="24905">
                  <c:v>458.53699999999998</c:v>
                </c:pt>
                <c:pt idx="24906">
                  <c:v>458.55199999999996</c:v>
                </c:pt>
                <c:pt idx="24907">
                  <c:v>458.56799999999998</c:v>
                </c:pt>
                <c:pt idx="24908">
                  <c:v>458.58299999999997</c:v>
                </c:pt>
                <c:pt idx="24909">
                  <c:v>458.59800000000001</c:v>
                </c:pt>
                <c:pt idx="24910">
                  <c:v>458.61400000000003</c:v>
                </c:pt>
                <c:pt idx="24911">
                  <c:v>458.62900000000002</c:v>
                </c:pt>
                <c:pt idx="24912">
                  <c:v>458.64400000000001</c:v>
                </c:pt>
                <c:pt idx="24913">
                  <c:v>458.65899999999999</c:v>
                </c:pt>
                <c:pt idx="24914">
                  <c:v>458.67500000000001</c:v>
                </c:pt>
                <c:pt idx="24915">
                  <c:v>458.69</c:v>
                </c:pt>
                <c:pt idx="24916">
                  <c:v>458.70499999999998</c:v>
                </c:pt>
                <c:pt idx="24917">
                  <c:v>458.721</c:v>
                </c:pt>
                <c:pt idx="24918">
                  <c:v>458.73599999999999</c:v>
                </c:pt>
                <c:pt idx="24919">
                  <c:v>458.75099999999998</c:v>
                </c:pt>
                <c:pt idx="24920">
                  <c:v>458.767</c:v>
                </c:pt>
                <c:pt idx="24921">
                  <c:v>458.78199999999998</c:v>
                </c:pt>
                <c:pt idx="24922">
                  <c:v>458.79699999999997</c:v>
                </c:pt>
                <c:pt idx="24923">
                  <c:v>458.81299999999999</c:v>
                </c:pt>
                <c:pt idx="24924">
                  <c:v>458.82799999999997</c:v>
                </c:pt>
                <c:pt idx="24925">
                  <c:v>458.84299999999996</c:v>
                </c:pt>
                <c:pt idx="24926">
                  <c:v>458.858</c:v>
                </c:pt>
                <c:pt idx="24927">
                  <c:v>458.87399999999997</c:v>
                </c:pt>
                <c:pt idx="24928">
                  <c:v>458.88899999999995</c:v>
                </c:pt>
                <c:pt idx="24929">
                  <c:v>458.904</c:v>
                </c:pt>
                <c:pt idx="24930">
                  <c:v>458.91999999999996</c:v>
                </c:pt>
                <c:pt idx="24931">
                  <c:v>458.935</c:v>
                </c:pt>
                <c:pt idx="24932">
                  <c:v>458.95</c:v>
                </c:pt>
                <c:pt idx="24933">
                  <c:v>458.96600000000001</c:v>
                </c:pt>
                <c:pt idx="24934">
                  <c:v>458.98100000000005</c:v>
                </c:pt>
                <c:pt idx="24935">
                  <c:v>458.99600000000004</c:v>
                </c:pt>
                <c:pt idx="24936">
                  <c:v>459.01100000000002</c:v>
                </c:pt>
                <c:pt idx="24937">
                  <c:v>459.02700000000004</c:v>
                </c:pt>
                <c:pt idx="24938">
                  <c:v>459.04200000000003</c:v>
                </c:pt>
                <c:pt idx="24939">
                  <c:v>459.05700000000002</c:v>
                </c:pt>
                <c:pt idx="24940">
                  <c:v>459.07300000000004</c:v>
                </c:pt>
                <c:pt idx="24941">
                  <c:v>459.08800000000002</c:v>
                </c:pt>
                <c:pt idx="24942">
                  <c:v>459.10300000000001</c:v>
                </c:pt>
                <c:pt idx="24943">
                  <c:v>459.11900000000003</c:v>
                </c:pt>
                <c:pt idx="24944">
                  <c:v>459.13400000000001</c:v>
                </c:pt>
                <c:pt idx="24945">
                  <c:v>459.149</c:v>
                </c:pt>
                <c:pt idx="24946">
                  <c:v>459.16399999999999</c:v>
                </c:pt>
                <c:pt idx="24947">
                  <c:v>459.18</c:v>
                </c:pt>
                <c:pt idx="24948">
                  <c:v>459.19499999999999</c:v>
                </c:pt>
                <c:pt idx="24949">
                  <c:v>459.21</c:v>
                </c:pt>
                <c:pt idx="24950">
                  <c:v>459.22499999999997</c:v>
                </c:pt>
                <c:pt idx="24951">
                  <c:v>459.24099999999999</c:v>
                </c:pt>
                <c:pt idx="24952">
                  <c:v>459.25599999999997</c:v>
                </c:pt>
                <c:pt idx="24953">
                  <c:v>459.27099999999996</c:v>
                </c:pt>
                <c:pt idx="24954">
                  <c:v>459.28699999999998</c:v>
                </c:pt>
                <c:pt idx="24955">
                  <c:v>459.30199999999996</c:v>
                </c:pt>
                <c:pt idx="24956">
                  <c:v>459.31700000000001</c:v>
                </c:pt>
                <c:pt idx="24957">
                  <c:v>459.33200000000005</c:v>
                </c:pt>
                <c:pt idx="24958">
                  <c:v>459.34800000000001</c:v>
                </c:pt>
                <c:pt idx="24959">
                  <c:v>459.363</c:v>
                </c:pt>
                <c:pt idx="24960">
                  <c:v>459.37800000000004</c:v>
                </c:pt>
                <c:pt idx="24961">
                  <c:v>459.39400000000001</c:v>
                </c:pt>
                <c:pt idx="24962">
                  <c:v>459.40899999999999</c:v>
                </c:pt>
                <c:pt idx="24963">
                  <c:v>459.42400000000004</c:v>
                </c:pt>
                <c:pt idx="24964">
                  <c:v>459.43900000000002</c:v>
                </c:pt>
                <c:pt idx="24965">
                  <c:v>459.45499999999998</c:v>
                </c:pt>
                <c:pt idx="24966">
                  <c:v>459.47</c:v>
                </c:pt>
                <c:pt idx="24967">
                  <c:v>459.48500000000001</c:v>
                </c:pt>
                <c:pt idx="24968">
                  <c:v>459.5</c:v>
                </c:pt>
                <c:pt idx="24969">
                  <c:v>459.51600000000002</c:v>
                </c:pt>
                <c:pt idx="24970">
                  <c:v>459.53100000000001</c:v>
                </c:pt>
                <c:pt idx="24971">
                  <c:v>459.54599999999999</c:v>
                </c:pt>
                <c:pt idx="24972">
                  <c:v>459.56099999999998</c:v>
                </c:pt>
                <c:pt idx="24973">
                  <c:v>459.577</c:v>
                </c:pt>
                <c:pt idx="24974">
                  <c:v>459.59199999999998</c:v>
                </c:pt>
                <c:pt idx="24975">
                  <c:v>459.60699999999997</c:v>
                </c:pt>
                <c:pt idx="24976">
                  <c:v>459.62299999999999</c:v>
                </c:pt>
                <c:pt idx="24977">
                  <c:v>459.63799999999998</c:v>
                </c:pt>
                <c:pt idx="24978">
                  <c:v>459.65300000000002</c:v>
                </c:pt>
                <c:pt idx="24979">
                  <c:v>459.66800000000001</c:v>
                </c:pt>
                <c:pt idx="24980">
                  <c:v>459.68400000000003</c:v>
                </c:pt>
                <c:pt idx="24981">
                  <c:v>459.69900000000001</c:v>
                </c:pt>
                <c:pt idx="24982">
                  <c:v>459.714</c:v>
                </c:pt>
                <c:pt idx="24983">
                  <c:v>459.72899999999998</c:v>
                </c:pt>
                <c:pt idx="24984">
                  <c:v>459.745</c:v>
                </c:pt>
                <c:pt idx="24985">
                  <c:v>459.76</c:v>
                </c:pt>
                <c:pt idx="24986">
                  <c:v>459.77500000000003</c:v>
                </c:pt>
                <c:pt idx="24987">
                  <c:v>459.79</c:v>
                </c:pt>
                <c:pt idx="24988">
                  <c:v>459.80599999999998</c:v>
                </c:pt>
                <c:pt idx="24989">
                  <c:v>459.82100000000003</c:v>
                </c:pt>
                <c:pt idx="24990">
                  <c:v>459.83600000000001</c:v>
                </c:pt>
                <c:pt idx="24991">
                  <c:v>459.851</c:v>
                </c:pt>
                <c:pt idx="24992">
                  <c:v>459.86700000000002</c:v>
                </c:pt>
                <c:pt idx="24993">
                  <c:v>459.88200000000001</c:v>
                </c:pt>
                <c:pt idx="24994">
                  <c:v>459.89699999999999</c:v>
                </c:pt>
                <c:pt idx="24995">
                  <c:v>459.91199999999998</c:v>
                </c:pt>
                <c:pt idx="24996">
                  <c:v>459.928</c:v>
                </c:pt>
                <c:pt idx="24997">
                  <c:v>459.94299999999998</c:v>
                </c:pt>
                <c:pt idx="24998">
                  <c:v>459.95799999999997</c:v>
                </c:pt>
                <c:pt idx="24999">
                  <c:v>459.97300000000001</c:v>
                </c:pt>
                <c:pt idx="25000">
                  <c:v>459.98899999999998</c:v>
                </c:pt>
                <c:pt idx="25001">
                  <c:v>460.00400000000002</c:v>
                </c:pt>
                <c:pt idx="25002">
                  <c:v>460.01900000000001</c:v>
                </c:pt>
                <c:pt idx="25003">
                  <c:v>460.03399999999999</c:v>
                </c:pt>
                <c:pt idx="25004">
                  <c:v>460.04900000000004</c:v>
                </c:pt>
                <c:pt idx="25005">
                  <c:v>460.065</c:v>
                </c:pt>
                <c:pt idx="25006">
                  <c:v>460.08</c:v>
                </c:pt>
                <c:pt idx="25007">
                  <c:v>460.09500000000003</c:v>
                </c:pt>
                <c:pt idx="25008">
                  <c:v>460.11</c:v>
                </c:pt>
                <c:pt idx="25009">
                  <c:v>460.12599999999998</c:v>
                </c:pt>
                <c:pt idx="25010">
                  <c:v>460.14100000000002</c:v>
                </c:pt>
                <c:pt idx="25011">
                  <c:v>460.15600000000001</c:v>
                </c:pt>
                <c:pt idx="25012">
                  <c:v>460.17099999999999</c:v>
                </c:pt>
                <c:pt idx="25013">
                  <c:v>460.18700000000001</c:v>
                </c:pt>
                <c:pt idx="25014">
                  <c:v>460.202</c:v>
                </c:pt>
                <c:pt idx="25015">
                  <c:v>460.21699999999998</c:v>
                </c:pt>
                <c:pt idx="25016">
                  <c:v>460.23199999999997</c:v>
                </c:pt>
                <c:pt idx="25017">
                  <c:v>460.24699999999996</c:v>
                </c:pt>
                <c:pt idx="25018">
                  <c:v>460.24799999999999</c:v>
                </c:pt>
                <c:pt idx="25019">
                  <c:v>460.26299999999998</c:v>
                </c:pt>
                <c:pt idx="25020">
                  <c:v>460.26400000000001</c:v>
                </c:pt>
                <c:pt idx="25021">
                  <c:v>460.27799999999996</c:v>
                </c:pt>
                <c:pt idx="25022">
                  <c:v>460.28</c:v>
                </c:pt>
                <c:pt idx="25023">
                  <c:v>460.29599999999999</c:v>
                </c:pt>
                <c:pt idx="25024">
                  <c:v>460.31200000000001</c:v>
                </c:pt>
                <c:pt idx="25025">
                  <c:v>460.32799999999997</c:v>
                </c:pt>
                <c:pt idx="25026">
                  <c:v>460.34399999999999</c:v>
                </c:pt>
                <c:pt idx="25027">
                  <c:v>460.35999999999996</c:v>
                </c:pt>
                <c:pt idx="25028">
                  <c:v>460.37599999999998</c:v>
                </c:pt>
                <c:pt idx="25029">
                  <c:v>460.392</c:v>
                </c:pt>
                <c:pt idx="25030">
                  <c:v>460.40799999999996</c:v>
                </c:pt>
                <c:pt idx="25031">
                  <c:v>460.423</c:v>
                </c:pt>
                <c:pt idx="25032">
                  <c:v>460.43899999999996</c:v>
                </c:pt>
                <c:pt idx="25033">
                  <c:v>460.45499999999998</c:v>
                </c:pt>
                <c:pt idx="25034">
                  <c:v>460.471</c:v>
                </c:pt>
                <c:pt idx="25035">
                  <c:v>460.48699999999997</c:v>
                </c:pt>
                <c:pt idx="25036">
                  <c:v>460.50299999999999</c:v>
                </c:pt>
                <c:pt idx="25037">
                  <c:v>460.51900000000001</c:v>
                </c:pt>
                <c:pt idx="25038">
                  <c:v>460.53499999999997</c:v>
                </c:pt>
                <c:pt idx="25039">
                  <c:v>460.55099999999999</c:v>
                </c:pt>
                <c:pt idx="25040">
                  <c:v>460.56700000000001</c:v>
                </c:pt>
                <c:pt idx="25041">
                  <c:v>460.58299999999997</c:v>
                </c:pt>
                <c:pt idx="25042">
                  <c:v>460.59899999999999</c:v>
                </c:pt>
                <c:pt idx="25043">
                  <c:v>460.61399999999998</c:v>
                </c:pt>
                <c:pt idx="25044">
                  <c:v>460.63</c:v>
                </c:pt>
                <c:pt idx="25045">
                  <c:v>460.64599999999996</c:v>
                </c:pt>
                <c:pt idx="25046">
                  <c:v>460.66199999999998</c:v>
                </c:pt>
                <c:pt idx="25047">
                  <c:v>460.678</c:v>
                </c:pt>
                <c:pt idx="25048">
                  <c:v>460.69399999999996</c:v>
                </c:pt>
                <c:pt idx="25049">
                  <c:v>460.71</c:v>
                </c:pt>
                <c:pt idx="25050">
                  <c:v>460.726</c:v>
                </c:pt>
                <c:pt idx="25051">
                  <c:v>460.74199999999996</c:v>
                </c:pt>
                <c:pt idx="25052">
                  <c:v>460.75799999999998</c:v>
                </c:pt>
                <c:pt idx="25053">
                  <c:v>460.774</c:v>
                </c:pt>
                <c:pt idx="25054">
                  <c:v>460.78899999999999</c:v>
                </c:pt>
                <c:pt idx="25055">
                  <c:v>460.80499999999995</c:v>
                </c:pt>
                <c:pt idx="25056">
                  <c:v>460.82099999999997</c:v>
                </c:pt>
                <c:pt idx="25057">
                  <c:v>460.83699999999999</c:v>
                </c:pt>
                <c:pt idx="25058">
                  <c:v>460.85299999999995</c:v>
                </c:pt>
                <c:pt idx="25059">
                  <c:v>460.86899999999997</c:v>
                </c:pt>
                <c:pt idx="25060">
                  <c:v>460.88499999999999</c:v>
                </c:pt>
                <c:pt idx="25061">
                  <c:v>460.90099999999995</c:v>
                </c:pt>
                <c:pt idx="25062">
                  <c:v>460.91699999999997</c:v>
                </c:pt>
                <c:pt idx="25063">
                  <c:v>460.93299999999999</c:v>
                </c:pt>
                <c:pt idx="25064">
                  <c:v>460.94799999999998</c:v>
                </c:pt>
                <c:pt idx="25065">
                  <c:v>460.964</c:v>
                </c:pt>
                <c:pt idx="25066">
                  <c:v>460.97999999999996</c:v>
                </c:pt>
                <c:pt idx="25067">
                  <c:v>460.99599999999998</c:v>
                </c:pt>
                <c:pt idx="25068">
                  <c:v>461.012</c:v>
                </c:pt>
                <c:pt idx="25069">
                  <c:v>461.02799999999996</c:v>
                </c:pt>
                <c:pt idx="25070">
                  <c:v>461.04399999999998</c:v>
                </c:pt>
                <c:pt idx="25071">
                  <c:v>461.06</c:v>
                </c:pt>
                <c:pt idx="25072">
                  <c:v>461.07599999999996</c:v>
                </c:pt>
                <c:pt idx="25073">
                  <c:v>461.09100000000001</c:v>
                </c:pt>
                <c:pt idx="25074">
                  <c:v>461.10700000000003</c:v>
                </c:pt>
                <c:pt idx="25075">
                  <c:v>461.12300000000005</c:v>
                </c:pt>
                <c:pt idx="25076">
                  <c:v>461.13900000000001</c:v>
                </c:pt>
                <c:pt idx="25077">
                  <c:v>461.15500000000003</c:v>
                </c:pt>
                <c:pt idx="25078">
                  <c:v>461.17099999999999</c:v>
                </c:pt>
                <c:pt idx="25079">
                  <c:v>461.18700000000001</c:v>
                </c:pt>
                <c:pt idx="25080">
                  <c:v>461.20300000000003</c:v>
                </c:pt>
                <c:pt idx="25081">
                  <c:v>461.21899999999999</c:v>
                </c:pt>
                <c:pt idx="25082">
                  <c:v>461.23400000000004</c:v>
                </c:pt>
                <c:pt idx="25083">
                  <c:v>461.25</c:v>
                </c:pt>
                <c:pt idx="25084">
                  <c:v>461.26600000000002</c:v>
                </c:pt>
                <c:pt idx="25085">
                  <c:v>461.28200000000004</c:v>
                </c:pt>
                <c:pt idx="25086">
                  <c:v>461.298</c:v>
                </c:pt>
                <c:pt idx="25087">
                  <c:v>461.31400000000002</c:v>
                </c:pt>
                <c:pt idx="25088">
                  <c:v>461.33000000000004</c:v>
                </c:pt>
                <c:pt idx="25089">
                  <c:v>461.346</c:v>
                </c:pt>
                <c:pt idx="25090">
                  <c:v>461.36100000000005</c:v>
                </c:pt>
                <c:pt idx="25091">
                  <c:v>461.37700000000001</c:v>
                </c:pt>
                <c:pt idx="25092">
                  <c:v>461.39300000000003</c:v>
                </c:pt>
                <c:pt idx="25093">
                  <c:v>461.40900000000005</c:v>
                </c:pt>
                <c:pt idx="25094">
                  <c:v>461.42500000000001</c:v>
                </c:pt>
                <c:pt idx="25095">
                  <c:v>461.44100000000003</c:v>
                </c:pt>
                <c:pt idx="25096">
                  <c:v>461.45699999999999</c:v>
                </c:pt>
                <c:pt idx="25097">
                  <c:v>461.47300000000001</c:v>
                </c:pt>
                <c:pt idx="25098">
                  <c:v>461.488</c:v>
                </c:pt>
                <c:pt idx="25099">
                  <c:v>461.50400000000002</c:v>
                </c:pt>
                <c:pt idx="25100">
                  <c:v>461.52000000000004</c:v>
                </c:pt>
                <c:pt idx="25101">
                  <c:v>461.536</c:v>
                </c:pt>
                <c:pt idx="25102">
                  <c:v>461.55200000000002</c:v>
                </c:pt>
                <c:pt idx="25103">
                  <c:v>461.56800000000004</c:v>
                </c:pt>
                <c:pt idx="25104">
                  <c:v>461.584</c:v>
                </c:pt>
                <c:pt idx="25105">
                  <c:v>461.59899999999999</c:v>
                </c:pt>
                <c:pt idx="25106">
                  <c:v>461.61500000000001</c:v>
                </c:pt>
                <c:pt idx="25107">
                  <c:v>461.63100000000003</c:v>
                </c:pt>
                <c:pt idx="25108">
                  <c:v>461.64699999999999</c:v>
                </c:pt>
                <c:pt idx="25109">
                  <c:v>461.66300000000001</c:v>
                </c:pt>
                <c:pt idx="25110">
                  <c:v>461.67900000000003</c:v>
                </c:pt>
                <c:pt idx="25111">
                  <c:v>461.69499999999999</c:v>
                </c:pt>
                <c:pt idx="25112">
                  <c:v>461.71000000000004</c:v>
                </c:pt>
                <c:pt idx="25113">
                  <c:v>461.726</c:v>
                </c:pt>
                <c:pt idx="25114">
                  <c:v>461.74200000000002</c:v>
                </c:pt>
                <c:pt idx="25115">
                  <c:v>461.75800000000004</c:v>
                </c:pt>
                <c:pt idx="25116">
                  <c:v>461.774</c:v>
                </c:pt>
                <c:pt idx="25117">
                  <c:v>461.79</c:v>
                </c:pt>
                <c:pt idx="25118">
                  <c:v>461.80600000000004</c:v>
                </c:pt>
                <c:pt idx="25119">
                  <c:v>461.82100000000003</c:v>
                </c:pt>
                <c:pt idx="25120">
                  <c:v>461.83699999999999</c:v>
                </c:pt>
                <c:pt idx="25121">
                  <c:v>461.85300000000001</c:v>
                </c:pt>
                <c:pt idx="25122">
                  <c:v>461.86900000000003</c:v>
                </c:pt>
                <c:pt idx="25123">
                  <c:v>461.88499999999999</c:v>
                </c:pt>
                <c:pt idx="25124">
                  <c:v>461.90100000000001</c:v>
                </c:pt>
                <c:pt idx="25125">
                  <c:v>461.916</c:v>
                </c:pt>
                <c:pt idx="25126">
                  <c:v>461.93200000000002</c:v>
                </c:pt>
                <c:pt idx="25127">
                  <c:v>461.94799999999998</c:v>
                </c:pt>
                <c:pt idx="25128">
                  <c:v>461.964</c:v>
                </c:pt>
                <c:pt idx="25129">
                  <c:v>461.98</c:v>
                </c:pt>
                <c:pt idx="25130">
                  <c:v>461.99599999999998</c:v>
                </c:pt>
                <c:pt idx="25131">
                  <c:v>462.012</c:v>
                </c:pt>
                <c:pt idx="25132">
                  <c:v>462.02699999999999</c:v>
                </c:pt>
                <c:pt idx="25133">
                  <c:v>462.04300000000001</c:v>
                </c:pt>
                <c:pt idx="25134">
                  <c:v>462.05900000000003</c:v>
                </c:pt>
                <c:pt idx="25135">
                  <c:v>462.07499999999999</c:v>
                </c:pt>
                <c:pt idx="25136">
                  <c:v>462.09100000000001</c:v>
                </c:pt>
                <c:pt idx="25137">
                  <c:v>462.10700000000003</c:v>
                </c:pt>
                <c:pt idx="25138">
                  <c:v>462.12200000000001</c:v>
                </c:pt>
                <c:pt idx="25139">
                  <c:v>462.13799999999998</c:v>
                </c:pt>
                <c:pt idx="25140">
                  <c:v>462.154</c:v>
                </c:pt>
                <c:pt idx="25141">
                  <c:v>462.17</c:v>
                </c:pt>
                <c:pt idx="25142">
                  <c:v>462.18599999999998</c:v>
                </c:pt>
                <c:pt idx="25143">
                  <c:v>462.202</c:v>
                </c:pt>
                <c:pt idx="25144">
                  <c:v>462.21699999999998</c:v>
                </c:pt>
                <c:pt idx="25145">
                  <c:v>462.233</c:v>
                </c:pt>
                <c:pt idx="25146">
                  <c:v>462.24900000000002</c:v>
                </c:pt>
                <c:pt idx="25147">
                  <c:v>462.26499999999999</c:v>
                </c:pt>
                <c:pt idx="25148">
                  <c:v>462.28100000000001</c:v>
                </c:pt>
                <c:pt idx="25149">
                  <c:v>462.29599999999999</c:v>
                </c:pt>
                <c:pt idx="25150">
                  <c:v>462.31200000000001</c:v>
                </c:pt>
                <c:pt idx="25151">
                  <c:v>462.32799999999997</c:v>
                </c:pt>
                <c:pt idx="25152">
                  <c:v>462.34399999999999</c:v>
                </c:pt>
                <c:pt idx="25153">
                  <c:v>462.36</c:v>
                </c:pt>
                <c:pt idx="25154">
                  <c:v>462.37599999999998</c:v>
                </c:pt>
                <c:pt idx="25155">
                  <c:v>462.39099999999996</c:v>
                </c:pt>
                <c:pt idx="25156">
                  <c:v>462.40699999999998</c:v>
                </c:pt>
                <c:pt idx="25157">
                  <c:v>462.423</c:v>
                </c:pt>
                <c:pt idx="25158">
                  <c:v>462.43899999999996</c:v>
                </c:pt>
                <c:pt idx="25159">
                  <c:v>462.45499999999998</c:v>
                </c:pt>
                <c:pt idx="25160">
                  <c:v>462.46999999999997</c:v>
                </c:pt>
                <c:pt idx="25161">
                  <c:v>462.48599999999999</c:v>
                </c:pt>
                <c:pt idx="25162">
                  <c:v>462.50200000000001</c:v>
                </c:pt>
                <c:pt idx="25163">
                  <c:v>462.51799999999997</c:v>
                </c:pt>
                <c:pt idx="25164">
                  <c:v>462.53399999999999</c:v>
                </c:pt>
                <c:pt idx="25165">
                  <c:v>462.55</c:v>
                </c:pt>
                <c:pt idx="25166">
                  <c:v>462.565</c:v>
                </c:pt>
                <c:pt idx="25167">
                  <c:v>462.58099999999996</c:v>
                </c:pt>
                <c:pt idx="25168">
                  <c:v>462.59699999999998</c:v>
                </c:pt>
                <c:pt idx="25169">
                  <c:v>462.613</c:v>
                </c:pt>
                <c:pt idx="25170">
                  <c:v>462.62899999999996</c:v>
                </c:pt>
                <c:pt idx="25171">
                  <c:v>462.64400000000001</c:v>
                </c:pt>
                <c:pt idx="25172">
                  <c:v>462.65999999999997</c:v>
                </c:pt>
                <c:pt idx="25173">
                  <c:v>462.67599999999999</c:v>
                </c:pt>
                <c:pt idx="25174">
                  <c:v>462.69200000000001</c:v>
                </c:pt>
                <c:pt idx="25175">
                  <c:v>462.70799999999997</c:v>
                </c:pt>
                <c:pt idx="25176">
                  <c:v>462.72299999999996</c:v>
                </c:pt>
                <c:pt idx="25177">
                  <c:v>462.73899999999998</c:v>
                </c:pt>
                <c:pt idx="25178">
                  <c:v>462.755</c:v>
                </c:pt>
                <c:pt idx="25179">
                  <c:v>462.77099999999996</c:v>
                </c:pt>
                <c:pt idx="25180">
                  <c:v>462.78699999999998</c:v>
                </c:pt>
                <c:pt idx="25181">
                  <c:v>462.80199999999996</c:v>
                </c:pt>
                <c:pt idx="25182">
                  <c:v>462.81799999999998</c:v>
                </c:pt>
                <c:pt idx="25183">
                  <c:v>462.83399999999995</c:v>
                </c:pt>
                <c:pt idx="25184">
                  <c:v>462.84999999999997</c:v>
                </c:pt>
                <c:pt idx="25185">
                  <c:v>462.86599999999999</c:v>
                </c:pt>
                <c:pt idx="25186">
                  <c:v>462.88100000000003</c:v>
                </c:pt>
                <c:pt idx="25187">
                  <c:v>462.89699999999999</c:v>
                </c:pt>
                <c:pt idx="25188">
                  <c:v>462.91300000000001</c:v>
                </c:pt>
                <c:pt idx="25189">
                  <c:v>462.92900000000003</c:v>
                </c:pt>
                <c:pt idx="25190">
                  <c:v>462.94400000000002</c:v>
                </c:pt>
                <c:pt idx="25191">
                  <c:v>462.96000000000004</c:v>
                </c:pt>
                <c:pt idx="25192">
                  <c:v>462.976</c:v>
                </c:pt>
                <c:pt idx="25193">
                  <c:v>462.99200000000002</c:v>
                </c:pt>
                <c:pt idx="25194">
                  <c:v>463.00800000000004</c:v>
                </c:pt>
                <c:pt idx="25195">
                  <c:v>463.02300000000002</c:v>
                </c:pt>
                <c:pt idx="25196">
                  <c:v>463.03900000000004</c:v>
                </c:pt>
                <c:pt idx="25197">
                  <c:v>463.05500000000001</c:v>
                </c:pt>
                <c:pt idx="25198">
                  <c:v>463.07100000000003</c:v>
                </c:pt>
                <c:pt idx="25199">
                  <c:v>463.08700000000005</c:v>
                </c:pt>
                <c:pt idx="25200">
                  <c:v>463.10200000000003</c:v>
                </c:pt>
                <c:pt idx="25201">
                  <c:v>463.11799999999999</c:v>
                </c:pt>
                <c:pt idx="25202">
                  <c:v>463.13400000000001</c:v>
                </c:pt>
                <c:pt idx="25203">
                  <c:v>463.15000000000003</c:v>
                </c:pt>
                <c:pt idx="25204">
                  <c:v>463.16500000000002</c:v>
                </c:pt>
                <c:pt idx="25205">
                  <c:v>463.18100000000004</c:v>
                </c:pt>
                <c:pt idx="25206">
                  <c:v>463.197</c:v>
                </c:pt>
                <c:pt idx="25207">
                  <c:v>463.21300000000002</c:v>
                </c:pt>
                <c:pt idx="25208">
                  <c:v>463.22900000000004</c:v>
                </c:pt>
                <c:pt idx="25209">
                  <c:v>463.24400000000003</c:v>
                </c:pt>
                <c:pt idx="25210">
                  <c:v>463.26</c:v>
                </c:pt>
                <c:pt idx="25211">
                  <c:v>463.27600000000001</c:v>
                </c:pt>
                <c:pt idx="25212">
                  <c:v>463.29200000000003</c:v>
                </c:pt>
                <c:pt idx="25213">
                  <c:v>463.30700000000002</c:v>
                </c:pt>
                <c:pt idx="25214">
                  <c:v>463.32300000000004</c:v>
                </c:pt>
                <c:pt idx="25215">
                  <c:v>463.339</c:v>
                </c:pt>
                <c:pt idx="25216">
                  <c:v>463.35500000000002</c:v>
                </c:pt>
                <c:pt idx="25217">
                  <c:v>463.37</c:v>
                </c:pt>
                <c:pt idx="25218">
                  <c:v>463.38600000000002</c:v>
                </c:pt>
                <c:pt idx="25219">
                  <c:v>463.40199999999999</c:v>
                </c:pt>
                <c:pt idx="25220">
                  <c:v>463.41800000000001</c:v>
                </c:pt>
                <c:pt idx="25221">
                  <c:v>463.43299999999999</c:v>
                </c:pt>
                <c:pt idx="25222">
                  <c:v>463.44900000000001</c:v>
                </c:pt>
                <c:pt idx="25223">
                  <c:v>463.46499999999997</c:v>
                </c:pt>
                <c:pt idx="25224">
                  <c:v>463.48099999999999</c:v>
                </c:pt>
                <c:pt idx="25225">
                  <c:v>463.49700000000001</c:v>
                </c:pt>
                <c:pt idx="25226">
                  <c:v>463.512</c:v>
                </c:pt>
                <c:pt idx="25227">
                  <c:v>463.52800000000002</c:v>
                </c:pt>
                <c:pt idx="25228">
                  <c:v>463.54399999999998</c:v>
                </c:pt>
                <c:pt idx="25229">
                  <c:v>463.56</c:v>
                </c:pt>
                <c:pt idx="25230">
                  <c:v>463.57499999999999</c:v>
                </c:pt>
                <c:pt idx="25231">
                  <c:v>463.59100000000001</c:v>
                </c:pt>
                <c:pt idx="25232">
                  <c:v>463.60699999999997</c:v>
                </c:pt>
                <c:pt idx="25233">
                  <c:v>463.62299999999999</c:v>
                </c:pt>
                <c:pt idx="25234">
                  <c:v>463.63799999999998</c:v>
                </c:pt>
                <c:pt idx="25235">
                  <c:v>463.654</c:v>
                </c:pt>
                <c:pt idx="25236">
                  <c:v>463.67</c:v>
                </c:pt>
                <c:pt idx="25237">
                  <c:v>463.68599999999998</c:v>
                </c:pt>
                <c:pt idx="25238">
                  <c:v>463.70099999999996</c:v>
                </c:pt>
                <c:pt idx="25239">
                  <c:v>463.71699999999998</c:v>
                </c:pt>
                <c:pt idx="25240">
                  <c:v>463.733</c:v>
                </c:pt>
                <c:pt idx="25241">
                  <c:v>463.74899999999997</c:v>
                </c:pt>
                <c:pt idx="25242">
                  <c:v>463.76400000000001</c:v>
                </c:pt>
                <c:pt idx="25243">
                  <c:v>463.78</c:v>
                </c:pt>
                <c:pt idx="25244">
                  <c:v>463.79599999999999</c:v>
                </c:pt>
                <c:pt idx="25245">
                  <c:v>463.81200000000001</c:v>
                </c:pt>
                <c:pt idx="25246">
                  <c:v>463.827</c:v>
                </c:pt>
                <c:pt idx="25247">
                  <c:v>463.84299999999996</c:v>
                </c:pt>
                <c:pt idx="25248">
                  <c:v>463.85899999999998</c:v>
                </c:pt>
                <c:pt idx="25249">
                  <c:v>463.87399999999997</c:v>
                </c:pt>
                <c:pt idx="25250">
                  <c:v>463.89</c:v>
                </c:pt>
                <c:pt idx="25251">
                  <c:v>463.90600000000001</c:v>
                </c:pt>
                <c:pt idx="25252">
                  <c:v>463.92199999999997</c:v>
                </c:pt>
                <c:pt idx="25253">
                  <c:v>463.93699999999995</c:v>
                </c:pt>
                <c:pt idx="25254">
                  <c:v>463.95299999999997</c:v>
                </c:pt>
                <c:pt idx="25255">
                  <c:v>463.96899999999999</c:v>
                </c:pt>
                <c:pt idx="25256">
                  <c:v>463.98499999999996</c:v>
                </c:pt>
                <c:pt idx="25257">
                  <c:v>464</c:v>
                </c:pt>
                <c:pt idx="25258">
                  <c:v>464.01599999999996</c:v>
                </c:pt>
                <c:pt idx="25259">
                  <c:v>464.03199999999998</c:v>
                </c:pt>
                <c:pt idx="25260">
                  <c:v>464.048</c:v>
                </c:pt>
                <c:pt idx="25261">
                  <c:v>464.06300000000005</c:v>
                </c:pt>
                <c:pt idx="25262">
                  <c:v>464.07900000000001</c:v>
                </c:pt>
                <c:pt idx="25263">
                  <c:v>464.09500000000003</c:v>
                </c:pt>
                <c:pt idx="25264">
                  <c:v>464.11</c:v>
                </c:pt>
                <c:pt idx="25265">
                  <c:v>464.12600000000003</c:v>
                </c:pt>
                <c:pt idx="25266">
                  <c:v>464.142</c:v>
                </c:pt>
                <c:pt idx="25267">
                  <c:v>464.15800000000002</c:v>
                </c:pt>
                <c:pt idx="25268">
                  <c:v>464.173</c:v>
                </c:pt>
                <c:pt idx="25269">
                  <c:v>464.18900000000002</c:v>
                </c:pt>
                <c:pt idx="25270">
                  <c:v>464.20500000000004</c:v>
                </c:pt>
                <c:pt idx="25271">
                  <c:v>464.22</c:v>
                </c:pt>
                <c:pt idx="25272">
                  <c:v>464.23599999999999</c:v>
                </c:pt>
                <c:pt idx="25273">
                  <c:v>464.25200000000001</c:v>
                </c:pt>
                <c:pt idx="25274">
                  <c:v>464.26800000000003</c:v>
                </c:pt>
                <c:pt idx="25275">
                  <c:v>464.28300000000002</c:v>
                </c:pt>
                <c:pt idx="25276">
                  <c:v>464.29900000000004</c:v>
                </c:pt>
                <c:pt idx="25277">
                  <c:v>464.315</c:v>
                </c:pt>
                <c:pt idx="25278">
                  <c:v>464.33100000000002</c:v>
                </c:pt>
                <c:pt idx="25279">
                  <c:v>464.346</c:v>
                </c:pt>
                <c:pt idx="25280">
                  <c:v>464.36200000000002</c:v>
                </c:pt>
                <c:pt idx="25281">
                  <c:v>464.37799999999999</c:v>
                </c:pt>
                <c:pt idx="25282">
                  <c:v>464.39300000000003</c:v>
                </c:pt>
                <c:pt idx="25283">
                  <c:v>464.40899999999999</c:v>
                </c:pt>
                <c:pt idx="25284">
                  <c:v>464.42500000000001</c:v>
                </c:pt>
                <c:pt idx="25285">
                  <c:v>464.44</c:v>
                </c:pt>
                <c:pt idx="25286">
                  <c:v>464.45600000000002</c:v>
                </c:pt>
                <c:pt idx="25287">
                  <c:v>464.47199999999998</c:v>
                </c:pt>
                <c:pt idx="25288">
                  <c:v>464.488</c:v>
                </c:pt>
                <c:pt idx="25289">
                  <c:v>464.50299999999999</c:v>
                </c:pt>
                <c:pt idx="25290">
                  <c:v>464.51900000000001</c:v>
                </c:pt>
                <c:pt idx="25291">
                  <c:v>464.53500000000003</c:v>
                </c:pt>
                <c:pt idx="25292">
                  <c:v>464.55</c:v>
                </c:pt>
                <c:pt idx="25293">
                  <c:v>464.56599999999997</c:v>
                </c:pt>
                <c:pt idx="25294">
                  <c:v>464.58199999999999</c:v>
                </c:pt>
                <c:pt idx="25295">
                  <c:v>464.59800000000001</c:v>
                </c:pt>
                <c:pt idx="25296">
                  <c:v>464.613</c:v>
                </c:pt>
                <c:pt idx="25297">
                  <c:v>464.62900000000002</c:v>
                </c:pt>
                <c:pt idx="25298">
                  <c:v>464.64499999999998</c:v>
                </c:pt>
                <c:pt idx="25299">
                  <c:v>464.65999999999997</c:v>
                </c:pt>
                <c:pt idx="25300">
                  <c:v>464.67599999999999</c:v>
                </c:pt>
                <c:pt idx="25301">
                  <c:v>464.69200000000001</c:v>
                </c:pt>
                <c:pt idx="25302">
                  <c:v>464.70699999999999</c:v>
                </c:pt>
                <c:pt idx="25303">
                  <c:v>464.72300000000001</c:v>
                </c:pt>
                <c:pt idx="25304">
                  <c:v>464.73899999999998</c:v>
                </c:pt>
                <c:pt idx="25305">
                  <c:v>464.75399999999996</c:v>
                </c:pt>
                <c:pt idx="25306">
                  <c:v>464.77</c:v>
                </c:pt>
                <c:pt idx="25307">
                  <c:v>464.786</c:v>
                </c:pt>
                <c:pt idx="25308">
                  <c:v>464.80199999999996</c:v>
                </c:pt>
                <c:pt idx="25309">
                  <c:v>464.81700000000001</c:v>
                </c:pt>
                <c:pt idx="25310">
                  <c:v>464.83299999999997</c:v>
                </c:pt>
                <c:pt idx="25311">
                  <c:v>464.84899999999999</c:v>
                </c:pt>
                <c:pt idx="25312">
                  <c:v>464.86399999999998</c:v>
                </c:pt>
                <c:pt idx="25313">
                  <c:v>464.88</c:v>
                </c:pt>
                <c:pt idx="25314">
                  <c:v>464.89599999999996</c:v>
                </c:pt>
                <c:pt idx="25315">
                  <c:v>464.911</c:v>
                </c:pt>
                <c:pt idx="25316">
                  <c:v>464.92699999999996</c:v>
                </c:pt>
                <c:pt idx="25317">
                  <c:v>464.94299999999998</c:v>
                </c:pt>
                <c:pt idx="25318">
                  <c:v>464.95800000000003</c:v>
                </c:pt>
                <c:pt idx="25319">
                  <c:v>464.97400000000005</c:v>
                </c:pt>
                <c:pt idx="25320">
                  <c:v>464.99</c:v>
                </c:pt>
                <c:pt idx="25321">
                  <c:v>465.005</c:v>
                </c:pt>
                <c:pt idx="25322">
                  <c:v>465.02100000000002</c:v>
                </c:pt>
                <c:pt idx="25323">
                  <c:v>465.03700000000003</c:v>
                </c:pt>
                <c:pt idx="25324">
                  <c:v>465.05200000000002</c:v>
                </c:pt>
                <c:pt idx="25325">
                  <c:v>465.06800000000004</c:v>
                </c:pt>
                <c:pt idx="25326">
                  <c:v>465.084</c:v>
                </c:pt>
                <c:pt idx="25327">
                  <c:v>465.09899999999999</c:v>
                </c:pt>
                <c:pt idx="25328">
                  <c:v>465.11500000000001</c:v>
                </c:pt>
                <c:pt idx="25329">
                  <c:v>465.13100000000003</c:v>
                </c:pt>
                <c:pt idx="25330">
                  <c:v>465.14600000000002</c:v>
                </c:pt>
                <c:pt idx="25331">
                  <c:v>465.16200000000003</c:v>
                </c:pt>
                <c:pt idx="25332">
                  <c:v>465.178</c:v>
                </c:pt>
                <c:pt idx="25333">
                  <c:v>465.19299999999998</c:v>
                </c:pt>
                <c:pt idx="25334">
                  <c:v>465.209</c:v>
                </c:pt>
                <c:pt idx="25335">
                  <c:v>465.22500000000002</c:v>
                </c:pt>
                <c:pt idx="25336">
                  <c:v>465.24</c:v>
                </c:pt>
                <c:pt idx="25337">
                  <c:v>465.25600000000003</c:v>
                </c:pt>
                <c:pt idx="25338">
                  <c:v>465.27199999999999</c:v>
                </c:pt>
                <c:pt idx="25339">
                  <c:v>465.28699999999998</c:v>
                </c:pt>
                <c:pt idx="25340">
                  <c:v>465.303</c:v>
                </c:pt>
                <c:pt idx="25341">
                  <c:v>465.31900000000002</c:v>
                </c:pt>
                <c:pt idx="25342">
                  <c:v>465.334</c:v>
                </c:pt>
                <c:pt idx="25343">
                  <c:v>465.35</c:v>
                </c:pt>
                <c:pt idx="25344">
                  <c:v>465.36599999999999</c:v>
                </c:pt>
                <c:pt idx="25345">
                  <c:v>465.38099999999997</c:v>
                </c:pt>
                <c:pt idx="25346">
                  <c:v>465.39699999999999</c:v>
                </c:pt>
                <c:pt idx="25347">
                  <c:v>465.41300000000001</c:v>
                </c:pt>
                <c:pt idx="25348">
                  <c:v>465.428</c:v>
                </c:pt>
                <c:pt idx="25349">
                  <c:v>465.44400000000002</c:v>
                </c:pt>
                <c:pt idx="25350">
                  <c:v>465.46</c:v>
                </c:pt>
                <c:pt idx="25351">
                  <c:v>465.47499999999997</c:v>
                </c:pt>
                <c:pt idx="25352">
                  <c:v>465.49099999999999</c:v>
                </c:pt>
                <c:pt idx="25353">
                  <c:v>465.50700000000001</c:v>
                </c:pt>
                <c:pt idx="25354">
                  <c:v>465.52199999999999</c:v>
                </c:pt>
                <c:pt idx="25355">
                  <c:v>465.53800000000001</c:v>
                </c:pt>
                <c:pt idx="25356">
                  <c:v>465.553</c:v>
                </c:pt>
                <c:pt idx="25357">
                  <c:v>465.56899999999996</c:v>
                </c:pt>
                <c:pt idx="25358">
                  <c:v>465.58499999999998</c:v>
                </c:pt>
                <c:pt idx="25359">
                  <c:v>465.59999999999997</c:v>
                </c:pt>
                <c:pt idx="25360">
                  <c:v>465.61599999999999</c:v>
                </c:pt>
                <c:pt idx="25361">
                  <c:v>465.63200000000001</c:v>
                </c:pt>
                <c:pt idx="25362">
                  <c:v>465.64699999999999</c:v>
                </c:pt>
                <c:pt idx="25363">
                  <c:v>465.66299999999995</c:v>
                </c:pt>
                <c:pt idx="25364">
                  <c:v>465.67899999999997</c:v>
                </c:pt>
                <c:pt idx="25365">
                  <c:v>465.69399999999996</c:v>
                </c:pt>
                <c:pt idx="25366">
                  <c:v>465.71</c:v>
                </c:pt>
                <c:pt idx="25367">
                  <c:v>465.726</c:v>
                </c:pt>
                <c:pt idx="25368">
                  <c:v>465.74100000000004</c:v>
                </c:pt>
                <c:pt idx="25369">
                  <c:v>465.75700000000001</c:v>
                </c:pt>
                <c:pt idx="25370">
                  <c:v>465.77200000000005</c:v>
                </c:pt>
                <c:pt idx="25371">
                  <c:v>465.78800000000001</c:v>
                </c:pt>
                <c:pt idx="25372">
                  <c:v>465.80400000000003</c:v>
                </c:pt>
                <c:pt idx="25373">
                  <c:v>465.81900000000002</c:v>
                </c:pt>
                <c:pt idx="25374">
                  <c:v>465.83500000000004</c:v>
                </c:pt>
                <c:pt idx="25375">
                  <c:v>465.851</c:v>
                </c:pt>
                <c:pt idx="25376">
                  <c:v>465.86600000000004</c:v>
                </c:pt>
                <c:pt idx="25377">
                  <c:v>465.88200000000001</c:v>
                </c:pt>
                <c:pt idx="25378">
                  <c:v>465.89699999999999</c:v>
                </c:pt>
                <c:pt idx="25379">
                  <c:v>465.91300000000001</c:v>
                </c:pt>
                <c:pt idx="25380">
                  <c:v>465.92900000000003</c:v>
                </c:pt>
                <c:pt idx="25381">
                  <c:v>465.94400000000002</c:v>
                </c:pt>
                <c:pt idx="25382">
                  <c:v>465.96000000000004</c:v>
                </c:pt>
                <c:pt idx="25383">
                  <c:v>465.976</c:v>
                </c:pt>
                <c:pt idx="25384">
                  <c:v>465.99099999999999</c:v>
                </c:pt>
                <c:pt idx="25385">
                  <c:v>466.00700000000001</c:v>
                </c:pt>
                <c:pt idx="25386">
                  <c:v>466.02199999999999</c:v>
                </c:pt>
                <c:pt idx="25387">
                  <c:v>466.03800000000001</c:v>
                </c:pt>
                <c:pt idx="25388">
                  <c:v>466.05400000000003</c:v>
                </c:pt>
                <c:pt idx="25389">
                  <c:v>466.06900000000002</c:v>
                </c:pt>
                <c:pt idx="25390">
                  <c:v>466.08499999999998</c:v>
                </c:pt>
                <c:pt idx="25391">
                  <c:v>466.101</c:v>
                </c:pt>
                <c:pt idx="25392">
                  <c:v>466.11599999999999</c:v>
                </c:pt>
                <c:pt idx="25393">
                  <c:v>466.13200000000001</c:v>
                </c:pt>
                <c:pt idx="25394">
                  <c:v>466.14699999999999</c:v>
                </c:pt>
                <c:pt idx="25395">
                  <c:v>466.16300000000001</c:v>
                </c:pt>
                <c:pt idx="25396">
                  <c:v>466.17899999999997</c:v>
                </c:pt>
                <c:pt idx="25397">
                  <c:v>466.19400000000002</c:v>
                </c:pt>
                <c:pt idx="25398">
                  <c:v>466.21</c:v>
                </c:pt>
                <c:pt idx="25399">
                  <c:v>466.22499999999997</c:v>
                </c:pt>
                <c:pt idx="25400">
                  <c:v>466.24099999999999</c:v>
                </c:pt>
                <c:pt idx="25401">
                  <c:v>466.25700000000001</c:v>
                </c:pt>
                <c:pt idx="25402">
                  <c:v>466.27199999999999</c:v>
                </c:pt>
                <c:pt idx="25403">
                  <c:v>466.28800000000001</c:v>
                </c:pt>
                <c:pt idx="25404">
                  <c:v>466.303</c:v>
                </c:pt>
                <c:pt idx="25405">
                  <c:v>466.31899999999996</c:v>
                </c:pt>
                <c:pt idx="25406">
                  <c:v>466.33499999999998</c:v>
                </c:pt>
                <c:pt idx="25407">
                  <c:v>466.34999999999997</c:v>
                </c:pt>
                <c:pt idx="25408">
                  <c:v>466.36599999999999</c:v>
                </c:pt>
                <c:pt idx="25409">
                  <c:v>466.38199999999995</c:v>
                </c:pt>
                <c:pt idx="25410">
                  <c:v>466.39699999999999</c:v>
                </c:pt>
                <c:pt idx="25411">
                  <c:v>466.41299999999995</c:v>
                </c:pt>
                <c:pt idx="25412">
                  <c:v>466.42800000000005</c:v>
                </c:pt>
                <c:pt idx="25413">
                  <c:v>466.44400000000002</c:v>
                </c:pt>
                <c:pt idx="25414">
                  <c:v>466.459</c:v>
                </c:pt>
                <c:pt idx="25415">
                  <c:v>466.47500000000002</c:v>
                </c:pt>
                <c:pt idx="25416">
                  <c:v>466.49100000000004</c:v>
                </c:pt>
                <c:pt idx="25417">
                  <c:v>466.50600000000003</c:v>
                </c:pt>
                <c:pt idx="25418">
                  <c:v>466.52199999999999</c:v>
                </c:pt>
                <c:pt idx="25419">
                  <c:v>466.53700000000003</c:v>
                </c:pt>
                <c:pt idx="25420">
                  <c:v>466.553</c:v>
                </c:pt>
                <c:pt idx="25421">
                  <c:v>466.56900000000002</c:v>
                </c:pt>
                <c:pt idx="25422">
                  <c:v>466.584</c:v>
                </c:pt>
                <c:pt idx="25423">
                  <c:v>466.6</c:v>
                </c:pt>
                <c:pt idx="25424">
                  <c:v>466.61500000000001</c:v>
                </c:pt>
                <c:pt idx="25425">
                  <c:v>466.63100000000003</c:v>
                </c:pt>
                <c:pt idx="25426">
                  <c:v>466.64699999999999</c:v>
                </c:pt>
                <c:pt idx="25427">
                  <c:v>466.66199999999998</c:v>
                </c:pt>
                <c:pt idx="25428">
                  <c:v>466.678</c:v>
                </c:pt>
                <c:pt idx="25429">
                  <c:v>466.69299999999998</c:v>
                </c:pt>
                <c:pt idx="25430">
                  <c:v>466.709</c:v>
                </c:pt>
                <c:pt idx="25431">
                  <c:v>466.72399999999999</c:v>
                </c:pt>
                <c:pt idx="25432">
                  <c:v>466.74</c:v>
                </c:pt>
                <c:pt idx="25433">
                  <c:v>466.75599999999997</c:v>
                </c:pt>
                <c:pt idx="25434">
                  <c:v>466.77100000000002</c:v>
                </c:pt>
                <c:pt idx="25435">
                  <c:v>466.78699999999998</c:v>
                </c:pt>
                <c:pt idx="25436">
                  <c:v>466.80199999999996</c:v>
                </c:pt>
                <c:pt idx="25437">
                  <c:v>466.81799999999998</c:v>
                </c:pt>
                <c:pt idx="25438">
                  <c:v>466.834</c:v>
                </c:pt>
                <c:pt idx="25439">
                  <c:v>466.84899999999999</c:v>
                </c:pt>
                <c:pt idx="25440">
                  <c:v>466.86500000000001</c:v>
                </c:pt>
                <c:pt idx="25441">
                  <c:v>466.88</c:v>
                </c:pt>
                <c:pt idx="25442">
                  <c:v>466.89599999999996</c:v>
                </c:pt>
                <c:pt idx="25443">
                  <c:v>466.911</c:v>
                </c:pt>
                <c:pt idx="25444">
                  <c:v>466.92699999999996</c:v>
                </c:pt>
                <c:pt idx="25445">
                  <c:v>466.94299999999998</c:v>
                </c:pt>
                <c:pt idx="25446">
                  <c:v>466.95799999999997</c:v>
                </c:pt>
                <c:pt idx="25447">
                  <c:v>466.97399999999999</c:v>
                </c:pt>
                <c:pt idx="25448">
                  <c:v>466.98899999999998</c:v>
                </c:pt>
                <c:pt idx="25449">
                  <c:v>467.005</c:v>
                </c:pt>
                <c:pt idx="25450">
                  <c:v>467.02</c:v>
                </c:pt>
                <c:pt idx="25451">
                  <c:v>467.036</c:v>
                </c:pt>
                <c:pt idx="25452">
                  <c:v>467.05100000000004</c:v>
                </c:pt>
                <c:pt idx="25453">
                  <c:v>467.06700000000001</c:v>
                </c:pt>
                <c:pt idx="25454">
                  <c:v>467.08300000000003</c:v>
                </c:pt>
                <c:pt idx="25455">
                  <c:v>467.09800000000001</c:v>
                </c:pt>
                <c:pt idx="25456">
                  <c:v>467.11400000000003</c:v>
                </c:pt>
                <c:pt idx="25457">
                  <c:v>467.12900000000002</c:v>
                </c:pt>
                <c:pt idx="25458">
                  <c:v>467.14500000000004</c:v>
                </c:pt>
                <c:pt idx="25459">
                  <c:v>467.16</c:v>
                </c:pt>
                <c:pt idx="25460">
                  <c:v>467.17599999999999</c:v>
                </c:pt>
                <c:pt idx="25461">
                  <c:v>467.19200000000001</c:v>
                </c:pt>
                <c:pt idx="25462">
                  <c:v>467.20699999999999</c:v>
                </c:pt>
                <c:pt idx="25463">
                  <c:v>467.22300000000001</c:v>
                </c:pt>
                <c:pt idx="25464">
                  <c:v>467.238</c:v>
                </c:pt>
                <c:pt idx="25465">
                  <c:v>467.25400000000002</c:v>
                </c:pt>
                <c:pt idx="25466">
                  <c:v>467.26900000000001</c:v>
                </c:pt>
                <c:pt idx="25467">
                  <c:v>467.28500000000003</c:v>
                </c:pt>
                <c:pt idx="25468">
                  <c:v>467.3</c:v>
                </c:pt>
                <c:pt idx="25469">
                  <c:v>467.31599999999997</c:v>
                </c:pt>
                <c:pt idx="25470">
                  <c:v>467.33100000000002</c:v>
                </c:pt>
                <c:pt idx="25471">
                  <c:v>467.34699999999998</c:v>
                </c:pt>
                <c:pt idx="25472">
                  <c:v>467.363</c:v>
                </c:pt>
                <c:pt idx="25473">
                  <c:v>467.37799999999999</c:v>
                </c:pt>
                <c:pt idx="25474">
                  <c:v>467.39400000000001</c:v>
                </c:pt>
                <c:pt idx="25475">
                  <c:v>467.40899999999999</c:v>
                </c:pt>
                <c:pt idx="25476">
                  <c:v>467.42500000000001</c:v>
                </c:pt>
                <c:pt idx="25477">
                  <c:v>467.44</c:v>
                </c:pt>
                <c:pt idx="25478">
                  <c:v>467.45599999999996</c:v>
                </c:pt>
                <c:pt idx="25479">
                  <c:v>467.471</c:v>
                </c:pt>
                <c:pt idx="25480">
                  <c:v>467.48699999999997</c:v>
                </c:pt>
                <c:pt idx="25481">
                  <c:v>467.50200000000001</c:v>
                </c:pt>
                <c:pt idx="25482">
                  <c:v>467.51799999999997</c:v>
                </c:pt>
                <c:pt idx="25483">
                  <c:v>467.53399999999999</c:v>
                </c:pt>
                <c:pt idx="25484">
                  <c:v>467.54899999999998</c:v>
                </c:pt>
                <c:pt idx="25485">
                  <c:v>467.565</c:v>
                </c:pt>
                <c:pt idx="25486">
                  <c:v>467.58</c:v>
                </c:pt>
                <c:pt idx="25487">
                  <c:v>467.59599999999995</c:v>
                </c:pt>
                <c:pt idx="25488">
                  <c:v>467.61099999999999</c:v>
                </c:pt>
                <c:pt idx="25489">
                  <c:v>467.62700000000001</c:v>
                </c:pt>
                <c:pt idx="25490">
                  <c:v>467.64200000000005</c:v>
                </c:pt>
                <c:pt idx="25491">
                  <c:v>467.65800000000002</c:v>
                </c:pt>
                <c:pt idx="25492">
                  <c:v>467.673</c:v>
                </c:pt>
                <c:pt idx="25493">
                  <c:v>467.68900000000002</c:v>
                </c:pt>
                <c:pt idx="25494">
                  <c:v>467.70400000000001</c:v>
                </c:pt>
                <c:pt idx="25495">
                  <c:v>467.72</c:v>
                </c:pt>
                <c:pt idx="25496">
                  <c:v>467.73500000000001</c:v>
                </c:pt>
                <c:pt idx="25497">
                  <c:v>467.75100000000003</c:v>
                </c:pt>
                <c:pt idx="25498">
                  <c:v>467.76600000000002</c:v>
                </c:pt>
                <c:pt idx="25499">
                  <c:v>467.78200000000004</c:v>
                </c:pt>
                <c:pt idx="25500">
                  <c:v>467.798</c:v>
                </c:pt>
                <c:pt idx="25501">
                  <c:v>467.81299999999999</c:v>
                </c:pt>
                <c:pt idx="25502">
                  <c:v>467.82900000000001</c:v>
                </c:pt>
                <c:pt idx="25503">
                  <c:v>467.84399999999999</c:v>
                </c:pt>
                <c:pt idx="25504">
                  <c:v>467.86</c:v>
                </c:pt>
                <c:pt idx="25505">
                  <c:v>467.875</c:v>
                </c:pt>
                <c:pt idx="25506">
                  <c:v>467.89100000000002</c:v>
                </c:pt>
                <c:pt idx="25507">
                  <c:v>467.90600000000001</c:v>
                </c:pt>
                <c:pt idx="25508">
                  <c:v>467.92200000000003</c:v>
                </c:pt>
                <c:pt idx="25509">
                  <c:v>467.93700000000001</c:v>
                </c:pt>
                <c:pt idx="25510">
                  <c:v>467.95299999999997</c:v>
                </c:pt>
                <c:pt idx="25511">
                  <c:v>467.96800000000002</c:v>
                </c:pt>
                <c:pt idx="25512">
                  <c:v>467.98399999999998</c:v>
                </c:pt>
                <c:pt idx="25513">
                  <c:v>467.99899999999997</c:v>
                </c:pt>
                <c:pt idx="25514">
                  <c:v>468.01499999999999</c:v>
                </c:pt>
                <c:pt idx="25515">
                  <c:v>468.03</c:v>
                </c:pt>
                <c:pt idx="25516">
                  <c:v>468.04599999999999</c:v>
                </c:pt>
                <c:pt idx="25517">
                  <c:v>468.06099999999998</c:v>
                </c:pt>
                <c:pt idx="25518">
                  <c:v>468.077</c:v>
                </c:pt>
                <c:pt idx="25519">
                  <c:v>468.09199999999998</c:v>
                </c:pt>
                <c:pt idx="25520">
                  <c:v>468.108</c:v>
                </c:pt>
                <c:pt idx="25521">
                  <c:v>468.12299999999999</c:v>
                </c:pt>
                <c:pt idx="25522">
                  <c:v>468.13899999999995</c:v>
                </c:pt>
                <c:pt idx="25523">
                  <c:v>468.154</c:v>
                </c:pt>
                <c:pt idx="25524">
                  <c:v>468.17</c:v>
                </c:pt>
                <c:pt idx="25525">
                  <c:v>468.185</c:v>
                </c:pt>
                <c:pt idx="25526">
                  <c:v>468.20100000000002</c:v>
                </c:pt>
                <c:pt idx="25527">
                  <c:v>468.21600000000001</c:v>
                </c:pt>
                <c:pt idx="25528">
                  <c:v>468.23200000000003</c:v>
                </c:pt>
                <c:pt idx="25529">
                  <c:v>468.24700000000001</c:v>
                </c:pt>
                <c:pt idx="25530">
                  <c:v>468.26300000000003</c:v>
                </c:pt>
                <c:pt idx="25531">
                  <c:v>468.27800000000002</c:v>
                </c:pt>
                <c:pt idx="25532">
                  <c:v>468.291</c:v>
                </c:pt>
                <c:pt idx="25533">
                  <c:v>468.29400000000004</c:v>
                </c:pt>
                <c:pt idx="25534">
                  <c:v>468.30799999999999</c:v>
                </c:pt>
                <c:pt idx="25535">
                  <c:v>468.30900000000003</c:v>
                </c:pt>
                <c:pt idx="25536">
                  <c:v>468.32400000000001</c:v>
                </c:pt>
                <c:pt idx="25537">
                  <c:v>468.32499999999999</c:v>
                </c:pt>
                <c:pt idx="25538">
                  <c:v>468.34000000000003</c:v>
                </c:pt>
                <c:pt idx="25539">
                  <c:v>468.35599999999999</c:v>
                </c:pt>
                <c:pt idx="25540">
                  <c:v>468.37200000000001</c:v>
                </c:pt>
                <c:pt idx="25541">
                  <c:v>468.38900000000001</c:v>
                </c:pt>
                <c:pt idx="25542">
                  <c:v>468.40500000000003</c:v>
                </c:pt>
                <c:pt idx="25543">
                  <c:v>468.42099999999999</c:v>
                </c:pt>
                <c:pt idx="25544">
                  <c:v>468.43700000000001</c:v>
                </c:pt>
                <c:pt idx="25545">
                  <c:v>468.45400000000001</c:v>
                </c:pt>
                <c:pt idx="25546">
                  <c:v>468.47</c:v>
                </c:pt>
                <c:pt idx="25547">
                  <c:v>468.48599999999999</c:v>
                </c:pt>
                <c:pt idx="25548">
                  <c:v>468.50200000000001</c:v>
                </c:pt>
                <c:pt idx="25549">
                  <c:v>468.51800000000003</c:v>
                </c:pt>
                <c:pt idx="25550">
                  <c:v>468.53500000000003</c:v>
                </c:pt>
                <c:pt idx="25551">
                  <c:v>468.55100000000004</c:v>
                </c:pt>
                <c:pt idx="25552">
                  <c:v>468.56700000000001</c:v>
                </c:pt>
                <c:pt idx="25553">
                  <c:v>468.58300000000003</c:v>
                </c:pt>
                <c:pt idx="25554">
                  <c:v>468.59900000000005</c:v>
                </c:pt>
                <c:pt idx="25555">
                  <c:v>468.61600000000004</c:v>
                </c:pt>
                <c:pt idx="25556">
                  <c:v>468.63200000000001</c:v>
                </c:pt>
                <c:pt idx="25557">
                  <c:v>468.64800000000002</c:v>
                </c:pt>
                <c:pt idx="25558">
                  <c:v>468.66400000000004</c:v>
                </c:pt>
                <c:pt idx="25559">
                  <c:v>468.68100000000004</c:v>
                </c:pt>
                <c:pt idx="25560">
                  <c:v>468.697</c:v>
                </c:pt>
                <c:pt idx="25561">
                  <c:v>468.71300000000002</c:v>
                </c:pt>
                <c:pt idx="25562">
                  <c:v>468.72900000000004</c:v>
                </c:pt>
                <c:pt idx="25563">
                  <c:v>468.745</c:v>
                </c:pt>
                <c:pt idx="25564">
                  <c:v>468.762</c:v>
                </c:pt>
                <c:pt idx="25565">
                  <c:v>468.77799999999996</c:v>
                </c:pt>
                <c:pt idx="25566">
                  <c:v>468.79399999999998</c:v>
                </c:pt>
                <c:pt idx="25567">
                  <c:v>468.81</c:v>
                </c:pt>
                <c:pt idx="25568">
                  <c:v>468.82599999999996</c:v>
                </c:pt>
                <c:pt idx="25569">
                  <c:v>468.84299999999996</c:v>
                </c:pt>
                <c:pt idx="25570">
                  <c:v>468.85899999999998</c:v>
                </c:pt>
                <c:pt idx="25571">
                  <c:v>468.875</c:v>
                </c:pt>
                <c:pt idx="25572">
                  <c:v>468.89099999999996</c:v>
                </c:pt>
                <c:pt idx="25573">
                  <c:v>468.90699999999998</c:v>
                </c:pt>
                <c:pt idx="25574">
                  <c:v>468.92399999999998</c:v>
                </c:pt>
                <c:pt idx="25575">
                  <c:v>468.94</c:v>
                </c:pt>
                <c:pt idx="25576">
                  <c:v>468.95599999999996</c:v>
                </c:pt>
                <c:pt idx="25577">
                  <c:v>468.97199999999998</c:v>
                </c:pt>
                <c:pt idx="25578">
                  <c:v>468.988</c:v>
                </c:pt>
                <c:pt idx="25579">
                  <c:v>469.00399999999996</c:v>
                </c:pt>
                <c:pt idx="25580">
                  <c:v>469.02099999999996</c:v>
                </c:pt>
                <c:pt idx="25581">
                  <c:v>469.03699999999998</c:v>
                </c:pt>
                <c:pt idx="25582">
                  <c:v>469.053</c:v>
                </c:pt>
                <c:pt idx="25583">
                  <c:v>469.06899999999996</c:v>
                </c:pt>
                <c:pt idx="25584">
                  <c:v>469.08499999999998</c:v>
                </c:pt>
                <c:pt idx="25585">
                  <c:v>469.10199999999998</c:v>
                </c:pt>
                <c:pt idx="25586">
                  <c:v>469.11799999999999</c:v>
                </c:pt>
                <c:pt idx="25587">
                  <c:v>469.13400000000001</c:v>
                </c:pt>
                <c:pt idx="25588">
                  <c:v>469.15</c:v>
                </c:pt>
                <c:pt idx="25589">
                  <c:v>469.166</c:v>
                </c:pt>
                <c:pt idx="25590">
                  <c:v>469.18200000000002</c:v>
                </c:pt>
                <c:pt idx="25591">
                  <c:v>469.19900000000001</c:v>
                </c:pt>
                <c:pt idx="25592">
                  <c:v>469.21499999999997</c:v>
                </c:pt>
                <c:pt idx="25593">
                  <c:v>469.23099999999999</c:v>
                </c:pt>
                <c:pt idx="25594">
                  <c:v>469.24700000000001</c:v>
                </c:pt>
                <c:pt idx="25595">
                  <c:v>469.26299999999998</c:v>
                </c:pt>
                <c:pt idx="25596">
                  <c:v>469.28</c:v>
                </c:pt>
                <c:pt idx="25597">
                  <c:v>469.29599999999999</c:v>
                </c:pt>
                <c:pt idx="25598">
                  <c:v>469.31200000000001</c:v>
                </c:pt>
                <c:pt idx="25599">
                  <c:v>469.32799999999997</c:v>
                </c:pt>
                <c:pt idx="25600">
                  <c:v>469.34399999999999</c:v>
                </c:pt>
                <c:pt idx="25601">
                  <c:v>469.36</c:v>
                </c:pt>
                <c:pt idx="25602">
                  <c:v>469.37700000000001</c:v>
                </c:pt>
                <c:pt idx="25603">
                  <c:v>469.39300000000003</c:v>
                </c:pt>
                <c:pt idx="25604">
                  <c:v>469.40899999999999</c:v>
                </c:pt>
                <c:pt idx="25605">
                  <c:v>469.42500000000001</c:v>
                </c:pt>
                <c:pt idx="25606">
                  <c:v>469.44099999999997</c:v>
                </c:pt>
                <c:pt idx="25607">
                  <c:v>469.45699999999999</c:v>
                </c:pt>
                <c:pt idx="25608">
                  <c:v>469.47399999999999</c:v>
                </c:pt>
                <c:pt idx="25609">
                  <c:v>469.49</c:v>
                </c:pt>
                <c:pt idx="25610">
                  <c:v>469.50600000000003</c:v>
                </c:pt>
                <c:pt idx="25611">
                  <c:v>469.52199999999999</c:v>
                </c:pt>
                <c:pt idx="25612">
                  <c:v>469.53800000000001</c:v>
                </c:pt>
                <c:pt idx="25613">
                  <c:v>469.55400000000003</c:v>
                </c:pt>
                <c:pt idx="25614">
                  <c:v>469.57</c:v>
                </c:pt>
                <c:pt idx="25615">
                  <c:v>469.58699999999999</c:v>
                </c:pt>
                <c:pt idx="25616">
                  <c:v>469.60300000000001</c:v>
                </c:pt>
                <c:pt idx="25617">
                  <c:v>469.61900000000003</c:v>
                </c:pt>
                <c:pt idx="25618">
                  <c:v>469.63499999999999</c:v>
                </c:pt>
                <c:pt idx="25619">
                  <c:v>469.65100000000001</c:v>
                </c:pt>
                <c:pt idx="25620">
                  <c:v>469.66700000000003</c:v>
                </c:pt>
                <c:pt idx="25621">
                  <c:v>469.68400000000003</c:v>
                </c:pt>
                <c:pt idx="25622">
                  <c:v>469.7</c:v>
                </c:pt>
                <c:pt idx="25623">
                  <c:v>469.71600000000001</c:v>
                </c:pt>
                <c:pt idx="25624">
                  <c:v>469.73200000000003</c:v>
                </c:pt>
                <c:pt idx="25625">
                  <c:v>469.74799999999999</c:v>
                </c:pt>
                <c:pt idx="25626">
                  <c:v>469.76400000000001</c:v>
                </c:pt>
                <c:pt idx="25627">
                  <c:v>469.78000000000003</c:v>
                </c:pt>
                <c:pt idx="25628">
                  <c:v>469.79700000000003</c:v>
                </c:pt>
                <c:pt idx="25629">
                  <c:v>469.81300000000005</c:v>
                </c:pt>
                <c:pt idx="25630">
                  <c:v>469.82900000000001</c:v>
                </c:pt>
                <c:pt idx="25631">
                  <c:v>469.84500000000003</c:v>
                </c:pt>
                <c:pt idx="25632">
                  <c:v>469.86099999999999</c:v>
                </c:pt>
                <c:pt idx="25633">
                  <c:v>469.87700000000001</c:v>
                </c:pt>
                <c:pt idx="25634">
                  <c:v>469.89300000000003</c:v>
                </c:pt>
                <c:pt idx="25635">
                  <c:v>469.91</c:v>
                </c:pt>
                <c:pt idx="25636">
                  <c:v>469.92600000000004</c:v>
                </c:pt>
                <c:pt idx="25637">
                  <c:v>469.94200000000001</c:v>
                </c:pt>
                <c:pt idx="25638">
                  <c:v>469.95800000000003</c:v>
                </c:pt>
                <c:pt idx="25639">
                  <c:v>469.97400000000005</c:v>
                </c:pt>
                <c:pt idx="25640">
                  <c:v>469.99</c:v>
                </c:pt>
                <c:pt idx="25641">
                  <c:v>470.00600000000003</c:v>
                </c:pt>
                <c:pt idx="25642">
                  <c:v>470.02300000000002</c:v>
                </c:pt>
                <c:pt idx="25643">
                  <c:v>470.03900000000004</c:v>
                </c:pt>
                <c:pt idx="25644">
                  <c:v>470.05500000000001</c:v>
                </c:pt>
                <c:pt idx="25645">
                  <c:v>470.07100000000003</c:v>
                </c:pt>
                <c:pt idx="25646">
                  <c:v>470.08700000000005</c:v>
                </c:pt>
                <c:pt idx="25647">
                  <c:v>470.10300000000001</c:v>
                </c:pt>
                <c:pt idx="25648">
                  <c:v>470.11900000000003</c:v>
                </c:pt>
                <c:pt idx="25649">
                  <c:v>470.13500000000005</c:v>
                </c:pt>
                <c:pt idx="25650">
                  <c:v>470.15199999999999</c:v>
                </c:pt>
                <c:pt idx="25651">
                  <c:v>470.16800000000001</c:v>
                </c:pt>
                <c:pt idx="25652">
                  <c:v>470.18399999999997</c:v>
                </c:pt>
                <c:pt idx="25653">
                  <c:v>470.2</c:v>
                </c:pt>
                <c:pt idx="25654">
                  <c:v>470.21600000000001</c:v>
                </c:pt>
                <c:pt idx="25655">
                  <c:v>470.23199999999997</c:v>
                </c:pt>
                <c:pt idx="25656">
                  <c:v>470.24799999999999</c:v>
                </c:pt>
                <c:pt idx="25657">
                  <c:v>470.26400000000001</c:v>
                </c:pt>
                <c:pt idx="25658">
                  <c:v>470.28099999999995</c:v>
                </c:pt>
                <c:pt idx="25659">
                  <c:v>470.29699999999997</c:v>
                </c:pt>
                <c:pt idx="25660">
                  <c:v>470.31299999999999</c:v>
                </c:pt>
                <c:pt idx="25661">
                  <c:v>470.32899999999995</c:v>
                </c:pt>
                <c:pt idx="25662">
                  <c:v>470.34499999999997</c:v>
                </c:pt>
                <c:pt idx="25663">
                  <c:v>470.36099999999999</c:v>
                </c:pt>
                <c:pt idx="25664">
                  <c:v>470.37699999999995</c:v>
                </c:pt>
                <c:pt idx="25665">
                  <c:v>470.39299999999997</c:v>
                </c:pt>
                <c:pt idx="25666">
                  <c:v>470.40999999999997</c:v>
                </c:pt>
                <c:pt idx="25667">
                  <c:v>470.42599999999999</c:v>
                </c:pt>
                <c:pt idx="25668">
                  <c:v>470.44200000000001</c:v>
                </c:pt>
                <c:pt idx="25669">
                  <c:v>470.45799999999997</c:v>
                </c:pt>
                <c:pt idx="25670">
                  <c:v>470.47399999999999</c:v>
                </c:pt>
                <c:pt idx="25671">
                  <c:v>470.49</c:v>
                </c:pt>
                <c:pt idx="25672">
                  <c:v>470.50599999999997</c:v>
                </c:pt>
                <c:pt idx="25673">
                  <c:v>470.52199999999999</c:v>
                </c:pt>
                <c:pt idx="25674">
                  <c:v>470.53799999999995</c:v>
                </c:pt>
                <c:pt idx="25675">
                  <c:v>470.55500000000001</c:v>
                </c:pt>
                <c:pt idx="25676">
                  <c:v>470.57099999999997</c:v>
                </c:pt>
                <c:pt idx="25677">
                  <c:v>470.58699999999999</c:v>
                </c:pt>
                <c:pt idx="25678">
                  <c:v>470.60300000000001</c:v>
                </c:pt>
                <c:pt idx="25679">
                  <c:v>470.61899999999997</c:v>
                </c:pt>
                <c:pt idx="25680">
                  <c:v>470.63499999999999</c:v>
                </c:pt>
                <c:pt idx="25681">
                  <c:v>470.65100000000001</c:v>
                </c:pt>
                <c:pt idx="25682">
                  <c:v>470.66699999999997</c:v>
                </c:pt>
                <c:pt idx="25683">
                  <c:v>470.68299999999999</c:v>
                </c:pt>
                <c:pt idx="25684">
                  <c:v>470.69900000000001</c:v>
                </c:pt>
                <c:pt idx="25685">
                  <c:v>470.71600000000001</c:v>
                </c:pt>
                <c:pt idx="25686">
                  <c:v>470.73199999999997</c:v>
                </c:pt>
                <c:pt idx="25687">
                  <c:v>470.74799999999999</c:v>
                </c:pt>
                <c:pt idx="25688">
                  <c:v>470.76400000000001</c:v>
                </c:pt>
                <c:pt idx="25689">
                  <c:v>470.78</c:v>
                </c:pt>
                <c:pt idx="25690">
                  <c:v>470.79599999999999</c:v>
                </c:pt>
                <c:pt idx="25691">
                  <c:v>470.81200000000001</c:v>
                </c:pt>
                <c:pt idx="25692">
                  <c:v>470.82799999999997</c:v>
                </c:pt>
                <c:pt idx="25693">
                  <c:v>470.84399999999999</c:v>
                </c:pt>
                <c:pt idx="25694">
                  <c:v>470.86</c:v>
                </c:pt>
                <c:pt idx="25695">
                  <c:v>470.87599999999998</c:v>
                </c:pt>
                <c:pt idx="25696">
                  <c:v>470.89299999999997</c:v>
                </c:pt>
                <c:pt idx="25697">
                  <c:v>470.90899999999999</c:v>
                </c:pt>
                <c:pt idx="25698">
                  <c:v>470.92500000000001</c:v>
                </c:pt>
                <c:pt idx="25699">
                  <c:v>470.94099999999997</c:v>
                </c:pt>
                <c:pt idx="25700">
                  <c:v>470.95699999999999</c:v>
                </c:pt>
                <c:pt idx="25701">
                  <c:v>470.97300000000001</c:v>
                </c:pt>
                <c:pt idx="25702">
                  <c:v>470.98899999999998</c:v>
                </c:pt>
                <c:pt idx="25703">
                  <c:v>471.005</c:v>
                </c:pt>
                <c:pt idx="25704">
                  <c:v>471.02100000000002</c:v>
                </c:pt>
                <c:pt idx="25705">
                  <c:v>471.03699999999998</c:v>
                </c:pt>
                <c:pt idx="25706">
                  <c:v>471.053</c:v>
                </c:pt>
                <c:pt idx="25707">
                  <c:v>471.06900000000002</c:v>
                </c:pt>
                <c:pt idx="25708">
                  <c:v>471.08600000000001</c:v>
                </c:pt>
                <c:pt idx="25709">
                  <c:v>471.10199999999998</c:v>
                </c:pt>
                <c:pt idx="25710">
                  <c:v>471.11799999999999</c:v>
                </c:pt>
                <c:pt idx="25711">
                  <c:v>471.13400000000001</c:v>
                </c:pt>
                <c:pt idx="25712">
                  <c:v>471.15</c:v>
                </c:pt>
                <c:pt idx="25713">
                  <c:v>471.166</c:v>
                </c:pt>
                <c:pt idx="25714">
                  <c:v>471.18200000000002</c:v>
                </c:pt>
                <c:pt idx="25715">
                  <c:v>471.19799999999998</c:v>
                </c:pt>
                <c:pt idx="25716">
                  <c:v>471.214</c:v>
                </c:pt>
                <c:pt idx="25717">
                  <c:v>471.23</c:v>
                </c:pt>
                <c:pt idx="25718">
                  <c:v>471.24599999999998</c:v>
                </c:pt>
                <c:pt idx="25719">
                  <c:v>471.262</c:v>
                </c:pt>
                <c:pt idx="25720">
                  <c:v>471.27800000000002</c:v>
                </c:pt>
                <c:pt idx="25721">
                  <c:v>471.29399999999998</c:v>
                </c:pt>
                <c:pt idx="25722">
                  <c:v>471.31</c:v>
                </c:pt>
                <c:pt idx="25723">
                  <c:v>471.327</c:v>
                </c:pt>
                <c:pt idx="25724">
                  <c:v>471.34300000000002</c:v>
                </c:pt>
                <c:pt idx="25725">
                  <c:v>471.35899999999998</c:v>
                </c:pt>
                <c:pt idx="25726">
                  <c:v>471.375</c:v>
                </c:pt>
                <c:pt idx="25727">
                  <c:v>471.39100000000002</c:v>
                </c:pt>
                <c:pt idx="25728">
                  <c:v>471.40699999999998</c:v>
                </c:pt>
                <c:pt idx="25729">
                  <c:v>471.423</c:v>
                </c:pt>
                <c:pt idx="25730">
                  <c:v>471.43900000000002</c:v>
                </c:pt>
                <c:pt idx="25731">
                  <c:v>471.45499999999998</c:v>
                </c:pt>
                <c:pt idx="25732">
                  <c:v>471.471</c:v>
                </c:pt>
                <c:pt idx="25733">
                  <c:v>471.48700000000002</c:v>
                </c:pt>
                <c:pt idx="25734">
                  <c:v>471.50299999999999</c:v>
                </c:pt>
                <c:pt idx="25735">
                  <c:v>471.51900000000001</c:v>
                </c:pt>
                <c:pt idx="25736">
                  <c:v>471.53500000000003</c:v>
                </c:pt>
                <c:pt idx="25737">
                  <c:v>471.55099999999999</c:v>
                </c:pt>
                <c:pt idx="25738">
                  <c:v>471.56700000000001</c:v>
                </c:pt>
                <c:pt idx="25739">
                  <c:v>471.58300000000003</c:v>
                </c:pt>
                <c:pt idx="25740">
                  <c:v>471.6</c:v>
                </c:pt>
                <c:pt idx="25741">
                  <c:v>471.61599999999999</c:v>
                </c:pt>
                <c:pt idx="25742">
                  <c:v>471.63200000000001</c:v>
                </c:pt>
                <c:pt idx="25743">
                  <c:v>471.64800000000002</c:v>
                </c:pt>
                <c:pt idx="25744">
                  <c:v>471.66399999999999</c:v>
                </c:pt>
                <c:pt idx="25745">
                  <c:v>471.68</c:v>
                </c:pt>
                <c:pt idx="25746">
                  <c:v>471.69600000000003</c:v>
                </c:pt>
                <c:pt idx="25747">
                  <c:v>471.71199999999999</c:v>
                </c:pt>
                <c:pt idx="25748">
                  <c:v>471.72800000000001</c:v>
                </c:pt>
                <c:pt idx="25749">
                  <c:v>471.74400000000003</c:v>
                </c:pt>
                <c:pt idx="25750">
                  <c:v>471.76</c:v>
                </c:pt>
                <c:pt idx="25751">
                  <c:v>471.77600000000001</c:v>
                </c:pt>
                <c:pt idx="25752">
                  <c:v>471.79200000000003</c:v>
                </c:pt>
                <c:pt idx="25753">
                  <c:v>471.80799999999999</c:v>
                </c:pt>
                <c:pt idx="25754">
                  <c:v>471.82400000000001</c:v>
                </c:pt>
                <c:pt idx="25755">
                  <c:v>471.84000000000003</c:v>
                </c:pt>
                <c:pt idx="25756">
                  <c:v>471.85599999999999</c:v>
                </c:pt>
                <c:pt idx="25757">
                  <c:v>471.87200000000001</c:v>
                </c:pt>
                <c:pt idx="25758">
                  <c:v>471.88800000000003</c:v>
                </c:pt>
                <c:pt idx="25759">
                  <c:v>471.904</c:v>
                </c:pt>
                <c:pt idx="25760">
                  <c:v>471.92</c:v>
                </c:pt>
                <c:pt idx="25761">
                  <c:v>471.93600000000004</c:v>
                </c:pt>
                <c:pt idx="25762">
                  <c:v>471.952</c:v>
                </c:pt>
                <c:pt idx="25763">
                  <c:v>471.96800000000002</c:v>
                </c:pt>
                <c:pt idx="25764">
                  <c:v>471.98400000000004</c:v>
                </c:pt>
                <c:pt idx="25765">
                  <c:v>472</c:v>
                </c:pt>
                <c:pt idx="25766">
                  <c:v>472.01600000000002</c:v>
                </c:pt>
                <c:pt idx="25767">
                  <c:v>472.03300000000002</c:v>
                </c:pt>
                <c:pt idx="25768">
                  <c:v>472.04900000000004</c:v>
                </c:pt>
                <c:pt idx="25769">
                  <c:v>472.065</c:v>
                </c:pt>
                <c:pt idx="25770">
                  <c:v>472.08100000000002</c:v>
                </c:pt>
                <c:pt idx="25771">
                  <c:v>472.09700000000004</c:v>
                </c:pt>
                <c:pt idx="25772">
                  <c:v>472.113</c:v>
                </c:pt>
                <c:pt idx="25773">
                  <c:v>472.12900000000002</c:v>
                </c:pt>
                <c:pt idx="25774">
                  <c:v>472.14500000000004</c:v>
                </c:pt>
                <c:pt idx="25775">
                  <c:v>472.161</c:v>
                </c:pt>
                <c:pt idx="25776">
                  <c:v>472.17700000000002</c:v>
                </c:pt>
                <c:pt idx="25777">
                  <c:v>472.19300000000004</c:v>
                </c:pt>
                <c:pt idx="25778">
                  <c:v>472.209</c:v>
                </c:pt>
                <c:pt idx="25779">
                  <c:v>472.22500000000002</c:v>
                </c:pt>
                <c:pt idx="25780">
                  <c:v>472.24100000000004</c:v>
                </c:pt>
                <c:pt idx="25781">
                  <c:v>472.25700000000001</c:v>
                </c:pt>
                <c:pt idx="25782">
                  <c:v>472.27300000000002</c:v>
                </c:pt>
                <c:pt idx="25783">
                  <c:v>472.28899999999999</c:v>
                </c:pt>
                <c:pt idx="25784">
                  <c:v>472.30500000000001</c:v>
                </c:pt>
                <c:pt idx="25785">
                  <c:v>472.32100000000003</c:v>
                </c:pt>
                <c:pt idx="25786">
                  <c:v>472.33699999999999</c:v>
                </c:pt>
                <c:pt idx="25787">
                  <c:v>472.35300000000001</c:v>
                </c:pt>
                <c:pt idx="25788">
                  <c:v>472.36900000000003</c:v>
                </c:pt>
                <c:pt idx="25789">
                  <c:v>472.38499999999999</c:v>
                </c:pt>
                <c:pt idx="25790">
                  <c:v>472.40100000000001</c:v>
                </c:pt>
                <c:pt idx="25791">
                  <c:v>472.41700000000003</c:v>
                </c:pt>
                <c:pt idx="25792">
                  <c:v>472.43299999999999</c:v>
                </c:pt>
                <c:pt idx="25793">
                  <c:v>472.44900000000001</c:v>
                </c:pt>
                <c:pt idx="25794">
                  <c:v>472.46500000000003</c:v>
                </c:pt>
                <c:pt idx="25795">
                  <c:v>472.48099999999999</c:v>
                </c:pt>
                <c:pt idx="25796">
                  <c:v>472.49700000000001</c:v>
                </c:pt>
                <c:pt idx="25797">
                  <c:v>472.51300000000003</c:v>
                </c:pt>
                <c:pt idx="25798">
                  <c:v>472.529</c:v>
                </c:pt>
                <c:pt idx="25799">
                  <c:v>472.54500000000002</c:v>
                </c:pt>
                <c:pt idx="25800">
                  <c:v>472.56100000000004</c:v>
                </c:pt>
                <c:pt idx="25801">
                  <c:v>472.577</c:v>
                </c:pt>
                <c:pt idx="25802">
                  <c:v>472.59300000000002</c:v>
                </c:pt>
                <c:pt idx="25803">
                  <c:v>472.60900000000004</c:v>
                </c:pt>
                <c:pt idx="25804">
                  <c:v>472.625</c:v>
                </c:pt>
                <c:pt idx="25805">
                  <c:v>472.64100000000002</c:v>
                </c:pt>
                <c:pt idx="25806">
                  <c:v>472.65700000000004</c:v>
                </c:pt>
                <c:pt idx="25807">
                  <c:v>472.673</c:v>
                </c:pt>
                <c:pt idx="25808">
                  <c:v>472.68900000000002</c:v>
                </c:pt>
                <c:pt idx="25809">
                  <c:v>472.70500000000004</c:v>
                </c:pt>
                <c:pt idx="25810">
                  <c:v>472.721</c:v>
                </c:pt>
                <c:pt idx="25811">
                  <c:v>472.73700000000002</c:v>
                </c:pt>
                <c:pt idx="25812">
                  <c:v>472.75300000000004</c:v>
                </c:pt>
                <c:pt idx="25813">
                  <c:v>472.76900000000001</c:v>
                </c:pt>
                <c:pt idx="25814">
                  <c:v>472.78500000000003</c:v>
                </c:pt>
                <c:pt idx="25815">
                  <c:v>472.80100000000004</c:v>
                </c:pt>
                <c:pt idx="25816">
                  <c:v>472.81700000000001</c:v>
                </c:pt>
                <c:pt idx="25817">
                  <c:v>472.83300000000003</c:v>
                </c:pt>
                <c:pt idx="25818">
                  <c:v>472.84899999999999</c:v>
                </c:pt>
                <c:pt idx="25819">
                  <c:v>472.86500000000001</c:v>
                </c:pt>
                <c:pt idx="25820">
                  <c:v>472.88100000000003</c:v>
                </c:pt>
                <c:pt idx="25821">
                  <c:v>472.89699999999999</c:v>
                </c:pt>
                <c:pt idx="25822">
                  <c:v>472.91300000000001</c:v>
                </c:pt>
                <c:pt idx="25823">
                  <c:v>472.92900000000003</c:v>
                </c:pt>
                <c:pt idx="25824">
                  <c:v>472.94499999999999</c:v>
                </c:pt>
                <c:pt idx="25825">
                  <c:v>472.96100000000001</c:v>
                </c:pt>
                <c:pt idx="25826">
                  <c:v>472.976</c:v>
                </c:pt>
                <c:pt idx="25827">
                  <c:v>472.99200000000002</c:v>
                </c:pt>
                <c:pt idx="25828">
                  <c:v>473.00800000000004</c:v>
                </c:pt>
                <c:pt idx="25829">
                  <c:v>473.024</c:v>
                </c:pt>
                <c:pt idx="25830">
                  <c:v>473.04</c:v>
                </c:pt>
                <c:pt idx="25831">
                  <c:v>473.05600000000004</c:v>
                </c:pt>
                <c:pt idx="25832">
                  <c:v>473.072</c:v>
                </c:pt>
                <c:pt idx="25833">
                  <c:v>473.08800000000002</c:v>
                </c:pt>
                <c:pt idx="25834">
                  <c:v>473.10400000000004</c:v>
                </c:pt>
                <c:pt idx="25835">
                  <c:v>473.12</c:v>
                </c:pt>
                <c:pt idx="25836">
                  <c:v>473.13600000000002</c:v>
                </c:pt>
                <c:pt idx="25837">
                  <c:v>473.15199999999999</c:v>
                </c:pt>
                <c:pt idx="25838">
                  <c:v>473.16800000000001</c:v>
                </c:pt>
                <c:pt idx="25839">
                  <c:v>473.18400000000003</c:v>
                </c:pt>
                <c:pt idx="25840">
                  <c:v>473.2</c:v>
                </c:pt>
                <c:pt idx="25841">
                  <c:v>473.21600000000001</c:v>
                </c:pt>
                <c:pt idx="25842">
                  <c:v>473.23200000000003</c:v>
                </c:pt>
                <c:pt idx="25843">
                  <c:v>473.24799999999999</c:v>
                </c:pt>
                <c:pt idx="25844">
                  <c:v>473.26400000000001</c:v>
                </c:pt>
                <c:pt idx="25845">
                  <c:v>473.28000000000003</c:v>
                </c:pt>
                <c:pt idx="25846">
                  <c:v>473.29599999999999</c:v>
                </c:pt>
                <c:pt idx="25847">
                  <c:v>473.31200000000001</c:v>
                </c:pt>
                <c:pt idx="25848">
                  <c:v>473.32800000000003</c:v>
                </c:pt>
                <c:pt idx="25849">
                  <c:v>473.34399999999999</c:v>
                </c:pt>
                <c:pt idx="25850">
                  <c:v>473.36</c:v>
                </c:pt>
                <c:pt idx="25851">
                  <c:v>473.37600000000003</c:v>
                </c:pt>
                <c:pt idx="25852">
                  <c:v>473.392</c:v>
                </c:pt>
                <c:pt idx="25853">
                  <c:v>473.40700000000004</c:v>
                </c:pt>
                <c:pt idx="25854">
                  <c:v>473.423</c:v>
                </c:pt>
                <c:pt idx="25855">
                  <c:v>473.43900000000002</c:v>
                </c:pt>
                <c:pt idx="25856">
                  <c:v>473.45499999999998</c:v>
                </c:pt>
                <c:pt idx="25857">
                  <c:v>473.471</c:v>
                </c:pt>
                <c:pt idx="25858">
                  <c:v>473.48700000000002</c:v>
                </c:pt>
                <c:pt idx="25859">
                  <c:v>473.50299999999999</c:v>
                </c:pt>
                <c:pt idx="25860">
                  <c:v>473.51900000000001</c:v>
                </c:pt>
                <c:pt idx="25861">
                  <c:v>473.53500000000003</c:v>
                </c:pt>
                <c:pt idx="25862">
                  <c:v>473.55099999999999</c:v>
                </c:pt>
                <c:pt idx="25863">
                  <c:v>473.56700000000001</c:v>
                </c:pt>
                <c:pt idx="25864">
                  <c:v>473.58300000000003</c:v>
                </c:pt>
                <c:pt idx="25865">
                  <c:v>473.59899999999999</c:v>
                </c:pt>
                <c:pt idx="25866">
                  <c:v>473.61500000000001</c:v>
                </c:pt>
                <c:pt idx="25867">
                  <c:v>473.63100000000003</c:v>
                </c:pt>
                <c:pt idx="25868">
                  <c:v>473.64699999999999</c:v>
                </c:pt>
                <c:pt idx="25869">
                  <c:v>473.66300000000001</c:v>
                </c:pt>
                <c:pt idx="25870">
                  <c:v>473.678</c:v>
                </c:pt>
                <c:pt idx="25871">
                  <c:v>473.69400000000002</c:v>
                </c:pt>
                <c:pt idx="25872">
                  <c:v>473.71000000000004</c:v>
                </c:pt>
                <c:pt idx="25873">
                  <c:v>473.726</c:v>
                </c:pt>
                <c:pt idx="25874">
                  <c:v>473.74200000000002</c:v>
                </c:pt>
                <c:pt idx="25875">
                  <c:v>473.75800000000004</c:v>
                </c:pt>
                <c:pt idx="25876">
                  <c:v>473.774</c:v>
                </c:pt>
                <c:pt idx="25877">
                  <c:v>473.79</c:v>
                </c:pt>
                <c:pt idx="25878">
                  <c:v>473.80599999999998</c:v>
                </c:pt>
                <c:pt idx="25879">
                  <c:v>473.822</c:v>
                </c:pt>
                <c:pt idx="25880">
                  <c:v>473.83800000000002</c:v>
                </c:pt>
                <c:pt idx="25881">
                  <c:v>473.85399999999998</c:v>
                </c:pt>
                <c:pt idx="25882">
                  <c:v>473.87</c:v>
                </c:pt>
                <c:pt idx="25883">
                  <c:v>473.88600000000002</c:v>
                </c:pt>
                <c:pt idx="25884">
                  <c:v>473.90100000000001</c:v>
                </c:pt>
                <c:pt idx="25885">
                  <c:v>473.91700000000003</c:v>
                </c:pt>
                <c:pt idx="25886">
                  <c:v>473.93299999999999</c:v>
                </c:pt>
                <c:pt idx="25887">
                  <c:v>473.94900000000001</c:v>
                </c:pt>
                <c:pt idx="25888">
                  <c:v>473.96500000000003</c:v>
                </c:pt>
                <c:pt idx="25889">
                  <c:v>473.98099999999999</c:v>
                </c:pt>
                <c:pt idx="25890">
                  <c:v>473.99700000000001</c:v>
                </c:pt>
                <c:pt idx="25891">
                  <c:v>474.01300000000003</c:v>
                </c:pt>
                <c:pt idx="25892">
                  <c:v>474.029</c:v>
                </c:pt>
                <c:pt idx="25893">
                  <c:v>474.04500000000002</c:v>
                </c:pt>
                <c:pt idx="25894">
                  <c:v>474.06100000000004</c:v>
                </c:pt>
                <c:pt idx="25895">
                  <c:v>474.077</c:v>
                </c:pt>
                <c:pt idx="25896">
                  <c:v>474.09300000000002</c:v>
                </c:pt>
                <c:pt idx="25897">
                  <c:v>474.108</c:v>
                </c:pt>
                <c:pt idx="25898">
                  <c:v>474.12400000000002</c:v>
                </c:pt>
                <c:pt idx="25899">
                  <c:v>474.14</c:v>
                </c:pt>
                <c:pt idx="25900">
                  <c:v>474.15600000000001</c:v>
                </c:pt>
                <c:pt idx="25901">
                  <c:v>474.17200000000003</c:v>
                </c:pt>
                <c:pt idx="25902">
                  <c:v>474.18799999999999</c:v>
                </c:pt>
                <c:pt idx="25903">
                  <c:v>474.20400000000001</c:v>
                </c:pt>
                <c:pt idx="25904">
                  <c:v>474.22</c:v>
                </c:pt>
                <c:pt idx="25905">
                  <c:v>474.23599999999999</c:v>
                </c:pt>
                <c:pt idx="25906">
                  <c:v>474.25200000000001</c:v>
                </c:pt>
                <c:pt idx="25907">
                  <c:v>474.267</c:v>
                </c:pt>
                <c:pt idx="25908">
                  <c:v>474.28300000000002</c:v>
                </c:pt>
                <c:pt idx="25909">
                  <c:v>474.29899999999998</c:v>
                </c:pt>
                <c:pt idx="25910">
                  <c:v>474.315</c:v>
                </c:pt>
                <c:pt idx="25911">
                  <c:v>474.33100000000002</c:v>
                </c:pt>
                <c:pt idx="25912">
                  <c:v>474.34699999999998</c:v>
                </c:pt>
                <c:pt idx="25913">
                  <c:v>474.363</c:v>
                </c:pt>
                <c:pt idx="25914">
                  <c:v>474.37900000000002</c:v>
                </c:pt>
                <c:pt idx="25915">
                  <c:v>474.39499999999998</c:v>
                </c:pt>
                <c:pt idx="25916">
                  <c:v>474.411</c:v>
                </c:pt>
                <c:pt idx="25917">
                  <c:v>474.42599999999999</c:v>
                </c:pt>
                <c:pt idx="25918">
                  <c:v>474.44200000000001</c:v>
                </c:pt>
                <c:pt idx="25919">
                  <c:v>474.45800000000003</c:v>
                </c:pt>
                <c:pt idx="25920">
                  <c:v>474.47399999999999</c:v>
                </c:pt>
                <c:pt idx="25921">
                  <c:v>474.49</c:v>
                </c:pt>
                <c:pt idx="25922">
                  <c:v>474.50599999999997</c:v>
                </c:pt>
                <c:pt idx="25923">
                  <c:v>474.52199999999999</c:v>
                </c:pt>
                <c:pt idx="25924">
                  <c:v>474.53800000000001</c:v>
                </c:pt>
                <c:pt idx="25925">
                  <c:v>474.55399999999997</c:v>
                </c:pt>
                <c:pt idx="25926">
                  <c:v>474.56900000000002</c:v>
                </c:pt>
                <c:pt idx="25927">
                  <c:v>474.58499999999998</c:v>
                </c:pt>
                <c:pt idx="25928">
                  <c:v>474.601</c:v>
                </c:pt>
                <c:pt idx="25929">
                  <c:v>474.61700000000002</c:v>
                </c:pt>
                <c:pt idx="25930">
                  <c:v>474.63299999999998</c:v>
                </c:pt>
                <c:pt idx="25931">
                  <c:v>474.649</c:v>
                </c:pt>
                <c:pt idx="25932">
                  <c:v>474.66500000000002</c:v>
                </c:pt>
                <c:pt idx="25933">
                  <c:v>474.68099999999998</c:v>
                </c:pt>
                <c:pt idx="25934">
                  <c:v>474.697</c:v>
                </c:pt>
                <c:pt idx="25935">
                  <c:v>474.71199999999999</c:v>
                </c:pt>
                <c:pt idx="25936">
                  <c:v>474.72800000000001</c:v>
                </c:pt>
                <c:pt idx="25937">
                  <c:v>474.74399999999997</c:v>
                </c:pt>
                <c:pt idx="25938">
                  <c:v>474.76</c:v>
                </c:pt>
                <c:pt idx="25939">
                  <c:v>474.77600000000001</c:v>
                </c:pt>
                <c:pt idx="25940">
                  <c:v>474.79199999999997</c:v>
                </c:pt>
                <c:pt idx="25941">
                  <c:v>474.80799999999999</c:v>
                </c:pt>
                <c:pt idx="25942">
                  <c:v>474.82400000000001</c:v>
                </c:pt>
                <c:pt idx="25943">
                  <c:v>474.839</c:v>
                </c:pt>
                <c:pt idx="25944">
                  <c:v>474.85500000000002</c:v>
                </c:pt>
                <c:pt idx="25945">
                  <c:v>474.87099999999998</c:v>
                </c:pt>
                <c:pt idx="25946">
                  <c:v>474.887</c:v>
                </c:pt>
                <c:pt idx="25947">
                  <c:v>474.90299999999996</c:v>
                </c:pt>
                <c:pt idx="25948">
                  <c:v>474.91899999999998</c:v>
                </c:pt>
                <c:pt idx="25949">
                  <c:v>474.935</c:v>
                </c:pt>
                <c:pt idx="25950">
                  <c:v>474.95099999999996</c:v>
                </c:pt>
                <c:pt idx="25951">
                  <c:v>474.96600000000001</c:v>
                </c:pt>
                <c:pt idx="25952">
                  <c:v>474.98199999999997</c:v>
                </c:pt>
                <c:pt idx="25953">
                  <c:v>474.99799999999999</c:v>
                </c:pt>
                <c:pt idx="25954">
                  <c:v>475.01400000000001</c:v>
                </c:pt>
                <c:pt idx="25955">
                  <c:v>475.03</c:v>
                </c:pt>
                <c:pt idx="25956">
                  <c:v>475.04599999999999</c:v>
                </c:pt>
                <c:pt idx="25957">
                  <c:v>475.06200000000001</c:v>
                </c:pt>
                <c:pt idx="25958">
                  <c:v>475.077</c:v>
                </c:pt>
                <c:pt idx="25959">
                  <c:v>475.09299999999996</c:v>
                </c:pt>
                <c:pt idx="25960">
                  <c:v>475.10899999999998</c:v>
                </c:pt>
                <c:pt idx="25961">
                  <c:v>475.125</c:v>
                </c:pt>
                <c:pt idx="25962">
                  <c:v>475.14099999999996</c:v>
                </c:pt>
                <c:pt idx="25963">
                  <c:v>475.15699999999998</c:v>
                </c:pt>
                <c:pt idx="25964">
                  <c:v>475.173</c:v>
                </c:pt>
                <c:pt idx="25965">
                  <c:v>475.18799999999999</c:v>
                </c:pt>
                <c:pt idx="25966">
                  <c:v>475.20400000000001</c:v>
                </c:pt>
                <c:pt idx="25967">
                  <c:v>475.21999999999997</c:v>
                </c:pt>
                <c:pt idx="25968">
                  <c:v>475.23599999999999</c:v>
                </c:pt>
                <c:pt idx="25969">
                  <c:v>475.25200000000001</c:v>
                </c:pt>
                <c:pt idx="25970">
                  <c:v>475.26799999999997</c:v>
                </c:pt>
                <c:pt idx="25971">
                  <c:v>475.28299999999996</c:v>
                </c:pt>
                <c:pt idx="25972">
                  <c:v>475.29899999999998</c:v>
                </c:pt>
                <c:pt idx="25973">
                  <c:v>475.315</c:v>
                </c:pt>
                <c:pt idx="25974">
                  <c:v>475.33099999999996</c:v>
                </c:pt>
                <c:pt idx="25975">
                  <c:v>475.34699999999998</c:v>
                </c:pt>
                <c:pt idx="25976">
                  <c:v>475.363</c:v>
                </c:pt>
                <c:pt idx="25977">
                  <c:v>475.37899999999996</c:v>
                </c:pt>
                <c:pt idx="25978">
                  <c:v>475.39399999999995</c:v>
                </c:pt>
                <c:pt idx="25979">
                  <c:v>475.40999999999997</c:v>
                </c:pt>
                <c:pt idx="25980">
                  <c:v>475.42599999999999</c:v>
                </c:pt>
                <c:pt idx="25981">
                  <c:v>475.44199999999995</c:v>
                </c:pt>
                <c:pt idx="25982">
                  <c:v>475.45799999999997</c:v>
                </c:pt>
                <c:pt idx="25983">
                  <c:v>475.47399999999999</c:v>
                </c:pt>
                <c:pt idx="25984">
                  <c:v>475.48899999999998</c:v>
                </c:pt>
                <c:pt idx="25985">
                  <c:v>475.505</c:v>
                </c:pt>
                <c:pt idx="25986">
                  <c:v>475.52100000000002</c:v>
                </c:pt>
                <c:pt idx="25987">
                  <c:v>475.53699999999998</c:v>
                </c:pt>
                <c:pt idx="25988">
                  <c:v>475.553</c:v>
                </c:pt>
                <c:pt idx="25989">
                  <c:v>475.56900000000002</c:v>
                </c:pt>
                <c:pt idx="25990">
                  <c:v>475.584</c:v>
                </c:pt>
                <c:pt idx="25991">
                  <c:v>475.6</c:v>
                </c:pt>
                <c:pt idx="25992">
                  <c:v>475.61600000000004</c:v>
                </c:pt>
                <c:pt idx="25993">
                  <c:v>475.63200000000001</c:v>
                </c:pt>
                <c:pt idx="25994">
                  <c:v>475.64800000000002</c:v>
                </c:pt>
                <c:pt idx="25995">
                  <c:v>475.66400000000004</c:v>
                </c:pt>
                <c:pt idx="25996">
                  <c:v>475.67900000000003</c:v>
                </c:pt>
                <c:pt idx="25997">
                  <c:v>475.69500000000005</c:v>
                </c:pt>
                <c:pt idx="25998">
                  <c:v>475.71100000000001</c:v>
                </c:pt>
                <c:pt idx="25999">
                  <c:v>475.72700000000003</c:v>
                </c:pt>
                <c:pt idx="26000">
                  <c:v>475.74299999999999</c:v>
                </c:pt>
                <c:pt idx="26001">
                  <c:v>475.75800000000004</c:v>
                </c:pt>
                <c:pt idx="26002">
                  <c:v>475.774</c:v>
                </c:pt>
                <c:pt idx="26003">
                  <c:v>475.79</c:v>
                </c:pt>
                <c:pt idx="26004">
                  <c:v>475.80600000000004</c:v>
                </c:pt>
                <c:pt idx="26005">
                  <c:v>475.822</c:v>
                </c:pt>
                <c:pt idx="26006">
                  <c:v>475.83800000000002</c:v>
                </c:pt>
                <c:pt idx="26007">
                  <c:v>475.85300000000001</c:v>
                </c:pt>
                <c:pt idx="26008">
                  <c:v>475.86900000000003</c:v>
                </c:pt>
                <c:pt idx="26009">
                  <c:v>475.88499999999999</c:v>
                </c:pt>
                <c:pt idx="26010">
                  <c:v>475.90100000000001</c:v>
                </c:pt>
                <c:pt idx="26011">
                  <c:v>475.91700000000003</c:v>
                </c:pt>
                <c:pt idx="26012">
                  <c:v>475.93200000000002</c:v>
                </c:pt>
                <c:pt idx="26013">
                  <c:v>475.94800000000004</c:v>
                </c:pt>
                <c:pt idx="26014">
                  <c:v>475.964</c:v>
                </c:pt>
                <c:pt idx="26015">
                  <c:v>475.98</c:v>
                </c:pt>
                <c:pt idx="26016">
                  <c:v>475.99600000000004</c:v>
                </c:pt>
                <c:pt idx="26017">
                  <c:v>476.01100000000002</c:v>
                </c:pt>
                <c:pt idx="26018">
                  <c:v>476.02699999999999</c:v>
                </c:pt>
                <c:pt idx="26019">
                  <c:v>476.04300000000001</c:v>
                </c:pt>
                <c:pt idx="26020">
                  <c:v>476.05900000000003</c:v>
                </c:pt>
                <c:pt idx="26021">
                  <c:v>476.07499999999999</c:v>
                </c:pt>
                <c:pt idx="26022">
                  <c:v>476.09000000000003</c:v>
                </c:pt>
                <c:pt idx="26023">
                  <c:v>476.10599999999999</c:v>
                </c:pt>
                <c:pt idx="26024">
                  <c:v>476.12200000000001</c:v>
                </c:pt>
                <c:pt idx="26025">
                  <c:v>476.13800000000003</c:v>
                </c:pt>
                <c:pt idx="26026">
                  <c:v>476.154</c:v>
                </c:pt>
                <c:pt idx="26027">
                  <c:v>476.16899999999998</c:v>
                </c:pt>
                <c:pt idx="26028">
                  <c:v>476.185</c:v>
                </c:pt>
                <c:pt idx="26029">
                  <c:v>476.20100000000002</c:v>
                </c:pt>
                <c:pt idx="26030">
                  <c:v>476.21699999999998</c:v>
                </c:pt>
                <c:pt idx="26031">
                  <c:v>476.233</c:v>
                </c:pt>
                <c:pt idx="26032">
                  <c:v>476.24799999999999</c:v>
                </c:pt>
                <c:pt idx="26033">
                  <c:v>476.26400000000001</c:v>
                </c:pt>
                <c:pt idx="26034">
                  <c:v>476.28</c:v>
                </c:pt>
                <c:pt idx="26035">
                  <c:v>476.29599999999999</c:v>
                </c:pt>
                <c:pt idx="26036">
                  <c:v>476.31200000000001</c:v>
                </c:pt>
                <c:pt idx="26037">
                  <c:v>476.327</c:v>
                </c:pt>
                <c:pt idx="26038">
                  <c:v>476.34300000000002</c:v>
                </c:pt>
                <c:pt idx="26039">
                  <c:v>476.35899999999998</c:v>
                </c:pt>
                <c:pt idx="26040">
                  <c:v>476.375</c:v>
                </c:pt>
                <c:pt idx="26041">
                  <c:v>476.39100000000002</c:v>
                </c:pt>
                <c:pt idx="26042">
                  <c:v>476.40600000000001</c:v>
                </c:pt>
                <c:pt idx="26043">
                  <c:v>476.42199999999997</c:v>
                </c:pt>
                <c:pt idx="26044">
                  <c:v>476.43799999999999</c:v>
                </c:pt>
                <c:pt idx="26045">
                  <c:v>476.45400000000001</c:v>
                </c:pt>
                <c:pt idx="26046">
                  <c:v>476.46899999999999</c:v>
                </c:pt>
                <c:pt idx="26047">
                  <c:v>476.48500000000001</c:v>
                </c:pt>
                <c:pt idx="26048">
                  <c:v>476.50099999999998</c:v>
                </c:pt>
                <c:pt idx="26049">
                  <c:v>476.517</c:v>
                </c:pt>
                <c:pt idx="26050">
                  <c:v>476.53300000000002</c:v>
                </c:pt>
                <c:pt idx="26051">
                  <c:v>476.54399999999998</c:v>
                </c:pt>
                <c:pt idx="26052">
                  <c:v>476.548</c:v>
                </c:pt>
                <c:pt idx="26053">
                  <c:v>476.56099999999998</c:v>
                </c:pt>
                <c:pt idx="26054">
                  <c:v>476.56399999999996</c:v>
                </c:pt>
                <c:pt idx="26055">
                  <c:v>476.577</c:v>
                </c:pt>
                <c:pt idx="26056">
                  <c:v>476.58</c:v>
                </c:pt>
                <c:pt idx="26057">
                  <c:v>476.59399999999999</c:v>
                </c:pt>
                <c:pt idx="26058">
                  <c:v>476.60999999999996</c:v>
                </c:pt>
                <c:pt idx="26059">
                  <c:v>476.62700000000001</c:v>
                </c:pt>
                <c:pt idx="26060">
                  <c:v>476.64299999999997</c:v>
                </c:pt>
                <c:pt idx="26061">
                  <c:v>476.65999999999997</c:v>
                </c:pt>
                <c:pt idx="26062">
                  <c:v>476.67599999999999</c:v>
                </c:pt>
                <c:pt idx="26063">
                  <c:v>476.69299999999998</c:v>
                </c:pt>
                <c:pt idx="26064">
                  <c:v>476.709</c:v>
                </c:pt>
                <c:pt idx="26065">
                  <c:v>476.726</c:v>
                </c:pt>
                <c:pt idx="26066">
                  <c:v>476.74200000000002</c:v>
                </c:pt>
                <c:pt idx="26067">
                  <c:v>476.75900000000001</c:v>
                </c:pt>
                <c:pt idx="26068">
                  <c:v>476.77499999999998</c:v>
                </c:pt>
                <c:pt idx="26069">
                  <c:v>476.79200000000003</c:v>
                </c:pt>
                <c:pt idx="26070">
                  <c:v>476.80799999999999</c:v>
                </c:pt>
                <c:pt idx="26071">
                  <c:v>476.82499999999999</c:v>
                </c:pt>
                <c:pt idx="26072">
                  <c:v>476.84100000000001</c:v>
                </c:pt>
                <c:pt idx="26073">
                  <c:v>476.85800000000006</c:v>
                </c:pt>
                <c:pt idx="26074">
                  <c:v>476.875</c:v>
                </c:pt>
                <c:pt idx="26075">
                  <c:v>476.89100000000002</c:v>
                </c:pt>
                <c:pt idx="26076">
                  <c:v>476.90800000000007</c:v>
                </c:pt>
                <c:pt idx="26077">
                  <c:v>476.92399999999998</c:v>
                </c:pt>
                <c:pt idx="26078">
                  <c:v>476.94100000000003</c:v>
                </c:pt>
                <c:pt idx="26079">
                  <c:v>476.95700000000005</c:v>
                </c:pt>
                <c:pt idx="26080">
                  <c:v>476.97399999999999</c:v>
                </c:pt>
                <c:pt idx="26081">
                  <c:v>476.99</c:v>
                </c:pt>
                <c:pt idx="26082">
                  <c:v>477.00700000000001</c:v>
                </c:pt>
                <c:pt idx="26083">
                  <c:v>477.02300000000002</c:v>
                </c:pt>
                <c:pt idx="26084">
                  <c:v>477.03999999999996</c:v>
                </c:pt>
                <c:pt idx="26085">
                  <c:v>477.05599999999998</c:v>
                </c:pt>
                <c:pt idx="26086">
                  <c:v>477.07300000000004</c:v>
                </c:pt>
                <c:pt idx="26087">
                  <c:v>477.08899999999994</c:v>
                </c:pt>
                <c:pt idx="26088">
                  <c:v>477.10599999999999</c:v>
                </c:pt>
                <c:pt idx="26089">
                  <c:v>477.12200000000001</c:v>
                </c:pt>
                <c:pt idx="26090">
                  <c:v>477.13899999999995</c:v>
                </c:pt>
                <c:pt idx="26091">
                  <c:v>477.15499999999997</c:v>
                </c:pt>
                <c:pt idx="26092">
                  <c:v>477.17200000000003</c:v>
                </c:pt>
                <c:pt idx="26093">
                  <c:v>477.18800000000005</c:v>
                </c:pt>
                <c:pt idx="26094">
                  <c:v>477.20499999999998</c:v>
                </c:pt>
                <c:pt idx="26095">
                  <c:v>477.221</c:v>
                </c:pt>
                <c:pt idx="26096">
                  <c:v>477.23799999999994</c:v>
                </c:pt>
                <c:pt idx="26097">
                  <c:v>477.25399999999996</c:v>
                </c:pt>
                <c:pt idx="26098">
                  <c:v>477.27100000000002</c:v>
                </c:pt>
                <c:pt idx="26099">
                  <c:v>477.28700000000003</c:v>
                </c:pt>
                <c:pt idx="26100">
                  <c:v>477.30399999999997</c:v>
                </c:pt>
                <c:pt idx="26101">
                  <c:v>477.32</c:v>
                </c:pt>
                <c:pt idx="26102">
                  <c:v>477.33700000000005</c:v>
                </c:pt>
                <c:pt idx="26103">
                  <c:v>477.35300000000007</c:v>
                </c:pt>
                <c:pt idx="26104">
                  <c:v>477.37</c:v>
                </c:pt>
                <c:pt idx="26105">
                  <c:v>477.38600000000002</c:v>
                </c:pt>
                <c:pt idx="26106">
                  <c:v>477.40299999999996</c:v>
                </c:pt>
                <c:pt idx="26107">
                  <c:v>477.41899999999998</c:v>
                </c:pt>
                <c:pt idx="26108">
                  <c:v>477.43600000000004</c:v>
                </c:pt>
                <c:pt idx="26109">
                  <c:v>477.45200000000006</c:v>
                </c:pt>
                <c:pt idx="26110">
                  <c:v>477.46899999999999</c:v>
                </c:pt>
                <c:pt idx="26111">
                  <c:v>477.48500000000001</c:v>
                </c:pt>
                <c:pt idx="26112">
                  <c:v>477.50200000000001</c:v>
                </c:pt>
                <c:pt idx="26113">
                  <c:v>477.51799999999997</c:v>
                </c:pt>
                <c:pt idx="26114">
                  <c:v>477.53499999999997</c:v>
                </c:pt>
                <c:pt idx="26115">
                  <c:v>477.55099999999999</c:v>
                </c:pt>
                <c:pt idx="26116">
                  <c:v>477.56700000000001</c:v>
                </c:pt>
                <c:pt idx="26117">
                  <c:v>477.58399999999995</c:v>
                </c:pt>
                <c:pt idx="26118">
                  <c:v>477.59999999999997</c:v>
                </c:pt>
                <c:pt idx="26119">
                  <c:v>477.61700000000002</c:v>
                </c:pt>
                <c:pt idx="26120">
                  <c:v>477.63300000000004</c:v>
                </c:pt>
                <c:pt idx="26121">
                  <c:v>477.65</c:v>
                </c:pt>
                <c:pt idx="26122">
                  <c:v>477.666</c:v>
                </c:pt>
                <c:pt idx="26123">
                  <c:v>477.68299999999994</c:v>
                </c:pt>
                <c:pt idx="26124">
                  <c:v>477.69899999999996</c:v>
                </c:pt>
                <c:pt idx="26125">
                  <c:v>477.71600000000001</c:v>
                </c:pt>
                <c:pt idx="26126">
                  <c:v>477.73200000000003</c:v>
                </c:pt>
                <c:pt idx="26127">
                  <c:v>477.74899999999997</c:v>
                </c:pt>
                <c:pt idx="26128">
                  <c:v>477.76499999999999</c:v>
                </c:pt>
                <c:pt idx="26129">
                  <c:v>477.78200000000004</c:v>
                </c:pt>
                <c:pt idx="26130">
                  <c:v>477.79799999999994</c:v>
                </c:pt>
                <c:pt idx="26131">
                  <c:v>477.815</c:v>
                </c:pt>
                <c:pt idx="26132">
                  <c:v>477.83100000000002</c:v>
                </c:pt>
                <c:pt idx="26133">
                  <c:v>477.84700000000004</c:v>
                </c:pt>
                <c:pt idx="26134">
                  <c:v>477.86399999999998</c:v>
                </c:pt>
                <c:pt idx="26135">
                  <c:v>477.88</c:v>
                </c:pt>
                <c:pt idx="26136">
                  <c:v>477.89700000000005</c:v>
                </c:pt>
                <c:pt idx="26137">
                  <c:v>477.91300000000007</c:v>
                </c:pt>
                <c:pt idx="26138">
                  <c:v>477.93</c:v>
                </c:pt>
                <c:pt idx="26139">
                  <c:v>477.94600000000003</c:v>
                </c:pt>
                <c:pt idx="26140">
                  <c:v>477.96299999999997</c:v>
                </c:pt>
                <c:pt idx="26141">
                  <c:v>477.97899999999998</c:v>
                </c:pt>
                <c:pt idx="26142">
                  <c:v>477.99600000000004</c:v>
                </c:pt>
                <c:pt idx="26143">
                  <c:v>478.01200000000006</c:v>
                </c:pt>
                <c:pt idx="26144">
                  <c:v>478.029</c:v>
                </c:pt>
                <c:pt idx="26145">
                  <c:v>478.04500000000002</c:v>
                </c:pt>
                <c:pt idx="26146">
                  <c:v>478.06100000000004</c:v>
                </c:pt>
                <c:pt idx="26147">
                  <c:v>478.07799999999997</c:v>
                </c:pt>
                <c:pt idx="26148">
                  <c:v>478.09399999999999</c:v>
                </c:pt>
                <c:pt idx="26149">
                  <c:v>478.11099999999999</c:v>
                </c:pt>
                <c:pt idx="26150">
                  <c:v>478.12700000000001</c:v>
                </c:pt>
                <c:pt idx="26151">
                  <c:v>478.14399999999995</c:v>
                </c:pt>
                <c:pt idx="26152">
                  <c:v>478.15999999999997</c:v>
                </c:pt>
                <c:pt idx="26153">
                  <c:v>478.17700000000002</c:v>
                </c:pt>
                <c:pt idx="26154">
                  <c:v>478.19300000000004</c:v>
                </c:pt>
                <c:pt idx="26155">
                  <c:v>478.21</c:v>
                </c:pt>
                <c:pt idx="26156">
                  <c:v>478.226</c:v>
                </c:pt>
                <c:pt idx="26157">
                  <c:v>478.24200000000002</c:v>
                </c:pt>
                <c:pt idx="26158">
                  <c:v>478.25899999999996</c:v>
                </c:pt>
                <c:pt idx="26159">
                  <c:v>478.27499999999998</c:v>
                </c:pt>
                <c:pt idx="26160">
                  <c:v>478.29200000000003</c:v>
                </c:pt>
                <c:pt idx="26161">
                  <c:v>478.30800000000005</c:v>
                </c:pt>
                <c:pt idx="26162">
                  <c:v>478.32499999999999</c:v>
                </c:pt>
                <c:pt idx="26163">
                  <c:v>478.34100000000001</c:v>
                </c:pt>
                <c:pt idx="26164">
                  <c:v>478.35700000000003</c:v>
                </c:pt>
                <c:pt idx="26165">
                  <c:v>478.37399999999997</c:v>
                </c:pt>
                <c:pt idx="26166">
                  <c:v>478.39</c:v>
                </c:pt>
                <c:pt idx="26167">
                  <c:v>478.40700000000004</c:v>
                </c:pt>
                <c:pt idx="26168">
                  <c:v>478.42300000000006</c:v>
                </c:pt>
                <c:pt idx="26169">
                  <c:v>478.44</c:v>
                </c:pt>
                <c:pt idx="26170">
                  <c:v>478.45600000000002</c:v>
                </c:pt>
                <c:pt idx="26171">
                  <c:v>478.47300000000007</c:v>
                </c:pt>
                <c:pt idx="26172">
                  <c:v>478.48899999999998</c:v>
                </c:pt>
                <c:pt idx="26173">
                  <c:v>478.505</c:v>
                </c:pt>
                <c:pt idx="26174">
                  <c:v>478.52200000000005</c:v>
                </c:pt>
                <c:pt idx="26175">
                  <c:v>478.53800000000007</c:v>
                </c:pt>
                <c:pt idx="26176">
                  <c:v>478.55500000000001</c:v>
                </c:pt>
                <c:pt idx="26177">
                  <c:v>478.57100000000003</c:v>
                </c:pt>
                <c:pt idx="26178">
                  <c:v>478.58800000000002</c:v>
                </c:pt>
                <c:pt idx="26179">
                  <c:v>478.60399999999998</c:v>
                </c:pt>
                <c:pt idx="26180">
                  <c:v>478.62</c:v>
                </c:pt>
                <c:pt idx="26181">
                  <c:v>478.637</c:v>
                </c:pt>
                <c:pt idx="26182">
                  <c:v>478.65300000000002</c:v>
                </c:pt>
                <c:pt idx="26183">
                  <c:v>478.66999999999996</c:v>
                </c:pt>
                <c:pt idx="26184">
                  <c:v>478.68599999999998</c:v>
                </c:pt>
                <c:pt idx="26185">
                  <c:v>478.702</c:v>
                </c:pt>
                <c:pt idx="26186">
                  <c:v>478.71899999999994</c:v>
                </c:pt>
                <c:pt idx="26187">
                  <c:v>478.73499999999996</c:v>
                </c:pt>
                <c:pt idx="26188">
                  <c:v>478.75200000000001</c:v>
                </c:pt>
                <c:pt idx="26189">
                  <c:v>478.76800000000003</c:v>
                </c:pt>
                <c:pt idx="26190">
                  <c:v>478.78499999999997</c:v>
                </c:pt>
                <c:pt idx="26191">
                  <c:v>478.80099999999999</c:v>
                </c:pt>
                <c:pt idx="26192">
                  <c:v>478.81700000000001</c:v>
                </c:pt>
                <c:pt idx="26193">
                  <c:v>478.83399999999995</c:v>
                </c:pt>
                <c:pt idx="26194">
                  <c:v>478.84999999999997</c:v>
                </c:pt>
                <c:pt idx="26195">
                  <c:v>478.86700000000002</c:v>
                </c:pt>
                <c:pt idx="26196">
                  <c:v>478.88300000000004</c:v>
                </c:pt>
                <c:pt idx="26197">
                  <c:v>478.89899999999994</c:v>
                </c:pt>
                <c:pt idx="26198">
                  <c:v>478.916</c:v>
                </c:pt>
                <c:pt idx="26199">
                  <c:v>478.93200000000002</c:v>
                </c:pt>
                <c:pt idx="26200">
                  <c:v>478.94899999999996</c:v>
                </c:pt>
                <c:pt idx="26201">
                  <c:v>478.96499999999997</c:v>
                </c:pt>
                <c:pt idx="26202">
                  <c:v>478.98200000000003</c:v>
                </c:pt>
                <c:pt idx="26203">
                  <c:v>478.99800000000005</c:v>
                </c:pt>
                <c:pt idx="26204">
                  <c:v>479.01399999999995</c:v>
                </c:pt>
                <c:pt idx="26205">
                  <c:v>479.03100000000001</c:v>
                </c:pt>
                <c:pt idx="26206">
                  <c:v>479.04700000000003</c:v>
                </c:pt>
                <c:pt idx="26207">
                  <c:v>479.06399999999996</c:v>
                </c:pt>
                <c:pt idx="26208">
                  <c:v>479.08</c:v>
                </c:pt>
                <c:pt idx="26209">
                  <c:v>479.096</c:v>
                </c:pt>
                <c:pt idx="26210">
                  <c:v>479.11300000000006</c:v>
                </c:pt>
                <c:pt idx="26211">
                  <c:v>479.12899999999996</c:v>
                </c:pt>
                <c:pt idx="26212">
                  <c:v>479.14600000000002</c:v>
                </c:pt>
                <c:pt idx="26213">
                  <c:v>479.16200000000003</c:v>
                </c:pt>
                <c:pt idx="26214">
                  <c:v>479.17800000000005</c:v>
                </c:pt>
                <c:pt idx="26215">
                  <c:v>479.19499999999999</c:v>
                </c:pt>
                <c:pt idx="26216">
                  <c:v>479.21100000000001</c:v>
                </c:pt>
                <c:pt idx="26217">
                  <c:v>479.22700000000003</c:v>
                </c:pt>
                <c:pt idx="26218">
                  <c:v>479.24400000000003</c:v>
                </c:pt>
                <c:pt idx="26219">
                  <c:v>479.26</c:v>
                </c:pt>
                <c:pt idx="26220">
                  <c:v>479.27699999999999</c:v>
                </c:pt>
                <c:pt idx="26221">
                  <c:v>479.29300000000001</c:v>
                </c:pt>
                <c:pt idx="26222">
                  <c:v>479.30900000000003</c:v>
                </c:pt>
                <c:pt idx="26223">
                  <c:v>479.32599999999996</c:v>
                </c:pt>
                <c:pt idx="26224">
                  <c:v>479.34199999999998</c:v>
                </c:pt>
                <c:pt idx="26225">
                  <c:v>479.35900000000004</c:v>
                </c:pt>
                <c:pt idx="26226">
                  <c:v>479.37499999999994</c:v>
                </c:pt>
                <c:pt idx="26227">
                  <c:v>479.39099999999996</c:v>
                </c:pt>
                <c:pt idx="26228">
                  <c:v>479.40800000000002</c:v>
                </c:pt>
                <c:pt idx="26229">
                  <c:v>479.42400000000004</c:v>
                </c:pt>
                <c:pt idx="26230">
                  <c:v>479.43999999999994</c:v>
                </c:pt>
                <c:pt idx="26231">
                  <c:v>479.45699999999999</c:v>
                </c:pt>
                <c:pt idx="26232">
                  <c:v>479.47300000000001</c:v>
                </c:pt>
                <c:pt idx="26233">
                  <c:v>479.48999999999995</c:v>
                </c:pt>
                <c:pt idx="26234">
                  <c:v>479.50599999999997</c:v>
                </c:pt>
                <c:pt idx="26235">
                  <c:v>479.52199999999999</c:v>
                </c:pt>
                <c:pt idx="26236">
                  <c:v>479.53900000000004</c:v>
                </c:pt>
                <c:pt idx="26237">
                  <c:v>479.55499999999995</c:v>
                </c:pt>
                <c:pt idx="26238">
                  <c:v>479.572</c:v>
                </c:pt>
                <c:pt idx="26239">
                  <c:v>479.58800000000002</c:v>
                </c:pt>
                <c:pt idx="26240">
                  <c:v>479.60400000000004</c:v>
                </c:pt>
                <c:pt idx="26241">
                  <c:v>479.62099999999998</c:v>
                </c:pt>
                <c:pt idx="26242">
                  <c:v>479.637</c:v>
                </c:pt>
                <c:pt idx="26243">
                  <c:v>479.65300000000002</c:v>
                </c:pt>
                <c:pt idx="26244">
                  <c:v>479.66999999999996</c:v>
                </c:pt>
                <c:pt idx="26245">
                  <c:v>479.68599999999998</c:v>
                </c:pt>
                <c:pt idx="26246">
                  <c:v>479.702</c:v>
                </c:pt>
                <c:pt idx="26247">
                  <c:v>479.71900000000005</c:v>
                </c:pt>
                <c:pt idx="26248">
                  <c:v>479.73499999999996</c:v>
                </c:pt>
                <c:pt idx="26249">
                  <c:v>479.75200000000001</c:v>
                </c:pt>
                <c:pt idx="26250">
                  <c:v>479.76800000000003</c:v>
                </c:pt>
                <c:pt idx="26251">
                  <c:v>479.78400000000005</c:v>
                </c:pt>
                <c:pt idx="26252">
                  <c:v>479.80099999999999</c:v>
                </c:pt>
                <c:pt idx="26253">
                  <c:v>479.81700000000001</c:v>
                </c:pt>
                <c:pt idx="26254">
                  <c:v>479.83300000000003</c:v>
                </c:pt>
                <c:pt idx="26255">
                  <c:v>479.85000000000008</c:v>
                </c:pt>
                <c:pt idx="26256">
                  <c:v>479.86599999999999</c:v>
                </c:pt>
                <c:pt idx="26257">
                  <c:v>479.88200000000001</c:v>
                </c:pt>
                <c:pt idx="26258">
                  <c:v>479.899</c:v>
                </c:pt>
                <c:pt idx="26259">
                  <c:v>479.91500000000002</c:v>
                </c:pt>
                <c:pt idx="26260">
                  <c:v>479.93099999999998</c:v>
                </c:pt>
                <c:pt idx="26261">
                  <c:v>479.94799999999998</c:v>
                </c:pt>
                <c:pt idx="26262">
                  <c:v>479.964</c:v>
                </c:pt>
                <c:pt idx="26263">
                  <c:v>479.98099999999994</c:v>
                </c:pt>
                <c:pt idx="26264">
                  <c:v>479.99699999999996</c:v>
                </c:pt>
                <c:pt idx="26265">
                  <c:v>480.01299999999998</c:v>
                </c:pt>
                <c:pt idx="26266">
                  <c:v>480.03000000000003</c:v>
                </c:pt>
                <c:pt idx="26267">
                  <c:v>480.04599999999994</c:v>
                </c:pt>
                <c:pt idx="26268">
                  <c:v>480.06199999999995</c:v>
                </c:pt>
                <c:pt idx="26269">
                  <c:v>480.07900000000001</c:v>
                </c:pt>
                <c:pt idx="26270">
                  <c:v>480.09500000000003</c:v>
                </c:pt>
                <c:pt idx="26271">
                  <c:v>480.11099999999993</c:v>
                </c:pt>
                <c:pt idx="26272">
                  <c:v>480.12799999999999</c:v>
                </c:pt>
                <c:pt idx="26273">
                  <c:v>480.14400000000001</c:v>
                </c:pt>
                <c:pt idx="26274">
                  <c:v>480.16</c:v>
                </c:pt>
                <c:pt idx="26275">
                  <c:v>480.17699999999996</c:v>
                </c:pt>
                <c:pt idx="26276">
                  <c:v>480.19299999999998</c:v>
                </c:pt>
                <c:pt idx="26277">
                  <c:v>480.209</c:v>
                </c:pt>
                <c:pt idx="26278">
                  <c:v>480.22599999999994</c:v>
                </c:pt>
                <c:pt idx="26279">
                  <c:v>480.24199999999996</c:v>
                </c:pt>
                <c:pt idx="26280">
                  <c:v>480.25799999999998</c:v>
                </c:pt>
                <c:pt idx="26281">
                  <c:v>480.27500000000003</c:v>
                </c:pt>
                <c:pt idx="26282">
                  <c:v>480.29100000000005</c:v>
                </c:pt>
                <c:pt idx="26283">
                  <c:v>480.30699999999996</c:v>
                </c:pt>
                <c:pt idx="26284">
                  <c:v>480.32400000000001</c:v>
                </c:pt>
                <c:pt idx="26285">
                  <c:v>480.34000000000003</c:v>
                </c:pt>
                <c:pt idx="26286">
                  <c:v>480.35600000000005</c:v>
                </c:pt>
                <c:pt idx="26287">
                  <c:v>480.37299999999999</c:v>
                </c:pt>
                <c:pt idx="26288">
                  <c:v>480.38900000000001</c:v>
                </c:pt>
                <c:pt idx="26289">
                  <c:v>480.40500000000003</c:v>
                </c:pt>
                <c:pt idx="26290">
                  <c:v>480.42199999999997</c:v>
                </c:pt>
                <c:pt idx="26291">
                  <c:v>480.43799999999999</c:v>
                </c:pt>
                <c:pt idx="26292">
                  <c:v>480.45400000000001</c:v>
                </c:pt>
                <c:pt idx="26293">
                  <c:v>480.47100000000006</c:v>
                </c:pt>
                <c:pt idx="26294">
                  <c:v>480.48699999999997</c:v>
                </c:pt>
                <c:pt idx="26295">
                  <c:v>480.50299999999999</c:v>
                </c:pt>
                <c:pt idx="26296">
                  <c:v>480.52000000000004</c:v>
                </c:pt>
                <c:pt idx="26297">
                  <c:v>480.53600000000006</c:v>
                </c:pt>
                <c:pt idx="26298">
                  <c:v>480.55199999999996</c:v>
                </c:pt>
                <c:pt idx="26299">
                  <c:v>480.56900000000002</c:v>
                </c:pt>
                <c:pt idx="26300">
                  <c:v>480.58500000000004</c:v>
                </c:pt>
                <c:pt idx="26301">
                  <c:v>480.60100000000006</c:v>
                </c:pt>
                <c:pt idx="26302">
                  <c:v>480.61799999999999</c:v>
                </c:pt>
                <c:pt idx="26303">
                  <c:v>480.63400000000001</c:v>
                </c:pt>
                <c:pt idx="26304">
                  <c:v>480.65000000000003</c:v>
                </c:pt>
                <c:pt idx="26305">
                  <c:v>480.66700000000003</c:v>
                </c:pt>
                <c:pt idx="26306">
                  <c:v>480.68299999999994</c:v>
                </c:pt>
                <c:pt idx="26307">
                  <c:v>480.69899999999996</c:v>
                </c:pt>
                <c:pt idx="26308">
                  <c:v>480.71499999999997</c:v>
                </c:pt>
                <c:pt idx="26309">
                  <c:v>480.73200000000003</c:v>
                </c:pt>
                <c:pt idx="26310">
                  <c:v>480.74799999999993</c:v>
                </c:pt>
                <c:pt idx="26311">
                  <c:v>480.76399999999995</c:v>
                </c:pt>
                <c:pt idx="26312">
                  <c:v>480.78100000000001</c:v>
                </c:pt>
                <c:pt idx="26313">
                  <c:v>480.79700000000003</c:v>
                </c:pt>
                <c:pt idx="26314">
                  <c:v>480.81299999999993</c:v>
                </c:pt>
                <c:pt idx="26315">
                  <c:v>480.83</c:v>
                </c:pt>
                <c:pt idx="26316">
                  <c:v>480.846</c:v>
                </c:pt>
                <c:pt idx="26317">
                  <c:v>480.86200000000002</c:v>
                </c:pt>
                <c:pt idx="26318">
                  <c:v>480.87899999999996</c:v>
                </c:pt>
                <c:pt idx="26319">
                  <c:v>480.89499999999998</c:v>
                </c:pt>
                <c:pt idx="26320">
                  <c:v>480.911</c:v>
                </c:pt>
                <c:pt idx="26321">
                  <c:v>480.92700000000002</c:v>
                </c:pt>
                <c:pt idx="26322">
                  <c:v>480.94399999999996</c:v>
                </c:pt>
                <c:pt idx="26323">
                  <c:v>480.96</c:v>
                </c:pt>
                <c:pt idx="26324">
                  <c:v>480.976</c:v>
                </c:pt>
                <c:pt idx="26325">
                  <c:v>480.99300000000005</c:v>
                </c:pt>
                <c:pt idx="26326">
                  <c:v>481.00899999999996</c:v>
                </c:pt>
                <c:pt idx="26327">
                  <c:v>481.02499999999998</c:v>
                </c:pt>
                <c:pt idx="26328">
                  <c:v>481.041</c:v>
                </c:pt>
                <c:pt idx="26329">
                  <c:v>481.05800000000005</c:v>
                </c:pt>
                <c:pt idx="26330">
                  <c:v>481.07399999999996</c:v>
                </c:pt>
                <c:pt idx="26331">
                  <c:v>481.09</c:v>
                </c:pt>
                <c:pt idx="26332">
                  <c:v>481.10700000000003</c:v>
                </c:pt>
                <c:pt idx="26333">
                  <c:v>481.12300000000005</c:v>
                </c:pt>
                <c:pt idx="26334">
                  <c:v>481.13899999999995</c:v>
                </c:pt>
                <c:pt idx="26335">
                  <c:v>481.15600000000001</c:v>
                </c:pt>
                <c:pt idx="26336">
                  <c:v>481.17200000000003</c:v>
                </c:pt>
                <c:pt idx="26337">
                  <c:v>481.18800000000005</c:v>
                </c:pt>
                <c:pt idx="26338">
                  <c:v>481.20400000000006</c:v>
                </c:pt>
                <c:pt idx="26339">
                  <c:v>481.221</c:v>
                </c:pt>
                <c:pt idx="26340">
                  <c:v>481.23700000000002</c:v>
                </c:pt>
                <c:pt idx="26341">
                  <c:v>481.25300000000004</c:v>
                </c:pt>
                <c:pt idx="26342">
                  <c:v>481.27</c:v>
                </c:pt>
                <c:pt idx="26343">
                  <c:v>481.286</c:v>
                </c:pt>
                <c:pt idx="26344">
                  <c:v>481.30200000000002</c:v>
                </c:pt>
                <c:pt idx="26345">
                  <c:v>481.31800000000004</c:v>
                </c:pt>
                <c:pt idx="26346">
                  <c:v>481.33499999999998</c:v>
                </c:pt>
                <c:pt idx="26347">
                  <c:v>481.351</c:v>
                </c:pt>
                <c:pt idx="26348">
                  <c:v>481.36700000000002</c:v>
                </c:pt>
                <c:pt idx="26349">
                  <c:v>481.38300000000004</c:v>
                </c:pt>
                <c:pt idx="26350">
                  <c:v>481.4</c:v>
                </c:pt>
                <c:pt idx="26351">
                  <c:v>481.416</c:v>
                </c:pt>
                <c:pt idx="26352">
                  <c:v>481.43200000000002</c:v>
                </c:pt>
                <c:pt idx="26353">
                  <c:v>481.44900000000001</c:v>
                </c:pt>
                <c:pt idx="26354">
                  <c:v>481.46499999999997</c:v>
                </c:pt>
                <c:pt idx="26355">
                  <c:v>481.48099999999999</c:v>
                </c:pt>
                <c:pt idx="26356">
                  <c:v>481.49700000000001</c:v>
                </c:pt>
                <c:pt idx="26357">
                  <c:v>481.51400000000001</c:v>
                </c:pt>
                <c:pt idx="26358">
                  <c:v>481.53000000000003</c:v>
                </c:pt>
                <c:pt idx="26359">
                  <c:v>481.54599999999994</c:v>
                </c:pt>
                <c:pt idx="26360">
                  <c:v>481.56199999999995</c:v>
                </c:pt>
                <c:pt idx="26361">
                  <c:v>481.57900000000001</c:v>
                </c:pt>
                <c:pt idx="26362">
                  <c:v>481.59500000000003</c:v>
                </c:pt>
                <c:pt idx="26363">
                  <c:v>481.61099999999993</c:v>
                </c:pt>
                <c:pt idx="26364">
                  <c:v>481.62699999999995</c:v>
                </c:pt>
                <c:pt idx="26365">
                  <c:v>481.64400000000001</c:v>
                </c:pt>
                <c:pt idx="26366">
                  <c:v>481.66</c:v>
                </c:pt>
                <c:pt idx="26367">
                  <c:v>481.67599999999993</c:v>
                </c:pt>
                <c:pt idx="26368">
                  <c:v>481.69299999999998</c:v>
                </c:pt>
                <c:pt idx="26369">
                  <c:v>481.709</c:v>
                </c:pt>
                <c:pt idx="26370">
                  <c:v>481.72500000000002</c:v>
                </c:pt>
                <c:pt idx="26371">
                  <c:v>481.74100000000004</c:v>
                </c:pt>
                <c:pt idx="26372">
                  <c:v>481.75799999999998</c:v>
                </c:pt>
                <c:pt idx="26373">
                  <c:v>481.774</c:v>
                </c:pt>
                <c:pt idx="26374">
                  <c:v>481.79</c:v>
                </c:pt>
                <c:pt idx="26375">
                  <c:v>481.80600000000004</c:v>
                </c:pt>
                <c:pt idx="26376">
                  <c:v>481.82299999999998</c:v>
                </c:pt>
                <c:pt idx="26377">
                  <c:v>481.839</c:v>
                </c:pt>
                <c:pt idx="26378">
                  <c:v>481.85500000000002</c:v>
                </c:pt>
                <c:pt idx="26379">
                  <c:v>481.87100000000004</c:v>
                </c:pt>
                <c:pt idx="26380">
                  <c:v>481.88799999999998</c:v>
                </c:pt>
                <c:pt idx="26381">
                  <c:v>481.904</c:v>
                </c:pt>
                <c:pt idx="26382">
                  <c:v>481.92</c:v>
                </c:pt>
                <c:pt idx="26383">
                  <c:v>481.93600000000004</c:v>
                </c:pt>
                <c:pt idx="26384">
                  <c:v>481.95299999999997</c:v>
                </c:pt>
                <c:pt idx="26385">
                  <c:v>481.96899999999999</c:v>
                </c:pt>
                <c:pt idx="26386">
                  <c:v>481.98500000000001</c:v>
                </c:pt>
                <c:pt idx="26387">
                  <c:v>482.00100000000003</c:v>
                </c:pt>
                <c:pt idx="26388">
                  <c:v>482.01700000000005</c:v>
                </c:pt>
                <c:pt idx="26389">
                  <c:v>482.03399999999999</c:v>
                </c:pt>
                <c:pt idx="26390">
                  <c:v>482.05</c:v>
                </c:pt>
                <c:pt idx="26391">
                  <c:v>482.06600000000003</c:v>
                </c:pt>
                <c:pt idx="26392">
                  <c:v>482.08200000000005</c:v>
                </c:pt>
                <c:pt idx="26393">
                  <c:v>482.09899999999999</c:v>
                </c:pt>
                <c:pt idx="26394">
                  <c:v>482.11500000000001</c:v>
                </c:pt>
                <c:pt idx="26395">
                  <c:v>482.13100000000003</c:v>
                </c:pt>
                <c:pt idx="26396">
                  <c:v>482.14700000000005</c:v>
                </c:pt>
                <c:pt idx="26397">
                  <c:v>482.16399999999999</c:v>
                </c:pt>
                <c:pt idx="26398">
                  <c:v>482.18</c:v>
                </c:pt>
                <c:pt idx="26399">
                  <c:v>482.19600000000003</c:v>
                </c:pt>
                <c:pt idx="26400">
                  <c:v>482.21200000000005</c:v>
                </c:pt>
                <c:pt idx="26401">
                  <c:v>482.22899999999998</c:v>
                </c:pt>
                <c:pt idx="26402">
                  <c:v>482.245</c:v>
                </c:pt>
                <c:pt idx="26403">
                  <c:v>482.26100000000002</c:v>
                </c:pt>
                <c:pt idx="26404">
                  <c:v>482.27700000000004</c:v>
                </c:pt>
                <c:pt idx="26405">
                  <c:v>482.29300000000006</c:v>
                </c:pt>
                <c:pt idx="26406">
                  <c:v>482.31</c:v>
                </c:pt>
                <c:pt idx="26407">
                  <c:v>482.32600000000002</c:v>
                </c:pt>
                <c:pt idx="26408">
                  <c:v>482.34200000000004</c:v>
                </c:pt>
                <c:pt idx="26409">
                  <c:v>482.35800000000006</c:v>
                </c:pt>
                <c:pt idx="26410">
                  <c:v>482.375</c:v>
                </c:pt>
                <c:pt idx="26411">
                  <c:v>482.39100000000002</c:v>
                </c:pt>
                <c:pt idx="26412">
                  <c:v>482.40700000000004</c:v>
                </c:pt>
                <c:pt idx="26413">
                  <c:v>482.42300000000006</c:v>
                </c:pt>
                <c:pt idx="26414">
                  <c:v>482.43900000000002</c:v>
                </c:pt>
                <c:pt idx="26415">
                  <c:v>482.45600000000002</c:v>
                </c:pt>
                <c:pt idx="26416">
                  <c:v>482.47199999999998</c:v>
                </c:pt>
                <c:pt idx="26417">
                  <c:v>482.488</c:v>
                </c:pt>
                <c:pt idx="26418">
                  <c:v>482.50400000000002</c:v>
                </c:pt>
                <c:pt idx="26419">
                  <c:v>482.52099999999996</c:v>
                </c:pt>
                <c:pt idx="26420">
                  <c:v>482.53699999999998</c:v>
                </c:pt>
                <c:pt idx="26421">
                  <c:v>482.553</c:v>
                </c:pt>
                <c:pt idx="26422">
                  <c:v>482.56900000000002</c:v>
                </c:pt>
                <c:pt idx="26423">
                  <c:v>482.58499999999992</c:v>
                </c:pt>
                <c:pt idx="26424">
                  <c:v>482.60199999999998</c:v>
                </c:pt>
                <c:pt idx="26425">
                  <c:v>482.61799999999999</c:v>
                </c:pt>
                <c:pt idx="26426">
                  <c:v>482.63400000000001</c:v>
                </c:pt>
                <c:pt idx="26427">
                  <c:v>482.65000000000003</c:v>
                </c:pt>
                <c:pt idx="26428">
                  <c:v>482.66599999999994</c:v>
                </c:pt>
                <c:pt idx="26429">
                  <c:v>482.68299999999999</c:v>
                </c:pt>
                <c:pt idx="26430">
                  <c:v>482.69900000000001</c:v>
                </c:pt>
                <c:pt idx="26431">
                  <c:v>482.71500000000003</c:v>
                </c:pt>
                <c:pt idx="26432">
                  <c:v>482.73099999999994</c:v>
                </c:pt>
                <c:pt idx="26433">
                  <c:v>482.74699999999996</c:v>
                </c:pt>
                <c:pt idx="26434">
                  <c:v>482.76400000000001</c:v>
                </c:pt>
                <c:pt idx="26435">
                  <c:v>482.78000000000003</c:v>
                </c:pt>
                <c:pt idx="26436">
                  <c:v>482.79599999999994</c:v>
                </c:pt>
                <c:pt idx="26437">
                  <c:v>482.81199999999995</c:v>
                </c:pt>
                <c:pt idx="26438">
                  <c:v>482.82799999999997</c:v>
                </c:pt>
                <c:pt idx="26439">
                  <c:v>482.84500000000003</c:v>
                </c:pt>
                <c:pt idx="26440">
                  <c:v>482.86100000000005</c:v>
                </c:pt>
                <c:pt idx="26441">
                  <c:v>482.87699999999995</c:v>
                </c:pt>
                <c:pt idx="26442">
                  <c:v>482.89299999999997</c:v>
                </c:pt>
                <c:pt idx="26443">
                  <c:v>482.90899999999999</c:v>
                </c:pt>
                <c:pt idx="26444">
                  <c:v>482.92600000000004</c:v>
                </c:pt>
                <c:pt idx="26445">
                  <c:v>482.94199999999995</c:v>
                </c:pt>
                <c:pt idx="26446">
                  <c:v>482.95799999999997</c:v>
                </c:pt>
                <c:pt idx="26447">
                  <c:v>482.97399999999999</c:v>
                </c:pt>
                <c:pt idx="26448">
                  <c:v>482.99</c:v>
                </c:pt>
                <c:pt idx="26449">
                  <c:v>483.00600000000003</c:v>
                </c:pt>
                <c:pt idx="26450">
                  <c:v>483.02299999999997</c:v>
                </c:pt>
                <c:pt idx="26451">
                  <c:v>483.03899999999999</c:v>
                </c:pt>
                <c:pt idx="26452">
                  <c:v>483.05500000000001</c:v>
                </c:pt>
                <c:pt idx="26453">
                  <c:v>483.07100000000003</c:v>
                </c:pt>
                <c:pt idx="26454">
                  <c:v>483.08700000000005</c:v>
                </c:pt>
                <c:pt idx="26455">
                  <c:v>483.10399999999998</c:v>
                </c:pt>
                <c:pt idx="26456">
                  <c:v>483.12</c:v>
                </c:pt>
                <c:pt idx="26457">
                  <c:v>483.13600000000002</c:v>
                </c:pt>
                <c:pt idx="26458">
                  <c:v>483.15200000000004</c:v>
                </c:pt>
                <c:pt idx="26459">
                  <c:v>483.16799999999995</c:v>
                </c:pt>
                <c:pt idx="26460">
                  <c:v>483.18399999999997</c:v>
                </c:pt>
                <c:pt idx="26461">
                  <c:v>483.20100000000002</c:v>
                </c:pt>
                <c:pt idx="26462">
                  <c:v>483.21700000000004</c:v>
                </c:pt>
                <c:pt idx="26463">
                  <c:v>483.23300000000006</c:v>
                </c:pt>
                <c:pt idx="26464">
                  <c:v>483.24899999999997</c:v>
                </c:pt>
                <c:pt idx="26465">
                  <c:v>483.26499999999999</c:v>
                </c:pt>
                <c:pt idx="26466">
                  <c:v>483.28100000000001</c:v>
                </c:pt>
                <c:pt idx="26467">
                  <c:v>483.29800000000006</c:v>
                </c:pt>
                <c:pt idx="26468">
                  <c:v>483.31399999999996</c:v>
                </c:pt>
                <c:pt idx="26469">
                  <c:v>483.33</c:v>
                </c:pt>
                <c:pt idx="26470">
                  <c:v>483.346</c:v>
                </c:pt>
                <c:pt idx="26471">
                  <c:v>483.36200000000002</c:v>
                </c:pt>
                <c:pt idx="26472">
                  <c:v>483.37899999999996</c:v>
                </c:pt>
                <c:pt idx="26473">
                  <c:v>483.39499999999998</c:v>
                </c:pt>
                <c:pt idx="26474">
                  <c:v>483.411</c:v>
                </c:pt>
                <c:pt idx="26475">
                  <c:v>483.42700000000002</c:v>
                </c:pt>
                <c:pt idx="26476">
                  <c:v>483.44300000000004</c:v>
                </c:pt>
                <c:pt idx="26477">
                  <c:v>483.45900000000006</c:v>
                </c:pt>
                <c:pt idx="26478">
                  <c:v>483.47499999999997</c:v>
                </c:pt>
                <c:pt idx="26479">
                  <c:v>483.49200000000002</c:v>
                </c:pt>
                <c:pt idx="26480">
                  <c:v>483.50800000000004</c:v>
                </c:pt>
                <c:pt idx="26481">
                  <c:v>483.52400000000006</c:v>
                </c:pt>
                <c:pt idx="26482">
                  <c:v>483.53999999999996</c:v>
                </c:pt>
                <c:pt idx="26483">
                  <c:v>483.55599999999998</c:v>
                </c:pt>
                <c:pt idx="26484">
                  <c:v>483.572</c:v>
                </c:pt>
                <c:pt idx="26485">
                  <c:v>483.58900000000006</c:v>
                </c:pt>
                <c:pt idx="26486">
                  <c:v>483.60500000000008</c:v>
                </c:pt>
                <c:pt idx="26487">
                  <c:v>483.62099999999998</c:v>
                </c:pt>
                <c:pt idx="26488">
                  <c:v>483.637</c:v>
                </c:pt>
                <c:pt idx="26489">
                  <c:v>483.65300000000002</c:v>
                </c:pt>
                <c:pt idx="26490">
                  <c:v>483.66900000000004</c:v>
                </c:pt>
                <c:pt idx="26491">
                  <c:v>483.68500000000006</c:v>
                </c:pt>
                <c:pt idx="26492">
                  <c:v>483.702</c:v>
                </c:pt>
                <c:pt idx="26493">
                  <c:v>483.71800000000002</c:v>
                </c:pt>
                <c:pt idx="26494">
                  <c:v>483.73400000000004</c:v>
                </c:pt>
                <c:pt idx="26495">
                  <c:v>483.75</c:v>
                </c:pt>
                <c:pt idx="26496">
                  <c:v>483.76600000000002</c:v>
                </c:pt>
                <c:pt idx="26497">
                  <c:v>483.78199999999998</c:v>
                </c:pt>
                <c:pt idx="26498">
                  <c:v>483.798</c:v>
                </c:pt>
                <c:pt idx="26499">
                  <c:v>483.815</c:v>
                </c:pt>
                <c:pt idx="26500">
                  <c:v>483.83100000000002</c:v>
                </c:pt>
                <c:pt idx="26501">
                  <c:v>483.84699999999998</c:v>
                </c:pt>
                <c:pt idx="26502">
                  <c:v>483.86299999999994</c:v>
                </c:pt>
                <c:pt idx="26503">
                  <c:v>483.87899999999996</c:v>
                </c:pt>
                <c:pt idx="26504">
                  <c:v>483.89499999999998</c:v>
                </c:pt>
                <c:pt idx="26505">
                  <c:v>483.911</c:v>
                </c:pt>
                <c:pt idx="26506">
                  <c:v>483.92799999999994</c:v>
                </c:pt>
                <c:pt idx="26507">
                  <c:v>483.94399999999996</c:v>
                </c:pt>
                <c:pt idx="26508">
                  <c:v>483.96</c:v>
                </c:pt>
                <c:pt idx="26509">
                  <c:v>483.976</c:v>
                </c:pt>
                <c:pt idx="26510">
                  <c:v>483.99200000000002</c:v>
                </c:pt>
                <c:pt idx="26511">
                  <c:v>484.00799999999992</c:v>
                </c:pt>
                <c:pt idx="26512">
                  <c:v>484.02399999999994</c:v>
                </c:pt>
                <c:pt idx="26513">
                  <c:v>484.041</c:v>
                </c:pt>
                <c:pt idx="26514">
                  <c:v>484.05700000000002</c:v>
                </c:pt>
                <c:pt idx="26515">
                  <c:v>484.07300000000004</c:v>
                </c:pt>
                <c:pt idx="26516">
                  <c:v>484.08899999999994</c:v>
                </c:pt>
                <c:pt idx="26517">
                  <c:v>484.10499999999996</c:v>
                </c:pt>
                <c:pt idx="26518">
                  <c:v>484.12099999999998</c:v>
                </c:pt>
                <c:pt idx="26519">
                  <c:v>484.137</c:v>
                </c:pt>
                <c:pt idx="26520">
                  <c:v>484.15300000000002</c:v>
                </c:pt>
                <c:pt idx="26521">
                  <c:v>484.16999999999996</c:v>
                </c:pt>
                <c:pt idx="26522">
                  <c:v>484.18599999999998</c:v>
                </c:pt>
                <c:pt idx="26523">
                  <c:v>484.202</c:v>
                </c:pt>
                <c:pt idx="26524">
                  <c:v>484.21800000000002</c:v>
                </c:pt>
                <c:pt idx="26525">
                  <c:v>484.23400000000004</c:v>
                </c:pt>
                <c:pt idx="26526">
                  <c:v>484.24999999999994</c:v>
                </c:pt>
                <c:pt idx="26527">
                  <c:v>484.26599999999996</c:v>
                </c:pt>
                <c:pt idx="26528">
                  <c:v>484.28199999999998</c:v>
                </c:pt>
                <c:pt idx="26529">
                  <c:v>484.298</c:v>
                </c:pt>
                <c:pt idx="26530">
                  <c:v>484.31499999999994</c:v>
                </c:pt>
                <c:pt idx="26531">
                  <c:v>484.33099999999996</c:v>
                </c:pt>
                <c:pt idx="26532">
                  <c:v>484.34699999999998</c:v>
                </c:pt>
                <c:pt idx="26533">
                  <c:v>484.363</c:v>
                </c:pt>
                <c:pt idx="26534">
                  <c:v>484.37900000000002</c:v>
                </c:pt>
                <c:pt idx="26535">
                  <c:v>484.39500000000004</c:v>
                </c:pt>
                <c:pt idx="26536">
                  <c:v>484.41099999999994</c:v>
                </c:pt>
                <c:pt idx="26537">
                  <c:v>484.42699999999996</c:v>
                </c:pt>
                <c:pt idx="26538">
                  <c:v>484.44299999999998</c:v>
                </c:pt>
                <c:pt idx="26539">
                  <c:v>484.46000000000004</c:v>
                </c:pt>
                <c:pt idx="26540">
                  <c:v>484.47599999999994</c:v>
                </c:pt>
                <c:pt idx="26541">
                  <c:v>484.49199999999996</c:v>
                </c:pt>
                <c:pt idx="26542">
                  <c:v>484.50799999999998</c:v>
                </c:pt>
                <c:pt idx="26543">
                  <c:v>484.524</c:v>
                </c:pt>
                <c:pt idx="26544">
                  <c:v>484.54</c:v>
                </c:pt>
                <c:pt idx="26545">
                  <c:v>484.55600000000004</c:v>
                </c:pt>
                <c:pt idx="26546">
                  <c:v>484.57199999999995</c:v>
                </c:pt>
                <c:pt idx="26547">
                  <c:v>484.58799999999997</c:v>
                </c:pt>
                <c:pt idx="26548">
                  <c:v>484.60399999999998</c:v>
                </c:pt>
                <c:pt idx="26549">
                  <c:v>484.62100000000004</c:v>
                </c:pt>
                <c:pt idx="26550">
                  <c:v>484.63699999999994</c:v>
                </c:pt>
                <c:pt idx="26551">
                  <c:v>484.65299999999996</c:v>
                </c:pt>
                <c:pt idx="26552">
                  <c:v>484.66899999999998</c:v>
                </c:pt>
                <c:pt idx="26553">
                  <c:v>484.685</c:v>
                </c:pt>
                <c:pt idx="26554">
                  <c:v>484.70100000000002</c:v>
                </c:pt>
                <c:pt idx="26555">
                  <c:v>484.71700000000004</c:v>
                </c:pt>
                <c:pt idx="26556">
                  <c:v>484.73299999999995</c:v>
                </c:pt>
                <c:pt idx="26557">
                  <c:v>484.74899999999997</c:v>
                </c:pt>
                <c:pt idx="26558">
                  <c:v>484.76499999999999</c:v>
                </c:pt>
                <c:pt idx="26559">
                  <c:v>484.78100000000001</c:v>
                </c:pt>
                <c:pt idx="26560">
                  <c:v>484.79800000000006</c:v>
                </c:pt>
                <c:pt idx="26561">
                  <c:v>484.81399999999996</c:v>
                </c:pt>
                <c:pt idx="26562">
                  <c:v>484.83</c:v>
                </c:pt>
                <c:pt idx="26563">
                  <c:v>484.846</c:v>
                </c:pt>
                <c:pt idx="26564">
                  <c:v>484.86200000000002</c:v>
                </c:pt>
                <c:pt idx="26565">
                  <c:v>484.87800000000004</c:v>
                </c:pt>
                <c:pt idx="26566">
                  <c:v>484.89399999999995</c:v>
                </c:pt>
                <c:pt idx="26567">
                  <c:v>484.90999999999997</c:v>
                </c:pt>
                <c:pt idx="26568">
                  <c:v>484.92599999999999</c:v>
                </c:pt>
                <c:pt idx="26569">
                  <c:v>484.94200000000001</c:v>
                </c:pt>
                <c:pt idx="26570">
                  <c:v>484.95800000000003</c:v>
                </c:pt>
                <c:pt idx="26571">
                  <c:v>484.97400000000005</c:v>
                </c:pt>
                <c:pt idx="26572">
                  <c:v>484.98999999999995</c:v>
                </c:pt>
                <c:pt idx="26573">
                  <c:v>485.00700000000001</c:v>
                </c:pt>
                <c:pt idx="26574">
                  <c:v>485.02300000000002</c:v>
                </c:pt>
                <c:pt idx="26575">
                  <c:v>485.03900000000004</c:v>
                </c:pt>
                <c:pt idx="26576">
                  <c:v>485.05500000000006</c:v>
                </c:pt>
                <c:pt idx="26577">
                  <c:v>485.07099999999997</c:v>
                </c:pt>
                <c:pt idx="26578">
                  <c:v>485.08699999999999</c:v>
                </c:pt>
                <c:pt idx="26579">
                  <c:v>485.10300000000001</c:v>
                </c:pt>
                <c:pt idx="26580">
                  <c:v>485.11900000000003</c:v>
                </c:pt>
                <c:pt idx="26581">
                  <c:v>485.13500000000005</c:v>
                </c:pt>
                <c:pt idx="26582">
                  <c:v>485.15099999999995</c:v>
                </c:pt>
                <c:pt idx="26583">
                  <c:v>485.16699999999997</c:v>
                </c:pt>
                <c:pt idx="26584">
                  <c:v>485.18299999999999</c:v>
                </c:pt>
                <c:pt idx="26585">
                  <c:v>485.19900000000001</c:v>
                </c:pt>
                <c:pt idx="26586">
                  <c:v>485.21500000000003</c:v>
                </c:pt>
                <c:pt idx="26587">
                  <c:v>485.23199999999997</c:v>
                </c:pt>
                <c:pt idx="26588">
                  <c:v>485.24799999999999</c:v>
                </c:pt>
                <c:pt idx="26589">
                  <c:v>485.26400000000001</c:v>
                </c:pt>
                <c:pt idx="26590">
                  <c:v>485.28000000000003</c:v>
                </c:pt>
                <c:pt idx="26591">
                  <c:v>485.29600000000005</c:v>
                </c:pt>
                <c:pt idx="26592">
                  <c:v>485.31200000000007</c:v>
                </c:pt>
                <c:pt idx="26593">
                  <c:v>485.32799999999997</c:v>
                </c:pt>
                <c:pt idx="26594">
                  <c:v>485.34399999999999</c:v>
                </c:pt>
                <c:pt idx="26595">
                  <c:v>485.36</c:v>
                </c:pt>
                <c:pt idx="26596">
                  <c:v>485.37600000000003</c:v>
                </c:pt>
                <c:pt idx="26597">
                  <c:v>485.39200000000005</c:v>
                </c:pt>
                <c:pt idx="26598">
                  <c:v>485.40799999999996</c:v>
                </c:pt>
                <c:pt idx="26599">
                  <c:v>485.42399999999998</c:v>
                </c:pt>
                <c:pt idx="26600">
                  <c:v>485.44</c:v>
                </c:pt>
                <c:pt idx="26601">
                  <c:v>485.45600000000002</c:v>
                </c:pt>
                <c:pt idx="26602">
                  <c:v>485.47200000000004</c:v>
                </c:pt>
                <c:pt idx="26603">
                  <c:v>485.48800000000006</c:v>
                </c:pt>
                <c:pt idx="26604">
                  <c:v>485.50399999999996</c:v>
                </c:pt>
                <c:pt idx="26605">
                  <c:v>485.52</c:v>
                </c:pt>
                <c:pt idx="26606">
                  <c:v>485.53700000000003</c:v>
                </c:pt>
                <c:pt idx="26607">
                  <c:v>485.55300000000005</c:v>
                </c:pt>
                <c:pt idx="26608">
                  <c:v>485.56900000000007</c:v>
                </c:pt>
                <c:pt idx="26609">
                  <c:v>485.58499999999998</c:v>
                </c:pt>
                <c:pt idx="26610">
                  <c:v>485.601</c:v>
                </c:pt>
                <c:pt idx="26611">
                  <c:v>485.61700000000002</c:v>
                </c:pt>
                <c:pt idx="26612">
                  <c:v>485.63300000000004</c:v>
                </c:pt>
                <c:pt idx="26613">
                  <c:v>485.64900000000006</c:v>
                </c:pt>
                <c:pt idx="26614">
                  <c:v>485.66499999999996</c:v>
                </c:pt>
                <c:pt idx="26615">
                  <c:v>485.68099999999998</c:v>
                </c:pt>
                <c:pt idx="26616">
                  <c:v>485.697</c:v>
                </c:pt>
                <c:pt idx="26617">
                  <c:v>485.71300000000002</c:v>
                </c:pt>
                <c:pt idx="26618">
                  <c:v>485.72900000000004</c:v>
                </c:pt>
                <c:pt idx="26619">
                  <c:v>485.74500000000006</c:v>
                </c:pt>
                <c:pt idx="26620">
                  <c:v>485.76099999999997</c:v>
                </c:pt>
                <c:pt idx="26621">
                  <c:v>485.77699999999999</c:v>
                </c:pt>
                <c:pt idx="26622">
                  <c:v>485.79300000000001</c:v>
                </c:pt>
                <c:pt idx="26623">
                  <c:v>485.80900000000003</c:v>
                </c:pt>
                <c:pt idx="26624">
                  <c:v>485.82500000000005</c:v>
                </c:pt>
                <c:pt idx="26625">
                  <c:v>485.84100000000007</c:v>
                </c:pt>
                <c:pt idx="26626">
                  <c:v>485.85699999999997</c:v>
                </c:pt>
                <c:pt idx="26627">
                  <c:v>485.87299999999999</c:v>
                </c:pt>
                <c:pt idx="26628">
                  <c:v>485.88900000000001</c:v>
                </c:pt>
                <c:pt idx="26629">
                  <c:v>485.90500000000003</c:v>
                </c:pt>
                <c:pt idx="26630">
                  <c:v>485.92100000000005</c:v>
                </c:pt>
                <c:pt idx="26631">
                  <c:v>485.93700000000007</c:v>
                </c:pt>
                <c:pt idx="26632">
                  <c:v>485.95299999999997</c:v>
                </c:pt>
                <c:pt idx="26633">
                  <c:v>485.96899999999999</c:v>
                </c:pt>
                <c:pt idx="26634">
                  <c:v>485.98500000000001</c:v>
                </c:pt>
                <c:pt idx="26635">
                  <c:v>486.00100000000003</c:v>
                </c:pt>
                <c:pt idx="26636">
                  <c:v>486.01700000000005</c:v>
                </c:pt>
                <c:pt idx="26637">
                  <c:v>486.03300000000007</c:v>
                </c:pt>
                <c:pt idx="26638">
                  <c:v>486.04400000000004</c:v>
                </c:pt>
                <c:pt idx="26639">
                  <c:v>486.04899999999998</c:v>
                </c:pt>
                <c:pt idx="26640">
                  <c:v>486.06099999999998</c:v>
                </c:pt>
                <c:pt idx="26641">
                  <c:v>486.065</c:v>
                </c:pt>
                <c:pt idx="26642">
                  <c:v>486.07800000000003</c:v>
                </c:pt>
                <c:pt idx="26643">
                  <c:v>486.08100000000002</c:v>
                </c:pt>
                <c:pt idx="26644">
                  <c:v>486.09499999999997</c:v>
                </c:pt>
                <c:pt idx="26645">
                  <c:v>486.11200000000002</c:v>
                </c:pt>
                <c:pt idx="26646">
                  <c:v>486.12800000000004</c:v>
                </c:pt>
                <c:pt idx="26647">
                  <c:v>486.14499999999998</c:v>
                </c:pt>
                <c:pt idx="26648">
                  <c:v>486.16200000000003</c:v>
                </c:pt>
                <c:pt idx="26649">
                  <c:v>486.17899999999997</c:v>
                </c:pt>
                <c:pt idx="26650">
                  <c:v>486.19599999999997</c:v>
                </c:pt>
                <c:pt idx="26651">
                  <c:v>486.21199999999999</c:v>
                </c:pt>
                <c:pt idx="26652">
                  <c:v>486.22899999999993</c:v>
                </c:pt>
                <c:pt idx="26653">
                  <c:v>486.24599999999998</c:v>
                </c:pt>
                <c:pt idx="26654">
                  <c:v>486.26300000000003</c:v>
                </c:pt>
                <c:pt idx="26655">
                  <c:v>486.28</c:v>
                </c:pt>
                <c:pt idx="26656">
                  <c:v>486.29599999999999</c:v>
                </c:pt>
                <c:pt idx="26657">
                  <c:v>486.31300000000005</c:v>
                </c:pt>
                <c:pt idx="26658">
                  <c:v>486.33</c:v>
                </c:pt>
                <c:pt idx="26659">
                  <c:v>486.34700000000004</c:v>
                </c:pt>
                <c:pt idx="26660">
                  <c:v>486.36399999999998</c:v>
                </c:pt>
                <c:pt idx="26661">
                  <c:v>486.38</c:v>
                </c:pt>
                <c:pt idx="26662">
                  <c:v>486.39700000000005</c:v>
                </c:pt>
                <c:pt idx="26663">
                  <c:v>486.41399999999999</c:v>
                </c:pt>
                <c:pt idx="26664">
                  <c:v>486.43100000000004</c:v>
                </c:pt>
                <c:pt idx="26665">
                  <c:v>486.44700000000006</c:v>
                </c:pt>
                <c:pt idx="26666">
                  <c:v>486.464</c:v>
                </c:pt>
                <c:pt idx="26667">
                  <c:v>486.48100000000005</c:v>
                </c:pt>
                <c:pt idx="26668">
                  <c:v>486.49799999999999</c:v>
                </c:pt>
                <c:pt idx="26669">
                  <c:v>486.51499999999999</c:v>
                </c:pt>
                <c:pt idx="26670">
                  <c:v>486.53100000000001</c:v>
                </c:pt>
                <c:pt idx="26671">
                  <c:v>486.54799999999994</c:v>
                </c:pt>
                <c:pt idx="26672">
                  <c:v>486.565</c:v>
                </c:pt>
                <c:pt idx="26673">
                  <c:v>486.58199999999994</c:v>
                </c:pt>
                <c:pt idx="26674">
                  <c:v>486.59799999999996</c:v>
                </c:pt>
                <c:pt idx="26675">
                  <c:v>486.61500000000001</c:v>
                </c:pt>
                <c:pt idx="26676">
                  <c:v>486.63199999999995</c:v>
                </c:pt>
                <c:pt idx="26677">
                  <c:v>486.649</c:v>
                </c:pt>
                <c:pt idx="26678">
                  <c:v>486.66600000000005</c:v>
                </c:pt>
                <c:pt idx="26679">
                  <c:v>486.68199999999996</c:v>
                </c:pt>
                <c:pt idx="26680">
                  <c:v>486.69900000000001</c:v>
                </c:pt>
                <c:pt idx="26681">
                  <c:v>486.71599999999995</c:v>
                </c:pt>
                <c:pt idx="26682">
                  <c:v>486.733</c:v>
                </c:pt>
                <c:pt idx="26683">
                  <c:v>486.74900000000002</c:v>
                </c:pt>
                <c:pt idx="26684">
                  <c:v>486.76599999999996</c:v>
                </c:pt>
                <c:pt idx="26685">
                  <c:v>486.78300000000002</c:v>
                </c:pt>
                <c:pt idx="26686">
                  <c:v>486.80000000000007</c:v>
                </c:pt>
                <c:pt idx="26687">
                  <c:v>486.81599999999997</c:v>
                </c:pt>
                <c:pt idx="26688">
                  <c:v>486.83300000000003</c:v>
                </c:pt>
                <c:pt idx="26689">
                  <c:v>486.85</c:v>
                </c:pt>
                <c:pt idx="26690">
                  <c:v>486.86699999999996</c:v>
                </c:pt>
                <c:pt idx="26691">
                  <c:v>486.88400000000001</c:v>
                </c:pt>
                <c:pt idx="26692">
                  <c:v>486.90000000000003</c:v>
                </c:pt>
                <c:pt idx="26693">
                  <c:v>486.91699999999997</c:v>
                </c:pt>
                <c:pt idx="26694">
                  <c:v>486.93400000000003</c:v>
                </c:pt>
                <c:pt idx="26695">
                  <c:v>486.95099999999996</c:v>
                </c:pt>
                <c:pt idx="26696">
                  <c:v>486.96699999999998</c:v>
                </c:pt>
                <c:pt idx="26697">
                  <c:v>486.98400000000004</c:v>
                </c:pt>
                <c:pt idx="26698">
                  <c:v>487.00099999999998</c:v>
                </c:pt>
                <c:pt idx="26699">
                  <c:v>487.01800000000003</c:v>
                </c:pt>
                <c:pt idx="26700">
                  <c:v>487.03400000000005</c:v>
                </c:pt>
                <c:pt idx="26701">
                  <c:v>487.05099999999999</c:v>
                </c:pt>
                <c:pt idx="26702">
                  <c:v>487.06800000000004</c:v>
                </c:pt>
                <c:pt idx="26703">
                  <c:v>487.08499999999998</c:v>
                </c:pt>
                <c:pt idx="26704">
                  <c:v>487.101</c:v>
                </c:pt>
                <c:pt idx="26705">
                  <c:v>487.11800000000005</c:v>
                </c:pt>
                <c:pt idx="26706">
                  <c:v>487.13499999999999</c:v>
                </c:pt>
                <c:pt idx="26707">
                  <c:v>487.15200000000004</c:v>
                </c:pt>
                <c:pt idx="26708">
                  <c:v>487.16800000000006</c:v>
                </c:pt>
                <c:pt idx="26709">
                  <c:v>487.185</c:v>
                </c:pt>
                <c:pt idx="26710">
                  <c:v>487.202</c:v>
                </c:pt>
                <c:pt idx="26711">
                  <c:v>487.21899999999994</c:v>
                </c:pt>
                <c:pt idx="26712">
                  <c:v>487.23499999999996</c:v>
                </c:pt>
                <c:pt idx="26713">
                  <c:v>487.25200000000001</c:v>
                </c:pt>
                <c:pt idx="26714">
                  <c:v>487.26899999999995</c:v>
                </c:pt>
                <c:pt idx="26715">
                  <c:v>487.286</c:v>
                </c:pt>
                <c:pt idx="26716">
                  <c:v>487.30200000000002</c:v>
                </c:pt>
                <c:pt idx="26717">
                  <c:v>487.31899999999996</c:v>
                </c:pt>
                <c:pt idx="26718">
                  <c:v>487.33600000000001</c:v>
                </c:pt>
                <c:pt idx="26719">
                  <c:v>487.35200000000003</c:v>
                </c:pt>
                <c:pt idx="26720">
                  <c:v>487.36899999999997</c:v>
                </c:pt>
                <c:pt idx="26721">
                  <c:v>487.38600000000002</c:v>
                </c:pt>
                <c:pt idx="26722">
                  <c:v>487.40299999999996</c:v>
                </c:pt>
                <c:pt idx="26723">
                  <c:v>487.41899999999998</c:v>
                </c:pt>
                <c:pt idx="26724">
                  <c:v>487.43600000000004</c:v>
                </c:pt>
                <c:pt idx="26725">
                  <c:v>487.45299999999997</c:v>
                </c:pt>
                <c:pt idx="26726">
                  <c:v>487.47</c:v>
                </c:pt>
                <c:pt idx="26727">
                  <c:v>487.48600000000005</c:v>
                </c:pt>
                <c:pt idx="26728">
                  <c:v>487.50299999999999</c:v>
                </c:pt>
                <c:pt idx="26729">
                  <c:v>487.52000000000004</c:v>
                </c:pt>
                <c:pt idx="26730">
                  <c:v>487.53699999999998</c:v>
                </c:pt>
                <c:pt idx="26731">
                  <c:v>487.553</c:v>
                </c:pt>
                <c:pt idx="26732">
                  <c:v>487.57</c:v>
                </c:pt>
                <c:pt idx="26733">
                  <c:v>487.58699999999993</c:v>
                </c:pt>
                <c:pt idx="26734">
                  <c:v>487.60299999999995</c:v>
                </c:pt>
                <c:pt idx="26735">
                  <c:v>487.62</c:v>
                </c:pt>
                <c:pt idx="26736">
                  <c:v>487.63699999999994</c:v>
                </c:pt>
                <c:pt idx="26737">
                  <c:v>487.654</c:v>
                </c:pt>
                <c:pt idx="26738">
                  <c:v>487.67</c:v>
                </c:pt>
                <c:pt idx="26739">
                  <c:v>487.68699999999995</c:v>
                </c:pt>
                <c:pt idx="26740">
                  <c:v>487.70400000000001</c:v>
                </c:pt>
                <c:pt idx="26741">
                  <c:v>487.72</c:v>
                </c:pt>
                <c:pt idx="26742">
                  <c:v>487.73699999999997</c:v>
                </c:pt>
                <c:pt idx="26743">
                  <c:v>487.75400000000002</c:v>
                </c:pt>
                <c:pt idx="26744">
                  <c:v>487.77099999999996</c:v>
                </c:pt>
                <c:pt idx="26745">
                  <c:v>487.78699999999998</c:v>
                </c:pt>
                <c:pt idx="26746">
                  <c:v>487.80400000000003</c:v>
                </c:pt>
                <c:pt idx="26747">
                  <c:v>487.82099999999997</c:v>
                </c:pt>
                <c:pt idx="26748">
                  <c:v>487.83699999999999</c:v>
                </c:pt>
                <c:pt idx="26749">
                  <c:v>487.85400000000004</c:v>
                </c:pt>
                <c:pt idx="26750">
                  <c:v>487.87099999999998</c:v>
                </c:pt>
                <c:pt idx="26751">
                  <c:v>487.88800000000003</c:v>
                </c:pt>
                <c:pt idx="26752">
                  <c:v>487.90400000000005</c:v>
                </c:pt>
                <c:pt idx="26753">
                  <c:v>487.92099999999999</c:v>
                </c:pt>
                <c:pt idx="26754">
                  <c:v>487.93799999999999</c:v>
                </c:pt>
                <c:pt idx="26755">
                  <c:v>487.95400000000001</c:v>
                </c:pt>
                <c:pt idx="26756">
                  <c:v>487.97099999999995</c:v>
                </c:pt>
                <c:pt idx="26757">
                  <c:v>487.988</c:v>
                </c:pt>
                <c:pt idx="26758">
                  <c:v>488.00400000000002</c:v>
                </c:pt>
                <c:pt idx="26759">
                  <c:v>488.02099999999996</c:v>
                </c:pt>
                <c:pt idx="26760">
                  <c:v>488.03800000000001</c:v>
                </c:pt>
                <c:pt idx="26761">
                  <c:v>488.05499999999995</c:v>
                </c:pt>
                <c:pt idx="26762">
                  <c:v>488.07099999999997</c:v>
                </c:pt>
                <c:pt idx="26763">
                  <c:v>488.08800000000002</c:v>
                </c:pt>
                <c:pt idx="26764">
                  <c:v>488.10499999999996</c:v>
                </c:pt>
                <c:pt idx="26765">
                  <c:v>488.12099999999998</c:v>
                </c:pt>
                <c:pt idx="26766">
                  <c:v>488.13800000000003</c:v>
                </c:pt>
                <c:pt idx="26767">
                  <c:v>488.15499999999997</c:v>
                </c:pt>
                <c:pt idx="26768">
                  <c:v>488.17099999999999</c:v>
                </c:pt>
                <c:pt idx="26769">
                  <c:v>488.18800000000005</c:v>
                </c:pt>
                <c:pt idx="26770">
                  <c:v>488.20499999999998</c:v>
                </c:pt>
                <c:pt idx="26771">
                  <c:v>488.221</c:v>
                </c:pt>
                <c:pt idx="26772">
                  <c:v>488.23800000000006</c:v>
                </c:pt>
                <c:pt idx="26773">
                  <c:v>488.255</c:v>
                </c:pt>
                <c:pt idx="26774">
                  <c:v>488.27199999999999</c:v>
                </c:pt>
                <c:pt idx="26775">
                  <c:v>488.28800000000001</c:v>
                </c:pt>
                <c:pt idx="26776">
                  <c:v>488.30499999999995</c:v>
                </c:pt>
                <c:pt idx="26777">
                  <c:v>488.322</c:v>
                </c:pt>
                <c:pt idx="26778">
                  <c:v>488.33800000000002</c:v>
                </c:pt>
                <c:pt idx="26779">
                  <c:v>488.35499999999996</c:v>
                </c:pt>
                <c:pt idx="26780">
                  <c:v>488.37200000000001</c:v>
                </c:pt>
                <c:pt idx="26781">
                  <c:v>488.38800000000003</c:v>
                </c:pt>
                <c:pt idx="26782">
                  <c:v>488.40499999999997</c:v>
                </c:pt>
                <c:pt idx="26783">
                  <c:v>488.42200000000003</c:v>
                </c:pt>
                <c:pt idx="26784">
                  <c:v>488.43800000000005</c:v>
                </c:pt>
                <c:pt idx="26785">
                  <c:v>488.45499999999998</c:v>
                </c:pt>
                <c:pt idx="26786">
                  <c:v>488.47200000000004</c:v>
                </c:pt>
                <c:pt idx="26787">
                  <c:v>488.48800000000006</c:v>
                </c:pt>
                <c:pt idx="26788">
                  <c:v>488.505</c:v>
                </c:pt>
                <c:pt idx="26789">
                  <c:v>488.52200000000005</c:v>
                </c:pt>
                <c:pt idx="26790">
                  <c:v>488.53799999999995</c:v>
                </c:pt>
                <c:pt idx="26791">
                  <c:v>488.55500000000001</c:v>
                </c:pt>
                <c:pt idx="26792">
                  <c:v>488.57200000000006</c:v>
                </c:pt>
                <c:pt idx="26793">
                  <c:v>488.58799999999997</c:v>
                </c:pt>
                <c:pt idx="26794">
                  <c:v>488.60500000000002</c:v>
                </c:pt>
                <c:pt idx="26795">
                  <c:v>488.62200000000007</c:v>
                </c:pt>
                <c:pt idx="26796">
                  <c:v>488.63799999999998</c:v>
                </c:pt>
                <c:pt idx="26797">
                  <c:v>488.65500000000003</c:v>
                </c:pt>
                <c:pt idx="26798">
                  <c:v>488.67200000000003</c:v>
                </c:pt>
                <c:pt idx="26799">
                  <c:v>488.68799999999999</c:v>
                </c:pt>
                <c:pt idx="26800">
                  <c:v>488.70499999999998</c:v>
                </c:pt>
                <c:pt idx="26801">
                  <c:v>488.72199999999992</c:v>
                </c:pt>
                <c:pt idx="26802">
                  <c:v>488.73799999999994</c:v>
                </c:pt>
                <c:pt idx="26803">
                  <c:v>488.755</c:v>
                </c:pt>
                <c:pt idx="26804">
                  <c:v>488.77199999999993</c:v>
                </c:pt>
                <c:pt idx="26805">
                  <c:v>488.78799999999995</c:v>
                </c:pt>
                <c:pt idx="26806">
                  <c:v>488.80500000000001</c:v>
                </c:pt>
                <c:pt idx="26807">
                  <c:v>488.82199999999995</c:v>
                </c:pt>
                <c:pt idx="26808">
                  <c:v>488.83799999999997</c:v>
                </c:pt>
                <c:pt idx="26809">
                  <c:v>488.85500000000002</c:v>
                </c:pt>
                <c:pt idx="26810">
                  <c:v>488.87199999999996</c:v>
                </c:pt>
                <c:pt idx="26811">
                  <c:v>488.88799999999998</c:v>
                </c:pt>
                <c:pt idx="26812">
                  <c:v>488.90500000000003</c:v>
                </c:pt>
                <c:pt idx="26813">
                  <c:v>488.92199999999997</c:v>
                </c:pt>
                <c:pt idx="26814">
                  <c:v>488.93799999999999</c:v>
                </c:pt>
                <c:pt idx="26815">
                  <c:v>488.95500000000004</c:v>
                </c:pt>
                <c:pt idx="26816">
                  <c:v>488.97199999999998</c:v>
                </c:pt>
                <c:pt idx="26817">
                  <c:v>488.988</c:v>
                </c:pt>
                <c:pt idx="26818">
                  <c:v>489.00500000000005</c:v>
                </c:pt>
                <c:pt idx="26819">
                  <c:v>489.02100000000007</c:v>
                </c:pt>
                <c:pt idx="26820">
                  <c:v>489.03800000000001</c:v>
                </c:pt>
                <c:pt idx="26821">
                  <c:v>489.05500000000001</c:v>
                </c:pt>
                <c:pt idx="26822">
                  <c:v>489.07100000000003</c:v>
                </c:pt>
                <c:pt idx="26823">
                  <c:v>489.08799999999997</c:v>
                </c:pt>
                <c:pt idx="26824">
                  <c:v>489.10500000000002</c:v>
                </c:pt>
                <c:pt idx="26825">
                  <c:v>489.12099999999992</c:v>
                </c:pt>
                <c:pt idx="26826">
                  <c:v>489.13799999999998</c:v>
                </c:pt>
                <c:pt idx="26827">
                  <c:v>489.15500000000003</c:v>
                </c:pt>
                <c:pt idx="26828">
                  <c:v>489.17099999999994</c:v>
                </c:pt>
                <c:pt idx="26829">
                  <c:v>489.18799999999999</c:v>
                </c:pt>
                <c:pt idx="26830">
                  <c:v>489.20500000000004</c:v>
                </c:pt>
                <c:pt idx="26831">
                  <c:v>489.22099999999995</c:v>
                </c:pt>
                <c:pt idx="26832">
                  <c:v>489.238</c:v>
                </c:pt>
                <c:pt idx="26833">
                  <c:v>489.25400000000002</c:v>
                </c:pt>
                <c:pt idx="26834">
                  <c:v>489.27099999999996</c:v>
                </c:pt>
                <c:pt idx="26835">
                  <c:v>489.28800000000001</c:v>
                </c:pt>
                <c:pt idx="26836">
                  <c:v>489.30400000000003</c:v>
                </c:pt>
                <c:pt idx="26837">
                  <c:v>489.32099999999997</c:v>
                </c:pt>
                <c:pt idx="26838">
                  <c:v>489.33800000000002</c:v>
                </c:pt>
                <c:pt idx="26839">
                  <c:v>489.35400000000004</c:v>
                </c:pt>
                <c:pt idx="26840">
                  <c:v>489.37099999999998</c:v>
                </c:pt>
                <c:pt idx="26841">
                  <c:v>489.387</c:v>
                </c:pt>
                <c:pt idx="26842">
                  <c:v>489.40400000000005</c:v>
                </c:pt>
                <c:pt idx="26843">
                  <c:v>489.42099999999999</c:v>
                </c:pt>
                <c:pt idx="26844">
                  <c:v>489.43700000000001</c:v>
                </c:pt>
                <c:pt idx="26845">
                  <c:v>489.45400000000006</c:v>
                </c:pt>
                <c:pt idx="26846">
                  <c:v>489.471</c:v>
                </c:pt>
                <c:pt idx="26847">
                  <c:v>489.48699999999997</c:v>
                </c:pt>
                <c:pt idx="26848">
                  <c:v>489.50400000000002</c:v>
                </c:pt>
                <c:pt idx="26849">
                  <c:v>489.51999999999992</c:v>
                </c:pt>
                <c:pt idx="26850">
                  <c:v>489.53699999999998</c:v>
                </c:pt>
                <c:pt idx="26851">
                  <c:v>489.55400000000003</c:v>
                </c:pt>
                <c:pt idx="26852">
                  <c:v>489.56999999999994</c:v>
                </c:pt>
                <c:pt idx="26853">
                  <c:v>489.58699999999999</c:v>
                </c:pt>
                <c:pt idx="26854">
                  <c:v>489.60400000000004</c:v>
                </c:pt>
                <c:pt idx="26855">
                  <c:v>489.61999999999995</c:v>
                </c:pt>
                <c:pt idx="26856">
                  <c:v>489.637</c:v>
                </c:pt>
                <c:pt idx="26857">
                  <c:v>489.65300000000002</c:v>
                </c:pt>
                <c:pt idx="26858">
                  <c:v>489.66999999999996</c:v>
                </c:pt>
                <c:pt idx="26859">
                  <c:v>489.68700000000001</c:v>
                </c:pt>
                <c:pt idx="26860">
                  <c:v>489.70300000000003</c:v>
                </c:pt>
                <c:pt idx="26861">
                  <c:v>489.71999999999997</c:v>
                </c:pt>
                <c:pt idx="26862">
                  <c:v>489.73599999999999</c:v>
                </c:pt>
                <c:pt idx="26863">
                  <c:v>489.75300000000004</c:v>
                </c:pt>
                <c:pt idx="26864">
                  <c:v>489.77</c:v>
                </c:pt>
                <c:pt idx="26865">
                  <c:v>489.786</c:v>
                </c:pt>
                <c:pt idx="26866">
                  <c:v>489.80300000000005</c:v>
                </c:pt>
                <c:pt idx="26867">
                  <c:v>489.81899999999996</c:v>
                </c:pt>
                <c:pt idx="26868">
                  <c:v>489.83600000000001</c:v>
                </c:pt>
                <c:pt idx="26869">
                  <c:v>489.85300000000007</c:v>
                </c:pt>
                <c:pt idx="26870">
                  <c:v>489.86899999999997</c:v>
                </c:pt>
                <c:pt idx="26871">
                  <c:v>489.88600000000002</c:v>
                </c:pt>
                <c:pt idx="26872">
                  <c:v>489.90199999999999</c:v>
                </c:pt>
                <c:pt idx="26873">
                  <c:v>489.91899999999998</c:v>
                </c:pt>
                <c:pt idx="26874">
                  <c:v>489.93599999999998</c:v>
                </c:pt>
                <c:pt idx="26875">
                  <c:v>489.952</c:v>
                </c:pt>
                <c:pt idx="26876">
                  <c:v>489.96899999999994</c:v>
                </c:pt>
                <c:pt idx="26877">
                  <c:v>489.98499999999996</c:v>
                </c:pt>
                <c:pt idx="26878">
                  <c:v>490.00200000000001</c:v>
                </c:pt>
                <c:pt idx="26879">
                  <c:v>490.01899999999995</c:v>
                </c:pt>
                <c:pt idx="26880">
                  <c:v>490.03499999999997</c:v>
                </c:pt>
                <c:pt idx="26881">
                  <c:v>490.05200000000002</c:v>
                </c:pt>
                <c:pt idx="26882">
                  <c:v>490.06800000000004</c:v>
                </c:pt>
                <c:pt idx="26883">
                  <c:v>490.08499999999998</c:v>
                </c:pt>
                <c:pt idx="26884">
                  <c:v>490.10200000000003</c:v>
                </c:pt>
                <c:pt idx="26885">
                  <c:v>490.11800000000005</c:v>
                </c:pt>
                <c:pt idx="26886">
                  <c:v>490.13499999999999</c:v>
                </c:pt>
                <c:pt idx="26887">
                  <c:v>490.15100000000001</c:v>
                </c:pt>
                <c:pt idx="26888">
                  <c:v>490.16800000000006</c:v>
                </c:pt>
                <c:pt idx="26889">
                  <c:v>490.18399999999997</c:v>
                </c:pt>
                <c:pt idx="26890">
                  <c:v>490.20100000000002</c:v>
                </c:pt>
                <c:pt idx="26891">
                  <c:v>490.21799999999996</c:v>
                </c:pt>
                <c:pt idx="26892">
                  <c:v>490.23399999999998</c:v>
                </c:pt>
                <c:pt idx="26893">
                  <c:v>490.25100000000003</c:v>
                </c:pt>
                <c:pt idx="26894">
                  <c:v>490.26700000000005</c:v>
                </c:pt>
                <c:pt idx="26895">
                  <c:v>490.28399999999999</c:v>
                </c:pt>
                <c:pt idx="26896">
                  <c:v>490.30100000000004</c:v>
                </c:pt>
                <c:pt idx="26897">
                  <c:v>490.31700000000001</c:v>
                </c:pt>
                <c:pt idx="26898">
                  <c:v>490.334</c:v>
                </c:pt>
                <c:pt idx="26899">
                  <c:v>490.34999999999997</c:v>
                </c:pt>
                <c:pt idx="26900">
                  <c:v>490.36700000000002</c:v>
                </c:pt>
                <c:pt idx="26901">
                  <c:v>490.38299999999992</c:v>
                </c:pt>
                <c:pt idx="26902">
                  <c:v>490.4</c:v>
                </c:pt>
                <c:pt idx="26903">
                  <c:v>490.41700000000003</c:v>
                </c:pt>
                <c:pt idx="26904">
                  <c:v>490.43299999999994</c:v>
                </c:pt>
                <c:pt idx="26905">
                  <c:v>490.45</c:v>
                </c:pt>
                <c:pt idx="26906">
                  <c:v>490.46600000000001</c:v>
                </c:pt>
                <c:pt idx="26907">
                  <c:v>490.48299999999995</c:v>
                </c:pt>
                <c:pt idx="26908">
                  <c:v>490.49899999999997</c:v>
                </c:pt>
                <c:pt idx="26909">
                  <c:v>490.51600000000002</c:v>
                </c:pt>
                <c:pt idx="26910">
                  <c:v>490.53200000000004</c:v>
                </c:pt>
                <c:pt idx="26911">
                  <c:v>490.54899999999998</c:v>
                </c:pt>
                <c:pt idx="26912">
                  <c:v>490.56600000000003</c:v>
                </c:pt>
                <c:pt idx="26913">
                  <c:v>490.58200000000005</c:v>
                </c:pt>
                <c:pt idx="26914">
                  <c:v>490.59899999999999</c:v>
                </c:pt>
                <c:pt idx="26915">
                  <c:v>490.61500000000001</c:v>
                </c:pt>
                <c:pt idx="26916">
                  <c:v>490.63200000000006</c:v>
                </c:pt>
                <c:pt idx="26917">
                  <c:v>490.64799999999997</c:v>
                </c:pt>
                <c:pt idx="26918">
                  <c:v>490.66500000000002</c:v>
                </c:pt>
                <c:pt idx="26919">
                  <c:v>490.68200000000007</c:v>
                </c:pt>
                <c:pt idx="26920">
                  <c:v>490.69799999999998</c:v>
                </c:pt>
                <c:pt idx="26921">
                  <c:v>490.71500000000003</c:v>
                </c:pt>
                <c:pt idx="26922">
                  <c:v>490.73100000000005</c:v>
                </c:pt>
                <c:pt idx="26923">
                  <c:v>490.74799999999999</c:v>
                </c:pt>
                <c:pt idx="26924">
                  <c:v>490.76400000000001</c:v>
                </c:pt>
                <c:pt idx="26925">
                  <c:v>490.78100000000001</c:v>
                </c:pt>
                <c:pt idx="26926">
                  <c:v>490.79700000000003</c:v>
                </c:pt>
                <c:pt idx="26927">
                  <c:v>490.81399999999996</c:v>
                </c:pt>
                <c:pt idx="26928">
                  <c:v>490.83</c:v>
                </c:pt>
                <c:pt idx="26929">
                  <c:v>490.84699999999992</c:v>
                </c:pt>
                <c:pt idx="26930">
                  <c:v>490.86399999999998</c:v>
                </c:pt>
                <c:pt idx="26931">
                  <c:v>490.88</c:v>
                </c:pt>
                <c:pt idx="26932">
                  <c:v>490.89699999999993</c:v>
                </c:pt>
                <c:pt idx="26933">
                  <c:v>490.91299999999995</c:v>
                </c:pt>
                <c:pt idx="26934">
                  <c:v>490.93</c:v>
                </c:pt>
                <c:pt idx="26935">
                  <c:v>490.94600000000003</c:v>
                </c:pt>
                <c:pt idx="26936">
                  <c:v>490.96299999999997</c:v>
                </c:pt>
                <c:pt idx="26937">
                  <c:v>490.97899999999998</c:v>
                </c:pt>
                <c:pt idx="26938">
                  <c:v>490.99600000000004</c:v>
                </c:pt>
                <c:pt idx="26939">
                  <c:v>491.01199999999994</c:v>
                </c:pt>
                <c:pt idx="26940">
                  <c:v>491.029</c:v>
                </c:pt>
                <c:pt idx="26941">
                  <c:v>491.04600000000005</c:v>
                </c:pt>
                <c:pt idx="26942">
                  <c:v>491.06199999999995</c:v>
                </c:pt>
                <c:pt idx="26943">
                  <c:v>491.07900000000001</c:v>
                </c:pt>
                <c:pt idx="26944">
                  <c:v>491.09500000000003</c:v>
                </c:pt>
                <c:pt idx="26945">
                  <c:v>491.11199999999997</c:v>
                </c:pt>
                <c:pt idx="26946">
                  <c:v>491.12799999999999</c:v>
                </c:pt>
                <c:pt idx="26947">
                  <c:v>491.14500000000004</c:v>
                </c:pt>
                <c:pt idx="26948">
                  <c:v>491.16100000000006</c:v>
                </c:pt>
                <c:pt idx="26949">
                  <c:v>491.178</c:v>
                </c:pt>
                <c:pt idx="26950">
                  <c:v>491.19400000000002</c:v>
                </c:pt>
                <c:pt idx="26951">
                  <c:v>491.21100000000007</c:v>
                </c:pt>
                <c:pt idx="26952">
                  <c:v>491.22699999999998</c:v>
                </c:pt>
                <c:pt idx="26953">
                  <c:v>491.24400000000003</c:v>
                </c:pt>
                <c:pt idx="26954">
                  <c:v>491.26000000000005</c:v>
                </c:pt>
                <c:pt idx="26955">
                  <c:v>491.27699999999999</c:v>
                </c:pt>
                <c:pt idx="26956">
                  <c:v>491.29299999999995</c:v>
                </c:pt>
                <c:pt idx="26957">
                  <c:v>491.31</c:v>
                </c:pt>
                <c:pt idx="26958">
                  <c:v>491.32600000000002</c:v>
                </c:pt>
                <c:pt idx="26959">
                  <c:v>491.34299999999996</c:v>
                </c:pt>
                <c:pt idx="26960">
                  <c:v>491.36</c:v>
                </c:pt>
                <c:pt idx="26961">
                  <c:v>491.37600000000003</c:v>
                </c:pt>
                <c:pt idx="26962">
                  <c:v>491.39299999999997</c:v>
                </c:pt>
                <c:pt idx="26963">
                  <c:v>491.40899999999999</c:v>
                </c:pt>
                <c:pt idx="26964">
                  <c:v>491.42600000000004</c:v>
                </c:pt>
                <c:pt idx="26965">
                  <c:v>491.44199999999995</c:v>
                </c:pt>
                <c:pt idx="26966">
                  <c:v>491.459</c:v>
                </c:pt>
                <c:pt idx="26967">
                  <c:v>491.47500000000002</c:v>
                </c:pt>
                <c:pt idx="26968">
                  <c:v>491.49199999999996</c:v>
                </c:pt>
                <c:pt idx="26969">
                  <c:v>491.50799999999998</c:v>
                </c:pt>
                <c:pt idx="26970">
                  <c:v>491.52500000000003</c:v>
                </c:pt>
                <c:pt idx="26971">
                  <c:v>491.54100000000005</c:v>
                </c:pt>
                <c:pt idx="26972">
                  <c:v>491.55799999999999</c:v>
                </c:pt>
                <c:pt idx="26973">
                  <c:v>491.57400000000001</c:v>
                </c:pt>
                <c:pt idx="26974">
                  <c:v>491.59100000000007</c:v>
                </c:pt>
                <c:pt idx="26975">
                  <c:v>491.60699999999997</c:v>
                </c:pt>
                <c:pt idx="26976">
                  <c:v>491.62400000000002</c:v>
                </c:pt>
                <c:pt idx="26977">
                  <c:v>491.64000000000004</c:v>
                </c:pt>
                <c:pt idx="26978">
                  <c:v>491.65699999999998</c:v>
                </c:pt>
                <c:pt idx="26979">
                  <c:v>491.673</c:v>
                </c:pt>
                <c:pt idx="26980">
                  <c:v>491.69000000000005</c:v>
                </c:pt>
                <c:pt idx="26981">
                  <c:v>491.70600000000007</c:v>
                </c:pt>
                <c:pt idx="26982">
                  <c:v>491.72300000000001</c:v>
                </c:pt>
                <c:pt idx="26983">
                  <c:v>491.73900000000003</c:v>
                </c:pt>
                <c:pt idx="26984">
                  <c:v>491.75600000000003</c:v>
                </c:pt>
                <c:pt idx="26985">
                  <c:v>491.77199999999999</c:v>
                </c:pt>
                <c:pt idx="26986">
                  <c:v>491.78899999999999</c:v>
                </c:pt>
                <c:pt idx="26987">
                  <c:v>491.80500000000001</c:v>
                </c:pt>
                <c:pt idx="26988">
                  <c:v>491.82199999999995</c:v>
                </c:pt>
                <c:pt idx="26989">
                  <c:v>491.83799999999997</c:v>
                </c:pt>
                <c:pt idx="26990">
                  <c:v>491.85500000000002</c:v>
                </c:pt>
                <c:pt idx="26991">
                  <c:v>491.87100000000004</c:v>
                </c:pt>
                <c:pt idx="26992">
                  <c:v>491.88799999999998</c:v>
                </c:pt>
                <c:pt idx="26993">
                  <c:v>491.904</c:v>
                </c:pt>
                <c:pt idx="26994">
                  <c:v>491.92099999999994</c:v>
                </c:pt>
                <c:pt idx="26995">
                  <c:v>491.93699999999995</c:v>
                </c:pt>
                <c:pt idx="26996">
                  <c:v>491.95400000000001</c:v>
                </c:pt>
                <c:pt idx="26997">
                  <c:v>491.97</c:v>
                </c:pt>
                <c:pt idx="26998">
                  <c:v>491.98699999999997</c:v>
                </c:pt>
                <c:pt idx="26999">
                  <c:v>492.00299999999999</c:v>
                </c:pt>
                <c:pt idx="27000">
                  <c:v>492.01900000000001</c:v>
                </c:pt>
                <c:pt idx="27001">
                  <c:v>492.03600000000006</c:v>
                </c:pt>
                <c:pt idx="27002">
                  <c:v>492.05199999999996</c:v>
                </c:pt>
                <c:pt idx="27003">
                  <c:v>492.06900000000002</c:v>
                </c:pt>
                <c:pt idx="27004">
                  <c:v>492.08500000000004</c:v>
                </c:pt>
                <c:pt idx="27005">
                  <c:v>492.10199999999998</c:v>
                </c:pt>
                <c:pt idx="27006">
                  <c:v>492.11799999999999</c:v>
                </c:pt>
                <c:pt idx="27007">
                  <c:v>492.13500000000005</c:v>
                </c:pt>
                <c:pt idx="27008">
                  <c:v>492.15100000000007</c:v>
                </c:pt>
                <c:pt idx="27009">
                  <c:v>492.16800000000001</c:v>
                </c:pt>
                <c:pt idx="27010">
                  <c:v>492.18400000000003</c:v>
                </c:pt>
                <c:pt idx="27011">
                  <c:v>492.20099999999996</c:v>
                </c:pt>
                <c:pt idx="27012">
                  <c:v>492.21699999999998</c:v>
                </c:pt>
                <c:pt idx="27013">
                  <c:v>492.23400000000004</c:v>
                </c:pt>
                <c:pt idx="27014">
                  <c:v>492.25000000000006</c:v>
                </c:pt>
                <c:pt idx="27015">
                  <c:v>492.267</c:v>
                </c:pt>
                <c:pt idx="27016">
                  <c:v>492.28300000000002</c:v>
                </c:pt>
                <c:pt idx="27017">
                  <c:v>492.3</c:v>
                </c:pt>
                <c:pt idx="27018">
                  <c:v>492.31600000000003</c:v>
                </c:pt>
                <c:pt idx="27019">
                  <c:v>492.33199999999994</c:v>
                </c:pt>
                <c:pt idx="27020">
                  <c:v>492.34899999999999</c:v>
                </c:pt>
                <c:pt idx="27021">
                  <c:v>492.36500000000001</c:v>
                </c:pt>
                <c:pt idx="27022">
                  <c:v>492.38199999999995</c:v>
                </c:pt>
                <c:pt idx="27023">
                  <c:v>492.39799999999997</c:v>
                </c:pt>
                <c:pt idx="27024">
                  <c:v>492.41500000000002</c:v>
                </c:pt>
                <c:pt idx="27025">
                  <c:v>492.43100000000004</c:v>
                </c:pt>
                <c:pt idx="27026">
                  <c:v>492.44799999999998</c:v>
                </c:pt>
                <c:pt idx="27027">
                  <c:v>492.464</c:v>
                </c:pt>
                <c:pt idx="27028">
                  <c:v>492.48099999999994</c:v>
                </c:pt>
                <c:pt idx="27029">
                  <c:v>492.49699999999996</c:v>
                </c:pt>
                <c:pt idx="27030">
                  <c:v>492.51400000000001</c:v>
                </c:pt>
                <c:pt idx="27031">
                  <c:v>492.53000000000003</c:v>
                </c:pt>
                <c:pt idx="27032">
                  <c:v>492.54600000000005</c:v>
                </c:pt>
                <c:pt idx="27033">
                  <c:v>492.56299999999999</c:v>
                </c:pt>
                <c:pt idx="27034">
                  <c:v>492.57900000000001</c:v>
                </c:pt>
                <c:pt idx="27035">
                  <c:v>492.59600000000006</c:v>
                </c:pt>
                <c:pt idx="27036">
                  <c:v>492.61199999999997</c:v>
                </c:pt>
                <c:pt idx="27037">
                  <c:v>492.62900000000002</c:v>
                </c:pt>
                <c:pt idx="27038">
                  <c:v>492.64500000000004</c:v>
                </c:pt>
                <c:pt idx="27039">
                  <c:v>492.66199999999998</c:v>
                </c:pt>
                <c:pt idx="27040">
                  <c:v>492.678</c:v>
                </c:pt>
                <c:pt idx="27041">
                  <c:v>492.69400000000002</c:v>
                </c:pt>
                <c:pt idx="27042">
                  <c:v>492.71100000000007</c:v>
                </c:pt>
                <c:pt idx="27043">
                  <c:v>492.72699999999998</c:v>
                </c:pt>
                <c:pt idx="27044">
                  <c:v>492.74400000000003</c:v>
                </c:pt>
                <c:pt idx="27045">
                  <c:v>492.76000000000005</c:v>
                </c:pt>
                <c:pt idx="27046">
                  <c:v>492.77699999999999</c:v>
                </c:pt>
                <c:pt idx="27047">
                  <c:v>492.79300000000001</c:v>
                </c:pt>
                <c:pt idx="27048">
                  <c:v>492.81</c:v>
                </c:pt>
                <c:pt idx="27049">
                  <c:v>492.82600000000002</c:v>
                </c:pt>
                <c:pt idx="27050">
                  <c:v>492.84199999999998</c:v>
                </c:pt>
                <c:pt idx="27051">
                  <c:v>492.85899999999998</c:v>
                </c:pt>
                <c:pt idx="27052">
                  <c:v>492.875</c:v>
                </c:pt>
                <c:pt idx="27053">
                  <c:v>492.89199999999994</c:v>
                </c:pt>
                <c:pt idx="27054">
                  <c:v>492.90799999999996</c:v>
                </c:pt>
                <c:pt idx="27055">
                  <c:v>492.92500000000001</c:v>
                </c:pt>
                <c:pt idx="27056">
                  <c:v>492.94100000000003</c:v>
                </c:pt>
                <c:pt idx="27057">
                  <c:v>492.95699999999994</c:v>
                </c:pt>
                <c:pt idx="27058">
                  <c:v>492.97399999999999</c:v>
                </c:pt>
                <c:pt idx="27059">
                  <c:v>492.99</c:v>
                </c:pt>
                <c:pt idx="27060">
                  <c:v>493.00699999999995</c:v>
                </c:pt>
                <c:pt idx="27061">
                  <c:v>493.02299999999997</c:v>
                </c:pt>
                <c:pt idx="27062">
                  <c:v>493.04</c:v>
                </c:pt>
                <c:pt idx="27063">
                  <c:v>493.05600000000004</c:v>
                </c:pt>
                <c:pt idx="27064">
                  <c:v>493.07199999999995</c:v>
                </c:pt>
                <c:pt idx="27065">
                  <c:v>493.089</c:v>
                </c:pt>
                <c:pt idx="27066">
                  <c:v>493.10500000000002</c:v>
                </c:pt>
                <c:pt idx="27067">
                  <c:v>493.12199999999996</c:v>
                </c:pt>
                <c:pt idx="27068">
                  <c:v>493.13799999999998</c:v>
                </c:pt>
                <c:pt idx="27069">
                  <c:v>493.15500000000003</c:v>
                </c:pt>
                <c:pt idx="27070">
                  <c:v>493.17100000000005</c:v>
                </c:pt>
                <c:pt idx="27071">
                  <c:v>493.18699999999995</c:v>
                </c:pt>
                <c:pt idx="27072">
                  <c:v>493.20400000000001</c:v>
                </c:pt>
                <c:pt idx="27073">
                  <c:v>493.22</c:v>
                </c:pt>
                <c:pt idx="27074">
                  <c:v>493.23699999999997</c:v>
                </c:pt>
                <c:pt idx="27075">
                  <c:v>493.25299999999999</c:v>
                </c:pt>
                <c:pt idx="27076">
                  <c:v>493.26900000000001</c:v>
                </c:pt>
                <c:pt idx="27077">
                  <c:v>493.28600000000006</c:v>
                </c:pt>
                <c:pt idx="27078">
                  <c:v>493.30199999999996</c:v>
                </c:pt>
                <c:pt idx="27079">
                  <c:v>493.31900000000002</c:v>
                </c:pt>
                <c:pt idx="27080">
                  <c:v>493.33500000000004</c:v>
                </c:pt>
                <c:pt idx="27081">
                  <c:v>493.35100000000006</c:v>
                </c:pt>
                <c:pt idx="27082">
                  <c:v>493.36799999999999</c:v>
                </c:pt>
                <c:pt idx="27083">
                  <c:v>493.38400000000001</c:v>
                </c:pt>
                <c:pt idx="27084">
                  <c:v>493.40100000000001</c:v>
                </c:pt>
                <c:pt idx="27085">
                  <c:v>493.41699999999997</c:v>
                </c:pt>
                <c:pt idx="27086">
                  <c:v>493.43399999999997</c:v>
                </c:pt>
                <c:pt idx="27087">
                  <c:v>493.45</c:v>
                </c:pt>
                <c:pt idx="27088">
                  <c:v>493.46600000000001</c:v>
                </c:pt>
                <c:pt idx="27089">
                  <c:v>493.48299999999995</c:v>
                </c:pt>
                <c:pt idx="27090">
                  <c:v>493.49899999999997</c:v>
                </c:pt>
                <c:pt idx="27091">
                  <c:v>493.51600000000002</c:v>
                </c:pt>
                <c:pt idx="27092">
                  <c:v>493.53199999999993</c:v>
                </c:pt>
                <c:pt idx="27093">
                  <c:v>493.54799999999994</c:v>
                </c:pt>
                <c:pt idx="27094">
                  <c:v>493.565</c:v>
                </c:pt>
                <c:pt idx="27095">
                  <c:v>493.58100000000002</c:v>
                </c:pt>
                <c:pt idx="27096">
                  <c:v>493.59700000000004</c:v>
                </c:pt>
                <c:pt idx="27097">
                  <c:v>493.61399999999998</c:v>
                </c:pt>
                <c:pt idx="27098">
                  <c:v>493.63</c:v>
                </c:pt>
                <c:pt idx="27099">
                  <c:v>493.64700000000005</c:v>
                </c:pt>
                <c:pt idx="27100">
                  <c:v>493.66299999999995</c:v>
                </c:pt>
                <c:pt idx="27101">
                  <c:v>493.67899999999997</c:v>
                </c:pt>
                <c:pt idx="27102">
                  <c:v>493.69600000000003</c:v>
                </c:pt>
                <c:pt idx="27103">
                  <c:v>493.71200000000005</c:v>
                </c:pt>
                <c:pt idx="27104">
                  <c:v>493.72899999999998</c:v>
                </c:pt>
                <c:pt idx="27105">
                  <c:v>493.745</c:v>
                </c:pt>
                <c:pt idx="27106">
                  <c:v>493.76100000000002</c:v>
                </c:pt>
                <c:pt idx="27107">
                  <c:v>493.77799999999996</c:v>
                </c:pt>
                <c:pt idx="27108">
                  <c:v>493.79399999999998</c:v>
                </c:pt>
                <c:pt idx="27109">
                  <c:v>493.81100000000004</c:v>
                </c:pt>
                <c:pt idx="27110">
                  <c:v>493.82700000000006</c:v>
                </c:pt>
                <c:pt idx="27111">
                  <c:v>493.84299999999996</c:v>
                </c:pt>
                <c:pt idx="27112">
                  <c:v>493.86</c:v>
                </c:pt>
                <c:pt idx="27113">
                  <c:v>493.87600000000003</c:v>
                </c:pt>
                <c:pt idx="27114">
                  <c:v>493.89200000000005</c:v>
                </c:pt>
                <c:pt idx="27115">
                  <c:v>493.90899999999999</c:v>
                </c:pt>
                <c:pt idx="27116">
                  <c:v>493.92500000000001</c:v>
                </c:pt>
                <c:pt idx="27117">
                  <c:v>493.94200000000006</c:v>
                </c:pt>
                <c:pt idx="27118">
                  <c:v>493.95799999999997</c:v>
                </c:pt>
                <c:pt idx="27119">
                  <c:v>493.97399999999999</c:v>
                </c:pt>
                <c:pt idx="27120">
                  <c:v>493.99100000000004</c:v>
                </c:pt>
                <c:pt idx="27121">
                  <c:v>494.00700000000006</c:v>
                </c:pt>
                <c:pt idx="27122">
                  <c:v>494.02299999999997</c:v>
                </c:pt>
                <c:pt idx="27123">
                  <c:v>494.04</c:v>
                </c:pt>
                <c:pt idx="27124">
                  <c:v>494.05600000000004</c:v>
                </c:pt>
                <c:pt idx="27125">
                  <c:v>494.07299999999998</c:v>
                </c:pt>
                <c:pt idx="27126">
                  <c:v>494.089</c:v>
                </c:pt>
                <c:pt idx="27127">
                  <c:v>494.10500000000002</c:v>
                </c:pt>
                <c:pt idx="27128">
                  <c:v>494.12200000000001</c:v>
                </c:pt>
                <c:pt idx="27129">
                  <c:v>494.13799999999992</c:v>
                </c:pt>
                <c:pt idx="27130">
                  <c:v>494.15399999999994</c:v>
                </c:pt>
                <c:pt idx="27131">
                  <c:v>494.17099999999999</c:v>
                </c:pt>
                <c:pt idx="27132">
                  <c:v>494.18700000000001</c:v>
                </c:pt>
                <c:pt idx="27133">
                  <c:v>494.20300000000003</c:v>
                </c:pt>
                <c:pt idx="27134">
                  <c:v>494.21999999999997</c:v>
                </c:pt>
                <c:pt idx="27135">
                  <c:v>494.23599999999999</c:v>
                </c:pt>
                <c:pt idx="27136">
                  <c:v>494.25200000000001</c:v>
                </c:pt>
                <c:pt idx="27137">
                  <c:v>494.26899999999995</c:v>
                </c:pt>
                <c:pt idx="27138">
                  <c:v>494.28499999999997</c:v>
                </c:pt>
                <c:pt idx="27139">
                  <c:v>494.30200000000002</c:v>
                </c:pt>
                <c:pt idx="27140">
                  <c:v>494.31800000000004</c:v>
                </c:pt>
                <c:pt idx="27141">
                  <c:v>494.33399999999995</c:v>
                </c:pt>
                <c:pt idx="27142">
                  <c:v>494.351</c:v>
                </c:pt>
                <c:pt idx="27143">
                  <c:v>494.36700000000002</c:v>
                </c:pt>
                <c:pt idx="27144">
                  <c:v>494.38300000000004</c:v>
                </c:pt>
                <c:pt idx="27145">
                  <c:v>494.4</c:v>
                </c:pt>
                <c:pt idx="27146">
                  <c:v>494.416</c:v>
                </c:pt>
                <c:pt idx="27147">
                  <c:v>494.43200000000002</c:v>
                </c:pt>
                <c:pt idx="27148">
                  <c:v>494.44899999999996</c:v>
                </c:pt>
                <c:pt idx="27149">
                  <c:v>494.46499999999997</c:v>
                </c:pt>
                <c:pt idx="27150">
                  <c:v>494.48099999999999</c:v>
                </c:pt>
                <c:pt idx="27151">
                  <c:v>494.49800000000005</c:v>
                </c:pt>
                <c:pt idx="27152">
                  <c:v>494.51399999999995</c:v>
                </c:pt>
                <c:pt idx="27153">
                  <c:v>494.53</c:v>
                </c:pt>
                <c:pt idx="27154">
                  <c:v>494.54700000000003</c:v>
                </c:pt>
                <c:pt idx="27155">
                  <c:v>494.56300000000005</c:v>
                </c:pt>
                <c:pt idx="27156">
                  <c:v>494.57900000000006</c:v>
                </c:pt>
                <c:pt idx="27157">
                  <c:v>494.596</c:v>
                </c:pt>
                <c:pt idx="27158">
                  <c:v>494.61200000000002</c:v>
                </c:pt>
                <c:pt idx="27159">
                  <c:v>494.62800000000004</c:v>
                </c:pt>
                <c:pt idx="27160">
                  <c:v>494.64499999999998</c:v>
                </c:pt>
                <c:pt idx="27161">
                  <c:v>494.661</c:v>
                </c:pt>
                <c:pt idx="27162">
                  <c:v>494.67700000000002</c:v>
                </c:pt>
                <c:pt idx="27163">
                  <c:v>494.69400000000007</c:v>
                </c:pt>
                <c:pt idx="27164">
                  <c:v>494.71</c:v>
                </c:pt>
                <c:pt idx="27165">
                  <c:v>494.726</c:v>
                </c:pt>
                <c:pt idx="27166">
                  <c:v>494.74300000000005</c:v>
                </c:pt>
                <c:pt idx="27167">
                  <c:v>494.75900000000007</c:v>
                </c:pt>
                <c:pt idx="27168">
                  <c:v>494.77499999999998</c:v>
                </c:pt>
                <c:pt idx="27169">
                  <c:v>494.79199999999997</c:v>
                </c:pt>
                <c:pt idx="27170">
                  <c:v>494.80799999999999</c:v>
                </c:pt>
                <c:pt idx="27171">
                  <c:v>494.82400000000001</c:v>
                </c:pt>
                <c:pt idx="27172">
                  <c:v>494.84099999999995</c:v>
                </c:pt>
                <c:pt idx="27173">
                  <c:v>494.85699999999997</c:v>
                </c:pt>
                <c:pt idx="27174">
                  <c:v>494.87299999999999</c:v>
                </c:pt>
                <c:pt idx="27175">
                  <c:v>494.88999999999993</c:v>
                </c:pt>
                <c:pt idx="27176">
                  <c:v>494.90599999999995</c:v>
                </c:pt>
                <c:pt idx="27177">
                  <c:v>494.92199999999997</c:v>
                </c:pt>
                <c:pt idx="27178">
                  <c:v>494.93900000000002</c:v>
                </c:pt>
                <c:pt idx="27179">
                  <c:v>494.95499999999993</c:v>
                </c:pt>
                <c:pt idx="27180">
                  <c:v>494.97099999999995</c:v>
                </c:pt>
                <c:pt idx="27181">
                  <c:v>494.988</c:v>
                </c:pt>
                <c:pt idx="27182">
                  <c:v>495.00400000000002</c:v>
                </c:pt>
                <c:pt idx="27183">
                  <c:v>495.01200000000006</c:v>
                </c:pt>
                <c:pt idx="27184">
                  <c:v>495.02000000000004</c:v>
                </c:pt>
                <c:pt idx="27185">
                  <c:v>495.029</c:v>
                </c:pt>
                <c:pt idx="27186">
                  <c:v>495.03699999999998</c:v>
                </c:pt>
                <c:pt idx="27187">
                  <c:v>495.04600000000005</c:v>
                </c:pt>
                <c:pt idx="27188">
                  <c:v>495.053</c:v>
                </c:pt>
                <c:pt idx="27189">
                  <c:v>495.06299999999999</c:v>
                </c:pt>
                <c:pt idx="27190">
                  <c:v>495.08100000000002</c:v>
                </c:pt>
                <c:pt idx="27191">
                  <c:v>495.09799999999996</c:v>
                </c:pt>
                <c:pt idx="27192">
                  <c:v>495.11500000000001</c:v>
                </c:pt>
                <c:pt idx="27193">
                  <c:v>495.13199999999995</c:v>
                </c:pt>
                <c:pt idx="27194">
                  <c:v>495.149</c:v>
                </c:pt>
                <c:pt idx="27195">
                  <c:v>495.16599999999994</c:v>
                </c:pt>
                <c:pt idx="27196">
                  <c:v>495.18299999999999</c:v>
                </c:pt>
                <c:pt idx="27197">
                  <c:v>495.20000000000005</c:v>
                </c:pt>
                <c:pt idx="27198">
                  <c:v>495.21800000000002</c:v>
                </c:pt>
                <c:pt idx="27199">
                  <c:v>495.23499999999996</c:v>
                </c:pt>
                <c:pt idx="27200">
                  <c:v>495.25200000000001</c:v>
                </c:pt>
                <c:pt idx="27201">
                  <c:v>495.26900000000006</c:v>
                </c:pt>
                <c:pt idx="27202">
                  <c:v>495.286</c:v>
                </c:pt>
                <c:pt idx="27203">
                  <c:v>495.303</c:v>
                </c:pt>
                <c:pt idx="27204">
                  <c:v>495.31999999999994</c:v>
                </c:pt>
                <c:pt idx="27205">
                  <c:v>495.33699999999999</c:v>
                </c:pt>
                <c:pt idx="27206">
                  <c:v>495.35499999999996</c:v>
                </c:pt>
                <c:pt idx="27207">
                  <c:v>495.37200000000001</c:v>
                </c:pt>
                <c:pt idx="27208">
                  <c:v>495.38899999999995</c:v>
                </c:pt>
                <c:pt idx="27209">
                  <c:v>495.40600000000001</c:v>
                </c:pt>
                <c:pt idx="27210">
                  <c:v>495.42299999999994</c:v>
                </c:pt>
                <c:pt idx="27211">
                  <c:v>495.44</c:v>
                </c:pt>
                <c:pt idx="27212">
                  <c:v>495.45700000000005</c:v>
                </c:pt>
                <c:pt idx="27213">
                  <c:v>495.47399999999999</c:v>
                </c:pt>
                <c:pt idx="27214">
                  <c:v>495.49100000000004</c:v>
                </c:pt>
                <c:pt idx="27215">
                  <c:v>495.50900000000001</c:v>
                </c:pt>
                <c:pt idx="27216">
                  <c:v>495.52600000000007</c:v>
                </c:pt>
                <c:pt idx="27217">
                  <c:v>495.54300000000001</c:v>
                </c:pt>
                <c:pt idx="27218">
                  <c:v>495.56</c:v>
                </c:pt>
                <c:pt idx="27219">
                  <c:v>495.57699999999994</c:v>
                </c:pt>
                <c:pt idx="27220">
                  <c:v>495.59399999999999</c:v>
                </c:pt>
                <c:pt idx="27221">
                  <c:v>495.61099999999993</c:v>
                </c:pt>
                <c:pt idx="27222">
                  <c:v>495.62799999999999</c:v>
                </c:pt>
                <c:pt idx="27223">
                  <c:v>495.64500000000004</c:v>
                </c:pt>
                <c:pt idx="27224">
                  <c:v>495.66199999999998</c:v>
                </c:pt>
                <c:pt idx="27225">
                  <c:v>495.67999999999995</c:v>
                </c:pt>
                <c:pt idx="27226">
                  <c:v>495.697</c:v>
                </c:pt>
                <c:pt idx="27227">
                  <c:v>495.71400000000006</c:v>
                </c:pt>
                <c:pt idx="27228">
                  <c:v>495.73099999999999</c:v>
                </c:pt>
                <c:pt idx="27229">
                  <c:v>495.74800000000005</c:v>
                </c:pt>
                <c:pt idx="27230">
                  <c:v>495.76499999999999</c:v>
                </c:pt>
                <c:pt idx="27231">
                  <c:v>495.78200000000004</c:v>
                </c:pt>
                <c:pt idx="27232">
                  <c:v>495.79899999999998</c:v>
                </c:pt>
                <c:pt idx="27233">
                  <c:v>495.81599999999997</c:v>
                </c:pt>
                <c:pt idx="27234">
                  <c:v>495.83300000000003</c:v>
                </c:pt>
                <c:pt idx="27235">
                  <c:v>495.84999999999997</c:v>
                </c:pt>
                <c:pt idx="27236">
                  <c:v>495.86799999999994</c:v>
                </c:pt>
                <c:pt idx="27237">
                  <c:v>495.88499999999999</c:v>
                </c:pt>
                <c:pt idx="27238">
                  <c:v>495.90200000000004</c:v>
                </c:pt>
                <c:pt idx="27239">
                  <c:v>495.91899999999998</c:v>
                </c:pt>
                <c:pt idx="27240">
                  <c:v>495.93600000000004</c:v>
                </c:pt>
                <c:pt idx="27241">
                  <c:v>495.95299999999997</c:v>
                </c:pt>
                <c:pt idx="27242">
                  <c:v>495.97</c:v>
                </c:pt>
                <c:pt idx="27243">
                  <c:v>495.98699999999997</c:v>
                </c:pt>
                <c:pt idx="27244">
                  <c:v>496.00400000000002</c:v>
                </c:pt>
                <c:pt idx="27245">
                  <c:v>496.02100000000007</c:v>
                </c:pt>
                <c:pt idx="27246">
                  <c:v>496.03800000000001</c:v>
                </c:pt>
                <c:pt idx="27247">
                  <c:v>496.05500000000001</c:v>
                </c:pt>
                <c:pt idx="27248">
                  <c:v>496.07299999999998</c:v>
                </c:pt>
                <c:pt idx="27249">
                  <c:v>496.09000000000003</c:v>
                </c:pt>
                <c:pt idx="27250">
                  <c:v>496.10699999999997</c:v>
                </c:pt>
                <c:pt idx="27251">
                  <c:v>496.12400000000002</c:v>
                </c:pt>
                <c:pt idx="27252">
                  <c:v>496.14099999999996</c:v>
                </c:pt>
                <c:pt idx="27253">
                  <c:v>496.15800000000002</c:v>
                </c:pt>
                <c:pt idx="27254">
                  <c:v>496.17499999999995</c:v>
                </c:pt>
                <c:pt idx="27255">
                  <c:v>496.19200000000001</c:v>
                </c:pt>
                <c:pt idx="27256">
                  <c:v>496.20900000000006</c:v>
                </c:pt>
                <c:pt idx="27257">
                  <c:v>496.226</c:v>
                </c:pt>
                <c:pt idx="27258">
                  <c:v>496.24300000000005</c:v>
                </c:pt>
                <c:pt idx="27259">
                  <c:v>496.26</c:v>
                </c:pt>
                <c:pt idx="27260">
                  <c:v>496.27700000000004</c:v>
                </c:pt>
                <c:pt idx="27261">
                  <c:v>496.29399999999998</c:v>
                </c:pt>
                <c:pt idx="27262">
                  <c:v>496.31200000000001</c:v>
                </c:pt>
                <c:pt idx="27263">
                  <c:v>496.32899999999995</c:v>
                </c:pt>
                <c:pt idx="27264">
                  <c:v>496.346</c:v>
                </c:pt>
                <c:pt idx="27265">
                  <c:v>496.36299999999994</c:v>
                </c:pt>
                <c:pt idx="27266">
                  <c:v>496.38</c:v>
                </c:pt>
                <c:pt idx="27267">
                  <c:v>496.39700000000005</c:v>
                </c:pt>
                <c:pt idx="27268">
                  <c:v>496.41399999999999</c:v>
                </c:pt>
                <c:pt idx="27269">
                  <c:v>496.43100000000004</c:v>
                </c:pt>
                <c:pt idx="27270">
                  <c:v>496.44799999999998</c:v>
                </c:pt>
                <c:pt idx="27271">
                  <c:v>496.46500000000003</c:v>
                </c:pt>
                <c:pt idx="27272">
                  <c:v>496.48199999999997</c:v>
                </c:pt>
                <c:pt idx="27273">
                  <c:v>496.49900000000002</c:v>
                </c:pt>
                <c:pt idx="27274">
                  <c:v>496.51600000000008</c:v>
                </c:pt>
                <c:pt idx="27275">
                  <c:v>496.53300000000002</c:v>
                </c:pt>
                <c:pt idx="27276">
                  <c:v>496.55</c:v>
                </c:pt>
                <c:pt idx="27277">
                  <c:v>496.56699999999995</c:v>
                </c:pt>
                <c:pt idx="27278">
                  <c:v>496.584</c:v>
                </c:pt>
                <c:pt idx="27279">
                  <c:v>496.60099999999994</c:v>
                </c:pt>
                <c:pt idx="27280">
                  <c:v>496.61900000000003</c:v>
                </c:pt>
                <c:pt idx="27281">
                  <c:v>496.63599999999997</c:v>
                </c:pt>
                <c:pt idx="27282">
                  <c:v>496.65300000000002</c:v>
                </c:pt>
                <c:pt idx="27283">
                  <c:v>496.66999999999996</c:v>
                </c:pt>
                <c:pt idx="27284">
                  <c:v>496.68700000000001</c:v>
                </c:pt>
                <c:pt idx="27285">
                  <c:v>496.70400000000006</c:v>
                </c:pt>
                <c:pt idx="27286">
                  <c:v>496.721</c:v>
                </c:pt>
                <c:pt idx="27287">
                  <c:v>496.73800000000006</c:v>
                </c:pt>
                <c:pt idx="27288">
                  <c:v>496.755</c:v>
                </c:pt>
                <c:pt idx="27289">
                  <c:v>496.77200000000005</c:v>
                </c:pt>
                <c:pt idx="27290">
                  <c:v>496.78899999999999</c:v>
                </c:pt>
                <c:pt idx="27291">
                  <c:v>496.80599999999998</c:v>
                </c:pt>
                <c:pt idx="27292">
                  <c:v>496.82299999999992</c:v>
                </c:pt>
                <c:pt idx="27293">
                  <c:v>496.84</c:v>
                </c:pt>
                <c:pt idx="27294">
                  <c:v>496.85700000000003</c:v>
                </c:pt>
                <c:pt idx="27295">
                  <c:v>496.87399999999997</c:v>
                </c:pt>
                <c:pt idx="27296">
                  <c:v>496.89100000000002</c:v>
                </c:pt>
                <c:pt idx="27297">
                  <c:v>496.90799999999996</c:v>
                </c:pt>
                <c:pt idx="27298">
                  <c:v>496.92500000000001</c:v>
                </c:pt>
                <c:pt idx="27299">
                  <c:v>496.94199999999995</c:v>
                </c:pt>
                <c:pt idx="27300">
                  <c:v>496.959</c:v>
                </c:pt>
                <c:pt idx="27301">
                  <c:v>496.97600000000006</c:v>
                </c:pt>
                <c:pt idx="27302">
                  <c:v>496.99299999999999</c:v>
                </c:pt>
                <c:pt idx="27303">
                  <c:v>497.01000000000005</c:v>
                </c:pt>
                <c:pt idx="27304">
                  <c:v>497.02699999999999</c:v>
                </c:pt>
                <c:pt idx="27305">
                  <c:v>497.04400000000004</c:v>
                </c:pt>
                <c:pt idx="27306">
                  <c:v>497.06099999999998</c:v>
                </c:pt>
                <c:pt idx="27307">
                  <c:v>497.07799999999997</c:v>
                </c:pt>
                <c:pt idx="27308">
                  <c:v>497.09500000000003</c:v>
                </c:pt>
                <c:pt idx="27309">
                  <c:v>497.11199999999997</c:v>
                </c:pt>
                <c:pt idx="27310">
                  <c:v>497.12900000000002</c:v>
                </c:pt>
                <c:pt idx="27311">
                  <c:v>497.14699999999999</c:v>
                </c:pt>
                <c:pt idx="27312">
                  <c:v>497.16400000000004</c:v>
                </c:pt>
                <c:pt idx="27313">
                  <c:v>497.18099999999998</c:v>
                </c:pt>
                <c:pt idx="27314">
                  <c:v>497.19800000000004</c:v>
                </c:pt>
                <c:pt idx="27315">
                  <c:v>497.21499999999997</c:v>
                </c:pt>
                <c:pt idx="27316">
                  <c:v>497.23200000000003</c:v>
                </c:pt>
                <c:pt idx="27317">
                  <c:v>497.24899999999997</c:v>
                </c:pt>
                <c:pt idx="27318">
                  <c:v>497.26600000000002</c:v>
                </c:pt>
                <c:pt idx="27319">
                  <c:v>497.28300000000007</c:v>
                </c:pt>
                <c:pt idx="27320">
                  <c:v>497.3</c:v>
                </c:pt>
                <c:pt idx="27321">
                  <c:v>497.31700000000001</c:v>
                </c:pt>
                <c:pt idx="27322">
                  <c:v>497.33399999999995</c:v>
                </c:pt>
                <c:pt idx="27323">
                  <c:v>497.351</c:v>
                </c:pt>
                <c:pt idx="27324">
                  <c:v>497.36799999999994</c:v>
                </c:pt>
                <c:pt idx="27325">
                  <c:v>497.38499999999999</c:v>
                </c:pt>
                <c:pt idx="27326">
                  <c:v>497.40200000000004</c:v>
                </c:pt>
                <c:pt idx="27327">
                  <c:v>497.41899999999998</c:v>
                </c:pt>
                <c:pt idx="27328">
                  <c:v>497.43600000000004</c:v>
                </c:pt>
                <c:pt idx="27329">
                  <c:v>497.45299999999997</c:v>
                </c:pt>
                <c:pt idx="27330">
                  <c:v>497.47</c:v>
                </c:pt>
                <c:pt idx="27331">
                  <c:v>497.48699999999997</c:v>
                </c:pt>
                <c:pt idx="27332">
                  <c:v>497.50400000000002</c:v>
                </c:pt>
                <c:pt idx="27333">
                  <c:v>497.52100000000007</c:v>
                </c:pt>
                <c:pt idx="27334">
                  <c:v>497.53800000000001</c:v>
                </c:pt>
                <c:pt idx="27335">
                  <c:v>497.55500000000006</c:v>
                </c:pt>
                <c:pt idx="27336">
                  <c:v>497.572</c:v>
                </c:pt>
                <c:pt idx="27337">
                  <c:v>497.589</c:v>
                </c:pt>
                <c:pt idx="27338">
                  <c:v>497.60599999999994</c:v>
                </c:pt>
                <c:pt idx="27339">
                  <c:v>497.62299999999999</c:v>
                </c:pt>
                <c:pt idx="27340">
                  <c:v>497.63999999999993</c:v>
                </c:pt>
                <c:pt idx="27341">
                  <c:v>497.65699999999998</c:v>
                </c:pt>
                <c:pt idx="27342">
                  <c:v>497.67400000000004</c:v>
                </c:pt>
                <c:pt idx="27343">
                  <c:v>497.69099999999997</c:v>
                </c:pt>
                <c:pt idx="27344">
                  <c:v>497.70800000000003</c:v>
                </c:pt>
                <c:pt idx="27345">
                  <c:v>497.72499999999997</c:v>
                </c:pt>
                <c:pt idx="27346">
                  <c:v>497.74200000000002</c:v>
                </c:pt>
                <c:pt idx="27347">
                  <c:v>497.75899999999996</c:v>
                </c:pt>
                <c:pt idx="27348">
                  <c:v>497.77600000000001</c:v>
                </c:pt>
                <c:pt idx="27349">
                  <c:v>497.79300000000006</c:v>
                </c:pt>
                <c:pt idx="27350">
                  <c:v>497.81</c:v>
                </c:pt>
                <c:pt idx="27351">
                  <c:v>497.82700000000006</c:v>
                </c:pt>
                <c:pt idx="27352">
                  <c:v>497.84399999999999</c:v>
                </c:pt>
                <c:pt idx="27353">
                  <c:v>497.86</c:v>
                </c:pt>
                <c:pt idx="27354">
                  <c:v>497.87700000000001</c:v>
                </c:pt>
                <c:pt idx="27355">
                  <c:v>497.89399999999995</c:v>
                </c:pt>
                <c:pt idx="27356">
                  <c:v>497.911</c:v>
                </c:pt>
                <c:pt idx="27357">
                  <c:v>497.92799999999994</c:v>
                </c:pt>
                <c:pt idx="27358">
                  <c:v>497.94499999999999</c:v>
                </c:pt>
                <c:pt idx="27359">
                  <c:v>497.96200000000005</c:v>
                </c:pt>
                <c:pt idx="27360">
                  <c:v>497.97899999999998</c:v>
                </c:pt>
                <c:pt idx="27361">
                  <c:v>497.99600000000004</c:v>
                </c:pt>
                <c:pt idx="27362">
                  <c:v>498.01299999999998</c:v>
                </c:pt>
                <c:pt idx="27363">
                  <c:v>498.03000000000003</c:v>
                </c:pt>
                <c:pt idx="27364">
                  <c:v>498.04699999999997</c:v>
                </c:pt>
                <c:pt idx="27365">
                  <c:v>498.06400000000002</c:v>
                </c:pt>
                <c:pt idx="27366">
                  <c:v>498.08100000000007</c:v>
                </c:pt>
                <c:pt idx="27367">
                  <c:v>498.09800000000001</c:v>
                </c:pt>
                <c:pt idx="27368">
                  <c:v>498.11500000000001</c:v>
                </c:pt>
                <c:pt idx="27369">
                  <c:v>498.13200000000001</c:v>
                </c:pt>
                <c:pt idx="27370">
                  <c:v>498.149</c:v>
                </c:pt>
                <c:pt idx="27371">
                  <c:v>498.16599999999994</c:v>
                </c:pt>
                <c:pt idx="27372">
                  <c:v>498.18299999999999</c:v>
                </c:pt>
                <c:pt idx="27373">
                  <c:v>498.19999999999993</c:v>
                </c:pt>
                <c:pt idx="27374">
                  <c:v>498.21699999999998</c:v>
                </c:pt>
                <c:pt idx="27375">
                  <c:v>498.23400000000004</c:v>
                </c:pt>
                <c:pt idx="27376">
                  <c:v>498.25099999999998</c:v>
                </c:pt>
                <c:pt idx="27377">
                  <c:v>498.26800000000003</c:v>
                </c:pt>
                <c:pt idx="27378">
                  <c:v>498.28499999999997</c:v>
                </c:pt>
                <c:pt idx="27379">
                  <c:v>498.30200000000002</c:v>
                </c:pt>
                <c:pt idx="27380">
                  <c:v>498.31899999999996</c:v>
                </c:pt>
                <c:pt idx="27381">
                  <c:v>498.33600000000001</c:v>
                </c:pt>
                <c:pt idx="27382">
                  <c:v>498.35300000000007</c:v>
                </c:pt>
                <c:pt idx="27383">
                  <c:v>498.36899999999997</c:v>
                </c:pt>
                <c:pt idx="27384">
                  <c:v>498.38600000000002</c:v>
                </c:pt>
                <c:pt idx="27385">
                  <c:v>498.40300000000002</c:v>
                </c:pt>
                <c:pt idx="27386">
                  <c:v>498.41999999999996</c:v>
                </c:pt>
                <c:pt idx="27387">
                  <c:v>498.43700000000001</c:v>
                </c:pt>
                <c:pt idx="27388">
                  <c:v>498.45399999999995</c:v>
                </c:pt>
                <c:pt idx="27389">
                  <c:v>498.471</c:v>
                </c:pt>
                <c:pt idx="27390">
                  <c:v>498.48799999999994</c:v>
                </c:pt>
                <c:pt idx="27391">
                  <c:v>498.505</c:v>
                </c:pt>
                <c:pt idx="27392">
                  <c:v>498.52200000000005</c:v>
                </c:pt>
                <c:pt idx="27393">
                  <c:v>498.53899999999999</c:v>
                </c:pt>
                <c:pt idx="27394">
                  <c:v>498.55600000000004</c:v>
                </c:pt>
                <c:pt idx="27395">
                  <c:v>498.57299999999998</c:v>
                </c:pt>
                <c:pt idx="27396">
                  <c:v>498.59000000000003</c:v>
                </c:pt>
                <c:pt idx="27397">
                  <c:v>498.60699999999997</c:v>
                </c:pt>
                <c:pt idx="27398">
                  <c:v>498.62400000000002</c:v>
                </c:pt>
                <c:pt idx="27399">
                  <c:v>498.64100000000008</c:v>
                </c:pt>
                <c:pt idx="27400">
                  <c:v>498.65800000000002</c:v>
                </c:pt>
                <c:pt idx="27401">
                  <c:v>498.67400000000004</c:v>
                </c:pt>
                <c:pt idx="27402">
                  <c:v>498.69099999999997</c:v>
                </c:pt>
                <c:pt idx="27403">
                  <c:v>498.70799999999997</c:v>
                </c:pt>
                <c:pt idx="27404">
                  <c:v>498.72500000000002</c:v>
                </c:pt>
                <c:pt idx="27405">
                  <c:v>498.74199999999996</c:v>
                </c:pt>
                <c:pt idx="27406">
                  <c:v>498.75900000000001</c:v>
                </c:pt>
                <c:pt idx="27407">
                  <c:v>498.77599999999995</c:v>
                </c:pt>
                <c:pt idx="27408">
                  <c:v>498.79300000000001</c:v>
                </c:pt>
                <c:pt idx="27409">
                  <c:v>498.80999999999995</c:v>
                </c:pt>
                <c:pt idx="27410">
                  <c:v>498.827</c:v>
                </c:pt>
                <c:pt idx="27411">
                  <c:v>498.84400000000005</c:v>
                </c:pt>
                <c:pt idx="27412">
                  <c:v>498.86099999999999</c:v>
                </c:pt>
                <c:pt idx="27413">
                  <c:v>498.87800000000004</c:v>
                </c:pt>
                <c:pt idx="27414">
                  <c:v>498.89499999999998</c:v>
                </c:pt>
                <c:pt idx="27415">
                  <c:v>498.91200000000003</c:v>
                </c:pt>
                <c:pt idx="27416">
                  <c:v>498.92800000000005</c:v>
                </c:pt>
                <c:pt idx="27417">
                  <c:v>498.94499999999999</c:v>
                </c:pt>
                <c:pt idx="27418">
                  <c:v>498.96200000000005</c:v>
                </c:pt>
                <c:pt idx="27419">
                  <c:v>498.97899999999998</c:v>
                </c:pt>
                <c:pt idx="27420">
                  <c:v>498.99599999999998</c:v>
                </c:pt>
                <c:pt idx="27421">
                  <c:v>499.01300000000003</c:v>
                </c:pt>
                <c:pt idx="27422">
                  <c:v>499.03</c:v>
                </c:pt>
                <c:pt idx="27423">
                  <c:v>499.04700000000003</c:v>
                </c:pt>
                <c:pt idx="27424">
                  <c:v>499.06399999999996</c:v>
                </c:pt>
                <c:pt idx="27425">
                  <c:v>499.08100000000002</c:v>
                </c:pt>
                <c:pt idx="27426">
                  <c:v>499.09799999999996</c:v>
                </c:pt>
                <c:pt idx="27427">
                  <c:v>499.11500000000001</c:v>
                </c:pt>
                <c:pt idx="27428">
                  <c:v>499.13100000000003</c:v>
                </c:pt>
                <c:pt idx="27429">
                  <c:v>499.14799999999997</c:v>
                </c:pt>
                <c:pt idx="27430">
                  <c:v>499.16500000000002</c:v>
                </c:pt>
                <c:pt idx="27431">
                  <c:v>499.18199999999996</c:v>
                </c:pt>
                <c:pt idx="27432">
                  <c:v>499.19900000000001</c:v>
                </c:pt>
                <c:pt idx="27433">
                  <c:v>499.21600000000007</c:v>
                </c:pt>
                <c:pt idx="27434">
                  <c:v>499.233</c:v>
                </c:pt>
                <c:pt idx="27435">
                  <c:v>499.25</c:v>
                </c:pt>
                <c:pt idx="27436">
                  <c:v>499.26699999999994</c:v>
                </c:pt>
                <c:pt idx="27437">
                  <c:v>499.28399999999999</c:v>
                </c:pt>
                <c:pt idx="27438">
                  <c:v>499.30099999999993</c:v>
                </c:pt>
                <c:pt idx="27439">
                  <c:v>499.31699999999995</c:v>
                </c:pt>
                <c:pt idx="27440">
                  <c:v>499.334</c:v>
                </c:pt>
                <c:pt idx="27441">
                  <c:v>499.35099999999994</c:v>
                </c:pt>
                <c:pt idx="27442">
                  <c:v>499.36799999999999</c:v>
                </c:pt>
                <c:pt idx="27443">
                  <c:v>499.38500000000005</c:v>
                </c:pt>
                <c:pt idx="27444">
                  <c:v>499.40199999999999</c:v>
                </c:pt>
                <c:pt idx="27445">
                  <c:v>499.41900000000004</c:v>
                </c:pt>
                <c:pt idx="27446">
                  <c:v>499.43599999999998</c:v>
                </c:pt>
                <c:pt idx="27447">
                  <c:v>499.45300000000003</c:v>
                </c:pt>
                <c:pt idx="27448">
                  <c:v>499.46900000000005</c:v>
                </c:pt>
                <c:pt idx="27449">
                  <c:v>499.48599999999999</c:v>
                </c:pt>
                <c:pt idx="27450">
                  <c:v>499.50300000000004</c:v>
                </c:pt>
                <c:pt idx="27451">
                  <c:v>499.52</c:v>
                </c:pt>
                <c:pt idx="27452">
                  <c:v>499.53700000000003</c:v>
                </c:pt>
                <c:pt idx="27453">
                  <c:v>499.55399999999997</c:v>
                </c:pt>
                <c:pt idx="27454">
                  <c:v>499.57099999999997</c:v>
                </c:pt>
                <c:pt idx="27455">
                  <c:v>499.58800000000002</c:v>
                </c:pt>
                <c:pt idx="27456">
                  <c:v>499.60499999999996</c:v>
                </c:pt>
                <c:pt idx="27457">
                  <c:v>499.62099999999998</c:v>
                </c:pt>
                <c:pt idx="27458">
                  <c:v>499.63800000000003</c:v>
                </c:pt>
                <c:pt idx="27459">
                  <c:v>499.65499999999997</c:v>
                </c:pt>
                <c:pt idx="27460">
                  <c:v>499.67200000000003</c:v>
                </c:pt>
                <c:pt idx="27461">
                  <c:v>499.68899999999996</c:v>
                </c:pt>
                <c:pt idx="27462">
                  <c:v>499.70600000000002</c:v>
                </c:pt>
                <c:pt idx="27463">
                  <c:v>499.72299999999996</c:v>
                </c:pt>
                <c:pt idx="27464">
                  <c:v>499.74</c:v>
                </c:pt>
                <c:pt idx="27465">
                  <c:v>499.75700000000006</c:v>
                </c:pt>
                <c:pt idx="27466">
                  <c:v>499.77299999999997</c:v>
                </c:pt>
                <c:pt idx="27467">
                  <c:v>499.79</c:v>
                </c:pt>
                <c:pt idx="27468">
                  <c:v>499.80700000000007</c:v>
                </c:pt>
                <c:pt idx="27469">
                  <c:v>499.82400000000001</c:v>
                </c:pt>
                <c:pt idx="27470">
                  <c:v>499.84100000000001</c:v>
                </c:pt>
                <c:pt idx="27471">
                  <c:v>499.85799999999995</c:v>
                </c:pt>
                <c:pt idx="27472">
                  <c:v>499.875</c:v>
                </c:pt>
                <c:pt idx="27473">
                  <c:v>499.89199999999994</c:v>
                </c:pt>
                <c:pt idx="27474">
                  <c:v>499.90799999999996</c:v>
                </c:pt>
                <c:pt idx="27475">
                  <c:v>499.92500000000001</c:v>
                </c:pt>
                <c:pt idx="27476">
                  <c:v>499.94199999999995</c:v>
                </c:pt>
                <c:pt idx="27477">
                  <c:v>499.959</c:v>
                </c:pt>
                <c:pt idx="27478">
                  <c:v>499.97599999999994</c:v>
                </c:pt>
                <c:pt idx="27479">
                  <c:v>499.99299999999999</c:v>
                </c:pt>
                <c:pt idx="27480">
                  <c:v>500.01000000000005</c:v>
                </c:pt>
                <c:pt idx="27481">
                  <c:v>500.02599999999995</c:v>
                </c:pt>
                <c:pt idx="27482">
                  <c:v>500.04300000000001</c:v>
                </c:pt>
                <c:pt idx="27483">
                  <c:v>500.06000000000006</c:v>
                </c:pt>
                <c:pt idx="27484">
                  <c:v>500.077</c:v>
                </c:pt>
                <c:pt idx="27485">
                  <c:v>500.09400000000005</c:v>
                </c:pt>
                <c:pt idx="27486">
                  <c:v>500.11099999999999</c:v>
                </c:pt>
                <c:pt idx="27487">
                  <c:v>500.12800000000004</c:v>
                </c:pt>
                <c:pt idx="27488">
                  <c:v>500.14400000000006</c:v>
                </c:pt>
                <c:pt idx="27489">
                  <c:v>500.161</c:v>
                </c:pt>
                <c:pt idx="27490">
                  <c:v>500.178</c:v>
                </c:pt>
                <c:pt idx="27491">
                  <c:v>500.19499999999994</c:v>
                </c:pt>
                <c:pt idx="27492">
                  <c:v>500.21199999999999</c:v>
                </c:pt>
                <c:pt idx="27493">
                  <c:v>500.22900000000004</c:v>
                </c:pt>
                <c:pt idx="27494">
                  <c:v>500.24599999999998</c:v>
                </c:pt>
                <c:pt idx="27495">
                  <c:v>500.262</c:v>
                </c:pt>
                <c:pt idx="27496">
                  <c:v>500.27899999999994</c:v>
                </c:pt>
                <c:pt idx="27497">
                  <c:v>500.29599999999999</c:v>
                </c:pt>
                <c:pt idx="27498">
                  <c:v>500.31300000000005</c:v>
                </c:pt>
                <c:pt idx="27499">
                  <c:v>500.33</c:v>
                </c:pt>
                <c:pt idx="27500">
                  <c:v>500.34700000000004</c:v>
                </c:pt>
                <c:pt idx="27501">
                  <c:v>500.36399999999998</c:v>
                </c:pt>
                <c:pt idx="27502">
                  <c:v>500.38</c:v>
                </c:pt>
                <c:pt idx="27503">
                  <c:v>500.39700000000005</c:v>
                </c:pt>
                <c:pt idx="27504">
                  <c:v>500.41399999999999</c:v>
                </c:pt>
                <c:pt idx="27505">
                  <c:v>500.43100000000004</c:v>
                </c:pt>
                <c:pt idx="27506">
                  <c:v>500.44799999999998</c:v>
                </c:pt>
                <c:pt idx="27507">
                  <c:v>500.46499999999997</c:v>
                </c:pt>
                <c:pt idx="27508">
                  <c:v>500.48099999999999</c:v>
                </c:pt>
                <c:pt idx="27509">
                  <c:v>500.49799999999993</c:v>
                </c:pt>
                <c:pt idx="27510">
                  <c:v>500.51499999999999</c:v>
                </c:pt>
                <c:pt idx="27511">
                  <c:v>500.53200000000004</c:v>
                </c:pt>
                <c:pt idx="27512">
                  <c:v>500.54899999999998</c:v>
                </c:pt>
                <c:pt idx="27513">
                  <c:v>500.56600000000003</c:v>
                </c:pt>
                <c:pt idx="27514">
                  <c:v>500.58199999999994</c:v>
                </c:pt>
                <c:pt idx="27515">
                  <c:v>500.59899999999999</c:v>
                </c:pt>
                <c:pt idx="27516">
                  <c:v>500.61600000000004</c:v>
                </c:pt>
                <c:pt idx="27517">
                  <c:v>500.63299999999998</c:v>
                </c:pt>
                <c:pt idx="27518">
                  <c:v>500.65000000000003</c:v>
                </c:pt>
                <c:pt idx="27519">
                  <c:v>500.66699999999997</c:v>
                </c:pt>
                <c:pt idx="27520">
                  <c:v>500.68299999999999</c:v>
                </c:pt>
                <c:pt idx="27521">
                  <c:v>500.70000000000005</c:v>
                </c:pt>
                <c:pt idx="27522">
                  <c:v>500.71699999999998</c:v>
                </c:pt>
                <c:pt idx="27523">
                  <c:v>500.73400000000004</c:v>
                </c:pt>
                <c:pt idx="27524">
                  <c:v>500.75099999999998</c:v>
                </c:pt>
                <c:pt idx="27525">
                  <c:v>500.767</c:v>
                </c:pt>
                <c:pt idx="27526">
                  <c:v>500.78399999999999</c:v>
                </c:pt>
                <c:pt idx="27527">
                  <c:v>500.80099999999993</c:v>
                </c:pt>
                <c:pt idx="27528">
                  <c:v>500.81799999999998</c:v>
                </c:pt>
                <c:pt idx="27529">
                  <c:v>500.83500000000004</c:v>
                </c:pt>
                <c:pt idx="27530">
                  <c:v>500.85199999999998</c:v>
                </c:pt>
                <c:pt idx="27531">
                  <c:v>500.86799999999999</c:v>
                </c:pt>
                <c:pt idx="27532">
                  <c:v>500.88499999999993</c:v>
                </c:pt>
                <c:pt idx="27533">
                  <c:v>500.90199999999999</c:v>
                </c:pt>
                <c:pt idx="27534">
                  <c:v>500.91900000000004</c:v>
                </c:pt>
                <c:pt idx="27535">
                  <c:v>500.93599999999998</c:v>
                </c:pt>
                <c:pt idx="27536">
                  <c:v>500.952</c:v>
                </c:pt>
                <c:pt idx="27537">
                  <c:v>500.96900000000005</c:v>
                </c:pt>
                <c:pt idx="27538">
                  <c:v>500.98599999999999</c:v>
                </c:pt>
                <c:pt idx="27539">
                  <c:v>501.00300000000004</c:v>
                </c:pt>
                <c:pt idx="27540">
                  <c:v>501.02</c:v>
                </c:pt>
                <c:pt idx="27541">
                  <c:v>501.03700000000003</c:v>
                </c:pt>
                <c:pt idx="27542">
                  <c:v>501.05300000000005</c:v>
                </c:pt>
                <c:pt idx="27543">
                  <c:v>501.07</c:v>
                </c:pt>
                <c:pt idx="27544">
                  <c:v>501.08700000000005</c:v>
                </c:pt>
                <c:pt idx="27545">
                  <c:v>501.10399999999998</c:v>
                </c:pt>
                <c:pt idx="27546">
                  <c:v>501.12099999999998</c:v>
                </c:pt>
                <c:pt idx="27547">
                  <c:v>501.137</c:v>
                </c:pt>
                <c:pt idx="27548">
                  <c:v>501.15399999999994</c:v>
                </c:pt>
                <c:pt idx="27549">
                  <c:v>501.17099999999999</c:v>
                </c:pt>
                <c:pt idx="27550">
                  <c:v>501.18799999999993</c:v>
                </c:pt>
                <c:pt idx="27551">
                  <c:v>501.20499999999998</c:v>
                </c:pt>
                <c:pt idx="27552">
                  <c:v>501.221</c:v>
                </c:pt>
                <c:pt idx="27553">
                  <c:v>501.23799999999994</c:v>
                </c:pt>
                <c:pt idx="27554">
                  <c:v>501.255</c:v>
                </c:pt>
                <c:pt idx="27555">
                  <c:v>501.27200000000005</c:v>
                </c:pt>
                <c:pt idx="27556">
                  <c:v>501.28899999999999</c:v>
                </c:pt>
                <c:pt idx="27557">
                  <c:v>501.30500000000001</c:v>
                </c:pt>
                <c:pt idx="27558">
                  <c:v>501.32200000000006</c:v>
                </c:pt>
                <c:pt idx="27559">
                  <c:v>501.339</c:v>
                </c:pt>
                <c:pt idx="27560">
                  <c:v>501.35600000000005</c:v>
                </c:pt>
                <c:pt idx="27561">
                  <c:v>501.37200000000007</c:v>
                </c:pt>
                <c:pt idx="27562">
                  <c:v>501.38900000000001</c:v>
                </c:pt>
                <c:pt idx="27563">
                  <c:v>501.40600000000006</c:v>
                </c:pt>
                <c:pt idx="27564">
                  <c:v>501.423</c:v>
                </c:pt>
                <c:pt idx="27565">
                  <c:v>501.44</c:v>
                </c:pt>
                <c:pt idx="27566">
                  <c:v>501.45600000000002</c:v>
                </c:pt>
                <c:pt idx="27567">
                  <c:v>501.47299999999996</c:v>
                </c:pt>
                <c:pt idx="27568">
                  <c:v>501.49</c:v>
                </c:pt>
                <c:pt idx="27569">
                  <c:v>501.50699999999995</c:v>
                </c:pt>
                <c:pt idx="27570">
                  <c:v>501.524</c:v>
                </c:pt>
                <c:pt idx="27571">
                  <c:v>501.54</c:v>
                </c:pt>
                <c:pt idx="27572">
                  <c:v>501.55699999999996</c:v>
                </c:pt>
                <c:pt idx="27573">
                  <c:v>501.57400000000001</c:v>
                </c:pt>
                <c:pt idx="27574">
                  <c:v>501.59099999999995</c:v>
                </c:pt>
                <c:pt idx="27575">
                  <c:v>501.60699999999997</c:v>
                </c:pt>
                <c:pt idx="27576">
                  <c:v>501.62400000000002</c:v>
                </c:pt>
                <c:pt idx="27577">
                  <c:v>501.64099999999996</c:v>
                </c:pt>
                <c:pt idx="27578">
                  <c:v>501.65800000000002</c:v>
                </c:pt>
                <c:pt idx="27579">
                  <c:v>501.67500000000007</c:v>
                </c:pt>
                <c:pt idx="27580">
                  <c:v>501.69099999999997</c:v>
                </c:pt>
                <c:pt idx="27581">
                  <c:v>501.70800000000003</c:v>
                </c:pt>
                <c:pt idx="27582">
                  <c:v>501.72499999999997</c:v>
                </c:pt>
                <c:pt idx="27583">
                  <c:v>501.74200000000002</c:v>
                </c:pt>
                <c:pt idx="27584">
                  <c:v>501.75800000000004</c:v>
                </c:pt>
                <c:pt idx="27585">
                  <c:v>501.77499999999998</c:v>
                </c:pt>
                <c:pt idx="27586">
                  <c:v>501.79199999999997</c:v>
                </c:pt>
                <c:pt idx="27587">
                  <c:v>501.80900000000003</c:v>
                </c:pt>
                <c:pt idx="27588">
                  <c:v>501.82499999999993</c:v>
                </c:pt>
                <c:pt idx="27589">
                  <c:v>501.84199999999998</c:v>
                </c:pt>
                <c:pt idx="27590">
                  <c:v>501.85900000000004</c:v>
                </c:pt>
                <c:pt idx="27591">
                  <c:v>501.87599999999998</c:v>
                </c:pt>
                <c:pt idx="27592">
                  <c:v>501.892</c:v>
                </c:pt>
                <c:pt idx="27593">
                  <c:v>501.90900000000005</c:v>
                </c:pt>
                <c:pt idx="27594">
                  <c:v>501.92599999999999</c:v>
                </c:pt>
                <c:pt idx="27595">
                  <c:v>501.94300000000004</c:v>
                </c:pt>
                <c:pt idx="27596">
                  <c:v>501.96</c:v>
                </c:pt>
                <c:pt idx="27597">
                  <c:v>501.976</c:v>
                </c:pt>
                <c:pt idx="27598">
                  <c:v>501.99300000000005</c:v>
                </c:pt>
                <c:pt idx="27599">
                  <c:v>502.01</c:v>
                </c:pt>
                <c:pt idx="27600">
                  <c:v>502.02700000000004</c:v>
                </c:pt>
                <c:pt idx="27601">
                  <c:v>502.04300000000006</c:v>
                </c:pt>
                <c:pt idx="27602">
                  <c:v>502.06</c:v>
                </c:pt>
                <c:pt idx="27603">
                  <c:v>502.07700000000006</c:v>
                </c:pt>
                <c:pt idx="27604">
                  <c:v>502.09399999999999</c:v>
                </c:pt>
                <c:pt idx="27605">
                  <c:v>502.11</c:v>
                </c:pt>
                <c:pt idx="27606">
                  <c:v>502.12700000000001</c:v>
                </c:pt>
                <c:pt idx="27607">
                  <c:v>502.14399999999995</c:v>
                </c:pt>
                <c:pt idx="27608">
                  <c:v>502.161</c:v>
                </c:pt>
                <c:pt idx="27609">
                  <c:v>502.17700000000002</c:v>
                </c:pt>
                <c:pt idx="27610">
                  <c:v>502.19399999999996</c:v>
                </c:pt>
                <c:pt idx="27611">
                  <c:v>502.21100000000001</c:v>
                </c:pt>
                <c:pt idx="27612">
                  <c:v>502.22700000000003</c:v>
                </c:pt>
                <c:pt idx="27613">
                  <c:v>502.24399999999997</c:v>
                </c:pt>
                <c:pt idx="27614">
                  <c:v>502.26100000000002</c:v>
                </c:pt>
                <c:pt idx="27615">
                  <c:v>502.27799999999996</c:v>
                </c:pt>
                <c:pt idx="27616">
                  <c:v>502.29399999999998</c:v>
                </c:pt>
                <c:pt idx="27617">
                  <c:v>502.31100000000004</c:v>
                </c:pt>
                <c:pt idx="27618">
                  <c:v>502.32799999999997</c:v>
                </c:pt>
                <c:pt idx="27619">
                  <c:v>502.34500000000003</c:v>
                </c:pt>
                <c:pt idx="27620">
                  <c:v>502.36100000000005</c:v>
                </c:pt>
                <c:pt idx="27621">
                  <c:v>502.37799999999999</c:v>
                </c:pt>
                <c:pt idx="27622">
                  <c:v>502.39500000000004</c:v>
                </c:pt>
                <c:pt idx="27623">
                  <c:v>502.41199999999998</c:v>
                </c:pt>
                <c:pt idx="27624">
                  <c:v>502.428</c:v>
                </c:pt>
                <c:pt idx="27625">
                  <c:v>502.44500000000005</c:v>
                </c:pt>
                <c:pt idx="27626">
                  <c:v>502.46199999999999</c:v>
                </c:pt>
                <c:pt idx="27627">
                  <c:v>502.47800000000001</c:v>
                </c:pt>
                <c:pt idx="27628">
                  <c:v>502.495</c:v>
                </c:pt>
                <c:pt idx="27629">
                  <c:v>502.51199999999994</c:v>
                </c:pt>
                <c:pt idx="27630">
                  <c:v>502.529</c:v>
                </c:pt>
                <c:pt idx="27631">
                  <c:v>502.54500000000002</c:v>
                </c:pt>
                <c:pt idx="27632">
                  <c:v>502.56199999999995</c:v>
                </c:pt>
                <c:pt idx="27633">
                  <c:v>502.57900000000001</c:v>
                </c:pt>
                <c:pt idx="27634">
                  <c:v>502.59599999999995</c:v>
                </c:pt>
                <c:pt idx="27635">
                  <c:v>502.61199999999997</c:v>
                </c:pt>
                <c:pt idx="27636">
                  <c:v>502.62900000000002</c:v>
                </c:pt>
                <c:pt idx="27637">
                  <c:v>502.64599999999996</c:v>
                </c:pt>
                <c:pt idx="27638">
                  <c:v>502.66199999999998</c:v>
                </c:pt>
                <c:pt idx="27639">
                  <c:v>502.67900000000003</c:v>
                </c:pt>
                <c:pt idx="27640">
                  <c:v>502.69599999999997</c:v>
                </c:pt>
                <c:pt idx="27641">
                  <c:v>502.71300000000002</c:v>
                </c:pt>
                <c:pt idx="27642">
                  <c:v>502.72900000000004</c:v>
                </c:pt>
                <c:pt idx="27643">
                  <c:v>502.74599999999998</c:v>
                </c:pt>
                <c:pt idx="27644">
                  <c:v>502.76300000000003</c:v>
                </c:pt>
                <c:pt idx="27645">
                  <c:v>502.77900000000005</c:v>
                </c:pt>
                <c:pt idx="27646">
                  <c:v>502.79599999999999</c:v>
                </c:pt>
                <c:pt idx="27647">
                  <c:v>502.81300000000005</c:v>
                </c:pt>
                <c:pt idx="27648">
                  <c:v>502.83</c:v>
                </c:pt>
                <c:pt idx="27649">
                  <c:v>502.84599999999995</c:v>
                </c:pt>
                <c:pt idx="27650">
                  <c:v>502.863</c:v>
                </c:pt>
                <c:pt idx="27651">
                  <c:v>502.87999999999994</c:v>
                </c:pt>
                <c:pt idx="27652">
                  <c:v>502.89599999999996</c:v>
                </c:pt>
                <c:pt idx="27653">
                  <c:v>502.91300000000001</c:v>
                </c:pt>
                <c:pt idx="27654">
                  <c:v>502.92999999999995</c:v>
                </c:pt>
                <c:pt idx="27655">
                  <c:v>502.94599999999997</c:v>
                </c:pt>
                <c:pt idx="27656">
                  <c:v>502.96300000000002</c:v>
                </c:pt>
                <c:pt idx="27657">
                  <c:v>502.97999999999996</c:v>
                </c:pt>
                <c:pt idx="27658">
                  <c:v>502.99700000000001</c:v>
                </c:pt>
                <c:pt idx="27659">
                  <c:v>503.01300000000003</c:v>
                </c:pt>
                <c:pt idx="27660">
                  <c:v>503.03</c:v>
                </c:pt>
                <c:pt idx="27661">
                  <c:v>503.04700000000003</c:v>
                </c:pt>
                <c:pt idx="27662">
                  <c:v>503.06300000000005</c:v>
                </c:pt>
                <c:pt idx="27663">
                  <c:v>503.08</c:v>
                </c:pt>
                <c:pt idx="27664">
                  <c:v>503.09700000000004</c:v>
                </c:pt>
                <c:pt idx="27665">
                  <c:v>503.11300000000006</c:v>
                </c:pt>
                <c:pt idx="27666">
                  <c:v>503.13</c:v>
                </c:pt>
                <c:pt idx="27667">
                  <c:v>503.14700000000005</c:v>
                </c:pt>
                <c:pt idx="27668">
                  <c:v>503.16300000000007</c:v>
                </c:pt>
                <c:pt idx="27669">
                  <c:v>503.18</c:v>
                </c:pt>
                <c:pt idx="27670">
                  <c:v>503.197</c:v>
                </c:pt>
                <c:pt idx="27671">
                  <c:v>503.21399999999994</c:v>
                </c:pt>
                <c:pt idx="27672">
                  <c:v>503.22999999999996</c:v>
                </c:pt>
                <c:pt idx="27673">
                  <c:v>503.24700000000001</c:v>
                </c:pt>
                <c:pt idx="27674">
                  <c:v>503.26399999999995</c:v>
                </c:pt>
                <c:pt idx="27675">
                  <c:v>503.28</c:v>
                </c:pt>
                <c:pt idx="27676">
                  <c:v>503.29700000000003</c:v>
                </c:pt>
                <c:pt idx="27677">
                  <c:v>503.31399999999996</c:v>
                </c:pt>
                <c:pt idx="27678">
                  <c:v>503.33</c:v>
                </c:pt>
                <c:pt idx="27679">
                  <c:v>503.34700000000004</c:v>
                </c:pt>
                <c:pt idx="27680">
                  <c:v>503.36399999999998</c:v>
                </c:pt>
                <c:pt idx="27681">
                  <c:v>503.38</c:v>
                </c:pt>
                <c:pt idx="27682">
                  <c:v>503.39700000000005</c:v>
                </c:pt>
                <c:pt idx="27683">
                  <c:v>503.41399999999999</c:v>
                </c:pt>
                <c:pt idx="27684">
                  <c:v>503.43</c:v>
                </c:pt>
                <c:pt idx="27685">
                  <c:v>503.44700000000006</c:v>
                </c:pt>
                <c:pt idx="27686">
                  <c:v>503.464</c:v>
                </c:pt>
                <c:pt idx="27687">
                  <c:v>503.48</c:v>
                </c:pt>
                <c:pt idx="27688">
                  <c:v>503.49700000000007</c:v>
                </c:pt>
                <c:pt idx="27689">
                  <c:v>503.51400000000001</c:v>
                </c:pt>
                <c:pt idx="27690">
                  <c:v>503.53000000000003</c:v>
                </c:pt>
                <c:pt idx="27691">
                  <c:v>503.54699999999997</c:v>
                </c:pt>
                <c:pt idx="27692">
                  <c:v>503.56400000000002</c:v>
                </c:pt>
                <c:pt idx="27693">
                  <c:v>503.58000000000004</c:v>
                </c:pt>
                <c:pt idx="27694">
                  <c:v>503.59699999999998</c:v>
                </c:pt>
                <c:pt idx="27695">
                  <c:v>503.61399999999998</c:v>
                </c:pt>
                <c:pt idx="27696">
                  <c:v>503.63</c:v>
                </c:pt>
                <c:pt idx="27697">
                  <c:v>503.64699999999993</c:v>
                </c:pt>
                <c:pt idx="27698">
                  <c:v>503.66399999999999</c:v>
                </c:pt>
                <c:pt idx="27699">
                  <c:v>503.68</c:v>
                </c:pt>
                <c:pt idx="27700">
                  <c:v>503.69699999999995</c:v>
                </c:pt>
                <c:pt idx="27701">
                  <c:v>503.714</c:v>
                </c:pt>
                <c:pt idx="27702">
                  <c:v>503.73</c:v>
                </c:pt>
                <c:pt idx="27703">
                  <c:v>503.74699999999996</c:v>
                </c:pt>
                <c:pt idx="27704">
                  <c:v>503.76400000000001</c:v>
                </c:pt>
                <c:pt idx="27705">
                  <c:v>503.78000000000003</c:v>
                </c:pt>
                <c:pt idx="27706">
                  <c:v>503.79699999999997</c:v>
                </c:pt>
                <c:pt idx="27707">
                  <c:v>503.81400000000002</c:v>
                </c:pt>
                <c:pt idx="27708">
                  <c:v>503.83000000000004</c:v>
                </c:pt>
                <c:pt idx="27709">
                  <c:v>503.84699999999998</c:v>
                </c:pt>
                <c:pt idx="27710">
                  <c:v>503.86400000000003</c:v>
                </c:pt>
                <c:pt idx="27711">
                  <c:v>503.88000000000005</c:v>
                </c:pt>
                <c:pt idx="27712">
                  <c:v>503.89699999999999</c:v>
                </c:pt>
                <c:pt idx="27713">
                  <c:v>503.91400000000004</c:v>
                </c:pt>
                <c:pt idx="27714">
                  <c:v>503.93000000000006</c:v>
                </c:pt>
                <c:pt idx="27715">
                  <c:v>503.947</c:v>
                </c:pt>
                <c:pt idx="27716">
                  <c:v>503.96300000000002</c:v>
                </c:pt>
                <c:pt idx="27717">
                  <c:v>503.98</c:v>
                </c:pt>
                <c:pt idx="27718">
                  <c:v>503.99699999999996</c:v>
                </c:pt>
                <c:pt idx="27719">
                  <c:v>504.01299999999998</c:v>
                </c:pt>
                <c:pt idx="27720">
                  <c:v>504.03000000000003</c:v>
                </c:pt>
                <c:pt idx="27721">
                  <c:v>504.04699999999997</c:v>
                </c:pt>
                <c:pt idx="27722">
                  <c:v>504.06299999999999</c:v>
                </c:pt>
                <c:pt idx="27723">
                  <c:v>504.08000000000004</c:v>
                </c:pt>
                <c:pt idx="27724">
                  <c:v>504.09699999999998</c:v>
                </c:pt>
                <c:pt idx="27725">
                  <c:v>504.113</c:v>
                </c:pt>
                <c:pt idx="27726">
                  <c:v>504.12999999999994</c:v>
                </c:pt>
                <c:pt idx="27727">
                  <c:v>504.14599999999996</c:v>
                </c:pt>
                <c:pt idx="27728">
                  <c:v>504.16300000000001</c:v>
                </c:pt>
                <c:pt idx="27729">
                  <c:v>504.16700000000003</c:v>
                </c:pt>
                <c:pt idx="27730">
                  <c:v>504.17999999999995</c:v>
                </c:pt>
                <c:pt idx="27731">
                  <c:v>504.185</c:v>
                </c:pt>
                <c:pt idx="27732">
                  <c:v>504.19599999999997</c:v>
                </c:pt>
                <c:pt idx="27733">
                  <c:v>504.20200000000006</c:v>
                </c:pt>
                <c:pt idx="27734">
                  <c:v>504.21300000000002</c:v>
                </c:pt>
                <c:pt idx="27735">
                  <c:v>504.21999999999997</c:v>
                </c:pt>
                <c:pt idx="27736">
                  <c:v>504.23700000000002</c:v>
                </c:pt>
                <c:pt idx="27737">
                  <c:v>504.25399999999996</c:v>
                </c:pt>
                <c:pt idx="27738">
                  <c:v>504.27199999999993</c:v>
                </c:pt>
                <c:pt idx="27739">
                  <c:v>504.28899999999999</c:v>
                </c:pt>
                <c:pt idx="27740">
                  <c:v>504.30699999999996</c:v>
                </c:pt>
                <c:pt idx="27741">
                  <c:v>504.32400000000001</c:v>
                </c:pt>
                <c:pt idx="27742">
                  <c:v>504.34199999999998</c:v>
                </c:pt>
                <c:pt idx="27743">
                  <c:v>504.35900000000004</c:v>
                </c:pt>
                <c:pt idx="27744">
                  <c:v>504.37700000000001</c:v>
                </c:pt>
                <c:pt idx="27745">
                  <c:v>504.39400000000006</c:v>
                </c:pt>
                <c:pt idx="27746">
                  <c:v>504.41199999999998</c:v>
                </c:pt>
                <c:pt idx="27747">
                  <c:v>504.42900000000003</c:v>
                </c:pt>
                <c:pt idx="27748">
                  <c:v>504.447</c:v>
                </c:pt>
                <c:pt idx="27749">
                  <c:v>504.46399999999994</c:v>
                </c:pt>
                <c:pt idx="27750">
                  <c:v>504.48200000000003</c:v>
                </c:pt>
                <c:pt idx="27751">
                  <c:v>504.49899999999997</c:v>
                </c:pt>
                <c:pt idx="27752">
                  <c:v>504.51700000000005</c:v>
                </c:pt>
                <c:pt idx="27753">
                  <c:v>504.53399999999999</c:v>
                </c:pt>
                <c:pt idx="27754">
                  <c:v>504.55100000000004</c:v>
                </c:pt>
                <c:pt idx="27755">
                  <c:v>504.56900000000002</c:v>
                </c:pt>
                <c:pt idx="27756">
                  <c:v>504.58600000000007</c:v>
                </c:pt>
                <c:pt idx="27757">
                  <c:v>504.60399999999998</c:v>
                </c:pt>
                <c:pt idx="27758">
                  <c:v>504.62099999999992</c:v>
                </c:pt>
                <c:pt idx="27759">
                  <c:v>504.63900000000001</c:v>
                </c:pt>
                <c:pt idx="27760">
                  <c:v>504.65599999999995</c:v>
                </c:pt>
                <c:pt idx="27761">
                  <c:v>504.67400000000004</c:v>
                </c:pt>
                <c:pt idx="27762">
                  <c:v>504.69099999999997</c:v>
                </c:pt>
                <c:pt idx="27763">
                  <c:v>504.70900000000006</c:v>
                </c:pt>
                <c:pt idx="27764">
                  <c:v>504.726</c:v>
                </c:pt>
                <c:pt idx="27765">
                  <c:v>504.74300000000005</c:v>
                </c:pt>
                <c:pt idx="27766">
                  <c:v>504.76100000000002</c:v>
                </c:pt>
                <c:pt idx="27767">
                  <c:v>504.77800000000002</c:v>
                </c:pt>
                <c:pt idx="27768">
                  <c:v>504.79599999999999</c:v>
                </c:pt>
                <c:pt idx="27769">
                  <c:v>504.81299999999993</c:v>
                </c:pt>
                <c:pt idx="27770">
                  <c:v>504.83100000000002</c:v>
                </c:pt>
                <c:pt idx="27771">
                  <c:v>504.84799999999996</c:v>
                </c:pt>
                <c:pt idx="27772">
                  <c:v>504.86600000000004</c:v>
                </c:pt>
                <c:pt idx="27773">
                  <c:v>504.88299999999998</c:v>
                </c:pt>
                <c:pt idx="27774">
                  <c:v>504.90000000000003</c:v>
                </c:pt>
                <c:pt idx="27775">
                  <c:v>504.91800000000001</c:v>
                </c:pt>
                <c:pt idx="27776">
                  <c:v>504.93500000000006</c:v>
                </c:pt>
                <c:pt idx="27777">
                  <c:v>504.95300000000003</c:v>
                </c:pt>
                <c:pt idx="27778">
                  <c:v>504.96999999999997</c:v>
                </c:pt>
                <c:pt idx="27779">
                  <c:v>504.988</c:v>
                </c:pt>
                <c:pt idx="27780">
                  <c:v>505.00499999999994</c:v>
                </c:pt>
                <c:pt idx="27781">
                  <c:v>505.02300000000002</c:v>
                </c:pt>
                <c:pt idx="27782">
                  <c:v>505.03999999999996</c:v>
                </c:pt>
                <c:pt idx="27783">
                  <c:v>505.05700000000002</c:v>
                </c:pt>
                <c:pt idx="27784">
                  <c:v>505.07499999999999</c:v>
                </c:pt>
                <c:pt idx="27785">
                  <c:v>505.09200000000004</c:v>
                </c:pt>
                <c:pt idx="27786">
                  <c:v>505.11</c:v>
                </c:pt>
                <c:pt idx="27787">
                  <c:v>505.12700000000007</c:v>
                </c:pt>
                <c:pt idx="27788">
                  <c:v>505.14500000000004</c:v>
                </c:pt>
                <c:pt idx="27789">
                  <c:v>505.16199999999998</c:v>
                </c:pt>
                <c:pt idx="27790">
                  <c:v>505.17899999999997</c:v>
                </c:pt>
                <c:pt idx="27791">
                  <c:v>505.19699999999995</c:v>
                </c:pt>
                <c:pt idx="27792">
                  <c:v>505.214</c:v>
                </c:pt>
                <c:pt idx="27793">
                  <c:v>505.23199999999997</c:v>
                </c:pt>
                <c:pt idx="27794">
                  <c:v>505.24900000000002</c:v>
                </c:pt>
                <c:pt idx="27795">
                  <c:v>505.267</c:v>
                </c:pt>
                <c:pt idx="27796">
                  <c:v>505.28400000000005</c:v>
                </c:pt>
                <c:pt idx="27797">
                  <c:v>505.30099999999999</c:v>
                </c:pt>
                <c:pt idx="27798">
                  <c:v>505.31899999999996</c:v>
                </c:pt>
                <c:pt idx="27799">
                  <c:v>505.33600000000001</c:v>
                </c:pt>
                <c:pt idx="27800">
                  <c:v>505.35399999999998</c:v>
                </c:pt>
                <c:pt idx="27801">
                  <c:v>505.37099999999998</c:v>
                </c:pt>
                <c:pt idx="27802">
                  <c:v>505.38800000000003</c:v>
                </c:pt>
                <c:pt idx="27803">
                  <c:v>505.40600000000001</c:v>
                </c:pt>
                <c:pt idx="27804">
                  <c:v>505.42299999999994</c:v>
                </c:pt>
                <c:pt idx="27805">
                  <c:v>505.44100000000003</c:v>
                </c:pt>
                <c:pt idx="27806">
                  <c:v>505.45799999999997</c:v>
                </c:pt>
                <c:pt idx="27807">
                  <c:v>505.47600000000006</c:v>
                </c:pt>
                <c:pt idx="27808">
                  <c:v>505.49299999999999</c:v>
                </c:pt>
                <c:pt idx="27809">
                  <c:v>505.51000000000005</c:v>
                </c:pt>
                <c:pt idx="27810">
                  <c:v>505.52800000000002</c:v>
                </c:pt>
                <c:pt idx="27811">
                  <c:v>505.54500000000007</c:v>
                </c:pt>
                <c:pt idx="27812">
                  <c:v>505.56299999999999</c:v>
                </c:pt>
                <c:pt idx="27813">
                  <c:v>505.57999999999993</c:v>
                </c:pt>
                <c:pt idx="27814">
                  <c:v>505.59699999999998</c:v>
                </c:pt>
                <c:pt idx="27815">
                  <c:v>505.61499999999995</c:v>
                </c:pt>
                <c:pt idx="27816">
                  <c:v>505.63200000000001</c:v>
                </c:pt>
                <c:pt idx="27817">
                  <c:v>505.65</c:v>
                </c:pt>
                <c:pt idx="27818">
                  <c:v>505.66700000000003</c:v>
                </c:pt>
                <c:pt idx="27819">
                  <c:v>505.68399999999997</c:v>
                </c:pt>
                <c:pt idx="27820">
                  <c:v>505.70200000000006</c:v>
                </c:pt>
                <c:pt idx="27821">
                  <c:v>505.71899999999999</c:v>
                </c:pt>
                <c:pt idx="27822">
                  <c:v>505.73700000000002</c:v>
                </c:pt>
                <c:pt idx="27823">
                  <c:v>505.75399999999996</c:v>
                </c:pt>
                <c:pt idx="27824">
                  <c:v>505.77100000000002</c:v>
                </c:pt>
                <c:pt idx="27825">
                  <c:v>505.78899999999999</c:v>
                </c:pt>
                <c:pt idx="27826">
                  <c:v>505.80600000000004</c:v>
                </c:pt>
                <c:pt idx="27827">
                  <c:v>505.82400000000001</c:v>
                </c:pt>
                <c:pt idx="27828">
                  <c:v>505.84099999999995</c:v>
                </c:pt>
                <c:pt idx="27829">
                  <c:v>505.858</c:v>
                </c:pt>
                <c:pt idx="27830">
                  <c:v>505.87599999999998</c:v>
                </c:pt>
                <c:pt idx="27831">
                  <c:v>505.89300000000003</c:v>
                </c:pt>
                <c:pt idx="27832">
                  <c:v>505.911</c:v>
                </c:pt>
                <c:pt idx="27833">
                  <c:v>505.92800000000005</c:v>
                </c:pt>
                <c:pt idx="27834">
                  <c:v>505.94499999999999</c:v>
                </c:pt>
                <c:pt idx="27835">
                  <c:v>505.96300000000002</c:v>
                </c:pt>
                <c:pt idx="27836">
                  <c:v>505.97999999999996</c:v>
                </c:pt>
                <c:pt idx="27837">
                  <c:v>505.99700000000001</c:v>
                </c:pt>
                <c:pt idx="27838">
                  <c:v>506.01499999999999</c:v>
                </c:pt>
                <c:pt idx="27839">
                  <c:v>506.03200000000004</c:v>
                </c:pt>
                <c:pt idx="27840">
                  <c:v>506.05</c:v>
                </c:pt>
                <c:pt idx="27841">
                  <c:v>506.06699999999995</c:v>
                </c:pt>
                <c:pt idx="27842">
                  <c:v>506.084</c:v>
                </c:pt>
                <c:pt idx="27843">
                  <c:v>506.10199999999998</c:v>
                </c:pt>
                <c:pt idx="27844">
                  <c:v>506.11900000000003</c:v>
                </c:pt>
                <c:pt idx="27845">
                  <c:v>506.137</c:v>
                </c:pt>
                <c:pt idx="27846">
                  <c:v>506.154</c:v>
                </c:pt>
                <c:pt idx="27847">
                  <c:v>506.17099999999994</c:v>
                </c:pt>
                <c:pt idx="27848">
                  <c:v>506.18900000000002</c:v>
                </c:pt>
                <c:pt idx="27849">
                  <c:v>506.20599999999996</c:v>
                </c:pt>
                <c:pt idx="27850">
                  <c:v>506.22300000000001</c:v>
                </c:pt>
                <c:pt idx="27851">
                  <c:v>506.24099999999999</c:v>
                </c:pt>
                <c:pt idx="27852">
                  <c:v>506.25800000000004</c:v>
                </c:pt>
                <c:pt idx="27853">
                  <c:v>506.27600000000001</c:v>
                </c:pt>
                <c:pt idx="27854">
                  <c:v>506.29300000000006</c:v>
                </c:pt>
                <c:pt idx="27855">
                  <c:v>506.31</c:v>
                </c:pt>
                <c:pt idx="27856">
                  <c:v>506.32799999999997</c:v>
                </c:pt>
                <c:pt idx="27857">
                  <c:v>506.34499999999997</c:v>
                </c:pt>
                <c:pt idx="27858">
                  <c:v>506.36200000000002</c:v>
                </c:pt>
                <c:pt idx="27859">
                  <c:v>506.38</c:v>
                </c:pt>
                <c:pt idx="27860">
                  <c:v>506.39699999999993</c:v>
                </c:pt>
                <c:pt idx="27861">
                  <c:v>506.41399999999999</c:v>
                </c:pt>
                <c:pt idx="27862">
                  <c:v>506.43199999999996</c:v>
                </c:pt>
                <c:pt idx="27863">
                  <c:v>506.44900000000001</c:v>
                </c:pt>
                <c:pt idx="27864">
                  <c:v>506.46699999999998</c:v>
                </c:pt>
                <c:pt idx="27865">
                  <c:v>506.48400000000004</c:v>
                </c:pt>
                <c:pt idx="27866">
                  <c:v>506.50099999999998</c:v>
                </c:pt>
                <c:pt idx="27867">
                  <c:v>506.51900000000006</c:v>
                </c:pt>
                <c:pt idx="27868">
                  <c:v>506.536</c:v>
                </c:pt>
                <c:pt idx="27869">
                  <c:v>506.553</c:v>
                </c:pt>
                <c:pt idx="27870">
                  <c:v>506.57099999999997</c:v>
                </c:pt>
                <c:pt idx="27871">
                  <c:v>506.58800000000002</c:v>
                </c:pt>
                <c:pt idx="27872">
                  <c:v>506.60499999999996</c:v>
                </c:pt>
                <c:pt idx="27873">
                  <c:v>506.62300000000005</c:v>
                </c:pt>
                <c:pt idx="27874">
                  <c:v>506.64</c:v>
                </c:pt>
                <c:pt idx="27875">
                  <c:v>506.65700000000004</c:v>
                </c:pt>
                <c:pt idx="27876">
                  <c:v>506.67500000000001</c:v>
                </c:pt>
                <c:pt idx="27877">
                  <c:v>506.69200000000006</c:v>
                </c:pt>
                <c:pt idx="27878">
                  <c:v>506.709</c:v>
                </c:pt>
                <c:pt idx="27879">
                  <c:v>506.72699999999998</c:v>
                </c:pt>
                <c:pt idx="27880">
                  <c:v>506.74400000000003</c:v>
                </c:pt>
                <c:pt idx="27881">
                  <c:v>506.76100000000002</c:v>
                </c:pt>
                <c:pt idx="27882">
                  <c:v>506.779</c:v>
                </c:pt>
                <c:pt idx="27883">
                  <c:v>506.79599999999994</c:v>
                </c:pt>
                <c:pt idx="27884">
                  <c:v>506.81299999999999</c:v>
                </c:pt>
                <c:pt idx="27885">
                  <c:v>506.83099999999996</c:v>
                </c:pt>
                <c:pt idx="27886">
                  <c:v>506.84800000000001</c:v>
                </c:pt>
                <c:pt idx="27887">
                  <c:v>506.86599999999999</c:v>
                </c:pt>
                <c:pt idx="27888">
                  <c:v>506.88300000000004</c:v>
                </c:pt>
                <c:pt idx="27889">
                  <c:v>506.9</c:v>
                </c:pt>
                <c:pt idx="27890">
                  <c:v>506.91800000000006</c:v>
                </c:pt>
                <c:pt idx="27891">
                  <c:v>506.935</c:v>
                </c:pt>
                <c:pt idx="27892">
                  <c:v>506.952</c:v>
                </c:pt>
                <c:pt idx="27893">
                  <c:v>506.96999999999997</c:v>
                </c:pt>
                <c:pt idx="27894">
                  <c:v>506.98700000000002</c:v>
                </c:pt>
                <c:pt idx="27895">
                  <c:v>507.00399999999996</c:v>
                </c:pt>
                <c:pt idx="27896">
                  <c:v>507.02200000000005</c:v>
                </c:pt>
                <c:pt idx="27897">
                  <c:v>507.03899999999999</c:v>
                </c:pt>
                <c:pt idx="27898">
                  <c:v>507.05600000000004</c:v>
                </c:pt>
                <c:pt idx="27899">
                  <c:v>507.07299999999998</c:v>
                </c:pt>
                <c:pt idx="27900">
                  <c:v>507.09100000000007</c:v>
                </c:pt>
                <c:pt idx="27901">
                  <c:v>507.108</c:v>
                </c:pt>
                <c:pt idx="27902">
                  <c:v>507.12500000000006</c:v>
                </c:pt>
                <c:pt idx="27903">
                  <c:v>507.14300000000003</c:v>
                </c:pt>
                <c:pt idx="27904">
                  <c:v>507.16</c:v>
                </c:pt>
                <c:pt idx="27905">
                  <c:v>507.17699999999996</c:v>
                </c:pt>
                <c:pt idx="27906">
                  <c:v>507.19499999999994</c:v>
                </c:pt>
                <c:pt idx="27907">
                  <c:v>507.21199999999999</c:v>
                </c:pt>
                <c:pt idx="27908">
                  <c:v>507.22900000000004</c:v>
                </c:pt>
                <c:pt idx="27909">
                  <c:v>507.24700000000001</c:v>
                </c:pt>
                <c:pt idx="27910">
                  <c:v>507.26399999999995</c:v>
                </c:pt>
                <c:pt idx="27911">
                  <c:v>507.28100000000001</c:v>
                </c:pt>
                <c:pt idx="27912">
                  <c:v>507.29899999999998</c:v>
                </c:pt>
                <c:pt idx="27913">
                  <c:v>507.31600000000003</c:v>
                </c:pt>
                <c:pt idx="27914">
                  <c:v>507.33299999999997</c:v>
                </c:pt>
                <c:pt idx="27915">
                  <c:v>507.35100000000006</c:v>
                </c:pt>
                <c:pt idx="27916">
                  <c:v>507.36799999999999</c:v>
                </c:pt>
                <c:pt idx="27917">
                  <c:v>507.38499999999999</c:v>
                </c:pt>
                <c:pt idx="27918">
                  <c:v>507.40299999999996</c:v>
                </c:pt>
                <c:pt idx="27919">
                  <c:v>507.42</c:v>
                </c:pt>
                <c:pt idx="27920">
                  <c:v>507.43699999999995</c:v>
                </c:pt>
                <c:pt idx="27921">
                  <c:v>507.45400000000001</c:v>
                </c:pt>
                <c:pt idx="27922">
                  <c:v>507.47199999999998</c:v>
                </c:pt>
                <c:pt idx="27923">
                  <c:v>507.48900000000003</c:v>
                </c:pt>
                <c:pt idx="27924">
                  <c:v>507.50599999999997</c:v>
                </c:pt>
                <c:pt idx="27925">
                  <c:v>507.52400000000006</c:v>
                </c:pt>
                <c:pt idx="27926">
                  <c:v>507.541</c:v>
                </c:pt>
                <c:pt idx="27927">
                  <c:v>507.55800000000005</c:v>
                </c:pt>
                <c:pt idx="27928">
                  <c:v>507.57599999999996</c:v>
                </c:pt>
                <c:pt idx="27929">
                  <c:v>507.59300000000002</c:v>
                </c:pt>
                <c:pt idx="27930">
                  <c:v>507.60999999999996</c:v>
                </c:pt>
                <c:pt idx="27931">
                  <c:v>507.62700000000001</c:v>
                </c:pt>
                <c:pt idx="27932">
                  <c:v>507.64499999999998</c:v>
                </c:pt>
                <c:pt idx="27933">
                  <c:v>507.66200000000003</c:v>
                </c:pt>
                <c:pt idx="27934">
                  <c:v>507.67899999999997</c:v>
                </c:pt>
                <c:pt idx="27935">
                  <c:v>507.69700000000006</c:v>
                </c:pt>
                <c:pt idx="27936">
                  <c:v>507.714</c:v>
                </c:pt>
                <c:pt idx="27937">
                  <c:v>507.73100000000005</c:v>
                </c:pt>
                <c:pt idx="27938">
                  <c:v>507.74900000000002</c:v>
                </c:pt>
                <c:pt idx="27939">
                  <c:v>507.76600000000008</c:v>
                </c:pt>
                <c:pt idx="27940">
                  <c:v>507.78300000000002</c:v>
                </c:pt>
                <c:pt idx="27941">
                  <c:v>507.8</c:v>
                </c:pt>
                <c:pt idx="27942">
                  <c:v>507.81799999999998</c:v>
                </c:pt>
                <c:pt idx="27943">
                  <c:v>507.83500000000004</c:v>
                </c:pt>
                <c:pt idx="27944">
                  <c:v>507.85199999999998</c:v>
                </c:pt>
                <c:pt idx="27945">
                  <c:v>507.86999999999995</c:v>
                </c:pt>
                <c:pt idx="27946">
                  <c:v>507.887</c:v>
                </c:pt>
                <c:pt idx="27947">
                  <c:v>507.90400000000005</c:v>
                </c:pt>
                <c:pt idx="27948">
                  <c:v>507.92099999999999</c:v>
                </c:pt>
                <c:pt idx="27949">
                  <c:v>507.93899999999996</c:v>
                </c:pt>
                <c:pt idx="27950">
                  <c:v>507.95600000000002</c:v>
                </c:pt>
                <c:pt idx="27951">
                  <c:v>507.97300000000007</c:v>
                </c:pt>
                <c:pt idx="27952">
                  <c:v>507.99</c:v>
                </c:pt>
                <c:pt idx="27953">
                  <c:v>508.00799999999992</c:v>
                </c:pt>
                <c:pt idx="27954">
                  <c:v>508.02499999999998</c:v>
                </c:pt>
                <c:pt idx="27955">
                  <c:v>508.04200000000003</c:v>
                </c:pt>
                <c:pt idx="27956">
                  <c:v>508.06</c:v>
                </c:pt>
                <c:pt idx="27957">
                  <c:v>508.07699999999994</c:v>
                </c:pt>
                <c:pt idx="27958">
                  <c:v>508.09399999999999</c:v>
                </c:pt>
                <c:pt idx="27959">
                  <c:v>508.11100000000005</c:v>
                </c:pt>
                <c:pt idx="27960">
                  <c:v>508.12900000000002</c:v>
                </c:pt>
                <c:pt idx="27961">
                  <c:v>508.14599999999996</c:v>
                </c:pt>
                <c:pt idx="27962">
                  <c:v>508.16300000000001</c:v>
                </c:pt>
                <c:pt idx="27963">
                  <c:v>508.18000000000006</c:v>
                </c:pt>
                <c:pt idx="27964">
                  <c:v>508.19800000000004</c:v>
                </c:pt>
                <c:pt idx="27965">
                  <c:v>508.21499999999997</c:v>
                </c:pt>
                <c:pt idx="27966">
                  <c:v>508.23199999999997</c:v>
                </c:pt>
                <c:pt idx="27967">
                  <c:v>508.24999999999994</c:v>
                </c:pt>
                <c:pt idx="27968">
                  <c:v>508.267</c:v>
                </c:pt>
                <c:pt idx="27969">
                  <c:v>508.28399999999993</c:v>
                </c:pt>
                <c:pt idx="27970">
                  <c:v>508.30099999999999</c:v>
                </c:pt>
                <c:pt idx="27971">
                  <c:v>508.31899999999996</c:v>
                </c:pt>
                <c:pt idx="27972">
                  <c:v>508.33600000000001</c:v>
                </c:pt>
                <c:pt idx="27973">
                  <c:v>508.35300000000007</c:v>
                </c:pt>
                <c:pt idx="27974">
                  <c:v>508.37</c:v>
                </c:pt>
                <c:pt idx="27975">
                  <c:v>508.38799999999998</c:v>
                </c:pt>
                <c:pt idx="27976">
                  <c:v>508.40500000000003</c:v>
                </c:pt>
                <c:pt idx="27977">
                  <c:v>508.42200000000003</c:v>
                </c:pt>
                <c:pt idx="27978">
                  <c:v>508.43899999999996</c:v>
                </c:pt>
                <c:pt idx="27979">
                  <c:v>508.45699999999994</c:v>
                </c:pt>
                <c:pt idx="27980">
                  <c:v>508.47399999999999</c:v>
                </c:pt>
                <c:pt idx="27981">
                  <c:v>508.49100000000004</c:v>
                </c:pt>
                <c:pt idx="27982">
                  <c:v>508.50799999999998</c:v>
                </c:pt>
                <c:pt idx="27983">
                  <c:v>508.52599999999995</c:v>
                </c:pt>
                <c:pt idx="27984">
                  <c:v>508.54300000000001</c:v>
                </c:pt>
                <c:pt idx="27985">
                  <c:v>508.56000000000006</c:v>
                </c:pt>
                <c:pt idx="27986">
                  <c:v>508.577</c:v>
                </c:pt>
                <c:pt idx="27987">
                  <c:v>508.59499999999997</c:v>
                </c:pt>
                <c:pt idx="27988">
                  <c:v>508.61200000000002</c:v>
                </c:pt>
                <c:pt idx="27989">
                  <c:v>508.62900000000008</c:v>
                </c:pt>
                <c:pt idx="27990">
                  <c:v>508.64600000000002</c:v>
                </c:pt>
                <c:pt idx="27991">
                  <c:v>508.66399999999993</c:v>
                </c:pt>
                <c:pt idx="27992">
                  <c:v>508.68099999999998</c:v>
                </c:pt>
                <c:pt idx="27993">
                  <c:v>508.69800000000004</c:v>
                </c:pt>
                <c:pt idx="27994">
                  <c:v>508.71499999999997</c:v>
                </c:pt>
                <c:pt idx="27995">
                  <c:v>508.73200000000003</c:v>
                </c:pt>
                <c:pt idx="27996">
                  <c:v>508.75</c:v>
                </c:pt>
                <c:pt idx="27997">
                  <c:v>508.76700000000005</c:v>
                </c:pt>
                <c:pt idx="27998">
                  <c:v>508.78399999999999</c:v>
                </c:pt>
                <c:pt idx="27999">
                  <c:v>508.80100000000004</c:v>
                </c:pt>
                <c:pt idx="28000">
                  <c:v>508.81900000000002</c:v>
                </c:pt>
                <c:pt idx="28001">
                  <c:v>508.83600000000007</c:v>
                </c:pt>
                <c:pt idx="28002">
                  <c:v>508.85300000000001</c:v>
                </c:pt>
                <c:pt idx="28003">
                  <c:v>508.87</c:v>
                </c:pt>
                <c:pt idx="28004">
                  <c:v>508.88799999999998</c:v>
                </c:pt>
                <c:pt idx="28005">
                  <c:v>508.90500000000003</c:v>
                </c:pt>
                <c:pt idx="28006">
                  <c:v>508.92199999999997</c:v>
                </c:pt>
                <c:pt idx="28007">
                  <c:v>508.93900000000002</c:v>
                </c:pt>
                <c:pt idx="28008">
                  <c:v>508.95599999999996</c:v>
                </c:pt>
                <c:pt idx="28009">
                  <c:v>508.97400000000005</c:v>
                </c:pt>
                <c:pt idx="28010">
                  <c:v>508.99099999999999</c:v>
                </c:pt>
                <c:pt idx="28011">
                  <c:v>509.00800000000004</c:v>
                </c:pt>
                <c:pt idx="28012">
                  <c:v>509.02499999999998</c:v>
                </c:pt>
                <c:pt idx="28013">
                  <c:v>509.04300000000006</c:v>
                </c:pt>
                <c:pt idx="28014">
                  <c:v>509.06</c:v>
                </c:pt>
                <c:pt idx="28015">
                  <c:v>509.077</c:v>
                </c:pt>
                <c:pt idx="28016">
                  <c:v>509.09399999999999</c:v>
                </c:pt>
                <c:pt idx="28017">
                  <c:v>509.11099999999999</c:v>
                </c:pt>
                <c:pt idx="28018">
                  <c:v>509.12899999999996</c:v>
                </c:pt>
                <c:pt idx="28019">
                  <c:v>509.14600000000002</c:v>
                </c:pt>
                <c:pt idx="28020">
                  <c:v>509.16299999999995</c:v>
                </c:pt>
                <c:pt idx="28021">
                  <c:v>509.18</c:v>
                </c:pt>
                <c:pt idx="28022">
                  <c:v>509.19799999999998</c:v>
                </c:pt>
                <c:pt idx="28023">
                  <c:v>509.21500000000003</c:v>
                </c:pt>
                <c:pt idx="28024">
                  <c:v>509.23199999999997</c:v>
                </c:pt>
                <c:pt idx="28025">
                  <c:v>509.24900000000002</c:v>
                </c:pt>
                <c:pt idx="28026">
                  <c:v>509.26599999999996</c:v>
                </c:pt>
                <c:pt idx="28027">
                  <c:v>509.28400000000005</c:v>
                </c:pt>
                <c:pt idx="28028">
                  <c:v>509.30099999999999</c:v>
                </c:pt>
                <c:pt idx="28029">
                  <c:v>509.31799999999998</c:v>
                </c:pt>
                <c:pt idx="28030">
                  <c:v>509.33499999999992</c:v>
                </c:pt>
                <c:pt idx="28031">
                  <c:v>509.35199999999998</c:v>
                </c:pt>
                <c:pt idx="28032">
                  <c:v>509.36999999999995</c:v>
                </c:pt>
                <c:pt idx="28033">
                  <c:v>509.387</c:v>
                </c:pt>
                <c:pt idx="28034">
                  <c:v>509.40400000000005</c:v>
                </c:pt>
                <c:pt idx="28035">
                  <c:v>509.42099999999999</c:v>
                </c:pt>
                <c:pt idx="28036">
                  <c:v>509.43800000000005</c:v>
                </c:pt>
                <c:pt idx="28037">
                  <c:v>509.45600000000002</c:v>
                </c:pt>
                <c:pt idx="28038">
                  <c:v>509.47300000000007</c:v>
                </c:pt>
                <c:pt idx="28039">
                  <c:v>509.49</c:v>
                </c:pt>
                <c:pt idx="28040">
                  <c:v>509.50700000000006</c:v>
                </c:pt>
                <c:pt idx="28041">
                  <c:v>509.524</c:v>
                </c:pt>
                <c:pt idx="28042">
                  <c:v>509.54200000000003</c:v>
                </c:pt>
                <c:pt idx="28043">
                  <c:v>509.55899999999997</c:v>
                </c:pt>
                <c:pt idx="28044">
                  <c:v>509.57600000000002</c:v>
                </c:pt>
                <c:pt idx="28045">
                  <c:v>509.59299999999996</c:v>
                </c:pt>
                <c:pt idx="28046">
                  <c:v>509.61</c:v>
                </c:pt>
                <c:pt idx="28047">
                  <c:v>509.62799999999999</c:v>
                </c:pt>
                <c:pt idx="28048">
                  <c:v>509.64500000000004</c:v>
                </c:pt>
                <c:pt idx="28049">
                  <c:v>509.66199999999998</c:v>
                </c:pt>
                <c:pt idx="28050">
                  <c:v>509.67900000000003</c:v>
                </c:pt>
                <c:pt idx="28051">
                  <c:v>509.69599999999997</c:v>
                </c:pt>
                <c:pt idx="28052">
                  <c:v>509.71300000000002</c:v>
                </c:pt>
                <c:pt idx="28053">
                  <c:v>509.73099999999999</c:v>
                </c:pt>
                <c:pt idx="28054">
                  <c:v>509.74800000000005</c:v>
                </c:pt>
                <c:pt idx="28055">
                  <c:v>509.76499999999999</c:v>
                </c:pt>
                <c:pt idx="28056">
                  <c:v>509.78199999999998</c:v>
                </c:pt>
                <c:pt idx="28057">
                  <c:v>509.79900000000004</c:v>
                </c:pt>
                <c:pt idx="28058">
                  <c:v>509.81700000000001</c:v>
                </c:pt>
                <c:pt idx="28059">
                  <c:v>509.83399999999995</c:v>
                </c:pt>
                <c:pt idx="28060">
                  <c:v>509.851</c:v>
                </c:pt>
                <c:pt idx="28061">
                  <c:v>509.86800000000005</c:v>
                </c:pt>
                <c:pt idx="28062">
                  <c:v>509.88499999999999</c:v>
                </c:pt>
                <c:pt idx="28063">
                  <c:v>509.90200000000004</c:v>
                </c:pt>
                <c:pt idx="28064">
                  <c:v>509.92</c:v>
                </c:pt>
                <c:pt idx="28065">
                  <c:v>509.93700000000007</c:v>
                </c:pt>
                <c:pt idx="28066">
                  <c:v>509.95400000000001</c:v>
                </c:pt>
                <c:pt idx="28067">
                  <c:v>509.97100000000006</c:v>
                </c:pt>
                <c:pt idx="28068">
                  <c:v>509.988</c:v>
                </c:pt>
                <c:pt idx="28069">
                  <c:v>510.005</c:v>
                </c:pt>
                <c:pt idx="28070">
                  <c:v>510.02299999999997</c:v>
                </c:pt>
                <c:pt idx="28071">
                  <c:v>510.04</c:v>
                </c:pt>
                <c:pt idx="28072">
                  <c:v>510.05699999999996</c:v>
                </c:pt>
                <c:pt idx="28073">
                  <c:v>510.07400000000001</c:v>
                </c:pt>
                <c:pt idx="28074">
                  <c:v>510.09099999999995</c:v>
                </c:pt>
                <c:pt idx="28075">
                  <c:v>510.108</c:v>
                </c:pt>
                <c:pt idx="28076">
                  <c:v>510.12599999999998</c:v>
                </c:pt>
                <c:pt idx="28077">
                  <c:v>510.14300000000003</c:v>
                </c:pt>
                <c:pt idx="28078">
                  <c:v>510.15999999999997</c:v>
                </c:pt>
                <c:pt idx="28079">
                  <c:v>510.17700000000002</c:v>
                </c:pt>
                <c:pt idx="28080">
                  <c:v>510.19400000000007</c:v>
                </c:pt>
                <c:pt idx="28081">
                  <c:v>510.21100000000001</c:v>
                </c:pt>
                <c:pt idx="28082">
                  <c:v>510.22899999999993</c:v>
                </c:pt>
                <c:pt idx="28083">
                  <c:v>510.24599999999998</c:v>
                </c:pt>
                <c:pt idx="28084">
                  <c:v>510.26300000000003</c:v>
                </c:pt>
                <c:pt idx="28085">
                  <c:v>510.28</c:v>
                </c:pt>
                <c:pt idx="28086">
                  <c:v>510.29700000000003</c:v>
                </c:pt>
                <c:pt idx="28087">
                  <c:v>510.31399999999996</c:v>
                </c:pt>
                <c:pt idx="28088">
                  <c:v>510.33100000000002</c:v>
                </c:pt>
                <c:pt idx="28089">
                  <c:v>510.34899999999999</c:v>
                </c:pt>
                <c:pt idx="28090">
                  <c:v>510.36600000000004</c:v>
                </c:pt>
                <c:pt idx="28091">
                  <c:v>510.38299999999998</c:v>
                </c:pt>
                <c:pt idx="28092">
                  <c:v>510.40000000000003</c:v>
                </c:pt>
                <c:pt idx="28093">
                  <c:v>510.41699999999997</c:v>
                </c:pt>
                <c:pt idx="28094">
                  <c:v>510.43400000000003</c:v>
                </c:pt>
                <c:pt idx="28095">
                  <c:v>510.45100000000002</c:v>
                </c:pt>
                <c:pt idx="28096">
                  <c:v>510.46899999999999</c:v>
                </c:pt>
                <c:pt idx="28097">
                  <c:v>510.48599999999993</c:v>
                </c:pt>
                <c:pt idx="28098">
                  <c:v>510.50299999999999</c:v>
                </c:pt>
                <c:pt idx="28099">
                  <c:v>510.52000000000004</c:v>
                </c:pt>
                <c:pt idx="28100">
                  <c:v>510.53699999999998</c:v>
                </c:pt>
                <c:pt idx="28101">
                  <c:v>510.55400000000003</c:v>
                </c:pt>
                <c:pt idx="28102">
                  <c:v>510.57099999999997</c:v>
                </c:pt>
                <c:pt idx="28103">
                  <c:v>510.58900000000006</c:v>
                </c:pt>
                <c:pt idx="28104">
                  <c:v>510.60599999999999</c:v>
                </c:pt>
                <c:pt idx="28105">
                  <c:v>510.62300000000005</c:v>
                </c:pt>
                <c:pt idx="28106">
                  <c:v>510.64</c:v>
                </c:pt>
                <c:pt idx="28107">
                  <c:v>510.65700000000004</c:v>
                </c:pt>
                <c:pt idx="28108">
                  <c:v>510.67399999999998</c:v>
                </c:pt>
                <c:pt idx="28109">
                  <c:v>510.69100000000003</c:v>
                </c:pt>
                <c:pt idx="28110">
                  <c:v>510.70800000000003</c:v>
                </c:pt>
                <c:pt idx="28111">
                  <c:v>510.726</c:v>
                </c:pt>
                <c:pt idx="28112">
                  <c:v>510.74299999999994</c:v>
                </c:pt>
                <c:pt idx="28113">
                  <c:v>510.76</c:v>
                </c:pt>
                <c:pt idx="28114">
                  <c:v>510.77700000000004</c:v>
                </c:pt>
                <c:pt idx="28115">
                  <c:v>510.79399999999998</c:v>
                </c:pt>
                <c:pt idx="28116">
                  <c:v>510.81100000000004</c:v>
                </c:pt>
                <c:pt idx="28117">
                  <c:v>510.82799999999997</c:v>
                </c:pt>
                <c:pt idx="28118">
                  <c:v>510.84500000000003</c:v>
                </c:pt>
                <c:pt idx="28119">
                  <c:v>510.863</c:v>
                </c:pt>
                <c:pt idx="28120">
                  <c:v>510.88000000000005</c:v>
                </c:pt>
                <c:pt idx="28121">
                  <c:v>510.89699999999999</c:v>
                </c:pt>
                <c:pt idx="28122">
                  <c:v>510.91400000000004</c:v>
                </c:pt>
                <c:pt idx="28123">
                  <c:v>510.93099999999998</c:v>
                </c:pt>
                <c:pt idx="28124">
                  <c:v>510.94799999999998</c:v>
                </c:pt>
                <c:pt idx="28125">
                  <c:v>510.96500000000003</c:v>
                </c:pt>
                <c:pt idx="28126">
                  <c:v>510.98199999999997</c:v>
                </c:pt>
                <c:pt idx="28127">
                  <c:v>510.99999999999994</c:v>
                </c:pt>
                <c:pt idx="28128">
                  <c:v>511.017</c:v>
                </c:pt>
                <c:pt idx="28129">
                  <c:v>511.03400000000005</c:v>
                </c:pt>
                <c:pt idx="28130">
                  <c:v>511.05099999999999</c:v>
                </c:pt>
                <c:pt idx="28131">
                  <c:v>511.06800000000004</c:v>
                </c:pt>
                <c:pt idx="28132">
                  <c:v>511.08499999999998</c:v>
                </c:pt>
                <c:pt idx="28133">
                  <c:v>511.10200000000003</c:v>
                </c:pt>
                <c:pt idx="28134">
                  <c:v>511.11899999999997</c:v>
                </c:pt>
                <c:pt idx="28135">
                  <c:v>511.13600000000002</c:v>
                </c:pt>
                <c:pt idx="28136">
                  <c:v>511.15300000000008</c:v>
                </c:pt>
                <c:pt idx="28137">
                  <c:v>511.17099999999999</c:v>
                </c:pt>
                <c:pt idx="28138">
                  <c:v>511.18799999999993</c:v>
                </c:pt>
                <c:pt idx="28139">
                  <c:v>511.20499999999998</c:v>
                </c:pt>
                <c:pt idx="28140">
                  <c:v>511.22200000000004</c:v>
                </c:pt>
                <c:pt idx="28141">
                  <c:v>511.23899999999998</c:v>
                </c:pt>
                <c:pt idx="28142">
                  <c:v>511.25600000000003</c:v>
                </c:pt>
                <c:pt idx="28143">
                  <c:v>511.27299999999997</c:v>
                </c:pt>
                <c:pt idx="28144">
                  <c:v>511.29</c:v>
                </c:pt>
                <c:pt idx="28145">
                  <c:v>511.30699999999996</c:v>
                </c:pt>
                <c:pt idx="28146">
                  <c:v>511.32400000000001</c:v>
                </c:pt>
                <c:pt idx="28147">
                  <c:v>511.34199999999998</c:v>
                </c:pt>
                <c:pt idx="28148">
                  <c:v>511.35900000000004</c:v>
                </c:pt>
                <c:pt idx="28149">
                  <c:v>511.37599999999998</c:v>
                </c:pt>
                <c:pt idx="28150">
                  <c:v>511.39300000000003</c:v>
                </c:pt>
                <c:pt idx="28151">
                  <c:v>511.41</c:v>
                </c:pt>
                <c:pt idx="28152">
                  <c:v>511.42699999999996</c:v>
                </c:pt>
                <c:pt idx="28153">
                  <c:v>511.44400000000002</c:v>
                </c:pt>
                <c:pt idx="28154">
                  <c:v>511.46099999999996</c:v>
                </c:pt>
                <c:pt idx="28155">
                  <c:v>511.47800000000001</c:v>
                </c:pt>
                <c:pt idx="28156">
                  <c:v>511.49499999999995</c:v>
                </c:pt>
                <c:pt idx="28157">
                  <c:v>511.512</c:v>
                </c:pt>
                <c:pt idx="28158">
                  <c:v>511.53</c:v>
                </c:pt>
                <c:pt idx="28159">
                  <c:v>511.54700000000003</c:v>
                </c:pt>
                <c:pt idx="28160">
                  <c:v>511.56399999999996</c:v>
                </c:pt>
                <c:pt idx="28161">
                  <c:v>511.58100000000002</c:v>
                </c:pt>
                <c:pt idx="28162">
                  <c:v>511.59800000000007</c:v>
                </c:pt>
                <c:pt idx="28163">
                  <c:v>511.61500000000001</c:v>
                </c:pt>
                <c:pt idx="28164">
                  <c:v>511.63200000000006</c:v>
                </c:pt>
                <c:pt idx="28165">
                  <c:v>511.649</c:v>
                </c:pt>
                <c:pt idx="28166">
                  <c:v>511.666</c:v>
                </c:pt>
                <c:pt idx="28167">
                  <c:v>511.68299999999994</c:v>
                </c:pt>
                <c:pt idx="28168">
                  <c:v>511.7</c:v>
                </c:pt>
                <c:pt idx="28169">
                  <c:v>511.71699999999993</c:v>
                </c:pt>
                <c:pt idx="28170">
                  <c:v>511.73399999999998</c:v>
                </c:pt>
                <c:pt idx="28171">
                  <c:v>511.75199999999995</c:v>
                </c:pt>
                <c:pt idx="28172">
                  <c:v>511.76900000000001</c:v>
                </c:pt>
                <c:pt idx="28173">
                  <c:v>511.78599999999994</c:v>
                </c:pt>
                <c:pt idx="28174">
                  <c:v>511.803</c:v>
                </c:pt>
                <c:pt idx="28175">
                  <c:v>511.82000000000005</c:v>
                </c:pt>
                <c:pt idx="28176">
                  <c:v>511.83699999999999</c:v>
                </c:pt>
                <c:pt idx="28177">
                  <c:v>511.85400000000004</c:v>
                </c:pt>
                <c:pt idx="28178">
                  <c:v>511.87099999999998</c:v>
                </c:pt>
                <c:pt idx="28179">
                  <c:v>511.88800000000003</c:v>
                </c:pt>
                <c:pt idx="28180">
                  <c:v>511.90499999999997</c:v>
                </c:pt>
                <c:pt idx="28181">
                  <c:v>511.92199999999997</c:v>
                </c:pt>
                <c:pt idx="28182">
                  <c:v>511.93900000000002</c:v>
                </c:pt>
                <c:pt idx="28183">
                  <c:v>511.95599999999996</c:v>
                </c:pt>
                <c:pt idx="28184">
                  <c:v>511.97300000000001</c:v>
                </c:pt>
                <c:pt idx="28185">
                  <c:v>511.98999999999995</c:v>
                </c:pt>
                <c:pt idx="28186">
                  <c:v>512.00700000000006</c:v>
                </c:pt>
                <c:pt idx="28187">
                  <c:v>512.02499999999998</c:v>
                </c:pt>
                <c:pt idx="28188">
                  <c:v>512.04200000000003</c:v>
                </c:pt>
                <c:pt idx="28189">
                  <c:v>512.05899999999997</c:v>
                </c:pt>
                <c:pt idx="28190">
                  <c:v>512.07600000000002</c:v>
                </c:pt>
                <c:pt idx="28191">
                  <c:v>512.09299999999996</c:v>
                </c:pt>
                <c:pt idx="28192">
                  <c:v>512.11</c:v>
                </c:pt>
                <c:pt idx="28193">
                  <c:v>512.12700000000007</c:v>
                </c:pt>
                <c:pt idx="28194">
                  <c:v>512.14400000000001</c:v>
                </c:pt>
                <c:pt idx="28195">
                  <c:v>512.16100000000006</c:v>
                </c:pt>
                <c:pt idx="28196">
                  <c:v>512.178</c:v>
                </c:pt>
                <c:pt idx="28197">
                  <c:v>512.19500000000005</c:v>
                </c:pt>
                <c:pt idx="28198">
                  <c:v>512.21199999999999</c:v>
                </c:pt>
                <c:pt idx="28199">
                  <c:v>512.22900000000004</c:v>
                </c:pt>
                <c:pt idx="28200">
                  <c:v>512.24600000000009</c:v>
                </c:pt>
                <c:pt idx="28201">
                  <c:v>512.26300000000003</c:v>
                </c:pt>
                <c:pt idx="28202">
                  <c:v>512.28000000000009</c:v>
                </c:pt>
                <c:pt idx="28203">
                  <c:v>512.29700000000003</c:v>
                </c:pt>
                <c:pt idx="28204">
                  <c:v>512.31399999999996</c:v>
                </c:pt>
                <c:pt idx="28205">
                  <c:v>512.3309999999999</c:v>
                </c:pt>
                <c:pt idx="28206">
                  <c:v>512.34799999999996</c:v>
                </c:pt>
                <c:pt idx="28207">
                  <c:v>512.36500000000001</c:v>
                </c:pt>
                <c:pt idx="28208">
                  <c:v>512.38199999999995</c:v>
                </c:pt>
                <c:pt idx="28209">
                  <c:v>512.399</c:v>
                </c:pt>
                <c:pt idx="28210">
                  <c:v>512.41700000000003</c:v>
                </c:pt>
                <c:pt idx="28211">
                  <c:v>512.43400000000008</c:v>
                </c:pt>
                <c:pt idx="28212">
                  <c:v>512.45100000000002</c:v>
                </c:pt>
                <c:pt idx="28213">
                  <c:v>512.46800000000007</c:v>
                </c:pt>
                <c:pt idx="28214">
                  <c:v>512.48500000000001</c:v>
                </c:pt>
                <c:pt idx="28215">
                  <c:v>512.50200000000007</c:v>
                </c:pt>
                <c:pt idx="28216">
                  <c:v>512.51900000000001</c:v>
                </c:pt>
                <c:pt idx="28217">
                  <c:v>512.53600000000006</c:v>
                </c:pt>
                <c:pt idx="28218">
                  <c:v>512.553</c:v>
                </c:pt>
                <c:pt idx="28219">
                  <c:v>512.56999999999994</c:v>
                </c:pt>
                <c:pt idx="28220">
                  <c:v>512.58699999999999</c:v>
                </c:pt>
                <c:pt idx="28221">
                  <c:v>512.60399999999993</c:v>
                </c:pt>
                <c:pt idx="28222">
                  <c:v>512.62099999999998</c:v>
                </c:pt>
                <c:pt idx="28223">
                  <c:v>512.63799999999992</c:v>
                </c:pt>
                <c:pt idx="28224">
                  <c:v>512.65499999999997</c:v>
                </c:pt>
                <c:pt idx="28225">
                  <c:v>512.67200000000003</c:v>
                </c:pt>
                <c:pt idx="28226">
                  <c:v>512.68899999999996</c:v>
                </c:pt>
                <c:pt idx="28227">
                  <c:v>512.70600000000002</c:v>
                </c:pt>
                <c:pt idx="28228">
                  <c:v>512.72299999999996</c:v>
                </c:pt>
                <c:pt idx="28229">
                  <c:v>512.74</c:v>
                </c:pt>
                <c:pt idx="28230">
                  <c:v>512.75699999999995</c:v>
                </c:pt>
                <c:pt idx="28231">
                  <c:v>512.774</c:v>
                </c:pt>
                <c:pt idx="28232">
                  <c:v>512.79099999999994</c:v>
                </c:pt>
                <c:pt idx="28233">
                  <c:v>512.80799999999999</c:v>
                </c:pt>
                <c:pt idx="28234">
                  <c:v>512.82500000000005</c:v>
                </c:pt>
                <c:pt idx="28235">
                  <c:v>512.84199999999998</c:v>
                </c:pt>
                <c:pt idx="28236">
                  <c:v>512.85900000000004</c:v>
                </c:pt>
                <c:pt idx="28237">
                  <c:v>512.87599999999998</c:v>
                </c:pt>
                <c:pt idx="28238">
                  <c:v>512.89300000000003</c:v>
                </c:pt>
                <c:pt idx="28239">
                  <c:v>512.91</c:v>
                </c:pt>
                <c:pt idx="28240">
                  <c:v>512.92700000000002</c:v>
                </c:pt>
                <c:pt idx="28241">
                  <c:v>512.94400000000007</c:v>
                </c:pt>
                <c:pt idx="28242">
                  <c:v>512.96100000000001</c:v>
                </c:pt>
                <c:pt idx="28243">
                  <c:v>512.97800000000007</c:v>
                </c:pt>
                <c:pt idx="28244">
                  <c:v>512.995</c:v>
                </c:pt>
                <c:pt idx="28245">
                  <c:v>513.01200000000006</c:v>
                </c:pt>
                <c:pt idx="28246">
                  <c:v>513.029</c:v>
                </c:pt>
                <c:pt idx="28247">
                  <c:v>513.04600000000005</c:v>
                </c:pt>
                <c:pt idx="28248">
                  <c:v>513.0630000000001</c:v>
                </c:pt>
                <c:pt idx="28249">
                  <c:v>513.08000000000004</c:v>
                </c:pt>
                <c:pt idx="28250">
                  <c:v>513.09699999999998</c:v>
                </c:pt>
                <c:pt idx="28251">
                  <c:v>513.11399999999992</c:v>
                </c:pt>
                <c:pt idx="28252">
                  <c:v>513.13099999999997</c:v>
                </c:pt>
                <c:pt idx="28253">
                  <c:v>513.14799999999991</c:v>
                </c:pt>
                <c:pt idx="28254">
                  <c:v>513.16499999999996</c:v>
                </c:pt>
                <c:pt idx="28255">
                  <c:v>513.18200000000002</c:v>
                </c:pt>
                <c:pt idx="28256">
                  <c:v>513.19899999999996</c:v>
                </c:pt>
                <c:pt idx="28257">
                  <c:v>513.21600000000001</c:v>
                </c:pt>
                <c:pt idx="28258">
                  <c:v>513.23299999999995</c:v>
                </c:pt>
                <c:pt idx="28259">
                  <c:v>513.25</c:v>
                </c:pt>
                <c:pt idx="28260">
                  <c:v>513.26699999999994</c:v>
                </c:pt>
                <c:pt idx="28261">
                  <c:v>513.28399999999999</c:v>
                </c:pt>
                <c:pt idx="28262">
                  <c:v>513.30100000000004</c:v>
                </c:pt>
                <c:pt idx="28263">
                  <c:v>513.31799999999998</c:v>
                </c:pt>
                <c:pt idx="28264">
                  <c:v>513.33500000000004</c:v>
                </c:pt>
                <c:pt idx="28265">
                  <c:v>513.35199999999998</c:v>
                </c:pt>
                <c:pt idx="28266">
                  <c:v>513.36900000000003</c:v>
                </c:pt>
                <c:pt idx="28267">
                  <c:v>513.38599999999997</c:v>
                </c:pt>
                <c:pt idx="28268">
                  <c:v>513.40300000000002</c:v>
                </c:pt>
                <c:pt idx="28269">
                  <c:v>513.41999999999996</c:v>
                </c:pt>
                <c:pt idx="28270">
                  <c:v>513.43700000000001</c:v>
                </c:pt>
                <c:pt idx="28271">
                  <c:v>513.45400000000006</c:v>
                </c:pt>
                <c:pt idx="28272">
                  <c:v>513.471</c:v>
                </c:pt>
                <c:pt idx="28273">
                  <c:v>513.48800000000006</c:v>
                </c:pt>
                <c:pt idx="28274">
                  <c:v>513.505</c:v>
                </c:pt>
                <c:pt idx="28275">
                  <c:v>513.52200000000005</c:v>
                </c:pt>
                <c:pt idx="28276">
                  <c:v>513.53899999999999</c:v>
                </c:pt>
                <c:pt idx="28277">
                  <c:v>513.55600000000004</c:v>
                </c:pt>
                <c:pt idx="28278">
                  <c:v>513.57300000000009</c:v>
                </c:pt>
                <c:pt idx="28279">
                  <c:v>513.59</c:v>
                </c:pt>
                <c:pt idx="28280">
                  <c:v>513.60599999999999</c:v>
                </c:pt>
                <c:pt idx="28281">
                  <c:v>513.62300000000005</c:v>
                </c:pt>
                <c:pt idx="28282">
                  <c:v>513.64</c:v>
                </c:pt>
                <c:pt idx="28283">
                  <c:v>513.65700000000004</c:v>
                </c:pt>
                <c:pt idx="28284">
                  <c:v>513.67399999999998</c:v>
                </c:pt>
                <c:pt idx="28285">
                  <c:v>513.69100000000003</c:v>
                </c:pt>
                <c:pt idx="28286">
                  <c:v>513.70799999999997</c:v>
                </c:pt>
                <c:pt idx="28287">
                  <c:v>513.72500000000002</c:v>
                </c:pt>
                <c:pt idx="28288">
                  <c:v>513.74200000000008</c:v>
                </c:pt>
                <c:pt idx="28289">
                  <c:v>513.75900000000001</c:v>
                </c:pt>
                <c:pt idx="28290">
                  <c:v>513.77600000000007</c:v>
                </c:pt>
                <c:pt idx="28291">
                  <c:v>513.79300000000001</c:v>
                </c:pt>
                <c:pt idx="28292">
                  <c:v>513.81000000000006</c:v>
                </c:pt>
                <c:pt idx="28293">
                  <c:v>513.827</c:v>
                </c:pt>
                <c:pt idx="28294">
                  <c:v>513.84400000000005</c:v>
                </c:pt>
                <c:pt idx="28295">
                  <c:v>513.8610000000001</c:v>
                </c:pt>
                <c:pt idx="28296">
                  <c:v>513.87800000000004</c:v>
                </c:pt>
                <c:pt idx="28297">
                  <c:v>513.89499999999998</c:v>
                </c:pt>
                <c:pt idx="28298">
                  <c:v>513.89499999999998</c:v>
                </c:pt>
                <c:pt idx="28299">
                  <c:v>513.91199999999992</c:v>
                </c:pt>
                <c:pt idx="28300">
                  <c:v>513.91199999999992</c:v>
                </c:pt>
                <c:pt idx="28301">
                  <c:v>513.92899999999997</c:v>
                </c:pt>
                <c:pt idx="28302">
                  <c:v>513.93000000000006</c:v>
                </c:pt>
                <c:pt idx="28303">
                  <c:v>513.94599999999991</c:v>
                </c:pt>
                <c:pt idx="28304">
                  <c:v>513.94799999999998</c:v>
                </c:pt>
                <c:pt idx="28305">
                  <c:v>513.96600000000001</c:v>
                </c:pt>
                <c:pt idx="28306">
                  <c:v>513.98399999999992</c:v>
                </c:pt>
                <c:pt idx="28307">
                  <c:v>514.00200000000007</c:v>
                </c:pt>
                <c:pt idx="28308">
                  <c:v>514.01900000000001</c:v>
                </c:pt>
                <c:pt idx="28309">
                  <c:v>514.03700000000003</c:v>
                </c:pt>
                <c:pt idx="28310">
                  <c:v>514.05499999999995</c:v>
                </c:pt>
                <c:pt idx="28311">
                  <c:v>514.07299999999998</c:v>
                </c:pt>
                <c:pt idx="28312">
                  <c:v>514.09100000000001</c:v>
                </c:pt>
                <c:pt idx="28313">
                  <c:v>514.10900000000004</c:v>
                </c:pt>
                <c:pt idx="28314">
                  <c:v>514.12599999999998</c:v>
                </c:pt>
                <c:pt idx="28315">
                  <c:v>514.14400000000001</c:v>
                </c:pt>
                <c:pt idx="28316">
                  <c:v>514.16200000000003</c:v>
                </c:pt>
                <c:pt idx="28317">
                  <c:v>514.17999999999995</c:v>
                </c:pt>
                <c:pt idx="28318">
                  <c:v>514.19800000000009</c:v>
                </c:pt>
                <c:pt idx="28319">
                  <c:v>514.21500000000003</c:v>
                </c:pt>
                <c:pt idx="28320">
                  <c:v>514.23300000000006</c:v>
                </c:pt>
                <c:pt idx="28321">
                  <c:v>514.25099999999998</c:v>
                </c:pt>
                <c:pt idx="28322">
                  <c:v>514.26900000000001</c:v>
                </c:pt>
                <c:pt idx="28323">
                  <c:v>514.28699999999992</c:v>
                </c:pt>
                <c:pt idx="28324">
                  <c:v>514.30500000000006</c:v>
                </c:pt>
                <c:pt idx="28325">
                  <c:v>514.322</c:v>
                </c:pt>
                <c:pt idx="28326">
                  <c:v>514.34</c:v>
                </c:pt>
                <c:pt idx="28327">
                  <c:v>514.35800000000006</c:v>
                </c:pt>
                <c:pt idx="28328">
                  <c:v>514.37599999999998</c:v>
                </c:pt>
                <c:pt idx="28329">
                  <c:v>514.39400000000001</c:v>
                </c:pt>
                <c:pt idx="28330">
                  <c:v>514.41099999999994</c:v>
                </c:pt>
                <c:pt idx="28331">
                  <c:v>514.42899999999997</c:v>
                </c:pt>
                <c:pt idx="28332">
                  <c:v>514.447</c:v>
                </c:pt>
                <c:pt idx="28333">
                  <c:v>514.46500000000003</c:v>
                </c:pt>
                <c:pt idx="28334">
                  <c:v>514.48299999999995</c:v>
                </c:pt>
                <c:pt idx="28335">
                  <c:v>514.5</c:v>
                </c:pt>
                <c:pt idx="28336">
                  <c:v>514.51800000000003</c:v>
                </c:pt>
                <c:pt idx="28337">
                  <c:v>514.53600000000006</c:v>
                </c:pt>
                <c:pt idx="28338">
                  <c:v>514.55399999999997</c:v>
                </c:pt>
                <c:pt idx="28339">
                  <c:v>514.572</c:v>
                </c:pt>
                <c:pt idx="28340">
                  <c:v>514.58900000000006</c:v>
                </c:pt>
                <c:pt idx="28341">
                  <c:v>514.60699999999997</c:v>
                </c:pt>
                <c:pt idx="28342">
                  <c:v>514.625</c:v>
                </c:pt>
                <c:pt idx="28343">
                  <c:v>514.64300000000003</c:v>
                </c:pt>
                <c:pt idx="28344">
                  <c:v>514.66100000000006</c:v>
                </c:pt>
                <c:pt idx="28345">
                  <c:v>514.678</c:v>
                </c:pt>
                <c:pt idx="28346">
                  <c:v>514.69600000000003</c:v>
                </c:pt>
                <c:pt idx="28347">
                  <c:v>514.71399999999994</c:v>
                </c:pt>
                <c:pt idx="28348">
                  <c:v>514.73199999999997</c:v>
                </c:pt>
                <c:pt idx="28349">
                  <c:v>514.74900000000002</c:v>
                </c:pt>
                <c:pt idx="28350">
                  <c:v>514.76699999999994</c:v>
                </c:pt>
                <c:pt idx="28351">
                  <c:v>514.78500000000008</c:v>
                </c:pt>
                <c:pt idx="28352">
                  <c:v>514.803</c:v>
                </c:pt>
                <c:pt idx="28353">
                  <c:v>514.82100000000003</c:v>
                </c:pt>
                <c:pt idx="28354">
                  <c:v>514.83799999999997</c:v>
                </c:pt>
                <c:pt idx="28355">
                  <c:v>514.85599999999999</c:v>
                </c:pt>
                <c:pt idx="28356">
                  <c:v>514.87399999999991</c:v>
                </c:pt>
                <c:pt idx="28357">
                  <c:v>514.89200000000005</c:v>
                </c:pt>
                <c:pt idx="28358">
                  <c:v>514.91</c:v>
                </c:pt>
                <c:pt idx="28359">
                  <c:v>514.92700000000002</c:v>
                </c:pt>
                <c:pt idx="28360">
                  <c:v>514.94500000000005</c:v>
                </c:pt>
                <c:pt idx="28361">
                  <c:v>514.96299999999997</c:v>
                </c:pt>
                <c:pt idx="28362">
                  <c:v>514.98099999999999</c:v>
                </c:pt>
                <c:pt idx="28363">
                  <c:v>514.99799999999993</c:v>
                </c:pt>
                <c:pt idx="28364">
                  <c:v>515.01599999999996</c:v>
                </c:pt>
                <c:pt idx="28365">
                  <c:v>515.03399999999999</c:v>
                </c:pt>
                <c:pt idx="28366">
                  <c:v>515.05200000000002</c:v>
                </c:pt>
                <c:pt idx="28367">
                  <c:v>515.06900000000007</c:v>
                </c:pt>
                <c:pt idx="28368">
                  <c:v>515.08699999999999</c:v>
                </c:pt>
                <c:pt idx="28369">
                  <c:v>515.10500000000002</c:v>
                </c:pt>
                <c:pt idx="28370">
                  <c:v>515.12300000000005</c:v>
                </c:pt>
                <c:pt idx="28371">
                  <c:v>515.14100000000008</c:v>
                </c:pt>
                <c:pt idx="28372">
                  <c:v>515.15800000000002</c:v>
                </c:pt>
                <c:pt idx="28373">
                  <c:v>515.17600000000004</c:v>
                </c:pt>
                <c:pt idx="28374">
                  <c:v>515.19399999999996</c:v>
                </c:pt>
                <c:pt idx="28375">
                  <c:v>515.21199999999999</c:v>
                </c:pt>
                <c:pt idx="28376">
                  <c:v>515.22900000000004</c:v>
                </c:pt>
                <c:pt idx="28377">
                  <c:v>515.24699999999996</c:v>
                </c:pt>
                <c:pt idx="28378">
                  <c:v>515.26499999999999</c:v>
                </c:pt>
                <c:pt idx="28379">
                  <c:v>515.28300000000002</c:v>
                </c:pt>
                <c:pt idx="28380">
                  <c:v>515.29999999999995</c:v>
                </c:pt>
                <c:pt idx="28381">
                  <c:v>515.31799999999998</c:v>
                </c:pt>
                <c:pt idx="28382">
                  <c:v>515.33600000000001</c:v>
                </c:pt>
                <c:pt idx="28383">
                  <c:v>515.35399999999993</c:v>
                </c:pt>
                <c:pt idx="28384">
                  <c:v>515.37099999999998</c:v>
                </c:pt>
                <c:pt idx="28385">
                  <c:v>515.38900000000001</c:v>
                </c:pt>
                <c:pt idx="28386">
                  <c:v>515.40699999999993</c:v>
                </c:pt>
                <c:pt idx="28387">
                  <c:v>515.42500000000007</c:v>
                </c:pt>
                <c:pt idx="28388">
                  <c:v>515.44200000000001</c:v>
                </c:pt>
                <c:pt idx="28389">
                  <c:v>515.46</c:v>
                </c:pt>
                <c:pt idx="28390">
                  <c:v>515.47799999999995</c:v>
                </c:pt>
                <c:pt idx="28391">
                  <c:v>515.49599999999998</c:v>
                </c:pt>
                <c:pt idx="28392">
                  <c:v>515.51300000000003</c:v>
                </c:pt>
                <c:pt idx="28393">
                  <c:v>515.53099999999995</c:v>
                </c:pt>
                <c:pt idx="28394">
                  <c:v>515.54899999999998</c:v>
                </c:pt>
                <c:pt idx="28395">
                  <c:v>515.56700000000001</c:v>
                </c:pt>
                <c:pt idx="28396">
                  <c:v>515.58399999999995</c:v>
                </c:pt>
                <c:pt idx="28397">
                  <c:v>515.60200000000009</c:v>
                </c:pt>
                <c:pt idx="28398">
                  <c:v>515.62</c:v>
                </c:pt>
                <c:pt idx="28399">
                  <c:v>515.63799999999992</c:v>
                </c:pt>
                <c:pt idx="28400">
                  <c:v>515.65499999999997</c:v>
                </c:pt>
                <c:pt idx="28401">
                  <c:v>515.673</c:v>
                </c:pt>
                <c:pt idx="28402">
                  <c:v>515.69099999999992</c:v>
                </c:pt>
                <c:pt idx="28403">
                  <c:v>515.70900000000006</c:v>
                </c:pt>
                <c:pt idx="28404">
                  <c:v>515.726</c:v>
                </c:pt>
                <c:pt idx="28405">
                  <c:v>515.74400000000003</c:v>
                </c:pt>
                <c:pt idx="28406">
                  <c:v>515.76200000000006</c:v>
                </c:pt>
                <c:pt idx="28407">
                  <c:v>515.78</c:v>
                </c:pt>
                <c:pt idx="28408">
                  <c:v>515.79700000000003</c:v>
                </c:pt>
                <c:pt idx="28409">
                  <c:v>515.81499999999994</c:v>
                </c:pt>
                <c:pt idx="28410">
                  <c:v>515.83299999999997</c:v>
                </c:pt>
                <c:pt idx="28411">
                  <c:v>515.85</c:v>
                </c:pt>
                <c:pt idx="28412">
                  <c:v>515.86799999999994</c:v>
                </c:pt>
                <c:pt idx="28413">
                  <c:v>515.88600000000008</c:v>
                </c:pt>
                <c:pt idx="28414">
                  <c:v>515.904</c:v>
                </c:pt>
                <c:pt idx="28415">
                  <c:v>515.92099999999994</c:v>
                </c:pt>
                <c:pt idx="28416">
                  <c:v>515.93900000000008</c:v>
                </c:pt>
                <c:pt idx="28417">
                  <c:v>515.95699999999999</c:v>
                </c:pt>
                <c:pt idx="28418">
                  <c:v>515.97499999999991</c:v>
                </c:pt>
                <c:pt idx="28419">
                  <c:v>515.99199999999996</c:v>
                </c:pt>
                <c:pt idx="28420">
                  <c:v>516.01</c:v>
                </c:pt>
                <c:pt idx="28421">
                  <c:v>516.02800000000002</c:v>
                </c:pt>
                <c:pt idx="28422">
                  <c:v>516.04499999999996</c:v>
                </c:pt>
                <c:pt idx="28423">
                  <c:v>516.06299999999999</c:v>
                </c:pt>
                <c:pt idx="28424">
                  <c:v>516.08100000000002</c:v>
                </c:pt>
                <c:pt idx="28425">
                  <c:v>516.09900000000005</c:v>
                </c:pt>
                <c:pt idx="28426">
                  <c:v>516.11599999999999</c:v>
                </c:pt>
                <c:pt idx="28427">
                  <c:v>516.13400000000001</c:v>
                </c:pt>
                <c:pt idx="28428">
                  <c:v>516.15199999999993</c:v>
                </c:pt>
                <c:pt idx="28429">
                  <c:v>516.16899999999998</c:v>
                </c:pt>
                <c:pt idx="28430">
                  <c:v>516.18700000000001</c:v>
                </c:pt>
                <c:pt idx="28431">
                  <c:v>516.20499999999993</c:v>
                </c:pt>
                <c:pt idx="28432">
                  <c:v>516.22300000000007</c:v>
                </c:pt>
                <c:pt idx="28433">
                  <c:v>516.24</c:v>
                </c:pt>
                <c:pt idx="28434">
                  <c:v>516.25800000000004</c:v>
                </c:pt>
                <c:pt idx="28435">
                  <c:v>516.27599999999995</c:v>
                </c:pt>
                <c:pt idx="28436">
                  <c:v>516.29300000000001</c:v>
                </c:pt>
                <c:pt idx="28437">
                  <c:v>516.31100000000004</c:v>
                </c:pt>
                <c:pt idx="28438">
                  <c:v>516.32899999999995</c:v>
                </c:pt>
                <c:pt idx="28439">
                  <c:v>516.346</c:v>
                </c:pt>
                <c:pt idx="28440">
                  <c:v>516.36400000000003</c:v>
                </c:pt>
                <c:pt idx="28441">
                  <c:v>516.38199999999995</c:v>
                </c:pt>
                <c:pt idx="28442">
                  <c:v>516.40000000000009</c:v>
                </c:pt>
                <c:pt idx="28443">
                  <c:v>516.41700000000003</c:v>
                </c:pt>
                <c:pt idx="28444">
                  <c:v>516.43499999999995</c:v>
                </c:pt>
                <c:pt idx="28445">
                  <c:v>516.45299999999997</c:v>
                </c:pt>
                <c:pt idx="28446">
                  <c:v>516.46999999999991</c:v>
                </c:pt>
                <c:pt idx="28447">
                  <c:v>516.48800000000006</c:v>
                </c:pt>
                <c:pt idx="28448">
                  <c:v>516.50599999999997</c:v>
                </c:pt>
                <c:pt idx="28449">
                  <c:v>516.52300000000002</c:v>
                </c:pt>
                <c:pt idx="28450">
                  <c:v>516.54100000000005</c:v>
                </c:pt>
                <c:pt idx="28451">
                  <c:v>516.55899999999997</c:v>
                </c:pt>
                <c:pt idx="28452">
                  <c:v>516.57600000000002</c:v>
                </c:pt>
                <c:pt idx="28453">
                  <c:v>516.59400000000005</c:v>
                </c:pt>
                <c:pt idx="28454">
                  <c:v>516.61199999999997</c:v>
                </c:pt>
                <c:pt idx="28455">
                  <c:v>516.63</c:v>
                </c:pt>
                <c:pt idx="28456">
                  <c:v>516.64699999999993</c:v>
                </c:pt>
                <c:pt idx="28457">
                  <c:v>516.66499999999996</c:v>
                </c:pt>
                <c:pt idx="28458">
                  <c:v>516.68299999999999</c:v>
                </c:pt>
                <c:pt idx="28459">
                  <c:v>516.69999999999993</c:v>
                </c:pt>
                <c:pt idx="28460">
                  <c:v>516.71800000000007</c:v>
                </c:pt>
                <c:pt idx="28461">
                  <c:v>516.73599999999999</c:v>
                </c:pt>
                <c:pt idx="28462">
                  <c:v>516.75300000000004</c:v>
                </c:pt>
                <c:pt idx="28463">
                  <c:v>516.77100000000007</c:v>
                </c:pt>
                <c:pt idx="28464">
                  <c:v>516.78899999999999</c:v>
                </c:pt>
                <c:pt idx="28465">
                  <c:v>516.80600000000004</c:v>
                </c:pt>
                <c:pt idx="28466">
                  <c:v>516.82399999999996</c:v>
                </c:pt>
                <c:pt idx="28467">
                  <c:v>516.84199999999998</c:v>
                </c:pt>
                <c:pt idx="28468">
                  <c:v>516.85900000000004</c:v>
                </c:pt>
                <c:pt idx="28469">
                  <c:v>516.87699999999995</c:v>
                </c:pt>
                <c:pt idx="28470">
                  <c:v>516.8950000000001</c:v>
                </c:pt>
                <c:pt idx="28471">
                  <c:v>516.91200000000003</c:v>
                </c:pt>
                <c:pt idx="28472">
                  <c:v>516.92999999999995</c:v>
                </c:pt>
                <c:pt idx="28473">
                  <c:v>516.94799999999998</c:v>
                </c:pt>
                <c:pt idx="28474">
                  <c:v>516.96499999999992</c:v>
                </c:pt>
                <c:pt idx="28475">
                  <c:v>516.98300000000006</c:v>
                </c:pt>
                <c:pt idx="28476">
                  <c:v>517.00099999999998</c:v>
                </c:pt>
                <c:pt idx="28477">
                  <c:v>517.01799999999992</c:v>
                </c:pt>
                <c:pt idx="28478">
                  <c:v>517.03600000000006</c:v>
                </c:pt>
                <c:pt idx="28479">
                  <c:v>517.05399999999997</c:v>
                </c:pt>
                <c:pt idx="28480">
                  <c:v>517.07100000000003</c:v>
                </c:pt>
                <c:pt idx="28481">
                  <c:v>517.08900000000006</c:v>
                </c:pt>
                <c:pt idx="28482">
                  <c:v>517.10699999999997</c:v>
                </c:pt>
                <c:pt idx="28483">
                  <c:v>517.12400000000002</c:v>
                </c:pt>
                <c:pt idx="28484">
                  <c:v>517.14199999999994</c:v>
                </c:pt>
                <c:pt idx="28485">
                  <c:v>517.16</c:v>
                </c:pt>
                <c:pt idx="28486">
                  <c:v>517.17700000000002</c:v>
                </c:pt>
                <c:pt idx="28487">
                  <c:v>517.19499999999994</c:v>
                </c:pt>
                <c:pt idx="28488">
                  <c:v>517.21300000000008</c:v>
                </c:pt>
                <c:pt idx="28489">
                  <c:v>517.23</c:v>
                </c:pt>
                <c:pt idx="28490">
                  <c:v>517.24799999999993</c:v>
                </c:pt>
                <c:pt idx="28491">
                  <c:v>517.26600000000008</c:v>
                </c:pt>
                <c:pt idx="28492">
                  <c:v>517.28300000000002</c:v>
                </c:pt>
                <c:pt idx="28493">
                  <c:v>517.30100000000004</c:v>
                </c:pt>
                <c:pt idx="28494">
                  <c:v>517.31899999999996</c:v>
                </c:pt>
                <c:pt idx="28495">
                  <c:v>517.33600000000001</c:v>
                </c:pt>
                <c:pt idx="28496">
                  <c:v>517.35400000000004</c:v>
                </c:pt>
                <c:pt idx="28497">
                  <c:v>517.37199999999996</c:v>
                </c:pt>
                <c:pt idx="28498">
                  <c:v>517.38900000000001</c:v>
                </c:pt>
                <c:pt idx="28499">
                  <c:v>517.40700000000004</c:v>
                </c:pt>
                <c:pt idx="28500">
                  <c:v>517.42400000000009</c:v>
                </c:pt>
                <c:pt idx="28501">
                  <c:v>517.44200000000001</c:v>
                </c:pt>
                <c:pt idx="28502">
                  <c:v>517.45999999999992</c:v>
                </c:pt>
                <c:pt idx="28503">
                  <c:v>517.47699999999998</c:v>
                </c:pt>
                <c:pt idx="28504">
                  <c:v>517.495</c:v>
                </c:pt>
                <c:pt idx="28505">
                  <c:v>517.51299999999992</c:v>
                </c:pt>
                <c:pt idx="28506">
                  <c:v>517.53</c:v>
                </c:pt>
                <c:pt idx="28507">
                  <c:v>517.548</c:v>
                </c:pt>
                <c:pt idx="28508">
                  <c:v>517.56600000000003</c:v>
                </c:pt>
                <c:pt idx="28509">
                  <c:v>517.58299999999997</c:v>
                </c:pt>
                <c:pt idx="28510">
                  <c:v>517.601</c:v>
                </c:pt>
                <c:pt idx="28511">
                  <c:v>517.61900000000003</c:v>
                </c:pt>
                <c:pt idx="28512">
                  <c:v>517.63599999999997</c:v>
                </c:pt>
                <c:pt idx="28513">
                  <c:v>517.654</c:v>
                </c:pt>
                <c:pt idx="28514">
                  <c:v>517.67099999999994</c:v>
                </c:pt>
                <c:pt idx="28515">
                  <c:v>517.68900000000008</c:v>
                </c:pt>
                <c:pt idx="28516">
                  <c:v>517.70699999999999</c:v>
                </c:pt>
                <c:pt idx="28517">
                  <c:v>517.72399999999993</c:v>
                </c:pt>
                <c:pt idx="28518">
                  <c:v>517.74200000000008</c:v>
                </c:pt>
                <c:pt idx="28519">
                  <c:v>517.76</c:v>
                </c:pt>
                <c:pt idx="28520">
                  <c:v>517.77700000000004</c:v>
                </c:pt>
                <c:pt idx="28521">
                  <c:v>517.79499999999996</c:v>
                </c:pt>
                <c:pt idx="28522">
                  <c:v>517.8119999999999</c:v>
                </c:pt>
                <c:pt idx="28523">
                  <c:v>517.83000000000004</c:v>
                </c:pt>
                <c:pt idx="28524">
                  <c:v>517.84799999999996</c:v>
                </c:pt>
                <c:pt idx="28525">
                  <c:v>517.86500000000001</c:v>
                </c:pt>
                <c:pt idx="28526">
                  <c:v>517.88300000000004</c:v>
                </c:pt>
                <c:pt idx="28527">
                  <c:v>517.90099999999995</c:v>
                </c:pt>
                <c:pt idx="28528">
                  <c:v>517.91800000000001</c:v>
                </c:pt>
                <c:pt idx="28529">
                  <c:v>517.93600000000004</c:v>
                </c:pt>
                <c:pt idx="28530">
                  <c:v>517.95300000000009</c:v>
                </c:pt>
                <c:pt idx="28531">
                  <c:v>517.971</c:v>
                </c:pt>
                <c:pt idx="28532">
                  <c:v>517.98899999999992</c:v>
                </c:pt>
                <c:pt idx="28533">
                  <c:v>518.00599999999997</c:v>
                </c:pt>
                <c:pt idx="28534">
                  <c:v>518.024</c:v>
                </c:pt>
                <c:pt idx="28535">
                  <c:v>518.04100000000005</c:v>
                </c:pt>
                <c:pt idx="28536">
                  <c:v>518.05899999999997</c:v>
                </c:pt>
                <c:pt idx="28537">
                  <c:v>518.077</c:v>
                </c:pt>
                <c:pt idx="28538">
                  <c:v>518.09400000000005</c:v>
                </c:pt>
                <c:pt idx="28539">
                  <c:v>518.11199999999997</c:v>
                </c:pt>
                <c:pt idx="28540">
                  <c:v>518.12900000000002</c:v>
                </c:pt>
                <c:pt idx="28541">
                  <c:v>518.14699999999993</c:v>
                </c:pt>
                <c:pt idx="28542">
                  <c:v>518.16499999999996</c:v>
                </c:pt>
                <c:pt idx="28543">
                  <c:v>518.18200000000002</c:v>
                </c:pt>
                <c:pt idx="28544">
                  <c:v>518.19999999999993</c:v>
                </c:pt>
                <c:pt idx="28545">
                  <c:v>518.21699999999998</c:v>
                </c:pt>
                <c:pt idx="28546">
                  <c:v>518.23500000000001</c:v>
                </c:pt>
                <c:pt idx="28547">
                  <c:v>518.25299999999993</c:v>
                </c:pt>
                <c:pt idx="28548">
                  <c:v>518.27</c:v>
                </c:pt>
                <c:pt idx="28549">
                  <c:v>518.28800000000001</c:v>
                </c:pt>
                <c:pt idx="28550">
                  <c:v>518.30500000000006</c:v>
                </c:pt>
                <c:pt idx="28551">
                  <c:v>518.32299999999998</c:v>
                </c:pt>
                <c:pt idx="28552">
                  <c:v>518.34100000000001</c:v>
                </c:pt>
                <c:pt idx="28553">
                  <c:v>518.35799999999995</c:v>
                </c:pt>
                <c:pt idx="28554">
                  <c:v>518.37599999999998</c:v>
                </c:pt>
                <c:pt idx="28555">
                  <c:v>518.39300000000003</c:v>
                </c:pt>
                <c:pt idx="28556">
                  <c:v>518.41099999999994</c:v>
                </c:pt>
                <c:pt idx="28557">
                  <c:v>518.42900000000009</c:v>
                </c:pt>
                <c:pt idx="28558">
                  <c:v>518.44600000000003</c:v>
                </c:pt>
                <c:pt idx="28559">
                  <c:v>518.46399999999994</c:v>
                </c:pt>
                <c:pt idx="28560">
                  <c:v>518.48099999999999</c:v>
                </c:pt>
                <c:pt idx="28561">
                  <c:v>518.49899999999991</c:v>
                </c:pt>
                <c:pt idx="28562">
                  <c:v>518.51700000000005</c:v>
                </c:pt>
                <c:pt idx="28563">
                  <c:v>518.53399999999999</c:v>
                </c:pt>
                <c:pt idx="28564">
                  <c:v>518.55200000000002</c:v>
                </c:pt>
                <c:pt idx="28565">
                  <c:v>518.56899999999996</c:v>
                </c:pt>
                <c:pt idx="28566">
                  <c:v>518.58699999999999</c:v>
                </c:pt>
                <c:pt idx="28567">
                  <c:v>518.60400000000004</c:v>
                </c:pt>
                <c:pt idx="28568">
                  <c:v>518.62199999999996</c:v>
                </c:pt>
                <c:pt idx="28569">
                  <c:v>518.6400000000001</c:v>
                </c:pt>
                <c:pt idx="28570">
                  <c:v>518.65700000000004</c:v>
                </c:pt>
                <c:pt idx="28571">
                  <c:v>518.67499999999995</c:v>
                </c:pt>
                <c:pt idx="28572">
                  <c:v>518.69200000000001</c:v>
                </c:pt>
                <c:pt idx="28573">
                  <c:v>518.70999999999992</c:v>
                </c:pt>
                <c:pt idx="28574">
                  <c:v>518.72800000000007</c:v>
                </c:pt>
                <c:pt idx="28575">
                  <c:v>518.745</c:v>
                </c:pt>
                <c:pt idx="28576">
                  <c:v>518.76300000000003</c:v>
                </c:pt>
                <c:pt idx="28577">
                  <c:v>518.78</c:v>
                </c:pt>
                <c:pt idx="28578">
                  <c:v>518.798</c:v>
                </c:pt>
                <c:pt idx="28579">
                  <c:v>518.81500000000005</c:v>
                </c:pt>
                <c:pt idx="28580">
                  <c:v>518.83299999999997</c:v>
                </c:pt>
                <c:pt idx="28581">
                  <c:v>518.851</c:v>
                </c:pt>
                <c:pt idx="28582">
                  <c:v>518.86799999999994</c:v>
                </c:pt>
                <c:pt idx="28583">
                  <c:v>518.88599999999997</c:v>
                </c:pt>
                <c:pt idx="28584">
                  <c:v>518.90300000000002</c:v>
                </c:pt>
                <c:pt idx="28585">
                  <c:v>518.92099999999994</c:v>
                </c:pt>
                <c:pt idx="28586">
                  <c:v>518.93799999999999</c:v>
                </c:pt>
                <c:pt idx="28587">
                  <c:v>518.95600000000002</c:v>
                </c:pt>
                <c:pt idx="28588">
                  <c:v>518.97300000000007</c:v>
                </c:pt>
                <c:pt idx="28589">
                  <c:v>518.99099999999999</c:v>
                </c:pt>
                <c:pt idx="28590">
                  <c:v>519.00900000000001</c:v>
                </c:pt>
                <c:pt idx="28591">
                  <c:v>519.02599999999995</c:v>
                </c:pt>
                <c:pt idx="28592">
                  <c:v>519.04399999999998</c:v>
                </c:pt>
                <c:pt idx="28593">
                  <c:v>519.06100000000004</c:v>
                </c:pt>
                <c:pt idx="28594">
                  <c:v>519.07899999999995</c:v>
                </c:pt>
                <c:pt idx="28595">
                  <c:v>519.096</c:v>
                </c:pt>
                <c:pt idx="28596">
                  <c:v>519.11400000000003</c:v>
                </c:pt>
                <c:pt idx="28597">
                  <c:v>519.13100000000009</c:v>
                </c:pt>
                <c:pt idx="28598">
                  <c:v>519.149</c:v>
                </c:pt>
                <c:pt idx="28599">
                  <c:v>519.16700000000003</c:v>
                </c:pt>
                <c:pt idx="28600">
                  <c:v>519.18399999999997</c:v>
                </c:pt>
                <c:pt idx="28601">
                  <c:v>519.202</c:v>
                </c:pt>
                <c:pt idx="28602">
                  <c:v>519.21900000000005</c:v>
                </c:pt>
                <c:pt idx="28603">
                  <c:v>519.23699999999997</c:v>
                </c:pt>
                <c:pt idx="28604">
                  <c:v>519.25400000000002</c:v>
                </c:pt>
                <c:pt idx="28605">
                  <c:v>519.27200000000005</c:v>
                </c:pt>
                <c:pt idx="28606">
                  <c:v>519.28899999999999</c:v>
                </c:pt>
                <c:pt idx="28607">
                  <c:v>519.30700000000002</c:v>
                </c:pt>
                <c:pt idx="28608">
                  <c:v>519.32399999999996</c:v>
                </c:pt>
                <c:pt idx="28609">
                  <c:v>519.3420000000001</c:v>
                </c:pt>
                <c:pt idx="28610">
                  <c:v>519.36</c:v>
                </c:pt>
                <c:pt idx="28611">
                  <c:v>519.37699999999995</c:v>
                </c:pt>
                <c:pt idx="28612">
                  <c:v>519.39499999999998</c:v>
                </c:pt>
                <c:pt idx="28613">
                  <c:v>519.41199999999992</c:v>
                </c:pt>
                <c:pt idx="28614">
                  <c:v>519.43000000000006</c:v>
                </c:pt>
                <c:pt idx="28615">
                  <c:v>519.447</c:v>
                </c:pt>
                <c:pt idx="28616">
                  <c:v>519.46500000000003</c:v>
                </c:pt>
                <c:pt idx="28617">
                  <c:v>519.48199999999997</c:v>
                </c:pt>
                <c:pt idx="28618">
                  <c:v>519.5</c:v>
                </c:pt>
                <c:pt idx="28619">
                  <c:v>519.51700000000005</c:v>
                </c:pt>
                <c:pt idx="28620">
                  <c:v>519.53499999999997</c:v>
                </c:pt>
                <c:pt idx="28621">
                  <c:v>519.55200000000002</c:v>
                </c:pt>
                <c:pt idx="28622">
                  <c:v>519.56999999999994</c:v>
                </c:pt>
                <c:pt idx="28623">
                  <c:v>519.58699999999999</c:v>
                </c:pt>
                <c:pt idx="28624">
                  <c:v>519.60500000000002</c:v>
                </c:pt>
                <c:pt idx="28625">
                  <c:v>519.62299999999993</c:v>
                </c:pt>
                <c:pt idx="28626">
                  <c:v>519.64</c:v>
                </c:pt>
                <c:pt idx="28627">
                  <c:v>519.65800000000002</c:v>
                </c:pt>
                <c:pt idx="28628">
                  <c:v>519.67500000000007</c:v>
                </c:pt>
                <c:pt idx="28629">
                  <c:v>519.69299999999998</c:v>
                </c:pt>
                <c:pt idx="28630">
                  <c:v>519.71</c:v>
                </c:pt>
                <c:pt idx="28631">
                  <c:v>519.72799999999995</c:v>
                </c:pt>
                <c:pt idx="28632">
                  <c:v>519.745</c:v>
                </c:pt>
                <c:pt idx="28633">
                  <c:v>519.76300000000003</c:v>
                </c:pt>
                <c:pt idx="28634">
                  <c:v>519.78</c:v>
                </c:pt>
                <c:pt idx="28635">
                  <c:v>519.798</c:v>
                </c:pt>
                <c:pt idx="28636">
                  <c:v>519.81499999999994</c:v>
                </c:pt>
                <c:pt idx="28637">
                  <c:v>519.83300000000008</c:v>
                </c:pt>
                <c:pt idx="28638">
                  <c:v>519.85</c:v>
                </c:pt>
                <c:pt idx="28639">
                  <c:v>519.86799999999994</c:v>
                </c:pt>
                <c:pt idx="28640">
                  <c:v>519.88499999999999</c:v>
                </c:pt>
                <c:pt idx="28641">
                  <c:v>519.90300000000002</c:v>
                </c:pt>
                <c:pt idx="28642">
                  <c:v>519.91999999999996</c:v>
                </c:pt>
                <c:pt idx="28643">
                  <c:v>519.93799999999999</c:v>
                </c:pt>
                <c:pt idx="28644">
                  <c:v>519.95500000000004</c:v>
                </c:pt>
                <c:pt idx="28645">
                  <c:v>519.97299999999996</c:v>
                </c:pt>
                <c:pt idx="28646">
                  <c:v>519.99</c:v>
                </c:pt>
                <c:pt idx="28647">
                  <c:v>520.00800000000004</c:v>
                </c:pt>
                <c:pt idx="28648">
                  <c:v>520.02500000000009</c:v>
                </c:pt>
                <c:pt idx="28649">
                  <c:v>520.04300000000001</c:v>
                </c:pt>
                <c:pt idx="28650">
                  <c:v>520.05999999999995</c:v>
                </c:pt>
                <c:pt idx="28651">
                  <c:v>520.07800000000009</c:v>
                </c:pt>
                <c:pt idx="28652">
                  <c:v>520.09500000000003</c:v>
                </c:pt>
                <c:pt idx="28653">
                  <c:v>520.11300000000006</c:v>
                </c:pt>
                <c:pt idx="28654">
                  <c:v>520.13</c:v>
                </c:pt>
                <c:pt idx="28655">
                  <c:v>520.14799999999991</c:v>
                </c:pt>
                <c:pt idx="28656">
                  <c:v>520.16499999999996</c:v>
                </c:pt>
                <c:pt idx="28657">
                  <c:v>520.18299999999999</c:v>
                </c:pt>
                <c:pt idx="28658">
                  <c:v>520.20000000000005</c:v>
                </c:pt>
                <c:pt idx="28659">
                  <c:v>520.21799999999996</c:v>
                </c:pt>
                <c:pt idx="28660">
                  <c:v>520.23500000000001</c:v>
                </c:pt>
                <c:pt idx="28661">
                  <c:v>520.25300000000004</c:v>
                </c:pt>
                <c:pt idx="28662">
                  <c:v>520.2700000000001</c:v>
                </c:pt>
                <c:pt idx="28663">
                  <c:v>520.28800000000001</c:v>
                </c:pt>
                <c:pt idx="28664">
                  <c:v>520.30500000000006</c:v>
                </c:pt>
                <c:pt idx="28665">
                  <c:v>520.32299999999998</c:v>
                </c:pt>
                <c:pt idx="28666">
                  <c:v>520.33999999999992</c:v>
                </c:pt>
                <c:pt idx="28667">
                  <c:v>520.35800000000006</c:v>
                </c:pt>
                <c:pt idx="28668">
                  <c:v>520.375</c:v>
                </c:pt>
                <c:pt idx="28669">
                  <c:v>520.39300000000003</c:v>
                </c:pt>
                <c:pt idx="28670">
                  <c:v>520.41</c:v>
                </c:pt>
                <c:pt idx="28671">
                  <c:v>520.428</c:v>
                </c:pt>
                <c:pt idx="28672">
                  <c:v>520.44500000000005</c:v>
                </c:pt>
                <c:pt idx="28673">
                  <c:v>520.46299999999997</c:v>
                </c:pt>
                <c:pt idx="28674">
                  <c:v>520.48</c:v>
                </c:pt>
                <c:pt idx="28675">
                  <c:v>520.49799999999993</c:v>
                </c:pt>
                <c:pt idx="28676">
                  <c:v>520.51499999999999</c:v>
                </c:pt>
                <c:pt idx="28677">
                  <c:v>520.53199999999993</c:v>
                </c:pt>
                <c:pt idx="28678">
                  <c:v>520.55000000000007</c:v>
                </c:pt>
                <c:pt idx="28679">
                  <c:v>520.56700000000001</c:v>
                </c:pt>
                <c:pt idx="28680">
                  <c:v>520.58500000000004</c:v>
                </c:pt>
                <c:pt idx="28681">
                  <c:v>520.60199999999998</c:v>
                </c:pt>
                <c:pt idx="28682">
                  <c:v>520.62</c:v>
                </c:pt>
                <c:pt idx="28683">
                  <c:v>520.63700000000006</c:v>
                </c:pt>
                <c:pt idx="28684">
                  <c:v>520.65499999999997</c:v>
                </c:pt>
                <c:pt idx="28685">
                  <c:v>520.67200000000003</c:v>
                </c:pt>
                <c:pt idx="28686">
                  <c:v>520.68999999999994</c:v>
                </c:pt>
                <c:pt idx="28687">
                  <c:v>520.70699999999999</c:v>
                </c:pt>
                <c:pt idx="28688">
                  <c:v>520.72500000000002</c:v>
                </c:pt>
                <c:pt idx="28689">
                  <c:v>520.74200000000008</c:v>
                </c:pt>
                <c:pt idx="28690">
                  <c:v>520.76</c:v>
                </c:pt>
                <c:pt idx="28691">
                  <c:v>520.77699999999993</c:v>
                </c:pt>
                <c:pt idx="28692">
                  <c:v>520.79399999999998</c:v>
                </c:pt>
                <c:pt idx="28693">
                  <c:v>520.81200000000001</c:v>
                </c:pt>
                <c:pt idx="28694">
                  <c:v>520.82900000000006</c:v>
                </c:pt>
                <c:pt idx="28695">
                  <c:v>520.84699999999998</c:v>
                </c:pt>
                <c:pt idx="28696">
                  <c:v>520.86400000000003</c:v>
                </c:pt>
                <c:pt idx="28697">
                  <c:v>520.88199999999995</c:v>
                </c:pt>
                <c:pt idx="28698">
                  <c:v>520.899</c:v>
                </c:pt>
                <c:pt idx="28699">
                  <c:v>520.91700000000003</c:v>
                </c:pt>
                <c:pt idx="28700">
                  <c:v>520.93400000000008</c:v>
                </c:pt>
                <c:pt idx="28701">
                  <c:v>520.952</c:v>
                </c:pt>
                <c:pt idx="28702">
                  <c:v>520.96899999999994</c:v>
                </c:pt>
                <c:pt idx="28703">
                  <c:v>520.98599999999999</c:v>
                </c:pt>
                <c:pt idx="28704">
                  <c:v>521.00400000000002</c:v>
                </c:pt>
                <c:pt idx="28705">
                  <c:v>521.02100000000007</c:v>
                </c:pt>
                <c:pt idx="28706">
                  <c:v>521.03899999999999</c:v>
                </c:pt>
                <c:pt idx="28707">
                  <c:v>521.05600000000004</c:v>
                </c:pt>
                <c:pt idx="28708">
                  <c:v>521.07399999999996</c:v>
                </c:pt>
                <c:pt idx="28709">
                  <c:v>521.09100000000001</c:v>
                </c:pt>
                <c:pt idx="28710">
                  <c:v>521.10900000000004</c:v>
                </c:pt>
                <c:pt idx="28711">
                  <c:v>521.12599999999998</c:v>
                </c:pt>
                <c:pt idx="28712">
                  <c:v>521.14300000000003</c:v>
                </c:pt>
                <c:pt idx="28713">
                  <c:v>521.16099999999994</c:v>
                </c:pt>
                <c:pt idx="28714">
                  <c:v>521.178</c:v>
                </c:pt>
                <c:pt idx="28715">
                  <c:v>521.19600000000003</c:v>
                </c:pt>
                <c:pt idx="28716">
                  <c:v>521.21300000000008</c:v>
                </c:pt>
                <c:pt idx="28717">
                  <c:v>521.23099999999999</c:v>
                </c:pt>
                <c:pt idx="28718">
                  <c:v>521.24800000000005</c:v>
                </c:pt>
                <c:pt idx="28719">
                  <c:v>521.26599999999996</c:v>
                </c:pt>
                <c:pt idx="28720">
                  <c:v>521.28300000000002</c:v>
                </c:pt>
                <c:pt idx="28721">
                  <c:v>521.29999999999995</c:v>
                </c:pt>
                <c:pt idx="28722">
                  <c:v>521.31799999999998</c:v>
                </c:pt>
                <c:pt idx="28723">
                  <c:v>521.33500000000004</c:v>
                </c:pt>
                <c:pt idx="28724">
                  <c:v>521.35299999999995</c:v>
                </c:pt>
                <c:pt idx="28725">
                  <c:v>521.37</c:v>
                </c:pt>
                <c:pt idx="28726">
                  <c:v>521.38800000000003</c:v>
                </c:pt>
                <c:pt idx="28727">
                  <c:v>521.40499999999997</c:v>
                </c:pt>
                <c:pt idx="28728">
                  <c:v>521.42200000000003</c:v>
                </c:pt>
                <c:pt idx="28729">
                  <c:v>521.44000000000005</c:v>
                </c:pt>
                <c:pt idx="28730">
                  <c:v>521.45699999999999</c:v>
                </c:pt>
                <c:pt idx="28731">
                  <c:v>521.47499999999991</c:v>
                </c:pt>
                <c:pt idx="28732">
                  <c:v>521.49199999999996</c:v>
                </c:pt>
                <c:pt idx="28733">
                  <c:v>521.51</c:v>
                </c:pt>
                <c:pt idx="28734">
                  <c:v>521.52700000000004</c:v>
                </c:pt>
                <c:pt idx="28735">
                  <c:v>521.54399999999998</c:v>
                </c:pt>
                <c:pt idx="28736">
                  <c:v>521.56200000000001</c:v>
                </c:pt>
                <c:pt idx="28737">
                  <c:v>521.57899999999995</c:v>
                </c:pt>
                <c:pt idx="28738">
                  <c:v>521.59699999999998</c:v>
                </c:pt>
                <c:pt idx="28739">
                  <c:v>521.61399999999992</c:v>
                </c:pt>
                <c:pt idx="28740">
                  <c:v>521.63099999999997</c:v>
                </c:pt>
                <c:pt idx="28741">
                  <c:v>521.649</c:v>
                </c:pt>
                <c:pt idx="28742">
                  <c:v>521.66600000000005</c:v>
                </c:pt>
                <c:pt idx="28743">
                  <c:v>521.68399999999997</c:v>
                </c:pt>
                <c:pt idx="28744">
                  <c:v>521.70100000000002</c:v>
                </c:pt>
                <c:pt idx="28745">
                  <c:v>521.71799999999996</c:v>
                </c:pt>
                <c:pt idx="28746">
                  <c:v>521.73599999999999</c:v>
                </c:pt>
                <c:pt idx="28747">
                  <c:v>521.75300000000004</c:v>
                </c:pt>
                <c:pt idx="28748">
                  <c:v>521.77099999999996</c:v>
                </c:pt>
                <c:pt idx="28749">
                  <c:v>521.78800000000001</c:v>
                </c:pt>
                <c:pt idx="28750">
                  <c:v>521.80599999999993</c:v>
                </c:pt>
                <c:pt idx="28751">
                  <c:v>521.82299999999998</c:v>
                </c:pt>
                <c:pt idx="28752">
                  <c:v>521.83999999999992</c:v>
                </c:pt>
                <c:pt idx="28753">
                  <c:v>521.85800000000006</c:v>
                </c:pt>
                <c:pt idx="28754">
                  <c:v>521.875</c:v>
                </c:pt>
                <c:pt idx="28755">
                  <c:v>521.89299999999992</c:v>
                </c:pt>
                <c:pt idx="28756">
                  <c:v>521.91</c:v>
                </c:pt>
                <c:pt idx="28757">
                  <c:v>521.92700000000002</c:v>
                </c:pt>
                <c:pt idx="28758">
                  <c:v>521.94500000000005</c:v>
                </c:pt>
                <c:pt idx="28759">
                  <c:v>521.9620000000001</c:v>
                </c:pt>
                <c:pt idx="28760">
                  <c:v>521.98</c:v>
                </c:pt>
                <c:pt idx="28761">
                  <c:v>521.99699999999996</c:v>
                </c:pt>
                <c:pt idx="28762">
                  <c:v>522.01400000000001</c:v>
                </c:pt>
                <c:pt idx="28763">
                  <c:v>522.03199999999993</c:v>
                </c:pt>
                <c:pt idx="28764">
                  <c:v>522.04899999999998</c:v>
                </c:pt>
                <c:pt idx="28765">
                  <c:v>522.06599999999992</c:v>
                </c:pt>
                <c:pt idx="28766">
                  <c:v>522.08400000000006</c:v>
                </c:pt>
                <c:pt idx="28767">
                  <c:v>522.101</c:v>
                </c:pt>
                <c:pt idx="28768">
                  <c:v>522.11900000000003</c:v>
                </c:pt>
                <c:pt idx="28769">
                  <c:v>522.13599999999997</c:v>
                </c:pt>
                <c:pt idx="28770">
                  <c:v>522.15300000000002</c:v>
                </c:pt>
                <c:pt idx="28771">
                  <c:v>522.17100000000005</c:v>
                </c:pt>
                <c:pt idx="28772">
                  <c:v>522.18799999999999</c:v>
                </c:pt>
                <c:pt idx="28773">
                  <c:v>522.20600000000002</c:v>
                </c:pt>
                <c:pt idx="28774">
                  <c:v>522.22299999999996</c:v>
                </c:pt>
                <c:pt idx="28775">
                  <c:v>522.24</c:v>
                </c:pt>
                <c:pt idx="28776">
                  <c:v>522.25799999999992</c:v>
                </c:pt>
                <c:pt idx="28777">
                  <c:v>522.27499999999998</c:v>
                </c:pt>
                <c:pt idx="28778">
                  <c:v>522.29199999999992</c:v>
                </c:pt>
                <c:pt idx="28779">
                  <c:v>522.31000000000006</c:v>
                </c:pt>
                <c:pt idx="28780">
                  <c:v>522.327</c:v>
                </c:pt>
                <c:pt idx="28781">
                  <c:v>522.34500000000003</c:v>
                </c:pt>
                <c:pt idx="28782">
                  <c:v>522.36199999999997</c:v>
                </c:pt>
                <c:pt idx="28783">
                  <c:v>522.37900000000002</c:v>
                </c:pt>
                <c:pt idx="28784">
                  <c:v>522.39699999999993</c:v>
                </c:pt>
                <c:pt idx="28785">
                  <c:v>522.41399999999999</c:v>
                </c:pt>
                <c:pt idx="28786">
                  <c:v>522.43099999999993</c:v>
                </c:pt>
                <c:pt idx="28787">
                  <c:v>522.44900000000007</c:v>
                </c:pt>
                <c:pt idx="28788">
                  <c:v>522.46600000000001</c:v>
                </c:pt>
                <c:pt idx="28789">
                  <c:v>522.48399999999992</c:v>
                </c:pt>
                <c:pt idx="28790">
                  <c:v>522.50099999999998</c:v>
                </c:pt>
                <c:pt idx="28791">
                  <c:v>522.51800000000003</c:v>
                </c:pt>
                <c:pt idx="28792">
                  <c:v>522.53600000000006</c:v>
                </c:pt>
                <c:pt idx="28793">
                  <c:v>522.553</c:v>
                </c:pt>
                <c:pt idx="28794">
                  <c:v>522.57000000000005</c:v>
                </c:pt>
                <c:pt idx="28795">
                  <c:v>522.58799999999997</c:v>
                </c:pt>
                <c:pt idx="28796">
                  <c:v>522.60500000000002</c:v>
                </c:pt>
                <c:pt idx="28797">
                  <c:v>522.62199999999996</c:v>
                </c:pt>
                <c:pt idx="28798">
                  <c:v>522.64</c:v>
                </c:pt>
                <c:pt idx="28799">
                  <c:v>522.65699999999993</c:v>
                </c:pt>
                <c:pt idx="28800">
                  <c:v>522.67399999999998</c:v>
                </c:pt>
                <c:pt idx="28801">
                  <c:v>522.69200000000001</c:v>
                </c:pt>
                <c:pt idx="28802">
                  <c:v>522.70900000000006</c:v>
                </c:pt>
                <c:pt idx="28803">
                  <c:v>522.72699999999998</c:v>
                </c:pt>
                <c:pt idx="28804">
                  <c:v>522.74400000000003</c:v>
                </c:pt>
                <c:pt idx="28805">
                  <c:v>522.76099999999997</c:v>
                </c:pt>
                <c:pt idx="28806">
                  <c:v>522.779</c:v>
                </c:pt>
                <c:pt idx="28807">
                  <c:v>522.79599999999994</c:v>
                </c:pt>
                <c:pt idx="28808">
                  <c:v>522.81299999999999</c:v>
                </c:pt>
                <c:pt idx="28809">
                  <c:v>522.83100000000002</c:v>
                </c:pt>
                <c:pt idx="28810">
                  <c:v>522.84800000000007</c:v>
                </c:pt>
                <c:pt idx="28811">
                  <c:v>522.86500000000001</c:v>
                </c:pt>
                <c:pt idx="28812">
                  <c:v>522.88299999999992</c:v>
                </c:pt>
                <c:pt idx="28813">
                  <c:v>522.9</c:v>
                </c:pt>
                <c:pt idx="28814">
                  <c:v>522.91700000000003</c:v>
                </c:pt>
                <c:pt idx="28815">
                  <c:v>522.93500000000006</c:v>
                </c:pt>
                <c:pt idx="28816">
                  <c:v>522.952</c:v>
                </c:pt>
                <c:pt idx="28817">
                  <c:v>522.96900000000005</c:v>
                </c:pt>
                <c:pt idx="28818">
                  <c:v>522.98699999999997</c:v>
                </c:pt>
                <c:pt idx="28819">
                  <c:v>523.00400000000002</c:v>
                </c:pt>
                <c:pt idx="28820">
                  <c:v>523.02099999999996</c:v>
                </c:pt>
                <c:pt idx="28821">
                  <c:v>523.03899999999999</c:v>
                </c:pt>
                <c:pt idx="28822">
                  <c:v>523.05599999999993</c:v>
                </c:pt>
                <c:pt idx="28823">
                  <c:v>523.07299999999998</c:v>
                </c:pt>
                <c:pt idx="28824">
                  <c:v>523.09100000000001</c:v>
                </c:pt>
                <c:pt idx="28825">
                  <c:v>523.10800000000006</c:v>
                </c:pt>
                <c:pt idx="28826">
                  <c:v>523.125</c:v>
                </c:pt>
                <c:pt idx="28827">
                  <c:v>523.14300000000003</c:v>
                </c:pt>
                <c:pt idx="28828">
                  <c:v>523.16</c:v>
                </c:pt>
                <c:pt idx="28829">
                  <c:v>523.17700000000002</c:v>
                </c:pt>
                <c:pt idx="28830">
                  <c:v>523.19500000000005</c:v>
                </c:pt>
                <c:pt idx="28831">
                  <c:v>523.21199999999999</c:v>
                </c:pt>
                <c:pt idx="28832">
                  <c:v>523.22899999999993</c:v>
                </c:pt>
                <c:pt idx="28833">
                  <c:v>523.24699999999996</c:v>
                </c:pt>
                <c:pt idx="28834">
                  <c:v>523.26400000000001</c:v>
                </c:pt>
                <c:pt idx="28835">
                  <c:v>523.28100000000006</c:v>
                </c:pt>
                <c:pt idx="28836">
                  <c:v>523.29899999999998</c:v>
                </c:pt>
                <c:pt idx="28837">
                  <c:v>523.31600000000003</c:v>
                </c:pt>
                <c:pt idx="28838">
                  <c:v>523.33299999999997</c:v>
                </c:pt>
                <c:pt idx="28839">
                  <c:v>523.351</c:v>
                </c:pt>
                <c:pt idx="28840">
                  <c:v>523.36800000000005</c:v>
                </c:pt>
                <c:pt idx="28841">
                  <c:v>523.3850000000001</c:v>
                </c:pt>
                <c:pt idx="28842">
                  <c:v>523.40300000000002</c:v>
                </c:pt>
                <c:pt idx="28843">
                  <c:v>523.41999999999996</c:v>
                </c:pt>
                <c:pt idx="28844">
                  <c:v>523.43700000000001</c:v>
                </c:pt>
                <c:pt idx="28845">
                  <c:v>523.45400000000006</c:v>
                </c:pt>
                <c:pt idx="28846">
                  <c:v>523.47199999999998</c:v>
                </c:pt>
                <c:pt idx="28847">
                  <c:v>523.48899999999992</c:v>
                </c:pt>
                <c:pt idx="28848">
                  <c:v>523.50599999999997</c:v>
                </c:pt>
                <c:pt idx="28849">
                  <c:v>523.524</c:v>
                </c:pt>
                <c:pt idx="28850">
                  <c:v>523.54100000000005</c:v>
                </c:pt>
                <c:pt idx="28851">
                  <c:v>523.55799999999999</c:v>
                </c:pt>
                <c:pt idx="28852">
                  <c:v>523.57600000000002</c:v>
                </c:pt>
                <c:pt idx="28853">
                  <c:v>523.59299999999996</c:v>
                </c:pt>
                <c:pt idx="28854">
                  <c:v>523.61</c:v>
                </c:pt>
                <c:pt idx="28855">
                  <c:v>523.62799999999993</c:v>
                </c:pt>
                <c:pt idx="28856">
                  <c:v>523.64499999999998</c:v>
                </c:pt>
                <c:pt idx="28857">
                  <c:v>523.66199999999992</c:v>
                </c:pt>
                <c:pt idx="28858">
                  <c:v>523.67899999999997</c:v>
                </c:pt>
                <c:pt idx="28859">
                  <c:v>523.697</c:v>
                </c:pt>
                <c:pt idx="28860">
                  <c:v>523.71400000000006</c:v>
                </c:pt>
                <c:pt idx="28861">
                  <c:v>523.73099999999999</c:v>
                </c:pt>
                <c:pt idx="28862">
                  <c:v>523.74900000000002</c:v>
                </c:pt>
                <c:pt idx="28863">
                  <c:v>523.76599999999996</c:v>
                </c:pt>
                <c:pt idx="28864">
                  <c:v>523.78300000000002</c:v>
                </c:pt>
                <c:pt idx="28865">
                  <c:v>523.80100000000004</c:v>
                </c:pt>
                <c:pt idx="28866">
                  <c:v>523.81799999999998</c:v>
                </c:pt>
                <c:pt idx="28867">
                  <c:v>523.83499999999992</c:v>
                </c:pt>
                <c:pt idx="28868">
                  <c:v>523.85199999999998</c:v>
                </c:pt>
                <c:pt idx="28869">
                  <c:v>523.86500000000001</c:v>
                </c:pt>
                <c:pt idx="28870">
                  <c:v>523.87</c:v>
                </c:pt>
                <c:pt idx="28871">
                  <c:v>523.8839999999999</c:v>
                </c:pt>
                <c:pt idx="28872">
                  <c:v>523.88700000000006</c:v>
                </c:pt>
                <c:pt idx="28873">
                  <c:v>523.90200000000004</c:v>
                </c:pt>
                <c:pt idx="28874">
                  <c:v>523.904</c:v>
                </c:pt>
                <c:pt idx="28875">
                  <c:v>523.91999999999996</c:v>
                </c:pt>
                <c:pt idx="28876">
                  <c:v>523.93799999999999</c:v>
                </c:pt>
                <c:pt idx="28877">
                  <c:v>523.95600000000002</c:v>
                </c:pt>
                <c:pt idx="28878">
                  <c:v>523.97500000000002</c:v>
                </c:pt>
                <c:pt idx="28879">
                  <c:v>523.99300000000005</c:v>
                </c:pt>
                <c:pt idx="28880">
                  <c:v>524.01099999999997</c:v>
                </c:pt>
                <c:pt idx="28881">
                  <c:v>524.029</c:v>
                </c:pt>
                <c:pt idx="28882">
                  <c:v>524.04700000000003</c:v>
                </c:pt>
                <c:pt idx="28883">
                  <c:v>524.06600000000003</c:v>
                </c:pt>
                <c:pt idx="28884">
                  <c:v>524.08399999999995</c:v>
                </c:pt>
                <c:pt idx="28885">
                  <c:v>524.10200000000009</c:v>
                </c:pt>
                <c:pt idx="28886">
                  <c:v>524.12</c:v>
                </c:pt>
                <c:pt idx="28887">
                  <c:v>524.13800000000003</c:v>
                </c:pt>
                <c:pt idx="28888">
                  <c:v>524.15699999999993</c:v>
                </c:pt>
                <c:pt idx="28889">
                  <c:v>524.17500000000007</c:v>
                </c:pt>
                <c:pt idx="28890">
                  <c:v>524.19299999999998</c:v>
                </c:pt>
                <c:pt idx="28891">
                  <c:v>524.21100000000001</c:v>
                </c:pt>
                <c:pt idx="28892">
                  <c:v>524.22899999999993</c:v>
                </c:pt>
                <c:pt idx="28893">
                  <c:v>524.24800000000005</c:v>
                </c:pt>
                <c:pt idx="28894">
                  <c:v>524.26599999999996</c:v>
                </c:pt>
                <c:pt idx="28895">
                  <c:v>524.28399999999999</c:v>
                </c:pt>
                <c:pt idx="28896">
                  <c:v>524.30199999999991</c:v>
                </c:pt>
                <c:pt idx="28897">
                  <c:v>524.32000000000005</c:v>
                </c:pt>
                <c:pt idx="28898">
                  <c:v>524.33799999999997</c:v>
                </c:pt>
                <c:pt idx="28899">
                  <c:v>524.35699999999997</c:v>
                </c:pt>
                <c:pt idx="28900">
                  <c:v>524.375</c:v>
                </c:pt>
                <c:pt idx="28901">
                  <c:v>524.39300000000003</c:v>
                </c:pt>
                <c:pt idx="28902">
                  <c:v>524.41099999999994</c:v>
                </c:pt>
                <c:pt idx="28903">
                  <c:v>524.42899999999997</c:v>
                </c:pt>
                <c:pt idx="28904">
                  <c:v>524.44799999999998</c:v>
                </c:pt>
                <c:pt idx="28905">
                  <c:v>524.46600000000001</c:v>
                </c:pt>
                <c:pt idx="28906">
                  <c:v>524.48400000000004</c:v>
                </c:pt>
                <c:pt idx="28907">
                  <c:v>524.50199999999995</c:v>
                </c:pt>
                <c:pt idx="28908">
                  <c:v>524.5200000000001</c:v>
                </c:pt>
                <c:pt idx="28909">
                  <c:v>524.53800000000001</c:v>
                </c:pt>
                <c:pt idx="28910">
                  <c:v>524.55700000000002</c:v>
                </c:pt>
                <c:pt idx="28911">
                  <c:v>524.57499999999993</c:v>
                </c:pt>
                <c:pt idx="28912">
                  <c:v>524.59300000000007</c:v>
                </c:pt>
                <c:pt idx="28913">
                  <c:v>524.61099999999999</c:v>
                </c:pt>
                <c:pt idx="28914">
                  <c:v>524.62900000000002</c:v>
                </c:pt>
                <c:pt idx="28915">
                  <c:v>524.64700000000005</c:v>
                </c:pt>
                <c:pt idx="28916">
                  <c:v>524.66600000000005</c:v>
                </c:pt>
                <c:pt idx="28917">
                  <c:v>524.68399999999997</c:v>
                </c:pt>
                <c:pt idx="28918">
                  <c:v>524.702</c:v>
                </c:pt>
                <c:pt idx="28919">
                  <c:v>524.71999999999991</c:v>
                </c:pt>
                <c:pt idx="28920">
                  <c:v>524.73800000000006</c:v>
                </c:pt>
                <c:pt idx="28921">
                  <c:v>524.75599999999997</c:v>
                </c:pt>
                <c:pt idx="28922">
                  <c:v>524.774</c:v>
                </c:pt>
                <c:pt idx="28923">
                  <c:v>524.79300000000001</c:v>
                </c:pt>
                <c:pt idx="28924">
                  <c:v>524.81100000000004</c:v>
                </c:pt>
                <c:pt idx="28925">
                  <c:v>524.82899999999995</c:v>
                </c:pt>
                <c:pt idx="28926">
                  <c:v>524.84699999999998</c:v>
                </c:pt>
                <c:pt idx="28927">
                  <c:v>524.86500000000001</c:v>
                </c:pt>
                <c:pt idx="28928">
                  <c:v>524.88300000000004</c:v>
                </c:pt>
                <c:pt idx="28929">
                  <c:v>524.90200000000004</c:v>
                </c:pt>
                <c:pt idx="28930">
                  <c:v>524.91999999999996</c:v>
                </c:pt>
                <c:pt idx="28931">
                  <c:v>524.93799999999999</c:v>
                </c:pt>
                <c:pt idx="28932">
                  <c:v>524.95600000000002</c:v>
                </c:pt>
                <c:pt idx="28933">
                  <c:v>524.97399999999993</c:v>
                </c:pt>
                <c:pt idx="28934">
                  <c:v>524.99200000000008</c:v>
                </c:pt>
                <c:pt idx="28935">
                  <c:v>525.01</c:v>
                </c:pt>
                <c:pt idx="28936">
                  <c:v>525.029</c:v>
                </c:pt>
                <c:pt idx="28937">
                  <c:v>525.04700000000003</c:v>
                </c:pt>
                <c:pt idx="28938">
                  <c:v>525.06500000000005</c:v>
                </c:pt>
                <c:pt idx="28939">
                  <c:v>525.08299999999997</c:v>
                </c:pt>
                <c:pt idx="28940">
                  <c:v>525.101</c:v>
                </c:pt>
                <c:pt idx="28941">
                  <c:v>525.11899999999991</c:v>
                </c:pt>
                <c:pt idx="28942">
                  <c:v>525.13700000000006</c:v>
                </c:pt>
                <c:pt idx="28943">
                  <c:v>525.15600000000006</c:v>
                </c:pt>
                <c:pt idx="28944">
                  <c:v>525.17399999999998</c:v>
                </c:pt>
                <c:pt idx="28945">
                  <c:v>525.19200000000001</c:v>
                </c:pt>
                <c:pt idx="28946">
                  <c:v>525.21</c:v>
                </c:pt>
                <c:pt idx="28947">
                  <c:v>525.22799999999995</c:v>
                </c:pt>
                <c:pt idx="28948">
                  <c:v>525.24599999999998</c:v>
                </c:pt>
                <c:pt idx="28949">
                  <c:v>525.26400000000001</c:v>
                </c:pt>
                <c:pt idx="28950">
                  <c:v>525.28200000000004</c:v>
                </c:pt>
                <c:pt idx="28951">
                  <c:v>525.30100000000004</c:v>
                </c:pt>
                <c:pt idx="28952">
                  <c:v>525.31899999999996</c:v>
                </c:pt>
                <c:pt idx="28953">
                  <c:v>525.33699999999999</c:v>
                </c:pt>
                <c:pt idx="28954">
                  <c:v>525.35500000000002</c:v>
                </c:pt>
                <c:pt idx="28955">
                  <c:v>525.37299999999993</c:v>
                </c:pt>
                <c:pt idx="28956">
                  <c:v>525.39100000000008</c:v>
                </c:pt>
                <c:pt idx="28957">
                  <c:v>525.40899999999999</c:v>
                </c:pt>
                <c:pt idx="28958">
                  <c:v>525.428</c:v>
                </c:pt>
                <c:pt idx="28959">
                  <c:v>525.44600000000003</c:v>
                </c:pt>
                <c:pt idx="28960">
                  <c:v>525.46400000000006</c:v>
                </c:pt>
                <c:pt idx="28961">
                  <c:v>525.48199999999997</c:v>
                </c:pt>
                <c:pt idx="28962">
                  <c:v>525.5</c:v>
                </c:pt>
                <c:pt idx="28963">
                  <c:v>525.51799999999992</c:v>
                </c:pt>
                <c:pt idx="28964">
                  <c:v>525.53600000000006</c:v>
                </c:pt>
                <c:pt idx="28965">
                  <c:v>525.55399999999997</c:v>
                </c:pt>
                <c:pt idx="28966">
                  <c:v>525.572</c:v>
                </c:pt>
                <c:pt idx="28967">
                  <c:v>525.59100000000001</c:v>
                </c:pt>
                <c:pt idx="28968">
                  <c:v>525.60900000000004</c:v>
                </c:pt>
                <c:pt idx="28969">
                  <c:v>525.62699999999995</c:v>
                </c:pt>
                <c:pt idx="28970">
                  <c:v>525.64499999999998</c:v>
                </c:pt>
                <c:pt idx="28971">
                  <c:v>525.66300000000001</c:v>
                </c:pt>
                <c:pt idx="28972">
                  <c:v>525.68100000000004</c:v>
                </c:pt>
                <c:pt idx="28973">
                  <c:v>525.69899999999996</c:v>
                </c:pt>
                <c:pt idx="28974">
                  <c:v>525.7170000000001</c:v>
                </c:pt>
                <c:pt idx="28975">
                  <c:v>525.73500000000001</c:v>
                </c:pt>
                <c:pt idx="28976">
                  <c:v>525.75400000000002</c:v>
                </c:pt>
                <c:pt idx="28977">
                  <c:v>525.77199999999993</c:v>
                </c:pt>
                <c:pt idx="28978">
                  <c:v>525.79000000000008</c:v>
                </c:pt>
                <c:pt idx="28979">
                  <c:v>525.80799999999999</c:v>
                </c:pt>
                <c:pt idx="28980">
                  <c:v>525.82600000000002</c:v>
                </c:pt>
                <c:pt idx="28981">
                  <c:v>525.84399999999994</c:v>
                </c:pt>
                <c:pt idx="28982">
                  <c:v>525.86200000000008</c:v>
                </c:pt>
                <c:pt idx="28983">
                  <c:v>525.88</c:v>
                </c:pt>
                <c:pt idx="28984">
                  <c:v>525.89799999999991</c:v>
                </c:pt>
                <c:pt idx="28985">
                  <c:v>525.91600000000005</c:v>
                </c:pt>
                <c:pt idx="28986">
                  <c:v>525.93500000000006</c:v>
                </c:pt>
                <c:pt idx="28987">
                  <c:v>525.95299999999997</c:v>
                </c:pt>
                <c:pt idx="28988">
                  <c:v>525.971</c:v>
                </c:pt>
                <c:pt idx="28989">
                  <c:v>525.98900000000003</c:v>
                </c:pt>
                <c:pt idx="28990">
                  <c:v>526.00700000000006</c:v>
                </c:pt>
                <c:pt idx="28991">
                  <c:v>526.02499999999998</c:v>
                </c:pt>
                <c:pt idx="28992">
                  <c:v>526.04300000000001</c:v>
                </c:pt>
                <c:pt idx="28993">
                  <c:v>526.06100000000004</c:v>
                </c:pt>
                <c:pt idx="28994">
                  <c:v>526.07899999999995</c:v>
                </c:pt>
                <c:pt idx="28995">
                  <c:v>526.09699999999998</c:v>
                </c:pt>
                <c:pt idx="28996">
                  <c:v>526.11500000000001</c:v>
                </c:pt>
                <c:pt idx="28997">
                  <c:v>526.13400000000001</c:v>
                </c:pt>
                <c:pt idx="28998">
                  <c:v>526.15199999999993</c:v>
                </c:pt>
                <c:pt idx="28999">
                  <c:v>526.16999999999996</c:v>
                </c:pt>
                <c:pt idx="29000">
                  <c:v>526.18799999999999</c:v>
                </c:pt>
                <c:pt idx="29001">
                  <c:v>526.20600000000002</c:v>
                </c:pt>
                <c:pt idx="29002">
                  <c:v>526.22399999999993</c:v>
                </c:pt>
                <c:pt idx="29003">
                  <c:v>526.24200000000008</c:v>
                </c:pt>
                <c:pt idx="29004">
                  <c:v>526.26</c:v>
                </c:pt>
                <c:pt idx="29005">
                  <c:v>526.27800000000002</c:v>
                </c:pt>
                <c:pt idx="29006">
                  <c:v>526.29600000000005</c:v>
                </c:pt>
                <c:pt idx="29007">
                  <c:v>526.31399999999996</c:v>
                </c:pt>
                <c:pt idx="29008">
                  <c:v>526.33199999999999</c:v>
                </c:pt>
                <c:pt idx="29009">
                  <c:v>526.35</c:v>
                </c:pt>
                <c:pt idx="29010">
                  <c:v>526.36900000000003</c:v>
                </c:pt>
                <c:pt idx="29011">
                  <c:v>526.38700000000006</c:v>
                </c:pt>
                <c:pt idx="29012">
                  <c:v>526.40499999999997</c:v>
                </c:pt>
                <c:pt idx="29013">
                  <c:v>526.423</c:v>
                </c:pt>
                <c:pt idx="29014">
                  <c:v>526.44100000000003</c:v>
                </c:pt>
                <c:pt idx="29015">
                  <c:v>526.45899999999995</c:v>
                </c:pt>
                <c:pt idx="29016">
                  <c:v>526.47699999999998</c:v>
                </c:pt>
                <c:pt idx="29017">
                  <c:v>526.495</c:v>
                </c:pt>
                <c:pt idx="29018">
                  <c:v>526.51300000000003</c:v>
                </c:pt>
                <c:pt idx="29019">
                  <c:v>526.53099999999995</c:v>
                </c:pt>
                <c:pt idx="29020">
                  <c:v>526.54900000000009</c:v>
                </c:pt>
                <c:pt idx="29021">
                  <c:v>526.56700000000001</c:v>
                </c:pt>
                <c:pt idx="29022">
                  <c:v>526.58499999999992</c:v>
                </c:pt>
                <c:pt idx="29023">
                  <c:v>526.60300000000007</c:v>
                </c:pt>
                <c:pt idx="29024">
                  <c:v>526.62099999999998</c:v>
                </c:pt>
                <c:pt idx="29025">
                  <c:v>526.64</c:v>
                </c:pt>
                <c:pt idx="29026">
                  <c:v>526.65800000000002</c:v>
                </c:pt>
                <c:pt idx="29027">
                  <c:v>526.67600000000004</c:v>
                </c:pt>
                <c:pt idx="29028">
                  <c:v>526.69400000000007</c:v>
                </c:pt>
                <c:pt idx="29029">
                  <c:v>526.71199999999999</c:v>
                </c:pt>
                <c:pt idx="29030">
                  <c:v>526.7299999999999</c:v>
                </c:pt>
                <c:pt idx="29031">
                  <c:v>526.74800000000005</c:v>
                </c:pt>
                <c:pt idx="29032">
                  <c:v>526.76599999999996</c:v>
                </c:pt>
                <c:pt idx="29033">
                  <c:v>526.78399999999999</c:v>
                </c:pt>
                <c:pt idx="29034">
                  <c:v>526.80200000000002</c:v>
                </c:pt>
                <c:pt idx="29035">
                  <c:v>526.82000000000005</c:v>
                </c:pt>
                <c:pt idx="29036">
                  <c:v>526.83799999999997</c:v>
                </c:pt>
                <c:pt idx="29037">
                  <c:v>526.85599999999999</c:v>
                </c:pt>
                <c:pt idx="29038">
                  <c:v>526.87400000000002</c:v>
                </c:pt>
                <c:pt idx="29039">
                  <c:v>526.89199999999994</c:v>
                </c:pt>
                <c:pt idx="29040">
                  <c:v>526.91000000000008</c:v>
                </c:pt>
                <c:pt idx="29041">
                  <c:v>526.928</c:v>
                </c:pt>
                <c:pt idx="29042">
                  <c:v>526.94600000000003</c:v>
                </c:pt>
                <c:pt idx="29043">
                  <c:v>526.96399999999994</c:v>
                </c:pt>
                <c:pt idx="29044">
                  <c:v>526.98199999999997</c:v>
                </c:pt>
                <c:pt idx="29045">
                  <c:v>527</c:v>
                </c:pt>
                <c:pt idx="29046">
                  <c:v>527.01900000000001</c:v>
                </c:pt>
                <c:pt idx="29047">
                  <c:v>527.03699999999992</c:v>
                </c:pt>
                <c:pt idx="29048">
                  <c:v>527.05500000000006</c:v>
                </c:pt>
                <c:pt idx="29049">
                  <c:v>527.07299999999998</c:v>
                </c:pt>
                <c:pt idx="29050">
                  <c:v>527.09100000000001</c:v>
                </c:pt>
                <c:pt idx="29051">
                  <c:v>527.10900000000004</c:v>
                </c:pt>
                <c:pt idx="29052">
                  <c:v>527.12699999999995</c:v>
                </c:pt>
                <c:pt idx="29053">
                  <c:v>527.14499999999998</c:v>
                </c:pt>
                <c:pt idx="29054">
                  <c:v>527.16300000000001</c:v>
                </c:pt>
                <c:pt idx="29055">
                  <c:v>527.18100000000004</c:v>
                </c:pt>
                <c:pt idx="29056">
                  <c:v>527.19899999999996</c:v>
                </c:pt>
                <c:pt idx="29057">
                  <c:v>527.21699999999998</c:v>
                </c:pt>
                <c:pt idx="29058">
                  <c:v>527.23500000000001</c:v>
                </c:pt>
                <c:pt idx="29059">
                  <c:v>527.25300000000004</c:v>
                </c:pt>
                <c:pt idx="29060">
                  <c:v>527.27099999999996</c:v>
                </c:pt>
                <c:pt idx="29061">
                  <c:v>527.28899999999999</c:v>
                </c:pt>
                <c:pt idx="29062">
                  <c:v>527.30700000000002</c:v>
                </c:pt>
                <c:pt idx="29063">
                  <c:v>527.32499999999993</c:v>
                </c:pt>
                <c:pt idx="29064">
                  <c:v>527.34300000000007</c:v>
                </c:pt>
                <c:pt idx="29065">
                  <c:v>527.36099999999999</c:v>
                </c:pt>
                <c:pt idx="29066">
                  <c:v>527.37900000000002</c:v>
                </c:pt>
                <c:pt idx="29067">
                  <c:v>527.39700000000005</c:v>
                </c:pt>
                <c:pt idx="29068">
                  <c:v>527.41499999999996</c:v>
                </c:pt>
                <c:pt idx="29069">
                  <c:v>527.43299999999999</c:v>
                </c:pt>
                <c:pt idx="29070">
                  <c:v>527.45099999999991</c:v>
                </c:pt>
                <c:pt idx="29071">
                  <c:v>527.46900000000005</c:v>
                </c:pt>
                <c:pt idx="29072">
                  <c:v>527.48699999999997</c:v>
                </c:pt>
                <c:pt idx="29073">
                  <c:v>527.505</c:v>
                </c:pt>
                <c:pt idx="29074">
                  <c:v>527.52300000000002</c:v>
                </c:pt>
                <c:pt idx="29075">
                  <c:v>527.54100000000005</c:v>
                </c:pt>
                <c:pt idx="29076">
                  <c:v>527.55899999999997</c:v>
                </c:pt>
                <c:pt idx="29077">
                  <c:v>527.577</c:v>
                </c:pt>
                <c:pt idx="29078">
                  <c:v>527.59500000000003</c:v>
                </c:pt>
                <c:pt idx="29079">
                  <c:v>527.61299999999994</c:v>
                </c:pt>
                <c:pt idx="29080">
                  <c:v>527.63100000000009</c:v>
                </c:pt>
                <c:pt idx="29081">
                  <c:v>527.649</c:v>
                </c:pt>
                <c:pt idx="29082">
                  <c:v>527.66700000000003</c:v>
                </c:pt>
                <c:pt idx="29083">
                  <c:v>527.68499999999995</c:v>
                </c:pt>
                <c:pt idx="29084">
                  <c:v>527.70299999999997</c:v>
                </c:pt>
                <c:pt idx="29085">
                  <c:v>527.721</c:v>
                </c:pt>
                <c:pt idx="29086">
                  <c:v>527.73899999999992</c:v>
                </c:pt>
                <c:pt idx="29087">
                  <c:v>527.75700000000006</c:v>
                </c:pt>
                <c:pt idx="29088">
                  <c:v>527.77499999999998</c:v>
                </c:pt>
                <c:pt idx="29089">
                  <c:v>527.79300000000001</c:v>
                </c:pt>
                <c:pt idx="29090">
                  <c:v>527.81100000000004</c:v>
                </c:pt>
                <c:pt idx="29091">
                  <c:v>527.82899999999995</c:v>
                </c:pt>
                <c:pt idx="29092">
                  <c:v>527.84699999999998</c:v>
                </c:pt>
                <c:pt idx="29093">
                  <c:v>527.86500000000001</c:v>
                </c:pt>
                <c:pt idx="29094">
                  <c:v>527.88300000000004</c:v>
                </c:pt>
                <c:pt idx="29095">
                  <c:v>527.90099999999995</c:v>
                </c:pt>
                <c:pt idx="29096">
                  <c:v>527.91899999999998</c:v>
                </c:pt>
                <c:pt idx="29097">
                  <c:v>527.93700000000001</c:v>
                </c:pt>
                <c:pt idx="29098">
                  <c:v>527.95500000000004</c:v>
                </c:pt>
                <c:pt idx="29099">
                  <c:v>527.97299999999996</c:v>
                </c:pt>
                <c:pt idx="29100">
                  <c:v>527.99099999999999</c:v>
                </c:pt>
                <c:pt idx="29101">
                  <c:v>528.00900000000001</c:v>
                </c:pt>
                <c:pt idx="29102">
                  <c:v>528.02699999999993</c:v>
                </c:pt>
                <c:pt idx="29103">
                  <c:v>528.04500000000007</c:v>
                </c:pt>
                <c:pt idx="29104">
                  <c:v>528.06299999999999</c:v>
                </c:pt>
                <c:pt idx="29105">
                  <c:v>528.08100000000002</c:v>
                </c:pt>
                <c:pt idx="29106">
                  <c:v>528.09900000000005</c:v>
                </c:pt>
                <c:pt idx="29107">
                  <c:v>528.11699999999996</c:v>
                </c:pt>
                <c:pt idx="29108">
                  <c:v>528.13499999999999</c:v>
                </c:pt>
                <c:pt idx="29109">
                  <c:v>528.15299999999991</c:v>
                </c:pt>
                <c:pt idx="29110">
                  <c:v>528.17100000000005</c:v>
                </c:pt>
                <c:pt idx="29111">
                  <c:v>528.18899999999996</c:v>
                </c:pt>
                <c:pt idx="29112">
                  <c:v>528.20699999999999</c:v>
                </c:pt>
                <c:pt idx="29113">
                  <c:v>528.22500000000002</c:v>
                </c:pt>
                <c:pt idx="29114">
                  <c:v>528.24300000000005</c:v>
                </c:pt>
                <c:pt idx="29115">
                  <c:v>528.26099999999997</c:v>
                </c:pt>
                <c:pt idx="29116">
                  <c:v>528.279</c:v>
                </c:pt>
                <c:pt idx="29117">
                  <c:v>528.29700000000003</c:v>
                </c:pt>
                <c:pt idx="29118">
                  <c:v>528.31499999999994</c:v>
                </c:pt>
                <c:pt idx="29119">
                  <c:v>528.33300000000008</c:v>
                </c:pt>
                <c:pt idx="29120">
                  <c:v>528.351</c:v>
                </c:pt>
                <c:pt idx="29121">
                  <c:v>528.36900000000003</c:v>
                </c:pt>
                <c:pt idx="29122">
                  <c:v>528.38699999999994</c:v>
                </c:pt>
                <c:pt idx="29123">
                  <c:v>528.404</c:v>
                </c:pt>
                <c:pt idx="29124">
                  <c:v>528.42199999999991</c:v>
                </c:pt>
                <c:pt idx="29125">
                  <c:v>528.44000000000005</c:v>
                </c:pt>
                <c:pt idx="29126">
                  <c:v>528.45799999999997</c:v>
                </c:pt>
                <c:pt idx="29127">
                  <c:v>528.476</c:v>
                </c:pt>
                <c:pt idx="29128">
                  <c:v>528.49400000000003</c:v>
                </c:pt>
                <c:pt idx="29129">
                  <c:v>528.51200000000006</c:v>
                </c:pt>
                <c:pt idx="29130">
                  <c:v>528.53</c:v>
                </c:pt>
                <c:pt idx="29131">
                  <c:v>528.548</c:v>
                </c:pt>
                <c:pt idx="29132">
                  <c:v>528.56600000000003</c:v>
                </c:pt>
                <c:pt idx="29133">
                  <c:v>528.58399999999995</c:v>
                </c:pt>
                <c:pt idx="29134">
                  <c:v>528.60199999999998</c:v>
                </c:pt>
                <c:pt idx="29135">
                  <c:v>528.62</c:v>
                </c:pt>
                <c:pt idx="29136">
                  <c:v>528.63800000000003</c:v>
                </c:pt>
                <c:pt idx="29137">
                  <c:v>528.65599999999995</c:v>
                </c:pt>
                <c:pt idx="29138">
                  <c:v>528.67400000000009</c:v>
                </c:pt>
                <c:pt idx="29139">
                  <c:v>528.69200000000001</c:v>
                </c:pt>
                <c:pt idx="29140">
                  <c:v>528.70999999999992</c:v>
                </c:pt>
                <c:pt idx="29141">
                  <c:v>528.72800000000007</c:v>
                </c:pt>
                <c:pt idx="29142">
                  <c:v>528.74599999999998</c:v>
                </c:pt>
                <c:pt idx="29143">
                  <c:v>528.76400000000001</c:v>
                </c:pt>
                <c:pt idx="29144">
                  <c:v>528.78100000000006</c:v>
                </c:pt>
                <c:pt idx="29145">
                  <c:v>528.79899999999998</c:v>
                </c:pt>
                <c:pt idx="29146">
                  <c:v>528.81700000000001</c:v>
                </c:pt>
                <c:pt idx="29147">
                  <c:v>528.83500000000004</c:v>
                </c:pt>
                <c:pt idx="29148">
                  <c:v>528.85299999999995</c:v>
                </c:pt>
                <c:pt idx="29149">
                  <c:v>528.87099999999998</c:v>
                </c:pt>
                <c:pt idx="29150">
                  <c:v>528.88900000000001</c:v>
                </c:pt>
                <c:pt idx="29151">
                  <c:v>528.90700000000004</c:v>
                </c:pt>
                <c:pt idx="29152">
                  <c:v>528.92499999999995</c:v>
                </c:pt>
                <c:pt idx="29153">
                  <c:v>528.94299999999998</c:v>
                </c:pt>
                <c:pt idx="29154">
                  <c:v>528.96100000000001</c:v>
                </c:pt>
                <c:pt idx="29155">
                  <c:v>528.97900000000004</c:v>
                </c:pt>
                <c:pt idx="29156">
                  <c:v>528.99699999999996</c:v>
                </c:pt>
                <c:pt idx="29157">
                  <c:v>529.01499999999999</c:v>
                </c:pt>
                <c:pt idx="29158">
                  <c:v>529.03300000000002</c:v>
                </c:pt>
                <c:pt idx="29159">
                  <c:v>529.05099999999993</c:v>
                </c:pt>
                <c:pt idx="29160">
                  <c:v>529.06799999999998</c:v>
                </c:pt>
                <c:pt idx="29161">
                  <c:v>529.08600000000001</c:v>
                </c:pt>
                <c:pt idx="29162">
                  <c:v>529.10400000000004</c:v>
                </c:pt>
                <c:pt idx="29163">
                  <c:v>529.12200000000007</c:v>
                </c:pt>
                <c:pt idx="29164">
                  <c:v>529.14</c:v>
                </c:pt>
                <c:pt idx="29165">
                  <c:v>529.1579999999999</c:v>
                </c:pt>
                <c:pt idx="29166">
                  <c:v>529.17600000000004</c:v>
                </c:pt>
                <c:pt idx="29167">
                  <c:v>529.19399999999996</c:v>
                </c:pt>
                <c:pt idx="29168">
                  <c:v>529.21199999999999</c:v>
                </c:pt>
                <c:pt idx="29169">
                  <c:v>529.23</c:v>
                </c:pt>
                <c:pt idx="29170">
                  <c:v>529.24800000000005</c:v>
                </c:pt>
                <c:pt idx="29171">
                  <c:v>529.26599999999996</c:v>
                </c:pt>
                <c:pt idx="29172">
                  <c:v>529.28300000000002</c:v>
                </c:pt>
                <c:pt idx="29173">
                  <c:v>529.30099999999993</c:v>
                </c:pt>
                <c:pt idx="29174">
                  <c:v>529.31899999999996</c:v>
                </c:pt>
                <c:pt idx="29175">
                  <c:v>529.33699999999999</c:v>
                </c:pt>
                <c:pt idx="29176">
                  <c:v>529.35500000000002</c:v>
                </c:pt>
                <c:pt idx="29177">
                  <c:v>529.37299999999993</c:v>
                </c:pt>
                <c:pt idx="29178">
                  <c:v>529.39100000000008</c:v>
                </c:pt>
                <c:pt idx="29179">
                  <c:v>529.40899999999999</c:v>
                </c:pt>
                <c:pt idx="29180">
                  <c:v>529.42700000000002</c:v>
                </c:pt>
                <c:pt idx="29181">
                  <c:v>529.44500000000005</c:v>
                </c:pt>
                <c:pt idx="29182">
                  <c:v>529.46299999999997</c:v>
                </c:pt>
                <c:pt idx="29183">
                  <c:v>529.4799999999999</c:v>
                </c:pt>
                <c:pt idx="29184">
                  <c:v>529.49800000000005</c:v>
                </c:pt>
                <c:pt idx="29185">
                  <c:v>529.51599999999996</c:v>
                </c:pt>
                <c:pt idx="29186">
                  <c:v>529.53399999999999</c:v>
                </c:pt>
                <c:pt idx="29187">
                  <c:v>529.55200000000002</c:v>
                </c:pt>
                <c:pt idx="29188">
                  <c:v>529.57000000000005</c:v>
                </c:pt>
                <c:pt idx="29189">
                  <c:v>529.58799999999997</c:v>
                </c:pt>
                <c:pt idx="29190">
                  <c:v>529.60599999999999</c:v>
                </c:pt>
                <c:pt idx="29191">
                  <c:v>529.62400000000002</c:v>
                </c:pt>
                <c:pt idx="29192">
                  <c:v>529.64199999999994</c:v>
                </c:pt>
                <c:pt idx="29193">
                  <c:v>529.65899999999999</c:v>
                </c:pt>
                <c:pt idx="29194">
                  <c:v>529.67700000000002</c:v>
                </c:pt>
                <c:pt idx="29195">
                  <c:v>529.69499999999994</c:v>
                </c:pt>
                <c:pt idx="29196">
                  <c:v>529.71300000000008</c:v>
                </c:pt>
                <c:pt idx="29197">
                  <c:v>529.73099999999999</c:v>
                </c:pt>
                <c:pt idx="29198">
                  <c:v>529.74899999999991</c:v>
                </c:pt>
                <c:pt idx="29199">
                  <c:v>529.76700000000005</c:v>
                </c:pt>
                <c:pt idx="29200">
                  <c:v>529.78499999999997</c:v>
                </c:pt>
                <c:pt idx="29201">
                  <c:v>529.803</c:v>
                </c:pt>
                <c:pt idx="29202">
                  <c:v>529.82000000000005</c:v>
                </c:pt>
                <c:pt idx="29203">
                  <c:v>529.83799999999997</c:v>
                </c:pt>
                <c:pt idx="29204">
                  <c:v>529.85599999999999</c:v>
                </c:pt>
                <c:pt idx="29205">
                  <c:v>529.87400000000002</c:v>
                </c:pt>
                <c:pt idx="29206">
                  <c:v>529.89199999999994</c:v>
                </c:pt>
                <c:pt idx="29207">
                  <c:v>529.91</c:v>
                </c:pt>
                <c:pt idx="29208">
                  <c:v>529.928</c:v>
                </c:pt>
                <c:pt idx="29209">
                  <c:v>529.94600000000003</c:v>
                </c:pt>
                <c:pt idx="29210">
                  <c:v>529.96399999999994</c:v>
                </c:pt>
                <c:pt idx="29211">
                  <c:v>529.98099999999999</c:v>
                </c:pt>
                <c:pt idx="29212">
                  <c:v>529.99900000000002</c:v>
                </c:pt>
                <c:pt idx="29213">
                  <c:v>530.01699999999994</c:v>
                </c:pt>
                <c:pt idx="29214">
                  <c:v>530.03499999999997</c:v>
                </c:pt>
                <c:pt idx="29215">
                  <c:v>530.053</c:v>
                </c:pt>
                <c:pt idx="29216">
                  <c:v>530.07099999999991</c:v>
                </c:pt>
                <c:pt idx="29217">
                  <c:v>530.08900000000006</c:v>
                </c:pt>
                <c:pt idx="29218">
                  <c:v>530.10699999999997</c:v>
                </c:pt>
                <c:pt idx="29219">
                  <c:v>530.12400000000002</c:v>
                </c:pt>
                <c:pt idx="29220">
                  <c:v>530.14200000000005</c:v>
                </c:pt>
                <c:pt idx="29221">
                  <c:v>530.16</c:v>
                </c:pt>
                <c:pt idx="29222">
                  <c:v>530.178</c:v>
                </c:pt>
                <c:pt idx="29223">
                  <c:v>530.19600000000003</c:v>
                </c:pt>
                <c:pt idx="29224">
                  <c:v>530.21399999999994</c:v>
                </c:pt>
                <c:pt idx="29225">
                  <c:v>530.23199999999997</c:v>
                </c:pt>
                <c:pt idx="29226">
                  <c:v>530.24900000000002</c:v>
                </c:pt>
                <c:pt idx="29227">
                  <c:v>530.26699999999994</c:v>
                </c:pt>
                <c:pt idx="29228">
                  <c:v>530.28500000000008</c:v>
                </c:pt>
                <c:pt idx="29229">
                  <c:v>530.303</c:v>
                </c:pt>
                <c:pt idx="29230">
                  <c:v>530.32100000000003</c:v>
                </c:pt>
                <c:pt idx="29231">
                  <c:v>530.33900000000006</c:v>
                </c:pt>
                <c:pt idx="29232">
                  <c:v>530.35699999999997</c:v>
                </c:pt>
                <c:pt idx="29233">
                  <c:v>530.37399999999991</c:v>
                </c:pt>
                <c:pt idx="29234">
                  <c:v>530.39200000000005</c:v>
                </c:pt>
                <c:pt idx="29235">
                  <c:v>530.41</c:v>
                </c:pt>
                <c:pt idx="29236">
                  <c:v>530.428</c:v>
                </c:pt>
                <c:pt idx="29237">
                  <c:v>530.44600000000003</c:v>
                </c:pt>
                <c:pt idx="29238">
                  <c:v>530.46400000000006</c:v>
                </c:pt>
                <c:pt idx="29239">
                  <c:v>530.48199999999997</c:v>
                </c:pt>
                <c:pt idx="29240">
                  <c:v>530.49900000000002</c:v>
                </c:pt>
                <c:pt idx="29241">
                  <c:v>530.51699999999994</c:v>
                </c:pt>
                <c:pt idx="29242">
                  <c:v>530.53499999999997</c:v>
                </c:pt>
                <c:pt idx="29243">
                  <c:v>530.553</c:v>
                </c:pt>
                <c:pt idx="29244">
                  <c:v>530.57100000000003</c:v>
                </c:pt>
                <c:pt idx="29245">
                  <c:v>530.58899999999994</c:v>
                </c:pt>
                <c:pt idx="29246">
                  <c:v>530.60599999999999</c:v>
                </c:pt>
                <c:pt idx="29247">
                  <c:v>530.62400000000002</c:v>
                </c:pt>
                <c:pt idx="29248">
                  <c:v>530.64200000000005</c:v>
                </c:pt>
                <c:pt idx="29249">
                  <c:v>530.66</c:v>
                </c:pt>
                <c:pt idx="29250">
                  <c:v>530.678</c:v>
                </c:pt>
                <c:pt idx="29251">
                  <c:v>530.69599999999991</c:v>
                </c:pt>
                <c:pt idx="29252">
                  <c:v>530.71400000000006</c:v>
                </c:pt>
                <c:pt idx="29253">
                  <c:v>530.73099999999999</c:v>
                </c:pt>
                <c:pt idx="29254">
                  <c:v>530.74900000000002</c:v>
                </c:pt>
                <c:pt idx="29255">
                  <c:v>530.76700000000005</c:v>
                </c:pt>
                <c:pt idx="29256">
                  <c:v>530.78499999999997</c:v>
                </c:pt>
                <c:pt idx="29257">
                  <c:v>530.803</c:v>
                </c:pt>
                <c:pt idx="29258">
                  <c:v>530.82100000000003</c:v>
                </c:pt>
                <c:pt idx="29259">
                  <c:v>530.83799999999997</c:v>
                </c:pt>
                <c:pt idx="29260">
                  <c:v>530.85599999999999</c:v>
                </c:pt>
                <c:pt idx="29261">
                  <c:v>530.87400000000002</c:v>
                </c:pt>
                <c:pt idx="29262">
                  <c:v>530.89199999999994</c:v>
                </c:pt>
                <c:pt idx="29263">
                  <c:v>530.91000000000008</c:v>
                </c:pt>
                <c:pt idx="29264">
                  <c:v>530.92700000000002</c:v>
                </c:pt>
                <c:pt idx="29265">
                  <c:v>530.94500000000005</c:v>
                </c:pt>
                <c:pt idx="29266">
                  <c:v>530.96299999999997</c:v>
                </c:pt>
                <c:pt idx="29267">
                  <c:v>530.98099999999999</c:v>
                </c:pt>
                <c:pt idx="29268">
                  <c:v>530.99899999999991</c:v>
                </c:pt>
                <c:pt idx="29269">
                  <c:v>531.01700000000005</c:v>
                </c:pt>
                <c:pt idx="29270">
                  <c:v>531.03399999999999</c:v>
                </c:pt>
                <c:pt idx="29271">
                  <c:v>531.05200000000002</c:v>
                </c:pt>
                <c:pt idx="29272">
                  <c:v>531.07000000000005</c:v>
                </c:pt>
                <c:pt idx="29273">
                  <c:v>531.08799999999997</c:v>
                </c:pt>
                <c:pt idx="29274">
                  <c:v>531.10599999999999</c:v>
                </c:pt>
                <c:pt idx="29275">
                  <c:v>531.12400000000002</c:v>
                </c:pt>
                <c:pt idx="29276">
                  <c:v>531.14099999999996</c:v>
                </c:pt>
                <c:pt idx="29277">
                  <c:v>531.15899999999999</c:v>
                </c:pt>
                <c:pt idx="29278">
                  <c:v>531.17700000000002</c:v>
                </c:pt>
                <c:pt idx="29279">
                  <c:v>531.19499999999994</c:v>
                </c:pt>
                <c:pt idx="29280">
                  <c:v>531.21300000000008</c:v>
                </c:pt>
                <c:pt idx="29281">
                  <c:v>531.23</c:v>
                </c:pt>
                <c:pt idx="29282">
                  <c:v>531.24800000000005</c:v>
                </c:pt>
                <c:pt idx="29283">
                  <c:v>531.26599999999996</c:v>
                </c:pt>
                <c:pt idx="29284">
                  <c:v>531.28399999999999</c:v>
                </c:pt>
                <c:pt idx="29285">
                  <c:v>531.30199999999991</c:v>
                </c:pt>
                <c:pt idx="29286">
                  <c:v>531.31899999999996</c:v>
                </c:pt>
                <c:pt idx="29287">
                  <c:v>531.33699999999999</c:v>
                </c:pt>
                <c:pt idx="29288">
                  <c:v>531.35500000000002</c:v>
                </c:pt>
                <c:pt idx="29289">
                  <c:v>531.37300000000005</c:v>
                </c:pt>
                <c:pt idx="29290">
                  <c:v>531.39099999999996</c:v>
                </c:pt>
                <c:pt idx="29291">
                  <c:v>531.40800000000002</c:v>
                </c:pt>
                <c:pt idx="29292">
                  <c:v>531.42599999999993</c:v>
                </c:pt>
                <c:pt idx="29293">
                  <c:v>531.44399999999996</c:v>
                </c:pt>
                <c:pt idx="29294">
                  <c:v>531.46199999999999</c:v>
                </c:pt>
                <c:pt idx="29295">
                  <c:v>531.48</c:v>
                </c:pt>
                <c:pt idx="29296">
                  <c:v>531.49700000000007</c:v>
                </c:pt>
                <c:pt idx="29297">
                  <c:v>531.51499999999999</c:v>
                </c:pt>
                <c:pt idx="29298">
                  <c:v>531.53300000000002</c:v>
                </c:pt>
                <c:pt idx="29299">
                  <c:v>531.55100000000004</c:v>
                </c:pt>
                <c:pt idx="29300">
                  <c:v>531.56899999999996</c:v>
                </c:pt>
                <c:pt idx="29301">
                  <c:v>531.5859999999999</c:v>
                </c:pt>
                <c:pt idx="29302">
                  <c:v>531.60400000000004</c:v>
                </c:pt>
                <c:pt idx="29303">
                  <c:v>531.62199999999996</c:v>
                </c:pt>
                <c:pt idx="29304">
                  <c:v>531.64</c:v>
                </c:pt>
                <c:pt idx="29305">
                  <c:v>531.65700000000004</c:v>
                </c:pt>
                <c:pt idx="29306">
                  <c:v>531.67499999999995</c:v>
                </c:pt>
                <c:pt idx="29307">
                  <c:v>531.6930000000001</c:v>
                </c:pt>
                <c:pt idx="29308">
                  <c:v>531.71100000000001</c:v>
                </c:pt>
                <c:pt idx="29309">
                  <c:v>531.72899999999993</c:v>
                </c:pt>
                <c:pt idx="29310">
                  <c:v>531.74599999999998</c:v>
                </c:pt>
                <c:pt idx="29311">
                  <c:v>531.76400000000001</c:v>
                </c:pt>
                <c:pt idx="29312">
                  <c:v>531.78199999999993</c:v>
                </c:pt>
                <c:pt idx="29313">
                  <c:v>531.80000000000007</c:v>
                </c:pt>
                <c:pt idx="29314">
                  <c:v>531.81700000000001</c:v>
                </c:pt>
                <c:pt idx="29315">
                  <c:v>531.83500000000004</c:v>
                </c:pt>
                <c:pt idx="29316">
                  <c:v>531.85300000000007</c:v>
                </c:pt>
                <c:pt idx="29317">
                  <c:v>531.87099999999998</c:v>
                </c:pt>
                <c:pt idx="29318">
                  <c:v>531.8889999999999</c:v>
                </c:pt>
                <c:pt idx="29319">
                  <c:v>531.90599999999995</c:v>
                </c:pt>
                <c:pt idx="29320">
                  <c:v>531.92399999999998</c:v>
                </c:pt>
                <c:pt idx="29321">
                  <c:v>531.94200000000001</c:v>
                </c:pt>
                <c:pt idx="29322">
                  <c:v>531.96</c:v>
                </c:pt>
                <c:pt idx="29323">
                  <c:v>531.97700000000009</c:v>
                </c:pt>
                <c:pt idx="29324">
                  <c:v>531.995</c:v>
                </c:pt>
                <c:pt idx="29325">
                  <c:v>532.01300000000003</c:v>
                </c:pt>
                <c:pt idx="29326">
                  <c:v>532.03099999999995</c:v>
                </c:pt>
                <c:pt idx="29327">
                  <c:v>532.048</c:v>
                </c:pt>
                <c:pt idx="29328">
                  <c:v>532.06599999999992</c:v>
                </c:pt>
                <c:pt idx="29329">
                  <c:v>532.08400000000006</c:v>
                </c:pt>
                <c:pt idx="29330">
                  <c:v>532.10199999999998</c:v>
                </c:pt>
                <c:pt idx="29331">
                  <c:v>532.12</c:v>
                </c:pt>
                <c:pt idx="29332">
                  <c:v>532.13700000000006</c:v>
                </c:pt>
                <c:pt idx="29333">
                  <c:v>532.15499999999997</c:v>
                </c:pt>
                <c:pt idx="29334">
                  <c:v>532.173</c:v>
                </c:pt>
                <c:pt idx="29335">
                  <c:v>532.19100000000003</c:v>
                </c:pt>
                <c:pt idx="29336">
                  <c:v>532.20799999999997</c:v>
                </c:pt>
                <c:pt idx="29337">
                  <c:v>532.226</c:v>
                </c:pt>
                <c:pt idx="29338">
                  <c:v>532.24400000000003</c:v>
                </c:pt>
                <c:pt idx="29339">
                  <c:v>532.26199999999994</c:v>
                </c:pt>
                <c:pt idx="29340">
                  <c:v>532.279</c:v>
                </c:pt>
                <c:pt idx="29341">
                  <c:v>532.29700000000003</c:v>
                </c:pt>
                <c:pt idx="29342">
                  <c:v>532.31499999999994</c:v>
                </c:pt>
                <c:pt idx="29343">
                  <c:v>532.33300000000008</c:v>
                </c:pt>
                <c:pt idx="29344">
                  <c:v>532.35</c:v>
                </c:pt>
                <c:pt idx="29345">
                  <c:v>532.36800000000005</c:v>
                </c:pt>
                <c:pt idx="29346">
                  <c:v>532.38599999999997</c:v>
                </c:pt>
                <c:pt idx="29347">
                  <c:v>532.404</c:v>
                </c:pt>
                <c:pt idx="29348">
                  <c:v>532.42100000000005</c:v>
                </c:pt>
                <c:pt idx="29349">
                  <c:v>532.43899999999996</c:v>
                </c:pt>
                <c:pt idx="29350">
                  <c:v>532.45699999999999</c:v>
                </c:pt>
                <c:pt idx="29351">
                  <c:v>532.47400000000005</c:v>
                </c:pt>
                <c:pt idx="29352">
                  <c:v>532.49199999999996</c:v>
                </c:pt>
                <c:pt idx="29353">
                  <c:v>532.5100000000001</c:v>
                </c:pt>
                <c:pt idx="29354">
                  <c:v>532.52800000000002</c:v>
                </c:pt>
                <c:pt idx="29355">
                  <c:v>532.54499999999996</c:v>
                </c:pt>
                <c:pt idx="29356">
                  <c:v>532.56299999999999</c:v>
                </c:pt>
                <c:pt idx="29357">
                  <c:v>532.58100000000002</c:v>
                </c:pt>
                <c:pt idx="29358">
                  <c:v>532.59899999999993</c:v>
                </c:pt>
                <c:pt idx="29359">
                  <c:v>532.61599999999999</c:v>
                </c:pt>
                <c:pt idx="29360">
                  <c:v>532.63400000000001</c:v>
                </c:pt>
                <c:pt idx="29361">
                  <c:v>532.65200000000004</c:v>
                </c:pt>
                <c:pt idx="29362">
                  <c:v>532.67000000000007</c:v>
                </c:pt>
                <c:pt idx="29363">
                  <c:v>532.68700000000001</c:v>
                </c:pt>
                <c:pt idx="29364">
                  <c:v>532.70500000000004</c:v>
                </c:pt>
                <c:pt idx="29365">
                  <c:v>532.72299999999996</c:v>
                </c:pt>
                <c:pt idx="29366">
                  <c:v>532.74</c:v>
                </c:pt>
                <c:pt idx="29367">
                  <c:v>532.75800000000004</c:v>
                </c:pt>
                <c:pt idx="29368">
                  <c:v>532.77599999999995</c:v>
                </c:pt>
                <c:pt idx="29369">
                  <c:v>532.7940000000001</c:v>
                </c:pt>
                <c:pt idx="29370">
                  <c:v>532.81100000000004</c:v>
                </c:pt>
                <c:pt idx="29371">
                  <c:v>532.82899999999995</c:v>
                </c:pt>
                <c:pt idx="29372">
                  <c:v>532.84699999999998</c:v>
                </c:pt>
                <c:pt idx="29373">
                  <c:v>532.86500000000001</c:v>
                </c:pt>
                <c:pt idx="29374">
                  <c:v>532.88200000000006</c:v>
                </c:pt>
                <c:pt idx="29375">
                  <c:v>532.9</c:v>
                </c:pt>
                <c:pt idx="29376">
                  <c:v>532.91800000000001</c:v>
                </c:pt>
                <c:pt idx="29377">
                  <c:v>532.93500000000006</c:v>
                </c:pt>
                <c:pt idx="29378">
                  <c:v>532.95299999999997</c:v>
                </c:pt>
                <c:pt idx="29379">
                  <c:v>532.971</c:v>
                </c:pt>
                <c:pt idx="29380">
                  <c:v>532.98900000000003</c:v>
                </c:pt>
                <c:pt idx="29381">
                  <c:v>533.00599999999997</c:v>
                </c:pt>
                <c:pt idx="29382">
                  <c:v>533.024</c:v>
                </c:pt>
                <c:pt idx="29383">
                  <c:v>533.04200000000003</c:v>
                </c:pt>
                <c:pt idx="29384">
                  <c:v>533.05899999999997</c:v>
                </c:pt>
                <c:pt idx="29385">
                  <c:v>533.077</c:v>
                </c:pt>
                <c:pt idx="29386">
                  <c:v>533.09500000000003</c:v>
                </c:pt>
                <c:pt idx="29387">
                  <c:v>533.11200000000008</c:v>
                </c:pt>
                <c:pt idx="29388">
                  <c:v>533.13</c:v>
                </c:pt>
                <c:pt idx="29389">
                  <c:v>533.14800000000002</c:v>
                </c:pt>
                <c:pt idx="29390">
                  <c:v>533.16600000000005</c:v>
                </c:pt>
                <c:pt idx="29391">
                  <c:v>533.18299999999999</c:v>
                </c:pt>
                <c:pt idx="29392">
                  <c:v>533.20099999999991</c:v>
                </c:pt>
                <c:pt idx="29393">
                  <c:v>533.21900000000005</c:v>
                </c:pt>
                <c:pt idx="29394">
                  <c:v>533.23599999999999</c:v>
                </c:pt>
                <c:pt idx="29395">
                  <c:v>533.25400000000002</c:v>
                </c:pt>
                <c:pt idx="29396">
                  <c:v>533.27200000000005</c:v>
                </c:pt>
                <c:pt idx="29397">
                  <c:v>533.28899999999999</c:v>
                </c:pt>
                <c:pt idx="29398">
                  <c:v>533.30700000000002</c:v>
                </c:pt>
                <c:pt idx="29399">
                  <c:v>533.32500000000005</c:v>
                </c:pt>
                <c:pt idx="29400">
                  <c:v>533.34299999999996</c:v>
                </c:pt>
                <c:pt idx="29401">
                  <c:v>533.36</c:v>
                </c:pt>
                <c:pt idx="29402">
                  <c:v>533.37799999999993</c:v>
                </c:pt>
                <c:pt idx="29403">
                  <c:v>533.39600000000007</c:v>
                </c:pt>
                <c:pt idx="29404">
                  <c:v>533.41300000000001</c:v>
                </c:pt>
                <c:pt idx="29405">
                  <c:v>533.43099999999993</c:v>
                </c:pt>
                <c:pt idx="29406">
                  <c:v>533.44900000000007</c:v>
                </c:pt>
                <c:pt idx="29407">
                  <c:v>533.46600000000001</c:v>
                </c:pt>
                <c:pt idx="29408">
                  <c:v>533.48400000000004</c:v>
                </c:pt>
                <c:pt idx="29409">
                  <c:v>533.50199999999995</c:v>
                </c:pt>
                <c:pt idx="29410">
                  <c:v>533.51899999999989</c:v>
                </c:pt>
                <c:pt idx="29411">
                  <c:v>533.53700000000003</c:v>
                </c:pt>
                <c:pt idx="29412">
                  <c:v>533.55499999999995</c:v>
                </c:pt>
                <c:pt idx="29413">
                  <c:v>533.572</c:v>
                </c:pt>
                <c:pt idx="29414">
                  <c:v>533.59</c:v>
                </c:pt>
                <c:pt idx="29415">
                  <c:v>533.60799999999995</c:v>
                </c:pt>
                <c:pt idx="29416">
                  <c:v>533.625</c:v>
                </c:pt>
                <c:pt idx="29417">
                  <c:v>533.64300000000003</c:v>
                </c:pt>
                <c:pt idx="29418">
                  <c:v>533.66099999999994</c:v>
                </c:pt>
                <c:pt idx="29419">
                  <c:v>533.678</c:v>
                </c:pt>
                <c:pt idx="29420">
                  <c:v>533.69599999999991</c:v>
                </c:pt>
                <c:pt idx="29421">
                  <c:v>533.71400000000006</c:v>
                </c:pt>
                <c:pt idx="29422">
                  <c:v>533.73099999999999</c:v>
                </c:pt>
                <c:pt idx="29423">
                  <c:v>533.74900000000002</c:v>
                </c:pt>
                <c:pt idx="29424">
                  <c:v>533.76700000000005</c:v>
                </c:pt>
                <c:pt idx="29425">
                  <c:v>533.78399999999999</c:v>
                </c:pt>
                <c:pt idx="29426">
                  <c:v>533.80200000000002</c:v>
                </c:pt>
                <c:pt idx="29427">
                  <c:v>533.82000000000005</c:v>
                </c:pt>
                <c:pt idx="29428">
                  <c:v>533.83699999999999</c:v>
                </c:pt>
                <c:pt idx="29429">
                  <c:v>533.85500000000002</c:v>
                </c:pt>
                <c:pt idx="29430">
                  <c:v>533.87299999999993</c:v>
                </c:pt>
                <c:pt idx="29431">
                  <c:v>533.89</c:v>
                </c:pt>
                <c:pt idx="29432">
                  <c:v>533.90800000000002</c:v>
                </c:pt>
                <c:pt idx="29433">
                  <c:v>533.92599999999993</c:v>
                </c:pt>
                <c:pt idx="29434">
                  <c:v>533.94299999999998</c:v>
                </c:pt>
                <c:pt idx="29435">
                  <c:v>533.96100000000001</c:v>
                </c:pt>
                <c:pt idx="29436">
                  <c:v>533.97900000000004</c:v>
                </c:pt>
                <c:pt idx="29437">
                  <c:v>533.99599999999998</c:v>
                </c:pt>
                <c:pt idx="29438">
                  <c:v>534.01400000000001</c:v>
                </c:pt>
                <c:pt idx="29439">
                  <c:v>534.03200000000004</c:v>
                </c:pt>
                <c:pt idx="29440">
                  <c:v>534.04899999999998</c:v>
                </c:pt>
                <c:pt idx="29441">
                  <c:v>534.06700000000001</c:v>
                </c:pt>
                <c:pt idx="29442">
                  <c:v>534.08500000000004</c:v>
                </c:pt>
                <c:pt idx="29443">
                  <c:v>534.10199999999998</c:v>
                </c:pt>
                <c:pt idx="29444">
                  <c:v>534.12</c:v>
                </c:pt>
                <c:pt idx="29445">
                  <c:v>534.13800000000003</c:v>
                </c:pt>
                <c:pt idx="29446">
                  <c:v>534.15500000000009</c:v>
                </c:pt>
                <c:pt idx="29447">
                  <c:v>534.173</c:v>
                </c:pt>
                <c:pt idx="29448">
                  <c:v>534.19000000000005</c:v>
                </c:pt>
                <c:pt idx="29449">
                  <c:v>534.20799999999997</c:v>
                </c:pt>
                <c:pt idx="29450">
                  <c:v>534.226</c:v>
                </c:pt>
                <c:pt idx="29451">
                  <c:v>534.24300000000005</c:v>
                </c:pt>
                <c:pt idx="29452">
                  <c:v>534.26099999999997</c:v>
                </c:pt>
                <c:pt idx="29453">
                  <c:v>534.279</c:v>
                </c:pt>
                <c:pt idx="29454">
                  <c:v>534.29600000000005</c:v>
                </c:pt>
                <c:pt idx="29455">
                  <c:v>534.31399999999996</c:v>
                </c:pt>
                <c:pt idx="29456">
                  <c:v>534.33199999999999</c:v>
                </c:pt>
                <c:pt idx="29457">
                  <c:v>534.34899999999993</c:v>
                </c:pt>
                <c:pt idx="29458">
                  <c:v>534.36699999999996</c:v>
                </c:pt>
                <c:pt idx="29459">
                  <c:v>534.38400000000001</c:v>
                </c:pt>
                <c:pt idx="29460">
                  <c:v>534.40199999999993</c:v>
                </c:pt>
                <c:pt idx="29461">
                  <c:v>534.42000000000007</c:v>
                </c:pt>
                <c:pt idx="29462">
                  <c:v>534.43700000000001</c:v>
                </c:pt>
                <c:pt idx="29463">
                  <c:v>534.45499999999993</c:v>
                </c:pt>
                <c:pt idx="29464">
                  <c:v>534.46600000000001</c:v>
                </c:pt>
                <c:pt idx="29465">
                  <c:v>534.47300000000007</c:v>
                </c:pt>
                <c:pt idx="29466">
                  <c:v>534.48500000000001</c:v>
                </c:pt>
                <c:pt idx="29467">
                  <c:v>534.49</c:v>
                </c:pt>
                <c:pt idx="29468">
                  <c:v>534.50300000000004</c:v>
                </c:pt>
                <c:pt idx="29469">
                  <c:v>534.50800000000004</c:v>
                </c:pt>
                <c:pt idx="29470">
                  <c:v>534.52200000000005</c:v>
                </c:pt>
                <c:pt idx="29471">
                  <c:v>534.54</c:v>
                </c:pt>
                <c:pt idx="29472">
                  <c:v>534.55899999999997</c:v>
                </c:pt>
                <c:pt idx="29473">
                  <c:v>534.577</c:v>
                </c:pt>
                <c:pt idx="29474">
                  <c:v>534.596</c:v>
                </c:pt>
                <c:pt idx="29475">
                  <c:v>534.61500000000001</c:v>
                </c:pt>
                <c:pt idx="29476">
                  <c:v>534.63300000000004</c:v>
                </c:pt>
                <c:pt idx="29477">
                  <c:v>534.65200000000004</c:v>
                </c:pt>
                <c:pt idx="29478">
                  <c:v>534.66999999999996</c:v>
                </c:pt>
                <c:pt idx="29479">
                  <c:v>534.68899999999996</c:v>
                </c:pt>
                <c:pt idx="29480">
                  <c:v>534.70699999999999</c:v>
                </c:pt>
                <c:pt idx="29481">
                  <c:v>534.726</c:v>
                </c:pt>
                <c:pt idx="29482">
                  <c:v>534.745</c:v>
                </c:pt>
                <c:pt idx="29483">
                  <c:v>534.76300000000003</c:v>
                </c:pt>
                <c:pt idx="29484">
                  <c:v>534.78199999999993</c:v>
                </c:pt>
                <c:pt idx="29485">
                  <c:v>534.80000000000007</c:v>
                </c:pt>
                <c:pt idx="29486">
                  <c:v>534.81900000000007</c:v>
                </c:pt>
                <c:pt idx="29487">
                  <c:v>534.83699999999999</c:v>
                </c:pt>
                <c:pt idx="29488">
                  <c:v>534.85599999999999</c:v>
                </c:pt>
                <c:pt idx="29489">
                  <c:v>534.87400000000002</c:v>
                </c:pt>
                <c:pt idx="29490">
                  <c:v>534.89299999999992</c:v>
                </c:pt>
                <c:pt idx="29491">
                  <c:v>534.91199999999992</c:v>
                </c:pt>
                <c:pt idx="29492">
                  <c:v>534.93000000000006</c:v>
                </c:pt>
                <c:pt idx="29493">
                  <c:v>534.94900000000007</c:v>
                </c:pt>
                <c:pt idx="29494">
                  <c:v>534.96699999999998</c:v>
                </c:pt>
                <c:pt idx="29495">
                  <c:v>534.98599999999999</c:v>
                </c:pt>
                <c:pt idx="29496">
                  <c:v>535.00400000000002</c:v>
                </c:pt>
                <c:pt idx="29497">
                  <c:v>535.02299999999991</c:v>
                </c:pt>
                <c:pt idx="29498">
                  <c:v>535.04100000000005</c:v>
                </c:pt>
                <c:pt idx="29499">
                  <c:v>535.06000000000006</c:v>
                </c:pt>
                <c:pt idx="29500">
                  <c:v>535.07900000000006</c:v>
                </c:pt>
                <c:pt idx="29501">
                  <c:v>535.09699999999998</c:v>
                </c:pt>
                <c:pt idx="29502">
                  <c:v>535.11599999999999</c:v>
                </c:pt>
                <c:pt idx="29503">
                  <c:v>535.1339999999999</c:v>
                </c:pt>
                <c:pt idx="29504">
                  <c:v>535.15299999999991</c:v>
                </c:pt>
                <c:pt idx="29505">
                  <c:v>535.17100000000005</c:v>
                </c:pt>
                <c:pt idx="29506">
                  <c:v>535.19000000000005</c:v>
                </c:pt>
                <c:pt idx="29507">
                  <c:v>535.20799999999997</c:v>
                </c:pt>
                <c:pt idx="29508">
                  <c:v>535.22699999999998</c:v>
                </c:pt>
                <c:pt idx="29509">
                  <c:v>535.245</c:v>
                </c:pt>
                <c:pt idx="29510">
                  <c:v>535.26400000000001</c:v>
                </c:pt>
                <c:pt idx="29511">
                  <c:v>535.28300000000002</c:v>
                </c:pt>
                <c:pt idx="29512">
                  <c:v>535.30100000000004</c:v>
                </c:pt>
                <c:pt idx="29513">
                  <c:v>535.32000000000005</c:v>
                </c:pt>
                <c:pt idx="29514">
                  <c:v>535.33799999999997</c:v>
                </c:pt>
                <c:pt idx="29515">
                  <c:v>535.35699999999997</c:v>
                </c:pt>
                <c:pt idx="29516">
                  <c:v>535.375</c:v>
                </c:pt>
                <c:pt idx="29517">
                  <c:v>535.39400000000001</c:v>
                </c:pt>
                <c:pt idx="29518">
                  <c:v>535.41200000000003</c:v>
                </c:pt>
                <c:pt idx="29519">
                  <c:v>535.43100000000004</c:v>
                </c:pt>
                <c:pt idx="29520">
                  <c:v>535.44899999999996</c:v>
                </c:pt>
                <c:pt idx="29521">
                  <c:v>535.46799999999996</c:v>
                </c:pt>
                <c:pt idx="29522">
                  <c:v>535.48599999999999</c:v>
                </c:pt>
                <c:pt idx="29523">
                  <c:v>535.505</c:v>
                </c:pt>
                <c:pt idx="29524">
                  <c:v>535.52300000000002</c:v>
                </c:pt>
                <c:pt idx="29525">
                  <c:v>535.54200000000003</c:v>
                </c:pt>
                <c:pt idx="29526">
                  <c:v>535.55999999999995</c:v>
                </c:pt>
                <c:pt idx="29527">
                  <c:v>535.57899999999995</c:v>
                </c:pt>
                <c:pt idx="29528">
                  <c:v>535.59799999999996</c:v>
                </c:pt>
                <c:pt idx="29529">
                  <c:v>535.61599999999999</c:v>
                </c:pt>
                <c:pt idx="29530">
                  <c:v>535.63499999999999</c:v>
                </c:pt>
                <c:pt idx="29531">
                  <c:v>535.65300000000002</c:v>
                </c:pt>
                <c:pt idx="29532">
                  <c:v>535.67200000000003</c:v>
                </c:pt>
                <c:pt idx="29533">
                  <c:v>535.68999999999994</c:v>
                </c:pt>
                <c:pt idx="29534">
                  <c:v>535.70900000000006</c:v>
                </c:pt>
                <c:pt idx="29535">
                  <c:v>535.72699999999998</c:v>
                </c:pt>
                <c:pt idx="29536">
                  <c:v>535.74599999999998</c:v>
                </c:pt>
                <c:pt idx="29537">
                  <c:v>535.76400000000001</c:v>
                </c:pt>
                <c:pt idx="29538">
                  <c:v>535.78300000000002</c:v>
                </c:pt>
                <c:pt idx="29539">
                  <c:v>535.80100000000004</c:v>
                </c:pt>
                <c:pt idx="29540">
                  <c:v>535.82000000000005</c:v>
                </c:pt>
                <c:pt idx="29541">
                  <c:v>535.83799999999997</c:v>
                </c:pt>
                <c:pt idx="29542">
                  <c:v>535.85699999999997</c:v>
                </c:pt>
                <c:pt idx="29543">
                  <c:v>535.875</c:v>
                </c:pt>
                <c:pt idx="29544">
                  <c:v>535.89400000000001</c:v>
                </c:pt>
                <c:pt idx="29545">
                  <c:v>535.91200000000003</c:v>
                </c:pt>
                <c:pt idx="29546">
                  <c:v>535.93100000000004</c:v>
                </c:pt>
                <c:pt idx="29547">
                  <c:v>535.94899999999996</c:v>
                </c:pt>
                <c:pt idx="29548">
                  <c:v>535.96799999999996</c:v>
                </c:pt>
                <c:pt idx="29549">
                  <c:v>535.98599999999999</c:v>
                </c:pt>
                <c:pt idx="29550">
                  <c:v>536.005</c:v>
                </c:pt>
                <c:pt idx="29551">
                  <c:v>536.02300000000002</c:v>
                </c:pt>
                <c:pt idx="29552">
                  <c:v>536.04200000000003</c:v>
                </c:pt>
                <c:pt idx="29553">
                  <c:v>536.05999999999995</c:v>
                </c:pt>
                <c:pt idx="29554">
                  <c:v>536.07899999999995</c:v>
                </c:pt>
                <c:pt idx="29555">
                  <c:v>536.09699999999998</c:v>
                </c:pt>
                <c:pt idx="29556">
                  <c:v>536.11599999999999</c:v>
                </c:pt>
                <c:pt idx="29557">
                  <c:v>536.13400000000001</c:v>
                </c:pt>
                <c:pt idx="29558">
                  <c:v>536.15300000000002</c:v>
                </c:pt>
                <c:pt idx="29559">
                  <c:v>536.17099999999994</c:v>
                </c:pt>
                <c:pt idx="29560">
                  <c:v>536.18999999999994</c:v>
                </c:pt>
                <c:pt idx="29561">
                  <c:v>536.20799999999997</c:v>
                </c:pt>
                <c:pt idx="29562">
                  <c:v>536.22699999999998</c:v>
                </c:pt>
                <c:pt idx="29563">
                  <c:v>536.245</c:v>
                </c:pt>
                <c:pt idx="29564">
                  <c:v>536.26400000000001</c:v>
                </c:pt>
                <c:pt idx="29565">
                  <c:v>536.28200000000004</c:v>
                </c:pt>
                <c:pt idx="29566">
                  <c:v>536.30099999999993</c:v>
                </c:pt>
                <c:pt idx="29567">
                  <c:v>536.31900000000007</c:v>
                </c:pt>
                <c:pt idx="29568">
                  <c:v>536.33800000000008</c:v>
                </c:pt>
                <c:pt idx="29569">
                  <c:v>536.35599999999999</c:v>
                </c:pt>
                <c:pt idx="29570">
                  <c:v>536.375</c:v>
                </c:pt>
                <c:pt idx="29571">
                  <c:v>536.39300000000003</c:v>
                </c:pt>
                <c:pt idx="29572">
                  <c:v>536.41100000000006</c:v>
                </c:pt>
                <c:pt idx="29573">
                  <c:v>536.43000000000006</c:v>
                </c:pt>
                <c:pt idx="29574">
                  <c:v>536.44799999999998</c:v>
                </c:pt>
                <c:pt idx="29575">
                  <c:v>536.46699999999998</c:v>
                </c:pt>
                <c:pt idx="29576">
                  <c:v>536.48500000000001</c:v>
                </c:pt>
                <c:pt idx="29577">
                  <c:v>536.50400000000002</c:v>
                </c:pt>
                <c:pt idx="29578">
                  <c:v>536.52200000000005</c:v>
                </c:pt>
                <c:pt idx="29579">
                  <c:v>536.54100000000005</c:v>
                </c:pt>
                <c:pt idx="29580">
                  <c:v>536.55899999999997</c:v>
                </c:pt>
                <c:pt idx="29581">
                  <c:v>536.57799999999997</c:v>
                </c:pt>
                <c:pt idx="29582">
                  <c:v>536.596</c:v>
                </c:pt>
                <c:pt idx="29583">
                  <c:v>536.61500000000001</c:v>
                </c:pt>
                <c:pt idx="29584">
                  <c:v>536.63300000000004</c:v>
                </c:pt>
                <c:pt idx="29585">
                  <c:v>536.65200000000004</c:v>
                </c:pt>
                <c:pt idx="29586">
                  <c:v>536.66999999999996</c:v>
                </c:pt>
                <c:pt idx="29587">
                  <c:v>536.68899999999996</c:v>
                </c:pt>
                <c:pt idx="29588">
                  <c:v>536.70699999999999</c:v>
                </c:pt>
                <c:pt idx="29589">
                  <c:v>536.72500000000002</c:v>
                </c:pt>
                <c:pt idx="29590">
                  <c:v>536.74400000000003</c:v>
                </c:pt>
                <c:pt idx="29591">
                  <c:v>536.76199999999994</c:v>
                </c:pt>
                <c:pt idx="29592">
                  <c:v>536.78099999999995</c:v>
                </c:pt>
                <c:pt idx="29593">
                  <c:v>536.79899999999998</c:v>
                </c:pt>
                <c:pt idx="29594">
                  <c:v>536.81799999999998</c:v>
                </c:pt>
                <c:pt idx="29595">
                  <c:v>536.83600000000001</c:v>
                </c:pt>
                <c:pt idx="29596">
                  <c:v>536.85500000000002</c:v>
                </c:pt>
                <c:pt idx="29597">
                  <c:v>536.87300000000005</c:v>
                </c:pt>
                <c:pt idx="29598">
                  <c:v>536.89199999999994</c:v>
                </c:pt>
                <c:pt idx="29599">
                  <c:v>536.91</c:v>
                </c:pt>
                <c:pt idx="29600">
                  <c:v>536.928</c:v>
                </c:pt>
                <c:pt idx="29601">
                  <c:v>536.947</c:v>
                </c:pt>
                <c:pt idx="29602">
                  <c:v>536.96500000000003</c:v>
                </c:pt>
                <c:pt idx="29603">
                  <c:v>536.98400000000004</c:v>
                </c:pt>
                <c:pt idx="29604">
                  <c:v>537.00199999999995</c:v>
                </c:pt>
                <c:pt idx="29605">
                  <c:v>537.02099999999996</c:v>
                </c:pt>
                <c:pt idx="29606">
                  <c:v>537.03899999999999</c:v>
                </c:pt>
                <c:pt idx="29607">
                  <c:v>537.05799999999999</c:v>
                </c:pt>
                <c:pt idx="29608">
                  <c:v>537.07600000000002</c:v>
                </c:pt>
                <c:pt idx="29609">
                  <c:v>537.09399999999994</c:v>
                </c:pt>
                <c:pt idx="29610">
                  <c:v>537.11299999999994</c:v>
                </c:pt>
                <c:pt idx="29611">
                  <c:v>537.13099999999997</c:v>
                </c:pt>
                <c:pt idx="29612">
                  <c:v>537.15</c:v>
                </c:pt>
                <c:pt idx="29613">
                  <c:v>537.16800000000001</c:v>
                </c:pt>
                <c:pt idx="29614">
                  <c:v>537.18700000000001</c:v>
                </c:pt>
                <c:pt idx="29615">
                  <c:v>537.20500000000004</c:v>
                </c:pt>
                <c:pt idx="29616">
                  <c:v>537.22400000000005</c:v>
                </c:pt>
                <c:pt idx="29617">
                  <c:v>537.24199999999996</c:v>
                </c:pt>
                <c:pt idx="29618">
                  <c:v>537.26</c:v>
                </c:pt>
                <c:pt idx="29619">
                  <c:v>537.279</c:v>
                </c:pt>
                <c:pt idx="29620">
                  <c:v>537.29700000000003</c:v>
                </c:pt>
                <c:pt idx="29621">
                  <c:v>537.31600000000003</c:v>
                </c:pt>
                <c:pt idx="29622">
                  <c:v>537.33400000000006</c:v>
                </c:pt>
                <c:pt idx="29623">
                  <c:v>537.35299999999995</c:v>
                </c:pt>
                <c:pt idx="29624">
                  <c:v>537.37099999999998</c:v>
                </c:pt>
                <c:pt idx="29625">
                  <c:v>537.38900000000001</c:v>
                </c:pt>
                <c:pt idx="29626">
                  <c:v>537.40800000000002</c:v>
                </c:pt>
                <c:pt idx="29627">
                  <c:v>537.42600000000004</c:v>
                </c:pt>
                <c:pt idx="29628">
                  <c:v>537.44500000000005</c:v>
                </c:pt>
                <c:pt idx="29629">
                  <c:v>537.46299999999997</c:v>
                </c:pt>
                <c:pt idx="29630">
                  <c:v>537.48199999999997</c:v>
                </c:pt>
                <c:pt idx="29631">
                  <c:v>537.5</c:v>
                </c:pt>
                <c:pt idx="29632">
                  <c:v>537.51800000000003</c:v>
                </c:pt>
                <c:pt idx="29633">
                  <c:v>537.53700000000003</c:v>
                </c:pt>
                <c:pt idx="29634">
                  <c:v>537.55499999999995</c:v>
                </c:pt>
                <c:pt idx="29635">
                  <c:v>537.57399999999996</c:v>
                </c:pt>
                <c:pt idx="29636">
                  <c:v>537.59199999999998</c:v>
                </c:pt>
                <c:pt idx="29637">
                  <c:v>537.61</c:v>
                </c:pt>
                <c:pt idx="29638">
                  <c:v>537.62900000000002</c:v>
                </c:pt>
                <c:pt idx="29639">
                  <c:v>537.64699999999993</c:v>
                </c:pt>
                <c:pt idx="29640">
                  <c:v>537.66599999999994</c:v>
                </c:pt>
                <c:pt idx="29641">
                  <c:v>537.68400000000008</c:v>
                </c:pt>
                <c:pt idx="29642">
                  <c:v>537.70300000000009</c:v>
                </c:pt>
                <c:pt idx="29643">
                  <c:v>537.721</c:v>
                </c:pt>
                <c:pt idx="29644">
                  <c:v>537.73899999999992</c:v>
                </c:pt>
                <c:pt idx="29645">
                  <c:v>537.75799999999992</c:v>
                </c:pt>
                <c:pt idx="29646">
                  <c:v>537.77600000000007</c:v>
                </c:pt>
                <c:pt idx="29647">
                  <c:v>537.79500000000007</c:v>
                </c:pt>
                <c:pt idx="29648">
                  <c:v>537.81299999999999</c:v>
                </c:pt>
                <c:pt idx="29649">
                  <c:v>537.83100000000002</c:v>
                </c:pt>
                <c:pt idx="29650">
                  <c:v>537.84999999999991</c:v>
                </c:pt>
                <c:pt idx="29651">
                  <c:v>537.86800000000005</c:v>
                </c:pt>
                <c:pt idx="29652">
                  <c:v>537.88700000000006</c:v>
                </c:pt>
                <c:pt idx="29653">
                  <c:v>537.90499999999997</c:v>
                </c:pt>
                <c:pt idx="29654">
                  <c:v>537.923</c:v>
                </c:pt>
                <c:pt idx="29655">
                  <c:v>537.94200000000001</c:v>
                </c:pt>
                <c:pt idx="29656">
                  <c:v>537.96</c:v>
                </c:pt>
                <c:pt idx="29657">
                  <c:v>537.97900000000004</c:v>
                </c:pt>
                <c:pt idx="29658">
                  <c:v>537.99699999999996</c:v>
                </c:pt>
                <c:pt idx="29659">
                  <c:v>538.01499999999999</c:v>
                </c:pt>
                <c:pt idx="29660">
                  <c:v>538.03399999999999</c:v>
                </c:pt>
                <c:pt idx="29661">
                  <c:v>538.05200000000002</c:v>
                </c:pt>
                <c:pt idx="29662">
                  <c:v>538.07100000000003</c:v>
                </c:pt>
                <c:pt idx="29663">
                  <c:v>538.08899999999994</c:v>
                </c:pt>
                <c:pt idx="29664">
                  <c:v>538.10699999999997</c:v>
                </c:pt>
                <c:pt idx="29665">
                  <c:v>538.12599999999998</c:v>
                </c:pt>
                <c:pt idx="29666">
                  <c:v>538.14400000000001</c:v>
                </c:pt>
                <c:pt idx="29667">
                  <c:v>538.16200000000003</c:v>
                </c:pt>
                <c:pt idx="29668">
                  <c:v>538.18100000000004</c:v>
                </c:pt>
                <c:pt idx="29669">
                  <c:v>538.19899999999996</c:v>
                </c:pt>
                <c:pt idx="29670">
                  <c:v>538.21799999999996</c:v>
                </c:pt>
                <c:pt idx="29671">
                  <c:v>538.23599999999999</c:v>
                </c:pt>
                <c:pt idx="29672">
                  <c:v>538.25400000000002</c:v>
                </c:pt>
                <c:pt idx="29673">
                  <c:v>538.27300000000002</c:v>
                </c:pt>
                <c:pt idx="29674">
                  <c:v>538.29099999999994</c:v>
                </c:pt>
                <c:pt idx="29675">
                  <c:v>538.30900000000008</c:v>
                </c:pt>
                <c:pt idx="29676">
                  <c:v>538.32799999999997</c:v>
                </c:pt>
                <c:pt idx="29677">
                  <c:v>538.346</c:v>
                </c:pt>
                <c:pt idx="29678">
                  <c:v>538.36500000000001</c:v>
                </c:pt>
                <c:pt idx="29679">
                  <c:v>538.38299999999992</c:v>
                </c:pt>
                <c:pt idx="29680">
                  <c:v>538.40100000000007</c:v>
                </c:pt>
                <c:pt idx="29681">
                  <c:v>538.42000000000007</c:v>
                </c:pt>
                <c:pt idx="29682">
                  <c:v>538.43799999999999</c:v>
                </c:pt>
                <c:pt idx="29683">
                  <c:v>538.45600000000002</c:v>
                </c:pt>
                <c:pt idx="29684">
                  <c:v>538.47499999999991</c:v>
                </c:pt>
                <c:pt idx="29685">
                  <c:v>538.49300000000005</c:v>
                </c:pt>
                <c:pt idx="29686">
                  <c:v>538.51200000000006</c:v>
                </c:pt>
                <c:pt idx="29687">
                  <c:v>538.53</c:v>
                </c:pt>
                <c:pt idx="29688">
                  <c:v>538.548</c:v>
                </c:pt>
                <c:pt idx="29689">
                  <c:v>538.56700000000001</c:v>
                </c:pt>
                <c:pt idx="29690">
                  <c:v>538.58500000000004</c:v>
                </c:pt>
                <c:pt idx="29691">
                  <c:v>538.60299999999995</c:v>
                </c:pt>
                <c:pt idx="29692">
                  <c:v>538.62199999999996</c:v>
                </c:pt>
                <c:pt idx="29693">
                  <c:v>538.64</c:v>
                </c:pt>
                <c:pt idx="29694">
                  <c:v>538.65800000000002</c:v>
                </c:pt>
                <c:pt idx="29695">
                  <c:v>538.67700000000002</c:v>
                </c:pt>
                <c:pt idx="29696">
                  <c:v>538.69500000000005</c:v>
                </c:pt>
                <c:pt idx="29697">
                  <c:v>538.71399999999994</c:v>
                </c:pt>
                <c:pt idx="29698">
                  <c:v>538.73199999999997</c:v>
                </c:pt>
                <c:pt idx="29699">
                  <c:v>538.75</c:v>
                </c:pt>
                <c:pt idx="29700">
                  <c:v>538.76900000000001</c:v>
                </c:pt>
                <c:pt idx="29701">
                  <c:v>538.78700000000003</c:v>
                </c:pt>
                <c:pt idx="29702">
                  <c:v>538.80499999999995</c:v>
                </c:pt>
                <c:pt idx="29703">
                  <c:v>538.82399999999996</c:v>
                </c:pt>
                <c:pt idx="29704">
                  <c:v>538.84199999999998</c:v>
                </c:pt>
                <c:pt idx="29705">
                  <c:v>538.86</c:v>
                </c:pt>
                <c:pt idx="29706">
                  <c:v>538.87900000000002</c:v>
                </c:pt>
                <c:pt idx="29707">
                  <c:v>538.89699999999993</c:v>
                </c:pt>
                <c:pt idx="29708">
                  <c:v>538.91500000000008</c:v>
                </c:pt>
                <c:pt idx="29709">
                  <c:v>538.93400000000008</c:v>
                </c:pt>
                <c:pt idx="29710">
                  <c:v>538.952</c:v>
                </c:pt>
                <c:pt idx="29711">
                  <c:v>538.96999999999991</c:v>
                </c:pt>
                <c:pt idx="29712">
                  <c:v>538.98899999999992</c:v>
                </c:pt>
                <c:pt idx="29713">
                  <c:v>539.00700000000006</c:v>
                </c:pt>
                <c:pt idx="29714">
                  <c:v>539.02499999999998</c:v>
                </c:pt>
                <c:pt idx="29715">
                  <c:v>539.04399999999998</c:v>
                </c:pt>
                <c:pt idx="29716">
                  <c:v>539.06200000000001</c:v>
                </c:pt>
                <c:pt idx="29717">
                  <c:v>539.08000000000004</c:v>
                </c:pt>
                <c:pt idx="29718">
                  <c:v>539.09900000000005</c:v>
                </c:pt>
                <c:pt idx="29719">
                  <c:v>539.11699999999996</c:v>
                </c:pt>
                <c:pt idx="29720">
                  <c:v>539.13499999999999</c:v>
                </c:pt>
                <c:pt idx="29721">
                  <c:v>539.154</c:v>
                </c:pt>
                <c:pt idx="29722">
                  <c:v>539.17200000000003</c:v>
                </c:pt>
                <c:pt idx="29723">
                  <c:v>539.19000000000005</c:v>
                </c:pt>
                <c:pt idx="29724">
                  <c:v>539.20899999999995</c:v>
                </c:pt>
                <c:pt idx="29725">
                  <c:v>539.22699999999998</c:v>
                </c:pt>
                <c:pt idx="29726">
                  <c:v>539.245</c:v>
                </c:pt>
                <c:pt idx="29727">
                  <c:v>539.26400000000001</c:v>
                </c:pt>
                <c:pt idx="29728">
                  <c:v>539.28200000000004</c:v>
                </c:pt>
                <c:pt idx="29729">
                  <c:v>539.29999999999995</c:v>
                </c:pt>
                <c:pt idx="29730">
                  <c:v>539.31899999999996</c:v>
                </c:pt>
                <c:pt idx="29731">
                  <c:v>539.33699999999999</c:v>
                </c:pt>
                <c:pt idx="29732">
                  <c:v>539.35500000000002</c:v>
                </c:pt>
                <c:pt idx="29733">
                  <c:v>539.37400000000002</c:v>
                </c:pt>
                <c:pt idx="29734">
                  <c:v>539.39199999999994</c:v>
                </c:pt>
                <c:pt idx="29735">
                  <c:v>539.41000000000008</c:v>
                </c:pt>
                <c:pt idx="29736">
                  <c:v>539.42900000000009</c:v>
                </c:pt>
                <c:pt idx="29737">
                  <c:v>539.447</c:v>
                </c:pt>
                <c:pt idx="29738">
                  <c:v>539.46499999999992</c:v>
                </c:pt>
                <c:pt idx="29739">
                  <c:v>539.48399999999992</c:v>
                </c:pt>
                <c:pt idx="29740">
                  <c:v>539.50200000000007</c:v>
                </c:pt>
                <c:pt idx="29741">
                  <c:v>539.52</c:v>
                </c:pt>
                <c:pt idx="29742">
                  <c:v>539.53800000000001</c:v>
                </c:pt>
                <c:pt idx="29743">
                  <c:v>539.55700000000002</c:v>
                </c:pt>
                <c:pt idx="29744">
                  <c:v>539.57500000000005</c:v>
                </c:pt>
                <c:pt idx="29745">
                  <c:v>539.59299999999996</c:v>
                </c:pt>
                <c:pt idx="29746">
                  <c:v>539.61199999999997</c:v>
                </c:pt>
                <c:pt idx="29747">
                  <c:v>539.63</c:v>
                </c:pt>
                <c:pt idx="29748">
                  <c:v>539.64800000000002</c:v>
                </c:pt>
                <c:pt idx="29749">
                  <c:v>539.66700000000003</c:v>
                </c:pt>
                <c:pt idx="29750">
                  <c:v>539.68500000000006</c:v>
                </c:pt>
                <c:pt idx="29751">
                  <c:v>539.70299999999997</c:v>
                </c:pt>
                <c:pt idx="29752">
                  <c:v>539.72199999999998</c:v>
                </c:pt>
                <c:pt idx="29753">
                  <c:v>539.74</c:v>
                </c:pt>
                <c:pt idx="29754">
                  <c:v>539.75800000000004</c:v>
                </c:pt>
                <c:pt idx="29755">
                  <c:v>539.77599999999995</c:v>
                </c:pt>
                <c:pt idx="29756">
                  <c:v>539.79499999999996</c:v>
                </c:pt>
                <c:pt idx="29757">
                  <c:v>539.81299999999999</c:v>
                </c:pt>
                <c:pt idx="29758">
                  <c:v>539.83100000000002</c:v>
                </c:pt>
                <c:pt idx="29759">
                  <c:v>539.85</c:v>
                </c:pt>
                <c:pt idx="29760">
                  <c:v>539.86799999999994</c:v>
                </c:pt>
                <c:pt idx="29761">
                  <c:v>539.88600000000008</c:v>
                </c:pt>
                <c:pt idx="29762">
                  <c:v>539.904</c:v>
                </c:pt>
                <c:pt idx="29763">
                  <c:v>539.923</c:v>
                </c:pt>
                <c:pt idx="29764">
                  <c:v>539.94100000000003</c:v>
                </c:pt>
                <c:pt idx="29765">
                  <c:v>539.95900000000006</c:v>
                </c:pt>
                <c:pt idx="29766">
                  <c:v>539.97800000000007</c:v>
                </c:pt>
                <c:pt idx="29767">
                  <c:v>539.99599999999998</c:v>
                </c:pt>
                <c:pt idx="29768">
                  <c:v>540.01400000000001</c:v>
                </c:pt>
                <c:pt idx="29769">
                  <c:v>540.03199999999993</c:v>
                </c:pt>
                <c:pt idx="29770">
                  <c:v>540.05100000000004</c:v>
                </c:pt>
                <c:pt idx="29771">
                  <c:v>540.06899999999996</c:v>
                </c:pt>
                <c:pt idx="29772">
                  <c:v>540.08699999999999</c:v>
                </c:pt>
                <c:pt idx="29773">
                  <c:v>540.10599999999999</c:v>
                </c:pt>
                <c:pt idx="29774">
                  <c:v>540.12400000000002</c:v>
                </c:pt>
                <c:pt idx="29775">
                  <c:v>540.14200000000005</c:v>
                </c:pt>
                <c:pt idx="29776">
                  <c:v>540.16</c:v>
                </c:pt>
                <c:pt idx="29777">
                  <c:v>540.17899999999997</c:v>
                </c:pt>
                <c:pt idx="29778">
                  <c:v>540.197</c:v>
                </c:pt>
                <c:pt idx="29779">
                  <c:v>540.21500000000003</c:v>
                </c:pt>
                <c:pt idx="29780">
                  <c:v>540.23400000000004</c:v>
                </c:pt>
                <c:pt idx="29781">
                  <c:v>540.25199999999995</c:v>
                </c:pt>
                <c:pt idx="29782">
                  <c:v>540.27</c:v>
                </c:pt>
                <c:pt idx="29783">
                  <c:v>540.28800000000001</c:v>
                </c:pt>
                <c:pt idx="29784">
                  <c:v>540.30700000000002</c:v>
                </c:pt>
                <c:pt idx="29785">
                  <c:v>540.32500000000005</c:v>
                </c:pt>
                <c:pt idx="29786">
                  <c:v>540.34299999999996</c:v>
                </c:pt>
                <c:pt idx="29787">
                  <c:v>540.36099999999999</c:v>
                </c:pt>
                <c:pt idx="29788">
                  <c:v>540.38</c:v>
                </c:pt>
                <c:pt idx="29789">
                  <c:v>540.39800000000002</c:v>
                </c:pt>
                <c:pt idx="29790">
                  <c:v>540.41599999999994</c:v>
                </c:pt>
                <c:pt idx="29791">
                  <c:v>540.43400000000008</c:v>
                </c:pt>
                <c:pt idx="29792">
                  <c:v>540.45299999999997</c:v>
                </c:pt>
                <c:pt idx="29793">
                  <c:v>540.471</c:v>
                </c:pt>
                <c:pt idx="29794">
                  <c:v>540.48899999999992</c:v>
                </c:pt>
                <c:pt idx="29795">
                  <c:v>540.50799999999992</c:v>
                </c:pt>
                <c:pt idx="29796">
                  <c:v>540.52600000000007</c:v>
                </c:pt>
                <c:pt idx="29797">
                  <c:v>540.54399999999998</c:v>
                </c:pt>
                <c:pt idx="29798">
                  <c:v>540.56200000000001</c:v>
                </c:pt>
                <c:pt idx="29799">
                  <c:v>540.58100000000002</c:v>
                </c:pt>
                <c:pt idx="29800">
                  <c:v>540.59900000000005</c:v>
                </c:pt>
                <c:pt idx="29801">
                  <c:v>540.61699999999996</c:v>
                </c:pt>
                <c:pt idx="29802">
                  <c:v>540.63499999999999</c:v>
                </c:pt>
                <c:pt idx="29803">
                  <c:v>540.654</c:v>
                </c:pt>
                <c:pt idx="29804">
                  <c:v>540.67200000000003</c:v>
                </c:pt>
                <c:pt idx="29805">
                  <c:v>540.69000000000005</c:v>
                </c:pt>
                <c:pt idx="29806">
                  <c:v>540.70799999999997</c:v>
                </c:pt>
                <c:pt idx="29807">
                  <c:v>540.72699999999998</c:v>
                </c:pt>
                <c:pt idx="29808">
                  <c:v>540.745</c:v>
                </c:pt>
                <c:pt idx="29809">
                  <c:v>540.76300000000003</c:v>
                </c:pt>
                <c:pt idx="29810">
                  <c:v>540.78099999999995</c:v>
                </c:pt>
                <c:pt idx="29811">
                  <c:v>540.79900000000009</c:v>
                </c:pt>
                <c:pt idx="29812">
                  <c:v>540.8180000000001</c:v>
                </c:pt>
                <c:pt idx="29813">
                  <c:v>540.83600000000001</c:v>
                </c:pt>
                <c:pt idx="29814">
                  <c:v>540.85399999999993</c:v>
                </c:pt>
                <c:pt idx="29815">
                  <c:v>540.87199999999996</c:v>
                </c:pt>
                <c:pt idx="29816">
                  <c:v>540.89100000000008</c:v>
                </c:pt>
                <c:pt idx="29817">
                  <c:v>540.90899999999999</c:v>
                </c:pt>
                <c:pt idx="29818">
                  <c:v>540.92700000000002</c:v>
                </c:pt>
                <c:pt idx="29819">
                  <c:v>540.94499999999994</c:v>
                </c:pt>
                <c:pt idx="29820">
                  <c:v>540.96400000000006</c:v>
                </c:pt>
                <c:pt idx="29821">
                  <c:v>540.98199999999997</c:v>
                </c:pt>
                <c:pt idx="29822">
                  <c:v>541</c:v>
                </c:pt>
                <c:pt idx="29823">
                  <c:v>541.01799999999992</c:v>
                </c:pt>
                <c:pt idx="29824">
                  <c:v>541.03699999999992</c:v>
                </c:pt>
                <c:pt idx="29825">
                  <c:v>541.05500000000006</c:v>
                </c:pt>
                <c:pt idx="29826">
                  <c:v>541.07299999999998</c:v>
                </c:pt>
                <c:pt idx="29827">
                  <c:v>541.09100000000001</c:v>
                </c:pt>
                <c:pt idx="29828">
                  <c:v>541.10900000000004</c:v>
                </c:pt>
                <c:pt idx="29829">
                  <c:v>541.12800000000004</c:v>
                </c:pt>
                <c:pt idx="29830">
                  <c:v>541.14599999999996</c:v>
                </c:pt>
                <c:pt idx="29831">
                  <c:v>541.16399999999999</c:v>
                </c:pt>
                <c:pt idx="29832">
                  <c:v>541.18200000000002</c:v>
                </c:pt>
                <c:pt idx="29833">
                  <c:v>541.20100000000002</c:v>
                </c:pt>
                <c:pt idx="29834">
                  <c:v>541.21900000000005</c:v>
                </c:pt>
                <c:pt idx="29835">
                  <c:v>541.23699999999997</c:v>
                </c:pt>
                <c:pt idx="29836">
                  <c:v>541.255</c:v>
                </c:pt>
                <c:pt idx="29837">
                  <c:v>541.27300000000002</c:v>
                </c:pt>
                <c:pt idx="29838">
                  <c:v>541.29200000000003</c:v>
                </c:pt>
                <c:pt idx="29839">
                  <c:v>541.30999999999995</c:v>
                </c:pt>
                <c:pt idx="29840">
                  <c:v>541.32800000000009</c:v>
                </c:pt>
                <c:pt idx="29841">
                  <c:v>541.346</c:v>
                </c:pt>
                <c:pt idx="29842">
                  <c:v>541.36400000000003</c:v>
                </c:pt>
                <c:pt idx="29843">
                  <c:v>541.38299999999992</c:v>
                </c:pt>
                <c:pt idx="29844">
                  <c:v>541.40100000000007</c:v>
                </c:pt>
                <c:pt idx="29845">
                  <c:v>541.41899999999998</c:v>
                </c:pt>
                <c:pt idx="29846">
                  <c:v>541.43700000000001</c:v>
                </c:pt>
                <c:pt idx="29847">
                  <c:v>541.45600000000002</c:v>
                </c:pt>
                <c:pt idx="29848">
                  <c:v>541.47400000000005</c:v>
                </c:pt>
                <c:pt idx="29849">
                  <c:v>541.49199999999996</c:v>
                </c:pt>
                <c:pt idx="29850">
                  <c:v>541.51</c:v>
                </c:pt>
                <c:pt idx="29851">
                  <c:v>541.52799999999991</c:v>
                </c:pt>
                <c:pt idx="29852">
                  <c:v>541.54700000000003</c:v>
                </c:pt>
                <c:pt idx="29853">
                  <c:v>541.56500000000005</c:v>
                </c:pt>
                <c:pt idx="29854">
                  <c:v>541.58299999999997</c:v>
                </c:pt>
                <c:pt idx="29855">
                  <c:v>541.601</c:v>
                </c:pt>
                <c:pt idx="29856">
                  <c:v>541.61900000000003</c:v>
                </c:pt>
                <c:pt idx="29857">
                  <c:v>541.63800000000003</c:v>
                </c:pt>
                <c:pt idx="29858">
                  <c:v>541.65599999999995</c:v>
                </c:pt>
                <c:pt idx="29859">
                  <c:v>541.67399999999998</c:v>
                </c:pt>
                <c:pt idx="29860">
                  <c:v>541.69200000000001</c:v>
                </c:pt>
                <c:pt idx="29861">
                  <c:v>541.71</c:v>
                </c:pt>
                <c:pt idx="29862">
                  <c:v>541.72799999999995</c:v>
                </c:pt>
                <c:pt idx="29863">
                  <c:v>541.74699999999996</c:v>
                </c:pt>
                <c:pt idx="29864">
                  <c:v>541.76499999999999</c:v>
                </c:pt>
                <c:pt idx="29865">
                  <c:v>541.78300000000002</c:v>
                </c:pt>
                <c:pt idx="29866">
                  <c:v>541.80099999999993</c:v>
                </c:pt>
                <c:pt idx="29867">
                  <c:v>541.81900000000007</c:v>
                </c:pt>
                <c:pt idx="29868">
                  <c:v>541.83800000000008</c:v>
                </c:pt>
                <c:pt idx="29869">
                  <c:v>541.85599999999999</c:v>
                </c:pt>
                <c:pt idx="29870">
                  <c:v>541.87400000000002</c:v>
                </c:pt>
                <c:pt idx="29871">
                  <c:v>541.89200000000005</c:v>
                </c:pt>
                <c:pt idx="29872">
                  <c:v>541.91</c:v>
                </c:pt>
                <c:pt idx="29873">
                  <c:v>541.92899999999997</c:v>
                </c:pt>
                <c:pt idx="29874">
                  <c:v>541.947</c:v>
                </c:pt>
                <c:pt idx="29875">
                  <c:v>541.96500000000003</c:v>
                </c:pt>
                <c:pt idx="29876">
                  <c:v>541.98300000000006</c:v>
                </c:pt>
                <c:pt idx="29877">
                  <c:v>542.00099999999998</c:v>
                </c:pt>
                <c:pt idx="29878">
                  <c:v>542.01900000000001</c:v>
                </c:pt>
                <c:pt idx="29879">
                  <c:v>542.03800000000001</c:v>
                </c:pt>
                <c:pt idx="29880">
                  <c:v>542.05600000000004</c:v>
                </c:pt>
                <c:pt idx="29881">
                  <c:v>542.07399999999996</c:v>
                </c:pt>
                <c:pt idx="29882">
                  <c:v>542.09199999999998</c:v>
                </c:pt>
                <c:pt idx="29883">
                  <c:v>542.11</c:v>
                </c:pt>
                <c:pt idx="29884">
                  <c:v>542.12800000000004</c:v>
                </c:pt>
                <c:pt idx="29885">
                  <c:v>542.14699999999993</c:v>
                </c:pt>
                <c:pt idx="29886">
                  <c:v>542.16499999999996</c:v>
                </c:pt>
                <c:pt idx="29887">
                  <c:v>542.18299999999999</c:v>
                </c:pt>
                <c:pt idx="29888">
                  <c:v>542.20100000000002</c:v>
                </c:pt>
                <c:pt idx="29889">
                  <c:v>542.21899999999994</c:v>
                </c:pt>
                <c:pt idx="29890">
                  <c:v>542.23700000000008</c:v>
                </c:pt>
                <c:pt idx="29891">
                  <c:v>542.25600000000009</c:v>
                </c:pt>
                <c:pt idx="29892">
                  <c:v>542.274</c:v>
                </c:pt>
                <c:pt idx="29893">
                  <c:v>542.29199999999992</c:v>
                </c:pt>
                <c:pt idx="29894">
                  <c:v>542.31000000000006</c:v>
                </c:pt>
                <c:pt idx="29895">
                  <c:v>542.32799999999997</c:v>
                </c:pt>
                <c:pt idx="29896">
                  <c:v>542.346</c:v>
                </c:pt>
                <c:pt idx="29897">
                  <c:v>542.36500000000001</c:v>
                </c:pt>
                <c:pt idx="29898">
                  <c:v>542.38300000000004</c:v>
                </c:pt>
                <c:pt idx="29899">
                  <c:v>542.40100000000007</c:v>
                </c:pt>
                <c:pt idx="29900">
                  <c:v>542.41899999999998</c:v>
                </c:pt>
                <c:pt idx="29901">
                  <c:v>542.4369999999999</c:v>
                </c:pt>
                <c:pt idx="29902">
                  <c:v>542.45500000000004</c:v>
                </c:pt>
                <c:pt idx="29903">
                  <c:v>542.47299999999996</c:v>
                </c:pt>
                <c:pt idx="29904">
                  <c:v>542.49199999999996</c:v>
                </c:pt>
                <c:pt idx="29905">
                  <c:v>542.51</c:v>
                </c:pt>
                <c:pt idx="29906">
                  <c:v>542.52800000000002</c:v>
                </c:pt>
                <c:pt idx="29907">
                  <c:v>542.54600000000005</c:v>
                </c:pt>
                <c:pt idx="29908">
                  <c:v>542.56399999999996</c:v>
                </c:pt>
                <c:pt idx="29909">
                  <c:v>542.58199999999999</c:v>
                </c:pt>
                <c:pt idx="29910">
                  <c:v>542.6</c:v>
                </c:pt>
                <c:pt idx="29911">
                  <c:v>542.61900000000003</c:v>
                </c:pt>
                <c:pt idx="29912">
                  <c:v>542.63699999999994</c:v>
                </c:pt>
                <c:pt idx="29913">
                  <c:v>542.65500000000009</c:v>
                </c:pt>
                <c:pt idx="29914">
                  <c:v>542.673</c:v>
                </c:pt>
                <c:pt idx="29915">
                  <c:v>542.69099999999992</c:v>
                </c:pt>
                <c:pt idx="29916">
                  <c:v>542.70900000000006</c:v>
                </c:pt>
                <c:pt idx="29917">
                  <c:v>542.72699999999998</c:v>
                </c:pt>
                <c:pt idx="29918">
                  <c:v>542.74599999999998</c:v>
                </c:pt>
                <c:pt idx="29919">
                  <c:v>542.76400000000001</c:v>
                </c:pt>
                <c:pt idx="29920">
                  <c:v>542.78200000000004</c:v>
                </c:pt>
                <c:pt idx="29921">
                  <c:v>542.80000000000007</c:v>
                </c:pt>
                <c:pt idx="29922">
                  <c:v>542.81799999999998</c:v>
                </c:pt>
                <c:pt idx="29923">
                  <c:v>542.8359999999999</c:v>
                </c:pt>
                <c:pt idx="29924">
                  <c:v>542.85400000000004</c:v>
                </c:pt>
                <c:pt idx="29925">
                  <c:v>542.87199999999996</c:v>
                </c:pt>
                <c:pt idx="29926">
                  <c:v>542.89099999999996</c:v>
                </c:pt>
                <c:pt idx="29927">
                  <c:v>542.90899999999999</c:v>
                </c:pt>
                <c:pt idx="29928">
                  <c:v>542.92700000000002</c:v>
                </c:pt>
                <c:pt idx="29929">
                  <c:v>542.94500000000005</c:v>
                </c:pt>
                <c:pt idx="29930">
                  <c:v>542.96299999999997</c:v>
                </c:pt>
                <c:pt idx="29931">
                  <c:v>542.98099999999999</c:v>
                </c:pt>
                <c:pt idx="29932">
                  <c:v>542.99900000000002</c:v>
                </c:pt>
                <c:pt idx="29933">
                  <c:v>543.01699999999994</c:v>
                </c:pt>
                <c:pt idx="29934">
                  <c:v>543.03599999999994</c:v>
                </c:pt>
                <c:pt idx="29935">
                  <c:v>543.05400000000009</c:v>
                </c:pt>
                <c:pt idx="29936">
                  <c:v>543.072</c:v>
                </c:pt>
                <c:pt idx="29937">
                  <c:v>543.08999999999992</c:v>
                </c:pt>
                <c:pt idx="29938">
                  <c:v>543.10800000000006</c:v>
                </c:pt>
                <c:pt idx="29939">
                  <c:v>543.12599999999998</c:v>
                </c:pt>
                <c:pt idx="29940">
                  <c:v>543.14400000000001</c:v>
                </c:pt>
                <c:pt idx="29941">
                  <c:v>543.16199999999992</c:v>
                </c:pt>
                <c:pt idx="29942">
                  <c:v>543.18000000000006</c:v>
                </c:pt>
                <c:pt idx="29943">
                  <c:v>543.19900000000007</c:v>
                </c:pt>
                <c:pt idx="29944">
                  <c:v>543.21699999999998</c:v>
                </c:pt>
                <c:pt idx="29945">
                  <c:v>543.2349999999999</c:v>
                </c:pt>
                <c:pt idx="29946">
                  <c:v>543.25300000000004</c:v>
                </c:pt>
                <c:pt idx="29947">
                  <c:v>543.27099999999996</c:v>
                </c:pt>
                <c:pt idx="29948">
                  <c:v>543.28899999999999</c:v>
                </c:pt>
                <c:pt idx="29949">
                  <c:v>543.30700000000002</c:v>
                </c:pt>
                <c:pt idx="29950">
                  <c:v>543.32500000000005</c:v>
                </c:pt>
                <c:pt idx="29951">
                  <c:v>543.34299999999996</c:v>
                </c:pt>
                <c:pt idx="29952">
                  <c:v>543.36199999999997</c:v>
                </c:pt>
                <c:pt idx="29953">
                  <c:v>543.38</c:v>
                </c:pt>
                <c:pt idx="29954">
                  <c:v>543.39800000000002</c:v>
                </c:pt>
                <c:pt idx="29955">
                  <c:v>543.41599999999994</c:v>
                </c:pt>
                <c:pt idx="29956">
                  <c:v>543.43400000000008</c:v>
                </c:pt>
                <c:pt idx="29957">
                  <c:v>543.452</c:v>
                </c:pt>
                <c:pt idx="29958">
                  <c:v>543.47</c:v>
                </c:pt>
                <c:pt idx="29959">
                  <c:v>543.48799999999994</c:v>
                </c:pt>
                <c:pt idx="29960">
                  <c:v>543.50599999999997</c:v>
                </c:pt>
                <c:pt idx="29961">
                  <c:v>543.524</c:v>
                </c:pt>
                <c:pt idx="29962">
                  <c:v>543.54199999999992</c:v>
                </c:pt>
                <c:pt idx="29963">
                  <c:v>543.56099999999992</c:v>
                </c:pt>
                <c:pt idx="29964">
                  <c:v>543.57900000000006</c:v>
                </c:pt>
                <c:pt idx="29965">
                  <c:v>543.59699999999998</c:v>
                </c:pt>
                <c:pt idx="29966">
                  <c:v>543.61500000000001</c:v>
                </c:pt>
                <c:pt idx="29967">
                  <c:v>543.63300000000004</c:v>
                </c:pt>
                <c:pt idx="29968">
                  <c:v>543.65099999999995</c:v>
                </c:pt>
                <c:pt idx="29969">
                  <c:v>543.66899999999998</c:v>
                </c:pt>
                <c:pt idx="29970">
                  <c:v>543.68700000000001</c:v>
                </c:pt>
                <c:pt idx="29971">
                  <c:v>543.70500000000004</c:v>
                </c:pt>
                <c:pt idx="29972">
                  <c:v>543.72299999999996</c:v>
                </c:pt>
                <c:pt idx="29973">
                  <c:v>543.7410000000001</c:v>
                </c:pt>
                <c:pt idx="29974">
                  <c:v>543.75900000000001</c:v>
                </c:pt>
                <c:pt idx="29975">
                  <c:v>543.77800000000002</c:v>
                </c:pt>
                <c:pt idx="29976">
                  <c:v>543.79599999999994</c:v>
                </c:pt>
                <c:pt idx="29977">
                  <c:v>543.81399999999996</c:v>
                </c:pt>
                <c:pt idx="29978">
                  <c:v>543.83199999999999</c:v>
                </c:pt>
                <c:pt idx="29979">
                  <c:v>543.85</c:v>
                </c:pt>
                <c:pt idx="29980">
                  <c:v>543.86799999999994</c:v>
                </c:pt>
                <c:pt idx="29981">
                  <c:v>543.88600000000008</c:v>
                </c:pt>
                <c:pt idx="29982">
                  <c:v>543.904</c:v>
                </c:pt>
                <c:pt idx="29983">
                  <c:v>543.92199999999991</c:v>
                </c:pt>
                <c:pt idx="29984">
                  <c:v>543.94000000000005</c:v>
                </c:pt>
                <c:pt idx="29985">
                  <c:v>543.95799999999997</c:v>
                </c:pt>
                <c:pt idx="29986">
                  <c:v>543.976</c:v>
                </c:pt>
                <c:pt idx="29987">
                  <c:v>543.99400000000003</c:v>
                </c:pt>
                <c:pt idx="29988">
                  <c:v>544.01200000000006</c:v>
                </c:pt>
                <c:pt idx="29989">
                  <c:v>544.03100000000006</c:v>
                </c:pt>
                <c:pt idx="29990">
                  <c:v>544.04899999999998</c:v>
                </c:pt>
                <c:pt idx="29991">
                  <c:v>544.06700000000001</c:v>
                </c:pt>
                <c:pt idx="29992">
                  <c:v>544.08500000000004</c:v>
                </c:pt>
                <c:pt idx="29993">
                  <c:v>544.10299999999995</c:v>
                </c:pt>
                <c:pt idx="29994">
                  <c:v>544.12099999999998</c:v>
                </c:pt>
                <c:pt idx="29995">
                  <c:v>544.13900000000001</c:v>
                </c:pt>
                <c:pt idx="29996">
                  <c:v>544.15700000000004</c:v>
                </c:pt>
                <c:pt idx="29997">
                  <c:v>544.17499999999995</c:v>
                </c:pt>
                <c:pt idx="29998">
                  <c:v>544.19299999999998</c:v>
                </c:pt>
                <c:pt idx="29999">
                  <c:v>544.21100000000001</c:v>
                </c:pt>
                <c:pt idx="30000">
                  <c:v>544.22899999999993</c:v>
                </c:pt>
                <c:pt idx="30001">
                  <c:v>544.24700000000007</c:v>
                </c:pt>
                <c:pt idx="30002">
                  <c:v>544.26499999999999</c:v>
                </c:pt>
                <c:pt idx="30003">
                  <c:v>544.28300000000002</c:v>
                </c:pt>
                <c:pt idx="30004">
                  <c:v>544.30100000000004</c:v>
                </c:pt>
                <c:pt idx="30005">
                  <c:v>544.31900000000007</c:v>
                </c:pt>
                <c:pt idx="30006">
                  <c:v>544.33699999999999</c:v>
                </c:pt>
                <c:pt idx="30007">
                  <c:v>544.3549999999999</c:v>
                </c:pt>
                <c:pt idx="30008">
                  <c:v>544.37399999999991</c:v>
                </c:pt>
                <c:pt idx="30009">
                  <c:v>544.39200000000005</c:v>
                </c:pt>
                <c:pt idx="30010">
                  <c:v>544.41</c:v>
                </c:pt>
                <c:pt idx="30011">
                  <c:v>544.428</c:v>
                </c:pt>
                <c:pt idx="30012">
                  <c:v>544.44600000000003</c:v>
                </c:pt>
                <c:pt idx="30013">
                  <c:v>544.46399999999994</c:v>
                </c:pt>
                <c:pt idx="30014">
                  <c:v>544.48199999999997</c:v>
                </c:pt>
                <c:pt idx="30015">
                  <c:v>544.5</c:v>
                </c:pt>
                <c:pt idx="30016">
                  <c:v>544.51800000000003</c:v>
                </c:pt>
                <c:pt idx="30017">
                  <c:v>544.53599999999994</c:v>
                </c:pt>
                <c:pt idx="30018">
                  <c:v>544.55400000000009</c:v>
                </c:pt>
                <c:pt idx="30019">
                  <c:v>544.572</c:v>
                </c:pt>
                <c:pt idx="30020">
                  <c:v>544.59</c:v>
                </c:pt>
                <c:pt idx="30021">
                  <c:v>544.60799999999995</c:v>
                </c:pt>
                <c:pt idx="30022">
                  <c:v>544.62599999999998</c:v>
                </c:pt>
                <c:pt idx="30023">
                  <c:v>544.64400000000001</c:v>
                </c:pt>
                <c:pt idx="30024">
                  <c:v>544.66199999999992</c:v>
                </c:pt>
                <c:pt idx="30025">
                  <c:v>544.68000000000006</c:v>
                </c:pt>
                <c:pt idx="30026">
                  <c:v>544.69799999999998</c:v>
                </c:pt>
                <c:pt idx="30027">
                  <c:v>544.71600000000001</c:v>
                </c:pt>
                <c:pt idx="30028">
                  <c:v>544.73400000000004</c:v>
                </c:pt>
                <c:pt idx="30029">
                  <c:v>544.75199999999995</c:v>
                </c:pt>
                <c:pt idx="30030">
                  <c:v>544.77</c:v>
                </c:pt>
                <c:pt idx="30031">
                  <c:v>544.78800000000001</c:v>
                </c:pt>
                <c:pt idx="30032">
                  <c:v>544.80600000000004</c:v>
                </c:pt>
                <c:pt idx="30033">
                  <c:v>544.82399999999996</c:v>
                </c:pt>
                <c:pt idx="30034">
                  <c:v>544.84199999999998</c:v>
                </c:pt>
                <c:pt idx="30035">
                  <c:v>544.86</c:v>
                </c:pt>
                <c:pt idx="30036">
                  <c:v>544.87800000000004</c:v>
                </c:pt>
                <c:pt idx="30037">
                  <c:v>544.89599999999996</c:v>
                </c:pt>
                <c:pt idx="30038">
                  <c:v>544.91399999999999</c:v>
                </c:pt>
                <c:pt idx="30039">
                  <c:v>544.93200000000002</c:v>
                </c:pt>
                <c:pt idx="30040">
                  <c:v>544.94999999999993</c:v>
                </c:pt>
                <c:pt idx="30041">
                  <c:v>544.96800000000007</c:v>
                </c:pt>
                <c:pt idx="30042">
                  <c:v>544.98599999999999</c:v>
                </c:pt>
                <c:pt idx="30043">
                  <c:v>545.00400000000002</c:v>
                </c:pt>
                <c:pt idx="30044">
                  <c:v>545.02200000000005</c:v>
                </c:pt>
                <c:pt idx="30045">
                  <c:v>545.04</c:v>
                </c:pt>
                <c:pt idx="30046">
                  <c:v>545.05799999999999</c:v>
                </c:pt>
                <c:pt idx="30047">
                  <c:v>545.07599999999991</c:v>
                </c:pt>
                <c:pt idx="30048">
                  <c:v>545.09400000000005</c:v>
                </c:pt>
                <c:pt idx="30049">
                  <c:v>545.11199999999997</c:v>
                </c:pt>
                <c:pt idx="30050">
                  <c:v>545.13</c:v>
                </c:pt>
                <c:pt idx="30051">
                  <c:v>545.14800000000002</c:v>
                </c:pt>
                <c:pt idx="30052">
                  <c:v>545.16600000000005</c:v>
                </c:pt>
                <c:pt idx="30053">
                  <c:v>545.18399999999997</c:v>
                </c:pt>
                <c:pt idx="30054">
                  <c:v>545.202</c:v>
                </c:pt>
                <c:pt idx="30055">
                  <c:v>545.22</c:v>
                </c:pt>
                <c:pt idx="30056">
                  <c:v>545.22299999999996</c:v>
                </c:pt>
                <c:pt idx="30057">
                  <c:v>545.23799999999994</c:v>
                </c:pt>
                <c:pt idx="30058">
                  <c:v>545.24199999999996</c:v>
                </c:pt>
                <c:pt idx="30059">
                  <c:v>545.25600000000009</c:v>
                </c:pt>
                <c:pt idx="30060">
                  <c:v>545.26099999999997</c:v>
                </c:pt>
                <c:pt idx="30061">
                  <c:v>545.274</c:v>
                </c:pt>
                <c:pt idx="30062">
                  <c:v>545.28</c:v>
                </c:pt>
                <c:pt idx="30063">
                  <c:v>545.29899999999998</c:v>
                </c:pt>
                <c:pt idx="30064">
                  <c:v>545.31799999999998</c:v>
                </c:pt>
                <c:pt idx="30065">
                  <c:v>545.33699999999999</c:v>
                </c:pt>
                <c:pt idx="30066">
                  <c:v>545.35599999999999</c:v>
                </c:pt>
                <c:pt idx="30067">
                  <c:v>545.375</c:v>
                </c:pt>
                <c:pt idx="30068">
                  <c:v>545.39400000000001</c:v>
                </c:pt>
                <c:pt idx="30069">
                  <c:v>545.41300000000001</c:v>
                </c:pt>
                <c:pt idx="30070">
                  <c:v>545.43200000000002</c:v>
                </c:pt>
                <c:pt idx="30071">
                  <c:v>545.45100000000002</c:v>
                </c:pt>
                <c:pt idx="30072">
                  <c:v>545.47</c:v>
                </c:pt>
                <c:pt idx="30073">
                  <c:v>545.48900000000003</c:v>
                </c:pt>
                <c:pt idx="30074">
                  <c:v>545.50800000000004</c:v>
                </c:pt>
                <c:pt idx="30075">
                  <c:v>545.52700000000004</c:v>
                </c:pt>
                <c:pt idx="30076">
                  <c:v>545.54600000000005</c:v>
                </c:pt>
                <c:pt idx="30077">
                  <c:v>545.56500000000005</c:v>
                </c:pt>
                <c:pt idx="30078">
                  <c:v>545.58399999999995</c:v>
                </c:pt>
                <c:pt idx="30079">
                  <c:v>545.60299999999995</c:v>
                </c:pt>
                <c:pt idx="30080">
                  <c:v>545.62199999999996</c:v>
                </c:pt>
                <c:pt idx="30081">
                  <c:v>545.64099999999996</c:v>
                </c:pt>
                <c:pt idx="30082">
                  <c:v>545.66</c:v>
                </c:pt>
                <c:pt idx="30083">
                  <c:v>545.67899999999997</c:v>
                </c:pt>
                <c:pt idx="30084">
                  <c:v>545.69799999999998</c:v>
                </c:pt>
                <c:pt idx="30085">
                  <c:v>545.71699999999998</c:v>
                </c:pt>
                <c:pt idx="30086">
                  <c:v>545.73599999999999</c:v>
                </c:pt>
                <c:pt idx="30087">
                  <c:v>545.75400000000002</c:v>
                </c:pt>
                <c:pt idx="30088">
                  <c:v>545.77300000000002</c:v>
                </c:pt>
                <c:pt idx="30089">
                  <c:v>545.79200000000003</c:v>
                </c:pt>
                <c:pt idx="30090">
                  <c:v>545.81100000000004</c:v>
                </c:pt>
                <c:pt idx="30091">
                  <c:v>545.83000000000004</c:v>
                </c:pt>
                <c:pt idx="30092">
                  <c:v>545.84900000000005</c:v>
                </c:pt>
                <c:pt idx="30093">
                  <c:v>545.86800000000005</c:v>
                </c:pt>
                <c:pt idx="30094">
                  <c:v>545.88699999999994</c:v>
                </c:pt>
                <c:pt idx="30095">
                  <c:v>545.90599999999995</c:v>
                </c:pt>
                <c:pt idx="30096">
                  <c:v>545.92499999999995</c:v>
                </c:pt>
                <c:pt idx="30097">
                  <c:v>545.94399999999996</c:v>
                </c:pt>
                <c:pt idx="30098">
                  <c:v>545.96299999999997</c:v>
                </c:pt>
                <c:pt idx="30099">
                  <c:v>545.98199999999997</c:v>
                </c:pt>
                <c:pt idx="30100">
                  <c:v>546.00099999999998</c:v>
                </c:pt>
                <c:pt idx="30101">
                  <c:v>546.02</c:v>
                </c:pt>
                <c:pt idx="30102">
                  <c:v>546.03899999999999</c:v>
                </c:pt>
                <c:pt idx="30103">
                  <c:v>546.05799999999999</c:v>
                </c:pt>
                <c:pt idx="30104">
                  <c:v>546.077</c:v>
                </c:pt>
                <c:pt idx="30105">
                  <c:v>546.096</c:v>
                </c:pt>
                <c:pt idx="30106">
                  <c:v>546.11500000000001</c:v>
                </c:pt>
                <c:pt idx="30107">
                  <c:v>546.13300000000004</c:v>
                </c:pt>
                <c:pt idx="30108">
                  <c:v>546.15200000000004</c:v>
                </c:pt>
                <c:pt idx="30109">
                  <c:v>546.17100000000005</c:v>
                </c:pt>
                <c:pt idx="30110">
                  <c:v>546.18999999999994</c:v>
                </c:pt>
                <c:pt idx="30111">
                  <c:v>546.20899999999995</c:v>
                </c:pt>
                <c:pt idx="30112">
                  <c:v>546.22799999999995</c:v>
                </c:pt>
                <c:pt idx="30113">
                  <c:v>546.24699999999996</c:v>
                </c:pt>
                <c:pt idx="30114">
                  <c:v>546.26599999999996</c:v>
                </c:pt>
                <c:pt idx="30115">
                  <c:v>546.28499999999997</c:v>
                </c:pt>
                <c:pt idx="30116">
                  <c:v>546.30399999999997</c:v>
                </c:pt>
                <c:pt idx="30117">
                  <c:v>546.32299999999998</c:v>
                </c:pt>
                <c:pt idx="30118">
                  <c:v>546.34199999999998</c:v>
                </c:pt>
                <c:pt idx="30119">
                  <c:v>546.36099999999999</c:v>
                </c:pt>
                <c:pt idx="30120">
                  <c:v>546.38000000000011</c:v>
                </c:pt>
                <c:pt idx="30121">
                  <c:v>546.399</c:v>
                </c:pt>
                <c:pt idx="30122">
                  <c:v>546.41700000000003</c:v>
                </c:pt>
                <c:pt idx="30123">
                  <c:v>546.43600000000004</c:v>
                </c:pt>
                <c:pt idx="30124">
                  <c:v>546.45500000000004</c:v>
                </c:pt>
                <c:pt idx="30125">
                  <c:v>546.47400000000005</c:v>
                </c:pt>
                <c:pt idx="30126">
                  <c:v>546.49300000000005</c:v>
                </c:pt>
                <c:pt idx="30127">
                  <c:v>546.51199999999994</c:v>
                </c:pt>
                <c:pt idx="30128">
                  <c:v>546.53099999999995</c:v>
                </c:pt>
                <c:pt idx="30129">
                  <c:v>546.54999999999995</c:v>
                </c:pt>
                <c:pt idx="30130">
                  <c:v>546.56899999999996</c:v>
                </c:pt>
                <c:pt idx="30131">
                  <c:v>546.58799999999997</c:v>
                </c:pt>
                <c:pt idx="30132">
                  <c:v>546.60699999999997</c:v>
                </c:pt>
                <c:pt idx="30133">
                  <c:v>546.62599999999998</c:v>
                </c:pt>
                <c:pt idx="30134">
                  <c:v>546.64400000000001</c:v>
                </c:pt>
                <c:pt idx="30135">
                  <c:v>546.66300000000001</c:v>
                </c:pt>
                <c:pt idx="30136">
                  <c:v>546.68200000000002</c:v>
                </c:pt>
                <c:pt idx="30137">
                  <c:v>546.70100000000002</c:v>
                </c:pt>
                <c:pt idx="30138">
                  <c:v>546.72</c:v>
                </c:pt>
                <c:pt idx="30139">
                  <c:v>546.73900000000003</c:v>
                </c:pt>
                <c:pt idx="30140">
                  <c:v>546.75800000000004</c:v>
                </c:pt>
                <c:pt idx="30141">
                  <c:v>546.77700000000004</c:v>
                </c:pt>
                <c:pt idx="30142">
                  <c:v>546.79600000000005</c:v>
                </c:pt>
                <c:pt idx="30143">
                  <c:v>546.81499999999994</c:v>
                </c:pt>
                <c:pt idx="30144">
                  <c:v>546.83399999999995</c:v>
                </c:pt>
                <c:pt idx="30145">
                  <c:v>546.85199999999998</c:v>
                </c:pt>
                <c:pt idx="30146">
                  <c:v>546.87099999999998</c:v>
                </c:pt>
                <c:pt idx="30147">
                  <c:v>546.8900000000001</c:v>
                </c:pt>
                <c:pt idx="30148">
                  <c:v>546.90899999999999</c:v>
                </c:pt>
                <c:pt idx="30149">
                  <c:v>546.928</c:v>
                </c:pt>
                <c:pt idx="30150">
                  <c:v>546.947</c:v>
                </c:pt>
                <c:pt idx="30151">
                  <c:v>546.96600000000001</c:v>
                </c:pt>
                <c:pt idx="30152">
                  <c:v>546.98500000000001</c:v>
                </c:pt>
                <c:pt idx="30153">
                  <c:v>547.00400000000002</c:v>
                </c:pt>
                <c:pt idx="30154">
                  <c:v>547.02300000000002</c:v>
                </c:pt>
                <c:pt idx="30155">
                  <c:v>547.04099999999994</c:v>
                </c:pt>
                <c:pt idx="30156">
                  <c:v>547.05999999999995</c:v>
                </c:pt>
                <c:pt idx="30157">
                  <c:v>547.07899999999995</c:v>
                </c:pt>
                <c:pt idx="30158">
                  <c:v>547.09799999999996</c:v>
                </c:pt>
                <c:pt idx="30159">
                  <c:v>547.11699999999996</c:v>
                </c:pt>
                <c:pt idx="30160">
                  <c:v>547.13599999999997</c:v>
                </c:pt>
                <c:pt idx="30161">
                  <c:v>547.15499999999997</c:v>
                </c:pt>
                <c:pt idx="30162">
                  <c:v>547.17400000000009</c:v>
                </c:pt>
                <c:pt idx="30163">
                  <c:v>547.1930000000001</c:v>
                </c:pt>
                <c:pt idx="30164">
                  <c:v>547.21100000000001</c:v>
                </c:pt>
                <c:pt idx="30165">
                  <c:v>547.23</c:v>
                </c:pt>
                <c:pt idx="30166">
                  <c:v>547.24900000000002</c:v>
                </c:pt>
                <c:pt idx="30167">
                  <c:v>547.26800000000003</c:v>
                </c:pt>
                <c:pt idx="30168">
                  <c:v>547.28700000000003</c:v>
                </c:pt>
                <c:pt idx="30169">
                  <c:v>547.30600000000004</c:v>
                </c:pt>
                <c:pt idx="30170">
                  <c:v>547.32499999999993</c:v>
                </c:pt>
                <c:pt idx="30171">
                  <c:v>547.34399999999994</c:v>
                </c:pt>
                <c:pt idx="30172">
                  <c:v>547.36199999999997</c:v>
                </c:pt>
                <c:pt idx="30173">
                  <c:v>547.38100000000009</c:v>
                </c:pt>
                <c:pt idx="30174">
                  <c:v>547.40000000000009</c:v>
                </c:pt>
                <c:pt idx="30175">
                  <c:v>547.4190000000001</c:v>
                </c:pt>
                <c:pt idx="30176">
                  <c:v>547.43799999999999</c:v>
                </c:pt>
                <c:pt idx="30177">
                  <c:v>547.45699999999999</c:v>
                </c:pt>
                <c:pt idx="30178">
                  <c:v>547.476</c:v>
                </c:pt>
                <c:pt idx="30179">
                  <c:v>547.495</c:v>
                </c:pt>
                <c:pt idx="30180">
                  <c:v>547.51300000000003</c:v>
                </c:pt>
                <c:pt idx="30181">
                  <c:v>547.53200000000004</c:v>
                </c:pt>
                <c:pt idx="30182">
                  <c:v>547.55099999999993</c:v>
                </c:pt>
                <c:pt idx="30183">
                  <c:v>547.56999999999994</c:v>
                </c:pt>
                <c:pt idx="30184">
                  <c:v>547.58899999999994</c:v>
                </c:pt>
                <c:pt idx="30185">
                  <c:v>547.60799999999995</c:v>
                </c:pt>
                <c:pt idx="30186">
                  <c:v>547.62699999999995</c:v>
                </c:pt>
                <c:pt idx="30187">
                  <c:v>547.64499999999998</c:v>
                </c:pt>
                <c:pt idx="30188">
                  <c:v>547.66399999999999</c:v>
                </c:pt>
                <c:pt idx="30189">
                  <c:v>547.68299999999999</c:v>
                </c:pt>
                <c:pt idx="30190">
                  <c:v>547.702</c:v>
                </c:pt>
                <c:pt idx="30191">
                  <c:v>547.721</c:v>
                </c:pt>
                <c:pt idx="30192">
                  <c:v>547.74</c:v>
                </c:pt>
                <c:pt idx="30193">
                  <c:v>547.75900000000001</c:v>
                </c:pt>
                <c:pt idx="30194">
                  <c:v>547.77699999999993</c:v>
                </c:pt>
                <c:pt idx="30195">
                  <c:v>547.79599999999994</c:v>
                </c:pt>
                <c:pt idx="30196">
                  <c:v>547.81499999999994</c:v>
                </c:pt>
                <c:pt idx="30197">
                  <c:v>547.83399999999995</c:v>
                </c:pt>
                <c:pt idx="30198">
                  <c:v>547.85299999999995</c:v>
                </c:pt>
                <c:pt idx="30199">
                  <c:v>547.87200000000007</c:v>
                </c:pt>
                <c:pt idx="30200">
                  <c:v>547.89100000000008</c:v>
                </c:pt>
                <c:pt idx="30201">
                  <c:v>547.90899999999999</c:v>
                </c:pt>
                <c:pt idx="30202">
                  <c:v>547.928</c:v>
                </c:pt>
                <c:pt idx="30203">
                  <c:v>547.947</c:v>
                </c:pt>
                <c:pt idx="30204">
                  <c:v>547.96600000000001</c:v>
                </c:pt>
                <c:pt idx="30205">
                  <c:v>547.98500000000001</c:v>
                </c:pt>
                <c:pt idx="30206">
                  <c:v>548.00400000000002</c:v>
                </c:pt>
                <c:pt idx="30207">
                  <c:v>548.02199999999993</c:v>
                </c:pt>
                <c:pt idx="30208">
                  <c:v>548.04099999999994</c:v>
                </c:pt>
                <c:pt idx="30209">
                  <c:v>548.06000000000006</c:v>
                </c:pt>
                <c:pt idx="30210">
                  <c:v>548.07900000000006</c:v>
                </c:pt>
                <c:pt idx="30211">
                  <c:v>548.09800000000007</c:v>
                </c:pt>
                <c:pt idx="30212">
                  <c:v>548.11700000000008</c:v>
                </c:pt>
                <c:pt idx="30213">
                  <c:v>548.13499999999999</c:v>
                </c:pt>
                <c:pt idx="30214">
                  <c:v>548.154</c:v>
                </c:pt>
                <c:pt idx="30215">
                  <c:v>548.173</c:v>
                </c:pt>
                <c:pt idx="30216">
                  <c:v>548.19200000000001</c:v>
                </c:pt>
                <c:pt idx="30217">
                  <c:v>548.21100000000001</c:v>
                </c:pt>
                <c:pt idx="30218">
                  <c:v>548.23</c:v>
                </c:pt>
                <c:pt idx="30219">
                  <c:v>548.24799999999993</c:v>
                </c:pt>
                <c:pt idx="30220">
                  <c:v>548.26700000000005</c:v>
                </c:pt>
                <c:pt idx="30221">
                  <c:v>548.28600000000006</c:v>
                </c:pt>
                <c:pt idx="30222">
                  <c:v>548.30500000000006</c:v>
                </c:pt>
                <c:pt idx="30223">
                  <c:v>548.32400000000007</c:v>
                </c:pt>
                <c:pt idx="30224">
                  <c:v>548.34300000000007</c:v>
                </c:pt>
                <c:pt idx="30225">
                  <c:v>548.36099999999999</c:v>
                </c:pt>
                <c:pt idx="30226">
                  <c:v>548.38</c:v>
                </c:pt>
                <c:pt idx="30227">
                  <c:v>548.399</c:v>
                </c:pt>
                <c:pt idx="30228">
                  <c:v>548.41800000000001</c:v>
                </c:pt>
                <c:pt idx="30229">
                  <c:v>548.43700000000001</c:v>
                </c:pt>
                <c:pt idx="30230">
                  <c:v>548.45500000000004</c:v>
                </c:pt>
                <c:pt idx="30231">
                  <c:v>548.47400000000005</c:v>
                </c:pt>
                <c:pt idx="30232">
                  <c:v>548.49300000000005</c:v>
                </c:pt>
                <c:pt idx="30233">
                  <c:v>548.51200000000006</c:v>
                </c:pt>
                <c:pt idx="30234">
                  <c:v>548.53100000000006</c:v>
                </c:pt>
                <c:pt idx="30235">
                  <c:v>548.55000000000007</c:v>
                </c:pt>
                <c:pt idx="30236">
                  <c:v>548.56799999999998</c:v>
                </c:pt>
                <c:pt idx="30237">
                  <c:v>548.58699999999999</c:v>
                </c:pt>
                <c:pt idx="30238">
                  <c:v>548.60599999999999</c:v>
                </c:pt>
                <c:pt idx="30239">
                  <c:v>548.625</c:v>
                </c:pt>
                <c:pt idx="30240">
                  <c:v>548.64400000000001</c:v>
                </c:pt>
                <c:pt idx="30241">
                  <c:v>548.66200000000003</c:v>
                </c:pt>
                <c:pt idx="30242">
                  <c:v>548.68100000000004</c:v>
                </c:pt>
                <c:pt idx="30243">
                  <c:v>548.70000000000005</c:v>
                </c:pt>
                <c:pt idx="30244">
                  <c:v>548.71900000000005</c:v>
                </c:pt>
                <c:pt idx="30245">
                  <c:v>548.73800000000006</c:v>
                </c:pt>
                <c:pt idx="30246">
                  <c:v>548.75599999999997</c:v>
                </c:pt>
                <c:pt idx="30247">
                  <c:v>548.77499999999998</c:v>
                </c:pt>
                <c:pt idx="30248">
                  <c:v>548.79399999999998</c:v>
                </c:pt>
                <c:pt idx="30249">
                  <c:v>548.81299999999999</c:v>
                </c:pt>
                <c:pt idx="30250">
                  <c:v>548.83199999999999</c:v>
                </c:pt>
                <c:pt idx="30251">
                  <c:v>548.85</c:v>
                </c:pt>
                <c:pt idx="30252">
                  <c:v>548.86900000000003</c:v>
                </c:pt>
                <c:pt idx="30253">
                  <c:v>548.88800000000003</c:v>
                </c:pt>
                <c:pt idx="30254">
                  <c:v>548.90700000000004</c:v>
                </c:pt>
                <c:pt idx="30255">
                  <c:v>548.92600000000004</c:v>
                </c:pt>
                <c:pt idx="30256">
                  <c:v>548.94399999999996</c:v>
                </c:pt>
                <c:pt idx="30257">
                  <c:v>548.96299999999997</c:v>
                </c:pt>
                <c:pt idx="30258">
                  <c:v>548.98199999999997</c:v>
                </c:pt>
                <c:pt idx="30259">
                  <c:v>549.00099999999998</c:v>
                </c:pt>
                <c:pt idx="30260">
                  <c:v>549.02</c:v>
                </c:pt>
                <c:pt idx="30261">
                  <c:v>549.03800000000001</c:v>
                </c:pt>
                <c:pt idx="30262">
                  <c:v>549.05700000000002</c:v>
                </c:pt>
                <c:pt idx="30263">
                  <c:v>549.07600000000002</c:v>
                </c:pt>
                <c:pt idx="30264">
                  <c:v>549.09500000000003</c:v>
                </c:pt>
                <c:pt idx="30265">
                  <c:v>549.11300000000006</c:v>
                </c:pt>
                <c:pt idx="30266">
                  <c:v>549.13199999999995</c:v>
                </c:pt>
                <c:pt idx="30267">
                  <c:v>549.15099999999995</c:v>
                </c:pt>
                <c:pt idx="30268">
                  <c:v>549.16999999999996</c:v>
                </c:pt>
                <c:pt idx="30269">
                  <c:v>549.18899999999996</c:v>
                </c:pt>
                <c:pt idx="30270">
                  <c:v>549.20699999999999</c:v>
                </c:pt>
                <c:pt idx="30271">
                  <c:v>549.226</c:v>
                </c:pt>
                <c:pt idx="30272">
                  <c:v>549.245</c:v>
                </c:pt>
                <c:pt idx="30273">
                  <c:v>549.26400000000001</c:v>
                </c:pt>
                <c:pt idx="30274">
                  <c:v>549.28200000000004</c:v>
                </c:pt>
                <c:pt idx="30275">
                  <c:v>549.30100000000004</c:v>
                </c:pt>
                <c:pt idx="30276">
                  <c:v>549.32000000000005</c:v>
                </c:pt>
                <c:pt idx="30277">
                  <c:v>549.33899999999994</c:v>
                </c:pt>
                <c:pt idx="30278">
                  <c:v>549.35799999999995</c:v>
                </c:pt>
                <c:pt idx="30279">
                  <c:v>549.37599999999998</c:v>
                </c:pt>
                <c:pt idx="30280">
                  <c:v>549.39499999999998</c:v>
                </c:pt>
                <c:pt idx="30281">
                  <c:v>549.4140000000001</c:v>
                </c:pt>
                <c:pt idx="30282">
                  <c:v>549.43299999999999</c:v>
                </c:pt>
                <c:pt idx="30283">
                  <c:v>549.45100000000002</c:v>
                </c:pt>
                <c:pt idx="30284">
                  <c:v>549.47</c:v>
                </c:pt>
                <c:pt idx="30285">
                  <c:v>549.48900000000003</c:v>
                </c:pt>
                <c:pt idx="30286">
                  <c:v>549.50800000000004</c:v>
                </c:pt>
                <c:pt idx="30287">
                  <c:v>549.52599999999995</c:v>
                </c:pt>
                <c:pt idx="30288">
                  <c:v>549.54499999999996</c:v>
                </c:pt>
                <c:pt idx="30289">
                  <c:v>549.56399999999996</c:v>
                </c:pt>
                <c:pt idx="30290">
                  <c:v>549.58299999999997</c:v>
                </c:pt>
                <c:pt idx="30291">
                  <c:v>549.601</c:v>
                </c:pt>
                <c:pt idx="30292">
                  <c:v>549.62</c:v>
                </c:pt>
                <c:pt idx="30293">
                  <c:v>549.63900000000001</c:v>
                </c:pt>
                <c:pt idx="30294">
                  <c:v>549.65800000000002</c:v>
                </c:pt>
                <c:pt idx="30295">
                  <c:v>549.67599999999993</c:v>
                </c:pt>
                <c:pt idx="30296">
                  <c:v>549.69499999999994</c:v>
                </c:pt>
                <c:pt idx="30297">
                  <c:v>549.71399999999994</c:v>
                </c:pt>
                <c:pt idx="30298">
                  <c:v>549.73299999999995</c:v>
                </c:pt>
                <c:pt idx="30299">
                  <c:v>549.75100000000009</c:v>
                </c:pt>
                <c:pt idx="30300">
                  <c:v>549.77</c:v>
                </c:pt>
                <c:pt idx="30301">
                  <c:v>549.78899999999999</c:v>
                </c:pt>
                <c:pt idx="30302">
                  <c:v>549.80799999999999</c:v>
                </c:pt>
                <c:pt idx="30303">
                  <c:v>549.82600000000002</c:v>
                </c:pt>
                <c:pt idx="30304">
                  <c:v>549.84500000000003</c:v>
                </c:pt>
                <c:pt idx="30305">
                  <c:v>549.86400000000003</c:v>
                </c:pt>
                <c:pt idx="30306">
                  <c:v>549.88299999999992</c:v>
                </c:pt>
                <c:pt idx="30307">
                  <c:v>549.90100000000007</c:v>
                </c:pt>
                <c:pt idx="30308">
                  <c:v>549.92000000000007</c:v>
                </c:pt>
                <c:pt idx="30309">
                  <c:v>549.93900000000008</c:v>
                </c:pt>
                <c:pt idx="30310">
                  <c:v>549.95800000000008</c:v>
                </c:pt>
                <c:pt idx="30311">
                  <c:v>549.976</c:v>
                </c:pt>
                <c:pt idx="30312">
                  <c:v>549.995</c:v>
                </c:pt>
                <c:pt idx="30313">
                  <c:v>550.01400000000001</c:v>
                </c:pt>
                <c:pt idx="30314">
                  <c:v>550.03199999999993</c:v>
                </c:pt>
                <c:pt idx="30315">
                  <c:v>550.05099999999993</c:v>
                </c:pt>
                <c:pt idx="30316">
                  <c:v>550.06999999999994</c:v>
                </c:pt>
                <c:pt idx="30317">
                  <c:v>550.08900000000006</c:v>
                </c:pt>
                <c:pt idx="30318">
                  <c:v>550.10699999999997</c:v>
                </c:pt>
                <c:pt idx="30319">
                  <c:v>550.12599999999998</c:v>
                </c:pt>
                <c:pt idx="30320">
                  <c:v>550.14499999999998</c:v>
                </c:pt>
                <c:pt idx="30321">
                  <c:v>550.16399999999999</c:v>
                </c:pt>
                <c:pt idx="30322">
                  <c:v>550.18200000000002</c:v>
                </c:pt>
                <c:pt idx="30323">
                  <c:v>550.20099999999991</c:v>
                </c:pt>
                <c:pt idx="30324">
                  <c:v>550.21999999999991</c:v>
                </c:pt>
                <c:pt idx="30325">
                  <c:v>550.23800000000006</c:v>
                </c:pt>
                <c:pt idx="30326">
                  <c:v>550.25700000000006</c:v>
                </c:pt>
                <c:pt idx="30327">
                  <c:v>550.27600000000007</c:v>
                </c:pt>
                <c:pt idx="30328">
                  <c:v>550.29500000000007</c:v>
                </c:pt>
                <c:pt idx="30329">
                  <c:v>550.31299999999999</c:v>
                </c:pt>
                <c:pt idx="30330">
                  <c:v>550.33199999999999</c:v>
                </c:pt>
                <c:pt idx="30331">
                  <c:v>550.351</c:v>
                </c:pt>
                <c:pt idx="30332">
                  <c:v>550.37</c:v>
                </c:pt>
                <c:pt idx="30333">
                  <c:v>550.38800000000003</c:v>
                </c:pt>
                <c:pt idx="30334">
                  <c:v>550.40700000000004</c:v>
                </c:pt>
                <c:pt idx="30335">
                  <c:v>550.42600000000004</c:v>
                </c:pt>
                <c:pt idx="30336">
                  <c:v>550.44399999999996</c:v>
                </c:pt>
                <c:pt idx="30337">
                  <c:v>550.46299999999997</c:v>
                </c:pt>
                <c:pt idx="30338">
                  <c:v>550.48199999999997</c:v>
                </c:pt>
                <c:pt idx="30339">
                  <c:v>550.5</c:v>
                </c:pt>
                <c:pt idx="30340">
                  <c:v>550.51900000000001</c:v>
                </c:pt>
                <c:pt idx="30341">
                  <c:v>550.5379999999999</c:v>
                </c:pt>
                <c:pt idx="30342">
                  <c:v>550.55700000000002</c:v>
                </c:pt>
                <c:pt idx="30343">
                  <c:v>550.57500000000005</c:v>
                </c:pt>
                <c:pt idx="30344">
                  <c:v>550.59400000000005</c:v>
                </c:pt>
                <c:pt idx="30345">
                  <c:v>550.61300000000006</c:v>
                </c:pt>
                <c:pt idx="30346">
                  <c:v>550.63099999999997</c:v>
                </c:pt>
                <c:pt idx="30347">
                  <c:v>550.65</c:v>
                </c:pt>
                <c:pt idx="30348">
                  <c:v>550.66899999999998</c:v>
                </c:pt>
                <c:pt idx="30349">
                  <c:v>550.68700000000001</c:v>
                </c:pt>
                <c:pt idx="30350">
                  <c:v>550.70600000000002</c:v>
                </c:pt>
                <c:pt idx="30351">
                  <c:v>550.72500000000002</c:v>
                </c:pt>
                <c:pt idx="30352">
                  <c:v>550.74400000000003</c:v>
                </c:pt>
                <c:pt idx="30353">
                  <c:v>550.76199999999994</c:v>
                </c:pt>
                <c:pt idx="30354">
                  <c:v>550.78099999999995</c:v>
                </c:pt>
                <c:pt idx="30355">
                  <c:v>550.79999999999995</c:v>
                </c:pt>
                <c:pt idx="30356">
                  <c:v>550.81799999999998</c:v>
                </c:pt>
                <c:pt idx="30357">
                  <c:v>550.8370000000001</c:v>
                </c:pt>
                <c:pt idx="30358">
                  <c:v>550.85599999999999</c:v>
                </c:pt>
                <c:pt idx="30359">
                  <c:v>550.87400000000002</c:v>
                </c:pt>
                <c:pt idx="30360">
                  <c:v>550.89300000000003</c:v>
                </c:pt>
                <c:pt idx="30361">
                  <c:v>550.91200000000003</c:v>
                </c:pt>
                <c:pt idx="30362">
                  <c:v>550.92999999999995</c:v>
                </c:pt>
                <c:pt idx="30363">
                  <c:v>550.94899999999996</c:v>
                </c:pt>
                <c:pt idx="30364">
                  <c:v>550.96799999999996</c:v>
                </c:pt>
                <c:pt idx="30365">
                  <c:v>550.98699999999997</c:v>
                </c:pt>
                <c:pt idx="30366">
                  <c:v>551.005</c:v>
                </c:pt>
                <c:pt idx="30367">
                  <c:v>551.024</c:v>
                </c:pt>
                <c:pt idx="30368">
                  <c:v>551.04300000000001</c:v>
                </c:pt>
                <c:pt idx="30369">
                  <c:v>551.06100000000004</c:v>
                </c:pt>
                <c:pt idx="30370">
                  <c:v>551.07999999999993</c:v>
                </c:pt>
                <c:pt idx="30371">
                  <c:v>551.09899999999993</c:v>
                </c:pt>
                <c:pt idx="30372">
                  <c:v>551.11700000000008</c:v>
                </c:pt>
                <c:pt idx="30373">
                  <c:v>551.13600000000008</c:v>
                </c:pt>
                <c:pt idx="30374">
                  <c:v>551.15500000000009</c:v>
                </c:pt>
                <c:pt idx="30375">
                  <c:v>551.173</c:v>
                </c:pt>
                <c:pt idx="30376">
                  <c:v>551.19200000000001</c:v>
                </c:pt>
                <c:pt idx="30377">
                  <c:v>551.21100000000001</c:v>
                </c:pt>
                <c:pt idx="30378">
                  <c:v>551.22899999999993</c:v>
                </c:pt>
                <c:pt idx="30379">
                  <c:v>551.24799999999993</c:v>
                </c:pt>
                <c:pt idx="30380">
                  <c:v>551.26699999999994</c:v>
                </c:pt>
                <c:pt idx="30381">
                  <c:v>551.28500000000008</c:v>
                </c:pt>
                <c:pt idx="30382">
                  <c:v>551.30399999999997</c:v>
                </c:pt>
                <c:pt idx="30383">
                  <c:v>551.32299999999998</c:v>
                </c:pt>
                <c:pt idx="30384">
                  <c:v>551.34100000000001</c:v>
                </c:pt>
                <c:pt idx="30385">
                  <c:v>551.36</c:v>
                </c:pt>
                <c:pt idx="30386">
                  <c:v>551.37900000000002</c:v>
                </c:pt>
                <c:pt idx="30387">
                  <c:v>551.39700000000005</c:v>
                </c:pt>
                <c:pt idx="30388">
                  <c:v>551.41600000000005</c:v>
                </c:pt>
                <c:pt idx="30389">
                  <c:v>551.43500000000006</c:v>
                </c:pt>
                <c:pt idx="30390">
                  <c:v>551.45299999999997</c:v>
                </c:pt>
                <c:pt idx="30391">
                  <c:v>551.47199999999998</c:v>
                </c:pt>
                <c:pt idx="30392">
                  <c:v>551.49</c:v>
                </c:pt>
                <c:pt idx="30393">
                  <c:v>551.50900000000001</c:v>
                </c:pt>
                <c:pt idx="30394">
                  <c:v>551.52799999999991</c:v>
                </c:pt>
                <c:pt idx="30395">
                  <c:v>551.54600000000005</c:v>
                </c:pt>
                <c:pt idx="30396">
                  <c:v>551.56500000000005</c:v>
                </c:pt>
                <c:pt idx="30397">
                  <c:v>551.58400000000006</c:v>
                </c:pt>
                <c:pt idx="30398">
                  <c:v>551.60199999999998</c:v>
                </c:pt>
                <c:pt idx="30399">
                  <c:v>551.62099999999998</c:v>
                </c:pt>
                <c:pt idx="30400">
                  <c:v>551.64</c:v>
                </c:pt>
                <c:pt idx="30401">
                  <c:v>551.6579999999999</c:v>
                </c:pt>
                <c:pt idx="30402">
                  <c:v>551.67700000000002</c:v>
                </c:pt>
                <c:pt idx="30403">
                  <c:v>551.69600000000003</c:v>
                </c:pt>
                <c:pt idx="30404">
                  <c:v>551.71400000000006</c:v>
                </c:pt>
                <c:pt idx="30405">
                  <c:v>551.73300000000006</c:v>
                </c:pt>
                <c:pt idx="30406">
                  <c:v>551.75199999999995</c:v>
                </c:pt>
                <c:pt idx="30407">
                  <c:v>551.77</c:v>
                </c:pt>
                <c:pt idx="30408">
                  <c:v>551.78899999999999</c:v>
                </c:pt>
                <c:pt idx="30409">
                  <c:v>551.80700000000002</c:v>
                </c:pt>
                <c:pt idx="30410">
                  <c:v>551.82600000000002</c:v>
                </c:pt>
                <c:pt idx="30411">
                  <c:v>551.84500000000003</c:v>
                </c:pt>
                <c:pt idx="30412">
                  <c:v>551.86299999999994</c:v>
                </c:pt>
                <c:pt idx="30413">
                  <c:v>551.88199999999995</c:v>
                </c:pt>
                <c:pt idx="30414">
                  <c:v>551.90099999999995</c:v>
                </c:pt>
                <c:pt idx="30415">
                  <c:v>551.91899999999998</c:v>
                </c:pt>
                <c:pt idx="30416">
                  <c:v>551.93799999999999</c:v>
                </c:pt>
                <c:pt idx="30417">
                  <c:v>551.95600000000002</c:v>
                </c:pt>
                <c:pt idx="30418">
                  <c:v>551.97500000000002</c:v>
                </c:pt>
                <c:pt idx="30419">
                  <c:v>551.99400000000003</c:v>
                </c:pt>
                <c:pt idx="30420">
                  <c:v>552.01199999999994</c:v>
                </c:pt>
                <c:pt idx="30421">
                  <c:v>552.03099999999995</c:v>
                </c:pt>
                <c:pt idx="30422">
                  <c:v>552.04999999999995</c:v>
                </c:pt>
                <c:pt idx="30423">
                  <c:v>552.0680000000001</c:v>
                </c:pt>
                <c:pt idx="30424">
                  <c:v>552.08699999999999</c:v>
                </c:pt>
                <c:pt idx="30425">
                  <c:v>552.10500000000002</c:v>
                </c:pt>
                <c:pt idx="30426">
                  <c:v>552.12400000000002</c:v>
                </c:pt>
                <c:pt idx="30427">
                  <c:v>552.14300000000003</c:v>
                </c:pt>
                <c:pt idx="30428">
                  <c:v>552.16099999999994</c:v>
                </c:pt>
                <c:pt idx="30429">
                  <c:v>552.17999999999995</c:v>
                </c:pt>
                <c:pt idx="30430">
                  <c:v>552.19899999999996</c:v>
                </c:pt>
                <c:pt idx="30431">
                  <c:v>552.21699999999998</c:v>
                </c:pt>
                <c:pt idx="30432">
                  <c:v>552.23599999999999</c:v>
                </c:pt>
                <c:pt idx="30433">
                  <c:v>552.25400000000002</c:v>
                </c:pt>
                <c:pt idx="30434">
                  <c:v>552.27300000000002</c:v>
                </c:pt>
                <c:pt idx="30435">
                  <c:v>552.29200000000003</c:v>
                </c:pt>
                <c:pt idx="30436">
                  <c:v>552.30999999999995</c:v>
                </c:pt>
                <c:pt idx="30437">
                  <c:v>552.32900000000006</c:v>
                </c:pt>
                <c:pt idx="30438">
                  <c:v>552.34699999999998</c:v>
                </c:pt>
                <c:pt idx="30439">
                  <c:v>552.36599999999999</c:v>
                </c:pt>
                <c:pt idx="30440">
                  <c:v>552.38499999999999</c:v>
                </c:pt>
                <c:pt idx="30441">
                  <c:v>552.40300000000002</c:v>
                </c:pt>
                <c:pt idx="30442">
                  <c:v>552.42200000000003</c:v>
                </c:pt>
                <c:pt idx="30443">
                  <c:v>552.44000000000005</c:v>
                </c:pt>
                <c:pt idx="30444">
                  <c:v>552.45900000000006</c:v>
                </c:pt>
                <c:pt idx="30445">
                  <c:v>552.47800000000007</c:v>
                </c:pt>
                <c:pt idx="30446">
                  <c:v>552.49599999999998</c:v>
                </c:pt>
                <c:pt idx="30447">
                  <c:v>552.51499999999999</c:v>
                </c:pt>
                <c:pt idx="30448">
                  <c:v>552.53300000000002</c:v>
                </c:pt>
                <c:pt idx="30449">
                  <c:v>552.55199999999991</c:v>
                </c:pt>
                <c:pt idx="30450">
                  <c:v>552.57099999999991</c:v>
                </c:pt>
                <c:pt idx="30451">
                  <c:v>552.58900000000006</c:v>
                </c:pt>
                <c:pt idx="30452">
                  <c:v>552.60800000000006</c:v>
                </c:pt>
                <c:pt idx="30453">
                  <c:v>552.62599999999998</c:v>
                </c:pt>
                <c:pt idx="30454">
                  <c:v>552.64499999999998</c:v>
                </c:pt>
                <c:pt idx="30455">
                  <c:v>552.66399999999999</c:v>
                </c:pt>
                <c:pt idx="30456">
                  <c:v>552.68200000000002</c:v>
                </c:pt>
                <c:pt idx="30457">
                  <c:v>552.70100000000002</c:v>
                </c:pt>
                <c:pt idx="30458">
                  <c:v>552.71900000000005</c:v>
                </c:pt>
                <c:pt idx="30459">
                  <c:v>552.73800000000006</c:v>
                </c:pt>
                <c:pt idx="30460">
                  <c:v>552.75699999999995</c:v>
                </c:pt>
                <c:pt idx="30461">
                  <c:v>552.77499999999998</c:v>
                </c:pt>
                <c:pt idx="30462">
                  <c:v>552.79399999999998</c:v>
                </c:pt>
                <c:pt idx="30463">
                  <c:v>552.81200000000001</c:v>
                </c:pt>
                <c:pt idx="30464">
                  <c:v>552.83100000000002</c:v>
                </c:pt>
                <c:pt idx="30465">
                  <c:v>552.84900000000005</c:v>
                </c:pt>
                <c:pt idx="30466">
                  <c:v>552.86800000000005</c:v>
                </c:pt>
                <c:pt idx="30467">
                  <c:v>552.88699999999994</c:v>
                </c:pt>
                <c:pt idx="30468">
                  <c:v>552.90499999999997</c:v>
                </c:pt>
                <c:pt idx="30469">
                  <c:v>552.92399999999998</c:v>
                </c:pt>
                <c:pt idx="30470">
                  <c:v>552.94200000000001</c:v>
                </c:pt>
                <c:pt idx="30471">
                  <c:v>552.96100000000001</c:v>
                </c:pt>
                <c:pt idx="30472">
                  <c:v>552.97900000000004</c:v>
                </c:pt>
                <c:pt idx="30473">
                  <c:v>552.99799999999993</c:v>
                </c:pt>
                <c:pt idx="30474">
                  <c:v>553.01699999999994</c:v>
                </c:pt>
                <c:pt idx="30475">
                  <c:v>553.03499999999997</c:v>
                </c:pt>
                <c:pt idx="30476">
                  <c:v>553.05400000000009</c:v>
                </c:pt>
                <c:pt idx="30477">
                  <c:v>553.072</c:v>
                </c:pt>
                <c:pt idx="30478">
                  <c:v>553.09100000000001</c:v>
                </c:pt>
                <c:pt idx="30479">
                  <c:v>553.10899999999992</c:v>
                </c:pt>
                <c:pt idx="30480">
                  <c:v>553.12799999999993</c:v>
                </c:pt>
                <c:pt idx="30481">
                  <c:v>553.14699999999993</c:v>
                </c:pt>
                <c:pt idx="30482">
                  <c:v>553.16500000000008</c:v>
                </c:pt>
                <c:pt idx="30483">
                  <c:v>553.18400000000008</c:v>
                </c:pt>
                <c:pt idx="30484">
                  <c:v>553.202</c:v>
                </c:pt>
                <c:pt idx="30485">
                  <c:v>553.221</c:v>
                </c:pt>
                <c:pt idx="30486">
                  <c:v>553.23899999999992</c:v>
                </c:pt>
                <c:pt idx="30487">
                  <c:v>553.25799999999992</c:v>
                </c:pt>
                <c:pt idx="30488">
                  <c:v>553.27600000000007</c:v>
                </c:pt>
                <c:pt idx="30489">
                  <c:v>553.29500000000007</c:v>
                </c:pt>
                <c:pt idx="30490">
                  <c:v>553.31400000000008</c:v>
                </c:pt>
                <c:pt idx="30491">
                  <c:v>553.33199999999999</c:v>
                </c:pt>
                <c:pt idx="30492">
                  <c:v>553.351</c:v>
                </c:pt>
                <c:pt idx="30493">
                  <c:v>553.36899999999991</c:v>
                </c:pt>
                <c:pt idx="30494">
                  <c:v>553.38799999999992</c:v>
                </c:pt>
                <c:pt idx="30495">
                  <c:v>553.40600000000006</c:v>
                </c:pt>
                <c:pt idx="30496">
                  <c:v>553.42500000000007</c:v>
                </c:pt>
                <c:pt idx="30497">
                  <c:v>553.44299999999998</c:v>
                </c:pt>
                <c:pt idx="30498">
                  <c:v>553.46199999999999</c:v>
                </c:pt>
                <c:pt idx="30499">
                  <c:v>553.4799999999999</c:v>
                </c:pt>
                <c:pt idx="30500">
                  <c:v>553.49900000000002</c:v>
                </c:pt>
                <c:pt idx="30501">
                  <c:v>553.51800000000003</c:v>
                </c:pt>
                <c:pt idx="30502">
                  <c:v>553.53600000000006</c:v>
                </c:pt>
                <c:pt idx="30503">
                  <c:v>553.55500000000006</c:v>
                </c:pt>
                <c:pt idx="30504">
                  <c:v>553.57299999999998</c:v>
                </c:pt>
                <c:pt idx="30505">
                  <c:v>553.59199999999998</c:v>
                </c:pt>
                <c:pt idx="30506">
                  <c:v>553.61</c:v>
                </c:pt>
                <c:pt idx="30507">
                  <c:v>553.62900000000002</c:v>
                </c:pt>
                <c:pt idx="30508">
                  <c:v>553.64700000000005</c:v>
                </c:pt>
                <c:pt idx="30509">
                  <c:v>553.66600000000005</c:v>
                </c:pt>
                <c:pt idx="30510">
                  <c:v>553.68399999999997</c:v>
                </c:pt>
                <c:pt idx="30511">
                  <c:v>553.70299999999997</c:v>
                </c:pt>
                <c:pt idx="30512">
                  <c:v>553.721</c:v>
                </c:pt>
                <c:pt idx="30513">
                  <c:v>553.74</c:v>
                </c:pt>
                <c:pt idx="30514">
                  <c:v>553.75900000000001</c:v>
                </c:pt>
                <c:pt idx="30515">
                  <c:v>553.77700000000004</c:v>
                </c:pt>
                <c:pt idx="30516">
                  <c:v>553.79599999999994</c:v>
                </c:pt>
                <c:pt idx="30517">
                  <c:v>553.81399999999996</c:v>
                </c:pt>
                <c:pt idx="30518">
                  <c:v>553.83299999999997</c:v>
                </c:pt>
                <c:pt idx="30519">
                  <c:v>553.851</c:v>
                </c:pt>
                <c:pt idx="30520">
                  <c:v>553.87</c:v>
                </c:pt>
                <c:pt idx="30521">
                  <c:v>553.88800000000003</c:v>
                </c:pt>
                <c:pt idx="30522">
                  <c:v>553.90700000000004</c:v>
                </c:pt>
                <c:pt idx="30523">
                  <c:v>553.92499999999995</c:v>
                </c:pt>
                <c:pt idx="30524">
                  <c:v>553.94399999999996</c:v>
                </c:pt>
                <c:pt idx="30525">
                  <c:v>553.96199999999999</c:v>
                </c:pt>
                <c:pt idx="30526">
                  <c:v>553.98099999999999</c:v>
                </c:pt>
                <c:pt idx="30527">
                  <c:v>553.99900000000002</c:v>
                </c:pt>
                <c:pt idx="30528">
                  <c:v>554.01800000000003</c:v>
                </c:pt>
                <c:pt idx="30529">
                  <c:v>554.03600000000006</c:v>
                </c:pt>
                <c:pt idx="30530">
                  <c:v>554.05500000000006</c:v>
                </c:pt>
                <c:pt idx="30531">
                  <c:v>554.07299999999998</c:v>
                </c:pt>
                <c:pt idx="30532">
                  <c:v>554.09199999999998</c:v>
                </c:pt>
                <c:pt idx="30533">
                  <c:v>554.11</c:v>
                </c:pt>
                <c:pt idx="30534">
                  <c:v>554.12900000000002</c:v>
                </c:pt>
                <c:pt idx="30535">
                  <c:v>554.14700000000005</c:v>
                </c:pt>
                <c:pt idx="30536">
                  <c:v>554.16600000000005</c:v>
                </c:pt>
                <c:pt idx="30537">
                  <c:v>554.18399999999997</c:v>
                </c:pt>
                <c:pt idx="30538">
                  <c:v>554.20299999999997</c:v>
                </c:pt>
                <c:pt idx="30539">
                  <c:v>554.221</c:v>
                </c:pt>
                <c:pt idx="30540">
                  <c:v>554.24</c:v>
                </c:pt>
                <c:pt idx="30541">
                  <c:v>554.25800000000004</c:v>
                </c:pt>
                <c:pt idx="30542">
                  <c:v>554.27700000000004</c:v>
                </c:pt>
                <c:pt idx="30543">
                  <c:v>554.29499999999996</c:v>
                </c:pt>
                <c:pt idx="30544">
                  <c:v>554.31399999999996</c:v>
                </c:pt>
                <c:pt idx="30545">
                  <c:v>554.33199999999999</c:v>
                </c:pt>
                <c:pt idx="30546">
                  <c:v>554.351</c:v>
                </c:pt>
                <c:pt idx="30547">
                  <c:v>554.36900000000003</c:v>
                </c:pt>
                <c:pt idx="30548">
                  <c:v>554.38800000000003</c:v>
                </c:pt>
                <c:pt idx="30549">
                  <c:v>554.40599999999995</c:v>
                </c:pt>
                <c:pt idx="30550">
                  <c:v>554.42499999999995</c:v>
                </c:pt>
                <c:pt idx="30551">
                  <c:v>554.44299999999998</c:v>
                </c:pt>
                <c:pt idx="30552">
                  <c:v>554.46199999999999</c:v>
                </c:pt>
                <c:pt idx="30553">
                  <c:v>554.48</c:v>
                </c:pt>
                <c:pt idx="30554">
                  <c:v>554.49900000000002</c:v>
                </c:pt>
                <c:pt idx="30555">
                  <c:v>554.51699999999994</c:v>
                </c:pt>
                <c:pt idx="30556">
                  <c:v>554.53599999999994</c:v>
                </c:pt>
                <c:pt idx="30557">
                  <c:v>554.55399999999997</c:v>
                </c:pt>
                <c:pt idx="30558">
                  <c:v>554.57300000000009</c:v>
                </c:pt>
                <c:pt idx="30559">
                  <c:v>554.59100000000001</c:v>
                </c:pt>
                <c:pt idx="30560">
                  <c:v>554.61</c:v>
                </c:pt>
                <c:pt idx="30561">
                  <c:v>554.62799999999993</c:v>
                </c:pt>
                <c:pt idx="30562">
                  <c:v>554.64699999999993</c:v>
                </c:pt>
                <c:pt idx="30563">
                  <c:v>554.66500000000008</c:v>
                </c:pt>
                <c:pt idx="30564">
                  <c:v>554.68400000000008</c:v>
                </c:pt>
                <c:pt idx="30565">
                  <c:v>554.702</c:v>
                </c:pt>
                <c:pt idx="30566">
                  <c:v>554.721</c:v>
                </c:pt>
                <c:pt idx="30567">
                  <c:v>554.73899999999992</c:v>
                </c:pt>
                <c:pt idx="30568">
                  <c:v>554.75799999999992</c:v>
                </c:pt>
                <c:pt idx="30569">
                  <c:v>554.77600000000007</c:v>
                </c:pt>
                <c:pt idx="30570">
                  <c:v>554.79399999999998</c:v>
                </c:pt>
                <c:pt idx="30571">
                  <c:v>554.81299999999999</c:v>
                </c:pt>
                <c:pt idx="30572">
                  <c:v>554.83100000000002</c:v>
                </c:pt>
                <c:pt idx="30573">
                  <c:v>554.85</c:v>
                </c:pt>
                <c:pt idx="30574">
                  <c:v>554.86800000000005</c:v>
                </c:pt>
                <c:pt idx="30575">
                  <c:v>554.88700000000006</c:v>
                </c:pt>
                <c:pt idx="30576">
                  <c:v>554.90499999999997</c:v>
                </c:pt>
                <c:pt idx="30577">
                  <c:v>554.92399999999998</c:v>
                </c:pt>
                <c:pt idx="30578">
                  <c:v>554.94200000000001</c:v>
                </c:pt>
                <c:pt idx="30579">
                  <c:v>554.96100000000001</c:v>
                </c:pt>
                <c:pt idx="30580">
                  <c:v>554.97900000000004</c:v>
                </c:pt>
                <c:pt idx="30581">
                  <c:v>554.99800000000005</c:v>
                </c:pt>
                <c:pt idx="30582">
                  <c:v>555.01599999999996</c:v>
                </c:pt>
                <c:pt idx="30583">
                  <c:v>555.03399999999999</c:v>
                </c:pt>
                <c:pt idx="30584">
                  <c:v>555.053</c:v>
                </c:pt>
                <c:pt idx="30585">
                  <c:v>555.07100000000003</c:v>
                </c:pt>
                <c:pt idx="30586">
                  <c:v>555.09</c:v>
                </c:pt>
                <c:pt idx="30587">
                  <c:v>555.10799999999995</c:v>
                </c:pt>
                <c:pt idx="30588">
                  <c:v>555.12699999999995</c:v>
                </c:pt>
                <c:pt idx="30589">
                  <c:v>555.14499999999998</c:v>
                </c:pt>
                <c:pt idx="30590">
                  <c:v>555.16399999999999</c:v>
                </c:pt>
                <c:pt idx="30591">
                  <c:v>555.18200000000002</c:v>
                </c:pt>
                <c:pt idx="30592">
                  <c:v>555.20100000000002</c:v>
                </c:pt>
                <c:pt idx="30593">
                  <c:v>555.21899999999994</c:v>
                </c:pt>
                <c:pt idx="30594">
                  <c:v>555.23699999999997</c:v>
                </c:pt>
                <c:pt idx="30595">
                  <c:v>555.25599999999997</c:v>
                </c:pt>
                <c:pt idx="30596">
                  <c:v>555.274</c:v>
                </c:pt>
                <c:pt idx="30597">
                  <c:v>555.29300000000001</c:v>
                </c:pt>
                <c:pt idx="30598">
                  <c:v>555.31100000000004</c:v>
                </c:pt>
                <c:pt idx="30599">
                  <c:v>555.32999999999993</c:v>
                </c:pt>
                <c:pt idx="30600">
                  <c:v>555.34799999999996</c:v>
                </c:pt>
                <c:pt idx="30601">
                  <c:v>555.36700000000008</c:v>
                </c:pt>
                <c:pt idx="30602">
                  <c:v>555.38499999999999</c:v>
                </c:pt>
                <c:pt idx="30603">
                  <c:v>555.40300000000002</c:v>
                </c:pt>
                <c:pt idx="30604">
                  <c:v>555.42200000000003</c:v>
                </c:pt>
                <c:pt idx="30605">
                  <c:v>555.43999999999994</c:v>
                </c:pt>
                <c:pt idx="30606">
                  <c:v>555.45900000000006</c:v>
                </c:pt>
                <c:pt idx="30607">
                  <c:v>555.47699999999998</c:v>
                </c:pt>
                <c:pt idx="30608">
                  <c:v>555.49599999999998</c:v>
                </c:pt>
                <c:pt idx="30609">
                  <c:v>555.51400000000001</c:v>
                </c:pt>
                <c:pt idx="30610">
                  <c:v>555.53199999999993</c:v>
                </c:pt>
                <c:pt idx="30611">
                  <c:v>555.55100000000004</c:v>
                </c:pt>
                <c:pt idx="30612">
                  <c:v>555.56899999999996</c:v>
                </c:pt>
                <c:pt idx="30613">
                  <c:v>555.58799999999997</c:v>
                </c:pt>
                <c:pt idx="30614">
                  <c:v>555.60599999999999</c:v>
                </c:pt>
                <c:pt idx="30615">
                  <c:v>555.625</c:v>
                </c:pt>
                <c:pt idx="30616">
                  <c:v>555.64300000000003</c:v>
                </c:pt>
                <c:pt idx="30617">
                  <c:v>555.66100000000006</c:v>
                </c:pt>
                <c:pt idx="30618">
                  <c:v>555.68000000000006</c:v>
                </c:pt>
                <c:pt idx="30619">
                  <c:v>555.69799999999998</c:v>
                </c:pt>
                <c:pt idx="30620">
                  <c:v>555.71699999999998</c:v>
                </c:pt>
                <c:pt idx="30621">
                  <c:v>555.73500000000001</c:v>
                </c:pt>
                <c:pt idx="30622">
                  <c:v>555.75400000000002</c:v>
                </c:pt>
                <c:pt idx="30623">
                  <c:v>555.77200000000005</c:v>
                </c:pt>
                <c:pt idx="30624">
                  <c:v>555.79</c:v>
                </c:pt>
                <c:pt idx="30625">
                  <c:v>555.80899999999997</c:v>
                </c:pt>
                <c:pt idx="30626">
                  <c:v>555.827</c:v>
                </c:pt>
                <c:pt idx="30627">
                  <c:v>555.846</c:v>
                </c:pt>
                <c:pt idx="30628">
                  <c:v>555.86400000000003</c:v>
                </c:pt>
                <c:pt idx="30629">
                  <c:v>555.88199999999995</c:v>
                </c:pt>
                <c:pt idx="30630">
                  <c:v>555.90099999999995</c:v>
                </c:pt>
                <c:pt idx="30631">
                  <c:v>555.9190000000001</c:v>
                </c:pt>
                <c:pt idx="30632">
                  <c:v>555.93799999999999</c:v>
                </c:pt>
                <c:pt idx="30633">
                  <c:v>555.95600000000002</c:v>
                </c:pt>
                <c:pt idx="30634">
                  <c:v>555.97399999999993</c:v>
                </c:pt>
                <c:pt idx="30635">
                  <c:v>555.99299999999994</c:v>
                </c:pt>
                <c:pt idx="30636">
                  <c:v>556.01100000000008</c:v>
                </c:pt>
                <c:pt idx="30637">
                  <c:v>556.03000000000009</c:v>
                </c:pt>
                <c:pt idx="30638">
                  <c:v>556.048</c:v>
                </c:pt>
                <c:pt idx="30639">
                  <c:v>556.06599999999992</c:v>
                </c:pt>
                <c:pt idx="30640">
                  <c:v>556.08499999999992</c:v>
                </c:pt>
                <c:pt idx="30641">
                  <c:v>556.10300000000007</c:v>
                </c:pt>
                <c:pt idx="30642">
                  <c:v>556.12200000000007</c:v>
                </c:pt>
                <c:pt idx="30643">
                  <c:v>556.14</c:v>
                </c:pt>
                <c:pt idx="30644">
                  <c:v>556.15800000000002</c:v>
                </c:pt>
                <c:pt idx="30645">
                  <c:v>556.17700000000002</c:v>
                </c:pt>
                <c:pt idx="30646">
                  <c:v>556.19500000000005</c:v>
                </c:pt>
                <c:pt idx="30647">
                  <c:v>556.21400000000006</c:v>
                </c:pt>
                <c:pt idx="30648">
                  <c:v>556.23199999999997</c:v>
                </c:pt>
                <c:pt idx="30649">
                  <c:v>556.25</c:v>
                </c:pt>
                <c:pt idx="30650">
                  <c:v>556.26900000000001</c:v>
                </c:pt>
                <c:pt idx="30651">
                  <c:v>556.28700000000003</c:v>
                </c:pt>
                <c:pt idx="30652">
                  <c:v>556.30200000000002</c:v>
                </c:pt>
                <c:pt idx="30653">
                  <c:v>556.30600000000004</c:v>
                </c:pt>
                <c:pt idx="30654">
                  <c:v>556.32100000000003</c:v>
                </c:pt>
                <c:pt idx="30655">
                  <c:v>556.32399999999996</c:v>
                </c:pt>
                <c:pt idx="30656">
                  <c:v>556.34100000000001</c:v>
                </c:pt>
                <c:pt idx="30657">
                  <c:v>556.34199999999998</c:v>
                </c:pt>
                <c:pt idx="30658">
                  <c:v>556.36</c:v>
                </c:pt>
                <c:pt idx="30659">
                  <c:v>556.36099999999999</c:v>
                </c:pt>
                <c:pt idx="30660">
                  <c:v>556.38</c:v>
                </c:pt>
                <c:pt idx="30661">
                  <c:v>556.399</c:v>
                </c:pt>
                <c:pt idx="30662">
                  <c:v>556.41800000000001</c:v>
                </c:pt>
                <c:pt idx="30663">
                  <c:v>556.43799999999999</c:v>
                </c:pt>
                <c:pt idx="30664">
                  <c:v>556.45699999999999</c:v>
                </c:pt>
                <c:pt idx="30665">
                  <c:v>556.47699999999998</c:v>
                </c:pt>
                <c:pt idx="30666">
                  <c:v>556.49599999999998</c:v>
                </c:pt>
                <c:pt idx="30667">
                  <c:v>556.51499999999999</c:v>
                </c:pt>
                <c:pt idx="30668">
                  <c:v>556.53499999999997</c:v>
                </c:pt>
                <c:pt idx="30669">
                  <c:v>556.55399999999997</c:v>
                </c:pt>
                <c:pt idx="30670">
                  <c:v>556.57400000000007</c:v>
                </c:pt>
                <c:pt idx="30671">
                  <c:v>556.59299999999996</c:v>
                </c:pt>
                <c:pt idx="30672">
                  <c:v>556.61199999999997</c:v>
                </c:pt>
                <c:pt idx="30673">
                  <c:v>556.63200000000006</c:v>
                </c:pt>
                <c:pt idx="30674">
                  <c:v>556.65100000000007</c:v>
                </c:pt>
                <c:pt idx="30675">
                  <c:v>556.67100000000005</c:v>
                </c:pt>
                <c:pt idx="30676">
                  <c:v>556.69000000000005</c:v>
                </c:pt>
                <c:pt idx="30677">
                  <c:v>556.70900000000006</c:v>
                </c:pt>
                <c:pt idx="30678">
                  <c:v>556.72899999999993</c:v>
                </c:pt>
                <c:pt idx="30679">
                  <c:v>556.74799999999993</c:v>
                </c:pt>
                <c:pt idx="30680">
                  <c:v>556.76800000000003</c:v>
                </c:pt>
                <c:pt idx="30681">
                  <c:v>556.78699999999992</c:v>
                </c:pt>
                <c:pt idx="30682">
                  <c:v>556.80599999999993</c:v>
                </c:pt>
                <c:pt idx="30683">
                  <c:v>556.82600000000002</c:v>
                </c:pt>
                <c:pt idx="30684">
                  <c:v>556.84500000000003</c:v>
                </c:pt>
                <c:pt idx="30685">
                  <c:v>556.86500000000001</c:v>
                </c:pt>
                <c:pt idx="30686">
                  <c:v>556.88400000000001</c:v>
                </c:pt>
                <c:pt idx="30687">
                  <c:v>556.90300000000002</c:v>
                </c:pt>
                <c:pt idx="30688">
                  <c:v>556.923</c:v>
                </c:pt>
                <c:pt idx="30689">
                  <c:v>556.94200000000001</c:v>
                </c:pt>
                <c:pt idx="30690">
                  <c:v>556.96199999999999</c:v>
                </c:pt>
                <c:pt idx="30691">
                  <c:v>556.98099999999999</c:v>
                </c:pt>
                <c:pt idx="30692">
                  <c:v>557</c:v>
                </c:pt>
                <c:pt idx="30693">
                  <c:v>557.0200000000001</c:v>
                </c:pt>
                <c:pt idx="30694">
                  <c:v>557.03899999999999</c:v>
                </c:pt>
                <c:pt idx="30695">
                  <c:v>557.05799999999999</c:v>
                </c:pt>
                <c:pt idx="30696">
                  <c:v>557.07799999999997</c:v>
                </c:pt>
                <c:pt idx="30697">
                  <c:v>557.09699999999998</c:v>
                </c:pt>
                <c:pt idx="30698">
                  <c:v>557.11699999999996</c:v>
                </c:pt>
                <c:pt idx="30699">
                  <c:v>557.13599999999997</c:v>
                </c:pt>
                <c:pt idx="30700">
                  <c:v>557.15499999999997</c:v>
                </c:pt>
                <c:pt idx="30701">
                  <c:v>557.17499999999995</c:v>
                </c:pt>
                <c:pt idx="30702">
                  <c:v>557.19399999999996</c:v>
                </c:pt>
                <c:pt idx="30703">
                  <c:v>557.21299999999997</c:v>
                </c:pt>
                <c:pt idx="30704">
                  <c:v>557.23299999999995</c:v>
                </c:pt>
                <c:pt idx="30705">
                  <c:v>557.25199999999995</c:v>
                </c:pt>
                <c:pt idx="30706">
                  <c:v>557.27200000000005</c:v>
                </c:pt>
                <c:pt idx="30707">
                  <c:v>557.29100000000005</c:v>
                </c:pt>
                <c:pt idx="30708">
                  <c:v>557.31000000000006</c:v>
                </c:pt>
                <c:pt idx="30709">
                  <c:v>557.33000000000004</c:v>
                </c:pt>
                <c:pt idx="30710">
                  <c:v>557.34900000000005</c:v>
                </c:pt>
                <c:pt idx="30711">
                  <c:v>557.36800000000005</c:v>
                </c:pt>
                <c:pt idx="30712">
                  <c:v>557.38800000000003</c:v>
                </c:pt>
                <c:pt idx="30713">
                  <c:v>557.40700000000004</c:v>
                </c:pt>
                <c:pt idx="30714">
                  <c:v>557.42600000000004</c:v>
                </c:pt>
                <c:pt idx="30715">
                  <c:v>557.44599999999991</c:v>
                </c:pt>
                <c:pt idx="30716">
                  <c:v>557.46500000000003</c:v>
                </c:pt>
                <c:pt idx="30717">
                  <c:v>557.48500000000001</c:v>
                </c:pt>
                <c:pt idx="30718">
                  <c:v>557.50399999999991</c:v>
                </c:pt>
                <c:pt idx="30719">
                  <c:v>557.52299999999991</c:v>
                </c:pt>
                <c:pt idx="30720">
                  <c:v>557.54300000000001</c:v>
                </c:pt>
                <c:pt idx="30721">
                  <c:v>557.56200000000001</c:v>
                </c:pt>
                <c:pt idx="30722">
                  <c:v>557.58100000000002</c:v>
                </c:pt>
                <c:pt idx="30723">
                  <c:v>557.601</c:v>
                </c:pt>
                <c:pt idx="30724">
                  <c:v>557.62</c:v>
                </c:pt>
                <c:pt idx="30725">
                  <c:v>557.63900000000001</c:v>
                </c:pt>
                <c:pt idx="30726">
                  <c:v>557.65899999999999</c:v>
                </c:pt>
                <c:pt idx="30727">
                  <c:v>557.678</c:v>
                </c:pt>
                <c:pt idx="30728">
                  <c:v>557.697</c:v>
                </c:pt>
                <c:pt idx="30729">
                  <c:v>557.71699999999998</c:v>
                </c:pt>
                <c:pt idx="30730">
                  <c:v>557.73599999999999</c:v>
                </c:pt>
                <c:pt idx="30731">
                  <c:v>557.755</c:v>
                </c:pt>
                <c:pt idx="30732">
                  <c:v>557.77499999999998</c:v>
                </c:pt>
                <c:pt idx="30733">
                  <c:v>557.79399999999998</c:v>
                </c:pt>
                <c:pt idx="30734">
                  <c:v>557.81299999999999</c:v>
                </c:pt>
                <c:pt idx="30735">
                  <c:v>557.83300000000008</c:v>
                </c:pt>
                <c:pt idx="30736">
                  <c:v>557.85200000000009</c:v>
                </c:pt>
                <c:pt idx="30737">
                  <c:v>557.87099999999998</c:v>
                </c:pt>
                <c:pt idx="30738">
                  <c:v>557.89099999999996</c:v>
                </c:pt>
                <c:pt idx="30739">
                  <c:v>557.91000000000008</c:v>
                </c:pt>
                <c:pt idx="30740">
                  <c:v>557.92900000000009</c:v>
                </c:pt>
                <c:pt idx="30741">
                  <c:v>557.94899999999996</c:v>
                </c:pt>
                <c:pt idx="30742">
                  <c:v>557.96799999999996</c:v>
                </c:pt>
                <c:pt idx="30743">
                  <c:v>557.98699999999997</c:v>
                </c:pt>
                <c:pt idx="30744">
                  <c:v>558.00699999999995</c:v>
                </c:pt>
                <c:pt idx="30745">
                  <c:v>558.02599999999995</c:v>
                </c:pt>
                <c:pt idx="30746">
                  <c:v>558.04499999999996</c:v>
                </c:pt>
                <c:pt idx="30747">
                  <c:v>558.06499999999994</c:v>
                </c:pt>
                <c:pt idx="30748">
                  <c:v>558.08399999999995</c:v>
                </c:pt>
                <c:pt idx="30749">
                  <c:v>558.10299999999995</c:v>
                </c:pt>
                <c:pt idx="30750">
                  <c:v>558.12300000000005</c:v>
                </c:pt>
                <c:pt idx="30751">
                  <c:v>558.14200000000005</c:v>
                </c:pt>
                <c:pt idx="30752">
                  <c:v>558.16099999999994</c:v>
                </c:pt>
                <c:pt idx="30753">
                  <c:v>558.18100000000004</c:v>
                </c:pt>
                <c:pt idx="30754">
                  <c:v>558.20000000000005</c:v>
                </c:pt>
                <c:pt idx="30755">
                  <c:v>558.21900000000005</c:v>
                </c:pt>
                <c:pt idx="30756">
                  <c:v>558.23900000000003</c:v>
                </c:pt>
                <c:pt idx="30757">
                  <c:v>558.25800000000004</c:v>
                </c:pt>
                <c:pt idx="30758">
                  <c:v>558.27700000000004</c:v>
                </c:pt>
                <c:pt idx="30759">
                  <c:v>558.29700000000003</c:v>
                </c:pt>
                <c:pt idx="30760">
                  <c:v>558.31600000000003</c:v>
                </c:pt>
                <c:pt idx="30761">
                  <c:v>558.33500000000004</c:v>
                </c:pt>
                <c:pt idx="30762">
                  <c:v>558.35500000000002</c:v>
                </c:pt>
                <c:pt idx="30763">
                  <c:v>558.37400000000002</c:v>
                </c:pt>
                <c:pt idx="30764">
                  <c:v>558.39300000000003</c:v>
                </c:pt>
                <c:pt idx="30765">
                  <c:v>558.41200000000003</c:v>
                </c:pt>
                <c:pt idx="30766">
                  <c:v>558.4319999999999</c:v>
                </c:pt>
                <c:pt idx="30767">
                  <c:v>558.45099999999991</c:v>
                </c:pt>
                <c:pt idx="30768">
                  <c:v>558.47</c:v>
                </c:pt>
                <c:pt idx="30769">
                  <c:v>558.49</c:v>
                </c:pt>
                <c:pt idx="30770">
                  <c:v>558.50900000000001</c:v>
                </c:pt>
                <c:pt idx="30771">
                  <c:v>558.52799999999991</c:v>
                </c:pt>
                <c:pt idx="30772">
                  <c:v>558.548</c:v>
                </c:pt>
                <c:pt idx="30773">
                  <c:v>558.56700000000001</c:v>
                </c:pt>
                <c:pt idx="30774">
                  <c:v>558.58600000000001</c:v>
                </c:pt>
                <c:pt idx="30775">
                  <c:v>558.60500000000002</c:v>
                </c:pt>
                <c:pt idx="30776">
                  <c:v>558.625</c:v>
                </c:pt>
                <c:pt idx="30777">
                  <c:v>558.64400000000001</c:v>
                </c:pt>
                <c:pt idx="30778">
                  <c:v>558.66300000000001</c:v>
                </c:pt>
                <c:pt idx="30779">
                  <c:v>558.68299999999999</c:v>
                </c:pt>
                <c:pt idx="30780">
                  <c:v>558.702</c:v>
                </c:pt>
                <c:pt idx="30781">
                  <c:v>558.721</c:v>
                </c:pt>
                <c:pt idx="30782">
                  <c:v>558.74099999999999</c:v>
                </c:pt>
                <c:pt idx="30783">
                  <c:v>558.76</c:v>
                </c:pt>
                <c:pt idx="30784">
                  <c:v>558.779</c:v>
                </c:pt>
                <c:pt idx="30785">
                  <c:v>558.798</c:v>
                </c:pt>
                <c:pt idx="30786">
                  <c:v>558.81799999999998</c:v>
                </c:pt>
                <c:pt idx="30787">
                  <c:v>558.83699999999999</c:v>
                </c:pt>
                <c:pt idx="30788">
                  <c:v>558.85599999999999</c:v>
                </c:pt>
                <c:pt idx="30789">
                  <c:v>558.87600000000009</c:v>
                </c:pt>
                <c:pt idx="30790">
                  <c:v>558.89499999999998</c:v>
                </c:pt>
                <c:pt idx="30791">
                  <c:v>558.91399999999999</c:v>
                </c:pt>
                <c:pt idx="30792">
                  <c:v>558.93299999999999</c:v>
                </c:pt>
                <c:pt idx="30793">
                  <c:v>558.95300000000009</c:v>
                </c:pt>
                <c:pt idx="30794">
                  <c:v>558.97200000000009</c:v>
                </c:pt>
                <c:pt idx="30795">
                  <c:v>558.99099999999999</c:v>
                </c:pt>
                <c:pt idx="30796">
                  <c:v>559.01099999999997</c:v>
                </c:pt>
                <c:pt idx="30797">
                  <c:v>559.03000000000009</c:v>
                </c:pt>
                <c:pt idx="30798">
                  <c:v>559.04900000000009</c:v>
                </c:pt>
                <c:pt idx="30799">
                  <c:v>559.06799999999998</c:v>
                </c:pt>
                <c:pt idx="30800">
                  <c:v>559.08799999999997</c:v>
                </c:pt>
                <c:pt idx="30801">
                  <c:v>559.10699999999997</c:v>
                </c:pt>
                <c:pt idx="30802">
                  <c:v>559.12599999999998</c:v>
                </c:pt>
                <c:pt idx="30803">
                  <c:v>559.1450000000001</c:v>
                </c:pt>
                <c:pt idx="30804">
                  <c:v>559.16499999999996</c:v>
                </c:pt>
                <c:pt idx="30805">
                  <c:v>559.18399999999997</c:v>
                </c:pt>
                <c:pt idx="30806">
                  <c:v>559.20299999999997</c:v>
                </c:pt>
                <c:pt idx="30807">
                  <c:v>559.22199999999998</c:v>
                </c:pt>
                <c:pt idx="30808">
                  <c:v>559.24199999999996</c:v>
                </c:pt>
                <c:pt idx="30809">
                  <c:v>559.26099999999997</c:v>
                </c:pt>
                <c:pt idx="30810">
                  <c:v>559.28</c:v>
                </c:pt>
                <c:pt idx="30811">
                  <c:v>559.29999999999995</c:v>
                </c:pt>
                <c:pt idx="30812">
                  <c:v>559.31899999999996</c:v>
                </c:pt>
                <c:pt idx="30813">
                  <c:v>559.33799999999997</c:v>
                </c:pt>
                <c:pt idx="30814">
                  <c:v>559.35699999999997</c:v>
                </c:pt>
                <c:pt idx="30815">
                  <c:v>559.37699999999995</c:v>
                </c:pt>
                <c:pt idx="30816">
                  <c:v>559.39599999999996</c:v>
                </c:pt>
                <c:pt idx="30817">
                  <c:v>559.41499999999996</c:v>
                </c:pt>
                <c:pt idx="30818">
                  <c:v>559.43399999999997</c:v>
                </c:pt>
                <c:pt idx="30819">
                  <c:v>559.45399999999995</c:v>
                </c:pt>
                <c:pt idx="30820">
                  <c:v>559.47299999999996</c:v>
                </c:pt>
                <c:pt idx="30821">
                  <c:v>559.49199999999996</c:v>
                </c:pt>
                <c:pt idx="30822">
                  <c:v>559.51099999999997</c:v>
                </c:pt>
                <c:pt idx="30823">
                  <c:v>559.53100000000006</c:v>
                </c:pt>
                <c:pt idx="30824">
                  <c:v>559.54999999999995</c:v>
                </c:pt>
                <c:pt idx="30825">
                  <c:v>559.56899999999996</c:v>
                </c:pt>
                <c:pt idx="30826">
                  <c:v>559.58799999999997</c:v>
                </c:pt>
                <c:pt idx="30827">
                  <c:v>559.60800000000006</c:v>
                </c:pt>
                <c:pt idx="30828">
                  <c:v>559.62700000000007</c:v>
                </c:pt>
                <c:pt idx="30829">
                  <c:v>559.64599999999996</c:v>
                </c:pt>
                <c:pt idx="30830">
                  <c:v>559.66499999999996</c:v>
                </c:pt>
                <c:pt idx="30831">
                  <c:v>559.68500000000006</c:v>
                </c:pt>
                <c:pt idx="30832">
                  <c:v>559.70400000000006</c:v>
                </c:pt>
                <c:pt idx="30833">
                  <c:v>559.72300000000007</c:v>
                </c:pt>
                <c:pt idx="30834">
                  <c:v>559.74199999999996</c:v>
                </c:pt>
                <c:pt idx="30835">
                  <c:v>559.76099999999997</c:v>
                </c:pt>
                <c:pt idx="30836">
                  <c:v>559.78100000000006</c:v>
                </c:pt>
                <c:pt idx="30837">
                  <c:v>559.80000000000007</c:v>
                </c:pt>
                <c:pt idx="30838">
                  <c:v>559.81900000000007</c:v>
                </c:pt>
                <c:pt idx="30839">
                  <c:v>559.83799999999997</c:v>
                </c:pt>
                <c:pt idx="30840">
                  <c:v>559.85800000000006</c:v>
                </c:pt>
                <c:pt idx="30841">
                  <c:v>559.87700000000007</c:v>
                </c:pt>
                <c:pt idx="30842">
                  <c:v>559.89600000000007</c:v>
                </c:pt>
                <c:pt idx="30843">
                  <c:v>559.91500000000008</c:v>
                </c:pt>
                <c:pt idx="30844">
                  <c:v>559.93500000000006</c:v>
                </c:pt>
                <c:pt idx="30845">
                  <c:v>559.95400000000006</c:v>
                </c:pt>
                <c:pt idx="30846">
                  <c:v>559.97300000000007</c:v>
                </c:pt>
                <c:pt idx="30847">
                  <c:v>559.99200000000008</c:v>
                </c:pt>
                <c:pt idx="30848">
                  <c:v>560.01100000000008</c:v>
                </c:pt>
                <c:pt idx="30849">
                  <c:v>560.03100000000006</c:v>
                </c:pt>
                <c:pt idx="30850">
                  <c:v>560.05000000000007</c:v>
                </c:pt>
                <c:pt idx="30851">
                  <c:v>560.06900000000007</c:v>
                </c:pt>
                <c:pt idx="30852">
                  <c:v>560.08800000000008</c:v>
                </c:pt>
                <c:pt idx="30853">
                  <c:v>560.10799999999995</c:v>
                </c:pt>
                <c:pt idx="30854">
                  <c:v>560.12700000000007</c:v>
                </c:pt>
                <c:pt idx="30855">
                  <c:v>560.14600000000007</c:v>
                </c:pt>
                <c:pt idx="30856">
                  <c:v>560.16500000000008</c:v>
                </c:pt>
                <c:pt idx="30857">
                  <c:v>560.18400000000008</c:v>
                </c:pt>
                <c:pt idx="30858">
                  <c:v>560.20399999999995</c:v>
                </c:pt>
                <c:pt idx="30859">
                  <c:v>560.22300000000007</c:v>
                </c:pt>
                <c:pt idx="30860">
                  <c:v>560.24200000000008</c:v>
                </c:pt>
                <c:pt idx="30861">
                  <c:v>560.26100000000008</c:v>
                </c:pt>
                <c:pt idx="30862">
                  <c:v>560.28000000000009</c:v>
                </c:pt>
                <c:pt idx="30863">
                  <c:v>560.29999999999995</c:v>
                </c:pt>
                <c:pt idx="30864">
                  <c:v>560.31899999999996</c:v>
                </c:pt>
                <c:pt idx="30865">
                  <c:v>560.33800000000008</c:v>
                </c:pt>
                <c:pt idx="30866">
                  <c:v>560.35700000000008</c:v>
                </c:pt>
                <c:pt idx="30867">
                  <c:v>560.37699999999995</c:v>
                </c:pt>
                <c:pt idx="30868">
                  <c:v>560.39599999999996</c:v>
                </c:pt>
                <c:pt idx="30869">
                  <c:v>560.41499999999996</c:v>
                </c:pt>
                <c:pt idx="30870">
                  <c:v>560.43399999999997</c:v>
                </c:pt>
                <c:pt idx="30871">
                  <c:v>560.45300000000009</c:v>
                </c:pt>
                <c:pt idx="30872">
                  <c:v>560.47299999999996</c:v>
                </c:pt>
                <c:pt idx="30873">
                  <c:v>560.49199999999996</c:v>
                </c:pt>
                <c:pt idx="30874">
                  <c:v>560.51099999999997</c:v>
                </c:pt>
                <c:pt idx="30875">
                  <c:v>560.53</c:v>
                </c:pt>
                <c:pt idx="30876">
                  <c:v>560.54900000000009</c:v>
                </c:pt>
                <c:pt idx="30877">
                  <c:v>560.56899999999996</c:v>
                </c:pt>
                <c:pt idx="30878">
                  <c:v>560.58799999999997</c:v>
                </c:pt>
                <c:pt idx="30879">
                  <c:v>560.60699999999997</c:v>
                </c:pt>
                <c:pt idx="30880">
                  <c:v>560.62599999999998</c:v>
                </c:pt>
                <c:pt idx="30881">
                  <c:v>560.64499999999998</c:v>
                </c:pt>
                <c:pt idx="30882">
                  <c:v>560.6640000000001</c:v>
                </c:pt>
                <c:pt idx="30883">
                  <c:v>560.68399999999997</c:v>
                </c:pt>
                <c:pt idx="30884">
                  <c:v>560.70299999999997</c:v>
                </c:pt>
                <c:pt idx="30885">
                  <c:v>560.72199999999998</c:v>
                </c:pt>
                <c:pt idx="30886">
                  <c:v>560.74099999999999</c:v>
                </c:pt>
                <c:pt idx="30887">
                  <c:v>560.76</c:v>
                </c:pt>
                <c:pt idx="30888">
                  <c:v>560.78</c:v>
                </c:pt>
                <c:pt idx="30889">
                  <c:v>560.79899999999998</c:v>
                </c:pt>
                <c:pt idx="30890">
                  <c:v>560.81799999999998</c:v>
                </c:pt>
                <c:pt idx="30891">
                  <c:v>560.83699999999999</c:v>
                </c:pt>
                <c:pt idx="30892">
                  <c:v>560.85599999999999</c:v>
                </c:pt>
                <c:pt idx="30893">
                  <c:v>560.875</c:v>
                </c:pt>
                <c:pt idx="30894">
                  <c:v>560.89499999999998</c:v>
                </c:pt>
                <c:pt idx="30895">
                  <c:v>560.91399999999999</c:v>
                </c:pt>
                <c:pt idx="30896">
                  <c:v>560.93299999999999</c:v>
                </c:pt>
                <c:pt idx="30897">
                  <c:v>560.952</c:v>
                </c:pt>
                <c:pt idx="30898">
                  <c:v>560.971</c:v>
                </c:pt>
                <c:pt idx="30899">
                  <c:v>560.99099999999999</c:v>
                </c:pt>
                <c:pt idx="30900">
                  <c:v>561.01</c:v>
                </c:pt>
                <c:pt idx="30901">
                  <c:v>561.029</c:v>
                </c:pt>
                <c:pt idx="30902">
                  <c:v>561.048</c:v>
                </c:pt>
                <c:pt idx="30903">
                  <c:v>561.06700000000001</c:v>
                </c:pt>
                <c:pt idx="30904">
                  <c:v>561.08600000000001</c:v>
                </c:pt>
                <c:pt idx="30905">
                  <c:v>561.10599999999999</c:v>
                </c:pt>
                <c:pt idx="30906">
                  <c:v>561.125</c:v>
                </c:pt>
                <c:pt idx="30907">
                  <c:v>561.14400000000001</c:v>
                </c:pt>
                <c:pt idx="30908">
                  <c:v>561.1629999999999</c:v>
                </c:pt>
                <c:pt idx="30909">
                  <c:v>561.1819999999999</c:v>
                </c:pt>
                <c:pt idx="30910">
                  <c:v>561.20100000000002</c:v>
                </c:pt>
                <c:pt idx="30911">
                  <c:v>561.22</c:v>
                </c:pt>
                <c:pt idx="30912">
                  <c:v>561.24</c:v>
                </c:pt>
                <c:pt idx="30913">
                  <c:v>561.2589999999999</c:v>
                </c:pt>
                <c:pt idx="30914">
                  <c:v>561.27799999999991</c:v>
                </c:pt>
                <c:pt idx="30915">
                  <c:v>561.29699999999991</c:v>
                </c:pt>
                <c:pt idx="30916">
                  <c:v>561.31600000000003</c:v>
                </c:pt>
                <c:pt idx="30917">
                  <c:v>561.33500000000004</c:v>
                </c:pt>
                <c:pt idx="30918">
                  <c:v>561.3549999999999</c:v>
                </c:pt>
                <c:pt idx="30919">
                  <c:v>561.37399999999991</c:v>
                </c:pt>
                <c:pt idx="30920">
                  <c:v>561.39299999999992</c:v>
                </c:pt>
                <c:pt idx="30921">
                  <c:v>561.41200000000003</c:v>
                </c:pt>
                <c:pt idx="30922">
                  <c:v>561.43100000000004</c:v>
                </c:pt>
                <c:pt idx="30923">
                  <c:v>561.45000000000005</c:v>
                </c:pt>
                <c:pt idx="30924">
                  <c:v>561.46900000000005</c:v>
                </c:pt>
                <c:pt idx="30925">
                  <c:v>561.48899999999992</c:v>
                </c:pt>
                <c:pt idx="30926">
                  <c:v>561.50799999999992</c:v>
                </c:pt>
                <c:pt idx="30927">
                  <c:v>561.52700000000004</c:v>
                </c:pt>
                <c:pt idx="30928">
                  <c:v>561.54600000000005</c:v>
                </c:pt>
                <c:pt idx="30929">
                  <c:v>561.56500000000005</c:v>
                </c:pt>
                <c:pt idx="30930">
                  <c:v>561.58400000000006</c:v>
                </c:pt>
                <c:pt idx="30931">
                  <c:v>561.60300000000007</c:v>
                </c:pt>
                <c:pt idx="30932">
                  <c:v>561.62300000000005</c:v>
                </c:pt>
                <c:pt idx="30933">
                  <c:v>561.64200000000005</c:v>
                </c:pt>
                <c:pt idx="30934">
                  <c:v>561.66100000000006</c:v>
                </c:pt>
                <c:pt idx="30935">
                  <c:v>561.68000000000006</c:v>
                </c:pt>
                <c:pt idx="30936">
                  <c:v>561.69900000000007</c:v>
                </c:pt>
                <c:pt idx="30937">
                  <c:v>561.71800000000007</c:v>
                </c:pt>
                <c:pt idx="30938">
                  <c:v>561.73699999999997</c:v>
                </c:pt>
                <c:pt idx="30939">
                  <c:v>561.75700000000006</c:v>
                </c:pt>
                <c:pt idx="30940">
                  <c:v>561.77600000000007</c:v>
                </c:pt>
                <c:pt idx="30941">
                  <c:v>561.79500000000007</c:v>
                </c:pt>
                <c:pt idx="30942">
                  <c:v>561.81400000000008</c:v>
                </c:pt>
                <c:pt idx="30943">
                  <c:v>561.83299999999997</c:v>
                </c:pt>
                <c:pt idx="30944">
                  <c:v>561.85199999999998</c:v>
                </c:pt>
                <c:pt idx="30945">
                  <c:v>561.87099999999998</c:v>
                </c:pt>
                <c:pt idx="30946">
                  <c:v>561.89</c:v>
                </c:pt>
                <c:pt idx="30947">
                  <c:v>561.91000000000008</c:v>
                </c:pt>
                <c:pt idx="30948">
                  <c:v>561.92899999999997</c:v>
                </c:pt>
                <c:pt idx="30949">
                  <c:v>561.94799999999998</c:v>
                </c:pt>
                <c:pt idx="30950">
                  <c:v>561.96699999999998</c:v>
                </c:pt>
                <c:pt idx="30951">
                  <c:v>561.98599999999999</c:v>
                </c:pt>
                <c:pt idx="30952">
                  <c:v>562.005</c:v>
                </c:pt>
                <c:pt idx="30953">
                  <c:v>562.024</c:v>
                </c:pt>
                <c:pt idx="30954">
                  <c:v>562.04300000000001</c:v>
                </c:pt>
                <c:pt idx="30955">
                  <c:v>562.06200000000001</c:v>
                </c:pt>
                <c:pt idx="30956">
                  <c:v>562.08199999999999</c:v>
                </c:pt>
                <c:pt idx="30957">
                  <c:v>562.101</c:v>
                </c:pt>
                <c:pt idx="30958">
                  <c:v>562.12</c:v>
                </c:pt>
                <c:pt idx="30959">
                  <c:v>562.13900000000001</c:v>
                </c:pt>
                <c:pt idx="30960">
                  <c:v>562.15800000000002</c:v>
                </c:pt>
                <c:pt idx="30961">
                  <c:v>562.17700000000002</c:v>
                </c:pt>
                <c:pt idx="30962">
                  <c:v>562.19600000000003</c:v>
                </c:pt>
                <c:pt idx="30963">
                  <c:v>562.21500000000003</c:v>
                </c:pt>
                <c:pt idx="30964">
                  <c:v>562.23399999999992</c:v>
                </c:pt>
                <c:pt idx="30965">
                  <c:v>562.25400000000002</c:v>
                </c:pt>
                <c:pt idx="30966">
                  <c:v>562.27300000000002</c:v>
                </c:pt>
                <c:pt idx="30967">
                  <c:v>562.29200000000003</c:v>
                </c:pt>
                <c:pt idx="30968">
                  <c:v>562.31100000000004</c:v>
                </c:pt>
                <c:pt idx="30969">
                  <c:v>562.32999999999993</c:v>
                </c:pt>
                <c:pt idx="30970">
                  <c:v>562.34899999999993</c:v>
                </c:pt>
                <c:pt idx="30971">
                  <c:v>562.36799999999994</c:v>
                </c:pt>
                <c:pt idx="30972">
                  <c:v>562.38699999999994</c:v>
                </c:pt>
                <c:pt idx="30973">
                  <c:v>562.40599999999995</c:v>
                </c:pt>
                <c:pt idx="30974">
                  <c:v>562.42499999999995</c:v>
                </c:pt>
                <c:pt idx="30975">
                  <c:v>562.44399999999996</c:v>
                </c:pt>
                <c:pt idx="30976">
                  <c:v>562.46399999999994</c:v>
                </c:pt>
                <c:pt idx="30977">
                  <c:v>562.48299999999995</c:v>
                </c:pt>
                <c:pt idx="30978">
                  <c:v>562.50199999999995</c:v>
                </c:pt>
                <c:pt idx="30979">
                  <c:v>562.52099999999996</c:v>
                </c:pt>
                <c:pt idx="30980">
                  <c:v>562.54</c:v>
                </c:pt>
                <c:pt idx="30981">
                  <c:v>562.55899999999997</c:v>
                </c:pt>
                <c:pt idx="30982">
                  <c:v>562.57800000000009</c:v>
                </c:pt>
                <c:pt idx="30983">
                  <c:v>562.59700000000009</c:v>
                </c:pt>
                <c:pt idx="30984">
                  <c:v>562.61599999999999</c:v>
                </c:pt>
                <c:pt idx="30985">
                  <c:v>562.63499999999999</c:v>
                </c:pt>
                <c:pt idx="30986">
                  <c:v>562.654</c:v>
                </c:pt>
                <c:pt idx="30987">
                  <c:v>562.67400000000009</c:v>
                </c:pt>
                <c:pt idx="30988">
                  <c:v>562.6930000000001</c:v>
                </c:pt>
                <c:pt idx="30989">
                  <c:v>562.71199999999999</c:v>
                </c:pt>
                <c:pt idx="30990">
                  <c:v>562.73099999999999</c:v>
                </c:pt>
                <c:pt idx="30991">
                  <c:v>562.75</c:v>
                </c:pt>
                <c:pt idx="30992">
                  <c:v>562.76900000000001</c:v>
                </c:pt>
                <c:pt idx="30993">
                  <c:v>562.78800000000001</c:v>
                </c:pt>
                <c:pt idx="30994">
                  <c:v>562.80700000000002</c:v>
                </c:pt>
                <c:pt idx="30995">
                  <c:v>562.82600000000002</c:v>
                </c:pt>
                <c:pt idx="30996">
                  <c:v>562.84500000000003</c:v>
                </c:pt>
                <c:pt idx="30997">
                  <c:v>562.86400000000003</c:v>
                </c:pt>
                <c:pt idx="30998">
                  <c:v>562.88300000000004</c:v>
                </c:pt>
                <c:pt idx="30999">
                  <c:v>562.90200000000004</c:v>
                </c:pt>
                <c:pt idx="31000">
                  <c:v>562.92099999999994</c:v>
                </c:pt>
                <c:pt idx="31001">
                  <c:v>562.94100000000003</c:v>
                </c:pt>
                <c:pt idx="31002">
                  <c:v>562.96</c:v>
                </c:pt>
                <c:pt idx="31003">
                  <c:v>562.97900000000004</c:v>
                </c:pt>
                <c:pt idx="31004">
                  <c:v>562.99800000000005</c:v>
                </c:pt>
                <c:pt idx="31005">
                  <c:v>563.01699999999994</c:v>
                </c:pt>
                <c:pt idx="31006">
                  <c:v>563.03599999999994</c:v>
                </c:pt>
                <c:pt idx="31007">
                  <c:v>563.05499999999995</c:v>
                </c:pt>
                <c:pt idx="31008">
                  <c:v>563.07399999999996</c:v>
                </c:pt>
                <c:pt idx="31009">
                  <c:v>563.09299999999996</c:v>
                </c:pt>
                <c:pt idx="31010">
                  <c:v>563.11199999999997</c:v>
                </c:pt>
                <c:pt idx="31011">
                  <c:v>563.13099999999997</c:v>
                </c:pt>
                <c:pt idx="31012">
                  <c:v>563.15</c:v>
                </c:pt>
                <c:pt idx="31013">
                  <c:v>563.16899999999998</c:v>
                </c:pt>
                <c:pt idx="31014">
                  <c:v>563.18799999999999</c:v>
                </c:pt>
                <c:pt idx="31015">
                  <c:v>563.20699999999999</c:v>
                </c:pt>
                <c:pt idx="31016">
                  <c:v>563.226</c:v>
                </c:pt>
                <c:pt idx="31017">
                  <c:v>563.245</c:v>
                </c:pt>
                <c:pt idx="31018">
                  <c:v>563.26400000000001</c:v>
                </c:pt>
                <c:pt idx="31019">
                  <c:v>563.28399999999999</c:v>
                </c:pt>
                <c:pt idx="31020">
                  <c:v>563.303</c:v>
                </c:pt>
                <c:pt idx="31021">
                  <c:v>563.322</c:v>
                </c:pt>
                <c:pt idx="31022">
                  <c:v>563.34100000000001</c:v>
                </c:pt>
                <c:pt idx="31023">
                  <c:v>563.36</c:v>
                </c:pt>
                <c:pt idx="31024">
                  <c:v>563.37900000000002</c:v>
                </c:pt>
                <c:pt idx="31025">
                  <c:v>563.39800000000002</c:v>
                </c:pt>
                <c:pt idx="31026">
                  <c:v>563.41700000000003</c:v>
                </c:pt>
                <c:pt idx="31027">
                  <c:v>563.43600000000004</c:v>
                </c:pt>
                <c:pt idx="31028">
                  <c:v>563.45500000000004</c:v>
                </c:pt>
                <c:pt idx="31029">
                  <c:v>563.47400000000005</c:v>
                </c:pt>
                <c:pt idx="31030">
                  <c:v>563.49300000000005</c:v>
                </c:pt>
                <c:pt idx="31031">
                  <c:v>563.51199999999994</c:v>
                </c:pt>
                <c:pt idx="31032">
                  <c:v>563.53099999999995</c:v>
                </c:pt>
                <c:pt idx="31033">
                  <c:v>563.54999999999995</c:v>
                </c:pt>
                <c:pt idx="31034">
                  <c:v>563.56899999999996</c:v>
                </c:pt>
                <c:pt idx="31035">
                  <c:v>563.58799999999997</c:v>
                </c:pt>
                <c:pt idx="31036">
                  <c:v>563.60699999999997</c:v>
                </c:pt>
                <c:pt idx="31037">
                  <c:v>563.62599999999998</c:v>
                </c:pt>
                <c:pt idx="31038">
                  <c:v>563.64499999999998</c:v>
                </c:pt>
                <c:pt idx="31039">
                  <c:v>563.66399999999999</c:v>
                </c:pt>
                <c:pt idx="31040">
                  <c:v>563.68299999999999</c:v>
                </c:pt>
                <c:pt idx="31041">
                  <c:v>563.702</c:v>
                </c:pt>
                <c:pt idx="31042">
                  <c:v>563.721</c:v>
                </c:pt>
                <c:pt idx="31043">
                  <c:v>563.74</c:v>
                </c:pt>
                <c:pt idx="31044">
                  <c:v>563.75900000000001</c:v>
                </c:pt>
                <c:pt idx="31045">
                  <c:v>563.77800000000002</c:v>
                </c:pt>
                <c:pt idx="31046">
                  <c:v>563.79700000000003</c:v>
                </c:pt>
                <c:pt idx="31047">
                  <c:v>563.81600000000003</c:v>
                </c:pt>
                <c:pt idx="31048">
                  <c:v>563.83500000000004</c:v>
                </c:pt>
                <c:pt idx="31049">
                  <c:v>563.85400000000004</c:v>
                </c:pt>
                <c:pt idx="31050">
                  <c:v>563.87300000000005</c:v>
                </c:pt>
                <c:pt idx="31051">
                  <c:v>563.89200000000005</c:v>
                </c:pt>
                <c:pt idx="31052">
                  <c:v>563.91099999999994</c:v>
                </c:pt>
                <c:pt idx="31053">
                  <c:v>563.92999999999995</c:v>
                </c:pt>
                <c:pt idx="31054">
                  <c:v>563.95000000000005</c:v>
                </c:pt>
                <c:pt idx="31055">
                  <c:v>563.96900000000005</c:v>
                </c:pt>
                <c:pt idx="31056">
                  <c:v>563.98800000000006</c:v>
                </c:pt>
                <c:pt idx="31057">
                  <c:v>564.00699999999995</c:v>
                </c:pt>
                <c:pt idx="31058">
                  <c:v>564.02599999999995</c:v>
                </c:pt>
                <c:pt idx="31059">
                  <c:v>564.04499999999996</c:v>
                </c:pt>
                <c:pt idx="31060">
                  <c:v>564.06399999999996</c:v>
                </c:pt>
                <c:pt idx="31061">
                  <c:v>564.08299999999997</c:v>
                </c:pt>
                <c:pt idx="31062">
                  <c:v>564.10199999999998</c:v>
                </c:pt>
                <c:pt idx="31063">
                  <c:v>564.12099999999998</c:v>
                </c:pt>
                <c:pt idx="31064">
                  <c:v>564.14</c:v>
                </c:pt>
                <c:pt idx="31065">
                  <c:v>564.15899999999999</c:v>
                </c:pt>
                <c:pt idx="31066">
                  <c:v>564.178</c:v>
                </c:pt>
                <c:pt idx="31067">
                  <c:v>564.197</c:v>
                </c:pt>
                <c:pt idx="31068">
                  <c:v>564.21599999999989</c:v>
                </c:pt>
                <c:pt idx="31069">
                  <c:v>564.23500000000001</c:v>
                </c:pt>
                <c:pt idx="31070">
                  <c:v>564.25400000000002</c:v>
                </c:pt>
                <c:pt idx="31071">
                  <c:v>564.27300000000002</c:v>
                </c:pt>
                <c:pt idx="31072">
                  <c:v>564.29200000000003</c:v>
                </c:pt>
                <c:pt idx="31073">
                  <c:v>564.31100000000004</c:v>
                </c:pt>
                <c:pt idx="31074">
                  <c:v>564.32899999999995</c:v>
                </c:pt>
                <c:pt idx="31075">
                  <c:v>564.34799999999996</c:v>
                </c:pt>
                <c:pt idx="31076">
                  <c:v>564.36699999999996</c:v>
                </c:pt>
                <c:pt idx="31077">
                  <c:v>564.38599999999997</c:v>
                </c:pt>
                <c:pt idx="31078">
                  <c:v>564.40499999999997</c:v>
                </c:pt>
                <c:pt idx="31079">
                  <c:v>564.42399999999998</c:v>
                </c:pt>
                <c:pt idx="31080">
                  <c:v>564.44299999999998</c:v>
                </c:pt>
                <c:pt idx="31081">
                  <c:v>564.46199999999999</c:v>
                </c:pt>
                <c:pt idx="31082">
                  <c:v>564.48099999999999</c:v>
                </c:pt>
                <c:pt idx="31083">
                  <c:v>564.5</c:v>
                </c:pt>
                <c:pt idx="31084">
                  <c:v>564.51899999999989</c:v>
                </c:pt>
                <c:pt idx="31085">
                  <c:v>564.53800000000001</c:v>
                </c:pt>
                <c:pt idx="31086">
                  <c:v>564.55700000000002</c:v>
                </c:pt>
                <c:pt idx="31087">
                  <c:v>564.57600000000002</c:v>
                </c:pt>
                <c:pt idx="31088">
                  <c:v>564.59500000000003</c:v>
                </c:pt>
                <c:pt idx="31089">
                  <c:v>564.61400000000003</c:v>
                </c:pt>
                <c:pt idx="31090">
                  <c:v>564.63300000000004</c:v>
                </c:pt>
                <c:pt idx="31091">
                  <c:v>564.65200000000004</c:v>
                </c:pt>
                <c:pt idx="31092">
                  <c:v>564.67100000000005</c:v>
                </c:pt>
                <c:pt idx="31093">
                  <c:v>564.69000000000005</c:v>
                </c:pt>
                <c:pt idx="31094">
                  <c:v>564.70900000000006</c:v>
                </c:pt>
                <c:pt idx="31095">
                  <c:v>564.72799999999995</c:v>
                </c:pt>
                <c:pt idx="31096">
                  <c:v>564.74699999999996</c:v>
                </c:pt>
                <c:pt idx="31097">
                  <c:v>564.76599999999996</c:v>
                </c:pt>
                <c:pt idx="31098">
                  <c:v>564.78499999999997</c:v>
                </c:pt>
                <c:pt idx="31099">
                  <c:v>564.80399999999997</c:v>
                </c:pt>
                <c:pt idx="31100">
                  <c:v>564.82299999999998</c:v>
                </c:pt>
                <c:pt idx="31101">
                  <c:v>564.84199999999998</c:v>
                </c:pt>
                <c:pt idx="31102">
                  <c:v>564.86099999999999</c:v>
                </c:pt>
                <c:pt idx="31103">
                  <c:v>564.88</c:v>
                </c:pt>
                <c:pt idx="31104">
                  <c:v>564.899</c:v>
                </c:pt>
                <c:pt idx="31105">
                  <c:v>564.91800000000001</c:v>
                </c:pt>
                <c:pt idx="31106">
                  <c:v>564.93700000000001</c:v>
                </c:pt>
                <c:pt idx="31107">
                  <c:v>564.95600000000002</c:v>
                </c:pt>
                <c:pt idx="31108">
                  <c:v>564.97500000000002</c:v>
                </c:pt>
                <c:pt idx="31109">
                  <c:v>564.99300000000005</c:v>
                </c:pt>
                <c:pt idx="31110">
                  <c:v>565.01200000000006</c:v>
                </c:pt>
                <c:pt idx="31111">
                  <c:v>565.03099999999995</c:v>
                </c:pt>
                <c:pt idx="31112">
                  <c:v>565.04999999999995</c:v>
                </c:pt>
                <c:pt idx="31113">
                  <c:v>565.06899999999996</c:v>
                </c:pt>
                <c:pt idx="31114">
                  <c:v>565.08799999999997</c:v>
                </c:pt>
                <c:pt idx="31115">
                  <c:v>565.10699999999997</c:v>
                </c:pt>
                <c:pt idx="31116">
                  <c:v>565.12599999999998</c:v>
                </c:pt>
                <c:pt idx="31117">
                  <c:v>565.14499999999998</c:v>
                </c:pt>
                <c:pt idx="31118">
                  <c:v>565.16399999999999</c:v>
                </c:pt>
                <c:pt idx="31119">
                  <c:v>565.18299999999999</c:v>
                </c:pt>
                <c:pt idx="31120">
                  <c:v>565.202</c:v>
                </c:pt>
                <c:pt idx="31121">
                  <c:v>565.221</c:v>
                </c:pt>
                <c:pt idx="31122">
                  <c:v>565.24</c:v>
                </c:pt>
                <c:pt idx="31123">
                  <c:v>565.25900000000001</c:v>
                </c:pt>
                <c:pt idx="31124">
                  <c:v>565.27800000000002</c:v>
                </c:pt>
                <c:pt idx="31125">
                  <c:v>565.29700000000003</c:v>
                </c:pt>
                <c:pt idx="31126">
                  <c:v>565.31600000000003</c:v>
                </c:pt>
                <c:pt idx="31127">
                  <c:v>565.33399999999995</c:v>
                </c:pt>
                <c:pt idx="31128">
                  <c:v>565.35299999999995</c:v>
                </c:pt>
                <c:pt idx="31129">
                  <c:v>565.37199999999996</c:v>
                </c:pt>
                <c:pt idx="31130">
                  <c:v>565.39099999999996</c:v>
                </c:pt>
                <c:pt idx="31131">
                  <c:v>565.41</c:v>
                </c:pt>
                <c:pt idx="31132">
                  <c:v>565.42899999999997</c:v>
                </c:pt>
                <c:pt idx="31133">
                  <c:v>565.44799999999998</c:v>
                </c:pt>
                <c:pt idx="31134">
                  <c:v>565.46699999999998</c:v>
                </c:pt>
                <c:pt idx="31135">
                  <c:v>565.48599999999999</c:v>
                </c:pt>
                <c:pt idx="31136">
                  <c:v>565.505</c:v>
                </c:pt>
                <c:pt idx="31137">
                  <c:v>565.524</c:v>
                </c:pt>
                <c:pt idx="31138">
                  <c:v>565.54300000000001</c:v>
                </c:pt>
                <c:pt idx="31139">
                  <c:v>565.56200000000001</c:v>
                </c:pt>
                <c:pt idx="31140">
                  <c:v>565.58000000000004</c:v>
                </c:pt>
                <c:pt idx="31141">
                  <c:v>565.59900000000005</c:v>
                </c:pt>
                <c:pt idx="31142">
                  <c:v>565.61800000000005</c:v>
                </c:pt>
                <c:pt idx="31143">
                  <c:v>565.63699999999994</c:v>
                </c:pt>
                <c:pt idx="31144">
                  <c:v>565.65599999999995</c:v>
                </c:pt>
                <c:pt idx="31145">
                  <c:v>565.67499999999995</c:v>
                </c:pt>
                <c:pt idx="31146">
                  <c:v>565.69399999999996</c:v>
                </c:pt>
                <c:pt idx="31147">
                  <c:v>565.71299999999997</c:v>
                </c:pt>
                <c:pt idx="31148">
                  <c:v>565.73199999999997</c:v>
                </c:pt>
                <c:pt idx="31149">
                  <c:v>565.75099999999998</c:v>
                </c:pt>
                <c:pt idx="31150">
                  <c:v>565.77</c:v>
                </c:pt>
                <c:pt idx="31151">
                  <c:v>565.78899999999999</c:v>
                </c:pt>
                <c:pt idx="31152">
                  <c:v>565.80700000000002</c:v>
                </c:pt>
                <c:pt idx="31153">
                  <c:v>565.82600000000002</c:v>
                </c:pt>
                <c:pt idx="31154">
                  <c:v>565.84500000000003</c:v>
                </c:pt>
                <c:pt idx="31155">
                  <c:v>565.86400000000003</c:v>
                </c:pt>
                <c:pt idx="31156">
                  <c:v>565.88300000000004</c:v>
                </c:pt>
                <c:pt idx="31157">
                  <c:v>565.90200000000004</c:v>
                </c:pt>
                <c:pt idx="31158">
                  <c:v>565.92100000000005</c:v>
                </c:pt>
                <c:pt idx="31159">
                  <c:v>565.93999999999994</c:v>
                </c:pt>
                <c:pt idx="31160">
                  <c:v>565.95899999999995</c:v>
                </c:pt>
                <c:pt idx="31161">
                  <c:v>565.97799999999995</c:v>
                </c:pt>
                <c:pt idx="31162">
                  <c:v>565.99599999999998</c:v>
                </c:pt>
                <c:pt idx="31163">
                  <c:v>566.01499999999999</c:v>
                </c:pt>
                <c:pt idx="31164">
                  <c:v>566.03400000000011</c:v>
                </c:pt>
                <c:pt idx="31165">
                  <c:v>566.053</c:v>
                </c:pt>
                <c:pt idx="31166">
                  <c:v>566.072</c:v>
                </c:pt>
                <c:pt idx="31167">
                  <c:v>566.09100000000001</c:v>
                </c:pt>
                <c:pt idx="31168">
                  <c:v>566.11</c:v>
                </c:pt>
                <c:pt idx="31169">
                  <c:v>566.12900000000002</c:v>
                </c:pt>
                <c:pt idx="31170">
                  <c:v>566.14800000000002</c:v>
                </c:pt>
                <c:pt idx="31171">
                  <c:v>566.16700000000003</c:v>
                </c:pt>
                <c:pt idx="31172">
                  <c:v>566.18499999999995</c:v>
                </c:pt>
                <c:pt idx="31173">
                  <c:v>566.20399999999995</c:v>
                </c:pt>
                <c:pt idx="31174">
                  <c:v>566.22299999999996</c:v>
                </c:pt>
                <c:pt idx="31175">
                  <c:v>566.24199999999996</c:v>
                </c:pt>
                <c:pt idx="31176">
                  <c:v>566.26099999999997</c:v>
                </c:pt>
                <c:pt idx="31177">
                  <c:v>566.28</c:v>
                </c:pt>
                <c:pt idx="31178">
                  <c:v>566.29899999999998</c:v>
                </c:pt>
                <c:pt idx="31179">
                  <c:v>566.31799999999998</c:v>
                </c:pt>
                <c:pt idx="31180">
                  <c:v>566.33600000000001</c:v>
                </c:pt>
                <c:pt idx="31181">
                  <c:v>566.35500000000002</c:v>
                </c:pt>
                <c:pt idx="31182">
                  <c:v>566.37400000000002</c:v>
                </c:pt>
                <c:pt idx="31183">
                  <c:v>566.39300000000003</c:v>
                </c:pt>
                <c:pt idx="31184">
                  <c:v>566.41200000000003</c:v>
                </c:pt>
                <c:pt idx="31185">
                  <c:v>566.43100000000004</c:v>
                </c:pt>
                <c:pt idx="31186">
                  <c:v>566.45000000000005</c:v>
                </c:pt>
                <c:pt idx="31187">
                  <c:v>566.46899999999994</c:v>
                </c:pt>
                <c:pt idx="31188">
                  <c:v>566.48699999999997</c:v>
                </c:pt>
                <c:pt idx="31189">
                  <c:v>566.50599999999997</c:v>
                </c:pt>
                <c:pt idx="31190">
                  <c:v>566.52500000000009</c:v>
                </c:pt>
                <c:pt idx="31191">
                  <c:v>566.5440000000001</c:v>
                </c:pt>
                <c:pt idx="31192">
                  <c:v>566.56299999999999</c:v>
                </c:pt>
                <c:pt idx="31193">
                  <c:v>566.58199999999999</c:v>
                </c:pt>
                <c:pt idx="31194">
                  <c:v>566.601</c:v>
                </c:pt>
                <c:pt idx="31195">
                  <c:v>566.61900000000003</c:v>
                </c:pt>
                <c:pt idx="31196">
                  <c:v>566.63800000000003</c:v>
                </c:pt>
                <c:pt idx="31197">
                  <c:v>566.65700000000004</c:v>
                </c:pt>
                <c:pt idx="31198">
                  <c:v>566.67599999999993</c:v>
                </c:pt>
                <c:pt idx="31199">
                  <c:v>566.69499999999994</c:v>
                </c:pt>
                <c:pt idx="31200">
                  <c:v>566.71399999999994</c:v>
                </c:pt>
                <c:pt idx="31201">
                  <c:v>566.73299999999995</c:v>
                </c:pt>
                <c:pt idx="31202">
                  <c:v>566.75199999999995</c:v>
                </c:pt>
                <c:pt idx="31203">
                  <c:v>566.77</c:v>
                </c:pt>
                <c:pt idx="31204">
                  <c:v>566.78899999999999</c:v>
                </c:pt>
                <c:pt idx="31205">
                  <c:v>566.80799999999999</c:v>
                </c:pt>
                <c:pt idx="31206">
                  <c:v>566.827</c:v>
                </c:pt>
                <c:pt idx="31207">
                  <c:v>566.846</c:v>
                </c:pt>
                <c:pt idx="31208">
                  <c:v>566.86500000000001</c:v>
                </c:pt>
                <c:pt idx="31209">
                  <c:v>566.88300000000004</c:v>
                </c:pt>
                <c:pt idx="31210">
                  <c:v>566.90199999999993</c:v>
                </c:pt>
                <c:pt idx="31211">
                  <c:v>566.92099999999994</c:v>
                </c:pt>
                <c:pt idx="31212">
                  <c:v>566.93999999999994</c:v>
                </c:pt>
                <c:pt idx="31213">
                  <c:v>566.95899999999995</c:v>
                </c:pt>
                <c:pt idx="31214">
                  <c:v>566.97799999999995</c:v>
                </c:pt>
                <c:pt idx="31215">
                  <c:v>566.99699999999996</c:v>
                </c:pt>
                <c:pt idx="31216">
                  <c:v>567.01499999999999</c:v>
                </c:pt>
                <c:pt idx="31217">
                  <c:v>567.03399999999999</c:v>
                </c:pt>
                <c:pt idx="31218">
                  <c:v>567.053</c:v>
                </c:pt>
                <c:pt idx="31219">
                  <c:v>567.072</c:v>
                </c:pt>
                <c:pt idx="31220">
                  <c:v>567.09100000000001</c:v>
                </c:pt>
                <c:pt idx="31221">
                  <c:v>567.11</c:v>
                </c:pt>
                <c:pt idx="31222">
                  <c:v>567.12799999999993</c:v>
                </c:pt>
                <c:pt idx="31223">
                  <c:v>567.14699999999993</c:v>
                </c:pt>
                <c:pt idx="31224">
                  <c:v>567.16599999999994</c:v>
                </c:pt>
                <c:pt idx="31225">
                  <c:v>567.18499999999995</c:v>
                </c:pt>
                <c:pt idx="31226">
                  <c:v>567.20399999999995</c:v>
                </c:pt>
                <c:pt idx="31227">
                  <c:v>567.22300000000007</c:v>
                </c:pt>
                <c:pt idx="31228">
                  <c:v>567.24099999999999</c:v>
                </c:pt>
                <c:pt idx="31229">
                  <c:v>567.26</c:v>
                </c:pt>
                <c:pt idx="31230">
                  <c:v>567.279</c:v>
                </c:pt>
                <c:pt idx="31231">
                  <c:v>567.298</c:v>
                </c:pt>
                <c:pt idx="31232">
                  <c:v>567.31700000000001</c:v>
                </c:pt>
                <c:pt idx="31233">
                  <c:v>567.33499999999992</c:v>
                </c:pt>
                <c:pt idx="31234">
                  <c:v>567.35399999999993</c:v>
                </c:pt>
                <c:pt idx="31235">
                  <c:v>567.37299999999993</c:v>
                </c:pt>
                <c:pt idx="31236">
                  <c:v>567.39199999999994</c:v>
                </c:pt>
                <c:pt idx="31237">
                  <c:v>567.41100000000006</c:v>
                </c:pt>
                <c:pt idx="31238">
                  <c:v>567.43000000000006</c:v>
                </c:pt>
                <c:pt idx="31239">
                  <c:v>567.44799999999998</c:v>
                </c:pt>
                <c:pt idx="31240">
                  <c:v>567.46699999999998</c:v>
                </c:pt>
                <c:pt idx="31241">
                  <c:v>567.48599999999999</c:v>
                </c:pt>
                <c:pt idx="31242">
                  <c:v>567.505</c:v>
                </c:pt>
                <c:pt idx="31243">
                  <c:v>567.524</c:v>
                </c:pt>
                <c:pt idx="31244">
                  <c:v>567.54199999999992</c:v>
                </c:pt>
                <c:pt idx="31245">
                  <c:v>567.56099999999992</c:v>
                </c:pt>
                <c:pt idx="31246">
                  <c:v>567.57999999999993</c:v>
                </c:pt>
                <c:pt idx="31247">
                  <c:v>567.59900000000005</c:v>
                </c:pt>
                <c:pt idx="31248">
                  <c:v>567.61800000000005</c:v>
                </c:pt>
                <c:pt idx="31249">
                  <c:v>567.63700000000006</c:v>
                </c:pt>
                <c:pt idx="31250">
                  <c:v>567.65499999999997</c:v>
                </c:pt>
                <c:pt idx="31251">
                  <c:v>567.67399999999998</c:v>
                </c:pt>
                <c:pt idx="31252">
                  <c:v>567.69299999999998</c:v>
                </c:pt>
                <c:pt idx="31253">
                  <c:v>567.71199999999999</c:v>
                </c:pt>
                <c:pt idx="31254">
                  <c:v>567.73099999999999</c:v>
                </c:pt>
                <c:pt idx="31255">
                  <c:v>567.74899999999991</c:v>
                </c:pt>
                <c:pt idx="31256">
                  <c:v>567.76799999999992</c:v>
                </c:pt>
                <c:pt idx="31257">
                  <c:v>567.78699999999992</c:v>
                </c:pt>
                <c:pt idx="31258">
                  <c:v>567.80600000000004</c:v>
                </c:pt>
                <c:pt idx="31259">
                  <c:v>567.82500000000005</c:v>
                </c:pt>
                <c:pt idx="31260">
                  <c:v>567.84299999999996</c:v>
                </c:pt>
                <c:pt idx="31261">
                  <c:v>567.86199999999997</c:v>
                </c:pt>
                <c:pt idx="31262">
                  <c:v>567.88099999999997</c:v>
                </c:pt>
                <c:pt idx="31263">
                  <c:v>567.9</c:v>
                </c:pt>
                <c:pt idx="31264">
                  <c:v>567.91800000000001</c:v>
                </c:pt>
                <c:pt idx="31265">
                  <c:v>567.93700000000001</c:v>
                </c:pt>
                <c:pt idx="31266">
                  <c:v>567.9559999999999</c:v>
                </c:pt>
                <c:pt idx="31267">
                  <c:v>567.97499999999991</c:v>
                </c:pt>
                <c:pt idx="31268">
                  <c:v>567.99400000000003</c:v>
                </c:pt>
                <c:pt idx="31269">
                  <c:v>568.01200000000006</c:v>
                </c:pt>
                <c:pt idx="31270">
                  <c:v>568.03100000000006</c:v>
                </c:pt>
                <c:pt idx="31271">
                  <c:v>568.04999999999995</c:v>
                </c:pt>
                <c:pt idx="31272">
                  <c:v>568.06899999999996</c:v>
                </c:pt>
                <c:pt idx="31273">
                  <c:v>568.08799999999997</c:v>
                </c:pt>
                <c:pt idx="31274">
                  <c:v>568.10599999999999</c:v>
                </c:pt>
                <c:pt idx="31275">
                  <c:v>568.125</c:v>
                </c:pt>
                <c:pt idx="31276">
                  <c:v>568.14400000000001</c:v>
                </c:pt>
                <c:pt idx="31277">
                  <c:v>568.1629999999999</c:v>
                </c:pt>
                <c:pt idx="31278">
                  <c:v>568.18100000000004</c:v>
                </c:pt>
                <c:pt idx="31279">
                  <c:v>568.20000000000005</c:v>
                </c:pt>
                <c:pt idx="31280">
                  <c:v>568.21900000000005</c:v>
                </c:pt>
                <c:pt idx="31281">
                  <c:v>568.23800000000006</c:v>
                </c:pt>
                <c:pt idx="31282">
                  <c:v>568.25699999999995</c:v>
                </c:pt>
                <c:pt idx="31283">
                  <c:v>568.27499999999998</c:v>
                </c:pt>
                <c:pt idx="31284">
                  <c:v>568.29399999999998</c:v>
                </c:pt>
                <c:pt idx="31285">
                  <c:v>568.298</c:v>
                </c:pt>
                <c:pt idx="31286">
                  <c:v>568.31299999999999</c:v>
                </c:pt>
                <c:pt idx="31287">
                  <c:v>568.31799999999998</c:v>
                </c:pt>
                <c:pt idx="31288">
                  <c:v>568.33199999999999</c:v>
                </c:pt>
                <c:pt idx="31289">
                  <c:v>568.33799999999997</c:v>
                </c:pt>
                <c:pt idx="31290">
                  <c:v>568.35</c:v>
                </c:pt>
                <c:pt idx="31291">
                  <c:v>568.35800000000006</c:v>
                </c:pt>
                <c:pt idx="31292">
                  <c:v>568.37799999999993</c:v>
                </c:pt>
                <c:pt idx="31293">
                  <c:v>568.39699999999993</c:v>
                </c:pt>
                <c:pt idx="31294">
                  <c:v>568.41700000000003</c:v>
                </c:pt>
                <c:pt idx="31295">
                  <c:v>568.43700000000001</c:v>
                </c:pt>
                <c:pt idx="31296">
                  <c:v>568.45699999999999</c:v>
                </c:pt>
                <c:pt idx="31297">
                  <c:v>568.47700000000009</c:v>
                </c:pt>
                <c:pt idx="31298">
                  <c:v>568.49699999999996</c:v>
                </c:pt>
                <c:pt idx="31299">
                  <c:v>568.51599999999996</c:v>
                </c:pt>
                <c:pt idx="31300">
                  <c:v>568.53599999999994</c:v>
                </c:pt>
                <c:pt idx="31301">
                  <c:v>568.55600000000004</c:v>
                </c:pt>
                <c:pt idx="31302">
                  <c:v>568.57600000000002</c:v>
                </c:pt>
                <c:pt idx="31303">
                  <c:v>568.596</c:v>
                </c:pt>
                <c:pt idx="31304">
                  <c:v>568.61599999999999</c:v>
                </c:pt>
                <c:pt idx="31305">
                  <c:v>568.63499999999999</c:v>
                </c:pt>
                <c:pt idx="31306">
                  <c:v>568.65499999999997</c:v>
                </c:pt>
                <c:pt idx="31307">
                  <c:v>568.67499999999995</c:v>
                </c:pt>
                <c:pt idx="31308">
                  <c:v>568.69500000000005</c:v>
                </c:pt>
                <c:pt idx="31309">
                  <c:v>568.71500000000003</c:v>
                </c:pt>
                <c:pt idx="31310">
                  <c:v>568.73500000000001</c:v>
                </c:pt>
                <c:pt idx="31311">
                  <c:v>568.75399999999991</c:v>
                </c:pt>
                <c:pt idx="31312">
                  <c:v>568.774</c:v>
                </c:pt>
                <c:pt idx="31313">
                  <c:v>568.79399999999998</c:v>
                </c:pt>
                <c:pt idx="31314">
                  <c:v>568.81400000000008</c:v>
                </c:pt>
                <c:pt idx="31315">
                  <c:v>568.83400000000006</c:v>
                </c:pt>
                <c:pt idx="31316">
                  <c:v>568.85399999999993</c:v>
                </c:pt>
                <c:pt idx="31317">
                  <c:v>568.87299999999993</c:v>
                </c:pt>
                <c:pt idx="31318">
                  <c:v>568.89300000000003</c:v>
                </c:pt>
                <c:pt idx="31319">
                  <c:v>568.91300000000001</c:v>
                </c:pt>
                <c:pt idx="31320">
                  <c:v>568.93299999999999</c:v>
                </c:pt>
                <c:pt idx="31321">
                  <c:v>568.95300000000009</c:v>
                </c:pt>
                <c:pt idx="31322">
                  <c:v>568.97200000000009</c:v>
                </c:pt>
                <c:pt idx="31323">
                  <c:v>568.99199999999996</c:v>
                </c:pt>
                <c:pt idx="31324">
                  <c:v>569.01199999999994</c:v>
                </c:pt>
                <c:pt idx="31325">
                  <c:v>569.03200000000004</c:v>
                </c:pt>
                <c:pt idx="31326">
                  <c:v>569.05200000000002</c:v>
                </c:pt>
                <c:pt idx="31327">
                  <c:v>569.07100000000003</c:v>
                </c:pt>
                <c:pt idx="31328">
                  <c:v>569.09100000000001</c:v>
                </c:pt>
                <c:pt idx="31329">
                  <c:v>569.11099999999999</c:v>
                </c:pt>
                <c:pt idx="31330">
                  <c:v>569.13099999999997</c:v>
                </c:pt>
                <c:pt idx="31331">
                  <c:v>569.15100000000007</c:v>
                </c:pt>
                <c:pt idx="31332">
                  <c:v>569.16999999999996</c:v>
                </c:pt>
                <c:pt idx="31333">
                  <c:v>569.19000000000005</c:v>
                </c:pt>
                <c:pt idx="31334">
                  <c:v>569.21</c:v>
                </c:pt>
                <c:pt idx="31335">
                  <c:v>569.23</c:v>
                </c:pt>
                <c:pt idx="31336">
                  <c:v>569.25</c:v>
                </c:pt>
                <c:pt idx="31337">
                  <c:v>569.26900000000001</c:v>
                </c:pt>
                <c:pt idx="31338">
                  <c:v>569.28899999999999</c:v>
                </c:pt>
                <c:pt idx="31339">
                  <c:v>569.30900000000008</c:v>
                </c:pt>
                <c:pt idx="31340">
                  <c:v>569.32899999999995</c:v>
                </c:pt>
                <c:pt idx="31341">
                  <c:v>569.34899999999993</c:v>
                </c:pt>
                <c:pt idx="31342">
                  <c:v>569.36799999999994</c:v>
                </c:pt>
                <c:pt idx="31343">
                  <c:v>569.38800000000003</c:v>
                </c:pt>
                <c:pt idx="31344">
                  <c:v>569.40800000000002</c:v>
                </c:pt>
                <c:pt idx="31345">
                  <c:v>569.428</c:v>
                </c:pt>
                <c:pt idx="31346">
                  <c:v>569.44799999999998</c:v>
                </c:pt>
                <c:pt idx="31347">
                  <c:v>569.4670000000001</c:v>
                </c:pt>
                <c:pt idx="31348">
                  <c:v>569.48699999999997</c:v>
                </c:pt>
                <c:pt idx="31349">
                  <c:v>569.50699999999995</c:v>
                </c:pt>
                <c:pt idx="31350">
                  <c:v>569.52700000000004</c:v>
                </c:pt>
                <c:pt idx="31351">
                  <c:v>569.54600000000005</c:v>
                </c:pt>
                <c:pt idx="31352">
                  <c:v>569.56600000000003</c:v>
                </c:pt>
                <c:pt idx="31353">
                  <c:v>569.5859999999999</c:v>
                </c:pt>
                <c:pt idx="31354">
                  <c:v>569.60599999999999</c:v>
                </c:pt>
                <c:pt idx="31355">
                  <c:v>569.62599999999998</c:v>
                </c:pt>
                <c:pt idx="31356">
                  <c:v>569.64499999999998</c:v>
                </c:pt>
                <c:pt idx="31357">
                  <c:v>569.66499999999996</c:v>
                </c:pt>
                <c:pt idx="31358">
                  <c:v>569.68500000000006</c:v>
                </c:pt>
                <c:pt idx="31359">
                  <c:v>569.70499999999993</c:v>
                </c:pt>
                <c:pt idx="31360">
                  <c:v>569.72399999999993</c:v>
                </c:pt>
                <c:pt idx="31361">
                  <c:v>569.74399999999991</c:v>
                </c:pt>
                <c:pt idx="31362">
                  <c:v>569.76400000000001</c:v>
                </c:pt>
                <c:pt idx="31363">
                  <c:v>569.78399999999999</c:v>
                </c:pt>
                <c:pt idx="31364">
                  <c:v>569.80400000000009</c:v>
                </c:pt>
                <c:pt idx="31365">
                  <c:v>569.82299999999998</c:v>
                </c:pt>
                <c:pt idx="31366">
                  <c:v>569.84299999999996</c:v>
                </c:pt>
                <c:pt idx="31367">
                  <c:v>569.86299999999994</c:v>
                </c:pt>
                <c:pt idx="31368">
                  <c:v>569.88300000000004</c:v>
                </c:pt>
                <c:pt idx="31369">
                  <c:v>569.90200000000004</c:v>
                </c:pt>
                <c:pt idx="31370">
                  <c:v>569.92200000000003</c:v>
                </c:pt>
                <c:pt idx="31371">
                  <c:v>569.94200000000001</c:v>
                </c:pt>
                <c:pt idx="31372">
                  <c:v>569.96199999999999</c:v>
                </c:pt>
                <c:pt idx="31373">
                  <c:v>569.98099999999999</c:v>
                </c:pt>
                <c:pt idx="31374">
                  <c:v>570.00099999999998</c:v>
                </c:pt>
                <c:pt idx="31375">
                  <c:v>570.02099999999996</c:v>
                </c:pt>
                <c:pt idx="31376">
                  <c:v>570.04100000000005</c:v>
                </c:pt>
                <c:pt idx="31377">
                  <c:v>570.06000000000006</c:v>
                </c:pt>
                <c:pt idx="31378">
                  <c:v>570.08000000000004</c:v>
                </c:pt>
                <c:pt idx="31379">
                  <c:v>570.09999999999991</c:v>
                </c:pt>
                <c:pt idx="31380">
                  <c:v>570.12</c:v>
                </c:pt>
                <c:pt idx="31381">
                  <c:v>570.13900000000001</c:v>
                </c:pt>
                <c:pt idx="31382">
                  <c:v>570.15899999999999</c:v>
                </c:pt>
                <c:pt idx="31383">
                  <c:v>570.17899999999997</c:v>
                </c:pt>
                <c:pt idx="31384">
                  <c:v>570.19900000000007</c:v>
                </c:pt>
                <c:pt idx="31385">
                  <c:v>570.21800000000007</c:v>
                </c:pt>
                <c:pt idx="31386">
                  <c:v>570.23799999999994</c:v>
                </c:pt>
                <c:pt idx="31387">
                  <c:v>570.25799999999992</c:v>
                </c:pt>
                <c:pt idx="31388">
                  <c:v>570.27800000000002</c:v>
                </c:pt>
                <c:pt idx="31389">
                  <c:v>570.29700000000003</c:v>
                </c:pt>
                <c:pt idx="31390">
                  <c:v>570.31700000000001</c:v>
                </c:pt>
                <c:pt idx="31391">
                  <c:v>570.33699999999999</c:v>
                </c:pt>
                <c:pt idx="31392">
                  <c:v>570.35699999999997</c:v>
                </c:pt>
                <c:pt idx="31393">
                  <c:v>570.37600000000009</c:v>
                </c:pt>
                <c:pt idx="31394">
                  <c:v>570.39599999999996</c:v>
                </c:pt>
                <c:pt idx="31395">
                  <c:v>570.41599999999994</c:v>
                </c:pt>
                <c:pt idx="31396">
                  <c:v>570.43600000000004</c:v>
                </c:pt>
                <c:pt idx="31397">
                  <c:v>570.45500000000004</c:v>
                </c:pt>
                <c:pt idx="31398">
                  <c:v>570.47500000000002</c:v>
                </c:pt>
                <c:pt idx="31399">
                  <c:v>570.495</c:v>
                </c:pt>
                <c:pt idx="31400">
                  <c:v>570.51400000000001</c:v>
                </c:pt>
                <c:pt idx="31401">
                  <c:v>570.53399999999999</c:v>
                </c:pt>
                <c:pt idx="31402">
                  <c:v>570.55399999999997</c:v>
                </c:pt>
                <c:pt idx="31403">
                  <c:v>570.57399999999996</c:v>
                </c:pt>
                <c:pt idx="31404">
                  <c:v>570.59299999999996</c:v>
                </c:pt>
                <c:pt idx="31405">
                  <c:v>570.61300000000006</c:v>
                </c:pt>
                <c:pt idx="31406">
                  <c:v>570.63300000000004</c:v>
                </c:pt>
                <c:pt idx="31407">
                  <c:v>570.65300000000002</c:v>
                </c:pt>
                <c:pt idx="31408">
                  <c:v>570.67199999999991</c:v>
                </c:pt>
                <c:pt idx="31409">
                  <c:v>570.69200000000001</c:v>
                </c:pt>
                <c:pt idx="31410">
                  <c:v>570.71199999999999</c:v>
                </c:pt>
                <c:pt idx="31411">
                  <c:v>570.73099999999999</c:v>
                </c:pt>
                <c:pt idx="31412">
                  <c:v>570.75099999999998</c:v>
                </c:pt>
                <c:pt idx="31413">
                  <c:v>570.77100000000007</c:v>
                </c:pt>
                <c:pt idx="31414">
                  <c:v>570.79099999999994</c:v>
                </c:pt>
                <c:pt idx="31415">
                  <c:v>570.80999999999995</c:v>
                </c:pt>
                <c:pt idx="31416">
                  <c:v>570.82999999999993</c:v>
                </c:pt>
                <c:pt idx="31417">
                  <c:v>570.85</c:v>
                </c:pt>
                <c:pt idx="31418">
                  <c:v>570.86900000000003</c:v>
                </c:pt>
                <c:pt idx="31419">
                  <c:v>570.88900000000001</c:v>
                </c:pt>
                <c:pt idx="31420">
                  <c:v>570.90899999999999</c:v>
                </c:pt>
                <c:pt idx="31421">
                  <c:v>570.92899999999997</c:v>
                </c:pt>
                <c:pt idx="31422">
                  <c:v>570.94799999999998</c:v>
                </c:pt>
                <c:pt idx="31423">
                  <c:v>570.96799999999996</c:v>
                </c:pt>
                <c:pt idx="31424">
                  <c:v>570.98800000000006</c:v>
                </c:pt>
                <c:pt idx="31425">
                  <c:v>571.00699999999995</c:v>
                </c:pt>
                <c:pt idx="31426">
                  <c:v>571.02700000000004</c:v>
                </c:pt>
                <c:pt idx="31427">
                  <c:v>571.04700000000003</c:v>
                </c:pt>
                <c:pt idx="31428">
                  <c:v>571.06600000000003</c:v>
                </c:pt>
                <c:pt idx="31429">
                  <c:v>571.08600000000001</c:v>
                </c:pt>
                <c:pt idx="31430">
                  <c:v>571.10599999999999</c:v>
                </c:pt>
                <c:pt idx="31431">
                  <c:v>571.12599999999998</c:v>
                </c:pt>
                <c:pt idx="31432">
                  <c:v>571.14499999999998</c:v>
                </c:pt>
                <c:pt idx="31433">
                  <c:v>571.16499999999996</c:v>
                </c:pt>
                <c:pt idx="31434">
                  <c:v>571.18500000000006</c:v>
                </c:pt>
                <c:pt idx="31435">
                  <c:v>571.20400000000006</c:v>
                </c:pt>
                <c:pt idx="31436">
                  <c:v>571.22399999999993</c:v>
                </c:pt>
                <c:pt idx="31437">
                  <c:v>571.24400000000003</c:v>
                </c:pt>
                <c:pt idx="31438">
                  <c:v>571.26299999999992</c:v>
                </c:pt>
                <c:pt idx="31439">
                  <c:v>571.28300000000002</c:v>
                </c:pt>
                <c:pt idx="31440">
                  <c:v>571.303</c:v>
                </c:pt>
                <c:pt idx="31441">
                  <c:v>571.322</c:v>
                </c:pt>
                <c:pt idx="31442">
                  <c:v>571.34199999999998</c:v>
                </c:pt>
                <c:pt idx="31443">
                  <c:v>571.36199999999997</c:v>
                </c:pt>
                <c:pt idx="31444">
                  <c:v>571.38199999999995</c:v>
                </c:pt>
                <c:pt idx="31445">
                  <c:v>571.40099999999995</c:v>
                </c:pt>
                <c:pt idx="31446">
                  <c:v>571.42099999999994</c:v>
                </c:pt>
                <c:pt idx="31447">
                  <c:v>571.44100000000003</c:v>
                </c:pt>
                <c:pt idx="31448">
                  <c:v>571.46</c:v>
                </c:pt>
                <c:pt idx="31449">
                  <c:v>571.48</c:v>
                </c:pt>
                <c:pt idx="31450">
                  <c:v>571.5</c:v>
                </c:pt>
                <c:pt idx="31451">
                  <c:v>571.51900000000001</c:v>
                </c:pt>
                <c:pt idx="31452">
                  <c:v>571.53899999999999</c:v>
                </c:pt>
                <c:pt idx="31453">
                  <c:v>571.55899999999997</c:v>
                </c:pt>
                <c:pt idx="31454">
                  <c:v>571.57799999999997</c:v>
                </c:pt>
                <c:pt idx="31455">
                  <c:v>571.59799999999996</c:v>
                </c:pt>
                <c:pt idx="31456">
                  <c:v>571.61800000000005</c:v>
                </c:pt>
                <c:pt idx="31457">
                  <c:v>571.63700000000006</c:v>
                </c:pt>
                <c:pt idx="31458">
                  <c:v>571.65700000000004</c:v>
                </c:pt>
                <c:pt idx="31459">
                  <c:v>571.67700000000002</c:v>
                </c:pt>
                <c:pt idx="31460">
                  <c:v>571.69599999999991</c:v>
                </c:pt>
                <c:pt idx="31461">
                  <c:v>571.71600000000001</c:v>
                </c:pt>
                <c:pt idx="31462">
                  <c:v>571.73599999999999</c:v>
                </c:pt>
                <c:pt idx="31463">
                  <c:v>571.755</c:v>
                </c:pt>
                <c:pt idx="31464">
                  <c:v>571.77499999999998</c:v>
                </c:pt>
                <c:pt idx="31465">
                  <c:v>571.79500000000007</c:v>
                </c:pt>
                <c:pt idx="31466">
                  <c:v>571.81400000000008</c:v>
                </c:pt>
                <c:pt idx="31467">
                  <c:v>571.83399999999995</c:v>
                </c:pt>
                <c:pt idx="31468">
                  <c:v>571.85399999999993</c:v>
                </c:pt>
                <c:pt idx="31469">
                  <c:v>571.87299999999993</c:v>
                </c:pt>
                <c:pt idx="31470">
                  <c:v>571.89300000000003</c:v>
                </c:pt>
                <c:pt idx="31471">
                  <c:v>571.91300000000001</c:v>
                </c:pt>
                <c:pt idx="31472">
                  <c:v>571.93200000000002</c:v>
                </c:pt>
                <c:pt idx="31473">
                  <c:v>571.952</c:v>
                </c:pt>
                <c:pt idx="31474">
                  <c:v>571.97199999999998</c:v>
                </c:pt>
                <c:pt idx="31475">
                  <c:v>571.99099999999999</c:v>
                </c:pt>
                <c:pt idx="31476">
                  <c:v>572.01099999999997</c:v>
                </c:pt>
                <c:pt idx="31477">
                  <c:v>572.03099999999995</c:v>
                </c:pt>
                <c:pt idx="31478">
                  <c:v>572.04999999999995</c:v>
                </c:pt>
                <c:pt idx="31479">
                  <c:v>572.07000000000005</c:v>
                </c:pt>
                <c:pt idx="31480">
                  <c:v>572.08900000000006</c:v>
                </c:pt>
                <c:pt idx="31481">
                  <c:v>572.10900000000004</c:v>
                </c:pt>
                <c:pt idx="31482">
                  <c:v>572.12899999999991</c:v>
                </c:pt>
                <c:pt idx="31483">
                  <c:v>572.14800000000002</c:v>
                </c:pt>
                <c:pt idx="31484">
                  <c:v>572.16800000000001</c:v>
                </c:pt>
                <c:pt idx="31485">
                  <c:v>572.18799999999999</c:v>
                </c:pt>
                <c:pt idx="31486">
                  <c:v>572.20699999999999</c:v>
                </c:pt>
                <c:pt idx="31487">
                  <c:v>572.22699999999998</c:v>
                </c:pt>
                <c:pt idx="31488">
                  <c:v>572.24700000000007</c:v>
                </c:pt>
                <c:pt idx="31489">
                  <c:v>572.26600000000008</c:v>
                </c:pt>
                <c:pt idx="31490">
                  <c:v>572.28600000000006</c:v>
                </c:pt>
                <c:pt idx="31491">
                  <c:v>572.30599999999993</c:v>
                </c:pt>
                <c:pt idx="31492">
                  <c:v>572.32499999999993</c:v>
                </c:pt>
                <c:pt idx="31493">
                  <c:v>572.34500000000003</c:v>
                </c:pt>
                <c:pt idx="31494">
                  <c:v>572.36400000000003</c:v>
                </c:pt>
                <c:pt idx="31495">
                  <c:v>572.38400000000001</c:v>
                </c:pt>
                <c:pt idx="31496">
                  <c:v>572.404</c:v>
                </c:pt>
                <c:pt idx="31497">
                  <c:v>572.423</c:v>
                </c:pt>
                <c:pt idx="31498">
                  <c:v>572.44299999999998</c:v>
                </c:pt>
                <c:pt idx="31499">
                  <c:v>572.46299999999997</c:v>
                </c:pt>
                <c:pt idx="31500">
                  <c:v>572.48199999999997</c:v>
                </c:pt>
                <c:pt idx="31501">
                  <c:v>572.50199999999995</c:v>
                </c:pt>
                <c:pt idx="31502">
                  <c:v>572.52099999999996</c:v>
                </c:pt>
                <c:pt idx="31503">
                  <c:v>572.54099999999994</c:v>
                </c:pt>
                <c:pt idx="31504">
                  <c:v>572.56100000000004</c:v>
                </c:pt>
                <c:pt idx="31505">
                  <c:v>572.58000000000004</c:v>
                </c:pt>
                <c:pt idx="31506">
                  <c:v>572.6</c:v>
                </c:pt>
                <c:pt idx="31507">
                  <c:v>572.62</c:v>
                </c:pt>
                <c:pt idx="31508">
                  <c:v>572.63900000000001</c:v>
                </c:pt>
                <c:pt idx="31509">
                  <c:v>572.65899999999999</c:v>
                </c:pt>
                <c:pt idx="31510">
                  <c:v>572.678</c:v>
                </c:pt>
                <c:pt idx="31511">
                  <c:v>572.69799999999998</c:v>
                </c:pt>
                <c:pt idx="31512">
                  <c:v>572.71799999999996</c:v>
                </c:pt>
                <c:pt idx="31513">
                  <c:v>572.73699999999997</c:v>
                </c:pt>
                <c:pt idx="31514">
                  <c:v>572.75700000000006</c:v>
                </c:pt>
                <c:pt idx="31515">
                  <c:v>572.77600000000007</c:v>
                </c:pt>
                <c:pt idx="31516">
                  <c:v>572.79600000000005</c:v>
                </c:pt>
                <c:pt idx="31517">
                  <c:v>572.81599999999992</c:v>
                </c:pt>
                <c:pt idx="31518">
                  <c:v>572.83499999999992</c:v>
                </c:pt>
                <c:pt idx="31519">
                  <c:v>572.85500000000002</c:v>
                </c:pt>
                <c:pt idx="31520">
                  <c:v>572.87400000000002</c:v>
                </c:pt>
                <c:pt idx="31521">
                  <c:v>572.89400000000001</c:v>
                </c:pt>
                <c:pt idx="31522">
                  <c:v>572.91399999999999</c:v>
                </c:pt>
                <c:pt idx="31523">
                  <c:v>572.93299999999999</c:v>
                </c:pt>
                <c:pt idx="31524">
                  <c:v>572.95300000000009</c:v>
                </c:pt>
                <c:pt idx="31525">
                  <c:v>572.97199999999998</c:v>
                </c:pt>
                <c:pt idx="31526">
                  <c:v>572.99200000000008</c:v>
                </c:pt>
                <c:pt idx="31527">
                  <c:v>573.01199999999994</c:v>
                </c:pt>
                <c:pt idx="31528">
                  <c:v>573.03099999999995</c:v>
                </c:pt>
                <c:pt idx="31529">
                  <c:v>573.05099999999993</c:v>
                </c:pt>
                <c:pt idx="31530">
                  <c:v>573.06999999999994</c:v>
                </c:pt>
                <c:pt idx="31531">
                  <c:v>573.09</c:v>
                </c:pt>
                <c:pt idx="31532">
                  <c:v>573.11</c:v>
                </c:pt>
                <c:pt idx="31533">
                  <c:v>573.12900000000002</c:v>
                </c:pt>
                <c:pt idx="31534">
                  <c:v>573.149</c:v>
                </c:pt>
                <c:pt idx="31535">
                  <c:v>573.16800000000001</c:v>
                </c:pt>
                <c:pt idx="31536">
                  <c:v>573.18799999999999</c:v>
                </c:pt>
                <c:pt idx="31537">
                  <c:v>573.20799999999997</c:v>
                </c:pt>
                <c:pt idx="31538">
                  <c:v>573.22699999999998</c:v>
                </c:pt>
                <c:pt idx="31539">
                  <c:v>573.24699999999996</c:v>
                </c:pt>
                <c:pt idx="31540">
                  <c:v>573.26599999999996</c:v>
                </c:pt>
                <c:pt idx="31541">
                  <c:v>573.28600000000006</c:v>
                </c:pt>
                <c:pt idx="31542">
                  <c:v>573.30500000000006</c:v>
                </c:pt>
                <c:pt idx="31543">
                  <c:v>573.32500000000005</c:v>
                </c:pt>
                <c:pt idx="31544">
                  <c:v>573.34499999999991</c:v>
                </c:pt>
                <c:pt idx="31545">
                  <c:v>573.36400000000003</c:v>
                </c:pt>
                <c:pt idx="31546">
                  <c:v>573.38400000000001</c:v>
                </c:pt>
                <c:pt idx="31547">
                  <c:v>573.40299999999991</c:v>
                </c:pt>
                <c:pt idx="31548">
                  <c:v>573.423</c:v>
                </c:pt>
                <c:pt idx="31549">
                  <c:v>573.44299999999998</c:v>
                </c:pt>
                <c:pt idx="31550">
                  <c:v>573.46199999999999</c:v>
                </c:pt>
                <c:pt idx="31551">
                  <c:v>573.48199999999997</c:v>
                </c:pt>
                <c:pt idx="31552">
                  <c:v>573.50099999999998</c:v>
                </c:pt>
                <c:pt idx="31553">
                  <c:v>573.52100000000007</c:v>
                </c:pt>
                <c:pt idx="31554">
                  <c:v>573.54000000000008</c:v>
                </c:pt>
                <c:pt idx="31555">
                  <c:v>573.55999999999995</c:v>
                </c:pt>
                <c:pt idx="31556">
                  <c:v>573.57999999999993</c:v>
                </c:pt>
                <c:pt idx="31557">
                  <c:v>573.59899999999993</c:v>
                </c:pt>
                <c:pt idx="31558">
                  <c:v>573.61900000000003</c:v>
                </c:pt>
                <c:pt idx="31559">
                  <c:v>573.63800000000003</c:v>
                </c:pt>
                <c:pt idx="31560">
                  <c:v>573.65800000000002</c:v>
                </c:pt>
                <c:pt idx="31561">
                  <c:v>573.67700000000002</c:v>
                </c:pt>
                <c:pt idx="31562">
                  <c:v>573.697</c:v>
                </c:pt>
                <c:pt idx="31563">
                  <c:v>573.71600000000001</c:v>
                </c:pt>
                <c:pt idx="31564">
                  <c:v>573.7360000000001</c:v>
                </c:pt>
                <c:pt idx="31565">
                  <c:v>573.75599999999997</c:v>
                </c:pt>
                <c:pt idx="31566">
                  <c:v>573.77499999999998</c:v>
                </c:pt>
                <c:pt idx="31567">
                  <c:v>573.79499999999996</c:v>
                </c:pt>
                <c:pt idx="31568">
                  <c:v>573.81399999999996</c:v>
                </c:pt>
                <c:pt idx="31569">
                  <c:v>573.83399999999995</c:v>
                </c:pt>
                <c:pt idx="31570">
                  <c:v>573.85299999999995</c:v>
                </c:pt>
                <c:pt idx="31571">
                  <c:v>573.87300000000005</c:v>
                </c:pt>
                <c:pt idx="31572">
                  <c:v>573.89200000000005</c:v>
                </c:pt>
                <c:pt idx="31573">
                  <c:v>573.91200000000003</c:v>
                </c:pt>
                <c:pt idx="31574">
                  <c:v>573.9319999999999</c:v>
                </c:pt>
                <c:pt idx="31575">
                  <c:v>573.95099999999991</c:v>
                </c:pt>
                <c:pt idx="31576">
                  <c:v>573.971</c:v>
                </c:pt>
                <c:pt idx="31577">
                  <c:v>573.99</c:v>
                </c:pt>
                <c:pt idx="31578">
                  <c:v>574.01</c:v>
                </c:pt>
                <c:pt idx="31579">
                  <c:v>574.029</c:v>
                </c:pt>
                <c:pt idx="31580">
                  <c:v>574.04899999999998</c:v>
                </c:pt>
                <c:pt idx="31581">
                  <c:v>574.06799999999998</c:v>
                </c:pt>
                <c:pt idx="31582">
                  <c:v>574.08800000000008</c:v>
                </c:pt>
                <c:pt idx="31583">
                  <c:v>574.10699999999997</c:v>
                </c:pt>
                <c:pt idx="31584">
                  <c:v>574.12700000000007</c:v>
                </c:pt>
                <c:pt idx="31585">
                  <c:v>574.14600000000007</c:v>
                </c:pt>
                <c:pt idx="31586">
                  <c:v>574.16599999999994</c:v>
                </c:pt>
                <c:pt idx="31587">
                  <c:v>574.18599999999992</c:v>
                </c:pt>
                <c:pt idx="31588">
                  <c:v>574.20499999999993</c:v>
                </c:pt>
                <c:pt idx="31589">
                  <c:v>574.22500000000002</c:v>
                </c:pt>
                <c:pt idx="31590">
                  <c:v>574.24400000000003</c:v>
                </c:pt>
                <c:pt idx="31591">
                  <c:v>574.26400000000001</c:v>
                </c:pt>
                <c:pt idx="31592">
                  <c:v>574.28300000000002</c:v>
                </c:pt>
                <c:pt idx="31593">
                  <c:v>574.303</c:v>
                </c:pt>
                <c:pt idx="31594">
                  <c:v>574.322</c:v>
                </c:pt>
                <c:pt idx="31595">
                  <c:v>574.3420000000001</c:v>
                </c:pt>
                <c:pt idx="31596">
                  <c:v>574.36099999999999</c:v>
                </c:pt>
                <c:pt idx="31597">
                  <c:v>574.38099999999997</c:v>
                </c:pt>
                <c:pt idx="31598">
                  <c:v>574.4</c:v>
                </c:pt>
                <c:pt idx="31599">
                  <c:v>574.41999999999996</c:v>
                </c:pt>
                <c:pt idx="31600">
                  <c:v>574.43899999999996</c:v>
                </c:pt>
                <c:pt idx="31601">
                  <c:v>574.45899999999995</c:v>
                </c:pt>
                <c:pt idx="31602">
                  <c:v>574.47799999999995</c:v>
                </c:pt>
                <c:pt idx="31603">
                  <c:v>574.49800000000005</c:v>
                </c:pt>
                <c:pt idx="31604">
                  <c:v>574.51700000000005</c:v>
                </c:pt>
                <c:pt idx="31605">
                  <c:v>574.53700000000003</c:v>
                </c:pt>
                <c:pt idx="31606">
                  <c:v>574.5569999999999</c:v>
                </c:pt>
                <c:pt idx="31607">
                  <c:v>574.57600000000002</c:v>
                </c:pt>
                <c:pt idx="31608">
                  <c:v>574.596</c:v>
                </c:pt>
                <c:pt idx="31609">
                  <c:v>574.61500000000001</c:v>
                </c:pt>
                <c:pt idx="31610">
                  <c:v>574.63499999999999</c:v>
                </c:pt>
                <c:pt idx="31611">
                  <c:v>574.654</c:v>
                </c:pt>
                <c:pt idx="31612">
                  <c:v>574.67399999999998</c:v>
                </c:pt>
                <c:pt idx="31613">
                  <c:v>574.69299999999998</c:v>
                </c:pt>
                <c:pt idx="31614">
                  <c:v>574.71299999999997</c:v>
                </c:pt>
                <c:pt idx="31615">
                  <c:v>574.73199999999997</c:v>
                </c:pt>
                <c:pt idx="31616">
                  <c:v>574.75200000000007</c:v>
                </c:pt>
                <c:pt idx="31617">
                  <c:v>574.77100000000007</c:v>
                </c:pt>
                <c:pt idx="31618">
                  <c:v>574.79099999999994</c:v>
                </c:pt>
                <c:pt idx="31619">
                  <c:v>574.81000000000006</c:v>
                </c:pt>
                <c:pt idx="31620">
                  <c:v>574.82999999999993</c:v>
                </c:pt>
                <c:pt idx="31621">
                  <c:v>574.84899999999993</c:v>
                </c:pt>
                <c:pt idx="31622">
                  <c:v>574.86900000000003</c:v>
                </c:pt>
                <c:pt idx="31623">
                  <c:v>574.88800000000003</c:v>
                </c:pt>
                <c:pt idx="31624">
                  <c:v>574.90800000000002</c:v>
                </c:pt>
                <c:pt idx="31625">
                  <c:v>574.92700000000002</c:v>
                </c:pt>
                <c:pt idx="31626">
                  <c:v>574.947</c:v>
                </c:pt>
                <c:pt idx="31627">
                  <c:v>574.96600000000001</c:v>
                </c:pt>
                <c:pt idx="31628">
                  <c:v>574.98599999999999</c:v>
                </c:pt>
                <c:pt idx="31629">
                  <c:v>575.005</c:v>
                </c:pt>
                <c:pt idx="31630">
                  <c:v>575.02499999999998</c:v>
                </c:pt>
                <c:pt idx="31631">
                  <c:v>575.0440000000001</c:v>
                </c:pt>
                <c:pt idx="31632">
                  <c:v>575.0630000000001</c:v>
                </c:pt>
                <c:pt idx="31633">
                  <c:v>575.08299999999997</c:v>
                </c:pt>
                <c:pt idx="31634">
                  <c:v>575.10199999999998</c:v>
                </c:pt>
                <c:pt idx="31635">
                  <c:v>575.12199999999996</c:v>
                </c:pt>
                <c:pt idx="31636">
                  <c:v>575.14099999999996</c:v>
                </c:pt>
                <c:pt idx="31637">
                  <c:v>575.16099999999994</c:v>
                </c:pt>
                <c:pt idx="31638">
                  <c:v>575.17999999999995</c:v>
                </c:pt>
                <c:pt idx="31639">
                  <c:v>575.20000000000005</c:v>
                </c:pt>
                <c:pt idx="31640">
                  <c:v>575.21900000000005</c:v>
                </c:pt>
                <c:pt idx="31641">
                  <c:v>575.23900000000003</c:v>
                </c:pt>
                <c:pt idx="31642">
                  <c:v>575.25800000000004</c:v>
                </c:pt>
                <c:pt idx="31643">
                  <c:v>575.27800000000002</c:v>
                </c:pt>
                <c:pt idx="31644">
                  <c:v>575.29700000000003</c:v>
                </c:pt>
                <c:pt idx="31645">
                  <c:v>575.31700000000001</c:v>
                </c:pt>
                <c:pt idx="31646">
                  <c:v>575.33600000000001</c:v>
                </c:pt>
                <c:pt idx="31647">
                  <c:v>575.35599999999999</c:v>
                </c:pt>
                <c:pt idx="31648">
                  <c:v>575.375</c:v>
                </c:pt>
                <c:pt idx="31649">
                  <c:v>575.39499999999998</c:v>
                </c:pt>
                <c:pt idx="31650">
                  <c:v>575.41399999999999</c:v>
                </c:pt>
                <c:pt idx="31651">
                  <c:v>575.43399999999997</c:v>
                </c:pt>
                <c:pt idx="31652">
                  <c:v>575.45299999999997</c:v>
                </c:pt>
                <c:pt idx="31653">
                  <c:v>575.47199999999998</c:v>
                </c:pt>
                <c:pt idx="31654">
                  <c:v>575.49200000000008</c:v>
                </c:pt>
                <c:pt idx="31655">
                  <c:v>575.51099999999997</c:v>
                </c:pt>
                <c:pt idx="31656">
                  <c:v>575.53100000000006</c:v>
                </c:pt>
                <c:pt idx="31657">
                  <c:v>575.55000000000007</c:v>
                </c:pt>
                <c:pt idx="31658">
                  <c:v>575.56999999999994</c:v>
                </c:pt>
                <c:pt idx="31659">
                  <c:v>575.58899999999994</c:v>
                </c:pt>
                <c:pt idx="31660">
                  <c:v>575.60899999999992</c:v>
                </c:pt>
                <c:pt idx="31661">
                  <c:v>575.62799999999993</c:v>
                </c:pt>
                <c:pt idx="31662">
                  <c:v>575.64800000000002</c:v>
                </c:pt>
                <c:pt idx="31663">
                  <c:v>575.66700000000003</c:v>
                </c:pt>
                <c:pt idx="31664">
                  <c:v>575.68600000000004</c:v>
                </c:pt>
                <c:pt idx="31665">
                  <c:v>575.70600000000002</c:v>
                </c:pt>
                <c:pt idx="31666">
                  <c:v>575.72500000000002</c:v>
                </c:pt>
                <c:pt idx="31667">
                  <c:v>575.745</c:v>
                </c:pt>
                <c:pt idx="31668">
                  <c:v>575.76400000000001</c:v>
                </c:pt>
                <c:pt idx="31669">
                  <c:v>575.78399999999999</c:v>
                </c:pt>
                <c:pt idx="31670">
                  <c:v>575.803</c:v>
                </c:pt>
                <c:pt idx="31671">
                  <c:v>575.82299999999998</c:v>
                </c:pt>
                <c:pt idx="31672">
                  <c:v>575.84199999999998</c:v>
                </c:pt>
                <c:pt idx="31673">
                  <c:v>575.86199999999997</c:v>
                </c:pt>
                <c:pt idx="31674">
                  <c:v>575.88099999999997</c:v>
                </c:pt>
                <c:pt idx="31675">
                  <c:v>575.9</c:v>
                </c:pt>
                <c:pt idx="31676">
                  <c:v>575.91999999999996</c:v>
                </c:pt>
                <c:pt idx="31677">
                  <c:v>575.93899999999996</c:v>
                </c:pt>
                <c:pt idx="31678">
                  <c:v>575.95899999999995</c:v>
                </c:pt>
                <c:pt idx="31679">
                  <c:v>575.97799999999995</c:v>
                </c:pt>
                <c:pt idx="31680">
                  <c:v>575.99800000000005</c:v>
                </c:pt>
                <c:pt idx="31681">
                  <c:v>576.01700000000005</c:v>
                </c:pt>
                <c:pt idx="31682">
                  <c:v>576.03600000000006</c:v>
                </c:pt>
                <c:pt idx="31683">
                  <c:v>576.05600000000004</c:v>
                </c:pt>
                <c:pt idx="31684">
                  <c:v>576.07500000000005</c:v>
                </c:pt>
                <c:pt idx="31685">
                  <c:v>576.09500000000003</c:v>
                </c:pt>
                <c:pt idx="31686">
                  <c:v>576.11400000000003</c:v>
                </c:pt>
                <c:pt idx="31687">
                  <c:v>576.13400000000001</c:v>
                </c:pt>
                <c:pt idx="31688">
                  <c:v>576.15299999999991</c:v>
                </c:pt>
                <c:pt idx="31689">
                  <c:v>576.17199999999991</c:v>
                </c:pt>
                <c:pt idx="31690">
                  <c:v>576.19200000000001</c:v>
                </c:pt>
                <c:pt idx="31691">
                  <c:v>576.21100000000001</c:v>
                </c:pt>
                <c:pt idx="31692">
                  <c:v>576.23099999999999</c:v>
                </c:pt>
                <c:pt idx="31693">
                  <c:v>576.25</c:v>
                </c:pt>
                <c:pt idx="31694">
                  <c:v>576.27</c:v>
                </c:pt>
                <c:pt idx="31695">
                  <c:v>576.28899999999999</c:v>
                </c:pt>
                <c:pt idx="31696">
                  <c:v>576.30799999999999</c:v>
                </c:pt>
                <c:pt idx="31697">
                  <c:v>576.32799999999997</c:v>
                </c:pt>
                <c:pt idx="31698">
                  <c:v>576.34699999999998</c:v>
                </c:pt>
                <c:pt idx="31699">
                  <c:v>576.36700000000008</c:v>
                </c:pt>
                <c:pt idx="31700">
                  <c:v>576.38600000000008</c:v>
                </c:pt>
                <c:pt idx="31701">
                  <c:v>576.40500000000009</c:v>
                </c:pt>
                <c:pt idx="31702">
                  <c:v>576.42499999999995</c:v>
                </c:pt>
                <c:pt idx="31703">
                  <c:v>576.44400000000007</c:v>
                </c:pt>
                <c:pt idx="31704">
                  <c:v>576.46399999999994</c:v>
                </c:pt>
                <c:pt idx="31705">
                  <c:v>576.48299999999995</c:v>
                </c:pt>
                <c:pt idx="31706">
                  <c:v>576.50299999999993</c:v>
                </c:pt>
                <c:pt idx="31707">
                  <c:v>576.52199999999993</c:v>
                </c:pt>
                <c:pt idx="31708">
                  <c:v>576.54099999999994</c:v>
                </c:pt>
                <c:pt idx="31709">
                  <c:v>576.56100000000004</c:v>
                </c:pt>
                <c:pt idx="31710">
                  <c:v>576.58000000000004</c:v>
                </c:pt>
                <c:pt idx="31711">
                  <c:v>576.6</c:v>
                </c:pt>
                <c:pt idx="31712">
                  <c:v>576.61900000000003</c:v>
                </c:pt>
                <c:pt idx="31713">
                  <c:v>576.63800000000003</c:v>
                </c:pt>
                <c:pt idx="31714">
                  <c:v>576.65800000000002</c:v>
                </c:pt>
                <c:pt idx="31715">
                  <c:v>576.67700000000002</c:v>
                </c:pt>
                <c:pt idx="31716">
                  <c:v>576.697</c:v>
                </c:pt>
                <c:pt idx="31717">
                  <c:v>576.71600000000001</c:v>
                </c:pt>
                <c:pt idx="31718">
                  <c:v>576.73500000000001</c:v>
                </c:pt>
                <c:pt idx="31719">
                  <c:v>576.755</c:v>
                </c:pt>
                <c:pt idx="31720">
                  <c:v>576.774</c:v>
                </c:pt>
                <c:pt idx="31721">
                  <c:v>576.79399999999998</c:v>
                </c:pt>
                <c:pt idx="31722">
                  <c:v>576.81299999999999</c:v>
                </c:pt>
                <c:pt idx="31723">
                  <c:v>576.83199999999999</c:v>
                </c:pt>
                <c:pt idx="31724">
                  <c:v>576.85199999999998</c:v>
                </c:pt>
                <c:pt idx="31725">
                  <c:v>576.87099999999998</c:v>
                </c:pt>
                <c:pt idx="31726">
                  <c:v>576.89</c:v>
                </c:pt>
                <c:pt idx="31727">
                  <c:v>576.91</c:v>
                </c:pt>
                <c:pt idx="31728">
                  <c:v>576.92899999999997</c:v>
                </c:pt>
                <c:pt idx="31729">
                  <c:v>576.94900000000007</c:v>
                </c:pt>
                <c:pt idx="31730">
                  <c:v>576.96799999999996</c:v>
                </c:pt>
                <c:pt idx="31731">
                  <c:v>576.98699999999997</c:v>
                </c:pt>
                <c:pt idx="31732">
                  <c:v>577.00700000000006</c:v>
                </c:pt>
                <c:pt idx="31733">
                  <c:v>577.02600000000007</c:v>
                </c:pt>
                <c:pt idx="31734">
                  <c:v>577.04500000000007</c:v>
                </c:pt>
                <c:pt idx="31735">
                  <c:v>577.06500000000005</c:v>
                </c:pt>
                <c:pt idx="31736">
                  <c:v>577.08400000000006</c:v>
                </c:pt>
                <c:pt idx="31737">
                  <c:v>577.10399999999993</c:v>
                </c:pt>
                <c:pt idx="31738">
                  <c:v>577.12300000000005</c:v>
                </c:pt>
                <c:pt idx="31739">
                  <c:v>577.14200000000005</c:v>
                </c:pt>
                <c:pt idx="31740">
                  <c:v>577.16199999999992</c:v>
                </c:pt>
                <c:pt idx="31741">
                  <c:v>577.18099999999993</c:v>
                </c:pt>
                <c:pt idx="31742">
                  <c:v>577.19999999999993</c:v>
                </c:pt>
                <c:pt idx="31743">
                  <c:v>577.22</c:v>
                </c:pt>
                <c:pt idx="31744">
                  <c:v>577.23899999999992</c:v>
                </c:pt>
                <c:pt idx="31745">
                  <c:v>577.25900000000001</c:v>
                </c:pt>
                <c:pt idx="31746">
                  <c:v>577.27800000000002</c:v>
                </c:pt>
                <c:pt idx="31747">
                  <c:v>577.29700000000003</c:v>
                </c:pt>
                <c:pt idx="31748">
                  <c:v>577.31700000000001</c:v>
                </c:pt>
                <c:pt idx="31749">
                  <c:v>577.33600000000001</c:v>
                </c:pt>
                <c:pt idx="31750">
                  <c:v>577.35500000000002</c:v>
                </c:pt>
                <c:pt idx="31751">
                  <c:v>577.375</c:v>
                </c:pt>
                <c:pt idx="31752">
                  <c:v>577.39400000000001</c:v>
                </c:pt>
                <c:pt idx="31753">
                  <c:v>577.41300000000001</c:v>
                </c:pt>
                <c:pt idx="31754">
                  <c:v>577.43299999999999</c:v>
                </c:pt>
                <c:pt idx="31755">
                  <c:v>577.452</c:v>
                </c:pt>
                <c:pt idx="31756">
                  <c:v>577.47200000000009</c:v>
                </c:pt>
                <c:pt idx="31757">
                  <c:v>577.4910000000001</c:v>
                </c:pt>
                <c:pt idx="31758">
                  <c:v>577.51</c:v>
                </c:pt>
                <c:pt idx="31759">
                  <c:v>577.53</c:v>
                </c:pt>
                <c:pt idx="31760">
                  <c:v>577.54899999999998</c:v>
                </c:pt>
                <c:pt idx="31761">
                  <c:v>577.56799999999998</c:v>
                </c:pt>
                <c:pt idx="31762">
                  <c:v>577.58799999999997</c:v>
                </c:pt>
                <c:pt idx="31763">
                  <c:v>577.60699999999997</c:v>
                </c:pt>
                <c:pt idx="31764">
                  <c:v>577.62599999999998</c:v>
                </c:pt>
                <c:pt idx="31765">
                  <c:v>577.64599999999996</c:v>
                </c:pt>
                <c:pt idx="31766">
                  <c:v>577.66499999999996</c:v>
                </c:pt>
                <c:pt idx="31767">
                  <c:v>577.68399999999997</c:v>
                </c:pt>
                <c:pt idx="31768">
                  <c:v>577.70399999999995</c:v>
                </c:pt>
                <c:pt idx="31769">
                  <c:v>577.72299999999996</c:v>
                </c:pt>
                <c:pt idx="31770">
                  <c:v>577.74199999999996</c:v>
                </c:pt>
                <c:pt idx="31771">
                  <c:v>577.76200000000006</c:v>
                </c:pt>
                <c:pt idx="31772">
                  <c:v>577.78099999999995</c:v>
                </c:pt>
                <c:pt idx="31773">
                  <c:v>577.79999999999995</c:v>
                </c:pt>
                <c:pt idx="31774">
                  <c:v>577.82000000000005</c:v>
                </c:pt>
                <c:pt idx="31775">
                  <c:v>577.83900000000006</c:v>
                </c:pt>
                <c:pt idx="31776">
                  <c:v>577.85800000000006</c:v>
                </c:pt>
                <c:pt idx="31777">
                  <c:v>577.87800000000004</c:v>
                </c:pt>
                <c:pt idx="31778">
                  <c:v>577.89700000000005</c:v>
                </c:pt>
                <c:pt idx="31779">
                  <c:v>577.91600000000005</c:v>
                </c:pt>
                <c:pt idx="31780">
                  <c:v>577.93600000000004</c:v>
                </c:pt>
                <c:pt idx="31781">
                  <c:v>577.95500000000004</c:v>
                </c:pt>
                <c:pt idx="31782">
                  <c:v>577.97400000000005</c:v>
                </c:pt>
                <c:pt idx="31783">
                  <c:v>577.99399999999991</c:v>
                </c:pt>
                <c:pt idx="31784">
                  <c:v>578.01299999999992</c:v>
                </c:pt>
                <c:pt idx="31785">
                  <c:v>578.03200000000004</c:v>
                </c:pt>
                <c:pt idx="31786">
                  <c:v>578.05200000000002</c:v>
                </c:pt>
                <c:pt idx="31787">
                  <c:v>578.07099999999991</c:v>
                </c:pt>
                <c:pt idx="31788">
                  <c:v>578.08999999999992</c:v>
                </c:pt>
                <c:pt idx="31789">
                  <c:v>578.11</c:v>
                </c:pt>
                <c:pt idx="31790">
                  <c:v>578.12900000000002</c:v>
                </c:pt>
                <c:pt idx="31791">
                  <c:v>578.14800000000002</c:v>
                </c:pt>
                <c:pt idx="31792">
                  <c:v>578.16800000000001</c:v>
                </c:pt>
                <c:pt idx="31793">
                  <c:v>578.18700000000001</c:v>
                </c:pt>
                <c:pt idx="31794">
                  <c:v>578.20600000000002</c:v>
                </c:pt>
                <c:pt idx="31795">
                  <c:v>578.226</c:v>
                </c:pt>
                <c:pt idx="31796">
                  <c:v>578.245</c:v>
                </c:pt>
                <c:pt idx="31797">
                  <c:v>578.26400000000001</c:v>
                </c:pt>
                <c:pt idx="31798">
                  <c:v>578.28300000000002</c:v>
                </c:pt>
                <c:pt idx="31799">
                  <c:v>578.303</c:v>
                </c:pt>
                <c:pt idx="31800">
                  <c:v>578.322</c:v>
                </c:pt>
                <c:pt idx="31801">
                  <c:v>578.34100000000001</c:v>
                </c:pt>
                <c:pt idx="31802">
                  <c:v>578.36099999999999</c:v>
                </c:pt>
                <c:pt idx="31803">
                  <c:v>578.38</c:v>
                </c:pt>
                <c:pt idx="31804">
                  <c:v>578.399</c:v>
                </c:pt>
                <c:pt idx="31805">
                  <c:v>578.41899999999998</c:v>
                </c:pt>
                <c:pt idx="31806">
                  <c:v>578.43799999999999</c:v>
                </c:pt>
                <c:pt idx="31807">
                  <c:v>578.45699999999999</c:v>
                </c:pt>
                <c:pt idx="31808">
                  <c:v>578.476</c:v>
                </c:pt>
                <c:pt idx="31809">
                  <c:v>578.49600000000009</c:v>
                </c:pt>
                <c:pt idx="31810">
                  <c:v>578.51499999999999</c:v>
                </c:pt>
                <c:pt idx="31811">
                  <c:v>578.53399999999999</c:v>
                </c:pt>
                <c:pt idx="31812">
                  <c:v>578.55399999999997</c:v>
                </c:pt>
                <c:pt idx="31813">
                  <c:v>578.57299999999998</c:v>
                </c:pt>
                <c:pt idx="31814">
                  <c:v>578.5920000000001</c:v>
                </c:pt>
                <c:pt idx="31815">
                  <c:v>578.61199999999997</c:v>
                </c:pt>
                <c:pt idx="31816">
                  <c:v>578.63099999999997</c:v>
                </c:pt>
                <c:pt idx="31817">
                  <c:v>578.65</c:v>
                </c:pt>
                <c:pt idx="31818">
                  <c:v>578.66899999999998</c:v>
                </c:pt>
                <c:pt idx="31819">
                  <c:v>578.68899999999996</c:v>
                </c:pt>
                <c:pt idx="31820">
                  <c:v>578.70799999999997</c:v>
                </c:pt>
                <c:pt idx="31821">
                  <c:v>578.72699999999998</c:v>
                </c:pt>
                <c:pt idx="31822">
                  <c:v>578.74699999999996</c:v>
                </c:pt>
                <c:pt idx="31823">
                  <c:v>578.76599999999996</c:v>
                </c:pt>
                <c:pt idx="31824">
                  <c:v>578.78499999999997</c:v>
                </c:pt>
                <c:pt idx="31825">
                  <c:v>578.80399999999997</c:v>
                </c:pt>
                <c:pt idx="31826">
                  <c:v>578.82399999999996</c:v>
                </c:pt>
                <c:pt idx="31827">
                  <c:v>578.84299999999996</c:v>
                </c:pt>
                <c:pt idx="31828">
                  <c:v>578.86199999999997</c:v>
                </c:pt>
                <c:pt idx="31829">
                  <c:v>578.88099999999997</c:v>
                </c:pt>
                <c:pt idx="31830">
                  <c:v>578.90099999999995</c:v>
                </c:pt>
                <c:pt idx="31831">
                  <c:v>578.91999999999996</c:v>
                </c:pt>
                <c:pt idx="31832">
                  <c:v>578.93899999999996</c:v>
                </c:pt>
                <c:pt idx="31833">
                  <c:v>578.95900000000006</c:v>
                </c:pt>
                <c:pt idx="31834">
                  <c:v>578.97800000000007</c:v>
                </c:pt>
                <c:pt idx="31835">
                  <c:v>578.99699999999996</c:v>
                </c:pt>
                <c:pt idx="31836">
                  <c:v>579.01599999999996</c:v>
                </c:pt>
                <c:pt idx="31837">
                  <c:v>579.03600000000006</c:v>
                </c:pt>
                <c:pt idx="31838">
                  <c:v>579.05500000000006</c:v>
                </c:pt>
                <c:pt idx="31839">
                  <c:v>579.07400000000007</c:v>
                </c:pt>
                <c:pt idx="31840">
                  <c:v>579.09299999999996</c:v>
                </c:pt>
                <c:pt idx="31841">
                  <c:v>579.11300000000006</c:v>
                </c:pt>
                <c:pt idx="31842">
                  <c:v>579.13200000000006</c:v>
                </c:pt>
                <c:pt idx="31843">
                  <c:v>579.15100000000007</c:v>
                </c:pt>
                <c:pt idx="31844">
                  <c:v>579.17100000000005</c:v>
                </c:pt>
                <c:pt idx="31845">
                  <c:v>579.19000000000005</c:v>
                </c:pt>
                <c:pt idx="31846">
                  <c:v>579.20900000000006</c:v>
                </c:pt>
                <c:pt idx="31847">
                  <c:v>579.22800000000007</c:v>
                </c:pt>
                <c:pt idx="31848">
                  <c:v>579.24800000000005</c:v>
                </c:pt>
                <c:pt idx="31849">
                  <c:v>579.26700000000005</c:v>
                </c:pt>
                <c:pt idx="31850">
                  <c:v>579.28600000000006</c:v>
                </c:pt>
                <c:pt idx="31851">
                  <c:v>579.30500000000006</c:v>
                </c:pt>
                <c:pt idx="31852">
                  <c:v>579.32499999999993</c:v>
                </c:pt>
                <c:pt idx="31853">
                  <c:v>579.34399999999994</c:v>
                </c:pt>
                <c:pt idx="31854">
                  <c:v>579.36300000000006</c:v>
                </c:pt>
                <c:pt idx="31855">
                  <c:v>579.38200000000006</c:v>
                </c:pt>
                <c:pt idx="31856">
                  <c:v>579.40199999999993</c:v>
                </c:pt>
                <c:pt idx="31857">
                  <c:v>579.42099999999994</c:v>
                </c:pt>
                <c:pt idx="31858">
                  <c:v>579.43999999999994</c:v>
                </c:pt>
                <c:pt idx="31859">
                  <c:v>579.45899999999995</c:v>
                </c:pt>
                <c:pt idx="31860">
                  <c:v>579.47899999999993</c:v>
                </c:pt>
                <c:pt idx="31861">
                  <c:v>579.49799999999993</c:v>
                </c:pt>
                <c:pt idx="31862">
                  <c:v>579.51699999999994</c:v>
                </c:pt>
                <c:pt idx="31863">
                  <c:v>579.53599999999994</c:v>
                </c:pt>
                <c:pt idx="31864">
                  <c:v>579.55499999999995</c:v>
                </c:pt>
                <c:pt idx="31865">
                  <c:v>579.57499999999993</c:v>
                </c:pt>
                <c:pt idx="31866">
                  <c:v>579.59399999999994</c:v>
                </c:pt>
                <c:pt idx="31867">
                  <c:v>579.61299999999994</c:v>
                </c:pt>
                <c:pt idx="31868">
                  <c:v>579.63199999999995</c:v>
                </c:pt>
                <c:pt idx="31869">
                  <c:v>579.65199999999993</c:v>
                </c:pt>
                <c:pt idx="31870">
                  <c:v>579.67099999999994</c:v>
                </c:pt>
                <c:pt idx="31871">
                  <c:v>579.68999999999994</c:v>
                </c:pt>
                <c:pt idx="31872">
                  <c:v>579.70899999999995</c:v>
                </c:pt>
                <c:pt idx="31873">
                  <c:v>579.72900000000004</c:v>
                </c:pt>
                <c:pt idx="31874">
                  <c:v>579.74799999999993</c:v>
                </c:pt>
                <c:pt idx="31875">
                  <c:v>579.76699999999994</c:v>
                </c:pt>
                <c:pt idx="31876">
                  <c:v>579.78599999999994</c:v>
                </c:pt>
                <c:pt idx="31877">
                  <c:v>579.80499999999995</c:v>
                </c:pt>
                <c:pt idx="31878">
                  <c:v>579.82500000000005</c:v>
                </c:pt>
                <c:pt idx="31879">
                  <c:v>579.84399999999994</c:v>
                </c:pt>
                <c:pt idx="31880">
                  <c:v>579.86299999999994</c:v>
                </c:pt>
                <c:pt idx="31881">
                  <c:v>579.88199999999995</c:v>
                </c:pt>
                <c:pt idx="31882">
                  <c:v>579.90200000000004</c:v>
                </c:pt>
                <c:pt idx="31883">
                  <c:v>579.92100000000005</c:v>
                </c:pt>
                <c:pt idx="31884">
                  <c:v>579.93999999999994</c:v>
                </c:pt>
                <c:pt idx="31885">
                  <c:v>579.95899999999995</c:v>
                </c:pt>
                <c:pt idx="31886">
                  <c:v>579.97799999999995</c:v>
                </c:pt>
                <c:pt idx="31887">
                  <c:v>579.99800000000005</c:v>
                </c:pt>
                <c:pt idx="31888">
                  <c:v>580.01700000000005</c:v>
                </c:pt>
                <c:pt idx="31889">
                  <c:v>580.03599999999994</c:v>
                </c:pt>
                <c:pt idx="31890">
                  <c:v>580.05499999999995</c:v>
                </c:pt>
                <c:pt idx="31891">
                  <c:v>580.07399999999996</c:v>
                </c:pt>
                <c:pt idx="31892">
                  <c:v>580.09400000000005</c:v>
                </c:pt>
                <c:pt idx="31893">
                  <c:v>580.11300000000006</c:v>
                </c:pt>
                <c:pt idx="31894">
                  <c:v>580.13199999999995</c:v>
                </c:pt>
                <c:pt idx="31895">
                  <c:v>580.15099999999995</c:v>
                </c:pt>
                <c:pt idx="31896">
                  <c:v>580.17100000000005</c:v>
                </c:pt>
                <c:pt idx="31897">
                  <c:v>580.19000000000005</c:v>
                </c:pt>
                <c:pt idx="31898">
                  <c:v>580.20900000000006</c:v>
                </c:pt>
                <c:pt idx="31899">
                  <c:v>580.22799999999995</c:v>
                </c:pt>
                <c:pt idx="31900">
                  <c:v>580.24699999999996</c:v>
                </c:pt>
                <c:pt idx="31901">
                  <c:v>580.26700000000005</c:v>
                </c:pt>
                <c:pt idx="31902">
                  <c:v>580.28600000000006</c:v>
                </c:pt>
                <c:pt idx="31903">
                  <c:v>580.30500000000006</c:v>
                </c:pt>
                <c:pt idx="31904">
                  <c:v>580.32399999999996</c:v>
                </c:pt>
                <c:pt idx="31905">
                  <c:v>580.34299999999996</c:v>
                </c:pt>
                <c:pt idx="31906">
                  <c:v>580.36300000000006</c:v>
                </c:pt>
                <c:pt idx="31907">
                  <c:v>580.38200000000006</c:v>
                </c:pt>
                <c:pt idx="31908">
                  <c:v>580.40099999999995</c:v>
                </c:pt>
                <c:pt idx="31909">
                  <c:v>580.41999999999996</c:v>
                </c:pt>
                <c:pt idx="31910">
                  <c:v>580.43899999999996</c:v>
                </c:pt>
                <c:pt idx="31911">
                  <c:v>580.45799999999997</c:v>
                </c:pt>
                <c:pt idx="31912">
                  <c:v>580.47800000000007</c:v>
                </c:pt>
                <c:pt idx="31913">
                  <c:v>580.49699999999996</c:v>
                </c:pt>
                <c:pt idx="31914">
                  <c:v>580.51599999999996</c:v>
                </c:pt>
                <c:pt idx="31915">
                  <c:v>580.53499999999997</c:v>
                </c:pt>
                <c:pt idx="31916">
                  <c:v>580.55399999999997</c:v>
                </c:pt>
                <c:pt idx="31917">
                  <c:v>580.57400000000007</c:v>
                </c:pt>
                <c:pt idx="31918">
                  <c:v>580.59299999999996</c:v>
                </c:pt>
                <c:pt idx="31919">
                  <c:v>580.61199999999997</c:v>
                </c:pt>
                <c:pt idx="31920">
                  <c:v>580.63099999999997</c:v>
                </c:pt>
                <c:pt idx="31921">
                  <c:v>580.65</c:v>
                </c:pt>
                <c:pt idx="31922">
                  <c:v>580.66899999999998</c:v>
                </c:pt>
                <c:pt idx="31923">
                  <c:v>580.68899999999996</c:v>
                </c:pt>
                <c:pt idx="31924">
                  <c:v>580.70799999999997</c:v>
                </c:pt>
                <c:pt idx="31925">
                  <c:v>580.72699999999998</c:v>
                </c:pt>
                <c:pt idx="31926">
                  <c:v>580.74599999999998</c:v>
                </c:pt>
                <c:pt idx="31927">
                  <c:v>580.76499999999999</c:v>
                </c:pt>
                <c:pt idx="31928">
                  <c:v>580.78399999999999</c:v>
                </c:pt>
                <c:pt idx="31929">
                  <c:v>580.80399999999997</c:v>
                </c:pt>
                <c:pt idx="31930">
                  <c:v>580.82299999999998</c:v>
                </c:pt>
                <c:pt idx="31931">
                  <c:v>580.84199999999998</c:v>
                </c:pt>
                <c:pt idx="31932">
                  <c:v>580.86099999999999</c:v>
                </c:pt>
                <c:pt idx="31933">
                  <c:v>580.88</c:v>
                </c:pt>
                <c:pt idx="31934">
                  <c:v>580.899</c:v>
                </c:pt>
                <c:pt idx="31935">
                  <c:v>580.91899999999998</c:v>
                </c:pt>
                <c:pt idx="31936">
                  <c:v>580.93799999999999</c:v>
                </c:pt>
                <c:pt idx="31937">
                  <c:v>580.95699999999999</c:v>
                </c:pt>
                <c:pt idx="31938">
                  <c:v>580.976</c:v>
                </c:pt>
                <c:pt idx="31939">
                  <c:v>580.995</c:v>
                </c:pt>
                <c:pt idx="31940">
                  <c:v>581.01400000000001</c:v>
                </c:pt>
                <c:pt idx="31941">
                  <c:v>581.03399999999999</c:v>
                </c:pt>
                <c:pt idx="31942">
                  <c:v>581.053</c:v>
                </c:pt>
                <c:pt idx="31943">
                  <c:v>581.072</c:v>
                </c:pt>
                <c:pt idx="31944">
                  <c:v>581.09100000000001</c:v>
                </c:pt>
                <c:pt idx="31945">
                  <c:v>581.11</c:v>
                </c:pt>
                <c:pt idx="31946">
                  <c:v>581.12900000000002</c:v>
                </c:pt>
                <c:pt idx="31947">
                  <c:v>581.14800000000002</c:v>
                </c:pt>
                <c:pt idx="31948">
                  <c:v>581.16800000000001</c:v>
                </c:pt>
                <c:pt idx="31949">
                  <c:v>581.18700000000001</c:v>
                </c:pt>
                <c:pt idx="31950">
                  <c:v>581.20600000000002</c:v>
                </c:pt>
                <c:pt idx="31951">
                  <c:v>581.22500000000002</c:v>
                </c:pt>
                <c:pt idx="31952">
                  <c:v>581.24400000000003</c:v>
                </c:pt>
                <c:pt idx="31953">
                  <c:v>581.26300000000003</c:v>
                </c:pt>
                <c:pt idx="31954">
                  <c:v>581.28199999999993</c:v>
                </c:pt>
                <c:pt idx="31955">
                  <c:v>581.30200000000002</c:v>
                </c:pt>
                <c:pt idx="31956">
                  <c:v>581.32100000000003</c:v>
                </c:pt>
                <c:pt idx="31957">
                  <c:v>581.34</c:v>
                </c:pt>
                <c:pt idx="31958">
                  <c:v>581.35900000000004</c:v>
                </c:pt>
                <c:pt idx="31959">
                  <c:v>581.37799999999993</c:v>
                </c:pt>
                <c:pt idx="31960">
                  <c:v>581.39699999999993</c:v>
                </c:pt>
                <c:pt idx="31961">
                  <c:v>581.41599999999994</c:v>
                </c:pt>
                <c:pt idx="31962">
                  <c:v>581.43600000000004</c:v>
                </c:pt>
                <c:pt idx="31963">
                  <c:v>581.45500000000004</c:v>
                </c:pt>
                <c:pt idx="31964">
                  <c:v>581.47399999999993</c:v>
                </c:pt>
                <c:pt idx="31965">
                  <c:v>581.49299999999994</c:v>
                </c:pt>
                <c:pt idx="31966">
                  <c:v>581.51199999999994</c:v>
                </c:pt>
                <c:pt idx="31967">
                  <c:v>581.53099999999995</c:v>
                </c:pt>
                <c:pt idx="31968">
                  <c:v>581.54999999999995</c:v>
                </c:pt>
                <c:pt idx="31969">
                  <c:v>581.56899999999996</c:v>
                </c:pt>
                <c:pt idx="31970">
                  <c:v>581.58899999999994</c:v>
                </c:pt>
                <c:pt idx="31971">
                  <c:v>581.60799999999995</c:v>
                </c:pt>
                <c:pt idx="31972">
                  <c:v>581.62699999999995</c:v>
                </c:pt>
                <c:pt idx="31973">
                  <c:v>581.64599999999996</c:v>
                </c:pt>
                <c:pt idx="31974">
                  <c:v>581.66499999999996</c:v>
                </c:pt>
                <c:pt idx="31975">
                  <c:v>581.68399999999997</c:v>
                </c:pt>
                <c:pt idx="31976">
                  <c:v>581.69900000000007</c:v>
                </c:pt>
                <c:pt idx="31977">
                  <c:v>581.70299999999997</c:v>
                </c:pt>
                <c:pt idx="31978">
                  <c:v>581.72</c:v>
                </c:pt>
                <c:pt idx="31979">
                  <c:v>581.72200000000009</c:v>
                </c:pt>
                <c:pt idx="31980">
                  <c:v>581.74</c:v>
                </c:pt>
                <c:pt idx="31981">
                  <c:v>581.74199999999996</c:v>
                </c:pt>
                <c:pt idx="31982">
                  <c:v>581.76</c:v>
                </c:pt>
                <c:pt idx="31983">
                  <c:v>581.76099999999997</c:v>
                </c:pt>
                <c:pt idx="31984">
                  <c:v>581.78</c:v>
                </c:pt>
                <c:pt idx="31985">
                  <c:v>581.79999999999995</c:v>
                </c:pt>
                <c:pt idx="31986">
                  <c:v>581.82100000000003</c:v>
                </c:pt>
                <c:pt idx="31987">
                  <c:v>581.84099999999989</c:v>
                </c:pt>
                <c:pt idx="31988">
                  <c:v>581.86099999999999</c:v>
                </c:pt>
                <c:pt idx="31989">
                  <c:v>581.88099999999997</c:v>
                </c:pt>
                <c:pt idx="31990">
                  <c:v>581.90200000000004</c:v>
                </c:pt>
                <c:pt idx="31991">
                  <c:v>581.92199999999991</c:v>
                </c:pt>
                <c:pt idx="31992">
                  <c:v>581.94200000000001</c:v>
                </c:pt>
                <c:pt idx="31993">
                  <c:v>581.96199999999999</c:v>
                </c:pt>
                <c:pt idx="31994">
                  <c:v>581.98299999999995</c:v>
                </c:pt>
                <c:pt idx="31995">
                  <c:v>582.00299999999993</c:v>
                </c:pt>
                <c:pt idx="31996">
                  <c:v>582.02300000000002</c:v>
                </c:pt>
                <c:pt idx="31997">
                  <c:v>582.04300000000001</c:v>
                </c:pt>
                <c:pt idx="31998">
                  <c:v>582.06399999999996</c:v>
                </c:pt>
                <c:pt idx="31999">
                  <c:v>582.08399999999995</c:v>
                </c:pt>
                <c:pt idx="32000">
                  <c:v>582.10400000000004</c:v>
                </c:pt>
                <c:pt idx="32001">
                  <c:v>582.12400000000002</c:v>
                </c:pt>
                <c:pt idx="32002">
                  <c:v>582.14399999999989</c:v>
                </c:pt>
                <c:pt idx="32003">
                  <c:v>582.16499999999996</c:v>
                </c:pt>
                <c:pt idx="32004">
                  <c:v>582.18500000000006</c:v>
                </c:pt>
                <c:pt idx="32005">
                  <c:v>582.20500000000004</c:v>
                </c:pt>
                <c:pt idx="32006">
                  <c:v>582.22499999999991</c:v>
                </c:pt>
                <c:pt idx="32007">
                  <c:v>582.24599999999998</c:v>
                </c:pt>
                <c:pt idx="32008">
                  <c:v>582.26600000000008</c:v>
                </c:pt>
                <c:pt idx="32009">
                  <c:v>582.28599999999994</c:v>
                </c:pt>
                <c:pt idx="32010">
                  <c:v>582.30599999999993</c:v>
                </c:pt>
                <c:pt idx="32011">
                  <c:v>582.32600000000002</c:v>
                </c:pt>
                <c:pt idx="32012">
                  <c:v>582.34700000000009</c:v>
                </c:pt>
                <c:pt idx="32013">
                  <c:v>582.36699999999996</c:v>
                </c:pt>
                <c:pt idx="32014">
                  <c:v>582.38699999999994</c:v>
                </c:pt>
                <c:pt idx="32015">
                  <c:v>582.40700000000004</c:v>
                </c:pt>
                <c:pt idx="32016">
                  <c:v>582.42700000000002</c:v>
                </c:pt>
                <c:pt idx="32017">
                  <c:v>582.44799999999998</c:v>
                </c:pt>
                <c:pt idx="32018">
                  <c:v>582.46799999999996</c:v>
                </c:pt>
                <c:pt idx="32019">
                  <c:v>582.48800000000006</c:v>
                </c:pt>
                <c:pt idx="32020">
                  <c:v>582.50800000000004</c:v>
                </c:pt>
                <c:pt idx="32021">
                  <c:v>582.52799999999991</c:v>
                </c:pt>
                <c:pt idx="32022">
                  <c:v>582.54899999999998</c:v>
                </c:pt>
                <c:pt idx="32023">
                  <c:v>582.56900000000007</c:v>
                </c:pt>
                <c:pt idx="32024">
                  <c:v>582.58899999999994</c:v>
                </c:pt>
                <c:pt idx="32025">
                  <c:v>582.60899999999992</c:v>
                </c:pt>
                <c:pt idx="32026">
                  <c:v>582.62900000000002</c:v>
                </c:pt>
                <c:pt idx="32027">
                  <c:v>582.65000000000009</c:v>
                </c:pt>
                <c:pt idx="32028">
                  <c:v>582.66999999999996</c:v>
                </c:pt>
                <c:pt idx="32029">
                  <c:v>582.68999999999994</c:v>
                </c:pt>
                <c:pt idx="32030">
                  <c:v>582.71</c:v>
                </c:pt>
                <c:pt idx="32031">
                  <c:v>582.73</c:v>
                </c:pt>
                <c:pt idx="32032">
                  <c:v>582.75099999999998</c:v>
                </c:pt>
                <c:pt idx="32033">
                  <c:v>582.77099999999996</c:v>
                </c:pt>
                <c:pt idx="32034">
                  <c:v>582.79100000000005</c:v>
                </c:pt>
                <c:pt idx="32035">
                  <c:v>582.81100000000004</c:v>
                </c:pt>
                <c:pt idx="32036">
                  <c:v>582.8309999999999</c:v>
                </c:pt>
                <c:pt idx="32037">
                  <c:v>582.85199999999998</c:v>
                </c:pt>
                <c:pt idx="32038">
                  <c:v>582.87200000000007</c:v>
                </c:pt>
                <c:pt idx="32039">
                  <c:v>582.89199999999994</c:v>
                </c:pt>
                <c:pt idx="32040">
                  <c:v>582.91199999999992</c:v>
                </c:pt>
                <c:pt idx="32041">
                  <c:v>582.93200000000002</c:v>
                </c:pt>
                <c:pt idx="32042">
                  <c:v>582.952</c:v>
                </c:pt>
                <c:pt idx="32043">
                  <c:v>582.97299999999996</c:v>
                </c:pt>
                <c:pt idx="32044">
                  <c:v>582.99299999999994</c:v>
                </c:pt>
                <c:pt idx="32045">
                  <c:v>583.01300000000003</c:v>
                </c:pt>
                <c:pt idx="32046">
                  <c:v>583.03300000000002</c:v>
                </c:pt>
                <c:pt idx="32047">
                  <c:v>583.053</c:v>
                </c:pt>
                <c:pt idx="32048">
                  <c:v>583.07399999999996</c:v>
                </c:pt>
                <c:pt idx="32049">
                  <c:v>583.09400000000005</c:v>
                </c:pt>
                <c:pt idx="32050">
                  <c:v>583.11400000000003</c:v>
                </c:pt>
                <c:pt idx="32051">
                  <c:v>583.13400000000001</c:v>
                </c:pt>
                <c:pt idx="32052">
                  <c:v>583.154</c:v>
                </c:pt>
                <c:pt idx="32053">
                  <c:v>583.17399999999998</c:v>
                </c:pt>
                <c:pt idx="32054">
                  <c:v>583.19499999999994</c:v>
                </c:pt>
                <c:pt idx="32055">
                  <c:v>583.21499999999992</c:v>
                </c:pt>
                <c:pt idx="32056">
                  <c:v>583.23500000000001</c:v>
                </c:pt>
                <c:pt idx="32057">
                  <c:v>583.255</c:v>
                </c:pt>
                <c:pt idx="32058">
                  <c:v>583.27500000000009</c:v>
                </c:pt>
                <c:pt idx="32059">
                  <c:v>583.29499999999996</c:v>
                </c:pt>
                <c:pt idx="32060">
                  <c:v>583.31600000000003</c:v>
                </c:pt>
                <c:pt idx="32061">
                  <c:v>583.33600000000001</c:v>
                </c:pt>
                <c:pt idx="32062">
                  <c:v>583.35600000000011</c:v>
                </c:pt>
                <c:pt idx="32063">
                  <c:v>583.37599999999998</c:v>
                </c:pt>
                <c:pt idx="32064">
                  <c:v>583.39599999999996</c:v>
                </c:pt>
                <c:pt idx="32065">
                  <c:v>583.41600000000005</c:v>
                </c:pt>
                <c:pt idx="32066">
                  <c:v>583.43700000000001</c:v>
                </c:pt>
                <c:pt idx="32067">
                  <c:v>583.45699999999999</c:v>
                </c:pt>
                <c:pt idx="32068">
                  <c:v>583.47699999999998</c:v>
                </c:pt>
                <c:pt idx="32069">
                  <c:v>583.49700000000007</c:v>
                </c:pt>
                <c:pt idx="32070">
                  <c:v>583.51700000000005</c:v>
                </c:pt>
                <c:pt idx="32071">
                  <c:v>583.53699999999992</c:v>
                </c:pt>
                <c:pt idx="32072">
                  <c:v>583.55700000000002</c:v>
                </c:pt>
                <c:pt idx="32073">
                  <c:v>583.57800000000009</c:v>
                </c:pt>
                <c:pt idx="32074">
                  <c:v>583.59799999999996</c:v>
                </c:pt>
                <c:pt idx="32075">
                  <c:v>583.61799999999994</c:v>
                </c:pt>
                <c:pt idx="32076">
                  <c:v>583.63800000000003</c:v>
                </c:pt>
                <c:pt idx="32077">
                  <c:v>583.65800000000002</c:v>
                </c:pt>
                <c:pt idx="32078">
                  <c:v>583.678</c:v>
                </c:pt>
                <c:pt idx="32079">
                  <c:v>583.69799999999998</c:v>
                </c:pt>
                <c:pt idx="32080">
                  <c:v>583.71900000000005</c:v>
                </c:pt>
                <c:pt idx="32081">
                  <c:v>583.73900000000003</c:v>
                </c:pt>
                <c:pt idx="32082">
                  <c:v>583.7589999999999</c:v>
                </c:pt>
                <c:pt idx="32083">
                  <c:v>583.779</c:v>
                </c:pt>
                <c:pt idx="32084">
                  <c:v>583.79899999999998</c:v>
                </c:pt>
                <c:pt idx="32085">
                  <c:v>583.81900000000007</c:v>
                </c:pt>
                <c:pt idx="32086">
                  <c:v>583.83900000000006</c:v>
                </c:pt>
                <c:pt idx="32087">
                  <c:v>583.86</c:v>
                </c:pt>
                <c:pt idx="32088">
                  <c:v>583.88</c:v>
                </c:pt>
                <c:pt idx="32089">
                  <c:v>583.9</c:v>
                </c:pt>
                <c:pt idx="32090">
                  <c:v>583.91999999999996</c:v>
                </c:pt>
                <c:pt idx="32091">
                  <c:v>583.93999999999994</c:v>
                </c:pt>
                <c:pt idx="32092">
                  <c:v>583.96</c:v>
                </c:pt>
                <c:pt idx="32093">
                  <c:v>583.98</c:v>
                </c:pt>
                <c:pt idx="32094">
                  <c:v>584</c:v>
                </c:pt>
                <c:pt idx="32095">
                  <c:v>584.02099999999996</c:v>
                </c:pt>
                <c:pt idx="32096">
                  <c:v>584.04100000000005</c:v>
                </c:pt>
                <c:pt idx="32097">
                  <c:v>584.06100000000004</c:v>
                </c:pt>
                <c:pt idx="32098">
                  <c:v>584.0809999999999</c:v>
                </c:pt>
                <c:pt idx="32099">
                  <c:v>584.101</c:v>
                </c:pt>
                <c:pt idx="32100">
                  <c:v>584.12099999999998</c:v>
                </c:pt>
                <c:pt idx="32101">
                  <c:v>584.14099999999996</c:v>
                </c:pt>
                <c:pt idx="32102">
                  <c:v>584.16100000000006</c:v>
                </c:pt>
                <c:pt idx="32103">
                  <c:v>584.18200000000002</c:v>
                </c:pt>
                <c:pt idx="32104">
                  <c:v>584.202</c:v>
                </c:pt>
                <c:pt idx="32105">
                  <c:v>584.22199999999998</c:v>
                </c:pt>
                <c:pt idx="32106">
                  <c:v>584.24200000000008</c:v>
                </c:pt>
                <c:pt idx="32107">
                  <c:v>584.26199999999994</c:v>
                </c:pt>
                <c:pt idx="32108">
                  <c:v>584.28200000000004</c:v>
                </c:pt>
                <c:pt idx="32109">
                  <c:v>584.30200000000002</c:v>
                </c:pt>
                <c:pt idx="32110">
                  <c:v>584.322</c:v>
                </c:pt>
                <c:pt idx="32111">
                  <c:v>584.34199999999998</c:v>
                </c:pt>
                <c:pt idx="32112">
                  <c:v>584.36300000000006</c:v>
                </c:pt>
                <c:pt idx="32113">
                  <c:v>584.38300000000004</c:v>
                </c:pt>
                <c:pt idx="32114">
                  <c:v>584.40300000000002</c:v>
                </c:pt>
                <c:pt idx="32115">
                  <c:v>584.423</c:v>
                </c:pt>
                <c:pt idx="32116">
                  <c:v>584.44299999999998</c:v>
                </c:pt>
                <c:pt idx="32117">
                  <c:v>584.46299999999997</c:v>
                </c:pt>
                <c:pt idx="32118">
                  <c:v>584.48300000000006</c:v>
                </c:pt>
                <c:pt idx="32119">
                  <c:v>584.50299999999993</c:v>
                </c:pt>
                <c:pt idx="32120">
                  <c:v>584.52300000000002</c:v>
                </c:pt>
                <c:pt idx="32121">
                  <c:v>584.54300000000001</c:v>
                </c:pt>
                <c:pt idx="32122">
                  <c:v>584.56400000000008</c:v>
                </c:pt>
                <c:pt idx="32123">
                  <c:v>584.58399999999995</c:v>
                </c:pt>
                <c:pt idx="32124">
                  <c:v>584.60400000000004</c:v>
                </c:pt>
                <c:pt idx="32125">
                  <c:v>584.62400000000002</c:v>
                </c:pt>
                <c:pt idx="32126">
                  <c:v>584.64400000000001</c:v>
                </c:pt>
                <c:pt idx="32127">
                  <c:v>584.66399999999999</c:v>
                </c:pt>
                <c:pt idx="32128">
                  <c:v>584.68399999999997</c:v>
                </c:pt>
                <c:pt idx="32129">
                  <c:v>584.70399999999995</c:v>
                </c:pt>
                <c:pt idx="32130">
                  <c:v>584.72400000000005</c:v>
                </c:pt>
                <c:pt idx="32131">
                  <c:v>584.74400000000003</c:v>
                </c:pt>
                <c:pt idx="32132">
                  <c:v>584.76400000000001</c:v>
                </c:pt>
                <c:pt idx="32133">
                  <c:v>584.78499999999997</c:v>
                </c:pt>
                <c:pt idx="32134">
                  <c:v>584.80500000000006</c:v>
                </c:pt>
                <c:pt idx="32135">
                  <c:v>584.82500000000005</c:v>
                </c:pt>
                <c:pt idx="32136">
                  <c:v>584.84499999999991</c:v>
                </c:pt>
                <c:pt idx="32137">
                  <c:v>584.86500000000001</c:v>
                </c:pt>
                <c:pt idx="32138">
                  <c:v>584.88499999999999</c:v>
                </c:pt>
                <c:pt idx="32139">
                  <c:v>584.90500000000009</c:v>
                </c:pt>
                <c:pt idx="32140">
                  <c:v>584.92499999999995</c:v>
                </c:pt>
                <c:pt idx="32141">
                  <c:v>584.94499999999994</c:v>
                </c:pt>
                <c:pt idx="32142">
                  <c:v>584.96500000000003</c:v>
                </c:pt>
                <c:pt idx="32143">
                  <c:v>584.98500000000001</c:v>
                </c:pt>
                <c:pt idx="32144">
                  <c:v>585.005</c:v>
                </c:pt>
                <c:pt idx="32145">
                  <c:v>585.02499999999998</c:v>
                </c:pt>
                <c:pt idx="32146">
                  <c:v>585.04600000000005</c:v>
                </c:pt>
                <c:pt idx="32147">
                  <c:v>585.06600000000003</c:v>
                </c:pt>
                <c:pt idx="32148">
                  <c:v>585.0859999999999</c:v>
                </c:pt>
                <c:pt idx="32149">
                  <c:v>585.10599999999999</c:v>
                </c:pt>
                <c:pt idx="32150">
                  <c:v>585.12599999999998</c:v>
                </c:pt>
                <c:pt idx="32151">
                  <c:v>585.14600000000007</c:v>
                </c:pt>
                <c:pt idx="32152">
                  <c:v>585.16600000000005</c:v>
                </c:pt>
                <c:pt idx="32153">
                  <c:v>585.18599999999992</c:v>
                </c:pt>
                <c:pt idx="32154">
                  <c:v>585.20600000000002</c:v>
                </c:pt>
                <c:pt idx="32155">
                  <c:v>585.226</c:v>
                </c:pt>
                <c:pt idx="32156">
                  <c:v>585.24599999999998</c:v>
                </c:pt>
                <c:pt idx="32157">
                  <c:v>585.26600000000008</c:v>
                </c:pt>
                <c:pt idx="32158">
                  <c:v>585.28599999999994</c:v>
                </c:pt>
                <c:pt idx="32159">
                  <c:v>585.30600000000004</c:v>
                </c:pt>
                <c:pt idx="32160">
                  <c:v>585.32600000000002</c:v>
                </c:pt>
                <c:pt idx="32161">
                  <c:v>585.346</c:v>
                </c:pt>
                <c:pt idx="32162">
                  <c:v>585.36599999999999</c:v>
                </c:pt>
                <c:pt idx="32163">
                  <c:v>585.38699999999994</c:v>
                </c:pt>
                <c:pt idx="32164">
                  <c:v>585.40700000000004</c:v>
                </c:pt>
                <c:pt idx="32165">
                  <c:v>585.42700000000002</c:v>
                </c:pt>
                <c:pt idx="32166">
                  <c:v>585.447</c:v>
                </c:pt>
                <c:pt idx="32167">
                  <c:v>585.46699999999998</c:v>
                </c:pt>
                <c:pt idx="32168">
                  <c:v>585.48699999999997</c:v>
                </c:pt>
                <c:pt idx="32169">
                  <c:v>585.50700000000006</c:v>
                </c:pt>
                <c:pt idx="32170">
                  <c:v>585.52700000000004</c:v>
                </c:pt>
                <c:pt idx="32171">
                  <c:v>585.54700000000003</c:v>
                </c:pt>
                <c:pt idx="32172">
                  <c:v>585.56700000000001</c:v>
                </c:pt>
                <c:pt idx="32173">
                  <c:v>585.58699999999999</c:v>
                </c:pt>
                <c:pt idx="32174">
                  <c:v>585.60700000000008</c:v>
                </c:pt>
                <c:pt idx="32175">
                  <c:v>585.62699999999995</c:v>
                </c:pt>
                <c:pt idx="32176">
                  <c:v>585.64699999999993</c:v>
                </c:pt>
                <c:pt idx="32177">
                  <c:v>585.66700000000003</c:v>
                </c:pt>
                <c:pt idx="32178">
                  <c:v>585.68700000000001</c:v>
                </c:pt>
                <c:pt idx="32179">
                  <c:v>585.70699999999999</c:v>
                </c:pt>
                <c:pt idx="32180">
                  <c:v>585.72699999999998</c:v>
                </c:pt>
                <c:pt idx="32181">
                  <c:v>585.74699999999996</c:v>
                </c:pt>
                <c:pt idx="32182">
                  <c:v>585.76700000000005</c:v>
                </c:pt>
                <c:pt idx="32183">
                  <c:v>585.78700000000003</c:v>
                </c:pt>
                <c:pt idx="32184">
                  <c:v>585.80700000000002</c:v>
                </c:pt>
                <c:pt idx="32185">
                  <c:v>585.827</c:v>
                </c:pt>
                <c:pt idx="32186">
                  <c:v>585.84699999999998</c:v>
                </c:pt>
                <c:pt idx="32187">
                  <c:v>585.86699999999996</c:v>
                </c:pt>
                <c:pt idx="32188">
                  <c:v>585.88700000000006</c:v>
                </c:pt>
                <c:pt idx="32189">
                  <c:v>585.90800000000002</c:v>
                </c:pt>
                <c:pt idx="32190">
                  <c:v>585.928</c:v>
                </c:pt>
                <c:pt idx="32191">
                  <c:v>585.94799999999998</c:v>
                </c:pt>
                <c:pt idx="32192">
                  <c:v>585.96800000000007</c:v>
                </c:pt>
                <c:pt idx="32193">
                  <c:v>585.98799999999994</c:v>
                </c:pt>
                <c:pt idx="32194">
                  <c:v>586.00800000000004</c:v>
                </c:pt>
                <c:pt idx="32195">
                  <c:v>586.02800000000002</c:v>
                </c:pt>
                <c:pt idx="32196">
                  <c:v>586.048</c:v>
                </c:pt>
                <c:pt idx="32197">
                  <c:v>586.06799999999998</c:v>
                </c:pt>
                <c:pt idx="32198">
                  <c:v>586.08799999999997</c:v>
                </c:pt>
                <c:pt idx="32199">
                  <c:v>586.10799999999995</c:v>
                </c:pt>
                <c:pt idx="32200">
                  <c:v>586.12800000000004</c:v>
                </c:pt>
                <c:pt idx="32201">
                  <c:v>586.14800000000002</c:v>
                </c:pt>
                <c:pt idx="32202">
                  <c:v>586.16800000000001</c:v>
                </c:pt>
                <c:pt idx="32203">
                  <c:v>586.18799999999999</c:v>
                </c:pt>
                <c:pt idx="32204">
                  <c:v>586.20799999999997</c:v>
                </c:pt>
                <c:pt idx="32205">
                  <c:v>586.22800000000007</c:v>
                </c:pt>
                <c:pt idx="32206">
                  <c:v>586.24800000000005</c:v>
                </c:pt>
                <c:pt idx="32207">
                  <c:v>586.26799999999992</c:v>
                </c:pt>
                <c:pt idx="32208">
                  <c:v>586.28800000000001</c:v>
                </c:pt>
                <c:pt idx="32209">
                  <c:v>586.30799999999999</c:v>
                </c:pt>
                <c:pt idx="32210">
                  <c:v>586.32800000000009</c:v>
                </c:pt>
                <c:pt idx="32211">
                  <c:v>586.34799999999996</c:v>
                </c:pt>
                <c:pt idx="32212">
                  <c:v>586.36799999999994</c:v>
                </c:pt>
                <c:pt idx="32213">
                  <c:v>586.38800000000003</c:v>
                </c:pt>
                <c:pt idx="32214">
                  <c:v>586.40800000000002</c:v>
                </c:pt>
                <c:pt idx="32215">
                  <c:v>586.428</c:v>
                </c:pt>
                <c:pt idx="32216">
                  <c:v>586.44799999999998</c:v>
                </c:pt>
                <c:pt idx="32217">
                  <c:v>586.46799999999996</c:v>
                </c:pt>
                <c:pt idx="32218">
                  <c:v>586.48800000000006</c:v>
                </c:pt>
                <c:pt idx="32219">
                  <c:v>586.50800000000004</c:v>
                </c:pt>
                <c:pt idx="32220">
                  <c:v>586.52800000000002</c:v>
                </c:pt>
                <c:pt idx="32221">
                  <c:v>586.548</c:v>
                </c:pt>
                <c:pt idx="32222">
                  <c:v>586.56799999999998</c:v>
                </c:pt>
                <c:pt idx="32223">
                  <c:v>586.58799999999997</c:v>
                </c:pt>
                <c:pt idx="32224">
                  <c:v>586.60800000000006</c:v>
                </c:pt>
                <c:pt idx="32225">
                  <c:v>586.62799999999993</c:v>
                </c:pt>
                <c:pt idx="32226">
                  <c:v>586.64800000000002</c:v>
                </c:pt>
                <c:pt idx="32227">
                  <c:v>586.66800000000001</c:v>
                </c:pt>
                <c:pt idx="32228">
                  <c:v>586.68799999999999</c:v>
                </c:pt>
                <c:pt idx="32229">
                  <c:v>586.70800000000008</c:v>
                </c:pt>
                <c:pt idx="32230">
                  <c:v>586.72799999999995</c:v>
                </c:pt>
                <c:pt idx="32231">
                  <c:v>586.74799999999993</c:v>
                </c:pt>
                <c:pt idx="32232">
                  <c:v>586.76800000000003</c:v>
                </c:pt>
                <c:pt idx="32233">
                  <c:v>586.78700000000003</c:v>
                </c:pt>
                <c:pt idx="32234">
                  <c:v>586.80700000000002</c:v>
                </c:pt>
                <c:pt idx="32235">
                  <c:v>586.827</c:v>
                </c:pt>
                <c:pt idx="32236">
                  <c:v>586.84699999999998</c:v>
                </c:pt>
                <c:pt idx="32237">
                  <c:v>586.86699999999996</c:v>
                </c:pt>
                <c:pt idx="32238">
                  <c:v>586.88700000000006</c:v>
                </c:pt>
                <c:pt idx="32239">
                  <c:v>586.90700000000004</c:v>
                </c:pt>
                <c:pt idx="32240">
                  <c:v>586.92700000000002</c:v>
                </c:pt>
                <c:pt idx="32241">
                  <c:v>586.947</c:v>
                </c:pt>
                <c:pt idx="32242">
                  <c:v>586.96699999999998</c:v>
                </c:pt>
                <c:pt idx="32243">
                  <c:v>586.98699999999997</c:v>
                </c:pt>
                <c:pt idx="32244">
                  <c:v>587.00700000000006</c:v>
                </c:pt>
                <c:pt idx="32245">
                  <c:v>587.02699999999993</c:v>
                </c:pt>
                <c:pt idx="32246">
                  <c:v>587.04700000000003</c:v>
                </c:pt>
                <c:pt idx="32247">
                  <c:v>587.06700000000001</c:v>
                </c:pt>
                <c:pt idx="32248">
                  <c:v>587.08699999999999</c:v>
                </c:pt>
                <c:pt idx="32249">
                  <c:v>587.10700000000008</c:v>
                </c:pt>
                <c:pt idx="32250">
                  <c:v>587.12699999999995</c:v>
                </c:pt>
                <c:pt idx="32251">
                  <c:v>587.14699999999993</c:v>
                </c:pt>
                <c:pt idx="32252">
                  <c:v>587.16700000000003</c:v>
                </c:pt>
                <c:pt idx="32253">
                  <c:v>587.18700000000001</c:v>
                </c:pt>
                <c:pt idx="32254">
                  <c:v>587.20700000000011</c:v>
                </c:pt>
                <c:pt idx="32255">
                  <c:v>587.22699999999998</c:v>
                </c:pt>
                <c:pt idx="32256">
                  <c:v>587.24699999999996</c:v>
                </c:pt>
                <c:pt idx="32257">
                  <c:v>587.26700000000005</c:v>
                </c:pt>
                <c:pt idx="32258">
                  <c:v>587.28700000000003</c:v>
                </c:pt>
                <c:pt idx="32259">
                  <c:v>587.3069999999999</c:v>
                </c:pt>
                <c:pt idx="32260">
                  <c:v>587.32599999999991</c:v>
                </c:pt>
                <c:pt idx="32261">
                  <c:v>587.346</c:v>
                </c:pt>
                <c:pt idx="32262">
                  <c:v>587.36599999999999</c:v>
                </c:pt>
                <c:pt idx="32263">
                  <c:v>587.38599999999997</c:v>
                </c:pt>
                <c:pt idx="32264">
                  <c:v>587.40600000000006</c:v>
                </c:pt>
                <c:pt idx="32265">
                  <c:v>587.42599999999993</c:v>
                </c:pt>
                <c:pt idx="32266">
                  <c:v>587.44600000000003</c:v>
                </c:pt>
                <c:pt idx="32267">
                  <c:v>587.46600000000001</c:v>
                </c:pt>
                <c:pt idx="32268">
                  <c:v>587.48599999999999</c:v>
                </c:pt>
                <c:pt idx="32269">
                  <c:v>587.50600000000009</c:v>
                </c:pt>
                <c:pt idx="32270">
                  <c:v>587.52599999999995</c:v>
                </c:pt>
                <c:pt idx="32271">
                  <c:v>587.54599999999994</c:v>
                </c:pt>
                <c:pt idx="32272">
                  <c:v>587.56600000000003</c:v>
                </c:pt>
                <c:pt idx="32273">
                  <c:v>587.58600000000001</c:v>
                </c:pt>
                <c:pt idx="32274">
                  <c:v>587.60599999999999</c:v>
                </c:pt>
                <c:pt idx="32275">
                  <c:v>587.62599999999998</c:v>
                </c:pt>
                <c:pt idx="32276">
                  <c:v>587.64499999999998</c:v>
                </c:pt>
                <c:pt idx="32277">
                  <c:v>587.66499999999996</c:v>
                </c:pt>
                <c:pt idx="32278">
                  <c:v>587.68500000000006</c:v>
                </c:pt>
                <c:pt idx="32279">
                  <c:v>587.70500000000004</c:v>
                </c:pt>
                <c:pt idx="32280">
                  <c:v>587.72499999999991</c:v>
                </c:pt>
                <c:pt idx="32281">
                  <c:v>587.745</c:v>
                </c:pt>
                <c:pt idx="32282">
                  <c:v>587.76499999999999</c:v>
                </c:pt>
                <c:pt idx="32283">
                  <c:v>587.78499999999997</c:v>
                </c:pt>
                <c:pt idx="32284">
                  <c:v>587.80500000000006</c:v>
                </c:pt>
                <c:pt idx="32285">
                  <c:v>587.82499999999993</c:v>
                </c:pt>
                <c:pt idx="32286">
                  <c:v>587.84500000000003</c:v>
                </c:pt>
                <c:pt idx="32287">
                  <c:v>587.86500000000001</c:v>
                </c:pt>
                <c:pt idx="32288">
                  <c:v>587.88499999999999</c:v>
                </c:pt>
                <c:pt idx="32289">
                  <c:v>587.904</c:v>
                </c:pt>
                <c:pt idx="32290">
                  <c:v>587.92400000000009</c:v>
                </c:pt>
                <c:pt idx="32291">
                  <c:v>587.94399999999996</c:v>
                </c:pt>
                <c:pt idx="32292">
                  <c:v>587.96399999999994</c:v>
                </c:pt>
                <c:pt idx="32293">
                  <c:v>587.98400000000004</c:v>
                </c:pt>
                <c:pt idx="32294">
                  <c:v>588.00400000000002</c:v>
                </c:pt>
                <c:pt idx="32295">
                  <c:v>588.024</c:v>
                </c:pt>
                <c:pt idx="32296">
                  <c:v>588.04399999999998</c:v>
                </c:pt>
                <c:pt idx="32297">
                  <c:v>588.06399999999996</c:v>
                </c:pt>
                <c:pt idx="32298">
                  <c:v>588.08400000000006</c:v>
                </c:pt>
                <c:pt idx="32299">
                  <c:v>588.10400000000004</c:v>
                </c:pt>
                <c:pt idx="32300">
                  <c:v>588.12300000000005</c:v>
                </c:pt>
                <c:pt idx="32301">
                  <c:v>588.14299999999992</c:v>
                </c:pt>
                <c:pt idx="32302">
                  <c:v>588.16300000000001</c:v>
                </c:pt>
                <c:pt idx="32303">
                  <c:v>588.18299999999999</c:v>
                </c:pt>
                <c:pt idx="32304">
                  <c:v>588.20299999999997</c:v>
                </c:pt>
                <c:pt idx="32305">
                  <c:v>588.22300000000007</c:v>
                </c:pt>
                <c:pt idx="32306">
                  <c:v>588.24299999999994</c:v>
                </c:pt>
                <c:pt idx="32307">
                  <c:v>588.26300000000003</c:v>
                </c:pt>
                <c:pt idx="32308">
                  <c:v>588.28300000000002</c:v>
                </c:pt>
                <c:pt idx="32309">
                  <c:v>588.303</c:v>
                </c:pt>
                <c:pt idx="32310">
                  <c:v>588.322</c:v>
                </c:pt>
                <c:pt idx="32311">
                  <c:v>588.3420000000001</c:v>
                </c:pt>
                <c:pt idx="32312">
                  <c:v>588.36199999999997</c:v>
                </c:pt>
                <c:pt idx="32313">
                  <c:v>588.38199999999995</c:v>
                </c:pt>
                <c:pt idx="32314">
                  <c:v>588.40200000000004</c:v>
                </c:pt>
                <c:pt idx="32315">
                  <c:v>588.42200000000003</c:v>
                </c:pt>
                <c:pt idx="32316">
                  <c:v>588.44200000000001</c:v>
                </c:pt>
                <c:pt idx="32317">
                  <c:v>588.46199999999999</c:v>
                </c:pt>
                <c:pt idx="32318">
                  <c:v>588.48199999999997</c:v>
                </c:pt>
                <c:pt idx="32319">
                  <c:v>588.50099999999998</c:v>
                </c:pt>
                <c:pt idx="32320">
                  <c:v>588.52099999999996</c:v>
                </c:pt>
                <c:pt idx="32321">
                  <c:v>588.54100000000005</c:v>
                </c:pt>
                <c:pt idx="32322">
                  <c:v>588.56100000000004</c:v>
                </c:pt>
                <c:pt idx="32323">
                  <c:v>588.58100000000002</c:v>
                </c:pt>
                <c:pt idx="32324">
                  <c:v>588.601</c:v>
                </c:pt>
                <c:pt idx="32325">
                  <c:v>588.62099999999998</c:v>
                </c:pt>
                <c:pt idx="32326">
                  <c:v>588.64100000000008</c:v>
                </c:pt>
                <c:pt idx="32327">
                  <c:v>588.66000000000008</c:v>
                </c:pt>
                <c:pt idx="32328">
                  <c:v>588.67999999999995</c:v>
                </c:pt>
                <c:pt idx="32329">
                  <c:v>588.69999999999993</c:v>
                </c:pt>
                <c:pt idx="32330">
                  <c:v>588.72</c:v>
                </c:pt>
                <c:pt idx="32331">
                  <c:v>588.74</c:v>
                </c:pt>
                <c:pt idx="32332">
                  <c:v>588.76</c:v>
                </c:pt>
                <c:pt idx="32333">
                  <c:v>588.78</c:v>
                </c:pt>
                <c:pt idx="32334">
                  <c:v>588.79999999999995</c:v>
                </c:pt>
                <c:pt idx="32335">
                  <c:v>588.81899999999996</c:v>
                </c:pt>
                <c:pt idx="32336">
                  <c:v>588.83899999999994</c:v>
                </c:pt>
                <c:pt idx="32337">
                  <c:v>588.85900000000004</c:v>
                </c:pt>
                <c:pt idx="32338">
                  <c:v>588.87900000000002</c:v>
                </c:pt>
                <c:pt idx="32339">
                  <c:v>588.899</c:v>
                </c:pt>
                <c:pt idx="32340">
                  <c:v>588.91899999999998</c:v>
                </c:pt>
                <c:pt idx="32341">
                  <c:v>588.93899999999996</c:v>
                </c:pt>
                <c:pt idx="32342">
                  <c:v>588.95799999999997</c:v>
                </c:pt>
                <c:pt idx="32343">
                  <c:v>588.97800000000007</c:v>
                </c:pt>
                <c:pt idx="32344">
                  <c:v>588.99800000000005</c:v>
                </c:pt>
                <c:pt idx="32345">
                  <c:v>589.01799999999992</c:v>
                </c:pt>
                <c:pt idx="32346">
                  <c:v>589.03800000000001</c:v>
                </c:pt>
                <c:pt idx="32347">
                  <c:v>589.05799999999999</c:v>
                </c:pt>
                <c:pt idx="32348">
                  <c:v>589.07799999999997</c:v>
                </c:pt>
                <c:pt idx="32349">
                  <c:v>589.09699999999998</c:v>
                </c:pt>
                <c:pt idx="32350">
                  <c:v>589.11700000000008</c:v>
                </c:pt>
                <c:pt idx="32351">
                  <c:v>589.13699999999994</c:v>
                </c:pt>
                <c:pt idx="32352">
                  <c:v>589.15700000000004</c:v>
                </c:pt>
                <c:pt idx="32353">
                  <c:v>589.17700000000002</c:v>
                </c:pt>
                <c:pt idx="32354">
                  <c:v>589.197</c:v>
                </c:pt>
                <c:pt idx="32355">
                  <c:v>589.21699999999998</c:v>
                </c:pt>
                <c:pt idx="32356">
                  <c:v>589.2360000000001</c:v>
                </c:pt>
                <c:pt idx="32357">
                  <c:v>589.25599999999997</c:v>
                </c:pt>
                <c:pt idx="32358">
                  <c:v>589.27599999999995</c:v>
                </c:pt>
                <c:pt idx="32359">
                  <c:v>589.29600000000005</c:v>
                </c:pt>
                <c:pt idx="32360">
                  <c:v>589.31600000000003</c:v>
                </c:pt>
                <c:pt idx="32361">
                  <c:v>589.3359999999999</c:v>
                </c:pt>
                <c:pt idx="32362">
                  <c:v>589.35500000000002</c:v>
                </c:pt>
                <c:pt idx="32363">
                  <c:v>589.375</c:v>
                </c:pt>
                <c:pt idx="32364">
                  <c:v>589.39499999999998</c:v>
                </c:pt>
                <c:pt idx="32365">
                  <c:v>589.41499999999996</c:v>
                </c:pt>
                <c:pt idx="32366">
                  <c:v>589.43500000000006</c:v>
                </c:pt>
                <c:pt idx="32367">
                  <c:v>589.45499999999993</c:v>
                </c:pt>
                <c:pt idx="32368">
                  <c:v>589.47399999999993</c:v>
                </c:pt>
                <c:pt idx="32369">
                  <c:v>589.49399999999991</c:v>
                </c:pt>
                <c:pt idx="32370">
                  <c:v>589.51400000000001</c:v>
                </c:pt>
                <c:pt idx="32371">
                  <c:v>589.53399999999999</c:v>
                </c:pt>
                <c:pt idx="32372">
                  <c:v>589.55400000000009</c:v>
                </c:pt>
                <c:pt idx="32373">
                  <c:v>589.57399999999996</c:v>
                </c:pt>
                <c:pt idx="32374">
                  <c:v>589.59299999999996</c:v>
                </c:pt>
                <c:pt idx="32375">
                  <c:v>589.61299999999994</c:v>
                </c:pt>
                <c:pt idx="32376">
                  <c:v>589.63300000000004</c:v>
                </c:pt>
                <c:pt idx="32377">
                  <c:v>589.65300000000002</c:v>
                </c:pt>
                <c:pt idx="32378">
                  <c:v>589.673</c:v>
                </c:pt>
                <c:pt idx="32379">
                  <c:v>589.69200000000001</c:v>
                </c:pt>
                <c:pt idx="32380">
                  <c:v>589.71199999999999</c:v>
                </c:pt>
                <c:pt idx="32381">
                  <c:v>589.73199999999997</c:v>
                </c:pt>
                <c:pt idx="32382">
                  <c:v>589.75199999999995</c:v>
                </c:pt>
                <c:pt idx="32383">
                  <c:v>589.77200000000005</c:v>
                </c:pt>
                <c:pt idx="32384">
                  <c:v>589.79200000000003</c:v>
                </c:pt>
                <c:pt idx="32385">
                  <c:v>589.81100000000004</c:v>
                </c:pt>
                <c:pt idx="32386">
                  <c:v>589.8309999999999</c:v>
                </c:pt>
                <c:pt idx="32387">
                  <c:v>589.851</c:v>
                </c:pt>
                <c:pt idx="32388">
                  <c:v>589.87099999999998</c:v>
                </c:pt>
                <c:pt idx="32389">
                  <c:v>589.89100000000008</c:v>
                </c:pt>
                <c:pt idx="32390">
                  <c:v>589.91</c:v>
                </c:pt>
                <c:pt idx="32391">
                  <c:v>589.93000000000006</c:v>
                </c:pt>
                <c:pt idx="32392">
                  <c:v>589.94999999999993</c:v>
                </c:pt>
                <c:pt idx="32393">
                  <c:v>589.97</c:v>
                </c:pt>
                <c:pt idx="32394">
                  <c:v>589.99</c:v>
                </c:pt>
                <c:pt idx="32395">
                  <c:v>590.00900000000001</c:v>
                </c:pt>
                <c:pt idx="32396">
                  <c:v>590.029</c:v>
                </c:pt>
                <c:pt idx="32397">
                  <c:v>590.04900000000009</c:v>
                </c:pt>
                <c:pt idx="32398">
                  <c:v>590.06899999999996</c:v>
                </c:pt>
                <c:pt idx="32399">
                  <c:v>590.08899999999994</c:v>
                </c:pt>
                <c:pt idx="32400">
                  <c:v>590.10799999999995</c:v>
                </c:pt>
                <c:pt idx="32401">
                  <c:v>590.12800000000004</c:v>
                </c:pt>
                <c:pt idx="32402">
                  <c:v>590.14800000000002</c:v>
                </c:pt>
                <c:pt idx="32403">
                  <c:v>590.16800000000001</c:v>
                </c:pt>
                <c:pt idx="32404">
                  <c:v>590.18799999999999</c:v>
                </c:pt>
                <c:pt idx="32405">
                  <c:v>590.20699999999999</c:v>
                </c:pt>
                <c:pt idx="32406">
                  <c:v>590.22699999999998</c:v>
                </c:pt>
                <c:pt idx="32407">
                  <c:v>590.24699999999996</c:v>
                </c:pt>
                <c:pt idx="32408">
                  <c:v>590.26700000000005</c:v>
                </c:pt>
                <c:pt idx="32409">
                  <c:v>590.28600000000006</c:v>
                </c:pt>
                <c:pt idx="32410">
                  <c:v>590.30600000000004</c:v>
                </c:pt>
                <c:pt idx="32411">
                  <c:v>590.32599999999991</c:v>
                </c:pt>
                <c:pt idx="32412">
                  <c:v>590.346</c:v>
                </c:pt>
                <c:pt idx="32413">
                  <c:v>590.36599999999999</c:v>
                </c:pt>
                <c:pt idx="32414">
                  <c:v>590.38499999999999</c:v>
                </c:pt>
                <c:pt idx="32415">
                  <c:v>590.40499999999997</c:v>
                </c:pt>
                <c:pt idx="32416">
                  <c:v>590.42500000000007</c:v>
                </c:pt>
                <c:pt idx="32417">
                  <c:v>590.44499999999994</c:v>
                </c:pt>
                <c:pt idx="32418">
                  <c:v>590.46500000000003</c:v>
                </c:pt>
                <c:pt idx="32419">
                  <c:v>590.48400000000004</c:v>
                </c:pt>
                <c:pt idx="32420">
                  <c:v>590.50400000000002</c:v>
                </c:pt>
                <c:pt idx="32421">
                  <c:v>590.524</c:v>
                </c:pt>
                <c:pt idx="32422">
                  <c:v>590.5440000000001</c:v>
                </c:pt>
                <c:pt idx="32423">
                  <c:v>590.5630000000001</c:v>
                </c:pt>
                <c:pt idx="32424">
                  <c:v>590.58299999999997</c:v>
                </c:pt>
                <c:pt idx="32425">
                  <c:v>590.60299999999995</c:v>
                </c:pt>
                <c:pt idx="32426">
                  <c:v>590.62300000000005</c:v>
                </c:pt>
                <c:pt idx="32427">
                  <c:v>590.64200000000005</c:v>
                </c:pt>
                <c:pt idx="32428">
                  <c:v>590.66200000000003</c:v>
                </c:pt>
                <c:pt idx="32429">
                  <c:v>590.68200000000002</c:v>
                </c:pt>
                <c:pt idx="32430">
                  <c:v>590.702</c:v>
                </c:pt>
                <c:pt idx="32431">
                  <c:v>590.721</c:v>
                </c:pt>
                <c:pt idx="32432">
                  <c:v>590.74099999999999</c:v>
                </c:pt>
                <c:pt idx="32433">
                  <c:v>590.76099999999997</c:v>
                </c:pt>
                <c:pt idx="32434">
                  <c:v>590.78100000000006</c:v>
                </c:pt>
                <c:pt idx="32435">
                  <c:v>590.80100000000004</c:v>
                </c:pt>
                <c:pt idx="32436">
                  <c:v>590.82000000000005</c:v>
                </c:pt>
                <c:pt idx="32437">
                  <c:v>590.83999999999992</c:v>
                </c:pt>
                <c:pt idx="32438">
                  <c:v>590.86</c:v>
                </c:pt>
                <c:pt idx="32439">
                  <c:v>590.88</c:v>
                </c:pt>
                <c:pt idx="32440">
                  <c:v>590.899</c:v>
                </c:pt>
                <c:pt idx="32441">
                  <c:v>590.91899999999998</c:v>
                </c:pt>
                <c:pt idx="32442">
                  <c:v>590.93900000000008</c:v>
                </c:pt>
                <c:pt idx="32443">
                  <c:v>590.95899999999995</c:v>
                </c:pt>
                <c:pt idx="32444">
                  <c:v>590.97799999999995</c:v>
                </c:pt>
                <c:pt idx="32445">
                  <c:v>590.99799999999993</c:v>
                </c:pt>
                <c:pt idx="32446">
                  <c:v>591.01800000000003</c:v>
                </c:pt>
                <c:pt idx="32447">
                  <c:v>591.03800000000001</c:v>
                </c:pt>
                <c:pt idx="32448">
                  <c:v>591.05700000000002</c:v>
                </c:pt>
                <c:pt idx="32449">
                  <c:v>591.077</c:v>
                </c:pt>
                <c:pt idx="32450">
                  <c:v>591.09699999999998</c:v>
                </c:pt>
                <c:pt idx="32451">
                  <c:v>591.11599999999999</c:v>
                </c:pt>
                <c:pt idx="32452">
                  <c:v>591.13599999999997</c:v>
                </c:pt>
                <c:pt idx="32453">
                  <c:v>591.15599999999995</c:v>
                </c:pt>
                <c:pt idx="32454">
                  <c:v>591.17600000000004</c:v>
                </c:pt>
                <c:pt idx="32455">
                  <c:v>591.19500000000005</c:v>
                </c:pt>
                <c:pt idx="32456">
                  <c:v>591.21500000000003</c:v>
                </c:pt>
                <c:pt idx="32457">
                  <c:v>591.23500000000001</c:v>
                </c:pt>
                <c:pt idx="32458">
                  <c:v>591.255</c:v>
                </c:pt>
                <c:pt idx="32459">
                  <c:v>591.274</c:v>
                </c:pt>
                <c:pt idx="32460">
                  <c:v>591.29399999999998</c:v>
                </c:pt>
                <c:pt idx="32461">
                  <c:v>591.31400000000008</c:v>
                </c:pt>
                <c:pt idx="32462">
                  <c:v>591.33400000000006</c:v>
                </c:pt>
                <c:pt idx="32463">
                  <c:v>591.35300000000007</c:v>
                </c:pt>
                <c:pt idx="32464">
                  <c:v>591.37299999999993</c:v>
                </c:pt>
                <c:pt idx="32465">
                  <c:v>591.39300000000003</c:v>
                </c:pt>
                <c:pt idx="32466">
                  <c:v>591.41199999999992</c:v>
                </c:pt>
                <c:pt idx="32467">
                  <c:v>591.43200000000002</c:v>
                </c:pt>
                <c:pt idx="32468">
                  <c:v>591.452</c:v>
                </c:pt>
                <c:pt idx="32469">
                  <c:v>591.47200000000009</c:v>
                </c:pt>
                <c:pt idx="32470">
                  <c:v>591.49099999999999</c:v>
                </c:pt>
                <c:pt idx="32471">
                  <c:v>591.51099999999997</c:v>
                </c:pt>
                <c:pt idx="32472">
                  <c:v>591.53099999999995</c:v>
                </c:pt>
                <c:pt idx="32473">
                  <c:v>591.54999999999995</c:v>
                </c:pt>
                <c:pt idx="32474">
                  <c:v>591.57000000000005</c:v>
                </c:pt>
                <c:pt idx="32475">
                  <c:v>591.59</c:v>
                </c:pt>
                <c:pt idx="32476">
                  <c:v>591.61</c:v>
                </c:pt>
                <c:pt idx="32477">
                  <c:v>591.62900000000002</c:v>
                </c:pt>
                <c:pt idx="32478">
                  <c:v>591.649</c:v>
                </c:pt>
                <c:pt idx="32479">
                  <c:v>591.66899999999998</c:v>
                </c:pt>
                <c:pt idx="32480">
                  <c:v>591.68799999999999</c:v>
                </c:pt>
                <c:pt idx="32481">
                  <c:v>591.70799999999997</c:v>
                </c:pt>
                <c:pt idx="32482">
                  <c:v>591.72800000000007</c:v>
                </c:pt>
                <c:pt idx="32483">
                  <c:v>591.74800000000005</c:v>
                </c:pt>
                <c:pt idx="32484">
                  <c:v>591.76700000000005</c:v>
                </c:pt>
                <c:pt idx="32485">
                  <c:v>591.78699999999992</c:v>
                </c:pt>
                <c:pt idx="32486">
                  <c:v>591.80700000000002</c:v>
                </c:pt>
                <c:pt idx="32487">
                  <c:v>591.82600000000002</c:v>
                </c:pt>
                <c:pt idx="32488">
                  <c:v>591.846</c:v>
                </c:pt>
                <c:pt idx="32489">
                  <c:v>591.86599999999999</c:v>
                </c:pt>
                <c:pt idx="32490">
                  <c:v>591.88499999999999</c:v>
                </c:pt>
                <c:pt idx="32491">
                  <c:v>591.90500000000009</c:v>
                </c:pt>
                <c:pt idx="32492">
                  <c:v>591.92499999999995</c:v>
                </c:pt>
                <c:pt idx="32493">
                  <c:v>591.94499999999994</c:v>
                </c:pt>
                <c:pt idx="32494">
                  <c:v>591.96399999999994</c:v>
                </c:pt>
                <c:pt idx="32495">
                  <c:v>591.98400000000004</c:v>
                </c:pt>
                <c:pt idx="32496">
                  <c:v>592.00400000000002</c:v>
                </c:pt>
                <c:pt idx="32497">
                  <c:v>592.02300000000002</c:v>
                </c:pt>
                <c:pt idx="32498">
                  <c:v>592.04300000000001</c:v>
                </c:pt>
                <c:pt idx="32499">
                  <c:v>592.0630000000001</c:v>
                </c:pt>
                <c:pt idx="32500">
                  <c:v>592.08199999999999</c:v>
                </c:pt>
                <c:pt idx="32501">
                  <c:v>592.10199999999998</c:v>
                </c:pt>
                <c:pt idx="32502">
                  <c:v>592.12199999999996</c:v>
                </c:pt>
                <c:pt idx="32503">
                  <c:v>592.14099999999996</c:v>
                </c:pt>
                <c:pt idx="32504">
                  <c:v>592.16100000000006</c:v>
                </c:pt>
                <c:pt idx="32505">
                  <c:v>592.18100000000004</c:v>
                </c:pt>
                <c:pt idx="32506">
                  <c:v>592.20000000000005</c:v>
                </c:pt>
                <c:pt idx="32507">
                  <c:v>592.22</c:v>
                </c:pt>
                <c:pt idx="32508">
                  <c:v>592.24</c:v>
                </c:pt>
                <c:pt idx="32509">
                  <c:v>592.2589999999999</c:v>
                </c:pt>
                <c:pt idx="32510">
                  <c:v>592.279</c:v>
                </c:pt>
                <c:pt idx="32511">
                  <c:v>592.29899999999998</c:v>
                </c:pt>
                <c:pt idx="32512">
                  <c:v>592.31900000000007</c:v>
                </c:pt>
                <c:pt idx="32513">
                  <c:v>592.33799999999997</c:v>
                </c:pt>
                <c:pt idx="32514">
                  <c:v>592.35800000000006</c:v>
                </c:pt>
                <c:pt idx="32515">
                  <c:v>592.37799999999993</c:v>
                </c:pt>
                <c:pt idx="32516">
                  <c:v>592.39699999999993</c:v>
                </c:pt>
                <c:pt idx="32517">
                  <c:v>592.41700000000003</c:v>
                </c:pt>
                <c:pt idx="32518">
                  <c:v>592.43700000000001</c:v>
                </c:pt>
                <c:pt idx="32519">
                  <c:v>592.45600000000002</c:v>
                </c:pt>
                <c:pt idx="32520">
                  <c:v>592.476</c:v>
                </c:pt>
                <c:pt idx="32521">
                  <c:v>592.49600000000009</c:v>
                </c:pt>
                <c:pt idx="32522">
                  <c:v>592.51499999999999</c:v>
                </c:pt>
                <c:pt idx="32523">
                  <c:v>592.53499999999997</c:v>
                </c:pt>
                <c:pt idx="32524">
                  <c:v>592.55400000000009</c:v>
                </c:pt>
                <c:pt idx="32525">
                  <c:v>592.57399999999996</c:v>
                </c:pt>
                <c:pt idx="32526">
                  <c:v>592.59399999999994</c:v>
                </c:pt>
                <c:pt idx="32527">
                  <c:v>592.61299999999994</c:v>
                </c:pt>
                <c:pt idx="32528">
                  <c:v>592.63300000000004</c:v>
                </c:pt>
                <c:pt idx="32529">
                  <c:v>592.65300000000002</c:v>
                </c:pt>
                <c:pt idx="32530">
                  <c:v>592.67200000000003</c:v>
                </c:pt>
                <c:pt idx="32531">
                  <c:v>592.69200000000001</c:v>
                </c:pt>
                <c:pt idx="32532">
                  <c:v>592.71199999999999</c:v>
                </c:pt>
                <c:pt idx="32533">
                  <c:v>592.73099999999999</c:v>
                </c:pt>
                <c:pt idx="32534">
                  <c:v>592.75099999999998</c:v>
                </c:pt>
                <c:pt idx="32535">
                  <c:v>592.77099999999996</c:v>
                </c:pt>
                <c:pt idx="32536">
                  <c:v>592.79</c:v>
                </c:pt>
                <c:pt idx="32537">
                  <c:v>592.81000000000006</c:v>
                </c:pt>
                <c:pt idx="32538">
                  <c:v>592.83000000000004</c:v>
                </c:pt>
                <c:pt idx="32539">
                  <c:v>592.84900000000005</c:v>
                </c:pt>
                <c:pt idx="32540">
                  <c:v>592.86899999999991</c:v>
                </c:pt>
                <c:pt idx="32541">
                  <c:v>592.88900000000001</c:v>
                </c:pt>
                <c:pt idx="32542">
                  <c:v>592.90800000000002</c:v>
                </c:pt>
                <c:pt idx="32543">
                  <c:v>592.928</c:v>
                </c:pt>
                <c:pt idx="32544">
                  <c:v>592.947</c:v>
                </c:pt>
                <c:pt idx="32545">
                  <c:v>592.96699999999998</c:v>
                </c:pt>
                <c:pt idx="32546">
                  <c:v>592.98700000000008</c:v>
                </c:pt>
                <c:pt idx="32547">
                  <c:v>593.00600000000009</c:v>
                </c:pt>
                <c:pt idx="32548">
                  <c:v>593.02599999999995</c:v>
                </c:pt>
                <c:pt idx="32549">
                  <c:v>593.04599999999994</c:v>
                </c:pt>
                <c:pt idx="32550">
                  <c:v>593.06499999999994</c:v>
                </c:pt>
                <c:pt idx="32551">
                  <c:v>593.08500000000004</c:v>
                </c:pt>
                <c:pt idx="32552">
                  <c:v>593.10400000000004</c:v>
                </c:pt>
                <c:pt idx="32553">
                  <c:v>593.12400000000002</c:v>
                </c:pt>
                <c:pt idx="32554">
                  <c:v>593.14400000000001</c:v>
                </c:pt>
                <c:pt idx="32555">
                  <c:v>593.16300000000001</c:v>
                </c:pt>
                <c:pt idx="32556">
                  <c:v>593.18300000000011</c:v>
                </c:pt>
                <c:pt idx="32557">
                  <c:v>593.20299999999997</c:v>
                </c:pt>
                <c:pt idx="32558">
                  <c:v>593.22199999999998</c:v>
                </c:pt>
                <c:pt idx="32559">
                  <c:v>593.24199999999996</c:v>
                </c:pt>
                <c:pt idx="32560">
                  <c:v>593.26099999999997</c:v>
                </c:pt>
                <c:pt idx="32561">
                  <c:v>593.28099999999995</c:v>
                </c:pt>
                <c:pt idx="32562">
                  <c:v>593.30100000000004</c:v>
                </c:pt>
                <c:pt idx="32563">
                  <c:v>593.32000000000005</c:v>
                </c:pt>
                <c:pt idx="32564">
                  <c:v>593.34</c:v>
                </c:pt>
                <c:pt idx="32565">
                  <c:v>593.36</c:v>
                </c:pt>
                <c:pt idx="32566">
                  <c:v>593.37899999999991</c:v>
                </c:pt>
                <c:pt idx="32567">
                  <c:v>593.399</c:v>
                </c:pt>
                <c:pt idx="32568">
                  <c:v>593.41800000000001</c:v>
                </c:pt>
                <c:pt idx="32569">
                  <c:v>593.43799999999999</c:v>
                </c:pt>
                <c:pt idx="32570">
                  <c:v>593.45799999999997</c:v>
                </c:pt>
                <c:pt idx="32571">
                  <c:v>593.47699999999998</c:v>
                </c:pt>
                <c:pt idx="32572">
                  <c:v>593.49700000000007</c:v>
                </c:pt>
                <c:pt idx="32573">
                  <c:v>593.51600000000008</c:v>
                </c:pt>
                <c:pt idx="32574">
                  <c:v>593.53599999999994</c:v>
                </c:pt>
                <c:pt idx="32575">
                  <c:v>593.55599999999993</c:v>
                </c:pt>
                <c:pt idx="32576">
                  <c:v>593.57499999999993</c:v>
                </c:pt>
                <c:pt idx="32577">
                  <c:v>593.59500000000003</c:v>
                </c:pt>
                <c:pt idx="32578">
                  <c:v>593.61400000000003</c:v>
                </c:pt>
                <c:pt idx="32579">
                  <c:v>593.63400000000001</c:v>
                </c:pt>
                <c:pt idx="32580">
                  <c:v>593.654</c:v>
                </c:pt>
                <c:pt idx="32581">
                  <c:v>593.673</c:v>
                </c:pt>
                <c:pt idx="32582">
                  <c:v>593.6930000000001</c:v>
                </c:pt>
                <c:pt idx="32583">
                  <c:v>593.71199999999999</c:v>
                </c:pt>
                <c:pt idx="32584">
                  <c:v>593.73199999999997</c:v>
                </c:pt>
                <c:pt idx="32585">
                  <c:v>593.75199999999995</c:v>
                </c:pt>
                <c:pt idx="32586">
                  <c:v>593.77099999999996</c:v>
                </c:pt>
                <c:pt idx="32587">
                  <c:v>593.79100000000005</c:v>
                </c:pt>
                <c:pt idx="32588">
                  <c:v>593.80999999999995</c:v>
                </c:pt>
                <c:pt idx="32589">
                  <c:v>593.83000000000004</c:v>
                </c:pt>
                <c:pt idx="32590">
                  <c:v>593.85</c:v>
                </c:pt>
                <c:pt idx="32591">
                  <c:v>593.86900000000003</c:v>
                </c:pt>
                <c:pt idx="32592">
                  <c:v>593.8889999999999</c:v>
                </c:pt>
                <c:pt idx="32593">
                  <c:v>593.9079999999999</c:v>
                </c:pt>
                <c:pt idx="32594">
                  <c:v>593.928</c:v>
                </c:pt>
                <c:pt idx="32595">
                  <c:v>593.947</c:v>
                </c:pt>
                <c:pt idx="32596">
                  <c:v>593.96699999999998</c:v>
                </c:pt>
                <c:pt idx="32597">
                  <c:v>593.98699999999997</c:v>
                </c:pt>
                <c:pt idx="32598">
                  <c:v>593.98899999999992</c:v>
                </c:pt>
                <c:pt idx="32599">
                  <c:v>594.00599999999997</c:v>
                </c:pt>
                <c:pt idx="32600">
                  <c:v>594.01</c:v>
                </c:pt>
                <c:pt idx="32601">
                  <c:v>594.02600000000007</c:v>
                </c:pt>
                <c:pt idx="32602">
                  <c:v>594.03000000000009</c:v>
                </c:pt>
                <c:pt idx="32603">
                  <c:v>594.04500000000007</c:v>
                </c:pt>
                <c:pt idx="32604">
                  <c:v>594.05099999999993</c:v>
                </c:pt>
                <c:pt idx="32605">
                  <c:v>594.072</c:v>
                </c:pt>
                <c:pt idx="32606">
                  <c:v>594.09299999999996</c:v>
                </c:pt>
                <c:pt idx="32607">
                  <c:v>594.11299999999994</c:v>
                </c:pt>
                <c:pt idx="32608">
                  <c:v>594.13400000000001</c:v>
                </c:pt>
                <c:pt idx="32609">
                  <c:v>594.15499999999997</c:v>
                </c:pt>
                <c:pt idx="32610">
                  <c:v>594.17600000000004</c:v>
                </c:pt>
                <c:pt idx="32611">
                  <c:v>594.19599999999991</c:v>
                </c:pt>
                <c:pt idx="32612">
                  <c:v>594.21699999999998</c:v>
                </c:pt>
                <c:pt idx="32613">
                  <c:v>594.23799999999994</c:v>
                </c:pt>
                <c:pt idx="32614">
                  <c:v>594.25900000000001</c:v>
                </c:pt>
                <c:pt idx="32615">
                  <c:v>594.279</c:v>
                </c:pt>
                <c:pt idx="32616">
                  <c:v>594.29999999999995</c:v>
                </c:pt>
                <c:pt idx="32617">
                  <c:v>594.32100000000003</c:v>
                </c:pt>
                <c:pt idx="32618">
                  <c:v>594.34199999999998</c:v>
                </c:pt>
                <c:pt idx="32619">
                  <c:v>594.36199999999997</c:v>
                </c:pt>
                <c:pt idx="32620">
                  <c:v>594.38300000000004</c:v>
                </c:pt>
                <c:pt idx="32621">
                  <c:v>594.404</c:v>
                </c:pt>
                <c:pt idx="32622">
                  <c:v>594.42500000000007</c:v>
                </c:pt>
                <c:pt idx="32623">
                  <c:v>594.44499999999994</c:v>
                </c:pt>
                <c:pt idx="32624">
                  <c:v>594.46600000000001</c:v>
                </c:pt>
                <c:pt idx="32625">
                  <c:v>594.48700000000008</c:v>
                </c:pt>
                <c:pt idx="32626">
                  <c:v>594.50699999999995</c:v>
                </c:pt>
                <c:pt idx="32627">
                  <c:v>594.52800000000002</c:v>
                </c:pt>
                <c:pt idx="32628">
                  <c:v>594.54899999999998</c:v>
                </c:pt>
                <c:pt idx="32629">
                  <c:v>594.57000000000005</c:v>
                </c:pt>
                <c:pt idx="32630">
                  <c:v>594.59</c:v>
                </c:pt>
                <c:pt idx="32631">
                  <c:v>594.61099999999999</c:v>
                </c:pt>
                <c:pt idx="32632">
                  <c:v>594.63200000000006</c:v>
                </c:pt>
                <c:pt idx="32633">
                  <c:v>594.65200000000004</c:v>
                </c:pt>
                <c:pt idx="32634">
                  <c:v>594.673</c:v>
                </c:pt>
                <c:pt idx="32635">
                  <c:v>594.69400000000007</c:v>
                </c:pt>
                <c:pt idx="32636">
                  <c:v>594.71500000000003</c:v>
                </c:pt>
                <c:pt idx="32637">
                  <c:v>594.73500000000001</c:v>
                </c:pt>
                <c:pt idx="32638">
                  <c:v>594.75599999999997</c:v>
                </c:pt>
                <c:pt idx="32639">
                  <c:v>594.77700000000004</c:v>
                </c:pt>
                <c:pt idx="32640">
                  <c:v>594.798</c:v>
                </c:pt>
                <c:pt idx="32641">
                  <c:v>594.81799999999998</c:v>
                </c:pt>
                <c:pt idx="32642">
                  <c:v>594.83900000000006</c:v>
                </c:pt>
                <c:pt idx="32643">
                  <c:v>594.86</c:v>
                </c:pt>
                <c:pt idx="32644">
                  <c:v>594.88</c:v>
                </c:pt>
                <c:pt idx="32645">
                  <c:v>594.90100000000007</c:v>
                </c:pt>
                <c:pt idx="32646">
                  <c:v>594.92200000000003</c:v>
                </c:pt>
                <c:pt idx="32647">
                  <c:v>594.94200000000001</c:v>
                </c:pt>
                <c:pt idx="32648">
                  <c:v>594.96299999999997</c:v>
                </c:pt>
                <c:pt idx="32649">
                  <c:v>594.98400000000004</c:v>
                </c:pt>
                <c:pt idx="32650">
                  <c:v>595.00500000000011</c:v>
                </c:pt>
                <c:pt idx="32651">
                  <c:v>595.02499999999998</c:v>
                </c:pt>
                <c:pt idx="32652">
                  <c:v>595.04600000000005</c:v>
                </c:pt>
                <c:pt idx="32653">
                  <c:v>595.06700000000001</c:v>
                </c:pt>
                <c:pt idx="32654">
                  <c:v>595.08699999999999</c:v>
                </c:pt>
                <c:pt idx="32655">
                  <c:v>595.10800000000006</c:v>
                </c:pt>
                <c:pt idx="32656">
                  <c:v>595.12900000000002</c:v>
                </c:pt>
                <c:pt idx="32657">
                  <c:v>595.149</c:v>
                </c:pt>
                <c:pt idx="32658">
                  <c:v>595.16999999999996</c:v>
                </c:pt>
                <c:pt idx="32659">
                  <c:v>595.19100000000003</c:v>
                </c:pt>
                <c:pt idx="32660">
                  <c:v>595.2120000000001</c:v>
                </c:pt>
                <c:pt idx="32661">
                  <c:v>595.23199999999997</c:v>
                </c:pt>
                <c:pt idx="32662">
                  <c:v>595.25300000000004</c:v>
                </c:pt>
                <c:pt idx="32663">
                  <c:v>595.274</c:v>
                </c:pt>
                <c:pt idx="32664">
                  <c:v>595.29399999999998</c:v>
                </c:pt>
                <c:pt idx="32665">
                  <c:v>595.31500000000005</c:v>
                </c:pt>
                <c:pt idx="32666">
                  <c:v>595.33600000000001</c:v>
                </c:pt>
                <c:pt idx="32667">
                  <c:v>595.35599999999999</c:v>
                </c:pt>
                <c:pt idx="32668">
                  <c:v>595.37700000000007</c:v>
                </c:pt>
                <c:pt idx="32669">
                  <c:v>595.39800000000002</c:v>
                </c:pt>
                <c:pt idx="32670">
                  <c:v>595.41800000000001</c:v>
                </c:pt>
                <c:pt idx="32671">
                  <c:v>595.43899999999996</c:v>
                </c:pt>
                <c:pt idx="32672">
                  <c:v>595.46</c:v>
                </c:pt>
                <c:pt idx="32673">
                  <c:v>595.48</c:v>
                </c:pt>
                <c:pt idx="32674">
                  <c:v>595.50099999999998</c:v>
                </c:pt>
                <c:pt idx="32675">
                  <c:v>595.52200000000005</c:v>
                </c:pt>
                <c:pt idx="32676">
                  <c:v>595.54199999999992</c:v>
                </c:pt>
                <c:pt idx="32677">
                  <c:v>595.56299999999999</c:v>
                </c:pt>
                <c:pt idx="32678">
                  <c:v>595.58400000000006</c:v>
                </c:pt>
                <c:pt idx="32679">
                  <c:v>595.60500000000002</c:v>
                </c:pt>
                <c:pt idx="32680">
                  <c:v>595.625</c:v>
                </c:pt>
                <c:pt idx="32681">
                  <c:v>595.64599999999996</c:v>
                </c:pt>
                <c:pt idx="32682">
                  <c:v>595.66700000000003</c:v>
                </c:pt>
                <c:pt idx="32683">
                  <c:v>595.68700000000001</c:v>
                </c:pt>
                <c:pt idx="32684">
                  <c:v>595.70799999999997</c:v>
                </c:pt>
                <c:pt idx="32685">
                  <c:v>595.72900000000004</c:v>
                </c:pt>
                <c:pt idx="32686">
                  <c:v>595.74900000000002</c:v>
                </c:pt>
                <c:pt idx="32687">
                  <c:v>595.77</c:v>
                </c:pt>
                <c:pt idx="32688">
                  <c:v>595.79</c:v>
                </c:pt>
                <c:pt idx="32689">
                  <c:v>595.81099999999992</c:v>
                </c:pt>
                <c:pt idx="32690">
                  <c:v>595.83199999999999</c:v>
                </c:pt>
                <c:pt idx="32691">
                  <c:v>595.85200000000009</c:v>
                </c:pt>
                <c:pt idx="32692">
                  <c:v>595.87299999999993</c:v>
                </c:pt>
                <c:pt idx="32693">
                  <c:v>595.89400000000001</c:v>
                </c:pt>
                <c:pt idx="32694">
                  <c:v>595.9140000000001</c:v>
                </c:pt>
                <c:pt idx="32695">
                  <c:v>595.93499999999995</c:v>
                </c:pt>
                <c:pt idx="32696">
                  <c:v>595.95600000000002</c:v>
                </c:pt>
                <c:pt idx="32697">
                  <c:v>595.976</c:v>
                </c:pt>
                <c:pt idx="32698">
                  <c:v>595.99699999999996</c:v>
                </c:pt>
                <c:pt idx="32699">
                  <c:v>596.01799999999992</c:v>
                </c:pt>
                <c:pt idx="32700">
                  <c:v>596.03800000000001</c:v>
                </c:pt>
                <c:pt idx="32701">
                  <c:v>596.05900000000008</c:v>
                </c:pt>
                <c:pt idx="32702">
                  <c:v>596.07999999999993</c:v>
                </c:pt>
                <c:pt idx="32703">
                  <c:v>596.1</c:v>
                </c:pt>
                <c:pt idx="32704">
                  <c:v>596.12100000000009</c:v>
                </c:pt>
                <c:pt idx="32705">
                  <c:v>596.14199999999994</c:v>
                </c:pt>
                <c:pt idx="32706">
                  <c:v>596.16200000000003</c:v>
                </c:pt>
                <c:pt idx="32707">
                  <c:v>596.18299999999999</c:v>
                </c:pt>
                <c:pt idx="32708">
                  <c:v>596.20299999999997</c:v>
                </c:pt>
                <c:pt idx="32709">
                  <c:v>596.22400000000005</c:v>
                </c:pt>
                <c:pt idx="32710">
                  <c:v>596.245</c:v>
                </c:pt>
                <c:pt idx="32711">
                  <c:v>596.26499999999999</c:v>
                </c:pt>
                <c:pt idx="32712">
                  <c:v>596.28600000000006</c:v>
                </c:pt>
                <c:pt idx="32713">
                  <c:v>596.30700000000002</c:v>
                </c:pt>
                <c:pt idx="32714">
                  <c:v>596.327</c:v>
                </c:pt>
                <c:pt idx="32715">
                  <c:v>596.34799999999996</c:v>
                </c:pt>
                <c:pt idx="32716">
                  <c:v>596.36900000000003</c:v>
                </c:pt>
                <c:pt idx="32717">
                  <c:v>596.38900000000001</c:v>
                </c:pt>
                <c:pt idx="32718">
                  <c:v>596.41</c:v>
                </c:pt>
                <c:pt idx="32719">
                  <c:v>596.42999999999995</c:v>
                </c:pt>
                <c:pt idx="32720">
                  <c:v>596.45100000000002</c:v>
                </c:pt>
                <c:pt idx="32721">
                  <c:v>596.47199999999998</c:v>
                </c:pt>
                <c:pt idx="32722">
                  <c:v>596.49199999999996</c:v>
                </c:pt>
                <c:pt idx="32723">
                  <c:v>596.51299999999992</c:v>
                </c:pt>
                <c:pt idx="32724">
                  <c:v>596.53399999999999</c:v>
                </c:pt>
                <c:pt idx="32725">
                  <c:v>596.55400000000009</c:v>
                </c:pt>
                <c:pt idx="32726">
                  <c:v>596.57499999999993</c:v>
                </c:pt>
                <c:pt idx="32727">
                  <c:v>596.59500000000003</c:v>
                </c:pt>
                <c:pt idx="32728">
                  <c:v>596.61599999999999</c:v>
                </c:pt>
                <c:pt idx="32729">
                  <c:v>596.63699999999994</c:v>
                </c:pt>
                <c:pt idx="32730">
                  <c:v>596.65700000000004</c:v>
                </c:pt>
                <c:pt idx="32731">
                  <c:v>596.678</c:v>
                </c:pt>
                <c:pt idx="32732">
                  <c:v>596.69900000000007</c:v>
                </c:pt>
                <c:pt idx="32733">
                  <c:v>596.71900000000005</c:v>
                </c:pt>
                <c:pt idx="32734">
                  <c:v>596.74</c:v>
                </c:pt>
                <c:pt idx="32735">
                  <c:v>596.76</c:v>
                </c:pt>
                <c:pt idx="32736">
                  <c:v>596.78099999999995</c:v>
                </c:pt>
                <c:pt idx="32737">
                  <c:v>596.80200000000002</c:v>
                </c:pt>
                <c:pt idx="32738">
                  <c:v>596.822</c:v>
                </c:pt>
                <c:pt idx="32739">
                  <c:v>596.84299999999996</c:v>
                </c:pt>
                <c:pt idx="32740">
                  <c:v>596.86299999999994</c:v>
                </c:pt>
                <c:pt idx="32741">
                  <c:v>596.88400000000001</c:v>
                </c:pt>
                <c:pt idx="32742">
                  <c:v>596.90499999999997</c:v>
                </c:pt>
                <c:pt idx="32743">
                  <c:v>596.92499999999995</c:v>
                </c:pt>
                <c:pt idx="32744">
                  <c:v>596.94599999999991</c:v>
                </c:pt>
                <c:pt idx="32745">
                  <c:v>596.96600000000001</c:v>
                </c:pt>
                <c:pt idx="32746">
                  <c:v>596.98700000000008</c:v>
                </c:pt>
                <c:pt idx="32747">
                  <c:v>597.00799999999992</c:v>
                </c:pt>
                <c:pt idx="32748">
                  <c:v>597.02800000000002</c:v>
                </c:pt>
                <c:pt idx="32749">
                  <c:v>597.04900000000009</c:v>
                </c:pt>
                <c:pt idx="32750">
                  <c:v>597.06899999999996</c:v>
                </c:pt>
                <c:pt idx="32751">
                  <c:v>597.09</c:v>
                </c:pt>
                <c:pt idx="32752">
                  <c:v>597.11099999999999</c:v>
                </c:pt>
                <c:pt idx="32753">
                  <c:v>597.13099999999997</c:v>
                </c:pt>
                <c:pt idx="32754">
                  <c:v>597.15200000000004</c:v>
                </c:pt>
                <c:pt idx="32755">
                  <c:v>597.17200000000003</c:v>
                </c:pt>
                <c:pt idx="32756">
                  <c:v>597.19299999999998</c:v>
                </c:pt>
                <c:pt idx="32757">
                  <c:v>597.21400000000006</c:v>
                </c:pt>
                <c:pt idx="32758">
                  <c:v>597.23399999999992</c:v>
                </c:pt>
                <c:pt idx="32759">
                  <c:v>597.255</c:v>
                </c:pt>
                <c:pt idx="32760">
                  <c:v>597.27499999999998</c:v>
                </c:pt>
                <c:pt idx="32761">
                  <c:v>597.29599999999994</c:v>
                </c:pt>
                <c:pt idx="32762">
                  <c:v>597.31600000000003</c:v>
                </c:pt>
                <c:pt idx="32763">
                  <c:v>597.3370000000001</c:v>
                </c:pt>
                <c:pt idx="32764">
                  <c:v>597.35799999999995</c:v>
                </c:pt>
                <c:pt idx="32765">
                  <c:v>597.37800000000004</c:v>
                </c:pt>
                <c:pt idx="32766">
                  <c:v>597.399</c:v>
                </c:pt>
                <c:pt idx="32767">
                  <c:v>597.41899999999998</c:v>
                </c:pt>
                <c:pt idx="32768">
                  <c:v>597.44000000000005</c:v>
                </c:pt>
                <c:pt idx="32769">
                  <c:v>597.45999999999992</c:v>
                </c:pt>
                <c:pt idx="32770">
                  <c:v>597.48099999999999</c:v>
                </c:pt>
                <c:pt idx="32771">
                  <c:v>597.50200000000007</c:v>
                </c:pt>
                <c:pt idx="32772">
                  <c:v>597.52199999999993</c:v>
                </c:pt>
                <c:pt idx="32773">
                  <c:v>597.54300000000001</c:v>
                </c:pt>
                <c:pt idx="32774">
                  <c:v>597.56299999999999</c:v>
                </c:pt>
                <c:pt idx="32775">
                  <c:v>597.58399999999995</c:v>
                </c:pt>
                <c:pt idx="32776">
                  <c:v>597.60400000000004</c:v>
                </c:pt>
                <c:pt idx="32777">
                  <c:v>597.625</c:v>
                </c:pt>
                <c:pt idx="32778">
                  <c:v>597.64599999999996</c:v>
                </c:pt>
                <c:pt idx="32779">
                  <c:v>597.66600000000005</c:v>
                </c:pt>
                <c:pt idx="32780">
                  <c:v>597.68700000000001</c:v>
                </c:pt>
                <c:pt idx="32781">
                  <c:v>597.70699999999999</c:v>
                </c:pt>
                <c:pt idx="32782">
                  <c:v>597.72800000000007</c:v>
                </c:pt>
                <c:pt idx="32783">
                  <c:v>597.74799999999993</c:v>
                </c:pt>
                <c:pt idx="32784">
                  <c:v>597.76900000000001</c:v>
                </c:pt>
                <c:pt idx="32785">
                  <c:v>597.78899999999999</c:v>
                </c:pt>
                <c:pt idx="32786">
                  <c:v>597.80999999999995</c:v>
                </c:pt>
                <c:pt idx="32787">
                  <c:v>597.83100000000002</c:v>
                </c:pt>
                <c:pt idx="32788">
                  <c:v>597.851</c:v>
                </c:pt>
                <c:pt idx="32789">
                  <c:v>597.87199999999996</c:v>
                </c:pt>
                <c:pt idx="32790">
                  <c:v>597.89200000000005</c:v>
                </c:pt>
                <c:pt idx="32791">
                  <c:v>597.91300000000001</c:v>
                </c:pt>
                <c:pt idx="32792">
                  <c:v>597.93299999999999</c:v>
                </c:pt>
                <c:pt idx="32793">
                  <c:v>597.95400000000006</c:v>
                </c:pt>
                <c:pt idx="32794">
                  <c:v>597.97399999999993</c:v>
                </c:pt>
                <c:pt idx="32795">
                  <c:v>597.995</c:v>
                </c:pt>
                <c:pt idx="32796">
                  <c:v>598.01600000000008</c:v>
                </c:pt>
                <c:pt idx="32797">
                  <c:v>598.03599999999994</c:v>
                </c:pt>
                <c:pt idx="32798">
                  <c:v>598.05700000000002</c:v>
                </c:pt>
                <c:pt idx="32799">
                  <c:v>598.077</c:v>
                </c:pt>
                <c:pt idx="32800">
                  <c:v>598.09799999999996</c:v>
                </c:pt>
                <c:pt idx="32801">
                  <c:v>598.11800000000005</c:v>
                </c:pt>
                <c:pt idx="32802">
                  <c:v>598.13900000000001</c:v>
                </c:pt>
                <c:pt idx="32803">
                  <c:v>598.15899999999999</c:v>
                </c:pt>
                <c:pt idx="32804">
                  <c:v>598.18000000000006</c:v>
                </c:pt>
                <c:pt idx="32805">
                  <c:v>598.20000000000005</c:v>
                </c:pt>
                <c:pt idx="32806">
                  <c:v>598.221</c:v>
                </c:pt>
                <c:pt idx="32807">
                  <c:v>598.24099999999999</c:v>
                </c:pt>
                <c:pt idx="32808">
                  <c:v>598.26199999999994</c:v>
                </c:pt>
                <c:pt idx="32809">
                  <c:v>598.28300000000002</c:v>
                </c:pt>
                <c:pt idx="32810">
                  <c:v>598.303</c:v>
                </c:pt>
                <c:pt idx="32811">
                  <c:v>598.32399999999996</c:v>
                </c:pt>
                <c:pt idx="32812">
                  <c:v>598.34400000000005</c:v>
                </c:pt>
                <c:pt idx="32813">
                  <c:v>598.36500000000001</c:v>
                </c:pt>
                <c:pt idx="32814">
                  <c:v>598.38499999999999</c:v>
                </c:pt>
                <c:pt idx="32815">
                  <c:v>598.40600000000006</c:v>
                </c:pt>
                <c:pt idx="32816">
                  <c:v>598.42600000000004</c:v>
                </c:pt>
                <c:pt idx="32817">
                  <c:v>598.447</c:v>
                </c:pt>
                <c:pt idx="32818">
                  <c:v>598.46699999999998</c:v>
                </c:pt>
                <c:pt idx="32819">
                  <c:v>598.48799999999994</c:v>
                </c:pt>
                <c:pt idx="32820">
                  <c:v>598.50799999999992</c:v>
                </c:pt>
                <c:pt idx="32821">
                  <c:v>598.529</c:v>
                </c:pt>
                <c:pt idx="32822">
                  <c:v>598.54900000000009</c:v>
                </c:pt>
                <c:pt idx="32823">
                  <c:v>598.56999999999994</c:v>
                </c:pt>
                <c:pt idx="32824">
                  <c:v>598.59</c:v>
                </c:pt>
                <c:pt idx="32825">
                  <c:v>598.61099999999999</c:v>
                </c:pt>
                <c:pt idx="32826">
                  <c:v>598.63099999999997</c:v>
                </c:pt>
                <c:pt idx="32827">
                  <c:v>598.65200000000004</c:v>
                </c:pt>
                <c:pt idx="32828">
                  <c:v>598.67199999999991</c:v>
                </c:pt>
                <c:pt idx="32829">
                  <c:v>598.69299999999998</c:v>
                </c:pt>
                <c:pt idx="32830">
                  <c:v>598.71299999999997</c:v>
                </c:pt>
                <c:pt idx="32831">
                  <c:v>598.73399999999992</c:v>
                </c:pt>
                <c:pt idx="32832">
                  <c:v>598.75400000000002</c:v>
                </c:pt>
                <c:pt idx="32833">
                  <c:v>598.77500000000009</c:v>
                </c:pt>
                <c:pt idx="32834">
                  <c:v>598.79499999999996</c:v>
                </c:pt>
                <c:pt idx="32835">
                  <c:v>598.81600000000003</c:v>
                </c:pt>
                <c:pt idx="32836">
                  <c:v>598.83600000000001</c:v>
                </c:pt>
                <c:pt idx="32837">
                  <c:v>598.85699999999997</c:v>
                </c:pt>
                <c:pt idx="32838">
                  <c:v>598.87699999999995</c:v>
                </c:pt>
                <c:pt idx="32839">
                  <c:v>598.89800000000002</c:v>
                </c:pt>
                <c:pt idx="32840">
                  <c:v>598.91800000000001</c:v>
                </c:pt>
                <c:pt idx="32841">
                  <c:v>598.93899999999996</c:v>
                </c:pt>
                <c:pt idx="32842">
                  <c:v>598.95900000000006</c:v>
                </c:pt>
                <c:pt idx="32843">
                  <c:v>598.98</c:v>
                </c:pt>
                <c:pt idx="32844">
                  <c:v>599</c:v>
                </c:pt>
                <c:pt idx="32845">
                  <c:v>599.02099999999996</c:v>
                </c:pt>
                <c:pt idx="32846">
                  <c:v>599.04099999999994</c:v>
                </c:pt>
                <c:pt idx="32847">
                  <c:v>599.06200000000001</c:v>
                </c:pt>
                <c:pt idx="32848">
                  <c:v>599.08199999999999</c:v>
                </c:pt>
                <c:pt idx="32849">
                  <c:v>599.10299999999995</c:v>
                </c:pt>
                <c:pt idx="32850">
                  <c:v>599.12300000000005</c:v>
                </c:pt>
                <c:pt idx="32851">
                  <c:v>599.14400000000001</c:v>
                </c:pt>
                <c:pt idx="32852">
                  <c:v>599.16399999999999</c:v>
                </c:pt>
                <c:pt idx="32853">
                  <c:v>599.18500000000006</c:v>
                </c:pt>
                <c:pt idx="32854">
                  <c:v>599.20500000000004</c:v>
                </c:pt>
                <c:pt idx="32855">
                  <c:v>599.226</c:v>
                </c:pt>
                <c:pt idx="32856">
                  <c:v>599.24599999999998</c:v>
                </c:pt>
                <c:pt idx="32857">
                  <c:v>599.26699999999994</c:v>
                </c:pt>
                <c:pt idx="32858">
                  <c:v>599.28700000000003</c:v>
                </c:pt>
                <c:pt idx="32859">
                  <c:v>599.30799999999999</c:v>
                </c:pt>
                <c:pt idx="32860">
                  <c:v>599.32799999999997</c:v>
                </c:pt>
                <c:pt idx="32861">
                  <c:v>599.34900000000005</c:v>
                </c:pt>
                <c:pt idx="32862">
                  <c:v>599.36900000000003</c:v>
                </c:pt>
                <c:pt idx="32863">
                  <c:v>599.38900000000001</c:v>
                </c:pt>
                <c:pt idx="32864">
                  <c:v>599.41</c:v>
                </c:pt>
                <c:pt idx="32865">
                  <c:v>599.43000000000006</c:v>
                </c:pt>
                <c:pt idx="32866">
                  <c:v>599.45099999999991</c:v>
                </c:pt>
                <c:pt idx="32867">
                  <c:v>599.471</c:v>
                </c:pt>
                <c:pt idx="32868">
                  <c:v>599.49200000000008</c:v>
                </c:pt>
                <c:pt idx="32869">
                  <c:v>599.51199999999994</c:v>
                </c:pt>
                <c:pt idx="32870">
                  <c:v>599.53300000000002</c:v>
                </c:pt>
                <c:pt idx="32871">
                  <c:v>599.553</c:v>
                </c:pt>
                <c:pt idx="32872">
                  <c:v>599.57399999999996</c:v>
                </c:pt>
                <c:pt idx="32873">
                  <c:v>599.59399999999994</c:v>
                </c:pt>
                <c:pt idx="32874">
                  <c:v>599.61500000000001</c:v>
                </c:pt>
                <c:pt idx="32875">
                  <c:v>599.63499999999999</c:v>
                </c:pt>
                <c:pt idx="32876">
                  <c:v>599.65499999999997</c:v>
                </c:pt>
                <c:pt idx="32877">
                  <c:v>599.67600000000004</c:v>
                </c:pt>
                <c:pt idx="32878">
                  <c:v>599.69600000000003</c:v>
                </c:pt>
                <c:pt idx="32879">
                  <c:v>599.71699999999998</c:v>
                </c:pt>
                <c:pt idx="32880">
                  <c:v>599.73699999999997</c:v>
                </c:pt>
                <c:pt idx="32881">
                  <c:v>599.75799999999992</c:v>
                </c:pt>
                <c:pt idx="32882">
                  <c:v>599.77800000000002</c:v>
                </c:pt>
                <c:pt idx="32883">
                  <c:v>599.79900000000009</c:v>
                </c:pt>
                <c:pt idx="32884">
                  <c:v>599.81899999999996</c:v>
                </c:pt>
                <c:pt idx="32885">
                  <c:v>599.84</c:v>
                </c:pt>
                <c:pt idx="32886">
                  <c:v>599.86</c:v>
                </c:pt>
                <c:pt idx="32887">
                  <c:v>599.88</c:v>
                </c:pt>
                <c:pt idx="32888">
                  <c:v>599.90099999999995</c:v>
                </c:pt>
                <c:pt idx="32889">
                  <c:v>599.92100000000005</c:v>
                </c:pt>
                <c:pt idx="32890">
                  <c:v>599.94200000000001</c:v>
                </c:pt>
                <c:pt idx="32891">
                  <c:v>599.96199999999999</c:v>
                </c:pt>
                <c:pt idx="32892">
                  <c:v>599.98300000000006</c:v>
                </c:pt>
                <c:pt idx="32893">
                  <c:v>600.00299999999993</c:v>
                </c:pt>
                <c:pt idx="32894">
                  <c:v>600.02300000000002</c:v>
                </c:pt>
                <c:pt idx="32895">
                  <c:v>600.04399999999998</c:v>
                </c:pt>
                <c:pt idx="32896">
                  <c:v>600.06400000000008</c:v>
                </c:pt>
                <c:pt idx="32897">
                  <c:v>600.08500000000004</c:v>
                </c:pt>
                <c:pt idx="32898">
                  <c:v>600.10500000000002</c:v>
                </c:pt>
                <c:pt idx="32899">
                  <c:v>600.12599999999998</c:v>
                </c:pt>
                <c:pt idx="32900">
                  <c:v>600.14599999999996</c:v>
                </c:pt>
                <c:pt idx="32901">
                  <c:v>600.16700000000003</c:v>
                </c:pt>
                <c:pt idx="32902">
                  <c:v>600.18700000000001</c:v>
                </c:pt>
                <c:pt idx="32903">
                  <c:v>600.20699999999999</c:v>
                </c:pt>
                <c:pt idx="32904">
                  <c:v>600.22800000000007</c:v>
                </c:pt>
                <c:pt idx="32905">
                  <c:v>600.24800000000005</c:v>
                </c:pt>
                <c:pt idx="32906">
                  <c:v>600.26900000000001</c:v>
                </c:pt>
                <c:pt idx="32907">
                  <c:v>600.28899999999999</c:v>
                </c:pt>
                <c:pt idx="32908">
                  <c:v>600.30900000000008</c:v>
                </c:pt>
                <c:pt idx="32909">
                  <c:v>600.32999999999993</c:v>
                </c:pt>
                <c:pt idx="32910">
                  <c:v>600.35</c:v>
                </c:pt>
                <c:pt idx="32911">
                  <c:v>600.37100000000009</c:v>
                </c:pt>
                <c:pt idx="32912">
                  <c:v>600.39099999999996</c:v>
                </c:pt>
                <c:pt idx="32913">
                  <c:v>600.41200000000003</c:v>
                </c:pt>
                <c:pt idx="32914">
                  <c:v>600.43200000000002</c:v>
                </c:pt>
                <c:pt idx="32915">
                  <c:v>600.452</c:v>
                </c:pt>
                <c:pt idx="32916">
                  <c:v>600.47299999999996</c:v>
                </c:pt>
                <c:pt idx="32917">
                  <c:v>600.49300000000005</c:v>
                </c:pt>
                <c:pt idx="32918">
                  <c:v>600.51400000000001</c:v>
                </c:pt>
                <c:pt idx="32919">
                  <c:v>600.53399999999999</c:v>
                </c:pt>
                <c:pt idx="32920">
                  <c:v>600.55399999999997</c:v>
                </c:pt>
                <c:pt idx="32921">
                  <c:v>600.57499999999993</c:v>
                </c:pt>
                <c:pt idx="32922">
                  <c:v>600.59500000000003</c:v>
                </c:pt>
                <c:pt idx="32923">
                  <c:v>600.61599999999999</c:v>
                </c:pt>
                <c:pt idx="32924">
                  <c:v>600.63599999999997</c:v>
                </c:pt>
                <c:pt idx="32925">
                  <c:v>600.65599999999995</c:v>
                </c:pt>
                <c:pt idx="32926">
                  <c:v>600.67700000000002</c:v>
                </c:pt>
                <c:pt idx="32927">
                  <c:v>600.697</c:v>
                </c:pt>
                <c:pt idx="32928">
                  <c:v>600.71799999999996</c:v>
                </c:pt>
                <c:pt idx="32929">
                  <c:v>600.73800000000006</c:v>
                </c:pt>
                <c:pt idx="32930">
                  <c:v>600.75800000000004</c:v>
                </c:pt>
                <c:pt idx="32931">
                  <c:v>600.779</c:v>
                </c:pt>
                <c:pt idx="32932">
                  <c:v>600.79899999999998</c:v>
                </c:pt>
                <c:pt idx="32933">
                  <c:v>600.81999999999994</c:v>
                </c:pt>
                <c:pt idx="32934">
                  <c:v>600.83999999999992</c:v>
                </c:pt>
                <c:pt idx="32935">
                  <c:v>600.86</c:v>
                </c:pt>
                <c:pt idx="32936">
                  <c:v>600.88100000000009</c:v>
                </c:pt>
                <c:pt idx="32937">
                  <c:v>600.90099999999995</c:v>
                </c:pt>
                <c:pt idx="32938">
                  <c:v>600.92200000000003</c:v>
                </c:pt>
                <c:pt idx="32939">
                  <c:v>600.94200000000001</c:v>
                </c:pt>
                <c:pt idx="32940">
                  <c:v>600.96199999999999</c:v>
                </c:pt>
                <c:pt idx="32941">
                  <c:v>600.98299999999995</c:v>
                </c:pt>
                <c:pt idx="32942">
                  <c:v>601.00300000000004</c:v>
                </c:pt>
                <c:pt idx="32943">
                  <c:v>601.024</c:v>
                </c:pt>
                <c:pt idx="32944">
                  <c:v>601.04399999999998</c:v>
                </c:pt>
                <c:pt idx="32945">
                  <c:v>601.06399999999996</c:v>
                </c:pt>
                <c:pt idx="32946">
                  <c:v>601.08499999999992</c:v>
                </c:pt>
                <c:pt idx="32947">
                  <c:v>601.10500000000002</c:v>
                </c:pt>
                <c:pt idx="32948">
                  <c:v>601.125</c:v>
                </c:pt>
                <c:pt idx="32949">
                  <c:v>601.14599999999996</c:v>
                </c:pt>
                <c:pt idx="32950">
                  <c:v>601.16599999999994</c:v>
                </c:pt>
                <c:pt idx="32951">
                  <c:v>601.18700000000001</c:v>
                </c:pt>
                <c:pt idx="32952">
                  <c:v>601.20699999999999</c:v>
                </c:pt>
                <c:pt idx="32953">
                  <c:v>601.22699999999998</c:v>
                </c:pt>
                <c:pt idx="32954">
                  <c:v>601.24800000000005</c:v>
                </c:pt>
                <c:pt idx="32955">
                  <c:v>601.26800000000003</c:v>
                </c:pt>
                <c:pt idx="32956">
                  <c:v>601.2879999999999</c:v>
                </c:pt>
                <c:pt idx="32957">
                  <c:v>601.30899999999997</c:v>
                </c:pt>
                <c:pt idx="32958">
                  <c:v>601.32900000000006</c:v>
                </c:pt>
                <c:pt idx="32959">
                  <c:v>601.34900000000005</c:v>
                </c:pt>
                <c:pt idx="32960">
                  <c:v>601.37</c:v>
                </c:pt>
                <c:pt idx="32961">
                  <c:v>601.39</c:v>
                </c:pt>
                <c:pt idx="32962">
                  <c:v>601.41099999999994</c:v>
                </c:pt>
                <c:pt idx="32963">
                  <c:v>601.43099999999993</c:v>
                </c:pt>
                <c:pt idx="32964">
                  <c:v>601.45100000000002</c:v>
                </c:pt>
                <c:pt idx="32965">
                  <c:v>601.47199999999998</c:v>
                </c:pt>
                <c:pt idx="32966">
                  <c:v>601.49199999999996</c:v>
                </c:pt>
                <c:pt idx="32967">
                  <c:v>601.51199999999994</c:v>
                </c:pt>
                <c:pt idx="32968">
                  <c:v>601.53300000000002</c:v>
                </c:pt>
                <c:pt idx="32969">
                  <c:v>601.553</c:v>
                </c:pt>
                <c:pt idx="32970">
                  <c:v>601.57299999999998</c:v>
                </c:pt>
                <c:pt idx="32971">
                  <c:v>601.59400000000005</c:v>
                </c:pt>
                <c:pt idx="32972">
                  <c:v>601.61399999999992</c:v>
                </c:pt>
                <c:pt idx="32973">
                  <c:v>601.63400000000001</c:v>
                </c:pt>
                <c:pt idx="32974">
                  <c:v>601.65499999999997</c:v>
                </c:pt>
                <c:pt idx="32975">
                  <c:v>601.67500000000007</c:v>
                </c:pt>
                <c:pt idx="32976">
                  <c:v>601.69499999999994</c:v>
                </c:pt>
                <c:pt idx="32977">
                  <c:v>601.71600000000001</c:v>
                </c:pt>
                <c:pt idx="32978">
                  <c:v>601.73599999999999</c:v>
                </c:pt>
                <c:pt idx="32979">
                  <c:v>601.75699999999995</c:v>
                </c:pt>
                <c:pt idx="32980">
                  <c:v>601.77700000000004</c:v>
                </c:pt>
                <c:pt idx="32981">
                  <c:v>601.79700000000003</c:v>
                </c:pt>
                <c:pt idx="32982">
                  <c:v>601.81799999999998</c:v>
                </c:pt>
                <c:pt idx="32983">
                  <c:v>601.83799999999997</c:v>
                </c:pt>
                <c:pt idx="32984">
                  <c:v>601.85800000000006</c:v>
                </c:pt>
                <c:pt idx="32985">
                  <c:v>601.87899999999991</c:v>
                </c:pt>
                <c:pt idx="32986">
                  <c:v>601.899</c:v>
                </c:pt>
                <c:pt idx="32987">
                  <c:v>601.91899999999998</c:v>
                </c:pt>
                <c:pt idx="32988">
                  <c:v>601.93999999999994</c:v>
                </c:pt>
                <c:pt idx="32989">
                  <c:v>601.95999999999992</c:v>
                </c:pt>
                <c:pt idx="32990">
                  <c:v>601.98</c:v>
                </c:pt>
                <c:pt idx="32991">
                  <c:v>602.00100000000009</c:v>
                </c:pt>
                <c:pt idx="32992">
                  <c:v>602.02099999999996</c:v>
                </c:pt>
                <c:pt idx="32993">
                  <c:v>602.04099999999994</c:v>
                </c:pt>
                <c:pt idx="32994">
                  <c:v>602.06200000000001</c:v>
                </c:pt>
                <c:pt idx="32995">
                  <c:v>602.08199999999999</c:v>
                </c:pt>
                <c:pt idx="32996">
                  <c:v>602.10199999999998</c:v>
                </c:pt>
                <c:pt idx="32997">
                  <c:v>602.12199999999996</c:v>
                </c:pt>
                <c:pt idx="32998">
                  <c:v>602.14300000000003</c:v>
                </c:pt>
                <c:pt idx="32999">
                  <c:v>602.16300000000001</c:v>
                </c:pt>
                <c:pt idx="33000">
                  <c:v>602.18299999999999</c:v>
                </c:pt>
                <c:pt idx="33001">
                  <c:v>602.20400000000006</c:v>
                </c:pt>
                <c:pt idx="33002">
                  <c:v>602.22399999999993</c:v>
                </c:pt>
                <c:pt idx="33003">
                  <c:v>602.24400000000003</c:v>
                </c:pt>
                <c:pt idx="33004">
                  <c:v>602.26499999999999</c:v>
                </c:pt>
                <c:pt idx="33005">
                  <c:v>602.28500000000008</c:v>
                </c:pt>
                <c:pt idx="33006">
                  <c:v>602.30499999999995</c:v>
                </c:pt>
                <c:pt idx="33007">
                  <c:v>602.32600000000002</c:v>
                </c:pt>
                <c:pt idx="33008">
                  <c:v>602.346</c:v>
                </c:pt>
                <c:pt idx="33009">
                  <c:v>602.36599999999999</c:v>
                </c:pt>
                <c:pt idx="33010">
                  <c:v>602.38700000000006</c:v>
                </c:pt>
                <c:pt idx="33011">
                  <c:v>602.40700000000004</c:v>
                </c:pt>
                <c:pt idx="33012">
                  <c:v>602.42700000000002</c:v>
                </c:pt>
                <c:pt idx="33013">
                  <c:v>602.447</c:v>
                </c:pt>
                <c:pt idx="33014">
                  <c:v>602.46800000000007</c:v>
                </c:pt>
                <c:pt idx="33015">
                  <c:v>602.48800000000006</c:v>
                </c:pt>
                <c:pt idx="33016">
                  <c:v>602.50799999999992</c:v>
                </c:pt>
                <c:pt idx="33017">
                  <c:v>602.529</c:v>
                </c:pt>
                <c:pt idx="33018">
                  <c:v>602.54899999999998</c:v>
                </c:pt>
                <c:pt idx="33019">
                  <c:v>602.56899999999996</c:v>
                </c:pt>
                <c:pt idx="33020">
                  <c:v>602.59</c:v>
                </c:pt>
                <c:pt idx="33021">
                  <c:v>602.61</c:v>
                </c:pt>
                <c:pt idx="33022">
                  <c:v>602.63</c:v>
                </c:pt>
                <c:pt idx="33023">
                  <c:v>602.65</c:v>
                </c:pt>
                <c:pt idx="33024">
                  <c:v>602.67100000000005</c:v>
                </c:pt>
                <c:pt idx="33025">
                  <c:v>602.69100000000003</c:v>
                </c:pt>
                <c:pt idx="33026">
                  <c:v>602.7109999999999</c:v>
                </c:pt>
                <c:pt idx="33027">
                  <c:v>602.73199999999997</c:v>
                </c:pt>
                <c:pt idx="33028">
                  <c:v>602.75200000000007</c:v>
                </c:pt>
                <c:pt idx="33029">
                  <c:v>602.77200000000005</c:v>
                </c:pt>
                <c:pt idx="33030">
                  <c:v>602.79199999999992</c:v>
                </c:pt>
                <c:pt idx="33031">
                  <c:v>602.81299999999999</c:v>
                </c:pt>
                <c:pt idx="33032">
                  <c:v>602.83300000000008</c:v>
                </c:pt>
                <c:pt idx="33033">
                  <c:v>602.85299999999995</c:v>
                </c:pt>
                <c:pt idx="33034">
                  <c:v>602.87400000000002</c:v>
                </c:pt>
                <c:pt idx="33035">
                  <c:v>602.89400000000001</c:v>
                </c:pt>
                <c:pt idx="33036">
                  <c:v>602.9140000000001</c:v>
                </c:pt>
                <c:pt idx="33037">
                  <c:v>602.93399999999997</c:v>
                </c:pt>
                <c:pt idx="33038">
                  <c:v>602.95500000000004</c:v>
                </c:pt>
                <c:pt idx="33039">
                  <c:v>602.97500000000002</c:v>
                </c:pt>
                <c:pt idx="33040">
                  <c:v>602.995</c:v>
                </c:pt>
                <c:pt idx="33041">
                  <c:v>603.01599999999996</c:v>
                </c:pt>
                <c:pt idx="33042">
                  <c:v>603.03600000000006</c:v>
                </c:pt>
                <c:pt idx="33043">
                  <c:v>603.05600000000004</c:v>
                </c:pt>
                <c:pt idx="33044">
                  <c:v>603.07600000000002</c:v>
                </c:pt>
                <c:pt idx="33045">
                  <c:v>603.09699999999998</c:v>
                </c:pt>
                <c:pt idx="33046">
                  <c:v>603.11700000000008</c:v>
                </c:pt>
                <c:pt idx="33047">
                  <c:v>603.13699999999994</c:v>
                </c:pt>
                <c:pt idx="33048">
                  <c:v>603.15699999999993</c:v>
                </c:pt>
                <c:pt idx="33049">
                  <c:v>603.178</c:v>
                </c:pt>
                <c:pt idx="33050">
                  <c:v>603.19800000000009</c:v>
                </c:pt>
                <c:pt idx="33051">
                  <c:v>603.21799999999996</c:v>
                </c:pt>
                <c:pt idx="33052">
                  <c:v>603.23799999999994</c:v>
                </c:pt>
                <c:pt idx="33053">
                  <c:v>603.25900000000001</c:v>
                </c:pt>
                <c:pt idx="33054">
                  <c:v>603.279</c:v>
                </c:pt>
                <c:pt idx="33055">
                  <c:v>603.29899999999998</c:v>
                </c:pt>
                <c:pt idx="33056">
                  <c:v>603.32000000000005</c:v>
                </c:pt>
                <c:pt idx="33057">
                  <c:v>603.33999999999992</c:v>
                </c:pt>
                <c:pt idx="33058">
                  <c:v>603.36</c:v>
                </c:pt>
                <c:pt idx="33059">
                  <c:v>603.38</c:v>
                </c:pt>
                <c:pt idx="33060">
                  <c:v>603.40100000000007</c:v>
                </c:pt>
                <c:pt idx="33061">
                  <c:v>603.42099999999994</c:v>
                </c:pt>
                <c:pt idx="33062">
                  <c:v>603.44100000000003</c:v>
                </c:pt>
                <c:pt idx="33063">
                  <c:v>603.46100000000001</c:v>
                </c:pt>
                <c:pt idx="33064">
                  <c:v>603.48199999999997</c:v>
                </c:pt>
                <c:pt idx="33065">
                  <c:v>603.50199999999995</c:v>
                </c:pt>
                <c:pt idx="33066">
                  <c:v>603.52200000000005</c:v>
                </c:pt>
                <c:pt idx="33067">
                  <c:v>603.54200000000003</c:v>
                </c:pt>
                <c:pt idx="33068">
                  <c:v>603.56299999999999</c:v>
                </c:pt>
                <c:pt idx="33069">
                  <c:v>603.58299999999997</c:v>
                </c:pt>
                <c:pt idx="33070">
                  <c:v>603.60299999999995</c:v>
                </c:pt>
                <c:pt idx="33071">
                  <c:v>603.62300000000005</c:v>
                </c:pt>
                <c:pt idx="33072">
                  <c:v>603.64299999999992</c:v>
                </c:pt>
                <c:pt idx="33073">
                  <c:v>603.66399999999999</c:v>
                </c:pt>
                <c:pt idx="33074">
                  <c:v>603.68399999999997</c:v>
                </c:pt>
                <c:pt idx="33075">
                  <c:v>603.70400000000006</c:v>
                </c:pt>
                <c:pt idx="33076">
                  <c:v>603.72399999999993</c:v>
                </c:pt>
                <c:pt idx="33077">
                  <c:v>603.745</c:v>
                </c:pt>
                <c:pt idx="33078">
                  <c:v>603.76499999999999</c:v>
                </c:pt>
                <c:pt idx="33079">
                  <c:v>603.78499999999997</c:v>
                </c:pt>
                <c:pt idx="33080">
                  <c:v>603.80499999999995</c:v>
                </c:pt>
                <c:pt idx="33081">
                  <c:v>603.82600000000002</c:v>
                </c:pt>
                <c:pt idx="33082">
                  <c:v>603.846</c:v>
                </c:pt>
                <c:pt idx="33083">
                  <c:v>603.86599999999999</c:v>
                </c:pt>
                <c:pt idx="33084">
                  <c:v>603.88599999999997</c:v>
                </c:pt>
                <c:pt idx="33085">
                  <c:v>603.90600000000006</c:v>
                </c:pt>
                <c:pt idx="33086">
                  <c:v>603.92699999999991</c:v>
                </c:pt>
                <c:pt idx="33087">
                  <c:v>603.947</c:v>
                </c:pt>
                <c:pt idx="33088">
                  <c:v>603.96699999999998</c:v>
                </c:pt>
                <c:pt idx="33089">
                  <c:v>603.98699999999997</c:v>
                </c:pt>
                <c:pt idx="33090">
                  <c:v>604.00799999999992</c:v>
                </c:pt>
                <c:pt idx="33091">
                  <c:v>604.02800000000002</c:v>
                </c:pt>
                <c:pt idx="33092">
                  <c:v>604.048</c:v>
                </c:pt>
                <c:pt idx="33093">
                  <c:v>604.06799999999998</c:v>
                </c:pt>
                <c:pt idx="33094">
                  <c:v>604.08799999999997</c:v>
                </c:pt>
                <c:pt idx="33095">
                  <c:v>604.10900000000004</c:v>
                </c:pt>
                <c:pt idx="33096">
                  <c:v>604.12900000000002</c:v>
                </c:pt>
                <c:pt idx="33097">
                  <c:v>604.149</c:v>
                </c:pt>
                <c:pt idx="33098">
                  <c:v>604.16899999999998</c:v>
                </c:pt>
                <c:pt idx="33099">
                  <c:v>604.18899999999996</c:v>
                </c:pt>
                <c:pt idx="33100">
                  <c:v>604.21</c:v>
                </c:pt>
                <c:pt idx="33101">
                  <c:v>604.2299999999999</c:v>
                </c:pt>
                <c:pt idx="33102">
                  <c:v>604.25</c:v>
                </c:pt>
                <c:pt idx="33103">
                  <c:v>604.27</c:v>
                </c:pt>
                <c:pt idx="33104">
                  <c:v>604.29100000000005</c:v>
                </c:pt>
                <c:pt idx="33105">
                  <c:v>604.31099999999992</c:v>
                </c:pt>
                <c:pt idx="33106">
                  <c:v>604.33100000000002</c:v>
                </c:pt>
                <c:pt idx="33107">
                  <c:v>604.351</c:v>
                </c:pt>
                <c:pt idx="33108">
                  <c:v>604.37099999999998</c:v>
                </c:pt>
                <c:pt idx="33109">
                  <c:v>604.39199999999994</c:v>
                </c:pt>
                <c:pt idx="33110">
                  <c:v>604.41200000000003</c:v>
                </c:pt>
                <c:pt idx="33111">
                  <c:v>604.43200000000002</c:v>
                </c:pt>
                <c:pt idx="33112">
                  <c:v>604.452</c:v>
                </c:pt>
                <c:pt idx="33113">
                  <c:v>604.47199999999998</c:v>
                </c:pt>
                <c:pt idx="33114">
                  <c:v>604.49199999999996</c:v>
                </c:pt>
                <c:pt idx="33115">
                  <c:v>604.51300000000003</c:v>
                </c:pt>
                <c:pt idx="33116">
                  <c:v>604.5329999999999</c:v>
                </c:pt>
                <c:pt idx="33117">
                  <c:v>604.553</c:v>
                </c:pt>
                <c:pt idx="33118">
                  <c:v>604.57299999999998</c:v>
                </c:pt>
                <c:pt idx="33119">
                  <c:v>604.59300000000007</c:v>
                </c:pt>
                <c:pt idx="33120">
                  <c:v>604.61399999999992</c:v>
                </c:pt>
                <c:pt idx="33121">
                  <c:v>604.63400000000001</c:v>
                </c:pt>
                <c:pt idx="33122">
                  <c:v>604.654</c:v>
                </c:pt>
                <c:pt idx="33123">
                  <c:v>604.67399999999998</c:v>
                </c:pt>
                <c:pt idx="33124">
                  <c:v>604.69399999999996</c:v>
                </c:pt>
                <c:pt idx="33125">
                  <c:v>604.71500000000003</c:v>
                </c:pt>
                <c:pt idx="33126">
                  <c:v>604.73500000000001</c:v>
                </c:pt>
                <c:pt idx="33127">
                  <c:v>604.755</c:v>
                </c:pt>
                <c:pt idx="33128">
                  <c:v>604.77499999999998</c:v>
                </c:pt>
                <c:pt idx="33129">
                  <c:v>604.79499999999996</c:v>
                </c:pt>
                <c:pt idx="33130">
                  <c:v>604.81500000000005</c:v>
                </c:pt>
                <c:pt idx="33131">
                  <c:v>604.8359999999999</c:v>
                </c:pt>
                <c:pt idx="33132">
                  <c:v>604.85599999999999</c:v>
                </c:pt>
                <c:pt idx="33133">
                  <c:v>604.87599999999998</c:v>
                </c:pt>
                <c:pt idx="33134">
                  <c:v>604.89600000000007</c:v>
                </c:pt>
                <c:pt idx="33135">
                  <c:v>604.91600000000005</c:v>
                </c:pt>
                <c:pt idx="33136">
                  <c:v>604.93599999999992</c:v>
                </c:pt>
                <c:pt idx="33137">
                  <c:v>604.95699999999999</c:v>
                </c:pt>
                <c:pt idx="33138">
                  <c:v>604.97699999999998</c:v>
                </c:pt>
                <c:pt idx="33139">
                  <c:v>604.99699999999996</c:v>
                </c:pt>
                <c:pt idx="33140">
                  <c:v>605.01699999999994</c:v>
                </c:pt>
                <c:pt idx="33141">
                  <c:v>605.03700000000003</c:v>
                </c:pt>
                <c:pt idx="33142">
                  <c:v>605.05700000000002</c:v>
                </c:pt>
                <c:pt idx="33143">
                  <c:v>605.07799999999997</c:v>
                </c:pt>
                <c:pt idx="33144">
                  <c:v>605.09799999999996</c:v>
                </c:pt>
                <c:pt idx="33145">
                  <c:v>605.11800000000005</c:v>
                </c:pt>
                <c:pt idx="33146">
                  <c:v>605.13800000000003</c:v>
                </c:pt>
                <c:pt idx="33147">
                  <c:v>605.15800000000002</c:v>
                </c:pt>
                <c:pt idx="33148">
                  <c:v>605.178</c:v>
                </c:pt>
                <c:pt idx="33149">
                  <c:v>605.19799999999998</c:v>
                </c:pt>
                <c:pt idx="33150">
                  <c:v>605.21900000000005</c:v>
                </c:pt>
                <c:pt idx="33151">
                  <c:v>605.23899999999992</c:v>
                </c:pt>
                <c:pt idx="33152">
                  <c:v>605.25900000000001</c:v>
                </c:pt>
                <c:pt idx="33153">
                  <c:v>605.279</c:v>
                </c:pt>
                <c:pt idx="33154">
                  <c:v>605.29899999999998</c:v>
                </c:pt>
                <c:pt idx="33155">
                  <c:v>605.31900000000007</c:v>
                </c:pt>
                <c:pt idx="33156">
                  <c:v>605.34</c:v>
                </c:pt>
                <c:pt idx="33157">
                  <c:v>605.36</c:v>
                </c:pt>
                <c:pt idx="33158">
                  <c:v>605.38</c:v>
                </c:pt>
                <c:pt idx="33159">
                  <c:v>605.4</c:v>
                </c:pt>
                <c:pt idx="33160">
                  <c:v>605.41999999999996</c:v>
                </c:pt>
                <c:pt idx="33161">
                  <c:v>605.44000000000005</c:v>
                </c:pt>
                <c:pt idx="33162">
                  <c:v>605.46</c:v>
                </c:pt>
                <c:pt idx="33163">
                  <c:v>605.48</c:v>
                </c:pt>
                <c:pt idx="33164">
                  <c:v>605.50099999999998</c:v>
                </c:pt>
                <c:pt idx="33165">
                  <c:v>605.52099999999996</c:v>
                </c:pt>
                <c:pt idx="33166">
                  <c:v>605.54100000000005</c:v>
                </c:pt>
                <c:pt idx="33167">
                  <c:v>605.56099999999992</c:v>
                </c:pt>
                <c:pt idx="33168">
                  <c:v>605.58100000000002</c:v>
                </c:pt>
                <c:pt idx="33169">
                  <c:v>605.601</c:v>
                </c:pt>
                <c:pt idx="33170">
                  <c:v>605.62099999999998</c:v>
                </c:pt>
                <c:pt idx="33171">
                  <c:v>605.64199999999994</c:v>
                </c:pt>
                <c:pt idx="33172">
                  <c:v>605.66200000000003</c:v>
                </c:pt>
                <c:pt idx="33173">
                  <c:v>605.68200000000002</c:v>
                </c:pt>
                <c:pt idx="33174">
                  <c:v>605.702</c:v>
                </c:pt>
                <c:pt idx="33175">
                  <c:v>605.72199999999998</c:v>
                </c:pt>
                <c:pt idx="33176">
                  <c:v>605.74199999999996</c:v>
                </c:pt>
                <c:pt idx="33177">
                  <c:v>605.76199999999994</c:v>
                </c:pt>
                <c:pt idx="33178">
                  <c:v>605.78200000000004</c:v>
                </c:pt>
                <c:pt idx="33179">
                  <c:v>605.803</c:v>
                </c:pt>
                <c:pt idx="33180">
                  <c:v>605.82299999999998</c:v>
                </c:pt>
                <c:pt idx="33181">
                  <c:v>605.84299999999996</c:v>
                </c:pt>
                <c:pt idx="33182">
                  <c:v>605.86300000000006</c:v>
                </c:pt>
                <c:pt idx="33183">
                  <c:v>605.88300000000004</c:v>
                </c:pt>
                <c:pt idx="33184">
                  <c:v>605.90300000000002</c:v>
                </c:pt>
                <c:pt idx="33185">
                  <c:v>605.923</c:v>
                </c:pt>
                <c:pt idx="33186">
                  <c:v>605.94299999999998</c:v>
                </c:pt>
                <c:pt idx="33187">
                  <c:v>605.96300000000008</c:v>
                </c:pt>
                <c:pt idx="33188">
                  <c:v>605.98400000000004</c:v>
                </c:pt>
                <c:pt idx="33189">
                  <c:v>606.00400000000002</c:v>
                </c:pt>
                <c:pt idx="33190">
                  <c:v>606.024</c:v>
                </c:pt>
                <c:pt idx="33191">
                  <c:v>606.0440000000001</c:v>
                </c:pt>
                <c:pt idx="33192">
                  <c:v>606.06399999999996</c:v>
                </c:pt>
                <c:pt idx="33193">
                  <c:v>606.08399999999995</c:v>
                </c:pt>
                <c:pt idx="33194">
                  <c:v>606.10400000000004</c:v>
                </c:pt>
                <c:pt idx="33195">
                  <c:v>606.12400000000002</c:v>
                </c:pt>
                <c:pt idx="33196">
                  <c:v>606.14400000000001</c:v>
                </c:pt>
                <c:pt idx="33197">
                  <c:v>606.16399999999999</c:v>
                </c:pt>
                <c:pt idx="33198">
                  <c:v>606.18500000000006</c:v>
                </c:pt>
                <c:pt idx="33199">
                  <c:v>606.20500000000004</c:v>
                </c:pt>
                <c:pt idx="33200">
                  <c:v>606.22499999999991</c:v>
                </c:pt>
                <c:pt idx="33201">
                  <c:v>606.245</c:v>
                </c:pt>
                <c:pt idx="33202">
                  <c:v>606.26499999999999</c:v>
                </c:pt>
                <c:pt idx="33203">
                  <c:v>606.28500000000008</c:v>
                </c:pt>
                <c:pt idx="33204">
                  <c:v>606.30499999999995</c:v>
                </c:pt>
                <c:pt idx="33205">
                  <c:v>606.32499999999993</c:v>
                </c:pt>
                <c:pt idx="33206">
                  <c:v>606.34500000000003</c:v>
                </c:pt>
                <c:pt idx="33207">
                  <c:v>606.36500000000001</c:v>
                </c:pt>
                <c:pt idx="33208">
                  <c:v>606.38499999999999</c:v>
                </c:pt>
                <c:pt idx="33209">
                  <c:v>606.40599999999995</c:v>
                </c:pt>
                <c:pt idx="33210">
                  <c:v>606.42600000000004</c:v>
                </c:pt>
                <c:pt idx="33211">
                  <c:v>606.44600000000003</c:v>
                </c:pt>
                <c:pt idx="33212">
                  <c:v>606.46600000000001</c:v>
                </c:pt>
                <c:pt idx="33213">
                  <c:v>606.48599999999999</c:v>
                </c:pt>
                <c:pt idx="33214">
                  <c:v>606.50599999999997</c:v>
                </c:pt>
                <c:pt idx="33215">
                  <c:v>606.52600000000007</c:v>
                </c:pt>
                <c:pt idx="33216">
                  <c:v>606.54600000000005</c:v>
                </c:pt>
                <c:pt idx="33217">
                  <c:v>606.56599999999992</c:v>
                </c:pt>
                <c:pt idx="33218">
                  <c:v>606.58600000000001</c:v>
                </c:pt>
                <c:pt idx="33219">
                  <c:v>606.60599999999999</c:v>
                </c:pt>
                <c:pt idx="33220">
                  <c:v>606.62599999999998</c:v>
                </c:pt>
                <c:pt idx="33221">
                  <c:v>606.64600000000007</c:v>
                </c:pt>
                <c:pt idx="33222">
                  <c:v>606.66700000000003</c:v>
                </c:pt>
                <c:pt idx="33223">
                  <c:v>606.68700000000001</c:v>
                </c:pt>
                <c:pt idx="33224">
                  <c:v>606.70699999999999</c:v>
                </c:pt>
                <c:pt idx="33225">
                  <c:v>606.72699999999998</c:v>
                </c:pt>
                <c:pt idx="33226">
                  <c:v>606.74699999999996</c:v>
                </c:pt>
                <c:pt idx="33227">
                  <c:v>606.76700000000005</c:v>
                </c:pt>
                <c:pt idx="33228">
                  <c:v>606.78700000000003</c:v>
                </c:pt>
                <c:pt idx="33229">
                  <c:v>606.80700000000002</c:v>
                </c:pt>
                <c:pt idx="33230">
                  <c:v>606.827</c:v>
                </c:pt>
                <c:pt idx="33231">
                  <c:v>606.84699999999998</c:v>
                </c:pt>
                <c:pt idx="33232">
                  <c:v>606.86699999999996</c:v>
                </c:pt>
                <c:pt idx="33233">
                  <c:v>606.88700000000006</c:v>
                </c:pt>
                <c:pt idx="33234">
                  <c:v>606.90700000000004</c:v>
                </c:pt>
                <c:pt idx="33235">
                  <c:v>606.92700000000002</c:v>
                </c:pt>
                <c:pt idx="33236">
                  <c:v>606.947</c:v>
                </c:pt>
                <c:pt idx="33237">
                  <c:v>606.96699999999998</c:v>
                </c:pt>
                <c:pt idx="33238">
                  <c:v>606.98700000000008</c:v>
                </c:pt>
                <c:pt idx="33239">
                  <c:v>607.00799999999992</c:v>
                </c:pt>
                <c:pt idx="33240">
                  <c:v>607.02800000000002</c:v>
                </c:pt>
                <c:pt idx="33241">
                  <c:v>607.048</c:v>
                </c:pt>
                <c:pt idx="33242">
                  <c:v>607.0680000000001</c:v>
                </c:pt>
                <c:pt idx="33243">
                  <c:v>607.08799999999997</c:v>
                </c:pt>
                <c:pt idx="33244">
                  <c:v>607.10799999999995</c:v>
                </c:pt>
                <c:pt idx="33245">
                  <c:v>607.12800000000004</c:v>
                </c:pt>
                <c:pt idx="33246">
                  <c:v>607.14800000000002</c:v>
                </c:pt>
                <c:pt idx="33247">
                  <c:v>607.16799999999989</c:v>
                </c:pt>
                <c:pt idx="33248">
                  <c:v>607.18799999999999</c:v>
                </c:pt>
                <c:pt idx="33249">
                  <c:v>607.20799999999997</c:v>
                </c:pt>
                <c:pt idx="33250">
                  <c:v>607.22800000000007</c:v>
                </c:pt>
                <c:pt idx="33251">
                  <c:v>607.24800000000005</c:v>
                </c:pt>
                <c:pt idx="33252">
                  <c:v>607.26799999999992</c:v>
                </c:pt>
                <c:pt idx="33253">
                  <c:v>607.28800000000001</c:v>
                </c:pt>
                <c:pt idx="33254">
                  <c:v>607.30799999999999</c:v>
                </c:pt>
                <c:pt idx="33255">
                  <c:v>607.32799999999997</c:v>
                </c:pt>
                <c:pt idx="33256">
                  <c:v>607.34800000000007</c:v>
                </c:pt>
                <c:pt idx="33257">
                  <c:v>607.36799999999994</c:v>
                </c:pt>
                <c:pt idx="33258">
                  <c:v>607.38800000000003</c:v>
                </c:pt>
                <c:pt idx="33259">
                  <c:v>607.40800000000002</c:v>
                </c:pt>
                <c:pt idx="33260">
                  <c:v>607.428</c:v>
                </c:pt>
                <c:pt idx="33261">
                  <c:v>607.44799999999998</c:v>
                </c:pt>
                <c:pt idx="33262">
                  <c:v>607.46799999999996</c:v>
                </c:pt>
                <c:pt idx="33263">
                  <c:v>607.48799999999994</c:v>
                </c:pt>
                <c:pt idx="33264">
                  <c:v>607.50800000000004</c:v>
                </c:pt>
                <c:pt idx="33265">
                  <c:v>607.52800000000002</c:v>
                </c:pt>
                <c:pt idx="33266">
                  <c:v>607.548</c:v>
                </c:pt>
                <c:pt idx="33267">
                  <c:v>607.56799999999998</c:v>
                </c:pt>
                <c:pt idx="33268">
                  <c:v>607.58900000000006</c:v>
                </c:pt>
                <c:pt idx="33269">
                  <c:v>607.60900000000004</c:v>
                </c:pt>
                <c:pt idx="33270">
                  <c:v>607.62900000000002</c:v>
                </c:pt>
                <c:pt idx="33271">
                  <c:v>607.649</c:v>
                </c:pt>
                <c:pt idx="33272">
                  <c:v>607.66899999999998</c:v>
                </c:pt>
                <c:pt idx="33273">
                  <c:v>607.68900000000008</c:v>
                </c:pt>
                <c:pt idx="33274">
                  <c:v>607.70899999999995</c:v>
                </c:pt>
                <c:pt idx="33275">
                  <c:v>607.72899999999993</c:v>
                </c:pt>
                <c:pt idx="33276">
                  <c:v>607.74900000000002</c:v>
                </c:pt>
                <c:pt idx="33277">
                  <c:v>607.76900000000001</c:v>
                </c:pt>
                <c:pt idx="33278">
                  <c:v>607.78300000000002</c:v>
                </c:pt>
                <c:pt idx="33279">
                  <c:v>607.78899999999999</c:v>
                </c:pt>
                <c:pt idx="33280">
                  <c:v>607.80499999999995</c:v>
                </c:pt>
                <c:pt idx="33281">
                  <c:v>607.80899999999997</c:v>
                </c:pt>
                <c:pt idx="33282">
                  <c:v>607.82600000000002</c:v>
                </c:pt>
                <c:pt idx="33283">
                  <c:v>607.82899999999995</c:v>
                </c:pt>
                <c:pt idx="33284">
                  <c:v>607.84699999999998</c:v>
                </c:pt>
                <c:pt idx="33285">
                  <c:v>607.84900000000005</c:v>
                </c:pt>
                <c:pt idx="33286">
                  <c:v>607.86800000000005</c:v>
                </c:pt>
                <c:pt idx="33287">
                  <c:v>607.89</c:v>
                </c:pt>
                <c:pt idx="33288">
                  <c:v>607.91100000000006</c:v>
                </c:pt>
                <c:pt idx="33289">
                  <c:v>607.93200000000002</c:v>
                </c:pt>
                <c:pt idx="33290">
                  <c:v>607.95299999999997</c:v>
                </c:pt>
                <c:pt idx="33291">
                  <c:v>607.97500000000002</c:v>
                </c:pt>
                <c:pt idx="33292">
                  <c:v>607.99600000000009</c:v>
                </c:pt>
                <c:pt idx="33293">
                  <c:v>608.01699999999994</c:v>
                </c:pt>
                <c:pt idx="33294">
                  <c:v>608.03800000000001</c:v>
                </c:pt>
                <c:pt idx="33295">
                  <c:v>608.06000000000006</c:v>
                </c:pt>
                <c:pt idx="33296">
                  <c:v>608.0809999999999</c:v>
                </c:pt>
                <c:pt idx="33297">
                  <c:v>608.10199999999998</c:v>
                </c:pt>
                <c:pt idx="33298">
                  <c:v>608.12300000000005</c:v>
                </c:pt>
                <c:pt idx="33299">
                  <c:v>608.14400000000001</c:v>
                </c:pt>
                <c:pt idx="33300">
                  <c:v>608.16599999999994</c:v>
                </c:pt>
                <c:pt idx="33301">
                  <c:v>608.18700000000001</c:v>
                </c:pt>
                <c:pt idx="33302">
                  <c:v>608.20799999999997</c:v>
                </c:pt>
                <c:pt idx="33303">
                  <c:v>608.22900000000004</c:v>
                </c:pt>
                <c:pt idx="33304">
                  <c:v>608.25</c:v>
                </c:pt>
                <c:pt idx="33305">
                  <c:v>608.27200000000005</c:v>
                </c:pt>
                <c:pt idx="33306">
                  <c:v>608.29300000000001</c:v>
                </c:pt>
                <c:pt idx="33307">
                  <c:v>608.31400000000008</c:v>
                </c:pt>
                <c:pt idx="33308">
                  <c:v>608.33499999999992</c:v>
                </c:pt>
                <c:pt idx="33309">
                  <c:v>608.35700000000008</c:v>
                </c:pt>
                <c:pt idx="33310">
                  <c:v>608.37800000000004</c:v>
                </c:pt>
                <c:pt idx="33311">
                  <c:v>608.399</c:v>
                </c:pt>
                <c:pt idx="33312">
                  <c:v>608.41999999999996</c:v>
                </c:pt>
                <c:pt idx="33313">
                  <c:v>608.44100000000003</c:v>
                </c:pt>
                <c:pt idx="33314">
                  <c:v>608.46299999999997</c:v>
                </c:pt>
                <c:pt idx="33315">
                  <c:v>608.48399999999992</c:v>
                </c:pt>
                <c:pt idx="33316">
                  <c:v>608.505</c:v>
                </c:pt>
                <c:pt idx="33317">
                  <c:v>608.52599999999995</c:v>
                </c:pt>
                <c:pt idx="33318">
                  <c:v>608.54700000000003</c:v>
                </c:pt>
                <c:pt idx="33319">
                  <c:v>608.56899999999996</c:v>
                </c:pt>
                <c:pt idx="33320">
                  <c:v>608.59</c:v>
                </c:pt>
                <c:pt idx="33321">
                  <c:v>608.61099999999999</c:v>
                </c:pt>
                <c:pt idx="33322">
                  <c:v>608.63200000000006</c:v>
                </c:pt>
                <c:pt idx="33323">
                  <c:v>608.65300000000002</c:v>
                </c:pt>
                <c:pt idx="33324">
                  <c:v>608.67500000000007</c:v>
                </c:pt>
                <c:pt idx="33325">
                  <c:v>608.69600000000003</c:v>
                </c:pt>
                <c:pt idx="33326">
                  <c:v>608.71699999999998</c:v>
                </c:pt>
                <c:pt idx="33327">
                  <c:v>608.73799999999994</c:v>
                </c:pt>
                <c:pt idx="33328">
                  <c:v>608.75900000000001</c:v>
                </c:pt>
                <c:pt idx="33329">
                  <c:v>608.78099999999995</c:v>
                </c:pt>
                <c:pt idx="33330">
                  <c:v>608.80199999999991</c:v>
                </c:pt>
                <c:pt idx="33331">
                  <c:v>608.82299999999998</c:v>
                </c:pt>
                <c:pt idx="33332">
                  <c:v>608.84400000000005</c:v>
                </c:pt>
                <c:pt idx="33333">
                  <c:v>608.86500000000001</c:v>
                </c:pt>
                <c:pt idx="33334">
                  <c:v>608.88600000000008</c:v>
                </c:pt>
                <c:pt idx="33335">
                  <c:v>608.90800000000002</c:v>
                </c:pt>
                <c:pt idx="33336">
                  <c:v>608.92899999999997</c:v>
                </c:pt>
                <c:pt idx="33337">
                  <c:v>608.95000000000005</c:v>
                </c:pt>
                <c:pt idx="33338">
                  <c:v>608.971</c:v>
                </c:pt>
                <c:pt idx="33339">
                  <c:v>608.99199999999996</c:v>
                </c:pt>
                <c:pt idx="33340">
                  <c:v>609.01400000000001</c:v>
                </c:pt>
                <c:pt idx="33341">
                  <c:v>609.03500000000008</c:v>
                </c:pt>
                <c:pt idx="33342">
                  <c:v>609.05599999999993</c:v>
                </c:pt>
                <c:pt idx="33343">
                  <c:v>609.077</c:v>
                </c:pt>
                <c:pt idx="33344">
                  <c:v>609.09799999999996</c:v>
                </c:pt>
                <c:pt idx="33345">
                  <c:v>609.11900000000003</c:v>
                </c:pt>
                <c:pt idx="33346">
                  <c:v>609.14099999999996</c:v>
                </c:pt>
                <c:pt idx="33347">
                  <c:v>609.16200000000003</c:v>
                </c:pt>
                <c:pt idx="33348">
                  <c:v>609.18299999999999</c:v>
                </c:pt>
                <c:pt idx="33349">
                  <c:v>609.20400000000006</c:v>
                </c:pt>
                <c:pt idx="33350">
                  <c:v>609.22500000000002</c:v>
                </c:pt>
                <c:pt idx="33351">
                  <c:v>609.24599999999998</c:v>
                </c:pt>
                <c:pt idx="33352">
                  <c:v>609.26800000000003</c:v>
                </c:pt>
                <c:pt idx="33353">
                  <c:v>609.2890000000001</c:v>
                </c:pt>
                <c:pt idx="33354">
                  <c:v>609.30999999999995</c:v>
                </c:pt>
                <c:pt idx="33355">
                  <c:v>609.33100000000002</c:v>
                </c:pt>
                <c:pt idx="33356">
                  <c:v>609.35199999999998</c:v>
                </c:pt>
                <c:pt idx="33357">
                  <c:v>609.37300000000005</c:v>
                </c:pt>
                <c:pt idx="33358">
                  <c:v>609.39400000000001</c:v>
                </c:pt>
                <c:pt idx="33359">
                  <c:v>609.41599999999994</c:v>
                </c:pt>
                <c:pt idx="33360">
                  <c:v>609.43700000000001</c:v>
                </c:pt>
                <c:pt idx="33361">
                  <c:v>609.45799999999997</c:v>
                </c:pt>
                <c:pt idx="33362">
                  <c:v>609.47900000000004</c:v>
                </c:pt>
                <c:pt idx="33363">
                  <c:v>609.5</c:v>
                </c:pt>
                <c:pt idx="33364">
                  <c:v>609.52099999999996</c:v>
                </c:pt>
                <c:pt idx="33365">
                  <c:v>609.54300000000001</c:v>
                </c:pt>
                <c:pt idx="33366">
                  <c:v>609.56399999999996</c:v>
                </c:pt>
                <c:pt idx="33367">
                  <c:v>609.58499999999992</c:v>
                </c:pt>
                <c:pt idx="33368">
                  <c:v>609.60599999999999</c:v>
                </c:pt>
                <c:pt idx="33369">
                  <c:v>609.62699999999995</c:v>
                </c:pt>
                <c:pt idx="33370">
                  <c:v>609.64800000000002</c:v>
                </c:pt>
                <c:pt idx="33371">
                  <c:v>609.66899999999998</c:v>
                </c:pt>
                <c:pt idx="33372">
                  <c:v>609.69100000000003</c:v>
                </c:pt>
                <c:pt idx="33373">
                  <c:v>609.71199999999999</c:v>
                </c:pt>
                <c:pt idx="33374">
                  <c:v>609.73300000000006</c:v>
                </c:pt>
                <c:pt idx="33375">
                  <c:v>609.75400000000002</c:v>
                </c:pt>
                <c:pt idx="33376">
                  <c:v>609.77499999999998</c:v>
                </c:pt>
                <c:pt idx="33377">
                  <c:v>609.79599999999994</c:v>
                </c:pt>
                <c:pt idx="33378">
                  <c:v>609.81700000000001</c:v>
                </c:pt>
                <c:pt idx="33379">
                  <c:v>609.83799999999997</c:v>
                </c:pt>
                <c:pt idx="33380">
                  <c:v>609.86</c:v>
                </c:pt>
                <c:pt idx="33381">
                  <c:v>609.88099999999997</c:v>
                </c:pt>
                <c:pt idx="33382">
                  <c:v>609.90200000000004</c:v>
                </c:pt>
                <c:pt idx="33383">
                  <c:v>609.923</c:v>
                </c:pt>
                <c:pt idx="33384">
                  <c:v>609.94400000000007</c:v>
                </c:pt>
                <c:pt idx="33385">
                  <c:v>609.96499999999992</c:v>
                </c:pt>
                <c:pt idx="33386">
                  <c:v>609.98599999999999</c:v>
                </c:pt>
                <c:pt idx="33387">
                  <c:v>610.00699999999995</c:v>
                </c:pt>
                <c:pt idx="33388">
                  <c:v>610.029</c:v>
                </c:pt>
                <c:pt idx="33389">
                  <c:v>610.04999999999995</c:v>
                </c:pt>
                <c:pt idx="33390">
                  <c:v>610.07100000000003</c:v>
                </c:pt>
                <c:pt idx="33391">
                  <c:v>610.09199999999998</c:v>
                </c:pt>
                <c:pt idx="33392">
                  <c:v>610.11300000000006</c:v>
                </c:pt>
                <c:pt idx="33393">
                  <c:v>610.13400000000001</c:v>
                </c:pt>
                <c:pt idx="33394">
                  <c:v>610.15499999999997</c:v>
                </c:pt>
                <c:pt idx="33395">
                  <c:v>610.17599999999993</c:v>
                </c:pt>
                <c:pt idx="33396">
                  <c:v>610.19800000000009</c:v>
                </c:pt>
                <c:pt idx="33397">
                  <c:v>610.21899999999994</c:v>
                </c:pt>
                <c:pt idx="33398">
                  <c:v>610.24</c:v>
                </c:pt>
                <c:pt idx="33399">
                  <c:v>610.26099999999997</c:v>
                </c:pt>
                <c:pt idx="33400">
                  <c:v>610.28200000000004</c:v>
                </c:pt>
                <c:pt idx="33401">
                  <c:v>610.303</c:v>
                </c:pt>
                <c:pt idx="33402">
                  <c:v>610.32400000000007</c:v>
                </c:pt>
                <c:pt idx="33403">
                  <c:v>610.34500000000003</c:v>
                </c:pt>
                <c:pt idx="33404">
                  <c:v>610.36599999999999</c:v>
                </c:pt>
                <c:pt idx="33405">
                  <c:v>610.38800000000003</c:v>
                </c:pt>
                <c:pt idx="33406">
                  <c:v>610.40900000000011</c:v>
                </c:pt>
                <c:pt idx="33407">
                  <c:v>610.42999999999995</c:v>
                </c:pt>
                <c:pt idx="33408">
                  <c:v>610.45100000000002</c:v>
                </c:pt>
                <c:pt idx="33409">
                  <c:v>610.47199999999998</c:v>
                </c:pt>
                <c:pt idx="33410">
                  <c:v>610.49300000000005</c:v>
                </c:pt>
                <c:pt idx="33411">
                  <c:v>610.51400000000001</c:v>
                </c:pt>
                <c:pt idx="33412">
                  <c:v>610.53500000000008</c:v>
                </c:pt>
                <c:pt idx="33413">
                  <c:v>610.55599999999993</c:v>
                </c:pt>
                <c:pt idx="33414">
                  <c:v>610.577</c:v>
                </c:pt>
                <c:pt idx="33415">
                  <c:v>610.59799999999996</c:v>
                </c:pt>
                <c:pt idx="33416">
                  <c:v>610.62</c:v>
                </c:pt>
                <c:pt idx="33417">
                  <c:v>610.64099999999996</c:v>
                </c:pt>
                <c:pt idx="33418">
                  <c:v>610.66200000000003</c:v>
                </c:pt>
                <c:pt idx="33419">
                  <c:v>610.68299999999999</c:v>
                </c:pt>
                <c:pt idx="33420">
                  <c:v>610.70400000000006</c:v>
                </c:pt>
                <c:pt idx="33421">
                  <c:v>610.72500000000002</c:v>
                </c:pt>
                <c:pt idx="33422">
                  <c:v>610.74599999999998</c:v>
                </c:pt>
                <c:pt idx="33423">
                  <c:v>610.76699999999994</c:v>
                </c:pt>
                <c:pt idx="33424">
                  <c:v>610.78800000000001</c:v>
                </c:pt>
                <c:pt idx="33425">
                  <c:v>610.80899999999997</c:v>
                </c:pt>
                <c:pt idx="33426">
                  <c:v>610.83000000000004</c:v>
                </c:pt>
                <c:pt idx="33427">
                  <c:v>610.85199999999998</c:v>
                </c:pt>
                <c:pt idx="33428">
                  <c:v>610.87300000000005</c:v>
                </c:pt>
                <c:pt idx="33429">
                  <c:v>610.89400000000001</c:v>
                </c:pt>
                <c:pt idx="33430">
                  <c:v>610.91500000000008</c:v>
                </c:pt>
                <c:pt idx="33431">
                  <c:v>610.93600000000004</c:v>
                </c:pt>
                <c:pt idx="33432">
                  <c:v>610.95699999999999</c:v>
                </c:pt>
                <c:pt idx="33433">
                  <c:v>610.97799999999995</c:v>
                </c:pt>
                <c:pt idx="33434">
                  <c:v>610.99900000000002</c:v>
                </c:pt>
                <c:pt idx="33435">
                  <c:v>611.02</c:v>
                </c:pt>
                <c:pt idx="33436">
                  <c:v>611.04100000000005</c:v>
                </c:pt>
                <c:pt idx="33437">
                  <c:v>611.06200000000001</c:v>
                </c:pt>
                <c:pt idx="33438">
                  <c:v>611.08299999999997</c:v>
                </c:pt>
                <c:pt idx="33439">
                  <c:v>611.10399999999993</c:v>
                </c:pt>
                <c:pt idx="33440">
                  <c:v>611.125</c:v>
                </c:pt>
                <c:pt idx="33441">
                  <c:v>611.14599999999996</c:v>
                </c:pt>
                <c:pt idx="33442">
                  <c:v>611.16800000000001</c:v>
                </c:pt>
                <c:pt idx="33443">
                  <c:v>611.18899999999996</c:v>
                </c:pt>
                <c:pt idx="33444">
                  <c:v>611.21</c:v>
                </c:pt>
                <c:pt idx="33445">
                  <c:v>611.23099999999999</c:v>
                </c:pt>
                <c:pt idx="33446">
                  <c:v>611.25200000000007</c:v>
                </c:pt>
                <c:pt idx="33447">
                  <c:v>611.27300000000002</c:v>
                </c:pt>
                <c:pt idx="33448">
                  <c:v>611.29399999999998</c:v>
                </c:pt>
                <c:pt idx="33449">
                  <c:v>611.31499999999994</c:v>
                </c:pt>
                <c:pt idx="33450">
                  <c:v>611.33600000000001</c:v>
                </c:pt>
                <c:pt idx="33451">
                  <c:v>611.35699999999997</c:v>
                </c:pt>
                <c:pt idx="33452">
                  <c:v>611.37800000000004</c:v>
                </c:pt>
                <c:pt idx="33453">
                  <c:v>611.399</c:v>
                </c:pt>
                <c:pt idx="33454">
                  <c:v>611.41999999999996</c:v>
                </c:pt>
                <c:pt idx="33455">
                  <c:v>611.44099999999992</c:v>
                </c:pt>
                <c:pt idx="33456">
                  <c:v>611.46199999999999</c:v>
                </c:pt>
                <c:pt idx="33457">
                  <c:v>611.48300000000006</c:v>
                </c:pt>
                <c:pt idx="33458">
                  <c:v>611.50400000000002</c:v>
                </c:pt>
                <c:pt idx="33459">
                  <c:v>611.52500000000009</c:v>
                </c:pt>
                <c:pt idx="33460">
                  <c:v>611.54599999999994</c:v>
                </c:pt>
                <c:pt idx="33461">
                  <c:v>611.56799999999998</c:v>
                </c:pt>
                <c:pt idx="33462">
                  <c:v>611.58900000000006</c:v>
                </c:pt>
                <c:pt idx="33463">
                  <c:v>611.6099999999999</c:v>
                </c:pt>
                <c:pt idx="33464">
                  <c:v>611.63099999999997</c:v>
                </c:pt>
                <c:pt idx="33465">
                  <c:v>611.65199999999993</c:v>
                </c:pt>
                <c:pt idx="33466">
                  <c:v>611.673</c:v>
                </c:pt>
                <c:pt idx="33467">
                  <c:v>611.69400000000007</c:v>
                </c:pt>
                <c:pt idx="33468">
                  <c:v>611.71500000000003</c:v>
                </c:pt>
                <c:pt idx="33469">
                  <c:v>611.73599999999999</c:v>
                </c:pt>
                <c:pt idx="33470">
                  <c:v>611.75699999999995</c:v>
                </c:pt>
                <c:pt idx="33471">
                  <c:v>611.77800000000002</c:v>
                </c:pt>
                <c:pt idx="33472">
                  <c:v>611.79899999999998</c:v>
                </c:pt>
                <c:pt idx="33473">
                  <c:v>611.82000000000005</c:v>
                </c:pt>
                <c:pt idx="33474">
                  <c:v>611.84100000000001</c:v>
                </c:pt>
                <c:pt idx="33475">
                  <c:v>611.86200000000008</c:v>
                </c:pt>
                <c:pt idx="33476">
                  <c:v>611.88299999999992</c:v>
                </c:pt>
                <c:pt idx="33477">
                  <c:v>611.904</c:v>
                </c:pt>
                <c:pt idx="33478">
                  <c:v>611.92499999999995</c:v>
                </c:pt>
                <c:pt idx="33479">
                  <c:v>611.94600000000003</c:v>
                </c:pt>
                <c:pt idx="33480">
                  <c:v>611.96699999999998</c:v>
                </c:pt>
                <c:pt idx="33481">
                  <c:v>611.98800000000006</c:v>
                </c:pt>
                <c:pt idx="33482">
                  <c:v>612.00900000000001</c:v>
                </c:pt>
                <c:pt idx="33483">
                  <c:v>612.03</c:v>
                </c:pt>
                <c:pt idx="33484">
                  <c:v>612.05099999999993</c:v>
                </c:pt>
                <c:pt idx="33485">
                  <c:v>612.072</c:v>
                </c:pt>
                <c:pt idx="33486">
                  <c:v>612.09299999999996</c:v>
                </c:pt>
                <c:pt idx="33487">
                  <c:v>612.11400000000003</c:v>
                </c:pt>
                <c:pt idx="33488">
                  <c:v>612.1350000000001</c:v>
                </c:pt>
                <c:pt idx="33489">
                  <c:v>612.15599999999995</c:v>
                </c:pt>
                <c:pt idx="33490">
                  <c:v>612.17700000000002</c:v>
                </c:pt>
                <c:pt idx="33491">
                  <c:v>612.19799999999998</c:v>
                </c:pt>
                <c:pt idx="33492">
                  <c:v>612.21900000000005</c:v>
                </c:pt>
                <c:pt idx="33493">
                  <c:v>612.24</c:v>
                </c:pt>
                <c:pt idx="33494">
                  <c:v>612.26100000000008</c:v>
                </c:pt>
                <c:pt idx="33495">
                  <c:v>612.28199999999993</c:v>
                </c:pt>
                <c:pt idx="33496">
                  <c:v>612.303</c:v>
                </c:pt>
                <c:pt idx="33497">
                  <c:v>612.32399999999996</c:v>
                </c:pt>
                <c:pt idx="33498">
                  <c:v>612.34500000000003</c:v>
                </c:pt>
                <c:pt idx="33499">
                  <c:v>612.36599999999999</c:v>
                </c:pt>
                <c:pt idx="33500">
                  <c:v>612.38700000000006</c:v>
                </c:pt>
                <c:pt idx="33501">
                  <c:v>612.40800000000002</c:v>
                </c:pt>
                <c:pt idx="33502">
                  <c:v>612.42899999999997</c:v>
                </c:pt>
                <c:pt idx="33503">
                  <c:v>612.44999999999993</c:v>
                </c:pt>
                <c:pt idx="33504">
                  <c:v>612.471</c:v>
                </c:pt>
                <c:pt idx="33505">
                  <c:v>612.49199999999996</c:v>
                </c:pt>
                <c:pt idx="33506">
                  <c:v>612.51300000000003</c:v>
                </c:pt>
                <c:pt idx="33507">
                  <c:v>612.53400000000011</c:v>
                </c:pt>
                <c:pt idx="33508">
                  <c:v>612.55499999999995</c:v>
                </c:pt>
                <c:pt idx="33509">
                  <c:v>612.57600000000002</c:v>
                </c:pt>
                <c:pt idx="33510">
                  <c:v>612.59699999999998</c:v>
                </c:pt>
                <c:pt idx="33511">
                  <c:v>612.61800000000005</c:v>
                </c:pt>
                <c:pt idx="33512">
                  <c:v>612.63900000000001</c:v>
                </c:pt>
                <c:pt idx="33513">
                  <c:v>612.66000000000008</c:v>
                </c:pt>
                <c:pt idx="33514">
                  <c:v>612.68099999999993</c:v>
                </c:pt>
                <c:pt idx="33515">
                  <c:v>612.702</c:v>
                </c:pt>
                <c:pt idx="33516">
                  <c:v>612.72299999999996</c:v>
                </c:pt>
                <c:pt idx="33517">
                  <c:v>612.74400000000003</c:v>
                </c:pt>
                <c:pt idx="33518">
                  <c:v>612.76499999999999</c:v>
                </c:pt>
                <c:pt idx="33519">
                  <c:v>612.78600000000006</c:v>
                </c:pt>
                <c:pt idx="33520">
                  <c:v>612.80700000000002</c:v>
                </c:pt>
                <c:pt idx="33521">
                  <c:v>612.82799999999997</c:v>
                </c:pt>
                <c:pt idx="33522">
                  <c:v>612.84899999999993</c:v>
                </c:pt>
                <c:pt idx="33523">
                  <c:v>612.87</c:v>
                </c:pt>
                <c:pt idx="33524">
                  <c:v>612.89099999999996</c:v>
                </c:pt>
                <c:pt idx="33525">
                  <c:v>612.91200000000003</c:v>
                </c:pt>
                <c:pt idx="33526">
                  <c:v>612.93299999999999</c:v>
                </c:pt>
                <c:pt idx="33527">
                  <c:v>612.95399999999995</c:v>
                </c:pt>
                <c:pt idx="33528">
                  <c:v>612.97500000000002</c:v>
                </c:pt>
                <c:pt idx="33529">
                  <c:v>612.99599999999998</c:v>
                </c:pt>
                <c:pt idx="33530">
                  <c:v>613.01700000000005</c:v>
                </c:pt>
                <c:pt idx="33531">
                  <c:v>613.03800000000001</c:v>
                </c:pt>
                <c:pt idx="33532">
                  <c:v>613.05900000000008</c:v>
                </c:pt>
                <c:pt idx="33533">
                  <c:v>613.07999999999993</c:v>
                </c:pt>
                <c:pt idx="33534">
                  <c:v>613.1</c:v>
                </c:pt>
                <c:pt idx="33535">
                  <c:v>613.12099999999998</c:v>
                </c:pt>
                <c:pt idx="33536">
                  <c:v>613.14200000000005</c:v>
                </c:pt>
                <c:pt idx="33537">
                  <c:v>613.16300000000001</c:v>
                </c:pt>
                <c:pt idx="33538">
                  <c:v>613.18399999999997</c:v>
                </c:pt>
                <c:pt idx="33539">
                  <c:v>613.20500000000004</c:v>
                </c:pt>
                <c:pt idx="33540">
                  <c:v>613.226</c:v>
                </c:pt>
                <c:pt idx="33541">
                  <c:v>613.24700000000007</c:v>
                </c:pt>
                <c:pt idx="33542">
                  <c:v>613.26800000000003</c:v>
                </c:pt>
                <c:pt idx="33543">
                  <c:v>613.28899999999999</c:v>
                </c:pt>
                <c:pt idx="33544">
                  <c:v>613.30999999999995</c:v>
                </c:pt>
                <c:pt idx="33545">
                  <c:v>613.33100000000002</c:v>
                </c:pt>
                <c:pt idx="33546">
                  <c:v>613.35199999999998</c:v>
                </c:pt>
                <c:pt idx="33547">
                  <c:v>613.37300000000005</c:v>
                </c:pt>
                <c:pt idx="33548">
                  <c:v>613.39400000000001</c:v>
                </c:pt>
                <c:pt idx="33549">
                  <c:v>613.41499999999996</c:v>
                </c:pt>
                <c:pt idx="33550">
                  <c:v>613.43599999999992</c:v>
                </c:pt>
                <c:pt idx="33551">
                  <c:v>613.45699999999999</c:v>
                </c:pt>
                <c:pt idx="33552">
                  <c:v>613.47799999999995</c:v>
                </c:pt>
                <c:pt idx="33553">
                  <c:v>613.49799999999993</c:v>
                </c:pt>
                <c:pt idx="33554">
                  <c:v>613.51900000000001</c:v>
                </c:pt>
                <c:pt idx="33555">
                  <c:v>613.54</c:v>
                </c:pt>
                <c:pt idx="33556">
                  <c:v>613.56100000000004</c:v>
                </c:pt>
                <c:pt idx="33557">
                  <c:v>613.58199999999999</c:v>
                </c:pt>
                <c:pt idx="33558">
                  <c:v>613.60300000000007</c:v>
                </c:pt>
                <c:pt idx="33559">
                  <c:v>613.62399999999991</c:v>
                </c:pt>
                <c:pt idx="33560">
                  <c:v>613.64499999999998</c:v>
                </c:pt>
                <c:pt idx="33561">
                  <c:v>613.66599999999994</c:v>
                </c:pt>
                <c:pt idx="33562">
                  <c:v>613.68700000000001</c:v>
                </c:pt>
                <c:pt idx="33563">
                  <c:v>613.70799999999997</c:v>
                </c:pt>
                <c:pt idx="33564">
                  <c:v>613.72900000000004</c:v>
                </c:pt>
                <c:pt idx="33565">
                  <c:v>613.75</c:v>
                </c:pt>
                <c:pt idx="33566">
                  <c:v>613.77099999999996</c:v>
                </c:pt>
                <c:pt idx="33567">
                  <c:v>613.79100000000005</c:v>
                </c:pt>
                <c:pt idx="33568">
                  <c:v>613.81200000000001</c:v>
                </c:pt>
                <c:pt idx="33569">
                  <c:v>613.83299999999997</c:v>
                </c:pt>
                <c:pt idx="33570">
                  <c:v>613.85399999999993</c:v>
                </c:pt>
                <c:pt idx="33571">
                  <c:v>613.875</c:v>
                </c:pt>
                <c:pt idx="33572">
                  <c:v>613.89599999999996</c:v>
                </c:pt>
                <c:pt idx="33573">
                  <c:v>613.91700000000003</c:v>
                </c:pt>
                <c:pt idx="33574">
                  <c:v>613.93799999999999</c:v>
                </c:pt>
                <c:pt idx="33575">
                  <c:v>613.95899999999995</c:v>
                </c:pt>
                <c:pt idx="33576">
                  <c:v>613.98</c:v>
                </c:pt>
                <c:pt idx="33577">
                  <c:v>614.00099999999998</c:v>
                </c:pt>
                <c:pt idx="33578">
                  <c:v>614.02200000000005</c:v>
                </c:pt>
                <c:pt idx="33579">
                  <c:v>614.04199999999992</c:v>
                </c:pt>
                <c:pt idx="33580">
                  <c:v>614.06299999999999</c:v>
                </c:pt>
                <c:pt idx="33581">
                  <c:v>614.08399999999995</c:v>
                </c:pt>
                <c:pt idx="33582">
                  <c:v>614.10500000000002</c:v>
                </c:pt>
                <c:pt idx="33583">
                  <c:v>614.12599999999998</c:v>
                </c:pt>
                <c:pt idx="33584">
                  <c:v>614.14700000000005</c:v>
                </c:pt>
                <c:pt idx="33585">
                  <c:v>614.16800000000001</c:v>
                </c:pt>
                <c:pt idx="33586">
                  <c:v>614.18899999999996</c:v>
                </c:pt>
                <c:pt idx="33587">
                  <c:v>614.21</c:v>
                </c:pt>
                <c:pt idx="33588">
                  <c:v>614.23099999999999</c:v>
                </c:pt>
                <c:pt idx="33589">
                  <c:v>614.25099999999998</c:v>
                </c:pt>
                <c:pt idx="33590">
                  <c:v>614.27199999999993</c:v>
                </c:pt>
                <c:pt idx="33591">
                  <c:v>614.29300000000001</c:v>
                </c:pt>
                <c:pt idx="33592">
                  <c:v>614.31399999999996</c:v>
                </c:pt>
                <c:pt idx="33593">
                  <c:v>614.33500000000004</c:v>
                </c:pt>
                <c:pt idx="33594">
                  <c:v>614.35600000000011</c:v>
                </c:pt>
                <c:pt idx="33595">
                  <c:v>614.37699999999995</c:v>
                </c:pt>
                <c:pt idx="33596">
                  <c:v>614.39800000000002</c:v>
                </c:pt>
                <c:pt idx="33597">
                  <c:v>614.41899999999998</c:v>
                </c:pt>
                <c:pt idx="33598">
                  <c:v>614.43899999999996</c:v>
                </c:pt>
                <c:pt idx="33599">
                  <c:v>614.45999999999992</c:v>
                </c:pt>
                <c:pt idx="33600">
                  <c:v>614.48099999999999</c:v>
                </c:pt>
                <c:pt idx="33601">
                  <c:v>614.50199999999995</c:v>
                </c:pt>
                <c:pt idx="33602">
                  <c:v>614.52300000000002</c:v>
                </c:pt>
                <c:pt idx="33603">
                  <c:v>614.54399999999998</c:v>
                </c:pt>
                <c:pt idx="33604">
                  <c:v>614.56500000000005</c:v>
                </c:pt>
                <c:pt idx="33605">
                  <c:v>614.58600000000001</c:v>
                </c:pt>
                <c:pt idx="33606">
                  <c:v>614.60699999999997</c:v>
                </c:pt>
                <c:pt idx="33607">
                  <c:v>614.62700000000007</c:v>
                </c:pt>
                <c:pt idx="33608">
                  <c:v>614.64799999999991</c:v>
                </c:pt>
                <c:pt idx="33609">
                  <c:v>614.66899999999998</c:v>
                </c:pt>
                <c:pt idx="33610">
                  <c:v>614.68999999999994</c:v>
                </c:pt>
                <c:pt idx="33611">
                  <c:v>614.71100000000001</c:v>
                </c:pt>
                <c:pt idx="33612">
                  <c:v>614.73199999999997</c:v>
                </c:pt>
                <c:pt idx="33613">
                  <c:v>614.75300000000004</c:v>
                </c:pt>
                <c:pt idx="33614">
                  <c:v>614.774</c:v>
                </c:pt>
                <c:pt idx="33615">
                  <c:v>614.79399999999998</c:v>
                </c:pt>
                <c:pt idx="33616">
                  <c:v>614.81500000000005</c:v>
                </c:pt>
                <c:pt idx="33617">
                  <c:v>614.83600000000001</c:v>
                </c:pt>
                <c:pt idx="33618">
                  <c:v>614.85699999999997</c:v>
                </c:pt>
                <c:pt idx="33619">
                  <c:v>614.87799999999993</c:v>
                </c:pt>
                <c:pt idx="33620">
                  <c:v>614.899</c:v>
                </c:pt>
                <c:pt idx="33621">
                  <c:v>614.91999999999996</c:v>
                </c:pt>
                <c:pt idx="33622">
                  <c:v>614.93999999999994</c:v>
                </c:pt>
                <c:pt idx="33623">
                  <c:v>614.96100000000001</c:v>
                </c:pt>
                <c:pt idx="33624">
                  <c:v>614.98199999999997</c:v>
                </c:pt>
                <c:pt idx="33625">
                  <c:v>615.00300000000004</c:v>
                </c:pt>
                <c:pt idx="33626">
                  <c:v>615.024</c:v>
                </c:pt>
                <c:pt idx="33627">
                  <c:v>615.04499999999996</c:v>
                </c:pt>
                <c:pt idx="33628">
                  <c:v>615.06599999999992</c:v>
                </c:pt>
                <c:pt idx="33629">
                  <c:v>615.08600000000001</c:v>
                </c:pt>
                <c:pt idx="33630">
                  <c:v>615.10700000000008</c:v>
                </c:pt>
                <c:pt idx="33631">
                  <c:v>615.12799999999993</c:v>
                </c:pt>
                <c:pt idx="33632">
                  <c:v>615.149</c:v>
                </c:pt>
                <c:pt idx="33633">
                  <c:v>615.16999999999996</c:v>
                </c:pt>
                <c:pt idx="33634">
                  <c:v>615.19100000000003</c:v>
                </c:pt>
                <c:pt idx="33635">
                  <c:v>615.21100000000001</c:v>
                </c:pt>
                <c:pt idx="33636">
                  <c:v>615.23199999999997</c:v>
                </c:pt>
                <c:pt idx="33637">
                  <c:v>615.25300000000004</c:v>
                </c:pt>
                <c:pt idx="33638">
                  <c:v>615.274</c:v>
                </c:pt>
                <c:pt idx="33639">
                  <c:v>615.29500000000007</c:v>
                </c:pt>
                <c:pt idx="33640">
                  <c:v>615.31600000000003</c:v>
                </c:pt>
                <c:pt idx="33641">
                  <c:v>615.33699999999999</c:v>
                </c:pt>
                <c:pt idx="33642">
                  <c:v>615.35700000000008</c:v>
                </c:pt>
                <c:pt idx="33643">
                  <c:v>615.37800000000004</c:v>
                </c:pt>
                <c:pt idx="33644">
                  <c:v>615.399</c:v>
                </c:pt>
                <c:pt idx="33645">
                  <c:v>615.41999999999996</c:v>
                </c:pt>
                <c:pt idx="33646">
                  <c:v>615.44100000000003</c:v>
                </c:pt>
                <c:pt idx="33647">
                  <c:v>615.46199999999999</c:v>
                </c:pt>
                <c:pt idx="33648">
                  <c:v>615.48199999999997</c:v>
                </c:pt>
                <c:pt idx="33649">
                  <c:v>615.50299999999993</c:v>
                </c:pt>
                <c:pt idx="33650">
                  <c:v>615.524</c:v>
                </c:pt>
                <c:pt idx="33651">
                  <c:v>615.54500000000007</c:v>
                </c:pt>
                <c:pt idx="33652">
                  <c:v>615.56600000000003</c:v>
                </c:pt>
                <c:pt idx="33653">
                  <c:v>615.58699999999999</c:v>
                </c:pt>
                <c:pt idx="33654">
                  <c:v>615.60699999999997</c:v>
                </c:pt>
                <c:pt idx="33655">
                  <c:v>615.62800000000004</c:v>
                </c:pt>
                <c:pt idx="33656">
                  <c:v>615.649</c:v>
                </c:pt>
                <c:pt idx="33657">
                  <c:v>615.66999999999996</c:v>
                </c:pt>
                <c:pt idx="33658">
                  <c:v>615.69099999999992</c:v>
                </c:pt>
                <c:pt idx="33659">
                  <c:v>615.71100000000001</c:v>
                </c:pt>
                <c:pt idx="33660">
                  <c:v>615.73199999999997</c:v>
                </c:pt>
                <c:pt idx="33661">
                  <c:v>615.75299999999993</c:v>
                </c:pt>
                <c:pt idx="33662">
                  <c:v>615.774</c:v>
                </c:pt>
                <c:pt idx="33663">
                  <c:v>615.79499999999996</c:v>
                </c:pt>
                <c:pt idx="33664">
                  <c:v>615.81499999999994</c:v>
                </c:pt>
                <c:pt idx="33665">
                  <c:v>615.83600000000001</c:v>
                </c:pt>
                <c:pt idx="33666">
                  <c:v>615.85699999999997</c:v>
                </c:pt>
                <c:pt idx="33667">
                  <c:v>615.87800000000004</c:v>
                </c:pt>
                <c:pt idx="33668">
                  <c:v>615.899</c:v>
                </c:pt>
                <c:pt idx="33669">
                  <c:v>615.92000000000007</c:v>
                </c:pt>
                <c:pt idx="33670">
                  <c:v>615.94000000000005</c:v>
                </c:pt>
                <c:pt idx="33671">
                  <c:v>615.96100000000001</c:v>
                </c:pt>
                <c:pt idx="33672">
                  <c:v>615.98200000000008</c:v>
                </c:pt>
                <c:pt idx="33673">
                  <c:v>616.00300000000004</c:v>
                </c:pt>
                <c:pt idx="33674">
                  <c:v>616.024</c:v>
                </c:pt>
                <c:pt idx="33675">
                  <c:v>616.04399999999998</c:v>
                </c:pt>
                <c:pt idx="33676">
                  <c:v>616.06500000000005</c:v>
                </c:pt>
                <c:pt idx="33677">
                  <c:v>616.0859999999999</c:v>
                </c:pt>
                <c:pt idx="33678">
                  <c:v>616.10699999999997</c:v>
                </c:pt>
                <c:pt idx="33679">
                  <c:v>616.12800000000004</c:v>
                </c:pt>
                <c:pt idx="33680">
                  <c:v>616.14799999999991</c:v>
                </c:pt>
                <c:pt idx="33681">
                  <c:v>616.16899999999998</c:v>
                </c:pt>
                <c:pt idx="33682">
                  <c:v>616.18999999999994</c:v>
                </c:pt>
                <c:pt idx="33683">
                  <c:v>616.21100000000001</c:v>
                </c:pt>
                <c:pt idx="33684">
                  <c:v>616.23099999999999</c:v>
                </c:pt>
                <c:pt idx="33685">
                  <c:v>616.25199999999995</c:v>
                </c:pt>
                <c:pt idx="33686">
                  <c:v>616.27300000000002</c:v>
                </c:pt>
                <c:pt idx="33687">
                  <c:v>616.29399999999998</c:v>
                </c:pt>
                <c:pt idx="33688">
                  <c:v>616.31500000000005</c:v>
                </c:pt>
                <c:pt idx="33689">
                  <c:v>616.33500000000004</c:v>
                </c:pt>
                <c:pt idx="33690">
                  <c:v>616.35599999999999</c:v>
                </c:pt>
                <c:pt idx="33691">
                  <c:v>616.37700000000007</c:v>
                </c:pt>
                <c:pt idx="33692">
                  <c:v>616.39800000000002</c:v>
                </c:pt>
                <c:pt idx="33693">
                  <c:v>616.41899999999998</c:v>
                </c:pt>
                <c:pt idx="33694">
                  <c:v>616.43899999999996</c:v>
                </c:pt>
                <c:pt idx="33695">
                  <c:v>616.46</c:v>
                </c:pt>
                <c:pt idx="33696">
                  <c:v>616.48100000000011</c:v>
                </c:pt>
                <c:pt idx="33697">
                  <c:v>616.50199999999995</c:v>
                </c:pt>
                <c:pt idx="33698">
                  <c:v>616.52200000000005</c:v>
                </c:pt>
                <c:pt idx="33699">
                  <c:v>616.54300000000001</c:v>
                </c:pt>
                <c:pt idx="33700">
                  <c:v>616.56399999999996</c:v>
                </c:pt>
                <c:pt idx="33701">
                  <c:v>616.58499999999992</c:v>
                </c:pt>
                <c:pt idx="33702">
                  <c:v>616.60599999999999</c:v>
                </c:pt>
                <c:pt idx="33703">
                  <c:v>616.62599999999998</c:v>
                </c:pt>
                <c:pt idx="33704">
                  <c:v>616.64699999999993</c:v>
                </c:pt>
                <c:pt idx="33705">
                  <c:v>616.66800000000001</c:v>
                </c:pt>
                <c:pt idx="33706">
                  <c:v>616.68899999999996</c:v>
                </c:pt>
                <c:pt idx="33707">
                  <c:v>616.70899999999995</c:v>
                </c:pt>
                <c:pt idx="33708">
                  <c:v>616.73</c:v>
                </c:pt>
                <c:pt idx="33709">
                  <c:v>616.75099999999998</c:v>
                </c:pt>
                <c:pt idx="33710">
                  <c:v>616.77200000000005</c:v>
                </c:pt>
                <c:pt idx="33711">
                  <c:v>616.79199999999992</c:v>
                </c:pt>
                <c:pt idx="33712">
                  <c:v>616.81299999999999</c:v>
                </c:pt>
                <c:pt idx="33713">
                  <c:v>616.83399999999995</c:v>
                </c:pt>
                <c:pt idx="33714">
                  <c:v>616.85500000000002</c:v>
                </c:pt>
                <c:pt idx="33715">
                  <c:v>616.875</c:v>
                </c:pt>
                <c:pt idx="33716">
                  <c:v>616.89599999999996</c:v>
                </c:pt>
                <c:pt idx="33717">
                  <c:v>616.91700000000003</c:v>
                </c:pt>
                <c:pt idx="33718">
                  <c:v>616.93799999999999</c:v>
                </c:pt>
                <c:pt idx="33719">
                  <c:v>616.95799999999997</c:v>
                </c:pt>
                <c:pt idx="33720">
                  <c:v>616.97900000000004</c:v>
                </c:pt>
                <c:pt idx="33721">
                  <c:v>617</c:v>
                </c:pt>
                <c:pt idx="33722">
                  <c:v>617.02100000000007</c:v>
                </c:pt>
                <c:pt idx="33723">
                  <c:v>617.04100000000005</c:v>
                </c:pt>
                <c:pt idx="33724">
                  <c:v>617.06200000000001</c:v>
                </c:pt>
                <c:pt idx="33725">
                  <c:v>617.08300000000008</c:v>
                </c:pt>
                <c:pt idx="33726">
                  <c:v>617.10400000000004</c:v>
                </c:pt>
                <c:pt idx="33727">
                  <c:v>617.12400000000002</c:v>
                </c:pt>
                <c:pt idx="33728">
                  <c:v>617.14499999999998</c:v>
                </c:pt>
                <c:pt idx="33729">
                  <c:v>617.16600000000005</c:v>
                </c:pt>
                <c:pt idx="33730">
                  <c:v>617.1869999999999</c:v>
                </c:pt>
                <c:pt idx="33731">
                  <c:v>617.20699999999999</c:v>
                </c:pt>
                <c:pt idx="33732">
                  <c:v>617.22800000000007</c:v>
                </c:pt>
                <c:pt idx="33733">
                  <c:v>617.24900000000002</c:v>
                </c:pt>
                <c:pt idx="33734">
                  <c:v>617.26900000000001</c:v>
                </c:pt>
                <c:pt idx="33735">
                  <c:v>617.29000000000008</c:v>
                </c:pt>
                <c:pt idx="33736">
                  <c:v>617.31100000000004</c:v>
                </c:pt>
                <c:pt idx="33737">
                  <c:v>617.33199999999999</c:v>
                </c:pt>
                <c:pt idx="33738">
                  <c:v>617.35199999999998</c:v>
                </c:pt>
                <c:pt idx="33739">
                  <c:v>617.37300000000005</c:v>
                </c:pt>
                <c:pt idx="33740">
                  <c:v>617.39400000000001</c:v>
                </c:pt>
                <c:pt idx="33741">
                  <c:v>617.41499999999996</c:v>
                </c:pt>
                <c:pt idx="33742">
                  <c:v>617.43500000000006</c:v>
                </c:pt>
                <c:pt idx="33743">
                  <c:v>617.45600000000002</c:v>
                </c:pt>
                <c:pt idx="33744">
                  <c:v>617.47699999999998</c:v>
                </c:pt>
                <c:pt idx="33745">
                  <c:v>617.49700000000007</c:v>
                </c:pt>
                <c:pt idx="33746">
                  <c:v>617.51800000000003</c:v>
                </c:pt>
                <c:pt idx="33747">
                  <c:v>617.53899999999999</c:v>
                </c:pt>
                <c:pt idx="33748">
                  <c:v>617.55999999999995</c:v>
                </c:pt>
                <c:pt idx="33749">
                  <c:v>617.58000000000004</c:v>
                </c:pt>
                <c:pt idx="33750">
                  <c:v>617.601</c:v>
                </c:pt>
                <c:pt idx="33751">
                  <c:v>617.62199999999996</c:v>
                </c:pt>
                <c:pt idx="33752">
                  <c:v>617.64200000000005</c:v>
                </c:pt>
                <c:pt idx="33753">
                  <c:v>617.66300000000001</c:v>
                </c:pt>
                <c:pt idx="33754">
                  <c:v>617.68399999999997</c:v>
                </c:pt>
                <c:pt idx="33755">
                  <c:v>617.70499999999993</c:v>
                </c:pt>
                <c:pt idx="33756">
                  <c:v>617.72500000000002</c:v>
                </c:pt>
                <c:pt idx="33757">
                  <c:v>617.74599999999998</c:v>
                </c:pt>
                <c:pt idx="33758">
                  <c:v>617.76699999999994</c:v>
                </c:pt>
                <c:pt idx="33759">
                  <c:v>617.78700000000003</c:v>
                </c:pt>
                <c:pt idx="33760">
                  <c:v>617.80799999999999</c:v>
                </c:pt>
                <c:pt idx="33761">
                  <c:v>617.82899999999995</c:v>
                </c:pt>
                <c:pt idx="33762">
                  <c:v>617.85</c:v>
                </c:pt>
                <c:pt idx="33763">
                  <c:v>617.87</c:v>
                </c:pt>
                <c:pt idx="33764">
                  <c:v>617.89099999999996</c:v>
                </c:pt>
                <c:pt idx="33765">
                  <c:v>617.91199999999992</c:v>
                </c:pt>
                <c:pt idx="33766">
                  <c:v>617.93200000000002</c:v>
                </c:pt>
                <c:pt idx="33767">
                  <c:v>617.95299999999997</c:v>
                </c:pt>
                <c:pt idx="33768">
                  <c:v>617.97399999999993</c:v>
                </c:pt>
                <c:pt idx="33769">
                  <c:v>617.99400000000003</c:v>
                </c:pt>
                <c:pt idx="33770">
                  <c:v>618.0150000000001</c:v>
                </c:pt>
                <c:pt idx="33771">
                  <c:v>618.03599999999994</c:v>
                </c:pt>
                <c:pt idx="33772">
                  <c:v>618.05600000000004</c:v>
                </c:pt>
                <c:pt idx="33773">
                  <c:v>618.077</c:v>
                </c:pt>
                <c:pt idx="33774">
                  <c:v>618.09799999999996</c:v>
                </c:pt>
                <c:pt idx="33775">
                  <c:v>618.11899999999991</c:v>
                </c:pt>
                <c:pt idx="33776">
                  <c:v>618.13900000000001</c:v>
                </c:pt>
                <c:pt idx="33777">
                  <c:v>618.16</c:v>
                </c:pt>
                <c:pt idx="33778">
                  <c:v>618.18099999999993</c:v>
                </c:pt>
                <c:pt idx="33779">
                  <c:v>618.20100000000002</c:v>
                </c:pt>
                <c:pt idx="33780">
                  <c:v>618.22200000000009</c:v>
                </c:pt>
                <c:pt idx="33781">
                  <c:v>618.24299999999994</c:v>
                </c:pt>
                <c:pt idx="33782">
                  <c:v>618.26300000000003</c:v>
                </c:pt>
                <c:pt idx="33783">
                  <c:v>618.28399999999999</c:v>
                </c:pt>
                <c:pt idx="33784">
                  <c:v>618.30499999999995</c:v>
                </c:pt>
                <c:pt idx="33785">
                  <c:v>618.32500000000005</c:v>
                </c:pt>
                <c:pt idx="33786">
                  <c:v>618.346</c:v>
                </c:pt>
                <c:pt idx="33787">
                  <c:v>618.36700000000008</c:v>
                </c:pt>
                <c:pt idx="33788">
                  <c:v>618.38700000000006</c:v>
                </c:pt>
                <c:pt idx="33789">
                  <c:v>618.40800000000002</c:v>
                </c:pt>
                <c:pt idx="33790">
                  <c:v>618.42900000000009</c:v>
                </c:pt>
                <c:pt idx="33791">
                  <c:v>618.44899999999996</c:v>
                </c:pt>
                <c:pt idx="33792">
                  <c:v>618.47</c:v>
                </c:pt>
                <c:pt idx="33793">
                  <c:v>618.49099999999999</c:v>
                </c:pt>
                <c:pt idx="33794">
                  <c:v>618.51099999999997</c:v>
                </c:pt>
                <c:pt idx="33795">
                  <c:v>618.53200000000004</c:v>
                </c:pt>
                <c:pt idx="33796">
                  <c:v>618.553</c:v>
                </c:pt>
                <c:pt idx="33797">
                  <c:v>618.57299999999998</c:v>
                </c:pt>
                <c:pt idx="33798">
                  <c:v>618.59400000000005</c:v>
                </c:pt>
                <c:pt idx="33799">
                  <c:v>618.61500000000001</c:v>
                </c:pt>
                <c:pt idx="33800">
                  <c:v>618.63499999999999</c:v>
                </c:pt>
                <c:pt idx="33801">
                  <c:v>618.65599999999995</c:v>
                </c:pt>
                <c:pt idx="33802">
                  <c:v>618.67700000000002</c:v>
                </c:pt>
                <c:pt idx="33803">
                  <c:v>618.697</c:v>
                </c:pt>
                <c:pt idx="33804">
                  <c:v>618.71799999999996</c:v>
                </c:pt>
                <c:pt idx="33805">
                  <c:v>618.73900000000003</c:v>
                </c:pt>
                <c:pt idx="33806">
                  <c:v>618.75900000000001</c:v>
                </c:pt>
                <c:pt idx="33807">
                  <c:v>618.78</c:v>
                </c:pt>
                <c:pt idx="33808">
                  <c:v>618.79999999999995</c:v>
                </c:pt>
                <c:pt idx="33809">
                  <c:v>618.82099999999991</c:v>
                </c:pt>
                <c:pt idx="33810">
                  <c:v>618.84199999999998</c:v>
                </c:pt>
                <c:pt idx="33811">
                  <c:v>618.86200000000008</c:v>
                </c:pt>
                <c:pt idx="33812">
                  <c:v>618.88299999999992</c:v>
                </c:pt>
                <c:pt idx="33813">
                  <c:v>618.904</c:v>
                </c:pt>
                <c:pt idx="33814">
                  <c:v>618.92400000000009</c:v>
                </c:pt>
                <c:pt idx="33815">
                  <c:v>618.94499999999994</c:v>
                </c:pt>
                <c:pt idx="33816">
                  <c:v>618.96600000000001</c:v>
                </c:pt>
                <c:pt idx="33817">
                  <c:v>618.98599999999999</c:v>
                </c:pt>
                <c:pt idx="33818">
                  <c:v>619.00700000000006</c:v>
                </c:pt>
                <c:pt idx="33819">
                  <c:v>619.02799999999991</c:v>
                </c:pt>
                <c:pt idx="33820">
                  <c:v>619.048</c:v>
                </c:pt>
                <c:pt idx="33821">
                  <c:v>619.06900000000007</c:v>
                </c:pt>
                <c:pt idx="33822">
                  <c:v>619.08900000000006</c:v>
                </c:pt>
                <c:pt idx="33823">
                  <c:v>619.11</c:v>
                </c:pt>
                <c:pt idx="33824">
                  <c:v>619.13100000000009</c:v>
                </c:pt>
                <c:pt idx="33825">
                  <c:v>619.15099999999995</c:v>
                </c:pt>
                <c:pt idx="33826">
                  <c:v>619.17200000000003</c:v>
                </c:pt>
                <c:pt idx="33827">
                  <c:v>619.19299999999998</c:v>
                </c:pt>
                <c:pt idx="33828">
                  <c:v>619.21299999999997</c:v>
                </c:pt>
                <c:pt idx="33829">
                  <c:v>619.23400000000004</c:v>
                </c:pt>
                <c:pt idx="33830">
                  <c:v>619.25400000000002</c:v>
                </c:pt>
                <c:pt idx="33831">
                  <c:v>619.27499999999998</c:v>
                </c:pt>
                <c:pt idx="33832">
                  <c:v>619.29600000000005</c:v>
                </c:pt>
                <c:pt idx="33833">
                  <c:v>619.31599999999992</c:v>
                </c:pt>
                <c:pt idx="33834">
                  <c:v>619.33699999999999</c:v>
                </c:pt>
                <c:pt idx="33835">
                  <c:v>619.35799999999995</c:v>
                </c:pt>
                <c:pt idx="33836">
                  <c:v>619.37799999999993</c:v>
                </c:pt>
                <c:pt idx="33837">
                  <c:v>619.399</c:v>
                </c:pt>
                <c:pt idx="33838">
                  <c:v>619.4190000000001</c:v>
                </c:pt>
                <c:pt idx="33839">
                  <c:v>619.43999999999994</c:v>
                </c:pt>
                <c:pt idx="33840">
                  <c:v>619.46100000000001</c:v>
                </c:pt>
                <c:pt idx="33841">
                  <c:v>619.48099999999999</c:v>
                </c:pt>
                <c:pt idx="33842">
                  <c:v>619.50200000000007</c:v>
                </c:pt>
                <c:pt idx="33843">
                  <c:v>619.52200000000005</c:v>
                </c:pt>
                <c:pt idx="33844">
                  <c:v>619.54300000000001</c:v>
                </c:pt>
                <c:pt idx="33845">
                  <c:v>619.56400000000008</c:v>
                </c:pt>
                <c:pt idx="33846">
                  <c:v>619.58400000000006</c:v>
                </c:pt>
                <c:pt idx="33847">
                  <c:v>619.60500000000002</c:v>
                </c:pt>
                <c:pt idx="33848">
                  <c:v>619.625</c:v>
                </c:pt>
                <c:pt idx="33849">
                  <c:v>619.64599999999996</c:v>
                </c:pt>
                <c:pt idx="33850">
                  <c:v>619.66700000000003</c:v>
                </c:pt>
                <c:pt idx="33851">
                  <c:v>619.68700000000001</c:v>
                </c:pt>
                <c:pt idx="33852">
                  <c:v>619.70799999999997</c:v>
                </c:pt>
                <c:pt idx="33853">
                  <c:v>619.72799999999995</c:v>
                </c:pt>
                <c:pt idx="33854">
                  <c:v>619.74900000000002</c:v>
                </c:pt>
                <c:pt idx="33855">
                  <c:v>619.77</c:v>
                </c:pt>
                <c:pt idx="33856">
                  <c:v>619.79</c:v>
                </c:pt>
                <c:pt idx="33857">
                  <c:v>619.81099999999992</c:v>
                </c:pt>
                <c:pt idx="33858">
                  <c:v>619.83100000000002</c:v>
                </c:pt>
                <c:pt idx="33859">
                  <c:v>619.85200000000009</c:v>
                </c:pt>
                <c:pt idx="33860">
                  <c:v>619.87299999999993</c:v>
                </c:pt>
                <c:pt idx="33861">
                  <c:v>619.89300000000003</c:v>
                </c:pt>
                <c:pt idx="33862">
                  <c:v>619.91399999999999</c:v>
                </c:pt>
                <c:pt idx="33863">
                  <c:v>619.93399999999997</c:v>
                </c:pt>
                <c:pt idx="33864">
                  <c:v>619.95500000000004</c:v>
                </c:pt>
                <c:pt idx="33865">
                  <c:v>619.97500000000002</c:v>
                </c:pt>
                <c:pt idx="33866">
                  <c:v>619.99599999999998</c:v>
                </c:pt>
                <c:pt idx="33867">
                  <c:v>620.01700000000005</c:v>
                </c:pt>
                <c:pt idx="33868">
                  <c:v>620.03699999999992</c:v>
                </c:pt>
                <c:pt idx="33869">
                  <c:v>620.05799999999999</c:v>
                </c:pt>
                <c:pt idx="33870">
                  <c:v>620.07799999999997</c:v>
                </c:pt>
                <c:pt idx="33871">
                  <c:v>620.09899999999993</c:v>
                </c:pt>
                <c:pt idx="33872">
                  <c:v>620.12</c:v>
                </c:pt>
                <c:pt idx="33873">
                  <c:v>620.1400000000001</c:v>
                </c:pt>
                <c:pt idx="33874">
                  <c:v>620.16099999999994</c:v>
                </c:pt>
                <c:pt idx="33875">
                  <c:v>620.18100000000004</c:v>
                </c:pt>
                <c:pt idx="33876">
                  <c:v>620.202</c:v>
                </c:pt>
                <c:pt idx="33877">
                  <c:v>620.22199999999998</c:v>
                </c:pt>
                <c:pt idx="33878">
                  <c:v>620.24300000000005</c:v>
                </c:pt>
                <c:pt idx="33879">
                  <c:v>620.26400000000001</c:v>
                </c:pt>
                <c:pt idx="33880">
                  <c:v>620.28399999999999</c:v>
                </c:pt>
                <c:pt idx="33881">
                  <c:v>620.30500000000006</c:v>
                </c:pt>
                <c:pt idx="33882">
                  <c:v>620.32499999999993</c:v>
                </c:pt>
                <c:pt idx="33883">
                  <c:v>620.346</c:v>
                </c:pt>
                <c:pt idx="33884">
                  <c:v>620.36599999999999</c:v>
                </c:pt>
                <c:pt idx="33885">
                  <c:v>620.38699999999994</c:v>
                </c:pt>
                <c:pt idx="33886">
                  <c:v>620.40700000000004</c:v>
                </c:pt>
                <c:pt idx="33887">
                  <c:v>620.428</c:v>
                </c:pt>
                <c:pt idx="33888">
                  <c:v>620.44899999999996</c:v>
                </c:pt>
                <c:pt idx="33889">
                  <c:v>620.46900000000005</c:v>
                </c:pt>
                <c:pt idx="33890">
                  <c:v>620.49</c:v>
                </c:pt>
                <c:pt idx="33891">
                  <c:v>620.51</c:v>
                </c:pt>
                <c:pt idx="33892">
                  <c:v>620.53100000000006</c:v>
                </c:pt>
                <c:pt idx="33893">
                  <c:v>620.55099999999993</c:v>
                </c:pt>
                <c:pt idx="33894">
                  <c:v>620.572</c:v>
                </c:pt>
                <c:pt idx="33895">
                  <c:v>620.59199999999998</c:v>
                </c:pt>
                <c:pt idx="33896">
                  <c:v>620.61299999999994</c:v>
                </c:pt>
                <c:pt idx="33897">
                  <c:v>620.63300000000004</c:v>
                </c:pt>
                <c:pt idx="33898">
                  <c:v>620.654</c:v>
                </c:pt>
                <c:pt idx="33899">
                  <c:v>620.67499999999995</c:v>
                </c:pt>
                <c:pt idx="33900">
                  <c:v>620.69500000000005</c:v>
                </c:pt>
                <c:pt idx="33901">
                  <c:v>620.71600000000001</c:v>
                </c:pt>
                <c:pt idx="33902">
                  <c:v>620.73599999999999</c:v>
                </c:pt>
                <c:pt idx="33903">
                  <c:v>620.75700000000006</c:v>
                </c:pt>
                <c:pt idx="33904">
                  <c:v>620.77699999999993</c:v>
                </c:pt>
                <c:pt idx="33905">
                  <c:v>620.798</c:v>
                </c:pt>
                <c:pt idx="33906">
                  <c:v>620.81799999999998</c:v>
                </c:pt>
                <c:pt idx="33907">
                  <c:v>620.83899999999994</c:v>
                </c:pt>
                <c:pt idx="33908">
                  <c:v>620.85900000000004</c:v>
                </c:pt>
                <c:pt idx="33909">
                  <c:v>620.88</c:v>
                </c:pt>
                <c:pt idx="33910">
                  <c:v>620.9</c:v>
                </c:pt>
                <c:pt idx="33911">
                  <c:v>620.92100000000005</c:v>
                </c:pt>
                <c:pt idx="33912">
                  <c:v>620.94199999999989</c:v>
                </c:pt>
                <c:pt idx="33913">
                  <c:v>620.96199999999999</c:v>
                </c:pt>
                <c:pt idx="33914">
                  <c:v>620.98300000000006</c:v>
                </c:pt>
                <c:pt idx="33915">
                  <c:v>621.00300000000004</c:v>
                </c:pt>
                <c:pt idx="33916">
                  <c:v>621.024</c:v>
                </c:pt>
                <c:pt idx="33917">
                  <c:v>621.04399999999998</c:v>
                </c:pt>
                <c:pt idx="33918">
                  <c:v>621.06499999999994</c:v>
                </c:pt>
                <c:pt idx="33919">
                  <c:v>621.08499999999992</c:v>
                </c:pt>
                <c:pt idx="33920">
                  <c:v>621.10599999999999</c:v>
                </c:pt>
                <c:pt idx="33921">
                  <c:v>621.12600000000009</c:v>
                </c:pt>
                <c:pt idx="33922">
                  <c:v>621.14700000000005</c:v>
                </c:pt>
                <c:pt idx="33923">
                  <c:v>621.16700000000003</c:v>
                </c:pt>
                <c:pt idx="33924">
                  <c:v>621.18799999999999</c:v>
                </c:pt>
                <c:pt idx="33925">
                  <c:v>621.20799999999997</c:v>
                </c:pt>
                <c:pt idx="33926">
                  <c:v>621.22900000000004</c:v>
                </c:pt>
                <c:pt idx="33927">
                  <c:v>621.24899999999991</c:v>
                </c:pt>
                <c:pt idx="33928">
                  <c:v>621.27</c:v>
                </c:pt>
                <c:pt idx="33929">
                  <c:v>621.29000000000008</c:v>
                </c:pt>
                <c:pt idx="33930">
                  <c:v>621.31099999999992</c:v>
                </c:pt>
                <c:pt idx="33931">
                  <c:v>621.33100000000002</c:v>
                </c:pt>
                <c:pt idx="33932">
                  <c:v>621.35200000000009</c:v>
                </c:pt>
                <c:pt idx="33933">
                  <c:v>621.37199999999996</c:v>
                </c:pt>
                <c:pt idx="33934">
                  <c:v>621.39300000000003</c:v>
                </c:pt>
                <c:pt idx="33935">
                  <c:v>621.41300000000001</c:v>
                </c:pt>
                <c:pt idx="33936">
                  <c:v>621.43399999999997</c:v>
                </c:pt>
                <c:pt idx="33937">
                  <c:v>621.45399999999995</c:v>
                </c:pt>
                <c:pt idx="33938">
                  <c:v>621.47500000000002</c:v>
                </c:pt>
                <c:pt idx="33939">
                  <c:v>621.495</c:v>
                </c:pt>
                <c:pt idx="33940">
                  <c:v>621.51599999999996</c:v>
                </c:pt>
                <c:pt idx="33941">
                  <c:v>621.53600000000006</c:v>
                </c:pt>
                <c:pt idx="33942">
                  <c:v>621.55700000000002</c:v>
                </c:pt>
                <c:pt idx="33943">
                  <c:v>621.577</c:v>
                </c:pt>
                <c:pt idx="33944">
                  <c:v>621.58199999999999</c:v>
                </c:pt>
                <c:pt idx="33945">
                  <c:v>621.59799999999996</c:v>
                </c:pt>
                <c:pt idx="33946">
                  <c:v>621.60400000000004</c:v>
                </c:pt>
                <c:pt idx="33947">
                  <c:v>621.61799999999994</c:v>
                </c:pt>
                <c:pt idx="33948">
                  <c:v>621.62599999999998</c:v>
                </c:pt>
                <c:pt idx="33949">
                  <c:v>621.63900000000001</c:v>
                </c:pt>
                <c:pt idx="33950">
                  <c:v>621.64799999999991</c:v>
                </c:pt>
                <c:pt idx="33951">
                  <c:v>621.65899999999999</c:v>
                </c:pt>
                <c:pt idx="33952">
                  <c:v>621.66899999999998</c:v>
                </c:pt>
                <c:pt idx="33953">
                  <c:v>621.69100000000003</c:v>
                </c:pt>
                <c:pt idx="33954">
                  <c:v>621.71299999999997</c:v>
                </c:pt>
                <c:pt idx="33955">
                  <c:v>621.73500000000001</c:v>
                </c:pt>
                <c:pt idx="33956">
                  <c:v>621.75599999999997</c:v>
                </c:pt>
                <c:pt idx="33957">
                  <c:v>621.77800000000002</c:v>
                </c:pt>
                <c:pt idx="33958">
                  <c:v>621.80000000000007</c:v>
                </c:pt>
                <c:pt idx="33959">
                  <c:v>621.822</c:v>
                </c:pt>
                <c:pt idx="33960">
                  <c:v>621.84300000000007</c:v>
                </c:pt>
                <c:pt idx="33961">
                  <c:v>621.86500000000001</c:v>
                </c:pt>
                <c:pt idx="33962">
                  <c:v>621.88699999999994</c:v>
                </c:pt>
                <c:pt idx="33963">
                  <c:v>621.90899999999999</c:v>
                </c:pt>
                <c:pt idx="33964">
                  <c:v>621.93100000000004</c:v>
                </c:pt>
                <c:pt idx="33965">
                  <c:v>621.952</c:v>
                </c:pt>
                <c:pt idx="33966">
                  <c:v>621.97399999999993</c:v>
                </c:pt>
                <c:pt idx="33967">
                  <c:v>621.99599999999998</c:v>
                </c:pt>
                <c:pt idx="33968">
                  <c:v>622.01800000000003</c:v>
                </c:pt>
                <c:pt idx="33969">
                  <c:v>622.03899999999999</c:v>
                </c:pt>
                <c:pt idx="33970">
                  <c:v>622.06100000000004</c:v>
                </c:pt>
                <c:pt idx="33971">
                  <c:v>622.08299999999997</c:v>
                </c:pt>
                <c:pt idx="33972">
                  <c:v>622.10500000000002</c:v>
                </c:pt>
                <c:pt idx="33973">
                  <c:v>622.12599999999998</c:v>
                </c:pt>
                <c:pt idx="33974">
                  <c:v>622.14800000000002</c:v>
                </c:pt>
                <c:pt idx="33975">
                  <c:v>622.16999999999996</c:v>
                </c:pt>
                <c:pt idx="33976">
                  <c:v>622.19200000000001</c:v>
                </c:pt>
                <c:pt idx="33977">
                  <c:v>622.21299999999997</c:v>
                </c:pt>
                <c:pt idx="33978">
                  <c:v>622.23500000000001</c:v>
                </c:pt>
                <c:pt idx="33979">
                  <c:v>622.25700000000006</c:v>
                </c:pt>
                <c:pt idx="33980">
                  <c:v>622.279</c:v>
                </c:pt>
                <c:pt idx="33981">
                  <c:v>622.29999999999995</c:v>
                </c:pt>
                <c:pt idx="33982">
                  <c:v>622.322</c:v>
                </c:pt>
                <c:pt idx="33983">
                  <c:v>622.34400000000005</c:v>
                </c:pt>
                <c:pt idx="33984">
                  <c:v>622.36599999999999</c:v>
                </c:pt>
                <c:pt idx="33985">
                  <c:v>622.38700000000006</c:v>
                </c:pt>
                <c:pt idx="33986">
                  <c:v>622.40899999999999</c:v>
                </c:pt>
                <c:pt idx="33987">
                  <c:v>622.43099999999993</c:v>
                </c:pt>
                <c:pt idx="33988">
                  <c:v>622.452</c:v>
                </c:pt>
                <c:pt idx="33989">
                  <c:v>622.47400000000005</c:v>
                </c:pt>
                <c:pt idx="33990">
                  <c:v>622.49599999999998</c:v>
                </c:pt>
                <c:pt idx="33991">
                  <c:v>622.51800000000003</c:v>
                </c:pt>
                <c:pt idx="33992">
                  <c:v>622.53899999999999</c:v>
                </c:pt>
                <c:pt idx="33993">
                  <c:v>622.56099999999992</c:v>
                </c:pt>
                <c:pt idx="33994">
                  <c:v>622.58300000000008</c:v>
                </c:pt>
                <c:pt idx="33995">
                  <c:v>622.60500000000002</c:v>
                </c:pt>
                <c:pt idx="33996">
                  <c:v>622.62599999999998</c:v>
                </c:pt>
                <c:pt idx="33997">
                  <c:v>622.64800000000002</c:v>
                </c:pt>
                <c:pt idx="33998">
                  <c:v>622.66999999999996</c:v>
                </c:pt>
                <c:pt idx="33999">
                  <c:v>622.69099999999992</c:v>
                </c:pt>
                <c:pt idx="34000">
                  <c:v>622.71300000000008</c:v>
                </c:pt>
                <c:pt idx="34001">
                  <c:v>622.73500000000001</c:v>
                </c:pt>
                <c:pt idx="34002">
                  <c:v>622.75699999999995</c:v>
                </c:pt>
                <c:pt idx="34003">
                  <c:v>622.77800000000002</c:v>
                </c:pt>
                <c:pt idx="34004">
                  <c:v>622.79999999999995</c:v>
                </c:pt>
                <c:pt idx="34005">
                  <c:v>622.822</c:v>
                </c:pt>
                <c:pt idx="34006">
                  <c:v>622.84400000000005</c:v>
                </c:pt>
                <c:pt idx="34007">
                  <c:v>622.86500000000001</c:v>
                </c:pt>
                <c:pt idx="34008">
                  <c:v>622.88699999999994</c:v>
                </c:pt>
                <c:pt idx="34009">
                  <c:v>622.90899999999999</c:v>
                </c:pt>
                <c:pt idx="34010">
                  <c:v>622.92999999999995</c:v>
                </c:pt>
                <c:pt idx="34011">
                  <c:v>622.952</c:v>
                </c:pt>
                <c:pt idx="34012">
                  <c:v>622.97400000000005</c:v>
                </c:pt>
                <c:pt idx="34013">
                  <c:v>622.995</c:v>
                </c:pt>
                <c:pt idx="34014">
                  <c:v>623.01700000000005</c:v>
                </c:pt>
                <c:pt idx="34015">
                  <c:v>623.03899999999999</c:v>
                </c:pt>
                <c:pt idx="34016">
                  <c:v>623.06100000000004</c:v>
                </c:pt>
                <c:pt idx="34017">
                  <c:v>623.08199999999999</c:v>
                </c:pt>
                <c:pt idx="34018">
                  <c:v>623.10400000000004</c:v>
                </c:pt>
                <c:pt idx="34019">
                  <c:v>623.12599999999998</c:v>
                </c:pt>
                <c:pt idx="34020">
                  <c:v>623.14700000000005</c:v>
                </c:pt>
                <c:pt idx="34021">
                  <c:v>623.16899999999998</c:v>
                </c:pt>
                <c:pt idx="34022">
                  <c:v>623.19100000000003</c:v>
                </c:pt>
                <c:pt idx="34023">
                  <c:v>623.21299999999997</c:v>
                </c:pt>
                <c:pt idx="34024">
                  <c:v>623.23400000000004</c:v>
                </c:pt>
                <c:pt idx="34025">
                  <c:v>623.25599999999997</c:v>
                </c:pt>
                <c:pt idx="34026">
                  <c:v>623.27799999999991</c:v>
                </c:pt>
                <c:pt idx="34027">
                  <c:v>623.29899999999998</c:v>
                </c:pt>
                <c:pt idx="34028">
                  <c:v>623.32100000000003</c:v>
                </c:pt>
                <c:pt idx="34029">
                  <c:v>623.34300000000007</c:v>
                </c:pt>
                <c:pt idx="34030">
                  <c:v>623.36400000000003</c:v>
                </c:pt>
                <c:pt idx="34031">
                  <c:v>623.38599999999997</c:v>
                </c:pt>
                <c:pt idx="34032">
                  <c:v>623.40800000000002</c:v>
                </c:pt>
                <c:pt idx="34033">
                  <c:v>623.42899999999997</c:v>
                </c:pt>
                <c:pt idx="34034">
                  <c:v>623.45099999999991</c:v>
                </c:pt>
                <c:pt idx="34035">
                  <c:v>623.47300000000007</c:v>
                </c:pt>
                <c:pt idx="34036">
                  <c:v>623.49400000000003</c:v>
                </c:pt>
                <c:pt idx="34037">
                  <c:v>623.51599999999996</c:v>
                </c:pt>
                <c:pt idx="34038">
                  <c:v>623.53800000000001</c:v>
                </c:pt>
                <c:pt idx="34039">
                  <c:v>623.55899999999997</c:v>
                </c:pt>
                <c:pt idx="34040">
                  <c:v>623.5809999999999</c:v>
                </c:pt>
                <c:pt idx="34041">
                  <c:v>623.60300000000007</c:v>
                </c:pt>
                <c:pt idx="34042">
                  <c:v>623.625</c:v>
                </c:pt>
                <c:pt idx="34043">
                  <c:v>623.64600000000007</c:v>
                </c:pt>
                <c:pt idx="34044">
                  <c:v>623.66800000000001</c:v>
                </c:pt>
                <c:pt idx="34045">
                  <c:v>623.68999999999994</c:v>
                </c:pt>
                <c:pt idx="34046">
                  <c:v>623.71100000000001</c:v>
                </c:pt>
                <c:pt idx="34047">
                  <c:v>623.73300000000006</c:v>
                </c:pt>
                <c:pt idx="34048">
                  <c:v>623.755</c:v>
                </c:pt>
                <c:pt idx="34049">
                  <c:v>623.77600000000007</c:v>
                </c:pt>
                <c:pt idx="34050">
                  <c:v>623.798</c:v>
                </c:pt>
                <c:pt idx="34051">
                  <c:v>623.81999999999994</c:v>
                </c:pt>
                <c:pt idx="34052">
                  <c:v>623.84100000000001</c:v>
                </c:pt>
                <c:pt idx="34053">
                  <c:v>623.86300000000006</c:v>
                </c:pt>
                <c:pt idx="34054">
                  <c:v>623.88499999999999</c:v>
                </c:pt>
                <c:pt idx="34055">
                  <c:v>623.90600000000006</c:v>
                </c:pt>
                <c:pt idx="34056">
                  <c:v>623.928</c:v>
                </c:pt>
                <c:pt idx="34057">
                  <c:v>623.94900000000007</c:v>
                </c:pt>
                <c:pt idx="34058">
                  <c:v>623.971</c:v>
                </c:pt>
                <c:pt idx="34059">
                  <c:v>623.99299999999994</c:v>
                </c:pt>
                <c:pt idx="34060">
                  <c:v>624.01400000000001</c:v>
                </c:pt>
                <c:pt idx="34061">
                  <c:v>624.03600000000006</c:v>
                </c:pt>
                <c:pt idx="34062">
                  <c:v>624.05799999999999</c:v>
                </c:pt>
                <c:pt idx="34063">
                  <c:v>624.07900000000006</c:v>
                </c:pt>
                <c:pt idx="34064">
                  <c:v>624.101</c:v>
                </c:pt>
                <c:pt idx="34065">
                  <c:v>624.12299999999993</c:v>
                </c:pt>
                <c:pt idx="34066">
                  <c:v>624.14400000000001</c:v>
                </c:pt>
                <c:pt idx="34067">
                  <c:v>624.16600000000005</c:v>
                </c:pt>
                <c:pt idx="34068">
                  <c:v>624.18799999999999</c:v>
                </c:pt>
                <c:pt idx="34069">
                  <c:v>624.20900000000006</c:v>
                </c:pt>
                <c:pt idx="34070">
                  <c:v>624.23099999999999</c:v>
                </c:pt>
                <c:pt idx="34071">
                  <c:v>624.25299999999993</c:v>
                </c:pt>
                <c:pt idx="34072">
                  <c:v>624.274</c:v>
                </c:pt>
                <c:pt idx="34073">
                  <c:v>624.29600000000005</c:v>
                </c:pt>
                <c:pt idx="34074">
                  <c:v>624.31700000000001</c:v>
                </c:pt>
                <c:pt idx="34075">
                  <c:v>624.33900000000006</c:v>
                </c:pt>
                <c:pt idx="34076">
                  <c:v>624.36099999999999</c:v>
                </c:pt>
                <c:pt idx="34077">
                  <c:v>624.38200000000006</c:v>
                </c:pt>
                <c:pt idx="34078">
                  <c:v>624.404</c:v>
                </c:pt>
                <c:pt idx="34079">
                  <c:v>624.42599999999993</c:v>
                </c:pt>
                <c:pt idx="34080">
                  <c:v>624.447</c:v>
                </c:pt>
                <c:pt idx="34081">
                  <c:v>624.46900000000005</c:v>
                </c:pt>
                <c:pt idx="34082">
                  <c:v>624.49099999999999</c:v>
                </c:pt>
                <c:pt idx="34083">
                  <c:v>624.51200000000006</c:v>
                </c:pt>
                <c:pt idx="34084">
                  <c:v>624.53399999999999</c:v>
                </c:pt>
                <c:pt idx="34085">
                  <c:v>624.55500000000006</c:v>
                </c:pt>
                <c:pt idx="34086">
                  <c:v>624.577</c:v>
                </c:pt>
                <c:pt idx="34087">
                  <c:v>624.59900000000005</c:v>
                </c:pt>
                <c:pt idx="34088">
                  <c:v>624.62</c:v>
                </c:pt>
                <c:pt idx="34089">
                  <c:v>624.64200000000005</c:v>
                </c:pt>
                <c:pt idx="34090">
                  <c:v>624.66399999999999</c:v>
                </c:pt>
                <c:pt idx="34091">
                  <c:v>624.68500000000006</c:v>
                </c:pt>
                <c:pt idx="34092">
                  <c:v>624.70699999999999</c:v>
                </c:pt>
                <c:pt idx="34093">
                  <c:v>624.72799999999995</c:v>
                </c:pt>
                <c:pt idx="34094">
                  <c:v>624.75</c:v>
                </c:pt>
                <c:pt idx="34095">
                  <c:v>624.77200000000005</c:v>
                </c:pt>
                <c:pt idx="34096">
                  <c:v>624.79299999999989</c:v>
                </c:pt>
                <c:pt idx="34097">
                  <c:v>624.81500000000005</c:v>
                </c:pt>
                <c:pt idx="34098">
                  <c:v>624.83600000000001</c:v>
                </c:pt>
                <c:pt idx="34099">
                  <c:v>624.85800000000006</c:v>
                </c:pt>
                <c:pt idx="34100">
                  <c:v>624.88</c:v>
                </c:pt>
                <c:pt idx="34101">
                  <c:v>624.90099999999995</c:v>
                </c:pt>
                <c:pt idx="34102">
                  <c:v>624.923</c:v>
                </c:pt>
                <c:pt idx="34103">
                  <c:v>624.94399999999996</c:v>
                </c:pt>
                <c:pt idx="34104">
                  <c:v>624.96600000000001</c:v>
                </c:pt>
                <c:pt idx="34105">
                  <c:v>624.98800000000006</c:v>
                </c:pt>
                <c:pt idx="34106">
                  <c:v>625.00900000000001</c:v>
                </c:pt>
                <c:pt idx="34107">
                  <c:v>625.03099999999995</c:v>
                </c:pt>
                <c:pt idx="34108">
                  <c:v>625.05200000000002</c:v>
                </c:pt>
                <c:pt idx="34109">
                  <c:v>625.07399999999996</c:v>
                </c:pt>
                <c:pt idx="34110">
                  <c:v>625.096</c:v>
                </c:pt>
                <c:pt idx="34111">
                  <c:v>625.11699999999996</c:v>
                </c:pt>
                <c:pt idx="34112">
                  <c:v>625.13900000000001</c:v>
                </c:pt>
                <c:pt idx="34113">
                  <c:v>625.16</c:v>
                </c:pt>
                <c:pt idx="34114">
                  <c:v>625.18200000000002</c:v>
                </c:pt>
                <c:pt idx="34115">
                  <c:v>625.20399999999995</c:v>
                </c:pt>
                <c:pt idx="34116">
                  <c:v>625.22500000000002</c:v>
                </c:pt>
                <c:pt idx="34117">
                  <c:v>625.24699999999996</c:v>
                </c:pt>
                <c:pt idx="34118">
                  <c:v>625.26800000000003</c:v>
                </c:pt>
                <c:pt idx="34119">
                  <c:v>625.29</c:v>
                </c:pt>
                <c:pt idx="34120">
                  <c:v>625.31200000000001</c:v>
                </c:pt>
                <c:pt idx="34121">
                  <c:v>625.33300000000008</c:v>
                </c:pt>
                <c:pt idx="34122">
                  <c:v>625.35500000000002</c:v>
                </c:pt>
                <c:pt idx="34123">
                  <c:v>625.37599999999998</c:v>
                </c:pt>
                <c:pt idx="34124">
                  <c:v>625.39800000000002</c:v>
                </c:pt>
                <c:pt idx="34125">
                  <c:v>625.41899999999998</c:v>
                </c:pt>
                <c:pt idx="34126">
                  <c:v>625.44100000000003</c:v>
                </c:pt>
                <c:pt idx="34127">
                  <c:v>625.46299999999997</c:v>
                </c:pt>
                <c:pt idx="34128">
                  <c:v>625.48399999999992</c:v>
                </c:pt>
                <c:pt idx="34129">
                  <c:v>625.50600000000009</c:v>
                </c:pt>
                <c:pt idx="34130">
                  <c:v>625.52700000000004</c:v>
                </c:pt>
                <c:pt idx="34131">
                  <c:v>625.54899999999998</c:v>
                </c:pt>
                <c:pt idx="34132">
                  <c:v>625.57100000000003</c:v>
                </c:pt>
                <c:pt idx="34133">
                  <c:v>625.59199999999998</c:v>
                </c:pt>
                <c:pt idx="34134">
                  <c:v>625.61399999999992</c:v>
                </c:pt>
                <c:pt idx="34135">
                  <c:v>625.63499999999999</c:v>
                </c:pt>
                <c:pt idx="34136">
                  <c:v>625.65699999999993</c:v>
                </c:pt>
                <c:pt idx="34137">
                  <c:v>625.678</c:v>
                </c:pt>
                <c:pt idx="34138">
                  <c:v>625.70000000000005</c:v>
                </c:pt>
                <c:pt idx="34139">
                  <c:v>625.721</c:v>
                </c:pt>
                <c:pt idx="34140">
                  <c:v>625.74300000000005</c:v>
                </c:pt>
                <c:pt idx="34141">
                  <c:v>625.76499999999999</c:v>
                </c:pt>
                <c:pt idx="34142">
                  <c:v>625.78600000000006</c:v>
                </c:pt>
                <c:pt idx="34143">
                  <c:v>625.80799999999999</c:v>
                </c:pt>
                <c:pt idx="34144">
                  <c:v>625.82899999999995</c:v>
                </c:pt>
                <c:pt idx="34145">
                  <c:v>625.851</c:v>
                </c:pt>
                <c:pt idx="34146">
                  <c:v>625.87199999999996</c:v>
                </c:pt>
                <c:pt idx="34147">
                  <c:v>625.89400000000001</c:v>
                </c:pt>
                <c:pt idx="34148">
                  <c:v>625.91600000000005</c:v>
                </c:pt>
                <c:pt idx="34149">
                  <c:v>625.93700000000001</c:v>
                </c:pt>
                <c:pt idx="34150">
                  <c:v>625.95899999999995</c:v>
                </c:pt>
                <c:pt idx="34151">
                  <c:v>625.98</c:v>
                </c:pt>
                <c:pt idx="34152">
                  <c:v>626.00199999999995</c:v>
                </c:pt>
                <c:pt idx="34153">
                  <c:v>626.02300000000002</c:v>
                </c:pt>
                <c:pt idx="34154">
                  <c:v>626.04499999999996</c:v>
                </c:pt>
                <c:pt idx="34155">
                  <c:v>626.06600000000003</c:v>
                </c:pt>
                <c:pt idx="34156">
                  <c:v>626.08799999999997</c:v>
                </c:pt>
                <c:pt idx="34157">
                  <c:v>626.10899999999992</c:v>
                </c:pt>
                <c:pt idx="34158">
                  <c:v>626.13100000000009</c:v>
                </c:pt>
                <c:pt idx="34159">
                  <c:v>626.15300000000002</c:v>
                </c:pt>
                <c:pt idx="34160">
                  <c:v>626.17399999999998</c:v>
                </c:pt>
                <c:pt idx="34161">
                  <c:v>626.19600000000003</c:v>
                </c:pt>
                <c:pt idx="34162">
                  <c:v>626.21699999999998</c:v>
                </c:pt>
                <c:pt idx="34163">
                  <c:v>626.23899999999992</c:v>
                </c:pt>
                <c:pt idx="34164">
                  <c:v>626.26</c:v>
                </c:pt>
                <c:pt idx="34165">
                  <c:v>626.28199999999993</c:v>
                </c:pt>
                <c:pt idx="34166">
                  <c:v>626.303</c:v>
                </c:pt>
                <c:pt idx="34167">
                  <c:v>626.32500000000005</c:v>
                </c:pt>
                <c:pt idx="34168">
                  <c:v>626.346</c:v>
                </c:pt>
                <c:pt idx="34169">
                  <c:v>626.36800000000005</c:v>
                </c:pt>
                <c:pt idx="34170">
                  <c:v>626.38900000000001</c:v>
                </c:pt>
                <c:pt idx="34171">
                  <c:v>626.41100000000006</c:v>
                </c:pt>
                <c:pt idx="34172">
                  <c:v>626.43200000000002</c:v>
                </c:pt>
                <c:pt idx="34173">
                  <c:v>626.45399999999995</c:v>
                </c:pt>
                <c:pt idx="34174">
                  <c:v>626.47500000000002</c:v>
                </c:pt>
                <c:pt idx="34175">
                  <c:v>626.49699999999996</c:v>
                </c:pt>
                <c:pt idx="34176">
                  <c:v>626.51899999999989</c:v>
                </c:pt>
                <c:pt idx="34177">
                  <c:v>626.54</c:v>
                </c:pt>
                <c:pt idx="34178">
                  <c:v>626.56200000000001</c:v>
                </c:pt>
                <c:pt idx="34179">
                  <c:v>626.58299999999997</c:v>
                </c:pt>
                <c:pt idx="34180">
                  <c:v>626.60500000000002</c:v>
                </c:pt>
                <c:pt idx="34181">
                  <c:v>626.62600000000009</c:v>
                </c:pt>
                <c:pt idx="34182">
                  <c:v>626.64800000000002</c:v>
                </c:pt>
                <c:pt idx="34183">
                  <c:v>626.66899999999998</c:v>
                </c:pt>
                <c:pt idx="34184">
                  <c:v>626.69100000000003</c:v>
                </c:pt>
                <c:pt idx="34185">
                  <c:v>626.71199999999999</c:v>
                </c:pt>
                <c:pt idx="34186">
                  <c:v>626.73399999999992</c:v>
                </c:pt>
                <c:pt idx="34187">
                  <c:v>626.755</c:v>
                </c:pt>
                <c:pt idx="34188">
                  <c:v>626.77699999999993</c:v>
                </c:pt>
                <c:pt idx="34189">
                  <c:v>626.798</c:v>
                </c:pt>
                <c:pt idx="34190">
                  <c:v>626.82000000000005</c:v>
                </c:pt>
                <c:pt idx="34191">
                  <c:v>626.84100000000001</c:v>
                </c:pt>
                <c:pt idx="34192">
                  <c:v>626.86300000000006</c:v>
                </c:pt>
                <c:pt idx="34193">
                  <c:v>626.88400000000001</c:v>
                </c:pt>
                <c:pt idx="34194">
                  <c:v>626.90600000000006</c:v>
                </c:pt>
                <c:pt idx="34195">
                  <c:v>626.92700000000002</c:v>
                </c:pt>
                <c:pt idx="34196">
                  <c:v>626.94899999999996</c:v>
                </c:pt>
                <c:pt idx="34197">
                  <c:v>626.97</c:v>
                </c:pt>
                <c:pt idx="34198">
                  <c:v>626.99199999999996</c:v>
                </c:pt>
                <c:pt idx="34199">
                  <c:v>627.01300000000003</c:v>
                </c:pt>
                <c:pt idx="34200">
                  <c:v>627.03499999999997</c:v>
                </c:pt>
                <c:pt idx="34201">
                  <c:v>627.05599999999993</c:v>
                </c:pt>
                <c:pt idx="34202">
                  <c:v>627.07799999999997</c:v>
                </c:pt>
                <c:pt idx="34203">
                  <c:v>627.09899999999993</c:v>
                </c:pt>
                <c:pt idx="34204">
                  <c:v>627.12100000000009</c:v>
                </c:pt>
                <c:pt idx="34205">
                  <c:v>627.14199999999994</c:v>
                </c:pt>
                <c:pt idx="34206">
                  <c:v>627.16399999999999</c:v>
                </c:pt>
                <c:pt idx="34207">
                  <c:v>627.18500000000006</c:v>
                </c:pt>
                <c:pt idx="34208">
                  <c:v>627.20699999999999</c:v>
                </c:pt>
                <c:pt idx="34209">
                  <c:v>627.22800000000007</c:v>
                </c:pt>
                <c:pt idx="34210">
                  <c:v>627.25</c:v>
                </c:pt>
                <c:pt idx="34211">
                  <c:v>627.27099999999996</c:v>
                </c:pt>
                <c:pt idx="34212">
                  <c:v>627.29300000000001</c:v>
                </c:pt>
                <c:pt idx="34213">
                  <c:v>627.31399999999996</c:v>
                </c:pt>
                <c:pt idx="34214">
                  <c:v>627.33500000000004</c:v>
                </c:pt>
                <c:pt idx="34215">
                  <c:v>627.35699999999997</c:v>
                </c:pt>
                <c:pt idx="34216">
                  <c:v>627.37800000000004</c:v>
                </c:pt>
                <c:pt idx="34217">
                  <c:v>627.4</c:v>
                </c:pt>
                <c:pt idx="34218">
                  <c:v>627.42099999999994</c:v>
                </c:pt>
                <c:pt idx="34219">
                  <c:v>627.4430000000001</c:v>
                </c:pt>
                <c:pt idx="34220">
                  <c:v>627.46399999999994</c:v>
                </c:pt>
                <c:pt idx="34221">
                  <c:v>627.48599999999999</c:v>
                </c:pt>
                <c:pt idx="34222">
                  <c:v>627.50700000000006</c:v>
                </c:pt>
                <c:pt idx="34223">
                  <c:v>627.529</c:v>
                </c:pt>
                <c:pt idx="34224">
                  <c:v>627.55000000000007</c:v>
                </c:pt>
                <c:pt idx="34225">
                  <c:v>627.572</c:v>
                </c:pt>
                <c:pt idx="34226">
                  <c:v>627.59299999999996</c:v>
                </c:pt>
                <c:pt idx="34227">
                  <c:v>627.61500000000001</c:v>
                </c:pt>
                <c:pt idx="34228">
                  <c:v>627.63599999999997</c:v>
                </c:pt>
                <c:pt idx="34229">
                  <c:v>627.65800000000002</c:v>
                </c:pt>
                <c:pt idx="34230">
                  <c:v>627.67899999999997</c:v>
                </c:pt>
                <c:pt idx="34231">
                  <c:v>627.70000000000005</c:v>
                </c:pt>
                <c:pt idx="34232">
                  <c:v>627.72199999999998</c:v>
                </c:pt>
                <c:pt idx="34233">
                  <c:v>627.74299999999994</c:v>
                </c:pt>
                <c:pt idx="34234">
                  <c:v>627.76499999999999</c:v>
                </c:pt>
                <c:pt idx="34235">
                  <c:v>627.78599999999994</c:v>
                </c:pt>
                <c:pt idx="34236">
                  <c:v>627.80799999999999</c:v>
                </c:pt>
                <c:pt idx="34237">
                  <c:v>627.82899999999995</c:v>
                </c:pt>
                <c:pt idx="34238">
                  <c:v>627.851</c:v>
                </c:pt>
                <c:pt idx="34239">
                  <c:v>627.87200000000007</c:v>
                </c:pt>
                <c:pt idx="34240">
                  <c:v>627.89400000000001</c:v>
                </c:pt>
                <c:pt idx="34241">
                  <c:v>627.91500000000008</c:v>
                </c:pt>
                <c:pt idx="34242">
                  <c:v>627.93600000000004</c:v>
                </c:pt>
                <c:pt idx="34243">
                  <c:v>627.95799999999997</c:v>
                </c:pt>
                <c:pt idx="34244">
                  <c:v>627.97900000000004</c:v>
                </c:pt>
                <c:pt idx="34245">
                  <c:v>628.00099999999998</c:v>
                </c:pt>
                <c:pt idx="34246">
                  <c:v>628.02200000000005</c:v>
                </c:pt>
                <c:pt idx="34247">
                  <c:v>628.04399999999998</c:v>
                </c:pt>
                <c:pt idx="34248">
                  <c:v>628.06499999999994</c:v>
                </c:pt>
                <c:pt idx="34249">
                  <c:v>628.08600000000001</c:v>
                </c:pt>
                <c:pt idx="34250">
                  <c:v>628.10799999999995</c:v>
                </c:pt>
                <c:pt idx="34251">
                  <c:v>628.12900000000002</c:v>
                </c:pt>
                <c:pt idx="34252">
                  <c:v>628.15099999999995</c:v>
                </c:pt>
                <c:pt idx="34253">
                  <c:v>628.17200000000003</c:v>
                </c:pt>
                <c:pt idx="34254">
                  <c:v>628.19400000000007</c:v>
                </c:pt>
                <c:pt idx="34255">
                  <c:v>628.21499999999992</c:v>
                </c:pt>
                <c:pt idx="34256">
                  <c:v>628.23700000000008</c:v>
                </c:pt>
                <c:pt idx="34257">
                  <c:v>628.25800000000004</c:v>
                </c:pt>
                <c:pt idx="34258">
                  <c:v>628.279</c:v>
                </c:pt>
                <c:pt idx="34259">
                  <c:v>628.30100000000004</c:v>
                </c:pt>
                <c:pt idx="34260">
                  <c:v>628.322</c:v>
                </c:pt>
                <c:pt idx="34261">
                  <c:v>628.34400000000005</c:v>
                </c:pt>
                <c:pt idx="34262">
                  <c:v>628.36500000000001</c:v>
                </c:pt>
                <c:pt idx="34263">
                  <c:v>628.38600000000008</c:v>
                </c:pt>
                <c:pt idx="34264">
                  <c:v>628.40800000000002</c:v>
                </c:pt>
                <c:pt idx="34265">
                  <c:v>628.42900000000009</c:v>
                </c:pt>
                <c:pt idx="34266">
                  <c:v>628.45100000000002</c:v>
                </c:pt>
                <c:pt idx="34267">
                  <c:v>628.47199999999998</c:v>
                </c:pt>
                <c:pt idx="34268">
                  <c:v>628.49400000000003</c:v>
                </c:pt>
                <c:pt idx="34269">
                  <c:v>628.51499999999999</c:v>
                </c:pt>
                <c:pt idx="34270">
                  <c:v>628.53600000000006</c:v>
                </c:pt>
                <c:pt idx="34271">
                  <c:v>628.55799999999999</c:v>
                </c:pt>
                <c:pt idx="34272">
                  <c:v>628.57899999999995</c:v>
                </c:pt>
                <c:pt idx="34273">
                  <c:v>628.601</c:v>
                </c:pt>
                <c:pt idx="34274">
                  <c:v>628.62199999999996</c:v>
                </c:pt>
                <c:pt idx="34275">
                  <c:v>628.64300000000003</c:v>
                </c:pt>
                <c:pt idx="34276">
                  <c:v>628.66499999999996</c:v>
                </c:pt>
                <c:pt idx="34277">
                  <c:v>628.68600000000004</c:v>
                </c:pt>
                <c:pt idx="34278">
                  <c:v>628.70799999999997</c:v>
                </c:pt>
                <c:pt idx="34279">
                  <c:v>628.72899999999993</c:v>
                </c:pt>
                <c:pt idx="34280">
                  <c:v>628.75</c:v>
                </c:pt>
                <c:pt idx="34281">
                  <c:v>628.77199999999993</c:v>
                </c:pt>
                <c:pt idx="34282">
                  <c:v>628.79300000000001</c:v>
                </c:pt>
                <c:pt idx="34283">
                  <c:v>628.81500000000005</c:v>
                </c:pt>
                <c:pt idx="34284">
                  <c:v>628.8359999999999</c:v>
                </c:pt>
                <c:pt idx="34285">
                  <c:v>628.85699999999997</c:v>
                </c:pt>
                <c:pt idx="34286">
                  <c:v>628.87900000000002</c:v>
                </c:pt>
                <c:pt idx="34287">
                  <c:v>628.9</c:v>
                </c:pt>
                <c:pt idx="34288">
                  <c:v>628.92200000000003</c:v>
                </c:pt>
                <c:pt idx="34289">
                  <c:v>628.9430000000001</c:v>
                </c:pt>
                <c:pt idx="34290">
                  <c:v>628.96399999999994</c:v>
                </c:pt>
                <c:pt idx="34291">
                  <c:v>628.98599999999999</c:v>
                </c:pt>
                <c:pt idx="34292">
                  <c:v>629.00700000000006</c:v>
                </c:pt>
                <c:pt idx="34293">
                  <c:v>629.029</c:v>
                </c:pt>
                <c:pt idx="34294">
                  <c:v>629.05000000000007</c:v>
                </c:pt>
                <c:pt idx="34295">
                  <c:v>629.07100000000003</c:v>
                </c:pt>
                <c:pt idx="34296">
                  <c:v>629.09299999999996</c:v>
                </c:pt>
                <c:pt idx="34297">
                  <c:v>629.11400000000003</c:v>
                </c:pt>
                <c:pt idx="34298">
                  <c:v>629.13499999999999</c:v>
                </c:pt>
                <c:pt idx="34299">
                  <c:v>629.15700000000004</c:v>
                </c:pt>
                <c:pt idx="34300">
                  <c:v>629.178</c:v>
                </c:pt>
                <c:pt idx="34301">
                  <c:v>629.20000000000005</c:v>
                </c:pt>
                <c:pt idx="34302">
                  <c:v>629.221</c:v>
                </c:pt>
                <c:pt idx="34303">
                  <c:v>629.24200000000008</c:v>
                </c:pt>
                <c:pt idx="34304">
                  <c:v>629.26400000000001</c:v>
                </c:pt>
                <c:pt idx="34305">
                  <c:v>629.28499999999997</c:v>
                </c:pt>
                <c:pt idx="34306">
                  <c:v>629.30600000000004</c:v>
                </c:pt>
                <c:pt idx="34307">
                  <c:v>629.32799999999997</c:v>
                </c:pt>
                <c:pt idx="34308">
                  <c:v>629.34900000000005</c:v>
                </c:pt>
                <c:pt idx="34309">
                  <c:v>629.37099999999998</c:v>
                </c:pt>
                <c:pt idx="34310">
                  <c:v>629.39199999999994</c:v>
                </c:pt>
                <c:pt idx="34311">
                  <c:v>629.41300000000001</c:v>
                </c:pt>
                <c:pt idx="34312">
                  <c:v>629.43499999999995</c:v>
                </c:pt>
                <c:pt idx="34313">
                  <c:v>629.45600000000002</c:v>
                </c:pt>
                <c:pt idx="34314">
                  <c:v>629.47699999999998</c:v>
                </c:pt>
                <c:pt idx="34315">
                  <c:v>629.49900000000002</c:v>
                </c:pt>
                <c:pt idx="34316">
                  <c:v>629.52</c:v>
                </c:pt>
                <c:pt idx="34317">
                  <c:v>629.54199999999992</c:v>
                </c:pt>
                <c:pt idx="34318">
                  <c:v>629.56299999999999</c:v>
                </c:pt>
                <c:pt idx="34319">
                  <c:v>629.58399999999995</c:v>
                </c:pt>
                <c:pt idx="34320">
                  <c:v>629.60599999999999</c:v>
                </c:pt>
                <c:pt idx="34321">
                  <c:v>629.62699999999995</c:v>
                </c:pt>
                <c:pt idx="34322">
                  <c:v>629.64800000000002</c:v>
                </c:pt>
                <c:pt idx="34323">
                  <c:v>629.66999999999996</c:v>
                </c:pt>
                <c:pt idx="34324">
                  <c:v>629.69100000000003</c:v>
                </c:pt>
                <c:pt idx="34325">
                  <c:v>629.71199999999999</c:v>
                </c:pt>
                <c:pt idx="34326">
                  <c:v>629.73399999999992</c:v>
                </c:pt>
                <c:pt idx="34327">
                  <c:v>629.755</c:v>
                </c:pt>
                <c:pt idx="34328">
                  <c:v>629.77599999999995</c:v>
                </c:pt>
                <c:pt idx="34329">
                  <c:v>629.798</c:v>
                </c:pt>
                <c:pt idx="34330">
                  <c:v>629.81899999999996</c:v>
                </c:pt>
                <c:pt idx="34331">
                  <c:v>629.84</c:v>
                </c:pt>
                <c:pt idx="34332">
                  <c:v>629.86199999999997</c:v>
                </c:pt>
                <c:pt idx="34333">
                  <c:v>629.88299999999992</c:v>
                </c:pt>
                <c:pt idx="34334">
                  <c:v>629.904</c:v>
                </c:pt>
                <c:pt idx="34335">
                  <c:v>629.92599999999993</c:v>
                </c:pt>
                <c:pt idx="34336">
                  <c:v>629.947</c:v>
                </c:pt>
                <c:pt idx="34337">
                  <c:v>629.96799999999996</c:v>
                </c:pt>
                <c:pt idx="34338">
                  <c:v>629.99</c:v>
                </c:pt>
                <c:pt idx="34339">
                  <c:v>630.01099999999997</c:v>
                </c:pt>
                <c:pt idx="34340">
                  <c:v>630.03200000000004</c:v>
                </c:pt>
                <c:pt idx="34341">
                  <c:v>630.05399999999997</c:v>
                </c:pt>
                <c:pt idx="34342">
                  <c:v>630.07499999999993</c:v>
                </c:pt>
                <c:pt idx="34343">
                  <c:v>630.096</c:v>
                </c:pt>
                <c:pt idx="34344">
                  <c:v>630.11799999999994</c:v>
                </c:pt>
                <c:pt idx="34345">
                  <c:v>630.13900000000001</c:v>
                </c:pt>
                <c:pt idx="34346">
                  <c:v>630.16</c:v>
                </c:pt>
                <c:pt idx="34347">
                  <c:v>630.18200000000002</c:v>
                </c:pt>
                <c:pt idx="34348">
                  <c:v>630.20299999999997</c:v>
                </c:pt>
                <c:pt idx="34349">
                  <c:v>630.22400000000005</c:v>
                </c:pt>
                <c:pt idx="34350">
                  <c:v>630.24599999999998</c:v>
                </c:pt>
                <c:pt idx="34351">
                  <c:v>630.26699999999994</c:v>
                </c:pt>
                <c:pt idx="34352">
                  <c:v>630.28800000000001</c:v>
                </c:pt>
                <c:pt idx="34353">
                  <c:v>630.30999999999995</c:v>
                </c:pt>
                <c:pt idx="34354">
                  <c:v>630.33100000000002</c:v>
                </c:pt>
                <c:pt idx="34355">
                  <c:v>630.35199999999998</c:v>
                </c:pt>
                <c:pt idx="34356">
                  <c:v>630.37399999999991</c:v>
                </c:pt>
                <c:pt idx="34357">
                  <c:v>630.39499999999998</c:v>
                </c:pt>
                <c:pt idx="34358">
                  <c:v>630.41600000000005</c:v>
                </c:pt>
                <c:pt idx="34359">
                  <c:v>630.43799999999999</c:v>
                </c:pt>
                <c:pt idx="34360">
                  <c:v>630.45899999999995</c:v>
                </c:pt>
                <c:pt idx="34361">
                  <c:v>630.48</c:v>
                </c:pt>
                <c:pt idx="34362">
                  <c:v>630.50099999999998</c:v>
                </c:pt>
                <c:pt idx="34363">
                  <c:v>630.52300000000002</c:v>
                </c:pt>
                <c:pt idx="34364">
                  <c:v>630.54399999999998</c:v>
                </c:pt>
                <c:pt idx="34365">
                  <c:v>630.56500000000005</c:v>
                </c:pt>
                <c:pt idx="34366">
                  <c:v>630.58699999999999</c:v>
                </c:pt>
                <c:pt idx="34367">
                  <c:v>630.60799999999995</c:v>
                </c:pt>
                <c:pt idx="34368">
                  <c:v>630.62900000000002</c:v>
                </c:pt>
                <c:pt idx="34369">
                  <c:v>630.65099999999995</c:v>
                </c:pt>
                <c:pt idx="34370">
                  <c:v>630.67200000000003</c:v>
                </c:pt>
                <c:pt idx="34371">
                  <c:v>630.69299999999998</c:v>
                </c:pt>
                <c:pt idx="34372">
                  <c:v>630.71400000000006</c:v>
                </c:pt>
                <c:pt idx="34373">
                  <c:v>630.73599999999999</c:v>
                </c:pt>
                <c:pt idx="34374">
                  <c:v>630.75700000000006</c:v>
                </c:pt>
                <c:pt idx="34375">
                  <c:v>630.77800000000002</c:v>
                </c:pt>
                <c:pt idx="34376">
                  <c:v>630.79999999999995</c:v>
                </c:pt>
                <c:pt idx="34377">
                  <c:v>630.82100000000003</c:v>
                </c:pt>
                <c:pt idx="34378">
                  <c:v>630.84199999999998</c:v>
                </c:pt>
                <c:pt idx="34379">
                  <c:v>630.86300000000006</c:v>
                </c:pt>
                <c:pt idx="34380">
                  <c:v>630.88499999999999</c:v>
                </c:pt>
                <c:pt idx="34381">
                  <c:v>630.90600000000006</c:v>
                </c:pt>
                <c:pt idx="34382">
                  <c:v>630.92700000000002</c:v>
                </c:pt>
                <c:pt idx="34383">
                  <c:v>630.94900000000007</c:v>
                </c:pt>
                <c:pt idx="34384">
                  <c:v>630.97</c:v>
                </c:pt>
                <c:pt idx="34385">
                  <c:v>630.99099999999999</c:v>
                </c:pt>
                <c:pt idx="34386">
                  <c:v>631.01199999999994</c:v>
                </c:pt>
                <c:pt idx="34387">
                  <c:v>631.03399999999999</c:v>
                </c:pt>
                <c:pt idx="34388">
                  <c:v>631.05500000000006</c:v>
                </c:pt>
                <c:pt idx="34389">
                  <c:v>631.07599999999991</c:v>
                </c:pt>
                <c:pt idx="34390">
                  <c:v>631.09800000000007</c:v>
                </c:pt>
                <c:pt idx="34391">
                  <c:v>631.11900000000003</c:v>
                </c:pt>
                <c:pt idx="34392">
                  <c:v>631.14</c:v>
                </c:pt>
                <c:pt idx="34393">
                  <c:v>631.16099999999994</c:v>
                </c:pt>
                <c:pt idx="34394">
                  <c:v>631.18299999999999</c:v>
                </c:pt>
                <c:pt idx="34395">
                  <c:v>631.20399999999995</c:v>
                </c:pt>
                <c:pt idx="34396">
                  <c:v>631.22500000000002</c:v>
                </c:pt>
                <c:pt idx="34397">
                  <c:v>631.24599999999998</c:v>
                </c:pt>
                <c:pt idx="34398">
                  <c:v>631.26799999999992</c:v>
                </c:pt>
                <c:pt idx="34399">
                  <c:v>631.28899999999999</c:v>
                </c:pt>
                <c:pt idx="34400">
                  <c:v>631.30999999999995</c:v>
                </c:pt>
                <c:pt idx="34401">
                  <c:v>631.33100000000002</c:v>
                </c:pt>
                <c:pt idx="34402">
                  <c:v>631.35299999999995</c:v>
                </c:pt>
                <c:pt idx="34403">
                  <c:v>631.37400000000002</c:v>
                </c:pt>
                <c:pt idx="34404">
                  <c:v>631.39499999999998</c:v>
                </c:pt>
                <c:pt idx="34405">
                  <c:v>631.41700000000003</c:v>
                </c:pt>
                <c:pt idx="34406">
                  <c:v>631.43799999999999</c:v>
                </c:pt>
                <c:pt idx="34407">
                  <c:v>631.45900000000006</c:v>
                </c:pt>
                <c:pt idx="34408">
                  <c:v>631.48</c:v>
                </c:pt>
                <c:pt idx="34409">
                  <c:v>631.50199999999995</c:v>
                </c:pt>
                <c:pt idx="34410">
                  <c:v>631.52300000000002</c:v>
                </c:pt>
                <c:pt idx="34411">
                  <c:v>631.54399999999998</c:v>
                </c:pt>
                <c:pt idx="34412">
                  <c:v>631.56500000000005</c:v>
                </c:pt>
                <c:pt idx="34413">
                  <c:v>631.58699999999999</c:v>
                </c:pt>
                <c:pt idx="34414">
                  <c:v>631.60800000000006</c:v>
                </c:pt>
                <c:pt idx="34415">
                  <c:v>631.62900000000002</c:v>
                </c:pt>
                <c:pt idx="34416">
                  <c:v>631.65</c:v>
                </c:pt>
                <c:pt idx="34417">
                  <c:v>631.67200000000003</c:v>
                </c:pt>
                <c:pt idx="34418">
                  <c:v>631.6930000000001</c:v>
                </c:pt>
                <c:pt idx="34419">
                  <c:v>631.71399999999994</c:v>
                </c:pt>
                <c:pt idx="34420">
                  <c:v>631.73500000000001</c:v>
                </c:pt>
                <c:pt idx="34421">
                  <c:v>631.75599999999997</c:v>
                </c:pt>
                <c:pt idx="34422">
                  <c:v>631.77799999999991</c:v>
                </c:pt>
                <c:pt idx="34423">
                  <c:v>631.79899999999998</c:v>
                </c:pt>
                <c:pt idx="34424">
                  <c:v>631.81999999999994</c:v>
                </c:pt>
                <c:pt idx="34425">
                  <c:v>631.84100000000001</c:v>
                </c:pt>
                <c:pt idx="34426">
                  <c:v>631.86299999999994</c:v>
                </c:pt>
                <c:pt idx="34427">
                  <c:v>631.88400000000001</c:v>
                </c:pt>
                <c:pt idx="34428">
                  <c:v>631.90499999999997</c:v>
                </c:pt>
                <c:pt idx="34429">
                  <c:v>631.92600000000004</c:v>
                </c:pt>
                <c:pt idx="34430">
                  <c:v>631.94799999999998</c:v>
                </c:pt>
                <c:pt idx="34431">
                  <c:v>631.96900000000005</c:v>
                </c:pt>
                <c:pt idx="34432">
                  <c:v>631.99</c:v>
                </c:pt>
                <c:pt idx="34433">
                  <c:v>632.01100000000008</c:v>
                </c:pt>
                <c:pt idx="34434">
                  <c:v>632.03199999999993</c:v>
                </c:pt>
                <c:pt idx="34435">
                  <c:v>632.05399999999997</c:v>
                </c:pt>
                <c:pt idx="34436">
                  <c:v>632.07500000000005</c:v>
                </c:pt>
                <c:pt idx="34437">
                  <c:v>632.096</c:v>
                </c:pt>
                <c:pt idx="34438">
                  <c:v>632.11699999999996</c:v>
                </c:pt>
                <c:pt idx="34439">
                  <c:v>632.13900000000001</c:v>
                </c:pt>
                <c:pt idx="34440">
                  <c:v>632.16</c:v>
                </c:pt>
                <c:pt idx="34441">
                  <c:v>632.18099999999993</c:v>
                </c:pt>
                <c:pt idx="34442">
                  <c:v>632.202</c:v>
                </c:pt>
                <c:pt idx="34443">
                  <c:v>632.22299999999996</c:v>
                </c:pt>
                <c:pt idx="34444">
                  <c:v>632.245</c:v>
                </c:pt>
                <c:pt idx="34445">
                  <c:v>632.26599999999996</c:v>
                </c:pt>
                <c:pt idx="34446">
                  <c:v>632.28700000000003</c:v>
                </c:pt>
                <c:pt idx="34447">
                  <c:v>632.30799999999999</c:v>
                </c:pt>
                <c:pt idx="34448">
                  <c:v>632.32900000000006</c:v>
                </c:pt>
                <c:pt idx="34449">
                  <c:v>632.351</c:v>
                </c:pt>
                <c:pt idx="34450">
                  <c:v>632.37200000000007</c:v>
                </c:pt>
                <c:pt idx="34451">
                  <c:v>632.39300000000003</c:v>
                </c:pt>
                <c:pt idx="34452">
                  <c:v>632.41399999999999</c:v>
                </c:pt>
                <c:pt idx="34453">
                  <c:v>632.43499999999995</c:v>
                </c:pt>
                <c:pt idx="34454">
                  <c:v>632.45699999999999</c:v>
                </c:pt>
                <c:pt idx="34455">
                  <c:v>632.47799999999995</c:v>
                </c:pt>
                <c:pt idx="34456">
                  <c:v>632.49899999999991</c:v>
                </c:pt>
                <c:pt idx="34457">
                  <c:v>632.52</c:v>
                </c:pt>
                <c:pt idx="34458">
                  <c:v>632.54100000000005</c:v>
                </c:pt>
                <c:pt idx="34459">
                  <c:v>632.56299999999999</c:v>
                </c:pt>
                <c:pt idx="34460">
                  <c:v>632.58399999999995</c:v>
                </c:pt>
                <c:pt idx="34461">
                  <c:v>632.60500000000002</c:v>
                </c:pt>
                <c:pt idx="34462">
                  <c:v>632.62599999999998</c:v>
                </c:pt>
                <c:pt idx="34463">
                  <c:v>632.64700000000005</c:v>
                </c:pt>
                <c:pt idx="34464">
                  <c:v>632.66899999999998</c:v>
                </c:pt>
                <c:pt idx="34465">
                  <c:v>632.69000000000005</c:v>
                </c:pt>
                <c:pt idx="34466">
                  <c:v>632.71100000000001</c:v>
                </c:pt>
                <c:pt idx="34467">
                  <c:v>632.73200000000008</c:v>
                </c:pt>
                <c:pt idx="34468">
                  <c:v>632.75299999999993</c:v>
                </c:pt>
                <c:pt idx="34469">
                  <c:v>632.774</c:v>
                </c:pt>
                <c:pt idx="34470">
                  <c:v>632.79600000000005</c:v>
                </c:pt>
                <c:pt idx="34471">
                  <c:v>632.81700000000001</c:v>
                </c:pt>
                <c:pt idx="34472">
                  <c:v>632.83799999999997</c:v>
                </c:pt>
                <c:pt idx="34473">
                  <c:v>632.85900000000004</c:v>
                </c:pt>
                <c:pt idx="34474">
                  <c:v>632.88</c:v>
                </c:pt>
                <c:pt idx="34475">
                  <c:v>632.90199999999993</c:v>
                </c:pt>
                <c:pt idx="34476">
                  <c:v>632.923</c:v>
                </c:pt>
                <c:pt idx="34477">
                  <c:v>632.94399999999996</c:v>
                </c:pt>
                <c:pt idx="34478">
                  <c:v>632.96500000000003</c:v>
                </c:pt>
                <c:pt idx="34479">
                  <c:v>632.98599999999999</c:v>
                </c:pt>
                <c:pt idx="34480">
                  <c:v>633.00699999999995</c:v>
                </c:pt>
                <c:pt idx="34481">
                  <c:v>633.029</c:v>
                </c:pt>
                <c:pt idx="34482">
                  <c:v>633.05000000000007</c:v>
                </c:pt>
                <c:pt idx="34483">
                  <c:v>633.07099999999991</c:v>
                </c:pt>
                <c:pt idx="34484">
                  <c:v>633.09199999999998</c:v>
                </c:pt>
                <c:pt idx="34485">
                  <c:v>633.11299999999994</c:v>
                </c:pt>
                <c:pt idx="34486">
                  <c:v>633.13400000000001</c:v>
                </c:pt>
                <c:pt idx="34487">
                  <c:v>633.15599999999995</c:v>
                </c:pt>
                <c:pt idx="34488">
                  <c:v>633.17700000000002</c:v>
                </c:pt>
                <c:pt idx="34489">
                  <c:v>633.19799999999998</c:v>
                </c:pt>
                <c:pt idx="34490">
                  <c:v>633.21900000000005</c:v>
                </c:pt>
                <c:pt idx="34491">
                  <c:v>633.24</c:v>
                </c:pt>
                <c:pt idx="34492">
                  <c:v>633.26099999999997</c:v>
                </c:pt>
                <c:pt idx="34493">
                  <c:v>633.28199999999993</c:v>
                </c:pt>
                <c:pt idx="34494">
                  <c:v>633.30400000000009</c:v>
                </c:pt>
                <c:pt idx="34495">
                  <c:v>633.32499999999993</c:v>
                </c:pt>
                <c:pt idx="34496">
                  <c:v>633.346</c:v>
                </c:pt>
                <c:pt idx="34497">
                  <c:v>633.36699999999996</c:v>
                </c:pt>
                <c:pt idx="34498">
                  <c:v>633.38800000000003</c:v>
                </c:pt>
                <c:pt idx="34499">
                  <c:v>633.40899999999999</c:v>
                </c:pt>
                <c:pt idx="34500">
                  <c:v>633.43099999999993</c:v>
                </c:pt>
                <c:pt idx="34501">
                  <c:v>633.452</c:v>
                </c:pt>
                <c:pt idx="34502">
                  <c:v>633.47300000000007</c:v>
                </c:pt>
                <c:pt idx="34503">
                  <c:v>633.49400000000003</c:v>
                </c:pt>
                <c:pt idx="34504">
                  <c:v>633.5150000000001</c:v>
                </c:pt>
                <c:pt idx="34505">
                  <c:v>633.53599999999994</c:v>
                </c:pt>
                <c:pt idx="34506">
                  <c:v>633.55700000000002</c:v>
                </c:pt>
                <c:pt idx="34507">
                  <c:v>633.57900000000006</c:v>
                </c:pt>
                <c:pt idx="34508">
                  <c:v>633.59999999999991</c:v>
                </c:pt>
                <c:pt idx="34509">
                  <c:v>633.62099999999998</c:v>
                </c:pt>
                <c:pt idx="34510">
                  <c:v>633.64199999999994</c:v>
                </c:pt>
                <c:pt idx="34511">
                  <c:v>633.66300000000001</c:v>
                </c:pt>
                <c:pt idx="34512">
                  <c:v>633.68400000000008</c:v>
                </c:pt>
                <c:pt idx="34513">
                  <c:v>633.70500000000004</c:v>
                </c:pt>
                <c:pt idx="34514">
                  <c:v>633.726</c:v>
                </c:pt>
                <c:pt idx="34515">
                  <c:v>633.74800000000005</c:v>
                </c:pt>
                <c:pt idx="34516">
                  <c:v>633.76900000000001</c:v>
                </c:pt>
                <c:pt idx="34517">
                  <c:v>633.79</c:v>
                </c:pt>
                <c:pt idx="34518">
                  <c:v>633.81099999999992</c:v>
                </c:pt>
                <c:pt idx="34519">
                  <c:v>633.83199999999999</c:v>
                </c:pt>
                <c:pt idx="34520">
                  <c:v>633.85299999999995</c:v>
                </c:pt>
                <c:pt idx="34521">
                  <c:v>633.87400000000002</c:v>
                </c:pt>
                <c:pt idx="34522">
                  <c:v>633.8950000000001</c:v>
                </c:pt>
                <c:pt idx="34523">
                  <c:v>633.91700000000003</c:v>
                </c:pt>
                <c:pt idx="34524">
                  <c:v>633.93799999999999</c:v>
                </c:pt>
                <c:pt idx="34525">
                  <c:v>633.95900000000006</c:v>
                </c:pt>
                <c:pt idx="34526">
                  <c:v>633.98</c:v>
                </c:pt>
                <c:pt idx="34527">
                  <c:v>634.00099999999998</c:v>
                </c:pt>
                <c:pt idx="34528">
                  <c:v>634.02199999999993</c:v>
                </c:pt>
                <c:pt idx="34529">
                  <c:v>634.04300000000001</c:v>
                </c:pt>
                <c:pt idx="34530">
                  <c:v>634.06399999999996</c:v>
                </c:pt>
                <c:pt idx="34531">
                  <c:v>634.08500000000004</c:v>
                </c:pt>
                <c:pt idx="34532">
                  <c:v>634.10699999999997</c:v>
                </c:pt>
                <c:pt idx="34533">
                  <c:v>634.12800000000004</c:v>
                </c:pt>
                <c:pt idx="34534">
                  <c:v>634.149</c:v>
                </c:pt>
                <c:pt idx="34535">
                  <c:v>634.17000000000007</c:v>
                </c:pt>
                <c:pt idx="34536">
                  <c:v>634.19099999999992</c:v>
                </c:pt>
                <c:pt idx="34537">
                  <c:v>634.21199999999999</c:v>
                </c:pt>
                <c:pt idx="34538">
                  <c:v>634.23299999999995</c:v>
                </c:pt>
                <c:pt idx="34539">
                  <c:v>634.25400000000002</c:v>
                </c:pt>
                <c:pt idx="34540">
                  <c:v>634.27499999999998</c:v>
                </c:pt>
                <c:pt idx="34541">
                  <c:v>634.29600000000005</c:v>
                </c:pt>
                <c:pt idx="34542">
                  <c:v>634.31799999999998</c:v>
                </c:pt>
                <c:pt idx="34543">
                  <c:v>634.33900000000006</c:v>
                </c:pt>
                <c:pt idx="34544">
                  <c:v>634.36</c:v>
                </c:pt>
                <c:pt idx="34545">
                  <c:v>634.38099999999997</c:v>
                </c:pt>
                <c:pt idx="34546">
                  <c:v>634.40199999999993</c:v>
                </c:pt>
                <c:pt idx="34547">
                  <c:v>634.423</c:v>
                </c:pt>
                <c:pt idx="34548">
                  <c:v>634.44399999999996</c:v>
                </c:pt>
                <c:pt idx="34549">
                  <c:v>634.46500000000003</c:v>
                </c:pt>
                <c:pt idx="34550">
                  <c:v>634.48599999999999</c:v>
                </c:pt>
                <c:pt idx="34551">
                  <c:v>634.50700000000006</c:v>
                </c:pt>
                <c:pt idx="34552">
                  <c:v>634.52799999999991</c:v>
                </c:pt>
                <c:pt idx="34553">
                  <c:v>634.55000000000007</c:v>
                </c:pt>
                <c:pt idx="34554">
                  <c:v>634.57100000000003</c:v>
                </c:pt>
                <c:pt idx="34555">
                  <c:v>634.59199999999998</c:v>
                </c:pt>
                <c:pt idx="34556">
                  <c:v>634.61299999999994</c:v>
                </c:pt>
                <c:pt idx="34557">
                  <c:v>634.63400000000001</c:v>
                </c:pt>
                <c:pt idx="34558">
                  <c:v>634.65499999999997</c:v>
                </c:pt>
                <c:pt idx="34559">
                  <c:v>634.67600000000004</c:v>
                </c:pt>
                <c:pt idx="34560">
                  <c:v>634.697</c:v>
                </c:pt>
                <c:pt idx="34561">
                  <c:v>634.71799999999996</c:v>
                </c:pt>
                <c:pt idx="34562">
                  <c:v>634.73899999999992</c:v>
                </c:pt>
                <c:pt idx="34563">
                  <c:v>634.76</c:v>
                </c:pt>
                <c:pt idx="34564">
                  <c:v>634.78100000000006</c:v>
                </c:pt>
                <c:pt idx="34565">
                  <c:v>634.80200000000002</c:v>
                </c:pt>
                <c:pt idx="34566">
                  <c:v>634.82399999999996</c:v>
                </c:pt>
                <c:pt idx="34567">
                  <c:v>634.84500000000003</c:v>
                </c:pt>
                <c:pt idx="34568">
                  <c:v>634.86599999999999</c:v>
                </c:pt>
                <c:pt idx="34569">
                  <c:v>634.88700000000006</c:v>
                </c:pt>
                <c:pt idx="34570">
                  <c:v>634.9079999999999</c:v>
                </c:pt>
                <c:pt idx="34571">
                  <c:v>634.92899999999997</c:v>
                </c:pt>
                <c:pt idx="34572">
                  <c:v>634.94999999999993</c:v>
                </c:pt>
                <c:pt idx="34573">
                  <c:v>634.971</c:v>
                </c:pt>
                <c:pt idx="34574">
                  <c:v>634.99200000000008</c:v>
                </c:pt>
                <c:pt idx="34575">
                  <c:v>635.01300000000003</c:v>
                </c:pt>
                <c:pt idx="34576">
                  <c:v>635.03399999999999</c:v>
                </c:pt>
                <c:pt idx="34577">
                  <c:v>635.05499999999995</c:v>
                </c:pt>
                <c:pt idx="34578">
                  <c:v>635.07600000000002</c:v>
                </c:pt>
                <c:pt idx="34579">
                  <c:v>635.09699999999998</c:v>
                </c:pt>
                <c:pt idx="34580">
                  <c:v>635.11800000000005</c:v>
                </c:pt>
                <c:pt idx="34581">
                  <c:v>635.13900000000001</c:v>
                </c:pt>
                <c:pt idx="34582">
                  <c:v>635.16000000000008</c:v>
                </c:pt>
                <c:pt idx="34583">
                  <c:v>635.18099999999993</c:v>
                </c:pt>
                <c:pt idx="34584">
                  <c:v>635.20299999999997</c:v>
                </c:pt>
                <c:pt idx="34585">
                  <c:v>635.22400000000005</c:v>
                </c:pt>
                <c:pt idx="34586">
                  <c:v>635.245</c:v>
                </c:pt>
                <c:pt idx="34587">
                  <c:v>635.26599999999996</c:v>
                </c:pt>
                <c:pt idx="34588">
                  <c:v>635.28700000000003</c:v>
                </c:pt>
                <c:pt idx="34589">
                  <c:v>635.30799999999999</c:v>
                </c:pt>
                <c:pt idx="34590">
                  <c:v>635.32900000000006</c:v>
                </c:pt>
                <c:pt idx="34591">
                  <c:v>635.35</c:v>
                </c:pt>
                <c:pt idx="34592">
                  <c:v>635.37099999999998</c:v>
                </c:pt>
                <c:pt idx="34593">
                  <c:v>635.39199999999994</c:v>
                </c:pt>
                <c:pt idx="34594">
                  <c:v>635.41300000000001</c:v>
                </c:pt>
                <c:pt idx="34595">
                  <c:v>635.43399999999997</c:v>
                </c:pt>
                <c:pt idx="34596">
                  <c:v>635.45500000000004</c:v>
                </c:pt>
                <c:pt idx="34597">
                  <c:v>635.476</c:v>
                </c:pt>
                <c:pt idx="34598">
                  <c:v>635.49700000000007</c:v>
                </c:pt>
                <c:pt idx="34599">
                  <c:v>635.51799999999992</c:v>
                </c:pt>
                <c:pt idx="34600">
                  <c:v>635.53899999999999</c:v>
                </c:pt>
                <c:pt idx="34601">
                  <c:v>635.55999999999995</c:v>
                </c:pt>
                <c:pt idx="34602">
                  <c:v>635.58100000000002</c:v>
                </c:pt>
                <c:pt idx="34603">
                  <c:v>635.60199999999998</c:v>
                </c:pt>
                <c:pt idx="34604">
                  <c:v>635.62300000000005</c:v>
                </c:pt>
                <c:pt idx="34605">
                  <c:v>635.64400000000001</c:v>
                </c:pt>
                <c:pt idx="34606">
                  <c:v>635.66499999999996</c:v>
                </c:pt>
                <c:pt idx="34607">
                  <c:v>635.68600000000004</c:v>
                </c:pt>
                <c:pt idx="34608">
                  <c:v>635.70699999999999</c:v>
                </c:pt>
                <c:pt idx="34609">
                  <c:v>635.72800000000007</c:v>
                </c:pt>
                <c:pt idx="34610">
                  <c:v>635.74900000000002</c:v>
                </c:pt>
                <c:pt idx="34611">
                  <c:v>635.77</c:v>
                </c:pt>
                <c:pt idx="34612">
                  <c:v>635.79099999999994</c:v>
                </c:pt>
                <c:pt idx="34613">
                  <c:v>635.81200000000001</c:v>
                </c:pt>
                <c:pt idx="34614">
                  <c:v>635.83299999999997</c:v>
                </c:pt>
                <c:pt idx="34615">
                  <c:v>635.85400000000004</c:v>
                </c:pt>
                <c:pt idx="34616">
                  <c:v>635.875</c:v>
                </c:pt>
                <c:pt idx="34617">
                  <c:v>635.89600000000007</c:v>
                </c:pt>
                <c:pt idx="34618">
                  <c:v>635.91699999999992</c:v>
                </c:pt>
                <c:pt idx="34619">
                  <c:v>635.93799999999999</c:v>
                </c:pt>
                <c:pt idx="34620">
                  <c:v>635.95899999999995</c:v>
                </c:pt>
                <c:pt idx="34621">
                  <c:v>635.98</c:v>
                </c:pt>
                <c:pt idx="34622">
                  <c:v>636.00099999999998</c:v>
                </c:pt>
                <c:pt idx="34623">
                  <c:v>636.02200000000005</c:v>
                </c:pt>
                <c:pt idx="34624">
                  <c:v>636.04300000000001</c:v>
                </c:pt>
                <c:pt idx="34625">
                  <c:v>636.06399999999996</c:v>
                </c:pt>
                <c:pt idx="34626">
                  <c:v>636.08500000000004</c:v>
                </c:pt>
                <c:pt idx="34627">
                  <c:v>636.10599999999999</c:v>
                </c:pt>
                <c:pt idx="34628">
                  <c:v>636.12700000000007</c:v>
                </c:pt>
                <c:pt idx="34629">
                  <c:v>636.14800000000002</c:v>
                </c:pt>
                <c:pt idx="34630">
                  <c:v>636.16899999999998</c:v>
                </c:pt>
                <c:pt idx="34631">
                  <c:v>636.18999999999994</c:v>
                </c:pt>
                <c:pt idx="34632">
                  <c:v>636.21100000000001</c:v>
                </c:pt>
                <c:pt idx="34633">
                  <c:v>636.23199999999997</c:v>
                </c:pt>
                <c:pt idx="34634">
                  <c:v>636.25300000000004</c:v>
                </c:pt>
                <c:pt idx="34635">
                  <c:v>636.274</c:v>
                </c:pt>
                <c:pt idx="34636">
                  <c:v>636.29500000000007</c:v>
                </c:pt>
                <c:pt idx="34637">
                  <c:v>636.31599999999992</c:v>
                </c:pt>
                <c:pt idx="34638">
                  <c:v>636.33699999999999</c:v>
                </c:pt>
                <c:pt idx="34639">
                  <c:v>636.35799999999995</c:v>
                </c:pt>
                <c:pt idx="34640">
                  <c:v>636.37900000000002</c:v>
                </c:pt>
                <c:pt idx="34641">
                  <c:v>636.4</c:v>
                </c:pt>
                <c:pt idx="34642">
                  <c:v>636.42100000000005</c:v>
                </c:pt>
                <c:pt idx="34643">
                  <c:v>636.44199999999989</c:v>
                </c:pt>
                <c:pt idx="34644">
                  <c:v>636.46299999999997</c:v>
                </c:pt>
                <c:pt idx="34645">
                  <c:v>636.48400000000004</c:v>
                </c:pt>
                <c:pt idx="34646">
                  <c:v>636.505</c:v>
                </c:pt>
                <c:pt idx="34647">
                  <c:v>636.52200000000005</c:v>
                </c:pt>
                <c:pt idx="34648">
                  <c:v>636.52600000000007</c:v>
                </c:pt>
                <c:pt idx="34649">
                  <c:v>636.54399999999998</c:v>
                </c:pt>
                <c:pt idx="34650">
                  <c:v>636.54700000000003</c:v>
                </c:pt>
                <c:pt idx="34651">
                  <c:v>636.56700000000001</c:v>
                </c:pt>
                <c:pt idx="34652">
                  <c:v>636.56799999999998</c:v>
                </c:pt>
                <c:pt idx="34653">
                  <c:v>636.58899999999994</c:v>
                </c:pt>
                <c:pt idx="34654">
                  <c:v>636.58899999999994</c:v>
                </c:pt>
                <c:pt idx="34655">
                  <c:v>636.61099999999999</c:v>
                </c:pt>
                <c:pt idx="34656">
                  <c:v>636.6339999999999</c:v>
                </c:pt>
                <c:pt idx="34657">
                  <c:v>636.65600000000006</c:v>
                </c:pt>
                <c:pt idx="34658">
                  <c:v>636.678</c:v>
                </c:pt>
                <c:pt idx="34659">
                  <c:v>636.70100000000002</c:v>
                </c:pt>
                <c:pt idx="34660">
                  <c:v>636.72299999999996</c:v>
                </c:pt>
                <c:pt idx="34661">
                  <c:v>636.745</c:v>
                </c:pt>
                <c:pt idx="34662">
                  <c:v>636.76799999999992</c:v>
                </c:pt>
                <c:pt idx="34663">
                  <c:v>636.79000000000008</c:v>
                </c:pt>
                <c:pt idx="34664">
                  <c:v>636.81200000000001</c:v>
                </c:pt>
                <c:pt idx="34665">
                  <c:v>636.83399999999995</c:v>
                </c:pt>
                <c:pt idx="34666">
                  <c:v>636.85699999999997</c:v>
                </c:pt>
                <c:pt idx="34667">
                  <c:v>636.87900000000002</c:v>
                </c:pt>
                <c:pt idx="34668">
                  <c:v>636.90100000000007</c:v>
                </c:pt>
                <c:pt idx="34669">
                  <c:v>636.92399999999998</c:v>
                </c:pt>
                <c:pt idx="34670">
                  <c:v>636.94600000000003</c:v>
                </c:pt>
                <c:pt idx="34671">
                  <c:v>636.96799999999996</c:v>
                </c:pt>
                <c:pt idx="34672">
                  <c:v>636.99099999999999</c:v>
                </c:pt>
                <c:pt idx="34673">
                  <c:v>637.01300000000003</c:v>
                </c:pt>
                <c:pt idx="34674">
                  <c:v>637.03499999999997</c:v>
                </c:pt>
                <c:pt idx="34675">
                  <c:v>637.05700000000002</c:v>
                </c:pt>
                <c:pt idx="34676">
                  <c:v>637.08000000000004</c:v>
                </c:pt>
                <c:pt idx="34677">
                  <c:v>637.10199999999998</c:v>
                </c:pt>
                <c:pt idx="34678">
                  <c:v>637.12400000000002</c:v>
                </c:pt>
                <c:pt idx="34679">
                  <c:v>637.14700000000005</c:v>
                </c:pt>
                <c:pt idx="34680">
                  <c:v>637.16899999999998</c:v>
                </c:pt>
                <c:pt idx="34681">
                  <c:v>637.19100000000003</c:v>
                </c:pt>
                <c:pt idx="34682">
                  <c:v>637.21399999999994</c:v>
                </c:pt>
                <c:pt idx="34683">
                  <c:v>637.23599999999999</c:v>
                </c:pt>
                <c:pt idx="34684">
                  <c:v>637.25800000000004</c:v>
                </c:pt>
                <c:pt idx="34685">
                  <c:v>637.28</c:v>
                </c:pt>
                <c:pt idx="34686">
                  <c:v>637.303</c:v>
                </c:pt>
                <c:pt idx="34687">
                  <c:v>637.32499999999993</c:v>
                </c:pt>
                <c:pt idx="34688">
                  <c:v>637.34700000000009</c:v>
                </c:pt>
                <c:pt idx="34689">
                  <c:v>637.37</c:v>
                </c:pt>
                <c:pt idx="34690">
                  <c:v>637.39200000000005</c:v>
                </c:pt>
                <c:pt idx="34691">
                  <c:v>637.41399999999999</c:v>
                </c:pt>
                <c:pt idx="34692">
                  <c:v>637.43599999999992</c:v>
                </c:pt>
                <c:pt idx="34693">
                  <c:v>637.45899999999995</c:v>
                </c:pt>
                <c:pt idx="34694">
                  <c:v>637.48099999999999</c:v>
                </c:pt>
                <c:pt idx="34695">
                  <c:v>637.50300000000004</c:v>
                </c:pt>
                <c:pt idx="34696">
                  <c:v>637.52499999999998</c:v>
                </c:pt>
                <c:pt idx="34697">
                  <c:v>637.548</c:v>
                </c:pt>
                <c:pt idx="34698">
                  <c:v>637.56999999999994</c:v>
                </c:pt>
                <c:pt idx="34699">
                  <c:v>637.59199999999998</c:v>
                </c:pt>
                <c:pt idx="34700">
                  <c:v>637.61500000000001</c:v>
                </c:pt>
                <c:pt idx="34701">
                  <c:v>637.63700000000006</c:v>
                </c:pt>
                <c:pt idx="34702">
                  <c:v>637.65899999999999</c:v>
                </c:pt>
                <c:pt idx="34703">
                  <c:v>637.68099999999993</c:v>
                </c:pt>
                <c:pt idx="34704">
                  <c:v>637.70399999999995</c:v>
                </c:pt>
                <c:pt idx="34705">
                  <c:v>637.726</c:v>
                </c:pt>
                <c:pt idx="34706">
                  <c:v>637.74800000000005</c:v>
                </c:pt>
                <c:pt idx="34707">
                  <c:v>637.77</c:v>
                </c:pt>
                <c:pt idx="34708">
                  <c:v>637.79300000000001</c:v>
                </c:pt>
                <c:pt idx="34709">
                  <c:v>637.81500000000005</c:v>
                </c:pt>
                <c:pt idx="34710">
                  <c:v>637.83699999999999</c:v>
                </c:pt>
                <c:pt idx="34711">
                  <c:v>637.85900000000004</c:v>
                </c:pt>
                <c:pt idx="34712">
                  <c:v>637.88199999999995</c:v>
                </c:pt>
                <c:pt idx="34713">
                  <c:v>637.904</c:v>
                </c:pt>
                <c:pt idx="34714">
                  <c:v>637.92600000000004</c:v>
                </c:pt>
                <c:pt idx="34715">
                  <c:v>637.94799999999998</c:v>
                </c:pt>
                <c:pt idx="34716">
                  <c:v>637.971</c:v>
                </c:pt>
                <c:pt idx="34717">
                  <c:v>637.99299999999994</c:v>
                </c:pt>
                <c:pt idx="34718">
                  <c:v>638.01499999999999</c:v>
                </c:pt>
                <c:pt idx="34719">
                  <c:v>638.03700000000003</c:v>
                </c:pt>
                <c:pt idx="34720">
                  <c:v>638.06000000000006</c:v>
                </c:pt>
                <c:pt idx="34721">
                  <c:v>638.08199999999999</c:v>
                </c:pt>
                <c:pt idx="34722">
                  <c:v>638.10399999999993</c:v>
                </c:pt>
                <c:pt idx="34723">
                  <c:v>638.12599999999998</c:v>
                </c:pt>
                <c:pt idx="34724">
                  <c:v>638.149</c:v>
                </c:pt>
                <c:pt idx="34725">
                  <c:v>638.17100000000005</c:v>
                </c:pt>
                <c:pt idx="34726">
                  <c:v>638.19299999999998</c:v>
                </c:pt>
                <c:pt idx="34727">
                  <c:v>638.21499999999992</c:v>
                </c:pt>
                <c:pt idx="34728">
                  <c:v>638.23799999999994</c:v>
                </c:pt>
                <c:pt idx="34729">
                  <c:v>638.2600000000001</c:v>
                </c:pt>
                <c:pt idx="34730">
                  <c:v>638.28200000000004</c:v>
                </c:pt>
                <c:pt idx="34731">
                  <c:v>638.30399999999997</c:v>
                </c:pt>
                <c:pt idx="34732">
                  <c:v>638.32600000000002</c:v>
                </c:pt>
                <c:pt idx="34733">
                  <c:v>638.34899999999993</c:v>
                </c:pt>
                <c:pt idx="34734">
                  <c:v>638.37100000000009</c:v>
                </c:pt>
                <c:pt idx="34735">
                  <c:v>638.39300000000003</c:v>
                </c:pt>
                <c:pt idx="34736">
                  <c:v>638.41499999999996</c:v>
                </c:pt>
                <c:pt idx="34737">
                  <c:v>638.43799999999999</c:v>
                </c:pt>
                <c:pt idx="34738">
                  <c:v>638.45999999999992</c:v>
                </c:pt>
                <c:pt idx="34739">
                  <c:v>638.48200000000008</c:v>
                </c:pt>
                <c:pt idx="34740">
                  <c:v>638.50400000000002</c:v>
                </c:pt>
                <c:pt idx="34741">
                  <c:v>638.52599999999995</c:v>
                </c:pt>
                <c:pt idx="34742">
                  <c:v>638.54899999999998</c:v>
                </c:pt>
                <c:pt idx="34743">
                  <c:v>638.57099999999991</c:v>
                </c:pt>
                <c:pt idx="34744">
                  <c:v>638.59300000000007</c:v>
                </c:pt>
                <c:pt idx="34745">
                  <c:v>638.61500000000001</c:v>
                </c:pt>
                <c:pt idx="34746">
                  <c:v>638.63800000000003</c:v>
                </c:pt>
                <c:pt idx="34747">
                  <c:v>638.66</c:v>
                </c:pt>
                <c:pt idx="34748">
                  <c:v>638.6819999999999</c:v>
                </c:pt>
                <c:pt idx="34749">
                  <c:v>638.70400000000006</c:v>
                </c:pt>
                <c:pt idx="34750">
                  <c:v>638.726</c:v>
                </c:pt>
                <c:pt idx="34751">
                  <c:v>638.74900000000002</c:v>
                </c:pt>
                <c:pt idx="34752">
                  <c:v>638.77099999999996</c:v>
                </c:pt>
                <c:pt idx="34753">
                  <c:v>638.79300000000001</c:v>
                </c:pt>
                <c:pt idx="34754">
                  <c:v>638.81500000000005</c:v>
                </c:pt>
                <c:pt idx="34755">
                  <c:v>638.83699999999999</c:v>
                </c:pt>
                <c:pt idx="34756">
                  <c:v>638.86</c:v>
                </c:pt>
                <c:pt idx="34757">
                  <c:v>638.88199999999995</c:v>
                </c:pt>
                <c:pt idx="34758">
                  <c:v>638.904</c:v>
                </c:pt>
                <c:pt idx="34759">
                  <c:v>638.92600000000004</c:v>
                </c:pt>
                <c:pt idx="34760">
                  <c:v>638.94799999999998</c:v>
                </c:pt>
                <c:pt idx="34761">
                  <c:v>638.971</c:v>
                </c:pt>
                <c:pt idx="34762">
                  <c:v>638.99299999999994</c:v>
                </c:pt>
                <c:pt idx="34763">
                  <c:v>639.01499999999999</c:v>
                </c:pt>
                <c:pt idx="34764">
                  <c:v>639.03700000000003</c:v>
                </c:pt>
                <c:pt idx="34765">
                  <c:v>639.05899999999997</c:v>
                </c:pt>
                <c:pt idx="34766">
                  <c:v>639.08199999999999</c:v>
                </c:pt>
                <c:pt idx="34767">
                  <c:v>639.10399999999993</c:v>
                </c:pt>
                <c:pt idx="34768">
                  <c:v>639.12599999999998</c:v>
                </c:pt>
                <c:pt idx="34769">
                  <c:v>639.14800000000002</c:v>
                </c:pt>
                <c:pt idx="34770">
                  <c:v>639.16999999999996</c:v>
                </c:pt>
                <c:pt idx="34771">
                  <c:v>639.19200000000001</c:v>
                </c:pt>
                <c:pt idx="34772">
                  <c:v>639.21500000000003</c:v>
                </c:pt>
                <c:pt idx="34773">
                  <c:v>639.23699999999997</c:v>
                </c:pt>
                <c:pt idx="34774">
                  <c:v>639.25900000000001</c:v>
                </c:pt>
                <c:pt idx="34775">
                  <c:v>639.28099999999995</c:v>
                </c:pt>
                <c:pt idx="34776">
                  <c:v>639.303</c:v>
                </c:pt>
                <c:pt idx="34777">
                  <c:v>639.32600000000002</c:v>
                </c:pt>
                <c:pt idx="34778">
                  <c:v>639.34800000000007</c:v>
                </c:pt>
                <c:pt idx="34779">
                  <c:v>639.37</c:v>
                </c:pt>
                <c:pt idx="34780">
                  <c:v>639.39199999999994</c:v>
                </c:pt>
                <c:pt idx="34781">
                  <c:v>639.41399999999999</c:v>
                </c:pt>
                <c:pt idx="34782">
                  <c:v>639.43600000000004</c:v>
                </c:pt>
                <c:pt idx="34783">
                  <c:v>639.45900000000006</c:v>
                </c:pt>
                <c:pt idx="34784">
                  <c:v>639.48099999999999</c:v>
                </c:pt>
                <c:pt idx="34785">
                  <c:v>639.50299999999993</c:v>
                </c:pt>
                <c:pt idx="34786">
                  <c:v>639.52499999999998</c:v>
                </c:pt>
                <c:pt idx="34787">
                  <c:v>639.54700000000003</c:v>
                </c:pt>
                <c:pt idx="34788">
                  <c:v>639.56899999999996</c:v>
                </c:pt>
                <c:pt idx="34789">
                  <c:v>639.59199999999998</c:v>
                </c:pt>
                <c:pt idx="34790">
                  <c:v>639.61400000000003</c:v>
                </c:pt>
                <c:pt idx="34791">
                  <c:v>639.63600000000008</c:v>
                </c:pt>
                <c:pt idx="34792">
                  <c:v>639.65800000000002</c:v>
                </c:pt>
                <c:pt idx="34793">
                  <c:v>639.67999999999995</c:v>
                </c:pt>
                <c:pt idx="34794">
                  <c:v>639.702</c:v>
                </c:pt>
                <c:pt idx="34795">
                  <c:v>639.72500000000002</c:v>
                </c:pt>
                <c:pt idx="34796">
                  <c:v>639.74700000000007</c:v>
                </c:pt>
                <c:pt idx="34797">
                  <c:v>639.76900000000001</c:v>
                </c:pt>
                <c:pt idx="34798">
                  <c:v>639.79099999999994</c:v>
                </c:pt>
                <c:pt idx="34799">
                  <c:v>639.81299999999999</c:v>
                </c:pt>
                <c:pt idx="34800">
                  <c:v>639.83500000000004</c:v>
                </c:pt>
                <c:pt idx="34801">
                  <c:v>639.85699999999997</c:v>
                </c:pt>
                <c:pt idx="34802">
                  <c:v>639.88</c:v>
                </c:pt>
                <c:pt idx="34803">
                  <c:v>639.90199999999993</c:v>
                </c:pt>
                <c:pt idx="34804">
                  <c:v>639.92399999999998</c:v>
                </c:pt>
                <c:pt idx="34805">
                  <c:v>639.94600000000003</c:v>
                </c:pt>
                <c:pt idx="34806">
                  <c:v>639.96799999999996</c:v>
                </c:pt>
                <c:pt idx="34807">
                  <c:v>639.9899999999999</c:v>
                </c:pt>
                <c:pt idx="34808">
                  <c:v>640.01200000000006</c:v>
                </c:pt>
                <c:pt idx="34809">
                  <c:v>640.03500000000008</c:v>
                </c:pt>
                <c:pt idx="34810">
                  <c:v>640.05700000000002</c:v>
                </c:pt>
                <c:pt idx="34811">
                  <c:v>640.07899999999995</c:v>
                </c:pt>
                <c:pt idx="34812">
                  <c:v>640.101</c:v>
                </c:pt>
                <c:pt idx="34813">
                  <c:v>640.12300000000005</c:v>
                </c:pt>
                <c:pt idx="34814">
                  <c:v>640.14499999999998</c:v>
                </c:pt>
                <c:pt idx="34815">
                  <c:v>640.16699999999992</c:v>
                </c:pt>
                <c:pt idx="34816">
                  <c:v>640.18999999999994</c:v>
                </c:pt>
                <c:pt idx="34817">
                  <c:v>640.21199999999999</c:v>
                </c:pt>
                <c:pt idx="34818">
                  <c:v>640.23400000000004</c:v>
                </c:pt>
                <c:pt idx="34819">
                  <c:v>640.25599999999997</c:v>
                </c:pt>
                <c:pt idx="34820">
                  <c:v>640.27799999999991</c:v>
                </c:pt>
                <c:pt idx="34821">
                  <c:v>640.30000000000007</c:v>
                </c:pt>
                <c:pt idx="34822">
                  <c:v>640.322</c:v>
                </c:pt>
                <c:pt idx="34823">
                  <c:v>640.34399999999994</c:v>
                </c:pt>
                <c:pt idx="34824">
                  <c:v>640.36699999999996</c:v>
                </c:pt>
                <c:pt idx="34825">
                  <c:v>640.3889999999999</c:v>
                </c:pt>
                <c:pt idx="34826">
                  <c:v>640.41100000000006</c:v>
                </c:pt>
                <c:pt idx="34827">
                  <c:v>640.43299999999999</c:v>
                </c:pt>
                <c:pt idx="34828">
                  <c:v>640.45499999999993</c:v>
                </c:pt>
                <c:pt idx="34829">
                  <c:v>640.47700000000009</c:v>
                </c:pt>
                <c:pt idx="34830">
                  <c:v>640.49900000000002</c:v>
                </c:pt>
                <c:pt idx="34831">
                  <c:v>640.52099999999996</c:v>
                </c:pt>
                <c:pt idx="34832">
                  <c:v>640.54399999999998</c:v>
                </c:pt>
                <c:pt idx="34833">
                  <c:v>640.56599999999992</c:v>
                </c:pt>
                <c:pt idx="34834">
                  <c:v>640.58800000000008</c:v>
                </c:pt>
                <c:pt idx="34835">
                  <c:v>640.61</c:v>
                </c:pt>
                <c:pt idx="34836">
                  <c:v>640.63199999999995</c:v>
                </c:pt>
                <c:pt idx="34837">
                  <c:v>640.654</c:v>
                </c:pt>
                <c:pt idx="34838">
                  <c:v>640.67600000000004</c:v>
                </c:pt>
                <c:pt idx="34839">
                  <c:v>640.69799999999998</c:v>
                </c:pt>
                <c:pt idx="34840">
                  <c:v>640.72</c:v>
                </c:pt>
                <c:pt idx="34841">
                  <c:v>640.74199999999996</c:v>
                </c:pt>
                <c:pt idx="34842">
                  <c:v>640.76499999999999</c:v>
                </c:pt>
                <c:pt idx="34843">
                  <c:v>640.78700000000003</c:v>
                </c:pt>
                <c:pt idx="34844">
                  <c:v>640.80899999999997</c:v>
                </c:pt>
                <c:pt idx="34845">
                  <c:v>640.83100000000002</c:v>
                </c:pt>
                <c:pt idx="34846">
                  <c:v>640.85299999999995</c:v>
                </c:pt>
                <c:pt idx="34847">
                  <c:v>640.875</c:v>
                </c:pt>
                <c:pt idx="34848">
                  <c:v>640.89700000000005</c:v>
                </c:pt>
                <c:pt idx="34849">
                  <c:v>640.91899999999998</c:v>
                </c:pt>
                <c:pt idx="34850">
                  <c:v>640.94100000000003</c:v>
                </c:pt>
                <c:pt idx="34851">
                  <c:v>640.96299999999997</c:v>
                </c:pt>
                <c:pt idx="34852">
                  <c:v>640.98599999999999</c:v>
                </c:pt>
                <c:pt idx="34853">
                  <c:v>641.00800000000004</c:v>
                </c:pt>
                <c:pt idx="34854">
                  <c:v>641.03</c:v>
                </c:pt>
                <c:pt idx="34855">
                  <c:v>641.05200000000002</c:v>
                </c:pt>
                <c:pt idx="34856">
                  <c:v>641.07400000000007</c:v>
                </c:pt>
                <c:pt idx="34857">
                  <c:v>641.096</c:v>
                </c:pt>
                <c:pt idx="34858">
                  <c:v>641.11799999999994</c:v>
                </c:pt>
                <c:pt idx="34859">
                  <c:v>641.14</c:v>
                </c:pt>
                <c:pt idx="34860">
                  <c:v>641.16200000000003</c:v>
                </c:pt>
                <c:pt idx="34861">
                  <c:v>641.18399999999997</c:v>
                </c:pt>
                <c:pt idx="34862">
                  <c:v>641.2059999999999</c:v>
                </c:pt>
                <c:pt idx="34863">
                  <c:v>641.22800000000007</c:v>
                </c:pt>
                <c:pt idx="34864">
                  <c:v>641.25099999999998</c:v>
                </c:pt>
                <c:pt idx="34865">
                  <c:v>641.27300000000002</c:v>
                </c:pt>
                <c:pt idx="34866">
                  <c:v>641.29499999999996</c:v>
                </c:pt>
                <c:pt idx="34867">
                  <c:v>641.31700000000001</c:v>
                </c:pt>
                <c:pt idx="34868">
                  <c:v>641.33900000000006</c:v>
                </c:pt>
                <c:pt idx="34869">
                  <c:v>641.36099999999999</c:v>
                </c:pt>
                <c:pt idx="34870">
                  <c:v>641.38299999999992</c:v>
                </c:pt>
                <c:pt idx="34871">
                  <c:v>641.40500000000009</c:v>
                </c:pt>
                <c:pt idx="34872">
                  <c:v>641.42700000000002</c:v>
                </c:pt>
                <c:pt idx="34873">
                  <c:v>641.44899999999996</c:v>
                </c:pt>
                <c:pt idx="34874">
                  <c:v>641.471</c:v>
                </c:pt>
                <c:pt idx="34875">
                  <c:v>641.49300000000005</c:v>
                </c:pt>
                <c:pt idx="34876">
                  <c:v>641.51499999999999</c:v>
                </c:pt>
                <c:pt idx="34877">
                  <c:v>641.53700000000003</c:v>
                </c:pt>
                <c:pt idx="34878">
                  <c:v>641.55899999999997</c:v>
                </c:pt>
                <c:pt idx="34879">
                  <c:v>641.58199999999999</c:v>
                </c:pt>
                <c:pt idx="34880">
                  <c:v>641.60400000000004</c:v>
                </c:pt>
                <c:pt idx="34881">
                  <c:v>641.62599999999998</c:v>
                </c:pt>
                <c:pt idx="34882">
                  <c:v>641.64800000000002</c:v>
                </c:pt>
                <c:pt idx="34883">
                  <c:v>641.66999999999996</c:v>
                </c:pt>
                <c:pt idx="34884">
                  <c:v>641.69200000000001</c:v>
                </c:pt>
                <c:pt idx="34885">
                  <c:v>641.71399999999994</c:v>
                </c:pt>
                <c:pt idx="34886">
                  <c:v>641.73599999999999</c:v>
                </c:pt>
                <c:pt idx="34887">
                  <c:v>641.75800000000004</c:v>
                </c:pt>
                <c:pt idx="34888">
                  <c:v>641.78</c:v>
                </c:pt>
                <c:pt idx="34889">
                  <c:v>641.80200000000002</c:v>
                </c:pt>
                <c:pt idx="34890">
                  <c:v>641.82399999999996</c:v>
                </c:pt>
                <c:pt idx="34891">
                  <c:v>641.846</c:v>
                </c:pt>
                <c:pt idx="34892">
                  <c:v>641.86800000000005</c:v>
                </c:pt>
                <c:pt idx="34893">
                  <c:v>641.89</c:v>
                </c:pt>
                <c:pt idx="34894">
                  <c:v>641.91199999999992</c:v>
                </c:pt>
                <c:pt idx="34895">
                  <c:v>641.93400000000008</c:v>
                </c:pt>
                <c:pt idx="34896">
                  <c:v>641.95600000000002</c:v>
                </c:pt>
                <c:pt idx="34897">
                  <c:v>641.97799999999995</c:v>
                </c:pt>
                <c:pt idx="34898">
                  <c:v>642</c:v>
                </c:pt>
                <c:pt idx="34899">
                  <c:v>642.02200000000005</c:v>
                </c:pt>
                <c:pt idx="34900">
                  <c:v>642.04399999999998</c:v>
                </c:pt>
                <c:pt idx="34901">
                  <c:v>642.06700000000001</c:v>
                </c:pt>
                <c:pt idx="34902">
                  <c:v>642.08899999999994</c:v>
                </c:pt>
                <c:pt idx="34903">
                  <c:v>642.1110000000001</c:v>
                </c:pt>
                <c:pt idx="34904">
                  <c:v>642.13300000000004</c:v>
                </c:pt>
                <c:pt idx="34905">
                  <c:v>642.15499999999997</c:v>
                </c:pt>
                <c:pt idx="34906">
                  <c:v>642.17700000000002</c:v>
                </c:pt>
                <c:pt idx="34907">
                  <c:v>642.19900000000007</c:v>
                </c:pt>
                <c:pt idx="34908">
                  <c:v>642.221</c:v>
                </c:pt>
                <c:pt idx="34909">
                  <c:v>642.24299999999994</c:v>
                </c:pt>
                <c:pt idx="34910">
                  <c:v>642.26499999999999</c:v>
                </c:pt>
                <c:pt idx="34911">
                  <c:v>642.28700000000003</c:v>
                </c:pt>
                <c:pt idx="34912">
                  <c:v>642.30899999999997</c:v>
                </c:pt>
                <c:pt idx="34913">
                  <c:v>642.33100000000002</c:v>
                </c:pt>
                <c:pt idx="34914">
                  <c:v>642.35299999999995</c:v>
                </c:pt>
                <c:pt idx="34915">
                  <c:v>642.375</c:v>
                </c:pt>
                <c:pt idx="34916">
                  <c:v>642.39700000000005</c:v>
                </c:pt>
                <c:pt idx="34917">
                  <c:v>642.41899999999998</c:v>
                </c:pt>
                <c:pt idx="34918">
                  <c:v>642.44099999999992</c:v>
                </c:pt>
                <c:pt idx="34919">
                  <c:v>642.46300000000008</c:v>
                </c:pt>
                <c:pt idx="34920">
                  <c:v>642.48500000000001</c:v>
                </c:pt>
                <c:pt idx="34921">
                  <c:v>642.50699999999995</c:v>
                </c:pt>
                <c:pt idx="34922">
                  <c:v>642.529</c:v>
                </c:pt>
                <c:pt idx="34923">
                  <c:v>642.55100000000004</c:v>
                </c:pt>
                <c:pt idx="34924">
                  <c:v>642.57299999999998</c:v>
                </c:pt>
                <c:pt idx="34925">
                  <c:v>642.59499999999991</c:v>
                </c:pt>
                <c:pt idx="34926">
                  <c:v>642.61700000000008</c:v>
                </c:pt>
                <c:pt idx="34927">
                  <c:v>642.63900000000001</c:v>
                </c:pt>
                <c:pt idx="34928">
                  <c:v>642.66099999999994</c:v>
                </c:pt>
                <c:pt idx="34929">
                  <c:v>642.68299999999999</c:v>
                </c:pt>
                <c:pt idx="34930">
                  <c:v>642.70500000000004</c:v>
                </c:pt>
                <c:pt idx="34931">
                  <c:v>642.72699999999998</c:v>
                </c:pt>
                <c:pt idx="34932">
                  <c:v>642.74900000000002</c:v>
                </c:pt>
                <c:pt idx="34933">
                  <c:v>642.77099999999996</c:v>
                </c:pt>
                <c:pt idx="34934">
                  <c:v>642.79300000000001</c:v>
                </c:pt>
                <c:pt idx="34935">
                  <c:v>642.81500000000005</c:v>
                </c:pt>
                <c:pt idx="34936">
                  <c:v>642.83699999999999</c:v>
                </c:pt>
                <c:pt idx="34937">
                  <c:v>642.85900000000004</c:v>
                </c:pt>
                <c:pt idx="34938">
                  <c:v>642.88099999999997</c:v>
                </c:pt>
                <c:pt idx="34939">
                  <c:v>642.90300000000002</c:v>
                </c:pt>
                <c:pt idx="34940">
                  <c:v>642.92499999999995</c:v>
                </c:pt>
                <c:pt idx="34941">
                  <c:v>642.947</c:v>
                </c:pt>
                <c:pt idx="34942">
                  <c:v>642.96900000000005</c:v>
                </c:pt>
                <c:pt idx="34943">
                  <c:v>642.99099999999999</c:v>
                </c:pt>
                <c:pt idx="34944">
                  <c:v>643.01299999999992</c:v>
                </c:pt>
                <c:pt idx="34945">
                  <c:v>643.03500000000008</c:v>
                </c:pt>
                <c:pt idx="34946">
                  <c:v>643.05700000000002</c:v>
                </c:pt>
                <c:pt idx="34947">
                  <c:v>643.07899999999995</c:v>
                </c:pt>
                <c:pt idx="34948">
                  <c:v>643.101</c:v>
                </c:pt>
                <c:pt idx="34949">
                  <c:v>643.12300000000005</c:v>
                </c:pt>
                <c:pt idx="34950">
                  <c:v>643.14499999999998</c:v>
                </c:pt>
                <c:pt idx="34951">
                  <c:v>643.16700000000003</c:v>
                </c:pt>
                <c:pt idx="34952">
                  <c:v>643.18899999999996</c:v>
                </c:pt>
                <c:pt idx="34953">
                  <c:v>643.21100000000001</c:v>
                </c:pt>
                <c:pt idx="34954">
                  <c:v>643.23299999999995</c:v>
                </c:pt>
                <c:pt idx="34955">
                  <c:v>643.255</c:v>
                </c:pt>
                <c:pt idx="34956">
                  <c:v>643.27600000000007</c:v>
                </c:pt>
                <c:pt idx="34957">
                  <c:v>643.298</c:v>
                </c:pt>
                <c:pt idx="34958">
                  <c:v>643.31999999999994</c:v>
                </c:pt>
                <c:pt idx="34959">
                  <c:v>643.3420000000001</c:v>
                </c:pt>
                <c:pt idx="34960">
                  <c:v>643.36400000000003</c:v>
                </c:pt>
                <c:pt idx="34961">
                  <c:v>643.38599999999997</c:v>
                </c:pt>
                <c:pt idx="34962">
                  <c:v>643.40800000000002</c:v>
                </c:pt>
                <c:pt idx="34963">
                  <c:v>643.43000000000006</c:v>
                </c:pt>
                <c:pt idx="34964">
                  <c:v>643.452</c:v>
                </c:pt>
                <c:pt idx="34965">
                  <c:v>643.47399999999993</c:v>
                </c:pt>
                <c:pt idx="34966">
                  <c:v>643.49599999999998</c:v>
                </c:pt>
                <c:pt idx="34967">
                  <c:v>643.51800000000003</c:v>
                </c:pt>
                <c:pt idx="34968">
                  <c:v>643.54</c:v>
                </c:pt>
                <c:pt idx="34969">
                  <c:v>643.56200000000001</c:v>
                </c:pt>
                <c:pt idx="34970">
                  <c:v>643.58399999999995</c:v>
                </c:pt>
                <c:pt idx="34971">
                  <c:v>643.60599999999999</c:v>
                </c:pt>
                <c:pt idx="34972">
                  <c:v>643.62800000000004</c:v>
                </c:pt>
                <c:pt idx="34973">
                  <c:v>643.65</c:v>
                </c:pt>
                <c:pt idx="34974">
                  <c:v>643.67200000000003</c:v>
                </c:pt>
                <c:pt idx="34975">
                  <c:v>643.69400000000007</c:v>
                </c:pt>
                <c:pt idx="34976">
                  <c:v>643.71600000000001</c:v>
                </c:pt>
                <c:pt idx="34977">
                  <c:v>643.73799999999994</c:v>
                </c:pt>
                <c:pt idx="34978">
                  <c:v>643.75900000000001</c:v>
                </c:pt>
                <c:pt idx="34979">
                  <c:v>643.78099999999995</c:v>
                </c:pt>
                <c:pt idx="34980">
                  <c:v>643.803</c:v>
                </c:pt>
                <c:pt idx="34981">
                  <c:v>643.82500000000005</c:v>
                </c:pt>
                <c:pt idx="34982">
                  <c:v>643.84699999999998</c:v>
                </c:pt>
                <c:pt idx="34983">
                  <c:v>643.86900000000003</c:v>
                </c:pt>
                <c:pt idx="34984">
                  <c:v>643.89099999999996</c:v>
                </c:pt>
                <c:pt idx="34985">
                  <c:v>643.91300000000001</c:v>
                </c:pt>
                <c:pt idx="34986">
                  <c:v>643.93499999999995</c:v>
                </c:pt>
                <c:pt idx="34987">
                  <c:v>643.95699999999999</c:v>
                </c:pt>
                <c:pt idx="34988">
                  <c:v>643.97900000000004</c:v>
                </c:pt>
                <c:pt idx="34989">
                  <c:v>644.00099999999998</c:v>
                </c:pt>
                <c:pt idx="34990">
                  <c:v>644.02300000000002</c:v>
                </c:pt>
                <c:pt idx="34991">
                  <c:v>644.04499999999996</c:v>
                </c:pt>
                <c:pt idx="34992">
                  <c:v>644.06700000000001</c:v>
                </c:pt>
                <c:pt idx="34993">
                  <c:v>644.08799999999997</c:v>
                </c:pt>
                <c:pt idx="34994">
                  <c:v>644.11</c:v>
                </c:pt>
                <c:pt idx="34995">
                  <c:v>644.13200000000006</c:v>
                </c:pt>
                <c:pt idx="34996">
                  <c:v>644.154</c:v>
                </c:pt>
                <c:pt idx="34997">
                  <c:v>644.17599999999993</c:v>
                </c:pt>
                <c:pt idx="34998">
                  <c:v>644.19799999999998</c:v>
                </c:pt>
                <c:pt idx="34999">
                  <c:v>644.22</c:v>
                </c:pt>
                <c:pt idx="35000">
                  <c:v>644.24199999999996</c:v>
                </c:pt>
                <c:pt idx="35001">
                  <c:v>644.26400000000001</c:v>
                </c:pt>
                <c:pt idx="35002">
                  <c:v>644.28599999999994</c:v>
                </c:pt>
                <c:pt idx="35003">
                  <c:v>644.30799999999999</c:v>
                </c:pt>
                <c:pt idx="35004">
                  <c:v>644.33000000000004</c:v>
                </c:pt>
                <c:pt idx="35005">
                  <c:v>644.351</c:v>
                </c:pt>
                <c:pt idx="35006">
                  <c:v>644.37300000000005</c:v>
                </c:pt>
                <c:pt idx="35007">
                  <c:v>644.39499999999998</c:v>
                </c:pt>
                <c:pt idx="35008">
                  <c:v>644.41699999999992</c:v>
                </c:pt>
                <c:pt idx="35009">
                  <c:v>644.43900000000008</c:v>
                </c:pt>
                <c:pt idx="35010">
                  <c:v>644.46100000000001</c:v>
                </c:pt>
                <c:pt idx="35011">
                  <c:v>644.48299999999995</c:v>
                </c:pt>
                <c:pt idx="35012">
                  <c:v>644.505</c:v>
                </c:pt>
                <c:pt idx="35013">
                  <c:v>644.52700000000004</c:v>
                </c:pt>
                <c:pt idx="35014">
                  <c:v>644.54899999999998</c:v>
                </c:pt>
                <c:pt idx="35015">
                  <c:v>644.56999999999994</c:v>
                </c:pt>
                <c:pt idx="35016">
                  <c:v>644.59199999999998</c:v>
                </c:pt>
                <c:pt idx="35017">
                  <c:v>644.61400000000003</c:v>
                </c:pt>
                <c:pt idx="35018">
                  <c:v>644.63599999999997</c:v>
                </c:pt>
                <c:pt idx="35019">
                  <c:v>644.6579999999999</c:v>
                </c:pt>
                <c:pt idx="35020">
                  <c:v>644.68000000000006</c:v>
                </c:pt>
                <c:pt idx="35021">
                  <c:v>644.702</c:v>
                </c:pt>
                <c:pt idx="35022">
                  <c:v>644.72399999999993</c:v>
                </c:pt>
                <c:pt idx="35023">
                  <c:v>644.74600000000009</c:v>
                </c:pt>
                <c:pt idx="35024">
                  <c:v>644.76800000000003</c:v>
                </c:pt>
                <c:pt idx="35025">
                  <c:v>644.78899999999999</c:v>
                </c:pt>
                <c:pt idx="35026">
                  <c:v>644.81100000000004</c:v>
                </c:pt>
                <c:pt idx="35027">
                  <c:v>644.83299999999997</c:v>
                </c:pt>
                <c:pt idx="35028">
                  <c:v>644.85500000000002</c:v>
                </c:pt>
                <c:pt idx="35029">
                  <c:v>644.87699999999995</c:v>
                </c:pt>
                <c:pt idx="35030">
                  <c:v>644.899</c:v>
                </c:pt>
                <c:pt idx="35031">
                  <c:v>644.92100000000005</c:v>
                </c:pt>
                <c:pt idx="35032">
                  <c:v>644.94299999999998</c:v>
                </c:pt>
                <c:pt idx="35033">
                  <c:v>644.96400000000006</c:v>
                </c:pt>
                <c:pt idx="35034">
                  <c:v>644.98599999999999</c:v>
                </c:pt>
                <c:pt idx="35035">
                  <c:v>645.00799999999992</c:v>
                </c:pt>
                <c:pt idx="35036">
                  <c:v>645.03000000000009</c:v>
                </c:pt>
                <c:pt idx="35037">
                  <c:v>645.05200000000002</c:v>
                </c:pt>
                <c:pt idx="35038">
                  <c:v>645.07399999999996</c:v>
                </c:pt>
                <c:pt idx="35039">
                  <c:v>645.096</c:v>
                </c:pt>
                <c:pt idx="35040">
                  <c:v>645.11800000000005</c:v>
                </c:pt>
                <c:pt idx="35041">
                  <c:v>645.13900000000001</c:v>
                </c:pt>
                <c:pt idx="35042">
                  <c:v>645.16099999999994</c:v>
                </c:pt>
                <c:pt idx="35043">
                  <c:v>645.18299999999999</c:v>
                </c:pt>
                <c:pt idx="35044">
                  <c:v>645.20500000000004</c:v>
                </c:pt>
                <c:pt idx="35045">
                  <c:v>645.22699999999998</c:v>
                </c:pt>
                <c:pt idx="35046">
                  <c:v>645.24899999999991</c:v>
                </c:pt>
                <c:pt idx="35047">
                  <c:v>645.27100000000007</c:v>
                </c:pt>
                <c:pt idx="35048">
                  <c:v>645.29200000000003</c:v>
                </c:pt>
                <c:pt idx="35049">
                  <c:v>645.31399999999996</c:v>
                </c:pt>
                <c:pt idx="35050">
                  <c:v>645.33600000000001</c:v>
                </c:pt>
                <c:pt idx="35051">
                  <c:v>645.35799999999995</c:v>
                </c:pt>
                <c:pt idx="35052">
                  <c:v>645.38</c:v>
                </c:pt>
                <c:pt idx="35053">
                  <c:v>645.40200000000004</c:v>
                </c:pt>
                <c:pt idx="35054">
                  <c:v>645.42399999999998</c:v>
                </c:pt>
                <c:pt idx="35055">
                  <c:v>645.44499999999994</c:v>
                </c:pt>
                <c:pt idx="35056">
                  <c:v>645.4670000000001</c:v>
                </c:pt>
                <c:pt idx="35057">
                  <c:v>645.48900000000003</c:v>
                </c:pt>
                <c:pt idx="35058">
                  <c:v>645.51099999999997</c:v>
                </c:pt>
                <c:pt idx="35059">
                  <c:v>645.53300000000002</c:v>
                </c:pt>
                <c:pt idx="35060">
                  <c:v>645.55500000000006</c:v>
                </c:pt>
                <c:pt idx="35061">
                  <c:v>645.57600000000002</c:v>
                </c:pt>
                <c:pt idx="35062">
                  <c:v>645.59799999999996</c:v>
                </c:pt>
                <c:pt idx="35063">
                  <c:v>645.62</c:v>
                </c:pt>
                <c:pt idx="35064">
                  <c:v>645.64200000000005</c:v>
                </c:pt>
                <c:pt idx="35065">
                  <c:v>645.66399999999999</c:v>
                </c:pt>
                <c:pt idx="35066">
                  <c:v>645.68599999999992</c:v>
                </c:pt>
                <c:pt idx="35067">
                  <c:v>645.70800000000008</c:v>
                </c:pt>
                <c:pt idx="35068">
                  <c:v>645.72899999999993</c:v>
                </c:pt>
                <c:pt idx="35069">
                  <c:v>645.75100000000009</c:v>
                </c:pt>
                <c:pt idx="35070">
                  <c:v>645.77300000000002</c:v>
                </c:pt>
                <c:pt idx="35071">
                  <c:v>645.79499999999996</c:v>
                </c:pt>
                <c:pt idx="35072">
                  <c:v>645.81700000000001</c:v>
                </c:pt>
                <c:pt idx="35073">
                  <c:v>645.83900000000006</c:v>
                </c:pt>
                <c:pt idx="35074">
                  <c:v>645.86</c:v>
                </c:pt>
                <c:pt idx="35075">
                  <c:v>645.88199999999995</c:v>
                </c:pt>
                <c:pt idx="35076">
                  <c:v>645.904</c:v>
                </c:pt>
                <c:pt idx="35077">
                  <c:v>645.92600000000004</c:v>
                </c:pt>
                <c:pt idx="35078">
                  <c:v>645.94799999999998</c:v>
                </c:pt>
                <c:pt idx="35079">
                  <c:v>645.96900000000005</c:v>
                </c:pt>
                <c:pt idx="35080">
                  <c:v>645.99099999999999</c:v>
                </c:pt>
                <c:pt idx="35081">
                  <c:v>646.01299999999992</c:v>
                </c:pt>
                <c:pt idx="35082">
                  <c:v>646.03499999999997</c:v>
                </c:pt>
                <c:pt idx="35083">
                  <c:v>646.05700000000002</c:v>
                </c:pt>
                <c:pt idx="35084">
                  <c:v>646.07899999999995</c:v>
                </c:pt>
                <c:pt idx="35085">
                  <c:v>646.1</c:v>
                </c:pt>
                <c:pt idx="35086">
                  <c:v>646.12200000000007</c:v>
                </c:pt>
                <c:pt idx="35087">
                  <c:v>646.14400000000001</c:v>
                </c:pt>
                <c:pt idx="35088">
                  <c:v>646.16599999999994</c:v>
                </c:pt>
                <c:pt idx="35089">
                  <c:v>646.18799999999999</c:v>
                </c:pt>
                <c:pt idx="35090">
                  <c:v>646.20899999999995</c:v>
                </c:pt>
                <c:pt idx="35091">
                  <c:v>646.23099999999999</c:v>
                </c:pt>
                <c:pt idx="35092">
                  <c:v>646.25300000000004</c:v>
                </c:pt>
                <c:pt idx="35093">
                  <c:v>646.27499999999998</c:v>
                </c:pt>
                <c:pt idx="35094">
                  <c:v>646.29700000000003</c:v>
                </c:pt>
                <c:pt idx="35095">
                  <c:v>646.31799999999998</c:v>
                </c:pt>
                <c:pt idx="35096">
                  <c:v>646.34</c:v>
                </c:pt>
                <c:pt idx="35097">
                  <c:v>646.36199999999997</c:v>
                </c:pt>
                <c:pt idx="35098">
                  <c:v>646.38400000000001</c:v>
                </c:pt>
                <c:pt idx="35099">
                  <c:v>646.40600000000006</c:v>
                </c:pt>
                <c:pt idx="35100">
                  <c:v>646.42700000000002</c:v>
                </c:pt>
                <c:pt idx="35101">
                  <c:v>646.44900000000007</c:v>
                </c:pt>
                <c:pt idx="35102">
                  <c:v>646.471</c:v>
                </c:pt>
                <c:pt idx="35103">
                  <c:v>646.49299999999994</c:v>
                </c:pt>
                <c:pt idx="35104">
                  <c:v>646.51499999999999</c:v>
                </c:pt>
                <c:pt idx="35105">
                  <c:v>646.53600000000006</c:v>
                </c:pt>
                <c:pt idx="35106">
                  <c:v>646.55799999999999</c:v>
                </c:pt>
                <c:pt idx="35107">
                  <c:v>646.57999999999993</c:v>
                </c:pt>
                <c:pt idx="35108">
                  <c:v>646.60200000000009</c:v>
                </c:pt>
                <c:pt idx="35109">
                  <c:v>646.62400000000002</c:v>
                </c:pt>
                <c:pt idx="35110">
                  <c:v>646.64499999999998</c:v>
                </c:pt>
                <c:pt idx="35111">
                  <c:v>646.66700000000003</c:v>
                </c:pt>
                <c:pt idx="35112">
                  <c:v>646.68899999999996</c:v>
                </c:pt>
                <c:pt idx="35113">
                  <c:v>646.71100000000001</c:v>
                </c:pt>
                <c:pt idx="35114">
                  <c:v>646.73199999999997</c:v>
                </c:pt>
                <c:pt idx="35115">
                  <c:v>646.75400000000002</c:v>
                </c:pt>
                <c:pt idx="35116">
                  <c:v>646.77599999999995</c:v>
                </c:pt>
                <c:pt idx="35117">
                  <c:v>646.798</c:v>
                </c:pt>
                <c:pt idx="35118">
                  <c:v>646.82000000000005</c:v>
                </c:pt>
                <c:pt idx="35119">
                  <c:v>646.84100000000001</c:v>
                </c:pt>
                <c:pt idx="35120">
                  <c:v>646.86300000000006</c:v>
                </c:pt>
                <c:pt idx="35121">
                  <c:v>646.88499999999999</c:v>
                </c:pt>
                <c:pt idx="35122">
                  <c:v>646.90700000000004</c:v>
                </c:pt>
                <c:pt idx="35123">
                  <c:v>646.928</c:v>
                </c:pt>
                <c:pt idx="35124">
                  <c:v>646.95000000000005</c:v>
                </c:pt>
                <c:pt idx="35125">
                  <c:v>646.97199999999998</c:v>
                </c:pt>
                <c:pt idx="35126">
                  <c:v>646.99399999999991</c:v>
                </c:pt>
                <c:pt idx="35127">
                  <c:v>647.01600000000008</c:v>
                </c:pt>
                <c:pt idx="35128">
                  <c:v>647.03699999999992</c:v>
                </c:pt>
                <c:pt idx="35129">
                  <c:v>647.05900000000008</c:v>
                </c:pt>
                <c:pt idx="35130">
                  <c:v>647.08100000000002</c:v>
                </c:pt>
                <c:pt idx="35131">
                  <c:v>647.10299999999995</c:v>
                </c:pt>
                <c:pt idx="35132">
                  <c:v>647.12400000000002</c:v>
                </c:pt>
                <c:pt idx="35133">
                  <c:v>647.14600000000007</c:v>
                </c:pt>
                <c:pt idx="35134">
                  <c:v>647.16800000000001</c:v>
                </c:pt>
                <c:pt idx="35135">
                  <c:v>647.18999999999994</c:v>
                </c:pt>
                <c:pt idx="35136">
                  <c:v>647.21100000000001</c:v>
                </c:pt>
                <c:pt idx="35137">
                  <c:v>647.23299999999995</c:v>
                </c:pt>
                <c:pt idx="35138">
                  <c:v>647.255</c:v>
                </c:pt>
                <c:pt idx="35139">
                  <c:v>647.27700000000004</c:v>
                </c:pt>
                <c:pt idx="35140">
                  <c:v>647.298</c:v>
                </c:pt>
                <c:pt idx="35141">
                  <c:v>647.31999999999994</c:v>
                </c:pt>
                <c:pt idx="35142">
                  <c:v>647.34199999999998</c:v>
                </c:pt>
                <c:pt idx="35143">
                  <c:v>647.36400000000003</c:v>
                </c:pt>
                <c:pt idx="35144">
                  <c:v>647.3850000000001</c:v>
                </c:pt>
                <c:pt idx="35145">
                  <c:v>647.40700000000004</c:v>
                </c:pt>
                <c:pt idx="35146">
                  <c:v>647.42899999999997</c:v>
                </c:pt>
                <c:pt idx="35147">
                  <c:v>647.45100000000002</c:v>
                </c:pt>
                <c:pt idx="35148">
                  <c:v>647.47199999999998</c:v>
                </c:pt>
                <c:pt idx="35149">
                  <c:v>647.49400000000003</c:v>
                </c:pt>
                <c:pt idx="35150">
                  <c:v>647.51599999999996</c:v>
                </c:pt>
                <c:pt idx="35151">
                  <c:v>647.53700000000003</c:v>
                </c:pt>
                <c:pt idx="35152">
                  <c:v>647.55899999999997</c:v>
                </c:pt>
                <c:pt idx="35153">
                  <c:v>647.5809999999999</c:v>
                </c:pt>
                <c:pt idx="35154">
                  <c:v>647.60300000000007</c:v>
                </c:pt>
                <c:pt idx="35155">
                  <c:v>647.62400000000002</c:v>
                </c:pt>
                <c:pt idx="35156">
                  <c:v>647.64599999999996</c:v>
                </c:pt>
                <c:pt idx="35157">
                  <c:v>647.66800000000001</c:v>
                </c:pt>
                <c:pt idx="35158">
                  <c:v>647.69000000000005</c:v>
                </c:pt>
                <c:pt idx="35159">
                  <c:v>647.71100000000001</c:v>
                </c:pt>
                <c:pt idx="35160">
                  <c:v>647.73300000000006</c:v>
                </c:pt>
                <c:pt idx="35161">
                  <c:v>647.755</c:v>
                </c:pt>
                <c:pt idx="35162">
                  <c:v>647.77699999999993</c:v>
                </c:pt>
                <c:pt idx="35163">
                  <c:v>647.798</c:v>
                </c:pt>
                <c:pt idx="35164">
                  <c:v>647.81999999999994</c:v>
                </c:pt>
                <c:pt idx="35165">
                  <c:v>647.84199999999998</c:v>
                </c:pt>
                <c:pt idx="35166">
                  <c:v>647.86300000000006</c:v>
                </c:pt>
                <c:pt idx="35167">
                  <c:v>647.88499999999999</c:v>
                </c:pt>
                <c:pt idx="35168">
                  <c:v>647.90699999999993</c:v>
                </c:pt>
                <c:pt idx="35169">
                  <c:v>647.92900000000009</c:v>
                </c:pt>
                <c:pt idx="35170">
                  <c:v>647.94999999999993</c:v>
                </c:pt>
                <c:pt idx="35171">
                  <c:v>647.97199999999998</c:v>
                </c:pt>
                <c:pt idx="35172">
                  <c:v>647.99400000000003</c:v>
                </c:pt>
                <c:pt idx="35173">
                  <c:v>648.01499999999999</c:v>
                </c:pt>
                <c:pt idx="35174">
                  <c:v>648.03700000000003</c:v>
                </c:pt>
                <c:pt idx="35175">
                  <c:v>648.05899999999997</c:v>
                </c:pt>
                <c:pt idx="35176">
                  <c:v>648.07999999999993</c:v>
                </c:pt>
                <c:pt idx="35177">
                  <c:v>648.10200000000009</c:v>
                </c:pt>
                <c:pt idx="35178">
                  <c:v>648.12400000000002</c:v>
                </c:pt>
                <c:pt idx="35179">
                  <c:v>648.14599999999996</c:v>
                </c:pt>
                <c:pt idx="35180">
                  <c:v>648.16700000000003</c:v>
                </c:pt>
                <c:pt idx="35181">
                  <c:v>648.18899999999996</c:v>
                </c:pt>
                <c:pt idx="35182">
                  <c:v>648.21100000000001</c:v>
                </c:pt>
                <c:pt idx="35183">
                  <c:v>648.23200000000008</c:v>
                </c:pt>
                <c:pt idx="35184">
                  <c:v>648.25400000000002</c:v>
                </c:pt>
                <c:pt idx="35185">
                  <c:v>648.27599999999995</c:v>
                </c:pt>
                <c:pt idx="35186">
                  <c:v>648.29700000000003</c:v>
                </c:pt>
                <c:pt idx="35187">
                  <c:v>648.31899999999996</c:v>
                </c:pt>
                <c:pt idx="35188">
                  <c:v>648.34100000000001</c:v>
                </c:pt>
                <c:pt idx="35189">
                  <c:v>648.36300000000006</c:v>
                </c:pt>
                <c:pt idx="35190">
                  <c:v>648.38400000000001</c:v>
                </c:pt>
                <c:pt idx="35191">
                  <c:v>648.40599999999995</c:v>
                </c:pt>
                <c:pt idx="35192">
                  <c:v>648.428</c:v>
                </c:pt>
                <c:pt idx="35193">
                  <c:v>648.44899999999996</c:v>
                </c:pt>
                <c:pt idx="35194">
                  <c:v>648.471</c:v>
                </c:pt>
                <c:pt idx="35195">
                  <c:v>648.49300000000005</c:v>
                </c:pt>
                <c:pt idx="35196">
                  <c:v>648.51400000000001</c:v>
                </c:pt>
                <c:pt idx="35197">
                  <c:v>648.53599999999994</c:v>
                </c:pt>
                <c:pt idx="35198">
                  <c:v>648.55799999999999</c:v>
                </c:pt>
                <c:pt idx="35199">
                  <c:v>648.57899999999995</c:v>
                </c:pt>
                <c:pt idx="35200">
                  <c:v>648.601</c:v>
                </c:pt>
                <c:pt idx="35201">
                  <c:v>648.62300000000005</c:v>
                </c:pt>
                <c:pt idx="35202">
                  <c:v>648.64400000000001</c:v>
                </c:pt>
                <c:pt idx="35203">
                  <c:v>648.66600000000005</c:v>
                </c:pt>
                <c:pt idx="35204">
                  <c:v>648.68799999999999</c:v>
                </c:pt>
                <c:pt idx="35205">
                  <c:v>648.70899999999995</c:v>
                </c:pt>
                <c:pt idx="35206">
                  <c:v>648.73099999999999</c:v>
                </c:pt>
                <c:pt idx="35207">
                  <c:v>648.75300000000004</c:v>
                </c:pt>
                <c:pt idx="35208">
                  <c:v>648.774</c:v>
                </c:pt>
                <c:pt idx="35209">
                  <c:v>648.79600000000005</c:v>
                </c:pt>
                <c:pt idx="35210">
                  <c:v>648.81799999999998</c:v>
                </c:pt>
                <c:pt idx="35211">
                  <c:v>648.83899999999994</c:v>
                </c:pt>
                <c:pt idx="35212">
                  <c:v>648.86099999999999</c:v>
                </c:pt>
                <c:pt idx="35213">
                  <c:v>648.88300000000004</c:v>
                </c:pt>
                <c:pt idx="35214">
                  <c:v>648.904</c:v>
                </c:pt>
                <c:pt idx="35215">
                  <c:v>648.92600000000004</c:v>
                </c:pt>
                <c:pt idx="35216">
                  <c:v>648.94799999999998</c:v>
                </c:pt>
                <c:pt idx="35217">
                  <c:v>648.96900000000005</c:v>
                </c:pt>
                <c:pt idx="35218">
                  <c:v>648.99099999999999</c:v>
                </c:pt>
                <c:pt idx="35219">
                  <c:v>649.01300000000003</c:v>
                </c:pt>
                <c:pt idx="35220">
                  <c:v>649.03399999999999</c:v>
                </c:pt>
                <c:pt idx="35221">
                  <c:v>649.05600000000004</c:v>
                </c:pt>
                <c:pt idx="35222">
                  <c:v>649.07799999999997</c:v>
                </c:pt>
                <c:pt idx="35223">
                  <c:v>649.09900000000005</c:v>
                </c:pt>
                <c:pt idx="35224">
                  <c:v>649.12099999999998</c:v>
                </c:pt>
                <c:pt idx="35225">
                  <c:v>649.14300000000003</c:v>
                </c:pt>
                <c:pt idx="35226">
                  <c:v>649.16399999999999</c:v>
                </c:pt>
                <c:pt idx="35227">
                  <c:v>649.18600000000004</c:v>
                </c:pt>
                <c:pt idx="35228">
                  <c:v>649.20799999999997</c:v>
                </c:pt>
                <c:pt idx="35229">
                  <c:v>649.22900000000004</c:v>
                </c:pt>
                <c:pt idx="35230">
                  <c:v>649.25099999999998</c:v>
                </c:pt>
                <c:pt idx="35231">
                  <c:v>649.27200000000005</c:v>
                </c:pt>
                <c:pt idx="35232">
                  <c:v>649.29399999999998</c:v>
                </c:pt>
                <c:pt idx="35233">
                  <c:v>649.31600000000003</c:v>
                </c:pt>
                <c:pt idx="35234">
                  <c:v>649.33699999999999</c:v>
                </c:pt>
                <c:pt idx="35235">
                  <c:v>649.35900000000004</c:v>
                </c:pt>
                <c:pt idx="35236">
                  <c:v>649.38099999999997</c:v>
                </c:pt>
                <c:pt idx="35237">
                  <c:v>649.40200000000004</c:v>
                </c:pt>
                <c:pt idx="35238">
                  <c:v>649.42399999999998</c:v>
                </c:pt>
                <c:pt idx="35239">
                  <c:v>649.44600000000003</c:v>
                </c:pt>
                <c:pt idx="35240">
                  <c:v>649.46699999999998</c:v>
                </c:pt>
                <c:pt idx="35241">
                  <c:v>649.48900000000003</c:v>
                </c:pt>
                <c:pt idx="35242">
                  <c:v>649.5100000000001</c:v>
                </c:pt>
                <c:pt idx="35243">
                  <c:v>649.53200000000004</c:v>
                </c:pt>
                <c:pt idx="35244">
                  <c:v>649.55399999999997</c:v>
                </c:pt>
                <c:pt idx="35245">
                  <c:v>649.57500000000005</c:v>
                </c:pt>
                <c:pt idx="35246">
                  <c:v>649.59699999999998</c:v>
                </c:pt>
                <c:pt idx="35247">
                  <c:v>649.61900000000003</c:v>
                </c:pt>
                <c:pt idx="35248">
                  <c:v>649.64</c:v>
                </c:pt>
                <c:pt idx="35249">
                  <c:v>649.66200000000003</c:v>
                </c:pt>
                <c:pt idx="35250">
                  <c:v>649.68299999999999</c:v>
                </c:pt>
                <c:pt idx="35251">
                  <c:v>649.70500000000004</c:v>
                </c:pt>
                <c:pt idx="35252">
                  <c:v>649.72699999999998</c:v>
                </c:pt>
                <c:pt idx="35253">
                  <c:v>649.74799999999993</c:v>
                </c:pt>
                <c:pt idx="35254">
                  <c:v>649.77</c:v>
                </c:pt>
                <c:pt idx="35255">
                  <c:v>649.79099999999994</c:v>
                </c:pt>
                <c:pt idx="35256">
                  <c:v>649.8130000000001</c:v>
                </c:pt>
                <c:pt idx="35257">
                  <c:v>649.83500000000004</c:v>
                </c:pt>
                <c:pt idx="35258">
                  <c:v>649.85599999999999</c:v>
                </c:pt>
                <c:pt idx="35259">
                  <c:v>649.87800000000004</c:v>
                </c:pt>
                <c:pt idx="35260">
                  <c:v>649.899</c:v>
                </c:pt>
                <c:pt idx="35261">
                  <c:v>649.92099999999994</c:v>
                </c:pt>
                <c:pt idx="35262">
                  <c:v>649.94299999999998</c:v>
                </c:pt>
                <c:pt idx="35263">
                  <c:v>649.96399999999994</c:v>
                </c:pt>
                <c:pt idx="35264">
                  <c:v>649.98599999999999</c:v>
                </c:pt>
                <c:pt idx="35265">
                  <c:v>650.00700000000006</c:v>
                </c:pt>
                <c:pt idx="35266">
                  <c:v>650.029</c:v>
                </c:pt>
                <c:pt idx="35267">
                  <c:v>650.05099999999993</c:v>
                </c:pt>
                <c:pt idx="35268">
                  <c:v>650.072</c:v>
                </c:pt>
                <c:pt idx="35269">
                  <c:v>650.09399999999994</c:v>
                </c:pt>
                <c:pt idx="35270">
                  <c:v>650.11500000000001</c:v>
                </c:pt>
                <c:pt idx="35271">
                  <c:v>650.13699999999994</c:v>
                </c:pt>
                <c:pt idx="35272">
                  <c:v>650.15899999999999</c:v>
                </c:pt>
                <c:pt idx="35273">
                  <c:v>650.18000000000006</c:v>
                </c:pt>
                <c:pt idx="35274">
                  <c:v>650.202</c:v>
                </c:pt>
                <c:pt idx="35275">
                  <c:v>650.22300000000007</c:v>
                </c:pt>
                <c:pt idx="35276">
                  <c:v>650.245</c:v>
                </c:pt>
                <c:pt idx="35277">
                  <c:v>650.26699999999994</c:v>
                </c:pt>
                <c:pt idx="35278">
                  <c:v>650.28800000000001</c:v>
                </c:pt>
                <c:pt idx="35279">
                  <c:v>650.31000000000006</c:v>
                </c:pt>
                <c:pt idx="35280">
                  <c:v>650.3309999999999</c:v>
                </c:pt>
                <c:pt idx="35281">
                  <c:v>650.35300000000007</c:v>
                </c:pt>
                <c:pt idx="35282">
                  <c:v>650.37400000000002</c:v>
                </c:pt>
                <c:pt idx="35283">
                  <c:v>650.39600000000007</c:v>
                </c:pt>
                <c:pt idx="35284">
                  <c:v>650.41800000000001</c:v>
                </c:pt>
                <c:pt idx="35285">
                  <c:v>650.43899999999996</c:v>
                </c:pt>
                <c:pt idx="35286">
                  <c:v>650.46100000000001</c:v>
                </c:pt>
                <c:pt idx="35287">
                  <c:v>650.48199999999997</c:v>
                </c:pt>
                <c:pt idx="35288">
                  <c:v>650.50399999999991</c:v>
                </c:pt>
                <c:pt idx="35289">
                  <c:v>650.52499999999998</c:v>
                </c:pt>
                <c:pt idx="35290">
                  <c:v>650.54700000000003</c:v>
                </c:pt>
                <c:pt idx="35291">
                  <c:v>650.56899999999996</c:v>
                </c:pt>
                <c:pt idx="35292">
                  <c:v>650.59</c:v>
                </c:pt>
                <c:pt idx="35293">
                  <c:v>650.61199999999997</c:v>
                </c:pt>
                <c:pt idx="35294">
                  <c:v>650.63300000000004</c:v>
                </c:pt>
                <c:pt idx="35295">
                  <c:v>650.65499999999997</c:v>
                </c:pt>
                <c:pt idx="35296">
                  <c:v>650.67600000000004</c:v>
                </c:pt>
                <c:pt idx="35297">
                  <c:v>650.69799999999998</c:v>
                </c:pt>
                <c:pt idx="35298">
                  <c:v>650.72</c:v>
                </c:pt>
                <c:pt idx="35299">
                  <c:v>650.7410000000001</c:v>
                </c:pt>
                <c:pt idx="35300">
                  <c:v>650.76300000000003</c:v>
                </c:pt>
                <c:pt idx="35301">
                  <c:v>650.78399999999999</c:v>
                </c:pt>
                <c:pt idx="35302">
                  <c:v>650.80600000000004</c:v>
                </c:pt>
                <c:pt idx="35303">
                  <c:v>650.827</c:v>
                </c:pt>
                <c:pt idx="35304">
                  <c:v>650.84899999999993</c:v>
                </c:pt>
                <c:pt idx="35305">
                  <c:v>650.87</c:v>
                </c:pt>
                <c:pt idx="35306">
                  <c:v>650.89199999999994</c:v>
                </c:pt>
                <c:pt idx="35307">
                  <c:v>650.91399999999999</c:v>
                </c:pt>
                <c:pt idx="35308">
                  <c:v>650.93499999999995</c:v>
                </c:pt>
                <c:pt idx="35309">
                  <c:v>650.95699999999999</c:v>
                </c:pt>
                <c:pt idx="35310">
                  <c:v>650.97800000000007</c:v>
                </c:pt>
                <c:pt idx="35311">
                  <c:v>651</c:v>
                </c:pt>
                <c:pt idx="35312">
                  <c:v>651.02100000000007</c:v>
                </c:pt>
                <c:pt idx="35313">
                  <c:v>651.04300000000001</c:v>
                </c:pt>
                <c:pt idx="35314">
                  <c:v>651.06399999999996</c:v>
                </c:pt>
                <c:pt idx="35315">
                  <c:v>651.08600000000001</c:v>
                </c:pt>
                <c:pt idx="35316">
                  <c:v>651.10699999999997</c:v>
                </c:pt>
                <c:pt idx="35317">
                  <c:v>651.12899999999991</c:v>
                </c:pt>
                <c:pt idx="35318">
                  <c:v>651.15</c:v>
                </c:pt>
                <c:pt idx="35319">
                  <c:v>651.17200000000003</c:v>
                </c:pt>
                <c:pt idx="35320">
                  <c:v>651.19399999999996</c:v>
                </c:pt>
                <c:pt idx="35321">
                  <c:v>651.21500000000003</c:v>
                </c:pt>
                <c:pt idx="35322">
                  <c:v>651.23699999999997</c:v>
                </c:pt>
                <c:pt idx="35323">
                  <c:v>651.25800000000004</c:v>
                </c:pt>
                <c:pt idx="35324">
                  <c:v>651.28</c:v>
                </c:pt>
                <c:pt idx="35325">
                  <c:v>651.30100000000004</c:v>
                </c:pt>
                <c:pt idx="35326">
                  <c:v>651.32299999999998</c:v>
                </c:pt>
                <c:pt idx="35327">
                  <c:v>651.34399999999994</c:v>
                </c:pt>
                <c:pt idx="35328">
                  <c:v>651.36599999999999</c:v>
                </c:pt>
                <c:pt idx="35329">
                  <c:v>651.38699999999994</c:v>
                </c:pt>
                <c:pt idx="35330">
                  <c:v>651.40899999999999</c:v>
                </c:pt>
                <c:pt idx="35331">
                  <c:v>651.42999999999995</c:v>
                </c:pt>
                <c:pt idx="35332">
                  <c:v>651.452</c:v>
                </c:pt>
                <c:pt idx="35333">
                  <c:v>651.47300000000007</c:v>
                </c:pt>
                <c:pt idx="35334">
                  <c:v>651.495</c:v>
                </c:pt>
                <c:pt idx="35335">
                  <c:v>651.51600000000008</c:v>
                </c:pt>
                <c:pt idx="35336">
                  <c:v>651.53800000000001</c:v>
                </c:pt>
                <c:pt idx="35337">
                  <c:v>651.55899999999997</c:v>
                </c:pt>
                <c:pt idx="35338">
                  <c:v>651.58100000000002</c:v>
                </c:pt>
                <c:pt idx="35339">
                  <c:v>651.60199999999998</c:v>
                </c:pt>
                <c:pt idx="35340">
                  <c:v>651.62399999999991</c:v>
                </c:pt>
                <c:pt idx="35341">
                  <c:v>651.64499999999998</c:v>
                </c:pt>
                <c:pt idx="35342">
                  <c:v>651.66700000000003</c:v>
                </c:pt>
                <c:pt idx="35343">
                  <c:v>651.68799999999999</c:v>
                </c:pt>
                <c:pt idx="35344">
                  <c:v>651.71</c:v>
                </c:pt>
                <c:pt idx="35345">
                  <c:v>651.73099999999999</c:v>
                </c:pt>
                <c:pt idx="35346">
                  <c:v>651.75300000000004</c:v>
                </c:pt>
                <c:pt idx="35347">
                  <c:v>651.774</c:v>
                </c:pt>
                <c:pt idx="35348">
                  <c:v>651.79600000000005</c:v>
                </c:pt>
                <c:pt idx="35349">
                  <c:v>651.81700000000001</c:v>
                </c:pt>
                <c:pt idx="35350">
                  <c:v>651.83899999999994</c:v>
                </c:pt>
                <c:pt idx="35351">
                  <c:v>651.86</c:v>
                </c:pt>
                <c:pt idx="35352">
                  <c:v>651.88199999999995</c:v>
                </c:pt>
                <c:pt idx="35353">
                  <c:v>651.90300000000002</c:v>
                </c:pt>
                <c:pt idx="35354">
                  <c:v>651.92499999999995</c:v>
                </c:pt>
                <c:pt idx="35355">
                  <c:v>651.94599999999991</c:v>
                </c:pt>
                <c:pt idx="35356">
                  <c:v>651.96800000000007</c:v>
                </c:pt>
                <c:pt idx="35357">
                  <c:v>651.98900000000003</c:v>
                </c:pt>
                <c:pt idx="35358">
                  <c:v>652.01099999999997</c:v>
                </c:pt>
                <c:pt idx="35359">
                  <c:v>652.03200000000004</c:v>
                </c:pt>
                <c:pt idx="35360">
                  <c:v>652.05399999999997</c:v>
                </c:pt>
                <c:pt idx="35361">
                  <c:v>652.07500000000005</c:v>
                </c:pt>
                <c:pt idx="35362">
                  <c:v>652.09699999999998</c:v>
                </c:pt>
                <c:pt idx="35363">
                  <c:v>652.11800000000005</c:v>
                </c:pt>
                <c:pt idx="35364">
                  <c:v>652.14</c:v>
                </c:pt>
                <c:pt idx="35365">
                  <c:v>652.16099999999994</c:v>
                </c:pt>
                <c:pt idx="35366">
                  <c:v>652.18299999999999</c:v>
                </c:pt>
                <c:pt idx="35367">
                  <c:v>652.20399999999995</c:v>
                </c:pt>
                <c:pt idx="35368">
                  <c:v>652.226</c:v>
                </c:pt>
                <c:pt idx="35369">
                  <c:v>652.24699999999996</c:v>
                </c:pt>
                <c:pt idx="35370">
                  <c:v>652.26900000000001</c:v>
                </c:pt>
                <c:pt idx="35371">
                  <c:v>652.29000000000008</c:v>
                </c:pt>
                <c:pt idx="35372">
                  <c:v>652.31200000000001</c:v>
                </c:pt>
                <c:pt idx="35373">
                  <c:v>652.33300000000008</c:v>
                </c:pt>
                <c:pt idx="35374">
                  <c:v>652.35400000000004</c:v>
                </c:pt>
                <c:pt idx="35375">
                  <c:v>652.37599999999998</c:v>
                </c:pt>
                <c:pt idx="35376">
                  <c:v>652.39700000000005</c:v>
                </c:pt>
                <c:pt idx="35377">
                  <c:v>652.41899999999998</c:v>
                </c:pt>
                <c:pt idx="35378">
                  <c:v>652.44000000000005</c:v>
                </c:pt>
                <c:pt idx="35379">
                  <c:v>652.46199999999999</c:v>
                </c:pt>
                <c:pt idx="35380">
                  <c:v>652.48299999999995</c:v>
                </c:pt>
                <c:pt idx="35381">
                  <c:v>652.505</c:v>
                </c:pt>
                <c:pt idx="35382">
                  <c:v>652.52599999999995</c:v>
                </c:pt>
                <c:pt idx="35383">
                  <c:v>652.548</c:v>
                </c:pt>
                <c:pt idx="35384">
                  <c:v>652.56899999999996</c:v>
                </c:pt>
                <c:pt idx="35385">
                  <c:v>652.59</c:v>
                </c:pt>
                <c:pt idx="35386">
                  <c:v>652.61199999999997</c:v>
                </c:pt>
                <c:pt idx="35387">
                  <c:v>652.63299999999992</c:v>
                </c:pt>
                <c:pt idx="35388">
                  <c:v>652.65500000000009</c:v>
                </c:pt>
                <c:pt idx="35389">
                  <c:v>652.67599999999993</c:v>
                </c:pt>
                <c:pt idx="35390">
                  <c:v>652.69799999999998</c:v>
                </c:pt>
                <c:pt idx="35391">
                  <c:v>652.71900000000005</c:v>
                </c:pt>
                <c:pt idx="35392">
                  <c:v>652.74099999999999</c:v>
                </c:pt>
                <c:pt idx="35393">
                  <c:v>652.76200000000006</c:v>
                </c:pt>
                <c:pt idx="35394">
                  <c:v>652.78399999999999</c:v>
                </c:pt>
                <c:pt idx="35395">
                  <c:v>652.80499999999995</c:v>
                </c:pt>
                <c:pt idx="35396">
                  <c:v>652.82600000000002</c:v>
                </c:pt>
                <c:pt idx="35397">
                  <c:v>652.84799999999996</c:v>
                </c:pt>
                <c:pt idx="35398">
                  <c:v>652.86900000000003</c:v>
                </c:pt>
                <c:pt idx="35399">
                  <c:v>652.89099999999996</c:v>
                </c:pt>
                <c:pt idx="35400">
                  <c:v>652.91200000000003</c:v>
                </c:pt>
                <c:pt idx="35401">
                  <c:v>652.93399999999997</c:v>
                </c:pt>
                <c:pt idx="35402">
                  <c:v>652.95499999999993</c:v>
                </c:pt>
                <c:pt idx="35403">
                  <c:v>652.976</c:v>
                </c:pt>
                <c:pt idx="35404">
                  <c:v>652.99799999999993</c:v>
                </c:pt>
                <c:pt idx="35405">
                  <c:v>653.01900000000001</c:v>
                </c:pt>
                <c:pt idx="35406">
                  <c:v>653.04100000000005</c:v>
                </c:pt>
                <c:pt idx="35407">
                  <c:v>653.0619999999999</c:v>
                </c:pt>
                <c:pt idx="35408">
                  <c:v>653.08400000000006</c:v>
                </c:pt>
                <c:pt idx="35409">
                  <c:v>653.10500000000002</c:v>
                </c:pt>
                <c:pt idx="35410">
                  <c:v>653.12599999999998</c:v>
                </c:pt>
                <c:pt idx="35411">
                  <c:v>653.14800000000002</c:v>
                </c:pt>
                <c:pt idx="35412">
                  <c:v>653.1690000000001</c:v>
                </c:pt>
                <c:pt idx="35413">
                  <c:v>653.19100000000003</c:v>
                </c:pt>
                <c:pt idx="35414">
                  <c:v>653.21199999999999</c:v>
                </c:pt>
                <c:pt idx="35415">
                  <c:v>653.23400000000004</c:v>
                </c:pt>
                <c:pt idx="35416">
                  <c:v>653.255</c:v>
                </c:pt>
                <c:pt idx="35417">
                  <c:v>653.27600000000007</c:v>
                </c:pt>
                <c:pt idx="35418">
                  <c:v>653.298</c:v>
                </c:pt>
                <c:pt idx="35419">
                  <c:v>653.31899999999996</c:v>
                </c:pt>
                <c:pt idx="35420">
                  <c:v>653.34100000000001</c:v>
                </c:pt>
                <c:pt idx="35421">
                  <c:v>653.36199999999997</c:v>
                </c:pt>
                <c:pt idx="35422">
                  <c:v>653.38300000000004</c:v>
                </c:pt>
                <c:pt idx="35423">
                  <c:v>653.40499999999997</c:v>
                </c:pt>
                <c:pt idx="35424">
                  <c:v>653.42600000000004</c:v>
                </c:pt>
                <c:pt idx="35425">
                  <c:v>653.44799999999998</c:v>
                </c:pt>
                <c:pt idx="35426">
                  <c:v>653.46899999999994</c:v>
                </c:pt>
                <c:pt idx="35427">
                  <c:v>653.49</c:v>
                </c:pt>
                <c:pt idx="35428">
                  <c:v>653.51199999999994</c:v>
                </c:pt>
                <c:pt idx="35429">
                  <c:v>653.53300000000002</c:v>
                </c:pt>
                <c:pt idx="35430">
                  <c:v>653.55499999999995</c:v>
                </c:pt>
                <c:pt idx="35431">
                  <c:v>653.57599999999991</c:v>
                </c:pt>
                <c:pt idx="35432">
                  <c:v>653.59699999999998</c:v>
                </c:pt>
                <c:pt idx="35433">
                  <c:v>653.61900000000003</c:v>
                </c:pt>
                <c:pt idx="35434">
                  <c:v>653.64</c:v>
                </c:pt>
                <c:pt idx="35435">
                  <c:v>653.66200000000003</c:v>
                </c:pt>
                <c:pt idx="35436">
                  <c:v>653.68299999999999</c:v>
                </c:pt>
                <c:pt idx="35437">
                  <c:v>653.70399999999995</c:v>
                </c:pt>
                <c:pt idx="35438">
                  <c:v>653.726</c:v>
                </c:pt>
                <c:pt idx="35439">
                  <c:v>653.74699999999996</c:v>
                </c:pt>
                <c:pt idx="35440">
                  <c:v>653.76900000000001</c:v>
                </c:pt>
                <c:pt idx="35441">
                  <c:v>653.79000000000008</c:v>
                </c:pt>
                <c:pt idx="35442">
                  <c:v>653.81099999999992</c:v>
                </c:pt>
                <c:pt idx="35443">
                  <c:v>653.83299999999997</c:v>
                </c:pt>
                <c:pt idx="35444">
                  <c:v>653.85400000000004</c:v>
                </c:pt>
                <c:pt idx="35445">
                  <c:v>653.875</c:v>
                </c:pt>
                <c:pt idx="35446">
                  <c:v>653.89700000000005</c:v>
                </c:pt>
                <c:pt idx="35447">
                  <c:v>653.91800000000001</c:v>
                </c:pt>
                <c:pt idx="35448">
                  <c:v>653.94000000000005</c:v>
                </c:pt>
                <c:pt idx="35449">
                  <c:v>653.96100000000001</c:v>
                </c:pt>
                <c:pt idx="35450">
                  <c:v>653.98200000000008</c:v>
                </c:pt>
                <c:pt idx="35451">
                  <c:v>654.00400000000002</c:v>
                </c:pt>
                <c:pt idx="35452">
                  <c:v>654.02499999999998</c:v>
                </c:pt>
                <c:pt idx="35453">
                  <c:v>654.04600000000005</c:v>
                </c:pt>
                <c:pt idx="35454">
                  <c:v>654.06799999999998</c:v>
                </c:pt>
                <c:pt idx="35455">
                  <c:v>654.08900000000006</c:v>
                </c:pt>
                <c:pt idx="35456">
                  <c:v>654.11099999999999</c:v>
                </c:pt>
                <c:pt idx="35457">
                  <c:v>654.13200000000006</c:v>
                </c:pt>
                <c:pt idx="35458">
                  <c:v>654.15300000000002</c:v>
                </c:pt>
                <c:pt idx="35459">
                  <c:v>654.17499999999995</c:v>
                </c:pt>
                <c:pt idx="35460">
                  <c:v>654.19600000000003</c:v>
                </c:pt>
                <c:pt idx="35461">
                  <c:v>654.21699999999998</c:v>
                </c:pt>
                <c:pt idx="35462">
                  <c:v>654.23900000000003</c:v>
                </c:pt>
                <c:pt idx="35463">
                  <c:v>654.26</c:v>
                </c:pt>
                <c:pt idx="35464">
                  <c:v>654.28100000000006</c:v>
                </c:pt>
                <c:pt idx="35465">
                  <c:v>654.303</c:v>
                </c:pt>
                <c:pt idx="35466">
                  <c:v>654.32399999999996</c:v>
                </c:pt>
                <c:pt idx="35467">
                  <c:v>654.34500000000003</c:v>
                </c:pt>
                <c:pt idx="35468">
                  <c:v>654.36699999999996</c:v>
                </c:pt>
                <c:pt idx="35469">
                  <c:v>654.38800000000003</c:v>
                </c:pt>
                <c:pt idx="35470">
                  <c:v>654.41</c:v>
                </c:pt>
                <c:pt idx="35471">
                  <c:v>654.43100000000004</c:v>
                </c:pt>
                <c:pt idx="35472">
                  <c:v>654.452</c:v>
                </c:pt>
                <c:pt idx="35473">
                  <c:v>654.47399999999993</c:v>
                </c:pt>
                <c:pt idx="35474">
                  <c:v>654.495</c:v>
                </c:pt>
                <c:pt idx="35475">
                  <c:v>654.51599999999996</c:v>
                </c:pt>
                <c:pt idx="35476">
                  <c:v>654.53800000000001</c:v>
                </c:pt>
                <c:pt idx="35477">
                  <c:v>654.55899999999997</c:v>
                </c:pt>
                <c:pt idx="35478">
                  <c:v>654.58000000000004</c:v>
                </c:pt>
                <c:pt idx="35479">
                  <c:v>654.60199999999998</c:v>
                </c:pt>
                <c:pt idx="35480">
                  <c:v>654.62300000000005</c:v>
                </c:pt>
                <c:pt idx="35481">
                  <c:v>654.64400000000001</c:v>
                </c:pt>
                <c:pt idx="35482">
                  <c:v>654.66599999999994</c:v>
                </c:pt>
                <c:pt idx="35483">
                  <c:v>654.68700000000001</c:v>
                </c:pt>
                <c:pt idx="35484">
                  <c:v>654.70799999999997</c:v>
                </c:pt>
                <c:pt idx="35485">
                  <c:v>654.73</c:v>
                </c:pt>
                <c:pt idx="35486">
                  <c:v>654.75099999999998</c:v>
                </c:pt>
                <c:pt idx="35487">
                  <c:v>654.77200000000005</c:v>
                </c:pt>
                <c:pt idx="35488">
                  <c:v>654.79399999999998</c:v>
                </c:pt>
                <c:pt idx="35489">
                  <c:v>654.81499999999994</c:v>
                </c:pt>
                <c:pt idx="35490">
                  <c:v>654.83600000000001</c:v>
                </c:pt>
                <c:pt idx="35491">
                  <c:v>654.85799999999995</c:v>
                </c:pt>
                <c:pt idx="35492">
                  <c:v>654.87900000000002</c:v>
                </c:pt>
                <c:pt idx="35493">
                  <c:v>654.9</c:v>
                </c:pt>
                <c:pt idx="35494">
                  <c:v>654.92200000000003</c:v>
                </c:pt>
                <c:pt idx="35495">
                  <c:v>654.94299999999998</c:v>
                </c:pt>
                <c:pt idx="35496">
                  <c:v>654.96400000000006</c:v>
                </c:pt>
                <c:pt idx="35497">
                  <c:v>654.98500000000001</c:v>
                </c:pt>
                <c:pt idx="35498">
                  <c:v>655.00699999999995</c:v>
                </c:pt>
                <c:pt idx="35499">
                  <c:v>655.02800000000002</c:v>
                </c:pt>
                <c:pt idx="35500">
                  <c:v>655.04899999999998</c:v>
                </c:pt>
                <c:pt idx="35501">
                  <c:v>655.07100000000003</c:v>
                </c:pt>
                <c:pt idx="35502">
                  <c:v>655.09199999999998</c:v>
                </c:pt>
                <c:pt idx="35503">
                  <c:v>655.11300000000006</c:v>
                </c:pt>
                <c:pt idx="35504">
                  <c:v>655.13499999999999</c:v>
                </c:pt>
                <c:pt idx="35505">
                  <c:v>655.15600000000006</c:v>
                </c:pt>
                <c:pt idx="35506">
                  <c:v>655.17700000000002</c:v>
                </c:pt>
                <c:pt idx="35507">
                  <c:v>655.19899999999996</c:v>
                </c:pt>
                <c:pt idx="35508">
                  <c:v>655.22</c:v>
                </c:pt>
                <c:pt idx="35509">
                  <c:v>655.24099999999999</c:v>
                </c:pt>
                <c:pt idx="35510">
                  <c:v>655.26200000000006</c:v>
                </c:pt>
                <c:pt idx="35511">
                  <c:v>655.28399999999999</c:v>
                </c:pt>
                <c:pt idx="35512">
                  <c:v>655.30500000000006</c:v>
                </c:pt>
                <c:pt idx="35513">
                  <c:v>655.32600000000002</c:v>
                </c:pt>
                <c:pt idx="35514">
                  <c:v>655.34800000000007</c:v>
                </c:pt>
                <c:pt idx="35515">
                  <c:v>655.36900000000003</c:v>
                </c:pt>
                <c:pt idx="35516">
                  <c:v>655.3900000000001</c:v>
                </c:pt>
                <c:pt idx="35517">
                  <c:v>655.41200000000003</c:v>
                </c:pt>
                <c:pt idx="35518">
                  <c:v>655.43299999999999</c:v>
                </c:pt>
                <c:pt idx="35519">
                  <c:v>655.45400000000006</c:v>
                </c:pt>
                <c:pt idx="35520">
                  <c:v>655.47499999999991</c:v>
                </c:pt>
                <c:pt idx="35521">
                  <c:v>655.49700000000007</c:v>
                </c:pt>
                <c:pt idx="35522">
                  <c:v>655.51800000000003</c:v>
                </c:pt>
                <c:pt idx="35523">
                  <c:v>655.53899999999999</c:v>
                </c:pt>
                <c:pt idx="35524">
                  <c:v>655.56100000000004</c:v>
                </c:pt>
                <c:pt idx="35525">
                  <c:v>655.58199999999999</c:v>
                </c:pt>
                <c:pt idx="35526">
                  <c:v>655.60299999999995</c:v>
                </c:pt>
                <c:pt idx="35527">
                  <c:v>655.62400000000002</c:v>
                </c:pt>
                <c:pt idx="35528">
                  <c:v>655.64600000000007</c:v>
                </c:pt>
                <c:pt idx="35529">
                  <c:v>655.66699999999992</c:v>
                </c:pt>
                <c:pt idx="35530">
                  <c:v>655.68799999999999</c:v>
                </c:pt>
                <c:pt idx="35531">
                  <c:v>655.70899999999995</c:v>
                </c:pt>
                <c:pt idx="35532">
                  <c:v>655.73099999999999</c:v>
                </c:pt>
                <c:pt idx="35533">
                  <c:v>655.75199999999995</c:v>
                </c:pt>
                <c:pt idx="35534">
                  <c:v>655.77300000000002</c:v>
                </c:pt>
                <c:pt idx="35535">
                  <c:v>655.79499999999996</c:v>
                </c:pt>
                <c:pt idx="35536">
                  <c:v>655.81599999999992</c:v>
                </c:pt>
                <c:pt idx="35537">
                  <c:v>655.83699999999999</c:v>
                </c:pt>
                <c:pt idx="35538">
                  <c:v>655.85800000000006</c:v>
                </c:pt>
                <c:pt idx="35539">
                  <c:v>655.88</c:v>
                </c:pt>
                <c:pt idx="35540">
                  <c:v>655.90099999999995</c:v>
                </c:pt>
                <c:pt idx="35541">
                  <c:v>655.92200000000003</c:v>
                </c:pt>
                <c:pt idx="35542">
                  <c:v>655.92499999999995</c:v>
                </c:pt>
                <c:pt idx="35543">
                  <c:v>655.94299999999998</c:v>
                </c:pt>
                <c:pt idx="35544">
                  <c:v>655.94799999999998</c:v>
                </c:pt>
                <c:pt idx="35545">
                  <c:v>655.96500000000003</c:v>
                </c:pt>
                <c:pt idx="35546">
                  <c:v>655.96999999999991</c:v>
                </c:pt>
                <c:pt idx="35547">
                  <c:v>655.98599999999999</c:v>
                </c:pt>
                <c:pt idx="35548">
                  <c:v>655.99299999999994</c:v>
                </c:pt>
                <c:pt idx="35549">
                  <c:v>656.00700000000006</c:v>
                </c:pt>
                <c:pt idx="35550">
                  <c:v>656.01599999999996</c:v>
                </c:pt>
                <c:pt idx="35551">
                  <c:v>656.03800000000001</c:v>
                </c:pt>
                <c:pt idx="35552">
                  <c:v>656.06100000000004</c:v>
                </c:pt>
                <c:pt idx="35553">
                  <c:v>656.08400000000006</c:v>
                </c:pt>
                <c:pt idx="35554">
                  <c:v>656.10599999999999</c:v>
                </c:pt>
                <c:pt idx="35555">
                  <c:v>656.12900000000002</c:v>
                </c:pt>
                <c:pt idx="35556">
                  <c:v>656.15200000000004</c:v>
                </c:pt>
                <c:pt idx="35557">
                  <c:v>656.17499999999995</c:v>
                </c:pt>
                <c:pt idx="35558">
                  <c:v>656.197</c:v>
                </c:pt>
                <c:pt idx="35559">
                  <c:v>656.22</c:v>
                </c:pt>
                <c:pt idx="35560">
                  <c:v>656.24299999999994</c:v>
                </c:pt>
                <c:pt idx="35561">
                  <c:v>656.26499999999999</c:v>
                </c:pt>
                <c:pt idx="35562">
                  <c:v>656.2879999999999</c:v>
                </c:pt>
                <c:pt idx="35563">
                  <c:v>656.31099999999992</c:v>
                </c:pt>
                <c:pt idx="35564">
                  <c:v>656.33300000000008</c:v>
                </c:pt>
                <c:pt idx="35565">
                  <c:v>656.35599999999999</c:v>
                </c:pt>
                <c:pt idx="35566">
                  <c:v>656.37900000000002</c:v>
                </c:pt>
                <c:pt idx="35567">
                  <c:v>656.40099999999995</c:v>
                </c:pt>
                <c:pt idx="35568">
                  <c:v>656.42399999999998</c:v>
                </c:pt>
                <c:pt idx="35569">
                  <c:v>656.447</c:v>
                </c:pt>
                <c:pt idx="35570">
                  <c:v>656.46899999999994</c:v>
                </c:pt>
                <c:pt idx="35571">
                  <c:v>656.49199999999996</c:v>
                </c:pt>
                <c:pt idx="35572">
                  <c:v>656.51499999999999</c:v>
                </c:pt>
                <c:pt idx="35573">
                  <c:v>656.53700000000003</c:v>
                </c:pt>
                <c:pt idx="35574">
                  <c:v>656.56000000000006</c:v>
                </c:pt>
                <c:pt idx="35575">
                  <c:v>656.58300000000008</c:v>
                </c:pt>
                <c:pt idx="35576">
                  <c:v>656.60500000000002</c:v>
                </c:pt>
                <c:pt idx="35577">
                  <c:v>656.62800000000004</c:v>
                </c:pt>
                <c:pt idx="35578">
                  <c:v>656.65100000000007</c:v>
                </c:pt>
                <c:pt idx="35579">
                  <c:v>656.673</c:v>
                </c:pt>
                <c:pt idx="35580">
                  <c:v>656.69600000000003</c:v>
                </c:pt>
                <c:pt idx="35581">
                  <c:v>656.71899999999994</c:v>
                </c:pt>
                <c:pt idx="35582">
                  <c:v>656.74099999999999</c:v>
                </c:pt>
                <c:pt idx="35583">
                  <c:v>656.76400000000001</c:v>
                </c:pt>
                <c:pt idx="35584">
                  <c:v>656.78699999999992</c:v>
                </c:pt>
                <c:pt idx="35585">
                  <c:v>656.80900000000008</c:v>
                </c:pt>
                <c:pt idx="35586">
                  <c:v>656.83199999999999</c:v>
                </c:pt>
                <c:pt idx="35587">
                  <c:v>656.85500000000002</c:v>
                </c:pt>
                <c:pt idx="35588">
                  <c:v>656.87700000000007</c:v>
                </c:pt>
                <c:pt idx="35589">
                  <c:v>656.9</c:v>
                </c:pt>
                <c:pt idx="35590">
                  <c:v>656.923</c:v>
                </c:pt>
                <c:pt idx="35591">
                  <c:v>656.94499999999994</c:v>
                </c:pt>
                <c:pt idx="35592">
                  <c:v>656.96799999999996</c:v>
                </c:pt>
                <c:pt idx="35593">
                  <c:v>656.99</c:v>
                </c:pt>
                <c:pt idx="35594">
                  <c:v>657.01299999999992</c:v>
                </c:pt>
                <c:pt idx="35595">
                  <c:v>657.03599999999994</c:v>
                </c:pt>
                <c:pt idx="35596">
                  <c:v>657.05799999999999</c:v>
                </c:pt>
                <c:pt idx="35597">
                  <c:v>657.08100000000002</c:v>
                </c:pt>
                <c:pt idx="35598">
                  <c:v>657.10400000000004</c:v>
                </c:pt>
                <c:pt idx="35599">
                  <c:v>657.12599999999998</c:v>
                </c:pt>
                <c:pt idx="35600">
                  <c:v>657.149</c:v>
                </c:pt>
                <c:pt idx="35601">
                  <c:v>657.17200000000003</c:v>
                </c:pt>
                <c:pt idx="35602">
                  <c:v>657.19399999999996</c:v>
                </c:pt>
                <c:pt idx="35603">
                  <c:v>657.21699999999998</c:v>
                </c:pt>
                <c:pt idx="35604">
                  <c:v>657.23900000000003</c:v>
                </c:pt>
                <c:pt idx="35605">
                  <c:v>657.26200000000006</c:v>
                </c:pt>
                <c:pt idx="35606">
                  <c:v>657.28500000000008</c:v>
                </c:pt>
                <c:pt idx="35607">
                  <c:v>657.30700000000002</c:v>
                </c:pt>
                <c:pt idx="35608">
                  <c:v>657.33</c:v>
                </c:pt>
                <c:pt idx="35609">
                  <c:v>657.35300000000007</c:v>
                </c:pt>
                <c:pt idx="35610">
                  <c:v>657.375</c:v>
                </c:pt>
                <c:pt idx="35611">
                  <c:v>657.39800000000002</c:v>
                </c:pt>
                <c:pt idx="35612">
                  <c:v>657.42</c:v>
                </c:pt>
                <c:pt idx="35613">
                  <c:v>657.44299999999998</c:v>
                </c:pt>
                <c:pt idx="35614">
                  <c:v>657.46600000000001</c:v>
                </c:pt>
                <c:pt idx="35615">
                  <c:v>657.48800000000006</c:v>
                </c:pt>
                <c:pt idx="35616">
                  <c:v>657.51100000000008</c:v>
                </c:pt>
                <c:pt idx="35617">
                  <c:v>657.53399999999999</c:v>
                </c:pt>
                <c:pt idx="35618">
                  <c:v>657.55600000000004</c:v>
                </c:pt>
                <c:pt idx="35619">
                  <c:v>657.57900000000006</c:v>
                </c:pt>
                <c:pt idx="35620">
                  <c:v>657.601</c:v>
                </c:pt>
                <c:pt idx="35621">
                  <c:v>657.62400000000002</c:v>
                </c:pt>
                <c:pt idx="35622">
                  <c:v>657.64699999999993</c:v>
                </c:pt>
                <c:pt idx="35623">
                  <c:v>657.66899999999998</c:v>
                </c:pt>
                <c:pt idx="35624">
                  <c:v>657.69200000000001</c:v>
                </c:pt>
                <c:pt idx="35625">
                  <c:v>657.71400000000006</c:v>
                </c:pt>
                <c:pt idx="35626">
                  <c:v>657.73700000000008</c:v>
                </c:pt>
                <c:pt idx="35627">
                  <c:v>657.76</c:v>
                </c:pt>
                <c:pt idx="35628">
                  <c:v>657.78200000000004</c:v>
                </c:pt>
                <c:pt idx="35629">
                  <c:v>657.80499999999995</c:v>
                </c:pt>
                <c:pt idx="35630">
                  <c:v>657.827</c:v>
                </c:pt>
                <c:pt idx="35631">
                  <c:v>657.85</c:v>
                </c:pt>
                <c:pt idx="35632">
                  <c:v>657.87299999999993</c:v>
                </c:pt>
                <c:pt idx="35633">
                  <c:v>657.89499999999998</c:v>
                </c:pt>
                <c:pt idx="35634">
                  <c:v>657.91799999999989</c:v>
                </c:pt>
                <c:pt idx="35635">
                  <c:v>657.94</c:v>
                </c:pt>
                <c:pt idx="35636">
                  <c:v>657.96300000000008</c:v>
                </c:pt>
                <c:pt idx="35637">
                  <c:v>657.98599999999999</c:v>
                </c:pt>
                <c:pt idx="35638">
                  <c:v>658.00800000000004</c:v>
                </c:pt>
                <c:pt idx="35639">
                  <c:v>658.03099999999995</c:v>
                </c:pt>
                <c:pt idx="35640">
                  <c:v>658.053</c:v>
                </c:pt>
                <c:pt idx="35641">
                  <c:v>658.07600000000002</c:v>
                </c:pt>
                <c:pt idx="35642">
                  <c:v>658.09899999999993</c:v>
                </c:pt>
                <c:pt idx="35643">
                  <c:v>658.12100000000009</c:v>
                </c:pt>
                <c:pt idx="35644">
                  <c:v>658.14400000000001</c:v>
                </c:pt>
                <c:pt idx="35645">
                  <c:v>658.16600000000005</c:v>
                </c:pt>
                <c:pt idx="35646">
                  <c:v>658.18899999999996</c:v>
                </c:pt>
                <c:pt idx="35647">
                  <c:v>658.21100000000001</c:v>
                </c:pt>
                <c:pt idx="35648">
                  <c:v>658.23400000000004</c:v>
                </c:pt>
                <c:pt idx="35649">
                  <c:v>658.25699999999995</c:v>
                </c:pt>
                <c:pt idx="35650">
                  <c:v>658.279</c:v>
                </c:pt>
                <c:pt idx="35651">
                  <c:v>658.30199999999991</c:v>
                </c:pt>
                <c:pt idx="35652">
                  <c:v>658.32400000000007</c:v>
                </c:pt>
                <c:pt idx="35653">
                  <c:v>658.34700000000009</c:v>
                </c:pt>
                <c:pt idx="35654">
                  <c:v>658.36900000000003</c:v>
                </c:pt>
                <c:pt idx="35655">
                  <c:v>658.39200000000005</c:v>
                </c:pt>
                <c:pt idx="35656">
                  <c:v>658.41499999999996</c:v>
                </c:pt>
                <c:pt idx="35657">
                  <c:v>658.43700000000001</c:v>
                </c:pt>
                <c:pt idx="35658">
                  <c:v>658.46</c:v>
                </c:pt>
                <c:pt idx="35659">
                  <c:v>658.48199999999997</c:v>
                </c:pt>
                <c:pt idx="35660">
                  <c:v>658.505</c:v>
                </c:pt>
                <c:pt idx="35661">
                  <c:v>658.52700000000004</c:v>
                </c:pt>
                <c:pt idx="35662">
                  <c:v>658.55000000000007</c:v>
                </c:pt>
                <c:pt idx="35663">
                  <c:v>658.57299999999998</c:v>
                </c:pt>
                <c:pt idx="35664">
                  <c:v>658.59500000000003</c:v>
                </c:pt>
                <c:pt idx="35665">
                  <c:v>658.61800000000005</c:v>
                </c:pt>
                <c:pt idx="35666">
                  <c:v>658.64</c:v>
                </c:pt>
                <c:pt idx="35667">
                  <c:v>658.66300000000001</c:v>
                </c:pt>
                <c:pt idx="35668">
                  <c:v>658.68500000000006</c:v>
                </c:pt>
                <c:pt idx="35669">
                  <c:v>658.70800000000008</c:v>
                </c:pt>
                <c:pt idx="35670">
                  <c:v>658.73</c:v>
                </c:pt>
                <c:pt idx="35671">
                  <c:v>658.75300000000004</c:v>
                </c:pt>
                <c:pt idx="35672">
                  <c:v>658.77600000000007</c:v>
                </c:pt>
                <c:pt idx="35673">
                  <c:v>658.798</c:v>
                </c:pt>
                <c:pt idx="35674">
                  <c:v>658.82100000000003</c:v>
                </c:pt>
                <c:pt idx="35675">
                  <c:v>658.84299999999996</c:v>
                </c:pt>
                <c:pt idx="35676">
                  <c:v>658.86599999999999</c:v>
                </c:pt>
                <c:pt idx="35677">
                  <c:v>658.88800000000003</c:v>
                </c:pt>
                <c:pt idx="35678">
                  <c:v>658.91100000000006</c:v>
                </c:pt>
                <c:pt idx="35679">
                  <c:v>658.93299999999999</c:v>
                </c:pt>
                <c:pt idx="35680">
                  <c:v>658.95600000000002</c:v>
                </c:pt>
                <c:pt idx="35681">
                  <c:v>658.97799999999995</c:v>
                </c:pt>
                <c:pt idx="35682">
                  <c:v>659.00099999999998</c:v>
                </c:pt>
                <c:pt idx="35683">
                  <c:v>659.02299999999991</c:v>
                </c:pt>
                <c:pt idx="35684">
                  <c:v>659.04599999999994</c:v>
                </c:pt>
                <c:pt idx="35685">
                  <c:v>659.06899999999996</c:v>
                </c:pt>
                <c:pt idx="35686">
                  <c:v>659.09100000000001</c:v>
                </c:pt>
                <c:pt idx="35687">
                  <c:v>659.11400000000003</c:v>
                </c:pt>
                <c:pt idx="35688">
                  <c:v>659.13599999999997</c:v>
                </c:pt>
                <c:pt idx="35689">
                  <c:v>659.15899999999999</c:v>
                </c:pt>
                <c:pt idx="35690">
                  <c:v>659.18099999999993</c:v>
                </c:pt>
                <c:pt idx="35691">
                  <c:v>659.20399999999995</c:v>
                </c:pt>
                <c:pt idx="35692">
                  <c:v>659.226</c:v>
                </c:pt>
                <c:pt idx="35693">
                  <c:v>659.24899999999991</c:v>
                </c:pt>
                <c:pt idx="35694">
                  <c:v>659.27100000000007</c:v>
                </c:pt>
                <c:pt idx="35695">
                  <c:v>659.29399999999998</c:v>
                </c:pt>
                <c:pt idx="35696">
                  <c:v>659.31600000000003</c:v>
                </c:pt>
                <c:pt idx="35697">
                  <c:v>659.33900000000006</c:v>
                </c:pt>
                <c:pt idx="35698">
                  <c:v>659.36099999999999</c:v>
                </c:pt>
                <c:pt idx="35699">
                  <c:v>659.38400000000001</c:v>
                </c:pt>
                <c:pt idx="35700">
                  <c:v>659.40600000000006</c:v>
                </c:pt>
                <c:pt idx="35701">
                  <c:v>659.42900000000009</c:v>
                </c:pt>
                <c:pt idx="35702">
                  <c:v>659.45100000000002</c:v>
                </c:pt>
                <c:pt idx="35703">
                  <c:v>659.47400000000005</c:v>
                </c:pt>
                <c:pt idx="35704">
                  <c:v>659.49599999999998</c:v>
                </c:pt>
                <c:pt idx="35705">
                  <c:v>659.51900000000001</c:v>
                </c:pt>
                <c:pt idx="35706">
                  <c:v>659.54099999999994</c:v>
                </c:pt>
                <c:pt idx="35707">
                  <c:v>659.56399999999996</c:v>
                </c:pt>
                <c:pt idx="35708">
                  <c:v>659.58600000000001</c:v>
                </c:pt>
                <c:pt idx="35709">
                  <c:v>659.60900000000004</c:v>
                </c:pt>
                <c:pt idx="35710">
                  <c:v>659.63099999999997</c:v>
                </c:pt>
                <c:pt idx="35711">
                  <c:v>659.654</c:v>
                </c:pt>
                <c:pt idx="35712">
                  <c:v>659.67599999999993</c:v>
                </c:pt>
                <c:pt idx="35713">
                  <c:v>659.69899999999996</c:v>
                </c:pt>
                <c:pt idx="35714">
                  <c:v>659.721</c:v>
                </c:pt>
                <c:pt idx="35715">
                  <c:v>659.74399999999991</c:v>
                </c:pt>
                <c:pt idx="35716">
                  <c:v>659.76600000000008</c:v>
                </c:pt>
                <c:pt idx="35717">
                  <c:v>659.78899999999999</c:v>
                </c:pt>
                <c:pt idx="35718">
                  <c:v>659.81100000000004</c:v>
                </c:pt>
                <c:pt idx="35719">
                  <c:v>659.83400000000006</c:v>
                </c:pt>
                <c:pt idx="35720">
                  <c:v>659.85599999999999</c:v>
                </c:pt>
                <c:pt idx="35721">
                  <c:v>659.87900000000002</c:v>
                </c:pt>
                <c:pt idx="35722">
                  <c:v>659.90099999999995</c:v>
                </c:pt>
                <c:pt idx="35723">
                  <c:v>659.92399999999998</c:v>
                </c:pt>
                <c:pt idx="35724">
                  <c:v>659.94600000000003</c:v>
                </c:pt>
                <c:pt idx="35725">
                  <c:v>659.96900000000005</c:v>
                </c:pt>
                <c:pt idx="35726">
                  <c:v>659.99099999999999</c:v>
                </c:pt>
                <c:pt idx="35727">
                  <c:v>660.01400000000001</c:v>
                </c:pt>
                <c:pt idx="35728">
                  <c:v>660.03599999999994</c:v>
                </c:pt>
                <c:pt idx="35729">
                  <c:v>660.05899999999997</c:v>
                </c:pt>
                <c:pt idx="35730">
                  <c:v>660.08100000000002</c:v>
                </c:pt>
                <c:pt idx="35731">
                  <c:v>660.10400000000004</c:v>
                </c:pt>
                <c:pt idx="35732">
                  <c:v>660.12599999999998</c:v>
                </c:pt>
                <c:pt idx="35733">
                  <c:v>660.149</c:v>
                </c:pt>
                <c:pt idx="35734">
                  <c:v>660.17099999999994</c:v>
                </c:pt>
                <c:pt idx="35735">
                  <c:v>660.19399999999996</c:v>
                </c:pt>
                <c:pt idx="35736">
                  <c:v>660.21600000000001</c:v>
                </c:pt>
                <c:pt idx="35737">
                  <c:v>660.23899999999992</c:v>
                </c:pt>
                <c:pt idx="35738">
                  <c:v>660.26100000000008</c:v>
                </c:pt>
                <c:pt idx="35739">
                  <c:v>660.28399999999999</c:v>
                </c:pt>
                <c:pt idx="35740">
                  <c:v>660.30600000000004</c:v>
                </c:pt>
                <c:pt idx="35741">
                  <c:v>660.32799999999997</c:v>
                </c:pt>
                <c:pt idx="35742">
                  <c:v>660.351</c:v>
                </c:pt>
                <c:pt idx="35743">
                  <c:v>660.37299999999993</c:v>
                </c:pt>
                <c:pt idx="35744">
                  <c:v>660.39599999999996</c:v>
                </c:pt>
                <c:pt idx="35745">
                  <c:v>660.41800000000001</c:v>
                </c:pt>
                <c:pt idx="35746">
                  <c:v>660.44100000000003</c:v>
                </c:pt>
                <c:pt idx="35747">
                  <c:v>660.46299999999997</c:v>
                </c:pt>
                <c:pt idx="35748">
                  <c:v>660.48599999999999</c:v>
                </c:pt>
                <c:pt idx="35749">
                  <c:v>660.50799999999992</c:v>
                </c:pt>
                <c:pt idx="35750">
                  <c:v>660.53099999999995</c:v>
                </c:pt>
                <c:pt idx="35751">
                  <c:v>660.553</c:v>
                </c:pt>
                <c:pt idx="35752">
                  <c:v>660.57500000000005</c:v>
                </c:pt>
                <c:pt idx="35753">
                  <c:v>660.59800000000007</c:v>
                </c:pt>
                <c:pt idx="35754">
                  <c:v>660.62</c:v>
                </c:pt>
                <c:pt idx="35755">
                  <c:v>660.64300000000003</c:v>
                </c:pt>
                <c:pt idx="35756">
                  <c:v>660.66499999999996</c:v>
                </c:pt>
                <c:pt idx="35757">
                  <c:v>660.68799999999999</c:v>
                </c:pt>
                <c:pt idx="35758">
                  <c:v>660.71</c:v>
                </c:pt>
                <c:pt idx="35759">
                  <c:v>660.73300000000006</c:v>
                </c:pt>
                <c:pt idx="35760">
                  <c:v>660.755</c:v>
                </c:pt>
                <c:pt idx="35761">
                  <c:v>660.77800000000002</c:v>
                </c:pt>
                <c:pt idx="35762">
                  <c:v>660.8</c:v>
                </c:pt>
                <c:pt idx="35763">
                  <c:v>660.822</c:v>
                </c:pt>
                <c:pt idx="35764">
                  <c:v>660.84499999999991</c:v>
                </c:pt>
                <c:pt idx="35765">
                  <c:v>660.86700000000008</c:v>
                </c:pt>
                <c:pt idx="35766">
                  <c:v>660.89</c:v>
                </c:pt>
                <c:pt idx="35767">
                  <c:v>660.91200000000003</c:v>
                </c:pt>
                <c:pt idx="35768">
                  <c:v>660.93500000000006</c:v>
                </c:pt>
                <c:pt idx="35769">
                  <c:v>660.95699999999999</c:v>
                </c:pt>
                <c:pt idx="35770">
                  <c:v>660.97899999999993</c:v>
                </c:pt>
                <c:pt idx="35771">
                  <c:v>661.00199999999995</c:v>
                </c:pt>
                <c:pt idx="35772">
                  <c:v>661.024</c:v>
                </c:pt>
                <c:pt idx="35773">
                  <c:v>661.04700000000003</c:v>
                </c:pt>
                <c:pt idx="35774">
                  <c:v>661.06899999999996</c:v>
                </c:pt>
                <c:pt idx="35775">
                  <c:v>661.09199999999998</c:v>
                </c:pt>
                <c:pt idx="35776">
                  <c:v>661.11399999999992</c:v>
                </c:pt>
                <c:pt idx="35777">
                  <c:v>661.13600000000008</c:v>
                </c:pt>
                <c:pt idx="35778">
                  <c:v>661.15900000000011</c:v>
                </c:pt>
                <c:pt idx="35779">
                  <c:v>661.18100000000004</c:v>
                </c:pt>
                <c:pt idx="35780">
                  <c:v>661.20400000000006</c:v>
                </c:pt>
                <c:pt idx="35781">
                  <c:v>661.226</c:v>
                </c:pt>
                <c:pt idx="35782">
                  <c:v>661.24799999999993</c:v>
                </c:pt>
                <c:pt idx="35783">
                  <c:v>661.27099999999996</c:v>
                </c:pt>
                <c:pt idx="35784">
                  <c:v>661.29300000000001</c:v>
                </c:pt>
                <c:pt idx="35785">
                  <c:v>661.31600000000003</c:v>
                </c:pt>
                <c:pt idx="35786">
                  <c:v>661.33799999999997</c:v>
                </c:pt>
                <c:pt idx="35787">
                  <c:v>661.36099999999999</c:v>
                </c:pt>
                <c:pt idx="35788">
                  <c:v>661.38300000000004</c:v>
                </c:pt>
                <c:pt idx="35789">
                  <c:v>661.40499999999997</c:v>
                </c:pt>
                <c:pt idx="35790">
                  <c:v>661.428</c:v>
                </c:pt>
                <c:pt idx="35791">
                  <c:v>661.45</c:v>
                </c:pt>
                <c:pt idx="35792">
                  <c:v>661.47300000000007</c:v>
                </c:pt>
                <c:pt idx="35793">
                  <c:v>661.495</c:v>
                </c:pt>
                <c:pt idx="35794">
                  <c:v>661.51699999999994</c:v>
                </c:pt>
                <c:pt idx="35795">
                  <c:v>661.54</c:v>
                </c:pt>
                <c:pt idx="35796">
                  <c:v>661.5619999999999</c:v>
                </c:pt>
                <c:pt idx="35797">
                  <c:v>661.58499999999992</c:v>
                </c:pt>
                <c:pt idx="35798">
                  <c:v>661.60700000000008</c:v>
                </c:pt>
                <c:pt idx="35799">
                  <c:v>661.62900000000002</c:v>
                </c:pt>
                <c:pt idx="35800">
                  <c:v>661.65200000000004</c:v>
                </c:pt>
                <c:pt idx="35801">
                  <c:v>661.67399999999998</c:v>
                </c:pt>
                <c:pt idx="35802">
                  <c:v>661.697</c:v>
                </c:pt>
                <c:pt idx="35803">
                  <c:v>661.71900000000005</c:v>
                </c:pt>
                <c:pt idx="35804">
                  <c:v>661.74099999999999</c:v>
                </c:pt>
                <c:pt idx="35805">
                  <c:v>661.76400000000001</c:v>
                </c:pt>
                <c:pt idx="35806">
                  <c:v>661.78599999999994</c:v>
                </c:pt>
                <c:pt idx="35807">
                  <c:v>661.80799999999999</c:v>
                </c:pt>
                <c:pt idx="35808">
                  <c:v>661.83100000000002</c:v>
                </c:pt>
                <c:pt idx="35809">
                  <c:v>661.85300000000007</c:v>
                </c:pt>
                <c:pt idx="35810">
                  <c:v>661.87600000000009</c:v>
                </c:pt>
                <c:pt idx="35811">
                  <c:v>661.89800000000002</c:v>
                </c:pt>
                <c:pt idx="35812">
                  <c:v>661.92</c:v>
                </c:pt>
                <c:pt idx="35813">
                  <c:v>661.94299999999998</c:v>
                </c:pt>
                <c:pt idx="35814">
                  <c:v>661.96499999999992</c:v>
                </c:pt>
                <c:pt idx="35815">
                  <c:v>661.98799999999994</c:v>
                </c:pt>
                <c:pt idx="35816">
                  <c:v>662.01</c:v>
                </c:pt>
                <c:pt idx="35817">
                  <c:v>662.03200000000004</c:v>
                </c:pt>
                <c:pt idx="35818">
                  <c:v>662.05500000000006</c:v>
                </c:pt>
                <c:pt idx="35819">
                  <c:v>662.077</c:v>
                </c:pt>
                <c:pt idx="35820">
                  <c:v>662.09899999999993</c:v>
                </c:pt>
                <c:pt idx="35821">
                  <c:v>662.12199999999996</c:v>
                </c:pt>
                <c:pt idx="35822">
                  <c:v>662.14400000000001</c:v>
                </c:pt>
                <c:pt idx="35823">
                  <c:v>662.16600000000005</c:v>
                </c:pt>
                <c:pt idx="35824">
                  <c:v>662.18899999999996</c:v>
                </c:pt>
                <c:pt idx="35825">
                  <c:v>662.21100000000001</c:v>
                </c:pt>
                <c:pt idx="35826">
                  <c:v>662.23399999999992</c:v>
                </c:pt>
                <c:pt idx="35827">
                  <c:v>662.25600000000009</c:v>
                </c:pt>
                <c:pt idx="35828">
                  <c:v>662.27800000000002</c:v>
                </c:pt>
                <c:pt idx="35829">
                  <c:v>662.30100000000004</c:v>
                </c:pt>
                <c:pt idx="35830">
                  <c:v>662.32299999999998</c:v>
                </c:pt>
                <c:pt idx="35831">
                  <c:v>662.34499999999991</c:v>
                </c:pt>
                <c:pt idx="35832">
                  <c:v>662.36799999999994</c:v>
                </c:pt>
                <c:pt idx="35833">
                  <c:v>662.3900000000001</c:v>
                </c:pt>
                <c:pt idx="35834">
                  <c:v>662.41200000000003</c:v>
                </c:pt>
                <c:pt idx="35835">
                  <c:v>662.43500000000006</c:v>
                </c:pt>
                <c:pt idx="35836">
                  <c:v>662.45699999999999</c:v>
                </c:pt>
                <c:pt idx="35837">
                  <c:v>662.47899999999993</c:v>
                </c:pt>
                <c:pt idx="35838">
                  <c:v>662.50199999999995</c:v>
                </c:pt>
                <c:pt idx="35839">
                  <c:v>662.524</c:v>
                </c:pt>
                <c:pt idx="35840">
                  <c:v>662.54600000000005</c:v>
                </c:pt>
                <c:pt idx="35841">
                  <c:v>662.56899999999996</c:v>
                </c:pt>
                <c:pt idx="35842">
                  <c:v>662.59100000000001</c:v>
                </c:pt>
                <c:pt idx="35843">
                  <c:v>662.61400000000003</c:v>
                </c:pt>
                <c:pt idx="35844">
                  <c:v>662.63599999999997</c:v>
                </c:pt>
                <c:pt idx="35845">
                  <c:v>662.65800000000002</c:v>
                </c:pt>
                <c:pt idx="35846">
                  <c:v>662.68100000000004</c:v>
                </c:pt>
                <c:pt idx="35847">
                  <c:v>662.70299999999997</c:v>
                </c:pt>
                <c:pt idx="35848">
                  <c:v>662.72500000000002</c:v>
                </c:pt>
                <c:pt idx="35849">
                  <c:v>662.74799999999993</c:v>
                </c:pt>
                <c:pt idx="35850">
                  <c:v>662.7700000000001</c:v>
                </c:pt>
                <c:pt idx="35851">
                  <c:v>662.79200000000003</c:v>
                </c:pt>
                <c:pt idx="35852">
                  <c:v>662.81500000000005</c:v>
                </c:pt>
                <c:pt idx="35853">
                  <c:v>662.83699999999999</c:v>
                </c:pt>
                <c:pt idx="35854">
                  <c:v>662.85899999999992</c:v>
                </c:pt>
                <c:pt idx="35855">
                  <c:v>662.88199999999995</c:v>
                </c:pt>
                <c:pt idx="35856">
                  <c:v>662.904</c:v>
                </c:pt>
                <c:pt idx="35857">
                  <c:v>662.92600000000004</c:v>
                </c:pt>
                <c:pt idx="35858">
                  <c:v>662.94799999999998</c:v>
                </c:pt>
                <c:pt idx="35859">
                  <c:v>662.971</c:v>
                </c:pt>
                <c:pt idx="35860">
                  <c:v>662.99299999999994</c:v>
                </c:pt>
                <c:pt idx="35861">
                  <c:v>663.01499999999999</c:v>
                </c:pt>
                <c:pt idx="35862">
                  <c:v>663.03800000000001</c:v>
                </c:pt>
                <c:pt idx="35863">
                  <c:v>663.06000000000006</c:v>
                </c:pt>
                <c:pt idx="35864">
                  <c:v>663.08199999999999</c:v>
                </c:pt>
                <c:pt idx="35865">
                  <c:v>663.10500000000002</c:v>
                </c:pt>
                <c:pt idx="35866">
                  <c:v>663.12699999999995</c:v>
                </c:pt>
                <c:pt idx="35867">
                  <c:v>663.149</c:v>
                </c:pt>
                <c:pt idx="35868">
                  <c:v>663.17200000000003</c:v>
                </c:pt>
                <c:pt idx="35869">
                  <c:v>663.19399999999996</c:v>
                </c:pt>
                <c:pt idx="35870">
                  <c:v>663.21600000000001</c:v>
                </c:pt>
                <c:pt idx="35871">
                  <c:v>663.23899999999992</c:v>
                </c:pt>
                <c:pt idx="35872">
                  <c:v>663.26100000000008</c:v>
                </c:pt>
                <c:pt idx="35873">
                  <c:v>663.28300000000002</c:v>
                </c:pt>
                <c:pt idx="35874">
                  <c:v>663.30499999999995</c:v>
                </c:pt>
                <c:pt idx="35875">
                  <c:v>663.32799999999997</c:v>
                </c:pt>
                <c:pt idx="35876">
                  <c:v>663.35</c:v>
                </c:pt>
                <c:pt idx="35877">
                  <c:v>663.37200000000007</c:v>
                </c:pt>
                <c:pt idx="35878">
                  <c:v>663.3950000000001</c:v>
                </c:pt>
                <c:pt idx="35879">
                  <c:v>663.41700000000003</c:v>
                </c:pt>
                <c:pt idx="35880">
                  <c:v>663.43899999999996</c:v>
                </c:pt>
                <c:pt idx="35881">
                  <c:v>663.46199999999999</c:v>
                </c:pt>
                <c:pt idx="35882">
                  <c:v>663.48399999999992</c:v>
                </c:pt>
                <c:pt idx="35883">
                  <c:v>663.50600000000009</c:v>
                </c:pt>
                <c:pt idx="35884">
                  <c:v>663.52800000000002</c:v>
                </c:pt>
                <c:pt idx="35885">
                  <c:v>663.55100000000004</c:v>
                </c:pt>
                <c:pt idx="35886">
                  <c:v>663.57299999999998</c:v>
                </c:pt>
                <c:pt idx="35887">
                  <c:v>663.59499999999991</c:v>
                </c:pt>
                <c:pt idx="35888">
                  <c:v>663.61799999999994</c:v>
                </c:pt>
                <c:pt idx="35889">
                  <c:v>663.64</c:v>
                </c:pt>
                <c:pt idx="35890">
                  <c:v>663.66200000000003</c:v>
                </c:pt>
                <c:pt idx="35891">
                  <c:v>663.68399999999997</c:v>
                </c:pt>
                <c:pt idx="35892">
                  <c:v>663.70699999999999</c:v>
                </c:pt>
                <c:pt idx="35893">
                  <c:v>663.72899999999993</c:v>
                </c:pt>
                <c:pt idx="35894">
                  <c:v>663.75099999999998</c:v>
                </c:pt>
                <c:pt idx="35895">
                  <c:v>663.774</c:v>
                </c:pt>
                <c:pt idx="35896">
                  <c:v>663.79600000000005</c:v>
                </c:pt>
                <c:pt idx="35897">
                  <c:v>663.81799999999998</c:v>
                </c:pt>
                <c:pt idx="35898">
                  <c:v>663.84</c:v>
                </c:pt>
                <c:pt idx="35899">
                  <c:v>663.86300000000006</c:v>
                </c:pt>
                <c:pt idx="35900">
                  <c:v>663.88499999999999</c:v>
                </c:pt>
                <c:pt idx="35901">
                  <c:v>663.90700000000004</c:v>
                </c:pt>
                <c:pt idx="35902">
                  <c:v>663.92899999999997</c:v>
                </c:pt>
                <c:pt idx="35903">
                  <c:v>663.952</c:v>
                </c:pt>
                <c:pt idx="35904">
                  <c:v>663.97400000000005</c:v>
                </c:pt>
                <c:pt idx="35905">
                  <c:v>663.99599999999998</c:v>
                </c:pt>
                <c:pt idx="35906">
                  <c:v>664.01900000000001</c:v>
                </c:pt>
                <c:pt idx="35907">
                  <c:v>664.04099999999994</c:v>
                </c:pt>
                <c:pt idx="35908">
                  <c:v>664.06299999999999</c:v>
                </c:pt>
                <c:pt idx="35909">
                  <c:v>664.08500000000004</c:v>
                </c:pt>
                <c:pt idx="35910">
                  <c:v>664.10800000000006</c:v>
                </c:pt>
                <c:pt idx="35911">
                  <c:v>664.13</c:v>
                </c:pt>
                <c:pt idx="35912">
                  <c:v>664.15199999999993</c:v>
                </c:pt>
                <c:pt idx="35913">
                  <c:v>664.17399999999998</c:v>
                </c:pt>
                <c:pt idx="35914">
                  <c:v>664.197</c:v>
                </c:pt>
                <c:pt idx="35915">
                  <c:v>664.21900000000005</c:v>
                </c:pt>
                <c:pt idx="35916">
                  <c:v>664.24099999999999</c:v>
                </c:pt>
                <c:pt idx="35917">
                  <c:v>664.26299999999992</c:v>
                </c:pt>
                <c:pt idx="35918">
                  <c:v>664.28599999999994</c:v>
                </c:pt>
                <c:pt idx="35919">
                  <c:v>664.30799999999999</c:v>
                </c:pt>
                <c:pt idx="35920">
                  <c:v>664.33</c:v>
                </c:pt>
                <c:pt idx="35921">
                  <c:v>664.35199999999998</c:v>
                </c:pt>
                <c:pt idx="35922">
                  <c:v>664.375</c:v>
                </c:pt>
                <c:pt idx="35923">
                  <c:v>664.39699999999993</c:v>
                </c:pt>
                <c:pt idx="35924">
                  <c:v>664.4190000000001</c:v>
                </c:pt>
                <c:pt idx="35925">
                  <c:v>664.44100000000003</c:v>
                </c:pt>
                <c:pt idx="35926">
                  <c:v>664.46400000000006</c:v>
                </c:pt>
                <c:pt idx="35927">
                  <c:v>664.48599999999999</c:v>
                </c:pt>
                <c:pt idx="35928">
                  <c:v>664.50799999999992</c:v>
                </c:pt>
                <c:pt idx="35929">
                  <c:v>664.53000000000009</c:v>
                </c:pt>
                <c:pt idx="35930">
                  <c:v>664.55200000000002</c:v>
                </c:pt>
                <c:pt idx="35931">
                  <c:v>664.57500000000005</c:v>
                </c:pt>
                <c:pt idx="35932">
                  <c:v>664.59699999999998</c:v>
                </c:pt>
                <c:pt idx="35933">
                  <c:v>664.61899999999991</c:v>
                </c:pt>
                <c:pt idx="35934">
                  <c:v>664.64100000000008</c:v>
                </c:pt>
                <c:pt idx="35935">
                  <c:v>664.66399999999999</c:v>
                </c:pt>
                <c:pt idx="35936">
                  <c:v>664.68600000000004</c:v>
                </c:pt>
                <c:pt idx="35937">
                  <c:v>664.70799999999997</c:v>
                </c:pt>
                <c:pt idx="35938">
                  <c:v>664.73</c:v>
                </c:pt>
                <c:pt idx="35939">
                  <c:v>664.75300000000004</c:v>
                </c:pt>
                <c:pt idx="35940">
                  <c:v>664.77499999999998</c:v>
                </c:pt>
                <c:pt idx="35941">
                  <c:v>664.79700000000003</c:v>
                </c:pt>
                <c:pt idx="35942">
                  <c:v>664.81899999999996</c:v>
                </c:pt>
                <c:pt idx="35943">
                  <c:v>664.84100000000001</c:v>
                </c:pt>
                <c:pt idx="35944">
                  <c:v>664.86400000000003</c:v>
                </c:pt>
                <c:pt idx="35945">
                  <c:v>664.88599999999997</c:v>
                </c:pt>
                <c:pt idx="35946">
                  <c:v>664.90800000000002</c:v>
                </c:pt>
                <c:pt idx="35947">
                  <c:v>664.93</c:v>
                </c:pt>
                <c:pt idx="35948">
                  <c:v>664.952</c:v>
                </c:pt>
                <c:pt idx="35949">
                  <c:v>664.97500000000002</c:v>
                </c:pt>
                <c:pt idx="35950">
                  <c:v>664.99699999999996</c:v>
                </c:pt>
                <c:pt idx="35951">
                  <c:v>665.01900000000001</c:v>
                </c:pt>
                <c:pt idx="35952">
                  <c:v>665.04099999999994</c:v>
                </c:pt>
                <c:pt idx="35953">
                  <c:v>665.06399999999996</c:v>
                </c:pt>
                <c:pt idx="35954">
                  <c:v>665.08600000000001</c:v>
                </c:pt>
                <c:pt idx="35955">
                  <c:v>665.10799999999995</c:v>
                </c:pt>
                <c:pt idx="35956">
                  <c:v>665.13</c:v>
                </c:pt>
                <c:pt idx="35957">
                  <c:v>665.15200000000004</c:v>
                </c:pt>
                <c:pt idx="35958">
                  <c:v>665.17500000000007</c:v>
                </c:pt>
                <c:pt idx="35959">
                  <c:v>665.197</c:v>
                </c:pt>
                <c:pt idx="35960">
                  <c:v>665.21900000000005</c:v>
                </c:pt>
                <c:pt idx="35961">
                  <c:v>665.24099999999999</c:v>
                </c:pt>
                <c:pt idx="35962">
                  <c:v>665.26300000000003</c:v>
                </c:pt>
                <c:pt idx="35963">
                  <c:v>665.28600000000006</c:v>
                </c:pt>
                <c:pt idx="35964">
                  <c:v>665.30799999999999</c:v>
                </c:pt>
                <c:pt idx="35965">
                  <c:v>665.33</c:v>
                </c:pt>
                <c:pt idx="35966">
                  <c:v>665.35199999999998</c:v>
                </c:pt>
                <c:pt idx="35967">
                  <c:v>665.37400000000002</c:v>
                </c:pt>
                <c:pt idx="35968">
                  <c:v>665.39599999999996</c:v>
                </c:pt>
                <c:pt idx="35969">
                  <c:v>665.41899999999998</c:v>
                </c:pt>
                <c:pt idx="35970">
                  <c:v>665.44100000000003</c:v>
                </c:pt>
                <c:pt idx="35971">
                  <c:v>665.46299999999997</c:v>
                </c:pt>
                <c:pt idx="35972">
                  <c:v>665.48500000000001</c:v>
                </c:pt>
                <c:pt idx="35973">
                  <c:v>665.50699999999995</c:v>
                </c:pt>
                <c:pt idx="35974">
                  <c:v>665.53</c:v>
                </c:pt>
                <c:pt idx="35975">
                  <c:v>665.55200000000002</c:v>
                </c:pt>
                <c:pt idx="35976">
                  <c:v>665.57399999999996</c:v>
                </c:pt>
                <c:pt idx="35977">
                  <c:v>665.596</c:v>
                </c:pt>
                <c:pt idx="35978">
                  <c:v>665.61800000000005</c:v>
                </c:pt>
                <c:pt idx="35979">
                  <c:v>665.64</c:v>
                </c:pt>
                <c:pt idx="35980">
                  <c:v>665.66300000000001</c:v>
                </c:pt>
                <c:pt idx="35981">
                  <c:v>665.68500000000006</c:v>
                </c:pt>
                <c:pt idx="35982">
                  <c:v>665.70699999999999</c:v>
                </c:pt>
                <c:pt idx="35983">
                  <c:v>665.72900000000004</c:v>
                </c:pt>
                <c:pt idx="35984">
                  <c:v>665.75099999999998</c:v>
                </c:pt>
                <c:pt idx="35985">
                  <c:v>665.77300000000002</c:v>
                </c:pt>
                <c:pt idx="35986">
                  <c:v>665.79600000000005</c:v>
                </c:pt>
                <c:pt idx="35987">
                  <c:v>665.81799999999998</c:v>
                </c:pt>
                <c:pt idx="35988">
                  <c:v>665.84</c:v>
                </c:pt>
                <c:pt idx="35989">
                  <c:v>665.86199999999997</c:v>
                </c:pt>
                <c:pt idx="35990">
                  <c:v>665.88400000000001</c:v>
                </c:pt>
                <c:pt idx="35991">
                  <c:v>665.90600000000006</c:v>
                </c:pt>
                <c:pt idx="35992">
                  <c:v>665.92899999999997</c:v>
                </c:pt>
                <c:pt idx="35993">
                  <c:v>665.95100000000002</c:v>
                </c:pt>
                <c:pt idx="35994">
                  <c:v>665.97299999999996</c:v>
                </c:pt>
                <c:pt idx="35995">
                  <c:v>665.995</c:v>
                </c:pt>
                <c:pt idx="35996">
                  <c:v>666.01700000000005</c:v>
                </c:pt>
                <c:pt idx="35997">
                  <c:v>666.03899999999999</c:v>
                </c:pt>
                <c:pt idx="35998">
                  <c:v>666.06100000000004</c:v>
                </c:pt>
                <c:pt idx="35999">
                  <c:v>666.08400000000006</c:v>
                </c:pt>
                <c:pt idx="36000">
                  <c:v>666.10599999999999</c:v>
                </c:pt>
                <c:pt idx="36001">
                  <c:v>666.12800000000004</c:v>
                </c:pt>
                <c:pt idx="36002">
                  <c:v>666.15</c:v>
                </c:pt>
                <c:pt idx="36003">
                  <c:v>666.17200000000003</c:v>
                </c:pt>
                <c:pt idx="36004">
                  <c:v>666.19399999999996</c:v>
                </c:pt>
                <c:pt idx="36005">
                  <c:v>666.21699999999998</c:v>
                </c:pt>
                <c:pt idx="36006">
                  <c:v>666.23900000000003</c:v>
                </c:pt>
                <c:pt idx="36007">
                  <c:v>666.26099999999997</c:v>
                </c:pt>
                <c:pt idx="36008">
                  <c:v>666.28300000000002</c:v>
                </c:pt>
                <c:pt idx="36009">
                  <c:v>666.30500000000006</c:v>
                </c:pt>
                <c:pt idx="36010">
                  <c:v>666.327</c:v>
                </c:pt>
                <c:pt idx="36011">
                  <c:v>666.34899999999993</c:v>
                </c:pt>
                <c:pt idx="36012">
                  <c:v>666.37099999999998</c:v>
                </c:pt>
                <c:pt idx="36013">
                  <c:v>666.39400000000001</c:v>
                </c:pt>
                <c:pt idx="36014">
                  <c:v>666.41600000000005</c:v>
                </c:pt>
                <c:pt idx="36015">
                  <c:v>666.43799999999999</c:v>
                </c:pt>
                <c:pt idx="36016">
                  <c:v>666.45999999999992</c:v>
                </c:pt>
                <c:pt idx="36017">
                  <c:v>666.48199999999997</c:v>
                </c:pt>
                <c:pt idx="36018">
                  <c:v>666.50400000000002</c:v>
                </c:pt>
                <c:pt idx="36019">
                  <c:v>666.52599999999995</c:v>
                </c:pt>
                <c:pt idx="36020">
                  <c:v>666.548</c:v>
                </c:pt>
                <c:pt idx="36021">
                  <c:v>666.57100000000003</c:v>
                </c:pt>
                <c:pt idx="36022">
                  <c:v>666.59300000000007</c:v>
                </c:pt>
                <c:pt idx="36023">
                  <c:v>666.61500000000001</c:v>
                </c:pt>
                <c:pt idx="36024">
                  <c:v>666.63699999999994</c:v>
                </c:pt>
                <c:pt idx="36025">
                  <c:v>666.65899999999999</c:v>
                </c:pt>
                <c:pt idx="36026">
                  <c:v>666.68100000000004</c:v>
                </c:pt>
                <c:pt idx="36027">
                  <c:v>666.70299999999997</c:v>
                </c:pt>
                <c:pt idx="36028">
                  <c:v>666.72499999999991</c:v>
                </c:pt>
                <c:pt idx="36029">
                  <c:v>666.74799999999993</c:v>
                </c:pt>
                <c:pt idx="36030">
                  <c:v>666.77</c:v>
                </c:pt>
                <c:pt idx="36031">
                  <c:v>666.79200000000003</c:v>
                </c:pt>
                <c:pt idx="36032">
                  <c:v>666.81399999999996</c:v>
                </c:pt>
                <c:pt idx="36033">
                  <c:v>666.8359999999999</c:v>
                </c:pt>
                <c:pt idx="36034">
                  <c:v>666.85800000000006</c:v>
                </c:pt>
                <c:pt idx="36035">
                  <c:v>666.88</c:v>
                </c:pt>
                <c:pt idx="36036">
                  <c:v>666.90199999999993</c:v>
                </c:pt>
                <c:pt idx="36037">
                  <c:v>666.92400000000009</c:v>
                </c:pt>
                <c:pt idx="36038">
                  <c:v>666.94600000000003</c:v>
                </c:pt>
                <c:pt idx="36039">
                  <c:v>666.96900000000005</c:v>
                </c:pt>
                <c:pt idx="36040">
                  <c:v>666.99099999999999</c:v>
                </c:pt>
                <c:pt idx="36041">
                  <c:v>667.01299999999992</c:v>
                </c:pt>
                <c:pt idx="36042">
                  <c:v>667.03500000000008</c:v>
                </c:pt>
                <c:pt idx="36043">
                  <c:v>667.05700000000002</c:v>
                </c:pt>
                <c:pt idx="36044">
                  <c:v>667.07899999999995</c:v>
                </c:pt>
                <c:pt idx="36045">
                  <c:v>667.101</c:v>
                </c:pt>
                <c:pt idx="36046">
                  <c:v>667.12300000000005</c:v>
                </c:pt>
                <c:pt idx="36047">
                  <c:v>667.14499999999998</c:v>
                </c:pt>
                <c:pt idx="36048">
                  <c:v>667.16700000000003</c:v>
                </c:pt>
                <c:pt idx="36049">
                  <c:v>667.18999999999994</c:v>
                </c:pt>
                <c:pt idx="36050">
                  <c:v>667.21199999999999</c:v>
                </c:pt>
                <c:pt idx="36051">
                  <c:v>667.23400000000004</c:v>
                </c:pt>
                <c:pt idx="36052">
                  <c:v>667.25599999999997</c:v>
                </c:pt>
                <c:pt idx="36053">
                  <c:v>667.27800000000002</c:v>
                </c:pt>
                <c:pt idx="36054">
                  <c:v>667.30000000000007</c:v>
                </c:pt>
                <c:pt idx="36055">
                  <c:v>667.322</c:v>
                </c:pt>
                <c:pt idx="36056">
                  <c:v>667.34400000000005</c:v>
                </c:pt>
                <c:pt idx="36057">
                  <c:v>667.36599999999999</c:v>
                </c:pt>
                <c:pt idx="36058">
                  <c:v>667.38800000000003</c:v>
                </c:pt>
                <c:pt idx="36059">
                  <c:v>667.41</c:v>
                </c:pt>
                <c:pt idx="36060">
                  <c:v>667.43200000000002</c:v>
                </c:pt>
                <c:pt idx="36061">
                  <c:v>667.45399999999995</c:v>
                </c:pt>
                <c:pt idx="36062">
                  <c:v>667.47699999999998</c:v>
                </c:pt>
                <c:pt idx="36063">
                  <c:v>667.49900000000002</c:v>
                </c:pt>
                <c:pt idx="36064">
                  <c:v>667.52099999999996</c:v>
                </c:pt>
                <c:pt idx="36065">
                  <c:v>667.54300000000001</c:v>
                </c:pt>
                <c:pt idx="36066">
                  <c:v>667.56499999999994</c:v>
                </c:pt>
                <c:pt idx="36067">
                  <c:v>667.58699999999999</c:v>
                </c:pt>
                <c:pt idx="36068">
                  <c:v>667.60900000000004</c:v>
                </c:pt>
                <c:pt idx="36069">
                  <c:v>667.63099999999997</c:v>
                </c:pt>
                <c:pt idx="36070">
                  <c:v>667.65299999999991</c:v>
                </c:pt>
                <c:pt idx="36071">
                  <c:v>667.67500000000007</c:v>
                </c:pt>
                <c:pt idx="36072">
                  <c:v>667.697</c:v>
                </c:pt>
                <c:pt idx="36073">
                  <c:v>667.71899999999994</c:v>
                </c:pt>
                <c:pt idx="36074">
                  <c:v>667.7410000000001</c:v>
                </c:pt>
                <c:pt idx="36075">
                  <c:v>667.76300000000003</c:v>
                </c:pt>
                <c:pt idx="36076">
                  <c:v>667.78499999999997</c:v>
                </c:pt>
                <c:pt idx="36077">
                  <c:v>667.80700000000002</c:v>
                </c:pt>
                <c:pt idx="36078">
                  <c:v>667.82900000000006</c:v>
                </c:pt>
                <c:pt idx="36079">
                  <c:v>667.85200000000009</c:v>
                </c:pt>
                <c:pt idx="36080">
                  <c:v>667.87400000000002</c:v>
                </c:pt>
                <c:pt idx="36081">
                  <c:v>667.89599999999996</c:v>
                </c:pt>
                <c:pt idx="36082">
                  <c:v>667.91800000000001</c:v>
                </c:pt>
                <c:pt idx="36083">
                  <c:v>667.94</c:v>
                </c:pt>
                <c:pt idx="36084">
                  <c:v>667.96199999999999</c:v>
                </c:pt>
                <c:pt idx="36085">
                  <c:v>667.98400000000004</c:v>
                </c:pt>
                <c:pt idx="36086">
                  <c:v>668.00599999999997</c:v>
                </c:pt>
                <c:pt idx="36087">
                  <c:v>668.02800000000002</c:v>
                </c:pt>
                <c:pt idx="36088">
                  <c:v>668.05</c:v>
                </c:pt>
                <c:pt idx="36089">
                  <c:v>668.072</c:v>
                </c:pt>
                <c:pt idx="36090">
                  <c:v>668.09399999999994</c:v>
                </c:pt>
                <c:pt idx="36091">
                  <c:v>668.11599999999999</c:v>
                </c:pt>
                <c:pt idx="36092">
                  <c:v>668.13800000000003</c:v>
                </c:pt>
                <c:pt idx="36093">
                  <c:v>668.16</c:v>
                </c:pt>
                <c:pt idx="36094">
                  <c:v>668.18200000000002</c:v>
                </c:pt>
                <c:pt idx="36095">
                  <c:v>668.20400000000006</c:v>
                </c:pt>
                <c:pt idx="36096">
                  <c:v>668.226</c:v>
                </c:pt>
                <c:pt idx="36097">
                  <c:v>668.24799999999993</c:v>
                </c:pt>
                <c:pt idx="36098">
                  <c:v>668.25400000000002</c:v>
                </c:pt>
                <c:pt idx="36099">
                  <c:v>668.2700000000001</c:v>
                </c:pt>
                <c:pt idx="36100">
                  <c:v>668.27800000000002</c:v>
                </c:pt>
                <c:pt idx="36101">
                  <c:v>668.29200000000003</c:v>
                </c:pt>
                <c:pt idx="36102">
                  <c:v>668.30100000000004</c:v>
                </c:pt>
                <c:pt idx="36103">
                  <c:v>668.31399999999996</c:v>
                </c:pt>
                <c:pt idx="36104">
                  <c:v>668.32499999999993</c:v>
                </c:pt>
                <c:pt idx="36105">
                  <c:v>668.33600000000001</c:v>
                </c:pt>
                <c:pt idx="36106">
                  <c:v>668.34799999999996</c:v>
                </c:pt>
                <c:pt idx="36107">
                  <c:v>668.37199999999996</c:v>
                </c:pt>
                <c:pt idx="36108">
                  <c:v>668.39499999999998</c:v>
                </c:pt>
                <c:pt idx="36109">
                  <c:v>668.41899999999998</c:v>
                </c:pt>
                <c:pt idx="36110">
                  <c:v>668.44200000000001</c:v>
                </c:pt>
                <c:pt idx="36111">
                  <c:v>668.46600000000001</c:v>
                </c:pt>
                <c:pt idx="36112">
                  <c:v>668.48900000000003</c:v>
                </c:pt>
                <c:pt idx="36113">
                  <c:v>668.51299999999992</c:v>
                </c:pt>
                <c:pt idx="36114">
                  <c:v>668.53599999999994</c:v>
                </c:pt>
                <c:pt idx="36115">
                  <c:v>668.56</c:v>
                </c:pt>
                <c:pt idx="36116">
                  <c:v>668.58299999999997</c:v>
                </c:pt>
                <c:pt idx="36117">
                  <c:v>668.60699999999997</c:v>
                </c:pt>
                <c:pt idx="36118">
                  <c:v>668.63</c:v>
                </c:pt>
                <c:pt idx="36119">
                  <c:v>668.654</c:v>
                </c:pt>
                <c:pt idx="36120">
                  <c:v>668.67700000000002</c:v>
                </c:pt>
                <c:pt idx="36121">
                  <c:v>668.70100000000002</c:v>
                </c:pt>
                <c:pt idx="36122">
                  <c:v>668.72399999999993</c:v>
                </c:pt>
                <c:pt idx="36123">
                  <c:v>668.74800000000005</c:v>
                </c:pt>
                <c:pt idx="36124">
                  <c:v>668.77099999999996</c:v>
                </c:pt>
                <c:pt idx="36125">
                  <c:v>668.79500000000007</c:v>
                </c:pt>
                <c:pt idx="36126">
                  <c:v>668.81799999999998</c:v>
                </c:pt>
                <c:pt idx="36127">
                  <c:v>668.84199999999998</c:v>
                </c:pt>
                <c:pt idx="36128">
                  <c:v>668.8649999999999</c:v>
                </c:pt>
                <c:pt idx="36129">
                  <c:v>668.88900000000001</c:v>
                </c:pt>
                <c:pt idx="36130">
                  <c:v>668.91199999999992</c:v>
                </c:pt>
                <c:pt idx="36131">
                  <c:v>668.93600000000004</c:v>
                </c:pt>
                <c:pt idx="36132">
                  <c:v>668.95899999999995</c:v>
                </c:pt>
                <c:pt idx="36133">
                  <c:v>668.98300000000006</c:v>
                </c:pt>
                <c:pt idx="36134">
                  <c:v>669.00599999999997</c:v>
                </c:pt>
                <c:pt idx="36135">
                  <c:v>669.03</c:v>
                </c:pt>
                <c:pt idx="36136">
                  <c:v>669.053</c:v>
                </c:pt>
                <c:pt idx="36137">
                  <c:v>669.077</c:v>
                </c:pt>
                <c:pt idx="36138">
                  <c:v>669.1</c:v>
                </c:pt>
                <c:pt idx="36139">
                  <c:v>669.12299999999993</c:v>
                </c:pt>
                <c:pt idx="36140">
                  <c:v>669.14700000000005</c:v>
                </c:pt>
                <c:pt idx="36141">
                  <c:v>669.17</c:v>
                </c:pt>
                <c:pt idx="36142">
                  <c:v>669.19400000000007</c:v>
                </c:pt>
                <c:pt idx="36143">
                  <c:v>669.21699999999998</c:v>
                </c:pt>
                <c:pt idx="36144">
                  <c:v>669.24099999999999</c:v>
                </c:pt>
                <c:pt idx="36145">
                  <c:v>669.2639999999999</c:v>
                </c:pt>
                <c:pt idx="36146">
                  <c:v>669.28800000000001</c:v>
                </c:pt>
                <c:pt idx="36147">
                  <c:v>669.31099999999992</c:v>
                </c:pt>
                <c:pt idx="36148">
                  <c:v>669.33500000000004</c:v>
                </c:pt>
                <c:pt idx="36149">
                  <c:v>669.35799999999995</c:v>
                </c:pt>
                <c:pt idx="36150">
                  <c:v>669.38200000000006</c:v>
                </c:pt>
                <c:pt idx="36151">
                  <c:v>669.40500000000009</c:v>
                </c:pt>
                <c:pt idx="36152">
                  <c:v>669.428</c:v>
                </c:pt>
                <c:pt idx="36153">
                  <c:v>669.452</c:v>
                </c:pt>
                <c:pt idx="36154">
                  <c:v>669.47499999999991</c:v>
                </c:pt>
                <c:pt idx="36155">
                  <c:v>669.49900000000002</c:v>
                </c:pt>
                <c:pt idx="36156">
                  <c:v>669.52199999999993</c:v>
                </c:pt>
                <c:pt idx="36157">
                  <c:v>669.54600000000005</c:v>
                </c:pt>
                <c:pt idx="36158">
                  <c:v>669.56899999999996</c:v>
                </c:pt>
                <c:pt idx="36159">
                  <c:v>669.59300000000007</c:v>
                </c:pt>
                <c:pt idx="36160">
                  <c:v>669.61599999999999</c:v>
                </c:pt>
                <c:pt idx="36161">
                  <c:v>669.64</c:v>
                </c:pt>
                <c:pt idx="36162">
                  <c:v>669.6629999999999</c:v>
                </c:pt>
                <c:pt idx="36163">
                  <c:v>669.68599999999992</c:v>
                </c:pt>
                <c:pt idx="36164">
                  <c:v>669.71</c:v>
                </c:pt>
                <c:pt idx="36165">
                  <c:v>669.73299999999995</c:v>
                </c:pt>
                <c:pt idx="36166">
                  <c:v>669.75700000000006</c:v>
                </c:pt>
                <c:pt idx="36167">
                  <c:v>669.78</c:v>
                </c:pt>
                <c:pt idx="36168">
                  <c:v>669.80400000000009</c:v>
                </c:pt>
                <c:pt idx="36169">
                  <c:v>669.827</c:v>
                </c:pt>
                <c:pt idx="36170">
                  <c:v>669.85</c:v>
                </c:pt>
                <c:pt idx="36171">
                  <c:v>669.87399999999991</c:v>
                </c:pt>
                <c:pt idx="36172">
                  <c:v>669.89699999999993</c:v>
                </c:pt>
                <c:pt idx="36173">
                  <c:v>669.92099999999994</c:v>
                </c:pt>
                <c:pt idx="36174">
                  <c:v>669.94399999999996</c:v>
                </c:pt>
                <c:pt idx="36175">
                  <c:v>669.96799999999996</c:v>
                </c:pt>
                <c:pt idx="36176">
                  <c:v>669.99099999999999</c:v>
                </c:pt>
                <c:pt idx="36177">
                  <c:v>670.01400000000001</c:v>
                </c:pt>
                <c:pt idx="36178">
                  <c:v>670.03800000000001</c:v>
                </c:pt>
                <c:pt idx="36179">
                  <c:v>670.06100000000004</c:v>
                </c:pt>
                <c:pt idx="36180">
                  <c:v>670.08499999999992</c:v>
                </c:pt>
                <c:pt idx="36181">
                  <c:v>670.10799999999995</c:v>
                </c:pt>
                <c:pt idx="36182">
                  <c:v>670.13199999999995</c:v>
                </c:pt>
                <c:pt idx="36183">
                  <c:v>670.15499999999997</c:v>
                </c:pt>
                <c:pt idx="36184">
                  <c:v>670.178</c:v>
                </c:pt>
                <c:pt idx="36185">
                  <c:v>670.202</c:v>
                </c:pt>
                <c:pt idx="36186">
                  <c:v>670.22500000000002</c:v>
                </c:pt>
                <c:pt idx="36187">
                  <c:v>670.24900000000002</c:v>
                </c:pt>
                <c:pt idx="36188">
                  <c:v>670.27200000000005</c:v>
                </c:pt>
                <c:pt idx="36189">
                  <c:v>670.29500000000007</c:v>
                </c:pt>
                <c:pt idx="36190">
                  <c:v>670.31899999999996</c:v>
                </c:pt>
                <c:pt idx="36191">
                  <c:v>670.34199999999998</c:v>
                </c:pt>
                <c:pt idx="36192">
                  <c:v>670.36599999999999</c:v>
                </c:pt>
                <c:pt idx="36193">
                  <c:v>670.38900000000001</c:v>
                </c:pt>
                <c:pt idx="36194">
                  <c:v>670.41300000000001</c:v>
                </c:pt>
                <c:pt idx="36195">
                  <c:v>670.43600000000004</c:v>
                </c:pt>
                <c:pt idx="36196">
                  <c:v>670.45900000000006</c:v>
                </c:pt>
                <c:pt idx="36197">
                  <c:v>670.48300000000006</c:v>
                </c:pt>
                <c:pt idx="36198">
                  <c:v>670.50600000000009</c:v>
                </c:pt>
                <c:pt idx="36199">
                  <c:v>670.53</c:v>
                </c:pt>
                <c:pt idx="36200">
                  <c:v>670.553</c:v>
                </c:pt>
                <c:pt idx="36201">
                  <c:v>670.57599999999991</c:v>
                </c:pt>
                <c:pt idx="36202">
                  <c:v>670.6</c:v>
                </c:pt>
                <c:pt idx="36203">
                  <c:v>670.62299999999993</c:v>
                </c:pt>
                <c:pt idx="36204">
                  <c:v>670.64700000000005</c:v>
                </c:pt>
                <c:pt idx="36205">
                  <c:v>670.67</c:v>
                </c:pt>
                <c:pt idx="36206">
                  <c:v>670.69299999999998</c:v>
                </c:pt>
                <c:pt idx="36207">
                  <c:v>670.71699999999998</c:v>
                </c:pt>
                <c:pt idx="36208">
                  <c:v>670.74</c:v>
                </c:pt>
                <c:pt idx="36209">
                  <c:v>670.76300000000003</c:v>
                </c:pt>
                <c:pt idx="36210">
                  <c:v>670.78699999999992</c:v>
                </c:pt>
                <c:pt idx="36211">
                  <c:v>670.81</c:v>
                </c:pt>
                <c:pt idx="36212">
                  <c:v>670.83399999999995</c:v>
                </c:pt>
                <c:pt idx="36213">
                  <c:v>670.85699999999997</c:v>
                </c:pt>
                <c:pt idx="36214">
                  <c:v>670.88</c:v>
                </c:pt>
                <c:pt idx="36215">
                  <c:v>670.904</c:v>
                </c:pt>
                <c:pt idx="36216">
                  <c:v>670.92700000000002</c:v>
                </c:pt>
                <c:pt idx="36217">
                  <c:v>670.95100000000002</c:v>
                </c:pt>
                <c:pt idx="36218">
                  <c:v>670.97400000000005</c:v>
                </c:pt>
                <c:pt idx="36219">
                  <c:v>670.99700000000007</c:v>
                </c:pt>
                <c:pt idx="36220">
                  <c:v>671.02099999999996</c:v>
                </c:pt>
                <c:pt idx="36221">
                  <c:v>671.04399999999998</c:v>
                </c:pt>
                <c:pt idx="36222">
                  <c:v>671.06700000000001</c:v>
                </c:pt>
                <c:pt idx="36223">
                  <c:v>671.09100000000001</c:v>
                </c:pt>
                <c:pt idx="36224">
                  <c:v>671.11400000000003</c:v>
                </c:pt>
                <c:pt idx="36225">
                  <c:v>671.13699999999994</c:v>
                </c:pt>
                <c:pt idx="36226">
                  <c:v>671.16100000000006</c:v>
                </c:pt>
                <c:pt idx="36227">
                  <c:v>671.18399999999997</c:v>
                </c:pt>
                <c:pt idx="36228">
                  <c:v>671.20800000000008</c:v>
                </c:pt>
                <c:pt idx="36229">
                  <c:v>671.23099999999999</c:v>
                </c:pt>
                <c:pt idx="36230">
                  <c:v>671.25400000000002</c:v>
                </c:pt>
                <c:pt idx="36231">
                  <c:v>671.27799999999991</c:v>
                </c:pt>
                <c:pt idx="36232">
                  <c:v>671.30099999999993</c:v>
                </c:pt>
                <c:pt idx="36233">
                  <c:v>671.32399999999996</c:v>
                </c:pt>
                <c:pt idx="36234">
                  <c:v>671.34799999999996</c:v>
                </c:pt>
                <c:pt idx="36235">
                  <c:v>671.37099999999998</c:v>
                </c:pt>
                <c:pt idx="36236">
                  <c:v>671.39400000000001</c:v>
                </c:pt>
                <c:pt idx="36237">
                  <c:v>671.41800000000001</c:v>
                </c:pt>
                <c:pt idx="36238">
                  <c:v>671.44100000000003</c:v>
                </c:pt>
                <c:pt idx="36239">
                  <c:v>671.46500000000003</c:v>
                </c:pt>
                <c:pt idx="36240">
                  <c:v>671.48800000000006</c:v>
                </c:pt>
                <c:pt idx="36241">
                  <c:v>671.51100000000008</c:v>
                </c:pt>
                <c:pt idx="36242">
                  <c:v>671.53499999999997</c:v>
                </c:pt>
                <c:pt idx="36243">
                  <c:v>671.55799999999999</c:v>
                </c:pt>
                <c:pt idx="36244">
                  <c:v>671.5809999999999</c:v>
                </c:pt>
                <c:pt idx="36245">
                  <c:v>671.60500000000002</c:v>
                </c:pt>
                <c:pt idx="36246">
                  <c:v>671.62799999999993</c:v>
                </c:pt>
                <c:pt idx="36247">
                  <c:v>671.65099999999995</c:v>
                </c:pt>
                <c:pt idx="36248">
                  <c:v>671.67499999999995</c:v>
                </c:pt>
                <c:pt idx="36249">
                  <c:v>671.69799999999998</c:v>
                </c:pt>
                <c:pt idx="36250">
                  <c:v>671.721</c:v>
                </c:pt>
                <c:pt idx="36251">
                  <c:v>671.745</c:v>
                </c:pt>
                <c:pt idx="36252">
                  <c:v>671.76800000000003</c:v>
                </c:pt>
                <c:pt idx="36253">
                  <c:v>671.79100000000005</c:v>
                </c:pt>
                <c:pt idx="36254">
                  <c:v>671.81499999999994</c:v>
                </c:pt>
                <c:pt idx="36255">
                  <c:v>671.83799999999997</c:v>
                </c:pt>
                <c:pt idx="36256">
                  <c:v>671.86099999999999</c:v>
                </c:pt>
                <c:pt idx="36257">
                  <c:v>671.88499999999999</c:v>
                </c:pt>
                <c:pt idx="36258">
                  <c:v>671.90800000000002</c:v>
                </c:pt>
                <c:pt idx="36259">
                  <c:v>671.93100000000004</c:v>
                </c:pt>
                <c:pt idx="36260">
                  <c:v>671.95500000000004</c:v>
                </c:pt>
                <c:pt idx="36261">
                  <c:v>671.97800000000007</c:v>
                </c:pt>
                <c:pt idx="36262">
                  <c:v>672.00099999999998</c:v>
                </c:pt>
                <c:pt idx="36263">
                  <c:v>672.02500000000009</c:v>
                </c:pt>
                <c:pt idx="36264">
                  <c:v>672.048</c:v>
                </c:pt>
                <c:pt idx="36265">
                  <c:v>672.07100000000003</c:v>
                </c:pt>
                <c:pt idx="36266">
                  <c:v>672.09400000000005</c:v>
                </c:pt>
                <c:pt idx="36267">
                  <c:v>672.11799999999994</c:v>
                </c:pt>
                <c:pt idx="36268">
                  <c:v>672.14099999999996</c:v>
                </c:pt>
                <c:pt idx="36269">
                  <c:v>672.16399999999999</c:v>
                </c:pt>
                <c:pt idx="36270">
                  <c:v>672.18799999999999</c:v>
                </c:pt>
                <c:pt idx="36271">
                  <c:v>672.21100000000001</c:v>
                </c:pt>
                <c:pt idx="36272">
                  <c:v>672.23400000000004</c:v>
                </c:pt>
                <c:pt idx="36273">
                  <c:v>672.25800000000004</c:v>
                </c:pt>
                <c:pt idx="36274">
                  <c:v>672.28100000000006</c:v>
                </c:pt>
                <c:pt idx="36275">
                  <c:v>672.30399999999997</c:v>
                </c:pt>
                <c:pt idx="36276">
                  <c:v>672.32800000000009</c:v>
                </c:pt>
                <c:pt idx="36277">
                  <c:v>672.351</c:v>
                </c:pt>
                <c:pt idx="36278">
                  <c:v>672.37400000000002</c:v>
                </c:pt>
                <c:pt idx="36279">
                  <c:v>672.39799999999991</c:v>
                </c:pt>
                <c:pt idx="36280">
                  <c:v>672.42099999999994</c:v>
                </c:pt>
                <c:pt idx="36281">
                  <c:v>672.44399999999996</c:v>
                </c:pt>
                <c:pt idx="36282">
                  <c:v>672.46699999999998</c:v>
                </c:pt>
                <c:pt idx="36283">
                  <c:v>672.49099999999999</c:v>
                </c:pt>
                <c:pt idx="36284">
                  <c:v>672.51400000000001</c:v>
                </c:pt>
                <c:pt idx="36285">
                  <c:v>672.53700000000003</c:v>
                </c:pt>
                <c:pt idx="36286">
                  <c:v>672.56100000000004</c:v>
                </c:pt>
                <c:pt idx="36287">
                  <c:v>672.58400000000006</c:v>
                </c:pt>
                <c:pt idx="36288">
                  <c:v>672.60699999999997</c:v>
                </c:pt>
                <c:pt idx="36289">
                  <c:v>672.63</c:v>
                </c:pt>
                <c:pt idx="36290">
                  <c:v>672.654</c:v>
                </c:pt>
                <c:pt idx="36291">
                  <c:v>672.67700000000002</c:v>
                </c:pt>
                <c:pt idx="36292">
                  <c:v>672.7</c:v>
                </c:pt>
                <c:pt idx="36293">
                  <c:v>672.72399999999993</c:v>
                </c:pt>
                <c:pt idx="36294">
                  <c:v>672.74699999999996</c:v>
                </c:pt>
                <c:pt idx="36295">
                  <c:v>672.77</c:v>
                </c:pt>
                <c:pt idx="36296">
                  <c:v>672.79300000000001</c:v>
                </c:pt>
                <c:pt idx="36297">
                  <c:v>672.81700000000001</c:v>
                </c:pt>
                <c:pt idx="36298">
                  <c:v>672.84</c:v>
                </c:pt>
                <c:pt idx="36299">
                  <c:v>672.86299999999994</c:v>
                </c:pt>
                <c:pt idx="36300">
                  <c:v>672.88700000000006</c:v>
                </c:pt>
                <c:pt idx="36301">
                  <c:v>672.91</c:v>
                </c:pt>
                <c:pt idx="36302">
                  <c:v>672.93299999999999</c:v>
                </c:pt>
                <c:pt idx="36303">
                  <c:v>672.95600000000002</c:v>
                </c:pt>
                <c:pt idx="36304">
                  <c:v>672.98</c:v>
                </c:pt>
                <c:pt idx="36305">
                  <c:v>673.00300000000004</c:v>
                </c:pt>
                <c:pt idx="36306">
                  <c:v>673.02600000000007</c:v>
                </c:pt>
                <c:pt idx="36307">
                  <c:v>673.04899999999998</c:v>
                </c:pt>
                <c:pt idx="36308">
                  <c:v>673.07299999999998</c:v>
                </c:pt>
                <c:pt idx="36309">
                  <c:v>673.096</c:v>
                </c:pt>
                <c:pt idx="36310">
                  <c:v>673.11899999999991</c:v>
                </c:pt>
                <c:pt idx="36311">
                  <c:v>673.14199999999994</c:v>
                </c:pt>
                <c:pt idx="36312">
                  <c:v>673.16599999999994</c:v>
                </c:pt>
                <c:pt idx="36313">
                  <c:v>673.18899999999996</c:v>
                </c:pt>
                <c:pt idx="36314">
                  <c:v>673.21199999999999</c:v>
                </c:pt>
                <c:pt idx="36315">
                  <c:v>673.23599999999999</c:v>
                </c:pt>
                <c:pt idx="36316">
                  <c:v>673.25900000000001</c:v>
                </c:pt>
                <c:pt idx="36317">
                  <c:v>673.28200000000004</c:v>
                </c:pt>
                <c:pt idx="36318">
                  <c:v>673.30499999999995</c:v>
                </c:pt>
                <c:pt idx="36319">
                  <c:v>673.32900000000006</c:v>
                </c:pt>
                <c:pt idx="36320">
                  <c:v>673.35200000000009</c:v>
                </c:pt>
                <c:pt idx="36321">
                  <c:v>673.375</c:v>
                </c:pt>
                <c:pt idx="36322">
                  <c:v>673.39800000000002</c:v>
                </c:pt>
                <c:pt idx="36323">
                  <c:v>673.42199999999991</c:v>
                </c:pt>
                <c:pt idx="36324">
                  <c:v>673.44499999999994</c:v>
                </c:pt>
                <c:pt idx="36325">
                  <c:v>673.46799999999996</c:v>
                </c:pt>
                <c:pt idx="36326">
                  <c:v>673.49099999999999</c:v>
                </c:pt>
                <c:pt idx="36327">
                  <c:v>673.51499999999999</c:v>
                </c:pt>
                <c:pt idx="36328">
                  <c:v>673.53800000000001</c:v>
                </c:pt>
                <c:pt idx="36329">
                  <c:v>673.56100000000004</c:v>
                </c:pt>
                <c:pt idx="36330">
                  <c:v>673.58399999999995</c:v>
                </c:pt>
                <c:pt idx="36331">
                  <c:v>673.60699999999997</c:v>
                </c:pt>
                <c:pt idx="36332">
                  <c:v>673.63099999999997</c:v>
                </c:pt>
                <c:pt idx="36333">
                  <c:v>673.654</c:v>
                </c:pt>
                <c:pt idx="36334">
                  <c:v>673.67700000000002</c:v>
                </c:pt>
                <c:pt idx="36335">
                  <c:v>673.7</c:v>
                </c:pt>
                <c:pt idx="36336">
                  <c:v>673.72400000000005</c:v>
                </c:pt>
                <c:pt idx="36337">
                  <c:v>673.74700000000007</c:v>
                </c:pt>
                <c:pt idx="36338">
                  <c:v>673.77</c:v>
                </c:pt>
                <c:pt idx="36339">
                  <c:v>673.79300000000001</c:v>
                </c:pt>
                <c:pt idx="36340">
                  <c:v>673.81700000000001</c:v>
                </c:pt>
                <c:pt idx="36341">
                  <c:v>673.83999999999992</c:v>
                </c:pt>
                <c:pt idx="36342">
                  <c:v>673.86299999999994</c:v>
                </c:pt>
                <c:pt idx="36343">
                  <c:v>673.88599999999997</c:v>
                </c:pt>
                <c:pt idx="36344">
                  <c:v>673.90899999999999</c:v>
                </c:pt>
                <c:pt idx="36345">
                  <c:v>673.93299999999999</c:v>
                </c:pt>
                <c:pt idx="36346">
                  <c:v>673.95600000000002</c:v>
                </c:pt>
                <c:pt idx="36347">
                  <c:v>673.97899999999993</c:v>
                </c:pt>
                <c:pt idx="36348">
                  <c:v>674.00199999999995</c:v>
                </c:pt>
                <c:pt idx="36349">
                  <c:v>674.02599999999995</c:v>
                </c:pt>
                <c:pt idx="36350">
                  <c:v>674.04899999999998</c:v>
                </c:pt>
                <c:pt idx="36351">
                  <c:v>674.072</c:v>
                </c:pt>
                <c:pt idx="36352">
                  <c:v>674.09500000000003</c:v>
                </c:pt>
                <c:pt idx="36353">
                  <c:v>674.11800000000005</c:v>
                </c:pt>
                <c:pt idx="36354">
                  <c:v>674.14200000000005</c:v>
                </c:pt>
                <c:pt idx="36355">
                  <c:v>674.16500000000008</c:v>
                </c:pt>
                <c:pt idx="36356">
                  <c:v>674.18799999999999</c:v>
                </c:pt>
                <c:pt idx="36357">
                  <c:v>674.21100000000001</c:v>
                </c:pt>
                <c:pt idx="36358">
                  <c:v>674.23400000000004</c:v>
                </c:pt>
                <c:pt idx="36359">
                  <c:v>674.25799999999992</c:v>
                </c:pt>
                <c:pt idx="36360">
                  <c:v>674.28099999999995</c:v>
                </c:pt>
                <c:pt idx="36361">
                  <c:v>674.30399999999997</c:v>
                </c:pt>
                <c:pt idx="36362">
                  <c:v>674.327</c:v>
                </c:pt>
                <c:pt idx="36363">
                  <c:v>674.34999999999991</c:v>
                </c:pt>
                <c:pt idx="36364">
                  <c:v>674.37400000000002</c:v>
                </c:pt>
                <c:pt idx="36365">
                  <c:v>674.39699999999993</c:v>
                </c:pt>
                <c:pt idx="36366">
                  <c:v>674.42</c:v>
                </c:pt>
                <c:pt idx="36367">
                  <c:v>674.44299999999998</c:v>
                </c:pt>
                <c:pt idx="36368">
                  <c:v>674.46600000000001</c:v>
                </c:pt>
                <c:pt idx="36369">
                  <c:v>674.49</c:v>
                </c:pt>
                <c:pt idx="36370">
                  <c:v>674.51300000000003</c:v>
                </c:pt>
                <c:pt idx="36371">
                  <c:v>674.53599999999994</c:v>
                </c:pt>
                <c:pt idx="36372">
                  <c:v>674.55899999999997</c:v>
                </c:pt>
                <c:pt idx="36373">
                  <c:v>674.58199999999999</c:v>
                </c:pt>
                <c:pt idx="36374">
                  <c:v>674.60599999999999</c:v>
                </c:pt>
                <c:pt idx="36375">
                  <c:v>674.62900000000002</c:v>
                </c:pt>
                <c:pt idx="36376">
                  <c:v>674.65200000000004</c:v>
                </c:pt>
                <c:pt idx="36377">
                  <c:v>674.67500000000007</c:v>
                </c:pt>
                <c:pt idx="36378">
                  <c:v>674.69799999999998</c:v>
                </c:pt>
                <c:pt idx="36379">
                  <c:v>674.721</c:v>
                </c:pt>
                <c:pt idx="36380">
                  <c:v>674.745</c:v>
                </c:pt>
                <c:pt idx="36381">
                  <c:v>674.76800000000003</c:v>
                </c:pt>
                <c:pt idx="36382">
                  <c:v>674.79100000000005</c:v>
                </c:pt>
                <c:pt idx="36383">
                  <c:v>674.81400000000008</c:v>
                </c:pt>
                <c:pt idx="36384">
                  <c:v>674.8370000000001</c:v>
                </c:pt>
                <c:pt idx="36385">
                  <c:v>674.86</c:v>
                </c:pt>
                <c:pt idx="36386">
                  <c:v>674.88400000000001</c:v>
                </c:pt>
                <c:pt idx="36387">
                  <c:v>674.90699999999993</c:v>
                </c:pt>
                <c:pt idx="36388">
                  <c:v>674.93</c:v>
                </c:pt>
                <c:pt idx="36389">
                  <c:v>674.95299999999997</c:v>
                </c:pt>
                <c:pt idx="36390">
                  <c:v>674.976</c:v>
                </c:pt>
                <c:pt idx="36391">
                  <c:v>674.99900000000002</c:v>
                </c:pt>
                <c:pt idx="36392">
                  <c:v>675.02300000000002</c:v>
                </c:pt>
                <c:pt idx="36393">
                  <c:v>675.04600000000005</c:v>
                </c:pt>
                <c:pt idx="36394">
                  <c:v>675.06899999999996</c:v>
                </c:pt>
                <c:pt idx="36395">
                  <c:v>675.09199999999998</c:v>
                </c:pt>
                <c:pt idx="36396">
                  <c:v>675.11500000000001</c:v>
                </c:pt>
                <c:pt idx="36397">
                  <c:v>675.13800000000003</c:v>
                </c:pt>
                <c:pt idx="36398">
                  <c:v>675.16200000000003</c:v>
                </c:pt>
                <c:pt idx="36399">
                  <c:v>675.18500000000006</c:v>
                </c:pt>
                <c:pt idx="36400">
                  <c:v>675.20799999999997</c:v>
                </c:pt>
                <c:pt idx="36401">
                  <c:v>675.23099999999999</c:v>
                </c:pt>
                <c:pt idx="36402">
                  <c:v>675.25400000000002</c:v>
                </c:pt>
                <c:pt idx="36403">
                  <c:v>675.27700000000004</c:v>
                </c:pt>
                <c:pt idx="36404">
                  <c:v>675.30000000000007</c:v>
                </c:pt>
                <c:pt idx="36405">
                  <c:v>675.32400000000007</c:v>
                </c:pt>
                <c:pt idx="36406">
                  <c:v>675.34700000000009</c:v>
                </c:pt>
                <c:pt idx="36407">
                  <c:v>675.37</c:v>
                </c:pt>
                <c:pt idx="36408">
                  <c:v>675.39300000000003</c:v>
                </c:pt>
                <c:pt idx="36409">
                  <c:v>675.41600000000005</c:v>
                </c:pt>
                <c:pt idx="36410">
                  <c:v>675.43900000000008</c:v>
                </c:pt>
                <c:pt idx="36411">
                  <c:v>675.46199999999999</c:v>
                </c:pt>
                <c:pt idx="36412">
                  <c:v>675.48599999999999</c:v>
                </c:pt>
                <c:pt idx="36413">
                  <c:v>675.50900000000001</c:v>
                </c:pt>
                <c:pt idx="36414">
                  <c:v>675.53199999999993</c:v>
                </c:pt>
                <c:pt idx="36415">
                  <c:v>675.55499999999995</c:v>
                </c:pt>
                <c:pt idx="36416">
                  <c:v>675.57799999999997</c:v>
                </c:pt>
                <c:pt idx="36417">
                  <c:v>675.601</c:v>
                </c:pt>
                <c:pt idx="36418">
                  <c:v>675.62399999999991</c:v>
                </c:pt>
                <c:pt idx="36419">
                  <c:v>675.64800000000002</c:v>
                </c:pt>
                <c:pt idx="36420">
                  <c:v>675.67099999999994</c:v>
                </c:pt>
                <c:pt idx="36421">
                  <c:v>675.69399999999996</c:v>
                </c:pt>
                <c:pt idx="36422">
                  <c:v>675.71699999999998</c:v>
                </c:pt>
                <c:pt idx="36423">
                  <c:v>675.74</c:v>
                </c:pt>
                <c:pt idx="36424">
                  <c:v>675.76300000000003</c:v>
                </c:pt>
                <c:pt idx="36425">
                  <c:v>675.78599999999994</c:v>
                </c:pt>
                <c:pt idx="36426">
                  <c:v>675.80899999999997</c:v>
                </c:pt>
                <c:pt idx="36427">
                  <c:v>675.83299999999997</c:v>
                </c:pt>
                <c:pt idx="36428">
                  <c:v>675.85599999999999</c:v>
                </c:pt>
                <c:pt idx="36429">
                  <c:v>675.87900000000002</c:v>
                </c:pt>
                <c:pt idx="36430">
                  <c:v>675.90200000000004</c:v>
                </c:pt>
                <c:pt idx="36431">
                  <c:v>675.92500000000007</c:v>
                </c:pt>
                <c:pt idx="36432">
                  <c:v>675.94799999999998</c:v>
                </c:pt>
                <c:pt idx="36433">
                  <c:v>675.971</c:v>
                </c:pt>
                <c:pt idx="36434">
                  <c:v>675.99400000000003</c:v>
                </c:pt>
                <c:pt idx="36435">
                  <c:v>676.01700000000005</c:v>
                </c:pt>
                <c:pt idx="36436">
                  <c:v>676.04100000000005</c:v>
                </c:pt>
                <c:pt idx="36437">
                  <c:v>676.06400000000008</c:v>
                </c:pt>
                <c:pt idx="36438">
                  <c:v>676.08699999999999</c:v>
                </c:pt>
                <c:pt idx="36439">
                  <c:v>676.11</c:v>
                </c:pt>
                <c:pt idx="36440">
                  <c:v>676.13300000000004</c:v>
                </c:pt>
                <c:pt idx="36441">
                  <c:v>676.15600000000006</c:v>
                </c:pt>
                <c:pt idx="36442">
                  <c:v>676.17900000000009</c:v>
                </c:pt>
                <c:pt idx="36443">
                  <c:v>676.202</c:v>
                </c:pt>
                <c:pt idx="36444">
                  <c:v>676.22500000000002</c:v>
                </c:pt>
                <c:pt idx="36445">
                  <c:v>676.24800000000005</c:v>
                </c:pt>
                <c:pt idx="36446">
                  <c:v>676.27199999999993</c:v>
                </c:pt>
                <c:pt idx="36447">
                  <c:v>676.29499999999996</c:v>
                </c:pt>
                <c:pt idx="36448">
                  <c:v>676.31799999999998</c:v>
                </c:pt>
                <c:pt idx="36449">
                  <c:v>676.34100000000001</c:v>
                </c:pt>
                <c:pt idx="36450">
                  <c:v>676.36399999999992</c:v>
                </c:pt>
                <c:pt idx="36451">
                  <c:v>676.38699999999994</c:v>
                </c:pt>
                <c:pt idx="36452">
                  <c:v>676.41</c:v>
                </c:pt>
                <c:pt idx="36453">
                  <c:v>676.43299999999999</c:v>
                </c:pt>
                <c:pt idx="36454">
                  <c:v>676.4559999999999</c:v>
                </c:pt>
                <c:pt idx="36455">
                  <c:v>676.47899999999993</c:v>
                </c:pt>
                <c:pt idx="36456">
                  <c:v>676.50199999999995</c:v>
                </c:pt>
                <c:pt idx="36457">
                  <c:v>676.52599999999995</c:v>
                </c:pt>
                <c:pt idx="36458">
                  <c:v>676.54899999999998</c:v>
                </c:pt>
                <c:pt idx="36459">
                  <c:v>676.572</c:v>
                </c:pt>
                <c:pt idx="36460">
                  <c:v>676.59500000000003</c:v>
                </c:pt>
                <c:pt idx="36461">
                  <c:v>676.61799999999994</c:v>
                </c:pt>
                <c:pt idx="36462">
                  <c:v>676.64099999999996</c:v>
                </c:pt>
                <c:pt idx="36463">
                  <c:v>676.66399999999999</c:v>
                </c:pt>
                <c:pt idx="36464">
                  <c:v>676.68700000000001</c:v>
                </c:pt>
                <c:pt idx="36465">
                  <c:v>676.70999999999992</c:v>
                </c:pt>
                <c:pt idx="36466">
                  <c:v>676.73299999999995</c:v>
                </c:pt>
                <c:pt idx="36467">
                  <c:v>676.75599999999997</c:v>
                </c:pt>
                <c:pt idx="36468">
                  <c:v>676.779</c:v>
                </c:pt>
                <c:pt idx="36469">
                  <c:v>676.80200000000002</c:v>
                </c:pt>
                <c:pt idx="36470">
                  <c:v>676.82499999999993</c:v>
                </c:pt>
                <c:pt idx="36471">
                  <c:v>676.84900000000005</c:v>
                </c:pt>
                <c:pt idx="36472">
                  <c:v>676.87199999999996</c:v>
                </c:pt>
                <c:pt idx="36473">
                  <c:v>676.89499999999998</c:v>
                </c:pt>
                <c:pt idx="36474">
                  <c:v>676.91800000000001</c:v>
                </c:pt>
                <c:pt idx="36475">
                  <c:v>676.94100000000003</c:v>
                </c:pt>
                <c:pt idx="36476">
                  <c:v>676.96400000000006</c:v>
                </c:pt>
                <c:pt idx="36477">
                  <c:v>676.98699999999997</c:v>
                </c:pt>
                <c:pt idx="36478">
                  <c:v>677.01</c:v>
                </c:pt>
                <c:pt idx="36479">
                  <c:v>677.03300000000002</c:v>
                </c:pt>
                <c:pt idx="36480">
                  <c:v>677.05600000000004</c:v>
                </c:pt>
                <c:pt idx="36481">
                  <c:v>677.07899999999995</c:v>
                </c:pt>
                <c:pt idx="36482">
                  <c:v>677.10199999999998</c:v>
                </c:pt>
                <c:pt idx="36483">
                  <c:v>677.125</c:v>
                </c:pt>
                <c:pt idx="36484">
                  <c:v>677.14800000000002</c:v>
                </c:pt>
                <c:pt idx="36485">
                  <c:v>677.17100000000005</c:v>
                </c:pt>
                <c:pt idx="36486">
                  <c:v>677.19399999999996</c:v>
                </c:pt>
                <c:pt idx="36487">
                  <c:v>677.21699999999998</c:v>
                </c:pt>
                <c:pt idx="36488">
                  <c:v>677.24</c:v>
                </c:pt>
                <c:pt idx="36489">
                  <c:v>677.26300000000003</c:v>
                </c:pt>
                <c:pt idx="36490">
                  <c:v>677.28700000000003</c:v>
                </c:pt>
                <c:pt idx="36491">
                  <c:v>677.31000000000006</c:v>
                </c:pt>
                <c:pt idx="36492">
                  <c:v>677.33299999999997</c:v>
                </c:pt>
                <c:pt idx="36493">
                  <c:v>677.35599999999999</c:v>
                </c:pt>
                <c:pt idx="36494">
                  <c:v>677.37900000000002</c:v>
                </c:pt>
                <c:pt idx="36495">
                  <c:v>677.40200000000004</c:v>
                </c:pt>
                <c:pt idx="36496">
                  <c:v>677.42500000000007</c:v>
                </c:pt>
                <c:pt idx="36497">
                  <c:v>677.44799999999998</c:v>
                </c:pt>
                <c:pt idx="36498">
                  <c:v>677.471</c:v>
                </c:pt>
                <c:pt idx="36499">
                  <c:v>677.49400000000003</c:v>
                </c:pt>
                <c:pt idx="36500">
                  <c:v>677.51700000000005</c:v>
                </c:pt>
                <c:pt idx="36501">
                  <c:v>677.54</c:v>
                </c:pt>
                <c:pt idx="36502">
                  <c:v>677.56299999999999</c:v>
                </c:pt>
                <c:pt idx="36503">
                  <c:v>677.58600000000001</c:v>
                </c:pt>
                <c:pt idx="36504">
                  <c:v>677.60900000000004</c:v>
                </c:pt>
                <c:pt idx="36505">
                  <c:v>677.63200000000006</c:v>
                </c:pt>
                <c:pt idx="36506">
                  <c:v>677.65499999999997</c:v>
                </c:pt>
                <c:pt idx="36507">
                  <c:v>677.678</c:v>
                </c:pt>
                <c:pt idx="36508">
                  <c:v>677.70100000000002</c:v>
                </c:pt>
                <c:pt idx="36509">
                  <c:v>677.72400000000005</c:v>
                </c:pt>
                <c:pt idx="36510">
                  <c:v>677.74699999999996</c:v>
                </c:pt>
                <c:pt idx="36511">
                  <c:v>677.77</c:v>
                </c:pt>
                <c:pt idx="36512">
                  <c:v>677.79300000000001</c:v>
                </c:pt>
                <c:pt idx="36513">
                  <c:v>677.81600000000003</c:v>
                </c:pt>
                <c:pt idx="36514">
                  <c:v>677.83900000000006</c:v>
                </c:pt>
                <c:pt idx="36515">
                  <c:v>677.86199999999997</c:v>
                </c:pt>
                <c:pt idx="36516">
                  <c:v>677.88499999999999</c:v>
                </c:pt>
                <c:pt idx="36517">
                  <c:v>677.90800000000002</c:v>
                </c:pt>
                <c:pt idx="36518">
                  <c:v>677.93100000000004</c:v>
                </c:pt>
                <c:pt idx="36519">
                  <c:v>677.95400000000006</c:v>
                </c:pt>
                <c:pt idx="36520">
                  <c:v>677.97699999999998</c:v>
                </c:pt>
                <c:pt idx="36521">
                  <c:v>678</c:v>
                </c:pt>
                <c:pt idx="36522">
                  <c:v>678.02300000000002</c:v>
                </c:pt>
                <c:pt idx="36523">
                  <c:v>678.04600000000005</c:v>
                </c:pt>
                <c:pt idx="36524">
                  <c:v>678.06899999999996</c:v>
                </c:pt>
                <c:pt idx="36525">
                  <c:v>678.09199999999998</c:v>
                </c:pt>
                <c:pt idx="36526">
                  <c:v>678.11500000000001</c:v>
                </c:pt>
                <c:pt idx="36527">
                  <c:v>678.13800000000003</c:v>
                </c:pt>
                <c:pt idx="36528">
                  <c:v>678.16100000000006</c:v>
                </c:pt>
                <c:pt idx="36529">
                  <c:v>678.18399999999997</c:v>
                </c:pt>
                <c:pt idx="36530">
                  <c:v>678.20699999999999</c:v>
                </c:pt>
                <c:pt idx="36531">
                  <c:v>678.23</c:v>
                </c:pt>
                <c:pt idx="36532">
                  <c:v>678.25300000000004</c:v>
                </c:pt>
                <c:pt idx="36533">
                  <c:v>678.27599999999995</c:v>
                </c:pt>
                <c:pt idx="36534">
                  <c:v>678.29899999999998</c:v>
                </c:pt>
                <c:pt idx="36535">
                  <c:v>678.322</c:v>
                </c:pt>
                <c:pt idx="36536">
                  <c:v>678.34500000000003</c:v>
                </c:pt>
                <c:pt idx="36537">
                  <c:v>678.36800000000005</c:v>
                </c:pt>
                <c:pt idx="36538">
                  <c:v>678.39099999999996</c:v>
                </c:pt>
                <c:pt idx="36539">
                  <c:v>678.41399999999999</c:v>
                </c:pt>
                <c:pt idx="36540">
                  <c:v>678.43700000000001</c:v>
                </c:pt>
                <c:pt idx="36541">
                  <c:v>678.46</c:v>
                </c:pt>
                <c:pt idx="36542">
                  <c:v>678.48299999999995</c:v>
                </c:pt>
                <c:pt idx="36543">
                  <c:v>678.50599999999997</c:v>
                </c:pt>
                <c:pt idx="36544">
                  <c:v>678.529</c:v>
                </c:pt>
                <c:pt idx="36545">
                  <c:v>678.55200000000002</c:v>
                </c:pt>
                <c:pt idx="36546">
                  <c:v>678.57500000000005</c:v>
                </c:pt>
                <c:pt idx="36547">
                  <c:v>678.59799999999996</c:v>
                </c:pt>
                <c:pt idx="36548">
                  <c:v>678.62099999999998</c:v>
                </c:pt>
                <c:pt idx="36549">
                  <c:v>678.64400000000001</c:v>
                </c:pt>
                <c:pt idx="36550">
                  <c:v>678.66700000000003</c:v>
                </c:pt>
                <c:pt idx="36551">
                  <c:v>678.69</c:v>
                </c:pt>
                <c:pt idx="36552">
                  <c:v>678.71299999999997</c:v>
                </c:pt>
                <c:pt idx="36553">
                  <c:v>678.73599999999999</c:v>
                </c:pt>
                <c:pt idx="36554">
                  <c:v>678.75900000000001</c:v>
                </c:pt>
                <c:pt idx="36555">
                  <c:v>678.78099999999995</c:v>
                </c:pt>
                <c:pt idx="36556">
                  <c:v>678.80399999999997</c:v>
                </c:pt>
                <c:pt idx="36557">
                  <c:v>678.827</c:v>
                </c:pt>
                <c:pt idx="36558">
                  <c:v>678.85</c:v>
                </c:pt>
                <c:pt idx="36559">
                  <c:v>678.87299999999993</c:v>
                </c:pt>
                <c:pt idx="36560">
                  <c:v>678.89599999999996</c:v>
                </c:pt>
                <c:pt idx="36561">
                  <c:v>678.91899999999998</c:v>
                </c:pt>
                <c:pt idx="36562">
                  <c:v>678.94200000000001</c:v>
                </c:pt>
                <c:pt idx="36563">
                  <c:v>678.96499999999992</c:v>
                </c:pt>
                <c:pt idx="36564">
                  <c:v>678.98799999999994</c:v>
                </c:pt>
                <c:pt idx="36565">
                  <c:v>679.01099999999997</c:v>
                </c:pt>
                <c:pt idx="36566">
                  <c:v>679.03399999999999</c:v>
                </c:pt>
                <c:pt idx="36567">
                  <c:v>679.05700000000002</c:v>
                </c:pt>
                <c:pt idx="36568">
                  <c:v>679.07999999999993</c:v>
                </c:pt>
                <c:pt idx="36569">
                  <c:v>679.10299999999995</c:v>
                </c:pt>
                <c:pt idx="36570">
                  <c:v>679.12599999999998</c:v>
                </c:pt>
                <c:pt idx="36571">
                  <c:v>679.149</c:v>
                </c:pt>
                <c:pt idx="36572">
                  <c:v>679.17199999999991</c:v>
                </c:pt>
                <c:pt idx="36573">
                  <c:v>679.19499999999994</c:v>
                </c:pt>
                <c:pt idx="36574">
                  <c:v>679.21699999999998</c:v>
                </c:pt>
                <c:pt idx="36575">
                  <c:v>679.24</c:v>
                </c:pt>
                <c:pt idx="36576">
                  <c:v>679.26300000000003</c:v>
                </c:pt>
                <c:pt idx="36577">
                  <c:v>679.28600000000006</c:v>
                </c:pt>
                <c:pt idx="36578">
                  <c:v>679.30900000000008</c:v>
                </c:pt>
                <c:pt idx="36579">
                  <c:v>679.33199999999999</c:v>
                </c:pt>
                <c:pt idx="36580">
                  <c:v>679.35500000000002</c:v>
                </c:pt>
                <c:pt idx="36581">
                  <c:v>679.37800000000004</c:v>
                </c:pt>
                <c:pt idx="36582">
                  <c:v>679.40100000000007</c:v>
                </c:pt>
                <c:pt idx="36583">
                  <c:v>679.42400000000009</c:v>
                </c:pt>
                <c:pt idx="36584">
                  <c:v>679.447</c:v>
                </c:pt>
                <c:pt idx="36585">
                  <c:v>679.47</c:v>
                </c:pt>
                <c:pt idx="36586">
                  <c:v>679.49300000000005</c:v>
                </c:pt>
                <c:pt idx="36587">
                  <c:v>679.51600000000008</c:v>
                </c:pt>
                <c:pt idx="36588">
                  <c:v>679.53800000000001</c:v>
                </c:pt>
                <c:pt idx="36589">
                  <c:v>679.56100000000004</c:v>
                </c:pt>
                <c:pt idx="36590">
                  <c:v>679.58400000000006</c:v>
                </c:pt>
                <c:pt idx="36591">
                  <c:v>679.60699999999997</c:v>
                </c:pt>
                <c:pt idx="36592">
                  <c:v>679.63</c:v>
                </c:pt>
                <c:pt idx="36593">
                  <c:v>679.65300000000002</c:v>
                </c:pt>
                <c:pt idx="36594">
                  <c:v>679.67600000000004</c:v>
                </c:pt>
                <c:pt idx="36595">
                  <c:v>679.69899999999996</c:v>
                </c:pt>
                <c:pt idx="36596">
                  <c:v>679.72199999999998</c:v>
                </c:pt>
                <c:pt idx="36597">
                  <c:v>679.745</c:v>
                </c:pt>
                <c:pt idx="36598">
                  <c:v>679.76800000000003</c:v>
                </c:pt>
                <c:pt idx="36599">
                  <c:v>679.79</c:v>
                </c:pt>
                <c:pt idx="36600">
                  <c:v>679.81299999999999</c:v>
                </c:pt>
                <c:pt idx="36601">
                  <c:v>679.83600000000001</c:v>
                </c:pt>
                <c:pt idx="36602">
                  <c:v>679.85899999999992</c:v>
                </c:pt>
                <c:pt idx="36603">
                  <c:v>679.88199999999995</c:v>
                </c:pt>
                <c:pt idx="36604">
                  <c:v>679.90499999999997</c:v>
                </c:pt>
                <c:pt idx="36605">
                  <c:v>679.928</c:v>
                </c:pt>
                <c:pt idx="36606">
                  <c:v>679.95100000000002</c:v>
                </c:pt>
                <c:pt idx="36607">
                  <c:v>679.97399999999993</c:v>
                </c:pt>
                <c:pt idx="36608">
                  <c:v>679.99699999999996</c:v>
                </c:pt>
                <c:pt idx="36609">
                  <c:v>680.01900000000001</c:v>
                </c:pt>
                <c:pt idx="36610">
                  <c:v>680.04200000000003</c:v>
                </c:pt>
                <c:pt idx="36611">
                  <c:v>680.06500000000005</c:v>
                </c:pt>
                <c:pt idx="36612">
                  <c:v>680.08800000000008</c:v>
                </c:pt>
                <c:pt idx="36613">
                  <c:v>680.1110000000001</c:v>
                </c:pt>
                <c:pt idx="36614">
                  <c:v>680.13400000000001</c:v>
                </c:pt>
                <c:pt idx="36615">
                  <c:v>680.15700000000004</c:v>
                </c:pt>
                <c:pt idx="36616">
                  <c:v>680.18000000000006</c:v>
                </c:pt>
                <c:pt idx="36617">
                  <c:v>680.20300000000009</c:v>
                </c:pt>
                <c:pt idx="36618">
                  <c:v>680.22500000000002</c:v>
                </c:pt>
                <c:pt idx="36619">
                  <c:v>680.24800000000005</c:v>
                </c:pt>
                <c:pt idx="36620">
                  <c:v>680.27100000000007</c:v>
                </c:pt>
                <c:pt idx="36621">
                  <c:v>680.29399999999998</c:v>
                </c:pt>
                <c:pt idx="36622">
                  <c:v>680.31700000000001</c:v>
                </c:pt>
                <c:pt idx="36623">
                  <c:v>680.34</c:v>
                </c:pt>
                <c:pt idx="36624">
                  <c:v>680.36300000000006</c:v>
                </c:pt>
                <c:pt idx="36625">
                  <c:v>680.38599999999997</c:v>
                </c:pt>
                <c:pt idx="36626">
                  <c:v>680.40800000000002</c:v>
                </c:pt>
                <c:pt idx="36627">
                  <c:v>680.43100000000004</c:v>
                </c:pt>
                <c:pt idx="36628">
                  <c:v>680.45399999999995</c:v>
                </c:pt>
                <c:pt idx="36629">
                  <c:v>680.47699999999998</c:v>
                </c:pt>
                <c:pt idx="36630">
                  <c:v>680.5</c:v>
                </c:pt>
                <c:pt idx="36631">
                  <c:v>680.52300000000002</c:v>
                </c:pt>
                <c:pt idx="36632">
                  <c:v>680.54599999999994</c:v>
                </c:pt>
                <c:pt idx="36633">
                  <c:v>680.56799999999998</c:v>
                </c:pt>
                <c:pt idx="36634">
                  <c:v>680.59100000000001</c:v>
                </c:pt>
                <c:pt idx="36635">
                  <c:v>680.61399999999992</c:v>
                </c:pt>
                <c:pt idx="36636">
                  <c:v>680.63699999999994</c:v>
                </c:pt>
                <c:pt idx="36637">
                  <c:v>680.66</c:v>
                </c:pt>
                <c:pt idx="36638">
                  <c:v>680.68299999999999</c:v>
                </c:pt>
                <c:pt idx="36639">
                  <c:v>680.7059999999999</c:v>
                </c:pt>
                <c:pt idx="36640">
                  <c:v>680.72800000000007</c:v>
                </c:pt>
                <c:pt idx="36641">
                  <c:v>680.75099999999998</c:v>
                </c:pt>
                <c:pt idx="36642">
                  <c:v>680.774</c:v>
                </c:pt>
                <c:pt idx="36643">
                  <c:v>680.79700000000003</c:v>
                </c:pt>
                <c:pt idx="36644">
                  <c:v>680.82</c:v>
                </c:pt>
                <c:pt idx="36645">
                  <c:v>680.84300000000007</c:v>
                </c:pt>
                <c:pt idx="36646">
                  <c:v>680.86599999999999</c:v>
                </c:pt>
                <c:pt idx="36647">
                  <c:v>680.88800000000003</c:v>
                </c:pt>
                <c:pt idx="36648">
                  <c:v>680.91100000000006</c:v>
                </c:pt>
                <c:pt idx="36649">
                  <c:v>680.93399999999997</c:v>
                </c:pt>
                <c:pt idx="36650">
                  <c:v>680.95699999999999</c:v>
                </c:pt>
                <c:pt idx="36651">
                  <c:v>680.98</c:v>
                </c:pt>
                <c:pt idx="36652">
                  <c:v>681.00300000000004</c:v>
                </c:pt>
                <c:pt idx="36653">
                  <c:v>681.02499999999998</c:v>
                </c:pt>
                <c:pt idx="36654">
                  <c:v>681.048</c:v>
                </c:pt>
                <c:pt idx="36655">
                  <c:v>681.07100000000003</c:v>
                </c:pt>
                <c:pt idx="36656">
                  <c:v>681.09399999999994</c:v>
                </c:pt>
                <c:pt idx="36657">
                  <c:v>681.11699999999996</c:v>
                </c:pt>
                <c:pt idx="36658">
                  <c:v>681.14</c:v>
                </c:pt>
                <c:pt idx="36659">
                  <c:v>681.16200000000003</c:v>
                </c:pt>
                <c:pt idx="36660">
                  <c:v>681.18500000000006</c:v>
                </c:pt>
                <c:pt idx="36661">
                  <c:v>681.20800000000008</c:v>
                </c:pt>
                <c:pt idx="36662">
                  <c:v>681.23099999999999</c:v>
                </c:pt>
                <c:pt idx="36663">
                  <c:v>681.25400000000002</c:v>
                </c:pt>
                <c:pt idx="36664">
                  <c:v>681.27700000000004</c:v>
                </c:pt>
                <c:pt idx="36665">
                  <c:v>681.29899999999998</c:v>
                </c:pt>
                <c:pt idx="36666">
                  <c:v>681.322</c:v>
                </c:pt>
                <c:pt idx="36667">
                  <c:v>681.34500000000003</c:v>
                </c:pt>
                <c:pt idx="36668">
                  <c:v>681.36800000000005</c:v>
                </c:pt>
                <c:pt idx="36669">
                  <c:v>681.39099999999996</c:v>
                </c:pt>
                <c:pt idx="36670">
                  <c:v>681.41300000000001</c:v>
                </c:pt>
                <c:pt idx="36671">
                  <c:v>681.43600000000004</c:v>
                </c:pt>
                <c:pt idx="36672">
                  <c:v>681.45899999999995</c:v>
                </c:pt>
                <c:pt idx="36673">
                  <c:v>681.48199999999997</c:v>
                </c:pt>
                <c:pt idx="36674">
                  <c:v>681.505</c:v>
                </c:pt>
                <c:pt idx="36675">
                  <c:v>681.52800000000002</c:v>
                </c:pt>
                <c:pt idx="36676">
                  <c:v>681.55</c:v>
                </c:pt>
                <c:pt idx="36677">
                  <c:v>681.57299999999998</c:v>
                </c:pt>
                <c:pt idx="36678">
                  <c:v>681.596</c:v>
                </c:pt>
                <c:pt idx="36679">
                  <c:v>681.61899999999991</c:v>
                </c:pt>
                <c:pt idx="36680">
                  <c:v>681.64199999999994</c:v>
                </c:pt>
                <c:pt idx="36681">
                  <c:v>681.66399999999999</c:v>
                </c:pt>
                <c:pt idx="36682">
                  <c:v>681.68700000000001</c:v>
                </c:pt>
                <c:pt idx="36683">
                  <c:v>681.71</c:v>
                </c:pt>
                <c:pt idx="36684">
                  <c:v>681.73300000000006</c:v>
                </c:pt>
                <c:pt idx="36685">
                  <c:v>681.75600000000009</c:v>
                </c:pt>
                <c:pt idx="36686">
                  <c:v>681.77800000000002</c:v>
                </c:pt>
                <c:pt idx="36687">
                  <c:v>681.80100000000004</c:v>
                </c:pt>
                <c:pt idx="36688">
                  <c:v>681.82399999999996</c:v>
                </c:pt>
                <c:pt idx="36689">
                  <c:v>681.84699999999998</c:v>
                </c:pt>
                <c:pt idx="36690">
                  <c:v>681.86900000000003</c:v>
                </c:pt>
                <c:pt idx="36691">
                  <c:v>681.89199999999994</c:v>
                </c:pt>
                <c:pt idx="36692">
                  <c:v>681.91499999999996</c:v>
                </c:pt>
                <c:pt idx="36693">
                  <c:v>681.93799999999999</c:v>
                </c:pt>
                <c:pt idx="36694">
                  <c:v>681.96100000000001</c:v>
                </c:pt>
                <c:pt idx="36695">
                  <c:v>681.98300000000006</c:v>
                </c:pt>
                <c:pt idx="36696">
                  <c:v>682.00600000000009</c:v>
                </c:pt>
                <c:pt idx="36697">
                  <c:v>682.029</c:v>
                </c:pt>
                <c:pt idx="36698">
                  <c:v>682.05200000000002</c:v>
                </c:pt>
                <c:pt idx="36699">
                  <c:v>682.07500000000005</c:v>
                </c:pt>
                <c:pt idx="36700">
                  <c:v>682.09699999999998</c:v>
                </c:pt>
                <c:pt idx="36701">
                  <c:v>682.12</c:v>
                </c:pt>
                <c:pt idx="36702">
                  <c:v>682.14300000000003</c:v>
                </c:pt>
                <c:pt idx="36703">
                  <c:v>682.16600000000005</c:v>
                </c:pt>
                <c:pt idx="36704">
                  <c:v>682.18799999999999</c:v>
                </c:pt>
                <c:pt idx="36705">
                  <c:v>682.21100000000001</c:v>
                </c:pt>
                <c:pt idx="36706">
                  <c:v>682.23400000000004</c:v>
                </c:pt>
                <c:pt idx="36707">
                  <c:v>682.25699999999995</c:v>
                </c:pt>
                <c:pt idx="36708">
                  <c:v>682.279</c:v>
                </c:pt>
                <c:pt idx="36709">
                  <c:v>682.30200000000002</c:v>
                </c:pt>
                <c:pt idx="36710">
                  <c:v>682.32499999999993</c:v>
                </c:pt>
                <c:pt idx="36711">
                  <c:v>682.34799999999996</c:v>
                </c:pt>
                <c:pt idx="36712">
                  <c:v>682.37099999999998</c:v>
                </c:pt>
                <c:pt idx="36713">
                  <c:v>682.39300000000003</c:v>
                </c:pt>
                <c:pt idx="36714">
                  <c:v>682.41600000000005</c:v>
                </c:pt>
                <c:pt idx="36715">
                  <c:v>682.43900000000008</c:v>
                </c:pt>
                <c:pt idx="36716">
                  <c:v>682.46199999999999</c:v>
                </c:pt>
                <c:pt idx="36717">
                  <c:v>682.48400000000004</c:v>
                </c:pt>
                <c:pt idx="36718">
                  <c:v>682.50700000000006</c:v>
                </c:pt>
                <c:pt idx="36719">
                  <c:v>682.53</c:v>
                </c:pt>
                <c:pt idx="36720">
                  <c:v>682.553</c:v>
                </c:pt>
                <c:pt idx="36721">
                  <c:v>682.57499999999993</c:v>
                </c:pt>
                <c:pt idx="36722">
                  <c:v>682.59799999999996</c:v>
                </c:pt>
                <c:pt idx="36723">
                  <c:v>682.62099999999998</c:v>
                </c:pt>
                <c:pt idx="36724">
                  <c:v>682.64400000000001</c:v>
                </c:pt>
                <c:pt idx="36725">
                  <c:v>682.66599999999994</c:v>
                </c:pt>
                <c:pt idx="36726">
                  <c:v>682.68899999999996</c:v>
                </c:pt>
                <c:pt idx="36727">
                  <c:v>682.71199999999999</c:v>
                </c:pt>
                <c:pt idx="36728">
                  <c:v>682.7349999999999</c:v>
                </c:pt>
                <c:pt idx="36729">
                  <c:v>682.75700000000006</c:v>
                </c:pt>
                <c:pt idx="36730">
                  <c:v>682.78000000000009</c:v>
                </c:pt>
                <c:pt idx="36731">
                  <c:v>682.803</c:v>
                </c:pt>
                <c:pt idx="36732">
                  <c:v>682.82600000000002</c:v>
                </c:pt>
                <c:pt idx="36733">
                  <c:v>682.84799999999996</c:v>
                </c:pt>
                <c:pt idx="36734">
                  <c:v>682.87099999999998</c:v>
                </c:pt>
                <c:pt idx="36735">
                  <c:v>682.89400000000001</c:v>
                </c:pt>
                <c:pt idx="36736">
                  <c:v>682.91599999999994</c:v>
                </c:pt>
                <c:pt idx="36737">
                  <c:v>682.93899999999996</c:v>
                </c:pt>
                <c:pt idx="36738">
                  <c:v>682.96199999999999</c:v>
                </c:pt>
                <c:pt idx="36739">
                  <c:v>682.98500000000001</c:v>
                </c:pt>
                <c:pt idx="36740">
                  <c:v>683.00700000000006</c:v>
                </c:pt>
                <c:pt idx="36741">
                  <c:v>683.03000000000009</c:v>
                </c:pt>
                <c:pt idx="36742">
                  <c:v>683.053</c:v>
                </c:pt>
                <c:pt idx="36743">
                  <c:v>683.07600000000002</c:v>
                </c:pt>
                <c:pt idx="36744">
                  <c:v>683.09800000000007</c:v>
                </c:pt>
                <c:pt idx="36745">
                  <c:v>683.12099999999998</c:v>
                </c:pt>
                <c:pt idx="36746">
                  <c:v>683.14400000000001</c:v>
                </c:pt>
                <c:pt idx="36747">
                  <c:v>683.16599999999994</c:v>
                </c:pt>
                <c:pt idx="36748">
                  <c:v>683.18899999999996</c:v>
                </c:pt>
                <c:pt idx="36749">
                  <c:v>683.21199999999999</c:v>
                </c:pt>
                <c:pt idx="36750">
                  <c:v>683.23500000000001</c:v>
                </c:pt>
                <c:pt idx="36751">
                  <c:v>683.25699999999995</c:v>
                </c:pt>
                <c:pt idx="36752">
                  <c:v>683.28</c:v>
                </c:pt>
                <c:pt idx="36753">
                  <c:v>683.303</c:v>
                </c:pt>
                <c:pt idx="36754">
                  <c:v>683.32500000000005</c:v>
                </c:pt>
                <c:pt idx="36755">
                  <c:v>683.34800000000007</c:v>
                </c:pt>
                <c:pt idx="36756">
                  <c:v>683.37100000000009</c:v>
                </c:pt>
                <c:pt idx="36757">
                  <c:v>683.39400000000001</c:v>
                </c:pt>
                <c:pt idx="36758">
                  <c:v>683.41600000000005</c:v>
                </c:pt>
                <c:pt idx="36759">
                  <c:v>683.43899999999996</c:v>
                </c:pt>
                <c:pt idx="36760">
                  <c:v>683.46199999999999</c:v>
                </c:pt>
                <c:pt idx="36761">
                  <c:v>683.48400000000004</c:v>
                </c:pt>
                <c:pt idx="36762">
                  <c:v>683.50699999999995</c:v>
                </c:pt>
                <c:pt idx="36763">
                  <c:v>683.53</c:v>
                </c:pt>
                <c:pt idx="36764">
                  <c:v>683.55199999999991</c:v>
                </c:pt>
                <c:pt idx="36765">
                  <c:v>683.57499999999993</c:v>
                </c:pt>
                <c:pt idx="36766">
                  <c:v>683.59799999999996</c:v>
                </c:pt>
                <c:pt idx="36767">
                  <c:v>683.62099999999998</c:v>
                </c:pt>
                <c:pt idx="36768">
                  <c:v>683.64300000000003</c:v>
                </c:pt>
                <c:pt idx="36769">
                  <c:v>683.66600000000005</c:v>
                </c:pt>
                <c:pt idx="36770">
                  <c:v>683.68900000000008</c:v>
                </c:pt>
                <c:pt idx="36771">
                  <c:v>683.71100000000001</c:v>
                </c:pt>
                <c:pt idx="36772">
                  <c:v>683.73400000000004</c:v>
                </c:pt>
                <c:pt idx="36773">
                  <c:v>683.75699999999995</c:v>
                </c:pt>
                <c:pt idx="36774">
                  <c:v>683.779</c:v>
                </c:pt>
                <c:pt idx="36775">
                  <c:v>683.80200000000002</c:v>
                </c:pt>
                <c:pt idx="36776">
                  <c:v>683.82499999999993</c:v>
                </c:pt>
                <c:pt idx="36777">
                  <c:v>683.84700000000009</c:v>
                </c:pt>
                <c:pt idx="36778">
                  <c:v>683.87</c:v>
                </c:pt>
                <c:pt idx="36779">
                  <c:v>683.89300000000003</c:v>
                </c:pt>
                <c:pt idx="36780">
                  <c:v>683.91499999999996</c:v>
                </c:pt>
                <c:pt idx="36781">
                  <c:v>683.93799999999999</c:v>
                </c:pt>
                <c:pt idx="36782">
                  <c:v>683.96100000000001</c:v>
                </c:pt>
                <c:pt idx="36783">
                  <c:v>683.98299999999995</c:v>
                </c:pt>
                <c:pt idx="36784">
                  <c:v>684.00599999999997</c:v>
                </c:pt>
                <c:pt idx="36785">
                  <c:v>684.029</c:v>
                </c:pt>
                <c:pt idx="36786">
                  <c:v>684.05099999999993</c:v>
                </c:pt>
                <c:pt idx="36787">
                  <c:v>684.07399999999996</c:v>
                </c:pt>
                <c:pt idx="36788">
                  <c:v>684.09699999999998</c:v>
                </c:pt>
                <c:pt idx="36789">
                  <c:v>684.11900000000003</c:v>
                </c:pt>
                <c:pt idx="36790">
                  <c:v>684.14200000000005</c:v>
                </c:pt>
                <c:pt idx="36791">
                  <c:v>684.16500000000008</c:v>
                </c:pt>
                <c:pt idx="36792">
                  <c:v>684.18700000000001</c:v>
                </c:pt>
                <c:pt idx="36793">
                  <c:v>684.21</c:v>
                </c:pt>
                <c:pt idx="36794">
                  <c:v>684.23300000000006</c:v>
                </c:pt>
                <c:pt idx="36795">
                  <c:v>684.255</c:v>
                </c:pt>
                <c:pt idx="36796">
                  <c:v>684.27800000000002</c:v>
                </c:pt>
                <c:pt idx="36797">
                  <c:v>684.30099999999993</c:v>
                </c:pt>
                <c:pt idx="36798">
                  <c:v>684.32299999999998</c:v>
                </c:pt>
                <c:pt idx="36799">
                  <c:v>684.346</c:v>
                </c:pt>
                <c:pt idx="36800">
                  <c:v>684.36899999999991</c:v>
                </c:pt>
                <c:pt idx="36801">
                  <c:v>684.39100000000008</c:v>
                </c:pt>
                <c:pt idx="36802">
                  <c:v>684.41399999999999</c:v>
                </c:pt>
                <c:pt idx="36803">
                  <c:v>684.43700000000001</c:v>
                </c:pt>
                <c:pt idx="36804">
                  <c:v>684.45899999999995</c:v>
                </c:pt>
                <c:pt idx="36805">
                  <c:v>684.48199999999997</c:v>
                </c:pt>
                <c:pt idx="36806">
                  <c:v>684.505</c:v>
                </c:pt>
                <c:pt idx="36807">
                  <c:v>684.52699999999993</c:v>
                </c:pt>
                <c:pt idx="36808">
                  <c:v>684.55</c:v>
                </c:pt>
                <c:pt idx="36809">
                  <c:v>684.572</c:v>
                </c:pt>
                <c:pt idx="36810">
                  <c:v>684.59500000000003</c:v>
                </c:pt>
                <c:pt idx="36811">
                  <c:v>684.61800000000005</c:v>
                </c:pt>
                <c:pt idx="36812">
                  <c:v>684.64</c:v>
                </c:pt>
                <c:pt idx="36813">
                  <c:v>684.66300000000001</c:v>
                </c:pt>
                <c:pt idx="36814">
                  <c:v>684.68600000000004</c:v>
                </c:pt>
                <c:pt idx="36815">
                  <c:v>684.70799999999997</c:v>
                </c:pt>
                <c:pt idx="36816">
                  <c:v>684.73099999999999</c:v>
                </c:pt>
                <c:pt idx="36817">
                  <c:v>684.75299999999993</c:v>
                </c:pt>
                <c:pt idx="36818">
                  <c:v>684.77599999999995</c:v>
                </c:pt>
                <c:pt idx="36819">
                  <c:v>684.79899999999998</c:v>
                </c:pt>
                <c:pt idx="36820">
                  <c:v>684.82100000000003</c:v>
                </c:pt>
                <c:pt idx="36821">
                  <c:v>684.84400000000005</c:v>
                </c:pt>
                <c:pt idx="36822">
                  <c:v>684.86700000000008</c:v>
                </c:pt>
                <c:pt idx="36823">
                  <c:v>684.88900000000001</c:v>
                </c:pt>
                <c:pt idx="36824">
                  <c:v>684.91200000000003</c:v>
                </c:pt>
                <c:pt idx="36825">
                  <c:v>684.93399999999997</c:v>
                </c:pt>
                <c:pt idx="36826">
                  <c:v>684.95699999999999</c:v>
                </c:pt>
                <c:pt idx="36827">
                  <c:v>684.98</c:v>
                </c:pt>
                <c:pt idx="36828">
                  <c:v>685.00199999999995</c:v>
                </c:pt>
                <c:pt idx="36829">
                  <c:v>685.02499999999998</c:v>
                </c:pt>
                <c:pt idx="36830">
                  <c:v>685.048</c:v>
                </c:pt>
                <c:pt idx="36831">
                  <c:v>685.07</c:v>
                </c:pt>
                <c:pt idx="36832">
                  <c:v>685.09300000000007</c:v>
                </c:pt>
                <c:pt idx="36833">
                  <c:v>685.11500000000001</c:v>
                </c:pt>
                <c:pt idx="36834">
                  <c:v>685.13800000000003</c:v>
                </c:pt>
                <c:pt idx="36835">
                  <c:v>685.16100000000006</c:v>
                </c:pt>
                <c:pt idx="36836">
                  <c:v>685.18299999999999</c:v>
                </c:pt>
                <c:pt idx="36837">
                  <c:v>685.20600000000002</c:v>
                </c:pt>
                <c:pt idx="36838">
                  <c:v>685.22800000000007</c:v>
                </c:pt>
                <c:pt idx="36839">
                  <c:v>685.25100000000009</c:v>
                </c:pt>
                <c:pt idx="36840">
                  <c:v>685.274</c:v>
                </c:pt>
                <c:pt idx="36841">
                  <c:v>685.29600000000005</c:v>
                </c:pt>
                <c:pt idx="36842">
                  <c:v>685.31900000000007</c:v>
                </c:pt>
                <c:pt idx="36843">
                  <c:v>685.34100000000001</c:v>
                </c:pt>
                <c:pt idx="36844">
                  <c:v>685.36400000000003</c:v>
                </c:pt>
                <c:pt idx="36845">
                  <c:v>685.38699999999994</c:v>
                </c:pt>
                <c:pt idx="36846">
                  <c:v>685.40899999999999</c:v>
                </c:pt>
                <c:pt idx="36847">
                  <c:v>685.43200000000002</c:v>
                </c:pt>
                <c:pt idx="36848">
                  <c:v>685.45400000000006</c:v>
                </c:pt>
                <c:pt idx="36849">
                  <c:v>685.47700000000009</c:v>
                </c:pt>
                <c:pt idx="36850">
                  <c:v>685.5</c:v>
                </c:pt>
                <c:pt idx="36851">
                  <c:v>685.52200000000005</c:v>
                </c:pt>
                <c:pt idx="36852">
                  <c:v>685.54499999999996</c:v>
                </c:pt>
                <c:pt idx="36853">
                  <c:v>685.56700000000001</c:v>
                </c:pt>
                <c:pt idx="36854">
                  <c:v>685.59</c:v>
                </c:pt>
                <c:pt idx="36855">
                  <c:v>685.61199999999997</c:v>
                </c:pt>
                <c:pt idx="36856">
                  <c:v>685.63499999999999</c:v>
                </c:pt>
                <c:pt idx="36857">
                  <c:v>685.65099999999995</c:v>
                </c:pt>
                <c:pt idx="36858">
                  <c:v>685.6579999999999</c:v>
                </c:pt>
                <c:pt idx="36859">
                  <c:v>685.67499999999995</c:v>
                </c:pt>
                <c:pt idx="36860">
                  <c:v>685.68000000000006</c:v>
                </c:pt>
                <c:pt idx="36861">
                  <c:v>685.69900000000007</c:v>
                </c:pt>
                <c:pt idx="36862">
                  <c:v>685.70300000000009</c:v>
                </c:pt>
                <c:pt idx="36863">
                  <c:v>685.72299999999996</c:v>
                </c:pt>
                <c:pt idx="36864">
                  <c:v>685.72500000000002</c:v>
                </c:pt>
                <c:pt idx="36865">
                  <c:v>685.74699999999996</c:v>
                </c:pt>
                <c:pt idx="36866">
                  <c:v>685.77099999999996</c:v>
                </c:pt>
                <c:pt idx="36867">
                  <c:v>685.79500000000007</c:v>
                </c:pt>
                <c:pt idx="36868">
                  <c:v>685.81999999999994</c:v>
                </c:pt>
                <c:pt idx="36869">
                  <c:v>685.84400000000005</c:v>
                </c:pt>
                <c:pt idx="36870">
                  <c:v>685.86800000000005</c:v>
                </c:pt>
                <c:pt idx="36871">
                  <c:v>685.89199999999994</c:v>
                </c:pt>
                <c:pt idx="36872">
                  <c:v>685.91599999999994</c:v>
                </c:pt>
                <c:pt idx="36873">
                  <c:v>685.94</c:v>
                </c:pt>
                <c:pt idx="36874">
                  <c:v>685.96400000000006</c:v>
                </c:pt>
                <c:pt idx="36875">
                  <c:v>685.98900000000003</c:v>
                </c:pt>
                <c:pt idx="36876">
                  <c:v>686.01300000000003</c:v>
                </c:pt>
                <c:pt idx="36877">
                  <c:v>686.03700000000003</c:v>
                </c:pt>
                <c:pt idx="36878">
                  <c:v>686.06099999999992</c:v>
                </c:pt>
                <c:pt idx="36879">
                  <c:v>686.08500000000004</c:v>
                </c:pt>
                <c:pt idx="36880">
                  <c:v>686.10900000000004</c:v>
                </c:pt>
                <c:pt idx="36881">
                  <c:v>686.13300000000004</c:v>
                </c:pt>
                <c:pt idx="36882">
                  <c:v>686.15699999999993</c:v>
                </c:pt>
                <c:pt idx="36883">
                  <c:v>686.18100000000004</c:v>
                </c:pt>
                <c:pt idx="36884">
                  <c:v>686.20600000000002</c:v>
                </c:pt>
                <c:pt idx="36885">
                  <c:v>686.23</c:v>
                </c:pt>
                <c:pt idx="36886">
                  <c:v>686.25400000000002</c:v>
                </c:pt>
                <c:pt idx="36887">
                  <c:v>686.27800000000002</c:v>
                </c:pt>
                <c:pt idx="36888">
                  <c:v>686.30199999999991</c:v>
                </c:pt>
                <c:pt idx="36889">
                  <c:v>686.32600000000002</c:v>
                </c:pt>
                <c:pt idx="36890">
                  <c:v>686.35</c:v>
                </c:pt>
                <c:pt idx="36891">
                  <c:v>686.37400000000002</c:v>
                </c:pt>
                <c:pt idx="36892">
                  <c:v>686.399</c:v>
                </c:pt>
                <c:pt idx="36893">
                  <c:v>686.423</c:v>
                </c:pt>
                <c:pt idx="36894">
                  <c:v>686.447</c:v>
                </c:pt>
                <c:pt idx="36895">
                  <c:v>686.471</c:v>
                </c:pt>
                <c:pt idx="36896">
                  <c:v>686.495</c:v>
                </c:pt>
                <c:pt idx="36897">
                  <c:v>686.51900000000001</c:v>
                </c:pt>
                <c:pt idx="36898">
                  <c:v>686.54300000000001</c:v>
                </c:pt>
                <c:pt idx="36899">
                  <c:v>686.56700000000001</c:v>
                </c:pt>
                <c:pt idx="36900">
                  <c:v>686.59100000000001</c:v>
                </c:pt>
                <c:pt idx="36901">
                  <c:v>686.61500000000001</c:v>
                </c:pt>
                <c:pt idx="36902">
                  <c:v>686.64</c:v>
                </c:pt>
                <c:pt idx="36903">
                  <c:v>686.66399999999999</c:v>
                </c:pt>
                <c:pt idx="36904">
                  <c:v>686.68799999999999</c:v>
                </c:pt>
                <c:pt idx="36905">
                  <c:v>686.71199999999999</c:v>
                </c:pt>
                <c:pt idx="36906">
                  <c:v>686.73599999999999</c:v>
                </c:pt>
                <c:pt idx="36907">
                  <c:v>686.76</c:v>
                </c:pt>
                <c:pt idx="36908">
                  <c:v>686.78399999999999</c:v>
                </c:pt>
                <c:pt idx="36909">
                  <c:v>686.80799999999999</c:v>
                </c:pt>
                <c:pt idx="36910">
                  <c:v>686.83199999999999</c:v>
                </c:pt>
                <c:pt idx="36911">
                  <c:v>686.85599999999999</c:v>
                </c:pt>
                <c:pt idx="36912">
                  <c:v>686.88</c:v>
                </c:pt>
                <c:pt idx="36913">
                  <c:v>686.904</c:v>
                </c:pt>
                <c:pt idx="36914">
                  <c:v>686.92899999999997</c:v>
                </c:pt>
                <c:pt idx="36915">
                  <c:v>686.95299999999997</c:v>
                </c:pt>
                <c:pt idx="36916">
                  <c:v>686.97700000000009</c:v>
                </c:pt>
                <c:pt idx="36917">
                  <c:v>687.00099999999998</c:v>
                </c:pt>
                <c:pt idx="36918">
                  <c:v>687.02499999999998</c:v>
                </c:pt>
                <c:pt idx="36919">
                  <c:v>687.04899999999998</c:v>
                </c:pt>
                <c:pt idx="36920">
                  <c:v>687.07299999999998</c:v>
                </c:pt>
                <c:pt idx="36921">
                  <c:v>687.09699999999998</c:v>
                </c:pt>
                <c:pt idx="36922">
                  <c:v>687.12099999999998</c:v>
                </c:pt>
                <c:pt idx="36923">
                  <c:v>687.14499999999998</c:v>
                </c:pt>
                <c:pt idx="36924">
                  <c:v>687.16899999999998</c:v>
                </c:pt>
                <c:pt idx="36925">
                  <c:v>687.19299999999998</c:v>
                </c:pt>
                <c:pt idx="36926">
                  <c:v>687.21699999999998</c:v>
                </c:pt>
                <c:pt idx="36927">
                  <c:v>687.24099999999999</c:v>
                </c:pt>
                <c:pt idx="36928">
                  <c:v>687.26599999999996</c:v>
                </c:pt>
                <c:pt idx="36929">
                  <c:v>687.29</c:v>
                </c:pt>
                <c:pt idx="36930">
                  <c:v>687.31400000000008</c:v>
                </c:pt>
                <c:pt idx="36931">
                  <c:v>687.33799999999997</c:v>
                </c:pt>
                <c:pt idx="36932">
                  <c:v>687.36199999999997</c:v>
                </c:pt>
                <c:pt idx="36933">
                  <c:v>687.38599999999997</c:v>
                </c:pt>
                <c:pt idx="36934">
                  <c:v>687.41000000000008</c:v>
                </c:pt>
                <c:pt idx="36935">
                  <c:v>687.43399999999997</c:v>
                </c:pt>
                <c:pt idx="36936">
                  <c:v>687.45799999999997</c:v>
                </c:pt>
                <c:pt idx="36937">
                  <c:v>687.48199999999997</c:v>
                </c:pt>
                <c:pt idx="36938">
                  <c:v>687.50600000000009</c:v>
                </c:pt>
                <c:pt idx="36939">
                  <c:v>687.53</c:v>
                </c:pt>
                <c:pt idx="36940">
                  <c:v>687.55399999999997</c:v>
                </c:pt>
                <c:pt idx="36941">
                  <c:v>687.57799999999997</c:v>
                </c:pt>
                <c:pt idx="36942">
                  <c:v>687.60200000000009</c:v>
                </c:pt>
                <c:pt idx="36943">
                  <c:v>687.62599999999998</c:v>
                </c:pt>
                <c:pt idx="36944">
                  <c:v>687.65</c:v>
                </c:pt>
                <c:pt idx="36945">
                  <c:v>687.67399999999998</c:v>
                </c:pt>
                <c:pt idx="36946">
                  <c:v>687.69800000000009</c:v>
                </c:pt>
                <c:pt idx="36947">
                  <c:v>687.72299999999996</c:v>
                </c:pt>
                <c:pt idx="36948">
                  <c:v>687.74700000000007</c:v>
                </c:pt>
                <c:pt idx="36949">
                  <c:v>687.77100000000007</c:v>
                </c:pt>
                <c:pt idx="36950">
                  <c:v>687.79499999999996</c:v>
                </c:pt>
                <c:pt idx="36951">
                  <c:v>687.81899999999996</c:v>
                </c:pt>
                <c:pt idx="36952">
                  <c:v>687.84300000000007</c:v>
                </c:pt>
                <c:pt idx="36953">
                  <c:v>687.86699999999996</c:v>
                </c:pt>
                <c:pt idx="36954">
                  <c:v>687.89099999999996</c:v>
                </c:pt>
                <c:pt idx="36955">
                  <c:v>687.91499999999996</c:v>
                </c:pt>
                <c:pt idx="36956">
                  <c:v>687.93900000000008</c:v>
                </c:pt>
                <c:pt idx="36957">
                  <c:v>687.96299999999997</c:v>
                </c:pt>
                <c:pt idx="36958">
                  <c:v>687.98699999999997</c:v>
                </c:pt>
                <c:pt idx="36959">
                  <c:v>688.01099999999997</c:v>
                </c:pt>
                <c:pt idx="36960">
                  <c:v>688.03500000000008</c:v>
                </c:pt>
                <c:pt idx="36961">
                  <c:v>688.05899999999997</c:v>
                </c:pt>
                <c:pt idx="36962">
                  <c:v>688.08299999999997</c:v>
                </c:pt>
                <c:pt idx="36963">
                  <c:v>688.10699999999997</c:v>
                </c:pt>
                <c:pt idx="36964">
                  <c:v>688.13100000000009</c:v>
                </c:pt>
                <c:pt idx="36965">
                  <c:v>688.15499999999997</c:v>
                </c:pt>
                <c:pt idx="36966">
                  <c:v>688.17899999999997</c:v>
                </c:pt>
                <c:pt idx="36967">
                  <c:v>688.20299999999997</c:v>
                </c:pt>
                <c:pt idx="36968">
                  <c:v>688.22700000000009</c:v>
                </c:pt>
                <c:pt idx="36969">
                  <c:v>688.25099999999998</c:v>
                </c:pt>
                <c:pt idx="36970">
                  <c:v>688.27499999999998</c:v>
                </c:pt>
                <c:pt idx="36971">
                  <c:v>688.29899999999998</c:v>
                </c:pt>
                <c:pt idx="36972">
                  <c:v>688.32300000000009</c:v>
                </c:pt>
                <c:pt idx="36973">
                  <c:v>688.34699999999998</c:v>
                </c:pt>
                <c:pt idx="36974">
                  <c:v>688.37099999999998</c:v>
                </c:pt>
                <c:pt idx="36975">
                  <c:v>688.39499999999998</c:v>
                </c:pt>
                <c:pt idx="36976">
                  <c:v>688.4190000000001</c:v>
                </c:pt>
                <c:pt idx="36977">
                  <c:v>688.44299999999998</c:v>
                </c:pt>
                <c:pt idx="36978">
                  <c:v>688.46699999999998</c:v>
                </c:pt>
                <c:pt idx="36979">
                  <c:v>688.49099999999999</c:v>
                </c:pt>
                <c:pt idx="36980">
                  <c:v>688.5150000000001</c:v>
                </c:pt>
                <c:pt idx="36981">
                  <c:v>688.53899999999999</c:v>
                </c:pt>
                <c:pt idx="36982">
                  <c:v>688.56299999999999</c:v>
                </c:pt>
                <c:pt idx="36983">
                  <c:v>688.58699999999999</c:v>
                </c:pt>
                <c:pt idx="36984">
                  <c:v>688.6110000000001</c:v>
                </c:pt>
                <c:pt idx="36985">
                  <c:v>688.63499999999999</c:v>
                </c:pt>
                <c:pt idx="36986">
                  <c:v>688.65899999999999</c:v>
                </c:pt>
                <c:pt idx="36987">
                  <c:v>688.68299999999999</c:v>
                </c:pt>
                <c:pt idx="36988">
                  <c:v>688.70699999999999</c:v>
                </c:pt>
                <c:pt idx="36989">
                  <c:v>688.73099999999999</c:v>
                </c:pt>
                <c:pt idx="36990">
                  <c:v>688.755</c:v>
                </c:pt>
                <c:pt idx="36991">
                  <c:v>688.779</c:v>
                </c:pt>
                <c:pt idx="36992">
                  <c:v>688.803</c:v>
                </c:pt>
                <c:pt idx="36993">
                  <c:v>688.827</c:v>
                </c:pt>
                <c:pt idx="36994">
                  <c:v>688.851</c:v>
                </c:pt>
                <c:pt idx="36995">
                  <c:v>688.875</c:v>
                </c:pt>
                <c:pt idx="36996">
                  <c:v>688.899</c:v>
                </c:pt>
                <c:pt idx="36997">
                  <c:v>688.923</c:v>
                </c:pt>
                <c:pt idx="36998">
                  <c:v>688.947</c:v>
                </c:pt>
                <c:pt idx="36999">
                  <c:v>688.971</c:v>
                </c:pt>
                <c:pt idx="37000">
                  <c:v>688.995</c:v>
                </c:pt>
                <c:pt idx="37001">
                  <c:v>689.01900000000001</c:v>
                </c:pt>
                <c:pt idx="37002">
                  <c:v>689.04300000000001</c:v>
                </c:pt>
                <c:pt idx="37003">
                  <c:v>689.06700000000001</c:v>
                </c:pt>
                <c:pt idx="37004">
                  <c:v>689.09100000000001</c:v>
                </c:pt>
                <c:pt idx="37005">
                  <c:v>689.11500000000001</c:v>
                </c:pt>
                <c:pt idx="37006">
                  <c:v>689.13900000000001</c:v>
                </c:pt>
                <c:pt idx="37007">
                  <c:v>689.16300000000001</c:v>
                </c:pt>
                <c:pt idx="37008">
                  <c:v>689.18700000000001</c:v>
                </c:pt>
                <c:pt idx="37009">
                  <c:v>689.21100000000001</c:v>
                </c:pt>
                <c:pt idx="37010">
                  <c:v>689.23400000000004</c:v>
                </c:pt>
                <c:pt idx="37011">
                  <c:v>689.25800000000004</c:v>
                </c:pt>
                <c:pt idx="37012">
                  <c:v>689.28200000000004</c:v>
                </c:pt>
                <c:pt idx="37013">
                  <c:v>689.30599999999993</c:v>
                </c:pt>
                <c:pt idx="37014">
                  <c:v>689.33</c:v>
                </c:pt>
                <c:pt idx="37015">
                  <c:v>689.35400000000004</c:v>
                </c:pt>
                <c:pt idx="37016">
                  <c:v>689.37800000000004</c:v>
                </c:pt>
                <c:pt idx="37017">
                  <c:v>689.40199999999993</c:v>
                </c:pt>
                <c:pt idx="37018">
                  <c:v>689.42600000000004</c:v>
                </c:pt>
                <c:pt idx="37019">
                  <c:v>689.45</c:v>
                </c:pt>
                <c:pt idx="37020">
                  <c:v>689.47400000000005</c:v>
                </c:pt>
                <c:pt idx="37021">
                  <c:v>689.49799999999993</c:v>
                </c:pt>
                <c:pt idx="37022">
                  <c:v>689.52200000000005</c:v>
                </c:pt>
                <c:pt idx="37023">
                  <c:v>689.54600000000005</c:v>
                </c:pt>
                <c:pt idx="37024">
                  <c:v>689.56999999999994</c:v>
                </c:pt>
                <c:pt idx="37025">
                  <c:v>689.59399999999994</c:v>
                </c:pt>
                <c:pt idx="37026">
                  <c:v>689.61800000000005</c:v>
                </c:pt>
                <c:pt idx="37027">
                  <c:v>689.64200000000005</c:v>
                </c:pt>
                <c:pt idx="37028">
                  <c:v>689.66599999999994</c:v>
                </c:pt>
                <c:pt idx="37029">
                  <c:v>689.68899999999996</c:v>
                </c:pt>
                <c:pt idx="37030">
                  <c:v>689.71299999999997</c:v>
                </c:pt>
                <c:pt idx="37031">
                  <c:v>689.73699999999997</c:v>
                </c:pt>
                <c:pt idx="37032">
                  <c:v>689.76100000000008</c:v>
                </c:pt>
                <c:pt idx="37033">
                  <c:v>689.78499999999997</c:v>
                </c:pt>
                <c:pt idx="37034">
                  <c:v>689.80899999999997</c:v>
                </c:pt>
                <c:pt idx="37035">
                  <c:v>689.83299999999997</c:v>
                </c:pt>
                <c:pt idx="37036">
                  <c:v>689.85700000000008</c:v>
                </c:pt>
                <c:pt idx="37037">
                  <c:v>689.88099999999997</c:v>
                </c:pt>
                <c:pt idx="37038">
                  <c:v>689.90499999999997</c:v>
                </c:pt>
                <c:pt idx="37039">
                  <c:v>689.92899999999997</c:v>
                </c:pt>
                <c:pt idx="37040">
                  <c:v>689.95300000000009</c:v>
                </c:pt>
                <c:pt idx="37041">
                  <c:v>689.97699999999998</c:v>
                </c:pt>
                <c:pt idx="37042">
                  <c:v>690.00099999999998</c:v>
                </c:pt>
                <c:pt idx="37043">
                  <c:v>690.024</c:v>
                </c:pt>
                <c:pt idx="37044">
                  <c:v>690.048</c:v>
                </c:pt>
                <c:pt idx="37045">
                  <c:v>690.072</c:v>
                </c:pt>
                <c:pt idx="37046">
                  <c:v>690.096</c:v>
                </c:pt>
                <c:pt idx="37047">
                  <c:v>690.12</c:v>
                </c:pt>
                <c:pt idx="37048">
                  <c:v>690.14400000000001</c:v>
                </c:pt>
                <c:pt idx="37049">
                  <c:v>690.16800000000001</c:v>
                </c:pt>
                <c:pt idx="37050">
                  <c:v>690.19200000000001</c:v>
                </c:pt>
                <c:pt idx="37051">
                  <c:v>690.21600000000001</c:v>
                </c:pt>
                <c:pt idx="37052">
                  <c:v>690.24</c:v>
                </c:pt>
                <c:pt idx="37053">
                  <c:v>690.26400000000001</c:v>
                </c:pt>
                <c:pt idx="37054">
                  <c:v>690.28700000000003</c:v>
                </c:pt>
                <c:pt idx="37055">
                  <c:v>690.31099999999992</c:v>
                </c:pt>
                <c:pt idx="37056">
                  <c:v>690.33500000000004</c:v>
                </c:pt>
                <c:pt idx="37057">
                  <c:v>690.35900000000004</c:v>
                </c:pt>
                <c:pt idx="37058">
                  <c:v>690.38300000000004</c:v>
                </c:pt>
                <c:pt idx="37059">
                  <c:v>690.40699999999993</c:v>
                </c:pt>
                <c:pt idx="37060">
                  <c:v>690.43100000000004</c:v>
                </c:pt>
                <c:pt idx="37061">
                  <c:v>690.45500000000004</c:v>
                </c:pt>
                <c:pt idx="37062">
                  <c:v>690.47900000000004</c:v>
                </c:pt>
                <c:pt idx="37063">
                  <c:v>690.50299999999993</c:v>
                </c:pt>
                <c:pt idx="37064">
                  <c:v>690.52599999999995</c:v>
                </c:pt>
                <c:pt idx="37065">
                  <c:v>690.55</c:v>
                </c:pt>
                <c:pt idx="37066">
                  <c:v>690.57400000000007</c:v>
                </c:pt>
                <c:pt idx="37067">
                  <c:v>690.59799999999996</c:v>
                </c:pt>
                <c:pt idx="37068">
                  <c:v>690.62199999999996</c:v>
                </c:pt>
                <c:pt idx="37069">
                  <c:v>690.64599999999996</c:v>
                </c:pt>
                <c:pt idx="37070">
                  <c:v>690.67000000000007</c:v>
                </c:pt>
                <c:pt idx="37071">
                  <c:v>690.69399999999996</c:v>
                </c:pt>
                <c:pt idx="37072">
                  <c:v>690.71799999999996</c:v>
                </c:pt>
                <c:pt idx="37073">
                  <c:v>690.74099999999999</c:v>
                </c:pt>
                <c:pt idx="37074">
                  <c:v>690.76499999999999</c:v>
                </c:pt>
                <c:pt idx="37075">
                  <c:v>690.78899999999999</c:v>
                </c:pt>
                <c:pt idx="37076">
                  <c:v>690.81299999999999</c:v>
                </c:pt>
                <c:pt idx="37077">
                  <c:v>690.83699999999999</c:v>
                </c:pt>
                <c:pt idx="37078">
                  <c:v>690.86099999999999</c:v>
                </c:pt>
                <c:pt idx="37079">
                  <c:v>690.88499999999999</c:v>
                </c:pt>
                <c:pt idx="37080">
                  <c:v>690.90899999999999</c:v>
                </c:pt>
                <c:pt idx="37081">
                  <c:v>690.9319999999999</c:v>
                </c:pt>
                <c:pt idx="37082">
                  <c:v>690.95600000000002</c:v>
                </c:pt>
                <c:pt idx="37083">
                  <c:v>690.98</c:v>
                </c:pt>
                <c:pt idx="37084">
                  <c:v>691.00400000000002</c:v>
                </c:pt>
                <c:pt idx="37085">
                  <c:v>691.02799999999991</c:v>
                </c:pt>
                <c:pt idx="37086">
                  <c:v>691.05200000000002</c:v>
                </c:pt>
                <c:pt idx="37087">
                  <c:v>691.07600000000002</c:v>
                </c:pt>
                <c:pt idx="37088">
                  <c:v>691.1</c:v>
                </c:pt>
                <c:pt idx="37089">
                  <c:v>691.12300000000005</c:v>
                </c:pt>
                <c:pt idx="37090">
                  <c:v>691.14699999999993</c:v>
                </c:pt>
                <c:pt idx="37091">
                  <c:v>691.17099999999994</c:v>
                </c:pt>
                <c:pt idx="37092">
                  <c:v>691.19500000000005</c:v>
                </c:pt>
                <c:pt idx="37093">
                  <c:v>691.21900000000005</c:v>
                </c:pt>
                <c:pt idx="37094">
                  <c:v>691.24299999999994</c:v>
                </c:pt>
                <c:pt idx="37095">
                  <c:v>691.26699999999994</c:v>
                </c:pt>
                <c:pt idx="37096">
                  <c:v>691.29</c:v>
                </c:pt>
                <c:pt idx="37097">
                  <c:v>691.31399999999996</c:v>
                </c:pt>
                <c:pt idx="37098">
                  <c:v>691.33800000000008</c:v>
                </c:pt>
                <c:pt idx="37099">
                  <c:v>691.36199999999997</c:v>
                </c:pt>
                <c:pt idx="37100">
                  <c:v>691.38599999999997</c:v>
                </c:pt>
                <c:pt idx="37101">
                  <c:v>691.41</c:v>
                </c:pt>
                <c:pt idx="37102">
                  <c:v>691.43299999999999</c:v>
                </c:pt>
                <c:pt idx="37103">
                  <c:v>691.45699999999999</c:v>
                </c:pt>
                <c:pt idx="37104">
                  <c:v>691.48099999999999</c:v>
                </c:pt>
                <c:pt idx="37105">
                  <c:v>691.505</c:v>
                </c:pt>
                <c:pt idx="37106">
                  <c:v>691.529</c:v>
                </c:pt>
                <c:pt idx="37107">
                  <c:v>691.553</c:v>
                </c:pt>
                <c:pt idx="37108">
                  <c:v>691.577</c:v>
                </c:pt>
                <c:pt idx="37109">
                  <c:v>691.6</c:v>
                </c:pt>
                <c:pt idx="37110">
                  <c:v>691.62400000000002</c:v>
                </c:pt>
                <c:pt idx="37111">
                  <c:v>691.64800000000002</c:v>
                </c:pt>
                <c:pt idx="37112">
                  <c:v>691.67199999999991</c:v>
                </c:pt>
                <c:pt idx="37113">
                  <c:v>691.69600000000003</c:v>
                </c:pt>
                <c:pt idx="37114">
                  <c:v>691.71899999999994</c:v>
                </c:pt>
                <c:pt idx="37115">
                  <c:v>691.74300000000005</c:v>
                </c:pt>
                <c:pt idx="37116">
                  <c:v>691.76700000000005</c:v>
                </c:pt>
                <c:pt idx="37117">
                  <c:v>691.79099999999994</c:v>
                </c:pt>
                <c:pt idx="37118">
                  <c:v>691.81499999999994</c:v>
                </c:pt>
                <c:pt idx="37119">
                  <c:v>691.83900000000006</c:v>
                </c:pt>
                <c:pt idx="37120">
                  <c:v>691.86199999999997</c:v>
                </c:pt>
                <c:pt idx="37121">
                  <c:v>691.88600000000008</c:v>
                </c:pt>
                <c:pt idx="37122">
                  <c:v>691.91</c:v>
                </c:pt>
                <c:pt idx="37123">
                  <c:v>691.93399999999997</c:v>
                </c:pt>
                <c:pt idx="37124">
                  <c:v>691.95799999999997</c:v>
                </c:pt>
                <c:pt idx="37125">
                  <c:v>691.98200000000008</c:v>
                </c:pt>
                <c:pt idx="37126">
                  <c:v>692.005</c:v>
                </c:pt>
                <c:pt idx="37127">
                  <c:v>692.029</c:v>
                </c:pt>
                <c:pt idx="37128">
                  <c:v>692.053</c:v>
                </c:pt>
                <c:pt idx="37129">
                  <c:v>692.077</c:v>
                </c:pt>
                <c:pt idx="37130">
                  <c:v>692.101</c:v>
                </c:pt>
                <c:pt idx="37131">
                  <c:v>692.12400000000002</c:v>
                </c:pt>
                <c:pt idx="37132">
                  <c:v>692.14799999999991</c:v>
                </c:pt>
                <c:pt idx="37133">
                  <c:v>692.17200000000003</c:v>
                </c:pt>
                <c:pt idx="37134">
                  <c:v>692.19600000000003</c:v>
                </c:pt>
                <c:pt idx="37135">
                  <c:v>692.22</c:v>
                </c:pt>
                <c:pt idx="37136">
                  <c:v>692.24300000000005</c:v>
                </c:pt>
                <c:pt idx="37137">
                  <c:v>692.26699999999994</c:v>
                </c:pt>
                <c:pt idx="37138">
                  <c:v>692.29099999999994</c:v>
                </c:pt>
                <c:pt idx="37139">
                  <c:v>692.31500000000005</c:v>
                </c:pt>
                <c:pt idx="37140">
                  <c:v>692.33900000000006</c:v>
                </c:pt>
                <c:pt idx="37141">
                  <c:v>692.36200000000008</c:v>
                </c:pt>
                <c:pt idx="37142">
                  <c:v>692.38599999999997</c:v>
                </c:pt>
                <c:pt idx="37143">
                  <c:v>692.41</c:v>
                </c:pt>
                <c:pt idx="37144">
                  <c:v>692.43399999999997</c:v>
                </c:pt>
                <c:pt idx="37145">
                  <c:v>692.45800000000008</c:v>
                </c:pt>
                <c:pt idx="37146">
                  <c:v>692.48099999999999</c:v>
                </c:pt>
                <c:pt idx="37147">
                  <c:v>692.505</c:v>
                </c:pt>
                <c:pt idx="37148">
                  <c:v>692.529</c:v>
                </c:pt>
                <c:pt idx="37149">
                  <c:v>692.553</c:v>
                </c:pt>
                <c:pt idx="37150">
                  <c:v>692.577</c:v>
                </c:pt>
                <c:pt idx="37151">
                  <c:v>692.6</c:v>
                </c:pt>
                <c:pt idx="37152">
                  <c:v>692.62400000000002</c:v>
                </c:pt>
                <c:pt idx="37153">
                  <c:v>692.64800000000002</c:v>
                </c:pt>
                <c:pt idx="37154">
                  <c:v>692.67200000000003</c:v>
                </c:pt>
                <c:pt idx="37155">
                  <c:v>692.69500000000005</c:v>
                </c:pt>
                <c:pt idx="37156">
                  <c:v>692.71900000000005</c:v>
                </c:pt>
                <c:pt idx="37157">
                  <c:v>692.74299999999994</c:v>
                </c:pt>
                <c:pt idx="37158">
                  <c:v>692.76700000000005</c:v>
                </c:pt>
                <c:pt idx="37159">
                  <c:v>692.79100000000005</c:v>
                </c:pt>
                <c:pt idx="37160">
                  <c:v>692.81400000000008</c:v>
                </c:pt>
                <c:pt idx="37161">
                  <c:v>692.83800000000008</c:v>
                </c:pt>
                <c:pt idx="37162">
                  <c:v>692.86199999999997</c:v>
                </c:pt>
                <c:pt idx="37163">
                  <c:v>692.88599999999997</c:v>
                </c:pt>
                <c:pt idx="37164">
                  <c:v>692.90899999999999</c:v>
                </c:pt>
                <c:pt idx="37165">
                  <c:v>692.93299999999999</c:v>
                </c:pt>
                <c:pt idx="37166">
                  <c:v>692.95699999999999</c:v>
                </c:pt>
                <c:pt idx="37167">
                  <c:v>692.98099999999999</c:v>
                </c:pt>
                <c:pt idx="37168">
                  <c:v>693.00400000000002</c:v>
                </c:pt>
                <c:pt idx="37169">
                  <c:v>693.02800000000002</c:v>
                </c:pt>
                <c:pt idx="37170">
                  <c:v>693.05200000000002</c:v>
                </c:pt>
                <c:pt idx="37171">
                  <c:v>693.07599999999991</c:v>
                </c:pt>
                <c:pt idx="37172">
                  <c:v>693.09899999999993</c:v>
                </c:pt>
                <c:pt idx="37173">
                  <c:v>693.12299999999993</c:v>
                </c:pt>
                <c:pt idx="37174">
                  <c:v>693.14700000000005</c:v>
                </c:pt>
                <c:pt idx="37175">
                  <c:v>693.17100000000005</c:v>
                </c:pt>
                <c:pt idx="37176">
                  <c:v>693.19400000000007</c:v>
                </c:pt>
                <c:pt idx="37177">
                  <c:v>693.21799999999996</c:v>
                </c:pt>
                <c:pt idx="37178">
                  <c:v>693.24199999999996</c:v>
                </c:pt>
                <c:pt idx="37179">
                  <c:v>693.26599999999996</c:v>
                </c:pt>
                <c:pt idx="37180">
                  <c:v>693.28899999999999</c:v>
                </c:pt>
                <c:pt idx="37181">
                  <c:v>693.31299999999999</c:v>
                </c:pt>
                <c:pt idx="37182">
                  <c:v>693.33699999999999</c:v>
                </c:pt>
                <c:pt idx="37183">
                  <c:v>693.36099999999999</c:v>
                </c:pt>
                <c:pt idx="37184">
                  <c:v>693.38400000000001</c:v>
                </c:pt>
                <c:pt idx="37185">
                  <c:v>693.40800000000002</c:v>
                </c:pt>
                <c:pt idx="37186">
                  <c:v>693.43200000000002</c:v>
                </c:pt>
                <c:pt idx="37187">
                  <c:v>693.4559999999999</c:v>
                </c:pt>
                <c:pt idx="37188">
                  <c:v>693.47899999999993</c:v>
                </c:pt>
                <c:pt idx="37189">
                  <c:v>693.50300000000004</c:v>
                </c:pt>
                <c:pt idx="37190">
                  <c:v>693.52700000000004</c:v>
                </c:pt>
                <c:pt idx="37191">
                  <c:v>693.55100000000004</c:v>
                </c:pt>
                <c:pt idx="37192">
                  <c:v>693.57400000000007</c:v>
                </c:pt>
                <c:pt idx="37193">
                  <c:v>693.59799999999996</c:v>
                </c:pt>
                <c:pt idx="37194">
                  <c:v>693.62199999999996</c:v>
                </c:pt>
                <c:pt idx="37195">
                  <c:v>693.64499999999998</c:v>
                </c:pt>
                <c:pt idx="37196">
                  <c:v>693.66899999999998</c:v>
                </c:pt>
                <c:pt idx="37197">
                  <c:v>693.6930000000001</c:v>
                </c:pt>
                <c:pt idx="37198">
                  <c:v>693.71699999999998</c:v>
                </c:pt>
                <c:pt idx="37199">
                  <c:v>693.74</c:v>
                </c:pt>
                <c:pt idx="37200">
                  <c:v>693.76400000000001</c:v>
                </c:pt>
                <c:pt idx="37201">
                  <c:v>693.78800000000001</c:v>
                </c:pt>
                <c:pt idx="37202">
                  <c:v>693.81200000000001</c:v>
                </c:pt>
                <c:pt idx="37203">
                  <c:v>693.83500000000004</c:v>
                </c:pt>
                <c:pt idx="37204">
                  <c:v>693.85899999999992</c:v>
                </c:pt>
                <c:pt idx="37205">
                  <c:v>693.88300000000004</c:v>
                </c:pt>
                <c:pt idx="37206">
                  <c:v>693.90599999999995</c:v>
                </c:pt>
                <c:pt idx="37207">
                  <c:v>693.93000000000006</c:v>
                </c:pt>
                <c:pt idx="37208">
                  <c:v>693.95400000000006</c:v>
                </c:pt>
                <c:pt idx="37209">
                  <c:v>693.97799999999995</c:v>
                </c:pt>
                <c:pt idx="37210">
                  <c:v>694.00099999999998</c:v>
                </c:pt>
                <c:pt idx="37211">
                  <c:v>694.02499999999998</c:v>
                </c:pt>
                <c:pt idx="37212">
                  <c:v>694.04899999999998</c:v>
                </c:pt>
                <c:pt idx="37213">
                  <c:v>694.072</c:v>
                </c:pt>
                <c:pt idx="37214">
                  <c:v>694.096</c:v>
                </c:pt>
                <c:pt idx="37215">
                  <c:v>694.12</c:v>
                </c:pt>
                <c:pt idx="37216">
                  <c:v>694.14299999999992</c:v>
                </c:pt>
                <c:pt idx="37217">
                  <c:v>694.16700000000003</c:v>
                </c:pt>
                <c:pt idx="37218">
                  <c:v>694.19100000000003</c:v>
                </c:pt>
                <c:pt idx="37219">
                  <c:v>694.21500000000003</c:v>
                </c:pt>
                <c:pt idx="37220">
                  <c:v>694.23800000000006</c:v>
                </c:pt>
                <c:pt idx="37221">
                  <c:v>694.26199999999994</c:v>
                </c:pt>
                <c:pt idx="37222">
                  <c:v>694.28599999999994</c:v>
                </c:pt>
                <c:pt idx="37223">
                  <c:v>694.30899999999997</c:v>
                </c:pt>
                <c:pt idx="37224">
                  <c:v>694.33300000000008</c:v>
                </c:pt>
                <c:pt idx="37225">
                  <c:v>694.35699999999997</c:v>
                </c:pt>
                <c:pt idx="37226">
                  <c:v>694.38</c:v>
                </c:pt>
                <c:pt idx="37227">
                  <c:v>694.404</c:v>
                </c:pt>
                <c:pt idx="37228">
                  <c:v>694.428</c:v>
                </c:pt>
                <c:pt idx="37229">
                  <c:v>694.45100000000002</c:v>
                </c:pt>
                <c:pt idx="37230">
                  <c:v>694.47500000000002</c:v>
                </c:pt>
                <c:pt idx="37231">
                  <c:v>694.49899999999991</c:v>
                </c:pt>
                <c:pt idx="37232">
                  <c:v>694.52199999999993</c:v>
                </c:pt>
                <c:pt idx="37233">
                  <c:v>694.54599999999994</c:v>
                </c:pt>
                <c:pt idx="37234">
                  <c:v>694.57</c:v>
                </c:pt>
                <c:pt idx="37235">
                  <c:v>694.59400000000005</c:v>
                </c:pt>
                <c:pt idx="37236">
                  <c:v>694.61700000000008</c:v>
                </c:pt>
                <c:pt idx="37237">
                  <c:v>694.64099999999996</c:v>
                </c:pt>
                <c:pt idx="37238">
                  <c:v>694.66499999999996</c:v>
                </c:pt>
                <c:pt idx="37239">
                  <c:v>694.68799999999999</c:v>
                </c:pt>
                <c:pt idx="37240">
                  <c:v>694.71199999999999</c:v>
                </c:pt>
                <c:pt idx="37241">
                  <c:v>694.73599999999999</c:v>
                </c:pt>
                <c:pt idx="37242">
                  <c:v>694.75900000000001</c:v>
                </c:pt>
                <c:pt idx="37243">
                  <c:v>694.7829999999999</c:v>
                </c:pt>
                <c:pt idx="37244">
                  <c:v>694.80700000000002</c:v>
                </c:pt>
                <c:pt idx="37245">
                  <c:v>694.82999999999993</c:v>
                </c:pt>
                <c:pt idx="37246">
                  <c:v>694.85400000000004</c:v>
                </c:pt>
                <c:pt idx="37247">
                  <c:v>694.87800000000004</c:v>
                </c:pt>
                <c:pt idx="37248">
                  <c:v>694.90100000000007</c:v>
                </c:pt>
                <c:pt idx="37249">
                  <c:v>694.92499999999995</c:v>
                </c:pt>
                <c:pt idx="37250">
                  <c:v>694.94899999999996</c:v>
                </c:pt>
                <c:pt idx="37251">
                  <c:v>694.97199999999998</c:v>
                </c:pt>
                <c:pt idx="37252">
                  <c:v>694.99599999999998</c:v>
                </c:pt>
                <c:pt idx="37253">
                  <c:v>695.01900000000001</c:v>
                </c:pt>
                <c:pt idx="37254">
                  <c:v>695.04300000000001</c:v>
                </c:pt>
                <c:pt idx="37255">
                  <c:v>695.06700000000001</c:v>
                </c:pt>
                <c:pt idx="37256">
                  <c:v>695.08999999999992</c:v>
                </c:pt>
                <c:pt idx="37257">
                  <c:v>695.11400000000003</c:v>
                </c:pt>
                <c:pt idx="37258">
                  <c:v>695.13800000000003</c:v>
                </c:pt>
                <c:pt idx="37259">
                  <c:v>695.16100000000006</c:v>
                </c:pt>
                <c:pt idx="37260">
                  <c:v>695.18500000000006</c:v>
                </c:pt>
                <c:pt idx="37261">
                  <c:v>695.20899999999995</c:v>
                </c:pt>
                <c:pt idx="37262">
                  <c:v>695.23199999999997</c:v>
                </c:pt>
                <c:pt idx="37263">
                  <c:v>695.25599999999997</c:v>
                </c:pt>
                <c:pt idx="37264">
                  <c:v>695.28</c:v>
                </c:pt>
                <c:pt idx="37265">
                  <c:v>695.303</c:v>
                </c:pt>
                <c:pt idx="37266">
                  <c:v>695.327</c:v>
                </c:pt>
                <c:pt idx="37267">
                  <c:v>695.35</c:v>
                </c:pt>
                <c:pt idx="37268">
                  <c:v>695.37399999999991</c:v>
                </c:pt>
                <c:pt idx="37269">
                  <c:v>695.39800000000002</c:v>
                </c:pt>
                <c:pt idx="37270">
                  <c:v>695.42099999999994</c:v>
                </c:pt>
                <c:pt idx="37271">
                  <c:v>695.44500000000005</c:v>
                </c:pt>
                <c:pt idx="37272">
                  <c:v>695.46900000000005</c:v>
                </c:pt>
                <c:pt idx="37273">
                  <c:v>695.49200000000008</c:v>
                </c:pt>
                <c:pt idx="37274">
                  <c:v>695.51599999999996</c:v>
                </c:pt>
                <c:pt idx="37275">
                  <c:v>695.54</c:v>
                </c:pt>
                <c:pt idx="37276">
                  <c:v>695.56299999999999</c:v>
                </c:pt>
                <c:pt idx="37277">
                  <c:v>695.58699999999999</c:v>
                </c:pt>
                <c:pt idx="37278">
                  <c:v>695.61</c:v>
                </c:pt>
                <c:pt idx="37279">
                  <c:v>695.63400000000001</c:v>
                </c:pt>
                <c:pt idx="37280">
                  <c:v>695.65800000000002</c:v>
                </c:pt>
                <c:pt idx="37281">
                  <c:v>695.68099999999993</c:v>
                </c:pt>
                <c:pt idx="37282">
                  <c:v>695.70500000000004</c:v>
                </c:pt>
                <c:pt idx="37283">
                  <c:v>695.72799999999995</c:v>
                </c:pt>
                <c:pt idx="37284">
                  <c:v>695.75200000000007</c:v>
                </c:pt>
                <c:pt idx="37285">
                  <c:v>695.77600000000007</c:v>
                </c:pt>
                <c:pt idx="37286">
                  <c:v>695.79900000000009</c:v>
                </c:pt>
                <c:pt idx="37287">
                  <c:v>695.82299999999998</c:v>
                </c:pt>
                <c:pt idx="37288">
                  <c:v>695.84699999999998</c:v>
                </c:pt>
                <c:pt idx="37289">
                  <c:v>695.87</c:v>
                </c:pt>
                <c:pt idx="37290">
                  <c:v>695.89400000000001</c:v>
                </c:pt>
                <c:pt idx="37291">
                  <c:v>695.91700000000003</c:v>
                </c:pt>
                <c:pt idx="37292">
                  <c:v>695.94100000000003</c:v>
                </c:pt>
                <c:pt idx="37293">
                  <c:v>695.96499999999992</c:v>
                </c:pt>
                <c:pt idx="37294">
                  <c:v>695.98799999999994</c:v>
                </c:pt>
                <c:pt idx="37295">
                  <c:v>696.01199999999994</c:v>
                </c:pt>
                <c:pt idx="37296">
                  <c:v>696.03499999999997</c:v>
                </c:pt>
                <c:pt idx="37297">
                  <c:v>696.05899999999997</c:v>
                </c:pt>
                <c:pt idx="37298">
                  <c:v>696.08299999999997</c:v>
                </c:pt>
                <c:pt idx="37299">
                  <c:v>696.10600000000011</c:v>
                </c:pt>
                <c:pt idx="37300">
                  <c:v>696.13</c:v>
                </c:pt>
                <c:pt idx="37301">
                  <c:v>696.15300000000002</c:v>
                </c:pt>
                <c:pt idx="37302">
                  <c:v>696.17700000000002</c:v>
                </c:pt>
                <c:pt idx="37303">
                  <c:v>696.2</c:v>
                </c:pt>
                <c:pt idx="37304">
                  <c:v>696.22400000000005</c:v>
                </c:pt>
                <c:pt idx="37305">
                  <c:v>696.24799999999993</c:v>
                </c:pt>
                <c:pt idx="37306">
                  <c:v>696.27099999999996</c:v>
                </c:pt>
                <c:pt idx="37307">
                  <c:v>696.29499999999996</c:v>
                </c:pt>
                <c:pt idx="37308">
                  <c:v>696.31799999999998</c:v>
                </c:pt>
                <c:pt idx="37309">
                  <c:v>696.34199999999998</c:v>
                </c:pt>
                <c:pt idx="37310">
                  <c:v>696.36599999999999</c:v>
                </c:pt>
                <c:pt idx="37311">
                  <c:v>696.38900000000001</c:v>
                </c:pt>
                <c:pt idx="37312">
                  <c:v>696.4129999999999</c:v>
                </c:pt>
                <c:pt idx="37313">
                  <c:v>696.43599999999992</c:v>
                </c:pt>
                <c:pt idx="37314">
                  <c:v>696.45999999999992</c:v>
                </c:pt>
                <c:pt idx="37315">
                  <c:v>696.48299999999995</c:v>
                </c:pt>
                <c:pt idx="37316">
                  <c:v>696.50699999999995</c:v>
                </c:pt>
                <c:pt idx="37317">
                  <c:v>696.53100000000006</c:v>
                </c:pt>
                <c:pt idx="37318">
                  <c:v>696.55400000000009</c:v>
                </c:pt>
                <c:pt idx="37319">
                  <c:v>696.57799999999997</c:v>
                </c:pt>
                <c:pt idx="37320">
                  <c:v>696.601</c:v>
                </c:pt>
                <c:pt idx="37321">
                  <c:v>696.625</c:v>
                </c:pt>
                <c:pt idx="37322">
                  <c:v>696.64800000000002</c:v>
                </c:pt>
                <c:pt idx="37323">
                  <c:v>696.67200000000003</c:v>
                </c:pt>
                <c:pt idx="37324">
                  <c:v>696.69600000000003</c:v>
                </c:pt>
                <c:pt idx="37325">
                  <c:v>696.71900000000005</c:v>
                </c:pt>
                <c:pt idx="37326">
                  <c:v>696.74299999999994</c:v>
                </c:pt>
                <c:pt idx="37327">
                  <c:v>696.76599999999996</c:v>
                </c:pt>
                <c:pt idx="37328">
                  <c:v>696.79</c:v>
                </c:pt>
                <c:pt idx="37329">
                  <c:v>696.81299999999999</c:v>
                </c:pt>
                <c:pt idx="37330">
                  <c:v>696.83699999999999</c:v>
                </c:pt>
                <c:pt idx="37331">
                  <c:v>696.86</c:v>
                </c:pt>
                <c:pt idx="37332">
                  <c:v>696.88400000000001</c:v>
                </c:pt>
                <c:pt idx="37333">
                  <c:v>696.9079999999999</c:v>
                </c:pt>
                <c:pt idx="37334">
                  <c:v>696.93099999999993</c:v>
                </c:pt>
                <c:pt idx="37335">
                  <c:v>696.95499999999993</c:v>
                </c:pt>
                <c:pt idx="37336">
                  <c:v>696.97799999999995</c:v>
                </c:pt>
                <c:pt idx="37337">
                  <c:v>697.00200000000007</c:v>
                </c:pt>
                <c:pt idx="37338">
                  <c:v>697.02499999999998</c:v>
                </c:pt>
                <c:pt idx="37339">
                  <c:v>697.04900000000009</c:v>
                </c:pt>
                <c:pt idx="37340">
                  <c:v>697.072</c:v>
                </c:pt>
                <c:pt idx="37341">
                  <c:v>697.096</c:v>
                </c:pt>
                <c:pt idx="37342">
                  <c:v>697.11899999999991</c:v>
                </c:pt>
                <c:pt idx="37343">
                  <c:v>697.14300000000003</c:v>
                </c:pt>
                <c:pt idx="37344">
                  <c:v>697.16700000000003</c:v>
                </c:pt>
                <c:pt idx="37345">
                  <c:v>697.19</c:v>
                </c:pt>
                <c:pt idx="37346">
                  <c:v>697.21400000000006</c:v>
                </c:pt>
                <c:pt idx="37347">
                  <c:v>697.23700000000008</c:v>
                </c:pt>
                <c:pt idx="37348">
                  <c:v>697.26099999999997</c:v>
                </c:pt>
                <c:pt idx="37349">
                  <c:v>697.28399999999999</c:v>
                </c:pt>
                <c:pt idx="37350">
                  <c:v>697.30799999999999</c:v>
                </c:pt>
                <c:pt idx="37351">
                  <c:v>697.33100000000002</c:v>
                </c:pt>
                <c:pt idx="37352">
                  <c:v>697.35500000000002</c:v>
                </c:pt>
                <c:pt idx="37353">
                  <c:v>697.37800000000004</c:v>
                </c:pt>
                <c:pt idx="37354">
                  <c:v>697.40200000000004</c:v>
                </c:pt>
                <c:pt idx="37355">
                  <c:v>697.42500000000007</c:v>
                </c:pt>
                <c:pt idx="37356">
                  <c:v>697.44899999999996</c:v>
                </c:pt>
                <c:pt idx="37357">
                  <c:v>697.47199999999998</c:v>
                </c:pt>
                <c:pt idx="37358">
                  <c:v>697.49599999999998</c:v>
                </c:pt>
                <c:pt idx="37359">
                  <c:v>697.51900000000001</c:v>
                </c:pt>
                <c:pt idx="37360">
                  <c:v>697.54300000000001</c:v>
                </c:pt>
                <c:pt idx="37361">
                  <c:v>697.56600000000003</c:v>
                </c:pt>
                <c:pt idx="37362">
                  <c:v>697.59</c:v>
                </c:pt>
                <c:pt idx="37363">
                  <c:v>697.61300000000006</c:v>
                </c:pt>
                <c:pt idx="37364">
                  <c:v>697.63699999999994</c:v>
                </c:pt>
                <c:pt idx="37365">
                  <c:v>697.66099999999994</c:v>
                </c:pt>
                <c:pt idx="37366">
                  <c:v>697.68399999999997</c:v>
                </c:pt>
                <c:pt idx="37367">
                  <c:v>697.70799999999997</c:v>
                </c:pt>
                <c:pt idx="37368">
                  <c:v>697.73099999999999</c:v>
                </c:pt>
                <c:pt idx="37369">
                  <c:v>697.755</c:v>
                </c:pt>
                <c:pt idx="37370">
                  <c:v>697.77800000000002</c:v>
                </c:pt>
                <c:pt idx="37371">
                  <c:v>697.80200000000002</c:v>
                </c:pt>
                <c:pt idx="37372">
                  <c:v>697.82499999999993</c:v>
                </c:pt>
                <c:pt idx="37373">
                  <c:v>697.84900000000005</c:v>
                </c:pt>
                <c:pt idx="37374">
                  <c:v>697.87199999999996</c:v>
                </c:pt>
                <c:pt idx="37375">
                  <c:v>697.89600000000007</c:v>
                </c:pt>
                <c:pt idx="37376">
                  <c:v>697.91899999999998</c:v>
                </c:pt>
                <c:pt idx="37377">
                  <c:v>697.9430000000001</c:v>
                </c:pt>
                <c:pt idx="37378">
                  <c:v>697.96600000000001</c:v>
                </c:pt>
                <c:pt idx="37379">
                  <c:v>697.99</c:v>
                </c:pt>
                <c:pt idx="37380">
                  <c:v>698.01299999999992</c:v>
                </c:pt>
                <c:pt idx="37381">
                  <c:v>698.03599999999994</c:v>
                </c:pt>
                <c:pt idx="37382">
                  <c:v>698.06</c:v>
                </c:pt>
                <c:pt idx="37383">
                  <c:v>698.08299999999997</c:v>
                </c:pt>
                <c:pt idx="37384">
                  <c:v>698.10699999999997</c:v>
                </c:pt>
                <c:pt idx="37385">
                  <c:v>698.13</c:v>
                </c:pt>
                <c:pt idx="37386">
                  <c:v>698.154</c:v>
                </c:pt>
                <c:pt idx="37387">
                  <c:v>698.17700000000002</c:v>
                </c:pt>
                <c:pt idx="37388">
                  <c:v>698.20100000000002</c:v>
                </c:pt>
                <c:pt idx="37389">
                  <c:v>698.22399999999993</c:v>
                </c:pt>
                <c:pt idx="37390">
                  <c:v>698.24800000000005</c:v>
                </c:pt>
                <c:pt idx="37391">
                  <c:v>698.27099999999996</c:v>
                </c:pt>
                <c:pt idx="37392">
                  <c:v>698.29500000000007</c:v>
                </c:pt>
                <c:pt idx="37393">
                  <c:v>698.31799999999998</c:v>
                </c:pt>
                <c:pt idx="37394">
                  <c:v>698.3420000000001</c:v>
                </c:pt>
                <c:pt idx="37395">
                  <c:v>698.36500000000001</c:v>
                </c:pt>
                <c:pt idx="37396">
                  <c:v>698.38900000000001</c:v>
                </c:pt>
                <c:pt idx="37397">
                  <c:v>698.41199999999992</c:v>
                </c:pt>
                <c:pt idx="37398">
                  <c:v>698.43600000000004</c:v>
                </c:pt>
                <c:pt idx="37399">
                  <c:v>698.45899999999995</c:v>
                </c:pt>
                <c:pt idx="37400">
                  <c:v>698.48300000000006</c:v>
                </c:pt>
                <c:pt idx="37401">
                  <c:v>698.50599999999997</c:v>
                </c:pt>
                <c:pt idx="37402">
                  <c:v>698.529</c:v>
                </c:pt>
                <c:pt idx="37403">
                  <c:v>698.553</c:v>
                </c:pt>
                <c:pt idx="37404">
                  <c:v>698.57600000000002</c:v>
                </c:pt>
                <c:pt idx="37405">
                  <c:v>698.6</c:v>
                </c:pt>
                <c:pt idx="37406">
                  <c:v>698.62299999999993</c:v>
                </c:pt>
                <c:pt idx="37407">
                  <c:v>698.64700000000005</c:v>
                </c:pt>
                <c:pt idx="37408">
                  <c:v>698.67</c:v>
                </c:pt>
                <c:pt idx="37409">
                  <c:v>698.69400000000007</c:v>
                </c:pt>
                <c:pt idx="37410">
                  <c:v>698.71699999999998</c:v>
                </c:pt>
                <c:pt idx="37411">
                  <c:v>698.7410000000001</c:v>
                </c:pt>
                <c:pt idx="37412">
                  <c:v>698.76400000000001</c:v>
                </c:pt>
                <c:pt idx="37413">
                  <c:v>698.78700000000003</c:v>
                </c:pt>
                <c:pt idx="37414">
                  <c:v>698.81099999999992</c:v>
                </c:pt>
                <c:pt idx="37415">
                  <c:v>698.83399999999995</c:v>
                </c:pt>
                <c:pt idx="37416">
                  <c:v>698.85799999999995</c:v>
                </c:pt>
                <c:pt idx="37417">
                  <c:v>698.88099999999997</c:v>
                </c:pt>
                <c:pt idx="37418">
                  <c:v>698.90499999999997</c:v>
                </c:pt>
                <c:pt idx="37419">
                  <c:v>698.928</c:v>
                </c:pt>
                <c:pt idx="37420">
                  <c:v>698.952</c:v>
                </c:pt>
                <c:pt idx="37421">
                  <c:v>698.97500000000002</c:v>
                </c:pt>
                <c:pt idx="37422">
                  <c:v>698.99800000000005</c:v>
                </c:pt>
                <c:pt idx="37423">
                  <c:v>699.02199999999993</c:v>
                </c:pt>
                <c:pt idx="37424">
                  <c:v>699.04499999999996</c:v>
                </c:pt>
                <c:pt idx="37425">
                  <c:v>699.06899999999996</c:v>
                </c:pt>
                <c:pt idx="37426">
                  <c:v>699.09199999999998</c:v>
                </c:pt>
                <c:pt idx="37427">
                  <c:v>699.11599999999999</c:v>
                </c:pt>
                <c:pt idx="37428">
                  <c:v>699.13900000000001</c:v>
                </c:pt>
                <c:pt idx="37429">
                  <c:v>699.16200000000003</c:v>
                </c:pt>
                <c:pt idx="37430">
                  <c:v>699.18600000000004</c:v>
                </c:pt>
                <c:pt idx="37431">
                  <c:v>699.20900000000006</c:v>
                </c:pt>
                <c:pt idx="37432">
                  <c:v>699.23299999999995</c:v>
                </c:pt>
                <c:pt idx="37433">
                  <c:v>699.25599999999997</c:v>
                </c:pt>
                <c:pt idx="37434">
                  <c:v>699.28</c:v>
                </c:pt>
                <c:pt idx="37435">
                  <c:v>699.303</c:v>
                </c:pt>
                <c:pt idx="37436">
                  <c:v>699.32600000000002</c:v>
                </c:pt>
                <c:pt idx="37437">
                  <c:v>699.35</c:v>
                </c:pt>
                <c:pt idx="37438">
                  <c:v>699.37300000000005</c:v>
                </c:pt>
                <c:pt idx="37439">
                  <c:v>699.39700000000005</c:v>
                </c:pt>
                <c:pt idx="37440">
                  <c:v>699.42000000000007</c:v>
                </c:pt>
                <c:pt idx="37441">
                  <c:v>699.4430000000001</c:v>
                </c:pt>
                <c:pt idx="37442">
                  <c:v>699.46699999999998</c:v>
                </c:pt>
                <c:pt idx="37443">
                  <c:v>699.49</c:v>
                </c:pt>
                <c:pt idx="37444">
                  <c:v>699.51400000000001</c:v>
                </c:pt>
                <c:pt idx="37445">
                  <c:v>699.53700000000003</c:v>
                </c:pt>
                <c:pt idx="37446">
                  <c:v>699.56</c:v>
                </c:pt>
                <c:pt idx="37447">
                  <c:v>699.58400000000006</c:v>
                </c:pt>
                <c:pt idx="37448">
                  <c:v>699.60699999999997</c:v>
                </c:pt>
                <c:pt idx="37449">
                  <c:v>699.63100000000009</c:v>
                </c:pt>
                <c:pt idx="37450">
                  <c:v>699.654</c:v>
                </c:pt>
                <c:pt idx="37451">
                  <c:v>699.67700000000002</c:v>
                </c:pt>
                <c:pt idx="37452">
                  <c:v>699.70100000000002</c:v>
                </c:pt>
                <c:pt idx="37453">
                  <c:v>699.72399999999993</c:v>
                </c:pt>
                <c:pt idx="37454">
                  <c:v>699.74800000000005</c:v>
                </c:pt>
                <c:pt idx="37455">
                  <c:v>699.77099999999996</c:v>
                </c:pt>
                <c:pt idx="37456">
                  <c:v>699.79399999999998</c:v>
                </c:pt>
                <c:pt idx="37457">
                  <c:v>699.81799999999998</c:v>
                </c:pt>
                <c:pt idx="37458">
                  <c:v>699.84100000000001</c:v>
                </c:pt>
                <c:pt idx="37459">
                  <c:v>699.8649999999999</c:v>
                </c:pt>
                <c:pt idx="37460">
                  <c:v>699.88799999999992</c:v>
                </c:pt>
                <c:pt idx="37461">
                  <c:v>699.91100000000006</c:v>
                </c:pt>
                <c:pt idx="37462">
                  <c:v>699.93499999999995</c:v>
                </c:pt>
                <c:pt idx="37463">
                  <c:v>699.95799999999997</c:v>
                </c:pt>
                <c:pt idx="37464">
                  <c:v>699.98199999999997</c:v>
                </c:pt>
                <c:pt idx="37465">
                  <c:v>700.005</c:v>
                </c:pt>
                <c:pt idx="37466">
                  <c:v>700.02800000000002</c:v>
                </c:pt>
                <c:pt idx="37467">
                  <c:v>700.05200000000002</c:v>
                </c:pt>
                <c:pt idx="37468">
                  <c:v>700.07500000000005</c:v>
                </c:pt>
                <c:pt idx="37469">
                  <c:v>700.09800000000007</c:v>
                </c:pt>
                <c:pt idx="37470">
                  <c:v>700.12199999999996</c:v>
                </c:pt>
                <c:pt idx="37471">
                  <c:v>700.14499999999998</c:v>
                </c:pt>
                <c:pt idx="37472">
                  <c:v>700.16899999999998</c:v>
                </c:pt>
                <c:pt idx="37473">
                  <c:v>700.19200000000001</c:v>
                </c:pt>
                <c:pt idx="37474">
                  <c:v>700.21499999999992</c:v>
                </c:pt>
                <c:pt idx="37475">
                  <c:v>700.23900000000003</c:v>
                </c:pt>
                <c:pt idx="37476">
                  <c:v>700.26200000000006</c:v>
                </c:pt>
                <c:pt idx="37477">
                  <c:v>700.28499999999997</c:v>
                </c:pt>
                <c:pt idx="37478">
                  <c:v>700.30900000000008</c:v>
                </c:pt>
                <c:pt idx="37479">
                  <c:v>700.33199999999999</c:v>
                </c:pt>
                <c:pt idx="37480">
                  <c:v>700.35500000000002</c:v>
                </c:pt>
                <c:pt idx="37481">
                  <c:v>700.37899999999991</c:v>
                </c:pt>
                <c:pt idx="37482">
                  <c:v>700.40199999999993</c:v>
                </c:pt>
                <c:pt idx="37483">
                  <c:v>700.42599999999993</c:v>
                </c:pt>
                <c:pt idx="37484">
                  <c:v>700.44899999999996</c:v>
                </c:pt>
                <c:pt idx="37485">
                  <c:v>700.47199999999998</c:v>
                </c:pt>
                <c:pt idx="37486">
                  <c:v>700.49599999999998</c:v>
                </c:pt>
                <c:pt idx="37487">
                  <c:v>700.51900000000001</c:v>
                </c:pt>
                <c:pt idx="37488">
                  <c:v>700.54200000000003</c:v>
                </c:pt>
                <c:pt idx="37489">
                  <c:v>700.56600000000003</c:v>
                </c:pt>
                <c:pt idx="37490">
                  <c:v>700.58900000000006</c:v>
                </c:pt>
                <c:pt idx="37491">
                  <c:v>700.61200000000008</c:v>
                </c:pt>
                <c:pt idx="37492">
                  <c:v>700.63599999999997</c:v>
                </c:pt>
                <c:pt idx="37493">
                  <c:v>700.65899999999999</c:v>
                </c:pt>
                <c:pt idx="37494">
                  <c:v>700.6819999999999</c:v>
                </c:pt>
                <c:pt idx="37495">
                  <c:v>700.70600000000002</c:v>
                </c:pt>
                <c:pt idx="37496">
                  <c:v>700.72899999999993</c:v>
                </c:pt>
                <c:pt idx="37497">
                  <c:v>700.75199999999995</c:v>
                </c:pt>
                <c:pt idx="37498">
                  <c:v>700.77599999999995</c:v>
                </c:pt>
                <c:pt idx="37499">
                  <c:v>700.79899999999998</c:v>
                </c:pt>
                <c:pt idx="37500">
                  <c:v>700.822</c:v>
                </c:pt>
                <c:pt idx="37501">
                  <c:v>700.846</c:v>
                </c:pt>
                <c:pt idx="37502">
                  <c:v>700.86900000000003</c:v>
                </c:pt>
                <c:pt idx="37503">
                  <c:v>700.89200000000005</c:v>
                </c:pt>
                <c:pt idx="37504">
                  <c:v>700.91599999999994</c:v>
                </c:pt>
                <c:pt idx="37505">
                  <c:v>700.93899999999996</c:v>
                </c:pt>
                <c:pt idx="37506">
                  <c:v>700.96199999999999</c:v>
                </c:pt>
                <c:pt idx="37507">
                  <c:v>700.98599999999999</c:v>
                </c:pt>
                <c:pt idx="37508">
                  <c:v>701.00900000000001</c:v>
                </c:pt>
                <c:pt idx="37509">
                  <c:v>701.03199999999993</c:v>
                </c:pt>
                <c:pt idx="37510">
                  <c:v>701.05600000000004</c:v>
                </c:pt>
                <c:pt idx="37511">
                  <c:v>701.07899999999995</c:v>
                </c:pt>
                <c:pt idx="37512">
                  <c:v>701.10199999999998</c:v>
                </c:pt>
                <c:pt idx="37513">
                  <c:v>701.12599999999998</c:v>
                </c:pt>
                <c:pt idx="37514">
                  <c:v>701.149</c:v>
                </c:pt>
                <c:pt idx="37515">
                  <c:v>701.17200000000003</c:v>
                </c:pt>
                <c:pt idx="37516">
                  <c:v>701.19599999999991</c:v>
                </c:pt>
                <c:pt idx="37517">
                  <c:v>701.21899999999994</c:v>
                </c:pt>
                <c:pt idx="37518">
                  <c:v>701.24199999999996</c:v>
                </c:pt>
                <c:pt idx="37519">
                  <c:v>701.26599999999996</c:v>
                </c:pt>
                <c:pt idx="37520">
                  <c:v>701.28899999999999</c:v>
                </c:pt>
                <c:pt idx="37521">
                  <c:v>701.31200000000001</c:v>
                </c:pt>
                <c:pt idx="37522">
                  <c:v>701.33499999999992</c:v>
                </c:pt>
                <c:pt idx="37523">
                  <c:v>701.35900000000004</c:v>
                </c:pt>
                <c:pt idx="37524">
                  <c:v>701.38199999999995</c:v>
                </c:pt>
                <c:pt idx="37525">
                  <c:v>701.40499999999997</c:v>
                </c:pt>
                <c:pt idx="37526">
                  <c:v>701.42899999999997</c:v>
                </c:pt>
                <c:pt idx="37527">
                  <c:v>701.452</c:v>
                </c:pt>
                <c:pt idx="37528">
                  <c:v>701.47500000000002</c:v>
                </c:pt>
                <c:pt idx="37529">
                  <c:v>701.49899999999991</c:v>
                </c:pt>
                <c:pt idx="37530">
                  <c:v>701.52199999999993</c:v>
                </c:pt>
                <c:pt idx="37531">
                  <c:v>701.54500000000007</c:v>
                </c:pt>
                <c:pt idx="37532">
                  <c:v>701.5680000000001</c:v>
                </c:pt>
                <c:pt idx="37533">
                  <c:v>701.59199999999998</c:v>
                </c:pt>
                <c:pt idx="37534">
                  <c:v>701.61500000000001</c:v>
                </c:pt>
                <c:pt idx="37535">
                  <c:v>701.63799999999992</c:v>
                </c:pt>
                <c:pt idx="37536">
                  <c:v>701.66200000000003</c:v>
                </c:pt>
                <c:pt idx="37537">
                  <c:v>701.68499999999995</c:v>
                </c:pt>
                <c:pt idx="37538">
                  <c:v>701.70799999999997</c:v>
                </c:pt>
                <c:pt idx="37539">
                  <c:v>701.73099999999999</c:v>
                </c:pt>
                <c:pt idx="37540">
                  <c:v>701.755</c:v>
                </c:pt>
                <c:pt idx="37541">
                  <c:v>701.77800000000002</c:v>
                </c:pt>
                <c:pt idx="37542">
                  <c:v>701.80100000000004</c:v>
                </c:pt>
                <c:pt idx="37543">
                  <c:v>701.82500000000005</c:v>
                </c:pt>
                <c:pt idx="37544">
                  <c:v>701.84800000000007</c:v>
                </c:pt>
                <c:pt idx="37545">
                  <c:v>701.87100000000009</c:v>
                </c:pt>
                <c:pt idx="37546">
                  <c:v>701.89400000000001</c:v>
                </c:pt>
                <c:pt idx="37547">
                  <c:v>701.91800000000001</c:v>
                </c:pt>
                <c:pt idx="37548">
                  <c:v>701.94099999999992</c:v>
                </c:pt>
                <c:pt idx="37549">
                  <c:v>701.96399999999994</c:v>
                </c:pt>
                <c:pt idx="37550">
                  <c:v>701.98699999999997</c:v>
                </c:pt>
                <c:pt idx="37551">
                  <c:v>702.01099999999997</c:v>
                </c:pt>
                <c:pt idx="37552">
                  <c:v>702.03399999999999</c:v>
                </c:pt>
                <c:pt idx="37553">
                  <c:v>702.05700000000002</c:v>
                </c:pt>
                <c:pt idx="37554">
                  <c:v>702.08100000000002</c:v>
                </c:pt>
                <c:pt idx="37555">
                  <c:v>702.10400000000004</c:v>
                </c:pt>
                <c:pt idx="37556">
                  <c:v>702.12700000000007</c:v>
                </c:pt>
                <c:pt idx="37557">
                  <c:v>702.15</c:v>
                </c:pt>
                <c:pt idx="37558">
                  <c:v>702.17400000000009</c:v>
                </c:pt>
                <c:pt idx="37559">
                  <c:v>702.197</c:v>
                </c:pt>
                <c:pt idx="37560">
                  <c:v>702.22</c:v>
                </c:pt>
                <c:pt idx="37561">
                  <c:v>702.24300000000005</c:v>
                </c:pt>
                <c:pt idx="37562">
                  <c:v>702.26699999999994</c:v>
                </c:pt>
                <c:pt idx="37563">
                  <c:v>702.29</c:v>
                </c:pt>
                <c:pt idx="37564">
                  <c:v>702.31299999999999</c:v>
                </c:pt>
                <c:pt idx="37565">
                  <c:v>702.33600000000001</c:v>
                </c:pt>
                <c:pt idx="37566">
                  <c:v>702.36</c:v>
                </c:pt>
                <c:pt idx="37567">
                  <c:v>702.38300000000004</c:v>
                </c:pt>
                <c:pt idx="37568">
                  <c:v>702.40599999999995</c:v>
                </c:pt>
                <c:pt idx="37569">
                  <c:v>702.42899999999997</c:v>
                </c:pt>
                <c:pt idx="37570">
                  <c:v>702.45299999999997</c:v>
                </c:pt>
                <c:pt idx="37571">
                  <c:v>702.476</c:v>
                </c:pt>
                <c:pt idx="37572">
                  <c:v>702.49900000000002</c:v>
                </c:pt>
                <c:pt idx="37573">
                  <c:v>702.52200000000005</c:v>
                </c:pt>
                <c:pt idx="37574">
                  <c:v>702.54600000000005</c:v>
                </c:pt>
                <c:pt idx="37575">
                  <c:v>702.56900000000007</c:v>
                </c:pt>
                <c:pt idx="37576">
                  <c:v>702.5920000000001</c:v>
                </c:pt>
                <c:pt idx="37577">
                  <c:v>702.61500000000001</c:v>
                </c:pt>
                <c:pt idx="37578">
                  <c:v>702.63800000000003</c:v>
                </c:pt>
                <c:pt idx="37579">
                  <c:v>702.66199999999992</c:v>
                </c:pt>
                <c:pt idx="37580">
                  <c:v>702.68499999999995</c:v>
                </c:pt>
                <c:pt idx="37581">
                  <c:v>702.70799999999997</c:v>
                </c:pt>
                <c:pt idx="37582">
                  <c:v>702.73099999999999</c:v>
                </c:pt>
                <c:pt idx="37583">
                  <c:v>702.755</c:v>
                </c:pt>
                <c:pt idx="37584">
                  <c:v>702.77800000000002</c:v>
                </c:pt>
                <c:pt idx="37585">
                  <c:v>702.80100000000004</c:v>
                </c:pt>
                <c:pt idx="37586">
                  <c:v>702.82399999999996</c:v>
                </c:pt>
                <c:pt idx="37587">
                  <c:v>702.84800000000007</c:v>
                </c:pt>
                <c:pt idx="37588">
                  <c:v>702.87099999999998</c:v>
                </c:pt>
                <c:pt idx="37589">
                  <c:v>702.89400000000001</c:v>
                </c:pt>
                <c:pt idx="37590">
                  <c:v>702.91700000000003</c:v>
                </c:pt>
                <c:pt idx="37591">
                  <c:v>702.94</c:v>
                </c:pt>
                <c:pt idx="37592">
                  <c:v>702.96400000000006</c:v>
                </c:pt>
                <c:pt idx="37593">
                  <c:v>702.98700000000008</c:v>
                </c:pt>
                <c:pt idx="37594">
                  <c:v>703.01</c:v>
                </c:pt>
                <c:pt idx="37595">
                  <c:v>703.03300000000002</c:v>
                </c:pt>
                <c:pt idx="37596">
                  <c:v>703.05600000000004</c:v>
                </c:pt>
                <c:pt idx="37597">
                  <c:v>703.07999999999993</c:v>
                </c:pt>
                <c:pt idx="37598">
                  <c:v>703.10299999999995</c:v>
                </c:pt>
                <c:pt idx="37599">
                  <c:v>703.12599999999998</c:v>
                </c:pt>
                <c:pt idx="37600">
                  <c:v>703.149</c:v>
                </c:pt>
                <c:pt idx="37601">
                  <c:v>703.17199999999991</c:v>
                </c:pt>
                <c:pt idx="37602">
                  <c:v>703.19600000000003</c:v>
                </c:pt>
                <c:pt idx="37603">
                  <c:v>703.21899999999994</c:v>
                </c:pt>
                <c:pt idx="37604">
                  <c:v>703.24199999999996</c:v>
                </c:pt>
                <c:pt idx="37605">
                  <c:v>703.26499999999999</c:v>
                </c:pt>
                <c:pt idx="37606">
                  <c:v>703.28800000000001</c:v>
                </c:pt>
                <c:pt idx="37607">
                  <c:v>703.31200000000001</c:v>
                </c:pt>
                <c:pt idx="37608">
                  <c:v>703.33500000000004</c:v>
                </c:pt>
                <c:pt idx="37609">
                  <c:v>703.35800000000006</c:v>
                </c:pt>
                <c:pt idx="37610">
                  <c:v>703.38099999999997</c:v>
                </c:pt>
                <c:pt idx="37611">
                  <c:v>703.404</c:v>
                </c:pt>
                <c:pt idx="37612">
                  <c:v>703.428</c:v>
                </c:pt>
                <c:pt idx="37613">
                  <c:v>703.45100000000002</c:v>
                </c:pt>
                <c:pt idx="37614">
                  <c:v>703.47400000000005</c:v>
                </c:pt>
                <c:pt idx="37615">
                  <c:v>703.49700000000007</c:v>
                </c:pt>
                <c:pt idx="37616">
                  <c:v>703.5200000000001</c:v>
                </c:pt>
                <c:pt idx="37617">
                  <c:v>703.54399999999998</c:v>
                </c:pt>
                <c:pt idx="37618">
                  <c:v>703.56700000000001</c:v>
                </c:pt>
                <c:pt idx="37619">
                  <c:v>703.58999999999992</c:v>
                </c:pt>
                <c:pt idx="37620">
                  <c:v>703.61299999999994</c:v>
                </c:pt>
                <c:pt idx="37621">
                  <c:v>703.63599999999997</c:v>
                </c:pt>
                <c:pt idx="37622">
                  <c:v>703.65899999999999</c:v>
                </c:pt>
                <c:pt idx="37623">
                  <c:v>703.68299999999999</c:v>
                </c:pt>
                <c:pt idx="37624">
                  <c:v>703.70600000000002</c:v>
                </c:pt>
                <c:pt idx="37625">
                  <c:v>703.72900000000004</c:v>
                </c:pt>
                <c:pt idx="37626">
                  <c:v>703.75199999999995</c:v>
                </c:pt>
                <c:pt idx="37627">
                  <c:v>703.77499999999998</c:v>
                </c:pt>
                <c:pt idx="37628">
                  <c:v>703.798</c:v>
                </c:pt>
                <c:pt idx="37629">
                  <c:v>703.822</c:v>
                </c:pt>
                <c:pt idx="37630">
                  <c:v>703.84500000000003</c:v>
                </c:pt>
                <c:pt idx="37631">
                  <c:v>703.86800000000005</c:v>
                </c:pt>
                <c:pt idx="37632">
                  <c:v>703.89099999999996</c:v>
                </c:pt>
                <c:pt idx="37633">
                  <c:v>703.91399999999999</c:v>
                </c:pt>
                <c:pt idx="37634">
                  <c:v>703.93700000000001</c:v>
                </c:pt>
                <c:pt idx="37635">
                  <c:v>703.96100000000001</c:v>
                </c:pt>
                <c:pt idx="37636">
                  <c:v>703.98400000000004</c:v>
                </c:pt>
                <c:pt idx="37637">
                  <c:v>704.00700000000006</c:v>
                </c:pt>
                <c:pt idx="37638">
                  <c:v>704.03000000000009</c:v>
                </c:pt>
                <c:pt idx="37639">
                  <c:v>704.053</c:v>
                </c:pt>
                <c:pt idx="37640">
                  <c:v>704.07600000000002</c:v>
                </c:pt>
                <c:pt idx="37641">
                  <c:v>704.09999999999991</c:v>
                </c:pt>
                <c:pt idx="37642">
                  <c:v>704.12299999999993</c:v>
                </c:pt>
                <c:pt idx="37643">
                  <c:v>704.13700000000006</c:v>
                </c:pt>
                <c:pt idx="37644">
                  <c:v>704.14599999999996</c:v>
                </c:pt>
                <c:pt idx="37645">
                  <c:v>704.16199999999992</c:v>
                </c:pt>
                <c:pt idx="37646">
                  <c:v>704.16899999999998</c:v>
                </c:pt>
                <c:pt idx="37647">
                  <c:v>704.18600000000004</c:v>
                </c:pt>
                <c:pt idx="37648">
                  <c:v>704.19200000000001</c:v>
                </c:pt>
                <c:pt idx="37649">
                  <c:v>704.2109999999999</c:v>
                </c:pt>
                <c:pt idx="37650">
                  <c:v>704.21499999999992</c:v>
                </c:pt>
                <c:pt idx="37651">
                  <c:v>704.23599999999999</c:v>
                </c:pt>
                <c:pt idx="37652">
                  <c:v>704.23799999999994</c:v>
                </c:pt>
                <c:pt idx="37653">
                  <c:v>704.26099999999997</c:v>
                </c:pt>
                <c:pt idx="37654">
                  <c:v>704.28600000000006</c:v>
                </c:pt>
                <c:pt idx="37655">
                  <c:v>704.31000000000006</c:v>
                </c:pt>
                <c:pt idx="37656">
                  <c:v>704.33500000000004</c:v>
                </c:pt>
                <c:pt idx="37657">
                  <c:v>704.36</c:v>
                </c:pt>
                <c:pt idx="37658">
                  <c:v>704.38499999999999</c:v>
                </c:pt>
                <c:pt idx="37659">
                  <c:v>704.41000000000008</c:v>
                </c:pt>
                <c:pt idx="37660">
                  <c:v>704.43399999999997</c:v>
                </c:pt>
                <c:pt idx="37661">
                  <c:v>704.45900000000006</c:v>
                </c:pt>
                <c:pt idx="37662">
                  <c:v>704.48399999999992</c:v>
                </c:pt>
                <c:pt idx="37663">
                  <c:v>704.50900000000001</c:v>
                </c:pt>
                <c:pt idx="37664">
                  <c:v>704.53300000000002</c:v>
                </c:pt>
                <c:pt idx="37665">
                  <c:v>704.55799999999999</c:v>
                </c:pt>
                <c:pt idx="37666">
                  <c:v>704.58299999999997</c:v>
                </c:pt>
                <c:pt idx="37667">
                  <c:v>704.60800000000006</c:v>
                </c:pt>
                <c:pt idx="37668">
                  <c:v>704.63299999999992</c:v>
                </c:pt>
                <c:pt idx="37669">
                  <c:v>704.65699999999993</c:v>
                </c:pt>
                <c:pt idx="37670">
                  <c:v>704.68200000000002</c:v>
                </c:pt>
                <c:pt idx="37671">
                  <c:v>704.70699999999999</c:v>
                </c:pt>
                <c:pt idx="37672">
                  <c:v>704.73200000000008</c:v>
                </c:pt>
                <c:pt idx="37673">
                  <c:v>704.75599999999997</c:v>
                </c:pt>
                <c:pt idx="37674">
                  <c:v>704.78100000000006</c:v>
                </c:pt>
                <c:pt idx="37675">
                  <c:v>704.80599999999993</c:v>
                </c:pt>
                <c:pt idx="37676">
                  <c:v>704.83100000000002</c:v>
                </c:pt>
                <c:pt idx="37677">
                  <c:v>704.85599999999999</c:v>
                </c:pt>
                <c:pt idx="37678">
                  <c:v>704.88</c:v>
                </c:pt>
                <c:pt idx="37679">
                  <c:v>704.90500000000009</c:v>
                </c:pt>
                <c:pt idx="37680">
                  <c:v>704.93</c:v>
                </c:pt>
                <c:pt idx="37681">
                  <c:v>704.95499999999993</c:v>
                </c:pt>
                <c:pt idx="37682">
                  <c:v>704.97899999999993</c:v>
                </c:pt>
                <c:pt idx="37683">
                  <c:v>705.00400000000002</c:v>
                </c:pt>
                <c:pt idx="37684">
                  <c:v>705.029</c:v>
                </c:pt>
                <c:pt idx="37685">
                  <c:v>705.05400000000009</c:v>
                </c:pt>
                <c:pt idx="37686">
                  <c:v>705.07799999999997</c:v>
                </c:pt>
                <c:pt idx="37687">
                  <c:v>705.10300000000007</c:v>
                </c:pt>
                <c:pt idx="37688">
                  <c:v>705.12799999999993</c:v>
                </c:pt>
                <c:pt idx="37689">
                  <c:v>705.15300000000002</c:v>
                </c:pt>
                <c:pt idx="37690">
                  <c:v>705.17700000000002</c:v>
                </c:pt>
                <c:pt idx="37691">
                  <c:v>705.202</c:v>
                </c:pt>
                <c:pt idx="37692">
                  <c:v>705.22700000000009</c:v>
                </c:pt>
                <c:pt idx="37693">
                  <c:v>705.25199999999995</c:v>
                </c:pt>
                <c:pt idx="37694">
                  <c:v>705.27600000000007</c:v>
                </c:pt>
                <c:pt idx="37695">
                  <c:v>705.30099999999993</c:v>
                </c:pt>
                <c:pt idx="37696">
                  <c:v>705.32600000000002</c:v>
                </c:pt>
                <c:pt idx="37697">
                  <c:v>705.351</c:v>
                </c:pt>
                <c:pt idx="37698">
                  <c:v>705.375</c:v>
                </c:pt>
                <c:pt idx="37699">
                  <c:v>705.4</c:v>
                </c:pt>
                <c:pt idx="37700">
                  <c:v>705.42499999999995</c:v>
                </c:pt>
                <c:pt idx="37701">
                  <c:v>705.44999999999993</c:v>
                </c:pt>
                <c:pt idx="37702">
                  <c:v>705.47399999999993</c:v>
                </c:pt>
                <c:pt idx="37703">
                  <c:v>705.49900000000002</c:v>
                </c:pt>
                <c:pt idx="37704">
                  <c:v>705.524</c:v>
                </c:pt>
                <c:pt idx="37705">
                  <c:v>705.548</c:v>
                </c:pt>
                <c:pt idx="37706">
                  <c:v>705.57299999999998</c:v>
                </c:pt>
                <c:pt idx="37707">
                  <c:v>705.59800000000007</c:v>
                </c:pt>
                <c:pt idx="37708">
                  <c:v>705.62299999999993</c:v>
                </c:pt>
                <c:pt idx="37709">
                  <c:v>705.64700000000005</c:v>
                </c:pt>
                <c:pt idx="37710">
                  <c:v>705.67200000000003</c:v>
                </c:pt>
                <c:pt idx="37711">
                  <c:v>705.697</c:v>
                </c:pt>
                <c:pt idx="37712">
                  <c:v>705.72200000000009</c:v>
                </c:pt>
                <c:pt idx="37713">
                  <c:v>705.74599999999998</c:v>
                </c:pt>
                <c:pt idx="37714">
                  <c:v>705.77100000000007</c:v>
                </c:pt>
                <c:pt idx="37715">
                  <c:v>705.79599999999994</c:v>
                </c:pt>
                <c:pt idx="37716">
                  <c:v>705.82</c:v>
                </c:pt>
                <c:pt idx="37717">
                  <c:v>705.84499999999991</c:v>
                </c:pt>
                <c:pt idx="37718">
                  <c:v>705.87</c:v>
                </c:pt>
                <c:pt idx="37719">
                  <c:v>705.89499999999998</c:v>
                </c:pt>
                <c:pt idx="37720">
                  <c:v>705.91899999999998</c:v>
                </c:pt>
                <c:pt idx="37721">
                  <c:v>705.94400000000007</c:v>
                </c:pt>
                <c:pt idx="37722">
                  <c:v>705.96899999999994</c:v>
                </c:pt>
                <c:pt idx="37723">
                  <c:v>705.99300000000005</c:v>
                </c:pt>
                <c:pt idx="37724">
                  <c:v>706.01799999999992</c:v>
                </c:pt>
                <c:pt idx="37725">
                  <c:v>706.04300000000001</c:v>
                </c:pt>
                <c:pt idx="37726">
                  <c:v>706.06700000000001</c:v>
                </c:pt>
                <c:pt idx="37727">
                  <c:v>706.09199999999998</c:v>
                </c:pt>
                <c:pt idx="37728">
                  <c:v>706.11700000000008</c:v>
                </c:pt>
                <c:pt idx="37729">
                  <c:v>706.14200000000005</c:v>
                </c:pt>
                <c:pt idx="37730">
                  <c:v>706.16600000000005</c:v>
                </c:pt>
                <c:pt idx="37731">
                  <c:v>706.19099999999992</c:v>
                </c:pt>
                <c:pt idx="37732">
                  <c:v>706.21600000000001</c:v>
                </c:pt>
                <c:pt idx="37733">
                  <c:v>706.2399999999999</c:v>
                </c:pt>
                <c:pt idx="37734">
                  <c:v>706.26499999999999</c:v>
                </c:pt>
                <c:pt idx="37735">
                  <c:v>706.29</c:v>
                </c:pt>
                <c:pt idx="37736">
                  <c:v>706.31399999999996</c:v>
                </c:pt>
                <c:pt idx="37737">
                  <c:v>706.33900000000006</c:v>
                </c:pt>
                <c:pt idx="37738">
                  <c:v>706.36400000000003</c:v>
                </c:pt>
                <c:pt idx="37739">
                  <c:v>706.38800000000003</c:v>
                </c:pt>
                <c:pt idx="37740">
                  <c:v>706.41300000000001</c:v>
                </c:pt>
                <c:pt idx="37741">
                  <c:v>706.43799999999999</c:v>
                </c:pt>
                <c:pt idx="37742">
                  <c:v>706.46299999999997</c:v>
                </c:pt>
                <c:pt idx="37743">
                  <c:v>706.48699999999997</c:v>
                </c:pt>
                <c:pt idx="37744">
                  <c:v>706.51200000000006</c:v>
                </c:pt>
                <c:pt idx="37745">
                  <c:v>706.53700000000003</c:v>
                </c:pt>
                <c:pt idx="37746">
                  <c:v>706.56100000000004</c:v>
                </c:pt>
                <c:pt idx="37747">
                  <c:v>706.58600000000001</c:v>
                </c:pt>
                <c:pt idx="37748">
                  <c:v>706.61099999999999</c:v>
                </c:pt>
                <c:pt idx="37749">
                  <c:v>706.63499999999999</c:v>
                </c:pt>
                <c:pt idx="37750">
                  <c:v>706.66</c:v>
                </c:pt>
                <c:pt idx="37751">
                  <c:v>706.68499999999995</c:v>
                </c:pt>
                <c:pt idx="37752">
                  <c:v>706.70899999999995</c:v>
                </c:pt>
                <c:pt idx="37753">
                  <c:v>706.73400000000004</c:v>
                </c:pt>
                <c:pt idx="37754">
                  <c:v>706.75900000000001</c:v>
                </c:pt>
                <c:pt idx="37755">
                  <c:v>706.78300000000002</c:v>
                </c:pt>
                <c:pt idx="37756">
                  <c:v>706.80799999999999</c:v>
                </c:pt>
                <c:pt idx="37757">
                  <c:v>706.83299999999997</c:v>
                </c:pt>
                <c:pt idx="37758">
                  <c:v>706.85700000000008</c:v>
                </c:pt>
                <c:pt idx="37759">
                  <c:v>706.88199999999995</c:v>
                </c:pt>
                <c:pt idx="37760">
                  <c:v>706.90700000000004</c:v>
                </c:pt>
                <c:pt idx="37761">
                  <c:v>706.93099999999993</c:v>
                </c:pt>
                <c:pt idx="37762">
                  <c:v>706.95600000000002</c:v>
                </c:pt>
                <c:pt idx="37763">
                  <c:v>706.98099999999999</c:v>
                </c:pt>
                <c:pt idx="37764">
                  <c:v>707.005</c:v>
                </c:pt>
                <c:pt idx="37765">
                  <c:v>707.03000000000009</c:v>
                </c:pt>
                <c:pt idx="37766">
                  <c:v>707.05499999999995</c:v>
                </c:pt>
                <c:pt idx="37767">
                  <c:v>707.07900000000006</c:v>
                </c:pt>
                <c:pt idx="37768">
                  <c:v>707.10399999999993</c:v>
                </c:pt>
                <c:pt idx="37769">
                  <c:v>707.12800000000004</c:v>
                </c:pt>
                <c:pt idx="37770">
                  <c:v>707.15299999999991</c:v>
                </c:pt>
                <c:pt idx="37771">
                  <c:v>707.178</c:v>
                </c:pt>
                <c:pt idx="37772">
                  <c:v>707.202</c:v>
                </c:pt>
                <c:pt idx="37773">
                  <c:v>707.22699999999998</c:v>
                </c:pt>
                <c:pt idx="37774">
                  <c:v>707.25200000000007</c:v>
                </c:pt>
                <c:pt idx="37775">
                  <c:v>707.27599999999995</c:v>
                </c:pt>
                <c:pt idx="37776">
                  <c:v>707.30100000000004</c:v>
                </c:pt>
                <c:pt idx="37777">
                  <c:v>707.32599999999991</c:v>
                </c:pt>
                <c:pt idx="37778">
                  <c:v>707.35</c:v>
                </c:pt>
                <c:pt idx="37779">
                  <c:v>707.375</c:v>
                </c:pt>
                <c:pt idx="37780">
                  <c:v>707.4</c:v>
                </c:pt>
                <c:pt idx="37781">
                  <c:v>707.42399999999998</c:v>
                </c:pt>
                <c:pt idx="37782">
                  <c:v>707.44899999999996</c:v>
                </c:pt>
                <c:pt idx="37783">
                  <c:v>707.47299999999996</c:v>
                </c:pt>
                <c:pt idx="37784">
                  <c:v>707.49799999999993</c:v>
                </c:pt>
                <c:pt idx="37785">
                  <c:v>707.52300000000002</c:v>
                </c:pt>
                <c:pt idx="37786">
                  <c:v>707.54700000000003</c:v>
                </c:pt>
                <c:pt idx="37787">
                  <c:v>707.572</c:v>
                </c:pt>
                <c:pt idx="37788">
                  <c:v>707.59699999999998</c:v>
                </c:pt>
                <c:pt idx="37789">
                  <c:v>707.62099999999998</c:v>
                </c:pt>
                <c:pt idx="37790">
                  <c:v>707.64599999999996</c:v>
                </c:pt>
                <c:pt idx="37791">
                  <c:v>707.67000000000007</c:v>
                </c:pt>
                <c:pt idx="37792">
                  <c:v>707.69499999999994</c:v>
                </c:pt>
                <c:pt idx="37793">
                  <c:v>707.72</c:v>
                </c:pt>
                <c:pt idx="37794">
                  <c:v>707.74399999999991</c:v>
                </c:pt>
                <c:pt idx="37795">
                  <c:v>707.76900000000001</c:v>
                </c:pt>
                <c:pt idx="37796">
                  <c:v>707.79300000000001</c:v>
                </c:pt>
                <c:pt idx="37797">
                  <c:v>707.81799999999998</c:v>
                </c:pt>
                <c:pt idx="37798">
                  <c:v>707.84300000000007</c:v>
                </c:pt>
                <c:pt idx="37799">
                  <c:v>707.86699999999996</c:v>
                </c:pt>
                <c:pt idx="37800">
                  <c:v>707.89200000000005</c:v>
                </c:pt>
                <c:pt idx="37801">
                  <c:v>707.91699999999992</c:v>
                </c:pt>
                <c:pt idx="37802">
                  <c:v>707.94100000000003</c:v>
                </c:pt>
                <c:pt idx="37803">
                  <c:v>707.96599999999989</c:v>
                </c:pt>
                <c:pt idx="37804">
                  <c:v>707.99</c:v>
                </c:pt>
                <c:pt idx="37805">
                  <c:v>708.01499999999999</c:v>
                </c:pt>
                <c:pt idx="37806">
                  <c:v>708.04</c:v>
                </c:pt>
                <c:pt idx="37807">
                  <c:v>708.06399999999996</c:v>
                </c:pt>
                <c:pt idx="37808">
                  <c:v>708.08899999999994</c:v>
                </c:pt>
                <c:pt idx="37809">
                  <c:v>708.11299999999994</c:v>
                </c:pt>
                <c:pt idx="37810">
                  <c:v>708.13800000000003</c:v>
                </c:pt>
                <c:pt idx="37811">
                  <c:v>708.16300000000001</c:v>
                </c:pt>
                <c:pt idx="37812">
                  <c:v>708.18700000000001</c:v>
                </c:pt>
                <c:pt idx="37813">
                  <c:v>708.21199999999999</c:v>
                </c:pt>
                <c:pt idx="37814">
                  <c:v>708.23599999999999</c:v>
                </c:pt>
                <c:pt idx="37815">
                  <c:v>708.26100000000008</c:v>
                </c:pt>
                <c:pt idx="37816">
                  <c:v>708.28499999999997</c:v>
                </c:pt>
                <c:pt idx="37817">
                  <c:v>708.31000000000006</c:v>
                </c:pt>
                <c:pt idx="37818">
                  <c:v>708.33499999999992</c:v>
                </c:pt>
                <c:pt idx="37819">
                  <c:v>708.35900000000004</c:v>
                </c:pt>
                <c:pt idx="37820">
                  <c:v>708.38400000000001</c:v>
                </c:pt>
                <c:pt idx="37821">
                  <c:v>708.40800000000002</c:v>
                </c:pt>
                <c:pt idx="37822">
                  <c:v>708.43299999999999</c:v>
                </c:pt>
                <c:pt idx="37823">
                  <c:v>708.45799999999997</c:v>
                </c:pt>
                <c:pt idx="37824">
                  <c:v>708.48199999999997</c:v>
                </c:pt>
                <c:pt idx="37825">
                  <c:v>708.50699999999995</c:v>
                </c:pt>
                <c:pt idx="37826">
                  <c:v>708.53099999999995</c:v>
                </c:pt>
                <c:pt idx="37827">
                  <c:v>708.55600000000004</c:v>
                </c:pt>
                <c:pt idx="37828">
                  <c:v>708.57999999999993</c:v>
                </c:pt>
                <c:pt idx="37829">
                  <c:v>708.60500000000002</c:v>
                </c:pt>
                <c:pt idx="37830">
                  <c:v>708.63</c:v>
                </c:pt>
                <c:pt idx="37831">
                  <c:v>708.654</c:v>
                </c:pt>
                <c:pt idx="37832">
                  <c:v>708.67900000000009</c:v>
                </c:pt>
                <c:pt idx="37833">
                  <c:v>708.70299999999997</c:v>
                </c:pt>
                <c:pt idx="37834">
                  <c:v>708.72800000000007</c:v>
                </c:pt>
                <c:pt idx="37835">
                  <c:v>708.75200000000007</c:v>
                </c:pt>
                <c:pt idx="37836">
                  <c:v>708.77700000000004</c:v>
                </c:pt>
                <c:pt idx="37837">
                  <c:v>708.80200000000002</c:v>
                </c:pt>
                <c:pt idx="37838">
                  <c:v>708.82600000000002</c:v>
                </c:pt>
                <c:pt idx="37839">
                  <c:v>708.851</c:v>
                </c:pt>
                <c:pt idx="37840">
                  <c:v>708.875</c:v>
                </c:pt>
                <c:pt idx="37841">
                  <c:v>708.9</c:v>
                </c:pt>
                <c:pt idx="37842">
                  <c:v>708.92399999999998</c:v>
                </c:pt>
                <c:pt idx="37843">
                  <c:v>708.94899999999996</c:v>
                </c:pt>
                <c:pt idx="37844">
                  <c:v>708.97299999999996</c:v>
                </c:pt>
                <c:pt idx="37845">
                  <c:v>708.99799999999993</c:v>
                </c:pt>
                <c:pt idx="37846">
                  <c:v>709.02300000000002</c:v>
                </c:pt>
                <c:pt idx="37847">
                  <c:v>709.04700000000003</c:v>
                </c:pt>
                <c:pt idx="37848">
                  <c:v>709.072</c:v>
                </c:pt>
                <c:pt idx="37849">
                  <c:v>709.096</c:v>
                </c:pt>
                <c:pt idx="37850">
                  <c:v>709.12099999999998</c:v>
                </c:pt>
                <c:pt idx="37851">
                  <c:v>709.14499999999998</c:v>
                </c:pt>
                <c:pt idx="37852">
                  <c:v>709.17000000000007</c:v>
                </c:pt>
                <c:pt idx="37853">
                  <c:v>709.19399999999996</c:v>
                </c:pt>
                <c:pt idx="37854">
                  <c:v>709.21900000000005</c:v>
                </c:pt>
                <c:pt idx="37855">
                  <c:v>709.24300000000005</c:v>
                </c:pt>
                <c:pt idx="37856">
                  <c:v>709.26800000000003</c:v>
                </c:pt>
                <c:pt idx="37857">
                  <c:v>709.29200000000003</c:v>
                </c:pt>
                <c:pt idx="37858">
                  <c:v>709.31700000000001</c:v>
                </c:pt>
                <c:pt idx="37859">
                  <c:v>709.34199999999998</c:v>
                </c:pt>
                <c:pt idx="37860">
                  <c:v>709.36599999999999</c:v>
                </c:pt>
                <c:pt idx="37861">
                  <c:v>709.39099999999996</c:v>
                </c:pt>
                <c:pt idx="37862">
                  <c:v>709.41500000000008</c:v>
                </c:pt>
                <c:pt idx="37863">
                  <c:v>709.43999999999994</c:v>
                </c:pt>
                <c:pt idx="37864">
                  <c:v>709.46400000000006</c:v>
                </c:pt>
                <c:pt idx="37865">
                  <c:v>709.48899999999992</c:v>
                </c:pt>
                <c:pt idx="37866">
                  <c:v>709.51300000000003</c:v>
                </c:pt>
                <c:pt idx="37867">
                  <c:v>709.53800000000001</c:v>
                </c:pt>
                <c:pt idx="37868">
                  <c:v>709.56200000000001</c:v>
                </c:pt>
                <c:pt idx="37869">
                  <c:v>709.58699999999999</c:v>
                </c:pt>
                <c:pt idx="37870">
                  <c:v>709.61099999999999</c:v>
                </c:pt>
                <c:pt idx="37871">
                  <c:v>709.63599999999997</c:v>
                </c:pt>
                <c:pt idx="37872">
                  <c:v>709.66</c:v>
                </c:pt>
                <c:pt idx="37873">
                  <c:v>709.68499999999995</c:v>
                </c:pt>
                <c:pt idx="37874">
                  <c:v>709.70899999999995</c:v>
                </c:pt>
                <c:pt idx="37875">
                  <c:v>709.73400000000004</c:v>
                </c:pt>
                <c:pt idx="37876">
                  <c:v>709.75799999999992</c:v>
                </c:pt>
                <c:pt idx="37877">
                  <c:v>709.78300000000002</c:v>
                </c:pt>
                <c:pt idx="37878">
                  <c:v>709.80700000000002</c:v>
                </c:pt>
                <c:pt idx="37879">
                  <c:v>709.83199999999999</c:v>
                </c:pt>
                <c:pt idx="37880">
                  <c:v>709.85599999999999</c:v>
                </c:pt>
                <c:pt idx="37881">
                  <c:v>709.88099999999997</c:v>
                </c:pt>
                <c:pt idx="37882">
                  <c:v>709.90499999999997</c:v>
                </c:pt>
                <c:pt idx="37883">
                  <c:v>709.93</c:v>
                </c:pt>
                <c:pt idx="37884">
                  <c:v>709.95399999999995</c:v>
                </c:pt>
                <c:pt idx="37885">
                  <c:v>709.97900000000004</c:v>
                </c:pt>
                <c:pt idx="37886">
                  <c:v>710.00299999999993</c:v>
                </c:pt>
                <c:pt idx="37887">
                  <c:v>710.02800000000002</c:v>
                </c:pt>
                <c:pt idx="37888">
                  <c:v>710.05200000000002</c:v>
                </c:pt>
                <c:pt idx="37889">
                  <c:v>710.077</c:v>
                </c:pt>
                <c:pt idx="37890">
                  <c:v>710.101</c:v>
                </c:pt>
                <c:pt idx="37891">
                  <c:v>710.12599999999998</c:v>
                </c:pt>
                <c:pt idx="37892">
                  <c:v>710.15</c:v>
                </c:pt>
                <c:pt idx="37893">
                  <c:v>710.17500000000007</c:v>
                </c:pt>
                <c:pt idx="37894">
                  <c:v>710.19899999999996</c:v>
                </c:pt>
                <c:pt idx="37895">
                  <c:v>710.22400000000005</c:v>
                </c:pt>
                <c:pt idx="37896">
                  <c:v>710.24800000000005</c:v>
                </c:pt>
                <c:pt idx="37897">
                  <c:v>710.27300000000002</c:v>
                </c:pt>
                <c:pt idx="37898">
                  <c:v>710.29700000000003</c:v>
                </c:pt>
                <c:pt idx="37899">
                  <c:v>710.322</c:v>
                </c:pt>
                <c:pt idx="37900">
                  <c:v>710.346</c:v>
                </c:pt>
                <c:pt idx="37901">
                  <c:v>710.37099999999998</c:v>
                </c:pt>
                <c:pt idx="37902">
                  <c:v>710.39499999999998</c:v>
                </c:pt>
                <c:pt idx="37903">
                  <c:v>710.42000000000007</c:v>
                </c:pt>
                <c:pt idx="37904">
                  <c:v>710.44399999999996</c:v>
                </c:pt>
                <c:pt idx="37905">
                  <c:v>710.46900000000005</c:v>
                </c:pt>
                <c:pt idx="37906">
                  <c:v>710.49300000000005</c:v>
                </c:pt>
                <c:pt idx="37907">
                  <c:v>710.51800000000003</c:v>
                </c:pt>
                <c:pt idx="37908">
                  <c:v>710.54200000000003</c:v>
                </c:pt>
                <c:pt idx="37909">
                  <c:v>710.56600000000003</c:v>
                </c:pt>
                <c:pt idx="37910">
                  <c:v>710.59100000000001</c:v>
                </c:pt>
                <c:pt idx="37911">
                  <c:v>710.61500000000001</c:v>
                </c:pt>
                <c:pt idx="37912">
                  <c:v>710.64</c:v>
                </c:pt>
                <c:pt idx="37913">
                  <c:v>710.66399999999999</c:v>
                </c:pt>
                <c:pt idx="37914">
                  <c:v>710.68900000000008</c:v>
                </c:pt>
                <c:pt idx="37915">
                  <c:v>710.71299999999997</c:v>
                </c:pt>
                <c:pt idx="37916">
                  <c:v>710.73800000000006</c:v>
                </c:pt>
                <c:pt idx="37917">
                  <c:v>710.76200000000006</c:v>
                </c:pt>
                <c:pt idx="37918">
                  <c:v>710.78700000000003</c:v>
                </c:pt>
                <c:pt idx="37919">
                  <c:v>710.81100000000004</c:v>
                </c:pt>
                <c:pt idx="37920">
                  <c:v>710.83600000000001</c:v>
                </c:pt>
                <c:pt idx="37921">
                  <c:v>710.86</c:v>
                </c:pt>
                <c:pt idx="37922">
                  <c:v>710.88400000000001</c:v>
                </c:pt>
                <c:pt idx="37923">
                  <c:v>710.90899999999999</c:v>
                </c:pt>
                <c:pt idx="37924">
                  <c:v>710.93299999999999</c:v>
                </c:pt>
                <c:pt idx="37925">
                  <c:v>710.95799999999997</c:v>
                </c:pt>
                <c:pt idx="37926">
                  <c:v>710.98199999999997</c:v>
                </c:pt>
                <c:pt idx="37927">
                  <c:v>711.00700000000006</c:v>
                </c:pt>
                <c:pt idx="37928">
                  <c:v>711.03099999999995</c:v>
                </c:pt>
                <c:pt idx="37929">
                  <c:v>711.05600000000004</c:v>
                </c:pt>
                <c:pt idx="37930">
                  <c:v>711.08</c:v>
                </c:pt>
                <c:pt idx="37931">
                  <c:v>711.10399999999993</c:v>
                </c:pt>
                <c:pt idx="37932">
                  <c:v>711.12900000000002</c:v>
                </c:pt>
                <c:pt idx="37933">
                  <c:v>711.15300000000002</c:v>
                </c:pt>
                <c:pt idx="37934">
                  <c:v>711.178</c:v>
                </c:pt>
                <c:pt idx="37935">
                  <c:v>711.202</c:v>
                </c:pt>
                <c:pt idx="37936">
                  <c:v>711.22699999999998</c:v>
                </c:pt>
                <c:pt idx="37937">
                  <c:v>711.25099999999998</c:v>
                </c:pt>
                <c:pt idx="37938">
                  <c:v>711.27499999999998</c:v>
                </c:pt>
                <c:pt idx="37939">
                  <c:v>711.3</c:v>
                </c:pt>
                <c:pt idx="37940">
                  <c:v>711.32399999999996</c:v>
                </c:pt>
                <c:pt idx="37941">
                  <c:v>711.34900000000005</c:v>
                </c:pt>
                <c:pt idx="37942">
                  <c:v>711.37299999999993</c:v>
                </c:pt>
                <c:pt idx="37943">
                  <c:v>711.39800000000002</c:v>
                </c:pt>
                <c:pt idx="37944">
                  <c:v>711.42199999999991</c:v>
                </c:pt>
                <c:pt idx="37945">
                  <c:v>711.44600000000003</c:v>
                </c:pt>
                <c:pt idx="37946">
                  <c:v>711.471</c:v>
                </c:pt>
                <c:pt idx="37947">
                  <c:v>711.495</c:v>
                </c:pt>
                <c:pt idx="37948">
                  <c:v>711.52</c:v>
                </c:pt>
                <c:pt idx="37949">
                  <c:v>711.54399999999998</c:v>
                </c:pt>
                <c:pt idx="37950">
                  <c:v>711.56799999999998</c:v>
                </c:pt>
                <c:pt idx="37951">
                  <c:v>711.59299999999996</c:v>
                </c:pt>
                <c:pt idx="37952">
                  <c:v>711.61700000000008</c:v>
                </c:pt>
                <c:pt idx="37953">
                  <c:v>711.64199999999994</c:v>
                </c:pt>
                <c:pt idx="37954">
                  <c:v>711.66600000000005</c:v>
                </c:pt>
                <c:pt idx="37955">
                  <c:v>711.69099999999992</c:v>
                </c:pt>
                <c:pt idx="37956">
                  <c:v>711.71500000000003</c:v>
                </c:pt>
                <c:pt idx="37957">
                  <c:v>711.73900000000003</c:v>
                </c:pt>
                <c:pt idx="37958">
                  <c:v>711.76400000000001</c:v>
                </c:pt>
                <c:pt idx="37959">
                  <c:v>711.78800000000001</c:v>
                </c:pt>
                <c:pt idx="37960">
                  <c:v>711.8130000000001</c:v>
                </c:pt>
                <c:pt idx="37961">
                  <c:v>711.83699999999999</c:v>
                </c:pt>
                <c:pt idx="37962">
                  <c:v>711.86099999999999</c:v>
                </c:pt>
                <c:pt idx="37963">
                  <c:v>711.88600000000008</c:v>
                </c:pt>
                <c:pt idx="37964">
                  <c:v>711.91</c:v>
                </c:pt>
                <c:pt idx="37965">
                  <c:v>711.93500000000006</c:v>
                </c:pt>
                <c:pt idx="37966">
                  <c:v>711.95899999999995</c:v>
                </c:pt>
                <c:pt idx="37967">
                  <c:v>711.98299999999995</c:v>
                </c:pt>
                <c:pt idx="37968">
                  <c:v>712.00800000000004</c:v>
                </c:pt>
                <c:pt idx="37969">
                  <c:v>712.03199999999993</c:v>
                </c:pt>
                <c:pt idx="37970">
                  <c:v>712.05599999999993</c:v>
                </c:pt>
                <c:pt idx="37971">
                  <c:v>712.08100000000002</c:v>
                </c:pt>
                <c:pt idx="37972">
                  <c:v>712.1049999999999</c:v>
                </c:pt>
                <c:pt idx="37973">
                  <c:v>712.13</c:v>
                </c:pt>
                <c:pt idx="37974">
                  <c:v>712.154</c:v>
                </c:pt>
                <c:pt idx="37975">
                  <c:v>712.178</c:v>
                </c:pt>
                <c:pt idx="37976">
                  <c:v>712.20299999999997</c:v>
                </c:pt>
                <c:pt idx="37977">
                  <c:v>712.22700000000009</c:v>
                </c:pt>
                <c:pt idx="37978">
                  <c:v>712.25199999999995</c:v>
                </c:pt>
                <c:pt idx="37979">
                  <c:v>712.27600000000007</c:v>
                </c:pt>
                <c:pt idx="37980">
                  <c:v>712.30000000000007</c:v>
                </c:pt>
                <c:pt idx="37981">
                  <c:v>712.32500000000005</c:v>
                </c:pt>
                <c:pt idx="37982">
                  <c:v>712.34900000000005</c:v>
                </c:pt>
                <c:pt idx="37983">
                  <c:v>712.37300000000005</c:v>
                </c:pt>
                <c:pt idx="37984">
                  <c:v>712.39800000000002</c:v>
                </c:pt>
                <c:pt idx="37985">
                  <c:v>712.42200000000003</c:v>
                </c:pt>
                <c:pt idx="37986">
                  <c:v>712.447</c:v>
                </c:pt>
                <c:pt idx="37987">
                  <c:v>712.471</c:v>
                </c:pt>
                <c:pt idx="37988">
                  <c:v>712.495</c:v>
                </c:pt>
                <c:pt idx="37989">
                  <c:v>712.52</c:v>
                </c:pt>
                <c:pt idx="37990">
                  <c:v>712.54399999999998</c:v>
                </c:pt>
                <c:pt idx="37991">
                  <c:v>712.56799999999998</c:v>
                </c:pt>
                <c:pt idx="37992">
                  <c:v>712.59299999999996</c:v>
                </c:pt>
                <c:pt idx="37993">
                  <c:v>712.61699999999996</c:v>
                </c:pt>
                <c:pt idx="37994">
                  <c:v>712.64100000000008</c:v>
                </c:pt>
                <c:pt idx="37995">
                  <c:v>712.66599999999994</c:v>
                </c:pt>
                <c:pt idx="37996">
                  <c:v>712.69</c:v>
                </c:pt>
                <c:pt idx="37997">
                  <c:v>712.71400000000006</c:v>
                </c:pt>
                <c:pt idx="37998">
                  <c:v>712.73900000000003</c:v>
                </c:pt>
                <c:pt idx="37999">
                  <c:v>712.76300000000003</c:v>
                </c:pt>
                <c:pt idx="38000">
                  <c:v>712.78800000000001</c:v>
                </c:pt>
                <c:pt idx="38001">
                  <c:v>712.81200000000001</c:v>
                </c:pt>
                <c:pt idx="38002">
                  <c:v>712.83600000000001</c:v>
                </c:pt>
                <c:pt idx="38003">
                  <c:v>712.86099999999999</c:v>
                </c:pt>
                <c:pt idx="38004">
                  <c:v>712.88499999999999</c:v>
                </c:pt>
                <c:pt idx="38005">
                  <c:v>712.90899999999999</c:v>
                </c:pt>
                <c:pt idx="38006">
                  <c:v>712.93399999999997</c:v>
                </c:pt>
                <c:pt idx="38007">
                  <c:v>712.95799999999997</c:v>
                </c:pt>
                <c:pt idx="38008">
                  <c:v>712.98199999999997</c:v>
                </c:pt>
                <c:pt idx="38009">
                  <c:v>713.00699999999995</c:v>
                </c:pt>
                <c:pt idx="38010">
                  <c:v>713.03099999999995</c:v>
                </c:pt>
                <c:pt idx="38011">
                  <c:v>713.05500000000006</c:v>
                </c:pt>
                <c:pt idx="38012">
                  <c:v>713.07999999999993</c:v>
                </c:pt>
                <c:pt idx="38013">
                  <c:v>713.10400000000004</c:v>
                </c:pt>
                <c:pt idx="38014">
                  <c:v>713.12800000000004</c:v>
                </c:pt>
                <c:pt idx="38015">
                  <c:v>713.15300000000002</c:v>
                </c:pt>
                <c:pt idx="38016">
                  <c:v>713.17700000000002</c:v>
                </c:pt>
                <c:pt idx="38017">
                  <c:v>713.20100000000002</c:v>
                </c:pt>
                <c:pt idx="38018">
                  <c:v>713.226</c:v>
                </c:pt>
                <c:pt idx="38019">
                  <c:v>713.25</c:v>
                </c:pt>
                <c:pt idx="38020">
                  <c:v>713.274</c:v>
                </c:pt>
                <c:pt idx="38021">
                  <c:v>713.29899999999998</c:v>
                </c:pt>
                <c:pt idx="38022">
                  <c:v>713.32299999999998</c:v>
                </c:pt>
                <c:pt idx="38023">
                  <c:v>713.34700000000009</c:v>
                </c:pt>
                <c:pt idx="38024">
                  <c:v>713.37099999999998</c:v>
                </c:pt>
                <c:pt idx="38025">
                  <c:v>713.39600000000007</c:v>
                </c:pt>
                <c:pt idx="38026">
                  <c:v>713.42000000000007</c:v>
                </c:pt>
                <c:pt idx="38027">
                  <c:v>713.44399999999996</c:v>
                </c:pt>
                <c:pt idx="38028">
                  <c:v>713.46900000000005</c:v>
                </c:pt>
                <c:pt idx="38029">
                  <c:v>713.49300000000005</c:v>
                </c:pt>
                <c:pt idx="38030">
                  <c:v>713.51699999999994</c:v>
                </c:pt>
                <c:pt idx="38031">
                  <c:v>713.54200000000003</c:v>
                </c:pt>
                <c:pt idx="38032">
                  <c:v>713.56600000000003</c:v>
                </c:pt>
                <c:pt idx="38033">
                  <c:v>713.58999999999992</c:v>
                </c:pt>
                <c:pt idx="38034">
                  <c:v>713.61500000000001</c:v>
                </c:pt>
                <c:pt idx="38035">
                  <c:v>713.6389999999999</c:v>
                </c:pt>
                <c:pt idx="38036">
                  <c:v>713.66300000000001</c:v>
                </c:pt>
                <c:pt idx="38037">
                  <c:v>713.68700000000001</c:v>
                </c:pt>
                <c:pt idx="38038">
                  <c:v>713.71199999999999</c:v>
                </c:pt>
                <c:pt idx="38039">
                  <c:v>713.73599999999999</c:v>
                </c:pt>
                <c:pt idx="38040">
                  <c:v>713.76</c:v>
                </c:pt>
                <c:pt idx="38041">
                  <c:v>713.78499999999997</c:v>
                </c:pt>
                <c:pt idx="38042">
                  <c:v>713.80899999999997</c:v>
                </c:pt>
                <c:pt idx="38043">
                  <c:v>713.83299999999997</c:v>
                </c:pt>
                <c:pt idx="38044">
                  <c:v>713.85799999999995</c:v>
                </c:pt>
                <c:pt idx="38045">
                  <c:v>713.88199999999995</c:v>
                </c:pt>
                <c:pt idx="38046">
                  <c:v>713.90600000000006</c:v>
                </c:pt>
                <c:pt idx="38047">
                  <c:v>713.93000000000006</c:v>
                </c:pt>
                <c:pt idx="38048">
                  <c:v>713.95500000000004</c:v>
                </c:pt>
                <c:pt idx="38049">
                  <c:v>713.97900000000004</c:v>
                </c:pt>
                <c:pt idx="38050">
                  <c:v>714.00300000000004</c:v>
                </c:pt>
                <c:pt idx="38051">
                  <c:v>714.02800000000002</c:v>
                </c:pt>
                <c:pt idx="38052">
                  <c:v>714.05200000000002</c:v>
                </c:pt>
                <c:pt idx="38053">
                  <c:v>714.07600000000002</c:v>
                </c:pt>
                <c:pt idx="38054">
                  <c:v>714.1</c:v>
                </c:pt>
                <c:pt idx="38055">
                  <c:v>714.125</c:v>
                </c:pt>
                <c:pt idx="38056">
                  <c:v>714.149</c:v>
                </c:pt>
                <c:pt idx="38057">
                  <c:v>714.173</c:v>
                </c:pt>
                <c:pt idx="38058">
                  <c:v>714.197</c:v>
                </c:pt>
                <c:pt idx="38059">
                  <c:v>714.22199999999998</c:v>
                </c:pt>
                <c:pt idx="38060">
                  <c:v>714.24599999999998</c:v>
                </c:pt>
                <c:pt idx="38061">
                  <c:v>714.27</c:v>
                </c:pt>
                <c:pt idx="38062">
                  <c:v>714.29499999999996</c:v>
                </c:pt>
                <c:pt idx="38063">
                  <c:v>714.31899999999996</c:v>
                </c:pt>
                <c:pt idx="38064">
                  <c:v>714.34299999999996</c:v>
                </c:pt>
                <c:pt idx="38065">
                  <c:v>714.36700000000008</c:v>
                </c:pt>
                <c:pt idx="38066">
                  <c:v>714.39199999999994</c:v>
                </c:pt>
                <c:pt idx="38067">
                  <c:v>714.41600000000005</c:v>
                </c:pt>
                <c:pt idx="38068">
                  <c:v>714.44</c:v>
                </c:pt>
                <c:pt idx="38069">
                  <c:v>714.46399999999994</c:v>
                </c:pt>
                <c:pt idx="38070">
                  <c:v>714.48900000000003</c:v>
                </c:pt>
                <c:pt idx="38071">
                  <c:v>714.51300000000003</c:v>
                </c:pt>
                <c:pt idx="38072">
                  <c:v>714.53699999999992</c:v>
                </c:pt>
                <c:pt idx="38073">
                  <c:v>714.56100000000004</c:v>
                </c:pt>
                <c:pt idx="38074">
                  <c:v>714.58600000000001</c:v>
                </c:pt>
                <c:pt idx="38075">
                  <c:v>714.61</c:v>
                </c:pt>
                <c:pt idx="38076">
                  <c:v>714.63400000000001</c:v>
                </c:pt>
                <c:pt idx="38077">
                  <c:v>714.65800000000002</c:v>
                </c:pt>
                <c:pt idx="38078">
                  <c:v>714.68299999999999</c:v>
                </c:pt>
                <c:pt idx="38079">
                  <c:v>714.70699999999999</c:v>
                </c:pt>
                <c:pt idx="38080">
                  <c:v>714.73099999999999</c:v>
                </c:pt>
                <c:pt idx="38081">
                  <c:v>714.755</c:v>
                </c:pt>
                <c:pt idx="38082">
                  <c:v>714.78</c:v>
                </c:pt>
                <c:pt idx="38083">
                  <c:v>714.80399999999997</c:v>
                </c:pt>
                <c:pt idx="38084">
                  <c:v>714.82799999999997</c:v>
                </c:pt>
                <c:pt idx="38085">
                  <c:v>714.85199999999998</c:v>
                </c:pt>
                <c:pt idx="38086">
                  <c:v>714.87700000000007</c:v>
                </c:pt>
                <c:pt idx="38087">
                  <c:v>714.90099999999995</c:v>
                </c:pt>
                <c:pt idx="38088">
                  <c:v>714.92499999999995</c:v>
                </c:pt>
                <c:pt idx="38089">
                  <c:v>714.94899999999996</c:v>
                </c:pt>
                <c:pt idx="38090">
                  <c:v>714.97399999999993</c:v>
                </c:pt>
                <c:pt idx="38091">
                  <c:v>714.99799999999993</c:v>
                </c:pt>
                <c:pt idx="38092">
                  <c:v>715.02200000000005</c:v>
                </c:pt>
                <c:pt idx="38093">
                  <c:v>715.04600000000005</c:v>
                </c:pt>
                <c:pt idx="38094">
                  <c:v>715.06999999999994</c:v>
                </c:pt>
                <c:pt idx="38095">
                  <c:v>715.09500000000003</c:v>
                </c:pt>
                <c:pt idx="38096">
                  <c:v>715.11900000000003</c:v>
                </c:pt>
                <c:pt idx="38097">
                  <c:v>715.14299999999992</c:v>
                </c:pt>
                <c:pt idx="38098">
                  <c:v>715.16700000000003</c:v>
                </c:pt>
                <c:pt idx="38099">
                  <c:v>715.19200000000001</c:v>
                </c:pt>
                <c:pt idx="38100">
                  <c:v>715.21600000000001</c:v>
                </c:pt>
                <c:pt idx="38101">
                  <c:v>715.24</c:v>
                </c:pt>
                <c:pt idx="38102">
                  <c:v>715.26400000000001</c:v>
                </c:pt>
                <c:pt idx="38103">
                  <c:v>715.28800000000001</c:v>
                </c:pt>
                <c:pt idx="38104">
                  <c:v>715.31299999999999</c:v>
                </c:pt>
                <c:pt idx="38105">
                  <c:v>715.33699999999999</c:v>
                </c:pt>
                <c:pt idx="38106">
                  <c:v>715.3610000000001</c:v>
                </c:pt>
                <c:pt idx="38107">
                  <c:v>715.38499999999999</c:v>
                </c:pt>
                <c:pt idx="38108">
                  <c:v>715.40899999999999</c:v>
                </c:pt>
                <c:pt idx="38109">
                  <c:v>715.43400000000008</c:v>
                </c:pt>
                <c:pt idx="38110">
                  <c:v>715.45799999999997</c:v>
                </c:pt>
                <c:pt idx="38111">
                  <c:v>715.48199999999997</c:v>
                </c:pt>
                <c:pt idx="38112">
                  <c:v>715.50599999999997</c:v>
                </c:pt>
                <c:pt idx="38113">
                  <c:v>715.53</c:v>
                </c:pt>
                <c:pt idx="38114">
                  <c:v>715.55499999999995</c:v>
                </c:pt>
                <c:pt idx="38115">
                  <c:v>715.57900000000006</c:v>
                </c:pt>
                <c:pt idx="38116">
                  <c:v>715.60299999999995</c:v>
                </c:pt>
                <c:pt idx="38117">
                  <c:v>715.62699999999995</c:v>
                </c:pt>
                <c:pt idx="38118">
                  <c:v>715.65099999999995</c:v>
                </c:pt>
                <c:pt idx="38119">
                  <c:v>715.67599999999993</c:v>
                </c:pt>
                <c:pt idx="38120">
                  <c:v>715.69999999999993</c:v>
                </c:pt>
                <c:pt idx="38121">
                  <c:v>715.72400000000005</c:v>
                </c:pt>
                <c:pt idx="38122">
                  <c:v>715.74800000000005</c:v>
                </c:pt>
                <c:pt idx="38123">
                  <c:v>715.77199999999993</c:v>
                </c:pt>
                <c:pt idx="38124">
                  <c:v>715.79700000000003</c:v>
                </c:pt>
                <c:pt idx="38125">
                  <c:v>715.82100000000003</c:v>
                </c:pt>
                <c:pt idx="38126">
                  <c:v>715.84499999999991</c:v>
                </c:pt>
                <c:pt idx="38127">
                  <c:v>715.86900000000003</c:v>
                </c:pt>
                <c:pt idx="38128">
                  <c:v>715.89300000000003</c:v>
                </c:pt>
                <c:pt idx="38129">
                  <c:v>715.91700000000003</c:v>
                </c:pt>
                <c:pt idx="38130">
                  <c:v>715.94200000000001</c:v>
                </c:pt>
                <c:pt idx="38131">
                  <c:v>715.96600000000001</c:v>
                </c:pt>
                <c:pt idx="38132">
                  <c:v>715.99</c:v>
                </c:pt>
                <c:pt idx="38133">
                  <c:v>716.01400000000001</c:v>
                </c:pt>
                <c:pt idx="38134">
                  <c:v>716.03800000000001</c:v>
                </c:pt>
                <c:pt idx="38135">
                  <c:v>716.0630000000001</c:v>
                </c:pt>
                <c:pt idx="38136">
                  <c:v>716.08699999999999</c:v>
                </c:pt>
                <c:pt idx="38137">
                  <c:v>716.11099999999999</c:v>
                </c:pt>
                <c:pt idx="38138">
                  <c:v>716.13499999999999</c:v>
                </c:pt>
                <c:pt idx="38139">
                  <c:v>716.15899999999999</c:v>
                </c:pt>
                <c:pt idx="38140">
                  <c:v>716.18299999999999</c:v>
                </c:pt>
                <c:pt idx="38141">
                  <c:v>716.20800000000008</c:v>
                </c:pt>
                <c:pt idx="38142">
                  <c:v>716.23199999999997</c:v>
                </c:pt>
                <c:pt idx="38143">
                  <c:v>716.25599999999997</c:v>
                </c:pt>
                <c:pt idx="38144">
                  <c:v>716.28</c:v>
                </c:pt>
                <c:pt idx="38145">
                  <c:v>716.30400000000009</c:v>
                </c:pt>
                <c:pt idx="38146">
                  <c:v>716.32799999999997</c:v>
                </c:pt>
                <c:pt idx="38147">
                  <c:v>716.35199999999998</c:v>
                </c:pt>
                <c:pt idx="38148">
                  <c:v>716.37700000000007</c:v>
                </c:pt>
                <c:pt idx="38149">
                  <c:v>716.40099999999995</c:v>
                </c:pt>
                <c:pt idx="38150">
                  <c:v>716.42499999999995</c:v>
                </c:pt>
                <c:pt idx="38151">
                  <c:v>716.44899999999996</c:v>
                </c:pt>
                <c:pt idx="38152">
                  <c:v>716.47300000000007</c:v>
                </c:pt>
                <c:pt idx="38153">
                  <c:v>716.49699999999996</c:v>
                </c:pt>
                <c:pt idx="38154">
                  <c:v>716.52200000000005</c:v>
                </c:pt>
                <c:pt idx="38155">
                  <c:v>716.54600000000005</c:v>
                </c:pt>
                <c:pt idx="38156">
                  <c:v>716.56999999999994</c:v>
                </c:pt>
                <c:pt idx="38157">
                  <c:v>716.59399999999994</c:v>
                </c:pt>
                <c:pt idx="38158">
                  <c:v>716.61800000000005</c:v>
                </c:pt>
                <c:pt idx="38159">
                  <c:v>716.64200000000005</c:v>
                </c:pt>
                <c:pt idx="38160">
                  <c:v>716.66599999999994</c:v>
                </c:pt>
                <c:pt idx="38161">
                  <c:v>716.69100000000003</c:v>
                </c:pt>
                <c:pt idx="38162">
                  <c:v>716.71500000000003</c:v>
                </c:pt>
                <c:pt idx="38163">
                  <c:v>716.73899999999992</c:v>
                </c:pt>
                <c:pt idx="38164">
                  <c:v>716.76300000000003</c:v>
                </c:pt>
                <c:pt idx="38165">
                  <c:v>716.78700000000003</c:v>
                </c:pt>
                <c:pt idx="38166">
                  <c:v>716.81100000000004</c:v>
                </c:pt>
                <c:pt idx="38167">
                  <c:v>716.83499999999992</c:v>
                </c:pt>
                <c:pt idx="38168">
                  <c:v>716.85900000000004</c:v>
                </c:pt>
                <c:pt idx="38169">
                  <c:v>716.8839999999999</c:v>
                </c:pt>
                <c:pt idx="38170">
                  <c:v>716.90800000000002</c:v>
                </c:pt>
                <c:pt idx="38171">
                  <c:v>716.93200000000002</c:v>
                </c:pt>
                <c:pt idx="38172">
                  <c:v>716.95600000000002</c:v>
                </c:pt>
                <c:pt idx="38173">
                  <c:v>716.9799999999999</c:v>
                </c:pt>
                <c:pt idx="38174">
                  <c:v>717.00400000000002</c:v>
                </c:pt>
                <c:pt idx="38175">
                  <c:v>717.02800000000002</c:v>
                </c:pt>
                <c:pt idx="38176">
                  <c:v>717.05200000000002</c:v>
                </c:pt>
                <c:pt idx="38177">
                  <c:v>717.077</c:v>
                </c:pt>
                <c:pt idx="38178">
                  <c:v>717.101</c:v>
                </c:pt>
                <c:pt idx="38179">
                  <c:v>717.125</c:v>
                </c:pt>
                <c:pt idx="38180">
                  <c:v>717.149</c:v>
                </c:pt>
                <c:pt idx="38181">
                  <c:v>717.173</c:v>
                </c:pt>
                <c:pt idx="38182">
                  <c:v>717.197</c:v>
                </c:pt>
                <c:pt idx="38183">
                  <c:v>717.221</c:v>
                </c:pt>
                <c:pt idx="38184">
                  <c:v>717.245</c:v>
                </c:pt>
                <c:pt idx="38185">
                  <c:v>717.26900000000001</c:v>
                </c:pt>
                <c:pt idx="38186">
                  <c:v>717.2940000000001</c:v>
                </c:pt>
                <c:pt idx="38187">
                  <c:v>717.31799999999998</c:v>
                </c:pt>
                <c:pt idx="38188">
                  <c:v>717.34199999999998</c:v>
                </c:pt>
                <c:pt idx="38189">
                  <c:v>717.36599999999999</c:v>
                </c:pt>
                <c:pt idx="38190">
                  <c:v>717.3900000000001</c:v>
                </c:pt>
                <c:pt idx="38191">
                  <c:v>717.41399999999999</c:v>
                </c:pt>
                <c:pt idx="38192">
                  <c:v>717.43799999999999</c:v>
                </c:pt>
                <c:pt idx="38193">
                  <c:v>717.46199999999999</c:v>
                </c:pt>
                <c:pt idx="38194">
                  <c:v>717.4860000000001</c:v>
                </c:pt>
                <c:pt idx="38195">
                  <c:v>717.51</c:v>
                </c:pt>
                <c:pt idx="38196">
                  <c:v>717.53399999999999</c:v>
                </c:pt>
                <c:pt idx="38197">
                  <c:v>717.55900000000008</c:v>
                </c:pt>
                <c:pt idx="38198">
                  <c:v>717.58299999999997</c:v>
                </c:pt>
                <c:pt idx="38199">
                  <c:v>717.60699999999997</c:v>
                </c:pt>
                <c:pt idx="38200">
                  <c:v>717.63100000000009</c:v>
                </c:pt>
                <c:pt idx="38201">
                  <c:v>717.65499999999997</c:v>
                </c:pt>
                <c:pt idx="38202">
                  <c:v>717.67899999999997</c:v>
                </c:pt>
                <c:pt idx="38203">
                  <c:v>717.70299999999997</c:v>
                </c:pt>
                <c:pt idx="38204">
                  <c:v>717.72699999999998</c:v>
                </c:pt>
                <c:pt idx="38205">
                  <c:v>717.75099999999998</c:v>
                </c:pt>
                <c:pt idx="38206">
                  <c:v>717.77499999999998</c:v>
                </c:pt>
                <c:pt idx="38207">
                  <c:v>717.79899999999998</c:v>
                </c:pt>
                <c:pt idx="38208">
                  <c:v>717.82299999999998</c:v>
                </c:pt>
                <c:pt idx="38209">
                  <c:v>717.84799999999996</c:v>
                </c:pt>
                <c:pt idx="38210">
                  <c:v>717.87199999999996</c:v>
                </c:pt>
                <c:pt idx="38211">
                  <c:v>717.89600000000007</c:v>
                </c:pt>
                <c:pt idx="38212">
                  <c:v>717.92</c:v>
                </c:pt>
                <c:pt idx="38213">
                  <c:v>717.94399999999996</c:v>
                </c:pt>
                <c:pt idx="38214">
                  <c:v>717.96799999999996</c:v>
                </c:pt>
                <c:pt idx="38215">
                  <c:v>717.99200000000008</c:v>
                </c:pt>
                <c:pt idx="38216">
                  <c:v>718.01599999999996</c:v>
                </c:pt>
                <c:pt idx="38217">
                  <c:v>718.04</c:v>
                </c:pt>
                <c:pt idx="38218">
                  <c:v>718.06399999999996</c:v>
                </c:pt>
                <c:pt idx="38219">
                  <c:v>718.08800000000008</c:v>
                </c:pt>
                <c:pt idx="38220">
                  <c:v>718.11199999999997</c:v>
                </c:pt>
                <c:pt idx="38221">
                  <c:v>718.13599999999997</c:v>
                </c:pt>
                <c:pt idx="38222">
                  <c:v>718.16</c:v>
                </c:pt>
                <c:pt idx="38223">
                  <c:v>718.18400000000008</c:v>
                </c:pt>
                <c:pt idx="38224">
                  <c:v>718.20799999999997</c:v>
                </c:pt>
                <c:pt idx="38225">
                  <c:v>718.23300000000006</c:v>
                </c:pt>
                <c:pt idx="38226">
                  <c:v>718.25700000000006</c:v>
                </c:pt>
                <c:pt idx="38227">
                  <c:v>718.28099999999995</c:v>
                </c:pt>
                <c:pt idx="38228">
                  <c:v>718.30499999999995</c:v>
                </c:pt>
                <c:pt idx="38229">
                  <c:v>718.32900000000006</c:v>
                </c:pt>
                <c:pt idx="38230">
                  <c:v>718.35299999999995</c:v>
                </c:pt>
                <c:pt idx="38231">
                  <c:v>718.37699999999995</c:v>
                </c:pt>
                <c:pt idx="38232">
                  <c:v>718.40099999999995</c:v>
                </c:pt>
                <c:pt idx="38233">
                  <c:v>718.42500000000007</c:v>
                </c:pt>
                <c:pt idx="38234">
                  <c:v>718.44899999999996</c:v>
                </c:pt>
                <c:pt idx="38235">
                  <c:v>718.47299999999996</c:v>
                </c:pt>
                <c:pt idx="38236">
                  <c:v>718.49699999999996</c:v>
                </c:pt>
                <c:pt idx="38237">
                  <c:v>718.52100000000007</c:v>
                </c:pt>
                <c:pt idx="38238">
                  <c:v>718.54499999999996</c:v>
                </c:pt>
                <c:pt idx="38239">
                  <c:v>718.56899999999996</c:v>
                </c:pt>
                <c:pt idx="38240">
                  <c:v>718.59299999999996</c:v>
                </c:pt>
                <c:pt idx="38241">
                  <c:v>718.61700000000008</c:v>
                </c:pt>
                <c:pt idx="38242">
                  <c:v>718.64099999999996</c:v>
                </c:pt>
                <c:pt idx="38243">
                  <c:v>718.66499999999996</c:v>
                </c:pt>
                <c:pt idx="38244">
                  <c:v>718.68899999999996</c:v>
                </c:pt>
                <c:pt idx="38245">
                  <c:v>718.71300000000008</c:v>
                </c:pt>
                <c:pt idx="38246">
                  <c:v>718.73699999999997</c:v>
                </c:pt>
                <c:pt idx="38247">
                  <c:v>718.76099999999997</c:v>
                </c:pt>
                <c:pt idx="38248">
                  <c:v>718.78499999999997</c:v>
                </c:pt>
                <c:pt idx="38249">
                  <c:v>718.80900000000008</c:v>
                </c:pt>
                <c:pt idx="38250">
                  <c:v>718.83299999999997</c:v>
                </c:pt>
                <c:pt idx="38251">
                  <c:v>718.85699999999997</c:v>
                </c:pt>
                <c:pt idx="38252">
                  <c:v>718.88099999999997</c:v>
                </c:pt>
                <c:pt idx="38253">
                  <c:v>718.90500000000009</c:v>
                </c:pt>
                <c:pt idx="38254">
                  <c:v>718.92899999999997</c:v>
                </c:pt>
                <c:pt idx="38255">
                  <c:v>718.95299999999997</c:v>
                </c:pt>
                <c:pt idx="38256">
                  <c:v>718.97699999999998</c:v>
                </c:pt>
                <c:pt idx="38257">
                  <c:v>719.00100000000009</c:v>
                </c:pt>
                <c:pt idx="38258">
                  <c:v>719.02499999999998</c:v>
                </c:pt>
                <c:pt idx="38259">
                  <c:v>719.04899999999998</c:v>
                </c:pt>
                <c:pt idx="38260">
                  <c:v>719.07299999999998</c:v>
                </c:pt>
                <c:pt idx="38261">
                  <c:v>719.09700000000009</c:v>
                </c:pt>
                <c:pt idx="38262">
                  <c:v>719.12099999999998</c:v>
                </c:pt>
                <c:pt idx="38263">
                  <c:v>719.14499999999998</c:v>
                </c:pt>
                <c:pt idx="38264">
                  <c:v>719.16899999999998</c:v>
                </c:pt>
                <c:pt idx="38265">
                  <c:v>719.1930000000001</c:v>
                </c:pt>
                <c:pt idx="38266">
                  <c:v>719.21699999999998</c:v>
                </c:pt>
                <c:pt idx="38267">
                  <c:v>719.24099999999999</c:v>
                </c:pt>
                <c:pt idx="38268">
                  <c:v>719.26499999999999</c:v>
                </c:pt>
                <c:pt idx="38269">
                  <c:v>719.28899999999999</c:v>
                </c:pt>
                <c:pt idx="38270">
                  <c:v>719.31299999999999</c:v>
                </c:pt>
                <c:pt idx="38271">
                  <c:v>719.33699999999999</c:v>
                </c:pt>
                <c:pt idx="38272">
                  <c:v>719.36099999999999</c:v>
                </c:pt>
                <c:pt idx="38273">
                  <c:v>719.38499999999999</c:v>
                </c:pt>
                <c:pt idx="38274">
                  <c:v>719.40899999999999</c:v>
                </c:pt>
                <c:pt idx="38275">
                  <c:v>719.43299999999999</c:v>
                </c:pt>
                <c:pt idx="38276">
                  <c:v>719.45699999999999</c:v>
                </c:pt>
                <c:pt idx="38277">
                  <c:v>719.48099999999999</c:v>
                </c:pt>
                <c:pt idx="38278">
                  <c:v>719.505</c:v>
                </c:pt>
                <c:pt idx="38279">
                  <c:v>719.529</c:v>
                </c:pt>
                <c:pt idx="38280">
                  <c:v>719.553</c:v>
                </c:pt>
                <c:pt idx="38281">
                  <c:v>719.577</c:v>
                </c:pt>
                <c:pt idx="38282">
                  <c:v>719.601</c:v>
                </c:pt>
                <c:pt idx="38283">
                  <c:v>719.625</c:v>
                </c:pt>
                <c:pt idx="38284">
                  <c:v>719.649</c:v>
                </c:pt>
                <c:pt idx="38285">
                  <c:v>719.673</c:v>
                </c:pt>
                <c:pt idx="38286">
                  <c:v>719.697</c:v>
                </c:pt>
                <c:pt idx="38287">
                  <c:v>719.721</c:v>
                </c:pt>
                <c:pt idx="38288">
                  <c:v>719.745</c:v>
                </c:pt>
                <c:pt idx="38289">
                  <c:v>719.76900000000001</c:v>
                </c:pt>
                <c:pt idx="38290">
                  <c:v>719.79300000000001</c:v>
                </c:pt>
                <c:pt idx="38291">
                  <c:v>719.81700000000001</c:v>
                </c:pt>
                <c:pt idx="38292">
                  <c:v>719.84100000000001</c:v>
                </c:pt>
                <c:pt idx="38293">
                  <c:v>719.86500000000001</c:v>
                </c:pt>
                <c:pt idx="38294">
                  <c:v>719.88900000000001</c:v>
                </c:pt>
                <c:pt idx="38295">
                  <c:v>719.91300000000001</c:v>
                </c:pt>
                <c:pt idx="38296">
                  <c:v>719.93700000000001</c:v>
                </c:pt>
                <c:pt idx="38297">
                  <c:v>719.96100000000001</c:v>
                </c:pt>
                <c:pt idx="38298">
                  <c:v>719.98500000000001</c:v>
                </c:pt>
                <c:pt idx="38299">
                  <c:v>720.00900000000001</c:v>
                </c:pt>
                <c:pt idx="38300">
                  <c:v>720.03300000000002</c:v>
                </c:pt>
                <c:pt idx="38301">
                  <c:v>720.05700000000002</c:v>
                </c:pt>
                <c:pt idx="38302">
                  <c:v>720.08100000000002</c:v>
                </c:pt>
                <c:pt idx="38303">
                  <c:v>720.10400000000004</c:v>
                </c:pt>
                <c:pt idx="38304">
                  <c:v>720.12800000000004</c:v>
                </c:pt>
                <c:pt idx="38305">
                  <c:v>720.15199999999993</c:v>
                </c:pt>
                <c:pt idx="38306">
                  <c:v>720.17599999999993</c:v>
                </c:pt>
                <c:pt idx="38307">
                  <c:v>720.2</c:v>
                </c:pt>
                <c:pt idx="38308">
                  <c:v>720.22400000000005</c:v>
                </c:pt>
                <c:pt idx="38309">
                  <c:v>720.24799999999993</c:v>
                </c:pt>
                <c:pt idx="38310">
                  <c:v>720.27199999999993</c:v>
                </c:pt>
                <c:pt idx="38311">
                  <c:v>720.29600000000005</c:v>
                </c:pt>
                <c:pt idx="38312">
                  <c:v>720.32</c:v>
                </c:pt>
                <c:pt idx="38313">
                  <c:v>720.34399999999994</c:v>
                </c:pt>
                <c:pt idx="38314">
                  <c:v>720.36799999999994</c:v>
                </c:pt>
                <c:pt idx="38315">
                  <c:v>720.39200000000005</c:v>
                </c:pt>
                <c:pt idx="38316">
                  <c:v>720.41600000000005</c:v>
                </c:pt>
                <c:pt idx="38317">
                  <c:v>720.43999999999994</c:v>
                </c:pt>
                <c:pt idx="38318">
                  <c:v>720.46399999999994</c:v>
                </c:pt>
                <c:pt idx="38319">
                  <c:v>720.48699999999997</c:v>
                </c:pt>
                <c:pt idx="38320">
                  <c:v>720.51099999999997</c:v>
                </c:pt>
                <c:pt idx="38321">
                  <c:v>720.53500000000008</c:v>
                </c:pt>
                <c:pt idx="38322">
                  <c:v>720.55899999999997</c:v>
                </c:pt>
                <c:pt idx="38323">
                  <c:v>720.58299999999997</c:v>
                </c:pt>
                <c:pt idx="38324">
                  <c:v>720.60699999999997</c:v>
                </c:pt>
                <c:pt idx="38325">
                  <c:v>720.63100000000009</c:v>
                </c:pt>
                <c:pt idx="38326">
                  <c:v>720.65499999999997</c:v>
                </c:pt>
                <c:pt idx="38327">
                  <c:v>720.67899999999997</c:v>
                </c:pt>
                <c:pt idx="38328">
                  <c:v>720.70299999999997</c:v>
                </c:pt>
                <c:pt idx="38329">
                  <c:v>720.72700000000009</c:v>
                </c:pt>
                <c:pt idx="38330">
                  <c:v>720.75099999999998</c:v>
                </c:pt>
                <c:pt idx="38331">
                  <c:v>720.774</c:v>
                </c:pt>
                <c:pt idx="38332">
                  <c:v>720.798</c:v>
                </c:pt>
                <c:pt idx="38333">
                  <c:v>720.822</c:v>
                </c:pt>
                <c:pt idx="38334">
                  <c:v>720.846</c:v>
                </c:pt>
                <c:pt idx="38335">
                  <c:v>720.87</c:v>
                </c:pt>
                <c:pt idx="38336">
                  <c:v>720.89400000000001</c:v>
                </c:pt>
                <c:pt idx="38337">
                  <c:v>720.91800000000001</c:v>
                </c:pt>
                <c:pt idx="38338">
                  <c:v>720.94200000000001</c:v>
                </c:pt>
                <c:pt idx="38339">
                  <c:v>720.96600000000001</c:v>
                </c:pt>
                <c:pt idx="38340">
                  <c:v>720.99</c:v>
                </c:pt>
                <c:pt idx="38341">
                  <c:v>721.01300000000003</c:v>
                </c:pt>
                <c:pt idx="38342">
                  <c:v>721.03700000000003</c:v>
                </c:pt>
                <c:pt idx="38343">
                  <c:v>721.06099999999992</c:v>
                </c:pt>
                <c:pt idx="38344">
                  <c:v>721.08499999999992</c:v>
                </c:pt>
                <c:pt idx="38345">
                  <c:v>721.10900000000004</c:v>
                </c:pt>
                <c:pt idx="38346">
                  <c:v>721.13300000000004</c:v>
                </c:pt>
                <c:pt idx="38347">
                  <c:v>721.15699999999993</c:v>
                </c:pt>
                <c:pt idx="38348">
                  <c:v>721.18099999999993</c:v>
                </c:pt>
                <c:pt idx="38349">
                  <c:v>721.20500000000004</c:v>
                </c:pt>
                <c:pt idx="38350">
                  <c:v>721.22799999999995</c:v>
                </c:pt>
                <c:pt idx="38351">
                  <c:v>721.25200000000007</c:v>
                </c:pt>
                <c:pt idx="38352">
                  <c:v>721.27599999999995</c:v>
                </c:pt>
                <c:pt idx="38353">
                  <c:v>721.3</c:v>
                </c:pt>
                <c:pt idx="38354">
                  <c:v>721.32399999999996</c:v>
                </c:pt>
                <c:pt idx="38355">
                  <c:v>721.34800000000007</c:v>
                </c:pt>
                <c:pt idx="38356">
                  <c:v>721.37199999999996</c:v>
                </c:pt>
                <c:pt idx="38357">
                  <c:v>721.39599999999996</c:v>
                </c:pt>
                <c:pt idx="38358">
                  <c:v>721.42</c:v>
                </c:pt>
                <c:pt idx="38359">
                  <c:v>721.44299999999998</c:v>
                </c:pt>
                <c:pt idx="38360">
                  <c:v>721.46699999999998</c:v>
                </c:pt>
                <c:pt idx="38361">
                  <c:v>721.49099999999999</c:v>
                </c:pt>
                <c:pt idx="38362">
                  <c:v>721.51499999999999</c:v>
                </c:pt>
                <c:pt idx="38363">
                  <c:v>721.53899999999999</c:v>
                </c:pt>
                <c:pt idx="38364">
                  <c:v>721.56299999999999</c:v>
                </c:pt>
                <c:pt idx="38365">
                  <c:v>721.58699999999999</c:v>
                </c:pt>
                <c:pt idx="38366">
                  <c:v>721.61</c:v>
                </c:pt>
                <c:pt idx="38367">
                  <c:v>721.63400000000001</c:v>
                </c:pt>
                <c:pt idx="38368">
                  <c:v>721.65800000000002</c:v>
                </c:pt>
                <c:pt idx="38369">
                  <c:v>721.68200000000002</c:v>
                </c:pt>
                <c:pt idx="38370">
                  <c:v>721.70600000000002</c:v>
                </c:pt>
                <c:pt idx="38371">
                  <c:v>721.73</c:v>
                </c:pt>
                <c:pt idx="38372">
                  <c:v>721.75400000000002</c:v>
                </c:pt>
                <c:pt idx="38373">
                  <c:v>721.77700000000004</c:v>
                </c:pt>
                <c:pt idx="38374">
                  <c:v>721.80100000000004</c:v>
                </c:pt>
                <c:pt idx="38375">
                  <c:v>721.82499999999993</c:v>
                </c:pt>
                <c:pt idx="38376">
                  <c:v>721.84900000000005</c:v>
                </c:pt>
                <c:pt idx="38377">
                  <c:v>721.87300000000005</c:v>
                </c:pt>
                <c:pt idx="38378">
                  <c:v>721.89700000000005</c:v>
                </c:pt>
                <c:pt idx="38379">
                  <c:v>721.92099999999994</c:v>
                </c:pt>
                <c:pt idx="38380">
                  <c:v>721.94399999999996</c:v>
                </c:pt>
                <c:pt idx="38381">
                  <c:v>721.96799999999996</c:v>
                </c:pt>
                <c:pt idx="38382">
                  <c:v>721.99200000000008</c:v>
                </c:pt>
                <c:pt idx="38383">
                  <c:v>722.01600000000008</c:v>
                </c:pt>
                <c:pt idx="38384">
                  <c:v>722.04</c:v>
                </c:pt>
                <c:pt idx="38385">
                  <c:v>722.06399999999996</c:v>
                </c:pt>
                <c:pt idx="38386">
                  <c:v>722.08699999999999</c:v>
                </c:pt>
                <c:pt idx="38387">
                  <c:v>722.11099999999999</c:v>
                </c:pt>
                <c:pt idx="38388">
                  <c:v>722.13499999999999</c:v>
                </c:pt>
                <c:pt idx="38389">
                  <c:v>722.15899999999999</c:v>
                </c:pt>
                <c:pt idx="38390">
                  <c:v>722.18299999999999</c:v>
                </c:pt>
                <c:pt idx="38391">
                  <c:v>722.20699999999999</c:v>
                </c:pt>
                <c:pt idx="38392">
                  <c:v>722.23</c:v>
                </c:pt>
                <c:pt idx="38393">
                  <c:v>722.25399999999991</c:v>
                </c:pt>
                <c:pt idx="38394">
                  <c:v>722.27800000000002</c:v>
                </c:pt>
                <c:pt idx="38395">
                  <c:v>722.30200000000002</c:v>
                </c:pt>
                <c:pt idx="38396">
                  <c:v>722.32600000000002</c:v>
                </c:pt>
                <c:pt idx="38397">
                  <c:v>722.34999999999991</c:v>
                </c:pt>
                <c:pt idx="38398">
                  <c:v>722.37299999999993</c:v>
                </c:pt>
                <c:pt idx="38399">
                  <c:v>722.39699999999993</c:v>
                </c:pt>
                <c:pt idx="38400">
                  <c:v>722.42100000000005</c:v>
                </c:pt>
                <c:pt idx="38401">
                  <c:v>722.44500000000005</c:v>
                </c:pt>
                <c:pt idx="38402">
                  <c:v>722.46899999999994</c:v>
                </c:pt>
                <c:pt idx="38403">
                  <c:v>722.49199999999996</c:v>
                </c:pt>
                <c:pt idx="38404">
                  <c:v>722.51599999999996</c:v>
                </c:pt>
                <c:pt idx="38405">
                  <c:v>722.54</c:v>
                </c:pt>
                <c:pt idx="38406">
                  <c:v>722.56400000000008</c:v>
                </c:pt>
                <c:pt idx="38407">
                  <c:v>722.58799999999997</c:v>
                </c:pt>
                <c:pt idx="38408">
                  <c:v>722.61199999999997</c:v>
                </c:pt>
                <c:pt idx="38409">
                  <c:v>722.63499999999999</c:v>
                </c:pt>
                <c:pt idx="38410">
                  <c:v>722.65899999999999</c:v>
                </c:pt>
                <c:pt idx="38411">
                  <c:v>722.68299999999999</c:v>
                </c:pt>
                <c:pt idx="38412">
                  <c:v>722.70699999999999</c:v>
                </c:pt>
                <c:pt idx="38413">
                  <c:v>722.73099999999999</c:v>
                </c:pt>
                <c:pt idx="38414">
                  <c:v>722.75400000000002</c:v>
                </c:pt>
                <c:pt idx="38415">
                  <c:v>722.77800000000002</c:v>
                </c:pt>
                <c:pt idx="38416">
                  <c:v>722.80200000000002</c:v>
                </c:pt>
                <c:pt idx="38417">
                  <c:v>722.82599999999991</c:v>
                </c:pt>
                <c:pt idx="38418">
                  <c:v>722.85</c:v>
                </c:pt>
                <c:pt idx="38419">
                  <c:v>722.87300000000005</c:v>
                </c:pt>
                <c:pt idx="38420">
                  <c:v>722.89700000000005</c:v>
                </c:pt>
                <c:pt idx="38421">
                  <c:v>722.92100000000005</c:v>
                </c:pt>
                <c:pt idx="38422">
                  <c:v>722.94499999999994</c:v>
                </c:pt>
                <c:pt idx="38423">
                  <c:v>722.96799999999996</c:v>
                </c:pt>
                <c:pt idx="38424">
                  <c:v>722.99199999999996</c:v>
                </c:pt>
                <c:pt idx="38425">
                  <c:v>723.01600000000008</c:v>
                </c:pt>
                <c:pt idx="38426">
                  <c:v>723.04000000000008</c:v>
                </c:pt>
                <c:pt idx="38427">
                  <c:v>723.06399999999996</c:v>
                </c:pt>
                <c:pt idx="38428">
                  <c:v>723.08699999999999</c:v>
                </c:pt>
                <c:pt idx="38429">
                  <c:v>723.11099999999999</c:v>
                </c:pt>
                <c:pt idx="38430">
                  <c:v>723.13499999999999</c:v>
                </c:pt>
                <c:pt idx="38431">
                  <c:v>723.15900000000011</c:v>
                </c:pt>
                <c:pt idx="38432">
                  <c:v>723.18200000000002</c:v>
                </c:pt>
                <c:pt idx="38433">
                  <c:v>723.20600000000002</c:v>
                </c:pt>
                <c:pt idx="38434">
                  <c:v>723.23</c:v>
                </c:pt>
                <c:pt idx="38435">
                  <c:v>723.25400000000002</c:v>
                </c:pt>
                <c:pt idx="38436">
                  <c:v>723.27800000000002</c:v>
                </c:pt>
                <c:pt idx="38437">
                  <c:v>723.30100000000004</c:v>
                </c:pt>
                <c:pt idx="38438">
                  <c:v>723.32499999999993</c:v>
                </c:pt>
                <c:pt idx="38439">
                  <c:v>723.34900000000005</c:v>
                </c:pt>
                <c:pt idx="38440">
                  <c:v>723.37300000000005</c:v>
                </c:pt>
                <c:pt idx="38441">
                  <c:v>723.39600000000007</c:v>
                </c:pt>
                <c:pt idx="38442">
                  <c:v>723.42</c:v>
                </c:pt>
                <c:pt idx="38443">
                  <c:v>723.44399999999996</c:v>
                </c:pt>
                <c:pt idx="38444">
                  <c:v>723.46799999999996</c:v>
                </c:pt>
                <c:pt idx="38445">
                  <c:v>723.49099999999999</c:v>
                </c:pt>
                <c:pt idx="38446">
                  <c:v>723.51499999999999</c:v>
                </c:pt>
                <c:pt idx="38447">
                  <c:v>723.53899999999999</c:v>
                </c:pt>
                <c:pt idx="38448">
                  <c:v>723.56299999999999</c:v>
                </c:pt>
                <c:pt idx="38449">
                  <c:v>723.58600000000001</c:v>
                </c:pt>
                <c:pt idx="38450">
                  <c:v>723.61</c:v>
                </c:pt>
                <c:pt idx="38451">
                  <c:v>723.63400000000001</c:v>
                </c:pt>
                <c:pt idx="38452">
                  <c:v>723.6579999999999</c:v>
                </c:pt>
                <c:pt idx="38453">
                  <c:v>723.68099999999993</c:v>
                </c:pt>
                <c:pt idx="38454">
                  <c:v>723.70499999999993</c:v>
                </c:pt>
                <c:pt idx="38455">
                  <c:v>723.72900000000004</c:v>
                </c:pt>
                <c:pt idx="38456">
                  <c:v>723.75300000000004</c:v>
                </c:pt>
                <c:pt idx="38457">
                  <c:v>723.77600000000007</c:v>
                </c:pt>
                <c:pt idx="38458">
                  <c:v>723.779</c:v>
                </c:pt>
                <c:pt idx="38459">
                  <c:v>723.8</c:v>
                </c:pt>
                <c:pt idx="38460">
                  <c:v>723.80399999999997</c:v>
                </c:pt>
                <c:pt idx="38461">
                  <c:v>723.82399999999996</c:v>
                </c:pt>
                <c:pt idx="38462">
                  <c:v>723.82900000000006</c:v>
                </c:pt>
                <c:pt idx="38463">
                  <c:v>723.84799999999996</c:v>
                </c:pt>
                <c:pt idx="38464">
                  <c:v>723.85500000000002</c:v>
                </c:pt>
                <c:pt idx="38465">
                  <c:v>723.87099999999998</c:v>
                </c:pt>
                <c:pt idx="38466">
                  <c:v>723.88</c:v>
                </c:pt>
                <c:pt idx="38467">
                  <c:v>723.90600000000006</c:v>
                </c:pt>
                <c:pt idx="38468">
                  <c:v>723.93099999999993</c:v>
                </c:pt>
                <c:pt idx="38469">
                  <c:v>723.95699999999999</c:v>
                </c:pt>
                <c:pt idx="38470">
                  <c:v>723.98199999999997</c:v>
                </c:pt>
                <c:pt idx="38471">
                  <c:v>724.00799999999992</c:v>
                </c:pt>
                <c:pt idx="38472">
                  <c:v>724.03300000000002</c:v>
                </c:pt>
                <c:pt idx="38473">
                  <c:v>724.05899999999997</c:v>
                </c:pt>
                <c:pt idx="38474">
                  <c:v>724.08399999999995</c:v>
                </c:pt>
                <c:pt idx="38475">
                  <c:v>724.11</c:v>
                </c:pt>
                <c:pt idx="38476">
                  <c:v>724.13499999999999</c:v>
                </c:pt>
                <c:pt idx="38477">
                  <c:v>724.16099999999994</c:v>
                </c:pt>
                <c:pt idx="38478">
                  <c:v>724.18600000000004</c:v>
                </c:pt>
                <c:pt idx="38479">
                  <c:v>724.21199999999999</c:v>
                </c:pt>
                <c:pt idx="38480">
                  <c:v>724.23699999999997</c:v>
                </c:pt>
                <c:pt idx="38481">
                  <c:v>724.26300000000003</c:v>
                </c:pt>
                <c:pt idx="38482">
                  <c:v>724.28800000000001</c:v>
                </c:pt>
                <c:pt idx="38483">
                  <c:v>724.31299999999999</c:v>
                </c:pt>
                <c:pt idx="38484">
                  <c:v>724.33900000000006</c:v>
                </c:pt>
                <c:pt idx="38485">
                  <c:v>724.36399999999992</c:v>
                </c:pt>
                <c:pt idx="38486">
                  <c:v>724.39</c:v>
                </c:pt>
                <c:pt idx="38487">
                  <c:v>724.41499999999996</c:v>
                </c:pt>
                <c:pt idx="38488">
                  <c:v>724.44099999999992</c:v>
                </c:pt>
                <c:pt idx="38489">
                  <c:v>724.46600000000001</c:v>
                </c:pt>
                <c:pt idx="38490">
                  <c:v>724.49199999999996</c:v>
                </c:pt>
                <c:pt idx="38491">
                  <c:v>724.51699999999994</c:v>
                </c:pt>
                <c:pt idx="38492">
                  <c:v>724.54300000000001</c:v>
                </c:pt>
                <c:pt idx="38493">
                  <c:v>724.56799999999998</c:v>
                </c:pt>
                <c:pt idx="38494">
                  <c:v>724.59300000000007</c:v>
                </c:pt>
                <c:pt idx="38495">
                  <c:v>724.61900000000003</c:v>
                </c:pt>
                <c:pt idx="38496">
                  <c:v>724.64400000000001</c:v>
                </c:pt>
                <c:pt idx="38497">
                  <c:v>724.67000000000007</c:v>
                </c:pt>
                <c:pt idx="38498">
                  <c:v>724.69499999999994</c:v>
                </c:pt>
                <c:pt idx="38499">
                  <c:v>724.721</c:v>
                </c:pt>
                <c:pt idx="38500">
                  <c:v>724.74599999999998</c:v>
                </c:pt>
                <c:pt idx="38501">
                  <c:v>724.77200000000005</c:v>
                </c:pt>
                <c:pt idx="38502">
                  <c:v>724.79699999999991</c:v>
                </c:pt>
                <c:pt idx="38503">
                  <c:v>724.822</c:v>
                </c:pt>
                <c:pt idx="38504">
                  <c:v>724.84799999999996</c:v>
                </c:pt>
                <c:pt idx="38505">
                  <c:v>724.87300000000005</c:v>
                </c:pt>
                <c:pt idx="38506">
                  <c:v>724.899</c:v>
                </c:pt>
                <c:pt idx="38507">
                  <c:v>724.92399999999998</c:v>
                </c:pt>
                <c:pt idx="38508">
                  <c:v>724.95</c:v>
                </c:pt>
                <c:pt idx="38509">
                  <c:v>724.97500000000002</c:v>
                </c:pt>
                <c:pt idx="38510">
                  <c:v>725</c:v>
                </c:pt>
                <c:pt idx="38511">
                  <c:v>725.02600000000007</c:v>
                </c:pt>
                <c:pt idx="38512">
                  <c:v>725.05099999999993</c:v>
                </c:pt>
                <c:pt idx="38513">
                  <c:v>725.077</c:v>
                </c:pt>
                <c:pt idx="38514">
                  <c:v>725.10199999999998</c:v>
                </c:pt>
                <c:pt idx="38515">
                  <c:v>725.12799999999993</c:v>
                </c:pt>
                <c:pt idx="38516">
                  <c:v>725.15300000000002</c:v>
                </c:pt>
                <c:pt idx="38517">
                  <c:v>725.178</c:v>
                </c:pt>
                <c:pt idx="38518">
                  <c:v>725.20399999999995</c:v>
                </c:pt>
                <c:pt idx="38519">
                  <c:v>725.22900000000004</c:v>
                </c:pt>
                <c:pt idx="38520">
                  <c:v>725.255</c:v>
                </c:pt>
                <c:pt idx="38521">
                  <c:v>725.28000000000009</c:v>
                </c:pt>
                <c:pt idx="38522">
                  <c:v>725.30499999999995</c:v>
                </c:pt>
                <c:pt idx="38523">
                  <c:v>725.33100000000002</c:v>
                </c:pt>
                <c:pt idx="38524">
                  <c:v>725.35599999999999</c:v>
                </c:pt>
                <c:pt idx="38525">
                  <c:v>725.38199999999995</c:v>
                </c:pt>
                <c:pt idx="38526">
                  <c:v>725.40699999999993</c:v>
                </c:pt>
                <c:pt idx="38527">
                  <c:v>725.43200000000002</c:v>
                </c:pt>
                <c:pt idx="38528">
                  <c:v>725.45799999999997</c:v>
                </c:pt>
                <c:pt idx="38529">
                  <c:v>725.48300000000006</c:v>
                </c:pt>
                <c:pt idx="38530">
                  <c:v>725.50900000000001</c:v>
                </c:pt>
                <c:pt idx="38531">
                  <c:v>725.53399999999999</c:v>
                </c:pt>
                <c:pt idx="38532">
                  <c:v>725.55899999999997</c:v>
                </c:pt>
                <c:pt idx="38533">
                  <c:v>725.58500000000004</c:v>
                </c:pt>
                <c:pt idx="38534">
                  <c:v>725.61</c:v>
                </c:pt>
                <c:pt idx="38535">
                  <c:v>725.63600000000008</c:v>
                </c:pt>
                <c:pt idx="38536">
                  <c:v>725.66099999999994</c:v>
                </c:pt>
                <c:pt idx="38537">
                  <c:v>725.68600000000004</c:v>
                </c:pt>
                <c:pt idx="38538">
                  <c:v>725.71199999999999</c:v>
                </c:pt>
                <c:pt idx="38539">
                  <c:v>725.73699999999997</c:v>
                </c:pt>
                <c:pt idx="38540">
                  <c:v>725.76300000000003</c:v>
                </c:pt>
                <c:pt idx="38541">
                  <c:v>725.78800000000001</c:v>
                </c:pt>
                <c:pt idx="38542">
                  <c:v>725.81299999999999</c:v>
                </c:pt>
                <c:pt idx="38543">
                  <c:v>725.83900000000006</c:v>
                </c:pt>
                <c:pt idx="38544">
                  <c:v>725.86399999999992</c:v>
                </c:pt>
                <c:pt idx="38545">
                  <c:v>725.8900000000001</c:v>
                </c:pt>
                <c:pt idx="38546">
                  <c:v>725.91499999999996</c:v>
                </c:pt>
                <c:pt idx="38547">
                  <c:v>725.93999999999994</c:v>
                </c:pt>
                <c:pt idx="38548">
                  <c:v>725.96600000000001</c:v>
                </c:pt>
                <c:pt idx="38549">
                  <c:v>725.99099999999999</c:v>
                </c:pt>
                <c:pt idx="38550">
                  <c:v>726.01600000000008</c:v>
                </c:pt>
                <c:pt idx="38551">
                  <c:v>726.04200000000003</c:v>
                </c:pt>
                <c:pt idx="38552">
                  <c:v>726.06700000000001</c:v>
                </c:pt>
                <c:pt idx="38553">
                  <c:v>726.09300000000007</c:v>
                </c:pt>
                <c:pt idx="38554">
                  <c:v>726.11799999999994</c:v>
                </c:pt>
                <c:pt idx="38555">
                  <c:v>726.14300000000003</c:v>
                </c:pt>
                <c:pt idx="38556">
                  <c:v>726.16899999999998</c:v>
                </c:pt>
                <c:pt idx="38557">
                  <c:v>726.19399999999996</c:v>
                </c:pt>
                <c:pt idx="38558">
                  <c:v>726.21900000000005</c:v>
                </c:pt>
                <c:pt idx="38559">
                  <c:v>726.245</c:v>
                </c:pt>
                <c:pt idx="38560">
                  <c:v>726.27</c:v>
                </c:pt>
                <c:pt idx="38561">
                  <c:v>726.29499999999996</c:v>
                </c:pt>
                <c:pt idx="38562">
                  <c:v>726.32100000000003</c:v>
                </c:pt>
                <c:pt idx="38563">
                  <c:v>726.346</c:v>
                </c:pt>
                <c:pt idx="38564">
                  <c:v>726.37099999999998</c:v>
                </c:pt>
                <c:pt idx="38565">
                  <c:v>726.39699999999993</c:v>
                </c:pt>
                <c:pt idx="38566">
                  <c:v>726.42200000000003</c:v>
                </c:pt>
                <c:pt idx="38567">
                  <c:v>726.44799999999998</c:v>
                </c:pt>
                <c:pt idx="38568">
                  <c:v>726.47300000000007</c:v>
                </c:pt>
                <c:pt idx="38569">
                  <c:v>726.49800000000005</c:v>
                </c:pt>
                <c:pt idx="38570">
                  <c:v>726.524</c:v>
                </c:pt>
                <c:pt idx="38571">
                  <c:v>726.54899999999998</c:v>
                </c:pt>
                <c:pt idx="38572">
                  <c:v>726.57399999999996</c:v>
                </c:pt>
                <c:pt idx="38573">
                  <c:v>726.59999999999991</c:v>
                </c:pt>
                <c:pt idx="38574">
                  <c:v>726.625</c:v>
                </c:pt>
                <c:pt idx="38575">
                  <c:v>726.65</c:v>
                </c:pt>
                <c:pt idx="38576">
                  <c:v>726.67600000000004</c:v>
                </c:pt>
                <c:pt idx="38577">
                  <c:v>726.70100000000002</c:v>
                </c:pt>
                <c:pt idx="38578">
                  <c:v>726.726</c:v>
                </c:pt>
                <c:pt idx="38579">
                  <c:v>726.75200000000007</c:v>
                </c:pt>
                <c:pt idx="38580">
                  <c:v>726.77699999999993</c:v>
                </c:pt>
                <c:pt idx="38581">
                  <c:v>726.80200000000002</c:v>
                </c:pt>
                <c:pt idx="38582">
                  <c:v>726.82799999999997</c:v>
                </c:pt>
                <c:pt idx="38583">
                  <c:v>726.85299999999995</c:v>
                </c:pt>
                <c:pt idx="38584">
                  <c:v>726.87800000000004</c:v>
                </c:pt>
                <c:pt idx="38585">
                  <c:v>726.904</c:v>
                </c:pt>
                <c:pt idx="38586">
                  <c:v>726.92900000000009</c:v>
                </c:pt>
                <c:pt idx="38587">
                  <c:v>726.95399999999995</c:v>
                </c:pt>
                <c:pt idx="38588">
                  <c:v>726.98</c:v>
                </c:pt>
                <c:pt idx="38589">
                  <c:v>727.005</c:v>
                </c:pt>
                <c:pt idx="38590">
                  <c:v>727.03</c:v>
                </c:pt>
                <c:pt idx="38591">
                  <c:v>727.05600000000004</c:v>
                </c:pt>
                <c:pt idx="38592">
                  <c:v>727.08100000000002</c:v>
                </c:pt>
                <c:pt idx="38593">
                  <c:v>727.10600000000011</c:v>
                </c:pt>
                <c:pt idx="38594">
                  <c:v>727.13200000000006</c:v>
                </c:pt>
                <c:pt idx="38595">
                  <c:v>727.15699999999993</c:v>
                </c:pt>
                <c:pt idx="38596">
                  <c:v>727.18200000000002</c:v>
                </c:pt>
                <c:pt idx="38597">
                  <c:v>727.20699999999999</c:v>
                </c:pt>
                <c:pt idx="38598">
                  <c:v>727.23299999999995</c:v>
                </c:pt>
                <c:pt idx="38599">
                  <c:v>727.25800000000004</c:v>
                </c:pt>
                <c:pt idx="38600">
                  <c:v>727.28300000000002</c:v>
                </c:pt>
                <c:pt idx="38601">
                  <c:v>727.30900000000008</c:v>
                </c:pt>
                <c:pt idx="38602">
                  <c:v>727.33399999999995</c:v>
                </c:pt>
                <c:pt idx="38603">
                  <c:v>727.35900000000004</c:v>
                </c:pt>
                <c:pt idx="38604">
                  <c:v>727.38499999999999</c:v>
                </c:pt>
                <c:pt idx="38605">
                  <c:v>727.41</c:v>
                </c:pt>
                <c:pt idx="38606">
                  <c:v>727.43500000000006</c:v>
                </c:pt>
                <c:pt idx="38607">
                  <c:v>727.46100000000001</c:v>
                </c:pt>
                <c:pt idx="38608">
                  <c:v>727.48599999999999</c:v>
                </c:pt>
                <c:pt idx="38609">
                  <c:v>727.51099999999997</c:v>
                </c:pt>
                <c:pt idx="38610">
                  <c:v>727.53599999999994</c:v>
                </c:pt>
                <c:pt idx="38611">
                  <c:v>727.56200000000001</c:v>
                </c:pt>
                <c:pt idx="38612">
                  <c:v>727.58699999999999</c:v>
                </c:pt>
                <c:pt idx="38613">
                  <c:v>727.61200000000008</c:v>
                </c:pt>
                <c:pt idx="38614">
                  <c:v>727.63800000000003</c:v>
                </c:pt>
                <c:pt idx="38615">
                  <c:v>727.66300000000001</c:v>
                </c:pt>
                <c:pt idx="38616">
                  <c:v>727.68799999999999</c:v>
                </c:pt>
                <c:pt idx="38617">
                  <c:v>727.71299999999997</c:v>
                </c:pt>
                <c:pt idx="38618">
                  <c:v>727.73899999999992</c:v>
                </c:pt>
                <c:pt idx="38619">
                  <c:v>727.76400000000001</c:v>
                </c:pt>
                <c:pt idx="38620">
                  <c:v>727.78899999999999</c:v>
                </c:pt>
                <c:pt idx="38621">
                  <c:v>727.81500000000005</c:v>
                </c:pt>
                <c:pt idx="38622">
                  <c:v>727.84</c:v>
                </c:pt>
                <c:pt idx="38623">
                  <c:v>727.86500000000001</c:v>
                </c:pt>
                <c:pt idx="38624">
                  <c:v>727.89</c:v>
                </c:pt>
                <c:pt idx="38625">
                  <c:v>727.91599999999994</c:v>
                </c:pt>
                <c:pt idx="38626">
                  <c:v>727.94100000000003</c:v>
                </c:pt>
                <c:pt idx="38627">
                  <c:v>727.96600000000001</c:v>
                </c:pt>
                <c:pt idx="38628">
                  <c:v>727.99099999999999</c:v>
                </c:pt>
                <c:pt idx="38629">
                  <c:v>728.01700000000005</c:v>
                </c:pt>
                <c:pt idx="38630">
                  <c:v>728.04199999999992</c:v>
                </c:pt>
                <c:pt idx="38631">
                  <c:v>728.06700000000001</c:v>
                </c:pt>
                <c:pt idx="38632">
                  <c:v>728.09299999999996</c:v>
                </c:pt>
                <c:pt idx="38633">
                  <c:v>728.11800000000005</c:v>
                </c:pt>
                <c:pt idx="38634">
                  <c:v>728.14300000000003</c:v>
                </c:pt>
                <c:pt idx="38635">
                  <c:v>728.16800000000001</c:v>
                </c:pt>
                <c:pt idx="38636">
                  <c:v>728.19399999999996</c:v>
                </c:pt>
                <c:pt idx="38637">
                  <c:v>728.21899999999994</c:v>
                </c:pt>
                <c:pt idx="38638">
                  <c:v>728.24400000000003</c:v>
                </c:pt>
                <c:pt idx="38639">
                  <c:v>728.26900000000001</c:v>
                </c:pt>
                <c:pt idx="38640">
                  <c:v>728.29500000000007</c:v>
                </c:pt>
                <c:pt idx="38641">
                  <c:v>728.32</c:v>
                </c:pt>
                <c:pt idx="38642">
                  <c:v>728.34499999999991</c:v>
                </c:pt>
                <c:pt idx="38643">
                  <c:v>728.37</c:v>
                </c:pt>
                <c:pt idx="38644">
                  <c:v>728.39599999999996</c:v>
                </c:pt>
                <c:pt idx="38645">
                  <c:v>728.42100000000005</c:v>
                </c:pt>
                <c:pt idx="38646">
                  <c:v>728.44600000000003</c:v>
                </c:pt>
                <c:pt idx="38647">
                  <c:v>728.471</c:v>
                </c:pt>
                <c:pt idx="38648">
                  <c:v>728.49700000000007</c:v>
                </c:pt>
                <c:pt idx="38649">
                  <c:v>728.52199999999993</c:v>
                </c:pt>
                <c:pt idx="38650">
                  <c:v>728.54700000000003</c:v>
                </c:pt>
                <c:pt idx="38651">
                  <c:v>728.572</c:v>
                </c:pt>
                <c:pt idx="38652">
                  <c:v>728.59800000000007</c:v>
                </c:pt>
                <c:pt idx="38653">
                  <c:v>728.62300000000005</c:v>
                </c:pt>
                <c:pt idx="38654">
                  <c:v>728.64799999999991</c:v>
                </c:pt>
                <c:pt idx="38655">
                  <c:v>728.673</c:v>
                </c:pt>
                <c:pt idx="38656">
                  <c:v>728.69899999999996</c:v>
                </c:pt>
                <c:pt idx="38657">
                  <c:v>728.72400000000005</c:v>
                </c:pt>
                <c:pt idx="38658">
                  <c:v>728.74900000000002</c:v>
                </c:pt>
                <c:pt idx="38659">
                  <c:v>728.774</c:v>
                </c:pt>
                <c:pt idx="38660">
                  <c:v>728.79899999999998</c:v>
                </c:pt>
                <c:pt idx="38661">
                  <c:v>728.82499999999993</c:v>
                </c:pt>
                <c:pt idx="38662">
                  <c:v>728.85</c:v>
                </c:pt>
                <c:pt idx="38663">
                  <c:v>728.875</c:v>
                </c:pt>
                <c:pt idx="38664">
                  <c:v>728.9</c:v>
                </c:pt>
                <c:pt idx="38665">
                  <c:v>728.92600000000004</c:v>
                </c:pt>
                <c:pt idx="38666">
                  <c:v>728.95099999999991</c:v>
                </c:pt>
                <c:pt idx="38667">
                  <c:v>728.976</c:v>
                </c:pt>
                <c:pt idx="38668">
                  <c:v>729.00099999999998</c:v>
                </c:pt>
                <c:pt idx="38669">
                  <c:v>729.02599999999995</c:v>
                </c:pt>
                <c:pt idx="38670">
                  <c:v>729.05200000000002</c:v>
                </c:pt>
                <c:pt idx="38671">
                  <c:v>729.077</c:v>
                </c:pt>
                <c:pt idx="38672">
                  <c:v>729.10199999999998</c:v>
                </c:pt>
                <c:pt idx="38673">
                  <c:v>729.12700000000007</c:v>
                </c:pt>
                <c:pt idx="38674">
                  <c:v>729.15200000000004</c:v>
                </c:pt>
                <c:pt idx="38675">
                  <c:v>729.178</c:v>
                </c:pt>
                <c:pt idx="38676">
                  <c:v>729.20299999999997</c:v>
                </c:pt>
                <c:pt idx="38677">
                  <c:v>729.22799999999995</c:v>
                </c:pt>
                <c:pt idx="38678">
                  <c:v>729.25300000000004</c:v>
                </c:pt>
                <c:pt idx="38679">
                  <c:v>729.279</c:v>
                </c:pt>
                <c:pt idx="38680">
                  <c:v>729.30399999999997</c:v>
                </c:pt>
                <c:pt idx="38681">
                  <c:v>729.32899999999995</c:v>
                </c:pt>
                <c:pt idx="38682">
                  <c:v>729.35399999999993</c:v>
                </c:pt>
                <c:pt idx="38683">
                  <c:v>729.37900000000002</c:v>
                </c:pt>
                <c:pt idx="38684">
                  <c:v>729.40499999999997</c:v>
                </c:pt>
                <c:pt idx="38685">
                  <c:v>729.43000000000006</c:v>
                </c:pt>
                <c:pt idx="38686">
                  <c:v>729.45500000000004</c:v>
                </c:pt>
                <c:pt idx="38687">
                  <c:v>729.48</c:v>
                </c:pt>
                <c:pt idx="38688">
                  <c:v>729.505</c:v>
                </c:pt>
                <c:pt idx="38689">
                  <c:v>729.53000000000009</c:v>
                </c:pt>
                <c:pt idx="38690">
                  <c:v>729.55600000000004</c:v>
                </c:pt>
                <c:pt idx="38691">
                  <c:v>729.58100000000002</c:v>
                </c:pt>
                <c:pt idx="38692">
                  <c:v>729.60599999999999</c:v>
                </c:pt>
                <c:pt idx="38693">
                  <c:v>729.63099999999997</c:v>
                </c:pt>
                <c:pt idx="38694">
                  <c:v>729.65600000000006</c:v>
                </c:pt>
                <c:pt idx="38695">
                  <c:v>729.68200000000002</c:v>
                </c:pt>
                <c:pt idx="38696">
                  <c:v>729.70699999999999</c:v>
                </c:pt>
                <c:pt idx="38697">
                  <c:v>729.73199999999997</c:v>
                </c:pt>
                <c:pt idx="38698">
                  <c:v>729.75699999999995</c:v>
                </c:pt>
                <c:pt idx="38699">
                  <c:v>729.78200000000004</c:v>
                </c:pt>
                <c:pt idx="38700">
                  <c:v>729.80700000000002</c:v>
                </c:pt>
                <c:pt idx="38701">
                  <c:v>729.83300000000008</c:v>
                </c:pt>
                <c:pt idx="38702">
                  <c:v>729.85799999999995</c:v>
                </c:pt>
                <c:pt idx="38703">
                  <c:v>729.88300000000004</c:v>
                </c:pt>
                <c:pt idx="38704">
                  <c:v>729.90800000000002</c:v>
                </c:pt>
                <c:pt idx="38705">
                  <c:v>729.93299999999999</c:v>
                </c:pt>
                <c:pt idx="38706">
                  <c:v>729.95799999999997</c:v>
                </c:pt>
                <c:pt idx="38707">
                  <c:v>729.98400000000004</c:v>
                </c:pt>
                <c:pt idx="38708">
                  <c:v>730.00900000000001</c:v>
                </c:pt>
                <c:pt idx="38709">
                  <c:v>730.03399999999999</c:v>
                </c:pt>
                <c:pt idx="38710">
                  <c:v>730.05900000000008</c:v>
                </c:pt>
                <c:pt idx="38711">
                  <c:v>730.08399999999995</c:v>
                </c:pt>
                <c:pt idx="38712">
                  <c:v>730.10900000000004</c:v>
                </c:pt>
                <c:pt idx="38713">
                  <c:v>730.13499999999999</c:v>
                </c:pt>
                <c:pt idx="38714">
                  <c:v>730.16</c:v>
                </c:pt>
                <c:pt idx="38715">
                  <c:v>730.18500000000006</c:v>
                </c:pt>
                <c:pt idx="38716">
                  <c:v>730.20999999999992</c:v>
                </c:pt>
                <c:pt idx="38717">
                  <c:v>730.23500000000001</c:v>
                </c:pt>
                <c:pt idx="38718">
                  <c:v>730.26</c:v>
                </c:pt>
                <c:pt idx="38719">
                  <c:v>730.28599999999994</c:v>
                </c:pt>
                <c:pt idx="38720">
                  <c:v>730.31100000000004</c:v>
                </c:pt>
                <c:pt idx="38721">
                  <c:v>730.33600000000001</c:v>
                </c:pt>
                <c:pt idx="38722">
                  <c:v>730.36099999999999</c:v>
                </c:pt>
                <c:pt idx="38723">
                  <c:v>730.38599999999997</c:v>
                </c:pt>
                <c:pt idx="38724">
                  <c:v>730.41100000000006</c:v>
                </c:pt>
                <c:pt idx="38725">
                  <c:v>730.43599999999992</c:v>
                </c:pt>
                <c:pt idx="38726">
                  <c:v>730.4620000000001</c:v>
                </c:pt>
                <c:pt idx="38727">
                  <c:v>730.48699999999997</c:v>
                </c:pt>
                <c:pt idx="38728">
                  <c:v>730.51200000000006</c:v>
                </c:pt>
                <c:pt idx="38729">
                  <c:v>730.53700000000003</c:v>
                </c:pt>
                <c:pt idx="38730">
                  <c:v>730.5619999999999</c:v>
                </c:pt>
                <c:pt idx="38731">
                  <c:v>730.58699999999999</c:v>
                </c:pt>
                <c:pt idx="38732">
                  <c:v>730.61199999999997</c:v>
                </c:pt>
                <c:pt idx="38733">
                  <c:v>730.63700000000006</c:v>
                </c:pt>
                <c:pt idx="38734">
                  <c:v>730.66300000000001</c:v>
                </c:pt>
                <c:pt idx="38735">
                  <c:v>730.68799999999999</c:v>
                </c:pt>
                <c:pt idx="38736">
                  <c:v>730.71299999999997</c:v>
                </c:pt>
                <c:pt idx="38737">
                  <c:v>730.73800000000006</c:v>
                </c:pt>
                <c:pt idx="38738">
                  <c:v>730.76300000000003</c:v>
                </c:pt>
                <c:pt idx="38739">
                  <c:v>730.78800000000001</c:v>
                </c:pt>
                <c:pt idx="38740">
                  <c:v>730.81299999999999</c:v>
                </c:pt>
                <c:pt idx="38741">
                  <c:v>730.83800000000008</c:v>
                </c:pt>
                <c:pt idx="38742">
                  <c:v>730.86400000000003</c:v>
                </c:pt>
                <c:pt idx="38743">
                  <c:v>730.88900000000001</c:v>
                </c:pt>
                <c:pt idx="38744">
                  <c:v>730.91399999999999</c:v>
                </c:pt>
                <c:pt idx="38745">
                  <c:v>730.93899999999996</c:v>
                </c:pt>
                <c:pt idx="38746">
                  <c:v>730.96400000000006</c:v>
                </c:pt>
                <c:pt idx="38747">
                  <c:v>730.98900000000003</c:v>
                </c:pt>
                <c:pt idx="38748">
                  <c:v>731.01400000000001</c:v>
                </c:pt>
                <c:pt idx="38749">
                  <c:v>731.03899999999999</c:v>
                </c:pt>
                <c:pt idx="38750">
                  <c:v>731.06499999999994</c:v>
                </c:pt>
                <c:pt idx="38751">
                  <c:v>731.09</c:v>
                </c:pt>
                <c:pt idx="38752">
                  <c:v>731.11500000000001</c:v>
                </c:pt>
                <c:pt idx="38753">
                  <c:v>731.14</c:v>
                </c:pt>
                <c:pt idx="38754">
                  <c:v>731.16499999999996</c:v>
                </c:pt>
                <c:pt idx="38755">
                  <c:v>731.19</c:v>
                </c:pt>
                <c:pt idx="38756">
                  <c:v>731.21499999999992</c:v>
                </c:pt>
                <c:pt idx="38757">
                  <c:v>731.24</c:v>
                </c:pt>
                <c:pt idx="38758">
                  <c:v>731.26499999999999</c:v>
                </c:pt>
                <c:pt idx="38759">
                  <c:v>731.29000000000008</c:v>
                </c:pt>
                <c:pt idx="38760">
                  <c:v>731.31600000000003</c:v>
                </c:pt>
                <c:pt idx="38761">
                  <c:v>731.34100000000001</c:v>
                </c:pt>
                <c:pt idx="38762">
                  <c:v>731.36599999999999</c:v>
                </c:pt>
                <c:pt idx="38763">
                  <c:v>731.39099999999996</c:v>
                </c:pt>
                <c:pt idx="38764">
                  <c:v>731.41600000000005</c:v>
                </c:pt>
                <c:pt idx="38765">
                  <c:v>731.44099999999992</c:v>
                </c:pt>
                <c:pt idx="38766">
                  <c:v>731.46600000000001</c:v>
                </c:pt>
                <c:pt idx="38767">
                  <c:v>731.49099999999999</c:v>
                </c:pt>
                <c:pt idx="38768">
                  <c:v>731.51600000000008</c:v>
                </c:pt>
                <c:pt idx="38769">
                  <c:v>731.54099999999994</c:v>
                </c:pt>
                <c:pt idx="38770">
                  <c:v>731.56600000000003</c:v>
                </c:pt>
                <c:pt idx="38771">
                  <c:v>731.59100000000001</c:v>
                </c:pt>
                <c:pt idx="38772">
                  <c:v>731.61699999999996</c:v>
                </c:pt>
                <c:pt idx="38773">
                  <c:v>731.64200000000005</c:v>
                </c:pt>
                <c:pt idx="38774">
                  <c:v>731.66699999999992</c:v>
                </c:pt>
                <c:pt idx="38775">
                  <c:v>731.69200000000001</c:v>
                </c:pt>
                <c:pt idx="38776">
                  <c:v>731.71699999999998</c:v>
                </c:pt>
                <c:pt idx="38777">
                  <c:v>731.74199999999996</c:v>
                </c:pt>
                <c:pt idx="38778">
                  <c:v>731.76699999999994</c:v>
                </c:pt>
                <c:pt idx="38779">
                  <c:v>731.79200000000003</c:v>
                </c:pt>
                <c:pt idx="38780">
                  <c:v>731.81700000000001</c:v>
                </c:pt>
                <c:pt idx="38781">
                  <c:v>731.84199999999998</c:v>
                </c:pt>
                <c:pt idx="38782">
                  <c:v>731.86699999999996</c:v>
                </c:pt>
                <c:pt idx="38783">
                  <c:v>731.89200000000005</c:v>
                </c:pt>
                <c:pt idx="38784">
                  <c:v>731.91700000000003</c:v>
                </c:pt>
                <c:pt idx="38785">
                  <c:v>731.94200000000001</c:v>
                </c:pt>
                <c:pt idx="38786">
                  <c:v>731.96799999999996</c:v>
                </c:pt>
                <c:pt idx="38787">
                  <c:v>731.99299999999994</c:v>
                </c:pt>
                <c:pt idx="38788">
                  <c:v>732.01800000000003</c:v>
                </c:pt>
                <c:pt idx="38789">
                  <c:v>732.04300000000001</c:v>
                </c:pt>
                <c:pt idx="38790">
                  <c:v>732.06799999999998</c:v>
                </c:pt>
                <c:pt idx="38791">
                  <c:v>732.09299999999996</c:v>
                </c:pt>
                <c:pt idx="38792">
                  <c:v>732.11800000000005</c:v>
                </c:pt>
                <c:pt idx="38793">
                  <c:v>732.14299999999992</c:v>
                </c:pt>
                <c:pt idx="38794">
                  <c:v>732.16800000000001</c:v>
                </c:pt>
                <c:pt idx="38795">
                  <c:v>732.19299999999998</c:v>
                </c:pt>
                <c:pt idx="38796">
                  <c:v>732.21800000000007</c:v>
                </c:pt>
                <c:pt idx="38797">
                  <c:v>732.24299999999994</c:v>
                </c:pt>
                <c:pt idx="38798">
                  <c:v>732.26800000000003</c:v>
                </c:pt>
                <c:pt idx="38799">
                  <c:v>732.29300000000001</c:v>
                </c:pt>
                <c:pt idx="38800">
                  <c:v>732.31799999999998</c:v>
                </c:pt>
                <c:pt idx="38801">
                  <c:v>732.34299999999996</c:v>
                </c:pt>
                <c:pt idx="38802">
                  <c:v>732.36800000000005</c:v>
                </c:pt>
                <c:pt idx="38803">
                  <c:v>732.39300000000003</c:v>
                </c:pt>
                <c:pt idx="38804">
                  <c:v>732.41800000000001</c:v>
                </c:pt>
                <c:pt idx="38805">
                  <c:v>732.44299999999998</c:v>
                </c:pt>
                <c:pt idx="38806">
                  <c:v>732.46800000000007</c:v>
                </c:pt>
                <c:pt idx="38807">
                  <c:v>732.49299999999994</c:v>
                </c:pt>
                <c:pt idx="38808">
                  <c:v>732.51800000000003</c:v>
                </c:pt>
                <c:pt idx="38809">
                  <c:v>732.54399999999998</c:v>
                </c:pt>
                <c:pt idx="38810">
                  <c:v>732.56899999999996</c:v>
                </c:pt>
                <c:pt idx="38811">
                  <c:v>732.59400000000005</c:v>
                </c:pt>
                <c:pt idx="38812">
                  <c:v>732.61900000000003</c:v>
                </c:pt>
                <c:pt idx="38813">
                  <c:v>732.64400000000001</c:v>
                </c:pt>
                <c:pt idx="38814">
                  <c:v>732.66899999999998</c:v>
                </c:pt>
                <c:pt idx="38815">
                  <c:v>732.69400000000007</c:v>
                </c:pt>
                <c:pt idx="38816">
                  <c:v>732.71899999999994</c:v>
                </c:pt>
                <c:pt idx="38817">
                  <c:v>732.74400000000003</c:v>
                </c:pt>
                <c:pt idx="38818">
                  <c:v>732.76900000000001</c:v>
                </c:pt>
                <c:pt idx="38819">
                  <c:v>732.7940000000001</c:v>
                </c:pt>
                <c:pt idx="38820">
                  <c:v>732.81899999999996</c:v>
                </c:pt>
                <c:pt idx="38821">
                  <c:v>732.84400000000005</c:v>
                </c:pt>
                <c:pt idx="38822">
                  <c:v>732.86900000000003</c:v>
                </c:pt>
                <c:pt idx="38823">
                  <c:v>732.89400000000001</c:v>
                </c:pt>
                <c:pt idx="38824">
                  <c:v>732.91899999999998</c:v>
                </c:pt>
                <c:pt idx="38825">
                  <c:v>732.94399999999996</c:v>
                </c:pt>
                <c:pt idx="38826">
                  <c:v>732.96900000000005</c:v>
                </c:pt>
                <c:pt idx="38827">
                  <c:v>732.99399999999991</c:v>
                </c:pt>
                <c:pt idx="38828">
                  <c:v>733.01900000000001</c:v>
                </c:pt>
                <c:pt idx="38829">
                  <c:v>733.04399999999998</c:v>
                </c:pt>
                <c:pt idx="38830">
                  <c:v>733.06899999999996</c:v>
                </c:pt>
                <c:pt idx="38831">
                  <c:v>733.09399999999994</c:v>
                </c:pt>
                <c:pt idx="38832">
                  <c:v>733.11900000000003</c:v>
                </c:pt>
                <c:pt idx="38833">
                  <c:v>733.14400000000001</c:v>
                </c:pt>
                <c:pt idx="38834">
                  <c:v>733.16899999999998</c:v>
                </c:pt>
                <c:pt idx="38835">
                  <c:v>733.19399999999996</c:v>
                </c:pt>
                <c:pt idx="38836">
                  <c:v>733.21900000000005</c:v>
                </c:pt>
                <c:pt idx="38837">
                  <c:v>733.24400000000003</c:v>
                </c:pt>
                <c:pt idx="38838">
                  <c:v>733.26900000000001</c:v>
                </c:pt>
                <c:pt idx="38839">
                  <c:v>733.29399999999998</c:v>
                </c:pt>
                <c:pt idx="38840">
                  <c:v>733.31900000000007</c:v>
                </c:pt>
                <c:pt idx="38841">
                  <c:v>733.34399999999994</c:v>
                </c:pt>
                <c:pt idx="38842">
                  <c:v>733.36900000000003</c:v>
                </c:pt>
                <c:pt idx="38843">
                  <c:v>733.39400000000001</c:v>
                </c:pt>
                <c:pt idx="38844">
                  <c:v>733.41899999999998</c:v>
                </c:pt>
                <c:pt idx="38845">
                  <c:v>733.44399999999996</c:v>
                </c:pt>
                <c:pt idx="38846">
                  <c:v>733.46900000000005</c:v>
                </c:pt>
                <c:pt idx="38847">
                  <c:v>733.49400000000003</c:v>
                </c:pt>
                <c:pt idx="38848">
                  <c:v>733.51900000000001</c:v>
                </c:pt>
                <c:pt idx="38849">
                  <c:v>733.54399999999998</c:v>
                </c:pt>
                <c:pt idx="38850">
                  <c:v>733.56900000000007</c:v>
                </c:pt>
                <c:pt idx="38851">
                  <c:v>733.59400000000005</c:v>
                </c:pt>
                <c:pt idx="38852">
                  <c:v>733.61900000000003</c:v>
                </c:pt>
                <c:pt idx="38853">
                  <c:v>733.64300000000003</c:v>
                </c:pt>
                <c:pt idx="38854">
                  <c:v>733.66800000000001</c:v>
                </c:pt>
                <c:pt idx="38855">
                  <c:v>733.69299999999998</c:v>
                </c:pt>
                <c:pt idx="38856">
                  <c:v>733.71800000000007</c:v>
                </c:pt>
                <c:pt idx="38857">
                  <c:v>733.74299999999994</c:v>
                </c:pt>
                <c:pt idx="38858">
                  <c:v>733.76800000000003</c:v>
                </c:pt>
                <c:pt idx="38859">
                  <c:v>733.79300000000001</c:v>
                </c:pt>
                <c:pt idx="38860">
                  <c:v>733.81799999999998</c:v>
                </c:pt>
                <c:pt idx="38861">
                  <c:v>733.84299999999996</c:v>
                </c:pt>
                <c:pt idx="38862">
                  <c:v>733.86800000000005</c:v>
                </c:pt>
                <c:pt idx="38863">
                  <c:v>733.89300000000003</c:v>
                </c:pt>
                <c:pt idx="38864">
                  <c:v>733.91800000000001</c:v>
                </c:pt>
                <c:pt idx="38865">
                  <c:v>733.94299999999998</c:v>
                </c:pt>
                <c:pt idx="38866">
                  <c:v>733.96800000000007</c:v>
                </c:pt>
                <c:pt idx="38867">
                  <c:v>733.99300000000005</c:v>
                </c:pt>
                <c:pt idx="38868">
                  <c:v>734.01799999999992</c:v>
                </c:pt>
                <c:pt idx="38869">
                  <c:v>734.04300000000001</c:v>
                </c:pt>
                <c:pt idx="38870">
                  <c:v>734.06799999999998</c:v>
                </c:pt>
                <c:pt idx="38871">
                  <c:v>734.09299999999996</c:v>
                </c:pt>
                <c:pt idx="38872">
                  <c:v>734.11799999999994</c:v>
                </c:pt>
                <c:pt idx="38873">
                  <c:v>734.14300000000003</c:v>
                </c:pt>
                <c:pt idx="38874">
                  <c:v>734.16800000000001</c:v>
                </c:pt>
                <c:pt idx="38875">
                  <c:v>734.19200000000001</c:v>
                </c:pt>
                <c:pt idx="38876">
                  <c:v>734.2170000000001</c:v>
                </c:pt>
                <c:pt idx="38877">
                  <c:v>734.24199999999996</c:v>
                </c:pt>
                <c:pt idx="38878">
                  <c:v>734.26700000000005</c:v>
                </c:pt>
                <c:pt idx="38879">
                  <c:v>734.29200000000003</c:v>
                </c:pt>
                <c:pt idx="38880">
                  <c:v>734.31700000000001</c:v>
                </c:pt>
                <c:pt idx="38881">
                  <c:v>734.34199999999998</c:v>
                </c:pt>
                <c:pt idx="38882">
                  <c:v>734.36699999999996</c:v>
                </c:pt>
                <c:pt idx="38883">
                  <c:v>734.39200000000005</c:v>
                </c:pt>
                <c:pt idx="38884">
                  <c:v>734.41699999999992</c:v>
                </c:pt>
                <c:pt idx="38885">
                  <c:v>734.44200000000001</c:v>
                </c:pt>
                <c:pt idx="38886">
                  <c:v>734.46699999999998</c:v>
                </c:pt>
                <c:pt idx="38887">
                  <c:v>734.49199999999996</c:v>
                </c:pt>
                <c:pt idx="38888">
                  <c:v>734.51699999999994</c:v>
                </c:pt>
                <c:pt idx="38889">
                  <c:v>734.54099999999994</c:v>
                </c:pt>
                <c:pt idx="38890">
                  <c:v>734.56600000000003</c:v>
                </c:pt>
                <c:pt idx="38891">
                  <c:v>734.59100000000001</c:v>
                </c:pt>
                <c:pt idx="38892">
                  <c:v>734.6160000000001</c:v>
                </c:pt>
                <c:pt idx="38893">
                  <c:v>734.64099999999996</c:v>
                </c:pt>
                <c:pt idx="38894">
                  <c:v>734.66600000000005</c:v>
                </c:pt>
                <c:pt idx="38895">
                  <c:v>734.69100000000003</c:v>
                </c:pt>
                <c:pt idx="38896">
                  <c:v>734.71600000000001</c:v>
                </c:pt>
                <c:pt idx="38897">
                  <c:v>734.74099999999999</c:v>
                </c:pt>
                <c:pt idx="38898">
                  <c:v>734.76599999999996</c:v>
                </c:pt>
                <c:pt idx="38899">
                  <c:v>734.79100000000005</c:v>
                </c:pt>
                <c:pt idx="38900">
                  <c:v>734.81599999999992</c:v>
                </c:pt>
                <c:pt idx="38901">
                  <c:v>734.84</c:v>
                </c:pt>
                <c:pt idx="38902">
                  <c:v>734.86500000000001</c:v>
                </c:pt>
                <c:pt idx="38903">
                  <c:v>734.89</c:v>
                </c:pt>
                <c:pt idx="38904">
                  <c:v>734.91500000000008</c:v>
                </c:pt>
                <c:pt idx="38905">
                  <c:v>734.93999999999994</c:v>
                </c:pt>
                <c:pt idx="38906">
                  <c:v>734.96500000000003</c:v>
                </c:pt>
                <c:pt idx="38907">
                  <c:v>734.99</c:v>
                </c:pt>
                <c:pt idx="38908">
                  <c:v>735.0150000000001</c:v>
                </c:pt>
                <c:pt idx="38909">
                  <c:v>735.04</c:v>
                </c:pt>
                <c:pt idx="38910">
                  <c:v>735.06500000000005</c:v>
                </c:pt>
                <c:pt idx="38911">
                  <c:v>735.08899999999994</c:v>
                </c:pt>
                <c:pt idx="38912">
                  <c:v>735.11400000000003</c:v>
                </c:pt>
                <c:pt idx="38913">
                  <c:v>735.13900000000001</c:v>
                </c:pt>
                <c:pt idx="38914">
                  <c:v>735.16399999999999</c:v>
                </c:pt>
                <c:pt idx="38915">
                  <c:v>735.18899999999996</c:v>
                </c:pt>
                <c:pt idx="38916">
                  <c:v>735.21400000000006</c:v>
                </c:pt>
                <c:pt idx="38917">
                  <c:v>735.23900000000003</c:v>
                </c:pt>
                <c:pt idx="38918">
                  <c:v>735.26400000000001</c:v>
                </c:pt>
                <c:pt idx="38919">
                  <c:v>735.28899999999999</c:v>
                </c:pt>
                <c:pt idx="38920">
                  <c:v>735.31299999999999</c:v>
                </c:pt>
                <c:pt idx="38921">
                  <c:v>735.33799999999997</c:v>
                </c:pt>
                <c:pt idx="38922">
                  <c:v>735.36300000000006</c:v>
                </c:pt>
                <c:pt idx="38923">
                  <c:v>735.38799999999992</c:v>
                </c:pt>
                <c:pt idx="38924">
                  <c:v>735.41300000000001</c:v>
                </c:pt>
                <c:pt idx="38925">
                  <c:v>735.43799999999999</c:v>
                </c:pt>
                <c:pt idx="38926">
                  <c:v>735.46300000000008</c:v>
                </c:pt>
                <c:pt idx="38927">
                  <c:v>735.48799999999994</c:v>
                </c:pt>
                <c:pt idx="38928">
                  <c:v>735.51200000000006</c:v>
                </c:pt>
                <c:pt idx="38929">
                  <c:v>735.53699999999992</c:v>
                </c:pt>
                <c:pt idx="38930">
                  <c:v>735.56200000000001</c:v>
                </c:pt>
                <c:pt idx="38931">
                  <c:v>735.58699999999999</c:v>
                </c:pt>
                <c:pt idx="38932">
                  <c:v>735.61199999999997</c:v>
                </c:pt>
                <c:pt idx="38933">
                  <c:v>735.63699999999994</c:v>
                </c:pt>
                <c:pt idx="38934">
                  <c:v>735.66200000000003</c:v>
                </c:pt>
                <c:pt idx="38935">
                  <c:v>735.68600000000004</c:v>
                </c:pt>
                <c:pt idx="38936">
                  <c:v>735.71100000000001</c:v>
                </c:pt>
                <c:pt idx="38937">
                  <c:v>735.73599999999999</c:v>
                </c:pt>
                <c:pt idx="38938">
                  <c:v>735.76099999999997</c:v>
                </c:pt>
                <c:pt idx="38939">
                  <c:v>735.78600000000006</c:v>
                </c:pt>
                <c:pt idx="38940">
                  <c:v>735.81100000000004</c:v>
                </c:pt>
                <c:pt idx="38941">
                  <c:v>735.83600000000001</c:v>
                </c:pt>
                <c:pt idx="38942">
                  <c:v>735.86</c:v>
                </c:pt>
                <c:pt idx="38943">
                  <c:v>735.88499999999999</c:v>
                </c:pt>
                <c:pt idx="38944">
                  <c:v>735.91</c:v>
                </c:pt>
                <c:pt idx="38945">
                  <c:v>735.93500000000006</c:v>
                </c:pt>
                <c:pt idx="38946">
                  <c:v>735.96</c:v>
                </c:pt>
                <c:pt idx="38947">
                  <c:v>735.98500000000001</c:v>
                </c:pt>
                <c:pt idx="38948">
                  <c:v>736.0089999999999</c:v>
                </c:pt>
                <c:pt idx="38949">
                  <c:v>736.03399999999999</c:v>
                </c:pt>
                <c:pt idx="38950">
                  <c:v>736.05899999999997</c:v>
                </c:pt>
                <c:pt idx="38951">
                  <c:v>736.08400000000006</c:v>
                </c:pt>
                <c:pt idx="38952">
                  <c:v>736.10899999999992</c:v>
                </c:pt>
                <c:pt idx="38953">
                  <c:v>736.13400000000001</c:v>
                </c:pt>
                <c:pt idx="38954">
                  <c:v>736.15800000000002</c:v>
                </c:pt>
                <c:pt idx="38955">
                  <c:v>736.18299999999999</c:v>
                </c:pt>
                <c:pt idx="38956">
                  <c:v>736.20800000000008</c:v>
                </c:pt>
                <c:pt idx="38957">
                  <c:v>736.23299999999995</c:v>
                </c:pt>
                <c:pt idx="38958">
                  <c:v>736.25799999999992</c:v>
                </c:pt>
                <c:pt idx="38959">
                  <c:v>736.28300000000002</c:v>
                </c:pt>
                <c:pt idx="38960">
                  <c:v>736.30700000000002</c:v>
                </c:pt>
                <c:pt idx="38961">
                  <c:v>736.33199999999999</c:v>
                </c:pt>
                <c:pt idx="38962">
                  <c:v>736.35700000000008</c:v>
                </c:pt>
                <c:pt idx="38963">
                  <c:v>736.38199999999995</c:v>
                </c:pt>
                <c:pt idx="38964">
                  <c:v>736.40700000000004</c:v>
                </c:pt>
                <c:pt idx="38965">
                  <c:v>736.43200000000002</c:v>
                </c:pt>
                <c:pt idx="38966">
                  <c:v>736.45600000000002</c:v>
                </c:pt>
                <c:pt idx="38967">
                  <c:v>736.48099999999999</c:v>
                </c:pt>
                <c:pt idx="38968">
                  <c:v>736.50599999999997</c:v>
                </c:pt>
                <c:pt idx="38969">
                  <c:v>736.53099999999995</c:v>
                </c:pt>
                <c:pt idx="38970">
                  <c:v>736.55600000000004</c:v>
                </c:pt>
                <c:pt idx="38971">
                  <c:v>736.58</c:v>
                </c:pt>
                <c:pt idx="38972">
                  <c:v>736.60500000000002</c:v>
                </c:pt>
                <c:pt idx="38973">
                  <c:v>736.63</c:v>
                </c:pt>
                <c:pt idx="38974">
                  <c:v>736.65499999999997</c:v>
                </c:pt>
                <c:pt idx="38975">
                  <c:v>736.68</c:v>
                </c:pt>
                <c:pt idx="38976">
                  <c:v>736.70399999999995</c:v>
                </c:pt>
                <c:pt idx="38977">
                  <c:v>736.72900000000004</c:v>
                </c:pt>
                <c:pt idx="38978">
                  <c:v>736.75400000000002</c:v>
                </c:pt>
                <c:pt idx="38979">
                  <c:v>736.779</c:v>
                </c:pt>
                <c:pt idx="38980">
                  <c:v>736.80399999999997</c:v>
                </c:pt>
                <c:pt idx="38981">
                  <c:v>736.82799999999997</c:v>
                </c:pt>
                <c:pt idx="38982">
                  <c:v>736.85299999999995</c:v>
                </c:pt>
                <c:pt idx="38983">
                  <c:v>736.87800000000004</c:v>
                </c:pt>
                <c:pt idx="38984">
                  <c:v>736.90300000000002</c:v>
                </c:pt>
                <c:pt idx="38985">
                  <c:v>736.928</c:v>
                </c:pt>
                <c:pt idx="38986">
                  <c:v>736.952</c:v>
                </c:pt>
                <c:pt idx="38987">
                  <c:v>736.97699999999998</c:v>
                </c:pt>
                <c:pt idx="38988">
                  <c:v>737.00200000000007</c:v>
                </c:pt>
                <c:pt idx="38989">
                  <c:v>737.02700000000004</c:v>
                </c:pt>
                <c:pt idx="38990">
                  <c:v>737.05199999999991</c:v>
                </c:pt>
                <c:pt idx="38991">
                  <c:v>737.07600000000002</c:v>
                </c:pt>
                <c:pt idx="38992">
                  <c:v>737.101</c:v>
                </c:pt>
                <c:pt idx="38993">
                  <c:v>737.12599999999998</c:v>
                </c:pt>
                <c:pt idx="38994">
                  <c:v>737.15100000000007</c:v>
                </c:pt>
                <c:pt idx="38995">
                  <c:v>737.17499999999995</c:v>
                </c:pt>
                <c:pt idx="38996">
                  <c:v>737.2</c:v>
                </c:pt>
                <c:pt idx="38997">
                  <c:v>737.22499999999991</c:v>
                </c:pt>
                <c:pt idx="38998">
                  <c:v>737.25</c:v>
                </c:pt>
                <c:pt idx="38999">
                  <c:v>737.27499999999998</c:v>
                </c:pt>
                <c:pt idx="39000">
                  <c:v>737.29899999999998</c:v>
                </c:pt>
                <c:pt idx="39001">
                  <c:v>737.32400000000007</c:v>
                </c:pt>
                <c:pt idx="39002">
                  <c:v>737.34900000000005</c:v>
                </c:pt>
                <c:pt idx="39003">
                  <c:v>737.37400000000002</c:v>
                </c:pt>
                <c:pt idx="39004">
                  <c:v>737.39800000000002</c:v>
                </c:pt>
                <c:pt idx="39005">
                  <c:v>737.423</c:v>
                </c:pt>
                <c:pt idx="39006">
                  <c:v>737.44799999999998</c:v>
                </c:pt>
                <c:pt idx="39007">
                  <c:v>737.47300000000007</c:v>
                </c:pt>
                <c:pt idx="39008">
                  <c:v>737.49699999999996</c:v>
                </c:pt>
                <c:pt idx="39009">
                  <c:v>737.52200000000005</c:v>
                </c:pt>
                <c:pt idx="39010">
                  <c:v>737.54699999999991</c:v>
                </c:pt>
                <c:pt idx="39011">
                  <c:v>737.572</c:v>
                </c:pt>
                <c:pt idx="39012">
                  <c:v>737.596</c:v>
                </c:pt>
                <c:pt idx="39013">
                  <c:v>737.62099999999998</c:v>
                </c:pt>
                <c:pt idx="39014">
                  <c:v>737.64600000000007</c:v>
                </c:pt>
                <c:pt idx="39015">
                  <c:v>737.67099999999994</c:v>
                </c:pt>
                <c:pt idx="39016">
                  <c:v>737.69500000000005</c:v>
                </c:pt>
                <c:pt idx="39017">
                  <c:v>737.71999999999991</c:v>
                </c:pt>
                <c:pt idx="39018">
                  <c:v>737.745</c:v>
                </c:pt>
                <c:pt idx="39019">
                  <c:v>737.77</c:v>
                </c:pt>
                <c:pt idx="39020">
                  <c:v>737.79399999999998</c:v>
                </c:pt>
                <c:pt idx="39021">
                  <c:v>737.81900000000007</c:v>
                </c:pt>
                <c:pt idx="39022">
                  <c:v>737.84400000000005</c:v>
                </c:pt>
                <c:pt idx="39023">
                  <c:v>737.86899999999991</c:v>
                </c:pt>
                <c:pt idx="39024">
                  <c:v>737.89300000000003</c:v>
                </c:pt>
                <c:pt idx="39025">
                  <c:v>737.91800000000001</c:v>
                </c:pt>
                <c:pt idx="39026">
                  <c:v>737.94299999999998</c:v>
                </c:pt>
                <c:pt idx="39027">
                  <c:v>737.96800000000007</c:v>
                </c:pt>
                <c:pt idx="39028">
                  <c:v>737.99199999999996</c:v>
                </c:pt>
                <c:pt idx="39029">
                  <c:v>738.01700000000005</c:v>
                </c:pt>
                <c:pt idx="39030">
                  <c:v>738.04199999999992</c:v>
                </c:pt>
                <c:pt idx="39031">
                  <c:v>738.06700000000001</c:v>
                </c:pt>
                <c:pt idx="39032">
                  <c:v>738.09100000000001</c:v>
                </c:pt>
                <c:pt idx="39033">
                  <c:v>738.11599999999999</c:v>
                </c:pt>
                <c:pt idx="39034">
                  <c:v>738.14100000000008</c:v>
                </c:pt>
                <c:pt idx="39035">
                  <c:v>738.16499999999996</c:v>
                </c:pt>
                <c:pt idx="39036">
                  <c:v>738.19</c:v>
                </c:pt>
                <c:pt idx="39037">
                  <c:v>738.21499999999992</c:v>
                </c:pt>
                <c:pt idx="39038">
                  <c:v>738.24</c:v>
                </c:pt>
                <c:pt idx="39039">
                  <c:v>738.26400000000001</c:v>
                </c:pt>
                <c:pt idx="39040">
                  <c:v>738.28899999999999</c:v>
                </c:pt>
                <c:pt idx="39041">
                  <c:v>738.31399999999996</c:v>
                </c:pt>
                <c:pt idx="39042">
                  <c:v>738.33799999999997</c:v>
                </c:pt>
                <c:pt idx="39043">
                  <c:v>738.36300000000006</c:v>
                </c:pt>
                <c:pt idx="39044">
                  <c:v>738.38800000000003</c:v>
                </c:pt>
                <c:pt idx="39045">
                  <c:v>738.41300000000001</c:v>
                </c:pt>
                <c:pt idx="39046">
                  <c:v>738.43700000000001</c:v>
                </c:pt>
                <c:pt idx="39047">
                  <c:v>738.46199999999999</c:v>
                </c:pt>
                <c:pt idx="39048">
                  <c:v>738.48699999999997</c:v>
                </c:pt>
                <c:pt idx="39049">
                  <c:v>738.51099999999997</c:v>
                </c:pt>
                <c:pt idx="39050">
                  <c:v>738.53600000000006</c:v>
                </c:pt>
                <c:pt idx="39051">
                  <c:v>738.56100000000004</c:v>
                </c:pt>
                <c:pt idx="39052">
                  <c:v>738.58600000000001</c:v>
                </c:pt>
                <c:pt idx="39053">
                  <c:v>738.61</c:v>
                </c:pt>
                <c:pt idx="39054">
                  <c:v>738.63499999999999</c:v>
                </c:pt>
                <c:pt idx="39055">
                  <c:v>738.66</c:v>
                </c:pt>
                <c:pt idx="39056">
                  <c:v>738.68399999999997</c:v>
                </c:pt>
                <c:pt idx="39057">
                  <c:v>738.70899999999995</c:v>
                </c:pt>
                <c:pt idx="39058">
                  <c:v>738.73400000000004</c:v>
                </c:pt>
                <c:pt idx="39059">
                  <c:v>738.75800000000004</c:v>
                </c:pt>
                <c:pt idx="39060">
                  <c:v>738.78300000000002</c:v>
                </c:pt>
                <c:pt idx="39061">
                  <c:v>738.80799999999999</c:v>
                </c:pt>
                <c:pt idx="39062">
                  <c:v>738.83199999999999</c:v>
                </c:pt>
                <c:pt idx="39063">
                  <c:v>738.85699999999997</c:v>
                </c:pt>
                <c:pt idx="39064">
                  <c:v>738.88199999999995</c:v>
                </c:pt>
                <c:pt idx="39065">
                  <c:v>738.90700000000004</c:v>
                </c:pt>
                <c:pt idx="39066">
                  <c:v>738.93100000000004</c:v>
                </c:pt>
                <c:pt idx="39067">
                  <c:v>738.95600000000002</c:v>
                </c:pt>
                <c:pt idx="39068">
                  <c:v>738.98099999999999</c:v>
                </c:pt>
                <c:pt idx="39069">
                  <c:v>739.005</c:v>
                </c:pt>
                <c:pt idx="39070">
                  <c:v>739.03</c:v>
                </c:pt>
                <c:pt idx="39071">
                  <c:v>739.05499999999995</c:v>
                </c:pt>
                <c:pt idx="39072">
                  <c:v>739.07899999999995</c:v>
                </c:pt>
                <c:pt idx="39073">
                  <c:v>739.10400000000004</c:v>
                </c:pt>
                <c:pt idx="39074">
                  <c:v>739.12900000000002</c:v>
                </c:pt>
                <c:pt idx="39075">
                  <c:v>739.15300000000002</c:v>
                </c:pt>
                <c:pt idx="39076">
                  <c:v>739.178</c:v>
                </c:pt>
                <c:pt idx="39077">
                  <c:v>739.20300000000009</c:v>
                </c:pt>
                <c:pt idx="39078">
                  <c:v>739.22699999999998</c:v>
                </c:pt>
                <c:pt idx="39079">
                  <c:v>739.25199999999995</c:v>
                </c:pt>
                <c:pt idx="39080">
                  <c:v>739.27699999999993</c:v>
                </c:pt>
                <c:pt idx="39081">
                  <c:v>739.30099999999993</c:v>
                </c:pt>
                <c:pt idx="39082">
                  <c:v>739.32600000000002</c:v>
                </c:pt>
                <c:pt idx="39083">
                  <c:v>739.351</c:v>
                </c:pt>
                <c:pt idx="39084">
                  <c:v>739.375</c:v>
                </c:pt>
                <c:pt idx="39085">
                  <c:v>739.4</c:v>
                </c:pt>
                <c:pt idx="39086">
                  <c:v>739.42500000000007</c:v>
                </c:pt>
                <c:pt idx="39087">
                  <c:v>739.44900000000007</c:v>
                </c:pt>
                <c:pt idx="39088">
                  <c:v>739.47400000000005</c:v>
                </c:pt>
                <c:pt idx="39089">
                  <c:v>739.49800000000005</c:v>
                </c:pt>
                <c:pt idx="39090">
                  <c:v>739.52300000000002</c:v>
                </c:pt>
                <c:pt idx="39091">
                  <c:v>739.548</c:v>
                </c:pt>
                <c:pt idx="39092">
                  <c:v>739.572</c:v>
                </c:pt>
                <c:pt idx="39093">
                  <c:v>739.59699999999998</c:v>
                </c:pt>
                <c:pt idx="39094">
                  <c:v>739.62199999999996</c:v>
                </c:pt>
                <c:pt idx="39095">
                  <c:v>739.64599999999996</c:v>
                </c:pt>
                <c:pt idx="39096">
                  <c:v>739.67100000000005</c:v>
                </c:pt>
                <c:pt idx="39097">
                  <c:v>739.69600000000003</c:v>
                </c:pt>
                <c:pt idx="39098">
                  <c:v>739.72</c:v>
                </c:pt>
                <c:pt idx="39099">
                  <c:v>739.745</c:v>
                </c:pt>
                <c:pt idx="39100">
                  <c:v>739.77</c:v>
                </c:pt>
                <c:pt idx="39101">
                  <c:v>739.7940000000001</c:v>
                </c:pt>
                <c:pt idx="39102">
                  <c:v>739.81899999999996</c:v>
                </c:pt>
                <c:pt idx="39103">
                  <c:v>739.84299999999996</c:v>
                </c:pt>
                <c:pt idx="39104">
                  <c:v>739.86799999999994</c:v>
                </c:pt>
                <c:pt idx="39105">
                  <c:v>739.89300000000003</c:v>
                </c:pt>
                <c:pt idx="39106">
                  <c:v>739.91700000000003</c:v>
                </c:pt>
                <c:pt idx="39107">
                  <c:v>739.94200000000001</c:v>
                </c:pt>
                <c:pt idx="39108">
                  <c:v>739.9670000000001</c:v>
                </c:pt>
                <c:pt idx="39109">
                  <c:v>739.99099999999999</c:v>
                </c:pt>
                <c:pt idx="39110">
                  <c:v>740.01600000000008</c:v>
                </c:pt>
                <c:pt idx="39111">
                  <c:v>740.04</c:v>
                </c:pt>
                <c:pt idx="39112">
                  <c:v>740.06500000000005</c:v>
                </c:pt>
                <c:pt idx="39113">
                  <c:v>740.08999999999992</c:v>
                </c:pt>
                <c:pt idx="39114">
                  <c:v>740.11400000000003</c:v>
                </c:pt>
                <c:pt idx="39115">
                  <c:v>740.13900000000001</c:v>
                </c:pt>
                <c:pt idx="39116">
                  <c:v>740.16300000000001</c:v>
                </c:pt>
                <c:pt idx="39117">
                  <c:v>740.18799999999999</c:v>
                </c:pt>
                <c:pt idx="39118">
                  <c:v>740.21299999999997</c:v>
                </c:pt>
                <c:pt idx="39119">
                  <c:v>740.23699999999997</c:v>
                </c:pt>
                <c:pt idx="39120">
                  <c:v>740.26200000000006</c:v>
                </c:pt>
                <c:pt idx="39121">
                  <c:v>740.28700000000003</c:v>
                </c:pt>
                <c:pt idx="39122">
                  <c:v>740.31100000000004</c:v>
                </c:pt>
                <c:pt idx="39123">
                  <c:v>740.33600000000001</c:v>
                </c:pt>
                <c:pt idx="39124">
                  <c:v>740.36</c:v>
                </c:pt>
                <c:pt idx="39125">
                  <c:v>740.3850000000001</c:v>
                </c:pt>
                <c:pt idx="39126">
                  <c:v>740.41</c:v>
                </c:pt>
                <c:pt idx="39127">
                  <c:v>740.43399999999997</c:v>
                </c:pt>
                <c:pt idx="39128">
                  <c:v>740.45899999999995</c:v>
                </c:pt>
                <c:pt idx="39129">
                  <c:v>740.48299999999995</c:v>
                </c:pt>
                <c:pt idx="39130">
                  <c:v>740.50799999999992</c:v>
                </c:pt>
                <c:pt idx="39131">
                  <c:v>740.53199999999993</c:v>
                </c:pt>
                <c:pt idx="39132">
                  <c:v>740.55700000000002</c:v>
                </c:pt>
                <c:pt idx="39133">
                  <c:v>740.58199999999999</c:v>
                </c:pt>
                <c:pt idx="39134">
                  <c:v>740.60599999999999</c:v>
                </c:pt>
                <c:pt idx="39135">
                  <c:v>740.63099999999997</c:v>
                </c:pt>
                <c:pt idx="39136">
                  <c:v>740.65499999999997</c:v>
                </c:pt>
                <c:pt idx="39137">
                  <c:v>740.68000000000006</c:v>
                </c:pt>
                <c:pt idx="39138">
                  <c:v>740.70500000000004</c:v>
                </c:pt>
                <c:pt idx="39139">
                  <c:v>740.72900000000004</c:v>
                </c:pt>
                <c:pt idx="39140">
                  <c:v>740.75400000000002</c:v>
                </c:pt>
                <c:pt idx="39141">
                  <c:v>740.77800000000002</c:v>
                </c:pt>
                <c:pt idx="39142">
                  <c:v>740.803</c:v>
                </c:pt>
                <c:pt idx="39143">
                  <c:v>740.827</c:v>
                </c:pt>
                <c:pt idx="39144">
                  <c:v>740.85199999999998</c:v>
                </c:pt>
                <c:pt idx="39145">
                  <c:v>740.87699999999995</c:v>
                </c:pt>
                <c:pt idx="39146">
                  <c:v>740.90099999999995</c:v>
                </c:pt>
                <c:pt idx="39147">
                  <c:v>740.92599999999993</c:v>
                </c:pt>
                <c:pt idx="39148">
                  <c:v>740.94999999999993</c:v>
                </c:pt>
                <c:pt idx="39149">
                  <c:v>740.97500000000002</c:v>
                </c:pt>
                <c:pt idx="39150">
                  <c:v>740.99899999999991</c:v>
                </c:pt>
                <c:pt idx="39151">
                  <c:v>741.024</c:v>
                </c:pt>
                <c:pt idx="39152">
                  <c:v>741.04899999999998</c:v>
                </c:pt>
                <c:pt idx="39153">
                  <c:v>741.07299999999998</c:v>
                </c:pt>
                <c:pt idx="39154">
                  <c:v>741.09800000000007</c:v>
                </c:pt>
                <c:pt idx="39155">
                  <c:v>741.12199999999996</c:v>
                </c:pt>
                <c:pt idx="39156">
                  <c:v>741.14700000000005</c:v>
                </c:pt>
                <c:pt idx="39157">
                  <c:v>741.17100000000005</c:v>
                </c:pt>
                <c:pt idx="39158">
                  <c:v>741.19600000000003</c:v>
                </c:pt>
                <c:pt idx="39159">
                  <c:v>741.22</c:v>
                </c:pt>
                <c:pt idx="39160">
                  <c:v>741.245</c:v>
                </c:pt>
                <c:pt idx="39161">
                  <c:v>741.27</c:v>
                </c:pt>
                <c:pt idx="39162">
                  <c:v>741.2940000000001</c:v>
                </c:pt>
                <c:pt idx="39163">
                  <c:v>741.31899999999996</c:v>
                </c:pt>
                <c:pt idx="39164">
                  <c:v>741.34300000000007</c:v>
                </c:pt>
                <c:pt idx="39165">
                  <c:v>741.36799999999994</c:v>
                </c:pt>
                <c:pt idx="39166">
                  <c:v>741.39200000000005</c:v>
                </c:pt>
                <c:pt idx="39167">
                  <c:v>741.41699999999992</c:v>
                </c:pt>
                <c:pt idx="39168">
                  <c:v>741.44100000000003</c:v>
                </c:pt>
                <c:pt idx="39169">
                  <c:v>741.46600000000001</c:v>
                </c:pt>
                <c:pt idx="39170">
                  <c:v>741.4899999999999</c:v>
                </c:pt>
                <c:pt idx="39171">
                  <c:v>741.51499999999999</c:v>
                </c:pt>
                <c:pt idx="39172">
                  <c:v>741.54</c:v>
                </c:pt>
                <c:pt idx="39173">
                  <c:v>741.56399999999996</c:v>
                </c:pt>
                <c:pt idx="39174">
                  <c:v>741.58900000000006</c:v>
                </c:pt>
                <c:pt idx="39175">
                  <c:v>741.61299999999994</c:v>
                </c:pt>
                <c:pt idx="39176">
                  <c:v>741.63800000000003</c:v>
                </c:pt>
                <c:pt idx="39177">
                  <c:v>741.66200000000003</c:v>
                </c:pt>
                <c:pt idx="39178">
                  <c:v>741.68700000000001</c:v>
                </c:pt>
                <c:pt idx="39179">
                  <c:v>741.71100000000001</c:v>
                </c:pt>
                <c:pt idx="39180">
                  <c:v>741.73599999999999</c:v>
                </c:pt>
                <c:pt idx="39181">
                  <c:v>741.76</c:v>
                </c:pt>
                <c:pt idx="39182">
                  <c:v>741.78500000000008</c:v>
                </c:pt>
                <c:pt idx="39183">
                  <c:v>741.80899999999997</c:v>
                </c:pt>
                <c:pt idx="39184">
                  <c:v>741.83400000000006</c:v>
                </c:pt>
                <c:pt idx="39185">
                  <c:v>741.85800000000006</c:v>
                </c:pt>
                <c:pt idx="39186">
                  <c:v>741.88300000000004</c:v>
                </c:pt>
                <c:pt idx="39187">
                  <c:v>741.90700000000004</c:v>
                </c:pt>
                <c:pt idx="39188">
                  <c:v>741.93200000000002</c:v>
                </c:pt>
                <c:pt idx="39189">
                  <c:v>741.95600000000002</c:v>
                </c:pt>
                <c:pt idx="39190">
                  <c:v>741.98099999999999</c:v>
                </c:pt>
                <c:pt idx="39191">
                  <c:v>742.005</c:v>
                </c:pt>
                <c:pt idx="39192">
                  <c:v>742.03000000000009</c:v>
                </c:pt>
                <c:pt idx="39193">
                  <c:v>742.05399999999997</c:v>
                </c:pt>
                <c:pt idx="39194">
                  <c:v>742.07900000000006</c:v>
                </c:pt>
                <c:pt idx="39195">
                  <c:v>742.10300000000007</c:v>
                </c:pt>
                <c:pt idx="39196">
                  <c:v>742.12800000000004</c:v>
                </c:pt>
                <c:pt idx="39197">
                  <c:v>742.15200000000004</c:v>
                </c:pt>
                <c:pt idx="39198">
                  <c:v>742.17699999999991</c:v>
                </c:pt>
                <c:pt idx="39199">
                  <c:v>742.20100000000002</c:v>
                </c:pt>
                <c:pt idx="39200">
                  <c:v>742.226</c:v>
                </c:pt>
                <c:pt idx="39201">
                  <c:v>742.25</c:v>
                </c:pt>
                <c:pt idx="39202">
                  <c:v>742.27499999999998</c:v>
                </c:pt>
                <c:pt idx="39203">
                  <c:v>742.29900000000009</c:v>
                </c:pt>
                <c:pt idx="39204">
                  <c:v>742.32399999999996</c:v>
                </c:pt>
                <c:pt idx="39205">
                  <c:v>742.34800000000007</c:v>
                </c:pt>
                <c:pt idx="39206">
                  <c:v>742.37299999999993</c:v>
                </c:pt>
                <c:pt idx="39207">
                  <c:v>742.39700000000005</c:v>
                </c:pt>
                <c:pt idx="39208">
                  <c:v>742.42199999999991</c:v>
                </c:pt>
                <c:pt idx="39209">
                  <c:v>742.44600000000003</c:v>
                </c:pt>
                <c:pt idx="39210">
                  <c:v>742.471</c:v>
                </c:pt>
                <c:pt idx="39211">
                  <c:v>742.495</c:v>
                </c:pt>
                <c:pt idx="39212">
                  <c:v>742.52</c:v>
                </c:pt>
                <c:pt idx="39213">
                  <c:v>742.54399999999998</c:v>
                </c:pt>
                <c:pt idx="39214">
                  <c:v>742.56899999999996</c:v>
                </c:pt>
                <c:pt idx="39215">
                  <c:v>742.59299999999996</c:v>
                </c:pt>
                <c:pt idx="39216">
                  <c:v>742.61799999999994</c:v>
                </c:pt>
                <c:pt idx="39217">
                  <c:v>742.64199999999994</c:v>
                </c:pt>
                <c:pt idx="39218">
                  <c:v>742.66700000000003</c:v>
                </c:pt>
                <c:pt idx="39219">
                  <c:v>742.69099999999992</c:v>
                </c:pt>
                <c:pt idx="39220">
                  <c:v>742.71600000000001</c:v>
                </c:pt>
                <c:pt idx="39221">
                  <c:v>742.74</c:v>
                </c:pt>
                <c:pt idx="39222">
                  <c:v>742.76499999999999</c:v>
                </c:pt>
                <c:pt idx="39223">
                  <c:v>742.78899999999999</c:v>
                </c:pt>
                <c:pt idx="39224">
                  <c:v>742.8130000000001</c:v>
                </c:pt>
                <c:pt idx="39225">
                  <c:v>742.83799999999997</c:v>
                </c:pt>
                <c:pt idx="39226">
                  <c:v>742.86200000000008</c:v>
                </c:pt>
                <c:pt idx="39227">
                  <c:v>742.88699999999994</c:v>
                </c:pt>
                <c:pt idx="39228">
                  <c:v>742.91099999999994</c:v>
                </c:pt>
                <c:pt idx="39229">
                  <c:v>742.93599999999992</c:v>
                </c:pt>
                <c:pt idx="39230">
                  <c:v>742.95999999999992</c:v>
                </c:pt>
                <c:pt idx="39231">
                  <c:v>742.98500000000001</c:v>
                </c:pt>
                <c:pt idx="39232">
                  <c:v>743.0089999999999</c:v>
                </c:pt>
                <c:pt idx="39233">
                  <c:v>743.03399999999999</c:v>
                </c:pt>
                <c:pt idx="39234">
                  <c:v>743.05799999999999</c:v>
                </c:pt>
                <c:pt idx="39235">
                  <c:v>743.08199999999999</c:v>
                </c:pt>
                <c:pt idx="39236">
                  <c:v>743.10699999999997</c:v>
                </c:pt>
                <c:pt idx="39237">
                  <c:v>743.13100000000009</c:v>
                </c:pt>
                <c:pt idx="39238">
                  <c:v>743.15599999999995</c:v>
                </c:pt>
                <c:pt idx="39239">
                  <c:v>743.18000000000006</c:v>
                </c:pt>
                <c:pt idx="39240">
                  <c:v>743.20499999999993</c:v>
                </c:pt>
                <c:pt idx="39241">
                  <c:v>743.22900000000004</c:v>
                </c:pt>
                <c:pt idx="39242">
                  <c:v>743.25400000000002</c:v>
                </c:pt>
                <c:pt idx="39243">
                  <c:v>743.27800000000002</c:v>
                </c:pt>
                <c:pt idx="39244">
                  <c:v>743.30200000000002</c:v>
                </c:pt>
                <c:pt idx="39245">
                  <c:v>743.327</c:v>
                </c:pt>
                <c:pt idx="39246">
                  <c:v>743.351</c:v>
                </c:pt>
                <c:pt idx="39247">
                  <c:v>743.37599999999998</c:v>
                </c:pt>
                <c:pt idx="39248">
                  <c:v>743.40000000000009</c:v>
                </c:pt>
                <c:pt idx="39249">
                  <c:v>743.42499999999995</c:v>
                </c:pt>
                <c:pt idx="39250">
                  <c:v>743.44900000000007</c:v>
                </c:pt>
                <c:pt idx="39251">
                  <c:v>743.47299999999996</c:v>
                </c:pt>
                <c:pt idx="39252">
                  <c:v>743.49800000000005</c:v>
                </c:pt>
                <c:pt idx="39253">
                  <c:v>743.52200000000005</c:v>
                </c:pt>
                <c:pt idx="39254">
                  <c:v>743.54700000000003</c:v>
                </c:pt>
                <c:pt idx="39255">
                  <c:v>743.57100000000003</c:v>
                </c:pt>
                <c:pt idx="39256">
                  <c:v>743.596</c:v>
                </c:pt>
                <c:pt idx="39257">
                  <c:v>743.62</c:v>
                </c:pt>
                <c:pt idx="39258">
                  <c:v>743.64400000000001</c:v>
                </c:pt>
                <c:pt idx="39259">
                  <c:v>743.66899999999998</c:v>
                </c:pt>
                <c:pt idx="39260">
                  <c:v>743.69299999999998</c:v>
                </c:pt>
                <c:pt idx="39261">
                  <c:v>743.71800000000007</c:v>
                </c:pt>
                <c:pt idx="39262">
                  <c:v>743.74199999999996</c:v>
                </c:pt>
                <c:pt idx="39263">
                  <c:v>743.76599999999996</c:v>
                </c:pt>
                <c:pt idx="39264">
                  <c:v>743.79100000000005</c:v>
                </c:pt>
                <c:pt idx="39265">
                  <c:v>743.81499999999994</c:v>
                </c:pt>
                <c:pt idx="39266">
                  <c:v>743.84</c:v>
                </c:pt>
                <c:pt idx="39267">
                  <c:v>743.86400000000003</c:v>
                </c:pt>
                <c:pt idx="39268">
                  <c:v>743.88799999999992</c:v>
                </c:pt>
                <c:pt idx="39269">
                  <c:v>743.91300000000001</c:v>
                </c:pt>
                <c:pt idx="39270">
                  <c:v>743.93700000000001</c:v>
                </c:pt>
                <c:pt idx="39271">
                  <c:v>743.96199999999999</c:v>
                </c:pt>
                <c:pt idx="39272">
                  <c:v>743.98599999999999</c:v>
                </c:pt>
                <c:pt idx="39273">
                  <c:v>744.01</c:v>
                </c:pt>
                <c:pt idx="39274">
                  <c:v>744.03499999999997</c:v>
                </c:pt>
                <c:pt idx="39275">
                  <c:v>744.05900000000008</c:v>
                </c:pt>
                <c:pt idx="39276">
                  <c:v>744.08399999999995</c:v>
                </c:pt>
                <c:pt idx="39277">
                  <c:v>744.10800000000006</c:v>
                </c:pt>
                <c:pt idx="39278">
                  <c:v>744.13200000000006</c:v>
                </c:pt>
                <c:pt idx="39279">
                  <c:v>744.15700000000004</c:v>
                </c:pt>
                <c:pt idx="39280">
                  <c:v>744.18100000000004</c:v>
                </c:pt>
                <c:pt idx="39281">
                  <c:v>744.20600000000002</c:v>
                </c:pt>
                <c:pt idx="39282">
                  <c:v>744.23</c:v>
                </c:pt>
                <c:pt idx="39283">
                  <c:v>744.25400000000002</c:v>
                </c:pt>
                <c:pt idx="39284">
                  <c:v>744.279</c:v>
                </c:pt>
                <c:pt idx="39285">
                  <c:v>744.303</c:v>
                </c:pt>
                <c:pt idx="39286">
                  <c:v>744.327</c:v>
                </c:pt>
                <c:pt idx="39287">
                  <c:v>744.35199999999998</c:v>
                </c:pt>
                <c:pt idx="39288">
                  <c:v>744.37599999999998</c:v>
                </c:pt>
                <c:pt idx="39289">
                  <c:v>744.40100000000007</c:v>
                </c:pt>
                <c:pt idx="39290">
                  <c:v>744.42499999999995</c:v>
                </c:pt>
                <c:pt idx="39291">
                  <c:v>744.44899999999996</c:v>
                </c:pt>
                <c:pt idx="39292">
                  <c:v>744.47400000000005</c:v>
                </c:pt>
                <c:pt idx="39293">
                  <c:v>744.49799999999993</c:v>
                </c:pt>
                <c:pt idx="39294">
                  <c:v>744.52200000000005</c:v>
                </c:pt>
                <c:pt idx="39295">
                  <c:v>744.54699999999991</c:v>
                </c:pt>
                <c:pt idx="39296">
                  <c:v>744.56999999999994</c:v>
                </c:pt>
                <c:pt idx="39297">
                  <c:v>744.57100000000003</c:v>
                </c:pt>
                <c:pt idx="39298">
                  <c:v>744.596</c:v>
                </c:pt>
                <c:pt idx="39299">
                  <c:v>744.596</c:v>
                </c:pt>
                <c:pt idx="39300">
                  <c:v>744.62</c:v>
                </c:pt>
                <c:pt idx="39301">
                  <c:v>744.62300000000005</c:v>
                </c:pt>
                <c:pt idx="39302">
                  <c:v>744.64400000000001</c:v>
                </c:pt>
                <c:pt idx="39303">
                  <c:v>744.649</c:v>
                </c:pt>
                <c:pt idx="39304">
                  <c:v>744.66899999999998</c:v>
                </c:pt>
                <c:pt idx="39305">
                  <c:v>744.67499999999995</c:v>
                </c:pt>
                <c:pt idx="39306">
                  <c:v>744.70100000000002</c:v>
                </c:pt>
                <c:pt idx="39307">
                  <c:v>744.72700000000009</c:v>
                </c:pt>
                <c:pt idx="39308">
                  <c:v>744.75400000000002</c:v>
                </c:pt>
                <c:pt idx="39309">
                  <c:v>744.78</c:v>
                </c:pt>
                <c:pt idx="39310">
                  <c:v>744.80600000000004</c:v>
                </c:pt>
                <c:pt idx="39311">
                  <c:v>744.83199999999999</c:v>
                </c:pt>
                <c:pt idx="39312">
                  <c:v>744.85799999999995</c:v>
                </c:pt>
                <c:pt idx="39313">
                  <c:v>744.88499999999999</c:v>
                </c:pt>
                <c:pt idx="39314">
                  <c:v>744.91100000000006</c:v>
                </c:pt>
                <c:pt idx="39315">
                  <c:v>744.93700000000001</c:v>
                </c:pt>
                <c:pt idx="39316">
                  <c:v>744.96299999999997</c:v>
                </c:pt>
                <c:pt idx="39317">
                  <c:v>744.98899999999992</c:v>
                </c:pt>
                <c:pt idx="39318">
                  <c:v>745.01599999999996</c:v>
                </c:pt>
                <c:pt idx="39319">
                  <c:v>745.04199999999992</c:v>
                </c:pt>
                <c:pt idx="39320">
                  <c:v>745.06799999999998</c:v>
                </c:pt>
                <c:pt idx="39321">
                  <c:v>745.09400000000005</c:v>
                </c:pt>
                <c:pt idx="39322">
                  <c:v>745.12</c:v>
                </c:pt>
                <c:pt idx="39323">
                  <c:v>745.14700000000005</c:v>
                </c:pt>
                <c:pt idx="39324">
                  <c:v>745.173</c:v>
                </c:pt>
                <c:pt idx="39325">
                  <c:v>745.19899999999996</c:v>
                </c:pt>
                <c:pt idx="39326">
                  <c:v>745.22500000000002</c:v>
                </c:pt>
                <c:pt idx="39327">
                  <c:v>745.25099999999998</c:v>
                </c:pt>
                <c:pt idx="39328">
                  <c:v>745.27699999999993</c:v>
                </c:pt>
                <c:pt idx="39329">
                  <c:v>745.30399999999997</c:v>
                </c:pt>
                <c:pt idx="39330">
                  <c:v>745.32999999999993</c:v>
                </c:pt>
                <c:pt idx="39331">
                  <c:v>745.35599999999999</c:v>
                </c:pt>
                <c:pt idx="39332">
                  <c:v>745.38200000000006</c:v>
                </c:pt>
                <c:pt idx="39333">
                  <c:v>745.40800000000002</c:v>
                </c:pt>
                <c:pt idx="39334">
                  <c:v>745.43399999999997</c:v>
                </c:pt>
                <c:pt idx="39335">
                  <c:v>745.46100000000001</c:v>
                </c:pt>
                <c:pt idx="39336">
                  <c:v>745.48699999999997</c:v>
                </c:pt>
                <c:pt idx="39337">
                  <c:v>745.51300000000003</c:v>
                </c:pt>
                <c:pt idx="39338">
                  <c:v>745.53899999999999</c:v>
                </c:pt>
                <c:pt idx="39339">
                  <c:v>745.56499999999994</c:v>
                </c:pt>
                <c:pt idx="39340">
                  <c:v>745.59100000000001</c:v>
                </c:pt>
                <c:pt idx="39341">
                  <c:v>745.61799999999994</c:v>
                </c:pt>
                <c:pt idx="39342">
                  <c:v>745.64400000000001</c:v>
                </c:pt>
                <c:pt idx="39343">
                  <c:v>745.67000000000007</c:v>
                </c:pt>
                <c:pt idx="39344">
                  <c:v>745.69600000000003</c:v>
                </c:pt>
                <c:pt idx="39345">
                  <c:v>745.72199999999998</c:v>
                </c:pt>
                <c:pt idx="39346">
                  <c:v>745.74799999999993</c:v>
                </c:pt>
                <c:pt idx="39347">
                  <c:v>745.77499999999998</c:v>
                </c:pt>
                <c:pt idx="39348">
                  <c:v>745.80100000000004</c:v>
                </c:pt>
                <c:pt idx="39349">
                  <c:v>745.827</c:v>
                </c:pt>
                <c:pt idx="39350">
                  <c:v>745.85299999999995</c:v>
                </c:pt>
                <c:pt idx="39351">
                  <c:v>745.87900000000002</c:v>
                </c:pt>
                <c:pt idx="39352">
                  <c:v>745.90499999999997</c:v>
                </c:pt>
                <c:pt idx="39353">
                  <c:v>745.93100000000004</c:v>
                </c:pt>
                <c:pt idx="39354">
                  <c:v>745.95800000000008</c:v>
                </c:pt>
                <c:pt idx="39355">
                  <c:v>745.98400000000004</c:v>
                </c:pt>
                <c:pt idx="39356">
                  <c:v>746.01</c:v>
                </c:pt>
                <c:pt idx="39357">
                  <c:v>746.03599999999994</c:v>
                </c:pt>
                <c:pt idx="39358">
                  <c:v>746.0619999999999</c:v>
                </c:pt>
                <c:pt idx="39359">
                  <c:v>746.08800000000008</c:v>
                </c:pt>
                <c:pt idx="39360">
                  <c:v>746.11400000000003</c:v>
                </c:pt>
                <c:pt idx="39361">
                  <c:v>746.14099999999996</c:v>
                </c:pt>
                <c:pt idx="39362">
                  <c:v>746.16700000000003</c:v>
                </c:pt>
                <c:pt idx="39363">
                  <c:v>746.19299999999998</c:v>
                </c:pt>
                <c:pt idx="39364">
                  <c:v>746.21900000000005</c:v>
                </c:pt>
                <c:pt idx="39365">
                  <c:v>746.245</c:v>
                </c:pt>
                <c:pt idx="39366">
                  <c:v>746.27099999999996</c:v>
                </c:pt>
                <c:pt idx="39367">
                  <c:v>746.29700000000003</c:v>
                </c:pt>
                <c:pt idx="39368">
                  <c:v>746.32299999999998</c:v>
                </c:pt>
                <c:pt idx="39369">
                  <c:v>746.34999999999991</c:v>
                </c:pt>
                <c:pt idx="39370">
                  <c:v>746.37600000000009</c:v>
                </c:pt>
                <c:pt idx="39371">
                  <c:v>746.40200000000004</c:v>
                </c:pt>
                <c:pt idx="39372">
                  <c:v>746.428</c:v>
                </c:pt>
                <c:pt idx="39373">
                  <c:v>746.45399999999995</c:v>
                </c:pt>
                <c:pt idx="39374">
                  <c:v>746.48</c:v>
                </c:pt>
                <c:pt idx="39375">
                  <c:v>746.50599999999997</c:v>
                </c:pt>
                <c:pt idx="39376">
                  <c:v>746.53200000000004</c:v>
                </c:pt>
                <c:pt idx="39377">
                  <c:v>746.55799999999999</c:v>
                </c:pt>
                <c:pt idx="39378">
                  <c:v>746.58500000000004</c:v>
                </c:pt>
                <c:pt idx="39379">
                  <c:v>746.61099999999999</c:v>
                </c:pt>
                <c:pt idx="39380">
                  <c:v>746.63700000000006</c:v>
                </c:pt>
                <c:pt idx="39381">
                  <c:v>746.66300000000001</c:v>
                </c:pt>
                <c:pt idx="39382">
                  <c:v>746.68899999999996</c:v>
                </c:pt>
                <c:pt idx="39383">
                  <c:v>746.71499999999992</c:v>
                </c:pt>
                <c:pt idx="39384">
                  <c:v>746.74099999999999</c:v>
                </c:pt>
                <c:pt idx="39385">
                  <c:v>746.76700000000005</c:v>
                </c:pt>
                <c:pt idx="39386">
                  <c:v>746.79300000000001</c:v>
                </c:pt>
                <c:pt idx="39387">
                  <c:v>746.81899999999996</c:v>
                </c:pt>
                <c:pt idx="39388">
                  <c:v>746.846</c:v>
                </c:pt>
                <c:pt idx="39389">
                  <c:v>746.87199999999996</c:v>
                </c:pt>
                <c:pt idx="39390">
                  <c:v>746.89800000000002</c:v>
                </c:pt>
                <c:pt idx="39391">
                  <c:v>746.92399999999998</c:v>
                </c:pt>
                <c:pt idx="39392">
                  <c:v>746.95</c:v>
                </c:pt>
                <c:pt idx="39393">
                  <c:v>746.976</c:v>
                </c:pt>
                <c:pt idx="39394">
                  <c:v>747.00199999999995</c:v>
                </c:pt>
                <c:pt idx="39395">
                  <c:v>747.02800000000002</c:v>
                </c:pt>
                <c:pt idx="39396">
                  <c:v>747.05399999999997</c:v>
                </c:pt>
                <c:pt idx="39397">
                  <c:v>747.08</c:v>
                </c:pt>
                <c:pt idx="39398">
                  <c:v>747.10599999999999</c:v>
                </c:pt>
                <c:pt idx="39399">
                  <c:v>747.13299999999992</c:v>
                </c:pt>
                <c:pt idx="39400">
                  <c:v>747.15899999999999</c:v>
                </c:pt>
                <c:pt idx="39401">
                  <c:v>747.18500000000006</c:v>
                </c:pt>
                <c:pt idx="39402">
                  <c:v>747.21100000000001</c:v>
                </c:pt>
                <c:pt idx="39403">
                  <c:v>747.23699999999997</c:v>
                </c:pt>
                <c:pt idx="39404">
                  <c:v>747.26299999999992</c:v>
                </c:pt>
                <c:pt idx="39405">
                  <c:v>747.28899999999999</c:v>
                </c:pt>
                <c:pt idx="39406">
                  <c:v>747.31500000000005</c:v>
                </c:pt>
                <c:pt idx="39407">
                  <c:v>747.34100000000001</c:v>
                </c:pt>
                <c:pt idx="39408">
                  <c:v>747.36699999999996</c:v>
                </c:pt>
                <c:pt idx="39409">
                  <c:v>747.39299999999992</c:v>
                </c:pt>
                <c:pt idx="39410">
                  <c:v>747.41899999999998</c:v>
                </c:pt>
                <c:pt idx="39411">
                  <c:v>747.44500000000005</c:v>
                </c:pt>
                <c:pt idx="39412">
                  <c:v>747.471</c:v>
                </c:pt>
                <c:pt idx="39413">
                  <c:v>747.49799999999993</c:v>
                </c:pt>
                <c:pt idx="39414">
                  <c:v>747.524</c:v>
                </c:pt>
                <c:pt idx="39415">
                  <c:v>747.55000000000007</c:v>
                </c:pt>
                <c:pt idx="39416">
                  <c:v>747.57600000000002</c:v>
                </c:pt>
                <c:pt idx="39417">
                  <c:v>747.60199999999998</c:v>
                </c:pt>
                <c:pt idx="39418">
                  <c:v>747.62799999999993</c:v>
                </c:pt>
                <c:pt idx="39419">
                  <c:v>747.654</c:v>
                </c:pt>
                <c:pt idx="39420">
                  <c:v>747.68000000000006</c:v>
                </c:pt>
                <c:pt idx="39421">
                  <c:v>747.70600000000002</c:v>
                </c:pt>
                <c:pt idx="39422">
                  <c:v>747.73199999999997</c:v>
                </c:pt>
                <c:pt idx="39423">
                  <c:v>747.75799999999992</c:v>
                </c:pt>
                <c:pt idx="39424">
                  <c:v>747.78399999999999</c:v>
                </c:pt>
                <c:pt idx="39425">
                  <c:v>747.81000000000006</c:v>
                </c:pt>
                <c:pt idx="39426">
                  <c:v>747.83600000000001</c:v>
                </c:pt>
                <c:pt idx="39427">
                  <c:v>747.86199999999997</c:v>
                </c:pt>
                <c:pt idx="39428">
                  <c:v>747.88799999999992</c:v>
                </c:pt>
                <c:pt idx="39429">
                  <c:v>747.91399999999999</c:v>
                </c:pt>
                <c:pt idx="39430">
                  <c:v>747.94</c:v>
                </c:pt>
                <c:pt idx="39431">
                  <c:v>747.96600000000001</c:v>
                </c:pt>
                <c:pt idx="39432">
                  <c:v>747.99199999999996</c:v>
                </c:pt>
                <c:pt idx="39433">
                  <c:v>748.01900000000001</c:v>
                </c:pt>
                <c:pt idx="39434">
                  <c:v>748.04500000000007</c:v>
                </c:pt>
                <c:pt idx="39435">
                  <c:v>748.07100000000003</c:v>
                </c:pt>
                <c:pt idx="39436">
                  <c:v>748.09699999999998</c:v>
                </c:pt>
                <c:pt idx="39437">
                  <c:v>748.12299999999993</c:v>
                </c:pt>
                <c:pt idx="39438">
                  <c:v>748.149</c:v>
                </c:pt>
                <c:pt idx="39439">
                  <c:v>748.17500000000007</c:v>
                </c:pt>
                <c:pt idx="39440">
                  <c:v>748.20100000000002</c:v>
                </c:pt>
                <c:pt idx="39441">
                  <c:v>748.22699999999998</c:v>
                </c:pt>
                <c:pt idx="39442">
                  <c:v>748.25299999999993</c:v>
                </c:pt>
                <c:pt idx="39443">
                  <c:v>748.279</c:v>
                </c:pt>
                <c:pt idx="39444">
                  <c:v>748.30500000000006</c:v>
                </c:pt>
                <c:pt idx="39445">
                  <c:v>748.33100000000002</c:v>
                </c:pt>
                <c:pt idx="39446">
                  <c:v>748.35699999999997</c:v>
                </c:pt>
                <c:pt idx="39447">
                  <c:v>748.38299999999992</c:v>
                </c:pt>
                <c:pt idx="39448">
                  <c:v>748.40899999999999</c:v>
                </c:pt>
                <c:pt idx="39449">
                  <c:v>748.43500000000006</c:v>
                </c:pt>
                <c:pt idx="39450">
                  <c:v>748.46100000000001</c:v>
                </c:pt>
                <c:pt idx="39451">
                  <c:v>748.48699999999997</c:v>
                </c:pt>
                <c:pt idx="39452">
                  <c:v>748.51299999999992</c:v>
                </c:pt>
                <c:pt idx="39453">
                  <c:v>748.53899999999999</c:v>
                </c:pt>
                <c:pt idx="39454">
                  <c:v>748.56500000000005</c:v>
                </c:pt>
                <c:pt idx="39455">
                  <c:v>748.59100000000001</c:v>
                </c:pt>
                <c:pt idx="39456">
                  <c:v>748.61699999999996</c:v>
                </c:pt>
                <c:pt idx="39457">
                  <c:v>748.64300000000003</c:v>
                </c:pt>
                <c:pt idx="39458">
                  <c:v>748.66899999999998</c:v>
                </c:pt>
                <c:pt idx="39459">
                  <c:v>748.69500000000005</c:v>
                </c:pt>
                <c:pt idx="39460">
                  <c:v>748.721</c:v>
                </c:pt>
                <c:pt idx="39461">
                  <c:v>748.74699999999996</c:v>
                </c:pt>
                <c:pt idx="39462">
                  <c:v>748.77300000000002</c:v>
                </c:pt>
                <c:pt idx="39463">
                  <c:v>748.79899999999998</c:v>
                </c:pt>
                <c:pt idx="39464">
                  <c:v>748.82499999999993</c:v>
                </c:pt>
                <c:pt idx="39465">
                  <c:v>748.851</c:v>
                </c:pt>
                <c:pt idx="39466">
                  <c:v>748.87700000000007</c:v>
                </c:pt>
                <c:pt idx="39467">
                  <c:v>748.90300000000002</c:v>
                </c:pt>
                <c:pt idx="39468">
                  <c:v>748.92899999999997</c:v>
                </c:pt>
                <c:pt idx="39469">
                  <c:v>748.95499999999993</c:v>
                </c:pt>
                <c:pt idx="39470">
                  <c:v>748.98099999999999</c:v>
                </c:pt>
                <c:pt idx="39471">
                  <c:v>749.00700000000006</c:v>
                </c:pt>
                <c:pt idx="39472">
                  <c:v>749.03300000000002</c:v>
                </c:pt>
                <c:pt idx="39473">
                  <c:v>749.05899999999997</c:v>
                </c:pt>
                <c:pt idx="39474">
                  <c:v>749.08499999999992</c:v>
                </c:pt>
                <c:pt idx="39475">
                  <c:v>749.11099999999999</c:v>
                </c:pt>
                <c:pt idx="39476">
                  <c:v>749.13700000000006</c:v>
                </c:pt>
                <c:pt idx="39477">
                  <c:v>749.16300000000001</c:v>
                </c:pt>
                <c:pt idx="39478">
                  <c:v>749.18899999999996</c:v>
                </c:pt>
                <c:pt idx="39479">
                  <c:v>749.21499999999992</c:v>
                </c:pt>
                <c:pt idx="39480">
                  <c:v>749.24099999999999</c:v>
                </c:pt>
                <c:pt idx="39481">
                  <c:v>749.26700000000005</c:v>
                </c:pt>
                <c:pt idx="39482">
                  <c:v>749.29300000000001</c:v>
                </c:pt>
                <c:pt idx="39483">
                  <c:v>749.31899999999996</c:v>
                </c:pt>
                <c:pt idx="39484">
                  <c:v>749.34500000000003</c:v>
                </c:pt>
                <c:pt idx="39485">
                  <c:v>749.37</c:v>
                </c:pt>
                <c:pt idx="39486">
                  <c:v>749.39599999999996</c:v>
                </c:pt>
                <c:pt idx="39487">
                  <c:v>749.42200000000003</c:v>
                </c:pt>
                <c:pt idx="39488">
                  <c:v>749.44799999999998</c:v>
                </c:pt>
                <c:pt idx="39489">
                  <c:v>749.47400000000005</c:v>
                </c:pt>
                <c:pt idx="39490">
                  <c:v>749.5</c:v>
                </c:pt>
                <c:pt idx="39491">
                  <c:v>749.52599999999995</c:v>
                </c:pt>
                <c:pt idx="39492">
                  <c:v>749.55200000000002</c:v>
                </c:pt>
                <c:pt idx="39493">
                  <c:v>749.57799999999997</c:v>
                </c:pt>
                <c:pt idx="39494">
                  <c:v>749.60400000000004</c:v>
                </c:pt>
                <c:pt idx="39495">
                  <c:v>749.63</c:v>
                </c:pt>
                <c:pt idx="39496">
                  <c:v>749.65600000000006</c:v>
                </c:pt>
                <c:pt idx="39497">
                  <c:v>749.68200000000002</c:v>
                </c:pt>
                <c:pt idx="39498">
                  <c:v>749.70799999999997</c:v>
                </c:pt>
                <c:pt idx="39499">
                  <c:v>749.73400000000004</c:v>
                </c:pt>
                <c:pt idx="39500">
                  <c:v>749.76</c:v>
                </c:pt>
                <c:pt idx="39501">
                  <c:v>749.78600000000006</c:v>
                </c:pt>
                <c:pt idx="39502">
                  <c:v>749.81200000000001</c:v>
                </c:pt>
                <c:pt idx="39503">
                  <c:v>749.83799999999997</c:v>
                </c:pt>
                <c:pt idx="39504">
                  <c:v>749.86399999999992</c:v>
                </c:pt>
                <c:pt idx="39505">
                  <c:v>749.88900000000001</c:v>
                </c:pt>
                <c:pt idx="39506">
                  <c:v>749.91499999999996</c:v>
                </c:pt>
                <c:pt idx="39507">
                  <c:v>749.94100000000003</c:v>
                </c:pt>
                <c:pt idx="39508">
                  <c:v>749.96699999999998</c:v>
                </c:pt>
                <c:pt idx="39509">
                  <c:v>749.99300000000005</c:v>
                </c:pt>
                <c:pt idx="39510">
                  <c:v>750.01900000000001</c:v>
                </c:pt>
                <c:pt idx="39511">
                  <c:v>750.04499999999996</c:v>
                </c:pt>
                <c:pt idx="39512">
                  <c:v>750.07099999999991</c:v>
                </c:pt>
                <c:pt idx="39513">
                  <c:v>750.09700000000009</c:v>
                </c:pt>
                <c:pt idx="39514">
                  <c:v>750.12300000000005</c:v>
                </c:pt>
                <c:pt idx="39515">
                  <c:v>750.149</c:v>
                </c:pt>
                <c:pt idx="39516">
                  <c:v>750.17499999999995</c:v>
                </c:pt>
                <c:pt idx="39517">
                  <c:v>750.20099999999991</c:v>
                </c:pt>
                <c:pt idx="39518">
                  <c:v>750.22700000000009</c:v>
                </c:pt>
                <c:pt idx="39519">
                  <c:v>750.25199999999995</c:v>
                </c:pt>
                <c:pt idx="39520">
                  <c:v>750.27800000000002</c:v>
                </c:pt>
                <c:pt idx="39521">
                  <c:v>750.30400000000009</c:v>
                </c:pt>
                <c:pt idx="39522">
                  <c:v>750.33</c:v>
                </c:pt>
                <c:pt idx="39523">
                  <c:v>750.35599999999999</c:v>
                </c:pt>
                <c:pt idx="39524">
                  <c:v>750.38199999999995</c:v>
                </c:pt>
                <c:pt idx="39525">
                  <c:v>750.4079999999999</c:v>
                </c:pt>
                <c:pt idx="39526">
                  <c:v>750.43400000000008</c:v>
                </c:pt>
                <c:pt idx="39527">
                  <c:v>750.46</c:v>
                </c:pt>
                <c:pt idx="39528">
                  <c:v>750.48599999999999</c:v>
                </c:pt>
                <c:pt idx="39529">
                  <c:v>750.51199999999994</c:v>
                </c:pt>
                <c:pt idx="39530">
                  <c:v>750.53700000000003</c:v>
                </c:pt>
                <c:pt idx="39531">
                  <c:v>750.56299999999999</c:v>
                </c:pt>
                <c:pt idx="39532">
                  <c:v>750.58899999999994</c:v>
                </c:pt>
                <c:pt idx="39533">
                  <c:v>750.6149999999999</c:v>
                </c:pt>
                <c:pt idx="39534">
                  <c:v>750.64100000000008</c:v>
                </c:pt>
                <c:pt idx="39535">
                  <c:v>750.66700000000003</c:v>
                </c:pt>
                <c:pt idx="39536">
                  <c:v>750.69299999999998</c:v>
                </c:pt>
                <c:pt idx="39537">
                  <c:v>750.71899999999994</c:v>
                </c:pt>
                <c:pt idx="39538">
                  <c:v>750.745</c:v>
                </c:pt>
                <c:pt idx="39539">
                  <c:v>750.77100000000007</c:v>
                </c:pt>
                <c:pt idx="39540">
                  <c:v>750.79599999999994</c:v>
                </c:pt>
                <c:pt idx="39541">
                  <c:v>750.822</c:v>
                </c:pt>
                <c:pt idx="39542">
                  <c:v>750.84800000000007</c:v>
                </c:pt>
                <c:pt idx="39543">
                  <c:v>750.87400000000002</c:v>
                </c:pt>
                <c:pt idx="39544">
                  <c:v>750.9</c:v>
                </c:pt>
                <c:pt idx="39545">
                  <c:v>750.92599999999993</c:v>
                </c:pt>
                <c:pt idx="39546">
                  <c:v>750.952</c:v>
                </c:pt>
                <c:pt idx="39547">
                  <c:v>750.97800000000007</c:v>
                </c:pt>
                <c:pt idx="39548">
                  <c:v>751.00299999999993</c:v>
                </c:pt>
                <c:pt idx="39549">
                  <c:v>751.029</c:v>
                </c:pt>
                <c:pt idx="39550">
                  <c:v>751.05500000000006</c:v>
                </c:pt>
                <c:pt idx="39551">
                  <c:v>751.08100000000002</c:v>
                </c:pt>
                <c:pt idx="39552">
                  <c:v>751.10699999999997</c:v>
                </c:pt>
                <c:pt idx="39553">
                  <c:v>751.13299999999992</c:v>
                </c:pt>
                <c:pt idx="39554">
                  <c:v>751.15899999999999</c:v>
                </c:pt>
                <c:pt idx="39555">
                  <c:v>751.18500000000006</c:v>
                </c:pt>
                <c:pt idx="39556">
                  <c:v>751.20999999999992</c:v>
                </c:pt>
                <c:pt idx="39557">
                  <c:v>751.23599999999999</c:v>
                </c:pt>
                <c:pt idx="39558">
                  <c:v>751.26200000000006</c:v>
                </c:pt>
                <c:pt idx="39559">
                  <c:v>751.28800000000001</c:v>
                </c:pt>
                <c:pt idx="39560">
                  <c:v>751.31399999999996</c:v>
                </c:pt>
                <c:pt idx="39561">
                  <c:v>751.33999999999992</c:v>
                </c:pt>
                <c:pt idx="39562">
                  <c:v>751.36599999999999</c:v>
                </c:pt>
                <c:pt idx="39563">
                  <c:v>751.39099999999996</c:v>
                </c:pt>
                <c:pt idx="39564">
                  <c:v>751.41699999999992</c:v>
                </c:pt>
                <c:pt idx="39565">
                  <c:v>751.4430000000001</c:v>
                </c:pt>
                <c:pt idx="39566">
                  <c:v>751.46900000000005</c:v>
                </c:pt>
                <c:pt idx="39567">
                  <c:v>751.495</c:v>
                </c:pt>
                <c:pt idx="39568">
                  <c:v>751.52099999999996</c:v>
                </c:pt>
                <c:pt idx="39569">
                  <c:v>751.54700000000003</c:v>
                </c:pt>
                <c:pt idx="39570">
                  <c:v>751.572</c:v>
                </c:pt>
                <c:pt idx="39571">
                  <c:v>751.59799999999996</c:v>
                </c:pt>
                <c:pt idx="39572">
                  <c:v>751.62399999999991</c:v>
                </c:pt>
                <c:pt idx="39573">
                  <c:v>751.65000000000009</c:v>
                </c:pt>
                <c:pt idx="39574">
                  <c:v>751.67600000000004</c:v>
                </c:pt>
                <c:pt idx="39575">
                  <c:v>751.702</c:v>
                </c:pt>
                <c:pt idx="39576">
                  <c:v>751.72799999999995</c:v>
                </c:pt>
                <c:pt idx="39577">
                  <c:v>751.75300000000004</c:v>
                </c:pt>
                <c:pt idx="39578">
                  <c:v>751.779</c:v>
                </c:pt>
                <c:pt idx="39579">
                  <c:v>751.80499999999995</c:v>
                </c:pt>
                <c:pt idx="39580">
                  <c:v>751.8309999999999</c:v>
                </c:pt>
                <c:pt idx="39581">
                  <c:v>751.85700000000008</c:v>
                </c:pt>
                <c:pt idx="39582">
                  <c:v>751.88300000000004</c:v>
                </c:pt>
                <c:pt idx="39583">
                  <c:v>751.90800000000002</c:v>
                </c:pt>
                <c:pt idx="39584">
                  <c:v>751.93400000000008</c:v>
                </c:pt>
                <c:pt idx="39585">
                  <c:v>751.96</c:v>
                </c:pt>
                <c:pt idx="39586">
                  <c:v>751.98599999999999</c:v>
                </c:pt>
                <c:pt idx="39587">
                  <c:v>752.01199999999994</c:v>
                </c:pt>
                <c:pt idx="39588">
                  <c:v>752.03700000000003</c:v>
                </c:pt>
                <c:pt idx="39589">
                  <c:v>752.06299999999999</c:v>
                </c:pt>
                <c:pt idx="39590">
                  <c:v>752.08899999999994</c:v>
                </c:pt>
                <c:pt idx="39591">
                  <c:v>752.11500000000001</c:v>
                </c:pt>
                <c:pt idx="39592">
                  <c:v>752.14100000000008</c:v>
                </c:pt>
                <c:pt idx="39593">
                  <c:v>752.16700000000003</c:v>
                </c:pt>
                <c:pt idx="39594">
                  <c:v>752.19200000000001</c:v>
                </c:pt>
                <c:pt idx="39595">
                  <c:v>752.21800000000007</c:v>
                </c:pt>
                <c:pt idx="39596">
                  <c:v>752.24400000000003</c:v>
                </c:pt>
                <c:pt idx="39597">
                  <c:v>752.27</c:v>
                </c:pt>
                <c:pt idx="39598">
                  <c:v>752.29599999999994</c:v>
                </c:pt>
                <c:pt idx="39599">
                  <c:v>752.32100000000003</c:v>
                </c:pt>
                <c:pt idx="39600">
                  <c:v>752.34699999999998</c:v>
                </c:pt>
                <c:pt idx="39601">
                  <c:v>752.37299999999993</c:v>
                </c:pt>
                <c:pt idx="39602">
                  <c:v>752.399</c:v>
                </c:pt>
                <c:pt idx="39603">
                  <c:v>752.42500000000007</c:v>
                </c:pt>
                <c:pt idx="39604">
                  <c:v>752.45</c:v>
                </c:pt>
                <c:pt idx="39605">
                  <c:v>752.476</c:v>
                </c:pt>
                <c:pt idx="39606">
                  <c:v>752.50200000000007</c:v>
                </c:pt>
                <c:pt idx="39607">
                  <c:v>752.52800000000002</c:v>
                </c:pt>
                <c:pt idx="39608">
                  <c:v>752.55399999999997</c:v>
                </c:pt>
                <c:pt idx="39609">
                  <c:v>752.57899999999995</c:v>
                </c:pt>
                <c:pt idx="39610">
                  <c:v>752.60500000000002</c:v>
                </c:pt>
                <c:pt idx="39611">
                  <c:v>752.63099999999997</c:v>
                </c:pt>
                <c:pt idx="39612">
                  <c:v>752.65700000000004</c:v>
                </c:pt>
                <c:pt idx="39613">
                  <c:v>752.68299999999999</c:v>
                </c:pt>
                <c:pt idx="39614">
                  <c:v>752.70799999999997</c:v>
                </c:pt>
                <c:pt idx="39615">
                  <c:v>752.73400000000004</c:v>
                </c:pt>
                <c:pt idx="39616">
                  <c:v>752.76</c:v>
                </c:pt>
                <c:pt idx="39617">
                  <c:v>752.78599999999994</c:v>
                </c:pt>
                <c:pt idx="39618">
                  <c:v>752.81200000000001</c:v>
                </c:pt>
                <c:pt idx="39619">
                  <c:v>752.83699999999999</c:v>
                </c:pt>
                <c:pt idx="39620">
                  <c:v>752.86299999999994</c:v>
                </c:pt>
                <c:pt idx="39621">
                  <c:v>752.88900000000001</c:v>
                </c:pt>
                <c:pt idx="39622">
                  <c:v>752.91499999999996</c:v>
                </c:pt>
                <c:pt idx="39623">
                  <c:v>752.93999999999994</c:v>
                </c:pt>
                <c:pt idx="39624">
                  <c:v>752.96600000000001</c:v>
                </c:pt>
                <c:pt idx="39625">
                  <c:v>752.99200000000008</c:v>
                </c:pt>
                <c:pt idx="39626">
                  <c:v>753.01800000000003</c:v>
                </c:pt>
                <c:pt idx="39627">
                  <c:v>753.04399999999998</c:v>
                </c:pt>
                <c:pt idx="39628">
                  <c:v>753.06900000000007</c:v>
                </c:pt>
                <c:pt idx="39629">
                  <c:v>753.09500000000003</c:v>
                </c:pt>
                <c:pt idx="39630">
                  <c:v>753.12099999999998</c:v>
                </c:pt>
                <c:pt idx="39631">
                  <c:v>753.14699999999993</c:v>
                </c:pt>
                <c:pt idx="39632">
                  <c:v>753.17200000000003</c:v>
                </c:pt>
                <c:pt idx="39633">
                  <c:v>753.19799999999998</c:v>
                </c:pt>
                <c:pt idx="39634">
                  <c:v>753.22399999999993</c:v>
                </c:pt>
                <c:pt idx="39635">
                  <c:v>753.25</c:v>
                </c:pt>
                <c:pt idx="39636">
                  <c:v>753.27499999999998</c:v>
                </c:pt>
                <c:pt idx="39637">
                  <c:v>753.30099999999993</c:v>
                </c:pt>
                <c:pt idx="39638">
                  <c:v>753.327</c:v>
                </c:pt>
                <c:pt idx="39639">
                  <c:v>753.35300000000007</c:v>
                </c:pt>
                <c:pt idx="39640">
                  <c:v>753.37799999999993</c:v>
                </c:pt>
                <c:pt idx="39641">
                  <c:v>753.404</c:v>
                </c:pt>
                <c:pt idx="39642">
                  <c:v>753.43000000000006</c:v>
                </c:pt>
                <c:pt idx="39643">
                  <c:v>753.45600000000002</c:v>
                </c:pt>
                <c:pt idx="39644">
                  <c:v>753.48099999999999</c:v>
                </c:pt>
                <c:pt idx="39645">
                  <c:v>753.50700000000006</c:v>
                </c:pt>
                <c:pt idx="39646">
                  <c:v>753.53300000000002</c:v>
                </c:pt>
                <c:pt idx="39647">
                  <c:v>753.55899999999997</c:v>
                </c:pt>
                <c:pt idx="39648">
                  <c:v>753.58399999999995</c:v>
                </c:pt>
                <c:pt idx="39649">
                  <c:v>753.61</c:v>
                </c:pt>
                <c:pt idx="39650">
                  <c:v>753.63599999999997</c:v>
                </c:pt>
                <c:pt idx="39651">
                  <c:v>753.66200000000003</c:v>
                </c:pt>
                <c:pt idx="39652">
                  <c:v>753.68700000000001</c:v>
                </c:pt>
                <c:pt idx="39653">
                  <c:v>753.71299999999997</c:v>
                </c:pt>
                <c:pt idx="39654">
                  <c:v>753.73900000000003</c:v>
                </c:pt>
                <c:pt idx="39655">
                  <c:v>753.76499999999999</c:v>
                </c:pt>
                <c:pt idx="39656">
                  <c:v>753.79000000000008</c:v>
                </c:pt>
                <c:pt idx="39657">
                  <c:v>753.81600000000003</c:v>
                </c:pt>
                <c:pt idx="39658">
                  <c:v>753.84199999999998</c:v>
                </c:pt>
                <c:pt idx="39659">
                  <c:v>753.86700000000008</c:v>
                </c:pt>
                <c:pt idx="39660">
                  <c:v>753.89300000000003</c:v>
                </c:pt>
                <c:pt idx="39661">
                  <c:v>753.91899999999998</c:v>
                </c:pt>
                <c:pt idx="39662">
                  <c:v>753.94499999999994</c:v>
                </c:pt>
                <c:pt idx="39663">
                  <c:v>753.97</c:v>
                </c:pt>
                <c:pt idx="39664">
                  <c:v>753.99599999999998</c:v>
                </c:pt>
                <c:pt idx="39665">
                  <c:v>754.02199999999993</c:v>
                </c:pt>
                <c:pt idx="39666">
                  <c:v>754.04700000000003</c:v>
                </c:pt>
                <c:pt idx="39667">
                  <c:v>754.07299999999998</c:v>
                </c:pt>
                <c:pt idx="39668">
                  <c:v>754.09899999999993</c:v>
                </c:pt>
                <c:pt idx="39669">
                  <c:v>754.125</c:v>
                </c:pt>
                <c:pt idx="39670">
                  <c:v>754.15</c:v>
                </c:pt>
                <c:pt idx="39671">
                  <c:v>754.17600000000004</c:v>
                </c:pt>
                <c:pt idx="39672">
                  <c:v>754.202</c:v>
                </c:pt>
                <c:pt idx="39673">
                  <c:v>754.22699999999998</c:v>
                </c:pt>
                <c:pt idx="39674">
                  <c:v>754.25300000000004</c:v>
                </c:pt>
                <c:pt idx="39675">
                  <c:v>754.279</c:v>
                </c:pt>
                <c:pt idx="39676">
                  <c:v>754.30499999999995</c:v>
                </c:pt>
                <c:pt idx="39677">
                  <c:v>754.33</c:v>
                </c:pt>
                <c:pt idx="39678">
                  <c:v>754.35599999999999</c:v>
                </c:pt>
                <c:pt idx="39679">
                  <c:v>754.38199999999995</c:v>
                </c:pt>
                <c:pt idx="39680">
                  <c:v>754.40700000000004</c:v>
                </c:pt>
                <c:pt idx="39681">
                  <c:v>754.43299999999999</c:v>
                </c:pt>
                <c:pt idx="39682">
                  <c:v>754.45899999999995</c:v>
                </c:pt>
                <c:pt idx="39683">
                  <c:v>754.48400000000004</c:v>
                </c:pt>
                <c:pt idx="39684">
                  <c:v>754.51</c:v>
                </c:pt>
                <c:pt idx="39685">
                  <c:v>754.53599999999994</c:v>
                </c:pt>
                <c:pt idx="39686">
                  <c:v>754.5619999999999</c:v>
                </c:pt>
                <c:pt idx="39687">
                  <c:v>754.58699999999999</c:v>
                </c:pt>
                <c:pt idx="39688">
                  <c:v>754.61299999999994</c:v>
                </c:pt>
                <c:pt idx="39689">
                  <c:v>754.63900000000001</c:v>
                </c:pt>
                <c:pt idx="39690">
                  <c:v>754.66399999999999</c:v>
                </c:pt>
                <c:pt idx="39691">
                  <c:v>754.68999999999994</c:v>
                </c:pt>
                <c:pt idx="39692">
                  <c:v>754.71600000000001</c:v>
                </c:pt>
                <c:pt idx="39693">
                  <c:v>754.74099999999999</c:v>
                </c:pt>
                <c:pt idx="39694">
                  <c:v>754.76700000000005</c:v>
                </c:pt>
                <c:pt idx="39695">
                  <c:v>754.79300000000001</c:v>
                </c:pt>
                <c:pt idx="39696">
                  <c:v>754.81799999999998</c:v>
                </c:pt>
                <c:pt idx="39697">
                  <c:v>754.84400000000005</c:v>
                </c:pt>
                <c:pt idx="39698">
                  <c:v>754.87</c:v>
                </c:pt>
                <c:pt idx="39699">
                  <c:v>754.89499999999998</c:v>
                </c:pt>
                <c:pt idx="39700">
                  <c:v>754.92100000000005</c:v>
                </c:pt>
                <c:pt idx="39701">
                  <c:v>754.947</c:v>
                </c:pt>
                <c:pt idx="39702">
                  <c:v>754.97200000000009</c:v>
                </c:pt>
                <c:pt idx="39703">
                  <c:v>754.99800000000005</c:v>
                </c:pt>
                <c:pt idx="39704">
                  <c:v>755.024</c:v>
                </c:pt>
                <c:pt idx="39705">
                  <c:v>755.04899999999998</c:v>
                </c:pt>
                <c:pt idx="39706">
                  <c:v>755.07500000000005</c:v>
                </c:pt>
                <c:pt idx="39707">
                  <c:v>755.101</c:v>
                </c:pt>
                <c:pt idx="39708">
                  <c:v>755.12599999999998</c:v>
                </c:pt>
                <c:pt idx="39709">
                  <c:v>755.15200000000004</c:v>
                </c:pt>
                <c:pt idx="39710">
                  <c:v>755.178</c:v>
                </c:pt>
                <c:pt idx="39711">
                  <c:v>755.20299999999997</c:v>
                </c:pt>
                <c:pt idx="39712">
                  <c:v>755.22900000000004</c:v>
                </c:pt>
                <c:pt idx="39713">
                  <c:v>755.255</c:v>
                </c:pt>
                <c:pt idx="39714">
                  <c:v>755.28</c:v>
                </c:pt>
                <c:pt idx="39715">
                  <c:v>755.30599999999993</c:v>
                </c:pt>
                <c:pt idx="39716">
                  <c:v>755.33199999999999</c:v>
                </c:pt>
                <c:pt idx="39717">
                  <c:v>755.35699999999997</c:v>
                </c:pt>
                <c:pt idx="39718">
                  <c:v>755.38299999999992</c:v>
                </c:pt>
                <c:pt idx="39719">
                  <c:v>755.40800000000002</c:v>
                </c:pt>
                <c:pt idx="39720">
                  <c:v>755.43399999999997</c:v>
                </c:pt>
                <c:pt idx="39721">
                  <c:v>755.45999999999992</c:v>
                </c:pt>
                <c:pt idx="39722">
                  <c:v>755.48500000000001</c:v>
                </c:pt>
                <c:pt idx="39723">
                  <c:v>755.51099999999997</c:v>
                </c:pt>
                <c:pt idx="39724">
                  <c:v>755.53699999999992</c:v>
                </c:pt>
                <c:pt idx="39725">
                  <c:v>755.56200000000001</c:v>
                </c:pt>
                <c:pt idx="39726">
                  <c:v>755.58799999999997</c:v>
                </c:pt>
                <c:pt idx="39727">
                  <c:v>755.61400000000003</c:v>
                </c:pt>
                <c:pt idx="39728">
                  <c:v>755.63900000000001</c:v>
                </c:pt>
                <c:pt idx="39729">
                  <c:v>755.66499999999996</c:v>
                </c:pt>
                <c:pt idx="39730">
                  <c:v>755.68999999999994</c:v>
                </c:pt>
                <c:pt idx="39731">
                  <c:v>755.71600000000001</c:v>
                </c:pt>
                <c:pt idx="39732">
                  <c:v>755.74199999999996</c:v>
                </c:pt>
                <c:pt idx="39733">
                  <c:v>755.76699999999994</c:v>
                </c:pt>
                <c:pt idx="39734">
                  <c:v>755.79300000000001</c:v>
                </c:pt>
                <c:pt idx="39735">
                  <c:v>755.81900000000007</c:v>
                </c:pt>
                <c:pt idx="39736">
                  <c:v>755.84399999999994</c:v>
                </c:pt>
                <c:pt idx="39737">
                  <c:v>755.87</c:v>
                </c:pt>
                <c:pt idx="39738">
                  <c:v>755.89499999999998</c:v>
                </c:pt>
                <c:pt idx="39739">
                  <c:v>755.92099999999994</c:v>
                </c:pt>
                <c:pt idx="39740">
                  <c:v>755.947</c:v>
                </c:pt>
                <c:pt idx="39741">
                  <c:v>755.97199999999998</c:v>
                </c:pt>
                <c:pt idx="39742">
                  <c:v>755.99800000000005</c:v>
                </c:pt>
                <c:pt idx="39743">
                  <c:v>756.02300000000002</c:v>
                </c:pt>
                <c:pt idx="39744">
                  <c:v>756.04899999999998</c:v>
                </c:pt>
                <c:pt idx="39745">
                  <c:v>756.07500000000005</c:v>
                </c:pt>
                <c:pt idx="39746">
                  <c:v>756.09999999999991</c:v>
                </c:pt>
                <c:pt idx="39747">
                  <c:v>756.12599999999998</c:v>
                </c:pt>
                <c:pt idx="39748">
                  <c:v>756.15099999999995</c:v>
                </c:pt>
                <c:pt idx="39749">
                  <c:v>756.17699999999991</c:v>
                </c:pt>
                <c:pt idx="39750">
                  <c:v>756.20300000000009</c:v>
                </c:pt>
                <c:pt idx="39751">
                  <c:v>756.22799999999995</c:v>
                </c:pt>
                <c:pt idx="39752">
                  <c:v>756.25400000000002</c:v>
                </c:pt>
                <c:pt idx="39753">
                  <c:v>756.279</c:v>
                </c:pt>
                <c:pt idx="39754">
                  <c:v>756.30499999999995</c:v>
                </c:pt>
                <c:pt idx="39755">
                  <c:v>756.33100000000002</c:v>
                </c:pt>
                <c:pt idx="39756">
                  <c:v>756.35599999999999</c:v>
                </c:pt>
                <c:pt idx="39757">
                  <c:v>756.38199999999995</c:v>
                </c:pt>
                <c:pt idx="39758">
                  <c:v>756.40699999999993</c:v>
                </c:pt>
                <c:pt idx="39759">
                  <c:v>756.43299999999999</c:v>
                </c:pt>
                <c:pt idx="39760">
                  <c:v>756.45900000000006</c:v>
                </c:pt>
                <c:pt idx="39761">
                  <c:v>756.48399999999992</c:v>
                </c:pt>
                <c:pt idx="39762">
                  <c:v>756.51</c:v>
                </c:pt>
                <c:pt idx="39763">
                  <c:v>756.53499999999997</c:v>
                </c:pt>
                <c:pt idx="39764">
                  <c:v>756.56099999999992</c:v>
                </c:pt>
                <c:pt idx="39765">
                  <c:v>756.58600000000001</c:v>
                </c:pt>
                <c:pt idx="39766">
                  <c:v>756.61199999999997</c:v>
                </c:pt>
                <c:pt idx="39767">
                  <c:v>756.63799999999992</c:v>
                </c:pt>
                <c:pt idx="39768">
                  <c:v>756.66300000000001</c:v>
                </c:pt>
                <c:pt idx="39769">
                  <c:v>756.68899999999996</c:v>
                </c:pt>
                <c:pt idx="39770">
                  <c:v>756.71399999999994</c:v>
                </c:pt>
                <c:pt idx="39771">
                  <c:v>756.74</c:v>
                </c:pt>
                <c:pt idx="39772">
                  <c:v>756.76499999999999</c:v>
                </c:pt>
                <c:pt idx="39773">
                  <c:v>756.79099999999994</c:v>
                </c:pt>
                <c:pt idx="39774">
                  <c:v>756.81700000000001</c:v>
                </c:pt>
                <c:pt idx="39775">
                  <c:v>756.84199999999998</c:v>
                </c:pt>
                <c:pt idx="39776">
                  <c:v>756.86799999999994</c:v>
                </c:pt>
                <c:pt idx="39777">
                  <c:v>756.89300000000003</c:v>
                </c:pt>
                <c:pt idx="39778">
                  <c:v>756.91899999999998</c:v>
                </c:pt>
                <c:pt idx="39779">
                  <c:v>756.94399999999996</c:v>
                </c:pt>
                <c:pt idx="39780">
                  <c:v>756.97</c:v>
                </c:pt>
                <c:pt idx="39781">
                  <c:v>756.99599999999998</c:v>
                </c:pt>
                <c:pt idx="39782">
                  <c:v>757.02099999999996</c:v>
                </c:pt>
                <c:pt idx="39783">
                  <c:v>757.04700000000003</c:v>
                </c:pt>
                <c:pt idx="39784">
                  <c:v>757.072</c:v>
                </c:pt>
                <c:pt idx="39785">
                  <c:v>757.09799999999996</c:v>
                </c:pt>
                <c:pt idx="39786">
                  <c:v>757.12300000000005</c:v>
                </c:pt>
                <c:pt idx="39787">
                  <c:v>757.149</c:v>
                </c:pt>
                <c:pt idx="39788">
                  <c:v>757.17399999999998</c:v>
                </c:pt>
                <c:pt idx="39789">
                  <c:v>757.2</c:v>
                </c:pt>
                <c:pt idx="39790">
                  <c:v>757.22500000000002</c:v>
                </c:pt>
                <c:pt idx="39791">
                  <c:v>757.25099999999998</c:v>
                </c:pt>
                <c:pt idx="39792">
                  <c:v>757.27700000000004</c:v>
                </c:pt>
                <c:pt idx="39793">
                  <c:v>757.30200000000002</c:v>
                </c:pt>
                <c:pt idx="39794">
                  <c:v>757.32799999999997</c:v>
                </c:pt>
                <c:pt idx="39795">
                  <c:v>757.35300000000007</c:v>
                </c:pt>
                <c:pt idx="39796">
                  <c:v>757.37900000000002</c:v>
                </c:pt>
                <c:pt idx="39797">
                  <c:v>757.404</c:v>
                </c:pt>
                <c:pt idx="39798">
                  <c:v>757.43000000000006</c:v>
                </c:pt>
                <c:pt idx="39799">
                  <c:v>757.45499999999993</c:v>
                </c:pt>
                <c:pt idx="39800">
                  <c:v>757.48099999999999</c:v>
                </c:pt>
                <c:pt idx="39801">
                  <c:v>757.50599999999997</c:v>
                </c:pt>
                <c:pt idx="39802">
                  <c:v>757.53200000000004</c:v>
                </c:pt>
                <c:pt idx="39803">
                  <c:v>757.55700000000002</c:v>
                </c:pt>
                <c:pt idx="39804">
                  <c:v>757.58299999999997</c:v>
                </c:pt>
                <c:pt idx="39805">
                  <c:v>757.60799999999995</c:v>
                </c:pt>
                <c:pt idx="39806">
                  <c:v>757.63400000000001</c:v>
                </c:pt>
                <c:pt idx="39807">
                  <c:v>757.66</c:v>
                </c:pt>
                <c:pt idx="39808">
                  <c:v>757.68499999999995</c:v>
                </c:pt>
                <c:pt idx="39809">
                  <c:v>757.7109999999999</c:v>
                </c:pt>
                <c:pt idx="39810">
                  <c:v>757.73599999999999</c:v>
                </c:pt>
                <c:pt idx="39811">
                  <c:v>757.76199999999994</c:v>
                </c:pt>
                <c:pt idx="39812">
                  <c:v>757.78700000000003</c:v>
                </c:pt>
                <c:pt idx="39813">
                  <c:v>757.81299999999999</c:v>
                </c:pt>
                <c:pt idx="39814">
                  <c:v>757.83799999999997</c:v>
                </c:pt>
                <c:pt idx="39815">
                  <c:v>757.86400000000003</c:v>
                </c:pt>
                <c:pt idx="39816">
                  <c:v>757.88900000000001</c:v>
                </c:pt>
                <c:pt idx="39817">
                  <c:v>757.91499999999996</c:v>
                </c:pt>
                <c:pt idx="39818">
                  <c:v>757.94</c:v>
                </c:pt>
                <c:pt idx="39819">
                  <c:v>757.96600000000001</c:v>
                </c:pt>
                <c:pt idx="39820">
                  <c:v>757.99099999999999</c:v>
                </c:pt>
                <c:pt idx="39821">
                  <c:v>758.01700000000005</c:v>
                </c:pt>
                <c:pt idx="39822">
                  <c:v>758.04200000000003</c:v>
                </c:pt>
                <c:pt idx="39823">
                  <c:v>758.06799999999998</c:v>
                </c:pt>
                <c:pt idx="39824">
                  <c:v>758.09299999999996</c:v>
                </c:pt>
                <c:pt idx="39825">
                  <c:v>758.11900000000003</c:v>
                </c:pt>
                <c:pt idx="39826">
                  <c:v>758.14400000000001</c:v>
                </c:pt>
                <c:pt idx="39827">
                  <c:v>758.17000000000007</c:v>
                </c:pt>
                <c:pt idx="39828">
                  <c:v>758.19499999999994</c:v>
                </c:pt>
                <c:pt idx="39829">
                  <c:v>758.221</c:v>
                </c:pt>
                <c:pt idx="39830">
                  <c:v>758.24599999999998</c:v>
                </c:pt>
                <c:pt idx="39831">
                  <c:v>758.27199999999993</c:v>
                </c:pt>
                <c:pt idx="39832">
                  <c:v>758.29700000000003</c:v>
                </c:pt>
                <c:pt idx="39833">
                  <c:v>758.32299999999998</c:v>
                </c:pt>
                <c:pt idx="39834">
                  <c:v>758.34799999999996</c:v>
                </c:pt>
                <c:pt idx="39835">
                  <c:v>758.37400000000002</c:v>
                </c:pt>
                <c:pt idx="39836">
                  <c:v>758.399</c:v>
                </c:pt>
                <c:pt idx="39837">
                  <c:v>758.42400000000009</c:v>
                </c:pt>
                <c:pt idx="39838">
                  <c:v>758.45</c:v>
                </c:pt>
                <c:pt idx="39839">
                  <c:v>758.47500000000002</c:v>
                </c:pt>
                <c:pt idx="39840">
                  <c:v>758.50100000000009</c:v>
                </c:pt>
                <c:pt idx="39841">
                  <c:v>758.52599999999995</c:v>
                </c:pt>
                <c:pt idx="39842">
                  <c:v>758.55200000000002</c:v>
                </c:pt>
                <c:pt idx="39843">
                  <c:v>758.577</c:v>
                </c:pt>
                <c:pt idx="39844">
                  <c:v>758.60299999999995</c:v>
                </c:pt>
                <c:pt idx="39845">
                  <c:v>758.62799999999993</c:v>
                </c:pt>
                <c:pt idx="39846">
                  <c:v>758.654</c:v>
                </c:pt>
                <c:pt idx="39847">
                  <c:v>758.67899999999997</c:v>
                </c:pt>
                <c:pt idx="39848">
                  <c:v>758.70499999999993</c:v>
                </c:pt>
                <c:pt idx="39849">
                  <c:v>758.73</c:v>
                </c:pt>
                <c:pt idx="39850">
                  <c:v>758.75599999999997</c:v>
                </c:pt>
                <c:pt idx="39851">
                  <c:v>758.78100000000006</c:v>
                </c:pt>
                <c:pt idx="39852">
                  <c:v>758.80600000000004</c:v>
                </c:pt>
                <c:pt idx="39853">
                  <c:v>758.83199999999999</c:v>
                </c:pt>
                <c:pt idx="39854">
                  <c:v>758.85700000000008</c:v>
                </c:pt>
                <c:pt idx="39855">
                  <c:v>758.88300000000004</c:v>
                </c:pt>
                <c:pt idx="39856">
                  <c:v>758.9079999999999</c:v>
                </c:pt>
                <c:pt idx="39857">
                  <c:v>758.93400000000008</c:v>
                </c:pt>
                <c:pt idx="39858">
                  <c:v>758.95899999999995</c:v>
                </c:pt>
                <c:pt idx="39859">
                  <c:v>758.98500000000001</c:v>
                </c:pt>
                <c:pt idx="39860">
                  <c:v>759.01</c:v>
                </c:pt>
                <c:pt idx="39861">
                  <c:v>759.03599999999994</c:v>
                </c:pt>
                <c:pt idx="39862">
                  <c:v>759.06100000000004</c:v>
                </c:pt>
                <c:pt idx="39863">
                  <c:v>759.08600000000001</c:v>
                </c:pt>
                <c:pt idx="39864">
                  <c:v>759.11199999999997</c:v>
                </c:pt>
                <c:pt idx="39865">
                  <c:v>759.13700000000006</c:v>
                </c:pt>
                <c:pt idx="39866">
                  <c:v>759.16300000000001</c:v>
                </c:pt>
                <c:pt idx="39867">
                  <c:v>759.18799999999999</c:v>
                </c:pt>
                <c:pt idx="39868">
                  <c:v>759.21400000000006</c:v>
                </c:pt>
                <c:pt idx="39869">
                  <c:v>759.23900000000003</c:v>
                </c:pt>
                <c:pt idx="39870">
                  <c:v>759.26400000000001</c:v>
                </c:pt>
                <c:pt idx="39871">
                  <c:v>759.29</c:v>
                </c:pt>
                <c:pt idx="39872">
                  <c:v>759.31499999999994</c:v>
                </c:pt>
                <c:pt idx="39873">
                  <c:v>759.34100000000001</c:v>
                </c:pt>
                <c:pt idx="39874">
                  <c:v>759.36599999999999</c:v>
                </c:pt>
                <c:pt idx="39875">
                  <c:v>759.39199999999994</c:v>
                </c:pt>
                <c:pt idx="39876">
                  <c:v>759.41700000000003</c:v>
                </c:pt>
                <c:pt idx="39877">
                  <c:v>759.44200000000001</c:v>
                </c:pt>
                <c:pt idx="39878">
                  <c:v>759.46799999999996</c:v>
                </c:pt>
                <c:pt idx="39879">
                  <c:v>759.49300000000005</c:v>
                </c:pt>
                <c:pt idx="39880">
                  <c:v>759.51900000000001</c:v>
                </c:pt>
                <c:pt idx="39881">
                  <c:v>759.5440000000001</c:v>
                </c:pt>
                <c:pt idx="39882">
                  <c:v>759.57</c:v>
                </c:pt>
                <c:pt idx="39883">
                  <c:v>759.59499999999991</c:v>
                </c:pt>
                <c:pt idx="39884">
                  <c:v>759.62</c:v>
                </c:pt>
                <c:pt idx="39885">
                  <c:v>759.64599999999996</c:v>
                </c:pt>
                <c:pt idx="39886">
                  <c:v>759.67099999999994</c:v>
                </c:pt>
                <c:pt idx="39887">
                  <c:v>759.697</c:v>
                </c:pt>
                <c:pt idx="39888">
                  <c:v>759.72199999999998</c:v>
                </c:pt>
                <c:pt idx="39889">
                  <c:v>759.74700000000007</c:v>
                </c:pt>
                <c:pt idx="39890">
                  <c:v>759.77300000000002</c:v>
                </c:pt>
                <c:pt idx="39891">
                  <c:v>759.798</c:v>
                </c:pt>
                <c:pt idx="39892">
                  <c:v>759.82400000000007</c:v>
                </c:pt>
                <c:pt idx="39893">
                  <c:v>759.84900000000005</c:v>
                </c:pt>
                <c:pt idx="39894">
                  <c:v>759.87400000000002</c:v>
                </c:pt>
                <c:pt idx="39895">
                  <c:v>759.9</c:v>
                </c:pt>
                <c:pt idx="39896">
                  <c:v>759.92499999999995</c:v>
                </c:pt>
                <c:pt idx="39897">
                  <c:v>759.95099999999991</c:v>
                </c:pt>
                <c:pt idx="39898">
                  <c:v>759.976</c:v>
                </c:pt>
                <c:pt idx="39899">
                  <c:v>760.00099999999998</c:v>
                </c:pt>
                <c:pt idx="39900">
                  <c:v>760.02700000000004</c:v>
                </c:pt>
                <c:pt idx="39901">
                  <c:v>760.05200000000002</c:v>
                </c:pt>
                <c:pt idx="39902">
                  <c:v>760.07799999999997</c:v>
                </c:pt>
                <c:pt idx="39903">
                  <c:v>760.10300000000007</c:v>
                </c:pt>
                <c:pt idx="39904">
                  <c:v>760.12799999999993</c:v>
                </c:pt>
                <c:pt idx="39905">
                  <c:v>760.154</c:v>
                </c:pt>
                <c:pt idx="39906">
                  <c:v>760.17899999999997</c:v>
                </c:pt>
                <c:pt idx="39907">
                  <c:v>760.20400000000006</c:v>
                </c:pt>
                <c:pt idx="39908">
                  <c:v>760.23</c:v>
                </c:pt>
                <c:pt idx="39909">
                  <c:v>760.255</c:v>
                </c:pt>
                <c:pt idx="39910">
                  <c:v>760.28099999999995</c:v>
                </c:pt>
                <c:pt idx="39911">
                  <c:v>760.30600000000004</c:v>
                </c:pt>
                <c:pt idx="39912">
                  <c:v>760.3309999999999</c:v>
                </c:pt>
                <c:pt idx="39913">
                  <c:v>760.35700000000008</c:v>
                </c:pt>
                <c:pt idx="39914">
                  <c:v>760.38199999999995</c:v>
                </c:pt>
                <c:pt idx="39915">
                  <c:v>760.40700000000004</c:v>
                </c:pt>
                <c:pt idx="39916">
                  <c:v>760.43299999999999</c:v>
                </c:pt>
                <c:pt idx="39917">
                  <c:v>760.45799999999997</c:v>
                </c:pt>
                <c:pt idx="39918">
                  <c:v>760.48300000000006</c:v>
                </c:pt>
                <c:pt idx="39919">
                  <c:v>760.50900000000001</c:v>
                </c:pt>
                <c:pt idx="39920">
                  <c:v>760.53400000000011</c:v>
                </c:pt>
                <c:pt idx="39921">
                  <c:v>760.56000000000006</c:v>
                </c:pt>
                <c:pt idx="39922">
                  <c:v>760.58499999999992</c:v>
                </c:pt>
                <c:pt idx="39923">
                  <c:v>760.61</c:v>
                </c:pt>
                <c:pt idx="39924">
                  <c:v>760.63599999999997</c:v>
                </c:pt>
                <c:pt idx="39925">
                  <c:v>760.66099999999994</c:v>
                </c:pt>
                <c:pt idx="39926">
                  <c:v>760.68600000000004</c:v>
                </c:pt>
                <c:pt idx="39927">
                  <c:v>760.71199999999999</c:v>
                </c:pt>
                <c:pt idx="39928">
                  <c:v>760.73700000000008</c:v>
                </c:pt>
                <c:pt idx="39929">
                  <c:v>760.76199999999994</c:v>
                </c:pt>
                <c:pt idx="39930">
                  <c:v>760.78800000000001</c:v>
                </c:pt>
                <c:pt idx="39931">
                  <c:v>760.81299999999999</c:v>
                </c:pt>
                <c:pt idx="39932">
                  <c:v>760.83799999999997</c:v>
                </c:pt>
                <c:pt idx="39933">
                  <c:v>760.86399999999992</c:v>
                </c:pt>
                <c:pt idx="39934">
                  <c:v>760.88900000000001</c:v>
                </c:pt>
                <c:pt idx="39935">
                  <c:v>760.91399999999999</c:v>
                </c:pt>
                <c:pt idx="39936">
                  <c:v>760.94</c:v>
                </c:pt>
                <c:pt idx="39937">
                  <c:v>760.96500000000003</c:v>
                </c:pt>
                <c:pt idx="39938">
                  <c:v>760.99</c:v>
                </c:pt>
                <c:pt idx="39939">
                  <c:v>761.01599999999996</c:v>
                </c:pt>
                <c:pt idx="39940">
                  <c:v>761.04099999999994</c:v>
                </c:pt>
                <c:pt idx="39941">
                  <c:v>761.06600000000003</c:v>
                </c:pt>
                <c:pt idx="39942">
                  <c:v>761.09199999999998</c:v>
                </c:pt>
                <c:pt idx="39943">
                  <c:v>761.11700000000008</c:v>
                </c:pt>
                <c:pt idx="39944">
                  <c:v>761.14200000000005</c:v>
                </c:pt>
                <c:pt idx="39945">
                  <c:v>761.16800000000001</c:v>
                </c:pt>
                <c:pt idx="39946">
                  <c:v>761.19299999999998</c:v>
                </c:pt>
                <c:pt idx="39947">
                  <c:v>761.21799999999996</c:v>
                </c:pt>
                <c:pt idx="39948">
                  <c:v>761.24399999999991</c:v>
                </c:pt>
                <c:pt idx="39949">
                  <c:v>761.26900000000001</c:v>
                </c:pt>
                <c:pt idx="39950">
                  <c:v>761.29399999999998</c:v>
                </c:pt>
                <c:pt idx="39951">
                  <c:v>761.32</c:v>
                </c:pt>
                <c:pt idx="39952">
                  <c:v>761.34500000000003</c:v>
                </c:pt>
                <c:pt idx="39953">
                  <c:v>761.37</c:v>
                </c:pt>
                <c:pt idx="39954">
                  <c:v>761.39600000000007</c:v>
                </c:pt>
                <c:pt idx="39955">
                  <c:v>761.42099999999994</c:v>
                </c:pt>
                <c:pt idx="39956">
                  <c:v>761.44600000000003</c:v>
                </c:pt>
                <c:pt idx="39957">
                  <c:v>761.47199999999998</c:v>
                </c:pt>
                <c:pt idx="39958">
                  <c:v>761.49699999999996</c:v>
                </c:pt>
                <c:pt idx="39959">
                  <c:v>761.52200000000005</c:v>
                </c:pt>
                <c:pt idx="39960">
                  <c:v>761.548</c:v>
                </c:pt>
                <c:pt idx="39961">
                  <c:v>761.57300000000009</c:v>
                </c:pt>
                <c:pt idx="39962">
                  <c:v>761.59799999999996</c:v>
                </c:pt>
                <c:pt idx="39963">
                  <c:v>761.62300000000005</c:v>
                </c:pt>
                <c:pt idx="39964">
                  <c:v>761.649</c:v>
                </c:pt>
                <c:pt idx="39965">
                  <c:v>761.67399999999998</c:v>
                </c:pt>
                <c:pt idx="39966">
                  <c:v>761.69900000000007</c:v>
                </c:pt>
                <c:pt idx="39967">
                  <c:v>761.72500000000002</c:v>
                </c:pt>
                <c:pt idx="39968">
                  <c:v>761.75</c:v>
                </c:pt>
                <c:pt idx="39969">
                  <c:v>761.77499999999998</c:v>
                </c:pt>
                <c:pt idx="39970">
                  <c:v>761.8</c:v>
                </c:pt>
                <c:pt idx="39971">
                  <c:v>761.82600000000002</c:v>
                </c:pt>
                <c:pt idx="39972">
                  <c:v>761.851</c:v>
                </c:pt>
                <c:pt idx="39973">
                  <c:v>761.87600000000009</c:v>
                </c:pt>
                <c:pt idx="39974">
                  <c:v>761.90200000000004</c:v>
                </c:pt>
                <c:pt idx="39975">
                  <c:v>761.92700000000002</c:v>
                </c:pt>
                <c:pt idx="39976">
                  <c:v>761.952</c:v>
                </c:pt>
                <c:pt idx="39977">
                  <c:v>761.97699999999998</c:v>
                </c:pt>
                <c:pt idx="39978">
                  <c:v>762.00300000000004</c:v>
                </c:pt>
                <c:pt idx="39979">
                  <c:v>762.02800000000002</c:v>
                </c:pt>
                <c:pt idx="39980">
                  <c:v>762.053</c:v>
                </c:pt>
                <c:pt idx="39981">
                  <c:v>762.07900000000006</c:v>
                </c:pt>
                <c:pt idx="39982">
                  <c:v>762.10399999999993</c:v>
                </c:pt>
                <c:pt idx="39983">
                  <c:v>762.12900000000002</c:v>
                </c:pt>
                <c:pt idx="39984">
                  <c:v>762.154</c:v>
                </c:pt>
                <c:pt idx="39985">
                  <c:v>762.18</c:v>
                </c:pt>
                <c:pt idx="39986">
                  <c:v>762.20500000000004</c:v>
                </c:pt>
                <c:pt idx="39987">
                  <c:v>762.23</c:v>
                </c:pt>
                <c:pt idx="39988">
                  <c:v>762.255</c:v>
                </c:pt>
                <c:pt idx="39989">
                  <c:v>762.28099999999995</c:v>
                </c:pt>
                <c:pt idx="39990">
                  <c:v>762.30600000000004</c:v>
                </c:pt>
                <c:pt idx="39991">
                  <c:v>762.33100000000002</c:v>
                </c:pt>
                <c:pt idx="39992">
                  <c:v>762.35699999999997</c:v>
                </c:pt>
                <c:pt idx="39993">
                  <c:v>762.38200000000006</c:v>
                </c:pt>
                <c:pt idx="39994">
                  <c:v>762.40699999999993</c:v>
                </c:pt>
                <c:pt idx="39995">
                  <c:v>762.43200000000002</c:v>
                </c:pt>
                <c:pt idx="39996">
                  <c:v>762.45799999999997</c:v>
                </c:pt>
                <c:pt idx="39997">
                  <c:v>762.48299999999995</c:v>
                </c:pt>
                <c:pt idx="39998">
                  <c:v>762.50800000000004</c:v>
                </c:pt>
                <c:pt idx="39999">
                  <c:v>762.53300000000002</c:v>
                </c:pt>
                <c:pt idx="40000">
                  <c:v>762.55900000000008</c:v>
                </c:pt>
                <c:pt idx="40001">
                  <c:v>762.58399999999995</c:v>
                </c:pt>
                <c:pt idx="40002">
                  <c:v>762.60900000000004</c:v>
                </c:pt>
                <c:pt idx="40003">
                  <c:v>762.63400000000001</c:v>
                </c:pt>
                <c:pt idx="40004">
                  <c:v>762.66</c:v>
                </c:pt>
                <c:pt idx="40005">
                  <c:v>762.68500000000006</c:v>
                </c:pt>
                <c:pt idx="40006">
                  <c:v>762.70999999999992</c:v>
                </c:pt>
                <c:pt idx="40007">
                  <c:v>762.73500000000001</c:v>
                </c:pt>
                <c:pt idx="40008">
                  <c:v>762.76</c:v>
                </c:pt>
                <c:pt idx="40009">
                  <c:v>762.78599999999994</c:v>
                </c:pt>
                <c:pt idx="40010">
                  <c:v>762.81100000000004</c:v>
                </c:pt>
                <c:pt idx="40011">
                  <c:v>762.83600000000001</c:v>
                </c:pt>
                <c:pt idx="40012">
                  <c:v>762.86099999999999</c:v>
                </c:pt>
                <c:pt idx="40013">
                  <c:v>762.88699999999994</c:v>
                </c:pt>
                <c:pt idx="40014">
                  <c:v>762.91200000000003</c:v>
                </c:pt>
                <c:pt idx="40015">
                  <c:v>762.93700000000001</c:v>
                </c:pt>
                <c:pt idx="40016">
                  <c:v>762.9620000000001</c:v>
                </c:pt>
                <c:pt idx="40017">
                  <c:v>762.98800000000006</c:v>
                </c:pt>
                <c:pt idx="40018">
                  <c:v>763.01300000000003</c:v>
                </c:pt>
                <c:pt idx="40019">
                  <c:v>763.03800000000001</c:v>
                </c:pt>
                <c:pt idx="40020">
                  <c:v>763.06299999999999</c:v>
                </c:pt>
                <c:pt idx="40021">
                  <c:v>763.08800000000008</c:v>
                </c:pt>
                <c:pt idx="40022">
                  <c:v>763.11400000000003</c:v>
                </c:pt>
                <c:pt idx="40023">
                  <c:v>763.13900000000001</c:v>
                </c:pt>
                <c:pt idx="40024">
                  <c:v>763.16399999999999</c:v>
                </c:pt>
                <c:pt idx="40025">
                  <c:v>763.18899999999996</c:v>
                </c:pt>
                <c:pt idx="40026">
                  <c:v>763.21400000000006</c:v>
                </c:pt>
                <c:pt idx="40027">
                  <c:v>763.24</c:v>
                </c:pt>
                <c:pt idx="40028">
                  <c:v>763.2650000000001</c:v>
                </c:pt>
                <c:pt idx="40029">
                  <c:v>763.29</c:v>
                </c:pt>
                <c:pt idx="40030">
                  <c:v>763.31499999999994</c:v>
                </c:pt>
                <c:pt idx="40031">
                  <c:v>763.34100000000001</c:v>
                </c:pt>
                <c:pt idx="40032">
                  <c:v>763.36599999999999</c:v>
                </c:pt>
                <c:pt idx="40033">
                  <c:v>763.39100000000008</c:v>
                </c:pt>
                <c:pt idx="40034">
                  <c:v>763.41599999999994</c:v>
                </c:pt>
                <c:pt idx="40035">
                  <c:v>763.44100000000003</c:v>
                </c:pt>
                <c:pt idx="40036">
                  <c:v>763.46699999999998</c:v>
                </c:pt>
                <c:pt idx="40037">
                  <c:v>763.49199999999996</c:v>
                </c:pt>
                <c:pt idx="40038">
                  <c:v>763.51700000000005</c:v>
                </c:pt>
                <c:pt idx="40039">
                  <c:v>763.54199999999992</c:v>
                </c:pt>
                <c:pt idx="40040">
                  <c:v>763.56700000000001</c:v>
                </c:pt>
                <c:pt idx="40041">
                  <c:v>763.59199999999998</c:v>
                </c:pt>
                <c:pt idx="40042">
                  <c:v>763.61799999999994</c:v>
                </c:pt>
                <c:pt idx="40043">
                  <c:v>763.64300000000003</c:v>
                </c:pt>
                <c:pt idx="40044">
                  <c:v>763.66800000000001</c:v>
                </c:pt>
                <c:pt idx="40045">
                  <c:v>763.69299999999998</c:v>
                </c:pt>
                <c:pt idx="40046">
                  <c:v>763.71799999999996</c:v>
                </c:pt>
                <c:pt idx="40047">
                  <c:v>763.74400000000003</c:v>
                </c:pt>
                <c:pt idx="40048">
                  <c:v>763.76900000000001</c:v>
                </c:pt>
                <c:pt idx="40049">
                  <c:v>763.7940000000001</c:v>
                </c:pt>
                <c:pt idx="40050">
                  <c:v>763.81899999999996</c:v>
                </c:pt>
                <c:pt idx="40051">
                  <c:v>763.84400000000005</c:v>
                </c:pt>
                <c:pt idx="40052">
                  <c:v>763.86900000000003</c:v>
                </c:pt>
                <c:pt idx="40053">
                  <c:v>763.89499999999998</c:v>
                </c:pt>
                <c:pt idx="40054">
                  <c:v>763.92000000000007</c:v>
                </c:pt>
                <c:pt idx="40055">
                  <c:v>763.94499999999994</c:v>
                </c:pt>
                <c:pt idx="40056">
                  <c:v>763.97</c:v>
                </c:pt>
                <c:pt idx="40057">
                  <c:v>763.995</c:v>
                </c:pt>
                <c:pt idx="40058">
                  <c:v>764.02</c:v>
                </c:pt>
                <c:pt idx="40059">
                  <c:v>764.04600000000005</c:v>
                </c:pt>
                <c:pt idx="40060">
                  <c:v>764.07099999999991</c:v>
                </c:pt>
                <c:pt idx="40061">
                  <c:v>764.096</c:v>
                </c:pt>
                <c:pt idx="40062">
                  <c:v>764.12099999999998</c:v>
                </c:pt>
                <c:pt idx="40063">
                  <c:v>764.14600000000007</c:v>
                </c:pt>
                <c:pt idx="40064">
                  <c:v>764.17099999999994</c:v>
                </c:pt>
                <c:pt idx="40065">
                  <c:v>764.197</c:v>
                </c:pt>
                <c:pt idx="40066">
                  <c:v>764.22199999999998</c:v>
                </c:pt>
                <c:pt idx="40067">
                  <c:v>764.24699999999996</c:v>
                </c:pt>
                <c:pt idx="40068">
                  <c:v>764.27200000000005</c:v>
                </c:pt>
                <c:pt idx="40069">
                  <c:v>764.29699999999991</c:v>
                </c:pt>
                <c:pt idx="40070">
                  <c:v>764.322</c:v>
                </c:pt>
                <c:pt idx="40071">
                  <c:v>764.34799999999996</c:v>
                </c:pt>
                <c:pt idx="40072">
                  <c:v>764.37300000000005</c:v>
                </c:pt>
                <c:pt idx="40073">
                  <c:v>764.39800000000002</c:v>
                </c:pt>
                <c:pt idx="40074">
                  <c:v>764.423</c:v>
                </c:pt>
                <c:pt idx="40075">
                  <c:v>764.44799999999998</c:v>
                </c:pt>
                <c:pt idx="40076">
                  <c:v>764.47300000000007</c:v>
                </c:pt>
                <c:pt idx="40077">
                  <c:v>764.49800000000005</c:v>
                </c:pt>
                <c:pt idx="40078">
                  <c:v>764.524</c:v>
                </c:pt>
                <c:pt idx="40079">
                  <c:v>764.54899999999998</c:v>
                </c:pt>
                <c:pt idx="40080">
                  <c:v>764.57399999999996</c:v>
                </c:pt>
                <c:pt idx="40081">
                  <c:v>764.59900000000005</c:v>
                </c:pt>
                <c:pt idx="40082">
                  <c:v>764.62400000000002</c:v>
                </c:pt>
                <c:pt idx="40083">
                  <c:v>764.649</c:v>
                </c:pt>
                <c:pt idx="40084">
                  <c:v>764.67399999999998</c:v>
                </c:pt>
                <c:pt idx="40085">
                  <c:v>764.69900000000007</c:v>
                </c:pt>
                <c:pt idx="40086">
                  <c:v>764.72500000000002</c:v>
                </c:pt>
                <c:pt idx="40087">
                  <c:v>764.75</c:v>
                </c:pt>
                <c:pt idx="40088">
                  <c:v>764.77499999999998</c:v>
                </c:pt>
                <c:pt idx="40089">
                  <c:v>764.8</c:v>
                </c:pt>
                <c:pt idx="40090">
                  <c:v>764.82500000000005</c:v>
                </c:pt>
                <c:pt idx="40091">
                  <c:v>764.85</c:v>
                </c:pt>
                <c:pt idx="40092">
                  <c:v>764.875</c:v>
                </c:pt>
                <c:pt idx="40093">
                  <c:v>764.9</c:v>
                </c:pt>
                <c:pt idx="40094">
                  <c:v>764.92599999999993</c:v>
                </c:pt>
                <c:pt idx="40095">
                  <c:v>764.95100000000002</c:v>
                </c:pt>
                <c:pt idx="40096">
                  <c:v>764.976</c:v>
                </c:pt>
                <c:pt idx="40097">
                  <c:v>765.00099999999998</c:v>
                </c:pt>
                <c:pt idx="40098">
                  <c:v>765.02599999999995</c:v>
                </c:pt>
                <c:pt idx="40099">
                  <c:v>765.05100000000004</c:v>
                </c:pt>
                <c:pt idx="40100">
                  <c:v>765.07599999999991</c:v>
                </c:pt>
                <c:pt idx="40101">
                  <c:v>765.101</c:v>
                </c:pt>
                <c:pt idx="40102">
                  <c:v>765.12599999999998</c:v>
                </c:pt>
                <c:pt idx="40103">
                  <c:v>765.15100000000007</c:v>
                </c:pt>
                <c:pt idx="40104">
                  <c:v>765.17700000000002</c:v>
                </c:pt>
                <c:pt idx="40105">
                  <c:v>765.202</c:v>
                </c:pt>
                <c:pt idx="40106">
                  <c:v>765.22699999999998</c:v>
                </c:pt>
                <c:pt idx="40107">
                  <c:v>765.25199999999995</c:v>
                </c:pt>
                <c:pt idx="40108">
                  <c:v>765.27700000000004</c:v>
                </c:pt>
                <c:pt idx="40109">
                  <c:v>765.30199999999991</c:v>
                </c:pt>
                <c:pt idx="40110">
                  <c:v>765.327</c:v>
                </c:pt>
                <c:pt idx="40111">
                  <c:v>765.35199999999998</c:v>
                </c:pt>
                <c:pt idx="40112">
                  <c:v>765.37700000000007</c:v>
                </c:pt>
                <c:pt idx="40113">
                  <c:v>765.40199999999993</c:v>
                </c:pt>
                <c:pt idx="40114">
                  <c:v>765.42700000000002</c:v>
                </c:pt>
                <c:pt idx="40115">
                  <c:v>765.45299999999997</c:v>
                </c:pt>
                <c:pt idx="40116">
                  <c:v>765.47800000000007</c:v>
                </c:pt>
                <c:pt idx="40117">
                  <c:v>765.50300000000004</c:v>
                </c:pt>
                <c:pt idx="40118">
                  <c:v>765.52800000000002</c:v>
                </c:pt>
                <c:pt idx="40119">
                  <c:v>765.553</c:v>
                </c:pt>
                <c:pt idx="40120">
                  <c:v>765.57799999999997</c:v>
                </c:pt>
                <c:pt idx="40121">
                  <c:v>765.60299999999995</c:v>
                </c:pt>
                <c:pt idx="40122">
                  <c:v>765.62799999999993</c:v>
                </c:pt>
                <c:pt idx="40123">
                  <c:v>765.65300000000002</c:v>
                </c:pt>
                <c:pt idx="40124">
                  <c:v>765.678</c:v>
                </c:pt>
                <c:pt idx="40125">
                  <c:v>765.70299999999997</c:v>
                </c:pt>
                <c:pt idx="40126">
                  <c:v>765.72799999999995</c:v>
                </c:pt>
                <c:pt idx="40127">
                  <c:v>765.75300000000004</c:v>
                </c:pt>
                <c:pt idx="40128">
                  <c:v>765.779</c:v>
                </c:pt>
                <c:pt idx="40129">
                  <c:v>765.80400000000009</c:v>
                </c:pt>
                <c:pt idx="40130">
                  <c:v>765.82899999999995</c:v>
                </c:pt>
                <c:pt idx="40131">
                  <c:v>765.85400000000004</c:v>
                </c:pt>
                <c:pt idx="40132">
                  <c:v>765.87900000000002</c:v>
                </c:pt>
                <c:pt idx="40133">
                  <c:v>765.904</c:v>
                </c:pt>
                <c:pt idx="40134">
                  <c:v>765.92899999999997</c:v>
                </c:pt>
                <c:pt idx="40135">
                  <c:v>765.95399999999995</c:v>
                </c:pt>
                <c:pt idx="40136">
                  <c:v>765.97900000000004</c:v>
                </c:pt>
                <c:pt idx="40137">
                  <c:v>766.00399999999991</c:v>
                </c:pt>
                <c:pt idx="40138">
                  <c:v>766.029</c:v>
                </c:pt>
                <c:pt idx="40139">
                  <c:v>766.05399999999997</c:v>
                </c:pt>
                <c:pt idx="40140">
                  <c:v>766.07900000000006</c:v>
                </c:pt>
                <c:pt idx="40141">
                  <c:v>766.10399999999993</c:v>
                </c:pt>
                <c:pt idx="40142">
                  <c:v>766.12900000000002</c:v>
                </c:pt>
                <c:pt idx="40143">
                  <c:v>766.154</c:v>
                </c:pt>
                <c:pt idx="40144">
                  <c:v>766.17899999999997</c:v>
                </c:pt>
                <c:pt idx="40145">
                  <c:v>766.20399999999995</c:v>
                </c:pt>
                <c:pt idx="40146">
                  <c:v>766.22900000000004</c:v>
                </c:pt>
                <c:pt idx="40147">
                  <c:v>766.255</c:v>
                </c:pt>
                <c:pt idx="40148">
                  <c:v>766.28</c:v>
                </c:pt>
                <c:pt idx="40149">
                  <c:v>766.30499999999995</c:v>
                </c:pt>
                <c:pt idx="40150">
                  <c:v>766.32999999999993</c:v>
                </c:pt>
                <c:pt idx="40151">
                  <c:v>766.35500000000002</c:v>
                </c:pt>
                <c:pt idx="40152">
                  <c:v>766.38</c:v>
                </c:pt>
                <c:pt idx="40153">
                  <c:v>766.40499999999997</c:v>
                </c:pt>
                <c:pt idx="40154">
                  <c:v>766.43</c:v>
                </c:pt>
                <c:pt idx="40155">
                  <c:v>766.45500000000004</c:v>
                </c:pt>
                <c:pt idx="40156">
                  <c:v>766.48</c:v>
                </c:pt>
                <c:pt idx="40157">
                  <c:v>766.505</c:v>
                </c:pt>
                <c:pt idx="40158">
                  <c:v>766.53</c:v>
                </c:pt>
                <c:pt idx="40159">
                  <c:v>766.55500000000006</c:v>
                </c:pt>
                <c:pt idx="40160">
                  <c:v>766.57999999999993</c:v>
                </c:pt>
                <c:pt idx="40161">
                  <c:v>766.60500000000002</c:v>
                </c:pt>
                <c:pt idx="40162">
                  <c:v>766.63</c:v>
                </c:pt>
                <c:pt idx="40163">
                  <c:v>766.65500000000009</c:v>
                </c:pt>
                <c:pt idx="40164">
                  <c:v>766.68</c:v>
                </c:pt>
                <c:pt idx="40165">
                  <c:v>766.70500000000004</c:v>
                </c:pt>
                <c:pt idx="40166">
                  <c:v>766.73</c:v>
                </c:pt>
                <c:pt idx="40167">
                  <c:v>766.755</c:v>
                </c:pt>
                <c:pt idx="40168">
                  <c:v>766.78</c:v>
                </c:pt>
                <c:pt idx="40169">
                  <c:v>766.80500000000006</c:v>
                </c:pt>
                <c:pt idx="40170">
                  <c:v>766.83</c:v>
                </c:pt>
                <c:pt idx="40171">
                  <c:v>766.85500000000002</c:v>
                </c:pt>
                <c:pt idx="40172">
                  <c:v>766.88</c:v>
                </c:pt>
                <c:pt idx="40173">
                  <c:v>766.90500000000009</c:v>
                </c:pt>
                <c:pt idx="40174">
                  <c:v>766.93</c:v>
                </c:pt>
                <c:pt idx="40175">
                  <c:v>766.95499999999993</c:v>
                </c:pt>
                <c:pt idx="40176">
                  <c:v>766.98</c:v>
                </c:pt>
                <c:pt idx="40177">
                  <c:v>767.005</c:v>
                </c:pt>
                <c:pt idx="40178">
                  <c:v>767.03</c:v>
                </c:pt>
                <c:pt idx="40179">
                  <c:v>767.05499999999995</c:v>
                </c:pt>
                <c:pt idx="40180">
                  <c:v>767.08</c:v>
                </c:pt>
                <c:pt idx="40181">
                  <c:v>767.1049999999999</c:v>
                </c:pt>
                <c:pt idx="40182">
                  <c:v>767.13</c:v>
                </c:pt>
                <c:pt idx="40183">
                  <c:v>767.15499999999997</c:v>
                </c:pt>
                <c:pt idx="40184">
                  <c:v>767.18000000000006</c:v>
                </c:pt>
                <c:pt idx="40185">
                  <c:v>767.20499999999993</c:v>
                </c:pt>
                <c:pt idx="40186">
                  <c:v>767.23</c:v>
                </c:pt>
                <c:pt idx="40187">
                  <c:v>767.255</c:v>
                </c:pt>
                <c:pt idx="40188">
                  <c:v>767.28</c:v>
                </c:pt>
                <c:pt idx="40189">
                  <c:v>767.30499999999995</c:v>
                </c:pt>
                <c:pt idx="40190">
                  <c:v>767.33</c:v>
                </c:pt>
                <c:pt idx="40191">
                  <c:v>767.35500000000002</c:v>
                </c:pt>
                <c:pt idx="40192">
                  <c:v>767.38</c:v>
                </c:pt>
                <c:pt idx="40193">
                  <c:v>767.40499999999997</c:v>
                </c:pt>
                <c:pt idx="40194">
                  <c:v>767.43000000000006</c:v>
                </c:pt>
                <c:pt idx="40195">
                  <c:v>767.45500000000004</c:v>
                </c:pt>
                <c:pt idx="40196">
                  <c:v>767.48</c:v>
                </c:pt>
                <c:pt idx="40197">
                  <c:v>767.505</c:v>
                </c:pt>
                <c:pt idx="40198">
                  <c:v>767.53000000000009</c:v>
                </c:pt>
                <c:pt idx="40199">
                  <c:v>767.55499999999995</c:v>
                </c:pt>
                <c:pt idx="40200">
                  <c:v>767.57900000000006</c:v>
                </c:pt>
                <c:pt idx="40201">
                  <c:v>767.60399999999993</c:v>
                </c:pt>
                <c:pt idx="40202">
                  <c:v>767.62900000000002</c:v>
                </c:pt>
                <c:pt idx="40203">
                  <c:v>767.654</c:v>
                </c:pt>
                <c:pt idx="40204">
                  <c:v>767.67899999999997</c:v>
                </c:pt>
                <c:pt idx="40205">
                  <c:v>767.70399999999995</c:v>
                </c:pt>
                <c:pt idx="40206">
                  <c:v>767.72900000000004</c:v>
                </c:pt>
                <c:pt idx="40207">
                  <c:v>767.75400000000002</c:v>
                </c:pt>
                <c:pt idx="40208">
                  <c:v>767.779</c:v>
                </c:pt>
                <c:pt idx="40209">
                  <c:v>767.80399999999997</c:v>
                </c:pt>
                <c:pt idx="40210">
                  <c:v>767.82900000000006</c:v>
                </c:pt>
                <c:pt idx="40211">
                  <c:v>767.85400000000004</c:v>
                </c:pt>
                <c:pt idx="40212">
                  <c:v>767.87900000000002</c:v>
                </c:pt>
                <c:pt idx="40213">
                  <c:v>767.904</c:v>
                </c:pt>
                <c:pt idx="40214">
                  <c:v>767.92900000000009</c:v>
                </c:pt>
                <c:pt idx="40215">
                  <c:v>767.95399999999995</c:v>
                </c:pt>
                <c:pt idx="40216">
                  <c:v>767.97900000000004</c:v>
                </c:pt>
                <c:pt idx="40217">
                  <c:v>768.00400000000002</c:v>
                </c:pt>
                <c:pt idx="40218">
                  <c:v>768.029</c:v>
                </c:pt>
                <c:pt idx="40219">
                  <c:v>768.05399999999997</c:v>
                </c:pt>
                <c:pt idx="40220">
                  <c:v>768.07799999999997</c:v>
                </c:pt>
                <c:pt idx="40221">
                  <c:v>768.10299999999995</c:v>
                </c:pt>
                <c:pt idx="40222">
                  <c:v>768.12800000000004</c:v>
                </c:pt>
                <c:pt idx="40223">
                  <c:v>768.15300000000002</c:v>
                </c:pt>
                <c:pt idx="40224">
                  <c:v>768.178</c:v>
                </c:pt>
                <c:pt idx="40225">
                  <c:v>768.20299999999997</c:v>
                </c:pt>
                <c:pt idx="40226">
                  <c:v>768.22800000000007</c:v>
                </c:pt>
                <c:pt idx="40227">
                  <c:v>768.25300000000004</c:v>
                </c:pt>
                <c:pt idx="40228">
                  <c:v>768.27800000000002</c:v>
                </c:pt>
                <c:pt idx="40229">
                  <c:v>768.303</c:v>
                </c:pt>
                <c:pt idx="40230">
                  <c:v>768.32800000000009</c:v>
                </c:pt>
                <c:pt idx="40231">
                  <c:v>768.35299999999995</c:v>
                </c:pt>
                <c:pt idx="40232">
                  <c:v>768.37799999999993</c:v>
                </c:pt>
                <c:pt idx="40233">
                  <c:v>768.40199999999993</c:v>
                </c:pt>
                <c:pt idx="40234">
                  <c:v>768.42700000000002</c:v>
                </c:pt>
                <c:pt idx="40235">
                  <c:v>768.452</c:v>
                </c:pt>
                <c:pt idx="40236">
                  <c:v>768.47700000000009</c:v>
                </c:pt>
                <c:pt idx="40237">
                  <c:v>768.50199999999995</c:v>
                </c:pt>
                <c:pt idx="40238">
                  <c:v>768.52700000000004</c:v>
                </c:pt>
                <c:pt idx="40239">
                  <c:v>768.55200000000002</c:v>
                </c:pt>
                <c:pt idx="40240">
                  <c:v>768.577</c:v>
                </c:pt>
                <c:pt idx="40241">
                  <c:v>768.60199999999998</c:v>
                </c:pt>
                <c:pt idx="40242">
                  <c:v>768.62700000000007</c:v>
                </c:pt>
                <c:pt idx="40243">
                  <c:v>768.65200000000004</c:v>
                </c:pt>
                <c:pt idx="40244">
                  <c:v>768.67600000000004</c:v>
                </c:pt>
                <c:pt idx="40245">
                  <c:v>768.70100000000002</c:v>
                </c:pt>
                <c:pt idx="40246">
                  <c:v>768.726</c:v>
                </c:pt>
                <c:pt idx="40247">
                  <c:v>768.75099999999998</c:v>
                </c:pt>
                <c:pt idx="40248">
                  <c:v>768.77600000000007</c:v>
                </c:pt>
                <c:pt idx="40249">
                  <c:v>768.80099999999993</c:v>
                </c:pt>
                <c:pt idx="40250">
                  <c:v>768.82600000000002</c:v>
                </c:pt>
                <c:pt idx="40251">
                  <c:v>768.851</c:v>
                </c:pt>
                <c:pt idx="40252">
                  <c:v>768.87600000000009</c:v>
                </c:pt>
                <c:pt idx="40253">
                  <c:v>768.9</c:v>
                </c:pt>
                <c:pt idx="40254">
                  <c:v>768.92500000000007</c:v>
                </c:pt>
                <c:pt idx="40255">
                  <c:v>768.94999999999993</c:v>
                </c:pt>
                <c:pt idx="40256">
                  <c:v>768.97500000000002</c:v>
                </c:pt>
                <c:pt idx="40257">
                  <c:v>769</c:v>
                </c:pt>
                <c:pt idx="40258">
                  <c:v>769.02499999999998</c:v>
                </c:pt>
                <c:pt idx="40259">
                  <c:v>769.05</c:v>
                </c:pt>
                <c:pt idx="40260">
                  <c:v>769.07500000000005</c:v>
                </c:pt>
                <c:pt idx="40261">
                  <c:v>769.09900000000005</c:v>
                </c:pt>
                <c:pt idx="40262">
                  <c:v>769.12400000000002</c:v>
                </c:pt>
                <c:pt idx="40263">
                  <c:v>769.149</c:v>
                </c:pt>
                <c:pt idx="40264">
                  <c:v>769.17399999999998</c:v>
                </c:pt>
                <c:pt idx="40265">
                  <c:v>769.19899999999996</c:v>
                </c:pt>
                <c:pt idx="40266">
                  <c:v>769.22400000000005</c:v>
                </c:pt>
                <c:pt idx="40267">
                  <c:v>769.24899999999991</c:v>
                </c:pt>
                <c:pt idx="40268">
                  <c:v>769.274</c:v>
                </c:pt>
                <c:pt idx="40269">
                  <c:v>769.298</c:v>
                </c:pt>
                <c:pt idx="40270">
                  <c:v>769.32299999999998</c:v>
                </c:pt>
                <c:pt idx="40271">
                  <c:v>769.34800000000007</c:v>
                </c:pt>
                <c:pt idx="40272">
                  <c:v>769.37299999999993</c:v>
                </c:pt>
                <c:pt idx="40273">
                  <c:v>769.39800000000002</c:v>
                </c:pt>
                <c:pt idx="40274">
                  <c:v>769.423</c:v>
                </c:pt>
                <c:pt idx="40275">
                  <c:v>769.44800000000009</c:v>
                </c:pt>
                <c:pt idx="40276">
                  <c:v>769.47199999999998</c:v>
                </c:pt>
                <c:pt idx="40277">
                  <c:v>769.49700000000007</c:v>
                </c:pt>
                <c:pt idx="40278">
                  <c:v>769.52199999999993</c:v>
                </c:pt>
                <c:pt idx="40279">
                  <c:v>769.54700000000003</c:v>
                </c:pt>
                <c:pt idx="40280">
                  <c:v>769.572</c:v>
                </c:pt>
                <c:pt idx="40281">
                  <c:v>769.59699999999998</c:v>
                </c:pt>
                <c:pt idx="40282">
                  <c:v>769.62099999999998</c:v>
                </c:pt>
                <c:pt idx="40283">
                  <c:v>769.64599999999996</c:v>
                </c:pt>
                <c:pt idx="40284">
                  <c:v>769.67099999999994</c:v>
                </c:pt>
                <c:pt idx="40285">
                  <c:v>769.69600000000003</c:v>
                </c:pt>
                <c:pt idx="40286">
                  <c:v>769.721</c:v>
                </c:pt>
                <c:pt idx="40287">
                  <c:v>769.74599999999998</c:v>
                </c:pt>
                <c:pt idx="40288">
                  <c:v>769.77099999999996</c:v>
                </c:pt>
                <c:pt idx="40289">
                  <c:v>769.79499999999996</c:v>
                </c:pt>
                <c:pt idx="40290">
                  <c:v>769.82</c:v>
                </c:pt>
                <c:pt idx="40291">
                  <c:v>769.84500000000003</c:v>
                </c:pt>
                <c:pt idx="40292">
                  <c:v>769.87</c:v>
                </c:pt>
                <c:pt idx="40293">
                  <c:v>769.89499999999998</c:v>
                </c:pt>
                <c:pt idx="40294">
                  <c:v>769.92</c:v>
                </c:pt>
                <c:pt idx="40295">
                  <c:v>769.94399999999996</c:v>
                </c:pt>
                <c:pt idx="40296">
                  <c:v>769.96900000000005</c:v>
                </c:pt>
                <c:pt idx="40297">
                  <c:v>769.99400000000003</c:v>
                </c:pt>
                <c:pt idx="40298">
                  <c:v>770.01900000000001</c:v>
                </c:pt>
                <c:pt idx="40299">
                  <c:v>770.04399999999998</c:v>
                </c:pt>
                <c:pt idx="40300">
                  <c:v>770.06799999999998</c:v>
                </c:pt>
                <c:pt idx="40301">
                  <c:v>770.09299999999996</c:v>
                </c:pt>
                <c:pt idx="40302">
                  <c:v>770.11800000000005</c:v>
                </c:pt>
                <c:pt idx="40303">
                  <c:v>770.14299999999992</c:v>
                </c:pt>
                <c:pt idx="40304">
                  <c:v>770.16800000000001</c:v>
                </c:pt>
                <c:pt idx="40305">
                  <c:v>770.19299999999998</c:v>
                </c:pt>
                <c:pt idx="40306">
                  <c:v>770.21699999999998</c:v>
                </c:pt>
              </c:numCache>
            </c:numRef>
          </c:xVal>
          <c:yVal>
            <c:numRef>
              <c:f>Sheet1!$C$1:$C$40307</c:f>
              <c:numCache>
                <c:formatCode>General</c:formatCode>
                <c:ptCount val="4030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pt idx="806">
                  <c:v>0</c:v>
                </c:pt>
                <c:pt idx="807">
                  <c:v>0</c:v>
                </c:pt>
                <c:pt idx="808">
                  <c:v>0</c:v>
                </c:pt>
                <c:pt idx="809">
                  <c:v>0</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0</c:v>
                </c:pt>
                <c:pt idx="915">
                  <c:v>0</c:v>
                </c:pt>
                <c:pt idx="916">
                  <c:v>0</c:v>
                </c:pt>
                <c:pt idx="917">
                  <c:v>0</c:v>
                </c:pt>
                <c:pt idx="918">
                  <c:v>0</c:v>
                </c:pt>
                <c:pt idx="919">
                  <c:v>0</c:v>
                </c:pt>
                <c:pt idx="920">
                  <c:v>0</c:v>
                </c:pt>
                <c:pt idx="921">
                  <c:v>0</c:v>
                </c:pt>
                <c:pt idx="922">
                  <c:v>0</c:v>
                </c:pt>
                <c:pt idx="923">
                  <c:v>0</c:v>
                </c:pt>
                <c:pt idx="924">
                  <c:v>0</c:v>
                </c:pt>
                <c:pt idx="925">
                  <c:v>0</c:v>
                </c:pt>
                <c:pt idx="926">
                  <c:v>0</c:v>
                </c:pt>
                <c:pt idx="927">
                  <c:v>0</c:v>
                </c:pt>
                <c:pt idx="928">
                  <c:v>0</c:v>
                </c:pt>
                <c:pt idx="929">
                  <c:v>0</c:v>
                </c:pt>
                <c:pt idx="930">
                  <c:v>0</c:v>
                </c:pt>
                <c:pt idx="931">
                  <c:v>0</c:v>
                </c:pt>
                <c:pt idx="932">
                  <c:v>0</c:v>
                </c:pt>
                <c:pt idx="933">
                  <c:v>0</c:v>
                </c:pt>
                <c:pt idx="934">
                  <c:v>0</c:v>
                </c:pt>
                <c:pt idx="935">
                  <c:v>0</c:v>
                </c:pt>
                <c:pt idx="936">
                  <c:v>0</c:v>
                </c:pt>
                <c:pt idx="937">
                  <c:v>0</c:v>
                </c:pt>
                <c:pt idx="938">
                  <c:v>0</c:v>
                </c:pt>
                <c:pt idx="939">
                  <c:v>0</c:v>
                </c:pt>
                <c:pt idx="940">
                  <c:v>0</c:v>
                </c:pt>
                <c:pt idx="941">
                  <c:v>0</c:v>
                </c:pt>
                <c:pt idx="942">
                  <c:v>0</c:v>
                </c:pt>
                <c:pt idx="943">
                  <c:v>0</c:v>
                </c:pt>
                <c:pt idx="944">
                  <c:v>0</c:v>
                </c:pt>
                <c:pt idx="945">
                  <c:v>0</c:v>
                </c:pt>
                <c:pt idx="946">
                  <c:v>0</c:v>
                </c:pt>
                <c:pt idx="947">
                  <c:v>0</c:v>
                </c:pt>
                <c:pt idx="948">
                  <c:v>0</c:v>
                </c:pt>
                <c:pt idx="949">
                  <c:v>0</c:v>
                </c:pt>
                <c:pt idx="950">
                  <c:v>0</c:v>
                </c:pt>
                <c:pt idx="951">
                  <c:v>0</c:v>
                </c:pt>
                <c:pt idx="952">
                  <c:v>0</c:v>
                </c:pt>
                <c:pt idx="953">
                  <c:v>0</c:v>
                </c:pt>
                <c:pt idx="954">
                  <c:v>0</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0</c:v>
                </c:pt>
                <c:pt idx="970">
                  <c:v>0</c:v>
                </c:pt>
                <c:pt idx="971">
                  <c:v>0</c:v>
                </c:pt>
                <c:pt idx="972">
                  <c:v>0</c:v>
                </c:pt>
                <c:pt idx="973">
                  <c:v>0</c:v>
                </c:pt>
                <c:pt idx="974">
                  <c:v>0</c:v>
                </c:pt>
                <c:pt idx="975">
                  <c:v>0</c:v>
                </c:pt>
                <c:pt idx="976">
                  <c:v>0</c:v>
                </c:pt>
                <c:pt idx="977">
                  <c:v>0</c:v>
                </c:pt>
                <c:pt idx="978">
                  <c:v>0</c:v>
                </c:pt>
                <c:pt idx="979">
                  <c:v>0</c:v>
                </c:pt>
                <c:pt idx="980">
                  <c:v>0</c:v>
                </c:pt>
                <c:pt idx="981">
                  <c:v>0</c:v>
                </c:pt>
                <c:pt idx="982">
                  <c:v>0</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0</c:v>
                </c:pt>
                <c:pt idx="998">
                  <c:v>0</c:v>
                </c:pt>
                <c:pt idx="999">
                  <c:v>0</c:v>
                </c:pt>
                <c:pt idx="1000">
                  <c:v>0</c:v>
                </c:pt>
                <c:pt idx="1001">
                  <c:v>0</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0</c:v>
                </c:pt>
                <c:pt idx="1016">
                  <c:v>0</c:v>
                </c:pt>
                <c:pt idx="1017">
                  <c:v>0</c:v>
                </c:pt>
                <c:pt idx="1018">
                  <c:v>0</c:v>
                </c:pt>
                <c:pt idx="1019">
                  <c:v>0</c:v>
                </c:pt>
                <c:pt idx="1020">
                  <c:v>0</c:v>
                </c:pt>
                <c:pt idx="1021">
                  <c:v>0</c:v>
                </c:pt>
                <c:pt idx="1022">
                  <c:v>0</c:v>
                </c:pt>
                <c:pt idx="1023">
                  <c:v>0</c:v>
                </c:pt>
                <c:pt idx="1024">
                  <c:v>0</c:v>
                </c:pt>
                <c:pt idx="1025">
                  <c:v>0</c:v>
                </c:pt>
                <c:pt idx="1026">
                  <c:v>0</c:v>
                </c:pt>
                <c:pt idx="1027">
                  <c:v>0</c:v>
                </c:pt>
                <c:pt idx="1028">
                  <c:v>0</c:v>
                </c:pt>
                <c:pt idx="1029">
                  <c:v>0</c:v>
                </c:pt>
                <c:pt idx="1030">
                  <c:v>0</c:v>
                </c:pt>
                <c:pt idx="1031">
                  <c:v>0</c:v>
                </c:pt>
                <c:pt idx="1032">
                  <c:v>0</c:v>
                </c:pt>
                <c:pt idx="1033">
                  <c:v>0</c:v>
                </c:pt>
                <c:pt idx="1034">
                  <c:v>0</c:v>
                </c:pt>
                <c:pt idx="1035">
                  <c:v>0</c:v>
                </c:pt>
                <c:pt idx="1036">
                  <c:v>0</c:v>
                </c:pt>
                <c:pt idx="1037">
                  <c:v>0</c:v>
                </c:pt>
                <c:pt idx="1038">
                  <c:v>0</c:v>
                </c:pt>
                <c:pt idx="1039">
                  <c:v>0</c:v>
                </c:pt>
                <c:pt idx="1040">
                  <c:v>0</c:v>
                </c:pt>
                <c:pt idx="1041">
                  <c:v>0</c:v>
                </c:pt>
                <c:pt idx="1042">
                  <c:v>0</c:v>
                </c:pt>
                <c:pt idx="1043">
                  <c:v>0</c:v>
                </c:pt>
                <c:pt idx="1044">
                  <c:v>0</c:v>
                </c:pt>
                <c:pt idx="1045">
                  <c:v>0</c:v>
                </c:pt>
                <c:pt idx="1046">
                  <c:v>0</c:v>
                </c:pt>
                <c:pt idx="1047">
                  <c:v>0</c:v>
                </c:pt>
                <c:pt idx="1048">
                  <c:v>0</c:v>
                </c:pt>
                <c:pt idx="1049">
                  <c:v>0</c:v>
                </c:pt>
                <c:pt idx="1050">
                  <c:v>0</c:v>
                </c:pt>
                <c:pt idx="1051">
                  <c:v>0</c:v>
                </c:pt>
                <c:pt idx="1052">
                  <c:v>0</c:v>
                </c:pt>
                <c:pt idx="1053">
                  <c:v>0</c:v>
                </c:pt>
                <c:pt idx="1054">
                  <c:v>0</c:v>
                </c:pt>
                <c:pt idx="1055">
                  <c:v>0</c:v>
                </c:pt>
                <c:pt idx="1056">
                  <c:v>0</c:v>
                </c:pt>
                <c:pt idx="1057">
                  <c:v>0</c:v>
                </c:pt>
                <c:pt idx="1058">
                  <c:v>0</c:v>
                </c:pt>
                <c:pt idx="1059">
                  <c:v>0</c:v>
                </c:pt>
                <c:pt idx="1060">
                  <c:v>0</c:v>
                </c:pt>
                <c:pt idx="1061">
                  <c:v>0</c:v>
                </c:pt>
                <c:pt idx="1062">
                  <c:v>0</c:v>
                </c:pt>
                <c:pt idx="1063">
                  <c:v>0</c:v>
                </c:pt>
                <c:pt idx="1064">
                  <c:v>0</c:v>
                </c:pt>
                <c:pt idx="1065">
                  <c:v>0</c:v>
                </c:pt>
                <c:pt idx="1066">
                  <c:v>0</c:v>
                </c:pt>
                <c:pt idx="1067">
                  <c:v>0</c:v>
                </c:pt>
                <c:pt idx="1068">
                  <c:v>0</c:v>
                </c:pt>
                <c:pt idx="1069">
                  <c:v>0</c:v>
                </c:pt>
                <c:pt idx="1070">
                  <c:v>0</c:v>
                </c:pt>
                <c:pt idx="1071">
                  <c:v>0</c:v>
                </c:pt>
                <c:pt idx="1072">
                  <c:v>0</c:v>
                </c:pt>
                <c:pt idx="1073">
                  <c:v>0</c:v>
                </c:pt>
                <c:pt idx="1074">
                  <c:v>0</c:v>
                </c:pt>
                <c:pt idx="1075">
                  <c:v>0</c:v>
                </c:pt>
                <c:pt idx="1076">
                  <c:v>0</c:v>
                </c:pt>
                <c:pt idx="1077">
                  <c:v>0</c:v>
                </c:pt>
                <c:pt idx="1078">
                  <c:v>0</c:v>
                </c:pt>
                <c:pt idx="1079">
                  <c:v>0</c:v>
                </c:pt>
                <c:pt idx="1080">
                  <c:v>0</c:v>
                </c:pt>
                <c:pt idx="1081">
                  <c:v>0</c:v>
                </c:pt>
                <c:pt idx="1082">
                  <c:v>0</c:v>
                </c:pt>
                <c:pt idx="1083">
                  <c:v>0</c:v>
                </c:pt>
                <c:pt idx="1084">
                  <c:v>0</c:v>
                </c:pt>
                <c:pt idx="1085">
                  <c:v>0</c:v>
                </c:pt>
                <c:pt idx="1086">
                  <c:v>0</c:v>
                </c:pt>
                <c:pt idx="1087">
                  <c:v>0</c:v>
                </c:pt>
                <c:pt idx="1088">
                  <c:v>0</c:v>
                </c:pt>
                <c:pt idx="1089">
                  <c:v>0</c:v>
                </c:pt>
                <c:pt idx="1090">
                  <c:v>0</c:v>
                </c:pt>
                <c:pt idx="1091">
                  <c:v>0</c:v>
                </c:pt>
                <c:pt idx="1092">
                  <c:v>0</c:v>
                </c:pt>
                <c:pt idx="1093">
                  <c:v>0</c:v>
                </c:pt>
                <c:pt idx="1094">
                  <c:v>0</c:v>
                </c:pt>
                <c:pt idx="1095">
                  <c:v>0</c:v>
                </c:pt>
                <c:pt idx="1096">
                  <c:v>0</c:v>
                </c:pt>
                <c:pt idx="1097">
                  <c:v>0</c:v>
                </c:pt>
                <c:pt idx="1098">
                  <c:v>0</c:v>
                </c:pt>
                <c:pt idx="1099">
                  <c:v>0</c:v>
                </c:pt>
                <c:pt idx="1100">
                  <c:v>0</c:v>
                </c:pt>
                <c:pt idx="1101">
                  <c:v>0</c:v>
                </c:pt>
                <c:pt idx="1102">
                  <c:v>0</c:v>
                </c:pt>
                <c:pt idx="1103">
                  <c:v>0</c:v>
                </c:pt>
                <c:pt idx="1104">
                  <c:v>0</c:v>
                </c:pt>
                <c:pt idx="1105">
                  <c:v>0</c:v>
                </c:pt>
                <c:pt idx="1106">
                  <c:v>0</c:v>
                </c:pt>
                <c:pt idx="1107">
                  <c:v>0</c:v>
                </c:pt>
                <c:pt idx="1108">
                  <c:v>0</c:v>
                </c:pt>
                <c:pt idx="1109">
                  <c:v>0</c:v>
                </c:pt>
                <c:pt idx="1110">
                  <c:v>0</c:v>
                </c:pt>
                <c:pt idx="1111">
                  <c:v>0</c:v>
                </c:pt>
                <c:pt idx="1112">
                  <c:v>0</c:v>
                </c:pt>
                <c:pt idx="1113">
                  <c:v>0</c:v>
                </c:pt>
                <c:pt idx="1114">
                  <c:v>0</c:v>
                </c:pt>
                <c:pt idx="1115">
                  <c:v>0</c:v>
                </c:pt>
                <c:pt idx="1116">
                  <c:v>0</c:v>
                </c:pt>
                <c:pt idx="1117">
                  <c:v>0</c:v>
                </c:pt>
                <c:pt idx="1118">
                  <c:v>0</c:v>
                </c:pt>
                <c:pt idx="1119">
                  <c:v>0</c:v>
                </c:pt>
                <c:pt idx="1120">
                  <c:v>0</c:v>
                </c:pt>
                <c:pt idx="1121">
                  <c:v>0</c:v>
                </c:pt>
                <c:pt idx="1122">
                  <c:v>0</c:v>
                </c:pt>
                <c:pt idx="1123">
                  <c:v>0</c:v>
                </c:pt>
                <c:pt idx="1124">
                  <c:v>0</c:v>
                </c:pt>
                <c:pt idx="1125">
                  <c:v>0</c:v>
                </c:pt>
                <c:pt idx="1126">
                  <c:v>0</c:v>
                </c:pt>
                <c:pt idx="1127">
                  <c:v>0</c:v>
                </c:pt>
                <c:pt idx="1128">
                  <c:v>0</c:v>
                </c:pt>
                <c:pt idx="1129">
                  <c:v>0</c:v>
                </c:pt>
                <c:pt idx="1130">
                  <c:v>0</c:v>
                </c:pt>
                <c:pt idx="1131">
                  <c:v>0</c:v>
                </c:pt>
                <c:pt idx="1132">
                  <c:v>0</c:v>
                </c:pt>
                <c:pt idx="1133">
                  <c:v>0</c:v>
                </c:pt>
                <c:pt idx="1134">
                  <c:v>0</c:v>
                </c:pt>
                <c:pt idx="1135">
                  <c:v>0</c:v>
                </c:pt>
                <c:pt idx="1136">
                  <c:v>0</c:v>
                </c:pt>
                <c:pt idx="1137">
                  <c:v>0</c:v>
                </c:pt>
                <c:pt idx="1138">
                  <c:v>0</c:v>
                </c:pt>
                <c:pt idx="1139">
                  <c:v>0</c:v>
                </c:pt>
                <c:pt idx="1140">
                  <c:v>0</c:v>
                </c:pt>
                <c:pt idx="1141">
                  <c:v>0</c:v>
                </c:pt>
                <c:pt idx="1142">
                  <c:v>0</c:v>
                </c:pt>
                <c:pt idx="1143">
                  <c:v>0</c:v>
                </c:pt>
                <c:pt idx="1144">
                  <c:v>0</c:v>
                </c:pt>
                <c:pt idx="1145">
                  <c:v>0</c:v>
                </c:pt>
                <c:pt idx="1146">
                  <c:v>0</c:v>
                </c:pt>
                <c:pt idx="1147">
                  <c:v>0</c:v>
                </c:pt>
                <c:pt idx="1148">
                  <c:v>0</c:v>
                </c:pt>
                <c:pt idx="1149">
                  <c:v>0</c:v>
                </c:pt>
                <c:pt idx="1150">
                  <c:v>0</c:v>
                </c:pt>
                <c:pt idx="1151">
                  <c:v>0</c:v>
                </c:pt>
                <c:pt idx="1152">
                  <c:v>0</c:v>
                </c:pt>
                <c:pt idx="1153">
                  <c:v>0</c:v>
                </c:pt>
                <c:pt idx="1154">
                  <c:v>0</c:v>
                </c:pt>
                <c:pt idx="1155">
                  <c:v>0</c:v>
                </c:pt>
                <c:pt idx="1156">
                  <c:v>0</c:v>
                </c:pt>
                <c:pt idx="1157">
                  <c:v>0</c:v>
                </c:pt>
                <c:pt idx="1158">
                  <c:v>0</c:v>
                </c:pt>
                <c:pt idx="1159">
                  <c:v>0</c:v>
                </c:pt>
                <c:pt idx="1160">
                  <c:v>0</c:v>
                </c:pt>
                <c:pt idx="1161">
                  <c:v>0</c:v>
                </c:pt>
                <c:pt idx="1162">
                  <c:v>0</c:v>
                </c:pt>
                <c:pt idx="1163">
                  <c:v>0</c:v>
                </c:pt>
                <c:pt idx="1164">
                  <c:v>0</c:v>
                </c:pt>
                <c:pt idx="1165">
                  <c:v>0</c:v>
                </c:pt>
                <c:pt idx="1166">
                  <c:v>0</c:v>
                </c:pt>
                <c:pt idx="1167">
                  <c:v>0</c:v>
                </c:pt>
                <c:pt idx="1168">
                  <c:v>0</c:v>
                </c:pt>
                <c:pt idx="1169">
                  <c:v>0</c:v>
                </c:pt>
                <c:pt idx="1170">
                  <c:v>0</c:v>
                </c:pt>
                <c:pt idx="1171">
                  <c:v>0</c:v>
                </c:pt>
                <c:pt idx="1172">
                  <c:v>0</c:v>
                </c:pt>
                <c:pt idx="1173">
                  <c:v>0</c:v>
                </c:pt>
                <c:pt idx="1174">
                  <c:v>0</c:v>
                </c:pt>
                <c:pt idx="1175">
                  <c:v>0</c:v>
                </c:pt>
                <c:pt idx="1176">
                  <c:v>0</c:v>
                </c:pt>
                <c:pt idx="1177">
                  <c:v>0</c:v>
                </c:pt>
                <c:pt idx="1178">
                  <c:v>0</c:v>
                </c:pt>
                <c:pt idx="1179">
                  <c:v>0</c:v>
                </c:pt>
                <c:pt idx="1180">
                  <c:v>0</c:v>
                </c:pt>
                <c:pt idx="1181">
                  <c:v>0</c:v>
                </c:pt>
                <c:pt idx="1182">
                  <c:v>0</c:v>
                </c:pt>
                <c:pt idx="1183">
                  <c:v>0</c:v>
                </c:pt>
                <c:pt idx="1184">
                  <c:v>0</c:v>
                </c:pt>
                <c:pt idx="1185">
                  <c:v>0</c:v>
                </c:pt>
                <c:pt idx="1186">
                  <c:v>0</c:v>
                </c:pt>
                <c:pt idx="1187">
                  <c:v>0</c:v>
                </c:pt>
                <c:pt idx="1188">
                  <c:v>0</c:v>
                </c:pt>
                <c:pt idx="1189">
                  <c:v>0</c:v>
                </c:pt>
                <c:pt idx="1190">
                  <c:v>0</c:v>
                </c:pt>
                <c:pt idx="1191">
                  <c:v>0</c:v>
                </c:pt>
                <c:pt idx="1192">
                  <c:v>0</c:v>
                </c:pt>
                <c:pt idx="1193">
                  <c:v>0</c:v>
                </c:pt>
                <c:pt idx="1194">
                  <c:v>0</c:v>
                </c:pt>
                <c:pt idx="1195">
                  <c:v>0</c:v>
                </c:pt>
                <c:pt idx="1196">
                  <c:v>0</c:v>
                </c:pt>
                <c:pt idx="1197">
                  <c:v>0</c:v>
                </c:pt>
                <c:pt idx="1198">
                  <c:v>0</c:v>
                </c:pt>
                <c:pt idx="1199">
                  <c:v>0</c:v>
                </c:pt>
                <c:pt idx="1200">
                  <c:v>0</c:v>
                </c:pt>
                <c:pt idx="1201">
                  <c:v>0</c:v>
                </c:pt>
                <c:pt idx="1202">
                  <c:v>0</c:v>
                </c:pt>
                <c:pt idx="1203">
                  <c:v>0</c:v>
                </c:pt>
                <c:pt idx="1204">
                  <c:v>0</c:v>
                </c:pt>
                <c:pt idx="1205">
                  <c:v>0</c:v>
                </c:pt>
                <c:pt idx="1206">
                  <c:v>0</c:v>
                </c:pt>
                <c:pt idx="1207">
                  <c:v>0</c:v>
                </c:pt>
                <c:pt idx="1208">
                  <c:v>0</c:v>
                </c:pt>
                <c:pt idx="1209">
                  <c:v>0</c:v>
                </c:pt>
                <c:pt idx="1210">
                  <c:v>0</c:v>
                </c:pt>
                <c:pt idx="1211">
                  <c:v>0</c:v>
                </c:pt>
                <c:pt idx="1212">
                  <c:v>0</c:v>
                </c:pt>
                <c:pt idx="1213">
                  <c:v>0</c:v>
                </c:pt>
                <c:pt idx="1214">
                  <c:v>0</c:v>
                </c:pt>
                <c:pt idx="1215">
                  <c:v>0</c:v>
                </c:pt>
                <c:pt idx="1216">
                  <c:v>0</c:v>
                </c:pt>
                <c:pt idx="1217">
                  <c:v>0</c:v>
                </c:pt>
                <c:pt idx="1218">
                  <c:v>0</c:v>
                </c:pt>
                <c:pt idx="1219">
                  <c:v>0</c:v>
                </c:pt>
                <c:pt idx="1220">
                  <c:v>0</c:v>
                </c:pt>
                <c:pt idx="1221">
                  <c:v>0</c:v>
                </c:pt>
                <c:pt idx="1222">
                  <c:v>0</c:v>
                </c:pt>
                <c:pt idx="1223">
                  <c:v>0</c:v>
                </c:pt>
                <c:pt idx="1224">
                  <c:v>0</c:v>
                </c:pt>
                <c:pt idx="1225">
                  <c:v>0</c:v>
                </c:pt>
                <c:pt idx="1226">
                  <c:v>0</c:v>
                </c:pt>
                <c:pt idx="1227">
                  <c:v>0</c:v>
                </c:pt>
                <c:pt idx="1228">
                  <c:v>0</c:v>
                </c:pt>
                <c:pt idx="1229">
                  <c:v>0</c:v>
                </c:pt>
                <c:pt idx="1230">
                  <c:v>0</c:v>
                </c:pt>
                <c:pt idx="1231">
                  <c:v>0</c:v>
                </c:pt>
                <c:pt idx="1232">
                  <c:v>0</c:v>
                </c:pt>
                <c:pt idx="1233">
                  <c:v>0</c:v>
                </c:pt>
                <c:pt idx="1234">
                  <c:v>0</c:v>
                </c:pt>
                <c:pt idx="1235">
                  <c:v>0</c:v>
                </c:pt>
                <c:pt idx="1236">
                  <c:v>0</c:v>
                </c:pt>
                <c:pt idx="1237">
                  <c:v>0</c:v>
                </c:pt>
                <c:pt idx="1238">
                  <c:v>0</c:v>
                </c:pt>
                <c:pt idx="1239">
                  <c:v>0</c:v>
                </c:pt>
                <c:pt idx="1240">
                  <c:v>0</c:v>
                </c:pt>
                <c:pt idx="1241">
                  <c:v>0</c:v>
                </c:pt>
                <c:pt idx="1242">
                  <c:v>0</c:v>
                </c:pt>
                <c:pt idx="1243">
                  <c:v>0</c:v>
                </c:pt>
                <c:pt idx="1244">
                  <c:v>0</c:v>
                </c:pt>
                <c:pt idx="1245">
                  <c:v>0</c:v>
                </c:pt>
                <c:pt idx="1246">
                  <c:v>0</c:v>
                </c:pt>
                <c:pt idx="1247">
                  <c:v>0</c:v>
                </c:pt>
                <c:pt idx="1248">
                  <c:v>0</c:v>
                </c:pt>
                <c:pt idx="1249">
                  <c:v>0</c:v>
                </c:pt>
                <c:pt idx="1250">
                  <c:v>0</c:v>
                </c:pt>
                <c:pt idx="1251">
                  <c:v>0</c:v>
                </c:pt>
                <c:pt idx="1252">
                  <c:v>0</c:v>
                </c:pt>
                <c:pt idx="1253">
                  <c:v>0</c:v>
                </c:pt>
                <c:pt idx="1254">
                  <c:v>0</c:v>
                </c:pt>
                <c:pt idx="1255">
                  <c:v>0</c:v>
                </c:pt>
                <c:pt idx="1256">
                  <c:v>0</c:v>
                </c:pt>
                <c:pt idx="1257">
                  <c:v>0</c:v>
                </c:pt>
                <c:pt idx="1258">
                  <c:v>0</c:v>
                </c:pt>
                <c:pt idx="1259">
                  <c:v>0</c:v>
                </c:pt>
                <c:pt idx="1260">
                  <c:v>0</c:v>
                </c:pt>
                <c:pt idx="1261">
                  <c:v>0</c:v>
                </c:pt>
                <c:pt idx="1262">
                  <c:v>0</c:v>
                </c:pt>
                <c:pt idx="1263">
                  <c:v>0</c:v>
                </c:pt>
                <c:pt idx="1264">
                  <c:v>0</c:v>
                </c:pt>
                <c:pt idx="1265">
                  <c:v>0</c:v>
                </c:pt>
                <c:pt idx="1266">
                  <c:v>0</c:v>
                </c:pt>
                <c:pt idx="1267">
                  <c:v>0</c:v>
                </c:pt>
                <c:pt idx="1268">
                  <c:v>0</c:v>
                </c:pt>
                <c:pt idx="1269">
                  <c:v>0</c:v>
                </c:pt>
                <c:pt idx="1270">
                  <c:v>0</c:v>
                </c:pt>
                <c:pt idx="1271">
                  <c:v>0</c:v>
                </c:pt>
                <c:pt idx="1272">
                  <c:v>0</c:v>
                </c:pt>
                <c:pt idx="1273">
                  <c:v>0</c:v>
                </c:pt>
                <c:pt idx="1274">
                  <c:v>0</c:v>
                </c:pt>
                <c:pt idx="1275">
                  <c:v>0</c:v>
                </c:pt>
                <c:pt idx="1276">
                  <c:v>0</c:v>
                </c:pt>
                <c:pt idx="1277">
                  <c:v>0</c:v>
                </c:pt>
                <c:pt idx="1278">
                  <c:v>0</c:v>
                </c:pt>
                <c:pt idx="1279">
                  <c:v>0</c:v>
                </c:pt>
                <c:pt idx="1280">
                  <c:v>0</c:v>
                </c:pt>
                <c:pt idx="1281">
                  <c:v>0</c:v>
                </c:pt>
                <c:pt idx="1282">
                  <c:v>0</c:v>
                </c:pt>
                <c:pt idx="1283">
                  <c:v>0</c:v>
                </c:pt>
                <c:pt idx="1284">
                  <c:v>0</c:v>
                </c:pt>
                <c:pt idx="1285">
                  <c:v>0</c:v>
                </c:pt>
                <c:pt idx="1286">
                  <c:v>0</c:v>
                </c:pt>
                <c:pt idx="1287">
                  <c:v>0</c:v>
                </c:pt>
                <c:pt idx="1288">
                  <c:v>0</c:v>
                </c:pt>
                <c:pt idx="1289">
                  <c:v>0</c:v>
                </c:pt>
                <c:pt idx="1290">
                  <c:v>0</c:v>
                </c:pt>
                <c:pt idx="1291">
                  <c:v>0</c:v>
                </c:pt>
                <c:pt idx="1292">
                  <c:v>0</c:v>
                </c:pt>
                <c:pt idx="1293">
                  <c:v>0</c:v>
                </c:pt>
                <c:pt idx="1294">
                  <c:v>0</c:v>
                </c:pt>
                <c:pt idx="1295">
                  <c:v>0</c:v>
                </c:pt>
                <c:pt idx="1296">
                  <c:v>0</c:v>
                </c:pt>
                <c:pt idx="1297">
                  <c:v>0</c:v>
                </c:pt>
                <c:pt idx="1298">
                  <c:v>0</c:v>
                </c:pt>
                <c:pt idx="1299">
                  <c:v>0</c:v>
                </c:pt>
                <c:pt idx="1300">
                  <c:v>0</c:v>
                </c:pt>
                <c:pt idx="1301">
                  <c:v>0</c:v>
                </c:pt>
                <c:pt idx="1302">
                  <c:v>0</c:v>
                </c:pt>
                <c:pt idx="1303">
                  <c:v>0</c:v>
                </c:pt>
                <c:pt idx="1304">
                  <c:v>0</c:v>
                </c:pt>
                <c:pt idx="1305">
                  <c:v>0</c:v>
                </c:pt>
                <c:pt idx="1306">
                  <c:v>0</c:v>
                </c:pt>
                <c:pt idx="1307">
                  <c:v>0</c:v>
                </c:pt>
                <c:pt idx="1308">
                  <c:v>0</c:v>
                </c:pt>
                <c:pt idx="1309">
                  <c:v>0</c:v>
                </c:pt>
                <c:pt idx="1310">
                  <c:v>0</c:v>
                </c:pt>
                <c:pt idx="1311">
                  <c:v>0</c:v>
                </c:pt>
                <c:pt idx="1312">
                  <c:v>0</c:v>
                </c:pt>
                <c:pt idx="1313">
                  <c:v>0</c:v>
                </c:pt>
                <c:pt idx="1314">
                  <c:v>0</c:v>
                </c:pt>
                <c:pt idx="1315">
                  <c:v>0</c:v>
                </c:pt>
                <c:pt idx="1316">
                  <c:v>0</c:v>
                </c:pt>
                <c:pt idx="1317">
                  <c:v>0</c:v>
                </c:pt>
                <c:pt idx="1318">
                  <c:v>0</c:v>
                </c:pt>
                <c:pt idx="1319">
                  <c:v>0</c:v>
                </c:pt>
                <c:pt idx="1320">
                  <c:v>0</c:v>
                </c:pt>
                <c:pt idx="1321">
                  <c:v>0</c:v>
                </c:pt>
                <c:pt idx="1322">
                  <c:v>0</c:v>
                </c:pt>
                <c:pt idx="1323">
                  <c:v>0</c:v>
                </c:pt>
                <c:pt idx="1324">
                  <c:v>0</c:v>
                </c:pt>
                <c:pt idx="1325">
                  <c:v>0</c:v>
                </c:pt>
                <c:pt idx="1326">
                  <c:v>0</c:v>
                </c:pt>
                <c:pt idx="1327">
                  <c:v>0</c:v>
                </c:pt>
                <c:pt idx="1328">
                  <c:v>0</c:v>
                </c:pt>
                <c:pt idx="1329">
                  <c:v>0</c:v>
                </c:pt>
                <c:pt idx="1330">
                  <c:v>0</c:v>
                </c:pt>
                <c:pt idx="1331">
                  <c:v>0</c:v>
                </c:pt>
                <c:pt idx="1332">
                  <c:v>0</c:v>
                </c:pt>
                <c:pt idx="1333">
                  <c:v>0</c:v>
                </c:pt>
                <c:pt idx="1334">
                  <c:v>0</c:v>
                </c:pt>
                <c:pt idx="1335">
                  <c:v>0</c:v>
                </c:pt>
                <c:pt idx="1336">
                  <c:v>0</c:v>
                </c:pt>
                <c:pt idx="1337">
                  <c:v>0</c:v>
                </c:pt>
                <c:pt idx="1338">
                  <c:v>0</c:v>
                </c:pt>
                <c:pt idx="1339">
                  <c:v>0</c:v>
                </c:pt>
                <c:pt idx="1340">
                  <c:v>0</c:v>
                </c:pt>
                <c:pt idx="1341">
                  <c:v>0</c:v>
                </c:pt>
                <c:pt idx="1342">
                  <c:v>0</c:v>
                </c:pt>
                <c:pt idx="1343">
                  <c:v>0</c:v>
                </c:pt>
                <c:pt idx="1344">
                  <c:v>0</c:v>
                </c:pt>
                <c:pt idx="1345">
                  <c:v>0</c:v>
                </c:pt>
                <c:pt idx="1346">
                  <c:v>0</c:v>
                </c:pt>
                <c:pt idx="1347">
                  <c:v>0</c:v>
                </c:pt>
                <c:pt idx="1348">
                  <c:v>0</c:v>
                </c:pt>
                <c:pt idx="1349">
                  <c:v>0</c:v>
                </c:pt>
                <c:pt idx="1350">
                  <c:v>0</c:v>
                </c:pt>
                <c:pt idx="1351">
                  <c:v>0</c:v>
                </c:pt>
                <c:pt idx="1352">
                  <c:v>0</c:v>
                </c:pt>
                <c:pt idx="1353">
                  <c:v>0</c:v>
                </c:pt>
                <c:pt idx="1354">
                  <c:v>0</c:v>
                </c:pt>
                <c:pt idx="1355">
                  <c:v>0</c:v>
                </c:pt>
                <c:pt idx="1356">
                  <c:v>0</c:v>
                </c:pt>
                <c:pt idx="1357">
                  <c:v>0</c:v>
                </c:pt>
                <c:pt idx="1358">
                  <c:v>0</c:v>
                </c:pt>
                <c:pt idx="1359">
                  <c:v>0</c:v>
                </c:pt>
                <c:pt idx="1360">
                  <c:v>0</c:v>
                </c:pt>
                <c:pt idx="1361">
                  <c:v>0</c:v>
                </c:pt>
                <c:pt idx="1362">
                  <c:v>0</c:v>
                </c:pt>
                <c:pt idx="1363">
                  <c:v>0</c:v>
                </c:pt>
                <c:pt idx="1364">
                  <c:v>0</c:v>
                </c:pt>
                <c:pt idx="1365">
                  <c:v>0</c:v>
                </c:pt>
                <c:pt idx="1366">
                  <c:v>0</c:v>
                </c:pt>
                <c:pt idx="1367">
                  <c:v>0</c:v>
                </c:pt>
                <c:pt idx="1368">
                  <c:v>0</c:v>
                </c:pt>
                <c:pt idx="1369">
                  <c:v>0</c:v>
                </c:pt>
                <c:pt idx="1370">
                  <c:v>0</c:v>
                </c:pt>
                <c:pt idx="1371">
                  <c:v>0</c:v>
                </c:pt>
                <c:pt idx="1372">
                  <c:v>0</c:v>
                </c:pt>
                <c:pt idx="1373">
                  <c:v>0</c:v>
                </c:pt>
                <c:pt idx="1374">
                  <c:v>0</c:v>
                </c:pt>
                <c:pt idx="1375">
                  <c:v>0</c:v>
                </c:pt>
                <c:pt idx="1376">
                  <c:v>0</c:v>
                </c:pt>
                <c:pt idx="1377">
                  <c:v>0</c:v>
                </c:pt>
                <c:pt idx="1378">
                  <c:v>0</c:v>
                </c:pt>
                <c:pt idx="1379">
                  <c:v>0</c:v>
                </c:pt>
                <c:pt idx="1380">
                  <c:v>0</c:v>
                </c:pt>
                <c:pt idx="1381">
                  <c:v>0</c:v>
                </c:pt>
                <c:pt idx="1382">
                  <c:v>0</c:v>
                </c:pt>
                <c:pt idx="1383">
                  <c:v>0</c:v>
                </c:pt>
                <c:pt idx="1384">
                  <c:v>0</c:v>
                </c:pt>
                <c:pt idx="1385">
                  <c:v>0</c:v>
                </c:pt>
                <c:pt idx="1386">
                  <c:v>0</c:v>
                </c:pt>
                <c:pt idx="1387">
                  <c:v>0</c:v>
                </c:pt>
                <c:pt idx="1388">
                  <c:v>0</c:v>
                </c:pt>
                <c:pt idx="1389">
                  <c:v>0</c:v>
                </c:pt>
                <c:pt idx="1390">
                  <c:v>0</c:v>
                </c:pt>
                <c:pt idx="1391">
                  <c:v>0</c:v>
                </c:pt>
                <c:pt idx="1392">
                  <c:v>0</c:v>
                </c:pt>
                <c:pt idx="1393">
                  <c:v>0</c:v>
                </c:pt>
                <c:pt idx="1394">
                  <c:v>0</c:v>
                </c:pt>
                <c:pt idx="1395">
                  <c:v>0</c:v>
                </c:pt>
                <c:pt idx="1396">
                  <c:v>0</c:v>
                </c:pt>
                <c:pt idx="1397">
                  <c:v>0</c:v>
                </c:pt>
                <c:pt idx="1398">
                  <c:v>0</c:v>
                </c:pt>
                <c:pt idx="1399">
                  <c:v>0</c:v>
                </c:pt>
                <c:pt idx="1400">
                  <c:v>0</c:v>
                </c:pt>
                <c:pt idx="1401">
                  <c:v>0</c:v>
                </c:pt>
                <c:pt idx="1402">
                  <c:v>0</c:v>
                </c:pt>
                <c:pt idx="1403">
                  <c:v>0</c:v>
                </c:pt>
                <c:pt idx="1404">
                  <c:v>0</c:v>
                </c:pt>
                <c:pt idx="1405">
                  <c:v>0</c:v>
                </c:pt>
                <c:pt idx="1406">
                  <c:v>0</c:v>
                </c:pt>
                <c:pt idx="1407">
                  <c:v>0</c:v>
                </c:pt>
                <c:pt idx="1408">
                  <c:v>0</c:v>
                </c:pt>
                <c:pt idx="1409">
                  <c:v>0</c:v>
                </c:pt>
                <c:pt idx="1410">
                  <c:v>0</c:v>
                </c:pt>
                <c:pt idx="1411">
                  <c:v>0</c:v>
                </c:pt>
                <c:pt idx="1412">
                  <c:v>0</c:v>
                </c:pt>
                <c:pt idx="1413">
                  <c:v>0</c:v>
                </c:pt>
                <c:pt idx="1414">
                  <c:v>0</c:v>
                </c:pt>
                <c:pt idx="1415">
                  <c:v>0</c:v>
                </c:pt>
                <c:pt idx="1416">
                  <c:v>0</c:v>
                </c:pt>
                <c:pt idx="1417">
                  <c:v>0</c:v>
                </c:pt>
                <c:pt idx="1418">
                  <c:v>0</c:v>
                </c:pt>
                <c:pt idx="1419">
                  <c:v>0</c:v>
                </c:pt>
                <c:pt idx="1420">
                  <c:v>0</c:v>
                </c:pt>
                <c:pt idx="1421">
                  <c:v>0</c:v>
                </c:pt>
                <c:pt idx="1422">
                  <c:v>0</c:v>
                </c:pt>
                <c:pt idx="1423">
                  <c:v>0</c:v>
                </c:pt>
                <c:pt idx="1424">
                  <c:v>0</c:v>
                </c:pt>
                <c:pt idx="1425">
                  <c:v>0</c:v>
                </c:pt>
                <c:pt idx="1426">
                  <c:v>0</c:v>
                </c:pt>
                <c:pt idx="1427">
                  <c:v>0</c:v>
                </c:pt>
                <c:pt idx="1428">
                  <c:v>0</c:v>
                </c:pt>
                <c:pt idx="1429">
                  <c:v>0</c:v>
                </c:pt>
                <c:pt idx="1430">
                  <c:v>0</c:v>
                </c:pt>
                <c:pt idx="1431">
                  <c:v>0</c:v>
                </c:pt>
                <c:pt idx="1432">
                  <c:v>0</c:v>
                </c:pt>
                <c:pt idx="1433">
                  <c:v>0</c:v>
                </c:pt>
                <c:pt idx="1434">
                  <c:v>0</c:v>
                </c:pt>
                <c:pt idx="1435">
                  <c:v>0</c:v>
                </c:pt>
                <c:pt idx="1436">
                  <c:v>0</c:v>
                </c:pt>
                <c:pt idx="1437">
                  <c:v>0</c:v>
                </c:pt>
                <c:pt idx="1438">
                  <c:v>0</c:v>
                </c:pt>
                <c:pt idx="1439">
                  <c:v>0</c:v>
                </c:pt>
                <c:pt idx="1440">
                  <c:v>0</c:v>
                </c:pt>
                <c:pt idx="1441">
                  <c:v>0</c:v>
                </c:pt>
                <c:pt idx="1442">
                  <c:v>0</c:v>
                </c:pt>
                <c:pt idx="1443">
                  <c:v>0</c:v>
                </c:pt>
                <c:pt idx="1444">
                  <c:v>0</c:v>
                </c:pt>
                <c:pt idx="1445">
                  <c:v>0</c:v>
                </c:pt>
                <c:pt idx="1446">
                  <c:v>0</c:v>
                </c:pt>
                <c:pt idx="1447">
                  <c:v>0</c:v>
                </c:pt>
                <c:pt idx="1448">
                  <c:v>0</c:v>
                </c:pt>
                <c:pt idx="1449">
                  <c:v>0</c:v>
                </c:pt>
                <c:pt idx="1450">
                  <c:v>0</c:v>
                </c:pt>
                <c:pt idx="1451">
                  <c:v>0</c:v>
                </c:pt>
                <c:pt idx="1452">
                  <c:v>0</c:v>
                </c:pt>
                <c:pt idx="1453">
                  <c:v>0</c:v>
                </c:pt>
                <c:pt idx="1454">
                  <c:v>0</c:v>
                </c:pt>
                <c:pt idx="1455">
                  <c:v>0</c:v>
                </c:pt>
                <c:pt idx="1456">
                  <c:v>0</c:v>
                </c:pt>
                <c:pt idx="1457">
                  <c:v>0</c:v>
                </c:pt>
                <c:pt idx="1458">
                  <c:v>0</c:v>
                </c:pt>
                <c:pt idx="1459">
                  <c:v>0</c:v>
                </c:pt>
                <c:pt idx="1460">
                  <c:v>0</c:v>
                </c:pt>
                <c:pt idx="1461">
                  <c:v>0</c:v>
                </c:pt>
                <c:pt idx="1462">
                  <c:v>0</c:v>
                </c:pt>
                <c:pt idx="1463">
                  <c:v>0</c:v>
                </c:pt>
                <c:pt idx="1464">
                  <c:v>0</c:v>
                </c:pt>
                <c:pt idx="1465">
                  <c:v>0</c:v>
                </c:pt>
                <c:pt idx="1466">
                  <c:v>0</c:v>
                </c:pt>
                <c:pt idx="1467">
                  <c:v>0</c:v>
                </c:pt>
                <c:pt idx="1468">
                  <c:v>0</c:v>
                </c:pt>
                <c:pt idx="1469">
                  <c:v>0</c:v>
                </c:pt>
                <c:pt idx="1470">
                  <c:v>0</c:v>
                </c:pt>
                <c:pt idx="1471">
                  <c:v>0</c:v>
                </c:pt>
                <c:pt idx="1472">
                  <c:v>0</c:v>
                </c:pt>
                <c:pt idx="1473">
                  <c:v>0</c:v>
                </c:pt>
                <c:pt idx="1474">
                  <c:v>0</c:v>
                </c:pt>
                <c:pt idx="1475">
                  <c:v>0</c:v>
                </c:pt>
                <c:pt idx="1476">
                  <c:v>0</c:v>
                </c:pt>
                <c:pt idx="1477">
                  <c:v>0</c:v>
                </c:pt>
                <c:pt idx="1478">
                  <c:v>0</c:v>
                </c:pt>
                <c:pt idx="1479">
                  <c:v>0</c:v>
                </c:pt>
                <c:pt idx="1480">
                  <c:v>0</c:v>
                </c:pt>
                <c:pt idx="1481">
                  <c:v>0</c:v>
                </c:pt>
                <c:pt idx="1482">
                  <c:v>0</c:v>
                </c:pt>
                <c:pt idx="1483">
                  <c:v>0</c:v>
                </c:pt>
                <c:pt idx="1484">
                  <c:v>0</c:v>
                </c:pt>
                <c:pt idx="1485">
                  <c:v>0</c:v>
                </c:pt>
                <c:pt idx="1486">
                  <c:v>0</c:v>
                </c:pt>
                <c:pt idx="1487">
                  <c:v>0</c:v>
                </c:pt>
                <c:pt idx="1488">
                  <c:v>0</c:v>
                </c:pt>
                <c:pt idx="1489">
                  <c:v>0</c:v>
                </c:pt>
                <c:pt idx="1490">
                  <c:v>0</c:v>
                </c:pt>
                <c:pt idx="1491">
                  <c:v>0</c:v>
                </c:pt>
                <c:pt idx="1492">
                  <c:v>0</c:v>
                </c:pt>
                <c:pt idx="1493">
                  <c:v>0</c:v>
                </c:pt>
                <c:pt idx="1494">
                  <c:v>0</c:v>
                </c:pt>
                <c:pt idx="1495">
                  <c:v>0</c:v>
                </c:pt>
                <c:pt idx="1496">
                  <c:v>0</c:v>
                </c:pt>
                <c:pt idx="1497">
                  <c:v>0</c:v>
                </c:pt>
                <c:pt idx="1498">
                  <c:v>0</c:v>
                </c:pt>
                <c:pt idx="1499">
                  <c:v>0</c:v>
                </c:pt>
                <c:pt idx="1500">
                  <c:v>0</c:v>
                </c:pt>
                <c:pt idx="1501">
                  <c:v>0</c:v>
                </c:pt>
                <c:pt idx="1502">
                  <c:v>0</c:v>
                </c:pt>
                <c:pt idx="1503">
                  <c:v>0</c:v>
                </c:pt>
                <c:pt idx="1504">
                  <c:v>0</c:v>
                </c:pt>
                <c:pt idx="1505">
                  <c:v>0</c:v>
                </c:pt>
                <c:pt idx="1506">
                  <c:v>0</c:v>
                </c:pt>
                <c:pt idx="1507">
                  <c:v>0</c:v>
                </c:pt>
                <c:pt idx="1508">
                  <c:v>0</c:v>
                </c:pt>
                <c:pt idx="1509">
                  <c:v>0</c:v>
                </c:pt>
                <c:pt idx="1510">
                  <c:v>0</c:v>
                </c:pt>
                <c:pt idx="1511">
                  <c:v>0</c:v>
                </c:pt>
                <c:pt idx="1512">
                  <c:v>0</c:v>
                </c:pt>
                <c:pt idx="1513">
                  <c:v>0</c:v>
                </c:pt>
                <c:pt idx="1514">
                  <c:v>0</c:v>
                </c:pt>
                <c:pt idx="1515">
                  <c:v>0</c:v>
                </c:pt>
                <c:pt idx="1516">
                  <c:v>0</c:v>
                </c:pt>
                <c:pt idx="1517">
                  <c:v>0</c:v>
                </c:pt>
                <c:pt idx="1518">
                  <c:v>0</c:v>
                </c:pt>
                <c:pt idx="1519">
                  <c:v>0</c:v>
                </c:pt>
                <c:pt idx="1520">
                  <c:v>0</c:v>
                </c:pt>
                <c:pt idx="1521">
                  <c:v>0</c:v>
                </c:pt>
                <c:pt idx="1522">
                  <c:v>0</c:v>
                </c:pt>
                <c:pt idx="1523">
                  <c:v>0</c:v>
                </c:pt>
                <c:pt idx="1524">
                  <c:v>0</c:v>
                </c:pt>
                <c:pt idx="1525">
                  <c:v>0</c:v>
                </c:pt>
                <c:pt idx="1526">
                  <c:v>0</c:v>
                </c:pt>
                <c:pt idx="1527">
                  <c:v>0</c:v>
                </c:pt>
                <c:pt idx="1528">
                  <c:v>0</c:v>
                </c:pt>
                <c:pt idx="1529">
                  <c:v>0</c:v>
                </c:pt>
                <c:pt idx="1530">
                  <c:v>0</c:v>
                </c:pt>
                <c:pt idx="1531">
                  <c:v>0</c:v>
                </c:pt>
                <c:pt idx="1532">
                  <c:v>0</c:v>
                </c:pt>
                <c:pt idx="1533">
                  <c:v>0</c:v>
                </c:pt>
                <c:pt idx="1534">
                  <c:v>0</c:v>
                </c:pt>
                <c:pt idx="1535">
                  <c:v>0</c:v>
                </c:pt>
                <c:pt idx="1536">
                  <c:v>0</c:v>
                </c:pt>
                <c:pt idx="1537">
                  <c:v>0</c:v>
                </c:pt>
                <c:pt idx="1538">
                  <c:v>0</c:v>
                </c:pt>
                <c:pt idx="1539">
                  <c:v>0</c:v>
                </c:pt>
                <c:pt idx="1540">
                  <c:v>0</c:v>
                </c:pt>
                <c:pt idx="1541">
                  <c:v>0</c:v>
                </c:pt>
                <c:pt idx="1542">
                  <c:v>0</c:v>
                </c:pt>
                <c:pt idx="1543">
                  <c:v>0</c:v>
                </c:pt>
                <c:pt idx="1544">
                  <c:v>0</c:v>
                </c:pt>
                <c:pt idx="1545">
                  <c:v>0</c:v>
                </c:pt>
                <c:pt idx="1546">
                  <c:v>0</c:v>
                </c:pt>
                <c:pt idx="1547">
                  <c:v>0</c:v>
                </c:pt>
                <c:pt idx="1548">
                  <c:v>0</c:v>
                </c:pt>
                <c:pt idx="1549">
                  <c:v>0</c:v>
                </c:pt>
                <c:pt idx="1550">
                  <c:v>0</c:v>
                </c:pt>
                <c:pt idx="1551">
                  <c:v>0</c:v>
                </c:pt>
                <c:pt idx="1552">
                  <c:v>0</c:v>
                </c:pt>
                <c:pt idx="1553">
                  <c:v>0</c:v>
                </c:pt>
                <c:pt idx="1554">
                  <c:v>0</c:v>
                </c:pt>
                <c:pt idx="1555">
                  <c:v>0</c:v>
                </c:pt>
                <c:pt idx="1556">
                  <c:v>0</c:v>
                </c:pt>
                <c:pt idx="1557">
                  <c:v>0</c:v>
                </c:pt>
                <c:pt idx="1558">
                  <c:v>0</c:v>
                </c:pt>
                <c:pt idx="1559">
                  <c:v>0</c:v>
                </c:pt>
                <c:pt idx="1560">
                  <c:v>0</c:v>
                </c:pt>
                <c:pt idx="1561">
                  <c:v>0</c:v>
                </c:pt>
                <c:pt idx="1562">
                  <c:v>0</c:v>
                </c:pt>
                <c:pt idx="1563">
                  <c:v>0</c:v>
                </c:pt>
                <c:pt idx="1564">
                  <c:v>0</c:v>
                </c:pt>
                <c:pt idx="1565">
                  <c:v>0</c:v>
                </c:pt>
                <c:pt idx="1566">
                  <c:v>0</c:v>
                </c:pt>
                <c:pt idx="1567">
                  <c:v>0</c:v>
                </c:pt>
                <c:pt idx="1568">
                  <c:v>0</c:v>
                </c:pt>
                <c:pt idx="1569">
                  <c:v>0</c:v>
                </c:pt>
                <c:pt idx="1570">
                  <c:v>0</c:v>
                </c:pt>
                <c:pt idx="1571">
                  <c:v>0</c:v>
                </c:pt>
                <c:pt idx="1572">
                  <c:v>0</c:v>
                </c:pt>
                <c:pt idx="1573">
                  <c:v>0</c:v>
                </c:pt>
                <c:pt idx="1574">
                  <c:v>0</c:v>
                </c:pt>
                <c:pt idx="1575">
                  <c:v>0</c:v>
                </c:pt>
                <c:pt idx="1576">
                  <c:v>0</c:v>
                </c:pt>
                <c:pt idx="1577">
                  <c:v>0</c:v>
                </c:pt>
                <c:pt idx="1578">
                  <c:v>0</c:v>
                </c:pt>
                <c:pt idx="1579">
                  <c:v>0</c:v>
                </c:pt>
                <c:pt idx="1580">
                  <c:v>0</c:v>
                </c:pt>
                <c:pt idx="1581">
                  <c:v>0</c:v>
                </c:pt>
                <c:pt idx="1582">
                  <c:v>0</c:v>
                </c:pt>
                <c:pt idx="1583">
                  <c:v>0</c:v>
                </c:pt>
                <c:pt idx="1584">
                  <c:v>0</c:v>
                </c:pt>
                <c:pt idx="1585">
                  <c:v>0</c:v>
                </c:pt>
                <c:pt idx="1586">
                  <c:v>0</c:v>
                </c:pt>
                <c:pt idx="1587">
                  <c:v>0</c:v>
                </c:pt>
                <c:pt idx="1588">
                  <c:v>0</c:v>
                </c:pt>
                <c:pt idx="1589">
                  <c:v>0</c:v>
                </c:pt>
                <c:pt idx="1590">
                  <c:v>0</c:v>
                </c:pt>
                <c:pt idx="1591">
                  <c:v>0</c:v>
                </c:pt>
                <c:pt idx="1592">
                  <c:v>0</c:v>
                </c:pt>
                <c:pt idx="1593">
                  <c:v>0</c:v>
                </c:pt>
                <c:pt idx="1594">
                  <c:v>0</c:v>
                </c:pt>
                <c:pt idx="1595">
                  <c:v>0</c:v>
                </c:pt>
                <c:pt idx="1596">
                  <c:v>0</c:v>
                </c:pt>
                <c:pt idx="1597">
                  <c:v>0</c:v>
                </c:pt>
                <c:pt idx="1598">
                  <c:v>0</c:v>
                </c:pt>
                <c:pt idx="1599">
                  <c:v>0</c:v>
                </c:pt>
                <c:pt idx="1600">
                  <c:v>0</c:v>
                </c:pt>
                <c:pt idx="1601">
                  <c:v>0</c:v>
                </c:pt>
                <c:pt idx="1602">
                  <c:v>0</c:v>
                </c:pt>
                <c:pt idx="1603">
                  <c:v>0</c:v>
                </c:pt>
                <c:pt idx="1604">
                  <c:v>0</c:v>
                </c:pt>
                <c:pt idx="1605">
                  <c:v>0</c:v>
                </c:pt>
                <c:pt idx="1606">
                  <c:v>0</c:v>
                </c:pt>
                <c:pt idx="1607">
                  <c:v>0</c:v>
                </c:pt>
                <c:pt idx="1608">
                  <c:v>0</c:v>
                </c:pt>
                <c:pt idx="1609">
                  <c:v>0</c:v>
                </c:pt>
                <c:pt idx="1610">
                  <c:v>0</c:v>
                </c:pt>
                <c:pt idx="1611">
                  <c:v>0</c:v>
                </c:pt>
                <c:pt idx="1612">
                  <c:v>0</c:v>
                </c:pt>
                <c:pt idx="1613">
                  <c:v>0</c:v>
                </c:pt>
                <c:pt idx="1614">
                  <c:v>0</c:v>
                </c:pt>
                <c:pt idx="1615">
                  <c:v>0</c:v>
                </c:pt>
                <c:pt idx="1616">
                  <c:v>0</c:v>
                </c:pt>
                <c:pt idx="1617">
                  <c:v>0</c:v>
                </c:pt>
                <c:pt idx="1618">
                  <c:v>0</c:v>
                </c:pt>
                <c:pt idx="1619">
                  <c:v>0</c:v>
                </c:pt>
                <c:pt idx="1620">
                  <c:v>0</c:v>
                </c:pt>
                <c:pt idx="1621">
                  <c:v>0</c:v>
                </c:pt>
                <c:pt idx="1622">
                  <c:v>0</c:v>
                </c:pt>
                <c:pt idx="1623">
                  <c:v>0</c:v>
                </c:pt>
                <c:pt idx="1624">
                  <c:v>0</c:v>
                </c:pt>
                <c:pt idx="1625">
                  <c:v>0</c:v>
                </c:pt>
                <c:pt idx="1626">
                  <c:v>0</c:v>
                </c:pt>
                <c:pt idx="1627">
                  <c:v>0</c:v>
                </c:pt>
                <c:pt idx="1628">
                  <c:v>0</c:v>
                </c:pt>
                <c:pt idx="1629">
                  <c:v>0</c:v>
                </c:pt>
                <c:pt idx="1630">
                  <c:v>0</c:v>
                </c:pt>
                <c:pt idx="1631">
                  <c:v>0</c:v>
                </c:pt>
                <c:pt idx="1632">
                  <c:v>0</c:v>
                </c:pt>
                <c:pt idx="1633">
                  <c:v>0</c:v>
                </c:pt>
                <c:pt idx="1634">
                  <c:v>0</c:v>
                </c:pt>
                <c:pt idx="1635">
                  <c:v>0</c:v>
                </c:pt>
                <c:pt idx="1636">
                  <c:v>0</c:v>
                </c:pt>
                <c:pt idx="1637">
                  <c:v>0</c:v>
                </c:pt>
                <c:pt idx="1638">
                  <c:v>0</c:v>
                </c:pt>
                <c:pt idx="1639">
                  <c:v>0</c:v>
                </c:pt>
                <c:pt idx="1640">
                  <c:v>0</c:v>
                </c:pt>
                <c:pt idx="1641">
                  <c:v>0</c:v>
                </c:pt>
                <c:pt idx="1642">
                  <c:v>0</c:v>
                </c:pt>
                <c:pt idx="1643">
                  <c:v>0</c:v>
                </c:pt>
                <c:pt idx="1644">
                  <c:v>0</c:v>
                </c:pt>
                <c:pt idx="1645">
                  <c:v>0</c:v>
                </c:pt>
                <c:pt idx="1646">
                  <c:v>0</c:v>
                </c:pt>
                <c:pt idx="1647">
                  <c:v>0</c:v>
                </c:pt>
                <c:pt idx="1648">
                  <c:v>0</c:v>
                </c:pt>
                <c:pt idx="1649">
                  <c:v>0</c:v>
                </c:pt>
                <c:pt idx="1650">
                  <c:v>0</c:v>
                </c:pt>
                <c:pt idx="1651">
                  <c:v>0</c:v>
                </c:pt>
                <c:pt idx="1652">
                  <c:v>0</c:v>
                </c:pt>
                <c:pt idx="1653">
                  <c:v>0</c:v>
                </c:pt>
                <c:pt idx="1654">
                  <c:v>0</c:v>
                </c:pt>
                <c:pt idx="1655">
                  <c:v>0</c:v>
                </c:pt>
                <c:pt idx="1656">
                  <c:v>0</c:v>
                </c:pt>
                <c:pt idx="1657">
                  <c:v>0</c:v>
                </c:pt>
                <c:pt idx="1658">
                  <c:v>0</c:v>
                </c:pt>
                <c:pt idx="1659">
                  <c:v>0</c:v>
                </c:pt>
                <c:pt idx="1660">
                  <c:v>0</c:v>
                </c:pt>
                <c:pt idx="1661">
                  <c:v>0</c:v>
                </c:pt>
                <c:pt idx="1662">
                  <c:v>0</c:v>
                </c:pt>
                <c:pt idx="1663">
                  <c:v>0</c:v>
                </c:pt>
                <c:pt idx="1664">
                  <c:v>0</c:v>
                </c:pt>
                <c:pt idx="1665">
                  <c:v>0</c:v>
                </c:pt>
                <c:pt idx="1666">
                  <c:v>0</c:v>
                </c:pt>
                <c:pt idx="1667">
                  <c:v>0</c:v>
                </c:pt>
                <c:pt idx="1668">
                  <c:v>0</c:v>
                </c:pt>
                <c:pt idx="1669">
                  <c:v>0</c:v>
                </c:pt>
                <c:pt idx="1670">
                  <c:v>0</c:v>
                </c:pt>
                <c:pt idx="1671">
                  <c:v>0</c:v>
                </c:pt>
                <c:pt idx="1672">
                  <c:v>0</c:v>
                </c:pt>
                <c:pt idx="1673">
                  <c:v>0</c:v>
                </c:pt>
                <c:pt idx="1674">
                  <c:v>0</c:v>
                </c:pt>
                <c:pt idx="1675">
                  <c:v>0</c:v>
                </c:pt>
                <c:pt idx="1676">
                  <c:v>0</c:v>
                </c:pt>
                <c:pt idx="1677">
                  <c:v>0</c:v>
                </c:pt>
                <c:pt idx="1678">
                  <c:v>0</c:v>
                </c:pt>
                <c:pt idx="1679">
                  <c:v>0</c:v>
                </c:pt>
                <c:pt idx="1680">
                  <c:v>0</c:v>
                </c:pt>
                <c:pt idx="1681">
                  <c:v>0</c:v>
                </c:pt>
                <c:pt idx="1682">
                  <c:v>0</c:v>
                </c:pt>
                <c:pt idx="1683">
                  <c:v>0</c:v>
                </c:pt>
                <c:pt idx="1684">
                  <c:v>0</c:v>
                </c:pt>
                <c:pt idx="1685">
                  <c:v>0</c:v>
                </c:pt>
                <c:pt idx="1686">
                  <c:v>0</c:v>
                </c:pt>
                <c:pt idx="1687">
                  <c:v>0</c:v>
                </c:pt>
                <c:pt idx="1688">
                  <c:v>0</c:v>
                </c:pt>
                <c:pt idx="1689">
                  <c:v>0</c:v>
                </c:pt>
                <c:pt idx="1690">
                  <c:v>0</c:v>
                </c:pt>
                <c:pt idx="1691">
                  <c:v>0</c:v>
                </c:pt>
                <c:pt idx="1692">
                  <c:v>0</c:v>
                </c:pt>
                <c:pt idx="1693">
                  <c:v>0</c:v>
                </c:pt>
                <c:pt idx="1694">
                  <c:v>0</c:v>
                </c:pt>
                <c:pt idx="1695">
                  <c:v>0</c:v>
                </c:pt>
                <c:pt idx="1696">
                  <c:v>0</c:v>
                </c:pt>
                <c:pt idx="1697">
                  <c:v>0</c:v>
                </c:pt>
                <c:pt idx="1698">
                  <c:v>0</c:v>
                </c:pt>
                <c:pt idx="1699">
                  <c:v>0</c:v>
                </c:pt>
                <c:pt idx="1700">
                  <c:v>0</c:v>
                </c:pt>
                <c:pt idx="1701">
                  <c:v>0</c:v>
                </c:pt>
                <c:pt idx="1702">
                  <c:v>0</c:v>
                </c:pt>
                <c:pt idx="1703">
                  <c:v>0</c:v>
                </c:pt>
                <c:pt idx="1704">
                  <c:v>0</c:v>
                </c:pt>
                <c:pt idx="1705">
                  <c:v>0</c:v>
                </c:pt>
                <c:pt idx="1706">
                  <c:v>0</c:v>
                </c:pt>
                <c:pt idx="1707">
                  <c:v>0</c:v>
                </c:pt>
                <c:pt idx="1708">
                  <c:v>0</c:v>
                </c:pt>
                <c:pt idx="1709">
                  <c:v>0</c:v>
                </c:pt>
                <c:pt idx="1710">
                  <c:v>0</c:v>
                </c:pt>
                <c:pt idx="1711">
                  <c:v>0</c:v>
                </c:pt>
                <c:pt idx="1712">
                  <c:v>0</c:v>
                </c:pt>
                <c:pt idx="1713">
                  <c:v>0</c:v>
                </c:pt>
                <c:pt idx="1714">
                  <c:v>0</c:v>
                </c:pt>
                <c:pt idx="1715">
                  <c:v>0</c:v>
                </c:pt>
                <c:pt idx="1716">
                  <c:v>0</c:v>
                </c:pt>
                <c:pt idx="1717">
                  <c:v>0</c:v>
                </c:pt>
                <c:pt idx="1718">
                  <c:v>0</c:v>
                </c:pt>
                <c:pt idx="1719">
                  <c:v>0</c:v>
                </c:pt>
                <c:pt idx="1720">
                  <c:v>0</c:v>
                </c:pt>
                <c:pt idx="1721">
                  <c:v>0</c:v>
                </c:pt>
                <c:pt idx="1722">
                  <c:v>0</c:v>
                </c:pt>
                <c:pt idx="1723">
                  <c:v>0</c:v>
                </c:pt>
                <c:pt idx="1724">
                  <c:v>0</c:v>
                </c:pt>
                <c:pt idx="1725">
                  <c:v>0</c:v>
                </c:pt>
                <c:pt idx="1726">
                  <c:v>0</c:v>
                </c:pt>
                <c:pt idx="1727">
                  <c:v>0</c:v>
                </c:pt>
                <c:pt idx="1728">
                  <c:v>0</c:v>
                </c:pt>
                <c:pt idx="1729">
                  <c:v>0</c:v>
                </c:pt>
                <c:pt idx="1730">
                  <c:v>0</c:v>
                </c:pt>
                <c:pt idx="1731">
                  <c:v>0</c:v>
                </c:pt>
                <c:pt idx="1732">
                  <c:v>0</c:v>
                </c:pt>
                <c:pt idx="1733">
                  <c:v>0</c:v>
                </c:pt>
                <c:pt idx="1734">
                  <c:v>0</c:v>
                </c:pt>
                <c:pt idx="1735">
                  <c:v>0</c:v>
                </c:pt>
                <c:pt idx="1736">
                  <c:v>0</c:v>
                </c:pt>
                <c:pt idx="1737">
                  <c:v>0</c:v>
                </c:pt>
                <c:pt idx="1738">
                  <c:v>0</c:v>
                </c:pt>
                <c:pt idx="1739">
                  <c:v>0</c:v>
                </c:pt>
                <c:pt idx="1740">
                  <c:v>0</c:v>
                </c:pt>
                <c:pt idx="1741">
                  <c:v>0</c:v>
                </c:pt>
                <c:pt idx="1742">
                  <c:v>0</c:v>
                </c:pt>
                <c:pt idx="1743">
                  <c:v>0</c:v>
                </c:pt>
                <c:pt idx="1744">
                  <c:v>0</c:v>
                </c:pt>
                <c:pt idx="1745">
                  <c:v>0</c:v>
                </c:pt>
                <c:pt idx="1746">
                  <c:v>0</c:v>
                </c:pt>
                <c:pt idx="1747">
                  <c:v>0</c:v>
                </c:pt>
                <c:pt idx="1748">
                  <c:v>0</c:v>
                </c:pt>
                <c:pt idx="1749">
                  <c:v>0</c:v>
                </c:pt>
                <c:pt idx="1750">
                  <c:v>0</c:v>
                </c:pt>
                <c:pt idx="1751">
                  <c:v>0</c:v>
                </c:pt>
                <c:pt idx="1752">
                  <c:v>0</c:v>
                </c:pt>
                <c:pt idx="1753">
                  <c:v>0</c:v>
                </c:pt>
                <c:pt idx="1754">
                  <c:v>0</c:v>
                </c:pt>
                <c:pt idx="1755">
                  <c:v>0</c:v>
                </c:pt>
                <c:pt idx="1756">
                  <c:v>0</c:v>
                </c:pt>
                <c:pt idx="1757">
                  <c:v>0</c:v>
                </c:pt>
                <c:pt idx="1758">
                  <c:v>0</c:v>
                </c:pt>
                <c:pt idx="1759">
                  <c:v>0</c:v>
                </c:pt>
                <c:pt idx="1760">
                  <c:v>0</c:v>
                </c:pt>
                <c:pt idx="1761">
                  <c:v>0</c:v>
                </c:pt>
                <c:pt idx="1762">
                  <c:v>0</c:v>
                </c:pt>
                <c:pt idx="1763">
                  <c:v>0</c:v>
                </c:pt>
                <c:pt idx="1764">
                  <c:v>0</c:v>
                </c:pt>
                <c:pt idx="1765">
                  <c:v>0</c:v>
                </c:pt>
                <c:pt idx="1766">
                  <c:v>0</c:v>
                </c:pt>
                <c:pt idx="1767">
                  <c:v>0</c:v>
                </c:pt>
                <c:pt idx="1768">
                  <c:v>0</c:v>
                </c:pt>
                <c:pt idx="1769">
                  <c:v>0</c:v>
                </c:pt>
                <c:pt idx="1770">
                  <c:v>0</c:v>
                </c:pt>
                <c:pt idx="1771">
                  <c:v>0</c:v>
                </c:pt>
                <c:pt idx="1772">
                  <c:v>0</c:v>
                </c:pt>
                <c:pt idx="1773">
                  <c:v>0</c:v>
                </c:pt>
                <c:pt idx="1774">
                  <c:v>0</c:v>
                </c:pt>
                <c:pt idx="1775">
                  <c:v>0</c:v>
                </c:pt>
                <c:pt idx="1776">
                  <c:v>0</c:v>
                </c:pt>
                <c:pt idx="1777">
                  <c:v>0</c:v>
                </c:pt>
                <c:pt idx="1778">
                  <c:v>0</c:v>
                </c:pt>
                <c:pt idx="1779">
                  <c:v>0</c:v>
                </c:pt>
                <c:pt idx="1780">
                  <c:v>0</c:v>
                </c:pt>
                <c:pt idx="1781">
                  <c:v>0</c:v>
                </c:pt>
                <c:pt idx="1782">
                  <c:v>0</c:v>
                </c:pt>
                <c:pt idx="1783">
                  <c:v>0</c:v>
                </c:pt>
                <c:pt idx="1784">
                  <c:v>0</c:v>
                </c:pt>
                <c:pt idx="1785">
                  <c:v>0</c:v>
                </c:pt>
                <c:pt idx="1786">
                  <c:v>0</c:v>
                </c:pt>
                <c:pt idx="1787">
                  <c:v>0</c:v>
                </c:pt>
                <c:pt idx="1788">
                  <c:v>0</c:v>
                </c:pt>
                <c:pt idx="1789">
                  <c:v>0</c:v>
                </c:pt>
                <c:pt idx="1790">
                  <c:v>0</c:v>
                </c:pt>
                <c:pt idx="1791">
                  <c:v>0</c:v>
                </c:pt>
                <c:pt idx="1792">
                  <c:v>0</c:v>
                </c:pt>
                <c:pt idx="1793">
                  <c:v>0</c:v>
                </c:pt>
                <c:pt idx="1794">
                  <c:v>0</c:v>
                </c:pt>
                <c:pt idx="1795">
                  <c:v>0</c:v>
                </c:pt>
                <c:pt idx="1796">
                  <c:v>0</c:v>
                </c:pt>
                <c:pt idx="1797">
                  <c:v>0</c:v>
                </c:pt>
                <c:pt idx="1798">
                  <c:v>0</c:v>
                </c:pt>
                <c:pt idx="1799">
                  <c:v>0</c:v>
                </c:pt>
                <c:pt idx="1800">
                  <c:v>0</c:v>
                </c:pt>
                <c:pt idx="1801">
                  <c:v>0</c:v>
                </c:pt>
                <c:pt idx="1802">
                  <c:v>0</c:v>
                </c:pt>
                <c:pt idx="1803">
                  <c:v>0</c:v>
                </c:pt>
                <c:pt idx="1804">
                  <c:v>0</c:v>
                </c:pt>
                <c:pt idx="1805">
                  <c:v>0</c:v>
                </c:pt>
                <c:pt idx="1806">
                  <c:v>0</c:v>
                </c:pt>
                <c:pt idx="1807">
                  <c:v>0</c:v>
                </c:pt>
                <c:pt idx="1808">
                  <c:v>0</c:v>
                </c:pt>
                <c:pt idx="1809">
                  <c:v>0</c:v>
                </c:pt>
                <c:pt idx="1810">
                  <c:v>0</c:v>
                </c:pt>
                <c:pt idx="1811">
                  <c:v>0</c:v>
                </c:pt>
                <c:pt idx="1812">
                  <c:v>0</c:v>
                </c:pt>
                <c:pt idx="1813">
                  <c:v>0</c:v>
                </c:pt>
                <c:pt idx="1814">
                  <c:v>0</c:v>
                </c:pt>
                <c:pt idx="1815">
                  <c:v>0</c:v>
                </c:pt>
                <c:pt idx="1816">
                  <c:v>0</c:v>
                </c:pt>
                <c:pt idx="1817">
                  <c:v>0</c:v>
                </c:pt>
                <c:pt idx="1818">
                  <c:v>0</c:v>
                </c:pt>
                <c:pt idx="1819">
                  <c:v>0</c:v>
                </c:pt>
                <c:pt idx="1820">
                  <c:v>0</c:v>
                </c:pt>
                <c:pt idx="1821">
                  <c:v>0</c:v>
                </c:pt>
                <c:pt idx="1822">
                  <c:v>0</c:v>
                </c:pt>
                <c:pt idx="1823">
                  <c:v>0</c:v>
                </c:pt>
                <c:pt idx="1824">
                  <c:v>0</c:v>
                </c:pt>
                <c:pt idx="1825">
                  <c:v>0</c:v>
                </c:pt>
                <c:pt idx="1826">
                  <c:v>0</c:v>
                </c:pt>
                <c:pt idx="1827">
                  <c:v>0</c:v>
                </c:pt>
                <c:pt idx="1828">
                  <c:v>0</c:v>
                </c:pt>
                <c:pt idx="1829">
                  <c:v>0</c:v>
                </c:pt>
                <c:pt idx="1830">
                  <c:v>0</c:v>
                </c:pt>
                <c:pt idx="1831">
                  <c:v>0</c:v>
                </c:pt>
                <c:pt idx="1832">
                  <c:v>0</c:v>
                </c:pt>
                <c:pt idx="1833">
                  <c:v>0</c:v>
                </c:pt>
                <c:pt idx="1834">
                  <c:v>0</c:v>
                </c:pt>
                <c:pt idx="1835">
                  <c:v>0</c:v>
                </c:pt>
                <c:pt idx="1836">
                  <c:v>0</c:v>
                </c:pt>
                <c:pt idx="1837">
                  <c:v>0</c:v>
                </c:pt>
                <c:pt idx="1838">
                  <c:v>0</c:v>
                </c:pt>
                <c:pt idx="1839">
                  <c:v>0</c:v>
                </c:pt>
                <c:pt idx="1840">
                  <c:v>0</c:v>
                </c:pt>
                <c:pt idx="1841">
                  <c:v>0</c:v>
                </c:pt>
                <c:pt idx="1842">
                  <c:v>0</c:v>
                </c:pt>
                <c:pt idx="1843">
                  <c:v>0</c:v>
                </c:pt>
                <c:pt idx="1844">
                  <c:v>0</c:v>
                </c:pt>
                <c:pt idx="1845">
                  <c:v>0</c:v>
                </c:pt>
                <c:pt idx="1846">
                  <c:v>0</c:v>
                </c:pt>
                <c:pt idx="1847">
                  <c:v>0</c:v>
                </c:pt>
                <c:pt idx="1848">
                  <c:v>0</c:v>
                </c:pt>
                <c:pt idx="1849">
                  <c:v>0</c:v>
                </c:pt>
                <c:pt idx="1850">
                  <c:v>0</c:v>
                </c:pt>
                <c:pt idx="1851">
                  <c:v>0</c:v>
                </c:pt>
                <c:pt idx="1852">
                  <c:v>0</c:v>
                </c:pt>
                <c:pt idx="1853">
                  <c:v>0</c:v>
                </c:pt>
                <c:pt idx="1854">
                  <c:v>0</c:v>
                </c:pt>
                <c:pt idx="1855">
                  <c:v>0</c:v>
                </c:pt>
                <c:pt idx="1856">
                  <c:v>0</c:v>
                </c:pt>
                <c:pt idx="1857">
                  <c:v>0</c:v>
                </c:pt>
                <c:pt idx="1858">
                  <c:v>0</c:v>
                </c:pt>
                <c:pt idx="1859">
                  <c:v>0</c:v>
                </c:pt>
                <c:pt idx="1860">
                  <c:v>0</c:v>
                </c:pt>
                <c:pt idx="1861">
                  <c:v>0</c:v>
                </c:pt>
                <c:pt idx="1862">
                  <c:v>0</c:v>
                </c:pt>
                <c:pt idx="1863">
                  <c:v>0</c:v>
                </c:pt>
                <c:pt idx="1864">
                  <c:v>0</c:v>
                </c:pt>
                <c:pt idx="1865">
                  <c:v>0</c:v>
                </c:pt>
                <c:pt idx="1866">
                  <c:v>0</c:v>
                </c:pt>
                <c:pt idx="1867">
                  <c:v>0</c:v>
                </c:pt>
                <c:pt idx="1868">
                  <c:v>0</c:v>
                </c:pt>
                <c:pt idx="1869">
                  <c:v>0</c:v>
                </c:pt>
                <c:pt idx="1870">
                  <c:v>0</c:v>
                </c:pt>
                <c:pt idx="1871">
                  <c:v>0</c:v>
                </c:pt>
                <c:pt idx="1872">
                  <c:v>0</c:v>
                </c:pt>
                <c:pt idx="1873">
                  <c:v>0</c:v>
                </c:pt>
                <c:pt idx="1874">
                  <c:v>0</c:v>
                </c:pt>
                <c:pt idx="1875">
                  <c:v>0</c:v>
                </c:pt>
                <c:pt idx="1876">
                  <c:v>0</c:v>
                </c:pt>
                <c:pt idx="1877">
                  <c:v>0</c:v>
                </c:pt>
                <c:pt idx="1878">
                  <c:v>0</c:v>
                </c:pt>
                <c:pt idx="1879">
                  <c:v>0</c:v>
                </c:pt>
                <c:pt idx="1880">
                  <c:v>0</c:v>
                </c:pt>
                <c:pt idx="1881">
                  <c:v>0</c:v>
                </c:pt>
                <c:pt idx="1882">
                  <c:v>0</c:v>
                </c:pt>
                <c:pt idx="1883">
                  <c:v>0</c:v>
                </c:pt>
                <c:pt idx="1884">
                  <c:v>0</c:v>
                </c:pt>
                <c:pt idx="1885">
                  <c:v>0</c:v>
                </c:pt>
                <c:pt idx="1886">
                  <c:v>0</c:v>
                </c:pt>
                <c:pt idx="1887">
                  <c:v>0</c:v>
                </c:pt>
                <c:pt idx="1888">
                  <c:v>0</c:v>
                </c:pt>
                <c:pt idx="1889">
                  <c:v>0</c:v>
                </c:pt>
                <c:pt idx="1890">
                  <c:v>0</c:v>
                </c:pt>
                <c:pt idx="1891">
                  <c:v>0</c:v>
                </c:pt>
                <c:pt idx="1892">
                  <c:v>0</c:v>
                </c:pt>
                <c:pt idx="1893">
                  <c:v>0</c:v>
                </c:pt>
                <c:pt idx="1894">
                  <c:v>0</c:v>
                </c:pt>
                <c:pt idx="1895">
                  <c:v>0</c:v>
                </c:pt>
                <c:pt idx="1896">
                  <c:v>0</c:v>
                </c:pt>
                <c:pt idx="1897">
                  <c:v>0</c:v>
                </c:pt>
                <c:pt idx="1898">
                  <c:v>0</c:v>
                </c:pt>
                <c:pt idx="1899">
                  <c:v>0</c:v>
                </c:pt>
                <c:pt idx="1900">
                  <c:v>0</c:v>
                </c:pt>
                <c:pt idx="1901">
                  <c:v>0</c:v>
                </c:pt>
                <c:pt idx="1902">
                  <c:v>0</c:v>
                </c:pt>
                <c:pt idx="1903">
                  <c:v>0</c:v>
                </c:pt>
                <c:pt idx="1904">
                  <c:v>0</c:v>
                </c:pt>
                <c:pt idx="1905">
                  <c:v>0</c:v>
                </c:pt>
                <c:pt idx="1906">
                  <c:v>0</c:v>
                </c:pt>
                <c:pt idx="1907">
                  <c:v>0</c:v>
                </c:pt>
                <c:pt idx="1908">
                  <c:v>0</c:v>
                </c:pt>
                <c:pt idx="1909">
                  <c:v>0</c:v>
                </c:pt>
                <c:pt idx="1910">
                  <c:v>0</c:v>
                </c:pt>
                <c:pt idx="1911">
                  <c:v>0</c:v>
                </c:pt>
                <c:pt idx="1912">
                  <c:v>0</c:v>
                </c:pt>
                <c:pt idx="1913">
                  <c:v>0</c:v>
                </c:pt>
                <c:pt idx="1914">
                  <c:v>0</c:v>
                </c:pt>
                <c:pt idx="1915">
                  <c:v>0</c:v>
                </c:pt>
                <c:pt idx="1916">
                  <c:v>0</c:v>
                </c:pt>
                <c:pt idx="1917">
                  <c:v>0</c:v>
                </c:pt>
                <c:pt idx="1918">
                  <c:v>0</c:v>
                </c:pt>
                <c:pt idx="1919">
                  <c:v>0</c:v>
                </c:pt>
                <c:pt idx="1920">
                  <c:v>0</c:v>
                </c:pt>
                <c:pt idx="1921">
                  <c:v>0</c:v>
                </c:pt>
                <c:pt idx="1922">
                  <c:v>0</c:v>
                </c:pt>
                <c:pt idx="1923">
                  <c:v>0</c:v>
                </c:pt>
                <c:pt idx="1924">
                  <c:v>0</c:v>
                </c:pt>
                <c:pt idx="1925">
                  <c:v>0</c:v>
                </c:pt>
                <c:pt idx="1926">
                  <c:v>0</c:v>
                </c:pt>
                <c:pt idx="1927">
                  <c:v>0</c:v>
                </c:pt>
                <c:pt idx="1928">
                  <c:v>0</c:v>
                </c:pt>
                <c:pt idx="1929">
                  <c:v>0</c:v>
                </c:pt>
                <c:pt idx="1930">
                  <c:v>0</c:v>
                </c:pt>
                <c:pt idx="1931">
                  <c:v>0</c:v>
                </c:pt>
                <c:pt idx="1932">
                  <c:v>0</c:v>
                </c:pt>
                <c:pt idx="1933">
                  <c:v>0</c:v>
                </c:pt>
                <c:pt idx="1934">
                  <c:v>0</c:v>
                </c:pt>
                <c:pt idx="1935">
                  <c:v>0</c:v>
                </c:pt>
                <c:pt idx="1936">
                  <c:v>0</c:v>
                </c:pt>
                <c:pt idx="1937">
                  <c:v>0</c:v>
                </c:pt>
                <c:pt idx="1938">
                  <c:v>0</c:v>
                </c:pt>
                <c:pt idx="1939">
                  <c:v>0</c:v>
                </c:pt>
                <c:pt idx="1940">
                  <c:v>0</c:v>
                </c:pt>
                <c:pt idx="1941">
                  <c:v>0</c:v>
                </c:pt>
                <c:pt idx="1942">
                  <c:v>0</c:v>
                </c:pt>
                <c:pt idx="1943">
                  <c:v>0</c:v>
                </c:pt>
                <c:pt idx="1944">
                  <c:v>0</c:v>
                </c:pt>
                <c:pt idx="1945">
                  <c:v>0</c:v>
                </c:pt>
                <c:pt idx="1946">
                  <c:v>0</c:v>
                </c:pt>
                <c:pt idx="1947">
                  <c:v>0</c:v>
                </c:pt>
                <c:pt idx="1948">
                  <c:v>0</c:v>
                </c:pt>
                <c:pt idx="1949">
                  <c:v>0</c:v>
                </c:pt>
                <c:pt idx="1950">
                  <c:v>0</c:v>
                </c:pt>
                <c:pt idx="1951">
                  <c:v>0</c:v>
                </c:pt>
                <c:pt idx="1952">
                  <c:v>0</c:v>
                </c:pt>
                <c:pt idx="1953">
                  <c:v>0</c:v>
                </c:pt>
                <c:pt idx="1954">
                  <c:v>0</c:v>
                </c:pt>
                <c:pt idx="1955">
                  <c:v>0</c:v>
                </c:pt>
                <c:pt idx="1956">
                  <c:v>0</c:v>
                </c:pt>
                <c:pt idx="1957">
                  <c:v>0</c:v>
                </c:pt>
                <c:pt idx="1958">
                  <c:v>0</c:v>
                </c:pt>
                <c:pt idx="1959">
                  <c:v>0</c:v>
                </c:pt>
                <c:pt idx="1960">
                  <c:v>0</c:v>
                </c:pt>
                <c:pt idx="1961">
                  <c:v>0</c:v>
                </c:pt>
                <c:pt idx="1962">
                  <c:v>0</c:v>
                </c:pt>
                <c:pt idx="1963">
                  <c:v>0</c:v>
                </c:pt>
                <c:pt idx="1964">
                  <c:v>0</c:v>
                </c:pt>
                <c:pt idx="1965">
                  <c:v>0</c:v>
                </c:pt>
                <c:pt idx="1966">
                  <c:v>0</c:v>
                </c:pt>
                <c:pt idx="1967">
                  <c:v>0</c:v>
                </c:pt>
                <c:pt idx="1968">
                  <c:v>0</c:v>
                </c:pt>
                <c:pt idx="1969">
                  <c:v>0</c:v>
                </c:pt>
                <c:pt idx="1970">
                  <c:v>0</c:v>
                </c:pt>
                <c:pt idx="1971">
                  <c:v>0</c:v>
                </c:pt>
                <c:pt idx="1972">
                  <c:v>0</c:v>
                </c:pt>
                <c:pt idx="1973">
                  <c:v>0</c:v>
                </c:pt>
                <c:pt idx="1974">
                  <c:v>0</c:v>
                </c:pt>
                <c:pt idx="1975">
                  <c:v>0</c:v>
                </c:pt>
                <c:pt idx="1976">
                  <c:v>0</c:v>
                </c:pt>
                <c:pt idx="1977">
                  <c:v>0</c:v>
                </c:pt>
                <c:pt idx="1978">
                  <c:v>0</c:v>
                </c:pt>
                <c:pt idx="1979">
                  <c:v>0</c:v>
                </c:pt>
                <c:pt idx="1980">
                  <c:v>0</c:v>
                </c:pt>
                <c:pt idx="1981">
                  <c:v>0</c:v>
                </c:pt>
                <c:pt idx="1982">
                  <c:v>0</c:v>
                </c:pt>
                <c:pt idx="1983">
                  <c:v>0</c:v>
                </c:pt>
                <c:pt idx="1984">
                  <c:v>0</c:v>
                </c:pt>
                <c:pt idx="1985">
                  <c:v>0</c:v>
                </c:pt>
                <c:pt idx="1986">
                  <c:v>0</c:v>
                </c:pt>
                <c:pt idx="1987">
                  <c:v>0</c:v>
                </c:pt>
                <c:pt idx="1988">
                  <c:v>0</c:v>
                </c:pt>
                <c:pt idx="1989">
                  <c:v>0</c:v>
                </c:pt>
                <c:pt idx="1990">
                  <c:v>0</c:v>
                </c:pt>
                <c:pt idx="1991">
                  <c:v>0</c:v>
                </c:pt>
                <c:pt idx="1992">
                  <c:v>0</c:v>
                </c:pt>
                <c:pt idx="1993">
                  <c:v>0</c:v>
                </c:pt>
                <c:pt idx="1994">
                  <c:v>0</c:v>
                </c:pt>
                <c:pt idx="1995">
                  <c:v>0</c:v>
                </c:pt>
                <c:pt idx="1996">
                  <c:v>0</c:v>
                </c:pt>
                <c:pt idx="1997">
                  <c:v>0</c:v>
                </c:pt>
                <c:pt idx="1998">
                  <c:v>0</c:v>
                </c:pt>
                <c:pt idx="1999">
                  <c:v>0</c:v>
                </c:pt>
                <c:pt idx="2000">
                  <c:v>0</c:v>
                </c:pt>
                <c:pt idx="2001">
                  <c:v>0</c:v>
                </c:pt>
                <c:pt idx="2002">
                  <c:v>0</c:v>
                </c:pt>
                <c:pt idx="2003">
                  <c:v>0</c:v>
                </c:pt>
                <c:pt idx="2004">
                  <c:v>0</c:v>
                </c:pt>
                <c:pt idx="2005">
                  <c:v>0</c:v>
                </c:pt>
                <c:pt idx="2006">
                  <c:v>0</c:v>
                </c:pt>
                <c:pt idx="2007">
                  <c:v>0</c:v>
                </c:pt>
                <c:pt idx="2008">
                  <c:v>0</c:v>
                </c:pt>
                <c:pt idx="2009">
                  <c:v>0</c:v>
                </c:pt>
                <c:pt idx="2010">
                  <c:v>0</c:v>
                </c:pt>
                <c:pt idx="2011">
                  <c:v>0</c:v>
                </c:pt>
                <c:pt idx="2012">
                  <c:v>0</c:v>
                </c:pt>
                <c:pt idx="2013">
                  <c:v>0</c:v>
                </c:pt>
                <c:pt idx="2014">
                  <c:v>0</c:v>
                </c:pt>
                <c:pt idx="2015">
                  <c:v>0</c:v>
                </c:pt>
                <c:pt idx="2016">
                  <c:v>0</c:v>
                </c:pt>
                <c:pt idx="2017">
                  <c:v>0</c:v>
                </c:pt>
                <c:pt idx="2018">
                  <c:v>0</c:v>
                </c:pt>
                <c:pt idx="2019">
                  <c:v>0</c:v>
                </c:pt>
                <c:pt idx="2020">
                  <c:v>0</c:v>
                </c:pt>
                <c:pt idx="2021">
                  <c:v>0</c:v>
                </c:pt>
                <c:pt idx="2022">
                  <c:v>0</c:v>
                </c:pt>
                <c:pt idx="2023">
                  <c:v>0</c:v>
                </c:pt>
                <c:pt idx="2024">
                  <c:v>0</c:v>
                </c:pt>
                <c:pt idx="2025">
                  <c:v>0</c:v>
                </c:pt>
                <c:pt idx="2026">
                  <c:v>0</c:v>
                </c:pt>
                <c:pt idx="2027">
                  <c:v>0</c:v>
                </c:pt>
                <c:pt idx="2028">
                  <c:v>0</c:v>
                </c:pt>
                <c:pt idx="2029">
                  <c:v>0</c:v>
                </c:pt>
                <c:pt idx="2030">
                  <c:v>0</c:v>
                </c:pt>
                <c:pt idx="2031">
                  <c:v>0</c:v>
                </c:pt>
                <c:pt idx="2032">
                  <c:v>0</c:v>
                </c:pt>
                <c:pt idx="2033">
                  <c:v>0</c:v>
                </c:pt>
                <c:pt idx="2034">
                  <c:v>0</c:v>
                </c:pt>
                <c:pt idx="2035">
                  <c:v>0</c:v>
                </c:pt>
                <c:pt idx="2036">
                  <c:v>0</c:v>
                </c:pt>
                <c:pt idx="2037">
                  <c:v>0</c:v>
                </c:pt>
                <c:pt idx="2038">
                  <c:v>0</c:v>
                </c:pt>
                <c:pt idx="2039">
                  <c:v>0</c:v>
                </c:pt>
                <c:pt idx="2040">
                  <c:v>0</c:v>
                </c:pt>
                <c:pt idx="2041">
                  <c:v>0</c:v>
                </c:pt>
                <c:pt idx="2042">
                  <c:v>0</c:v>
                </c:pt>
                <c:pt idx="2043">
                  <c:v>0</c:v>
                </c:pt>
                <c:pt idx="2044">
                  <c:v>0</c:v>
                </c:pt>
                <c:pt idx="2045">
                  <c:v>0</c:v>
                </c:pt>
                <c:pt idx="2046">
                  <c:v>0</c:v>
                </c:pt>
                <c:pt idx="2047">
                  <c:v>0</c:v>
                </c:pt>
                <c:pt idx="2048">
                  <c:v>0</c:v>
                </c:pt>
                <c:pt idx="2049">
                  <c:v>0</c:v>
                </c:pt>
                <c:pt idx="2050">
                  <c:v>0</c:v>
                </c:pt>
                <c:pt idx="2051">
                  <c:v>0</c:v>
                </c:pt>
                <c:pt idx="2052">
                  <c:v>0</c:v>
                </c:pt>
                <c:pt idx="2053">
                  <c:v>0</c:v>
                </c:pt>
                <c:pt idx="2054">
                  <c:v>0</c:v>
                </c:pt>
                <c:pt idx="2055">
                  <c:v>0</c:v>
                </c:pt>
                <c:pt idx="2056">
                  <c:v>0</c:v>
                </c:pt>
                <c:pt idx="2057">
                  <c:v>0</c:v>
                </c:pt>
                <c:pt idx="2058">
                  <c:v>0</c:v>
                </c:pt>
                <c:pt idx="2059">
                  <c:v>0</c:v>
                </c:pt>
                <c:pt idx="2060">
                  <c:v>0</c:v>
                </c:pt>
                <c:pt idx="2061">
                  <c:v>0</c:v>
                </c:pt>
                <c:pt idx="2062">
                  <c:v>0</c:v>
                </c:pt>
                <c:pt idx="2063">
                  <c:v>0</c:v>
                </c:pt>
                <c:pt idx="2064">
                  <c:v>0</c:v>
                </c:pt>
                <c:pt idx="2065">
                  <c:v>0</c:v>
                </c:pt>
                <c:pt idx="2066">
                  <c:v>0</c:v>
                </c:pt>
                <c:pt idx="2067">
                  <c:v>0</c:v>
                </c:pt>
                <c:pt idx="2068">
                  <c:v>0</c:v>
                </c:pt>
                <c:pt idx="2069">
                  <c:v>0</c:v>
                </c:pt>
                <c:pt idx="2070">
                  <c:v>0</c:v>
                </c:pt>
                <c:pt idx="2071">
                  <c:v>0</c:v>
                </c:pt>
                <c:pt idx="2072">
                  <c:v>0</c:v>
                </c:pt>
                <c:pt idx="2073">
                  <c:v>0</c:v>
                </c:pt>
                <c:pt idx="2074">
                  <c:v>0</c:v>
                </c:pt>
                <c:pt idx="2075">
                  <c:v>0</c:v>
                </c:pt>
                <c:pt idx="2076">
                  <c:v>0</c:v>
                </c:pt>
                <c:pt idx="2077">
                  <c:v>0</c:v>
                </c:pt>
                <c:pt idx="2078">
                  <c:v>0</c:v>
                </c:pt>
                <c:pt idx="2079">
                  <c:v>0</c:v>
                </c:pt>
                <c:pt idx="2080">
                  <c:v>0</c:v>
                </c:pt>
                <c:pt idx="2081">
                  <c:v>0</c:v>
                </c:pt>
                <c:pt idx="2082">
                  <c:v>0</c:v>
                </c:pt>
                <c:pt idx="2083">
                  <c:v>0</c:v>
                </c:pt>
                <c:pt idx="2084">
                  <c:v>0</c:v>
                </c:pt>
                <c:pt idx="2085">
                  <c:v>0</c:v>
                </c:pt>
                <c:pt idx="2086">
                  <c:v>0</c:v>
                </c:pt>
                <c:pt idx="2087">
                  <c:v>0</c:v>
                </c:pt>
                <c:pt idx="2088">
                  <c:v>0</c:v>
                </c:pt>
                <c:pt idx="2089">
                  <c:v>0</c:v>
                </c:pt>
                <c:pt idx="2090">
                  <c:v>0</c:v>
                </c:pt>
                <c:pt idx="2091">
                  <c:v>0</c:v>
                </c:pt>
                <c:pt idx="2092">
                  <c:v>0</c:v>
                </c:pt>
                <c:pt idx="2093">
                  <c:v>0</c:v>
                </c:pt>
                <c:pt idx="2094">
                  <c:v>0</c:v>
                </c:pt>
                <c:pt idx="2095">
                  <c:v>0</c:v>
                </c:pt>
                <c:pt idx="2096">
                  <c:v>0</c:v>
                </c:pt>
                <c:pt idx="2097">
                  <c:v>0</c:v>
                </c:pt>
                <c:pt idx="2098">
                  <c:v>0</c:v>
                </c:pt>
                <c:pt idx="2099">
                  <c:v>0</c:v>
                </c:pt>
                <c:pt idx="2100">
                  <c:v>0</c:v>
                </c:pt>
                <c:pt idx="2101">
                  <c:v>0</c:v>
                </c:pt>
                <c:pt idx="2102">
                  <c:v>0</c:v>
                </c:pt>
                <c:pt idx="2103">
                  <c:v>0</c:v>
                </c:pt>
                <c:pt idx="2104">
                  <c:v>0</c:v>
                </c:pt>
                <c:pt idx="2105">
                  <c:v>0</c:v>
                </c:pt>
                <c:pt idx="2106">
                  <c:v>0</c:v>
                </c:pt>
                <c:pt idx="2107">
                  <c:v>0</c:v>
                </c:pt>
                <c:pt idx="2108">
                  <c:v>0</c:v>
                </c:pt>
                <c:pt idx="2109">
                  <c:v>0</c:v>
                </c:pt>
                <c:pt idx="2110">
                  <c:v>0</c:v>
                </c:pt>
                <c:pt idx="2111">
                  <c:v>0</c:v>
                </c:pt>
                <c:pt idx="2112">
                  <c:v>0</c:v>
                </c:pt>
                <c:pt idx="2113">
                  <c:v>0</c:v>
                </c:pt>
                <c:pt idx="2114">
                  <c:v>0</c:v>
                </c:pt>
                <c:pt idx="2115">
                  <c:v>0</c:v>
                </c:pt>
                <c:pt idx="2116">
                  <c:v>0</c:v>
                </c:pt>
                <c:pt idx="2117">
                  <c:v>0</c:v>
                </c:pt>
                <c:pt idx="2118">
                  <c:v>0</c:v>
                </c:pt>
                <c:pt idx="2119">
                  <c:v>0</c:v>
                </c:pt>
                <c:pt idx="2120">
                  <c:v>0</c:v>
                </c:pt>
                <c:pt idx="2121">
                  <c:v>0</c:v>
                </c:pt>
                <c:pt idx="2122">
                  <c:v>0</c:v>
                </c:pt>
                <c:pt idx="2123">
                  <c:v>0</c:v>
                </c:pt>
                <c:pt idx="2124">
                  <c:v>0</c:v>
                </c:pt>
                <c:pt idx="2125">
                  <c:v>0</c:v>
                </c:pt>
                <c:pt idx="2126">
                  <c:v>0</c:v>
                </c:pt>
                <c:pt idx="2127">
                  <c:v>0</c:v>
                </c:pt>
                <c:pt idx="2128">
                  <c:v>0</c:v>
                </c:pt>
                <c:pt idx="2129">
                  <c:v>0</c:v>
                </c:pt>
                <c:pt idx="2130">
                  <c:v>0</c:v>
                </c:pt>
                <c:pt idx="2131">
                  <c:v>0</c:v>
                </c:pt>
                <c:pt idx="2132">
                  <c:v>0</c:v>
                </c:pt>
                <c:pt idx="2133">
                  <c:v>0</c:v>
                </c:pt>
                <c:pt idx="2134">
                  <c:v>0</c:v>
                </c:pt>
                <c:pt idx="2135">
                  <c:v>0</c:v>
                </c:pt>
                <c:pt idx="2136">
                  <c:v>0</c:v>
                </c:pt>
                <c:pt idx="2137">
                  <c:v>0</c:v>
                </c:pt>
                <c:pt idx="2138">
                  <c:v>0</c:v>
                </c:pt>
                <c:pt idx="2139">
                  <c:v>0</c:v>
                </c:pt>
                <c:pt idx="2140">
                  <c:v>0</c:v>
                </c:pt>
                <c:pt idx="2141">
                  <c:v>0</c:v>
                </c:pt>
                <c:pt idx="2142">
                  <c:v>0</c:v>
                </c:pt>
                <c:pt idx="2143">
                  <c:v>0</c:v>
                </c:pt>
                <c:pt idx="2144">
                  <c:v>0</c:v>
                </c:pt>
                <c:pt idx="2145">
                  <c:v>0</c:v>
                </c:pt>
                <c:pt idx="2146">
                  <c:v>0</c:v>
                </c:pt>
                <c:pt idx="2147">
                  <c:v>0</c:v>
                </c:pt>
                <c:pt idx="2148">
                  <c:v>0</c:v>
                </c:pt>
                <c:pt idx="2149">
                  <c:v>0</c:v>
                </c:pt>
                <c:pt idx="2150">
                  <c:v>0</c:v>
                </c:pt>
                <c:pt idx="2151">
                  <c:v>0</c:v>
                </c:pt>
                <c:pt idx="2152">
                  <c:v>0</c:v>
                </c:pt>
                <c:pt idx="2153">
                  <c:v>0</c:v>
                </c:pt>
                <c:pt idx="2154">
                  <c:v>0</c:v>
                </c:pt>
                <c:pt idx="2155">
                  <c:v>0</c:v>
                </c:pt>
                <c:pt idx="2156">
                  <c:v>0</c:v>
                </c:pt>
                <c:pt idx="2157">
                  <c:v>0</c:v>
                </c:pt>
                <c:pt idx="2158">
                  <c:v>0</c:v>
                </c:pt>
                <c:pt idx="2159">
                  <c:v>0</c:v>
                </c:pt>
                <c:pt idx="2160">
                  <c:v>0</c:v>
                </c:pt>
                <c:pt idx="2161">
                  <c:v>0</c:v>
                </c:pt>
                <c:pt idx="2162">
                  <c:v>0</c:v>
                </c:pt>
                <c:pt idx="2163">
                  <c:v>0</c:v>
                </c:pt>
                <c:pt idx="2164">
                  <c:v>0</c:v>
                </c:pt>
                <c:pt idx="2165">
                  <c:v>0</c:v>
                </c:pt>
                <c:pt idx="2166">
                  <c:v>0</c:v>
                </c:pt>
                <c:pt idx="2167">
                  <c:v>0</c:v>
                </c:pt>
                <c:pt idx="2168">
                  <c:v>0</c:v>
                </c:pt>
                <c:pt idx="2169">
                  <c:v>0</c:v>
                </c:pt>
                <c:pt idx="2170">
                  <c:v>0</c:v>
                </c:pt>
                <c:pt idx="2171">
                  <c:v>0</c:v>
                </c:pt>
                <c:pt idx="2172">
                  <c:v>0</c:v>
                </c:pt>
                <c:pt idx="2173">
                  <c:v>0</c:v>
                </c:pt>
                <c:pt idx="2174">
                  <c:v>0</c:v>
                </c:pt>
                <c:pt idx="2175">
                  <c:v>0</c:v>
                </c:pt>
                <c:pt idx="2176">
                  <c:v>0</c:v>
                </c:pt>
                <c:pt idx="2177">
                  <c:v>0</c:v>
                </c:pt>
                <c:pt idx="2178">
                  <c:v>0</c:v>
                </c:pt>
                <c:pt idx="2179">
                  <c:v>0</c:v>
                </c:pt>
                <c:pt idx="2180">
                  <c:v>0</c:v>
                </c:pt>
                <c:pt idx="2181">
                  <c:v>0</c:v>
                </c:pt>
                <c:pt idx="2182">
                  <c:v>0</c:v>
                </c:pt>
                <c:pt idx="2183">
                  <c:v>0</c:v>
                </c:pt>
                <c:pt idx="2184">
                  <c:v>0</c:v>
                </c:pt>
                <c:pt idx="2185">
                  <c:v>0</c:v>
                </c:pt>
                <c:pt idx="2186">
                  <c:v>0</c:v>
                </c:pt>
                <c:pt idx="2187">
                  <c:v>0</c:v>
                </c:pt>
                <c:pt idx="2188">
                  <c:v>0</c:v>
                </c:pt>
                <c:pt idx="2189">
                  <c:v>0</c:v>
                </c:pt>
                <c:pt idx="2190">
                  <c:v>0</c:v>
                </c:pt>
                <c:pt idx="2191">
                  <c:v>0</c:v>
                </c:pt>
                <c:pt idx="2192">
                  <c:v>0</c:v>
                </c:pt>
                <c:pt idx="2193">
                  <c:v>0</c:v>
                </c:pt>
                <c:pt idx="2194">
                  <c:v>0</c:v>
                </c:pt>
                <c:pt idx="2195">
                  <c:v>0</c:v>
                </c:pt>
                <c:pt idx="2196">
                  <c:v>0</c:v>
                </c:pt>
                <c:pt idx="2197">
                  <c:v>0</c:v>
                </c:pt>
                <c:pt idx="2198">
                  <c:v>0</c:v>
                </c:pt>
                <c:pt idx="2199">
                  <c:v>0</c:v>
                </c:pt>
                <c:pt idx="2200">
                  <c:v>0</c:v>
                </c:pt>
                <c:pt idx="2201">
                  <c:v>0</c:v>
                </c:pt>
                <c:pt idx="2202">
                  <c:v>0</c:v>
                </c:pt>
                <c:pt idx="2203">
                  <c:v>0</c:v>
                </c:pt>
                <c:pt idx="2204">
                  <c:v>0</c:v>
                </c:pt>
                <c:pt idx="2205">
                  <c:v>0</c:v>
                </c:pt>
                <c:pt idx="2206">
                  <c:v>0</c:v>
                </c:pt>
                <c:pt idx="2207">
                  <c:v>0</c:v>
                </c:pt>
                <c:pt idx="2208">
                  <c:v>0</c:v>
                </c:pt>
                <c:pt idx="2209">
                  <c:v>0</c:v>
                </c:pt>
                <c:pt idx="2210">
                  <c:v>0</c:v>
                </c:pt>
                <c:pt idx="2211">
                  <c:v>0</c:v>
                </c:pt>
                <c:pt idx="2212">
                  <c:v>0</c:v>
                </c:pt>
                <c:pt idx="2213">
                  <c:v>0</c:v>
                </c:pt>
                <c:pt idx="2214">
                  <c:v>0</c:v>
                </c:pt>
                <c:pt idx="2215">
                  <c:v>0</c:v>
                </c:pt>
                <c:pt idx="2216">
                  <c:v>0</c:v>
                </c:pt>
                <c:pt idx="2217">
                  <c:v>0</c:v>
                </c:pt>
                <c:pt idx="2218">
                  <c:v>0</c:v>
                </c:pt>
                <c:pt idx="2219">
                  <c:v>0</c:v>
                </c:pt>
                <c:pt idx="2220">
                  <c:v>0</c:v>
                </c:pt>
                <c:pt idx="2221">
                  <c:v>0</c:v>
                </c:pt>
                <c:pt idx="2222">
                  <c:v>0</c:v>
                </c:pt>
                <c:pt idx="2223">
                  <c:v>0</c:v>
                </c:pt>
                <c:pt idx="2224">
                  <c:v>0</c:v>
                </c:pt>
                <c:pt idx="2225">
                  <c:v>0</c:v>
                </c:pt>
                <c:pt idx="2226">
                  <c:v>0</c:v>
                </c:pt>
                <c:pt idx="2227">
                  <c:v>0</c:v>
                </c:pt>
                <c:pt idx="2228">
                  <c:v>0</c:v>
                </c:pt>
                <c:pt idx="2229">
                  <c:v>0</c:v>
                </c:pt>
                <c:pt idx="2230">
                  <c:v>0</c:v>
                </c:pt>
                <c:pt idx="2231">
                  <c:v>0</c:v>
                </c:pt>
                <c:pt idx="2232">
                  <c:v>0</c:v>
                </c:pt>
                <c:pt idx="2233">
                  <c:v>0</c:v>
                </c:pt>
                <c:pt idx="2234">
                  <c:v>0</c:v>
                </c:pt>
                <c:pt idx="2235">
                  <c:v>0</c:v>
                </c:pt>
                <c:pt idx="2236">
                  <c:v>0</c:v>
                </c:pt>
                <c:pt idx="2237">
                  <c:v>0</c:v>
                </c:pt>
                <c:pt idx="2238">
                  <c:v>0</c:v>
                </c:pt>
                <c:pt idx="2239">
                  <c:v>0</c:v>
                </c:pt>
                <c:pt idx="2240">
                  <c:v>0</c:v>
                </c:pt>
                <c:pt idx="2241">
                  <c:v>0</c:v>
                </c:pt>
                <c:pt idx="2242">
                  <c:v>0</c:v>
                </c:pt>
                <c:pt idx="2243">
                  <c:v>0</c:v>
                </c:pt>
                <c:pt idx="2244">
                  <c:v>0</c:v>
                </c:pt>
                <c:pt idx="2245">
                  <c:v>0</c:v>
                </c:pt>
                <c:pt idx="2246">
                  <c:v>0</c:v>
                </c:pt>
                <c:pt idx="2247">
                  <c:v>0</c:v>
                </c:pt>
                <c:pt idx="2248">
                  <c:v>0</c:v>
                </c:pt>
                <c:pt idx="2249">
                  <c:v>0</c:v>
                </c:pt>
                <c:pt idx="2250">
                  <c:v>0</c:v>
                </c:pt>
                <c:pt idx="2251">
                  <c:v>0</c:v>
                </c:pt>
                <c:pt idx="2252">
                  <c:v>0</c:v>
                </c:pt>
                <c:pt idx="2253">
                  <c:v>0</c:v>
                </c:pt>
                <c:pt idx="2254">
                  <c:v>0</c:v>
                </c:pt>
                <c:pt idx="2255">
                  <c:v>0</c:v>
                </c:pt>
                <c:pt idx="2256">
                  <c:v>0</c:v>
                </c:pt>
                <c:pt idx="2257">
                  <c:v>0</c:v>
                </c:pt>
                <c:pt idx="2258">
                  <c:v>0</c:v>
                </c:pt>
                <c:pt idx="2259">
                  <c:v>0</c:v>
                </c:pt>
                <c:pt idx="2260">
                  <c:v>0</c:v>
                </c:pt>
                <c:pt idx="2261">
                  <c:v>0</c:v>
                </c:pt>
                <c:pt idx="2262">
                  <c:v>0</c:v>
                </c:pt>
                <c:pt idx="2263">
                  <c:v>0</c:v>
                </c:pt>
                <c:pt idx="2264">
                  <c:v>0</c:v>
                </c:pt>
                <c:pt idx="2265">
                  <c:v>0</c:v>
                </c:pt>
                <c:pt idx="2266">
                  <c:v>0</c:v>
                </c:pt>
                <c:pt idx="2267">
                  <c:v>0</c:v>
                </c:pt>
                <c:pt idx="2268">
                  <c:v>0</c:v>
                </c:pt>
                <c:pt idx="2269">
                  <c:v>0</c:v>
                </c:pt>
                <c:pt idx="2270">
                  <c:v>0</c:v>
                </c:pt>
                <c:pt idx="2271">
                  <c:v>0</c:v>
                </c:pt>
                <c:pt idx="2272">
                  <c:v>0</c:v>
                </c:pt>
                <c:pt idx="2273">
                  <c:v>0</c:v>
                </c:pt>
                <c:pt idx="2274">
                  <c:v>0</c:v>
                </c:pt>
                <c:pt idx="2275">
                  <c:v>0</c:v>
                </c:pt>
                <c:pt idx="2276">
                  <c:v>0</c:v>
                </c:pt>
                <c:pt idx="2277">
                  <c:v>0</c:v>
                </c:pt>
                <c:pt idx="2278">
                  <c:v>0</c:v>
                </c:pt>
                <c:pt idx="2279">
                  <c:v>0</c:v>
                </c:pt>
                <c:pt idx="2280">
                  <c:v>0</c:v>
                </c:pt>
                <c:pt idx="2281">
                  <c:v>0</c:v>
                </c:pt>
                <c:pt idx="2282">
                  <c:v>0</c:v>
                </c:pt>
                <c:pt idx="2283">
                  <c:v>0</c:v>
                </c:pt>
                <c:pt idx="2284">
                  <c:v>0</c:v>
                </c:pt>
                <c:pt idx="2285">
                  <c:v>0</c:v>
                </c:pt>
                <c:pt idx="2286">
                  <c:v>0</c:v>
                </c:pt>
                <c:pt idx="2287">
                  <c:v>0</c:v>
                </c:pt>
                <c:pt idx="2288">
                  <c:v>0</c:v>
                </c:pt>
                <c:pt idx="2289">
                  <c:v>0</c:v>
                </c:pt>
                <c:pt idx="2290">
                  <c:v>0</c:v>
                </c:pt>
                <c:pt idx="2291">
                  <c:v>0</c:v>
                </c:pt>
                <c:pt idx="2292">
                  <c:v>0</c:v>
                </c:pt>
                <c:pt idx="2293">
                  <c:v>0</c:v>
                </c:pt>
                <c:pt idx="2294">
                  <c:v>0</c:v>
                </c:pt>
                <c:pt idx="2295">
                  <c:v>0</c:v>
                </c:pt>
                <c:pt idx="2296">
                  <c:v>0</c:v>
                </c:pt>
                <c:pt idx="2297">
                  <c:v>0</c:v>
                </c:pt>
                <c:pt idx="2298">
                  <c:v>0</c:v>
                </c:pt>
                <c:pt idx="2299">
                  <c:v>0</c:v>
                </c:pt>
                <c:pt idx="2300">
                  <c:v>0</c:v>
                </c:pt>
                <c:pt idx="2301">
                  <c:v>0</c:v>
                </c:pt>
                <c:pt idx="2302">
                  <c:v>0</c:v>
                </c:pt>
                <c:pt idx="2303">
                  <c:v>0</c:v>
                </c:pt>
                <c:pt idx="2304">
                  <c:v>0</c:v>
                </c:pt>
                <c:pt idx="2305">
                  <c:v>0</c:v>
                </c:pt>
                <c:pt idx="2306">
                  <c:v>0</c:v>
                </c:pt>
                <c:pt idx="2307">
                  <c:v>0</c:v>
                </c:pt>
                <c:pt idx="2308">
                  <c:v>0</c:v>
                </c:pt>
                <c:pt idx="2309">
                  <c:v>0</c:v>
                </c:pt>
                <c:pt idx="2310">
                  <c:v>0</c:v>
                </c:pt>
                <c:pt idx="2311">
                  <c:v>0</c:v>
                </c:pt>
                <c:pt idx="2312">
                  <c:v>0</c:v>
                </c:pt>
                <c:pt idx="2313">
                  <c:v>0</c:v>
                </c:pt>
                <c:pt idx="2314">
                  <c:v>0</c:v>
                </c:pt>
                <c:pt idx="2315">
                  <c:v>0</c:v>
                </c:pt>
                <c:pt idx="2316">
                  <c:v>0</c:v>
                </c:pt>
                <c:pt idx="2317">
                  <c:v>0</c:v>
                </c:pt>
                <c:pt idx="2318">
                  <c:v>0</c:v>
                </c:pt>
                <c:pt idx="2319">
                  <c:v>0</c:v>
                </c:pt>
                <c:pt idx="2320">
                  <c:v>0</c:v>
                </c:pt>
                <c:pt idx="2321">
                  <c:v>0</c:v>
                </c:pt>
                <c:pt idx="2322">
                  <c:v>0</c:v>
                </c:pt>
                <c:pt idx="2323">
                  <c:v>0</c:v>
                </c:pt>
                <c:pt idx="2324">
                  <c:v>0</c:v>
                </c:pt>
                <c:pt idx="2325">
                  <c:v>0</c:v>
                </c:pt>
                <c:pt idx="2326">
                  <c:v>0</c:v>
                </c:pt>
                <c:pt idx="2327">
                  <c:v>0</c:v>
                </c:pt>
                <c:pt idx="2328">
                  <c:v>0</c:v>
                </c:pt>
                <c:pt idx="2329">
                  <c:v>0</c:v>
                </c:pt>
                <c:pt idx="2330">
                  <c:v>0</c:v>
                </c:pt>
                <c:pt idx="2331">
                  <c:v>0</c:v>
                </c:pt>
                <c:pt idx="2332">
                  <c:v>0</c:v>
                </c:pt>
                <c:pt idx="2333">
                  <c:v>0</c:v>
                </c:pt>
                <c:pt idx="2334">
                  <c:v>0</c:v>
                </c:pt>
                <c:pt idx="2335">
                  <c:v>0</c:v>
                </c:pt>
                <c:pt idx="2336">
                  <c:v>0</c:v>
                </c:pt>
                <c:pt idx="2337">
                  <c:v>0</c:v>
                </c:pt>
                <c:pt idx="2338">
                  <c:v>0</c:v>
                </c:pt>
                <c:pt idx="2339">
                  <c:v>0</c:v>
                </c:pt>
                <c:pt idx="2340">
                  <c:v>0</c:v>
                </c:pt>
                <c:pt idx="2341">
                  <c:v>0</c:v>
                </c:pt>
                <c:pt idx="2342">
                  <c:v>0</c:v>
                </c:pt>
                <c:pt idx="2343">
                  <c:v>0</c:v>
                </c:pt>
                <c:pt idx="2344">
                  <c:v>0</c:v>
                </c:pt>
                <c:pt idx="2345">
                  <c:v>0</c:v>
                </c:pt>
                <c:pt idx="2346">
                  <c:v>0</c:v>
                </c:pt>
                <c:pt idx="2347">
                  <c:v>0</c:v>
                </c:pt>
                <c:pt idx="2348">
                  <c:v>0</c:v>
                </c:pt>
                <c:pt idx="2349">
                  <c:v>0</c:v>
                </c:pt>
                <c:pt idx="2350">
                  <c:v>0</c:v>
                </c:pt>
                <c:pt idx="2351">
                  <c:v>0</c:v>
                </c:pt>
                <c:pt idx="2352">
                  <c:v>0</c:v>
                </c:pt>
                <c:pt idx="2353">
                  <c:v>0</c:v>
                </c:pt>
                <c:pt idx="2354">
                  <c:v>0</c:v>
                </c:pt>
                <c:pt idx="2355">
                  <c:v>0</c:v>
                </c:pt>
                <c:pt idx="2356">
                  <c:v>0</c:v>
                </c:pt>
                <c:pt idx="2357">
                  <c:v>0</c:v>
                </c:pt>
                <c:pt idx="2358">
                  <c:v>0</c:v>
                </c:pt>
                <c:pt idx="2359">
                  <c:v>0</c:v>
                </c:pt>
                <c:pt idx="2360">
                  <c:v>0</c:v>
                </c:pt>
                <c:pt idx="2361">
                  <c:v>0</c:v>
                </c:pt>
                <c:pt idx="2362">
                  <c:v>0</c:v>
                </c:pt>
                <c:pt idx="2363">
                  <c:v>0</c:v>
                </c:pt>
                <c:pt idx="2364">
                  <c:v>0</c:v>
                </c:pt>
                <c:pt idx="2365">
                  <c:v>0</c:v>
                </c:pt>
                <c:pt idx="2366">
                  <c:v>0</c:v>
                </c:pt>
                <c:pt idx="2367">
                  <c:v>0</c:v>
                </c:pt>
                <c:pt idx="2368">
                  <c:v>0</c:v>
                </c:pt>
                <c:pt idx="2369">
                  <c:v>0</c:v>
                </c:pt>
                <c:pt idx="2370">
                  <c:v>0</c:v>
                </c:pt>
                <c:pt idx="2371">
                  <c:v>0</c:v>
                </c:pt>
                <c:pt idx="2372">
                  <c:v>0</c:v>
                </c:pt>
                <c:pt idx="2373">
                  <c:v>0</c:v>
                </c:pt>
                <c:pt idx="2374">
                  <c:v>0</c:v>
                </c:pt>
                <c:pt idx="2375">
                  <c:v>0</c:v>
                </c:pt>
                <c:pt idx="2376">
                  <c:v>0</c:v>
                </c:pt>
                <c:pt idx="2377">
                  <c:v>0</c:v>
                </c:pt>
                <c:pt idx="2378">
                  <c:v>0</c:v>
                </c:pt>
                <c:pt idx="2379">
                  <c:v>0</c:v>
                </c:pt>
                <c:pt idx="2380">
                  <c:v>0</c:v>
                </c:pt>
                <c:pt idx="2381">
                  <c:v>0</c:v>
                </c:pt>
                <c:pt idx="2382">
                  <c:v>0</c:v>
                </c:pt>
                <c:pt idx="2383">
                  <c:v>0</c:v>
                </c:pt>
                <c:pt idx="2384">
                  <c:v>0</c:v>
                </c:pt>
                <c:pt idx="2385">
                  <c:v>0</c:v>
                </c:pt>
                <c:pt idx="2386">
                  <c:v>0</c:v>
                </c:pt>
                <c:pt idx="2387">
                  <c:v>0</c:v>
                </c:pt>
                <c:pt idx="2388">
                  <c:v>0</c:v>
                </c:pt>
                <c:pt idx="2389">
                  <c:v>0</c:v>
                </c:pt>
                <c:pt idx="2390">
                  <c:v>0</c:v>
                </c:pt>
                <c:pt idx="2391">
                  <c:v>0</c:v>
                </c:pt>
                <c:pt idx="2392">
                  <c:v>0</c:v>
                </c:pt>
                <c:pt idx="2393">
                  <c:v>0</c:v>
                </c:pt>
                <c:pt idx="2394">
                  <c:v>0</c:v>
                </c:pt>
                <c:pt idx="2395">
                  <c:v>0</c:v>
                </c:pt>
                <c:pt idx="2396">
                  <c:v>0</c:v>
                </c:pt>
                <c:pt idx="2397">
                  <c:v>0</c:v>
                </c:pt>
                <c:pt idx="2398">
                  <c:v>0</c:v>
                </c:pt>
                <c:pt idx="2399">
                  <c:v>0</c:v>
                </c:pt>
                <c:pt idx="2400">
                  <c:v>0</c:v>
                </c:pt>
                <c:pt idx="2401">
                  <c:v>0</c:v>
                </c:pt>
                <c:pt idx="2402">
                  <c:v>0</c:v>
                </c:pt>
                <c:pt idx="2403">
                  <c:v>0</c:v>
                </c:pt>
                <c:pt idx="2404">
                  <c:v>0</c:v>
                </c:pt>
                <c:pt idx="2405">
                  <c:v>0</c:v>
                </c:pt>
                <c:pt idx="2406">
                  <c:v>0</c:v>
                </c:pt>
                <c:pt idx="2407">
                  <c:v>0</c:v>
                </c:pt>
                <c:pt idx="2408">
                  <c:v>0</c:v>
                </c:pt>
                <c:pt idx="2409">
                  <c:v>0</c:v>
                </c:pt>
                <c:pt idx="2410">
                  <c:v>0</c:v>
                </c:pt>
                <c:pt idx="2411">
                  <c:v>0</c:v>
                </c:pt>
                <c:pt idx="2412">
                  <c:v>0</c:v>
                </c:pt>
                <c:pt idx="2413">
                  <c:v>0</c:v>
                </c:pt>
                <c:pt idx="2414">
                  <c:v>0</c:v>
                </c:pt>
                <c:pt idx="2415">
                  <c:v>0</c:v>
                </c:pt>
                <c:pt idx="2416">
                  <c:v>0</c:v>
                </c:pt>
                <c:pt idx="2417">
                  <c:v>0</c:v>
                </c:pt>
                <c:pt idx="2418">
                  <c:v>0</c:v>
                </c:pt>
                <c:pt idx="2419">
                  <c:v>0</c:v>
                </c:pt>
                <c:pt idx="2420">
                  <c:v>0</c:v>
                </c:pt>
                <c:pt idx="2421">
                  <c:v>0</c:v>
                </c:pt>
                <c:pt idx="2422">
                  <c:v>0</c:v>
                </c:pt>
                <c:pt idx="2423">
                  <c:v>0</c:v>
                </c:pt>
                <c:pt idx="2424">
                  <c:v>0</c:v>
                </c:pt>
                <c:pt idx="2425">
                  <c:v>0</c:v>
                </c:pt>
                <c:pt idx="2426">
                  <c:v>0</c:v>
                </c:pt>
                <c:pt idx="2427">
                  <c:v>0</c:v>
                </c:pt>
                <c:pt idx="2428">
                  <c:v>0</c:v>
                </c:pt>
                <c:pt idx="2429">
                  <c:v>0</c:v>
                </c:pt>
                <c:pt idx="2430">
                  <c:v>0</c:v>
                </c:pt>
                <c:pt idx="2431">
                  <c:v>0</c:v>
                </c:pt>
                <c:pt idx="2432">
                  <c:v>0</c:v>
                </c:pt>
                <c:pt idx="2433">
                  <c:v>0</c:v>
                </c:pt>
                <c:pt idx="2434">
                  <c:v>0</c:v>
                </c:pt>
                <c:pt idx="2435">
                  <c:v>0</c:v>
                </c:pt>
                <c:pt idx="2436">
                  <c:v>0</c:v>
                </c:pt>
                <c:pt idx="2437">
                  <c:v>0</c:v>
                </c:pt>
                <c:pt idx="2438">
                  <c:v>0</c:v>
                </c:pt>
                <c:pt idx="2439">
                  <c:v>0</c:v>
                </c:pt>
                <c:pt idx="2440">
                  <c:v>0</c:v>
                </c:pt>
                <c:pt idx="2441">
                  <c:v>0</c:v>
                </c:pt>
                <c:pt idx="2442">
                  <c:v>0</c:v>
                </c:pt>
                <c:pt idx="2443">
                  <c:v>0</c:v>
                </c:pt>
                <c:pt idx="2444">
                  <c:v>0</c:v>
                </c:pt>
                <c:pt idx="2445">
                  <c:v>0</c:v>
                </c:pt>
                <c:pt idx="2446">
                  <c:v>0</c:v>
                </c:pt>
                <c:pt idx="2447">
                  <c:v>0</c:v>
                </c:pt>
                <c:pt idx="2448">
                  <c:v>0</c:v>
                </c:pt>
                <c:pt idx="2449">
                  <c:v>0</c:v>
                </c:pt>
                <c:pt idx="2450">
                  <c:v>0</c:v>
                </c:pt>
                <c:pt idx="2451">
                  <c:v>0</c:v>
                </c:pt>
                <c:pt idx="2452">
                  <c:v>0</c:v>
                </c:pt>
                <c:pt idx="2453">
                  <c:v>0</c:v>
                </c:pt>
                <c:pt idx="2454">
                  <c:v>0</c:v>
                </c:pt>
                <c:pt idx="2455">
                  <c:v>0</c:v>
                </c:pt>
                <c:pt idx="2456">
                  <c:v>0</c:v>
                </c:pt>
                <c:pt idx="2457">
                  <c:v>0</c:v>
                </c:pt>
                <c:pt idx="2458">
                  <c:v>0</c:v>
                </c:pt>
                <c:pt idx="2459">
                  <c:v>0</c:v>
                </c:pt>
                <c:pt idx="2460">
                  <c:v>0</c:v>
                </c:pt>
                <c:pt idx="2461">
                  <c:v>0</c:v>
                </c:pt>
                <c:pt idx="2462">
                  <c:v>0</c:v>
                </c:pt>
                <c:pt idx="2463">
                  <c:v>0</c:v>
                </c:pt>
                <c:pt idx="2464">
                  <c:v>0</c:v>
                </c:pt>
                <c:pt idx="2465">
                  <c:v>0</c:v>
                </c:pt>
                <c:pt idx="2466">
                  <c:v>0</c:v>
                </c:pt>
                <c:pt idx="2467">
                  <c:v>0</c:v>
                </c:pt>
                <c:pt idx="2468">
                  <c:v>0</c:v>
                </c:pt>
                <c:pt idx="2469">
                  <c:v>0</c:v>
                </c:pt>
                <c:pt idx="2470">
                  <c:v>0</c:v>
                </c:pt>
                <c:pt idx="2471">
                  <c:v>0</c:v>
                </c:pt>
                <c:pt idx="2472">
                  <c:v>0</c:v>
                </c:pt>
                <c:pt idx="2473">
                  <c:v>0</c:v>
                </c:pt>
                <c:pt idx="2474">
                  <c:v>0</c:v>
                </c:pt>
                <c:pt idx="2475">
                  <c:v>0</c:v>
                </c:pt>
                <c:pt idx="2476">
                  <c:v>0</c:v>
                </c:pt>
                <c:pt idx="2477">
                  <c:v>0</c:v>
                </c:pt>
                <c:pt idx="2478">
                  <c:v>0</c:v>
                </c:pt>
                <c:pt idx="2479">
                  <c:v>0</c:v>
                </c:pt>
                <c:pt idx="2480">
                  <c:v>0</c:v>
                </c:pt>
                <c:pt idx="2481">
                  <c:v>0</c:v>
                </c:pt>
                <c:pt idx="2482">
                  <c:v>0</c:v>
                </c:pt>
                <c:pt idx="2483">
                  <c:v>0</c:v>
                </c:pt>
                <c:pt idx="2484">
                  <c:v>0</c:v>
                </c:pt>
                <c:pt idx="2485">
                  <c:v>0</c:v>
                </c:pt>
                <c:pt idx="2486">
                  <c:v>0</c:v>
                </c:pt>
                <c:pt idx="2487">
                  <c:v>0</c:v>
                </c:pt>
                <c:pt idx="2488">
                  <c:v>0</c:v>
                </c:pt>
                <c:pt idx="2489">
                  <c:v>0</c:v>
                </c:pt>
                <c:pt idx="2490">
                  <c:v>0</c:v>
                </c:pt>
                <c:pt idx="2491">
                  <c:v>0</c:v>
                </c:pt>
                <c:pt idx="2492">
                  <c:v>0</c:v>
                </c:pt>
                <c:pt idx="2493">
                  <c:v>0</c:v>
                </c:pt>
                <c:pt idx="2494">
                  <c:v>0</c:v>
                </c:pt>
                <c:pt idx="2495">
                  <c:v>0</c:v>
                </c:pt>
                <c:pt idx="2496">
                  <c:v>0</c:v>
                </c:pt>
                <c:pt idx="2497">
                  <c:v>0</c:v>
                </c:pt>
                <c:pt idx="2498">
                  <c:v>0</c:v>
                </c:pt>
                <c:pt idx="2499">
                  <c:v>0</c:v>
                </c:pt>
                <c:pt idx="2500">
                  <c:v>0</c:v>
                </c:pt>
                <c:pt idx="2501">
                  <c:v>0</c:v>
                </c:pt>
                <c:pt idx="2502">
                  <c:v>0</c:v>
                </c:pt>
                <c:pt idx="2503">
                  <c:v>0</c:v>
                </c:pt>
                <c:pt idx="2504">
                  <c:v>0</c:v>
                </c:pt>
                <c:pt idx="2505">
                  <c:v>0</c:v>
                </c:pt>
                <c:pt idx="2506">
                  <c:v>0</c:v>
                </c:pt>
                <c:pt idx="2507">
                  <c:v>0</c:v>
                </c:pt>
                <c:pt idx="2508">
                  <c:v>0</c:v>
                </c:pt>
                <c:pt idx="2509">
                  <c:v>0</c:v>
                </c:pt>
                <c:pt idx="2510">
                  <c:v>0</c:v>
                </c:pt>
                <c:pt idx="2511">
                  <c:v>0</c:v>
                </c:pt>
                <c:pt idx="2512">
                  <c:v>0</c:v>
                </c:pt>
                <c:pt idx="2513">
                  <c:v>0</c:v>
                </c:pt>
                <c:pt idx="2514">
                  <c:v>0</c:v>
                </c:pt>
                <c:pt idx="2515">
                  <c:v>0</c:v>
                </c:pt>
                <c:pt idx="2516">
                  <c:v>0</c:v>
                </c:pt>
                <c:pt idx="2517">
                  <c:v>0</c:v>
                </c:pt>
                <c:pt idx="2518">
                  <c:v>0</c:v>
                </c:pt>
                <c:pt idx="2519">
                  <c:v>0</c:v>
                </c:pt>
                <c:pt idx="2520">
                  <c:v>0</c:v>
                </c:pt>
                <c:pt idx="2521">
                  <c:v>0</c:v>
                </c:pt>
                <c:pt idx="2522">
                  <c:v>0</c:v>
                </c:pt>
                <c:pt idx="2523">
                  <c:v>0</c:v>
                </c:pt>
                <c:pt idx="2524">
                  <c:v>0</c:v>
                </c:pt>
                <c:pt idx="2525">
                  <c:v>0</c:v>
                </c:pt>
                <c:pt idx="2526">
                  <c:v>0</c:v>
                </c:pt>
                <c:pt idx="2527">
                  <c:v>0</c:v>
                </c:pt>
                <c:pt idx="2528">
                  <c:v>0</c:v>
                </c:pt>
                <c:pt idx="2529">
                  <c:v>0</c:v>
                </c:pt>
                <c:pt idx="2530">
                  <c:v>0</c:v>
                </c:pt>
                <c:pt idx="2531">
                  <c:v>0</c:v>
                </c:pt>
                <c:pt idx="2532">
                  <c:v>0</c:v>
                </c:pt>
                <c:pt idx="2533">
                  <c:v>0</c:v>
                </c:pt>
                <c:pt idx="2534">
                  <c:v>0</c:v>
                </c:pt>
                <c:pt idx="2535">
                  <c:v>0</c:v>
                </c:pt>
                <c:pt idx="2536">
                  <c:v>0</c:v>
                </c:pt>
                <c:pt idx="2537">
                  <c:v>0</c:v>
                </c:pt>
                <c:pt idx="2538">
                  <c:v>0</c:v>
                </c:pt>
                <c:pt idx="2539">
                  <c:v>0</c:v>
                </c:pt>
                <c:pt idx="2540">
                  <c:v>0</c:v>
                </c:pt>
                <c:pt idx="2541">
                  <c:v>0</c:v>
                </c:pt>
                <c:pt idx="2542">
                  <c:v>0</c:v>
                </c:pt>
                <c:pt idx="2543">
                  <c:v>0</c:v>
                </c:pt>
                <c:pt idx="2544">
                  <c:v>0</c:v>
                </c:pt>
                <c:pt idx="2545">
                  <c:v>0</c:v>
                </c:pt>
                <c:pt idx="2546">
                  <c:v>0</c:v>
                </c:pt>
                <c:pt idx="2547">
                  <c:v>0</c:v>
                </c:pt>
                <c:pt idx="2548">
                  <c:v>0</c:v>
                </c:pt>
                <c:pt idx="2549">
                  <c:v>0</c:v>
                </c:pt>
                <c:pt idx="2550">
                  <c:v>0</c:v>
                </c:pt>
                <c:pt idx="2551">
                  <c:v>0</c:v>
                </c:pt>
                <c:pt idx="2552">
                  <c:v>0</c:v>
                </c:pt>
                <c:pt idx="2553">
                  <c:v>0</c:v>
                </c:pt>
                <c:pt idx="2554">
                  <c:v>0</c:v>
                </c:pt>
                <c:pt idx="2555">
                  <c:v>0</c:v>
                </c:pt>
                <c:pt idx="2556">
                  <c:v>0</c:v>
                </c:pt>
                <c:pt idx="2557">
                  <c:v>0</c:v>
                </c:pt>
                <c:pt idx="2558">
                  <c:v>0</c:v>
                </c:pt>
                <c:pt idx="2559">
                  <c:v>0</c:v>
                </c:pt>
                <c:pt idx="2560">
                  <c:v>0</c:v>
                </c:pt>
                <c:pt idx="2561">
                  <c:v>0</c:v>
                </c:pt>
                <c:pt idx="2562">
                  <c:v>0</c:v>
                </c:pt>
                <c:pt idx="2563">
                  <c:v>0</c:v>
                </c:pt>
                <c:pt idx="2564">
                  <c:v>0</c:v>
                </c:pt>
                <c:pt idx="2565">
                  <c:v>0</c:v>
                </c:pt>
                <c:pt idx="2566">
                  <c:v>0</c:v>
                </c:pt>
                <c:pt idx="2567">
                  <c:v>0</c:v>
                </c:pt>
                <c:pt idx="2568">
                  <c:v>0</c:v>
                </c:pt>
                <c:pt idx="2569">
                  <c:v>0</c:v>
                </c:pt>
                <c:pt idx="2570">
                  <c:v>0</c:v>
                </c:pt>
                <c:pt idx="2571">
                  <c:v>0</c:v>
                </c:pt>
                <c:pt idx="2572">
                  <c:v>0</c:v>
                </c:pt>
                <c:pt idx="2573">
                  <c:v>0</c:v>
                </c:pt>
                <c:pt idx="2574">
                  <c:v>0</c:v>
                </c:pt>
                <c:pt idx="2575">
                  <c:v>0</c:v>
                </c:pt>
                <c:pt idx="2576">
                  <c:v>0</c:v>
                </c:pt>
                <c:pt idx="2577">
                  <c:v>0</c:v>
                </c:pt>
                <c:pt idx="2578">
                  <c:v>0</c:v>
                </c:pt>
                <c:pt idx="2579">
                  <c:v>0</c:v>
                </c:pt>
                <c:pt idx="2580">
                  <c:v>0</c:v>
                </c:pt>
                <c:pt idx="2581">
                  <c:v>0</c:v>
                </c:pt>
                <c:pt idx="2582">
                  <c:v>0</c:v>
                </c:pt>
                <c:pt idx="2583">
                  <c:v>0</c:v>
                </c:pt>
                <c:pt idx="2584">
                  <c:v>0</c:v>
                </c:pt>
                <c:pt idx="2585">
                  <c:v>0</c:v>
                </c:pt>
                <c:pt idx="2586">
                  <c:v>0</c:v>
                </c:pt>
                <c:pt idx="2587">
                  <c:v>0</c:v>
                </c:pt>
                <c:pt idx="2588">
                  <c:v>0</c:v>
                </c:pt>
                <c:pt idx="2589">
                  <c:v>0</c:v>
                </c:pt>
                <c:pt idx="2590">
                  <c:v>0</c:v>
                </c:pt>
                <c:pt idx="2591">
                  <c:v>0</c:v>
                </c:pt>
                <c:pt idx="2592">
                  <c:v>0</c:v>
                </c:pt>
                <c:pt idx="2593">
                  <c:v>0</c:v>
                </c:pt>
                <c:pt idx="2594">
                  <c:v>0</c:v>
                </c:pt>
                <c:pt idx="2595">
                  <c:v>0</c:v>
                </c:pt>
                <c:pt idx="2596">
                  <c:v>0</c:v>
                </c:pt>
                <c:pt idx="2597">
                  <c:v>0</c:v>
                </c:pt>
                <c:pt idx="2598">
                  <c:v>0</c:v>
                </c:pt>
                <c:pt idx="2599">
                  <c:v>0</c:v>
                </c:pt>
                <c:pt idx="2600">
                  <c:v>0</c:v>
                </c:pt>
                <c:pt idx="2601">
                  <c:v>0</c:v>
                </c:pt>
                <c:pt idx="2602">
                  <c:v>0</c:v>
                </c:pt>
                <c:pt idx="2603">
                  <c:v>0</c:v>
                </c:pt>
                <c:pt idx="2604">
                  <c:v>0</c:v>
                </c:pt>
                <c:pt idx="2605">
                  <c:v>0</c:v>
                </c:pt>
                <c:pt idx="2606">
                  <c:v>0</c:v>
                </c:pt>
                <c:pt idx="2607">
                  <c:v>0</c:v>
                </c:pt>
                <c:pt idx="2608">
                  <c:v>0</c:v>
                </c:pt>
                <c:pt idx="2609">
                  <c:v>0</c:v>
                </c:pt>
                <c:pt idx="2610">
                  <c:v>0</c:v>
                </c:pt>
                <c:pt idx="2611">
                  <c:v>0</c:v>
                </c:pt>
                <c:pt idx="2612">
                  <c:v>0</c:v>
                </c:pt>
                <c:pt idx="2613">
                  <c:v>0</c:v>
                </c:pt>
                <c:pt idx="2614">
                  <c:v>0</c:v>
                </c:pt>
                <c:pt idx="2615">
                  <c:v>0</c:v>
                </c:pt>
                <c:pt idx="2616">
                  <c:v>0</c:v>
                </c:pt>
                <c:pt idx="2617">
                  <c:v>0</c:v>
                </c:pt>
                <c:pt idx="2618">
                  <c:v>0</c:v>
                </c:pt>
                <c:pt idx="2619">
                  <c:v>0</c:v>
                </c:pt>
                <c:pt idx="2620">
                  <c:v>0</c:v>
                </c:pt>
                <c:pt idx="2621">
                  <c:v>0</c:v>
                </c:pt>
                <c:pt idx="2622">
                  <c:v>0</c:v>
                </c:pt>
                <c:pt idx="2623">
                  <c:v>0</c:v>
                </c:pt>
                <c:pt idx="2624">
                  <c:v>0</c:v>
                </c:pt>
                <c:pt idx="2625">
                  <c:v>0</c:v>
                </c:pt>
                <c:pt idx="2626">
                  <c:v>0</c:v>
                </c:pt>
                <c:pt idx="2627">
                  <c:v>0</c:v>
                </c:pt>
                <c:pt idx="2628">
                  <c:v>0</c:v>
                </c:pt>
                <c:pt idx="2629">
                  <c:v>0</c:v>
                </c:pt>
                <c:pt idx="2630">
                  <c:v>0</c:v>
                </c:pt>
                <c:pt idx="2631">
                  <c:v>0</c:v>
                </c:pt>
                <c:pt idx="2632">
                  <c:v>0</c:v>
                </c:pt>
                <c:pt idx="2633">
                  <c:v>0</c:v>
                </c:pt>
                <c:pt idx="2634">
                  <c:v>0</c:v>
                </c:pt>
                <c:pt idx="2635">
                  <c:v>0</c:v>
                </c:pt>
                <c:pt idx="2636">
                  <c:v>0</c:v>
                </c:pt>
                <c:pt idx="2637">
                  <c:v>0</c:v>
                </c:pt>
                <c:pt idx="2638">
                  <c:v>0</c:v>
                </c:pt>
                <c:pt idx="2639">
                  <c:v>0</c:v>
                </c:pt>
                <c:pt idx="2640">
                  <c:v>0</c:v>
                </c:pt>
                <c:pt idx="2641">
                  <c:v>0</c:v>
                </c:pt>
                <c:pt idx="2642">
                  <c:v>0</c:v>
                </c:pt>
                <c:pt idx="2643">
                  <c:v>0</c:v>
                </c:pt>
                <c:pt idx="2644">
                  <c:v>0</c:v>
                </c:pt>
                <c:pt idx="2645">
                  <c:v>0</c:v>
                </c:pt>
                <c:pt idx="2646">
                  <c:v>0</c:v>
                </c:pt>
                <c:pt idx="2647">
                  <c:v>0</c:v>
                </c:pt>
                <c:pt idx="2648">
                  <c:v>0</c:v>
                </c:pt>
                <c:pt idx="2649">
                  <c:v>0</c:v>
                </c:pt>
                <c:pt idx="2650">
                  <c:v>0</c:v>
                </c:pt>
                <c:pt idx="2651">
                  <c:v>0</c:v>
                </c:pt>
                <c:pt idx="2652">
                  <c:v>0</c:v>
                </c:pt>
                <c:pt idx="2653">
                  <c:v>0</c:v>
                </c:pt>
                <c:pt idx="2654">
                  <c:v>0</c:v>
                </c:pt>
                <c:pt idx="2655">
                  <c:v>0</c:v>
                </c:pt>
                <c:pt idx="2656">
                  <c:v>0</c:v>
                </c:pt>
                <c:pt idx="2657">
                  <c:v>0</c:v>
                </c:pt>
                <c:pt idx="2658">
                  <c:v>0</c:v>
                </c:pt>
                <c:pt idx="2659">
                  <c:v>0</c:v>
                </c:pt>
                <c:pt idx="2660">
                  <c:v>0</c:v>
                </c:pt>
                <c:pt idx="2661">
                  <c:v>0</c:v>
                </c:pt>
                <c:pt idx="2662">
                  <c:v>0</c:v>
                </c:pt>
                <c:pt idx="2663">
                  <c:v>0</c:v>
                </c:pt>
                <c:pt idx="2664">
                  <c:v>0</c:v>
                </c:pt>
                <c:pt idx="2665">
                  <c:v>0</c:v>
                </c:pt>
                <c:pt idx="2666">
                  <c:v>0</c:v>
                </c:pt>
                <c:pt idx="2667">
                  <c:v>0</c:v>
                </c:pt>
                <c:pt idx="2668">
                  <c:v>0</c:v>
                </c:pt>
                <c:pt idx="2669">
                  <c:v>0</c:v>
                </c:pt>
                <c:pt idx="2670">
                  <c:v>0</c:v>
                </c:pt>
                <c:pt idx="2671">
                  <c:v>0</c:v>
                </c:pt>
                <c:pt idx="2672">
                  <c:v>0</c:v>
                </c:pt>
                <c:pt idx="2673">
                  <c:v>0</c:v>
                </c:pt>
                <c:pt idx="2674">
                  <c:v>0</c:v>
                </c:pt>
                <c:pt idx="2675">
                  <c:v>0</c:v>
                </c:pt>
                <c:pt idx="2676">
                  <c:v>0</c:v>
                </c:pt>
                <c:pt idx="2677">
                  <c:v>0</c:v>
                </c:pt>
                <c:pt idx="2678">
                  <c:v>0</c:v>
                </c:pt>
                <c:pt idx="2679">
                  <c:v>0</c:v>
                </c:pt>
                <c:pt idx="2680">
                  <c:v>0</c:v>
                </c:pt>
                <c:pt idx="2681">
                  <c:v>0</c:v>
                </c:pt>
                <c:pt idx="2682">
                  <c:v>0</c:v>
                </c:pt>
                <c:pt idx="2683">
                  <c:v>0</c:v>
                </c:pt>
                <c:pt idx="2684">
                  <c:v>0</c:v>
                </c:pt>
                <c:pt idx="2685">
                  <c:v>0</c:v>
                </c:pt>
                <c:pt idx="2686">
                  <c:v>0</c:v>
                </c:pt>
                <c:pt idx="2687">
                  <c:v>0</c:v>
                </c:pt>
                <c:pt idx="2688">
                  <c:v>0</c:v>
                </c:pt>
                <c:pt idx="2689">
                  <c:v>0</c:v>
                </c:pt>
                <c:pt idx="2690">
                  <c:v>0</c:v>
                </c:pt>
                <c:pt idx="2691">
                  <c:v>0</c:v>
                </c:pt>
                <c:pt idx="2692">
                  <c:v>0</c:v>
                </c:pt>
                <c:pt idx="2693">
                  <c:v>0</c:v>
                </c:pt>
                <c:pt idx="2694">
                  <c:v>0</c:v>
                </c:pt>
                <c:pt idx="2695">
                  <c:v>0</c:v>
                </c:pt>
                <c:pt idx="2696">
                  <c:v>0</c:v>
                </c:pt>
                <c:pt idx="2697">
                  <c:v>0</c:v>
                </c:pt>
                <c:pt idx="2698">
                  <c:v>0</c:v>
                </c:pt>
                <c:pt idx="2699">
                  <c:v>0</c:v>
                </c:pt>
                <c:pt idx="2700">
                  <c:v>0</c:v>
                </c:pt>
                <c:pt idx="2701">
                  <c:v>0</c:v>
                </c:pt>
                <c:pt idx="2702">
                  <c:v>0</c:v>
                </c:pt>
                <c:pt idx="2703">
                  <c:v>0</c:v>
                </c:pt>
                <c:pt idx="2704">
                  <c:v>0</c:v>
                </c:pt>
                <c:pt idx="2705">
                  <c:v>0</c:v>
                </c:pt>
                <c:pt idx="2706">
                  <c:v>0</c:v>
                </c:pt>
                <c:pt idx="2707">
                  <c:v>0</c:v>
                </c:pt>
                <c:pt idx="2708">
                  <c:v>0</c:v>
                </c:pt>
                <c:pt idx="2709">
                  <c:v>0</c:v>
                </c:pt>
                <c:pt idx="2710">
                  <c:v>0</c:v>
                </c:pt>
                <c:pt idx="2711">
                  <c:v>0</c:v>
                </c:pt>
                <c:pt idx="2712">
                  <c:v>0</c:v>
                </c:pt>
                <c:pt idx="2713">
                  <c:v>0</c:v>
                </c:pt>
                <c:pt idx="2714">
                  <c:v>0</c:v>
                </c:pt>
                <c:pt idx="2715">
                  <c:v>0</c:v>
                </c:pt>
                <c:pt idx="2716">
                  <c:v>0</c:v>
                </c:pt>
                <c:pt idx="2717">
                  <c:v>0</c:v>
                </c:pt>
                <c:pt idx="2718">
                  <c:v>0</c:v>
                </c:pt>
                <c:pt idx="2719">
                  <c:v>0</c:v>
                </c:pt>
                <c:pt idx="2720">
                  <c:v>0</c:v>
                </c:pt>
                <c:pt idx="2721">
                  <c:v>0</c:v>
                </c:pt>
                <c:pt idx="2722">
                  <c:v>0</c:v>
                </c:pt>
                <c:pt idx="2723">
                  <c:v>0</c:v>
                </c:pt>
                <c:pt idx="2724">
                  <c:v>0</c:v>
                </c:pt>
                <c:pt idx="2725">
                  <c:v>0</c:v>
                </c:pt>
                <c:pt idx="2726">
                  <c:v>0</c:v>
                </c:pt>
                <c:pt idx="2727">
                  <c:v>0</c:v>
                </c:pt>
                <c:pt idx="2728">
                  <c:v>0</c:v>
                </c:pt>
                <c:pt idx="2729">
                  <c:v>0</c:v>
                </c:pt>
                <c:pt idx="2730">
                  <c:v>0</c:v>
                </c:pt>
                <c:pt idx="2731">
                  <c:v>0</c:v>
                </c:pt>
                <c:pt idx="2732">
                  <c:v>0</c:v>
                </c:pt>
                <c:pt idx="2733">
                  <c:v>0</c:v>
                </c:pt>
                <c:pt idx="2734">
                  <c:v>0</c:v>
                </c:pt>
                <c:pt idx="2735">
                  <c:v>0</c:v>
                </c:pt>
                <c:pt idx="2736">
                  <c:v>0</c:v>
                </c:pt>
                <c:pt idx="2737">
                  <c:v>0</c:v>
                </c:pt>
                <c:pt idx="2738">
                  <c:v>0</c:v>
                </c:pt>
                <c:pt idx="2739">
                  <c:v>0</c:v>
                </c:pt>
                <c:pt idx="2740">
                  <c:v>0</c:v>
                </c:pt>
                <c:pt idx="2741">
                  <c:v>0</c:v>
                </c:pt>
                <c:pt idx="2742">
                  <c:v>0</c:v>
                </c:pt>
                <c:pt idx="2743">
                  <c:v>0</c:v>
                </c:pt>
                <c:pt idx="2744">
                  <c:v>0</c:v>
                </c:pt>
                <c:pt idx="2745">
                  <c:v>0</c:v>
                </c:pt>
                <c:pt idx="2746">
                  <c:v>0</c:v>
                </c:pt>
                <c:pt idx="2747">
                  <c:v>0</c:v>
                </c:pt>
                <c:pt idx="2748">
                  <c:v>0</c:v>
                </c:pt>
                <c:pt idx="2749">
                  <c:v>0</c:v>
                </c:pt>
                <c:pt idx="2750">
                  <c:v>0</c:v>
                </c:pt>
                <c:pt idx="2751">
                  <c:v>0</c:v>
                </c:pt>
                <c:pt idx="2752">
                  <c:v>0</c:v>
                </c:pt>
                <c:pt idx="2753">
                  <c:v>0</c:v>
                </c:pt>
                <c:pt idx="2754">
                  <c:v>0</c:v>
                </c:pt>
                <c:pt idx="2755">
                  <c:v>0</c:v>
                </c:pt>
                <c:pt idx="2756">
                  <c:v>0</c:v>
                </c:pt>
                <c:pt idx="2757">
                  <c:v>0</c:v>
                </c:pt>
                <c:pt idx="2758">
                  <c:v>0</c:v>
                </c:pt>
                <c:pt idx="2759">
                  <c:v>0</c:v>
                </c:pt>
                <c:pt idx="2760">
                  <c:v>0</c:v>
                </c:pt>
                <c:pt idx="2761">
                  <c:v>0</c:v>
                </c:pt>
                <c:pt idx="2762">
                  <c:v>0</c:v>
                </c:pt>
                <c:pt idx="2763">
                  <c:v>0</c:v>
                </c:pt>
                <c:pt idx="2764">
                  <c:v>0</c:v>
                </c:pt>
                <c:pt idx="2765">
                  <c:v>0</c:v>
                </c:pt>
                <c:pt idx="2766">
                  <c:v>0</c:v>
                </c:pt>
                <c:pt idx="2767">
                  <c:v>0</c:v>
                </c:pt>
                <c:pt idx="2768">
                  <c:v>0</c:v>
                </c:pt>
                <c:pt idx="2769">
                  <c:v>0</c:v>
                </c:pt>
                <c:pt idx="2770">
                  <c:v>0</c:v>
                </c:pt>
                <c:pt idx="2771">
                  <c:v>0</c:v>
                </c:pt>
                <c:pt idx="2772">
                  <c:v>0</c:v>
                </c:pt>
                <c:pt idx="2773">
                  <c:v>0</c:v>
                </c:pt>
                <c:pt idx="2774">
                  <c:v>0</c:v>
                </c:pt>
                <c:pt idx="2775">
                  <c:v>0</c:v>
                </c:pt>
                <c:pt idx="2776">
                  <c:v>0</c:v>
                </c:pt>
                <c:pt idx="2777">
                  <c:v>0</c:v>
                </c:pt>
                <c:pt idx="2778">
                  <c:v>0</c:v>
                </c:pt>
                <c:pt idx="2779">
                  <c:v>0</c:v>
                </c:pt>
                <c:pt idx="2780">
                  <c:v>0</c:v>
                </c:pt>
                <c:pt idx="2781">
                  <c:v>0</c:v>
                </c:pt>
                <c:pt idx="2782">
                  <c:v>0</c:v>
                </c:pt>
                <c:pt idx="2783">
                  <c:v>0</c:v>
                </c:pt>
                <c:pt idx="2784">
                  <c:v>0</c:v>
                </c:pt>
                <c:pt idx="2785">
                  <c:v>0</c:v>
                </c:pt>
                <c:pt idx="2786">
                  <c:v>0</c:v>
                </c:pt>
                <c:pt idx="2787">
                  <c:v>0</c:v>
                </c:pt>
                <c:pt idx="2788">
                  <c:v>0</c:v>
                </c:pt>
                <c:pt idx="2789">
                  <c:v>0</c:v>
                </c:pt>
                <c:pt idx="2790">
                  <c:v>0</c:v>
                </c:pt>
                <c:pt idx="2791">
                  <c:v>0</c:v>
                </c:pt>
                <c:pt idx="2792">
                  <c:v>0</c:v>
                </c:pt>
                <c:pt idx="2793">
                  <c:v>0</c:v>
                </c:pt>
                <c:pt idx="2794">
                  <c:v>0</c:v>
                </c:pt>
                <c:pt idx="2795">
                  <c:v>0</c:v>
                </c:pt>
                <c:pt idx="2796">
                  <c:v>0</c:v>
                </c:pt>
                <c:pt idx="2797">
                  <c:v>0</c:v>
                </c:pt>
                <c:pt idx="2798">
                  <c:v>0</c:v>
                </c:pt>
                <c:pt idx="2799">
                  <c:v>0</c:v>
                </c:pt>
                <c:pt idx="2800">
                  <c:v>0</c:v>
                </c:pt>
                <c:pt idx="2801">
                  <c:v>0</c:v>
                </c:pt>
                <c:pt idx="2802">
                  <c:v>0</c:v>
                </c:pt>
                <c:pt idx="2803">
                  <c:v>0</c:v>
                </c:pt>
                <c:pt idx="2804">
                  <c:v>0</c:v>
                </c:pt>
                <c:pt idx="2805">
                  <c:v>0</c:v>
                </c:pt>
                <c:pt idx="2806">
                  <c:v>0</c:v>
                </c:pt>
                <c:pt idx="2807">
                  <c:v>0</c:v>
                </c:pt>
                <c:pt idx="2808">
                  <c:v>0</c:v>
                </c:pt>
                <c:pt idx="2809">
                  <c:v>0</c:v>
                </c:pt>
                <c:pt idx="2810">
                  <c:v>0</c:v>
                </c:pt>
                <c:pt idx="2811">
                  <c:v>0</c:v>
                </c:pt>
                <c:pt idx="2812">
                  <c:v>0</c:v>
                </c:pt>
                <c:pt idx="2813">
                  <c:v>0</c:v>
                </c:pt>
                <c:pt idx="2814">
                  <c:v>0</c:v>
                </c:pt>
                <c:pt idx="2815">
                  <c:v>0</c:v>
                </c:pt>
                <c:pt idx="2816">
                  <c:v>0</c:v>
                </c:pt>
                <c:pt idx="2817">
                  <c:v>0</c:v>
                </c:pt>
                <c:pt idx="2818">
                  <c:v>0</c:v>
                </c:pt>
                <c:pt idx="2819">
                  <c:v>0</c:v>
                </c:pt>
                <c:pt idx="2820">
                  <c:v>0</c:v>
                </c:pt>
                <c:pt idx="2821">
                  <c:v>0</c:v>
                </c:pt>
                <c:pt idx="2822">
                  <c:v>0</c:v>
                </c:pt>
                <c:pt idx="2823">
                  <c:v>0</c:v>
                </c:pt>
                <c:pt idx="2824">
                  <c:v>0</c:v>
                </c:pt>
                <c:pt idx="2825">
                  <c:v>0</c:v>
                </c:pt>
                <c:pt idx="2826">
                  <c:v>0</c:v>
                </c:pt>
                <c:pt idx="2827">
                  <c:v>0</c:v>
                </c:pt>
                <c:pt idx="2828">
                  <c:v>0</c:v>
                </c:pt>
                <c:pt idx="2829">
                  <c:v>0</c:v>
                </c:pt>
                <c:pt idx="2830">
                  <c:v>0</c:v>
                </c:pt>
                <c:pt idx="2831">
                  <c:v>0</c:v>
                </c:pt>
                <c:pt idx="2832">
                  <c:v>0</c:v>
                </c:pt>
                <c:pt idx="2833">
                  <c:v>0</c:v>
                </c:pt>
                <c:pt idx="2834">
                  <c:v>0</c:v>
                </c:pt>
                <c:pt idx="2835">
                  <c:v>0</c:v>
                </c:pt>
                <c:pt idx="2836">
                  <c:v>0</c:v>
                </c:pt>
                <c:pt idx="2837">
                  <c:v>0</c:v>
                </c:pt>
                <c:pt idx="2838">
                  <c:v>0</c:v>
                </c:pt>
                <c:pt idx="2839">
                  <c:v>0</c:v>
                </c:pt>
                <c:pt idx="2840">
                  <c:v>0</c:v>
                </c:pt>
                <c:pt idx="2841">
                  <c:v>0</c:v>
                </c:pt>
                <c:pt idx="2842">
                  <c:v>0</c:v>
                </c:pt>
                <c:pt idx="2843">
                  <c:v>0</c:v>
                </c:pt>
                <c:pt idx="2844">
                  <c:v>0</c:v>
                </c:pt>
                <c:pt idx="2845">
                  <c:v>0</c:v>
                </c:pt>
                <c:pt idx="2846">
                  <c:v>0</c:v>
                </c:pt>
                <c:pt idx="2847">
                  <c:v>0</c:v>
                </c:pt>
                <c:pt idx="2848">
                  <c:v>0</c:v>
                </c:pt>
                <c:pt idx="2849">
                  <c:v>0</c:v>
                </c:pt>
                <c:pt idx="2850">
                  <c:v>0</c:v>
                </c:pt>
                <c:pt idx="2851">
                  <c:v>0</c:v>
                </c:pt>
                <c:pt idx="2852">
                  <c:v>0</c:v>
                </c:pt>
                <c:pt idx="2853">
                  <c:v>0</c:v>
                </c:pt>
                <c:pt idx="2854">
                  <c:v>0</c:v>
                </c:pt>
                <c:pt idx="2855">
                  <c:v>0</c:v>
                </c:pt>
                <c:pt idx="2856">
                  <c:v>0</c:v>
                </c:pt>
                <c:pt idx="2857">
                  <c:v>0</c:v>
                </c:pt>
                <c:pt idx="2858">
                  <c:v>0</c:v>
                </c:pt>
                <c:pt idx="2859">
                  <c:v>0</c:v>
                </c:pt>
                <c:pt idx="2860">
                  <c:v>0</c:v>
                </c:pt>
                <c:pt idx="2861">
                  <c:v>0</c:v>
                </c:pt>
                <c:pt idx="2862">
                  <c:v>0</c:v>
                </c:pt>
                <c:pt idx="2863">
                  <c:v>0</c:v>
                </c:pt>
                <c:pt idx="2864">
                  <c:v>0</c:v>
                </c:pt>
                <c:pt idx="2865">
                  <c:v>0</c:v>
                </c:pt>
                <c:pt idx="2866">
                  <c:v>0</c:v>
                </c:pt>
                <c:pt idx="2867">
                  <c:v>0</c:v>
                </c:pt>
                <c:pt idx="2868">
                  <c:v>0</c:v>
                </c:pt>
                <c:pt idx="2869">
                  <c:v>0</c:v>
                </c:pt>
                <c:pt idx="2870">
                  <c:v>0</c:v>
                </c:pt>
                <c:pt idx="2871">
                  <c:v>0</c:v>
                </c:pt>
                <c:pt idx="2872">
                  <c:v>0</c:v>
                </c:pt>
                <c:pt idx="2873">
                  <c:v>0</c:v>
                </c:pt>
                <c:pt idx="2874">
                  <c:v>0</c:v>
                </c:pt>
                <c:pt idx="2875">
                  <c:v>0</c:v>
                </c:pt>
                <c:pt idx="2876">
                  <c:v>0</c:v>
                </c:pt>
                <c:pt idx="2877">
                  <c:v>0</c:v>
                </c:pt>
                <c:pt idx="2878">
                  <c:v>0</c:v>
                </c:pt>
                <c:pt idx="2879">
                  <c:v>0</c:v>
                </c:pt>
                <c:pt idx="2880">
                  <c:v>0</c:v>
                </c:pt>
                <c:pt idx="2881">
                  <c:v>0</c:v>
                </c:pt>
                <c:pt idx="2882">
                  <c:v>0</c:v>
                </c:pt>
                <c:pt idx="2883">
                  <c:v>0</c:v>
                </c:pt>
                <c:pt idx="2884">
                  <c:v>0</c:v>
                </c:pt>
                <c:pt idx="2885">
                  <c:v>0</c:v>
                </c:pt>
                <c:pt idx="2886">
                  <c:v>0</c:v>
                </c:pt>
                <c:pt idx="2887">
                  <c:v>0</c:v>
                </c:pt>
                <c:pt idx="2888">
                  <c:v>0</c:v>
                </c:pt>
                <c:pt idx="2889">
                  <c:v>0</c:v>
                </c:pt>
                <c:pt idx="2890">
                  <c:v>0</c:v>
                </c:pt>
                <c:pt idx="2891">
                  <c:v>0</c:v>
                </c:pt>
                <c:pt idx="2892">
                  <c:v>0</c:v>
                </c:pt>
                <c:pt idx="2893">
                  <c:v>0</c:v>
                </c:pt>
                <c:pt idx="2894">
                  <c:v>0</c:v>
                </c:pt>
                <c:pt idx="2895">
                  <c:v>0</c:v>
                </c:pt>
                <c:pt idx="2896">
                  <c:v>0</c:v>
                </c:pt>
                <c:pt idx="2897">
                  <c:v>0</c:v>
                </c:pt>
                <c:pt idx="2898">
                  <c:v>0</c:v>
                </c:pt>
                <c:pt idx="2899">
                  <c:v>0</c:v>
                </c:pt>
                <c:pt idx="2900">
                  <c:v>0</c:v>
                </c:pt>
                <c:pt idx="2901">
                  <c:v>0</c:v>
                </c:pt>
                <c:pt idx="2902">
                  <c:v>0</c:v>
                </c:pt>
                <c:pt idx="2903">
                  <c:v>0</c:v>
                </c:pt>
                <c:pt idx="2904">
                  <c:v>0</c:v>
                </c:pt>
                <c:pt idx="2905">
                  <c:v>0</c:v>
                </c:pt>
                <c:pt idx="2906">
                  <c:v>0</c:v>
                </c:pt>
                <c:pt idx="2907">
                  <c:v>0</c:v>
                </c:pt>
                <c:pt idx="2908">
                  <c:v>0</c:v>
                </c:pt>
                <c:pt idx="2909">
                  <c:v>0</c:v>
                </c:pt>
                <c:pt idx="2910">
                  <c:v>0</c:v>
                </c:pt>
                <c:pt idx="2911">
                  <c:v>0</c:v>
                </c:pt>
                <c:pt idx="2912">
                  <c:v>0</c:v>
                </c:pt>
                <c:pt idx="2913">
                  <c:v>0</c:v>
                </c:pt>
                <c:pt idx="2914">
                  <c:v>0</c:v>
                </c:pt>
                <c:pt idx="2915">
                  <c:v>0</c:v>
                </c:pt>
                <c:pt idx="2916">
                  <c:v>0</c:v>
                </c:pt>
                <c:pt idx="2917">
                  <c:v>0</c:v>
                </c:pt>
                <c:pt idx="2918">
                  <c:v>0</c:v>
                </c:pt>
                <c:pt idx="2919">
                  <c:v>0</c:v>
                </c:pt>
                <c:pt idx="2920">
                  <c:v>0</c:v>
                </c:pt>
                <c:pt idx="2921">
                  <c:v>0</c:v>
                </c:pt>
                <c:pt idx="2922">
                  <c:v>0</c:v>
                </c:pt>
                <c:pt idx="2923">
                  <c:v>0</c:v>
                </c:pt>
                <c:pt idx="2924">
                  <c:v>0</c:v>
                </c:pt>
                <c:pt idx="2925">
                  <c:v>0</c:v>
                </c:pt>
                <c:pt idx="2926">
                  <c:v>0</c:v>
                </c:pt>
                <c:pt idx="2927">
                  <c:v>0</c:v>
                </c:pt>
                <c:pt idx="2928">
                  <c:v>0</c:v>
                </c:pt>
                <c:pt idx="2929">
                  <c:v>0</c:v>
                </c:pt>
                <c:pt idx="2930">
                  <c:v>0</c:v>
                </c:pt>
                <c:pt idx="2931">
                  <c:v>0</c:v>
                </c:pt>
                <c:pt idx="2932">
                  <c:v>0</c:v>
                </c:pt>
                <c:pt idx="2933">
                  <c:v>0</c:v>
                </c:pt>
                <c:pt idx="2934">
                  <c:v>0</c:v>
                </c:pt>
                <c:pt idx="2935">
                  <c:v>0</c:v>
                </c:pt>
                <c:pt idx="2936">
                  <c:v>0</c:v>
                </c:pt>
                <c:pt idx="2937">
                  <c:v>0</c:v>
                </c:pt>
                <c:pt idx="2938">
                  <c:v>0</c:v>
                </c:pt>
                <c:pt idx="2939">
                  <c:v>0</c:v>
                </c:pt>
                <c:pt idx="2940">
                  <c:v>0</c:v>
                </c:pt>
                <c:pt idx="2941">
                  <c:v>0</c:v>
                </c:pt>
                <c:pt idx="2942">
                  <c:v>0</c:v>
                </c:pt>
                <c:pt idx="2943">
                  <c:v>0</c:v>
                </c:pt>
                <c:pt idx="2944">
                  <c:v>0</c:v>
                </c:pt>
                <c:pt idx="2945">
                  <c:v>0</c:v>
                </c:pt>
                <c:pt idx="2946">
                  <c:v>0</c:v>
                </c:pt>
                <c:pt idx="2947">
                  <c:v>0</c:v>
                </c:pt>
                <c:pt idx="2948">
                  <c:v>0</c:v>
                </c:pt>
                <c:pt idx="2949">
                  <c:v>0</c:v>
                </c:pt>
                <c:pt idx="2950">
                  <c:v>0</c:v>
                </c:pt>
                <c:pt idx="2951">
                  <c:v>0</c:v>
                </c:pt>
                <c:pt idx="2952">
                  <c:v>0</c:v>
                </c:pt>
                <c:pt idx="2953">
                  <c:v>0</c:v>
                </c:pt>
                <c:pt idx="2954">
                  <c:v>0</c:v>
                </c:pt>
                <c:pt idx="2955">
                  <c:v>0</c:v>
                </c:pt>
                <c:pt idx="2956">
                  <c:v>0</c:v>
                </c:pt>
                <c:pt idx="2957">
                  <c:v>0</c:v>
                </c:pt>
                <c:pt idx="2958">
                  <c:v>0</c:v>
                </c:pt>
                <c:pt idx="2959">
                  <c:v>0</c:v>
                </c:pt>
                <c:pt idx="2960">
                  <c:v>0</c:v>
                </c:pt>
                <c:pt idx="2961">
                  <c:v>0</c:v>
                </c:pt>
                <c:pt idx="2962">
                  <c:v>0</c:v>
                </c:pt>
                <c:pt idx="2963">
                  <c:v>0</c:v>
                </c:pt>
                <c:pt idx="2964">
                  <c:v>0</c:v>
                </c:pt>
                <c:pt idx="2965">
                  <c:v>0</c:v>
                </c:pt>
                <c:pt idx="2966">
                  <c:v>0</c:v>
                </c:pt>
                <c:pt idx="2967">
                  <c:v>0</c:v>
                </c:pt>
                <c:pt idx="2968">
                  <c:v>0</c:v>
                </c:pt>
                <c:pt idx="2969">
                  <c:v>0</c:v>
                </c:pt>
                <c:pt idx="2970">
                  <c:v>0</c:v>
                </c:pt>
                <c:pt idx="2971">
                  <c:v>0</c:v>
                </c:pt>
                <c:pt idx="2972">
                  <c:v>0</c:v>
                </c:pt>
                <c:pt idx="2973">
                  <c:v>0</c:v>
                </c:pt>
                <c:pt idx="2974">
                  <c:v>0</c:v>
                </c:pt>
                <c:pt idx="2975">
                  <c:v>0</c:v>
                </c:pt>
                <c:pt idx="2976">
                  <c:v>0</c:v>
                </c:pt>
                <c:pt idx="2977">
                  <c:v>0</c:v>
                </c:pt>
                <c:pt idx="2978">
                  <c:v>0</c:v>
                </c:pt>
                <c:pt idx="2979">
                  <c:v>0</c:v>
                </c:pt>
                <c:pt idx="2980">
                  <c:v>0</c:v>
                </c:pt>
                <c:pt idx="2981">
                  <c:v>0</c:v>
                </c:pt>
                <c:pt idx="2982">
                  <c:v>0</c:v>
                </c:pt>
                <c:pt idx="2983">
                  <c:v>0</c:v>
                </c:pt>
                <c:pt idx="2984">
                  <c:v>0</c:v>
                </c:pt>
                <c:pt idx="2985">
                  <c:v>0</c:v>
                </c:pt>
                <c:pt idx="2986">
                  <c:v>0</c:v>
                </c:pt>
                <c:pt idx="2987">
                  <c:v>0</c:v>
                </c:pt>
                <c:pt idx="2988">
                  <c:v>0</c:v>
                </c:pt>
                <c:pt idx="2989">
                  <c:v>0</c:v>
                </c:pt>
                <c:pt idx="2990">
                  <c:v>0</c:v>
                </c:pt>
                <c:pt idx="2991">
                  <c:v>0</c:v>
                </c:pt>
                <c:pt idx="2992">
                  <c:v>0</c:v>
                </c:pt>
                <c:pt idx="2993">
                  <c:v>0</c:v>
                </c:pt>
                <c:pt idx="2994">
                  <c:v>0</c:v>
                </c:pt>
                <c:pt idx="2995">
                  <c:v>0</c:v>
                </c:pt>
                <c:pt idx="2996">
                  <c:v>0</c:v>
                </c:pt>
                <c:pt idx="2997">
                  <c:v>0</c:v>
                </c:pt>
                <c:pt idx="2998">
                  <c:v>0</c:v>
                </c:pt>
                <c:pt idx="2999">
                  <c:v>0</c:v>
                </c:pt>
                <c:pt idx="3000">
                  <c:v>0</c:v>
                </c:pt>
                <c:pt idx="3001">
                  <c:v>0</c:v>
                </c:pt>
                <c:pt idx="3002">
                  <c:v>0</c:v>
                </c:pt>
                <c:pt idx="3003">
                  <c:v>0</c:v>
                </c:pt>
                <c:pt idx="3004">
                  <c:v>0</c:v>
                </c:pt>
                <c:pt idx="3005">
                  <c:v>0</c:v>
                </c:pt>
                <c:pt idx="3006">
                  <c:v>0</c:v>
                </c:pt>
                <c:pt idx="3007">
                  <c:v>0</c:v>
                </c:pt>
                <c:pt idx="3008">
                  <c:v>0</c:v>
                </c:pt>
                <c:pt idx="3009">
                  <c:v>0</c:v>
                </c:pt>
                <c:pt idx="3010">
                  <c:v>0</c:v>
                </c:pt>
                <c:pt idx="3011">
                  <c:v>0</c:v>
                </c:pt>
                <c:pt idx="3012">
                  <c:v>0</c:v>
                </c:pt>
                <c:pt idx="3013">
                  <c:v>0</c:v>
                </c:pt>
                <c:pt idx="3014">
                  <c:v>0</c:v>
                </c:pt>
                <c:pt idx="3015">
                  <c:v>0</c:v>
                </c:pt>
                <c:pt idx="3016">
                  <c:v>0</c:v>
                </c:pt>
                <c:pt idx="3017">
                  <c:v>0</c:v>
                </c:pt>
                <c:pt idx="3018">
                  <c:v>0</c:v>
                </c:pt>
                <c:pt idx="3019">
                  <c:v>0</c:v>
                </c:pt>
                <c:pt idx="3020">
                  <c:v>0</c:v>
                </c:pt>
                <c:pt idx="3021">
                  <c:v>0</c:v>
                </c:pt>
                <c:pt idx="3022">
                  <c:v>0</c:v>
                </c:pt>
                <c:pt idx="3023">
                  <c:v>0</c:v>
                </c:pt>
                <c:pt idx="3024">
                  <c:v>0</c:v>
                </c:pt>
                <c:pt idx="3025">
                  <c:v>0</c:v>
                </c:pt>
                <c:pt idx="3026">
                  <c:v>0</c:v>
                </c:pt>
                <c:pt idx="3027">
                  <c:v>0</c:v>
                </c:pt>
                <c:pt idx="3028">
                  <c:v>0</c:v>
                </c:pt>
                <c:pt idx="3029">
                  <c:v>0</c:v>
                </c:pt>
                <c:pt idx="3030">
                  <c:v>0</c:v>
                </c:pt>
                <c:pt idx="3031">
                  <c:v>0</c:v>
                </c:pt>
                <c:pt idx="3032">
                  <c:v>0</c:v>
                </c:pt>
                <c:pt idx="3033">
                  <c:v>0</c:v>
                </c:pt>
                <c:pt idx="3034">
                  <c:v>0</c:v>
                </c:pt>
                <c:pt idx="3035">
                  <c:v>0</c:v>
                </c:pt>
                <c:pt idx="3036">
                  <c:v>0</c:v>
                </c:pt>
                <c:pt idx="3037">
                  <c:v>0</c:v>
                </c:pt>
                <c:pt idx="3038">
                  <c:v>0</c:v>
                </c:pt>
                <c:pt idx="3039">
                  <c:v>0</c:v>
                </c:pt>
                <c:pt idx="3040">
                  <c:v>0</c:v>
                </c:pt>
                <c:pt idx="3041">
                  <c:v>0</c:v>
                </c:pt>
                <c:pt idx="3042">
                  <c:v>0</c:v>
                </c:pt>
                <c:pt idx="3043">
                  <c:v>0</c:v>
                </c:pt>
                <c:pt idx="3044">
                  <c:v>0</c:v>
                </c:pt>
                <c:pt idx="3045">
                  <c:v>0</c:v>
                </c:pt>
                <c:pt idx="3046">
                  <c:v>0</c:v>
                </c:pt>
                <c:pt idx="3047">
                  <c:v>0</c:v>
                </c:pt>
                <c:pt idx="3048">
                  <c:v>0</c:v>
                </c:pt>
                <c:pt idx="3049">
                  <c:v>0</c:v>
                </c:pt>
                <c:pt idx="3050">
                  <c:v>0</c:v>
                </c:pt>
                <c:pt idx="3051">
                  <c:v>0</c:v>
                </c:pt>
                <c:pt idx="3052">
                  <c:v>0</c:v>
                </c:pt>
                <c:pt idx="3053">
                  <c:v>0</c:v>
                </c:pt>
                <c:pt idx="3054">
                  <c:v>0</c:v>
                </c:pt>
                <c:pt idx="3055">
                  <c:v>0</c:v>
                </c:pt>
                <c:pt idx="3056">
                  <c:v>0</c:v>
                </c:pt>
                <c:pt idx="3057">
                  <c:v>0</c:v>
                </c:pt>
                <c:pt idx="3058">
                  <c:v>0</c:v>
                </c:pt>
                <c:pt idx="3059">
                  <c:v>0</c:v>
                </c:pt>
                <c:pt idx="3060">
                  <c:v>0</c:v>
                </c:pt>
                <c:pt idx="3061">
                  <c:v>0</c:v>
                </c:pt>
                <c:pt idx="3062">
                  <c:v>0</c:v>
                </c:pt>
                <c:pt idx="3063">
                  <c:v>0</c:v>
                </c:pt>
                <c:pt idx="3064">
                  <c:v>0</c:v>
                </c:pt>
                <c:pt idx="3065">
                  <c:v>0</c:v>
                </c:pt>
                <c:pt idx="3066">
                  <c:v>0</c:v>
                </c:pt>
                <c:pt idx="3067">
                  <c:v>0</c:v>
                </c:pt>
                <c:pt idx="3068">
                  <c:v>0</c:v>
                </c:pt>
                <c:pt idx="3069">
                  <c:v>0</c:v>
                </c:pt>
                <c:pt idx="3070">
                  <c:v>0</c:v>
                </c:pt>
                <c:pt idx="3071">
                  <c:v>0</c:v>
                </c:pt>
                <c:pt idx="3072">
                  <c:v>0</c:v>
                </c:pt>
                <c:pt idx="3073">
                  <c:v>0</c:v>
                </c:pt>
                <c:pt idx="3074">
                  <c:v>0</c:v>
                </c:pt>
                <c:pt idx="3075">
                  <c:v>0</c:v>
                </c:pt>
                <c:pt idx="3076">
                  <c:v>0</c:v>
                </c:pt>
                <c:pt idx="3077">
                  <c:v>0</c:v>
                </c:pt>
                <c:pt idx="3078">
                  <c:v>0</c:v>
                </c:pt>
                <c:pt idx="3079">
                  <c:v>0</c:v>
                </c:pt>
                <c:pt idx="3080">
                  <c:v>0</c:v>
                </c:pt>
                <c:pt idx="3081">
                  <c:v>0</c:v>
                </c:pt>
                <c:pt idx="3082">
                  <c:v>0</c:v>
                </c:pt>
                <c:pt idx="3083">
                  <c:v>0</c:v>
                </c:pt>
                <c:pt idx="3084">
                  <c:v>0</c:v>
                </c:pt>
                <c:pt idx="3085">
                  <c:v>0</c:v>
                </c:pt>
                <c:pt idx="3086">
                  <c:v>0</c:v>
                </c:pt>
                <c:pt idx="3087">
                  <c:v>0</c:v>
                </c:pt>
                <c:pt idx="3088">
                  <c:v>0</c:v>
                </c:pt>
                <c:pt idx="3089">
                  <c:v>0</c:v>
                </c:pt>
                <c:pt idx="3090">
                  <c:v>0</c:v>
                </c:pt>
                <c:pt idx="3091">
                  <c:v>0</c:v>
                </c:pt>
                <c:pt idx="3092">
                  <c:v>0</c:v>
                </c:pt>
                <c:pt idx="3093">
                  <c:v>0</c:v>
                </c:pt>
                <c:pt idx="3094">
                  <c:v>0</c:v>
                </c:pt>
                <c:pt idx="3095">
                  <c:v>0</c:v>
                </c:pt>
                <c:pt idx="3096">
                  <c:v>0</c:v>
                </c:pt>
                <c:pt idx="3097">
                  <c:v>0</c:v>
                </c:pt>
                <c:pt idx="3098">
                  <c:v>0</c:v>
                </c:pt>
                <c:pt idx="3099">
                  <c:v>0</c:v>
                </c:pt>
                <c:pt idx="3100">
                  <c:v>0</c:v>
                </c:pt>
                <c:pt idx="3101">
                  <c:v>0</c:v>
                </c:pt>
                <c:pt idx="3102">
                  <c:v>0</c:v>
                </c:pt>
                <c:pt idx="3103">
                  <c:v>0</c:v>
                </c:pt>
                <c:pt idx="3104">
                  <c:v>0</c:v>
                </c:pt>
                <c:pt idx="3105">
                  <c:v>0</c:v>
                </c:pt>
                <c:pt idx="3106">
                  <c:v>0</c:v>
                </c:pt>
                <c:pt idx="3107">
                  <c:v>0</c:v>
                </c:pt>
                <c:pt idx="3108">
                  <c:v>0</c:v>
                </c:pt>
                <c:pt idx="3109">
                  <c:v>0</c:v>
                </c:pt>
                <c:pt idx="3110">
                  <c:v>0</c:v>
                </c:pt>
                <c:pt idx="3111">
                  <c:v>0</c:v>
                </c:pt>
                <c:pt idx="3112">
                  <c:v>0</c:v>
                </c:pt>
                <c:pt idx="3113">
                  <c:v>0</c:v>
                </c:pt>
                <c:pt idx="3114">
                  <c:v>0</c:v>
                </c:pt>
                <c:pt idx="3115">
                  <c:v>0</c:v>
                </c:pt>
                <c:pt idx="3116">
                  <c:v>0</c:v>
                </c:pt>
                <c:pt idx="3117">
                  <c:v>0</c:v>
                </c:pt>
                <c:pt idx="3118">
                  <c:v>0</c:v>
                </c:pt>
                <c:pt idx="3119">
                  <c:v>0</c:v>
                </c:pt>
                <c:pt idx="3120">
                  <c:v>0</c:v>
                </c:pt>
                <c:pt idx="3121">
                  <c:v>0</c:v>
                </c:pt>
                <c:pt idx="3122">
                  <c:v>0</c:v>
                </c:pt>
                <c:pt idx="3123">
                  <c:v>0</c:v>
                </c:pt>
                <c:pt idx="3124">
                  <c:v>0</c:v>
                </c:pt>
                <c:pt idx="3125">
                  <c:v>0</c:v>
                </c:pt>
                <c:pt idx="3126">
                  <c:v>0</c:v>
                </c:pt>
                <c:pt idx="3127">
                  <c:v>0</c:v>
                </c:pt>
                <c:pt idx="3128">
                  <c:v>0</c:v>
                </c:pt>
                <c:pt idx="3129">
                  <c:v>0</c:v>
                </c:pt>
                <c:pt idx="3130">
                  <c:v>0</c:v>
                </c:pt>
                <c:pt idx="3131">
                  <c:v>0</c:v>
                </c:pt>
                <c:pt idx="3132">
                  <c:v>0</c:v>
                </c:pt>
                <c:pt idx="3133">
                  <c:v>0</c:v>
                </c:pt>
                <c:pt idx="3134">
                  <c:v>0</c:v>
                </c:pt>
                <c:pt idx="3135">
                  <c:v>0</c:v>
                </c:pt>
                <c:pt idx="3136">
                  <c:v>0</c:v>
                </c:pt>
                <c:pt idx="3137">
                  <c:v>0</c:v>
                </c:pt>
                <c:pt idx="3138">
                  <c:v>0</c:v>
                </c:pt>
                <c:pt idx="3139">
                  <c:v>0</c:v>
                </c:pt>
                <c:pt idx="3140">
                  <c:v>0</c:v>
                </c:pt>
                <c:pt idx="3141">
                  <c:v>0</c:v>
                </c:pt>
                <c:pt idx="3142">
                  <c:v>0</c:v>
                </c:pt>
                <c:pt idx="3143">
                  <c:v>0</c:v>
                </c:pt>
                <c:pt idx="3144">
                  <c:v>0</c:v>
                </c:pt>
                <c:pt idx="3145">
                  <c:v>0</c:v>
                </c:pt>
                <c:pt idx="3146">
                  <c:v>0</c:v>
                </c:pt>
                <c:pt idx="3147">
                  <c:v>0</c:v>
                </c:pt>
                <c:pt idx="3148">
                  <c:v>0</c:v>
                </c:pt>
                <c:pt idx="3149">
                  <c:v>0</c:v>
                </c:pt>
                <c:pt idx="3150">
                  <c:v>0</c:v>
                </c:pt>
                <c:pt idx="3151">
                  <c:v>0</c:v>
                </c:pt>
                <c:pt idx="3152">
                  <c:v>0</c:v>
                </c:pt>
                <c:pt idx="3153">
                  <c:v>0</c:v>
                </c:pt>
                <c:pt idx="3154">
                  <c:v>0</c:v>
                </c:pt>
                <c:pt idx="3155">
                  <c:v>0</c:v>
                </c:pt>
                <c:pt idx="3156">
                  <c:v>0</c:v>
                </c:pt>
                <c:pt idx="3157">
                  <c:v>0</c:v>
                </c:pt>
                <c:pt idx="3158">
                  <c:v>0</c:v>
                </c:pt>
                <c:pt idx="3159">
                  <c:v>0</c:v>
                </c:pt>
                <c:pt idx="3160">
                  <c:v>0</c:v>
                </c:pt>
                <c:pt idx="3161">
                  <c:v>0</c:v>
                </c:pt>
                <c:pt idx="3162">
                  <c:v>0</c:v>
                </c:pt>
                <c:pt idx="3163">
                  <c:v>0</c:v>
                </c:pt>
                <c:pt idx="3164">
                  <c:v>0</c:v>
                </c:pt>
                <c:pt idx="3165">
                  <c:v>0</c:v>
                </c:pt>
                <c:pt idx="3166">
                  <c:v>0</c:v>
                </c:pt>
                <c:pt idx="3167">
                  <c:v>0</c:v>
                </c:pt>
                <c:pt idx="3168">
                  <c:v>0</c:v>
                </c:pt>
                <c:pt idx="3169">
                  <c:v>0</c:v>
                </c:pt>
                <c:pt idx="3170">
                  <c:v>0</c:v>
                </c:pt>
                <c:pt idx="3171">
                  <c:v>0</c:v>
                </c:pt>
                <c:pt idx="3172">
                  <c:v>0</c:v>
                </c:pt>
                <c:pt idx="3173">
                  <c:v>0</c:v>
                </c:pt>
                <c:pt idx="3174">
                  <c:v>0</c:v>
                </c:pt>
                <c:pt idx="3175">
                  <c:v>0</c:v>
                </c:pt>
                <c:pt idx="3176">
                  <c:v>0</c:v>
                </c:pt>
                <c:pt idx="3177">
                  <c:v>0</c:v>
                </c:pt>
                <c:pt idx="3178">
                  <c:v>0</c:v>
                </c:pt>
                <c:pt idx="3179">
                  <c:v>0</c:v>
                </c:pt>
                <c:pt idx="3180">
                  <c:v>0</c:v>
                </c:pt>
                <c:pt idx="3181">
                  <c:v>0</c:v>
                </c:pt>
                <c:pt idx="3182">
                  <c:v>0</c:v>
                </c:pt>
                <c:pt idx="3183">
                  <c:v>0</c:v>
                </c:pt>
                <c:pt idx="3184">
                  <c:v>0</c:v>
                </c:pt>
                <c:pt idx="3185">
                  <c:v>0</c:v>
                </c:pt>
                <c:pt idx="3186">
                  <c:v>0</c:v>
                </c:pt>
                <c:pt idx="3187">
                  <c:v>0</c:v>
                </c:pt>
                <c:pt idx="3188">
                  <c:v>0</c:v>
                </c:pt>
                <c:pt idx="3189">
                  <c:v>0</c:v>
                </c:pt>
                <c:pt idx="3190">
                  <c:v>0</c:v>
                </c:pt>
                <c:pt idx="3191">
                  <c:v>0</c:v>
                </c:pt>
                <c:pt idx="3192">
                  <c:v>0</c:v>
                </c:pt>
                <c:pt idx="3193">
                  <c:v>0</c:v>
                </c:pt>
                <c:pt idx="3194">
                  <c:v>0</c:v>
                </c:pt>
                <c:pt idx="3195">
                  <c:v>0</c:v>
                </c:pt>
                <c:pt idx="3196">
                  <c:v>0</c:v>
                </c:pt>
                <c:pt idx="3197">
                  <c:v>0</c:v>
                </c:pt>
                <c:pt idx="3198">
                  <c:v>0</c:v>
                </c:pt>
                <c:pt idx="3199">
                  <c:v>0</c:v>
                </c:pt>
                <c:pt idx="3200">
                  <c:v>0</c:v>
                </c:pt>
                <c:pt idx="3201">
                  <c:v>0</c:v>
                </c:pt>
                <c:pt idx="3202">
                  <c:v>0</c:v>
                </c:pt>
                <c:pt idx="3203">
                  <c:v>0</c:v>
                </c:pt>
                <c:pt idx="3204">
                  <c:v>0</c:v>
                </c:pt>
                <c:pt idx="3205">
                  <c:v>0</c:v>
                </c:pt>
                <c:pt idx="3206">
                  <c:v>0</c:v>
                </c:pt>
                <c:pt idx="3207">
                  <c:v>0</c:v>
                </c:pt>
                <c:pt idx="3208">
                  <c:v>0</c:v>
                </c:pt>
                <c:pt idx="3209">
                  <c:v>0</c:v>
                </c:pt>
                <c:pt idx="3210">
                  <c:v>0</c:v>
                </c:pt>
                <c:pt idx="3211">
                  <c:v>0</c:v>
                </c:pt>
                <c:pt idx="3212">
                  <c:v>0</c:v>
                </c:pt>
                <c:pt idx="3213">
                  <c:v>0</c:v>
                </c:pt>
                <c:pt idx="3214">
                  <c:v>0</c:v>
                </c:pt>
                <c:pt idx="3215">
                  <c:v>0</c:v>
                </c:pt>
                <c:pt idx="3216">
                  <c:v>0</c:v>
                </c:pt>
                <c:pt idx="3217">
                  <c:v>0</c:v>
                </c:pt>
                <c:pt idx="3218">
                  <c:v>0</c:v>
                </c:pt>
                <c:pt idx="3219">
                  <c:v>0</c:v>
                </c:pt>
                <c:pt idx="3220">
                  <c:v>0</c:v>
                </c:pt>
                <c:pt idx="3221">
                  <c:v>0</c:v>
                </c:pt>
                <c:pt idx="3222">
                  <c:v>0</c:v>
                </c:pt>
                <c:pt idx="3223">
                  <c:v>0</c:v>
                </c:pt>
                <c:pt idx="3224">
                  <c:v>0</c:v>
                </c:pt>
                <c:pt idx="3225">
                  <c:v>0</c:v>
                </c:pt>
                <c:pt idx="3226">
                  <c:v>0</c:v>
                </c:pt>
                <c:pt idx="3227">
                  <c:v>0</c:v>
                </c:pt>
                <c:pt idx="3228">
                  <c:v>0</c:v>
                </c:pt>
                <c:pt idx="3229">
                  <c:v>0</c:v>
                </c:pt>
                <c:pt idx="3230">
                  <c:v>0</c:v>
                </c:pt>
                <c:pt idx="3231">
                  <c:v>0</c:v>
                </c:pt>
                <c:pt idx="3232">
                  <c:v>0</c:v>
                </c:pt>
                <c:pt idx="3233">
                  <c:v>0</c:v>
                </c:pt>
                <c:pt idx="3234">
                  <c:v>0</c:v>
                </c:pt>
                <c:pt idx="3235">
                  <c:v>0</c:v>
                </c:pt>
                <c:pt idx="3236">
                  <c:v>0</c:v>
                </c:pt>
                <c:pt idx="3237">
                  <c:v>0</c:v>
                </c:pt>
                <c:pt idx="3238">
                  <c:v>0</c:v>
                </c:pt>
                <c:pt idx="3239">
                  <c:v>0</c:v>
                </c:pt>
                <c:pt idx="3240">
                  <c:v>0</c:v>
                </c:pt>
                <c:pt idx="3241">
                  <c:v>0</c:v>
                </c:pt>
                <c:pt idx="3242">
                  <c:v>0</c:v>
                </c:pt>
                <c:pt idx="3243">
                  <c:v>0</c:v>
                </c:pt>
                <c:pt idx="3244">
                  <c:v>0</c:v>
                </c:pt>
                <c:pt idx="3245">
                  <c:v>0</c:v>
                </c:pt>
                <c:pt idx="3246">
                  <c:v>0</c:v>
                </c:pt>
                <c:pt idx="3247">
                  <c:v>0</c:v>
                </c:pt>
                <c:pt idx="3248">
                  <c:v>0</c:v>
                </c:pt>
                <c:pt idx="3249">
                  <c:v>0</c:v>
                </c:pt>
                <c:pt idx="3250">
                  <c:v>0</c:v>
                </c:pt>
                <c:pt idx="3251">
                  <c:v>0</c:v>
                </c:pt>
                <c:pt idx="3252">
                  <c:v>0</c:v>
                </c:pt>
                <c:pt idx="3253">
                  <c:v>0</c:v>
                </c:pt>
                <c:pt idx="3254">
                  <c:v>0</c:v>
                </c:pt>
                <c:pt idx="3255">
                  <c:v>0</c:v>
                </c:pt>
                <c:pt idx="3256">
                  <c:v>0</c:v>
                </c:pt>
                <c:pt idx="3257">
                  <c:v>0</c:v>
                </c:pt>
                <c:pt idx="3258">
                  <c:v>0</c:v>
                </c:pt>
                <c:pt idx="3259">
                  <c:v>0</c:v>
                </c:pt>
                <c:pt idx="3260">
                  <c:v>0</c:v>
                </c:pt>
                <c:pt idx="3261">
                  <c:v>0</c:v>
                </c:pt>
                <c:pt idx="3262">
                  <c:v>0</c:v>
                </c:pt>
                <c:pt idx="3263">
                  <c:v>0</c:v>
                </c:pt>
                <c:pt idx="3264">
                  <c:v>0</c:v>
                </c:pt>
                <c:pt idx="3265">
                  <c:v>0</c:v>
                </c:pt>
                <c:pt idx="3266">
                  <c:v>0</c:v>
                </c:pt>
                <c:pt idx="3267">
                  <c:v>0</c:v>
                </c:pt>
                <c:pt idx="3268">
                  <c:v>0</c:v>
                </c:pt>
                <c:pt idx="3269">
                  <c:v>0</c:v>
                </c:pt>
                <c:pt idx="3270">
                  <c:v>0</c:v>
                </c:pt>
                <c:pt idx="3271">
                  <c:v>0</c:v>
                </c:pt>
                <c:pt idx="3272">
                  <c:v>0</c:v>
                </c:pt>
                <c:pt idx="3273">
                  <c:v>0</c:v>
                </c:pt>
                <c:pt idx="3274">
                  <c:v>0</c:v>
                </c:pt>
                <c:pt idx="3275">
                  <c:v>0</c:v>
                </c:pt>
                <c:pt idx="3276">
                  <c:v>0</c:v>
                </c:pt>
                <c:pt idx="3277">
                  <c:v>0</c:v>
                </c:pt>
                <c:pt idx="3278">
                  <c:v>0</c:v>
                </c:pt>
                <c:pt idx="3279">
                  <c:v>0</c:v>
                </c:pt>
                <c:pt idx="3280">
                  <c:v>0</c:v>
                </c:pt>
                <c:pt idx="3281">
                  <c:v>0</c:v>
                </c:pt>
                <c:pt idx="3282">
                  <c:v>0</c:v>
                </c:pt>
                <c:pt idx="3283">
                  <c:v>0</c:v>
                </c:pt>
                <c:pt idx="3284">
                  <c:v>0</c:v>
                </c:pt>
                <c:pt idx="3285">
                  <c:v>0</c:v>
                </c:pt>
                <c:pt idx="3286">
                  <c:v>0</c:v>
                </c:pt>
                <c:pt idx="3287">
                  <c:v>0</c:v>
                </c:pt>
                <c:pt idx="3288">
                  <c:v>0</c:v>
                </c:pt>
                <c:pt idx="3289">
                  <c:v>0</c:v>
                </c:pt>
                <c:pt idx="3290">
                  <c:v>0</c:v>
                </c:pt>
                <c:pt idx="3291">
                  <c:v>0</c:v>
                </c:pt>
                <c:pt idx="3292">
                  <c:v>0</c:v>
                </c:pt>
                <c:pt idx="3293">
                  <c:v>0</c:v>
                </c:pt>
                <c:pt idx="3294">
                  <c:v>0</c:v>
                </c:pt>
                <c:pt idx="3295">
                  <c:v>0</c:v>
                </c:pt>
                <c:pt idx="3296">
                  <c:v>0</c:v>
                </c:pt>
                <c:pt idx="3297">
                  <c:v>0</c:v>
                </c:pt>
                <c:pt idx="3298">
                  <c:v>0</c:v>
                </c:pt>
                <c:pt idx="3299">
                  <c:v>0</c:v>
                </c:pt>
                <c:pt idx="3300">
                  <c:v>0</c:v>
                </c:pt>
                <c:pt idx="3301">
                  <c:v>0</c:v>
                </c:pt>
                <c:pt idx="3302">
                  <c:v>0</c:v>
                </c:pt>
                <c:pt idx="3303">
                  <c:v>0</c:v>
                </c:pt>
                <c:pt idx="3304">
                  <c:v>0</c:v>
                </c:pt>
                <c:pt idx="3305">
                  <c:v>0</c:v>
                </c:pt>
                <c:pt idx="3306">
                  <c:v>0</c:v>
                </c:pt>
                <c:pt idx="3307">
                  <c:v>0</c:v>
                </c:pt>
                <c:pt idx="3308">
                  <c:v>0</c:v>
                </c:pt>
                <c:pt idx="3309">
                  <c:v>0</c:v>
                </c:pt>
                <c:pt idx="3310">
                  <c:v>0</c:v>
                </c:pt>
                <c:pt idx="3311">
                  <c:v>0</c:v>
                </c:pt>
                <c:pt idx="3312">
                  <c:v>0</c:v>
                </c:pt>
                <c:pt idx="3313">
                  <c:v>0</c:v>
                </c:pt>
                <c:pt idx="3314">
                  <c:v>0</c:v>
                </c:pt>
                <c:pt idx="3315">
                  <c:v>0</c:v>
                </c:pt>
                <c:pt idx="3316">
                  <c:v>0</c:v>
                </c:pt>
                <c:pt idx="3317">
                  <c:v>0</c:v>
                </c:pt>
                <c:pt idx="3318">
                  <c:v>0</c:v>
                </c:pt>
                <c:pt idx="3319">
                  <c:v>0</c:v>
                </c:pt>
                <c:pt idx="3320">
                  <c:v>0</c:v>
                </c:pt>
                <c:pt idx="3321">
                  <c:v>0</c:v>
                </c:pt>
                <c:pt idx="3322">
                  <c:v>0</c:v>
                </c:pt>
                <c:pt idx="3323">
                  <c:v>0</c:v>
                </c:pt>
                <c:pt idx="3324">
                  <c:v>0</c:v>
                </c:pt>
                <c:pt idx="3325">
                  <c:v>0</c:v>
                </c:pt>
                <c:pt idx="3326">
                  <c:v>0</c:v>
                </c:pt>
                <c:pt idx="3327">
                  <c:v>0</c:v>
                </c:pt>
                <c:pt idx="3328">
                  <c:v>0</c:v>
                </c:pt>
                <c:pt idx="3329">
                  <c:v>0</c:v>
                </c:pt>
                <c:pt idx="3330">
                  <c:v>0</c:v>
                </c:pt>
                <c:pt idx="3331">
                  <c:v>0</c:v>
                </c:pt>
                <c:pt idx="3332">
                  <c:v>0</c:v>
                </c:pt>
                <c:pt idx="3333">
                  <c:v>0</c:v>
                </c:pt>
                <c:pt idx="3334">
                  <c:v>0</c:v>
                </c:pt>
                <c:pt idx="3335">
                  <c:v>0</c:v>
                </c:pt>
                <c:pt idx="3336">
                  <c:v>0</c:v>
                </c:pt>
                <c:pt idx="3337">
                  <c:v>0</c:v>
                </c:pt>
                <c:pt idx="3338">
                  <c:v>0</c:v>
                </c:pt>
                <c:pt idx="3339">
                  <c:v>0</c:v>
                </c:pt>
                <c:pt idx="3340">
                  <c:v>0</c:v>
                </c:pt>
                <c:pt idx="3341">
                  <c:v>0</c:v>
                </c:pt>
                <c:pt idx="3342">
                  <c:v>0</c:v>
                </c:pt>
                <c:pt idx="3343">
                  <c:v>0</c:v>
                </c:pt>
                <c:pt idx="3344">
                  <c:v>0</c:v>
                </c:pt>
                <c:pt idx="3345">
                  <c:v>0</c:v>
                </c:pt>
                <c:pt idx="3346">
                  <c:v>0</c:v>
                </c:pt>
                <c:pt idx="3347">
                  <c:v>0</c:v>
                </c:pt>
                <c:pt idx="3348">
                  <c:v>0</c:v>
                </c:pt>
                <c:pt idx="3349">
                  <c:v>0</c:v>
                </c:pt>
                <c:pt idx="3350">
                  <c:v>0</c:v>
                </c:pt>
                <c:pt idx="3351">
                  <c:v>0</c:v>
                </c:pt>
                <c:pt idx="3352">
                  <c:v>0</c:v>
                </c:pt>
                <c:pt idx="3353">
                  <c:v>0</c:v>
                </c:pt>
                <c:pt idx="3354">
                  <c:v>0</c:v>
                </c:pt>
                <c:pt idx="3355">
                  <c:v>0</c:v>
                </c:pt>
                <c:pt idx="3356">
                  <c:v>0</c:v>
                </c:pt>
                <c:pt idx="3357">
                  <c:v>0</c:v>
                </c:pt>
                <c:pt idx="3358">
                  <c:v>0</c:v>
                </c:pt>
                <c:pt idx="3359">
                  <c:v>0</c:v>
                </c:pt>
                <c:pt idx="3360">
                  <c:v>0</c:v>
                </c:pt>
                <c:pt idx="3361">
                  <c:v>0</c:v>
                </c:pt>
                <c:pt idx="3362">
                  <c:v>0</c:v>
                </c:pt>
                <c:pt idx="3363">
                  <c:v>0</c:v>
                </c:pt>
                <c:pt idx="3364">
                  <c:v>0</c:v>
                </c:pt>
                <c:pt idx="3365">
                  <c:v>0</c:v>
                </c:pt>
                <c:pt idx="3366">
                  <c:v>0</c:v>
                </c:pt>
                <c:pt idx="3367">
                  <c:v>0</c:v>
                </c:pt>
                <c:pt idx="3368">
                  <c:v>0</c:v>
                </c:pt>
                <c:pt idx="3369">
                  <c:v>0</c:v>
                </c:pt>
                <c:pt idx="3370">
                  <c:v>0</c:v>
                </c:pt>
                <c:pt idx="3371">
                  <c:v>0</c:v>
                </c:pt>
                <c:pt idx="3372">
                  <c:v>0</c:v>
                </c:pt>
                <c:pt idx="3373">
                  <c:v>0</c:v>
                </c:pt>
                <c:pt idx="3374">
                  <c:v>0</c:v>
                </c:pt>
                <c:pt idx="3375">
                  <c:v>0</c:v>
                </c:pt>
                <c:pt idx="3376">
                  <c:v>0</c:v>
                </c:pt>
                <c:pt idx="3377">
                  <c:v>0</c:v>
                </c:pt>
                <c:pt idx="3378">
                  <c:v>0</c:v>
                </c:pt>
                <c:pt idx="3379">
                  <c:v>0</c:v>
                </c:pt>
                <c:pt idx="3380">
                  <c:v>0</c:v>
                </c:pt>
                <c:pt idx="3381">
                  <c:v>0</c:v>
                </c:pt>
                <c:pt idx="3382">
                  <c:v>0</c:v>
                </c:pt>
                <c:pt idx="3383">
                  <c:v>0</c:v>
                </c:pt>
                <c:pt idx="3384">
                  <c:v>0</c:v>
                </c:pt>
                <c:pt idx="3385">
                  <c:v>0</c:v>
                </c:pt>
                <c:pt idx="3386">
                  <c:v>0</c:v>
                </c:pt>
                <c:pt idx="3387">
                  <c:v>0</c:v>
                </c:pt>
                <c:pt idx="3388">
                  <c:v>0</c:v>
                </c:pt>
                <c:pt idx="3389">
                  <c:v>0</c:v>
                </c:pt>
                <c:pt idx="3390">
                  <c:v>0</c:v>
                </c:pt>
                <c:pt idx="3391">
                  <c:v>0</c:v>
                </c:pt>
                <c:pt idx="3392">
                  <c:v>0</c:v>
                </c:pt>
                <c:pt idx="3393">
                  <c:v>0</c:v>
                </c:pt>
                <c:pt idx="3394">
                  <c:v>0</c:v>
                </c:pt>
                <c:pt idx="3395">
                  <c:v>0</c:v>
                </c:pt>
                <c:pt idx="3396">
                  <c:v>0</c:v>
                </c:pt>
                <c:pt idx="3397">
                  <c:v>0</c:v>
                </c:pt>
                <c:pt idx="3398">
                  <c:v>0</c:v>
                </c:pt>
                <c:pt idx="3399">
                  <c:v>0</c:v>
                </c:pt>
                <c:pt idx="3400">
                  <c:v>0</c:v>
                </c:pt>
                <c:pt idx="3401">
                  <c:v>0</c:v>
                </c:pt>
                <c:pt idx="3402">
                  <c:v>0</c:v>
                </c:pt>
                <c:pt idx="3403">
                  <c:v>0</c:v>
                </c:pt>
                <c:pt idx="3404">
                  <c:v>0</c:v>
                </c:pt>
                <c:pt idx="3405">
                  <c:v>0</c:v>
                </c:pt>
                <c:pt idx="3406">
                  <c:v>0</c:v>
                </c:pt>
                <c:pt idx="3407">
                  <c:v>0</c:v>
                </c:pt>
                <c:pt idx="3408">
                  <c:v>0</c:v>
                </c:pt>
                <c:pt idx="3409">
                  <c:v>0</c:v>
                </c:pt>
                <c:pt idx="3410">
                  <c:v>0</c:v>
                </c:pt>
                <c:pt idx="3411">
                  <c:v>0</c:v>
                </c:pt>
                <c:pt idx="3412">
                  <c:v>0</c:v>
                </c:pt>
                <c:pt idx="3413">
                  <c:v>0</c:v>
                </c:pt>
                <c:pt idx="3414">
                  <c:v>0</c:v>
                </c:pt>
                <c:pt idx="3415">
                  <c:v>0</c:v>
                </c:pt>
                <c:pt idx="3416">
                  <c:v>0</c:v>
                </c:pt>
                <c:pt idx="3417">
                  <c:v>0</c:v>
                </c:pt>
                <c:pt idx="3418">
                  <c:v>0</c:v>
                </c:pt>
                <c:pt idx="3419">
                  <c:v>0</c:v>
                </c:pt>
                <c:pt idx="3420">
                  <c:v>0</c:v>
                </c:pt>
                <c:pt idx="3421">
                  <c:v>0</c:v>
                </c:pt>
                <c:pt idx="3422">
                  <c:v>0</c:v>
                </c:pt>
                <c:pt idx="3423">
                  <c:v>0</c:v>
                </c:pt>
                <c:pt idx="3424">
                  <c:v>0</c:v>
                </c:pt>
                <c:pt idx="3425">
                  <c:v>0</c:v>
                </c:pt>
                <c:pt idx="3426">
                  <c:v>0</c:v>
                </c:pt>
                <c:pt idx="3427">
                  <c:v>0</c:v>
                </c:pt>
                <c:pt idx="3428">
                  <c:v>0</c:v>
                </c:pt>
                <c:pt idx="3429">
                  <c:v>0</c:v>
                </c:pt>
                <c:pt idx="3430">
                  <c:v>0</c:v>
                </c:pt>
                <c:pt idx="3431">
                  <c:v>0</c:v>
                </c:pt>
                <c:pt idx="3432">
                  <c:v>0</c:v>
                </c:pt>
                <c:pt idx="3433">
                  <c:v>0</c:v>
                </c:pt>
                <c:pt idx="3434">
                  <c:v>0</c:v>
                </c:pt>
                <c:pt idx="3435">
                  <c:v>0</c:v>
                </c:pt>
                <c:pt idx="3436">
                  <c:v>0</c:v>
                </c:pt>
                <c:pt idx="3437">
                  <c:v>0</c:v>
                </c:pt>
                <c:pt idx="3438">
                  <c:v>0</c:v>
                </c:pt>
                <c:pt idx="3439">
                  <c:v>0</c:v>
                </c:pt>
                <c:pt idx="3440">
                  <c:v>0</c:v>
                </c:pt>
                <c:pt idx="3441">
                  <c:v>0</c:v>
                </c:pt>
                <c:pt idx="3442">
                  <c:v>0</c:v>
                </c:pt>
                <c:pt idx="3443">
                  <c:v>0</c:v>
                </c:pt>
                <c:pt idx="3444">
                  <c:v>0</c:v>
                </c:pt>
                <c:pt idx="3445">
                  <c:v>0</c:v>
                </c:pt>
                <c:pt idx="3446">
                  <c:v>0</c:v>
                </c:pt>
                <c:pt idx="3447">
                  <c:v>0</c:v>
                </c:pt>
                <c:pt idx="3448">
                  <c:v>0</c:v>
                </c:pt>
                <c:pt idx="3449">
                  <c:v>0</c:v>
                </c:pt>
                <c:pt idx="3450">
                  <c:v>0</c:v>
                </c:pt>
                <c:pt idx="3451">
                  <c:v>0</c:v>
                </c:pt>
                <c:pt idx="3452">
                  <c:v>0</c:v>
                </c:pt>
                <c:pt idx="3453">
                  <c:v>0</c:v>
                </c:pt>
                <c:pt idx="3454">
                  <c:v>0</c:v>
                </c:pt>
                <c:pt idx="3455">
                  <c:v>0</c:v>
                </c:pt>
                <c:pt idx="3456">
                  <c:v>0</c:v>
                </c:pt>
                <c:pt idx="3457">
                  <c:v>0</c:v>
                </c:pt>
                <c:pt idx="3458">
                  <c:v>0</c:v>
                </c:pt>
                <c:pt idx="3459">
                  <c:v>0</c:v>
                </c:pt>
                <c:pt idx="3460">
                  <c:v>0</c:v>
                </c:pt>
                <c:pt idx="3461">
                  <c:v>0</c:v>
                </c:pt>
                <c:pt idx="3462">
                  <c:v>0</c:v>
                </c:pt>
                <c:pt idx="3463">
                  <c:v>0</c:v>
                </c:pt>
                <c:pt idx="3464">
                  <c:v>0</c:v>
                </c:pt>
                <c:pt idx="3465">
                  <c:v>0</c:v>
                </c:pt>
                <c:pt idx="3466">
                  <c:v>0</c:v>
                </c:pt>
                <c:pt idx="3467">
                  <c:v>0</c:v>
                </c:pt>
                <c:pt idx="3468">
                  <c:v>0</c:v>
                </c:pt>
                <c:pt idx="3469">
                  <c:v>0</c:v>
                </c:pt>
                <c:pt idx="3470">
                  <c:v>0</c:v>
                </c:pt>
                <c:pt idx="3471">
                  <c:v>0</c:v>
                </c:pt>
                <c:pt idx="3472">
                  <c:v>0</c:v>
                </c:pt>
                <c:pt idx="3473">
                  <c:v>0</c:v>
                </c:pt>
                <c:pt idx="3474">
                  <c:v>0</c:v>
                </c:pt>
                <c:pt idx="3475">
                  <c:v>0</c:v>
                </c:pt>
                <c:pt idx="3476">
                  <c:v>0</c:v>
                </c:pt>
                <c:pt idx="3477">
                  <c:v>0</c:v>
                </c:pt>
                <c:pt idx="3478">
                  <c:v>0</c:v>
                </c:pt>
                <c:pt idx="3479">
                  <c:v>0</c:v>
                </c:pt>
                <c:pt idx="3480">
                  <c:v>0</c:v>
                </c:pt>
                <c:pt idx="3481">
                  <c:v>0</c:v>
                </c:pt>
                <c:pt idx="3482">
                  <c:v>0</c:v>
                </c:pt>
                <c:pt idx="3483">
                  <c:v>0</c:v>
                </c:pt>
                <c:pt idx="3484">
                  <c:v>0</c:v>
                </c:pt>
                <c:pt idx="3485">
                  <c:v>0</c:v>
                </c:pt>
                <c:pt idx="3486">
                  <c:v>0</c:v>
                </c:pt>
                <c:pt idx="3487">
                  <c:v>0</c:v>
                </c:pt>
                <c:pt idx="3488">
                  <c:v>0</c:v>
                </c:pt>
                <c:pt idx="3489">
                  <c:v>0</c:v>
                </c:pt>
                <c:pt idx="3490">
                  <c:v>0</c:v>
                </c:pt>
                <c:pt idx="3491">
                  <c:v>0</c:v>
                </c:pt>
                <c:pt idx="3492">
                  <c:v>0</c:v>
                </c:pt>
                <c:pt idx="3493">
                  <c:v>0</c:v>
                </c:pt>
                <c:pt idx="3494">
                  <c:v>0</c:v>
                </c:pt>
                <c:pt idx="3495">
                  <c:v>0</c:v>
                </c:pt>
                <c:pt idx="3496">
                  <c:v>0</c:v>
                </c:pt>
                <c:pt idx="3497">
                  <c:v>0</c:v>
                </c:pt>
                <c:pt idx="3498">
                  <c:v>0</c:v>
                </c:pt>
                <c:pt idx="3499">
                  <c:v>0</c:v>
                </c:pt>
                <c:pt idx="3500">
                  <c:v>0</c:v>
                </c:pt>
                <c:pt idx="3501">
                  <c:v>0</c:v>
                </c:pt>
                <c:pt idx="3502">
                  <c:v>0</c:v>
                </c:pt>
                <c:pt idx="3503">
                  <c:v>0</c:v>
                </c:pt>
                <c:pt idx="3504">
                  <c:v>0</c:v>
                </c:pt>
                <c:pt idx="3505">
                  <c:v>0</c:v>
                </c:pt>
                <c:pt idx="3506">
                  <c:v>0</c:v>
                </c:pt>
                <c:pt idx="3507">
                  <c:v>0</c:v>
                </c:pt>
                <c:pt idx="3508">
                  <c:v>0</c:v>
                </c:pt>
                <c:pt idx="3509">
                  <c:v>0</c:v>
                </c:pt>
                <c:pt idx="3510">
                  <c:v>0</c:v>
                </c:pt>
                <c:pt idx="3511">
                  <c:v>0</c:v>
                </c:pt>
                <c:pt idx="3512">
                  <c:v>0</c:v>
                </c:pt>
                <c:pt idx="3513">
                  <c:v>0</c:v>
                </c:pt>
                <c:pt idx="3514">
                  <c:v>0</c:v>
                </c:pt>
                <c:pt idx="3515">
                  <c:v>0</c:v>
                </c:pt>
                <c:pt idx="3516">
                  <c:v>0</c:v>
                </c:pt>
                <c:pt idx="3517">
                  <c:v>0</c:v>
                </c:pt>
                <c:pt idx="3518">
                  <c:v>0</c:v>
                </c:pt>
                <c:pt idx="3519">
                  <c:v>0</c:v>
                </c:pt>
                <c:pt idx="3520">
                  <c:v>0</c:v>
                </c:pt>
                <c:pt idx="3521">
                  <c:v>0</c:v>
                </c:pt>
                <c:pt idx="3522">
                  <c:v>0</c:v>
                </c:pt>
                <c:pt idx="3523">
                  <c:v>0</c:v>
                </c:pt>
                <c:pt idx="3524">
                  <c:v>0</c:v>
                </c:pt>
                <c:pt idx="3525">
                  <c:v>0</c:v>
                </c:pt>
                <c:pt idx="3526">
                  <c:v>0</c:v>
                </c:pt>
                <c:pt idx="3527">
                  <c:v>0</c:v>
                </c:pt>
                <c:pt idx="3528">
                  <c:v>0</c:v>
                </c:pt>
                <c:pt idx="3529">
                  <c:v>0</c:v>
                </c:pt>
                <c:pt idx="3530">
                  <c:v>0</c:v>
                </c:pt>
                <c:pt idx="3531">
                  <c:v>0</c:v>
                </c:pt>
                <c:pt idx="3532">
                  <c:v>0</c:v>
                </c:pt>
                <c:pt idx="3533">
                  <c:v>0</c:v>
                </c:pt>
                <c:pt idx="3534">
                  <c:v>0</c:v>
                </c:pt>
                <c:pt idx="3535">
                  <c:v>0</c:v>
                </c:pt>
                <c:pt idx="3536">
                  <c:v>0</c:v>
                </c:pt>
                <c:pt idx="3537">
                  <c:v>0</c:v>
                </c:pt>
                <c:pt idx="3538">
                  <c:v>0</c:v>
                </c:pt>
                <c:pt idx="3539">
                  <c:v>0</c:v>
                </c:pt>
                <c:pt idx="3540">
                  <c:v>0</c:v>
                </c:pt>
                <c:pt idx="3541">
                  <c:v>0</c:v>
                </c:pt>
                <c:pt idx="3542">
                  <c:v>0</c:v>
                </c:pt>
                <c:pt idx="3543">
                  <c:v>0</c:v>
                </c:pt>
                <c:pt idx="3544">
                  <c:v>0</c:v>
                </c:pt>
                <c:pt idx="3545">
                  <c:v>0</c:v>
                </c:pt>
                <c:pt idx="3546">
                  <c:v>0</c:v>
                </c:pt>
                <c:pt idx="3547">
                  <c:v>0</c:v>
                </c:pt>
                <c:pt idx="3548">
                  <c:v>0</c:v>
                </c:pt>
                <c:pt idx="3549">
                  <c:v>0</c:v>
                </c:pt>
                <c:pt idx="3550">
                  <c:v>0</c:v>
                </c:pt>
                <c:pt idx="3551">
                  <c:v>0</c:v>
                </c:pt>
                <c:pt idx="3552">
                  <c:v>0</c:v>
                </c:pt>
                <c:pt idx="3553">
                  <c:v>0</c:v>
                </c:pt>
                <c:pt idx="3554">
                  <c:v>0</c:v>
                </c:pt>
                <c:pt idx="3555">
                  <c:v>0</c:v>
                </c:pt>
                <c:pt idx="3556">
                  <c:v>0</c:v>
                </c:pt>
                <c:pt idx="3557">
                  <c:v>0</c:v>
                </c:pt>
                <c:pt idx="3558">
                  <c:v>0</c:v>
                </c:pt>
                <c:pt idx="3559">
                  <c:v>0</c:v>
                </c:pt>
                <c:pt idx="3560">
                  <c:v>0</c:v>
                </c:pt>
                <c:pt idx="3561">
                  <c:v>0</c:v>
                </c:pt>
                <c:pt idx="3562">
                  <c:v>0</c:v>
                </c:pt>
                <c:pt idx="3563">
                  <c:v>0</c:v>
                </c:pt>
                <c:pt idx="3564">
                  <c:v>0</c:v>
                </c:pt>
                <c:pt idx="3565">
                  <c:v>0</c:v>
                </c:pt>
                <c:pt idx="3566">
                  <c:v>0</c:v>
                </c:pt>
                <c:pt idx="3567">
                  <c:v>0</c:v>
                </c:pt>
                <c:pt idx="3568">
                  <c:v>0</c:v>
                </c:pt>
                <c:pt idx="3569">
                  <c:v>0</c:v>
                </c:pt>
                <c:pt idx="3570">
                  <c:v>0</c:v>
                </c:pt>
                <c:pt idx="3571">
                  <c:v>0</c:v>
                </c:pt>
                <c:pt idx="3572">
                  <c:v>0</c:v>
                </c:pt>
                <c:pt idx="3573">
                  <c:v>0</c:v>
                </c:pt>
                <c:pt idx="3574">
                  <c:v>0</c:v>
                </c:pt>
                <c:pt idx="3575">
                  <c:v>0</c:v>
                </c:pt>
                <c:pt idx="3576">
                  <c:v>0</c:v>
                </c:pt>
                <c:pt idx="3577">
                  <c:v>0</c:v>
                </c:pt>
                <c:pt idx="3578">
                  <c:v>0</c:v>
                </c:pt>
                <c:pt idx="3579">
                  <c:v>0</c:v>
                </c:pt>
                <c:pt idx="3580">
                  <c:v>0</c:v>
                </c:pt>
                <c:pt idx="3581">
                  <c:v>0</c:v>
                </c:pt>
                <c:pt idx="3582">
                  <c:v>0</c:v>
                </c:pt>
                <c:pt idx="3583">
                  <c:v>0</c:v>
                </c:pt>
                <c:pt idx="3584">
                  <c:v>0</c:v>
                </c:pt>
                <c:pt idx="3585">
                  <c:v>0</c:v>
                </c:pt>
                <c:pt idx="3586">
                  <c:v>0</c:v>
                </c:pt>
                <c:pt idx="3587">
                  <c:v>0</c:v>
                </c:pt>
                <c:pt idx="3588">
                  <c:v>0</c:v>
                </c:pt>
                <c:pt idx="3589">
                  <c:v>0</c:v>
                </c:pt>
                <c:pt idx="3590">
                  <c:v>0</c:v>
                </c:pt>
                <c:pt idx="3591">
                  <c:v>0</c:v>
                </c:pt>
                <c:pt idx="3592">
                  <c:v>0</c:v>
                </c:pt>
                <c:pt idx="3593">
                  <c:v>0</c:v>
                </c:pt>
                <c:pt idx="3594">
                  <c:v>0</c:v>
                </c:pt>
                <c:pt idx="3595">
                  <c:v>0</c:v>
                </c:pt>
                <c:pt idx="3596">
                  <c:v>0</c:v>
                </c:pt>
                <c:pt idx="3597">
                  <c:v>0</c:v>
                </c:pt>
                <c:pt idx="3598">
                  <c:v>0</c:v>
                </c:pt>
                <c:pt idx="3599">
                  <c:v>0</c:v>
                </c:pt>
                <c:pt idx="3600">
                  <c:v>0</c:v>
                </c:pt>
                <c:pt idx="3601">
                  <c:v>0</c:v>
                </c:pt>
                <c:pt idx="3602">
                  <c:v>0</c:v>
                </c:pt>
                <c:pt idx="3603">
                  <c:v>0</c:v>
                </c:pt>
                <c:pt idx="3604">
                  <c:v>0</c:v>
                </c:pt>
                <c:pt idx="3605">
                  <c:v>0</c:v>
                </c:pt>
                <c:pt idx="3606">
                  <c:v>0</c:v>
                </c:pt>
                <c:pt idx="3607">
                  <c:v>0</c:v>
                </c:pt>
                <c:pt idx="3608">
                  <c:v>0</c:v>
                </c:pt>
                <c:pt idx="3609">
                  <c:v>0</c:v>
                </c:pt>
                <c:pt idx="3610">
                  <c:v>0</c:v>
                </c:pt>
                <c:pt idx="3611">
                  <c:v>0</c:v>
                </c:pt>
                <c:pt idx="3612">
                  <c:v>0</c:v>
                </c:pt>
                <c:pt idx="3613">
                  <c:v>0</c:v>
                </c:pt>
                <c:pt idx="3614">
                  <c:v>0</c:v>
                </c:pt>
                <c:pt idx="3615">
                  <c:v>0</c:v>
                </c:pt>
                <c:pt idx="3616">
                  <c:v>0</c:v>
                </c:pt>
                <c:pt idx="3617">
                  <c:v>0</c:v>
                </c:pt>
                <c:pt idx="3618">
                  <c:v>0</c:v>
                </c:pt>
                <c:pt idx="3619">
                  <c:v>0</c:v>
                </c:pt>
                <c:pt idx="3620">
                  <c:v>0</c:v>
                </c:pt>
                <c:pt idx="3621">
                  <c:v>0</c:v>
                </c:pt>
                <c:pt idx="3622">
                  <c:v>0</c:v>
                </c:pt>
                <c:pt idx="3623">
                  <c:v>0</c:v>
                </c:pt>
                <c:pt idx="3624">
                  <c:v>0</c:v>
                </c:pt>
                <c:pt idx="3625">
                  <c:v>0</c:v>
                </c:pt>
                <c:pt idx="3626">
                  <c:v>0</c:v>
                </c:pt>
                <c:pt idx="3627">
                  <c:v>0</c:v>
                </c:pt>
                <c:pt idx="3628">
                  <c:v>0</c:v>
                </c:pt>
                <c:pt idx="3629">
                  <c:v>0</c:v>
                </c:pt>
                <c:pt idx="3630">
                  <c:v>0</c:v>
                </c:pt>
                <c:pt idx="3631">
                  <c:v>0</c:v>
                </c:pt>
                <c:pt idx="3632">
                  <c:v>0</c:v>
                </c:pt>
                <c:pt idx="3633">
                  <c:v>0</c:v>
                </c:pt>
                <c:pt idx="3634">
                  <c:v>0</c:v>
                </c:pt>
                <c:pt idx="3635">
                  <c:v>0</c:v>
                </c:pt>
                <c:pt idx="3636">
                  <c:v>0</c:v>
                </c:pt>
                <c:pt idx="3637">
                  <c:v>0</c:v>
                </c:pt>
                <c:pt idx="3638">
                  <c:v>0</c:v>
                </c:pt>
                <c:pt idx="3639">
                  <c:v>0</c:v>
                </c:pt>
                <c:pt idx="3640">
                  <c:v>0</c:v>
                </c:pt>
                <c:pt idx="3641">
                  <c:v>0</c:v>
                </c:pt>
                <c:pt idx="3642">
                  <c:v>0</c:v>
                </c:pt>
                <c:pt idx="3643">
                  <c:v>0</c:v>
                </c:pt>
                <c:pt idx="3644">
                  <c:v>0</c:v>
                </c:pt>
                <c:pt idx="3645">
                  <c:v>0</c:v>
                </c:pt>
                <c:pt idx="3646">
                  <c:v>0</c:v>
                </c:pt>
                <c:pt idx="3647">
                  <c:v>0</c:v>
                </c:pt>
                <c:pt idx="3648">
                  <c:v>0</c:v>
                </c:pt>
                <c:pt idx="3649">
                  <c:v>0</c:v>
                </c:pt>
                <c:pt idx="3650">
                  <c:v>0</c:v>
                </c:pt>
                <c:pt idx="3651">
                  <c:v>0</c:v>
                </c:pt>
                <c:pt idx="3652">
                  <c:v>0</c:v>
                </c:pt>
                <c:pt idx="3653">
                  <c:v>0</c:v>
                </c:pt>
                <c:pt idx="3654">
                  <c:v>0</c:v>
                </c:pt>
                <c:pt idx="3655">
                  <c:v>0</c:v>
                </c:pt>
                <c:pt idx="3656">
                  <c:v>0</c:v>
                </c:pt>
                <c:pt idx="3657">
                  <c:v>0</c:v>
                </c:pt>
                <c:pt idx="3658">
                  <c:v>0</c:v>
                </c:pt>
                <c:pt idx="3659">
                  <c:v>0</c:v>
                </c:pt>
                <c:pt idx="3660">
                  <c:v>0</c:v>
                </c:pt>
                <c:pt idx="3661">
                  <c:v>0</c:v>
                </c:pt>
                <c:pt idx="3662">
                  <c:v>0</c:v>
                </c:pt>
                <c:pt idx="3663">
                  <c:v>0</c:v>
                </c:pt>
                <c:pt idx="3664">
                  <c:v>0</c:v>
                </c:pt>
                <c:pt idx="3665">
                  <c:v>0</c:v>
                </c:pt>
                <c:pt idx="3666">
                  <c:v>0</c:v>
                </c:pt>
                <c:pt idx="3667">
                  <c:v>0</c:v>
                </c:pt>
                <c:pt idx="3668">
                  <c:v>0</c:v>
                </c:pt>
                <c:pt idx="3669">
                  <c:v>0</c:v>
                </c:pt>
                <c:pt idx="3670">
                  <c:v>0</c:v>
                </c:pt>
                <c:pt idx="3671">
                  <c:v>0</c:v>
                </c:pt>
                <c:pt idx="3672">
                  <c:v>0</c:v>
                </c:pt>
                <c:pt idx="3673">
                  <c:v>0</c:v>
                </c:pt>
                <c:pt idx="3674">
                  <c:v>0</c:v>
                </c:pt>
                <c:pt idx="3675">
                  <c:v>0</c:v>
                </c:pt>
                <c:pt idx="3676">
                  <c:v>0</c:v>
                </c:pt>
                <c:pt idx="3677">
                  <c:v>0</c:v>
                </c:pt>
                <c:pt idx="3678">
                  <c:v>0</c:v>
                </c:pt>
                <c:pt idx="3679">
                  <c:v>0</c:v>
                </c:pt>
                <c:pt idx="3680">
                  <c:v>0</c:v>
                </c:pt>
                <c:pt idx="3681">
                  <c:v>0</c:v>
                </c:pt>
                <c:pt idx="3682">
                  <c:v>0</c:v>
                </c:pt>
                <c:pt idx="3683">
                  <c:v>0</c:v>
                </c:pt>
                <c:pt idx="3684">
                  <c:v>0</c:v>
                </c:pt>
                <c:pt idx="3685">
                  <c:v>0</c:v>
                </c:pt>
                <c:pt idx="3686">
                  <c:v>0</c:v>
                </c:pt>
                <c:pt idx="3687">
                  <c:v>0</c:v>
                </c:pt>
                <c:pt idx="3688">
                  <c:v>0</c:v>
                </c:pt>
                <c:pt idx="3689">
                  <c:v>0</c:v>
                </c:pt>
                <c:pt idx="3690">
                  <c:v>0</c:v>
                </c:pt>
                <c:pt idx="3691">
                  <c:v>0</c:v>
                </c:pt>
                <c:pt idx="3692">
                  <c:v>0</c:v>
                </c:pt>
                <c:pt idx="3693">
                  <c:v>0</c:v>
                </c:pt>
                <c:pt idx="3694">
                  <c:v>0</c:v>
                </c:pt>
                <c:pt idx="3695">
                  <c:v>0</c:v>
                </c:pt>
                <c:pt idx="3696">
                  <c:v>0</c:v>
                </c:pt>
                <c:pt idx="3697">
                  <c:v>0</c:v>
                </c:pt>
                <c:pt idx="3698">
                  <c:v>0</c:v>
                </c:pt>
                <c:pt idx="3699">
                  <c:v>0</c:v>
                </c:pt>
                <c:pt idx="3700">
                  <c:v>0</c:v>
                </c:pt>
                <c:pt idx="3701">
                  <c:v>0</c:v>
                </c:pt>
                <c:pt idx="3702">
                  <c:v>0</c:v>
                </c:pt>
                <c:pt idx="3703">
                  <c:v>0</c:v>
                </c:pt>
                <c:pt idx="3704">
                  <c:v>0</c:v>
                </c:pt>
                <c:pt idx="3705">
                  <c:v>0</c:v>
                </c:pt>
                <c:pt idx="3706">
                  <c:v>0</c:v>
                </c:pt>
                <c:pt idx="3707">
                  <c:v>0</c:v>
                </c:pt>
                <c:pt idx="3708">
                  <c:v>0</c:v>
                </c:pt>
                <c:pt idx="3709">
                  <c:v>0</c:v>
                </c:pt>
                <c:pt idx="3710">
                  <c:v>0</c:v>
                </c:pt>
                <c:pt idx="3711">
                  <c:v>0</c:v>
                </c:pt>
                <c:pt idx="3712">
                  <c:v>0</c:v>
                </c:pt>
                <c:pt idx="3713">
                  <c:v>0</c:v>
                </c:pt>
                <c:pt idx="3714">
                  <c:v>0</c:v>
                </c:pt>
                <c:pt idx="3715">
                  <c:v>0</c:v>
                </c:pt>
                <c:pt idx="3716">
                  <c:v>0</c:v>
                </c:pt>
                <c:pt idx="3717">
                  <c:v>0</c:v>
                </c:pt>
                <c:pt idx="3718">
                  <c:v>0</c:v>
                </c:pt>
                <c:pt idx="3719">
                  <c:v>0</c:v>
                </c:pt>
                <c:pt idx="3720">
                  <c:v>0</c:v>
                </c:pt>
                <c:pt idx="3721">
                  <c:v>0</c:v>
                </c:pt>
                <c:pt idx="3722">
                  <c:v>0</c:v>
                </c:pt>
                <c:pt idx="3723">
                  <c:v>0</c:v>
                </c:pt>
                <c:pt idx="3724">
                  <c:v>0</c:v>
                </c:pt>
                <c:pt idx="3725">
                  <c:v>0</c:v>
                </c:pt>
                <c:pt idx="3726">
                  <c:v>0</c:v>
                </c:pt>
                <c:pt idx="3727">
                  <c:v>0</c:v>
                </c:pt>
                <c:pt idx="3728">
                  <c:v>0</c:v>
                </c:pt>
                <c:pt idx="3729">
                  <c:v>0</c:v>
                </c:pt>
                <c:pt idx="3730">
                  <c:v>0</c:v>
                </c:pt>
                <c:pt idx="3731">
                  <c:v>0</c:v>
                </c:pt>
                <c:pt idx="3732">
                  <c:v>0</c:v>
                </c:pt>
                <c:pt idx="3733">
                  <c:v>0</c:v>
                </c:pt>
                <c:pt idx="3734">
                  <c:v>0</c:v>
                </c:pt>
                <c:pt idx="3735">
                  <c:v>0</c:v>
                </c:pt>
                <c:pt idx="3736">
                  <c:v>0</c:v>
                </c:pt>
                <c:pt idx="3737">
                  <c:v>0</c:v>
                </c:pt>
                <c:pt idx="3738">
                  <c:v>0</c:v>
                </c:pt>
                <c:pt idx="3739">
                  <c:v>0</c:v>
                </c:pt>
                <c:pt idx="3740">
                  <c:v>0</c:v>
                </c:pt>
                <c:pt idx="3741">
                  <c:v>0</c:v>
                </c:pt>
                <c:pt idx="3742">
                  <c:v>0</c:v>
                </c:pt>
                <c:pt idx="3743">
                  <c:v>0</c:v>
                </c:pt>
                <c:pt idx="3744">
                  <c:v>0</c:v>
                </c:pt>
                <c:pt idx="3745">
                  <c:v>0</c:v>
                </c:pt>
                <c:pt idx="3746">
                  <c:v>0</c:v>
                </c:pt>
                <c:pt idx="3747">
                  <c:v>0</c:v>
                </c:pt>
                <c:pt idx="3748">
                  <c:v>0</c:v>
                </c:pt>
                <c:pt idx="3749">
                  <c:v>0</c:v>
                </c:pt>
                <c:pt idx="3750">
                  <c:v>0</c:v>
                </c:pt>
                <c:pt idx="3751">
                  <c:v>0</c:v>
                </c:pt>
                <c:pt idx="3752">
                  <c:v>0</c:v>
                </c:pt>
                <c:pt idx="3753">
                  <c:v>0</c:v>
                </c:pt>
                <c:pt idx="3754">
                  <c:v>0</c:v>
                </c:pt>
                <c:pt idx="3755">
                  <c:v>0</c:v>
                </c:pt>
                <c:pt idx="3756">
                  <c:v>0</c:v>
                </c:pt>
                <c:pt idx="3757">
                  <c:v>0</c:v>
                </c:pt>
                <c:pt idx="3758">
                  <c:v>0</c:v>
                </c:pt>
                <c:pt idx="3759">
                  <c:v>0</c:v>
                </c:pt>
                <c:pt idx="3760">
                  <c:v>0</c:v>
                </c:pt>
                <c:pt idx="3761">
                  <c:v>0</c:v>
                </c:pt>
                <c:pt idx="3762">
                  <c:v>0</c:v>
                </c:pt>
                <c:pt idx="3763">
                  <c:v>0</c:v>
                </c:pt>
                <c:pt idx="3764">
                  <c:v>0</c:v>
                </c:pt>
                <c:pt idx="3765">
                  <c:v>0</c:v>
                </c:pt>
                <c:pt idx="3766">
                  <c:v>0</c:v>
                </c:pt>
                <c:pt idx="3767">
                  <c:v>0</c:v>
                </c:pt>
                <c:pt idx="3768">
                  <c:v>0</c:v>
                </c:pt>
                <c:pt idx="3769">
                  <c:v>0</c:v>
                </c:pt>
                <c:pt idx="3770">
                  <c:v>0</c:v>
                </c:pt>
                <c:pt idx="3771">
                  <c:v>0</c:v>
                </c:pt>
                <c:pt idx="3772">
                  <c:v>0</c:v>
                </c:pt>
                <c:pt idx="3773">
                  <c:v>0</c:v>
                </c:pt>
                <c:pt idx="3774">
                  <c:v>0</c:v>
                </c:pt>
                <c:pt idx="3775">
                  <c:v>0</c:v>
                </c:pt>
                <c:pt idx="3776">
                  <c:v>0</c:v>
                </c:pt>
                <c:pt idx="3777">
                  <c:v>0</c:v>
                </c:pt>
                <c:pt idx="3778">
                  <c:v>0</c:v>
                </c:pt>
                <c:pt idx="3779">
                  <c:v>0</c:v>
                </c:pt>
                <c:pt idx="3780">
                  <c:v>0</c:v>
                </c:pt>
                <c:pt idx="3781">
                  <c:v>0</c:v>
                </c:pt>
                <c:pt idx="3782">
                  <c:v>0</c:v>
                </c:pt>
                <c:pt idx="3783">
                  <c:v>0</c:v>
                </c:pt>
                <c:pt idx="3784">
                  <c:v>0</c:v>
                </c:pt>
                <c:pt idx="3785">
                  <c:v>0</c:v>
                </c:pt>
                <c:pt idx="3786">
                  <c:v>0</c:v>
                </c:pt>
                <c:pt idx="3787">
                  <c:v>0</c:v>
                </c:pt>
                <c:pt idx="3788">
                  <c:v>0</c:v>
                </c:pt>
                <c:pt idx="3789">
                  <c:v>0</c:v>
                </c:pt>
                <c:pt idx="3790">
                  <c:v>0</c:v>
                </c:pt>
                <c:pt idx="3791">
                  <c:v>0</c:v>
                </c:pt>
                <c:pt idx="3792">
                  <c:v>0</c:v>
                </c:pt>
                <c:pt idx="3793">
                  <c:v>0</c:v>
                </c:pt>
                <c:pt idx="3794">
                  <c:v>0</c:v>
                </c:pt>
                <c:pt idx="3795">
                  <c:v>0</c:v>
                </c:pt>
                <c:pt idx="3796">
                  <c:v>0</c:v>
                </c:pt>
                <c:pt idx="3797">
                  <c:v>0</c:v>
                </c:pt>
                <c:pt idx="3798">
                  <c:v>0</c:v>
                </c:pt>
                <c:pt idx="3799">
                  <c:v>0</c:v>
                </c:pt>
                <c:pt idx="3800">
                  <c:v>0</c:v>
                </c:pt>
                <c:pt idx="3801">
                  <c:v>0</c:v>
                </c:pt>
                <c:pt idx="3802">
                  <c:v>0</c:v>
                </c:pt>
                <c:pt idx="3803">
                  <c:v>0</c:v>
                </c:pt>
                <c:pt idx="3804">
                  <c:v>0</c:v>
                </c:pt>
                <c:pt idx="3805">
                  <c:v>0</c:v>
                </c:pt>
                <c:pt idx="3806">
                  <c:v>0</c:v>
                </c:pt>
                <c:pt idx="3807">
                  <c:v>0</c:v>
                </c:pt>
                <c:pt idx="3808">
                  <c:v>0</c:v>
                </c:pt>
                <c:pt idx="3809">
                  <c:v>0</c:v>
                </c:pt>
                <c:pt idx="3810">
                  <c:v>0</c:v>
                </c:pt>
                <c:pt idx="3811">
                  <c:v>0</c:v>
                </c:pt>
                <c:pt idx="3812">
                  <c:v>0</c:v>
                </c:pt>
                <c:pt idx="3813">
                  <c:v>0</c:v>
                </c:pt>
                <c:pt idx="3814">
                  <c:v>0</c:v>
                </c:pt>
                <c:pt idx="3815">
                  <c:v>0</c:v>
                </c:pt>
                <c:pt idx="3816">
                  <c:v>0</c:v>
                </c:pt>
                <c:pt idx="3817">
                  <c:v>0</c:v>
                </c:pt>
                <c:pt idx="3818">
                  <c:v>0</c:v>
                </c:pt>
                <c:pt idx="3819">
                  <c:v>0</c:v>
                </c:pt>
                <c:pt idx="3820">
                  <c:v>0</c:v>
                </c:pt>
                <c:pt idx="3821">
                  <c:v>0</c:v>
                </c:pt>
                <c:pt idx="3822">
                  <c:v>0</c:v>
                </c:pt>
                <c:pt idx="3823">
                  <c:v>0</c:v>
                </c:pt>
                <c:pt idx="3824">
                  <c:v>0</c:v>
                </c:pt>
                <c:pt idx="3825">
                  <c:v>0</c:v>
                </c:pt>
                <c:pt idx="3826">
                  <c:v>0</c:v>
                </c:pt>
                <c:pt idx="3827">
                  <c:v>0</c:v>
                </c:pt>
                <c:pt idx="3828">
                  <c:v>0</c:v>
                </c:pt>
                <c:pt idx="3829">
                  <c:v>0</c:v>
                </c:pt>
                <c:pt idx="3830">
                  <c:v>0</c:v>
                </c:pt>
                <c:pt idx="3831">
                  <c:v>0</c:v>
                </c:pt>
                <c:pt idx="3832">
                  <c:v>0</c:v>
                </c:pt>
                <c:pt idx="3833">
                  <c:v>0</c:v>
                </c:pt>
                <c:pt idx="3834">
                  <c:v>0</c:v>
                </c:pt>
                <c:pt idx="3835">
                  <c:v>0</c:v>
                </c:pt>
                <c:pt idx="3836">
                  <c:v>0</c:v>
                </c:pt>
                <c:pt idx="3837">
                  <c:v>0</c:v>
                </c:pt>
                <c:pt idx="3838">
                  <c:v>0</c:v>
                </c:pt>
                <c:pt idx="3839">
                  <c:v>0</c:v>
                </c:pt>
                <c:pt idx="3840">
                  <c:v>0</c:v>
                </c:pt>
                <c:pt idx="3841">
                  <c:v>0</c:v>
                </c:pt>
                <c:pt idx="3842">
                  <c:v>0</c:v>
                </c:pt>
                <c:pt idx="3843">
                  <c:v>0</c:v>
                </c:pt>
                <c:pt idx="3844">
                  <c:v>0</c:v>
                </c:pt>
                <c:pt idx="3845">
                  <c:v>0</c:v>
                </c:pt>
                <c:pt idx="3846">
                  <c:v>0</c:v>
                </c:pt>
                <c:pt idx="3847">
                  <c:v>0</c:v>
                </c:pt>
                <c:pt idx="3848">
                  <c:v>0</c:v>
                </c:pt>
                <c:pt idx="3849">
                  <c:v>0</c:v>
                </c:pt>
                <c:pt idx="3850">
                  <c:v>0</c:v>
                </c:pt>
                <c:pt idx="3851">
                  <c:v>0</c:v>
                </c:pt>
                <c:pt idx="3852">
                  <c:v>0</c:v>
                </c:pt>
                <c:pt idx="3853">
                  <c:v>0</c:v>
                </c:pt>
                <c:pt idx="3854">
                  <c:v>0</c:v>
                </c:pt>
                <c:pt idx="3855">
                  <c:v>0</c:v>
                </c:pt>
                <c:pt idx="3856">
                  <c:v>0</c:v>
                </c:pt>
                <c:pt idx="3857">
                  <c:v>0</c:v>
                </c:pt>
                <c:pt idx="3858">
                  <c:v>0</c:v>
                </c:pt>
                <c:pt idx="3859">
                  <c:v>0</c:v>
                </c:pt>
                <c:pt idx="3860">
                  <c:v>0</c:v>
                </c:pt>
                <c:pt idx="3861">
                  <c:v>0</c:v>
                </c:pt>
                <c:pt idx="3862">
                  <c:v>0</c:v>
                </c:pt>
                <c:pt idx="3863">
                  <c:v>0</c:v>
                </c:pt>
                <c:pt idx="3864">
                  <c:v>0</c:v>
                </c:pt>
                <c:pt idx="3865">
                  <c:v>0</c:v>
                </c:pt>
                <c:pt idx="3866">
                  <c:v>0</c:v>
                </c:pt>
                <c:pt idx="3867">
                  <c:v>0</c:v>
                </c:pt>
                <c:pt idx="3868">
                  <c:v>0</c:v>
                </c:pt>
                <c:pt idx="3869">
                  <c:v>0</c:v>
                </c:pt>
                <c:pt idx="3870">
                  <c:v>0</c:v>
                </c:pt>
                <c:pt idx="3871">
                  <c:v>0</c:v>
                </c:pt>
                <c:pt idx="3872">
                  <c:v>0</c:v>
                </c:pt>
                <c:pt idx="3873">
                  <c:v>0</c:v>
                </c:pt>
                <c:pt idx="3874">
                  <c:v>0</c:v>
                </c:pt>
                <c:pt idx="3875">
                  <c:v>0</c:v>
                </c:pt>
                <c:pt idx="3876">
                  <c:v>0</c:v>
                </c:pt>
                <c:pt idx="3877">
                  <c:v>0</c:v>
                </c:pt>
                <c:pt idx="3878">
                  <c:v>0</c:v>
                </c:pt>
                <c:pt idx="3879">
                  <c:v>0</c:v>
                </c:pt>
                <c:pt idx="3880">
                  <c:v>0</c:v>
                </c:pt>
                <c:pt idx="3881">
                  <c:v>0</c:v>
                </c:pt>
                <c:pt idx="3882">
                  <c:v>0</c:v>
                </c:pt>
                <c:pt idx="3883">
                  <c:v>0</c:v>
                </c:pt>
                <c:pt idx="3884">
                  <c:v>0</c:v>
                </c:pt>
                <c:pt idx="3885">
                  <c:v>0</c:v>
                </c:pt>
                <c:pt idx="3886">
                  <c:v>0</c:v>
                </c:pt>
                <c:pt idx="3887">
                  <c:v>0</c:v>
                </c:pt>
                <c:pt idx="3888">
                  <c:v>0</c:v>
                </c:pt>
                <c:pt idx="3889">
                  <c:v>0</c:v>
                </c:pt>
                <c:pt idx="3890">
                  <c:v>0</c:v>
                </c:pt>
                <c:pt idx="3891">
                  <c:v>0</c:v>
                </c:pt>
                <c:pt idx="3892">
                  <c:v>0</c:v>
                </c:pt>
                <c:pt idx="3893">
                  <c:v>0</c:v>
                </c:pt>
                <c:pt idx="3894">
                  <c:v>0</c:v>
                </c:pt>
                <c:pt idx="3895">
                  <c:v>0</c:v>
                </c:pt>
                <c:pt idx="3896">
                  <c:v>0</c:v>
                </c:pt>
                <c:pt idx="3897">
                  <c:v>0</c:v>
                </c:pt>
                <c:pt idx="3898">
                  <c:v>0</c:v>
                </c:pt>
                <c:pt idx="3899">
                  <c:v>0</c:v>
                </c:pt>
                <c:pt idx="3900">
                  <c:v>0</c:v>
                </c:pt>
                <c:pt idx="3901">
                  <c:v>0</c:v>
                </c:pt>
                <c:pt idx="3902">
                  <c:v>0</c:v>
                </c:pt>
                <c:pt idx="3903">
                  <c:v>0</c:v>
                </c:pt>
                <c:pt idx="3904">
                  <c:v>0</c:v>
                </c:pt>
                <c:pt idx="3905">
                  <c:v>0</c:v>
                </c:pt>
                <c:pt idx="3906">
                  <c:v>0</c:v>
                </c:pt>
                <c:pt idx="3907">
                  <c:v>0</c:v>
                </c:pt>
                <c:pt idx="3908">
                  <c:v>0</c:v>
                </c:pt>
                <c:pt idx="3909">
                  <c:v>0</c:v>
                </c:pt>
                <c:pt idx="3910">
                  <c:v>0</c:v>
                </c:pt>
                <c:pt idx="3911">
                  <c:v>0</c:v>
                </c:pt>
                <c:pt idx="3912">
                  <c:v>0</c:v>
                </c:pt>
                <c:pt idx="3913">
                  <c:v>0</c:v>
                </c:pt>
                <c:pt idx="3914">
                  <c:v>0</c:v>
                </c:pt>
                <c:pt idx="3915">
                  <c:v>0</c:v>
                </c:pt>
                <c:pt idx="3916">
                  <c:v>0</c:v>
                </c:pt>
                <c:pt idx="3917">
                  <c:v>0</c:v>
                </c:pt>
                <c:pt idx="3918">
                  <c:v>0</c:v>
                </c:pt>
                <c:pt idx="3919">
                  <c:v>0</c:v>
                </c:pt>
                <c:pt idx="3920">
                  <c:v>0</c:v>
                </c:pt>
                <c:pt idx="3921">
                  <c:v>0</c:v>
                </c:pt>
                <c:pt idx="3922">
                  <c:v>0</c:v>
                </c:pt>
                <c:pt idx="3923">
                  <c:v>0</c:v>
                </c:pt>
                <c:pt idx="3924">
                  <c:v>0</c:v>
                </c:pt>
                <c:pt idx="3925">
                  <c:v>0</c:v>
                </c:pt>
                <c:pt idx="3926">
                  <c:v>0</c:v>
                </c:pt>
                <c:pt idx="3927">
                  <c:v>0</c:v>
                </c:pt>
                <c:pt idx="3928">
                  <c:v>0</c:v>
                </c:pt>
                <c:pt idx="3929">
                  <c:v>0</c:v>
                </c:pt>
                <c:pt idx="3930">
                  <c:v>0</c:v>
                </c:pt>
                <c:pt idx="3931">
                  <c:v>0</c:v>
                </c:pt>
                <c:pt idx="3932">
                  <c:v>0</c:v>
                </c:pt>
                <c:pt idx="3933">
                  <c:v>0</c:v>
                </c:pt>
                <c:pt idx="3934">
                  <c:v>0</c:v>
                </c:pt>
                <c:pt idx="3935">
                  <c:v>0</c:v>
                </c:pt>
                <c:pt idx="3936">
                  <c:v>0</c:v>
                </c:pt>
                <c:pt idx="3937">
                  <c:v>0</c:v>
                </c:pt>
                <c:pt idx="3938">
                  <c:v>0</c:v>
                </c:pt>
                <c:pt idx="3939">
                  <c:v>0</c:v>
                </c:pt>
                <c:pt idx="3940">
                  <c:v>0</c:v>
                </c:pt>
                <c:pt idx="3941">
                  <c:v>0</c:v>
                </c:pt>
                <c:pt idx="3942">
                  <c:v>0</c:v>
                </c:pt>
                <c:pt idx="3943">
                  <c:v>0</c:v>
                </c:pt>
                <c:pt idx="3944">
                  <c:v>0</c:v>
                </c:pt>
                <c:pt idx="3945">
                  <c:v>0</c:v>
                </c:pt>
                <c:pt idx="3946">
                  <c:v>0</c:v>
                </c:pt>
                <c:pt idx="3947">
                  <c:v>0</c:v>
                </c:pt>
                <c:pt idx="3948">
                  <c:v>0</c:v>
                </c:pt>
                <c:pt idx="3949">
                  <c:v>0</c:v>
                </c:pt>
                <c:pt idx="3950">
                  <c:v>0</c:v>
                </c:pt>
                <c:pt idx="3951">
                  <c:v>0</c:v>
                </c:pt>
                <c:pt idx="3952">
                  <c:v>0</c:v>
                </c:pt>
                <c:pt idx="3953">
                  <c:v>0</c:v>
                </c:pt>
                <c:pt idx="3954">
                  <c:v>0</c:v>
                </c:pt>
                <c:pt idx="3955">
                  <c:v>0</c:v>
                </c:pt>
                <c:pt idx="3956">
                  <c:v>0</c:v>
                </c:pt>
                <c:pt idx="3957">
                  <c:v>0</c:v>
                </c:pt>
                <c:pt idx="3958">
                  <c:v>0</c:v>
                </c:pt>
                <c:pt idx="3959">
                  <c:v>0</c:v>
                </c:pt>
                <c:pt idx="3960">
                  <c:v>0</c:v>
                </c:pt>
                <c:pt idx="3961">
                  <c:v>0</c:v>
                </c:pt>
                <c:pt idx="3962">
                  <c:v>0</c:v>
                </c:pt>
                <c:pt idx="3963">
                  <c:v>0</c:v>
                </c:pt>
                <c:pt idx="3964">
                  <c:v>0</c:v>
                </c:pt>
                <c:pt idx="3965">
                  <c:v>0</c:v>
                </c:pt>
                <c:pt idx="3966">
                  <c:v>0</c:v>
                </c:pt>
                <c:pt idx="3967">
                  <c:v>0</c:v>
                </c:pt>
                <c:pt idx="3968">
                  <c:v>0</c:v>
                </c:pt>
                <c:pt idx="3969">
                  <c:v>0</c:v>
                </c:pt>
                <c:pt idx="3970">
                  <c:v>0</c:v>
                </c:pt>
                <c:pt idx="3971">
                  <c:v>0</c:v>
                </c:pt>
                <c:pt idx="3972">
                  <c:v>0</c:v>
                </c:pt>
                <c:pt idx="3973">
                  <c:v>0</c:v>
                </c:pt>
                <c:pt idx="3974">
                  <c:v>0</c:v>
                </c:pt>
                <c:pt idx="3975">
                  <c:v>0</c:v>
                </c:pt>
                <c:pt idx="3976">
                  <c:v>0</c:v>
                </c:pt>
                <c:pt idx="3977">
                  <c:v>0</c:v>
                </c:pt>
                <c:pt idx="3978">
                  <c:v>0</c:v>
                </c:pt>
                <c:pt idx="3979">
                  <c:v>0</c:v>
                </c:pt>
                <c:pt idx="3980">
                  <c:v>0</c:v>
                </c:pt>
                <c:pt idx="3981">
                  <c:v>0</c:v>
                </c:pt>
                <c:pt idx="3982">
                  <c:v>0</c:v>
                </c:pt>
                <c:pt idx="3983">
                  <c:v>0</c:v>
                </c:pt>
                <c:pt idx="3984">
                  <c:v>0</c:v>
                </c:pt>
                <c:pt idx="3985">
                  <c:v>0</c:v>
                </c:pt>
                <c:pt idx="3986">
                  <c:v>0</c:v>
                </c:pt>
                <c:pt idx="3987">
                  <c:v>0</c:v>
                </c:pt>
                <c:pt idx="3988">
                  <c:v>0</c:v>
                </c:pt>
                <c:pt idx="3989">
                  <c:v>0</c:v>
                </c:pt>
                <c:pt idx="3990">
                  <c:v>0</c:v>
                </c:pt>
                <c:pt idx="3991">
                  <c:v>0</c:v>
                </c:pt>
                <c:pt idx="3992">
                  <c:v>0</c:v>
                </c:pt>
                <c:pt idx="3993">
                  <c:v>0</c:v>
                </c:pt>
                <c:pt idx="3994">
                  <c:v>0</c:v>
                </c:pt>
                <c:pt idx="3995">
                  <c:v>0</c:v>
                </c:pt>
                <c:pt idx="3996">
                  <c:v>0</c:v>
                </c:pt>
                <c:pt idx="3997">
                  <c:v>0</c:v>
                </c:pt>
                <c:pt idx="3998">
                  <c:v>0</c:v>
                </c:pt>
                <c:pt idx="3999">
                  <c:v>0</c:v>
                </c:pt>
                <c:pt idx="4000">
                  <c:v>0</c:v>
                </c:pt>
                <c:pt idx="4001">
                  <c:v>0</c:v>
                </c:pt>
                <c:pt idx="4002">
                  <c:v>0</c:v>
                </c:pt>
                <c:pt idx="4003">
                  <c:v>0</c:v>
                </c:pt>
                <c:pt idx="4004">
                  <c:v>0</c:v>
                </c:pt>
                <c:pt idx="4005">
                  <c:v>0</c:v>
                </c:pt>
                <c:pt idx="4006">
                  <c:v>0</c:v>
                </c:pt>
                <c:pt idx="4007">
                  <c:v>0</c:v>
                </c:pt>
                <c:pt idx="4008">
                  <c:v>0</c:v>
                </c:pt>
                <c:pt idx="4009">
                  <c:v>0</c:v>
                </c:pt>
                <c:pt idx="4010">
                  <c:v>0</c:v>
                </c:pt>
                <c:pt idx="4011">
                  <c:v>0</c:v>
                </c:pt>
                <c:pt idx="4012">
                  <c:v>0</c:v>
                </c:pt>
                <c:pt idx="4013">
                  <c:v>0</c:v>
                </c:pt>
                <c:pt idx="4014">
                  <c:v>0</c:v>
                </c:pt>
                <c:pt idx="4015">
                  <c:v>0</c:v>
                </c:pt>
                <c:pt idx="4016">
                  <c:v>0</c:v>
                </c:pt>
                <c:pt idx="4017">
                  <c:v>0</c:v>
                </c:pt>
                <c:pt idx="4018">
                  <c:v>0</c:v>
                </c:pt>
                <c:pt idx="4019">
                  <c:v>0</c:v>
                </c:pt>
                <c:pt idx="4020">
                  <c:v>0</c:v>
                </c:pt>
                <c:pt idx="4021">
                  <c:v>0</c:v>
                </c:pt>
                <c:pt idx="4022">
                  <c:v>0</c:v>
                </c:pt>
                <c:pt idx="4023">
                  <c:v>0</c:v>
                </c:pt>
                <c:pt idx="4024">
                  <c:v>0</c:v>
                </c:pt>
                <c:pt idx="4025">
                  <c:v>0</c:v>
                </c:pt>
                <c:pt idx="4026">
                  <c:v>0</c:v>
                </c:pt>
                <c:pt idx="4027">
                  <c:v>0</c:v>
                </c:pt>
                <c:pt idx="4028">
                  <c:v>0</c:v>
                </c:pt>
                <c:pt idx="4029">
                  <c:v>0</c:v>
                </c:pt>
                <c:pt idx="4030">
                  <c:v>0</c:v>
                </c:pt>
                <c:pt idx="4031">
                  <c:v>0</c:v>
                </c:pt>
                <c:pt idx="4032">
                  <c:v>0</c:v>
                </c:pt>
                <c:pt idx="4033">
                  <c:v>0</c:v>
                </c:pt>
                <c:pt idx="4034">
                  <c:v>0</c:v>
                </c:pt>
                <c:pt idx="4035">
                  <c:v>0</c:v>
                </c:pt>
                <c:pt idx="4036">
                  <c:v>0</c:v>
                </c:pt>
                <c:pt idx="4037">
                  <c:v>0</c:v>
                </c:pt>
                <c:pt idx="4038">
                  <c:v>0</c:v>
                </c:pt>
                <c:pt idx="4039">
                  <c:v>0</c:v>
                </c:pt>
                <c:pt idx="4040">
                  <c:v>0</c:v>
                </c:pt>
                <c:pt idx="4041">
                  <c:v>0</c:v>
                </c:pt>
                <c:pt idx="4042">
                  <c:v>0</c:v>
                </c:pt>
                <c:pt idx="4043">
                  <c:v>0</c:v>
                </c:pt>
                <c:pt idx="4044">
                  <c:v>0</c:v>
                </c:pt>
                <c:pt idx="4045">
                  <c:v>0</c:v>
                </c:pt>
                <c:pt idx="4046">
                  <c:v>0</c:v>
                </c:pt>
                <c:pt idx="4047">
                  <c:v>0</c:v>
                </c:pt>
                <c:pt idx="4048">
                  <c:v>0</c:v>
                </c:pt>
                <c:pt idx="4049">
                  <c:v>0</c:v>
                </c:pt>
                <c:pt idx="4050">
                  <c:v>0</c:v>
                </c:pt>
                <c:pt idx="4051">
                  <c:v>0</c:v>
                </c:pt>
                <c:pt idx="4052">
                  <c:v>0</c:v>
                </c:pt>
                <c:pt idx="4053">
                  <c:v>0</c:v>
                </c:pt>
                <c:pt idx="4054">
                  <c:v>0</c:v>
                </c:pt>
                <c:pt idx="4055">
                  <c:v>0</c:v>
                </c:pt>
                <c:pt idx="4056">
                  <c:v>0</c:v>
                </c:pt>
                <c:pt idx="4057">
                  <c:v>0</c:v>
                </c:pt>
                <c:pt idx="4058">
                  <c:v>0</c:v>
                </c:pt>
                <c:pt idx="4059">
                  <c:v>0</c:v>
                </c:pt>
                <c:pt idx="4060">
                  <c:v>0</c:v>
                </c:pt>
                <c:pt idx="4061">
                  <c:v>0</c:v>
                </c:pt>
                <c:pt idx="4062">
                  <c:v>0</c:v>
                </c:pt>
                <c:pt idx="4063">
                  <c:v>0</c:v>
                </c:pt>
                <c:pt idx="4064">
                  <c:v>0</c:v>
                </c:pt>
                <c:pt idx="4065">
                  <c:v>0</c:v>
                </c:pt>
                <c:pt idx="4066">
                  <c:v>0</c:v>
                </c:pt>
                <c:pt idx="4067">
                  <c:v>0</c:v>
                </c:pt>
                <c:pt idx="4068">
                  <c:v>0</c:v>
                </c:pt>
                <c:pt idx="4069">
                  <c:v>0</c:v>
                </c:pt>
                <c:pt idx="4070">
                  <c:v>0</c:v>
                </c:pt>
                <c:pt idx="4071">
                  <c:v>0</c:v>
                </c:pt>
                <c:pt idx="4072">
                  <c:v>0</c:v>
                </c:pt>
                <c:pt idx="4073">
                  <c:v>0</c:v>
                </c:pt>
                <c:pt idx="4074">
                  <c:v>0</c:v>
                </c:pt>
                <c:pt idx="4075">
                  <c:v>0</c:v>
                </c:pt>
                <c:pt idx="4076">
                  <c:v>0</c:v>
                </c:pt>
                <c:pt idx="4077">
                  <c:v>0</c:v>
                </c:pt>
                <c:pt idx="4078">
                  <c:v>0</c:v>
                </c:pt>
                <c:pt idx="4079">
                  <c:v>0</c:v>
                </c:pt>
                <c:pt idx="4080">
                  <c:v>0</c:v>
                </c:pt>
                <c:pt idx="4081">
                  <c:v>0</c:v>
                </c:pt>
                <c:pt idx="4082">
                  <c:v>0</c:v>
                </c:pt>
                <c:pt idx="4083">
                  <c:v>0</c:v>
                </c:pt>
                <c:pt idx="4084">
                  <c:v>0</c:v>
                </c:pt>
                <c:pt idx="4085">
                  <c:v>0</c:v>
                </c:pt>
                <c:pt idx="4086">
                  <c:v>0</c:v>
                </c:pt>
                <c:pt idx="4087">
                  <c:v>0</c:v>
                </c:pt>
                <c:pt idx="4088">
                  <c:v>0</c:v>
                </c:pt>
                <c:pt idx="4089">
                  <c:v>0</c:v>
                </c:pt>
                <c:pt idx="4090">
                  <c:v>0</c:v>
                </c:pt>
                <c:pt idx="4091">
                  <c:v>0</c:v>
                </c:pt>
                <c:pt idx="4092">
                  <c:v>0</c:v>
                </c:pt>
                <c:pt idx="4093">
                  <c:v>0</c:v>
                </c:pt>
                <c:pt idx="4094">
                  <c:v>0</c:v>
                </c:pt>
                <c:pt idx="4095">
                  <c:v>0</c:v>
                </c:pt>
                <c:pt idx="4096">
                  <c:v>0</c:v>
                </c:pt>
                <c:pt idx="4097">
                  <c:v>0</c:v>
                </c:pt>
                <c:pt idx="4098">
                  <c:v>0</c:v>
                </c:pt>
                <c:pt idx="4099">
                  <c:v>0</c:v>
                </c:pt>
                <c:pt idx="4100">
                  <c:v>0</c:v>
                </c:pt>
                <c:pt idx="4101">
                  <c:v>0</c:v>
                </c:pt>
                <c:pt idx="4102">
                  <c:v>0</c:v>
                </c:pt>
                <c:pt idx="4103">
                  <c:v>0</c:v>
                </c:pt>
                <c:pt idx="4104">
                  <c:v>0</c:v>
                </c:pt>
                <c:pt idx="4105">
                  <c:v>0</c:v>
                </c:pt>
                <c:pt idx="4106">
                  <c:v>0</c:v>
                </c:pt>
                <c:pt idx="4107">
                  <c:v>0</c:v>
                </c:pt>
                <c:pt idx="4108">
                  <c:v>0</c:v>
                </c:pt>
                <c:pt idx="4109">
                  <c:v>0</c:v>
                </c:pt>
                <c:pt idx="4110">
                  <c:v>0</c:v>
                </c:pt>
                <c:pt idx="4111">
                  <c:v>0</c:v>
                </c:pt>
                <c:pt idx="4112">
                  <c:v>0</c:v>
                </c:pt>
                <c:pt idx="4113">
                  <c:v>0</c:v>
                </c:pt>
                <c:pt idx="4114">
                  <c:v>0</c:v>
                </c:pt>
                <c:pt idx="4115">
                  <c:v>0</c:v>
                </c:pt>
                <c:pt idx="4116">
                  <c:v>0</c:v>
                </c:pt>
                <c:pt idx="4117">
                  <c:v>0</c:v>
                </c:pt>
                <c:pt idx="4118">
                  <c:v>0</c:v>
                </c:pt>
                <c:pt idx="4119">
                  <c:v>0</c:v>
                </c:pt>
                <c:pt idx="4120">
                  <c:v>0</c:v>
                </c:pt>
                <c:pt idx="4121">
                  <c:v>0</c:v>
                </c:pt>
                <c:pt idx="4122">
                  <c:v>0</c:v>
                </c:pt>
                <c:pt idx="4123">
                  <c:v>0</c:v>
                </c:pt>
                <c:pt idx="4124">
                  <c:v>0</c:v>
                </c:pt>
                <c:pt idx="4125">
                  <c:v>0</c:v>
                </c:pt>
                <c:pt idx="4126">
                  <c:v>0</c:v>
                </c:pt>
                <c:pt idx="4127">
                  <c:v>0</c:v>
                </c:pt>
                <c:pt idx="4128">
                  <c:v>0</c:v>
                </c:pt>
                <c:pt idx="4129">
                  <c:v>0</c:v>
                </c:pt>
                <c:pt idx="4130">
                  <c:v>0</c:v>
                </c:pt>
                <c:pt idx="4131">
                  <c:v>0</c:v>
                </c:pt>
                <c:pt idx="4132">
                  <c:v>0</c:v>
                </c:pt>
                <c:pt idx="4133">
                  <c:v>0</c:v>
                </c:pt>
                <c:pt idx="4134">
                  <c:v>0</c:v>
                </c:pt>
                <c:pt idx="4135">
                  <c:v>0</c:v>
                </c:pt>
                <c:pt idx="4136">
                  <c:v>0</c:v>
                </c:pt>
                <c:pt idx="4137">
                  <c:v>0</c:v>
                </c:pt>
                <c:pt idx="4138">
                  <c:v>0</c:v>
                </c:pt>
                <c:pt idx="4139">
                  <c:v>0</c:v>
                </c:pt>
                <c:pt idx="4140">
                  <c:v>0</c:v>
                </c:pt>
                <c:pt idx="4141">
                  <c:v>0</c:v>
                </c:pt>
                <c:pt idx="4142">
                  <c:v>0</c:v>
                </c:pt>
                <c:pt idx="4143">
                  <c:v>0</c:v>
                </c:pt>
                <c:pt idx="4144">
                  <c:v>0</c:v>
                </c:pt>
                <c:pt idx="4145">
                  <c:v>0</c:v>
                </c:pt>
                <c:pt idx="4146">
                  <c:v>0</c:v>
                </c:pt>
                <c:pt idx="4147">
                  <c:v>0</c:v>
                </c:pt>
                <c:pt idx="4148">
                  <c:v>0</c:v>
                </c:pt>
                <c:pt idx="4149">
                  <c:v>0</c:v>
                </c:pt>
                <c:pt idx="4150">
                  <c:v>0</c:v>
                </c:pt>
                <c:pt idx="4151">
                  <c:v>0</c:v>
                </c:pt>
                <c:pt idx="4152">
                  <c:v>0</c:v>
                </c:pt>
                <c:pt idx="4153">
                  <c:v>0</c:v>
                </c:pt>
                <c:pt idx="4154">
                  <c:v>0</c:v>
                </c:pt>
                <c:pt idx="4155">
                  <c:v>0</c:v>
                </c:pt>
                <c:pt idx="4156">
                  <c:v>0</c:v>
                </c:pt>
                <c:pt idx="4157">
                  <c:v>0</c:v>
                </c:pt>
                <c:pt idx="4158">
                  <c:v>0</c:v>
                </c:pt>
                <c:pt idx="4159">
                  <c:v>0</c:v>
                </c:pt>
                <c:pt idx="4160">
                  <c:v>0</c:v>
                </c:pt>
                <c:pt idx="4161">
                  <c:v>0</c:v>
                </c:pt>
                <c:pt idx="4162">
                  <c:v>0</c:v>
                </c:pt>
                <c:pt idx="4163">
                  <c:v>0</c:v>
                </c:pt>
                <c:pt idx="4164">
                  <c:v>0</c:v>
                </c:pt>
                <c:pt idx="4165">
                  <c:v>0</c:v>
                </c:pt>
                <c:pt idx="4166">
                  <c:v>0</c:v>
                </c:pt>
                <c:pt idx="4167">
                  <c:v>0</c:v>
                </c:pt>
                <c:pt idx="4168">
                  <c:v>0</c:v>
                </c:pt>
                <c:pt idx="4169">
                  <c:v>0</c:v>
                </c:pt>
                <c:pt idx="4170">
                  <c:v>0</c:v>
                </c:pt>
                <c:pt idx="4171">
                  <c:v>0</c:v>
                </c:pt>
                <c:pt idx="4172">
                  <c:v>0</c:v>
                </c:pt>
                <c:pt idx="4173">
                  <c:v>0</c:v>
                </c:pt>
                <c:pt idx="4174">
                  <c:v>0</c:v>
                </c:pt>
                <c:pt idx="4175">
                  <c:v>0</c:v>
                </c:pt>
                <c:pt idx="4176">
                  <c:v>0</c:v>
                </c:pt>
                <c:pt idx="4177">
                  <c:v>0</c:v>
                </c:pt>
                <c:pt idx="4178">
                  <c:v>0</c:v>
                </c:pt>
                <c:pt idx="4179">
                  <c:v>0</c:v>
                </c:pt>
                <c:pt idx="4180">
                  <c:v>0</c:v>
                </c:pt>
                <c:pt idx="4181">
                  <c:v>0</c:v>
                </c:pt>
                <c:pt idx="4182">
                  <c:v>0</c:v>
                </c:pt>
                <c:pt idx="4183">
                  <c:v>0</c:v>
                </c:pt>
                <c:pt idx="4184">
                  <c:v>0</c:v>
                </c:pt>
                <c:pt idx="4185">
                  <c:v>0</c:v>
                </c:pt>
                <c:pt idx="4186">
                  <c:v>0</c:v>
                </c:pt>
                <c:pt idx="4187">
                  <c:v>0</c:v>
                </c:pt>
                <c:pt idx="4188">
                  <c:v>0</c:v>
                </c:pt>
                <c:pt idx="4189">
                  <c:v>0</c:v>
                </c:pt>
                <c:pt idx="4190">
                  <c:v>0</c:v>
                </c:pt>
                <c:pt idx="4191">
                  <c:v>0</c:v>
                </c:pt>
                <c:pt idx="4192">
                  <c:v>0</c:v>
                </c:pt>
                <c:pt idx="4193">
                  <c:v>0</c:v>
                </c:pt>
                <c:pt idx="4194">
                  <c:v>0</c:v>
                </c:pt>
                <c:pt idx="4195">
                  <c:v>0</c:v>
                </c:pt>
                <c:pt idx="4196">
                  <c:v>0</c:v>
                </c:pt>
                <c:pt idx="4197">
                  <c:v>0</c:v>
                </c:pt>
                <c:pt idx="4198">
                  <c:v>0</c:v>
                </c:pt>
                <c:pt idx="4199">
                  <c:v>0</c:v>
                </c:pt>
                <c:pt idx="4200">
                  <c:v>0</c:v>
                </c:pt>
                <c:pt idx="4201">
                  <c:v>0</c:v>
                </c:pt>
                <c:pt idx="4202">
                  <c:v>0</c:v>
                </c:pt>
                <c:pt idx="4203">
                  <c:v>0</c:v>
                </c:pt>
                <c:pt idx="4204">
                  <c:v>0</c:v>
                </c:pt>
                <c:pt idx="4205">
                  <c:v>0</c:v>
                </c:pt>
                <c:pt idx="4206">
                  <c:v>0</c:v>
                </c:pt>
                <c:pt idx="4207">
                  <c:v>0</c:v>
                </c:pt>
                <c:pt idx="4208">
                  <c:v>0</c:v>
                </c:pt>
                <c:pt idx="4209">
                  <c:v>0</c:v>
                </c:pt>
                <c:pt idx="4210">
                  <c:v>0</c:v>
                </c:pt>
                <c:pt idx="4211">
                  <c:v>0</c:v>
                </c:pt>
                <c:pt idx="4212">
                  <c:v>0</c:v>
                </c:pt>
                <c:pt idx="4213">
                  <c:v>0</c:v>
                </c:pt>
                <c:pt idx="4214">
                  <c:v>0</c:v>
                </c:pt>
                <c:pt idx="4215">
                  <c:v>0</c:v>
                </c:pt>
                <c:pt idx="4216">
                  <c:v>0</c:v>
                </c:pt>
                <c:pt idx="4217">
                  <c:v>0</c:v>
                </c:pt>
                <c:pt idx="4218">
                  <c:v>0</c:v>
                </c:pt>
                <c:pt idx="4219">
                  <c:v>0</c:v>
                </c:pt>
                <c:pt idx="4220">
                  <c:v>0</c:v>
                </c:pt>
                <c:pt idx="4221">
                  <c:v>0</c:v>
                </c:pt>
                <c:pt idx="4222">
                  <c:v>0</c:v>
                </c:pt>
                <c:pt idx="4223">
                  <c:v>0</c:v>
                </c:pt>
                <c:pt idx="4224">
                  <c:v>0</c:v>
                </c:pt>
                <c:pt idx="4225">
                  <c:v>0</c:v>
                </c:pt>
                <c:pt idx="4226">
                  <c:v>0</c:v>
                </c:pt>
                <c:pt idx="4227">
                  <c:v>0</c:v>
                </c:pt>
                <c:pt idx="4228">
                  <c:v>0</c:v>
                </c:pt>
                <c:pt idx="4229">
                  <c:v>0</c:v>
                </c:pt>
                <c:pt idx="4230">
                  <c:v>0</c:v>
                </c:pt>
                <c:pt idx="4231">
                  <c:v>0</c:v>
                </c:pt>
                <c:pt idx="4232">
                  <c:v>0</c:v>
                </c:pt>
                <c:pt idx="4233">
                  <c:v>0</c:v>
                </c:pt>
                <c:pt idx="4234">
                  <c:v>0</c:v>
                </c:pt>
                <c:pt idx="4235">
                  <c:v>0</c:v>
                </c:pt>
                <c:pt idx="4236">
                  <c:v>0</c:v>
                </c:pt>
                <c:pt idx="4237">
                  <c:v>0</c:v>
                </c:pt>
                <c:pt idx="4238">
                  <c:v>0</c:v>
                </c:pt>
                <c:pt idx="4239">
                  <c:v>0</c:v>
                </c:pt>
                <c:pt idx="4240">
                  <c:v>0</c:v>
                </c:pt>
                <c:pt idx="4241">
                  <c:v>0</c:v>
                </c:pt>
                <c:pt idx="4242">
                  <c:v>0</c:v>
                </c:pt>
                <c:pt idx="4243">
                  <c:v>0</c:v>
                </c:pt>
                <c:pt idx="4244">
                  <c:v>0</c:v>
                </c:pt>
                <c:pt idx="4245">
                  <c:v>0</c:v>
                </c:pt>
                <c:pt idx="4246">
                  <c:v>0</c:v>
                </c:pt>
                <c:pt idx="4247">
                  <c:v>0</c:v>
                </c:pt>
                <c:pt idx="4248">
                  <c:v>0</c:v>
                </c:pt>
                <c:pt idx="4249">
                  <c:v>0</c:v>
                </c:pt>
                <c:pt idx="4250">
                  <c:v>0</c:v>
                </c:pt>
                <c:pt idx="4251">
                  <c:v>0</c:v>
                </c:pt>
                <c:pt idx="4252">
                  <c:v>0</c:v>
                </c:pt>
                <c:pt idx="4253">
                  <c:v>0</c:v>
                </c:pt>
                <c:pt idx="4254">
                  <c:v>0</c:v>
                </c:pt>
                <c:pt idx="4255">
                  <c:v>0</c:v>
                </c:pt>
                <c:pt idx="4256">
                  <c:v>0</c:v>
                </c:pt>
                <c:pt idx="4257">
                  <c:v>0</c:v>
                </c:pt>
                <c:pt idx="4258">
                  <c:v>0</c:v>
                </c:pt>
                <c:pt idx="4259">
                  <c:v>0</c:v>
                </c:pt>
                <c:pt idx="4260">
                  <c:v>0</c:v>
                </c:pt>
                <c:pt idx="4261">
                  <c:v>0</c:v>
                </c:pt>
                <c:pt idx="4262">
                  <c:v>0</c:v>
                </c:pt>
                <c:pt idx="4263">
                  <c:v>0</c:v>
                </c:pt>
                <c:pt idx="4264">
                  <c:v>0</c:v>
                </c:pt>
                <c:pt idx="4265">
                  <c:v>0</c:v>
                </c:pt>
                <c:pt idx="4266">
                  <c:v>0</c:v>
                </c:pt>
                <c:pt idx="4267">
                  <c:v>0</c:v>
                </c:pt>
                <c:pt idx="4268">
                  <c:v>0</c:v>
                </c:pt>
                <c:pt idx="4269">
                  <c:v>0</c:v>
                </c:pt>
                <c:pt idx="4270">
                  <c:v>0</c:v>
                </c:pt>
                <c:pt idx="4271">
                  <c:v>0</c:v>
                </c:pt>
                <c:pt idx="4272">
                  <c:v>0</c:v>
                </c:pt>
                <c:pt idx="4273">
                  <c:v>0</c:v>
                </c:pt>
                <c:pt idx="4274">
                  <c:v>0</c:v>
                </c:pt>
                <c:pt idx="4275">
                  <c:v>0</c:v>
                </c:pt>
                <c:pt idx="4276">
                  <c:v>0</c:v>
                </c:pt>
                <c:pt idx="4277">
                  <c:v>0</c:v>
                </c:pt>
                <c:pt idx="4278">
                  <c:v>0</c:v>
                </c:pt>
                <c:pt idx="4279">
                  <c:v>0</c:v>
                </c:pt>
                <c:pt idx="4280">
                  <c:v>0</c:v>
                </c:pt>
                <c:pt idx="4281">
                  <c:v>0</c:v>
                </c:pt>
                <c:pt idx="4282">
                  <c:v>0</c:v>
                </c:pt>
                <c:pt idx="4283">
                  <c:v>0</c:v>
                </c:pt>
                <c:pt idx="4284">
                  <c:v>0</c:v>
                </c:pt>
                <c:pt idx="4285">
                  <c:v>0</c:v>
                </c:pt>
                <c:pt idx="4286">
                  <c:v>0</c:v>
                </c:pt>
                <c:pt idx="4287">
                  <c:v>0</c:v>
                </c:pt>
                <c:pt idx="4288">
                  <c:v>0</c:v>
                </c:pt>
                <c:pt idx="4289">
                  <c:v>0</c:v>
                </c:pt>
                <c:pt idx="4290">
                  <c:v>0</c:v>
                </c:pt>
                <c:pt idx="4291">
                  <c:v>0</c:v>
                </c:pt>
                <c:pt idx="4292">
                  <c:v>0</c:v>
                </c:pt>
                <c:pt idx="4293">
                  <c:v>0</c:v>
                </c:pt>
                <c:pt idx="4294">
                  <c:v>0</c:v>
                </c:pt>
                <c:pt idx="4295">
                  <c:v>0</c:v>
                </c:pt>
                <c:pt idx="4296">
                  <c:v>0</c:v>
                </c:pt>
                <c:pt idx="4297">
                  <c:v>0</c:v>
                </c:pt>
                <c:pt idx="4298">
                  <c:v>0</c:v>
                </c:pt>
                <c:pt idx="4299">
                  <c:v>0</c:v>
                </c:pt>
                <c:pt idx="4300">
                  <c:v>0</c:v>
                </c:pt>
                <c:pt idx="4301">
                  <c:v>0</c:v>
                </c:pt>
                <c:pt idx="4302">
                  <c:v>0</c:v>
                </c:pt>
                <c:pt idx="4303">
                  <c:v>0</c:v>
                </c:pt>
                <c:pt idx="4304">
                  <c:v>0</c:v>
                </c:pt>
                <c:pt idx="4305">
                  <c:v>0</c:v>
                </c:pt>
                <c:pt idx="4306">
                  <c:v>0</c:v>
                </c:pt>
                <c:pt idx="4307">
                  <c:v>0</c:v>
                </c:pt>
                <c:pt idx="4308">
                  <c:v>0</c:v>
                </c:pt>
                <c:pt idx="4309">
                  <c:v>0</c:v>
                </c:pt>
                <c:pt idx="4310">
                  <c:v>0</c:v>
                </c:pt>
                <c:pt idx="4311">
                  <c:v>0</c:v>
                </c:pt>
                <c:pt idx="4312">
                  <c:v>0</c:v>
                </c:pt>
                <c:pt idx="4313">
                  <c:v>0</c:v>
                </c:pt>
                <c:pt idx="4314">
                  <c:v>0</c:v>
                </c:pt>
                <c:pt idx="4315">
                  <c:v>0</c:v>
                </c:pt>
                <c:pt idx="4316">
                  <c:v>0</c:v>
                </c:pt>
                <c:pt idx="4317">
                  <c:v>0</c:v>
                </c:pt>
                <c:pt idx="4318">
                  <c:v>0</c:v>
                </c:pt>
                <c:pt idx="4319">
                  <c:v>0</c:v>
                </c:pt>
                <c:pt idx="4320">
                  <c:v>0</c:v>
                </c:pt>
                <c:pt idx="4321">
                  <c:v>0</c:v>
                </c:pt>
                <c:pt idx="4322">
                  <c:v>0</c:v>
                </c:pt>
                <c:pt idx="4323">
                  <c:v>0</c:v>
                </c:pt>
                <c:pt idx="4324">
                  <c:v>0</c:v>
                </c:pt>
                <c:pt idx="4325">
                  <c:v>0</c:v>
                </c:pt>
                <c:pt idx="4326">
                  <c:v>0</c:v>
                </c:pt>
                <c:pt idx="4327">
                  <c:v>0</c:v>
                </c:pt>
                <c:pt idx="4328">
                  <c:v>0</c:v>
                </c:pt>
                <c:pt idx="4329">
                  <c:v>0</c:v>
                </c:pt>
                <c:pt idx="4330">
                  <c:v>0</c:v>
                </c:pt>
                <c:pt idx="4331">
                  <c:v>0</c:v>
                </c:pt>
                <c:pt idx="4332">
                  <c:v>0</c:v>
                </c:pt>
                <c:pt idx="4333">
                  <c:v>0</c:v>
                </c:pt>
                <c:pt idx="4334">
                  <c:v>0</c:v>
                </c:pt>
                <c:pt idx="4335">
                  <c:v>0</c:v>
                </c:pt>
                <c:pt idx="4336">
                  <c:v>0</c:v>
                </c:pt>
                <c:pt idx="4337">
                  <c:v>0</c:v>
                </c:pt>
                <c:pt idx="4338">
                  <c:v>0</c:v>
                </c:pt>
                <c:pt idx="4339">
                  <c:v>0</c:v>
                </c:pt>
                <c:pt idx="4340">
                  <c:v>0</c:v>
                </c:pt>
                <c:pt idx="4341">
                  <c:v>0</c:v>
                </c:pt>
                <c:pt idx="4342">
                  <c:v>0</c:v>
                </c:pt>
                <c:pt idx="4343">
                  <c:v>0</c:v>
                </c:pt>
                <c:pt idx="4344">
                  <c:v>0</c:v>
                </c:pt>
                <c:pt idx="4345">
                  <c:v>0</c:v>
                </c:pt>
                <c:pt idx="4346">
                  <c:v>0</c:v>
                </c:pt>
                <c:pt idx="4347">
                  <c:v>0</c:v>
                </c:pt>
                <c:pt idx="4348">
                  <c:v>0</c:v>
                </c:pt>
                <c:pt idx="4349">
                  <c:v>0</c:v>
                </c:pt>
                <c:pt idx="4350">
                  <c:v>0</c:v>
                </c:pt>
                <c:pt idx="4351">
                  <c:v>0</c:v>
                </c:pt>
                <c:pt idx="4352">
                  <c:v>0</c:v>
                </c:pt>
                <c:pt idx="4353">
                  <c:v>0</c:v>
                </c:pt>
                <c:pt idx="4354">
                  <c:v>0</c:v>
                </c:pt>
                <c:pt idx="4355">
                  <c:v>0</c:v>
                </c:pt>
                <c:pt idx="4356">
                  <c:v>0</c:v>
                </c:pt>
                <c:pt idx="4357">
                  <c:v>0</c:v>
                </c:pt>
                <c:pt idx="4358">
                  <c:v>0</c:v>
                </c:pt>
                <c:pt idx="4359">
                  <c:v>0</c:v>
                </c:pt>
                <c:pt idx="4360">
                  <c:v>0</c:v>
                </c:pt>
                <c:pt idx="4361">
                  <c:v>0</c:v>
                </c:pt>
                <c:pt idx="4362">
                  <c:v>0</c:v>
                </c:pt>
                <c:pt idx="4363">
                  <c:v>0</c:v>
                </c:pt>
                <c:pt idx="4364">
                  <c:v>0</c:v>
                </c:pt>
                <c:pt idx="4365">
                  <c:v>0</c:v>
                </c:pt>
                <c:pt idx="4366">
                  <c:v>0</c:v>
                </c:pt>
                <c:pt idx="4367">
                  <c:v>0</c:v>
                </c:pt>
                <c:pt idx="4368">
                  <c:v>0</c:v>
                </c:pt>
                <c:pt idx="4369">
                  <c:v>0</c:v>
                </c:pt>
                <c:pt idx="4370">
                  <c:v>0</c:v>
                </c:pt>
                <c:pt idx="4371">
                  <c:v>0</c:v>
                </c:pt>
                <c:pt idx="4372">
                  <c:v>0</c:v>
                </c:pt>
                <c:pt idx="4373">
                  <c:v>0</c:v>
                </c:pt>
                <c:pt idx="4374">
                  <c:v>0</c:v>
                </c:pt>
                <c:pt idx="4375">
                  <c:v>0</c:v>
                </c:pt>
                <c:pt idx="4376">
                  <c:v>0</c:v>
                </c:pt>
                <c:pt idx="4377">
                  <c:v>0</c:v>
                </c:pt>
                <c:pt idx="4378">
                  <c:v>0</c:v>
                </c:pt>
                <c:pt idx="4379">
                  <c:v>0</c:v>
                </c:pt>
                <c:pt idx="4380">
                  <c:v>0</c:v>
                </c:pt>
                <c:pt idx="4381">
                  <c:v>0</c:v>
                </c:pt>
                <c:pt idx="4382">
                  <c:v>0</c:v>
                </c:pt>
                <c:pt idx="4383">
                  <c:v>0</c:v>
                </c:pt>
                <c:pt idx="4384">
                  <c:v>0</c:v>
                </c:pt>
                <c:pt idx="4385">
                  <c:v>0</c:v>
                </c:pt>
                <c:pt idx="4386">
                  <c:v>0</c:v>
                </c:pt>
                <c:pt idx="4387">
                  <c:v>0</c:v>
                </c:pt>
                <c:pt idx="4388">
                  <c:v>0</c:v>
                </c:pt>
                <c:pt idx="4389">
                  <c:v>0</c:v>
                </c:pt>
                <c:pt idx="4390">
                  <c:v>0</c:v>
                </c:pt>
                <c:pt idx="4391">
                  <c:v>0</c:v>
                </c:pt>
                <c:pt idx="4392">
                  <c:v>0</c:v>
                </c:pt>
                <c:pt idx="4393">
                  <c:v>0</c:v>
                </c:pt>
                <c:pt idx="4394">
                  <c:v>0</c:v>
                </c:pt>
                <c:pt idx="4395">
                  <c:v>0</c:v>
                </c:pt>
                <c:pt idx="4396">
                  <c:v>0</c:v>
                </c:pt>
                <c:pt idx="4397">
                  <c:v>0</c:v>
                </c:pt>
                <c:pt idx="4398">
                  <c:v>0</c:v>
                </c:pt>
                <c:pt idx="4399">
                  <c:v>0</c:v>
                </c:pt>
                <c:pt idx="4400">
                  <c:v>0</c:v>
                </c:pt>
                <c:pt idx="4401">
                  <c:v>0</c:v>
                </c:pt>
                <c:pt idx="4402">
                  <c:v>0</c:v>
                </c:pt>
                <c:pt idx="4403">
                  <c:v>0</c:v>
                </c:pt>
                <c:pt idx="4404">
                  <c:v>0</c:v>
                </c:pt>
                <c:pt idx="4405">
                  <c:v>0</c:v>
                </c:pt>
                <c:pt idx="4406">
                  <c:v>0</c:v>
                </c:pt>
                <c:pt idx="4407">
                  <c:v>0</c:v>
                </c:pt>
                <c:pt idx="4408">
                  <c:v>0</c:v>
                </c:pt>
                <c:pt idx="4409">
                  <c:v>0</c:v>
                </c:pt>
                <c:pt idx="4410">
                  <c:v>0</c:v>
                </c:pt>
                <c:pt idx="4411">
                  <c:v>0</c:v>
                </c:pt>
                <c:pt idx="4412">
                  <c:v>0</c:v>
                </c:pt>
                <c:pt idx="4413">
                  <c:v>0</c:v>
                </c:pt>
                <c:pt idx="4414">
                  <c:v>0</c:v>
                </c:pt>
                <c:pt idx="4415">
                  <c:v>0</c:v>
                </c:pt>
                <c:pt idx="4416">
                  <c:v>0</c:v>
                </c:pt>
                <c:pt idx="4417">
                  <c:v>0</c:v>
                </c:pt>
                <c:pt idx="4418">
                  <c:v>0</c:v>
                </c:pt>
                <c:pt idx="4419">
                  <c:v>0</c:v>
                </c:pt>
                <c:pt idx="4420">
                  <c:v>0</c:v>
                </c:pt>
                <c:pt idx="4421">
                  <c:v>0</c:v>
                </c:pt>
                <c:pt idx="4422">
                  <c:v>0</c:v>
                </c:pt>
                <c:pt idx="4423">
                  <c:v>0</c:v>
                </c:pt>
                <c:pt idx="4424">
                  <c:v>0</c:v>
                </c:pt>
                <c:pt idx="4425">
                  <c:v>0</c:v>
                </c:pt>
                <c:pt idx="4426">
                  <c:v>0</c:v>
                </c:pt>
                <c:pt idx="4427">
                  <c:v>0</c:v>
                </c:pt>
                <c:pt idx="4428">
                  <c:v>0</c:v>
                </c:pt>
                <c:pt idx="4429">
                  <c:v>0</c:v>
                </c:pt>
                <c:pt idx="4430">
                  <c:v>0</c:v>
                </c:pt>
                <c:pt idx="4431">
                  <c:v>0</c:v>
                </c:pt>
                <c:pt idx="4432">
                  <c:v>0</c:v>
                </c:pt>
                <c:pt idx="4433">
                  <c:v>0</c:v>
                </c:pt>
                <c:pt idx="4434">
                  <c:v>0</c:v>
                </c:pt>
                <c:pt idx="4435">
                  <c:v>0</c:v>
                </c:pt>
                <c:pt idx="4436">
                  <c:v>0</c:v>
                </c:pt>
                <c:pt idx="4437">
                  <c:v>0</c:v>
                </c:pt>
                <c:pt idx="4438">
                  <c:v>0</c:v>
                </c:pt>
                <c:pt idx="4439">
                  <c:v>0</c:v>
                </c:pt>
                <c:pt idx="4440">
                  <c:v>0</c:v>
                </c:pt>
                <c:pt idx="4441">
                  <c:v>0</c:v>
                </c:pt>
                <c:pt idx="4442">
                  <c:v>0</c:v>
                </c:pt>
                <c:pt idx="4443">
                  <c:v>0</c:v>
                </c:pt>
                <c:pt idx="4444">
                  <c:v>0</c:v>
                </c:pt>
                <c:pt idx="4445">
                  <c:v>0</c:v>
                </c:pt>
                <c:pt idx="4446">
                  <c:v>0</c:v>
                </c:pt>
                <c:pt idx="4447">
                  <c:v>0</c:v>
                </c:pt>
                <c:pt idx="4448">
                  <c:v>0</c:v>
                </c:pt>
                <c:pt idx="4449">
                  <c:v>0</c:v>
                </c:pt>
                <c:pt idx="4450">
                  <c:v>0</c:v>
                </c:pt>
                <c:pt idx="4451">
                  <c:v>0</c:v>
                </c:pt>
                <c:pt idx="4452">
                  <c:v>0</c:v>
                </c:pt>
                <c:pt idx="4453">
                  <c:v>0</c:v>
                </c:pt>
                <c:pt idx="4454">
                  <c:v>0</c:v>
                </c:pt>
                <c:pt idx="4455">
                  <c:v>0</c:v>
                </c:pt>
                <c:pt idx="4456">
                  <c:v>0</c:v>
                </c:pt>
                <c:pt idx="4457">
                  <c:v>0</c:v>
                </c:pt>
                <c:pt idx="4458">
                  <c:v>0</c:v>
                </c:pt>
                <c:pt idx="4459">
                  <c:v>0</c:v>
                </c:pt>
                <c:pt idx="4460">
                  <c:v>0</c:v>
                </c:pt>
                <c:pt idx="4461">
                  <c:v>0</c:v>
                </c:pt>
                <c:pt idx="4462">
                  <c:v>0</c:v>
                </c:pt>
                <c:pt idx="4463">
                  <c:v>0</c:v>
                </c:pt>
                <c:pt idx="4464">
                  <c:v>0</c:v>
                </c:pt>
                <c:pt idx="4465">
                  <c:v>0</c:v>
                </c:pt>
                <c:pt idx="4466">
                  <c:v>0</c:v>
                </c:pt>
                <c:pt idx="4467">
                  <c:v>0</c:v>
                </c:pt>
                <c:pt idx="4468">
                  <c:v>0</c:v>
                </c:pt>
                <c:pt idx="4469">
                  <c:v>0</c:v>
                </c:pt>
                <c:pt idx="4470">
                  <c:v>0</c:v>
                </c:pt>
                <c:pt idx="4471">
                  <c:v>0</c:v>
                </c:pt>
                <c:pt idx="4472">
                  <c:v>0</c:v>
                </c:pt>
                <c:pt idx="4473">
                  <c:v>0</c:v>
                </c:pt>
                <c:pt idx="4474">
                  <c:v>0</c:v>
                </c:pt>
                <c:pt idx="4475">
                  <c:v>0</c:v>
                </c:pt>
                <c:pt idx="4476">
                  <c:v>0</c:v>
                </c:pt>
                <c:pt idx="4477">
                  <c:v>0</c:v>
                </c:pt>
                <c:pt idx="4478">
                  <c:v>0</c:v>
                </c:pt>
                <c:pt idx="4479">
                  <c:v>0</c:v>
                </c:pt>
                <c:pt idx="4480">
                  <c:v>0</c:v>
                </c:pt>
                <c:pt idx="4481">
                  <c:v>0</c:v>
                </c:pt>
                <c:pt idx="4482">
                  <c:v>0</c:v>
                </c:pt>
                <c:pt idx="4483">
                  <c:v>0</c:v>
                </c:pt>
                <c:pt idx="4484">
                  <c:v>0</c:v>
                </c:pt>
                <c:pt idx="4485">
                  <c:v>0</c:v>
                </c:pt>
                <c:pt idx="4486">
                  <c:v>0</c:v>
                </c:pt>
                <c:pt idx="4487">
                  <c:v>0</c:v>
                </c:pt>
                <c:pt idx="4488">
                  <c:v>0</c:v>
                </c:pt>
                <c:pt idx="4489">
                  <c:v>0</c:v>
                </c:pt>
                <c:pt idx="4490">
                  <c:v>0</c:v>
                </c:pt>
                <c:pt idx="4491">
                  <c:v>0</c:v>
                </c:pt>
                <c:pt idx="4492">
                  <c:v>0</c:v>
                </c:pt>
                <c:pt idx="4493">
                  <c:v>0</c:v>
                </c:pt>
                <c:pt idx="4494">
                  <c:v>0</c:v>
                </c:pt>
                <c:pt idx="4495">
                  <c:v>0</c:v>
                </c:pt>
                <c:pt idx="4496">
                  <c:v>0</c:v>
                </c:pt>
                <c:pt idx="4497">
                  <c:v>0</c:v>
                </c:pt>
                <c:pt idx="4498">
                  <c:v>0</c:v>
                </c:pt>
                <c:pt idx="4499">
                  <c:v>0</c:v>
                </c:pt>
                <c:pt idx="4500">
                  <c:v>0</c:v>
                </c:pt>
                <c:pt idx="4501">
                  <c:v>0</c:v>
                </c:pt>
                <c:pt idx="4502">
                  <c:v>0</c:v>
                </c:pt>
                <c:pt idx="4503">
                  <c:v>0</c:v>
                </c:pt>
                <c:pt idx="4504">
                  <c:v>0</c:v>
                </c:pt>
                <c:pt idx="4505">
                  <c:v>0</c:v>
                </c:pt>
                <c:pt idx="4506">
                  <c:v>0</c:v>
                </c:pt>
                <c:pt idx="4507">
                  <c:v>0</c:v>
                </c:pt>
                <c:pt idx="4508">
                  <c:v>0</c:v>
                </c:pt>
                <c:pt idx="4509">
                  <c:v>0</c:v>
                </c:pt>
                <c:pt idx="4510">
                  <c:v>0</c:v>
                </c:pt>
                <c:pt idx="4511">
                  <c:v>0</c:v>
                </c:pt>
                <c:pt idx="4512">
                  <c:v>0</c:v>
                </c:pt>
                <c:pt idx="4513">
                  <c:v>0</c:v>
                </c:pt>
                <c:pt idx="4514">
                  <c:v>0</c:v>
                </c:pt>
                <c:pt idx="4515">
                  <c:v>0</c:v>
                </c:pt>
                <c:pt idx="4516">
                  <c:v>0</c:v>
                </c:pt>
                <c:pt idx="4517">
                  <c:v>0</c:v>
                </c:pt>
                <c:pt idx="4518">
                  <c:v>0</c:v>
                </c:pt>
                <c:pt idx="4519">
                  <c:v>0</c:v>
                </c:pt>
                <c:pt idx="4520">
                  <c:v>0</c:v>
                </c:pt>
                <c:pt idx="4521">
                  <c:v>0</c:v>
                </c:pt>
                <c:pt idx="4522">
                  <c:v>0</c:v>
                </c:pt>
                <c:pt idx="4523">
                  <c:v>0</c:v>
                </c:pt>
                <c:pt idx="4524">
                  <c:v>0</c:v>
                </c:pt>
                <c:pt idx="4525">
                  <c:v>0</c:v>
                </c:pt>
                <c:pt idx="4526">
                  <c:v>0</c:v>
                </c:pt>
                <c:pt idx="4527">
                  <c:v>0</c:v>
                </c:pt>
                <c:pt idx="4528">
                  <c:v>0</c:v>
                </c:pt>
                <c:pt idx="4529">
                  <c:v>0</c:v>
                </c:pt>
                <c:pt idx="4530">
                  <c:v>0</c:v>
                </c:pt>
                <c:pt idx="4531">
                  <c:v>0</c:v>
                </c:pt>
                <c:pt idx="4532">
                  <c:v>0</c:v>
                </c:pt>
                <c:pt idx="4533">
                  <c:v>0</c:v>
                </c:pt>
                <c:pt idx="4534">
                  <c:v>0</c:v>
                </c:pt>
                <c:pt idx="4535">
                  <c:v>0</c:v>
                </c:pt>
                <c:pt idx="4536">
                  <c:v>0</c:v>
                </c:pt>
                <c:pt idx="4537">
                  <c:v>0</c:v>
                </c:pt>
                <c:pt idx="4538">
                  <c:v>0</c:v>
                </c:pt>
                <c:pt idx="4539">
                  <c:v>0</c:v>
                </c:pt>
                <c:pt idx="4540">
                  <c:v>0</c:v>
                </c:pt>
                <c:pt idx="4541">
                  <c:v>0</c:v>
                </c:pt>
                <c:pt idx="4542">
                  <c:v>0</c:v>
                </c:pt>
                <c:pt idx="4543">
                  <c:v>0</c:v>
                </c:pt>
                <c:pt idx="4544">
                  <c:v>0</c:v>
                </c:pt>
                <c:pt idx="4545">
                  <c:v>0</c:v>
                </c:pt>
                <c:pt idx="4546">
                  <c:v>0</c:v>
                </c:pt>
                <c:pt idx="4547">
                  <c:v>0</c:v>
                </c:pt>
                <c:pt idx="4548">
                  <c:v>0</c:v>
                </c:pt>
                <c:pt idx="4549">
                  <c:v>0</c:v>
                </c:pt>
                <c:pt idx="4550">
                  <c:v>0</c:v>
                </c:pt>
                <c:pt idx="4551">
                  <c:v>0</c:v>
                </c:pt>
                <c:pt idx="4552">
                  <c:v>0</c:v>
                </c:pt>
                <c:pt idx="4553">
                  <c:v>0</c:v>
                </c:pt>
                <c:pt idx="4554">
                  <c:v>0</c:v>
                </c:pt>
                <c:pt idx="4555">
                  <c:v>0</c:v>
                </c:pt>
                <c:pt idx="4556">
                  <c:v>0</c:v>
                </c:pt>
                <c:pt idx="4557">
                  <c:v>0</c:v>
                </c:pt>
                <c:pt idx="4558">
                  <c:v>0</c:v>
                </c:pt>
                <c:pt idx="4559">
                  <c:v>0</c:v>
                </c:pt>
                <c:pt idx="4560">
                  <c:v>0</c:v>
                </c:pt>
                <c:pt idx="4561">
                  <c:v>0</c:v>
                </c:pt>
                <c:pt idx="4562">
                  <c:v>0</c:v>
                </c:pt>
                <c:pt idx="4563">
                  <c:v>0</c:v>
                </c:pt>
                <c:pt idx="4564">
                  <c:v>0</c:v>
                </c:pt>
                <c:pt idx="4565">
                  <c:v>0</c:v>
                </c:pt>
                <c:pt idx="4566">
                  <c:v>0</c:v>
                </c:pt>
                <c:pt idx="4567">
                  <c:v>0</c:v>
                </c:pt>
                <c:pt idx="4568">
                  <c:v>0</c:v>
                </c:pt>
                <c:pt idx="4569">
                  <c:v>0</c:v>
                </c:pt>
                <c:pt idx="4570">
                  <c:v>0</c:v>
                </c:pt>
                <c:pt idx="4571">
                  <c:v>0</c:v>
                </c:pt>
                <c:pt idx="4572">
                  <c:v>0</c:v>
                </c:pt>
                <c:pt idx="4573">
                  <c:v>0</c:v>
                </c:pt>
                <c:pt idx="4574">
                  <c:v>0</c:v>
                </c:pt>
                <c:pt idx="4575">
                  <c:v>0</c:v>
                </c:pt>
                <c:pt idx="4576">
                  <c:v>0</c:v>
                </c:pt>
                <c:pt idx="4577">
                  <c:v>0</c:v>
                </c:pt>
                <c:pt idx="4578">
                  <c:v>0</c:v>
                </c:pt>
                <c:pt idx="4579">
                  <c:v>0</c:v>
                </c:pt>
                <c:pt idx="4580">
                  <c:v>0</c:v>
                </c:pt>
                <c:pt idx="4581">
                  <c:v>0</c:v>
                </c:pt>
                <c:pt idx="4582">
                  <c:v>0</c:v>
                </c:pt>
                <c:pt idx="4583">
                  <c:v>0</c:v>
                </c:pt>
                <c:pt idx="4584">
                  <c:v>0</c:v>
                </c:pt>
                <c:pt idx="4585">
                  <c:v>0</c:v>
                </c:pt>
                <c:pt idx="4586">
                  <c:v>0</c:v>
                </c:pt>
                <c:pt idx="4587">
                  <c:v>0</c:v>
                </c:pt>
                <c:pt idx="4588">
                  <c:v>0</c:v>
                </c:pt>
                <c:pt idx="4589">
                  <c:v>0</c:v>
                </c:pt>
                <c:pt idx="4590">
                  <c:v>0</c:v>
                </c:pt>
                <c:pt idx="4591">
                  <c:v>0</c:v>
                </c:pt>
                <c:pt idx="4592">
                  <c:v>0</c:v>
                </c:pt>
                <c:pt idx="4593">
                  <c:v>0</c:v>
                </c:pt>
                <c:pt idx="4594">
                  <c:v>0</c:v>
                </c:pt>
                <c:pt idx="4595">
                  <c:v>0</c:v>
                </c:pt>
                <c:pt idx="4596">
                  <c:v>0</c:v>
                </c:pt>
                <c:pt idx="4597">
                  <c:v>0</c:v>
                </c:pt>
                <c:pt idx="4598">
                  <c:v>0</c:v>
                </c:pt>
                <c:pt idx="4599">
                  <c:v>0</c:v>
                </c:pt>
                <c:pt idx="4600">
                  <c:v>0</c:v>
                </c:pt>
                <c:pt idx="4601">
                  <c:v>0</c:v>
                </c:pt>
                <c:pt idx="4602">
                  <c:v>0</c:v>
                </c:pt>
                <c:pt idx="4603">
                  <c:v>0</c:v>
                </c:pt>
                <c:pt idx="4604">
                  <c:v>0</c:v>
                </c:pt>
                <c:pt idx="4605">
                  <c:v>0</c:v>
                </c:pt>
                <c:pt idx="4606">
                  <c:v>0</c:v>
                </c:pt>
                <c:pt idx="4607">
                  <c:v>0</c:v>
                </c:pt>
                <c:pt idx="4608">
                  <c:v>0</c:v>
                </c:pt>
                <c:pt idx="4609">
                  <c:v>0</c:v>
                </c:pt>
                <c:pt idx="4610">
                  <c:v>0</c:v>
                </c:pt>
                <c:pt idx="4611">
                  <c:v>0</c:v>
                </c:pt>
                <c:pt idx="4612">
                  <c:v>0</c:v>
                </c:pt>
                <c:pt idx="4613">
                  <c:v>0</c:v>
                </c:pt>
                <c:pt idx="4614">
                  <c:v>0</c:v>
                </c:pt>
                <c:pt idx="4615">
                  <c:v>0</c:v>
                </c:pt>
                <c:pt idx="4616">
                  <c:v>0</c:v>
                </c:pt>
                <c:pt idx="4617">
                  <c:v>0</c:v>
                </c:pt>
                <c:pt idx="4618">
                  <c:v>0</c:v>
                </c:pt>
                <c:pt idx="4619">
                  <c:v>0</c:v>
                </c:pt>
                <c:pt idx="4620">
                  <c:v>0</c:v>
                </c:pt>
                <c:pt idx="4621">
                  <c:v>0</c:v>
                </c:pt>
                <c:pt idx="4622">
                  <c:v>0</c:v>
                </c:pt>
                <c:pt idx="4623">
                  <c:v>0</c:v>
                </c:pt>
                <c:pt idx="4624">
                  <c:v>0</c:v>
                </c:pt>
                <c:pt idx="4625">
                  <c:v>0</c:v>
                </c:pt>
                <c:pt idx="4626">
                  <c:v>0</c:v>
                </c:pt>
                <c:pt idx="4627">
                  <c:v>0</c:v>
                </c:pt>
                <c:pt idx="4628">
                  <c:v>0</c:v>
                </c:pt>
                <c:pt idx="4629">
                  <c:v>0</c:v>
                </c:pt>
                <c:pt idx="4630">
                  <c:v>0</c:v>
                </c:pt>
                <c:pt idx="4631">
                  <c:v>0</c:v>
                </c:pt>
                <c:pt idx="4632">
                  <c:v>0</c:v>
                </c:pt>
                <c:pt idx="4633">
                  <c:v>0</c:v>
                </c:pt>
                <c:pt idx="4634">
                  <c:v>0</c:v>
                </c:pt>
                <c:pt idx="4635">
                  <c:v>0</c:v>
                </c:pt>
                <c:pt idx="4636">
                  <c:v>0</c:v>
                </c:pt>
                <c:pt idx="4637">
                  <c:v>0</c:v>
                </c:pt>
                <c:pt idx="4638">
                  <c:v>0</c:v>
                </c:pt>
                <c:pt idx="4639">
                  <c:v>0</c:v>
                </c:pt>
                <c:pt idx="4640">
                  <c:v>0</c:v>
                </c:pt>
                <c:pt idx="4641">
                  <c:v>0</c:v>
                </c:pt>
                <c:pt idx="4642">
                  <c:v>0</c:v>
                </c:pt>
                <c:pt idx="4643">
                  <c:v>0</c:v>
                </c:pt>
                <c:pt idx="4644">
                  <c:v>0</c:v>
                </c:pt>
                <c:pt idx="4645">
                  <c:v>0</c:v>
                </c:pt>
                <c:pt idx="4646">
                  <c:v>0</c:v>
                </c:pt>
                <c:pt idx="4647">
                  <c:v>0</c:v>
                </c:pt>
                <c:pt idx="4648">
                  <c:v>0</c:v>
                </c:pt>
                <c:pt idx="4649">
                  <c:v>0</c:v>
                </c:pt>
                <c:pt idx="4650">
                  <c:v>0</c:v>
                </c:pt>
                <c:pt idx="4651">
                  <c:v>0</c:v>
                </c:pt>
                <c:pt idx="4652">
                  <c:v>0</c:v>
                </c:pt>
                <c:pt idx="4653">
                  <c:v>0</c:v>
                </c:pt>
                <c:pt idx="4654">
                  <c:v>0</c:v>
                </c:pt>
                <c:pt idx="4655">
                  <c:v>0</c:v>
                </c:pt>
                <c:pt idx="4656">
                  <c:v>0</c:v>
                </c:pt>
                <c:pt idx="4657">
                  <c:v>0</c:v>
                </c:pt>
                <c:pt idx="4658">
                  <c:v>0</c:v>
                </c:pt>
                <c:pt idx="4659">
                  <c:v>0</c:v>
                </c:pt>
                <c:pt idx="4660">
                  <c:v>0</c:v>
                </c:pt>
                <c:pt idx="4661">
                  <c:v>0</c:v>
                </c:pt>
                <c:pt idx="4662">
                  <c:v>0</c:v>
                </c:pt>
                <c:pt idx="4663">
                  <c:v>0</c:v>
                </c:pt>
                <c:pt idx="4664">
                  <c:v>0</c:v>
                </c:pt>
                <c:pt idx="4665">
                  <c:v>0</c:v>
                </c:pt>
                <c:pt idx="4666">
                  <c:v>0</c:v>
                </c:pt>
                <c:pt idx="4667">
                  <c:v>0</c:v>
                </c:pt>
                <c:pt idx="4668">
                  <c:v>0</c:v>
                </c:pt>
                <c:pt idx="4669">
                  <c:v>0</c:v>
                </c:pt>
                <c:pt idx="4670">
                  <c:v>0</c:v>
                </c:pt>
                <c:pt idx="4671">
                  <c:v>0</c:v>
                </c:pt>
                <c:pt idx="4672">
                  <c:v>0</c:v>
                </c:pt>
                <c:pt idx="4673">
                  <c:v>0</c:v>
                </c:pt>
                <c:pt idx="4674">
                  <c:v>0</c:v>
                </c:pt>
                <c:pt idx="4675">
                  <c:v>0</c:v>
                </c:pt>
                <c:pt idx="4676">
                  <c:v>0</c:v>
                </c:pt>
                <c:pt idx="4677">
                  <c:v>0</c:v>
                </c:pt>
                <c:pt idx="4678">
                  <c:v>0</c:v>
                </c:pt>
                <c:pt idx="4679">
                  <c:v>0</c:v>
                </c:pt>
                <c:pt idx="4680">
                  <c:v>0</c:v>
                </c:pt>
                <c:pt idx="4681">
                  <c:v>0</c:v>
                </c:pt>
                <c:pt idx="4682">
                  <c:v>0</c:v>
                </c:pt>
                <c:pt idx="4683">
                  <c:v>0</c:v>
                </c:pt>
                <c:pt idx="4684">
                  <c:v>0</c:v>
                </c:pt>
                <c:pt idx="4685">
                  <c:v>0</c:v>
                </c:pt>
                <c:pt idx="4686">
                  <c:v>0</c:v>
                </c:pt>
                <c:pt idx="4687">
                  <c:v>0</c:v>
                </c:pt>
                <c:pt idx="4688">
                  <c:v>0</c:v>
                </c:pt>
                <c:pt idx="4689">
                  <c:v>0</c:v>
                </c:pt>
                <c:pt idx="4690">
                  <c:v>0</c:v>
                </c:pt>
                <c:pt idx="4691">
                  <c:v>0</c:v>
                </c:pt>
                <c:pt idx="4692">
                  <c:v>0</c:v>
                </c:pt>
                <c:pt idx="4693">
                  <c:v>0</c:v>
                </c:pt>
                <c:pt idx="4694">
                  <c:v>0</c:v>
                </c:pt>
                <c:pt idx="4695">
                  <c:v>0</c:v>
                </c:pt>
                <c:pt idx="4696">
                  <c:v>0</c:v>
                </c:pt>
                <c:pt idx="4697">
                  <c:v>0</c:v>
                </c:pt>
                <c:pt idx="4698">
                  <c:v>0</c:v>
                </c:pt>
                <c:pt idx="4699">
                  <c:v>0</c:v>
                </c:pt>
                <c:pt idx="4700">
                  <c:v>0</c:v>
                </c:pt>
                <c:pt idx="4701">
                  <c:v>0</c:v>
                </c:pt>
                <c:pt idx="4702">
                  <c:v>0</c:v>
                </c:pt>
                <c:pt idx="4703">
                  <c:v>0</c:v>
                </c:pt>
                <c:pt idx="4704">
                  <c:v>0</c:v>
                </c:pt>
                <c:pt idx="4705">
                  <c:v>0</c:v>
                </c:pt>
                <c:pt idx="4706">
                  <c:v>0</c:v>
                </c:pt>
                <c:pt idx="4707">
                  <c:v>0</c:v>
                </c:pt>
                <c:pt idx="4708">
                  <c:v>0</c:v>
                </c:pt>
                <c:pt idx="4709">
                  <c:v>0</c:v>
                </c:pt>
                <c:pt idx="4710">
                  <c:v>0</c:v>
                </c:pt>
                <c:pt idx="4711">
                  <c:v>0</c:v>
                </c:pt>
                <c:pt idx="4712">
                  <c:v>0</c:v>
                </c:pt>
                <c:pt idx="4713">
                  <c:v>0</c:v>
                </c:pt>
                <c:pt idx="4714">
                  <c:v>0</c:v>
                </c:pt>
                <c:pt idx="4715">
                  <c:v>0</c:v>
                </c:pt>
                <c:pt idx="4716">
                  <c:v>0</c:v>
                </c:pt>
                <c:pt idx="4717">
                  <c:v>0</c:v>
                </c:pt>
                <c:pt idx="4718">
                  <c:v>0</c:v>
                </c:pt>
                <c:pt idx="4719">
                  <c:v>0</c:v>
                </c:pt>
                <c:pt idx="4720">
                  <c:v>0</c:v>
                </c:pt>
                <c:pt idx="4721">
                  <c:v>0</c:v>
                </c:pt>
                <c:pt idx="4722">
                  <c:v>0</c:v>
                </c:pt>
                <c:pt idx="4723">
                  <c:v>0</c:v>
                </c:pt>
                <c:pt idx="4724">
                  <c:v>0</c:v>
                </c:pt>
                <c:pt idx="4725">
                  <c:v>0</c:v>
                </c:pt>
                <c:pt idx="4726">
                  <c:v>0</c:v>
                </c:pt>
                <c:pt idx="4727">
                  <c:v>0</c:v>
                </c:pt>
                <c:pt idx="4728">
                  <c:v>0</c:v>
                </c:pt>
                <c:pt idx="4729">
                  <c:v>0</c:v>
                </c:pt>
                <c:pt idx="4730">
                  <c:v>0</c:v>
                </c:pt>
                <c:pt idx="4731">
                  <c:v>0</c:v>
                </c:pt>
                <c:pt idx="4732">
                  <c:v>0</c:v>
                </c:pt>
                <c:pt idx="4733">
                  <c:v>0</c:v>
                </c:pt>
                <c:pt idx="4734">
                  <c:v>0</c:v>
                </c:pt>
                <c:pt idx="4735">
                  <c:v>0</c:v>
                </c:pt>
                <c:pt idx="4736">
                  <c:v>0</c:v>
                </c:pt>
                <c:pt idx="4737">
                  <c:v>0</c:v>
                </c:pt>
                <c:pt idx="4738">
                  <c:v>0</c:v>
                </c:pt>
                <c:pt idx="4739">
                  <c:v>0</c:v>
                </c:pt>
                <c:pt idx="4740">
                  <c:v>0</c:v>
                </c:pt>
                <c:pt idx="4741">
                  <c:v>0</c:v>
                </c:pt>
                <c:pt idx="4742">
                  <c:v>0</c:v>
                </c:pt>
                <c:pt idx="4743">
                  <c:v>0</c:v>
                </c:pt>
                <c:pt idx="4744">
                  <c:v>0</c:v>
                </c:pt>
                <c:pt idx="4745">
                  <c:v>0</c:v>
                </c:pt>
                <c:pt idx="4746">
                  <c:v>0</c:v>
                </c:pt>
                <c:pt idx="4747">
                  <c:v>0</c:v>
                </c:pt>
                <c:pt idx="4748">
                  <c:v>0</c:v>
                </c:pt>
                <c:pt idx="4749">
                  <c:v>0</c:v>
                </c:pt>
                <c:pt idx="4750">
                  <c:v>0</c:v>
                </c:pt>
                <c:pt idx="4751">
                  <c:v>0</c:v>
                </c:pt>
                <c:pt idx="4752">
                  <c:v>0</c:v>
                </c:pt>
                <c:pt idx="4753">
                  <c:v>0</c:v>
                </c:pt>
                <c:pt idx="4754">
                  <c:v>0</c:v>
                </c:pt>
                <c:pt idx="4755">
                  <c:v>0</c:v>
                </c:pt>
                <c:pt idx="4756">
                  <c:v>0</c:v>
                </c:pt>
                <c:pt idx="4757">
                  <c:v>0</c:v>
                </c:pt>
                <c:pt idx="4758">
                  <c:v>0</c:v>
                </c:pt>
                <c:pt idx="4759">
                  <c:v>0</c:v>
                </c:pt>
                <c:pt idx="4760">
                  <c:v>0</c:v>
                </c:pt>
                <c:pt idx="4761">
                  <c:v>0</c:v>
                </c:pt>
                <c:pt idx="4762">
                  <c:v>0</c:v>
                </c:pt>
                <c:pt idx="4763">
                  <c:v>0</c:v>
                </c:pt>
                <c:pt idx="4764">
                  <c:v>0</c:v>
                </c:pt>
                <c:pt idx="4765">
                  <c:v>0</c:v>
                </c:pt>
                <c:pt idx="4766">
                  <c:v>0</c:v>
                </c:pt>
                <c:pt idx="4767">
                  <c:v>0</c:v>
                </c:pt>
                <c:pt idx="4768">
                  <c:v>0</c:v>
                </c:pt>
                <c:pt idx="4769">
                  <c:v>0</c:v>
                </c:pt>
                <c:pt idx="4770">
                  <c:v>0</c:v>
                </c:pt>
                <c:pt idx="4771">
                  <c:v>0</c:v>
                </c:pt>
                <c:pt idx="4772">
                  <c:v>0</c:v>
                </c:pt>
                <c:pt idx="4773">
                  <c:v>0</c:v>
                </c:pt>
                <c:pt idx="4774">
                  <c:v>0</c:v>
                </c:pt>
                <c:pt idx="4775">
                  <c:v>0</c:v>
                </c:pt>
                <c:pt idx="4776">
                  <c:v>0</c:v>
                </c:pt>
                <c:pt idx="4777">
                  <c:v>0</c:v>
                </c:pt>
                <c:pt idx="4778">
                  <c:v>0</c:v>
                </c:pt>
                <c:pt idx="4779">
                  <c:v>0</c:v>
                </c:pt>
                <c:pt idx="4780">
                  <c:v>0</c:v>
                </c:pt>
                <c:pt idx="4781">
                  <c:v>0</c:v>
                </c:pt>
                <c:pt idx="4782">
                  <c:v>0</c:v>
                </c:pt>
                <c:pt idx="4783">
                  <c:v>0</c:v>
                </c:pt>
                <c:pt idx="4784">
                  <c:v>0</c:v>
                </c:pt>
                <c:pt idx="4785">
                  <c:v>0</c:v>
                </c:pt>
                <c:pt idx="4786">
                  <c:v>0</c:v>
                </c:pt>
                <c:pt idx="4787">
                  <c:v>0</c:v>
                </c:pt>
                <c:pt idx="4788">
                  <c:v>0</c:v>
                </c:pt>
                <c:pt idx="4789">
                  <c:v>0</c:v>
                </c:pt>
                <c:pt idx="4790">
                  <c:v>0</c:v>
                </c:pt>
                <c:pt idx="4791">
                  <c:v>0</c:v>
                </c:pt>
                <c:pt idx="4792">
                  <c:v>0</c:v>
                </c:pt>
                <c:pt idx="4793">
                  <c:v>0</c:v>
                </c:pt>
                <c:pt idx="4794">
                  <c:v>0</c:v>
                </c:pt>
                <c:pt idx="4795">
                  <c:v>0</c:v>
                </c:pt>
                <c:pt idx="4796">
                  <c:v>0</c:v>
                </c:pt>
                <c:pt idx="4797">
                  <c:v>0</c:v>
                </c:pt>
                <c:pt idx="4798">
                  <c:v>0</c:v>
                </c:pt>
                <c:pt idx="4799">
                  <c:v>0</c:v>
                </c:pt>
                <c:pt idx="4800">
                  <c:v>0</c:v>
                </c:pt>
                <c:pt idx="4801">
                  <c:v>0</c:v>
                </c:pt>
                <c:pt idx="4802">
                  <c:v>0</c:v>
                </c:pt>
                <c:pt idx="4803">
                  <c:v>0</c:v>
                </c:pt>
                <c:pt idx="4804">
                  <c:v>0</c:v>
                </c:pt>
                <c:pt idx="4805">
                  <c:v>0</c:v>
                </c:pt>
                <c:pt idx="4806">
                  <c:v>0</c:v>
                </c:pt>
                <c:pt idx="4807">
                  <c:v>0</c:v>
                </c:pt>
                <c:pt idx="4808">
                  <c:v>0</c:v>
                </c:pt>
                <c:pt idx="4809">
                  <c:v>0</c:v>
                </c:pt>
                <c:pt idx="4810">
                  <c:v>0</c:v>
                </c:pt>
                <c:pt idx="4811">
                  <c:v>0</c:v>
                </c:pt>
                <c:pt idx="4812">
                  <c:v>0</c:v>
                </c:pt>
                <c:pt idx="4813">
                  <c:v>0</c:v>
                </c:pt>
                <c:pt idx="4814">
                  <c:v>0</c:v>
                </c:pt>
                <c:pt idx="4815">
                  <c:v>0</c:v>
                </c:pt>
                <c:pt idx="4816">
                  <c:v>0</c:v>
                </c:pt>
                <c:pt idx="4817">
                  <c:v>0</c:v>
                </c:pt>
                <c:pt idx="4818">
                  <c:v>0</c:v>
                </c:pt>
                <c:pt idx="4819">
                  <c:v>0</c:v>
                </c:pt>
                <c:pt idx="4820">
                  <c:v>0</c:v>
                </c:pt>
                <c:pt idx="4821">
                  <c:v>0</c:v>
                </c:pt>
                <c:pt idx="4822">
                  <c:v>0</c:v>
                </c:pt>
                <c:pt idx="4823">
                  <c:v>0</c:v>
                </c:pt>
                <c:pt idx="4824">
                  <c:v>0</c:v>
                </c:pt>
                <c:pt idx="4825">
                  <c:v>0</c:v>
                </c:pt>
                <c:pt idx="4826">
                  <c:v>0</c:v>
                </c:pt>
                <c:pt idx="4827">
                  <c:v>0</c:v>
                </c:pt>
                <c:pt idx="4828">
                  <c:v>0</c:v>
                </c:pt>
                <c:pt idx="4829">
                  <c:v>0</c:v>
                </c:pt>
                <c:pt idx="4830">
                  <c:v>0</c:v>
                </c:pt>
                <c:pt idx="4831">
                  <c:v>0</c:v>
                </c:pt>
                <c:pt idx="4832">
                  <c:v>0</c:v>
                </c:pt>
                <c:pt idx="4833">
                  <c:v>0</c:v>
                </c:pt>
                <c:pt idx="4834">
                  <c:v>0</c:v>
                </c:pt>
                <c:pt idx="4835">
                  <c:v>0</c:v>
                </c:pt>
                <c:pt idx="4836">
                  <c:v>0</c:v>
                </c:pt>
                <c:pt idx="4837">
                  <c:v>0</c:v>
                </c:pt>
                <c:pt idx="4838">
                  <c:v>0</c:v>
                </c:pt>
                <c:pt idx="4839">
                  <c:v>0</c:v>
                </c:pt>
                <c:pt idx="4840">
                  <c:v>0</c:v>
                </c:pt>
                <c:pt idx="4841">
                  <c:v>0</c:v>
                </c:pt>
                <c:pt idx="4842">
                  <c:v>0</c:v>
                </c:pt>
                <c:pt idx="4843">
                  <c:v>0</c:v>
                </c:pt>
                <c:pt idx="4844">
                  <c:v>0</c:v>
                </c:pt>
                <c:pt idx="4845">
                  <c:v>0</c:v>
                </c:pt>
                <c:pt idx="4846">
                  <c:v>0</c:v>
                </c:pt>
                <c:pt idx="4847">
                  <c:v>0</c:v>
                </c:pt>
                <c:pt idx="4848">
                  <c:v>0</c:v>
                </c:pt>
                <c:pt idx="4849">
                  <c:v>0</c:v>
                </c:pt>
                <c:pt idx="4850">
                  <c:v>0</c:v>
                </c:pt>
                <c:pt idx="4851">
                  <c:v>0</c:v>
                </c:pt>
                <c:pt idx="4852">
                  <c:v>0</c:v>
                </c:pt>
                <c:pt idx="4853">
                  <c:v>0</c:v>
                </c:pt>
                <c:pt idx="4854">
                  <c:v>0</c:v>
                </c:pt>
                <c:pt idx="4855">
                  <c:v>0</c:v>
                </c:pt>
                <c:pt idx="4856">
                  <c:v>0</c:v>
                </c:pt>
                <c:pt idx="4857">
                  <c:v>0</c:v>
                </c:pt>
                <c:pt idx="4858">
                  <c:v>0</c:v>
                </c:pt>
                <c:pt idx="4859">
                  <c:v>0</c:v>
                </c:pt>
                <c:pt idx="4860">
                  <c:v>0</c:v>
                </c:pt>
                <c:pt idx="4861">
                  <c:v>0</c:v>
                </c:pt>
                <c:pt idx="4862">
                  <c:v>0</c:v>
                </c:pt>
                <c:pt idx="4863">
                  <c:v>0</c:v>
                </c:pt>
                <c:pt idx="4864">
                  <c:v>0</c:v>
                </c:pt>
                <c:pt idx="4865">
                  <c:v>0</c:v>
                </c:pt>
                <c:pt idx="4866">
                  <c:v>0</c:v>
                </c:pt>
                <c:pt idx="4867">
                  <c:v>0</c:v>
                </c:pt>
                <c:pt idx="4868">
                  <c:v>0</c:v>
                </c:pt>
                <c:pt idx="4869">
                  <c:v>0</c:v>
                </c:pt>
                <c:pt idx="4870">
                  <c:v>0</c:v>
                </c:pt>
                <c:pt idx="4871">
                  <c:v>0</c:v>
                </c:pt>
                <c:pt idx="4872">
                  <c:v>0</c:v>
                </c:pt>
                <c:pt idx="4873">
                  <c:v>0</c:v>
                </c:pt>
                <c:pt idx="4874">
                  <c:v>0</c:v>
                </c:pt>
                <c:pt idx="4875">
                  <c:v>0</c:v>
                </c:pt>
                <c:pt idx="4876">
                  <c:v>0</c:v>
                </c:pt>
                <c:pt idx="4877">
                  <c:v>0</c:v>
                </c:pt>
                <c:pt idx="4878">
                  <c:v>0</c:v>
                </c:pt>
                <c:pt idx="4879">
                  <c:v>0</c:v>
                </c:pt>
                <c:pt idx="4880">
                  <c:v>0</c:v>
                </c:pt>
                <c:pt idx="4881">
                  <c:v>0</c:v>
                </c:pt>
                <c:pt idx="4882">
                  <c:v>0</c:v>
                </c:pt>
                <c:pt idx="4883">
                  <c:v>0</c:v>
                </c:pt>
                <c:pt idx="4884">
                  <c:v>0</c:v>
                </c:pt>
                <c:pt idx="4885">
                  <c:v>0</c:v>
                </c:pt>
                <c:pt idx="4886">
                  <c:v>0</c:v>
                </c:pt>
                <c:pt idx="4887">
                  <c:v>0</c:v>
                </c:pt>
                <c:pt idx="4888">
                  <c:v>0</c:v>
                </c:pt>
                <c:pt idx="4889">
                  <c:v>0</c:v>
                </c:pt>
                <c:pt idx="4890">
                  <c:v>0</c:v>
                </c:pt>
                <c:pt idx="4891">
                  <c:v>0</c:v>
                </c:pt>
                <c:pt idx="4892">
                  <c:v>0</c:v>
                </c:pt>
                <c:pt idx="4893">
                  <c:v>0</c:v>
                </c:pt>
                <c:pt idx="4894">
                  <c:v>0</c:v>
                </c:pt>
                <c:pt idx="4895">
                  <c:v>0</c:v>
                </c:pt>
                <c:pt idx="4896">
                  <c:v>0</c:v>
                </c:pt>
                <c:pt idx="4897">
                  <c:v>0</c:v>
                </c:pt>
                <c:pt idx="4898">
                  <c:v>0</c:v>
                </c:pt>
                <c:pt idx="4899">
                  <c:v>0</c:v>
                </c:pt>
                <c:pt idx="4900">
                  <c:v>0</c:v>
                </c:pt>
                <c:pt idx="4901">
                  <c:v>0</c:v>
                </c:pt>
                <c:pt idx="4902">
                  <c:v>0</c:v>
                </c:pt>
                <c:pt idx="4903">
                  <c:v>0</c:v>
                </c:pt>
                <c:pt idx="4904">
                  <c:v>0</c:v>
                </c:pt>
                <c:pt idx="4905">
                  <c:v>0</c:v>
                </c:pt>
                <c:pt idx="4906">
                  <c:v>0</c:v>
                </c:pt>
                <c:pt idx="4907">
                  <c:v>0</c:v>
                </c:pt>
                <c:pt idx="4908">
                  <c:v>0</c:v>
                </c:pt>
                <c:pt idx="4909">
                  <c:v>0</c:v>
                </c:pt>
                <c:pt idx="4910">
                  <c:v>0</c:v>
                </c:pt>
                <c:pt idx="4911">
                  <c:v>0</c:v>
                </c:pt>
                <c:pt idx="4912">
                  <c:v>0</c:v>
                </c:pt>
                <c:pt idx="4913">
                  <c:v>0</c:v>
                </c:pt>
                <c:pt idx="4914">
                  <c:v>0</c:v>
                </c:pt>
                <c:pt idx="4915">
                  <c:v>0</c:v>
                </c:pt>
                <c:pt idx="4916">
                  <c:v>0</c:v>
                </c:pt>
                <c:pt idx="4917">
                  <c:v>0</c:v>
                </c:pt>
                <c:pt idx="4918">
                  <c:v>0</c:v>
                </c:pt>
                <c:pt idx="4919">
                  <c:v>0</c:v>
                </c:pt>
                <c:pt idx="4920">
                  <c:v>0</c:v>
                </c:pt>
                <c:pt idx="4921">
                  <c:v>0</c:v>
                </c:pt>
                <c:pt idx="4922">
                  <c:v>0</c:v>
                </c:pt>
                <c:pt idx="4923">
                  <c:v>0</c:v>
                </c:pt>
                <c:pt idx="4924">
                  <c:v>0</c:v>
                </c:pt>
                <c:pt idx="4925">
                  <c:v>0</c:v>
                </c:pt>
                <c:pt idx="4926">
                  <c:v>0</c:v>
                </c:pt>
                <c:pt idx="4927">
                  <c:v>0</c:v>
                </c:pt>
                <c:pt idx="4928">
                  <c:v>0</c:v>
                </c:pt>
                <c:pt idx="4929">
                  <c:v>0</c:v>
                </c:pt>
                <c:pt idx="4930">
                  <c:v>0</c:v>
                </c:pt>
                <c:pt idx="4931">
                  <c:v>0</c:v>
                </c:pt>
                <c:pt idx="4932">
                  <c:v>0</c:v>
                </c:pt>
                <c:pt idx="4933">
                  <c:v>0</c:v>
                </c:pt>
                <c:pt idx="4934">
                  <c:v>0</c:v>
                </c:pt>
                <c:pt idx="4935">
                  <c:v>0</c:v>
                </c:pt>
                <c:pt idx="4936">
                  <c:v>0</c:v>
                </c:pt>
                <c:pt idx="4937">
                  <c:v>0</c:v>
                </c:pt>
                <c:pt idx="4938">
                  <c:v>0</c:v>
                </c:pt>
                <c:pt idx="4939">
                  <c:v>0</c:v>
                </c:pt>
                <c:pt idx="4940">
                  <c:v>0</c:v>
                </c:pt>
                <c:pt idx="4941">
                  <c:v>0</c:v>
                </c:pt>
                <c:pt idx="4942">
                  <c:v>0</c:v>
                </c:pt>
                <c:pt idx="4943">
                  <c:v>0</c:v>
                </c:pt>
                <c:pt idx="4944">
                  <c:v>0</c:v>
                </c:pt>
                <c:pt idx="4945">
                  <c:v>0</c:v>
                </c:pt>
                <c:pt idx="4946">
                  <c:v>0</c:v>
                </c:pt>
                <c:pt idx="4947">
                  <c:v>0</c:v>
                </c:pt>
                <c:pt idx="4948">
                  <c:v>0</c:v>
                </c:pt>
                <c:pt idx="4949">
                  <c:v>0</c:v>
                </c:pt>
                <c:pt idx="4950">
                  <c:v>0</c:v>
                </c:pt>
                <c:pt idx="4951">
                  <c:v>0</c:v>
                </c:pt>
                <c:pt idx="4952">
                  <c:v>0</c:v>
                </c:pt>
                <c:pt idx="4953">
                  <c:v>0</c:v>
                </c:pt>
                <c:pt idx="4954">
                  <c:v>0</c:v>
                </c:pt>
                <c:pt idx="4955">
                  <c:v>0</c:v>
                </c:pt>
                <c:pt idx="4956">
                  <c:v>0</c:v>
                </c:pt>
                <c:pt idx="4957">
                  <c:v>0</c:v>
                </c:pt>
                <c:pt idx="4958">
                  <c:v>0</c:v>
                </c:pt>
                <c:pt idx="4959">
                  <c:v>0</c:v>
                </c:pt>
                <c:pt idx="4960">
                  <c:v>0</c:v>
                </c:pt>
                <c:pt idx="4961">
                  <c:v>0</c:v>
                </c:pt>
                <c:pt idx="4962">
                  <c:v>0</c:v>
                </c:pt>
                <c:pt idx="4963">
                  <c:v>0</c:v>
                </c:pt>
                <c:pt idx="4964">
                  <c:v>0</c:v>
                </c:pt>
                <c:pt idx="4965">
                  <c:v>0</c:v>
                </c:pt>
                <c:pt idx="4966">
                  <c:v>0</c:v>
                </c:pt>
                <c:pt idx="4967">
                  <c:v>0</c:v>
                </c:pt>
                <c:pt idx="4968">
                  <c:v>0</c:v>
                </c:pt>
                <c:pt idx="4969">
                  <c:v>0</c:v>
                </c:pt>
                <c:pt idx="4970">
                  <c:v>0</c:v>
                </c:pt>
                <c:pt idx="4971">
                  <c:v>0</c:v>
                </c:pt>
                <c:pt idx="4972">
                  <c:v>0</c:v>
                </c:pt>
                <c:pt idx="4973">
                  <c:v>0</c:v>
                </c:pt>
                <c:pt idx="4974">
                  <c:v>0</c:v>
                </c:pt>
                <c:pt idx="4975">
                  <c:v>0</c:v>
                </c:pt>
                <c:pt idx="4976">
                  <c:v>0</c:v>
                </c:pt>
                <c:pt idx="4977">
                  <c:v>0</c:v>
                </c:pt>
                <c:pt idx="4978">
                  <c:v>0</c:v>
                </c:pt>
                <c:pt idx="4979">
                  <c:v>0</c:v>
                </c:pt>
                <c:pt idx="4980">
                  <c:v>0</c:v>
                </c:pt>
                <c:pt idx="4981">
                  <c:v>0</c:v>
                </c:pt>
                <c:pt idx="4982">
                  <c:v>0</c:v>
                </c:pt>
                <c:pt idx="4983">
                  <c:v>0</c:v>
                </c:pt>
                <c:pt idx="4984">
                  <c:v>0</c:v>
                </c:pt>
                <c:pt idx="4985">
                  <c:v>0</c:v>
                </c:pt>
                <c:pt idx="4986">
                  <c:v>0</c:v>
                </c:pt>
                <c:pt idx="4987">
                  <c:v>0</c:v>
                </c:pt>
                <c:pt idx="4988">
                  <c:v>0</c:v>
                </c:pt>
                <c:pt idx="4989">
                  <c:v>0</c:v>
                </c:pt>
                <c:pt idx="4990">
                  <c:v>0</c:v>
                </c:pt>
                <c:pt idx="4991">
                  <c:v>0</c:v>
                </c:pt>
                <c:pt idx="4992">
                  <c:v>0</c:v>
                </c:pt>
                <c:pt idx="4993">
                  <c:v>0</c:v>
                </c:pt>
                <c:pt idx="4994">
                  <c:v>0</c:v>
                </c:pt>
                <c:pt idx="4995">
                  <c:v>0</c:v>
                </c:pt>
                <c:pt idx="4996">
                  <c:v>0</c:v>
                </c:pt>
                <c:pt idx="4997">
                  <c:v>0</c:v>
                </c:pt>
                <c:pt idx="4998">
                  <c:v>0</c:v>
                </c:pt>
                <c:pt idx="4999">
                  <c:v>0</c:v>
                </c:pt>
                <c:pt idx="5000">
                  <c:v>0</c:v>
                </c:pt>
                <c:pt idx="5001">
                  <c:v>0</c:v>
                </c:pt>
                <c:pt idx="5002">
                  <c:v>0</c:v>
                </c:pt>
                <c:pt idx="5003">
                  <c:v>0</c:v>
                </c:pt>
                <c:pt idx="5004">
                  <c:v>0</c:v>
                </c:pt>
                <c:pt idx="5005">
                  <c:v>0</c:v>
                </c:pt>
                <c:pt idx="5006">
                  <c:v>0</c:v>
                </c:pt>
                <c:pt idx="5007">
                  <c:v>0</c:v>
                </c:pt>
                <c:pt idx="5008">
                  <c:v>0</c:v>
                </c:pt>
                <c:pt idx="5009">
                  <c:v>0</c:v>
                </c:pt>
                <c:pt idx="5010">
                  <c:v>0</c:v>
                </c:pt>
                <c:pt idx="5011">
                  <c:v>0</c:v>
                </c:pt>
                <c:pt idx="5012">
                  <c:v>0</c:v>
                </c:pt>
                <c:pt idx="5013">
                  <c:v>0</c:v>
                </c:pt>
                <c:pt idx="5014">
                  <c:v>0</c:v>
                </c:pt>
                <c:pt idx="5015">
                  <c:v>0</c:v>
                </c:pt>
                <c:pt idx="5016">
                  <c:v>0</c:v>
                </c:pt>
                <c:pt idx="5017">
                  <c:v>0</c:v>
                </c:pt>
                <c:pt idx="5018">
                  <c:v>0</c:v>
                </c:pt>
                <c:pt idx="5019">
                  <c:v>0</c:v>
                </c:pt>
                <c:pt idx="5020">
                  <c:v>0</c:v>
                </c:pt>
                <c:pt idx="5021">
                  <c:v>0</c:v>
                </c:pt>
                <c:pt idx="5022">
                  <c:v>0</c:v>
                </c:pt>
                <c:pt idx="5023">
                  <c:v>0</c:v>
                </c:pt>
                <c:pt idx="5024">
                  <c:v>0</c:v>
                </c:pt>
                <c:pt idx="5025">
                  <c:v>0</c:v>
                </c:pt>
                <c:pt idx="5026">
                  <c:v>0</c:v>
                </c:pt>
                <c:pt idx="5027">
                  <c:v>0</c:v>
                </c:pt>
                <c:pt idx="5028">
                  <c:v>0</c:v>
                </c:pt>
                <c:pt idx="5029">
                  <c:v>0</c:v>
                </c:pt>
                <c:pt idx="5030">
                  <c:v>0</c:v>
                </c:pt>
                <c:pt idx="5031">
                  <c:v>0</c:v>
                </c:pt>
                <c:pt idx="5032">
                  <c:v>0</c:v>
                </c:pt>
                <c:pt idx="5033">
                  <c:v>0</c:v>
                </c:pt>
                <c:pt idx="5034">
                  <c:v>0</c:v>
                </c:pt>
                <c:pt idx="5035">
                  <c:v>0</c:v>
                </c:pt>
                <c:pt idx="5036">
                  <c:v>0</c:v>
                </c:pt>
                <c:pt idx="5037">
                  <c:v>0</c:v>
                </c:pt>
                <c:pt idx="5038">
                  <c:v>0</c:v>
                </c:pt>
                <c:pt idx="5039">
                  <c:v>0</c:v>
                </c:pt>
                <c:pt idx="5040">
                  <c:v>0</c:v>
                </c:pt>
                <c:pt idx="5041">
                  <c:v>0</c:v>
                </c:pt>
                <c:pt idx="5042">
                  <c:v>0</c:v>
                </c:pt>
                <c:pt idx="5043">
                  <c:v>0</c:v>
                </c:pt>
                <c:pt idx="5044">
                  <c:v>0</c:v>
                </c:pt>
                <c:pt idx="5045">
                  <c:v>0</c:v>
                </c:pt>
                <c:pt idx="5046">
                  <c:v>0</c:v>
                </c:pt>
                <c:pt idx="5047">
                  <c:v>0</c:v>
                </c:pt>
                <c:pt idx="5048">
                  <c:v>0</c:v>
                </c:pt>
                <c:pt idx="5049">
                  <c:v>0</c:v>
                </c:pt>
                <c:pt idx="5050">
                  <c:v>0</c:v>
                </c:pt>
                <c:pt idx="5051">
                  <c:v>0</c:v>
                </c:pt>
                <c:pt idx="5052">
                  <c:v>0</c:v>
                </c:pt>
                <c:pt idx="5053">
                  <c:v>0</c:v>
                </c:pt>
                <c:pt idx="5054">
                  <c:v>0</c:v>
                </c:pt>
                <c:pt idx="5055">
                  <c:v>0</c:v>
                </c:pt>
                <c:pt idx="5056">
                  <c:v>0</c:v>
                </c:pt>
                <c:pt idx="5057">
                  <c:v>0</c:v>
                </c:pt>
                <c:pt idx="5058">
                  <c:v>0</c:v>
                </c:pt>
                <c:pt idx="5059">
                  <c:v>0</c:v>
                </c:pt>
                <c:pt idx="5060">
                  <c:v>0</c:v>
                </c:pt>
                <c:pt idx="5061">
                  <c:v>0</c:v>
                </c:pt>
                <c:pt idx="5062">
                  <c:v>0</c:v>
                </c:pt>
                <c:pt idx="5063">
                  <c:v>0</c:v>
                </c:pt>
                <c:pt idx="5064">
                  <c:v>0</c:v>
                </c:pt>
                <c:pt idx="5065">
                  <c:v>0</c:v>
                </c:pt>
                <c:pt idx="5066">
                  <c:v>0</c:v>
                </c:pt>
                <c:pt idx="5067">
                  <c:v>0</c:v>
                </c:pt>
                <c:pt idx="5068">
                  <c:v>0</c:v>
                </c:pt>
                <c:pt idx="5069">
                  <c:v>0</c:v>
                </c:pt>
                <c:pt idx="5070">
                  <c:v>0</c:v>
                </c:pt>
                <c:pt idx="5071">
                  <c:v>0</c:v>
                </c:pt>
                <c:pt idx="5072">
                  <c:v>0</c:v>
                </c:pt>
                <c:pt idx="5073">
                  <c:v>0</c:v>
                </c:pt>
                <c:pt idx="5074">
                  <c:v>0</c:v>
                </c:pt>
                <c:pt idx="5075">
                  <c:v>0</c:v>
                </c:pt>
                <c:pt idx="5076">
                  <c:v>0</c:v>
                </c:pt>
                <c:pt idx="5077">
                  <c:v>0</c:v>
                </c:pt>
                <c:pt idx="5078">
                  <c:v>0</c:v>
                </c:pt>
                <c:pt idx="5079">
                  <c:v>0</c:v>
                </c:pt>
                <c:pt idx="5080">
                  <c:v>0</c:v>
                </c:pt>
                <c:pt idx="5081">
                  <c:v>0</c:v>
                </c:pt>
                <c:pt idx="5082">
                  <c:v>0</c:v>
                </c:pt>
                <c:pt idx="5083">
                  <c:v>0</c:v>
                </c:pt>
                <c:pt idx="5084">
                  <c:v>0</c:v>
                </c:pt>
                <c:pt idx="5085">
                  <c:v>0</c:v>
                </c:pt>
                <c:pt idx="5086">
                  <c:v>0</c:v>
                </c:pt>
                <c:pt idx="5087">
                  <c:v>0</c:v>
                </c:pt>
                <c:pt idx="5088">
                  <c:v>0</c:v>
                </c:pt>
                <c:pt idx="5089">
                  <c:v>0</c:v>
                </c:pt>
                <c:pt idx="5090">
                  <c:v>0</c:v>
                </c:pt>
                <c:pt idx="5091">
                  <c:v>0</c:v>
                </c:pt>
                <c:pt idx="5092">
                  <c:v>0</c:v>
                </c:pt>
                <c:pt idx="5093">
                  <c:v>0</c:v>
                </c:pt>
                <c:pt idx="5094">
                  <c:v>0</c:v>
                </c:pt>
                <c:pt idx="5095">
                  <c:v>0</c:v>
                </c:pt>
                <c:pt idx="5096">
                  <c:v>0</c:v>
                </c:pt>
                <c:pt idx="5097">
                  <c:v>0</c:v>
                </c:pt>
                <c:pt idx="5098">
                  <c:v>0</c:v>
                </c:pt>
                <c:pt idx="5099">
                  <c:v>0</c:v>
                </c:pt>
                <c:pt idx="5100">
                  <c:v>0</c:v>
                </c:pt>
                <c:pt idx="5101">
                  <c:v>0</c:v>
                </c:pt>
                <c:pt idx="5102">
                  <c:v>0</c:v>
                </c:pt>
                <c:pt idx="5103">
                  <c:v>0</c:v>
                </c:pt>
                <c:pt idx="5104">
                  <c:v>0</c:v>
                </c:pt>
                <c:pt idx="5105">
                  <c:v>0</c:v>
                </c:pt>
                <c:pt idx="5106">
                  <c:v>0</c:v>
                </c:pt>
                <c:pt idx="5107">
                  <c:v>0</c:v>
                </c:pt>
                <c:pt idx="5108">
                  <c:v>0</c:v>
                </c:pt>
                <c:pt idx="5109">
                  <c:v>0</c:v>
                </c:pt>
                <c:pt idx="5110">
                  <c:v>0</c:v>
                </c:pt>
                <c:pt idx="5111">
                  <c:v>0</c:v>
                </c:pt>
                <c:pt idx="5112">
                  <c:v>0</c:v>
                </c:pt>
                <c:pt idx="5113">
                  <c:v>0</c:v>
                </c:pt>
                <c:pt idx="5114">
                  <c:v>0</c:v>
                </c:pt>
                <c:pt idx="5115">
                  <c:v>0</c:v>
                </c:pt>
                <c:pt idx="5116">
                  <c:v>0</c:v>
                </c:pt>
                <c:pt idx="5117">
                  <c:v>0</c:v>
                </c:pt>
                <c:pt idx="5118">
                  <c:v>0</c:v>
                </c:pt>
                <c:pt idx="5119">
                  <c:v>0</c:v>
                </c:pt>
                <c:pt idx="5120">
                  <c:v>0</c:v>
                </c:pt>
                <c:pt idx="5121">
                  <c:v>0</c:v>
                </c:pt>
                <c:pt idx="5122">
                  <c:v>0</c:v>
                </c:pt>
                <c:pt idx="5123">
                  <c:v>0</c:v>
                </c:pt>
                <c:pt idx="5124">
                  <c:v>0</c:v>
                </c:pt>
                <c:pt idx="5125">
                  <c:v>0</c:v>
                </c:pt>
                <c:pt idx="5126">
                  <c:v>0</c:v>
                </c:pt>
                <c:pt idx="5127">
                  <c:v>0</c:v>
                </c:pt>
                <c:pt idx="5128">
                  <c:v>0</c:v>
                </c:pt>
                <c:pt idx="5129">
                  <c:v>0</c:v>
                </c:pt>
                <c:pt idx="5130">
                  <c:v>0</c:v>
                </c:pt>
                <c:pt idx="5131">
                  <c:v>0</c:v>
                </c:pt>
                <c:pt idx="5132">
                  <c:v>0</c:v>
                </c:pt>
                <c:pt idx="5133">
                  <c:v>0</c:v>
                </c:pt>
                <c:pt idx="5134">
                  <c:v>0</c:v>
                </c:pt>
                <c:pt idx="5135">
                  <c:v>0</c:v>
                </c:pt>
                <c:pt idx="5136">
                  <c:v>0</c:v>
                </c:pt>
                <c:pt idx="5137">
                  <c:v>0</c:v>
                </c:pt>
                <c:pt idx="5138">
                  <c:v>0</c:v>
                </c:pt>
                <c:pt idx="5139">
                  <c:v>0</c:v>
                </c:pt>
                <c:pt idx="5140">
                  <c:v>0</c:v>
                </c:pt>
                <c:pt idx="5141">
                  <c:v>0</c:v>
                </c:pt>
                <c:pt idx="5142">
                  <c:v>0</c:v>
                </c:pt>
                <c:pt idx="5143">
                  <c:v>0</c:v>
                </c:pt>
                <c:pt idx="5144">
                  <c:v>0</c:v>
                </c:pt>
                <c:pt idx="5145">
                  <c:v>0</c:v>
                </c:pt>
                <c:pt idx="5146">
                  <c:v>0</c:v>
                </c:pt>
                <c:pt idx="5147">
                  <c:v>0</c:v>
                </c:pt>
                <c:pt idx="5148">
                  <c:v>0</c:v>
                </c:pt>
                <c:pt idx="5149">
                  <c:v>0</c:v>
                </c:pt>
                <c:pt idx="5150">
                  <c:v>0</c:v>
                </c:pt>
                <c:pt idx="5151">
                  <c:v>0</c:v>
                </c:pt>
                <c:pt idx="5152">
                  <c:v>0</c:v>
                </c:pt>
                <c:pt idx="5153">
                  <c:v>0</c:v>
                </c:pt>
                <c:pt idx="5154">
                  <c:v>0</c:v>
                </c:pt>
                <c:pt idx="5155">
                  <c:v>0</c:v>
                </c:pt>
                <c:pt idx="5156">
                  <c:v>0</c:v>
                </c:pt>
                <c:pt idx="5157">
                  <c:v>0</c:v>
                </c:pt>
                <c:pt idx="5158">
                  <c:v>0</c:v>
                </c:pt>
                <c:pt idx="5159">
                  <c:v>0</c:v>
                </c:pt>
                <c:pt idx="5160">
                  <c:v>0</c:v>
                </c:pt>
                <c:pt idx="5161">
                  <c:v>0</c:v>
                </c:pt>
                <c:pt idx="5162">
                  <c:v>0</c:v>
                </c:pt>
                <c:pt idx="5163">
                  <c:v>0</c:v>
                </c:pt>
                <c:pt idx="5164">
                  <c:v>0</c:v>
                </c:pt>
                <c:pt idx="5165">
                  <c:v>0</c:v>
                </c:pt>
                <c:pt idx="5166">
                  <c:v>0</c:v>
                </c:pt>
                <c:pt idx="5167">
                  <c:v>0</c:v>
                </c:pt>
                <c:pt idx="5168">
                  <c:v>0</c:v>
                </c:pt>
                <c:pt idx="5169">
                  <c:v>0</c:v>
                </c:pt>
                <c:pt idx="5170">
                  <c:v>0</c:v>
                </c:pt>
                <c:pt idx="5171">
                  <c:v>0</c:v>
                </c:pt>
                <c:pt idx="5172">
                  <c:v>0</c:v>
                </c:pt>
                <c:pt idx="5173">
                  <c:v>0</c:v>
                </c:pt>
                <c:pt idx="5174">
                  <c:v>0</c:v>
                </c:pt>
                <c:pt idx="5175">
                  <c:v>0</c:v>
                </c:pt>
                <c:pt idx="5176">
                  <c:v>0</c:v>
                </c:pt>
                <c:pt idx="5177">
                  <c:v>0</c:v>
                </c:pt>
                <c:pt idx="5178">
                  <c:v>0</c:v>
                </c:pt>
                <c:pt idx="5179">
                  <c:v>0</c:v>
                </c:pt>
                <c:pt idx="5180">
                  <c:v>0</c:v>
                </c:pt>
                <c:pt idx="5181">
                  <c:v>0</c:v>
                </c:pt>
                <c:pt idx="5182">
                  <c:v>0</c:v>
                </c:pt>
                <c:pt idx="5183">
                  <c:v>0</c:v>
                </c:pt>
                <c:pt idx="5184">
                  <c:v>0</c:v>
                </c:pt>
                <c:pt idx="5185">
                  <c:v>0</c:v>
                </c:pt>
                <c:pt idx="5186">
                  <c:v>0</c:v>
                </c:pt>
                <c:pt idx="5187">
                  <c:v>0</c:v>
                </c:pt>
                <c:pt idx="5188">
                  <c:v>0</c:v>
                </c:pt>
                <c:pt idx="5189">
                  <c:v>0</c:v>
                </c:pt>
                <c:pt idx="5190">
                  <c:v>0</c:v>
                </c:pt>
                <c:pt idx="5191">
                  <c:v>0</c:v>
                </c:pt>
                <c:pt idx="5192">
                  <c:v>0</c:v>
                </c:pt>
                <c:pt idx="5193">
                  <c:v>0</c:v>
                </c:pt>
                <c:pt idx="5194">
                  <c:v>0</c:v>
                </c:pt>
                <c:pt idx="5195">
                  <c:v>0</c:v>
                </c:pt>
                <c:pt idx="5196">
                  <c:v>0</c:v>
                </c:pt>
                <c:pt idx="5197">
                  <c:v>0</c:v>
                </c:pt>
                <c:pt idx="5198">
                  <c:v>0</c:v>
                </c:pt>
                <c:pt idx="5199">
                  <c:v>0</c:v>
                </c:pt>
                <c:pt idx="5200">
                  <c:v>0</c:v>
                </c:pt>
                <c:pt idx="5201">
                  <c:v>0</c:v>
                </c:pt>
                <c:pt idx="5202">
                  <c:v>0</c:v>
                </c:pt>
                <c:pt idx="5203">
                  <c:v>0</c:v>
                </c:pt>
                <c:pt idx="5204">
                  <c:v>0</c:v>
                </c:pt>
                <c:pt idx="5205">
                  <c:v>0</c:v>
                </c:pt>
                <c:pt idx="5206">
                  <c:v>0</c:v>
                </c:pt>
                <c:pt idx="5207">
                  <c:v>0</c:v>
                </c:pt>
                <c:pt idx="5208">
                  <c:v>0</c:v>
                </c:pt>
                <c:pt idx="5209">
                  <c:v>0</c:v>
                </c:pt>
                <c:pt idx="5210">
                  <c:v>0</c:v>
                </c:pt>
                <c:pt idx="5211">
                  <c:v>0</c:v>
                </c:pt>
                <c:pt idx="5212">
                  <c:v>0</c:v>
                </c:pt>
                <c:pt idx="5213">
                  <c:v>0</c:v>
                </c:pt>
                <c:pt idx="5214">
                  <c:v>0</c:v>
                </c:pt>
                <c:pt idx="5215">
                  <c:v>0</c:v>
                </c:pt>
                <c:pt idx="5216">
                  <c:v>0</c:v>
                </c:pt>
                <c:pt idx="5217">
                  <c:v>0</c:v>
                </c:pt>
                <c:pt idx="5218">
                  <c:v>0</c:v>
                </c:pt>
                <c:pt idx="5219">
                  <c:v>0</c:v>
                </c:pt>
                <c:pt idx="5220">
                  <c:v>0</c:v>
                </c:pt>
                <c:pt idx="5221">
                  <c:v>0</c:v>
                </c:pt>
                <c:pt idx="5222">
                  <c:v>0</c:v>
                </c:pt>
                <c:pt idx="5223">
                  <c:v>0</c:v>
                </c:pt>
                <c:pt idx="5224">
                  <c:v>0</c:v>
                </c:pt>
                <c:pt idx="5225">
                  <c:v>0</c:v>
                </c:pt>
                <c:pt idx="5226">
                  <c:v>0</c:v>
                </c:pt>
                <c:pt idx="5227">
                  <c:v>0</c:v>
                </c:pt>
                <c:pt idx="5228">
                  <c:v>0</c:v>
                </c:pt>
                <c:pt idx="5229">
                  <c:v>0</c:v>
                </c:pt>
                <c:pt idx="5230">
                  <c:v>0</c:v>
                </c:pt>
                <c:pt idx="5231">
                  <c:v>0</c:v>
                </c:pt>
                <c:pt idx="5232">
                  <c:v>0</c:v>
                </c:pt>
                <c:pt idx="5233">
                  <c:v>0</c:v>
                </c:pt>
                <c:pt idx="5234">
                  <c:v>0</c:v>
                </c:pt>
                <c:pt idx="5235">
                  <c:v>0</c:v>
                </c:pt>
                <c:pt idx="5236">
                  <c:v>0</c:v>
                </c:pt>
                <c:pt idx="5237">
                  <c:v>0</c:v>
                </c:pt>
                <c:pt idx="5238">
                  <c:v>0</c:v>
                </c:pt>
                <c:pt idx="5239">
                  <c:v>0</c:v>
                </c:pt>
                <c:pt idx="5240">
                  <c:v>0</c:v>
                </c:pt>
                <c:pt idx="5241">
                  <c:v>0</c:v>
                </c:pt>
                <c:pt idx="5242">
                  <c:v>0</c:v>
                </c:pt>
                <c:pt idx="5243">
                  <c:v>0</c:v>
                </c:pt>
                <c:pt idx="5244">
                  <c:v>0</c:v>
                </c:pt>
                <c:pt idx="5245">
                  <c:v>0</c:v>
                </c:pt>
                <c:pt idx="5246">
                  <c:v>0</c:v>
                </c:pt>
                <c:pt idx="5247">
                  <c:v>0</c:v>
                </c:pt>
                <c:pt idx="5248">
                  <c:v>0</c:v>
                </c:pt>
                <c:pt idx="5249">
                  <c:v>0</c:v>
                </c:pt>
                <c:pt idx="5250">
                  <c:v>0</c:v>
                </c:pt>
                <c:pt idx="5251">
                  <c:v>0</c:v>
                </c:pt>
                <c:pt idx="5252">
                  <c:v>0</c:v>
                </c:pt>
                <c:pt idx="5253">
                  <c:v>0</c:v>
                </c:pt>
                <c:pt idx="5254">
                  <c:v>0</c:v>
                </c:pt>
                <c:pt idx="5255">
                  <c:v>0</c:v>
                </c:pt>
                <c:pt idx="5256">
                  <c:v>0</c:v>
                </c:pt>
                <c:pt idx="5257">
                  <c:v>0</c:v>
                </c:pt>
                <c:pt idx="5258">
                  <c:v>0</c:v>
                </c:pt>
                <c:pt idx="5259">
                  <c:v>0</c:v>
                </c:pt>
                <c:pt idx="5260">
                  <c:v>0</c:v>
                </c:pt>
                <c:pt idx="5261">
                  <c:v>0</c:v>
                </c:pt>
                <c:pt idx="5262">
                  <c:v>0</c:v>
                </c:pt>
                <c:pt idx="5263">
                  <c:v>0</c:v>
                </c:pt>
                <c:pt idx="5264">
                  <c:v>0</c:v>
                </c:pt>
                <c:pt idx="5265">
                  <c:v>0</c:v>
                </c:pt>
                <c:pt idx="5266">
                  <c:v>0</c:v>
                </c:pt>
                <c:pt idx="5267">
                  <c:v>0</c:v>
                </c:pt>
                <c:pt idx="5268">
                  <c:v>0</c:v>
                </c:pt>
                <c:pt idx="5269">
                  <c:v>0</c:v>
                </c:pt>
                <c:pt idx="5270">
                  <c:v>0</c:v>
                </c:pt>
                <c:pt idx="5271">
                  <c:v>0</c:v>
                </c:pt>
                <c:pt idx="5272">
                  <c:v>0</c:v>
                </c:pt>
                <c:pt idx="5273">
                  <c:v>0</c:v>
                </c:pt>
                <c:pt idx="5274">
                  <c:v>0</c:v>
                </c:pt>
                <c:pt idx="5275">
                  <c:v>0</c:v>
                </c:pt>
                <c:pt idx="5276">
                  <c:v>0</c:v>
                </c:pt>
                <c:pt idx="5277">
                  <c:v>0</c:v>
                </c:pt>
                <c:pt idx="5278">
                  <c:v>0</c:v>
                </c:pt>
                <c:pt idx="5279">
                  <c:v>0</c:v>
                </c:pt>
                <c:pt idx="5280">
                  <c:v>0</c:v>
                </c:pt>
                <c:pt idx="5281">
                  <c:v>0</c:v>
                </c:pt>
                <c:pt idx="5282">
                  <c:v>0</c:v>
                </c:pt>
                <c:pt idx="5283">
                  <c:v>0</c:v>
                </c:pt>
                <c:pt idx="5284">
                  <c:v>0</c:v>
                </c:pt>
                <c:pt idx="5285">
                  <c:v>0</c:v>
                </c:pt>
                <c:pt idx="5286">
                  <c:v>0</c:v>
                </c:pt>
                <c:pt idx="5287">
                  <c:v>0</c:v>
                </c:pt>
                <c:pt idx="5288">
                  <c:v>0</c:v>
                </c:pt>
                <c:pt idx="5289">
                  <c:v>0</c:v>
                </c:pt>
                <c:pt idx="5290">
                  <c:v>0</c:v>
                </c:pt>
                <c:pt idx="5291">
                  <c:v>0</c:v>
                </c:pt>
                <c:pt idx="5292">
                  <c:v>0</c:v>
                </c:pt>
                <c:pt idx="5293">
                  <c:v>0</c:v>
                </c:pt>
                <c:pt idx="5294">
                  <c:v>0</c:v>
                </c:pt>
                <c:pt idx="5295">
                  <c:v>0</c:v>
                </c:pt>
                <c:pt idx="5296">
                  <c:v>0</c:v>
                </c:pt>
                <c:pt idx="5297">
                  <c:v>0</c:v>
                </c:pt>
                <c:pt idx="5298">
                  <c:v>0</c:v>
                </c:pt>
                <c:pt idx="5299">
                  <c:v>0</c:v>
                </c:pt>
                <c:pt idx="5300">
                  <c:v>0</c:v>
                </c:pt>
                <c:pt idx="5301">
                  <c:v>0</c:v>
                </c:pt>
                <c:pt idx="5302">
                  <c:v>0</c:v>
                </c:pt>
                <c:pt idx="5303">
                  <c:v>0</c:v>
                </c:pt>
                <c:pt idx="5304">
                  <c:v>0</c:v>
                </c:pt>
                <c:pt idx="5305">
                  <c:v>0</c:v>
                </c:pt>
                <c:pt idx="5306">
                  <c:v>0</c:v>
                </c:pt>
                <c:pt idx="5307">
                  <c:v>0</c:v>
                </c:pt>
                <c:pt idx="5308">
                  <c:v>0</c:v>
                </c:pt>
                <c:pt idx="5309">
                  <c:v>0</c:v>
                </c:pt>
                <c:pt idx="5310">
                  <c:v>0</c:v>
                </c:pt>
                <c:pt idx="5311">
                  <c:v>0</c:v>
                </c:pt>
                <c:pt idx="5312">
                  <c:v>0</c:v>
                </c:pt>
                <c:pt idx="5313">
                  <c:v>0</c:v>
                </c:pt>
                <c:pt idx="5314">
                  <c:v>0</c:v>
                </c:pt>
                <c:pt idx="5315">
                  <c:v>0</c:v>
                </c:pt>
                <c:pt idx="5316">
                  <c:v>0</c:v>
                </c:pt>
                <c:pt idx="5317">
                  <c:v>0</c:v>
                </c:pt>
                <c:pt idx="5318">
                  <c:v>0</c:v>
                </c:pt>
                <c:pt idx="5319">
                  <c:v>0</c:v>
                </c:pt>
                <c:pt idx="5320">
                  <c:v>0</c:v>
                </c:pt>
                <c:pt idx="5321">
                  <c:v>0</c:v>
                </c:pt>
                <c:pt idx="5322">
                  <c:v>0</c:v>
                </c:pt>
                <c:pt idx="5323">
                  <c:v>0</c:v>
                </c:pt>
                <c:pt idx="5324">
                  <c:v>0</c:v>
                </c:pt>
                <c:pt idx="5325">
                  <c:v>0</c:v>
                </c:pt>
                <c:pt idx="5326">
                  <c:v>0</c:v>
                </c:pt>
                <c:pt idx="5327">
                  <c:v>0</c:v>
                </c:pt>
                <c:pt idx="5328">
                  <c:v>0</c:v>
                </c:pt>
                <c:pt idx="5329">
                  <c:v>0</c:v>
                </c:pt>
                <c:pt idx="5330">
                  <c:v>0</c:v>
                </c:pt>
                <c:pt idx="5331">
                  <c:v>0</c:v>
                </c:pt>
                <c:pt idx="5332">
                  <c:v>0</c:v>
                </c:pt>
                <c:pt idx="5333">
                  <c:v>0</c:v>
                </c:pt>
                <c:pt idx="5334">
                  <c:v>0</c:v>
                </c:pt>
                <c:pt idx="5335">
                  <c:v>0</c:v>
                </c:pt>
                <c:pt idx="5336">
                  <c:v>0</c:v>
                </c:pt>
                <c:pt idx="5337">
                  <c:v>0</c:v>
                </c:pt>
                <c:pt idx="5338">
                  <c:v>0</c:v>
                </c:pt>
                <c:pt idx="5339">
                  <c:v>0</c:v>
                </c:pt>
                <c:pt idx="5340">
                  <c:v>0</c:v>
                </c:pt>
                <c:pt idx="5341">
                  <c:v>0</c:v>
                </c:pt>
                <c:pt idx="5342">
                  <c:v>0</c:v>
                </c:pt>
                <c:pt idx="5343">
                  <c:v>0</c:v>
                </c:pt>
                <c:pt idx="5344">
                  <c:v>0</c:v>
                </c:pt>
                <c:pt idx="5345">
                  <c:v>0</c:v>
                </c:pt>
                <c:pt idx="5346">
                  <c:v>0</c:v>
                </c:pt>
                <c:pt idx="5347">
                  <c:v>0</c:v>
                </c:pt>
                <c:pt idx="5348">
                  <c:v>0</c:v>
                </c:pt>
                <c:pt idx="5349">
                  <c:v>0</c:v>
                </c:pt>
                <c:pt idx="5350">
                  <c:v>0</c:v>
                </c:pt>
                <c:pt idx="5351">
                  <c:v>0</c:v>
                </c:pt>
                <c:pt idx="5352">
                  <c:v>0</c:v>
                </c:pt>
                <c:pt idx="5353">
                  <c:v>0</c:v>
                </c:pt>
                <c:pt idx="5354">
                  <c:v>0</c:v>
                </c:pt>
                <c:pt idx="5355">
                  <c:v>0</c:v>
                </c:pt>
                <c:pt idx="5356">
                  <c:v>0</c:v>
                </c:pt>
                <c:pt idx="5357">
                  <c:v>0</c:v>
                </c:pt>
                <c:pt idx="5358">
                  <c:v>0</c:v>
                </c:pt>
                <c:pt idx="5359">
                  <c:v>0</c:v>
                </c:pt>
                <c:pt idx="5360">
                  <c:v>0</c:v>
                </c:pt>
                <c:pt idx="5361">
                  <c:v>0</c:v>
                </c:pt>
                <c:pt idx="5362">
                  <c:v>0</c:v>
                </c:pt>
                <c:pt idx="5363">
                  <c:v>0</c:v>
                </c:pt>
                <c:pt idx="5364">
                  <c:v>0</c:v>
                </c:pt>
                <c:pt idx="5365">
                  <c:v>0</c:v>
                </c:pt>
                <c:pt idx="5366">
                  <c:v>0</c:v>
                </c:pt>
                <c:pt idx="5367">
                  <c:v>0</c:v>
                </c:pt>
                <c:pt idx="5368">
                  <c:v>0</c:v>
                </c:pt>
                <c:pt idx="5369">
                  <c:v>0</c:v>
                </c:pt>
                <c:pt idx="5370">
                  <c:v>0</c:v>
                </c:pt>
                <c:pt idx="5371">
                  <c:v>0</c:v>
                </c:pt>
                <c:pt idx="5372">
                  <c:v>0</c:v>
                </c:pt>
                <c:pt idx="5373">
                  <c:v>0</c:v>
                </c:pt>
                <c:pt idx="5374">
                  <c:v>0</c:v>
                </c:pt>
                <c:pt idx="5375">
                  <c:v>0</c:v>
                </c:pt>
                <c:pt idx="5376">
                  <c:v>0</c:v>
                </c:pt>
                <c:pt idx="5377">
                  <c:v>0</c:v>
                </c:pt>
                <c:pt idx="5378">
                  <c:v>0</c:v>
                </c:pt>
                <c:pt idx="5379">
                  <c:v>0</c:v>
                </c:pt>
                <c:pt idx="5380">
                  <c:v>0</c:v>
                </c:pt>
                <c:pt idx="5381">
                  <c:v>0</c:v>
                </c:pt>
                <c:pt idx="5382">
                  <c:v>0</c:v>
                </c:pt>
                <c:pt idx="5383">
                  <c:v>0</c:v>
                </c:pt>
                <c:pt idx="5384">
                  <c:v>0</c:v>
                </c:pt>
                <c:pt idx="5385">
                  <c:v>0</c:v>
                </c:pt>
                <c:pt idx="5386">
                  <c:v>0</c:v>
                </c:pt>
                <c:pt idx="5387">
                  <c:v>0</c:v>
                </c:pt>
                <c:pt idx="5388">
                  <c:v>0</c:v>
                </c:pt>
                <c:pt idx="5389">
                  <c:v>0</c:v>
                </c:pt>
                <c:pt idx="5390">
                  <c:v>0</c:v>
                </c:pt>
                <c:pt idx="5391">
                  <c:v>0</c:v>
                </c:pt>
                <c:pt idx="5392">
                  <c:v>0</c:v>
                </c:pt>
                <c:pt idx="5393">
                  <c:v>0</c:v>
                </c:pt>
                <c:pt idx="5394">
                  <c:v>0</c:v>
                </c:pt>
                <c:pt idx="5395">
                  <c:v>0</c:v>
                </c:pt>
                <c:pt idx="5396">
                  <c:v>0</c:v>
                </c:pt>
                <c:pt idx="5397">
                  <c:v>0</c:v>
                </c:pt>
                <c:pt idx="5398">
                  <c:v>0</c:v>
                </c:pt>
                <c:pt idx="5399">
                  <c:v>0</c:v>
                </c:pt>
                <c:pt idx="5400">
                  <c:v>0</c:v>
                </c:pt>
                <c:pt idx="5401">
                  <c:v>0</c:v>
                </c:pt>
                <c:pt idx="5402">
                  <c:v>0</c:v>
                </c:pt>
                <c:pt idx="5403">
                  <c:v>0</c:v>
                </c:pt>
                <c:pt idx="5404">
                  <c:v>0</c:v>
                </c:pt>
                <c:pt idx="5405">
                  <c:v>0</c:v>
                </c:pt>
                <c:pt idx="5406">
                  <c:v>0</c:v>
                </c:pt>
                <c:pt idx="5407">
                  <c:v>0</c:v>
                </c:pt>
                <c:pt idx="5408">
                  <c:v>0</c:v>
                </c:pt>
                <c:pt idx="5409">
                  <c:v>0</c:v>
                </c:pt>
                <c:pt idx="5410">
                  <c:v>0</c:v>
                </c:pt>
                <c:pt idx="5411">
                  <c:v>0</c:v>
                </c:pt>
                <c:pt idx="5412">
                  <c:v>0</c:v>
                </c:pt>
                <c:pt idx="5413">
                  <c:v>0</c:v>
                </c:pt>
                <c:pt idx="5414">
                  <c:v>0</c:v>
                </c:pt>
                <c:pt idx="5415">
                  <c:v>0</c:v>
                </c:pt>
                <c:pt idx="5416">
                  <c:v>0</c:v>
                </c:pt>
                <c:pt idx="5417">
                  <c:v>0</c:v>
                </c:pt>
                <c:pt idx="5418">
                  <c:v>0</c:v>
                </c:pt>
                <c:pt idx="5419">
                  <c:v>0</c:v>
                </c:pt>
                <c:pt idx="5420">
                  <c:v>0</c:v>
                </c:pt>
                <c:pt idx="5421">
                  <c:v>0</c:v>
                </c:pt>
                <c:pt idx="5422">
                  <c:v>0</c:v>
                </c:pt>
                <c:pt idx="5423">
                  <c:v>0</c:v>
                </c:pt>
                <c:pt idx="5424">
                  <c:v>0</c:v>
                </c:pt>
                <c:pt idx="5425">
                  <c:v>0</c:v>
                </c:pt>
                <c:pt idx="5426">
                  <c:v>0</c:v>
                </c:pt>
                <c:pt idx="5427">
                  <c:v>0</c:v>
                </c:pt>
                <c:pt idx="5428">
                  <c:v>0</c:v>
                </c:pt>
                <c:pt idx="5429">
                  <c:v>0</c:v>
                </c:pt>
                <c:pt idx="5430">
                  <c:v>0</c:v>
                </c:pt>
                <c:pt idx="5431">
                  <c:v>0</c:v>
                </c:pt>
                <c:pt idx="5432">
                  <c:v>0</c:v>
                </c:pt>
                <c:pt idx="5433">
                  <c:v>0</c:v>
                </c:pt>
                <c:pt idx="5434">
                  <c:v>0</c:v>
                </c:pt>
                <c:pt idx="5435">
                  <c:v>0</c:v>
                </c:pt>
                <c:pt idx="5436">
                  <c:v>0</c:v>
                </c:pt>
                <c:pt idx="5437">
                  <c:v>0</c:v>
                </c:pt>
                <c:pt idx="5438">
                  <c:v>0</c:v>
                </c:pt>
                <c:pt idx="5439">
                  <c:v>0</c:v>
                </c:pt>
                <c:pt idx="5440">
                  <c:v>0</c:v>
                </c:pt>
                <c:pt idx="5441">
                  <c:v>0</c:v>
                </c:pt>
                <c:pt idx="5442">
                  <c:v>0</c:v>
                </c:pt>
                <c:pt idx="5443">
                  <c:v>0</c:v>
                </c:pt>
                <c:pt idx="5444">
                  <c:v>0</c:v>
                </c:pt>
                <c:pt idx="5445">
                  <c:v>0</c:v>
                </c:pt>
                <c:pt idx="5446">
                  <c:v>0</c:v>
                </c:pt>
                <c:pt idx="5447">
                  <c:v>0</c:v>
                </c:pt>
                <c:pt idx="5448">
                  <c:v>0</c:v>
                </c:pt>
                <c:pt idx="5449">
                  <c:v>0</c:v>
                </c:pt>
                <c:pt idx="5450">
                  <c:v>0</c:v>
                </c:pt>
                <c:pt idx="5451">
                  <c:v>0</c:v>
                </c:pt>
                <c:pt idx="5452">
                  <c:v>0</c:v>
                </c:pt>
                <c:pt idx="5453">
                  <c:v>0</c:v>
                </c:pt>
                <c:pt idx="5454">
                  <c:v>0</c:v>
                </c:pt>
                <c:pt idx="5455">
                  <c:v>0</c:v>
                </c:pt>
                <c:pt idx="5456">
                  <c:v>0</c:v>
                </c:pt>
                <c:pt idx="5457">
                  <c:v>0</c:v>
                </c:pt>
                <c:pt idx="5458">
                  <c:v>0</c:v>
                </c:pt>
                <c:pt idx="5459">
                  <c:v>0</c:v>
                </c:pt>
                <c:pt idx="5460">
                  <c:v>0</c:v>
                </c:pt>
                <c:pt idx="5461">
                  <c:v>0</c:v>
                </c:pt>
                <c:pt idx="5462">
                  <c:v>0</c:v>
                </c:pt>
                <c:pt idx="5463">
                  <c:v>0</c:v>
                </c:pt>
                <c:pt idx="5464">
                  <c:v>0</c:v>
                </c:pt>
                <c:pt idx="5465">
                  <c:v>0</c:v>
                </c:pt>
                <c:pt idx="5466">
                  <c:v>0</c:v>
                </c:pt>
                <c:pt idx="5467">
                  <c:v>0</c:v>
                </c:pt>
                <c:pt idx="5468">
                  <c:v>0</c:v>
                </c:pt>
                <c:pt idx="5469">
                  <c:v>0</c:v>
                </c:pt>
                <c:pt idx="5470">
                  <c:v>0</c:v>
                </c:pt>
                <c:pt idx="5471">
                  <c:v>0</c:v>
                </c:pt>
                <c:pt idx="5472">
                  <c:v>0</c:v>
                </c:pt>
                <c:pt idx="5473">
                  <c:v>0</c:v>
                </c:pt>
                <c:pt idx="5474">
                  <c:v>0</c:v>
                </c:pt>
                <c:pt idx="5475">
                  <c:v>0</c:v>
                </c:pt>
                <c:pt idx="5476">
                  <c:v>0</c:v>
                </c:pt>
                <c:pt idx="5477">
                  <c:v>0</c:v>
                </c:pt>
                <c:pt idx="5478">
                  <c:v>0</c:v>
                </c:pt>
                <c:pt idx="5479">
                  <c:v>0</c:v>
                </c:pt>
                <c:pt idx="5480">
                  <c:v>0</c:v>
                </c:pt>
                <c:pt idx="5481">
                  <c:v>0</c:v>
                </c:pt>
                <c:pt idx="5482">
                  <c:v>0</c:v>
                </c:pt>
                <c:pt idx="5483">
                  <c:v>0</c:v>
                </c:pt>
                <c:pt idx="5484">
                  <c:v>0</c:v>
                </c:pt>
                <c:pt idx="5485">
                  <c:v>0</c:v>
                </c:pt>
                <c:pt idx="5486">
                  <c:v>0</c:v>
                </c:pt>
                <c:pt idx="5487">
                  <c:v>0</c:v>
                </c:pt>
                <c:pt idx="5488">
                  <c:v>0</c:v>
                </c:pt>
                <c:pt idx="5489">
                  <c:v>0</c:v>
                </c:pt>
                <c:pt idx="5490">
                  <c:v>0</c:v>
                </c:pt>
                <c:pt idx="5491">
                  <c:v>0</c:v>
                </c:pt>
                <c:pt idx="5492">
                  <c:v>0</c:v>
                </c:pt>
                <c:pt idx="5493">
                  <c:v>0</c:v>
                </c:pt>
                <c:pt idx="5494">
                  <c:v>0</c:v>
                </c:pt>
                <c:pt idx="5495">
                  <c:v>0</c:v>
                </c:pt>
                <c:pt idx="5496">
                  <c:v>0</c:v>
                </c:pt>
                <c:pt idx="5497">
                  <c:v>0</c:v>
                </c:pt>
                <c:pt idx="5498">
                  <c:v>0</c:v>
                </c:pt>
                <c:pt idx="5499">
                  <c:v>0</c:v>
                </c:pt>
                <c:pt idx="5500">
                  <c:v>0</c:v>
                </c:pt>
                <c:pt idx="5501">
                  <c:v>0</c:v>
                </c:pt>
                <c:pt idx="5502">
                  <c:v>0</c:v>
                </c:pt>
                <c:pt idx="5503">
                  <c:v>0</c:v>
                </c:pt>
                <c:pt idx="5504">
                  <c:v>0</c:v>
                </c:pt>
                <c:pt idx="5505">
                  <c:v>0</c:v>
                </c:pt>
                <c:pt idx="5506">
                  <c:v>0</c:v>
                </c:pt>
                <c:pt idx="5507">
                  <c:v>0</c:v>
                </c:pt>
                <c:pt idx="5508">
                  <c:v>0</c:v>
                </c:pt>
                <c:pt idx="5509">
                  <c:v>0</c:v>
                </c:pt>
                <c:pt idx="5510">
                  <c:v>0</c:v>
                </c:pt>
                <c:pt idx="5511">
                  <c:v>0</c:v>
                </c:pt>
                <c:pt idx="5512">
                  <c:v>0</c:v>
                </c:pt>
                <c:pt idx="5513">
                  <c:v>0</c:v>
                </c:pt>
                <c:pt idx="5514">
                  <c:v>0</c:v>
                </c:pt>
                <c:pt idx="5515">
                  <c:v>0</c:v>
                </c:pt>
                <c:pt idx="5516">
                  <c:v>0</c:v>
                </c:pt>
                <c:pt idx="5517">
                  <c:v>0</c:v>
                </c:pt>
                <c:pt idx="5518">
                  <c:v>0</c:v>
                </c:pt>
                <c:pt idx="5519">
                  <c:v>0</c:v>
                </c:pt>
                <c:pt idx="5520">
                  <c:v>0</c:v>
                </c:pt>
                <c:pt idx="5521">
                  <c:v>0</c:v>
                </c:pt>
                <c:pt idx="5522">
                  <c:v>0</c:v>
                </c:pt>
                <c:pt idx="5523">
                  <c:v>0</c:v>
                </c:pt>
                <c:pt idx="5524">
                  <c:v>0</c:v>
                </c:pt>
                <c:pt idx="5525">
                  <c:v>0</c:v>
                </c:pt>
                <c:pt idx="5526">
                  <c:v>0</c:v>
                </c:pt>
                <c:pt idx="5527">
                  <c:v>0</c:v>
                </c:pt>
                <c:pt idx="5528">
                  <c:v>0</c:v>
                </c:pt>
                <c:pt idx="5529">
                  <c:v>0</c:v>
                </c:pt>
                <c:pt idx="5530">
                  <c:v>0</c:v>
                </c:pt>
                <c:pt idx="5531">
                  <c:v>0</c:v>
                </c:pt>
                <c:pt idx="5532">
                  <c:v>0</c:v>
                </c:pt>
                <c:pt idx="5533">
                  <c:v>0</c:v>
                </c:pt>
                <c:pt idx="5534">
                  <c:v>0</c:v>
                </c:pt>
                <c:pt idx="5535">
                  <c:v>0</c:v>
                </c:pt>
                <c:pt idx="5536">
                  <c:v>0</c:v>
                </c:pt>
                <c:pt idx="5537">
                  <c:v>0</c:v>
                </c:pt>
                <c:pt idx="5538">
                  <c:v>0</c:v>
                </c:pt>
                <c:pt idx="5539">
                  <c:v>0</c:v>
                </c:pt>
                <c:pt idx="5540">
                  <c:v>0</c:v>
                </c:pt>
                <c:pt idx="5541">
                  <c:v>0</c:v>
                </c:pt>
                <c:pt idx="5542">
                  <c:v>0</c:v>
                </c:pt>
                <c:pt idx="5543">
                  <c:v>0</c:v>
                </c:pt>
                <c:pt idx="5544">
                  <c:v>0</c:v>
                </c:pt>
                <c:pt idx="5545">
                  <c:v>0</c:v>
                </c:pt>
                <c:pt idx="5546">
                  <c:v>0</c:v>
                </c:pt>
                <c:pt idx="5547">
                  <c:v>0</c:v>
                </c:pt>
                <c:pt idx="5548">
                  <c:v>0</c:v>
                </c:pt>
                <c:pt idx="5549">
                  <c:v>0</c:v>
                </c:pt>
                <c:pt idx="5550">
                  <c:v>0</c:v>
                </c:pt>
                <c:pt idx="5551">
                  <c:v>0</c:v>
                </c:pt>
                <c:pt idx="5552">
                  <c:v>0</c:v>
                </c:pt>
                <c:pt idx="5553">
                  <c:v>0</c:v>
                </c:pt>
                <c:pt idx="5554">
                  <c:v>0</c:v>
                </c:pt>
                <c:pt idx="5555">
                  <c:v>0</c:v>
                </c:pt>
                <c:pt idx="5556">
                  <c:v>0</c:v>
                </c:pt>
                <c:pt idx="5557">
                  <c:v>0</c:v>
                </c:pt>
                <c:pt idx="5558">
                  <c:v>0</c:v>
                </c:pt>
                <c:pt idx="5559">
                  <c:v>0</c:v>
                </c:pt>
                <c:pt idx="5560">
                  <c:v>0</c:v>
                </c:pt>
                <c:pt idx="5561">
                  <c:v>0</c:v>
                </c:pt>
                <c:pt idx="5562">
                  <c:v>0</c:v>
                </c:pt>
                <c:pt idx="5563">
                  <c:v>0</c:v>
                </c:pt>
                <c:pt idx="5564">
                  <c:v>0</c:v>
                </c:pt>
                <c:pt idx="5565">
                  <c:v>0</c:v>
                </c:pt>
                <c:pt idx="5566">
                  <c:v>0</c:v>
                </c:pt>
                <c:pt idx="5567">
                  <c:v>0</c:v>
                </c:pt>
                <c:pt idx="5568">
                  <c:v>0</c:v>
                </c:pt>
                <c:pt idx="5569">
                  <c:v>0</c:v>
                </c:pt>
                <c:pt idx="5570">
                  <c:v>0</c:v>
                </c:pt>
                <c:pt idx="5571">
                  <c:v>0</c:v>
                </c:pt>
                <c:pt idx="5572">
                  <c:v>0</c:v>
                </c:pt>
                <c:pt idx="5573">
                  <c:v>0</c:v>
                </c:pt>
                <c:pt idx="5574">
                  <c:v>0</c:v>
                </c:pt>
                <c:pt idx="5575">
                  <c:v>0</c:v>
                </c:pt>
                <c:pt idx="5576">
                  <c:v>0</c:v>
                </c:pt>
                <c:pt idx="5577">
                  <c:v>0</c:v>
                </c:pt>
                <c:pt idx="5578">
                  <c:v>0</c:v>
                </c:pt>
                <c:pt idx="5579">
                  <c:v>0</c:v>
                </c:pt>
                <c:pt idx="5580">
                  <c:v>0</c:v>
                </c:pt>
                <c:pt idx="5581">
                  <c:v>0</c:v>
                </c:pt>
                <c:pt idx="5582">
                  <c:v>0</c:v>
                </c:pt>
                <c:pt idx="5583">
                  <c:v>0</c:v>
                </c:pt>
                <c:pt idx="5584">
                  <c:v>0</c:v>
                </c:pt>
                <c:pt idx="5585">
                  <c:v>0</c:v>
                </c:pt>
                <c:pt idx="5586">
                  <c:v>0</c:v>
                </c:pt>
                <c:pt idx="5587">
                  <c:v>0</c:v>
                </c:pt>
                <c:pt idx="5588">
                  <c:v>0</c:v>
                </c:pt>
                <c:pt idx="5589">
                  <c:v>0</c:v>
                </c:pt>
                <c:pt idx="5590">
                  <c:v>0</c:v>
                </c:pt>
                <c:pt idx="5591">
                  <c:v>0</c:v>
                </c:pt>
                <c:pt idx="5592">
                  <c:v>0</c:v>
                </c:pt>
                <c:pt idx="5593">
                  <c:v>0</c:v>
                </c:pt>
                <c:pt idx="5594">
                  <c:v>0</c:v>
                </c:pt>
                <c:pt idx="5595">
                  <c:v>0</c:v>
                </c:pt>
                <c:pt idx="5596">
                  <c:v>0</c:v>
                </c:pt>
                <c:pt idx="5597">
                  <c:v>0</c:v>
                </c:pt>
                <c:pt idx="5598">
                  <c:v>0</c:v>
                </c:pt>
                <c:pt idx="5599">
                  <c:v>0</c:v>
                </c:pt>
                <c:pt idx="5600">
                  <c:v>0</c:v>
                </c:pt>
                <c:pt idx="5601">
                  <c:v>0</c:v>
                </c:pt>
                <c:pt idx="5602">
                  <c:v>0</c:v>
                </c:pt>
                <c:pt idx="5603">
                  <c:v>0</c:v>
                </c:pt>
                <c:pt idx="5604">
                  <c:v>0</c:v>
                </c:pt>
                <c:pt idx="5605">
                  <c:v>0</c:v>
                </c:pt>
                <c:pt idx="5606">
                  <c:v>0</c:v>
                </c:pt>
                <c:pt idx="5607">
                  <c:v>0</c:v>
                </c:pt>
                <c:pt idx="5608">
                  <c:v>0</c:v>
                </c:pt>
                <c:pt idx="5609">
                  <c:v>0</c:v>
                </c:pt>
                <c:pt idx="5610">
                  <c:v>0</c:v>
                </c:pt>
                <c:pt idx="5611">
                  <c:v>0</c:v>
                </c:pt>
                <c:pt idx="5612">
                  <c:v>0</c:v>
                </c:pt>
                <c:pt idx="5613">
                  <c:v>0</c:v>
                </c:pt>
                <c:pt idx="5614">
                  <c:v>0</c:v>
                </c:pt>
                <c:pt idx="5615">
                  <c:v>0</c:v>
                </c:pt>
                <c:pt idx="5616">
                  <c:v>0</c:v>
                </c:pt>
                <c:pt idx="5617">
                  <c:v>0</c:v>
                </c:pt>
                <c:pt idx="5618">
                  <c:v>0</c:v>
                </c:pt>
                <c:pt idx="5619">
                  <c:v>0</c:v>
                </c:pt>
                <c:pt idx="5620">
                  <c:v>0</c:v>
                </c:pt>
                <c:pt idx="5621">
                  <c:v>0</c:v>
                </c:pt>
                <c:pt idx="5622">
                  <c:v>0</c:v>
                </c:pt>
                <c:pt idx="5623">
                  <c:v>0</c:v>
                </c:pt>
                <c:pt idx="5624">
                  <c:v>0</c:v>
                </c:pt>
                <c:pt idx="5625">
                  <c:v>0</c:v>
                </c:pt>
                <c:pt idx="5626">
                  <c:v>0</c:v>
                </c:pt>
                <c:pt idx="5627">
                  <c:v>0</c:v>
                </c:pt>
                <c:pt idx="5628">
                  <c:v>0</c:v>
                </c:pt>
                <c:pt idx="5629">
                  <c:v>0</c:v>
                </c:pt>
                <c:pt idx="5630">
                  <c:v>0</c:v>
                </c:pt>
                <c:pt idx="5631">
                  <c:v>0</c:v>
                </c:pt>
                <c:pt idx="5632">
                  <c:v>0</c:v>
                </c:pt>
                <c:pt idx="5633">
                  <c:v>0</c:v>
                </c:pt>
                <c:pt idx="5634">
                  <c:v>0</c:v>
                </c:pt>
                <c:pt idx="5635">
                  <c:v>0</c:v>
                </c:pt>
                <c:pt idx="5636">
                  <c:v>0</c:v>
                </c:pt>
                <c:pt idx="5637">
                  <c:v>0</c:v>
                </c:pt>
                <c:pt idx="5638">
                  <c:v>0</c:v>
                </c:pt>
                <c:pt idx="5639">
                  <c:v>0</c:v>
                </c:pt>
                <c:pt idx="5640">
                  <c:v>0</c:v>
                </c:pt>
                <c:pt idx="5641">
                  <c:v>0</c:v>
                </c:pt>
                <c:pt idx="5642">
                  <c:v>0</c:v>
                </c:pt>
                <c:pt idx="5643">
                  <c:v>0</c:v>
                </c:pt>
                <c:pt idx="5644">
                  <c:v>0</c:v>
                </c:pt>
                <c:pt idx="5645">
                  <c:v>0</c:v>
                </c:pt>
                <c:pt idx="5646">
                  <c:v>0</c:v>
                </c:pt>
                <c:pt idx="5647">
                  <c:v>0</c:v>
                </c:pt>
                <c:pt idx="5648">
                  <c:v>0</c:v>
                </c:pt>
                <c:pt idx="5649">
                  <c:v>0</c:v>
                </c:pt>
                <c:pt idx="5650">
                  <c:v>0</c:v>
                </c:pt>
                <c:pt idx="5651">
                  <c:v>0</c:v>
                </c:pt>
                <c:pt idx="5652">
                  <c:v>0</c:v>
                </c:pt>
                <c:pt idx="5653">
                  <c:v>0</c:v>
                </c:pt>
                <c:pt idx="5654">
                  <c:v>0</c:v>
                </c:pt>
                <c:pt idx="5655">
                  <c:v>0</c:v>
                </c:pt>
                <c:pt idx="5656">
                  <c:v>0</c:v>
                </c:pt>
                <c:pt idx="5657">
                  <c:v>0</c:v>
                </c:pt>
                <c:pt idx="5658">
                  <c:v>0</c:v>
                </c:pt>
                <c:pt idx="5659">
                  <c:v>0</c:v>
                </c:pt>
                <c:pt idx="5660">
                  <c:v>0</c:v>
                </c:pt>
                <c:pt idx="5661">
                  <c:v>0</c:v>
                </c:pt>
                <c:pt idx="5662">
                  <c:v>0</c:v>
                </c:pt>
                <c:pt idx="5663">
                  <c:v>0</c:v>
                </c:pt>
                <c:pt idx="5664">
                  <c:v>0</c:v>
                </c:pt>
                <c:pt idx="5665">
                  <c:v>0</c:v>
                </c:pt>
                <c:pt idx="5666">
                  <c:v>0</c:v>
                </c:pt>
                <c:pt idx="5667">
                  <c:v>0</c:v>
                </c:pt>
                <c:pt idx="5668">
                  <c:v>0</c:v>
                </c:pt>
                <c:pt idx="5669">
                  <c:v>0</c:v>
                </c:pt>
                <c:pt idx="5670">
                  <c:v>0</c:v>
                </c:pt>
                <c:pt idx="5671">
                  <c:v>0</c:v>
                </c:pt>
                <c:pt idx="5672">
                  <c:v>0</c:v>
                </c:pt>
                <c:pt idx="5673">
                  <c:v>0</c:v>
                </c:pt>
                <c:pt idx="5674">
                  <c:v>0</c:v>
                </c:pt>
                <c:pt idx="5675">
                  <c:v>0</c:v>
                </c:pt>
                <c:pt idx="5676">
                  <c:v>0</c:v>
                </c:pt>
                <c:pt idx="5677">
                  <c:v>0</c:v>
                </c:pt>
                <c:pt idx="5678">
                  <c:v>0</c:v>
                </c:pt>
                <c:pt idx="5679">
                  <c:v>0</c:v>
                </c:pt>
                <c:pt idx="5680">
                  <c:v>0</c:v>
                </c:pt>
                <c:pt idx="5681">
                  <c:v>0</c:v>
                </c:pt>
                <c:pt idx="5682">
                  <c:v>0</c:v>
                </c:pt>
                <c:pt idx="5683">
                  <c:v>0</c:v>
                </c:pt>
                <c:pt idx="5684">
                  <c:v>0</c:v>
                </c:pt>
                <c:pt idx="5685">
                  <c:v>0</c:v>
                </c:pt>
                <c:pt idx="5686">
                  <c:v>0</c:v>
                </c:pt>
                <c:pt idx="5687">
                  <c:v>0</c:v>
                </c:pt>
                <c:pt idx="5688">
                  <c:v>0</c:v>
                </c:pt>
                <c:pt idx="5689">
                  <c:v>0</c:v>
                </c:pt>
                <c:pt idx="5690">
                  <c:v>0</c:v>
                </c:pt>
                <c:pt idx="5691">
                  <c:v>0</c:v>
                </c:pt>
                <c:pt idx="5692">
                  <c:v>0</c:v>
                </c:pt>
                <c:pt idx="5693">
                  <c:v>0</c:v>
                </c:pt>
                <c:pt idx="5694">
                  <c:v>0</c:v>
                </c:pt>
                <c:pt idx="5695">
                  <c:v>0</c:v>
                </c:pt>
                <c:pt idx="5696">
                  <c:v>0</c:v>
                </c:pt>
                <c:pt idx="5697">
                  <c:v>0</c:v>
                </c:pt>
                <c:pt idx="5698">
                  <c:v>0</c:v>
                </c:pt>
                <c:pt idx="5699">
                  <c:v>0</c:v>
                </c:pt>
                <c:pt idx="5700">
                  <c:v>0</c:v>
                </c:pt>
                <c:pt idx="5701">
                  <c:v>0</c:v>
                </c:pt>
                <c:pt idx="5702">
                  <c:v>0</c:v>
                </c:pt>
                <c:pt idx="5703">
                  <c:v>0</c:v>
                </c:pt>
                <c:pt idx="5704">
                  <c:v>0</c:v>
                </c:pt>
                <c:pt idx="5705">
                  <c:v>0</c:v>
                </c:pt>
                <c:pt idx="5706">
                  <c:v>0</c:v>
                </c:pt>
                <c:pt idx="5707">
                  <c:v>0</c:v>
                </c:pt>
                <c:pt idx="5708">
                  <c:v>0</c:v>
                </c:pt>
                <c:pt idx="5709">
                  <c:v>0</c:v>
                </c:pt>
                <c:pt idx="5710">
                  <c:v>0</c:v>
                </c:pt>
                <c:pt idx="5711">
                  <c:v>0</c:v>
                </c:pt>
                <c:pt idx="5712">
                  <c:v>0</c:v>
                </c:pt>
                <c:pt idx="5713">
                  <c:v>0</c:v>
                </c:pt>
                <c:pt idx="5714">
                  <c:v>0</c:v>
                </c:pt>
                <c:pt idx="5715">
                  <c:v>0</c:v>
                </c:pt>
                <c:pt idx="5716">
                  <c:v>0</c:v>
                </c:pt>
                <c:pt idx="5717">
                  <c:v>0</c:v>
                </c:pt>
                <c:pt idx="5718">
                  <c:v>0</c:v>
                </c:pt>
                <c:pt idx="5719">
                  <c:v>0</c:v>
                </c:pt>
                <c:pt idx="5720">
                  <c:v>0</c:v>
                </c:pt>
                <c:pt idx="5721">
                  <c:v>0</c:v>
                </c:pt>
                <c:pt idx="5722">
                  <c:v>0</c:v>
                </c:pt>
                <c:pt idx="5723">
                  <c:v>0</c:v>
                </c:pt>
                <c:pt idx="5724">
                  <c:v>0</c:v>
                </c:pt>
                <c:pt idx="5725">
                  <c:v>0</c:v>
                </c:pt>
                <c:pt idx="5726">
                  <c:v>0</c:v>
                </c:pt>
                <c:pt idx="5727">
                  <c:v>0</c:v>
                </c:pt>
                <c:pt idx="5728">
                  <c:v>0</c:v>
                </c:pt>
                <c:pt idx="5729">
                  <c:v>0</c:v>
                </c:pt>
                <c:pt idx="5730">
                  <c:v>0</c:v>
                </c:pt>
                <c:pt idx="5731">
                  <c:v>0</c:v>
                </c:pt>
                <c:pt idx="5732">
                  <c:v>0</c:v>
                </c:pt>
                <c:pt idx="5733">
                  <c:v>0</c:v>
                </c:pt>
                <c:pt idx="5734">
                  <c:v>0</c:v>
                </c:pt>
                <c:pt idx="5735">
                  <c:v>0</c:v>
                </c:pt>
                <c:pt idx="5736">
                  <c:v>0</c:v>
                </c:pt>
                <c:pt idx="5737">
                  <c:v>0</c:v>
                </c:pt>
                <c:pt idx="5738">
                  <c:v>0</c:v>
                </c:pt>
                <c:pt idx="5739">
                  <c:v>0</c:v>
                </c:pt>
                <c:pt idx="5740">
                  <c:v>0</c:v>
                </c:pt>
                <c:pt idx="5741">
                  <c:v>0</c:v>
                </c:pt>
                <c:pt idx="5742">
                  <c:v>0</c:v>
                </c:pt>
                <c:pt idx="5743">
                  <c:v>0</c:v>
                </c:pt>
                <c:pt idx="5744">
                  <c:v>0</c:v>
                </c:pt>
                <c:pt idx="5745">
                  <c:v>0</c:v>
                </c:pt>
                <c:pt idx="5746">
                  <c:v>0</c:v>
                </c:pt>
                <c:pt idx="5747">
                  <c:v>0</c:v>
                </c:pt>
                <c:pt idx="5748">
                  <c:v>0</c:v>
                </c:pt>
                <c:pt idx="5749">
                  <c:v>0</c:v>
                </c:pt>
                <c:pt idx="5750">
                  <c:v>0</c:v>
                </c:pt>
                <c:pt idx="5751">
                  <c:v>0</c:v>
                </c:pt>
                <c:pt idx="5752">
                  <c:v>0</c:v>
                </c:pt>
                <c:pt idx="5753">
                  <c:v>0</c:v>
                </c:pt>
                <c:pt idx="5754">
                  <c:v>0</c:v>
                </c:pt>
                <c:pt idx="5755">
                  <c:v>0</c:v>
                </c:pt>
                <c:pt idx="5756">
                  <c:v>0</c:v>
                </c:pt>
                <c:pt idx="5757">
                  <c:v>0</c:v>
                </c:pt>
                <c:pt idx="5758">
                  <c:v>0</c:v>
                </c:pt>
                <c:pt idx="5759">
                  <c:v>0</c:v>
                </c:pt>
                <c:pt idx="5760">
                  <c:v>0</c:v>
                </c:pt>
                <c:pt idx="5761">
                  <c:v>0</c:v>
                </c:pt>
                <c:pt idx="5762">
                  <c:v>0</c:v>
                </c:pt>
                <c:pt idx="5763">
                  <c:v>0</c:v>
                </c:pt>
                <c:pt idx="5764">
                  <c:v>0</c:v>
                </c:pt>
                <c:pt idx="5765">
                  <c:v>0</c:v>
                </c:pt>
                <c:pt idx="5766">
                  <c:v>0</c:v>
                </c:pt>
                <c:pt idx="5767">
                  <c:v>0</c:v>
                </c:pt>
                <c:pt idx="5768">
                  <c:v>0</c:v>
                </c:pt>
                <c:pt idx="5769">
                  <c:v>0</c:v>
                </c:pt>
                <c:pt idx="5770">
                  <c:v>0</c:v>
                </c:pt>
                <c:pt idx="5771">
                  <c:v>0</c:v>
                </c:pt>
                <c:pt idx="5772">
                  <c:v>0</c:v>
                </c:pt>
                <c:pt idx="5773">
                  <c:v>0</c:v>
                </c:pt>
                <c:pt idx="5774">
                  <c:v>0</c:v>
                </c:pt>
                <c:pt idx="5775">
                  <c:v>0</c:v>
                </c:pt>
                <c:pt idx="5776">
                  <c:v>0</c:v>
                </c:pt>
                <c:pt idx="5777">
                  <c:v>0</c:v>
                </c:pt>
                <c:pt idx="5778">
                  <c:v>0</c:v>
                </c:pt>
                <c:pt idx="5779">
                  <c:v>0</c:v>
                </c:pt>
                <c:pt idx="5780">
                  <c:v>0</c:v>
                </c:pt>
                <c:pt idx="5781">
                  <c:v>0</c:v>
                </c:pt>
                <c:pt idx="5782">
                  <c:v>0</c:v>
                </c:pt>
                <c:pt idx="5783">
                  <c:v>0</c:v>
                </c:pt>
                <c:pt idx="5784">
                  <c:v>0</c:v>
                </c:pt>
                <c:pt idx="5785">
                  <c:v>0</c:v>
                </c:pt>
                <c:pt idx="5786">
                  <c:v>0</c:v>
                </c:pt>
                <c:pt idx="5787">
                  <c:v>0</c:v>
                </c:pt>
                <c:pt idx="5788">
                  <c:v>0</c:v>
                </c:pt>
                <c:pt idx="5789">
                  <c:v>0</c:v>
                </c:pt>
                <c:pt idx="5790">
                  <c:v>0</c:v>
                </c:pt>
                <c:pt idx="5791">
                  <c:v>0</c:v>
                </c:pt>
                <c:pt idx="5792">
                  <c:v>0</c:v>
                </c:pt>
                <c:pt idx="5793">
                  <c:v>0</c:v>
                </c:pt>
                <c:pt idx="5794">
                  <c:v>0</c:v>
                </c:pt>
                <c:pt idx="5795">
                  <c:v>0</c:v>
                </c:pt>
                <c:pt idx="5796">
                  <c:v>0</c:v>
                </c:pt>
                <c:pt idx="5797">
                  <c:v>0</c:v>
                </c:pt>
                <c:pt idx="5798">
                  <c:v>0</c:v>
                </c:pt>
                <c:pt idx="5799">
                  <c:v>0</c:v>
                </c:pt>
                <c:pt idx="5800">
                  <c:v>0</c:v>
                </c:pt>
                <c:pt idx="5801">
                  <c:v>0</c:v>
                </c:pt>
                <c:pt idx="5802">
                  <c:v>0</c:v>
                </c:pt>
                <c:pt idx="5803">
                  <c:v>0</c:v>
                </c:pt>
                <c:pt idx="5804">
                  <c:v>0</c:v>
                </c:pt>
                <c:pt idx="5805">
                  <c:v>0</c:v>
                </c:pt>
                <c:pt idx="5806">
                  <c:v>0</c:v>
                </c:pt>
                <c:pt idx="5807">
                  <c:v>0</c:v>
                </c:pt>
                <c:pt idx="5808">
                  <c:v>0</c:v>
                </c:pt>
                <c:pt idx="5809">
                  <c:v>0</c:v>
                </c:pt>
                <c:pt idx="5810">
                  <c:v>0</c:v>
                </c:pt>
                <c:pt idx="5811">
                  <c:v>0</c:v>
                </c:pt>
                <c:pt idx="5812">
                  <c:v>0</c:v>
                </c:pt>
                <c:pt idx="5813">
                  <c:v>0</c:v>
                </c:pt>
                <c:pt idx="5814">
                  <c:v>0</c:v>
                </c:pt>
                <c:pt idx="5815">
                  <c:v>0</c:v>
                </c:pt>
                <c:pt idx="5816">
                  <c:v>0</c:v>
                </c:pt>
                <c:pt idx="5817">
                  <c:v>0</c:v>
                </c:pt>
                <c:pt idx="5818">
                  <c:v>0</c:v>
                </c:pt>
                <c:pt idx="5819">
                  <c:v>0</c:v>
                </c:pt>
                <c:pt idx="5820">
                  <c:v>0</c:v>
                </c:pt>
                <c:pt idx="5821">
                  <c:v>0</c:v>
                </c:pt>
                <c:pt idx="5822">
                  <c:v>0</c:v>
                </c:pt>
                <c:pt idx="5823">
                  <c:v>0</c:v>
                </c:pt>
                <c:pt idx="5824">
                  <c:v>0</c:v>
                </c:pt>
                <c:pt idx="5825">
                  <c:v>0</c:v>
                </c:pt>
                <c:pt idx="5826">
                  <c:v>0</c:v>
                </c:pt>
                <c:pt idx="5827">
                  <c:v>0</c:v>
                </c:pt>
                <c:pt idx="5828">
                  <c:v>0</c:v>
                </c:pt>
                <c:pt idx="5829">
                  <c:v>0</c:v>
                </c:pt>
                <c:pt idx="5830">
                  <c:v>0</c:v>
                </c:pt>
                <c:pt idx="5831">
                  <c:v>0</c:v>
                </c:pt>
                <c:pt idx="5832">
                  <c:v>0</c:v>
                </c:pt>
                <c:pt idx="5833">
                  <c:v>0</c:v>
                </c:pt>
                <c:pt idx="5834">
                  <c:v>0</c:v>
                </c:pt>
                <c:pt idx="5835">
                  <c:v>0</c:v>
                </c:pt>
                <c:pt idx="5836">
                  <c:v>0</c:v>
                </c:pt>
                <c:pt idx="5837">
                  <c:v>0</c:v>
                </c:pt>
                <c:pt idx="5838">
                  <c:v>0</c:v>
                </c:pt>
                <c:pt idx="5839">
                  <c:v>0</c:v>
                </c:pt>
                <c:pt idx="5840">
                  <c:v>0</c:v>
                </c:pt>
                <c:pt idx="5841">
                  <c:v>0</c:v>
                </c:pt>
                <c:pt idx="5842">
                  <c:v>0</c:v>
                </c:pt>
                <c:pt idx="5843">
                  <c:v>0</c:v>
                </c:pt>
                <c:pt idx="5844">
                  <c:v>0</c:v>
                </c:pt>
                <c:pt idx="5845">
                  <c:v>0</c:v>
                </c:pt>
                <c:pt idx="5846">
                  <c:v>0</c:v>
                </c:pt>
                <c:pt idx="5847">
                  <c:v>0</c:v>
                </c:pt>
                <c:pt idx="5848">
                  <c:v>0</c:v>
                </c:pt>
                <c:pt idx="5849">
                  <c:v>0</c:v>
                </c:pt>
                <c:pt idx="5850">
                  <c:v>0</c:v>
                </c:pt>
                <c:pt idx="5851">
                  <c:v>0</c:v>
                </c:pt>
                <c:pt idx="5852">
                  <c:v>0</c:v>
                </c:pt>
                <c:pt idx="5853">
                  <c:v>0</c:v>
                </c:pt>
                <c:pt idx="5854">
                  <c:v>0</c:v>
                </c:pt>
                <c:pt idx="5855">
                  <c:v>0</c:v>
                </c:pt>
                <c:pt idx="5856">
                  <c:v>0</c:v>
                </c:pt>
                <c:pt idx="5857">
                  <c:v>0</c:v>
                </c:pt>
                <c:pt idx="5858">
                  <c:v>0</c:v>
                </c:pt>
                <c:pt idx="5859">
                  <c:v>0</c:v>
                </c:pt>
                <c:pt idx="5860">
                  <c:v>0</c:v>
                </c:pt>
                <c:pt idx="5861">
                  <c:v>0</c:v>
                </c:pt>
                <c:pt idx="5862">
                  <c:v>0</c:v>
                </c:pt>
                <c:pt idx="5863">
                  <c:v>0</c:v>
                </c:pt>
                <c:pt idx="5864">
                  <c:v>0</c:v>
                </c:pt>
                <c:pt idx="5865">
                  <c:v>0</c:v>
                </c:pt>
                <c:pt idx="5866">
                  <c:v>0</c:v>
                </c:pt>
                <c:pt idx="5867">
                  <c:v>0</c:v>
                </c:pt>
                <c:pt idx="5868">
                  <c:v>0</c:v>
                </c:pt>
                <c:pt idx="5869">
                  <c:v>0</c:v>
                </c:pt>
                <c:pt idx="5870">
                  <c:v>0</c:v>
                </c:pt>
                <c:pt idx="5871">
                  <c:v>0</c:v>
                </c:pt>
                <c:pt idx="5872">
                  <c:v>0</c:v>
                </c:pt>
                <c:pt idx="5873">
                  <c:v>0</c:v>
                </c:pt>
                <c:pt idx="5874">
                  <c:v>0</c:v>
                </c:pt>
                <c:pt idx="5875">
                  <c:v>0</c:v>
                </c:pt>
                <c:pt idx="5876">
                  <c:v>0</c:v>
                </c:pt>
                <c:pt idx="5877">
                  <c:v>0</c:v>
                </c:pt>
                <c:pt idx="5878">
                  <c:v>0</c:v>
                </c:pt>
                <c:pt idx="5879">
                  <c:v>0</c:v>
                </c:pt>
                <c:pt idx="5880">
                  <c:v>0</c:v>
                </c:pt>
                <c:pt idx="5881">
                  <c:v>0</c:v>
                </c:pt>
                <c:pt idx="5882">
                  <c:v>0</c:v>
                </c:pt>
                <c:pt idx="5883">
                  <c:v>0</c:v>
                </c:pt>
                <c:pt idx="5884">
                  <c:v>0</c:v>
                </c:pt>
                <c:pt idx="5885">
                  <c:v>0</c:v>
                </c:pt>
                <c:pt idx="5886">
                  <c:v>0</c:v>
                </c:pt>
                <c:pt idx="5887">
                  <c:v>0</c:v>
                </c:pt>
                <c:pt idx="5888">
                  <c:v>0</c:v>
                </c:pt>
                <c:pt idx="5889">
                  <c:v>0</c:v>
                </c:pt>
                <c:pt idx="5890">
                  <c:v>0</c:v>
                </c:pt>
                <c:pt idx="5891">
                  <c:v>0</c:v>
                </c:pt>
                <c:pt idx="5892">
                  <c:v>0</c:v>
                </c:pt>
                <c:pt idx="5893">
                  <c:v>0</c:v>
                </c:pt>
                <c:pt idx="5894">
                  <c:v>0</c:v>
                </c:pt>
                <c:pt idx="5895">
                  <c:v>0</c:v>
                </c:pt>
                <c:pt idx="5896">
                  <c:v>0</c:v>
                </c:pt>
                <c:pt idx="5897">
                  <c:v>0</c:v>
                </c:pt>
                <c:pt idx="5898">
                  <c:v>0</c:v>
                </c:pt>
                <c:pt idx="5899">
                  <c:v>0</c:v>
                </c:pt>
                <c:pt idx="5900">
                  <c:v>0</c:v>
                </c:pt>
                <c:pt idx="5901">
                  <c:v>0</c:v>
                </c:pt>
                <c:pt idx="5902">
                  <c:v>0</c:v>
                </c:pt>
                <c:pt idx="5903">
                  <c:v>0</c:v>
                </c:pt>
                <c:pt idx="5904">
                  <c:v>0</c:v>
                </c:pt>
                <c:pt idx="5905">
                  <c:v>0</c:v>
                </c:pt>
                <c:pt idx="5906">
                  <c:v>0</c:v>
                </c:pt>
                <c:pt idx="5907">
                  <c:v>0</c:v>
                </c:pt>
                <c:pt idx="5908">
                  <c:v>0</c:v>
                </c:pt>
                <c:pt idx="5909">
                  <c:v>0</c:v>
                </c:pt>
                <c:pt idx="5910">
                  <c:v>0</c:v>
                </c:pt>
                <c:pt idx="5911">
                  <c:v>0</c:v>
                </c:pt>
                <c:pt idx="5912">
                  <c:v>0</c:v>
                </c:pt>
                <c:pt idx="5913">
                  <c:v>0</c:v>
                </c:pt>
                <c:pt idx="5914">
                  <c:v>0</c:v>
                </c:pt>
                <c:pt idx="5915">
                  <c:v>0</c:v>
                </c:pt>
                <c:pt idx="5916">
                  <c:v>0</c:v>
                </c:pt>
                <c:pt idx="5917">
                  <c:v>0</c:v>
                </c:pt>
                <c:pt idx="5918">
                  <c:v>0</c:v>
                </c:pt>
                <c:pt idx="5919">
                  <c:v>0</c:v>
                </c:pt>
                <c:pt idx="5920">
                  <c:v>0</c:v>
                </c:pt>
                <c:pt idx="5921">
                  <c:v>0</c:v>
                </c:pt>
                <c:pt idx="5922">
                  <c:v>0</c:v>
                </c:pt>
                <c:pt idx="5923">
                  <c:v>0</c:v>
                </c:pt>
                <c:pt idx="5924">
                  <c:v>0</c:v>
                </c:pt>
                <c:pt idx="5925">
                  <c:v>0</c:v>
                </c:pt>
                <c:pt idx="5926">
                  <c:v>0</c:v>
                </c:pt>
                <c:pt idx="5927">
                  <c:v>0</c:v>
                </c:pt>
                <c:pt idx="5928">
                  <c:v>0</c:v>
                </c:pt>
                <c:pt idx="5929">
                  <c:v>0</c:v>
                </c:pt>
                <c:pt idx="5930">
                  <c:v>0</c:v>
                </c:pt>
                <c:pt idx="5931">
                  <c:v>0</c:v>
                </c:pt>
                <c:pt idx="5932">
                  <c:v>0</c:v>
                </c:pt>
                <c:pt idx="5933">
                  <c:v>0</c:v>
                </c:pt>
                <c:pt idx="5934">
                  <c:v>0</c:v>
                </c:pt>
                <c:pt idx="5935">
                  <c:v>0</c:v>
                </c:pt>
                <c:pt idx="5936">
                  <c:v>0</c:v>
                </c:pt>
                <c:pt idx="5937">
                  <c:v>0</c:v>
                </c:pt>
                <c:pt idx="5938">
                  <c:v>0</c:v>
                </c:pt>
                <c:pt idx="5939">
                  <c:v>0</c:v>
                </c:pt>
                <c:pt idx="5940">
                  <c:v>0</c:v>
                </c:pt>
                <c:pt idx="5941">
                  <c:v>0</c:v>
                </c:pt>
                <c:pt idx="5942">
                  <c:v>0</c:v>
                </c:pt>
                <c:pt idx="5943">
                  <c:v>0</c:v>
                </c:pt>
                <c:pt idx="5944">
                  <c:v>0</c:v>
                </c:pt>
                <c:pt idx="5945">
                  <c:v>0</c:v>
                </c:pt>
                <c:pt idx="5946">
                  <c:v>0</c:v>
                </c:pt>
                <c:pt idx="5947">
                  <c:v>0</c:v>
                </c:pt>
                <c:pt idx="5948">
                  <c:v>0</c:v>
                </c:pt>
                <c:pt idx="5949">
                  <c:v>0</c:v>
                </c:pt>
                <c:pt idx="5950">
                  <c:v>0</c:v>
                </c:pt>
                <c:pt idx="5951">
                  <c:v>0</c:v>
                </c:pt>
                <c:pt idx="5952">
                  <c:v>0</c:v>
                </c:pt>
                <c:pt idx="5953">
                  <c:v>0</c:v>
                </c:pt>
                <c:pt idx="5954">
                  <c:v>0</c:v>
                </c:pt>
                <c:pt idx="5955">
                  <c:v>0</c:v>
                </c:pt>
                <c:pt idx="5956">
                  <c:v>0</c:v>
                </c:pt>
                <c:pt idx="5957">
                  <c:v>0</c:v>
                </c:pt>
                <c:pt idx="5958">
                  <c:v>0</c:v>
                </c:pt>
                <c:pt idx="5959">
                  <c:v>0</c:v>
                </c:pt>
                <c:pt idx="5960">
                  <c:v>0</c:v>
                </c:pt>
                <c:pt idx="5961">
                  <c:v>0</c:v>
                </c:pt>
                <c:pt idx="5962">
                  <c:v>0</c:v>
                </c:pt>
                <c:pt idx="5963">
                  <c:v>0</c:v>
                </c:pt>
                <c:pt idx="5964">
                  <c:v>0</c:v>
                </c:pt>
                <c:pt idx="5965">
                  <c:v>0</c:v>
                </c:pt>
                <c:pt idx="5966">
                  <c:v>0</c:v>
                </c:pt>
                <c:pt idx="5967">
                  <c:v>0</c:v>
                </c:pt>
                <c:pt idx="5968">
                  <c:v>0</c:v>
                </c:pt>
                <c:pt idx="5969">
                  <c:v>0</c:v>
                </c:pt>
                <c:pt idx="5970">
                  <c:v>0</c:v>
                </c:pt>
                <c:pt idx="5971">
                  <c:v>0</c:v>
                </c:pt>
                <c:pt idx="5972">
                  <c:v>0</c:v>
                </c:pt>
                <c:pt idx="5973">
                  <c:v>0</c:v>
                </c:pt>
                <c:pt idx="5974">
                  <c:v>0</c:v>
                </c:pt>
                <c:pt idx="5975">
                  <c:v>0</c:v>
                </c:pt>
                <c:pt idx="5976">
                  <c:v>0</c:v>
                </c:pt>
                <c:pt idx="5977">
                  <c:v>0</c:v>
                </c:pt>
                <c:pt idx="5978">
                  <c:v>0</c:v>
                </c:pt>
                <c:pt idx="5979">
                  <c:v>0</c:v>
                </c:pt>
                <c:pt idx="5980">
                  <c:v>0</c:v>
                </c:pt>
                <c:pt idx="5981">
                  <c:v>0</c:v>
                </c:pt>
                <c:pt idx="5982">
                  <c:v>0</c:v>
                </c:pt>
                <c:pt idx="5983">
                  <c:v>0</c:v>
                </c:pt>
                <c:pt idx="5984">
                  <c:v>0</c:v>
                </c:pt>
                <c:pt idx="5985">
                  <c:v>0</c:v>
                </c:pt>
                <c:pt idx="5986">
                  <c:v>0</c:v>
                </c:pt>
                <c:pt idx="5987">
                  <c:v>0</c:v>
                </c:pt>
                <c:pt idx="5988">
                  <c:v>0</c:v>
                </c:pt>
                <c:pt idx="5989">
                  <c:v>0</c:v>
                </c:pt>
                <c:pt idx="5990">
                  <c:v>0</c:v>
                </c:pt>
                <c:pt idx="5991">
                  <c:v>0</c:v>
                </c:pt>
                <c:pt idx="5992">
                  <c:v>0</c:v>
                </c:pt>
                <c:pt idx="5993">
                  <c:v>0</c:v>
                </c:pt>
                <c:pt idx="5994">
                  <c:v>0</c:v>
                </c:pt>
                <c:pt idx="5995">
                  <c:v>0</c:v>
                </c:pt>
                <c:pt idx="5996">
                  <c:v>0</c:v>
                </c:pt>
                <c:pt idx="5997">
                  <c:v>0</c:v>
                </c:pt>
                <c:pt idx="5998">
                  <c:v>0</c:v>
                </c:pt>
                <c:pt idx="5999">
                  <c:v>0</c:v>
                </c:pt>
                <c:pt idx="6000">
                  <c:v>0</c:v>
                </c:pt>
                <c:pt idx="6001">
                  <c:v>0</c:v>
                </c:pt>
                <c:pt idx="6002">
                  <c:v>0</c:v>
                </c:pt>
                <c:pt idx="6003">
                  <c:v>0</c:v>
                </c:pt>
                <c:pt idx="6004">
                  <c:v>0</c:v>
                </c:pt>
                <c:pt idx="6005">
                  <c:v>0</c:v>
                </c:pt>
                <c:pt idx="6006">
                  <c:v>0</c:v>
                </c:pt>
                <c:pt idx="6007">
                  <c:v>0</c:v>
                </c:pt>
                <c:pt idx="6008">
                  <c:v>0</c:v>
                </c:pt>
                <c:pt idx="6009">
                  <c:v>0</c:v>
                </c:pt>
                <c:pt idx="6010">
                  <c:v>0</c:v>
                </c:pt>
                <c:pt idx="6011">
                  <c:v>0</c:v>
                </c:pt>
                <c:pt idx="6012">
                  <c:v>0</c:v>
                </c:pt>
                <c:pt idx="6013">
                  <c:v>0</c:v>
                </c:pt>
                <c:pt idx="6014">
                  <c:v>0</c:v>
                </c:pt>
                <c:pt idx="6015">
                  <c:v>0</c:v>
                </c:pt>
                <c:pt idx="6016">
                  <c:v>0</c:v>
                </c:pt>
                <c:pt idx="6017">
                  <c:v>0</c:v>
                </c:pt>
                <c:pt idx="6018">
                  <c:v>0</c:v>
                </c:pt>
                <c:pt idx="6019">
                  <c:v>0</c:v>
                </c:pt>
                <c:pt idx="6020">
                  <c:v>0</c:v>
                </c:pt>
                <c:pt idx="6021">
                  <c:v>0</c:v>
                </c:pt>
                <c:pt idx="6022">
                  <c:v>0</c:v>
                </c:pt>
                <c:pt idx="6023">
                  <c:v>0</c:v>
                </c:pt>
                <c:pt idx="6024">
                  <c:v>0</c:v>
                </c:pt>
                <c:pt idx="6025">
                  <c:v>0</c:v>
                </c:pt>
                <c:pt idx="6026">
                  <c:v>0</c:v>
                </c:pt>
                <c:pt idx="6027">
                  <c:v>0</c:v>
                </c:pt>
                <c:pt idx="6028">
                  <c:v>0</c:v>
                </c:pt>
                <c:pt idx="6029">
                  <c:v>0</c:v>
                </c:pt>
                <c:pt idx="6030">
                  <c:v>0</c:v>
                </c:pt>
                <c:pt idx="6031">
                  <c:v>0</c:v>
                </c:pt>
                <c:pt idx="6032">
                  <c:v>0</c:v>
                </c:pt>
                <c:pt idx="6033">
                  <c:v>0</c:v>
                </c:pt>
                <c:pt idx="6034">
                  <c:v>0</c:v>
                </c:pt>
                <c:pt idx="6035">
                  <c:v>0</c:v>
                </c:pt>
                <c:pt idx="6036">
                  <c:v>0</c:v>
                </c:pt>
                <c:pt idx="6037">
                  <c:v>0</c:v>
                </c:pt>
                <c:pt idx="6038">
                  <c:v>0</c:v>
                </c:pt>
                <c:pt idx="6039">
                  <c:v>0</c:v>
                </c:pt>
                <c:pt idx="6040">
                  <c:v>0</c:v>
                </c:pt>
                <c:pt idx="6041">
                  <c:v>0</c:v>
                </c:pt>
                <c:pt idx="6042">
                  <c:v>0</c:v>
                </c:pt>
                <c:pt idx="6043">
                  <c:v>0</c:v>
                </c:pt>
                <c:pt idx="6044">
                  <c:v>0</c:v>
                </c:pt>
                <c:pt idx="6045">
                  <c:v>0</c:v>
                </c:pt>
                <c:pt idx="6046">
                  <c:v>0</c:v>
                </c:pt>
                <c:pt idx="6047">
                  <c:v>0</c:v>
                </c:pt>
                <c:pt idx="6048">
                  <c:v>0</c:v>
                </c:pt>
                <c:pt idx="6049">
                  <c:v>0</c:v>
                </c:pt>
                <c:pt idx="6050">
                  <c:v>0</c:v>
                </c:pt>
                <c:pt idx="6051">
                  <c:v>0</c:v>
                </c:pt>
                <c:pt idx="6052">
                  <c:v>0</c:v>
                </c:pt>
                <c:pt idx="6053">
                  <c:v>0</c:v>
                </c:pt>
                <c:pt idx="6054">
                  <c:v>0</c:v>
                </c:pt>
                <c:pt idx="6055">
                  <c:v>0</c:v>
                </c:pt>
                <c:pt idx="6056">
                  <c:v>0</c:v>
                </c:pt>
                <c:pt idx="6057">
                  <c:v>0</c:v>
                </c:pt>
                <c:pt idx="6058">
                  <c:v>0</c:v>
                </c:pt>
                <c:pt idx="6059">
                  <c:v>0</c:v>
                </c:pt>
                <c:pt idx="6060">
                  <c:v>0</c:v>
                </c:pt>
                <c:pt idx="6061">
                  <c:v>0</c:v>
                </c:pt>
                <c:pt idx="6062">
                  <c:v>0</c:v>
                </c:pt>
                <c:pt idx="6063">
                  <c:v>0</c:v>
                </c:pt>
                <c:pt idx="6064">
                  <c:v>0</c:v>
                </c:pt>
                <c:pt idx="6065">
                  <c:v>0</c:v>
                </c:pt>
                <c:pt idx="6066">
                  <c:v>0</c:v>
                </c:pt>
                <c:pt idx="6067">
                  <c:v>0</c:v>
                </c:pt>
                <c:pt idx="6068">
                  <c:v>0</c:v>
                </c:pt>
                <c:pt idx="6069">
                  <c:v>0</c:v>
                </c:pt>
                <c:pt idx="6070">
                  <c:v>0</c:v>
                </c:pt>
                <c:pt idx="6071">
                  <c:v>0</c:v>
                </c:pt>
                <c:pt idx="6072">
                  <c:v>0</c:v>
                </c:pt>
                <c:pt idx="6073">
                  <c:v>0</c:v>
                </c:pt>
                <c:pt idx="6074">
                  <c:v>0</c:v>
                </c:pt>
                <c:pt idx="6075">
                  <c:v>0</c:v>
                </c:pt>
                <c:pt idx="6076">
                  <c:v>0</c:v>
                </c:pt>
                <c:pt idx="6077">
                  <c:v>0</c:v>
                </c:pt>
                <c:pt idx="6078">
                  <c:v>0</c:v>
                </c:pt>
                <c:pt idx="6079">
                  <c:v>0</c:v>
                </c:pt>
                <c:pt idx="6080">
                  <c:v>0</c:v>
                </c:pt>
                <c:pt idx="6081">
                  <c:v>0</c:v>
                </c:pt>
                <c:pt idx="6082">
                  <c:v>0</c:v>
                </c:pt>
                <c:pt idx="6083">
                  <c:v>0</c:v>
                </c:pt>
                <c:pt idx="6084">
                  <c:v>0</c:v>
                </c:pt>
                <c:pt idx="6085">
                  <c:v>0</c:v>
                </c:pt>
                <c:pt idx="6086">
                  <c:v>0</c:v>
                </c:pt>
                <c:pt idx="6087">
                  <c:v>0</c:v>
                </c:pt>
                <c:pt idx="6088">
                  <c:v>0</c:v>
                </c:pt>
                <c:pt idx="6089">
                  <c:v>0</c:v>
                </c:pt>
                <c:pt idx="6090">
                  <c:v>0</c:v>
                </c:pt>
                <c:pt idx="6091">
                  <c:v>0</c:v>
                </c:pt>
                <c:pt idx="6092">
                  <c:v>0</c:v>
                </c:pt>
                <c:pt idx="6093">
                  <c:v>0</c:v>
                </c:pt>
                <c:pt idx="6094">
                  <c:v>0</c:v>
                </c:pt>
                <c:pt idx="6095">
                  <c:v>0</c:v>
                </c:pt>
                <c:pt idx="6096">
                  <c:v>0</c:v>
                </c:pt>
                <c:pt idx="6097">
                  <c:v>0</c:v>
                </c:pt>
                <c:pt idx="6098">
                  <c:v>0</c:v>
                </c:pt>
                <c:pt idx="6099">
                  <c:v>0</c:v>
                </c:pt>
                <c:pt idx="6100">
                  <c:v>0</c:v>
                </c:pt>
                <c:pt idx="6101">
                  <c:v>0</c:v>
                </c:pt>
                <c:pt idx="6102">
                  <c:v>0</c:v>
                </c:pt>
                <c:pt idx="6103">
                  <c:v>0</c:v>
                </c:pt>
                <c:pt idx="6104">
                  <c:v>0</c:v>
                </c:pt>
                <c:pt idx="6105">
                  <c:v>0</c:v>
                </c:pt>
                <c:pt idx="6106">
                  <c:v>0</c:v>
                </c:pt>
                <c:pt idx="6107">
                  <c:v>0</c:v>
                </c:pt>
                <c:pt idx="6108">
                  <c:v>0</c:v>
                </c:pt>
                <c:pt idx="6109">
                  <c:v>0</c:v>
                </c:pt>
                <c:pt idx="6110">
                  <c:v>0</c:v>
                </c:pt>
                <c:pt idx="6111">
                  <c:v>0</c:v>
                </c:pt>
                <c:pt idx="6112">
                  <c:v>0</c:v>
                </c:pt>
                <c:pt idx="6113">
                  <c:v>0</c:v>
                </c:pt>
                <c:pt idx="6114">
                  <c:v>0</c:v>
                </c:pt>
                <c:pt idx="6115">
                  <c:v>0</c:v>
                </c:pt>
                <c:pt idx="6116">
                  <c:v>0</c:v>
                </c:pt>
                <c:pt idx="6117">
                  <c:v>0</c:v>
                </c:pt>
                <c:pt idx="6118">
                  <c:v>0</c:v>
                </c:pt>
                <c:pt idx="6119">
                  <c:v>0</c:v>
                </c:pt>
                <c:pt idx="6120">
                  <c:v>0</c:v>
                </c:pt>
                <c:pt idx="6121">
                  <c:v>0</c:v>
                </c:pt>
                <c:pt idx="6122">
                  <c:v>0</c:v>
                </c:pt>
                <c:pt idx="6123">
                  <c:v>0</c:v>
                </c:pt>
                <c:pt idx="6124">
                  <c:v>0</c:v>
                </c:pt>
                <c:pt idx="6125">
                  <c:v>0</c:v>
                </c:pt>
                <c:pt idx="6126">
                  <c:v>0</c:v>
                </c:pt>
                <c:pt idx="6127">
                  <c:v>0</c:v>
                </c:pt>
                <c:pt idx="6128">
                  <c:v>0</c:v>
                </c:pt>
                <c:pt idx="6129">
                  <c:v>0</c:v>
                </c:pt>
                <c:pt idx="6130">
                  <c:v>0</c:v>
                </c:pt>
                <c:pt idx="6131">
                  <c:v>0</c:v>
                </c:pt>
                <c:pt idx="6132">
                  <c:v>0</c:v>
                </c:pt>
                <c:pt idx="6133">
                  <c:v>0</c:v>
                </c:pt>
                <c:pt idx="6134">
                  <c:v>0</c:v>
                </c:pt>
                <c:pt idx="6135">
                  <c:v>0</c:v>
                </c:pt>
                <c:pt idx="6136">
                  <c:v>0</c:v>
                </c:pt>
                <c:pt idx="6137">
                  <c:v>0</c:v>
                </c:pt>
                <c:pt idx="6138">
                  <c:v>0</c:v>
                </c:pt>
                <c:pt idx="6139">
                  <c:v>0</c:v>
                </c:pt>
                <c:pt idx="6140">
                  <c:v>0</c:v>
                </c:pt>
                <c:pt idx="6141">
                  <c:v>0</c:v>
                </c:pt>
                <c:pt idx="6142">
                  <c:v>0</c:v>
                </c:pt>
                <c:pt idx="6143">
                  <c:v>0</c:v>
                </c:pt>
                <c:pt idx="6144">
                  <c:v>0</c:v>
                </c:pt>
                <c:pt idx="6145">
                  <c:v>0</c:v>
                </c:pt>
                <c:pt idx="6146">
                  <c:v>0</c:v>
                </c:pt>
                <c:pt idx="6147">
                  <c:v>0</c:v>
                </c:pt>
                <c:pt idx="6148">
                  <c:v>0</c:v>
                </c:pt>
                <c:pt idx="6149">
                  <c:v>0</c:v>
                </c:pt>
                <c:pt idx="6150">
                  <c:v>0</c:v>
                </c:pt>
                <c:pt idx="6151">
                  <c:v>0</c:v>
                </c:pt>
                <c:pt idx="6152">
                  <c:v>0</c:v>
                </c:pt>
                <c:pt idx="6153">
                  <c:v>0</c:v>
                </c:pt>
                <c:pt idx="6154">
                  <c:v>0</c:v>
                </c:pt>
                <c:pt idx="6155">
                  <c:v>0</c:v>
                </c:pt>
                <c:pt idx="6156">
                  <c:v>0</c:v>
                </c:pt>
                <c:pt idx="6157">
                  <c:v>0</c:v>
                </c:pt>
                <c:pt idx="6158">
                  <c:v>0</c:v>
                </c:pt>
                <c:pt idx="6159">
                  <c:v>0</c:v>
                </c:pt>
                <c:pt idx="6160">
                  <c:v>0</c:v>
                </c:pt>
                <c:pt idx="6161">
                  <c:v>0</c:v>
                </c:pt>
                <c:pt idx="6162">
                  <c:v>0</c:v>
                </c:pt>
                <c:pt idx="6163">
                  <c:v>0</c:v>
                </c:pt>
                <c:pt idx="6164">
                  <c:v>0</c:v>
                </c:pt>
                <c:pt idx="6165">
                  <c:v>0</c:v>
                </c:pt>
                <c:pt idx="6166">
                  <c:v>0</c:v>
                </c:pt>
                <c:pt idx="6167">
                  <c:v>0</c:v>
                </c:pt>
                <c:pt idx="6168">
                  <c:v>0</c:v>
                </c:pt>
                <c:pt idx="6169">
                  <c:v>0</c:v>
                </c:pt>
                <c:pt idx="6170">
                  <c:v>0</c:v>
                </c:pt>
                <c:pt idx="6171">
                  <c:v>0</c:v>
                </c:pt>
                <c:pt idx="6172">
                  <c:v>0</c:v>
                </c:pt>
                <c:pt idx="6173">
                  <c:v>0</c:v>
                </c:pt>
                <c:pt idx="6174">
                  <c:v>0</c:v>
                </c:pt>
                <c:pt idx="6175">
                  <c:v>0</c:v>
                </c:pt>
                <c:pt idx="6176">
                  <c:v>0</c:v>
                </c:pt>
                <c:pt idx="6177">
                  <c:v>0</c:v>
                </c:pt>
                <c:pt idx="6178">
                  <c:v>0</c:v>
                </c:pt>
                <c:pt idx="6179">
                  <c:v>0</c:v>
                </c:pt>
                <c:pt idx="6180">
                  <c:v>0</c:v>
                </c:pt>
                <c:pt idx="6181">
                  <c:v>0</c:v>
                </c:pt>
                <c:pt idx="6182">
                  <c:v>0</c:v>
                </c:pt>
                <c:pt idx="6183">
                  <c:v>0</c:v>
                </c:pt>
                <c:pt idx="6184">
                  <c:v>0</c:v>
                </c:pt>
                <c:pt idx="6185">
                  <c:v>0</c:v>
                </c:pt>
                <c:pt idx="6186">
                  <c:v>0</c:v>
                </c:pt>
                <c:pt idx="6187">
                  <c:v>0</c:v>
                </c:pt>
                <c:pt idx="6188">
                  <c:v>0</c:v>
                </c:pt>
                <c:pt idx="6189">
                  <c:v>0</c:v>
                </c:pt>
                <c:pt idx="6190">
                  <c:v>0</c:v>
                </c:pt>
                <c:pt idx="6191">
                  <c:v>0</c:v>
                </c:pt>
                <c:pt idx="6192">
                  <c:v>0</c:v>
                </c:pt>
                <c:pt idx="6193">
                  <c:v>0</c:v>
                </c:pt>
                <c:pt idx="6194">
                  <c:v>0</c:v>
                </c:pt>
                <c:pt idx="6195">
                  <c:v>0</c:v>
                </c:pt>
                <c:pt idx="6196">
                  <c:v>0</c:v>
                </c:pt>
                <c:pt idx="6197">
                  <c:v>0</c:v>
                </c:pt>
                <c:pt idx="6198">
                  <c:v>0</c:v>
                </c:pt>
                <c:pt idx="6199">
                  <c:v>0</c:v>
                </c:pt>
                <c:pt idx="6200">
                  <c:v>0</c:v>
                </c:pt>
                <c:pt idx="6201">
                  <c:v>0</c:v>
                </c:pt>
                <c:pt idx="6202">
                  <c:v>0</c:v>
                </c:pt>
                <c:pt idx="6203">
                  <c:v>0</c:v>
                </c:pt>
                <c:pt idx="6204">
                  <c:v>0</c:v>
                </c:pt>
                <c:pt idx="6205">
                  <c:v>0</c:v>
                </c:pt>
                <c:pt idx="6206">
                  <c:v>0</c:v>
                </c:pt>
                <c:pt idx="6207">
                  <c:v>0</c:v>
                </c:pt>
                <c:pt idx="6208">
                  <c:v>0</c:v>
                </c:pt>
                <c:pt idx="6209">
                  <c:v>0</c:v>
                </c:pt>
                <c:pt idx="6210">
                  <c:v>0</c:v>
                </c:pt>
                <c:pt idx="6211">
                  <c:v>0</c:v>
                </c:pt>
                <c:pt idx="6212">
                  <c:v>0</c:v>
                </c:pt>
                <c:pt idx="6213">
                  <c:v>0</c:v>
                </c:pt>
                <c:pt idx="6214">
                  <c:v>0</c:v>
                </c:pt>
                <c:pt idx="6215">
                  <c:v>0</c:v>
                </c:pt>
                <c:pt idx="6216">
                  <c:v>0</c:v>
                </c:pt>
                <c:pt idx="6217">
                  <c:v>0</c:v>
                </c:pt>
                <c:pt idx="6218">
                  <c:v>0</c:v>
                </c:pt>
                <c:pt idx="6219">
                  <c:v>0</c:v>
                </c:pt>
                <c:pt idx="6220">
                  <c:v>0</c:v>
                </c:pt>
                <c:pt idx="6221">
                  <c:v>0</c:v>
                </c:pt>
                <c:pt idx="6222">
                  <c:v>0</c:v>
                </c:pt>
                <c:pt idx="6223">
                  <c:v>0</c:v>
                </c:pt>
                <c:pt idx="6224">
                  <c:v>0</c:v>
                </c:pt>
                <c:pt idx="6225">
                  <c:v>0</c:v>
                </c:pt>
                <c:pt idx="6226">
                  <c:v>0</c:v>
                </c:pt>
                <c:pt idx="6227">
                  <c:v>0</c:v>
                </c:pt>
                <c:pt idx="6228">
                  <c:v>0</c:v>
                </c:pt>
                <c:pt idx="6229">
                  <c:v>0</c:v>
                </c:pt>
                <c:pt idx="6230">
                  <c:v>0</c:v>
                </c:pt>
                <c:pt idx="6231">
                  <c:v>0</c:v>
                </c:pt>
                <c:pt idx="6232">
                  <c:v>0</c:v>
                </c:pt>
                <c:pt idx="6233">
                  <c:v>0</c:v>
                </c:pt>
                <c:pt idx="6234">
                  <c:v>0</c:v>
                </c:pt>
                <c:pt idx="6235">
                  <c:v>0</c:v>
                </c:pt>
                <c:pt idx="6236">
                  <c:v>0</c:v>
                </c:pt>
                <c:pt idx="6237">
                  <c:v>0</c:v>
                </c:pt>
                <c:pt idx="6238">
                  <c:v>0</c:v>
                </c:pt>
                <c:pt idx="6239">
                  <c:v>0</c:v>
                </c:pt>
                <c:pt idx="6240">
                  <c:v>0</c:v>
                </c:pt>
                <c:pt idx="6241">
                  <c:v>0</c:v>
                </c:pt>
                <c:pt idx="6242">
                  <c:v>0</c:v>
                </c:pt>
                <c:pt idx="6243">
                  <c:v>0</c:v>
                </c:pt>
                <c:pt idx="6244">
                  <c:v>0</c:v>
                </c:pt>
                <c:pt idx="6245">
                  <c:v>0</c:v>
                </c:pt>
                <c:pt idx="6246">
                  <c:v>0</c:v>
                </c:pt>
                <c:pt idx="6247">
                  <c:v>0</c:v>
                </c:pt>
                <c:pt idx="6248">
                  <c:v>0</c:v>
                </c:pt>
                <c:pt idx="6249">
                  <c:v>0</c:v>
                </c:pt>
                <c:pt idx="6250">
                  <c:v>0</c:v>
                </c:pt>
                <c:pt idx="6251">
                  <c:v>0</c:v>
                </c:pt>
                <c:pt idx="6252">
                  <c:v>0</c:v>
                </c:pt>
                <c:pt idx="6253">
                  <c:v>0</c:v>
                </c:pt>
                <c:pt idx="6254">
                  <c:v>0</c:v>
                </c:pt>
                <c:pt idx="6255">
                  <c:v>0</c:v>
                </c:pt>
                <c:pt idx="6256">
                  <c:v>0</c:v>
                </c:pt>
                <c:pt idx="6257">
                  <c:v>0</c:v>
                </c:pt>
                <c:pt idx="6258">
                  <c:v>0</c:v>
                </c:pt>
                <c:pt idx="6259">
                  <c:v>0</c:v>
                </c:pt>
                <c:pt idx="6260">
                  <c:v>0</c:v>
                </c:pt>
                <c:pt idx="6261">
                  <c:v>0</c:v>
                </c:pt>
                <c:pt idx="6262">
                  <c:v>0</c:v>
                </c:pt>
                <c:pt idx="6263">
                  <c:v>0</c:v>
                </c:pt>
                <c:pt idx="6264">
                  <c:v>0</c:v>
                </c:pt>
                <c:pt idx="6265">
                  <c:v>0</c:v>
                </c:pt>
                <c:pt idx="6266">
                  <c:v>0</c:v>
                </c:pt>
                <c:pt idx="6267">
                  <c:v>0</c:v>
                </c:pt>
                <c:pt idx="6268">
                  <c:v>0</c:v>
                </c:pt>
                <c:pt idx="6269">
                  <c:v>0</c:v>
                </c:pt>
                <c:pt idx="6270">
                  <c:v>0</c:v>
                </c:pt>
                <c:pt idx="6271">
                  <c:v>0</c:v>
                </c:pt>
                <c:pt idx="6272">
                  <c:v>0</c:v>
                </c:pt>
                <c:pt idx="6273">
                  <c:v>0</c:v>
                </c:pt>
                <c:pt idx="6274">
                  <c:v>0</c:v>
                </c:pt>
                <c:pt idx="6275">
                  <c:v>0</c:v>
                </c:pt>
                <c:pt idx="6276">
                  <c:v>0</c:v>
                </c:pt>
                <c:pt idx="6277">
                  <c:v>0</c:v>
                </c:pt>
                <c:pt idx="6278">
                  <c:v>0</c:v>
                </c:pt>
                <c:pt idx="6279">
                  <c:v>0</c:v>
                </c:pt>
                <c:pt idx="6280">
                  <c:v>0</c:v>
                </c:pt>
                <c:pt idx="6281">
                  <c:v>0</c:v>
                </c:pt>
                <c:pt idx="6282">
                  <c:v>0</c:v>
                </c:pt>
                <c:pt idx="6283">
                  <c:v>0</c:v>
                </c:pt>
                <c:pt idx="6284">
                  <c:v>0</c:v>
                </c:pt>
                <c:pt idx="6285">
                  <c:v>0</c:v>
                </c:pt>
                <c:pt idx="6286">
                  <c:v>0</c:v>
                </c:pt>
                <c:pt idx="6287">
                  <c:v>0</c:v>
                </c:pt>
                <c:pt idx="6288">
                  <c:v>0</c:v>
                </c:pt>
                <c:pt idx="6289">
                  <c:v>0</c:v>
                </c:pt>
                <c:pt idx="6290">
                  <c:v>0</c:v>
                </c:pt>
                <c:pt idx="6291">
                  <c:v>0</c:v>
                </c:pt>
                <c:pt idx="6292">
                  <c:v>0</c:v>
                </c:pt>
                <c:pt idx="6293">
                  <c:v>0</c:v>
                </c:pt>
                <c:pt idx="6294">
                  <c:v>0</c:v>
                </c:pt>
                <c:pt idx="6295">
                  <c:v>0</c:v>
                </c:pt>
                <c:pt idx="6296">
                  <c:v>0</c:v>
                </c:pt>
                <c:pt idx="6297">
                  <c:v>0</c:v>
                </c:pt>
                <c:pt idx="6298">
                  <c:v>0</c:v>
                </c:pt>
                <c:pt idx="6299">
                  <c:v>0</c:v>
                </c:pt>
                <c:pt idx="6300">
                  <c:v>0</c:v>
                </c:pt>
                <c:pt idx="6301">
                  <c:v>0</c:v>
                </c:pt>
                <c:pt idx="6302">
                  <c:v>0</c:v>
                </c:pt>
                <c:pt idx="6303">
                  <c:v>0</c:v>
                </c:pt>
                <c:pt idx="6304">
                  <c:v>0</c:v>
                </c:pt>
                <c:pt idx="6305">
                  <c:v>0</c:v>
                </c:pt>
                <c:pt idx="6306">
                  <c:v>0</c:v>
                </c:pt>
                <c:pt idx="6307">
                  <c:v>0</c:v>
                </c:pt>
                <c:pt idx="6308">
                  <c:v>0</c:v>
                </c:pt>
                <c:pt idx="6309">
                  <c:v>0</c:v>
                </c:pt>
                <c:pt idx="6310">
                  <c:v>0</c:v>
                </c:pt>
                <c:pt idx="6311">
                  <c:v>0</c:v>
                </c:pt>
                <c:pt idx="6312">
                  <c:v>0</c:v>
                </c:pt>
                <c:pt idx="6313">
                  <c:v>0</c:v>
                </c:pt>
                <c:pt idx="6314">
                  <c:v>0</c:v>
                </c:pt>
                <c:pt idx="6315">
                  <c:v>0</c:v>
                </c:pt>
                <c:pt idx="6316">
                  <c:v>0</c:v>
                </c:pt>
                <c:pt idx="6317">
                  <c:v>0</c:v>
                </c:pt>
                <c:pt idx="6318">
                  <c:v>0</c:v>
                </c:pt>
                <c:pt idx="6319">
                  <c:v>0</c:v>
                </c:pt>
                <c:pt idx="6320">
                  <c:v>0</c:v>
                </c:pt>
                <c:pt idx="6321">
                  <c:v>0</c:v>
                </c:pt>
                <c:pt idx="6322">
                  <c:v>0</c:v>
                </c:pt>
                <c:pt idx="6323">
                  <c:v>0</c:v>
                </c:pt>
                <c:pt idx="6324">
                  <c:v>0</c:v>
                </c:pt>
                <c:pt idx="6325">
                  <c:v>0</c:v>
                </c:pt>
                <c:pt idx="6326">
                  <c:v>0</c:v>
                </c:pt>
                <c:pt idx="6327">
                  <c:v>0</c:v>
                </c:pt>
                <c:pt idx="6328">
                  <c:v>0</c:v>
                </c:pt>
                <c:pt idx="6329">
                  <c:v>0</c:v>
                </c:pt>
                <c:pt idx="6330">
                  <c:v>0</c:v>
                </c:pt>
                <c:pt idx="6331">
                  <c:v>0</c:v>
                </c:pt>
                <c:pt idx="6332">
                  <c:v>0</c:v>
                </c:pt>
                <c:pt idx="6333">
                  <c:v>0</c:v>
                </c:pt>
                <c:pt idx="6334">
                  <c:v>0</c:v>
                </c:pt>
                <c:pt idx="6335">
                  <c:v>0</c:v>
                </c:pt>
                <c:pt idx="6336">
                  <c:v>0</c:v>
                </c:pt>
                <c:pt idx="6337">
                  <c:v>0</c:v>
                </c:pt>
                <c:pt idx="6338">
                  <c:v>0</c:v>
                </c:pt>
                <c:pt idx="6339">
                  <c:v>0</c:v>
                </c:pt>
                <c:pt idx="6340">
                  <c:v>0</c:v>
                </c:pt>
                <c:pt idx="6341">
                  <c:v>0</c:v>
                </c:pt>
                <c:pt idx="6342">
                  <c:v>0</c:v>
                </c:pt>
                <c:pt idx="6343">
                  <c:v>0</c:v>
                </c:pt>
                <c:pt idx="6344">
                  <c:v>0</c:v>
                </c:pt>
                <c:pt idx="6345">
                  <c:v>0</c:v>
                </c:pt>
                <c:pt idx="6346">
                  <c:v>0</c:v>
                </c:pt>
                <c:pt idx="6347">
                  <c:v>0</c:v>
                </c:pt>
                <c:pt idx="6348">
                  <c:v>0</c:v>
                </c:pt>
                <c:pt idx="6349">
                  <c:v>0</c:v>
                </c:pt>
                <c:pt idx="6350">
                  <c:v>0</c:v>
                </c:pt>
                <c:pt idx="6351">
                  <c:v>0</c:v>
                </c:pt>
                <c:pt idx="6352">
                  <c:v>0</c:v>
                </c:pt>
                <c:pt idx="6353">
                  <c:v>0</c:v>
                </c:pt>
                <c:pt idx="6354">
                  <c:v>0</c:v>
                </c:pt>
                <c:pt idx="6355">
                  <c:v>0</c:v>
                </c:pt>
                <c:pt idx="6356">
                  <c:v>0</c:v>
                </c:pt>
                <c:pt idx="6357">
                  <c:v>0</c:v>
                </c:pt>
                <c:pt idx="6358">
                  <c:v>0</c:v>
                </c:pt>
                <c:pt idx="6359">
                  <c:v>0</c:v>
                </c:pt>
                <c:pt idx="6360">
                  <c:v>0</c:v>
                </c:pt>
                <c:pt idx="6361">
                  <c:v>0</c:v>
                </c:pt>
                <c:pt idx="6362">
                  <c:v>0</c:v>
                </c:pt>
                <c:pt idx="6363">
                  <c:v>0</c:v>
                </c:pt>
                <c:pt idx="6364">
                  <c:v>0</c:v>
                </c:pt>
                <c:pt idx="6365">
                  <c:v>0</c:v>
                </c:pt>
                <c:pt idx="6366">
                  <c:v>0</c:v>
                </c:pt>
                <c:pt idx="6367">
                  <c:v>0</c:v>
                </c:pt>
                <c:pt idx="6368">
                  <c:v>0</c:v>
                </c:pt>
                <c:pt idx="6369">
                  <c:v>0</c:v>
                </c:pt>
                <c:pt idx="6370">
                  <c:v>0</c:v>
                </c:pt>
                <c:pt idx="6371">
                  <c:v>0</c:v>
                </c:pt>
                <c:pt idx="6372">
                  <c:v>0</c:v>
                </c:pt>
                <c:pt idx="6373">
                  <c:v>0</c:v>
                </c:pt>
                <c:pt idx="6374">
                  <c:v>0</c:v>
                </c:pt>
                <c:pt idx="6375">
                  <c:v>0</c:v>
                </c:pt>
                <c:pt idx="6376">
                  <c:v>0</c:v>
                </c:pt>
                <c:pt idx="6377">
                  <c:v>0</c:v>
                </c:pt>
                <c:pt idx="6378">
                  <c:v>0</c:v>
                </c:pt>
                <c:pt idx="6379">
                  <c:v>0</c:v>
                </c:pt>
                <c:pt idx="6380">
                  <c:v>0</c:v>
                </c:pt>
                <c:pt idx="6381">
                  <c:v>0</c:v>
                </c:pt>
                <c:pt idx="6382">
                  <c:v>0</c:v>
                </c:pt>
                <c:pt idx="6383">
                  <c:v>0</c:v>
                </c:pt>
                <c:pt idx="6384">
                  <c:v>0</c:v>
                </c:pt>
                <c:pt idx="6385">
                  <c:v>0</c:v>
                </c:pt>
                <c:pt idx="6386">
                  <c:v>0</c:v>
                </c:pt>
                <c:pt idx="6387">
                  <c:v>0</c:v>
                </c:pt>
                <c:pt idx="6388">
                  <c:v>0</c:v>
                </c:pt>
                <c:pt idx="6389">
                  <c:v>0</c:v>
                </c:pt>
                <c:pt idx="6390">
                  <c:v>0</c:v>
                </c:pt>
                <c:pt idx="6391">
                  <c:v>0</c:v>
                </c:pt>
                <c:pt idx="6392">
                  <c:v>0</c:v>
                </c:pt>
                <c:pt idx="6393">
                  <c:v>0</c:v>
                </c:pt>
                <c:pt idx="6394">
                  <c:v>0</c:v>
                </c:pt>
                <c:pt idx="6395">
                  <c:v>0</c:v>
                </c:pt>
                <c:pt idx="6396">
                  <c:v>0</c:v>
                </c:pt>
                <c:pt idx="6397">
                  <c:v>0</c:v>
                </c:pt>
                <c:pt idx="6398">
                  <c:v>0</c:v>
                </c:pt>
                <c:pt idx="6399">
                  <c:v>0</c:v>
                </c:pt>
                <c:pt idx="6400">
                  <c:v>0</c:v>
                </c:pt>
                <c:pt idx="6401">
                  <c:v>0</c:v>
                </c:pt>
                <c:pt idx="6402">
                  <c:v>0</c:v>
                </c:pt>
                <c:pt idx="6403">
                  <c:v>0</c:v>
                </c:pt>
                <c:pt idx="6404">
                  <c:v>0</c:v>
                </c:pt>
                <c:pt idx="6405">
                  <c:v>0</c:v>
                </c:pt>
                <c:pt idx="6406">
                  <c:v>0</c:v>
                </c:pt>
                <c:pt idx="6407">
                  <c:v>0</c:v>
                </c:pt>
                <c:pt idx="6408">
                  <c:v>0</c:v>
                </c:pt>
                <c:pt idx="6409">
                  <c:v>0</c:v>
                </c:pt>
                <c:pt idx="6410">
                  <c:v>0</c:v>
                </c:pt>
                <c:pt idx="6411">
                  <c:v>0</c:v>
                </c:pt>
                <c:pt idx="6412">
                  <c:v>0</c:v>
                </c:pt>
                <c:pt idx="6413">
                  <c:v>0</c:v>
                </c:pt>
                <c:pt idx="6414">
                  <c:v>0</c:v>
                </c:pt>
                <c:pt idx="6415">
                  <c:v>0</c:v>
                </c:pt>
                <c:pt idx="6416">
                  <c:v>0</c:v>
                </c:pt>
                <c:pt idx="6417">
                  <c:v>0</c:v>
                </c:pt>
                <c:pt idx="6418">
                  <c:v>0</c:v>
                </c:pt>
                <c:pt idx="6419">
                  <c:v>0</c:v>
                </c:pt>
                <c:pt idx="6420">
                  <c:v>0</c:v>
                </c:pt>
                <c:pt idx="6421">
                  <c:v>0</c:v>
                </c:pt>
                <c:pt idx="6422">
                  <c:v>0</c:v>
                </c:pt>
                <c:pt idx="6423">
                  <c:v>0</c:v>
                </c:pt>
                <c:pt idx="6424">
                  <c:v>0</c:v>
                </c:pt>
                <c:pt idx="6425">
                  <c:v>0</c:v>
                </c:pt>
                <c:pt idx="6426">
                  <c:v>0</c:v>
                </c:pt>
                <c:pt idx="6427">
                  <c:v>0</c:v>
                </c:pt>
                <c:pt idx="6428">
                  <c:v>0</c:v>
                </c:pt>
                <c:pt idx="6429">
                  <c:v>0</c:v>
                </c:pt>
                <c:pt idx="6430">
                  <c:v>0</c:v>
                </c:pt>
                <c:pt idx="6431">
                  <c:v>0</c:v>
                </c:pt>
                <c:pt idx="6432">
                  <c:v>0</c:v>
                </c:pt>
                <c:pt idx="6433">
                  <c:v>0</c:v>
                </c:pt>
                <c:pt idx="6434">
                  <c:v>0</c:v>
                </c:pt>
                <c:pt idx="6435">
                  <c:v>0</c:v>
                </c:pt>
                <c:pt idx="6436">
                  <c:v>0</c:v>
                </c:pt>
                <c:pt idx="6437">
                  <c:v>0</c:v>
                </c:pt>
                <c:pt idx="6438">
                  <c:v>0</c:v>
                </c:pt>
                <c:pt idx="6439">
                  <c:v>0</c:v>
                </c:pt>
                <c:pt idx="6440">
                  <c:v>0</c:v>
                </c:pt>
                <c:pt idx="6441">
                  <c:v>0</c:v>
                </c:pt>
                <c:pt idx="6442">
                  <c:v>0</c:v>
                </c:pt>
                <c:pt idx="6443">
                  <c:v>0</c:v>
                </c:pt>
                <c:pt idx="6444">
                  <c:v>0</c:v>
                </c:pt>
                <c:pt idx="6445">
                  <c:v>0</c:v>
                </c:pt>
                <c:pt idx="6446">
                  <c:v>0</c:v>
                </c:pt>
                <c:pt idx="6447">
                  <c:v>0</c:v>
                </c:pt>
                <c:pt idx="6448">
                  <c:v>0</c:v>
                </c:pt>
                <c:pt idx="6449">
                  <c:v>0</c:v>
                </c:pt>
                <c:pt idx="6450">
                  <c:v>0</c:v>
                </c:pt>
                <c:pt idx="6451">
                  <c:v>0</c:v>
                </c:pt>
                <c:pt idx="6452">
                  <c:v>0</c:v>
                </c:pt>
                <c:pt idx="6453">
                  <c:v>0</c:v>
                </c:pt>
                <c:pt idx="6454">
                  <c:v>0</c:v>
                </c:pt>
                <c:pt idx="6455">
                  <c:v>0</c:v>
                </c:pt>
                <c:pt idx="6456">
                  <c:v>0</c:v>
                </c:pt>
                <c:pt idx="6457">
                  <c:v>0</c:v>
                </c:pt>
                <c:pt idx="6458">
                  <c:v>0</c:v>
                </c:pt>
                <c:pt idx="6459">
                  <c:v>0</c:v>
                </c:pt>
                <c:pt idx="6460">
                  <c:v>0</c:v>
                </c:pt>
                <c:pt idx="6461">
                  <c:v>0</c:v>
                </c:pt>
                <c:pt idx="6462">
                  <c:v>0</c:v>
                </c:pt>
                <c:pt idx="6463">
                  <c:v>0</c:v>
                </c:pt>
                <c:pt idx="6464">
                  <c:v>0</c:v>
                </c:pt>
                <c:pt idx="6465">
                  <c:v>0</c:v>
                </c:pt>
                <c:pt idx="6466">
                  <c:v>0</c:v>
                </c:pt>
                <c:pt idx="6467">
                  <c:v>0</c:v>
                </c:pt>
                <c:pt idx="6468">
                  <c:v>0</c:v>
                </c:pt>
                <c:pt idx="6469">
                  <c:v>0</c:v>
                </c:pt>
                <c:pt idx="6470">
                  <c:v>0</c:v>
                </c:pt>
                <c:pt idx="6471">
                  <c:v>0</c:v>
                </c:pt>
                <c:pt idx="6472">
                  <c:v>0</c:v>
                </c:pt>
                <c:pt idx="6473">
                  <c:v>0</c:v>
                </c:pt>
                <c:pt idx="6474">
                  <c:v>0</c:v>
                </c:pt>
                <c:pt idx="6475">
                  <c:v>0</c:v>
                </c:pt>
                <c:pt idx="6476">
                  <c:v>0</c:v>
                </c:pt>
                <c:pt idx="6477">
                  <c:v>0</c:v>
                </c:pt>
                <c:pt idx="6478">
                  <c:v>0</c:v>
                </c:pt>
                <c:pt idx="6479">
                  <c:v>0</c:v>
                </c:pt>
                <c:pt idx="6480">
                  <c:v>0</c:v>
                </c:pt>
                <c:pt idx="6481">
                  <c:v>0</c:v>
                </c:pt>
                <c:pt idx="6482">
                  <c:v>0</c:v>
                </c:pt>
                <c:pt idx="6483">
                  <c:v>0</c:v>
                </c:pt>
                <c:pt idx="6484">
                  <c:v>0</c:v>
                </c:pt>
                <c:pt idx="6485">
                  <c:v>0</c:v>
                </c:pt>
                <c:pt idx="6486">
                  <c:v>0</c:v>
                </c:pt>
                <c:pt idx="6487">
                  <c:v>0</c:v>
                </c:pt>
                <c:pt idx="6488">
                  <c:v>0</c:v>
                </c:pt>
                <c:pt idx="6489">
                  <c:v>0</c:v>
                </c:pt>
                <c:pt idx="6490">
                  <c:v>0</c:v>
                </c:pt>
                <c:pt idx="6491">
                  <c:v>0</c:v>
                </c:pt>
                <c:pt idx="6492">
                  <c:v>0</c:v>
                </c:pt>
                <c:pt idx="6493">
                  <c:v>0</c:v>
                </c:pt>
                <c:pt idx="6494">
                  <c:v>0</c:v>
                </c:pt>
                <c:pt idx="6495">
                  <c:v>0</c:v>
                </c:pt>
                <c:pt idx="6496">
                  <c:v>0</c:v>
                </c:pt>
                <c:pt idx="6497">
                  <c:v>0</c:v>
                </c:pt>
                <c:pt idx="6498">
                  <c:v>0</c:v>
                </c:pt>
                <c:pt idx="6499">
                  <c:v>0</c:v>
                </c:pt>
                <c:pt idx="6500">
                  <c:v>0</c:v>
                </c:pt>
                <c:pt idx="6501">
                  <c:v>0</c:v>
                </c:pt>
                <c:pt idx="6502">
                  <c:v>0</c:v>
                </c:pt>
                <c:pt idx="6503">
                  <c:v>0</c:v>
                </c:pt>
                <c:pt idx="6504">
                  <c:v>0</c:v>
                </c:pt>
                <c:pt idx="6505">
                  <c:v>0</c:v>
                </c:pt>
                <c:pt idx="6506">
                  <c:v>0</c:v>
                </c:pt>
                <c:pt idx="6507">
                  <c:v>0</c:v>
                </c:pt>
                <c:pt idx="6508">
                  <c:v>0</c:v>
                </c:pt>
                <c:pt idx="6509">
                  <c:v>0</c:v>
                </c:pt>
                <c:pt idx="6510">
                  <c:v>0</c:v>
                </c:pt>
                <c:pt idx="6511">
                  <c:v>0</c:v>
                </c:pt>
                <c:pt idx="6512">
                  <c:v>0</c:v>
                </c:pt>
                <c:pt idx="6513">
                  <c:v>0</c:v>
                </c:pt>
                <c:pt idx="6514">
                  <c:v>0</c:v>
                </c:pt>
                <c:pt idx="6515">
                  <c:v>0</c:v>
                </c:pt>
                <c:pt idx="6516">
                  <c:v>0</c:v>
                </c:pt>
                <c:pt idx="6517">
                  <c:v>0</c:v>
                </c:pt>
                <c:pt idx="6518">
                  <c:v>0</c:v>
                </c:pt>
                <c:pt idx="6519">
                  <c:v>0</c:v>
                </c:pt>
                <c:pt idx="6520">
                  <c:v>0</c:v>
                </c:pt>
                <c:pt idx="6521">
                  <c:v>0</c:v>
                </c:pt>
                <c:pt idx="6522">
                  <c:v>0</c:v>
                </c:pt>
                <c:pt idx="6523">
                  <c:v>0</c:v>
                </c:pt>
                <c:pt idx="6524">
                  <c:v>0</c:v>
                </c:pt>
                <c:pt idx="6525">
                  <c:v>0</c:v>
                </c:pt>
                <c:pt idx="6526">
                  <c:v>0</c:v>
                </c:pt>
                <c:pt idx="6527">
                  <c:v>0</c:v>
                </c:pt>
                <c:pt idx="6528">
                  <c:v>0</c:v>
                </c:pt>
                <c:pt idx="6529">
                  <c:v>0</c:v>
                </c:pt>
                <c:pt idx="6530">
                  <c:v>0</c:v>
                </c:pt>
                <c:pt idx="6531">
                  <c:v>0</c:v>
                </c:pt>
                <c:pt idx="6532">
                  <c:v>0</c:v>
                </c:pt>
                <c:pt idx="6533">
                  <c:v>0</c:v>
                </c:pt>
                <c:pt idx="6534">
                  <c:v>0</c:v>
                </c:pt>
                <c:pt idx="6535">
                  <c:v>0</c:v>
                </c:pt>
                <c:pt idx="6536">
                  <c:v>0</c:v>
                </c:pt>
                <c:pt idx="6537">
                  <c:v>0</c:v>
                </c:pt>
                <c:pt idx="6538">
                  <c:v>0</c:v>
                </c:pt>
                <c:pt idx="6539">
                  <c:v>0</c:v>
                </c:pt>
                <c:pt idx="6540">
                  <c:v>0</c:v>
                </c:pt>
                <c:pt idx="6541">
                  <c:v>0</c:v>
                </c:pt>
                <c:pt idx="6542">
                  <c:v>0</c:v>
                </c:pt>
                <c:pt idx="6543">
                  <c:v>0</c:v>
                </c:pt>
                <c:pt idx="6544">
                  <c:v>0</c:v>
                </c:pt>
                <c:pt idx="6545">
                  <c:v>0</c:v>
                </c:pt>
                <c:pt idx="6546">
                  <c:v>0</c:v>
                </c:pt>
                <c:pt idx="6547">
                  <c:v>0</c:v>
                </c:pt>
                <c:pt idx="6548">
                  <c:v>0</c:v>
                </c:pt>
                <c:pt idx="6549">
                  <c:v>0</c:v>
                </c:pt>
                <c:pt idx="6550">
                  <c:v>0</c:v>
                </c:pt>
                <c:pt idx="6551">
                  <c:v>0</c:v>
                </c:pt>
                <c:pt idx="6552">
                  <c:v>0</c:v>
                </c:pt>
                <c:pt idx="6553">
                  <c:v>0</c:v>
                </c:pt>
                <c:pt idx="6554">
                  <c:v>0</c:v>
                </c:pt>
                <c:pt idx="6555">
                  <c:v>0</c:v>
                </c:pt>
                <c:pt idx="6556">
                  <c:v>0</c:v>
                </c:pt>
                <c:pt idx="6557">
                  <c:v>0</c:v>
                </c:pt>
                <c:pt idx="6558">
                  <c:v>0</c:v>
                </c:pt>
                <c:pt idx="6559">
                  <c:v>0</c:v>
                </c:pt>
                <c:pt idx="6560">
                  <c:v>0</c:v>
                </c:pt>
                <c:pt idx="6561">
                  <c:v>0</c:v>
                </c:pt>
                <c:pt idx="6562">
                  <c:v>0</c:v>
                </c:pt>
                <c:pt idx="6563">
                  <c:v>0</c:v>
                </c:pt>
                <c:pt idx="6564">
                  <c:v>0</c:v>
                </c:pt>
                <c:pt idx="6565">
                  <c:v>0</c:v>
                </c:pt>
                <c:pt idx="6566">
                  <c:v>0</c:v>
                </c:pt>
                <c:pt idx="6567">
                  <c:v>0</c:v>
                </c:pt>
                <c:pt idx="6568">
                  <c:v>0</c:v>
                </c:pt>
                <c:pt idx="6569">
                  <c:v>0</c:v>
                </c:pt>
                <c:pt idx="6570">
                  <c:v>0</c:v>
                </c:pt>
                <c:pt idx="6571">
                  <c:v>0</c:v>
                </c:pt>
                <c:pt idx="6572">
                  <c:v>0</c:v>
                </c:pt>
                <c:pt idx="6573">
                  <c:v>0</c:v>
                </c:pt>
                <c:pt idx="6574">
                  <c:v>0</c:v>
                </c:pt>
                <c:pt idx="6575">
                  <c:v>0</c:v>
                </c:pt>
                <c:pt idx="6576">
                  <c:v>0</c:v>
                </c:pt>
                <c:pt idx="6577">
                  <c:v>0</c:v>
                </c:pt>
                <c:pt idx="6578">
                  <c:v>0</c:v>
                </c:pt>
                <c:pt idx="6579">
                  <c:v>0</c:v>
                </c:pt>
                <c:pt idx="6580">
                  <c:v>0</c:v>
                </c:pt>
                <c:pt idx="6581">
                  <c:v>0</c:v>
                </c:pt>
                <c:pt idx="6582">
                  <c:v>0</c:v>
                </c:pt>
                <c:pt idx="6583">
                  <c:v>0</c:v>
                </c:pt>
                <c:pt idx="6584">
                  <c:v>0</c:v>
                </c:pt>
                <c:pt idx="6585">
                  <c:v>0</c:v>
                </c:pt>
                <c:pt idx="6586">
                  <c:v>0</c:v>
                </c:pt>
                <c:pt idx="6587">
                  <c:v>0</c:v>
                </c:pt>
                <c:pt idx="6588">
                  <c:v>0</c:v>
                </c:pt>
                <c:pt idx="6589">
                  <c:v>0</c:v>
                </c:pt>
                <c:pt idx="6590">
                  <c:v>0</c:v>
                </c:pt>
                <c:pt idx="6591">
                  <c:v>0</c:v>
                </c:pt>
                <c:pt idx="6592">
                  <c:v>0</c:v>
                </c:pt>
                <c:pt idx="6593">
                  <c:v>0</c:v>
                </c:pt>
                <c:pt idx="6594">
                  <c:v>0</c:v>
                </c:pt>
                <c:pt idx="6595">
                  <c:v>0</c:v>
                </c:pt>
                <c:pt idx="6596">
                  <c:v>0</c:v>
                </c:pt>
                <c:pt idx="6597">
                  <c:v>0</c:v>
                </c:pt>
                <c:pt idx="6598">
                  <c:v>0</c:v>
                </c:pt>
                <c:pt idx="6599">
                  <c:v>0</c:v>
                </c:pt>
                <c:pt idx="6600">
                  <c:v>0</c:v>
                </c:pt>
                <c:pt idx="6601">
                  <c:v>0</c:v>
                </c:pt>
                <c:pt idx="6602">
                  <c:v>0</c:v>
                </c:pt>
                <c:pt idx="6603">
                  <c:v>0</c:v>
                </c:pt>
                <c:pt idx="6604">
                  <c:v>0</c:v>
                </c:pt>
                <c:pt idx="6605">
                  <c:v>0</c:v>
                </c:pt>
                <c:pt idx="6606">
                  <c:v>0</c:v>
                </c:pt>
                <c:pt idx="6607">
                  <c:v>0</c:v>
                </c:pt>
                <c:pt idx="6608">
                  <c:v>0</c:v>
                </c:pt>
                <c:pt idx="6609">
                  <c:v>0</c:v>
                </c:pt>
                <c:pt idx="6610">
                  <c:v>0</c:v>
                </c:pt>
                <c:pt idx="6611">
                  <c:v>0</c:v>
                </c:pt>
                <c:pt idx="6612">
                  <c:v>0</c:v>
                </c:pt>
                <c:pt idx="6613">
                  <c:v>0</c:v>
                </c:pt>
                <c:pt idx="6614">
                  <c:v>0</c:v>
                </c:pt>
                <c:pt idx="6615">
                  <c:v>0</c:v>
                </c:pt>
                <c:pt idx="6616">
                  <c:v>0</c:v>
                </c:pt>
                <c:pt idx="6617">
                  <c:v>0</c:v>
                </c:pt>
                <c:pt idx="6618">
                  <c:v>0</c:v>
                </c:pt>
                <c:pt idx="6619">
                  <c:v>0</c:v>
                </c:pt>
                <c:pt idx="6620">
                  <c:v>0</c:v>
                </c:pt>
                <c:pt idx="6621">
                  <c:v>0</c:v>
                </c:pt>
                <c:pt idx="6622">
                  <c:v>0</c:v>
                </c:pt>
                <c:pt idx="6623">
                  <c:v>0</c:v>
                </c:pt>
                <c:pt idx="6624">
                  <c:v>0</c:v>
                </c:pt>
                <c:pt idx="6625">
                  <c:v>0</c:v>
                </c:pt>
                <c:pt idx="6626">
                  <c:v>0</c:v>
                </c:pt>
                <c:pt idx="6627">
                  <c:v>0</c:v>
                </c:pt>
                <c:pt idx="6628">
                  <c:v>0</c:v>
                </c:pt>
                <c:pt idx="6629">
                  <c:v>0</c:v>
                </c:pt>
                <c:pt idx="6630">
                  <c:v>0</c:v>
                </c:pt>
                <c:pt idx="6631">
                  <c:v>0</c:v>
                </c:pt>
                <c:pt idx="6632">
                  <c:v>0</c:v>
                </c:pt>
                <c:pt idx="6633">
                  <c:v>0</c:v>
                </c:pt>
                <c:pt idx="6634">
                  <c:v>0</c:v>
                </c:pt>
                <c:pt idx="6635">
                  <c:v>0</c:v>
                </c:pt>
                <c:pt idx="6636">
                  <c:v>0</c:v>
                </c:pt>
                <c:pt idx="6637">
                  <c:v>0</c:v>
                </c:pt>
                <c:pt idx="6638">
                  <c:v>0</c:v>
                </c:pt>
                <c:pt idx="6639">
                  <c:v>0</c:v>
                </c:pt>
                <c:pt idx="6640">
                  <c:v>0</c:v>
                </c:pt>
                <c:pt idx="6641">
                  <c:v>0</c:v>
                </c:pt>
                <c:pt idx="6642">
                  <c:v>0</c:v>
                </c:pt>
                <c:pt idx="6643">
                  <c:v>0</c:v>
                </c:pt>
                <c:pt idx="6644">
                  <c:v>0</c:v>
                </c:pt>
                <c:pt idx="6645">
                  <c:v>0</c:v>
                </c:pt>
                <c:pt idx="6646">
                  <c:v>0</c:v>
                </c:pt>
                <c:pt idx="6647">
                  <c:v>0</c:v>
                </c:pt>
                <c:pt idx="6648">
                  <c:v>0</c:v>
                </c:pt>
                <c:pt idx="6649">
                  <c:v>0</c:v>
                </c:pt>
                <c:pt idx="6650">
                  <c:v>0</c:v>
                </c:pt>
                <c:pt idx="6651">
                  <c:v>0</c:v>
                </c:pt>
                <c:pt idx="6652">
                  <c:v>0</c:v>
                </c:pt>
                <c:pt idx="6653">
                  <c:v>0</c:v>
                </c:pt>
                <c:pt idx="6654">
                  <c:v>0</c:v>
                </c:pt>
                <c:pt idx="6655">
                  <c:v>0</c:v>
                </c:pt>
                <c:pt idx="6656">
                  <c:v>0</c:v>
                </c:pt>
                <c:pt idx="6657">
                  <c:v>0</c:v>
                </c:pt>
                <c:pt idx="6658">
                  <c:v>0</c:v>
                </c:pt>
                <c:pt idx="6659">
                  <c:v>0</c:v>
                </c:pt>
                <c:pt idx="6660">
                  <c:v>0</c:v>
                </c:pt>
                <c:pt idx="6661">
                  <c:v>0</c:v>
                </c:pt>
                <c:pt idx="6662">
                  <c:v>0</c:v>
                </c:pt>
                <c:pt idx="6663">
                  <c:v>0</c:v>
                </c:pt>
                <c:pt idx="6664">
                  <c:v>0</c:v>
                </c:pt>
                <c:pt idx="6665">
                  <c:v>0</c:v>
                </c:pt>
                <c:pt idx="6666">
                  <c:v>0</c:v>
                </c:pt>
                <c:pt idx="6667">
                  <c:v>0</c:v>
                </c:pt>
                <c:pt idx="6668">
                  <c:v>0</c:v>
                </c:pt>
                <c:pt idx="6669">
                  <c:v>0</c:v>
                </c:pt>
                <c:pt idx="6670">
                  <c:v>0</c:v>
                </c:pt>
                <c:pt idx="6671">
                  <c:v>0</c:v>
                </c:pt>
                <c:pt idx="6672">
                  <c:v>0</c:v>
                </c:pt>
                <c:pt idx="6673">
                  <c:v>0</c:v>
                </c:pt>
                <c:pt idx="6674">
                  <c:v>0</c:v>
                </c:pt>
                <c:pt idx="6675">
                  <c:v>0</c:v>
                </c:pt>
                <c:pt idx="6676">
                  <c:v>0</c:v>
                </c:pt>
                <c:pt idx="6677">
                  <c:v>0</c:v>
                </c:pt>
                <c:pt idx="6678">
                  <c:v>0</c:v>
                </c:pt>
                <c:pt idx="6679">
                  <c:v>0</c:v>
                </c:pt>
                <c:pt idx="6680">
                  <c:v>0</c:v>
                </c:pt>
                <c:pt idx="6681">
                  <c:v>0</c:v>
                </c:pt>
                <c:pt idx="6682">
                  <c:v>0</c:v>
                </c:pt>
                <c:pt idx="6683">
                  <c:v>0</c:v>
                </c:pt>
                <c:pt idx="6684">
                  <c:v>0</c:v>
                </c:pt>
                <c:pt idx="6685">
                  <c:v>0</c:v>
                </c:pt>
                <c:pt idx="6686">
                  <c:v>0</c:v>
                </c:pt>
                <c:pt idx="6687">
                  <c:v>0</c:v>
                </c:pt>
                <c:pt idx="6688">
                  <c:v>0</c:v>
                </c:pt>
                <c:pt idx="6689">
                  <c:v>0</c:v>
                </c:pt>
                <c:pt idx="6690">
                  <c:v>0</c:v>
                </c:pt>
                <c:pt idx="6691">
                  <c:v>0</c:v>
                </c:pt>
                <c:pt idx="6692">
                  <c:v>0</c:v>
                </c:pt>
                <c:pt idx="6693">
                  <c:v>0</c:v>
                </c:pt>
                <c:pt idx="6694">
                  <c:v>0</c:v>
                </c:pt>
                <c:pt idx="6695">
                  <c:v>0</c:v>
                </c:pt>
                <c:pt idx="6696">
                  <c:v>0</c:v>
                </c:pt>
                <c:pt idx="6697">
                  <c:v>0</c:v>
                </c:pt>
                <c:pt idx="6698">
                  <c:v>0</c:v>
                </c:pt>
                <c:pt idx="6699">
                  <c:v>0</c:v>
                </c:pt>
                <c:pt idx="6700">
                  <c:v>0</c:v>
                </c:pt>
                <c:pt idx="6701">
                  <c:v>0</c:v>
                </c:pt>
                <c:pt idx="6702">
                  <c:v>0</c:v>
                </c:pt>
                <c:pt idx="6703">
                  <c:v>0</c:v>
                </c:pt>
                <c:pt idx="6704">
                  <c:v>0</c:v>
                </c:pt>
                <c:pt idx="6705">
                  <c:v>0</c:v>
                </c:pt>
                <c:pt idx="6706">
                  <c:v>0</c:v>
                </c:pt>
                <c:pt idx="6707">
                  <c:v>0</c:v>
                </c:pt>
                <c:pt idx="6708">
                  <c:v>0</c:v>
                </c:pt>
                <c:pt idx="6709">
                  <c:v>0</c:v>
                </c:pt>
                <c:pt idx="6710">
                  <c:v>0</c:v>
                </c:pt>
                <c:pt idx="6711">
                  <c:v>0</c:v>
                </c:pt>
                <c:pt idx="6712">
                  <c:v>0</c:v>
                </c:pt>
                <c:pt idx="6713">
                  <c:v>0</c:v>
                </c:pt>
                <c:pt idx="6714">
                  <c:v>0</c:v>
                </c:pt>
                <c:pt idx="6715">
                  <c:v>0</c:v>
                </c:pt>
                <c:pt idx="6716">
                  <c:v>0</c:v>
                </c:pt>
                <c:pt idx="6717">
                  <c:v>0</c:v>
                </c:pt>
                <c:pt idx="6718">
                  <c:v>0</c:v>
                </c:pt>
                <c:pt idx="6719">
                  <c:v>0</c:v>
                </c:pt>
                <c:pt idx="6720">
                  <c:v>0</c:v>
                </c:pt>
                <c:pt idx="6721">
                  <c:v>0</c:v>
                </c:pt>
                <c:pt idx="6722">
                  <c:v>0</c:v>
                </c:pt>
                <c:pt idx="6723">
                  <c:v>0</c:v>
                </c:pt>
                <c:pt idx="6724">
                  <c:v>0</c:v>
                </c:pt>
                <c:pt idx="6725">
                  <c:v>0</c:v>
                </c:pt>
                <c:pt idx="6726">
                  <c:v>0</c:v>
                </c:pt>
                <c:pt idx="6727">
                  <c:v>0</c:v>
                </c:pt>
                <c:pt idx="6728">
                  <c:v>0</c:v>
                </c:pt>
                <c:pt idx="6729">
                  <c:v>0</c:v>
                </c:pt>
                <c:pt idx="6730">
                  <c:v>0</c:v>
                </c:pt>
                <c:pt idx="6731">
                  <c:v>0</c:v>
                </c:pt>
                <c:pt idx="6732">
                  <c:v>0</c:v>
                </c:pt>
                <c:pt idx="6733">
                  <c:v>0</c:v>
                </c:pt>
                <c:pt idx="6734">
                  <c:v>0</c:v>
                </c:pt>
                <c:pt idx="6735">
                  <c:v>0</c:v>
                </c:pt>
                <c:pt idx="6736">
                  <c:v>0</c:v>
                </c:pt>
                <c:pt idx="6737">
                  <c:v>0</c:v>
                </c:pt>
                <c:pt idx="6738">
                  <c:v>0</c:v>
                </c:pt>
                <c:pt idx="6739">
                  <c:v>0</c:v>
                </c:pt>
                <c:pt idx="6740">
                  <c:v>0</c:v>
                </c:pt>
                <c:pt idx="6741">
                  <c:v>0</c:v>
                </c:pt>
                <c:pt idx="6742">
                  <c:v>0</c:v>
                </c:pt>
                <c:pt idx="6743">
                  <c:v>0</c:v>
                </c:pt>
                <c:pt idx="6744">
                  <c:v>0</c:v>
                </c:pt>
                <c:pt idx="6745">
                  <c:v>0</c:v>
                </c:pt>
                <c:pt idx="6746">
                  <c:v>0</c:v>
                </c:pt>
                <c:pt idx="6747">
                  <c:v>0</c:v>
                </c:pt>
                <c:pt idx="6748">
                  <c:v>0</c:v>
                </c:pt>
                <c:pt idx="6749">
                  <c:v>0</c:v>
                </c:pt>
                <c:pt idx="6750">
                  <c:v>0</c:v>
                </c:pt>
                <c:pt idx="6751">
                  <c:v>0</c:v>
                </c:pt>
                <c:pt idx="6752">
                  <c:v>0</c:v>
                </c:pt>
                <c:pt idx="6753">
                  <c:v>0</c:v>
                </c:pt>
                <c:pt idx="6754">
                  <c:v>0</c:v>
                </c:pt>
                <c:pt idx="6755">
                  <c:v>0</c:v>
                </c:pt>
                <c:pt idx="6756">
                  <c:v>0</c:v>
                </c:pt>
                <c:pt idx="6757">
                  <c:v>0</c:v>
                </c:pt>
                <c:pt idx="6758">
                  <c:v>0</c:v>
                </c:pt>
                <c:pt idx="6759">
                  <c:v>0</c:v>
                </c:pt>
                <c:pt idx="6760">
                  <c:v>0</c:v>
                </c:pt>
                <c:pt idx="6761">
                  <c:v>0</c:v>
                </c:pt>
                <c:pt idx="6762">
                  <c:v>0</c:v>
                </c:pt>
                <c:pt idx="6763">
                  <c:v>0</c:v>
                </c:pt>
                <c:pt idx="6764">
                  <c:v>0</c:v>
                </c:pt>
                <c:pt idx="6765">
                  <c:v>0</c:v>
                </c:pt>
                <c:pt idx="6766">
                  <c:v>0</c:v>
                </c:pt>
                <c:pt idx="6767">
                  <c:v>0</c:v>
                </c:pt>
                <c:pt idx="6768">
                  <c:v>0</c:v>
                </c:pt>
                <c:pt idx="6769">
                  <c:v>0</c:v>
                </c:pt>
                <c:pt idx="6770">
                  <c:v>0</c:v>
                </c:pt>
                <c:pt idx="6771">
                  <c:v>0</c:v>
                </c:pt>
                <c:pt idx="6772">
                  <c:v>0</c:v>
                </c:pt>
                <c:pt idx="6773">
                  <c:v>0</c:v>
                </c:pt>
                <c:pt idx="6774">
                  <c:v>0</c:v>
                </c:pt>
                <c:pt idx="6775">
                  <c:v>0</c:v>
                </c:pt>
                <c:pt idx="6776">
                  <c:v>0</c:v>
                </c:pt>
                <c:pt idx="6777">
                  <c:v>0</c:v>
                </c:pt>
                <c:pt idx="6778">
                  <c:v>0</c:v>
                </c:pt>
                <c:pt idx="6779">
                  <c:v>0</c:v>
                </c:pt>
                <c:pt idx="6780">
                  <c:v>0</c:v>
                </c:pt>
                <c:pt idx="6781">
                  <c:v>0</c:v>
                </c:pt>
                <c:pt idx="6782">
                  <c:v>0</c:v>
                </c:pt>
                <c:pt idx="6783">
                  <c:v>0</c:v>
                </c:pt>
                <c:pt idx="6784">
                  <c:v>0</c:v>
                </c:pt>
                <c:pt idx="6785">
                  <c:v>0</c:v>
                </c:pt>
                <c:pt idx="6786">
                  <c:v>0</c:v>
                </c:pt>
                <c:pt idx="6787">
                  <c:v>0</c:v>
                </c:pt>
                <c:pt idx="6788">
                  <c:v>0</c:v>
                </c:pt>
                <c:pt idx="6789">
                  <c:v>0</c:v>
                </c:pt>
                <c:pt idx="6790">
                  <c:v>0</c:v>
                </c:pt>
                <c:pt idx="6791">
                  <c:v>0</c:v>
                </c:pt>
                <c:pt idx="6792">
                  <c:v>0</c:v>
                </c:pt>
                <c:pt idx="6793">
                  <c:v>0</c:v>
                </c:pt>
                <c:pt idx="6794">
                  <c:v>0</c:v>
                </c:pt>
                <c:pt idx="6795">
                  <c:v>0</c:v>
                </c:pt>
                <c:pt idx="6796">
                  <c:v>0</c:v>
                </c:pt>
                <c:pt idx="6797">
                  <c:v>0</c:v>
                </c:pt>
                <c:pt idx="6798">
                  <c:v>0</c:v>
                </c:pt>
                <c:pt idx="6799">
                  <c:v>0</c:v>
                </c:pt>
                <c:pt idx="6800">
                  <c:v>0</c:v>
                </c:pt>
                <c:pt idx="6801">
                  <c:v>0</c:v>
                </c:pt>
                <c:pt idx="6802">
                  <c:v>0</c:v>
                </c:pt>
                <c:pt idx="6803">
                  <c:v>0</c:v>
                </c:pt>
                <c:pt idx="6804">
                  <c:v>0</c:v>
                </c:pt>
                <c:pt idx="6805">
                  <c:v>0</c:v>
                </c:pt>
                <c:pt idx="6806">
                  <c:v>0</c:v>
                </c:pt>
                <c:pt idx="6807">
                  <c:v>0</c:v>
                </c:pt>
                <c:pt idx="6808">
                  <c:v>0</c:v>
                </c:pt>
                <c:pt idx="6809">
                  <c:v>0</c:v>
                </c:pt>
                <c:pt idx="6810">
                  <c:v>0</c:v>
                </c:pt>
                <c:pt idx="6811">
                  <c:v>0</c:v>
                </c:pt>
                <c:pt idx="6812">
                  <c:v>0</c:v>
                </c:pt>
                <c:pt idx="6813">
                  <c:v>0</c:v>
                </c:pt>
                <c:pt idx="6814">
                  <c:v>0</c:v>
                </c:pt>
                <c:pt idx="6815">
                  <c:v>0</c:v>
                </c:pt>
                <c:pt idx="6816">
                  <c:v>0</c:v>
                </c:pt>
                <c:pt idx="6817">
                  <c:v>0</c:v>
                </c:pt>
                <c:pt idx="6818">
                  <c:v>0</c:v>
                </c:pt>
                <c:pt idx="6819">
                  <c:v>0</c:v>
                </c:pt>
                <c:pt idx="6820">
                  <c:v>0</c:v>
                </c:pt>
                <c:pt idx="6821">
                  <c:v>0</c:v>
                </c:pt>
                <c:pt idx="6822">
                  <c:v>0</c:v>
                </c:pt>
                <c:pt idx="6823">
                  <c:v>0</c:v>
                </c:pt>
                <c:pt idx="6824">
                  <c:v>0</c:v>
                </c:pt>
                <c:pt idx="6825">
                  <c:v>0</c:v>
                </c:pt>
                <c:pt idx="6826">
                  <c:v>0</c:v>
                </c:pt>
                <c:pt idx="6827">
                  <c:v>0</c:v>
                </c:pt>
                <c:pt idx="6828">
                  <c:v>0</c:v>
                </c:pt>
                <c:pt idx="6829">
                  <c:v>0</c:v>
                </c:pt>
                <c:pt idx="6830">
                  <c:v>0</c:v>
                </c:pt>
                <c:pt idx="6831">
                  <c:v>0</c:v>
                </c:pt>
                <c:pt idx="6832">
                  <c:v>0</c:v>
                </c:pt>
                <c:pt idx="6833">
                  <c:v>0</c:v>
                </c:pt>
                <c:pt idx="6834">
                  <c:v>0</c:v>
                </c:pt>
                <c:pt idx="6835">
                  <c:v>0</c:v>
                </c:pt>
                <c:pt idx="6836">
                  <c:v>0</c:v>
                </c:pt>
                <c:pt idx="6837">
                  <c:v>0</c:v>
                </c:pt>
                <c:pt idx="6838">
                  <c:v>0</c:v>
                </c:pt>
                <c:pt idx="6839">
                  <c:v>0</c:v>
                </c:pt>
                <c:pt idx="6840">
                  <c:v>0</c:v>
                </c:pt>
                <c:pt idx="6841">
                  <c:v>0</c:v>
                </c:pt>
                <c:pt idx="6842">
                  <c:v>0</c:v>
                </c:pt>
                <c:pt idx="6843">
                  <c:v>0</c:v>
                </c:pt>
                <c:pt idx="6844">
                  <c:v>0</c:v>
                </c:pt>
                <c:pt idx="6845">
                  <c:v>0</c:v>
                </c:pt>
                <c:pt idx="6846">
                  <c:v>0</c:v>
                </c:pt>
                <c:pt idx="6847">
                  <c:v>0</c:v>
                </c:pt>
                <c:pt idx="6848">
                  <c:v>0</c:v>
                </c:pt>
                <c:pt idx="6849">
                  <c:v>0</c:v>
                </c:pt>
                <c:pt idx="6850">
                  <c:v>0</c:v>
                </c:pt>
                <c:pt idx="6851">
                  <c:v>0</c:v>
                </c:pt>
                <c:pt idx="6852">
                  <c:v>0</c:v>
                </c:pt>
                <c:pt idx="6853">
                  <c:v>0</c:v>
                </c:pt>
                <c:pt idx="6854">
                  <c:v>0</c:v>
                </c:pt>
                <c:pt idx="6855">
                  <c:v>0</c:v>
                </c:pt>
                <c:pt idx="6856">
                  <c:v>0</c:v>
                </c:pt>
                <c:pt idx="6857">
                  <c:v>0</c:v>
                </c:pt>
                <c:pt idx="6858">
                  <c:v>0</c:v>
                </c:pt>
                <c:pt idx="6859">
                  <c:v>0</c:v>
                </c:pt>
                <c:pt idx="6860">
                  <c:v>0</c:v>
                </c:pt>
                <c:pt idx="6861">
                  <c:v>0</c:v>
                </c:pt>
                <c:pt idx="6862">
                  <c:v>0</c:v>
                </c:pt>
                <c:pt idx="6863">
                  <c:v>0</c:v>
                </c:pt>
                <c:pt idx="6864">
                  <c:v>0</c:v>
                </c:pt>
                <c:pt idx="6865">
                  <c:v>0</c:v>
                </c:pt>
                <c:pt idx="6866">
                  <c:v>0</c:v>
                </c:pt>
                <c:pt idx="6867">
                  <c:v>0</c:v>
                </c:pt>
                <c:pt idx="6868">
                  <c:v>0</c:v>
                </c:pt>
                <c:pt idx="6869">
                  <c:v>0</c:v>
                </c:pt>
                <c:pt idx="6870">
                  <c:v>0</c:v>
                </c:pt>
                <c:pt idx="6871">
                  <c:v>0</c:v>
                </c:pt>
                <c:pt idx="6872">
                  <c:v>0</c:v>
                </c:pt>
                <c:pt idx="6873">
                  <c:v>0</c:v>
                </c:pt>
                <c:pt idx="6874">
                  <c:v>0</c:v>
                </c:pt>
                <c:pt idx="6875">
                  <c:v>0</c:v>
                </c:pt>
                <c:pt idx="6876">
                  <c:v>0</c:v>
                </c:pt>
                <c:pt idx="6877">
                  <c:v>0</c:v>
                </c:pt>
                <c:pt idx="6878">
                  <c:v>0</c:v>
                </c:pt>
                <c:pt idx="6879">
                  <c:v>0</c:v>
                </c:pt>
                <c:pt idx="6880">
                  <c:v>0</c:v>
                </c:pt>
                <c:pt idx="6881">
                  <c:v>0</c:v>
                </c:pt>
                <c:pt idx="6882">
                  <c:v>0</c:v>
                </c:pt>
                <c:pt idx="6883">
                  <c:v>0</c:v>
                </c:pt>
                <c:pt idx="6884">
                  <c:v>0</c:v>
                </c:pt>
                <c:pt idx="6885">
                  <c:v>0</c:v>
                </c:pt>
                <c:pt idx="6886">
                  <c:v>0</c:v>
                </c:pt>
                <c:pt idx="6887">
                  <c:v>0</c:v>
                </c:pt>
                <c:pt idx="6888">
                  <c:v>0</c:v>
                </c:pt>
                <c:pt idx="6889">
                  <c:v>0</c:v>
                </c:pt>
                <c:pt idx="6890">
                  <c:v>0</c:v>
                </c:pt>
                <c:pt idx="6891">
                  <c:v>0</c:v>
                </c:pt>
                <c:pt idx="6892">
                  <c:v>0</c:v>
                </c:pt>
                <c:pt idx="6893">
                  <c:v>0</c:v>
                </c:pt>
                <c:pt idx="6894">
                  <c:v>0</c:v>
                </c:pt>
                <c:pt idx="6895">
                  <c:v>0</c:v>
                </c:pt>
                <c:pt idx="6896">
                  <c:v>0</c:v>
                </c:pt>
                <c:pt idx="6897">
                  <c:v>0</c:v>
                </c:pt>
                <c:pt idx="6898">
                  <c:v>0</c:v>
                </c:pt>
                <c:pt idx="6899">
                  <c:v>0</c:v>
                </c:pt>
                <c:pt idx="6900">
                  <c:v>0</c:v>
                </c:pt>
                <c:pt idx="6901">
                  <c:v>0</c:v>
                </c:pt>
                <c:pt idx="6902">
                  <c:v>0</c:v>
                </c:pt>
                <c:pt idx="6903">
                  <c:v>0</c:v>
                </c:pt>
                <c:pt idx="6904">
                  <c:v>0</c:v>
                </c:pt>
                <c:pt idx="6905">
                  <c:v>0</c:v>
                </c:pt>
                <c:pt idx="6906">
                  <c:v>0</c:v>
                </c:pt>
                <c:pt idx="6907">
                  <c:v>0</c:v>
                </c:pt>
                <c:pt idx="6908">
                  <c:v>0</c:v>
                </c:pt>
                <c:pt idx="6909">
                  <c:v>0</c:v>
                </c:pt>
                <c:pt idx="6910">
                  <c:v>0</c:v>
                </c:pt>
                <c:pt idx="6911">
                  <c:v>0</c:v>
                </c:pt>
                <c:pt idx="6912">
                  <c:v>0</c:v>
                </c:pt>
                <c:pt idx="6913">
                  <c:v>0</c:v>
                </c:pt>
                <c:pt idx="6914">
                  <c:v>0</c:v>
                </c:pt>
                <c:pt idx="6915">
                  <c:v>0</c:v>
                </c:pt>
                <c:pt idx="6916">
                  <c:v>0</c:v>
                </c:pt>
                <c:pt idx="6917">
                  <c:v>0</c:v>
                </c:pt>
                <c:pt idx="6918">
                  <c:v>0</c:v>
                </c:pt>
                <c:pt idx="6919">
                  <c:v>0</c:v>
                </c:pt>
                <c:pt idx="6920">
                  <c:v>0</c:v>
                </c:pt>
                <c:pt idx="6921">
                  <c:v>0</c:v>
                </c:pt>
                <c:pt idx="6922">
                  <c:v>0</c:v>
                </c:pt>
                <c:pt idx="6923">
                  <c:v>0</c:v>
                </c:pt>
                <c:pt idx="6924">
                  <c:v>0</c:v>
                </c:pt>
                <c:pt idx="6925">
                  <c:v>0</c:v>
                </c:pt>
                <c:pt idx="6926">
                  <c:v>0</c:v>
                </c:pt>
                <c:pt idx="6927">
                  <c:v>0</c:v>
                </c:pt>
                <c:pt idx="6928">
                  <c:v>0</c:v>
                </c:pt>
                <c:pt idx="6929">
                  <c:v>0</c:v>
                </c:pt>
                <c:pt idx="6930">
                  <c:v>0</c:v>
                </c:pt>
                <c:pt idx="6931">
                  <c:v>0</c:v>
                </c:pt>
                <c:pt idx="6932">
                  <c:v>0</c:v>
                </c:pt>
                <c:pt idx="6933">
                  <c:v>0</c:v>
                </c:pt>
                <c:pt idx="6934">
                  <c:v>0</c:v>
                </c:pt>
                <c:pt idx="6935">
                  <c:v>0</c:v>
                </c:pt>
                <c:pt idx="6936">
                  <c:v>0</c:v>
                </c:pt>
                <c:pt idx="6937">
                  <c:v>0</c:v>
                </c:pt>
                <c:pt idx="6938">
                  <c:v>0</c:v>
                </c:pt>
                <c:pt idx="6939">
                  <c:v>0</c:v>
                </c:pt>
                <c:pt idx="6940">
                  <c:v>0</c:v>
                </c:pt>
                <c:pt idx="6941">
                  <c:v>0</c:v>
                </c:pt>
                <c:pt idx="6942">
                  <c:v>0</c:v>
                </c:pt>
                <c:pt idx="6943">
                  <c:v>0</c:v>
                </c:pt>
                <c:pt idx="6944">
                  <c:v>0</c:v>
                </c:pt>
                <c:pt idx="6945">
                  <c:v>0</c:v>
                </c:pt>
                <c:pt idx="6946">
                  <c:v>0</c:v>
                </c:pt>
                <c:pt idx="6947">
                  <c:v>0</c:v>
                </c:pt>
                <c:pt idx="6948">
                  <c:v>0</c:v>
                </c:pt>
                <c:pt idx="6949">
                  <c:v>0</c:v>
                </c:pt>
                <c:pt idx="6950">
                  <c:v>0</c:v>
                </c:pt>
                <c:pt idx="6951">
                  <c:v>0</c:v>
                </c:pt>
                <c:pt idx="6952">
                  <c:v>0</c:v>
                </c:pt>
                <c:pt idx="6953">
                  <c:v>0</c:v>
                </c:pt>
                <c:pt idx="6954">
                  <c:v>0</c:v>
                </c:pt>
                <c:pt idx="6955">
                  <c:v>0</c:v>
                </c:pt>
                <c:pt idx="6956">
                  <c:v>0</c:v>
                </c:pt>
                <c:pt idx="6957">
                  <c:v>0</c:v>
                </c:pt>
                <c:pt idx="6958">
                  <c:v>0</c:v>
                </c:pt>
                <c:pt idx="6959">
                  <c:v>0</c:v>
                </c:pt>
                <c:pt idx="6960">
                  <c:v>0</c:v>
                </c:pt>
                <c:pt idx="6961">
                  <c:v>0</c:v>
                </c:pt>
                <c:pt idx="6962">
                  <c:v>0</c:v>
                </c:pt>
                <c:pt idx="6963">
                  <c:v>0</c:v>
                </c:pt>
                <c:pt idx="6964">
                  <c:v>0</c:v>
                </c:pt>
                <c:pt idx="6965">
                  <c:v>0</c:v>
                </c:pt>
                <c:pt idx="6966">
                  <c:v>0</c:v>
                </c:pt>
                <c:pt idx="6967">
                  <c:v>0</c:v>
                </c:pt>
                <c:pt idx="6968">
                  <c:v>0</c:v>
                </c:pt>
                <c:pt idx="6969">
                  <c:v>0</c:v>
                </c:pt>
                <c:pt idx="6970">
                  <c:v>0</c:v>
                </c:pt>
                <c:pt idx="6971">
                  <c:v>0</c:v>
                </c:pt>
                <c:pt idx="6972">
                  <c:v>0</c:v>
                </c:pt>
                <c:pt idx="6973">
                  <c:v>0</c:v>
                </c:pt>
                <c:pt idx="6974">
                  <c:v>0</c:v>
                </c:pt>
                <c:pt idx="6975">
                  <c:v>0</c:v>
                </c:pt>
                <c:pt idx="6976">
                  <c:v>0</c:v>
                </c:pt>
                <c:pt idx="6977">
                  <c:v>0</c:v>
                </c:pt>
                <c:pt idx="6978">
                  <c:v>0</c:v>
                </c:pt>
                <c:pt idx="6979">
                  <c:v>0</c:v>
                </c:pt>
                <c:pt idx="6980">
                  <c:v>0</c:v>
                </c:pt>
                <c:pt idx="6981">
                  <c:v>0</c:v>
                </c:pt>
                <c:pt idx="6982">
                  <c:v>0</c:v>
                </c:pt>
                <c:pt idx="6983">
                  <c:v>0</c:v>
                </c:pt>
                <c:pt idx="6984">
                  <c:v>0</c:v>
                </c:pt>
                <c:pt idx="6985">
                  <c:v>0</c:v>
                </c:pt>
                <c:pt idx="6986">
                  <c:v>0</c:v>
                </c:pt>
                <c:pt idx="6987">
                  <c:v>0</c:v>
                </c:pt>
                <c:pt idx="6988">
                  <c:v>0</c:v>
                </c:pt>
                <c:pt idx="6989">
                  <c:v>0</c:v>
                </c:pt>
                <c:pt idx="6990">
                  <c:v>0</c:v>
                </c:pt>
                <c:pt idx="6991">
                  <c:v>0</c:v>
                </c:pt>
                <c:pt idx="6992">
                  <c:v>0</c:v>
                </c:pt>
                <c:pt idx="6993">
                  <c:v>0</c:v>
                </c:pt>
                <c:pt idx="6994">
                  <c:v>0</c:v>
                </c:pt>
                <c:pt idx="6995">
                  <c:v>0</c:v>
                </c:pt>
                <c:pt idx="6996">
                  <c:v>0</c:v>
                </c:pt>
                <c:pt idx="6997">
                  <c:v>0</c:v>
                </c:pt>
                <c:pt idx="6998">
                  <c:v>0</c:v>
                </c:pt>
                <c:pt idx="6999">
                  <c:v>0</c:v>
                </c:pt>
                <c:pt idx="7000">
                  <c:v>0</c:v>
                </c:pt>
                <c:pt idx="7001">
                  <c:v>0</c:v>
                </c:pt>
                <c:pt idx="7002">
                  <c:v>0</c:v>
                </c:pt>
                <c:pt idx="7003">
                  <c:v>0</c:v>
                </c:pt>
                <c:pt idx="7004">
                  <c:v>0</c:v>
                </c:pt>
                <c:pt idx="7005">
                  <c:v>0</c:v>
                </c:pt>
                <c:pt idx="7006">
                  <c:v>0</c:v>
                </c:pt>
                <c:pt idx="7007">
                  <c:v>0</c:v>
                </c:pt>
                <c:pt idx="7008">
                  <c:v>0</c:v>
                </c:pt>
                <c:pt idx="7009">
                  <c:v>0</c:v>
                </c:pt>
                <c:pt idx="7010">
                  <c:v>0</c:v>
                </c:pt>
                <c:pt idx="7011">
                  <c:v>0</c:v>
                </c:pt>
                <c:pt idx="7012">
                  <c:v>0</c:v>
                </c:pt>
                <c:pt idx="7013">
                  <c:v>0</c:v>
                </c:pt>
                <c:pt idx="7014">
                  <c:v>0</c:v>
                </c:pt>
                <c:pt idx="7015">
                  <c:v>0</c:v>
                </c:pt>
                <c:pt idx="7016">
                  <c:v>0</c:v>
                </c:pt>
                <c:pt idx="7017">
                  <c:v>0</c:v>
                </c:pt>
                <c:pt idx="7018">
                  <c:v>0</c:v>
                </c:pt>
                <c:pt idx="7019">
                  <c:v>0</c:v>
                </c:pt>
                <c:pt idx="7020">
                  <c:v>0</c:v>
                </c:pt>
                <c:pt idx="7021">
                  <c:v>0</c:v>
                </c:pt>
                <c:pt idx="7022">
                  <c:v>0</c:v>
                </c:pt>
                <c:pt idx="7023">
                  <c:v>0</c:v>
                </c:pt>
                <c:pt idx="7024">
                  <c:v>0</c:v>
                </c:pt>
                <c:pt idx="7025">
                  <c:v>0</c:v>
                </c:pt>
                <c:pt idx="7026">
                  <c:v>0</c:v>
                </c:pt>
                <c:pt idx="7027">
                  <c:v>0</c:v>
                </c:pt>
                <c:pt idx="7028">
                  <c:v>0</c:v>
                </c:pt>
                <c:pt idx="7029">
                  <c:v>0</c:v>
                </c:pt>
                <c:pt idx="7030">
                  <c:v>0</c:v>
                </c:pt>
                <c:pt idx="7031">
                  <c:v>0</c:v>
                </c:pt>
                <c:pt idx="7032">
                  <c:v>0</c:v>
                </c:pt>
                <c:pt idx="7033">
                  <c:v>0</c:v>
                </c:pt>
                <c:pt idx="7034">
                  <c:v>0</c:v>
                </c:pt>
                <c:pt idx="7035">
                  <c:v>0</c:v>
                </c:pt>
                <c:pt idx="7036">
                  <c:v>0</c:v>
                </c:pt>
                <c:pt idx="7037">
                  <c:v>0</c:v>
                </c:pt>
                <c:pt idx="7038">
                  <c:v>0</c:v>
                </c:pt>
                <c:pt idx="7039">
                  <c:v>0</c:v>
                </c:pt>
                <c:pt idx="7040">
                  <c:v>0</c:v>
                </c:pt>
                <c:pt idx="7041">
                  <c:v>0</c:v>
                </c:pt>
                <c:pt idx="7042">
                  <c:v>0</c:v>
                </c:pt>
                <c:pt idx="7043">
                  <c:v>0</c:v>
                </c:pt>
                <c:pt idx="7044">
                  <c:v>0</c:v>
                </c:pt>
                <c:pt idx="7045">
                  <c:v>0</c:v>
                </c:pt>
                <c:pt idx="7046">
                  <c:v>0</c:v>
                </c:pt>
                <c:pt idx="7047">
                  <c:v>0</c:v>
                </c:pt>
                <c:pt idx="7048">
                  <c:v>0</c:v>
                </c:pt>
                <c:pt idx="7049">
                  <c:v>0</c:v>
                </c:pt>
                <c:pt idx="7050">
                  <c:v>0</c:v>
                </c:pt>
                <c:pt idx="7051">
                  <c:v>0</c:v>
                </c:pt>
                <c:pt idx="7052">
                  <c:v>0</c:v>
                </c:pt>
                <c:pt idx="7053">
                  <c:v>0</c:v>
                </c:pt>
                <c:pt idx="7054">
                  <c:v>0</c:v>
                </c:pt>
                <c:pt idx="7055">
                  <c:v>0</c:v>
                </c:pt>
                <c:pt idx="7056">
                  <c:v>0</c:v>
                </c:pt>
                <c:pt idx="7057">
                  <c:v>0</c:v>
                </c:pt>
                <c:pt idx="7058">
                  <c:v>0</c:v>
                </c:pt>
                <c:pt idx="7059">
                  <c:v>0</c:v>
                </c:pt>
                <c:pt idx="7060">
                  <c:v>0</c:v>
                </c:pt>
                <c:pt idx="7061">
                  <c:v>0</c:v>
                </c:pt>
                <c:pt idx="7062">
                  <c:v>0</c:v>
                </c:pt>
                <c:pt idx="7063">
                  <c:v>0</c:v>
                </c:pt>
                <c:pt idx="7064">
                  <c:v>0</c:v>
                </c:pt>
                <c:pt idx="7065">
                  <c:v>0</c:v>
                </c:pt>
                <c:pt idx="7066">
                  <c:v>0</c:v>
                </c:pt>
                <c:pt idx="7067">
                  <c:v>0</c:v>
                </c:pt>
                <c:pt idx="7068">
                  <c:v>0</c:v>
                </c:pt>
                <c:pt idx="7069">
                  <c:v>0</c:v>
                </c:pt>
                <c:pt idx="7070">
                  <c:v>0</c:v>
                </c:pt>
                <c:pt idx="7071">
                  <c:v>0</c:v>
                </c:pt>
                <c:pt idx="7072">
                  <c:v>0</c:v>
                </c:pt>
                <c:pt idx="7073">
                  <c:v>0</c:v>
                </c:pt>
                <c:pt idx="7074">
                  <c:v>0</c:v>
                </c:pt>
                <c:pt idx="7075">
                  <c:v>0</c:v>
                </c:pt>
                <c:pt idx="7076">
                  <c:v>0</c:v>
                </c:pt>
                <c:pt idx="7077">
                  <c:v>0</c:v>
                </c:pt>
                <c:pt idx="7078">
                  <c:v>0</c:v>
                </c:pt>
                <c:pt idx="7079">
                  <c:v>0</c:v>
                </c:pt>
                <c:pt idx="7080">
                  <c:v>0</c:v>
                </c:pt>
                <c:pt idx="7081">
                  <c:v>0</c:v>
                </c:pt>
                <c:pt idx="7082">
                  <c:v>0</c:v>
                </c:pt>
                <c:pt idx="7083">
                  <c:v>0</c:v>
                </c:pt>
                <c:pt idx="7084">
                  <c:v>0</c:v>
                </c:pt>
                <c:pt idx="7085">
                  <c:v>0</c:v>
                </c:pt>
                <c:pt idx="7086">
                  <c:v>0</c:v>
                </c:pt>
                <c:pt idx="7087">
                  <c:v>0</c:v>
                </c:pt>
                <c:pt idx="7088">
                  <c:v>0</c:v>
                </c:pt>
                <c:pt idx="7089">
                  <c:v>0</c:v>
                </c:pt>
                <c:pt idx="7090">
                  <c:v>0</c:v>
                </c:pt>
                <c:pt idx="7091">
                  <c:v>0</c:v>
                </c:pt>
                <c:pt idx="7092">
                  <c:v>0</c:v>
                </c:pt>
                <c:pt idx="7093">
                  <c:v>0</c:v>
                </c:pt>
                <c:pt idx="7094">
                  <c:v>0</c:v>
                </c:pt>
                <c:pt idx="7095">
                  <c:v>0</c:v>
                </c:pt>
                <c:pt idx="7096">
                  <c:v>0</c:v>
                </c:pt>
                <c:pt idx="7097">
                  <c:v>0</c:v>
                </c:pt>
                <c:pt idx="7098">
                  <c:v>0</c:v>
                </c:pt>
                <c:pt idx="7099">
                  <c:v>0</c:v>
                </c:pt>
                <c:pt idx="7100">
                  <c:v>0</c:v>
                </c:pt>
                <c:pt idx="7101">
                  <c:v>0</c:v>
                </c:pt>
                <c:pt idx="7102">
                  <c:v>0</c:v>
                </c:pt>
                <c:pt idx="7103">
                  <c:v>0</c:v>
                </c:pt>
                <c:pt idx="7104">
                  <c:v>0</c:v>
                </c:pt>
                <c:pt idx="7105">
                  <c:v>0</c:v>
                </c:pt>
                <c:pt idx="7106">
                  <c:v>0</c:v>
                </c:pt>
                <c:pt idx="7107">
                  <c:v>0</c:v>
                </c:pt>
                <c:pt idx="7108">
                  <c:v>0</c:v>
                </c:pt>
                <c:pt idx="7109">
                  <c:v>0</c:v>
                </c:pt>
                <c:pt idx="7110">
                  <c:v>0</c:v>
                </c:pt>
                <c:pt idx="7111">
                  <c:v>0</c:v>
                </c:pt>
                <c:pt idx="7112">
                  <c:v>0</c:v>
                </c:pt>
                <c:pt idx="7113">
                  <c:v>0</c:v>
                </c:pt>
                <c:pt idx="7114">
                  <c:v>0</c:v>
                </c:pt>
                <c:pt idx="7115">
                  <c:v>0</c:v>
                </c:pt>
                <c:pt idx="7116">
                  <c:v>0</c:v>
                </c:pt>
                <c:pt idx="7117">
                  <c:v>0</c:v>
                </c:pt>
                <c:pt idx="7118">
                  <c:v>0</c:v>
                </c:pt>
                <c:pt idx="7119">
                  <c:v>0</c:v>
                </c:pt>
                <c:pt idx="7120">
                  <c:v>0</c:v>
                </c:pt>
                <c:pt idx="7121">
                  <c:v>0</c:v>
                </c:pt>
                <c:pt idx="7122">
                  <c:v>0</c:v>
                </c:pt>
                <c:pt idx="7123">
                  <c:v>0</c:v>
                </c:pt>
                <c:pt idx="7124">
                  <c:v>0</c:v>
                </c:pt>
                <c:pt idx="7125">
                  <c:v>0</c:v>
                </c:pt>
                <c:pt idx="7126">
                  <c:v>0</c:v>
                </c:pt>
                <c:pt idx="7127">
                  <c:v>0</c:v>
                </c:pt>
                <c:pt idx="7128">
                  <c:v>0</c:v>
                </c:pt>
                <c:pt idx="7129">
                  <c:v>0</c:v>
                </c:pt>
                <c:pt idx="7130">
                  <c:v>0</c:v>
                </c:pt>
                <c:pt idx="7131">
                  <c:v>0</c:v>
                </c:pt>
                <c:pt idx="7132">
                  <c:v>0</c:v>
                </c:pt>
                <c:pt idx="7133">
                  <c:v>0</c:v>
                </c:pt>
                <c:pt idx="7134">
                  <c:v>0</c:v>
                </c:pt>
                <c:pt idx="7135">
                  <c:v>0</c:v>
                </c:pt>
                <c:pt idx="7136">
                  <c:v>0</c:v>
                </c:pt>
                <c:pt idx="7137">
                  <c:v>0</c:v>
                </c:pt>
                <c:pt idx="7138">
                  <c:v>0</c:v>
                </c:pt>
                <c:pt idx="7139">
                  <c:v>0</c:v>
                </c:pt>
                <c:pt idx="7140">
                  <c:v>0</c:v>
                </c:pt>
                <c:pt idx="7141">
                  <c:v>0</c:v>
                </c:pt>
                <c:pt idx="7142">
                  <c:v>0</c:v>
                </c:pt>
                <c:pt idx="7143">
                  <c:v>0</c:v>
                </c:pt>
                <c:pt idx="7144">
                  <c:v>0</c:v>
                </c:pt>
                <c:pt idx="7145">
                  <c:v>0</c:v>
                </c:pt>
                <c:pt idx="7146">
                  <c:v>0</c:v>
                </c:pt>
                <c:pt idx="7147">
                  <c:v>0</c:v>
                </c:pt>
                <c:pt idx="7148">
                  <c:v>0</c:v>
                </c:pt>
                <c:pt idx="7149">
                  <c:v>0</c:v>
                </c:pt>
                <c:pt idx="7150">
                  <c:v>0</c:v>
                </c:pt>
                <c:pt idx="7151">
                  <c:v>0</c:v>
                </c:pt>
                <c:pt idx="7152">
                  <c:v>0</c:v>
                </c:pt>
                <c:pt idx="7153">
                  <c:v>0</c:v>
                </c:pt>
                <c:pt idx="7154">
                  <c:v>0</c:v>
                </c:pt>
                <c:pt idx="7155">
                  <c:v>0</c:v>
                </c:pt>
                <c:pt idx="7156">
                  <c:v>0</c:v>
                </c:pt>
                <c:pt idx="7157">
                  <c:v>0</c:v>
                </c:pt>
                <c:pt idx="7158">
                  <c:v>0</c:v>
                </c:pt>
                <c:pt idx="7159">
                  <c:v>0</c:v>
                </c:pt>
                <c:pt idx="7160">
                  <c:v>0</c:v>
                </c:pt>
                <c:pt idx="7161">
                  <c:v>0</c:v>
                </c:pt>
                <c:pt idx="7162">
                  <c:v>0</c:v>
                </c:pt>
                <c:pt idx="7163">
                  <c:v>0</c:v>
                </c:pt>
                <c:pt idx="7164">
                  <c:v>0</c:v>
                </c:pt>
                <c:pt idx="7165">
                  <c:v>0</c:v>
                </c:pt>
                <c:pt idx="7166">
                  <c:v>0</c:v>
                </c:pt>
                <c:pt idx="7167">
                  <c:v>0</c:v>
                </c:pt>
                <c:pt idx="7168">
                  <c:v>0</c:v>
                </c:pt>
                <c:pt idx="7169">
                  <c:v>0</c:v>
                </c:pt>
                <c:pt idx="7170">
                  <c:v>0</c:v>
                </c:pt>
                <c:pt idx="7171">
                  <c:v>0</c:v>
                </c:pt>
                <c:pt idx="7172">
                  <c:v>0</c:v>
                </c:pt>
                <c:pt idx="7173">
                  <c:v>0</c:v>
                </c:pt>
                <c:pt idx="7174">
                  <c:v>0</c:v>
                </c:pt>
                <c:pt idx="7175">
                  <c:v>0</c:v>
                </c:pt>
                <c:pt idx="7176">
                  <c:v>0</c:v>
                </c:pt>
                <c:pt idx="7177">
                  <c:v>0</c:v>
                </c:pt>
                <c:pt idx="7178">
                  <c:v>0</c:v>
                </c:pt>
                <c:pt idx="7179">
                  <c:v>0</c:v>
                </c:pt>
                <c:pt idx="7180">
                  <c:v>0</c:v>
                </c:pt>
                <c:pt idx="7181">
                  <c:v>0</c:v>
                </c:pt>
                <c:pt idx="7182">
                  <c:v>0</c:v>
                </c:pt>
                <c:pt idx="7183">
                  <c:v>0</c:v>
                </c:pt>
                <c:pt idx="7184">
                  <c:v>0</c:v>
                </c:pt>
                <c:pt idx="7185">
                  <c:v>0</c:v>
                </c:pt>
                <c:pt idx="7186">
                  <c:v>0</c:v>
                </c:pt>
                <c:pt idx="7187">
                  <c:v>0</c:v>
                </c:pt>
                <c:pt idx="7188">
                  <c:v>0</c:v>
                </c:pt>
                <c:pt idx="7189">
                  <c:v>0</c:v>
                </c:pt>
                <c:pt idx="7190">
                  <c:v>0</c:v>
                </c:pt>
                <c:pt idx="7191">
                  <c:v>0</c:v>
                </c:pt>
                <c:pt idx="7192">
                  <c:v>0</c:v>
                </c:pt>
                <c:pt idx="7193">
                  <c:v>0</c:v>
                </c:pt>
                <c:pt idx="7194">
                  <c:v>0</c:v>
                </c:pt>
                <c:pt idx="7195">
                  <c:v>0</c:v>
                </c:pt>
                <c:pt idx="7196">
                  <c:v>0</c:v>
                </c:pt>
                <c:pt idx="7197">
                  <c:v>0</c:v>
                </c:pt>
                <c:pt idx="7198">
                  <c:v>0</c:v>
                </c:pt>
                <c:pt idx="7199">
                  <c:v>0</c:v>
                </c:pt>
                <c:pt idx="7200">
                  <c:v>0</c:v>
                </c:pt>
                <c:pt idx="7201">
                  <c:v>0</c:v>
                </c:pt>
                <c:pt idx="7202">
                  <c:v>0</c:v>
                </c:pt>
                <c:pt idx="7203">
                  <c:v>0</c:v>
                </c:pt>
                <c:pt idx="7204">
                  <c:v>0</c:v>
                </c:pt>
                <c:pt idx="7205">
                  <c:v>0</c:v>
                </c:pt>
                <c:pt idx="7206">
                  <c:v>0</c:v>
                </c:pt>
                <c:pt idx="7207">
                  <c:v>0</c:v>
                </c:pt>
                <c:pt idx="7208">
                  <c:v>0</c:v>
                </c:pt>
                <c:pt idx="7209">
                  <c:v>0</c:v>
                </c:pt>
                <c:pt idx="7210">
                  <c:v>0</c:v>
                </c:pt>
                <c:pt idx="7211">
                  <c:v>0</c:v>
                </c:pt>
                <c:pt idx="7212">
                  <c:v>0</c:v>
                </c:pt>
                <c:pt idx="7213">
                  <c:v>0</c:v>
                </c:pt>
                <c:pt idx="7214">
                  <c:v>0</c:v>
                </c:pt>
                <c:pt idx="7215">
                  <c:v>0</c:v>
                </c:pt>
                <c:pt idx="7216">
                  <c:v>0</c:v>
                </c:pt>
                <c:pt idx="7217">
                  <c:v>0</c:v>
                </c:pt>
                <c:pt idx="7218">
                  <c:v>0</c:v>
                </c:pt>
                <c:pt idx="7219">
                  <c:v>0</c:v>
                </c:pt>
                <c:pt idx="7220">
                  <c:v>0</c:v>
                </c:pt>
                <c:pt idx="7221">
                  <c:v>0</c:v>
                </c:pt>
                <c:pt idx="7222">
                  <c:v>0</c:v>
                </c:pt>
                <c:pt idx="7223">
                  <c:v>0</c:v>
                </c:pt>
                <c:pt idx="7224">
                  <c:v>0</c:v>
                </c:pt>
                <c:pt idx="7225">
                  <c:v>0</c:v>
                </c:pt>
                <c:pt idx="7226">
                  <c:v>0</c:v>
                </c:pt>
                <c:pt idx="7227">
                  <c:v>0</c:v>
                </c:pt>
                <c:pt idx="7228">
                  <c:v>0</c:v>
                </c:pt>
                <c:pt idx="7229">
                  <c:v>0</c:v>
                </c:pt>
                <c:pt idx="7230">
                  <c:v>0</c:v>
                </c:pt>
                <c:pt idx="7231">
                  <c:v>0</c:v>
                </c:pt>
                <c:pt idx="7232">
                  <c:v>0</c:v>
                </c:pt>
                <c:pt idx="7233">
                  <c:v>0</c:v>
                </c:pt>
                <c:pt idx="7234">
                  <c:v>0</c:v>
                </c:pt>
                <c:pt idx="7235">
                  <c:v>0</c:v>
                </c:pt>
                <c:pt idx="7236">
                  <c:v>0</c:v>
                </c:pt>
                <c:pt idx="7237">
                  <c:v>0</c:v>
                </c:pt>
                <c:pt idx="7238">
                  <c:v>0</c:v>
                </c:pt>
                <c:pt idx="7239">
                  <c:v>0</c:v>
                </c:pt>
                <c:pt idx="7240">
                  <c:v>0</c:v>
                </c:pt>
                <c:pt idx="7241">
                  <c:v>0</c:v>
                </c:pt>
                <c:pt idx="7242">
                  <c:v>0</c:v>
                </c:pt>
                <c:pt idx="7243">
                  <c:v>0</c:v>
                </c:pt>
                <c:pt idx="7244">
                  <c:v>0</c:v>
                </c:pt>
                <c:pt idx="7245">
                  <c:v>0</c:v>
                </c:pt>
                <c:pt idx="7246">
                  <c:v>0</c:v>
                </c:pt>
                <c:pt idx="7247">
                  <c:v>0</c:v>
                </c:pt>
                <c:pt idx="7248">
                  <c:v>0</c:v>
                </c:pt>
                <c:pt idx="7249">
                  <c:v>0</c:v>
                </c:pt>
                <c:pt idx="7250">
                  <c:v>0</c:v>
                </c:pt>
                <c:pt idx="7251">
                  <c:v>0</c:v>
                </c:pt>
                <c:pt idx="7252">
                  <c:v>0</c:v>
                </c:pt>
                <c:pt idx="7253">
                  <c:v>0</c:v>
                </c:pt>
                <c:pt idx="7254">
                  <c:v>0</c:v>
                </c:pt>
                <c:pt idx="7255">
                  <c:v>0</c:v>
                </c:pt>
                <c:pt idx="7256">
                  <c:v>0</c:v>
                </c:pt>
                <c:pt idx="7257">
                  <c:v>0</c:v>
                </c:pt>
                <c:pt idx="7258">
                  <c:v>0</c:v>
                </c:pt>
                <c:pt idx="7259">
                  <c:v>0</c:v>
                </c:pt>
                <c:pt idx="7260">
                  <c:v>0</c:v>
                </c:pt>
                <c:pt idx="7261">
                  <c:v>0</c:v>
                </c:pt>
                <c:pt idx="7262">
                  <c:v>0</c:v>
                </c:pt>
                <c:pt idx="7263">
                  <c:v>0</c:v>
                </c:pt>
                <c:pt idx="7264">
                  <c:v>0</c:v>
                </c:pt>
                <c:pt idx="7265">
                  <c:v>0</c:v>
                </c:pt>
                <c:pt idx="7266">
                  <c:v>0</c:v>
                </c:pt>
                <c:pt idx="7267">
                  <c:v>0</c:v>
                </c:pt>
                <c:pt idx="7268">
                  <c:v>0</c:v>
                </c:pt>
                <c:pt idx="7269">
                  <c:v>0</c:v>
                </c:pt>
                <c:pt idx="7270">
                  <c:v>0</c:v>
                </c:pt>
                <c:pt idx="7271">
                  <c:v>0</c:v>
                </c:pt>
                <c:pt idx="7272">
                  <c:v>0</c:v>
                </c:pt>
                <c:pt idx="7273">
                  <c:v>0</c:v>
                </c:pt>
                <c:pt idx="7274">
                  <c:v>0</c:v>
                </c:pt>
                <c:pt idx="7275">
                  <c:v>0</c:v>
                </c:pt>
                <c:pt idx="7276">
                  <c:v>0</c:v>
                </c:pt>
                <c:pt idx="7277">
                  <c:v>0</c:v>
                </c:pt>
                <c:pt idx="7278">
                  <c:v>0</c:v>
                </c:pt>
                <c:pt idx="7279">
                  <c:v>0</c:v>
                </c:pt>
                <c:pt idx="7280">
                  <c:v>0</c:v>
                </c:pt>
                <c:pt idx="7281">
                  <c:v>0</c:v>
                </c:pt>
                <c:pt idx="7282">
                  <c:v>0</c:v>
                </c:pt>
                <c:pt idx="7283">
                  <c:v>0</c:v>
                </c:pt>
                <c:pt idx="7284">
                  <c:v>0</c:v>
                </c:pt>
                <c:pt idx="7285">
                  <c:v>0</c:v>
                </c:pt>
                <c:pt idx="7286">
                  <c:v>0</c:v>
                </c:pt>
                <c:pt idx="7287">
                  <c:v>0</c:v>
                </c:pt>
                <c:pt idx="7288">
                  <c:v>0</c:v>
                </c:pt>
                <c:pt idx="7289">
                  <c:v>0</c:v>
                </c:pt>
                <c:pt idx="7290">
                  <c:v>0</c:v>
                </c:pt>
                <c:pt idx="7291">
                  <c:v>0</c:v>
                </c:pt>
                <c:pt idx="7292">
                  <c:v>0</c:v>
                </c:pt>
                <c:pt idx="7293">
                  <c:v>0</c:v>
                </c:pt>
                <c:pt idx="7294">
                  <c:v>0</c:v>
                </c:pt>
                <c:pt idx="7295">
                  <c:v>0</c:v>
                </c:pt>
                <c:pt idx="7296">
                  <c:v>0</c:v>
                </c:pt>
                <c:pt idx="7297">
                  <c:v>0</c:v>
                </c:pt>
                <c:pt idx="7298">
                  <c:v>0</c:v>
                </c:pt>
                <c:pt idx="7299">
                  <c:v>0</c:v>
                </c:pt>
                <c:pt idx="7300">
                  <c:v>0</c:v>
                </c:pt>
                <c:pt idx="7301">
                  <c:v>0</c:v>
                </c:pt>
                <c:pt idx="7302">
                  <c:v>0</c:v>
                </c:pt>
                <c:pt idx="7303">
                  <c:v>0</c:v>
                </c:pt>
                <c:pt idx="7304">
                  <c:v>0</c:v>
                </c:pt>
                <c:pt idx="7305">
                  <c:v>0</c:v>
                </c:pt>
                <c:pt idx="7306">
                  <c:v>0</c:v>
                </c:pt>
                <c:pt idx="7307">
                  <c:v>0</c:v>
                </c:pt>
                <c:pt idx="7308">
                  <c:v>0</c:v>
                </c:pt>
                <c:pt idx="7309">
                  <c:v>0</c:v>
                </c:pt>
                <c:pt idx="7310">
                  <c:v>0</c:v>
                </c:pt>
                <c:pt idx="7311">
                  <c:v>0</c:v>
                </c:pt>
                <c:pt idx="7312">
                  <c:v>0</c:v>
                </c:pt>
                <c:pt idx="7313">
                  <c:v>0</c:v>
                </c:pt>
                <c:pt idx="7314">
                  <c:v>0</c:v>
                </c:pt>
                <c:pt idx="7315">
                  <c:v>0</c:v>
                </c:pt>
                <c:pt idx="7316">
                  <c:v>0</c:v>
                </c:pt>
                <c:pt idx="7317">
                  <c:v>0</c:v>
                </c:pt>
                <c:pt idx="7318">
                  <c:v>0</c:v>
                </c:pt>
                <c:pt idx="7319">
                  <c:v>0</c:v>
                </c:pt>
                <c:pt idx="7320">
                  <c:v>0</c:v>
                </c:pt>
                <c:pt idx="7321">
                  <c:v>0</c:v>
                </c:pt>
                <c:pt idx="7322">
                  <c:v>0</c:v>
                </c:pt>
                <c:pt idx="7323">
                  <c:v>0</c:v>
                </c:pt>
                <c:pt idx="7324">
                  <c:v>0</c:v>
                </c:pt>
                <c:pt idx="7325">
                  <c:v>0</c:v>
                </c:pt>
                <c:pt idx="7326">
                  <c:v>0</c:v>
                </c:pt>
                <c:pt idx="7327">
                  <c:v>0</c:v>
                </c:pt>
                <c:pt idx="7328">
                  <c:v>0</c:v>
                </c:pt>
                <c:pt idx="7329">
                  <c:v>0</c:v>
                </c:pt>
                <c:pt idx="7330">
                  <c:v>0</c:v>
                </c:pt>
                <c:pt idx="7331">
                  <c:v>0</c:v>
                </c:pt>
                <c:pt idx="7332">
                  <c:v>0</c:v>
                </c:pt>
                <c:pt idx="7333">
                  <c:v>0</c:v>
                </c:pt>
                <c:pt idx="7334">
                  <c:v>0</c:v>
                </c:pt>
                <c:pt idx="7335">
                  <c:v>0</c:v>
                </c:pt>
                <c:pt idx="7336">
                  <c:v>0</c:v>
                </c:pt>
                <c:pt idx="7337">
                  <c:v>0</c:v>
                </c:pt>
                <c:pt idx="7338">
                  <c:v>0</c:v>
                </c:pt>
                <c:pt idx="7339">
                  <c:v>0</c:v>
                </c:pt>
                <c:pt idx="7340">
                  <c:v>0</c:v>
                </c:pt>
                <c:pt idx="7341">
                  <c:v>0</c:v>
                </c:pt>
                <c:pt idx="7342">
                  <c:v>0</c:v>
                </c:pt>
                <c:pt idx="7343">
                  <c:v>0</c:v>
                </c:pt>
                <c:pt idx="7344">
                  <c:v>0</c:v>
                </c:pt>
                <c:pt idx="7345">
                  <c:v>0</c:v>
                </c:pt>
                <c:pt idx="7346">
                  <c:v>0</c:v>
                </c:pt>
                <c:pt idx="7347">
                  <c:v>0</c:v>
                </c:pt>
                <c:pt idx="7348">
                  <c:v>0</c:v>
                </c:pt>
                <c:pt idx="7349">
                  <c:v>0</c:v>
                </c:pt>
                <c:pt idx="7350">
                  <c:v>0</c:v>
                </c:pt>
                <c:pt idx="7351">
                  <c:v>0</c:v>
                </c:pt>
                <c:pt idx="7352">
                  <c:v>0</c:v>
                </c:pt>
                <c:pt idx="7353">
                  <c:v>0</c:v>
                </c:pt>
                <c:pt idx="7354">
                  <c:v>0</c:v>
                </c:pt>
                <c:pt idx="7355">
                  <c:v>0</c:v>
                </c:pt>
                <c:pt idx="7356">
                  <c:v>0</c:v>
                </c:pt>
                <c:pt idx="7357">
                  <c:v>0</c:v>
                </c:pt>
                <c:pt idx="7358">
                  <c:v>0</c:v>
                </c:pt>
                <c:pt idx="7359">
                  <c:v>0</c:v>
                </c:pt>
                <c:pt idx="7360">
                  <c:v>0</c:v>
                </c:pt>
                <c:pt idx="7361">
                  <c:v>0</c:v>
                </c:pt>
                <c:pt idx="7362">
                  <c:v>0</c:v>
                </c:pt>
                <c:pt idx="7363">
                  <c:v>0</c:v>
                </c:pt>
                <c:pt idx="7364">
                  <c:v>0</c:v>
                </c:pt>
                <c:pt idx="7365">
                  <c:v>0</c:v>
                </c:pt>
                <c:pt idx="7366">
                  <c:v>0</c:v>
                </c:pt>
                <c:pt idx="7367">
                  <c:v>0</c:v>
                </c:pt>
                <c:pt idx="7368">
                  <c:v>0</c:v>
                </c:pt>
                <c:pt idx="7369">
                  <c:v>0</c:v>
                </c:pt>
                <c:pt idx="7370">
                  <c:v>0</c:v>
                </c:pt>
                <c:pt idx="7371">
                  <c:v>0</c:v>
                </c:pt>
                <c:pt idx="7372">
                  <c:v>0</c:v>
                </c:pt>
                <c:pt idx="7373">
                  <c:v>0</c:v>
                </c:pt>
                <c:pt idx="7374">
                  <c:v>0</c:v>
                </c:pt>
                <c:pt idx="7375">
                  <c:v>0</c:v>
                </c:pt>
                <c:pt idx="7376">
                  <c:v>0</c:v>
                </c:pt>
                <c:pt idx="7377">
                  <c:v>0</c:v>
                </c:pt>
                <c:pt idx="7378">
                  <c:v>0</c:v>
                </c:pt>
                <c:pt idx="7379">
                  <c:v>0</c:v>
                </c:pt>
                <c:pt idx="7380">
                  <c:v>0</c:v>
                </c:pt>
                <c:pt idx="7381">
                  <c:v>0</c:v>
                </c:pt>
                <c:pt idx="7382">
                  <c:v>0</c:v>
                </c:pt>
                <c:pt idx="7383">
                  <c:v>0</c:v>
                </c:pt>
                <c:pt idx="7384">
                  <c:v>0</c:v>
                </c:pt>
                <c:pt idx="7385">
                  <c:v>0</c:v>
                </c:pt>
                <c:pt idx="7386">
                  <c:v>0</c:v>
                </c:pt>
                <c:pt idx="7387">
                  <c:v>0</c:v>
                </c:pt>
                <c:pt idx="7388">
                  <c:v>0</c:v>
                </c:pt>
                <c:pt idx="7389">
                  <c:v>0</c:v>
                </c:pt>
                <c:pt idx="7390">
                  <c:v>0</c:v>
                </c:pt>
                <c:pt idx="7391">
                  <c:v>0</c:v>
                </c:pt>
                <c:pt idx="7392">
                  <c:v>0</c:v>
                </c:pt>
                <c:pt idx="7393">
                  <c:v>0</c:v>
                </c:pt>
                <c:pt idx="7394">
                  <c:v>0</c:v>
                </c:pt>
                <c:pt idx="7395">
                  <c:v>0</c:v>
                </c:pt>
                <c:pt idx="7396">
                  <c:v>0</c:v>
                </c:pt>
                <c:pt idx="7397">
                  <c:v>0</c:v>
                </c:pt>
                <c:pt idx="7398">
                  <c:v>0</c:v>
                </c:pt>
                <c:pt idx="7399">
                  <c:v>0</c:v>
                </c:pt>
                <c:pt idx="7400">
                  <c:v>0</c:v>
                </c:pt>
                <c:pt idx="7401">
                  <c:v>0</c:v>
                </c:pt>
                <c:pt idx="7402">
                  <c:v>0</c:v>
                </c:pt>
                <c:pt idx="7403">
                  <c:v>0</c:v>
                </c:pt>
                <c:pt idx="7404">
                  <c:v>0</c:v>
                </c:pt>
                <c:pt idx="7405">
                  <c:v>0</c:v>
                </c:pt>
                <c:pt idx="7406">
                  <c:v>0</c:v>
                </c:pt>
                <c:pt idx="7407">
                  <c:v>0</c:v>
                </c:pt>
                <c:pt idx="7408">
                  <c:v>0</c:v>
                </c:pt>
                <c:pt idx="7409">
                  <c:v>0</c:v>
                </c:pt>
                <c:pt idx="7410">
                  <c:v>0</c:v>
                </c:pt>
                <c:pt idx="7411">
                  <c:v>0</c:v>
                </c:pt>
                <c:pt idx="7412">
                  <c:v>0</c:v>
                </c:pt>
                <c:pt idx="7413">
                  <c:v>0</c:v>
                </c:pt>
                <c:pt idx="7414">
                  <c:v>0</c:v>
                </c:pt>
                <c:pt idx="7415">
                  <c:v>0</c:v>
                </c:pt>
                <c:pt idx="7416">
                  <c:v>0</c:v>
                </c:pt>
                <c:pt idx="7417">
                  <c:v>0</c:v>
                </c:pt>
                <c:pt idx="7418">
                  <c:v>0</c:v>
                </c:pt>
                <c:pt idx="7419">
                  <c:v>0</c:v>
                </c:pt>
                <c:pt idx="7420">
                  <c:v>0</c:v>
                </c:pt>
                <c:pt idx="7421">
                  <c:v>0</c:v>
                </c:pt>
                <c:pt idx="7422">
                  <c:v>0</c:v>
                </c:pt>
                <c:pt idx="7423">
                  <c:v>0</c:v>
                </c:pt>
                <c:pt idx="7424">
                  <c:v>0</c:v>
                </c:pt>
                <c:pt idx="7425">
                  <c:v>0</c:v>
                </c:pt>
                <c:pt idx="7426">
                  <c:v>0</c:v>
                </c:pt>
                <c:pt idx="7427">
                  <c:v>0</c:v>
                </c:pt>
                <c:pt idx="7428">
                  <c:v>0</c:v>
                </c:pt>
                <c:pt idx="7429">
                  <c:v>0</c:v>
                </c:pt>
                <c:pt idx="7430">
                  <c:v>0</c:v>
                </c:pt>
                <c:pt idx="7431">
                  <c:v>0</c:v>
                </c:pt>
                <c:pt idx="7432">
                  <c:v>0</c:v>
                </c:pt>
                <c:pt idx="7433">
                  <c:v>0</c:v>
                </c:pt>
                <c:pt idx="7434">
                  <c:v>0</c:v>
                </c:pt>
                <c:pt idx="7435">
                  <c:v>0</c:v>
                </c:pt>
                <c:pt idx="7436">
                  <c:v>0</c:v>
                </c:pt>
                <c:pt idx="7437">
                  <c:v>0</c:v>
                </c:pt>
                <c:pt idx="7438">
                  <c:v>0</c:v>
                </c:pt>
                <c:pt idx="7439">
                  <c:v>0</c:v>
                </c:pt>
                <c:pt idx="7440">
                  <c:v>0</c:v>
                </c:pt>
                <c:pt idx="7441">
                  <c:v>0</c:v>
                </c:pt>
                <c:pt idx="7442">
                  <c:v>0</c:v>
                </c:pt>
                <c:pt idx="7443">
                  <c:v>0</c:v>
                </c:pt>
                <c:pt idx="7444">
                  <c:v>0</c:v>
                </c:pt>
                <c:pt idx="7445">
                  <c:v>0</c:v>
                </c:pt>
                <c:pt idx="7446">
                  <c:v>0</c:v>
                </c:pt>
                <c:pt idx="7447">
                  <c:v>0</c:v>
                </c:pt>
                <c:pt idx="7448">
                  <c:v>0</c:v>
                </c:pt>
                <c:pt idx="7449">
                  <c:v>0</c:v>
                </c:pt>
                <c:pt idx="7450">
                  <c:v>0</c:v>
                </c:pt>
                <c:pt idx="7451">
                  <c:v>0</c:v>
                </c:pt>
                <c:pt idx="7452">
                  <c:v>0</c:v>
                </c:pt>
                <c:pt idx="7453">
                  <c:v>0</c:v>
                </c:pt>
                <c:pt idx="7454">
                  <c:v>0</c:v>
                </c:pt>
                <c:pt idx="7455">
                  <c:v>0</c:v>
                </c:pt>
                <c:pt idx="7456">
                  <c:v>0</c:v>
                </c:pt>
                <c:pt idx="7457">
                  <c:v>0</c:v>
                </c:pt>
                <c:pt idx="7458">
                  <c:v>0</c:v>
                </c:pt>
                <c:pt idx="7459">
                  <c:v>0</c:v>
                </c:pt>
                <c:pt idx="7460">
                  <c:v>0</c:v>
                </c:pt>
                <c:pt idx="7461">
                  <c:v>0</c:v>
                </c:pt>
                <c:pt idx="7462">
                  <c:v>0</c:v>
                </c:pt>
                <c:pt idx="7463">
                  <c:v>0</c:v>
                </c:pt>
                <c:pt idx="7464">
                  <c:v>0</c:v>
                </c:pt>
                <c:pt idx="7465">
                  <c:v>0</c:v>
                </c:pt>
                <c:pt idx="7466">
                  <c:v>0</c:v>
                </c:pt>
                <c:pt idx="7467">
                  <c:v>0</c:v>
                </c:pt>
                <c:pt idx="7468">
                  <c:v>0</c:v>
                </c:pt>
                <c:pt idx="7469">
                  <c:v>0</c:v>
                </c:pt>
                <c:pt idx="7470">
                  <c:v>0</c:v>
                </c:pt>
                <c:pt idx="7471">
                  <c:v>0</c:v>
                </c:pt>
                <c:pt idx="7472">
                  <c:v>0</c:v>
                </c:pt>
                <c:pt idx="7473">
                  <c:v>0</c:v>
                </c:pt>
                <c:pt idx="7474">
                  <c:v>0</c:v>
                </c:pt>
                <c:pt idx="7475">
                  <c:v>0</c:v>
                </c:pt>
                <c:pt idx="7476">
                  <c:v>0</c:v>
                </c:pt>
                <c:pt idx="7477">
                  <c:v>0</c:v>
                </c:pt>
                <c:pt idx="7478">
                  <c:v>0</c:v>
                </c:pt>
                <c:pt idx="7479">
                  <c:v>0</c:v>
                </c:pt>
                <c:pt idx="7480">
                  <c:v>0</c:v>
                </c:pt>
                <c:pt idx="7481">
                  <c:v>0</c:v>
                </c:pt>
                <c:pt idx="7482">
                  <c:v>0</c:v>
                </c:pt>
                <c:pt idx="7483">
                  <c:v>0</c:v>
                </c:pt>
                <c:pt idx="7484">
                  <c:v>0</c:v>
                </c:pt>
                <c:pt idx="7485">
                  <c:v>0</c:v>
                </c:pt>
                <c:pt idx="7486">
                  <c:v>0</c:v>
                </c:pt>
                <c:pt idx="7487">
                  <c:v>0</c:v>
                </c:pt>
                <c:pt idx="7488">
                  <c:v>0</c:v>
                </c:pt>
                <c:pt idx="7489">
                  <c:v>0</c:v>
                </c:pt>
                <c:pt idx="7490">
                  <c:v>0</c:v>
                </c:pt>
                <c:pt idx="7491">
                  <c:v>0</c:v>
                </c:pt>
                <c:pt idx="7492">
                  <c:v>0</c:v>
                </c:pt>
                <c:pt idx="7493">
                  <c:v>0</c:v>
                </c:pt>
                <c:pt idx="7494">
                  <c:v>0</c:v>
                </c:pt>
                <c:pt idx="7495">
                  <c:v>0</c:v>
                </c:pt>
                <c:pt idx="7496">
                  <c:v>0</c:v>
                </c:pt>
                <c:pt idx="7497">
                  <c:v>0</c:v>
                </c:pt>
                <c:pt idx="7498">
                  <c:v>0</c:v>
                </c:pt>
                <c:pt idx="7499">
                  <c:v>0</c:v>
                </c:pt>
                <c:pt idx="7500">
                  <c:v>0</c:v>
                </c:pt>
                <c:pt idx="7501">
                  <c:v>0</c:v>
                </c:pt>
                <c:pt idx="7502">
                  <c:v>0</c:v>
                </c:pt>
                <c:pt idx="7503">
                  <c:v>0</c:v>
                </c:pt>
                <c:pt idx="7504">
                  <c:v>0</c:v>
                </c:pt>
                <c:pt idx="7505">
                  <c:v>0</c:v>
                </c:pt>
                <c:pt idx="7506">
                  <c:v>0</c:v>
                </c:pt>
                <c:pt idx="7507">
                  <c:v>0</c:v>
                </c:pt>
                <c:pt idx="7508">
                  <c:v>0</c:v>
                </c:pt>
                <c:pt idx="7509">
                  <c:v>0</c:v>
                </c:pt>
                <c:pt idx="7510">
                  <c:v>0</c:v>
                </c:pt>
                <c:pt idx="7511">
                  <c:v>0</c:v>
                </c:pt>
                <c:pt idx="7512">
                  <c:v>0</c:v>
                </c:pt>
                <c:pt idx="7513">
                  <c:v>0</c:v>
                </c:pt>
                <c:pt idx="7514">
                  <c:v>0</c:v>
                </c:pt>
                <c:pt idx="7515">
                  <c:v>0</c:v>
                </c:pt>
                <c:pt idx="7516">
                  <c:v>0</c:v>
                </c:pt>
                <c:pt idx="7517">
                  <c:v>0</c:v>
                </c:pt>
                <c:pt idx="7518">
                  <c:v>0</c:v>
                </c:pt>
                <c:pt idx="7519">
                  <c:v>0</c:v>
                </c:pt>
                <c:pt idx="7520">
                  <c:v>0</c:v>
                </c:pt>
                <c:pt idx="7521">
                  <c:v>0</c:v>
                </c:pt>
                <c:pt idx="7522">
                  <c:v>0</c:v>
                </c:pt>
                <c:pt idx="7523">
                  <c:v>0</c:v>
                </c:pt>
                <c:pt idx="7524">
                  <c:v>0</c:v>
                </c:pt>
                <c:pt idx="7525">
                  <c:v>0</c:v>
                </c:pt>
                <c:pt idx="7526">
                  <c:v>0</c:v>
                </c:pt>
                <c:pt idx="7527">
                  <c:v>0</c:v>
                </c:pt>
                <c:pt idx="7528">
                  <c:v>0</c:v>
                </c:pt>
                <c:pt idx="7529">
                  <c:v>0</c:v>
                </c:pt>
                <c:pt idx="7530">
                  <c:v>0</c:v>
                </c:pt>
                <c:pt idx="7531">
                  <c:v>0</c:v>
                </c:pt>
                <c:pt idx="7532">
                  <c:v>0</c:v>
                </c:pt>
                <c:pt idx="7533">
                  <c:v>0</c:v>
                </c:pt>
                <c:pt idx="7534">
                  <c:v>0</c:v>
                </c:pt>
                <c:pt idx="7535">
                  <c:v>0</c:v>
                </c:pt>
                <c:pt idx="7536">
                  <c:v>0</c:v>
                </c:pt>
                <c:pt idx="7537">
                  <c:v>0</c:v>
                </c:pt>
                <c:pt idx="7538">
                  <c:v>0</c:v>
                </c:pt>
                <c:pt idx="7539">
                  <c:v>0</c:v>
                </c:pt>
                <c:pt idx="7540">
                  <c:v>0</c:v>
                </c:pt>
                <c:pt idx="7541">
                  <c:v>0</c:v>
                </c:pt>
                <c:pt idx="7542">
                  <c:v>0</c:v>
                </c:pt>
                <c:pt idx="7543">
                  <c:v>0</c:v>
                </c:pt>
                <c:pt idx="7544">
                  <c:v>0</c:v>
                </c:pt>
                <c:pt idx="7545">
                  <c:v>0</c:v>
                </c:pt>
                <c:pt idx="7546">
                  <c:v>0</c:v>
                </c:pt>
                <c:pt idx="7547">
                  <c:v>0</c:v>
                </c:pt>
                <c:pt idx="7548">
                  <c:v>0</c:v>
                </c:pt>
                <c:pt idx="7549">
                  <c:v>0</c:v>
                </c:pt>
                <c:pt idx="7550">
                  <c:v>0</c:v>
                </c:pt>
                <c:pt idx="7551">
                  <c:v>0</c:v>
                </c:pt>
                <c:pt idx="7552">
                  <c:v>0</c:v>
                </c:pt>
                <c:pt idx="7553">
                  <c:v>0</c:v>
                </c:pt>
                <c:pt idx="7554">
                  <c:v>0</c:v>
                </c:pt>
                <c:pt idx="7555">
                  <c:v>0</c:v>
                </c:pt>
                <c:pt idx="7556">
                  <c:v>0</c:v>
                </c:pt>
                <c:pt idx="7557">
                  <c:v>0</c:v>
                </c:pt>
                <c:pt idx="7558">
                  <c:v>0</c:v>
                </c:pt>
                <c:pt idx="7559">
                  <c:v>0</c:v>
                </c:pt>
                <c:pt idx="7560">
                  <c:v>0</c:v>
                </c:pt>
                <c:pt idx="7561">
                  <c:v>0</c:v>
                </c:pt>
                <c:pt idx="7562">
                  <c:v>0</c:v>
                </c:pt>
                <c:pt idx="7563">
                  <c:v>0</c:v>
                </c:pt>
                <c:pt idx="7564">
                  <c:v>0</c:v>
                </c:pt>
                <c:pt idx="7565">
                  <c:v>0</c:v>
                </c:pt>
                <c:pt idx="7566">
                  <c:v>0</c:v>
                </c:pt>
                <c:pt idx="7567">
                  <c:v>0</c:v>
                </c:pt>
                <c:pt idx="7568">
                  <c:v>0</c:v>
                </c:pt>
                <c:pt idx="7569">
                  <c:v>0</c:v>
                </c:pt>
                <c:pt idx="7570">
                  <c:v>0</c:v>
                </c:pt>
                <c:pt idx="7571">
                  <c:v>0</c:v>
                </c:pt>
                <c:pt idx="7572">
                  <c:v>0</c:v>
                </c:pt>
                <c:pt idx="7573">
                  <c:v>0</c:v>
                </c:pt>
                <c:pt idx="7574">
                  <c:v>0</c:v>
                </c:pt>
                <c:pt idx="7575">
                  <c:v>0</c:v>
                </c:pt>
                <c:pt idx="7576">
                  <c:v>0</c:v>
                </c:pt>
                <c:pt idx="7577">
                  <c:v>0</c:v>
                </c:pt>
                <c:pt idx="7578">
                  <c:v>0</c:v>
                </c:pt>
                <c:pt idx="7579">
                  <c:v>0</c:v>
                </c:pt>
                <c:pt idx="7580">
                  <c:v>0</c:v>
                </c:pt>
                <c:pt idx="7581">
                  <c:v>0</c:v>
                </c:pt>
                <c:pt idx="7582">
                  <c:v>0</c:v>
                </c:pt>
                <c:pt idx="7583">
                  <c:v>0</c:v>
                </c:pt>
                <c:pt idx="7584">
                  <c:v>0</c:v>
                </c:pt>
                <c:pt idx="7585">
                  <c:v>0</c:v>
                </c:pt>
                <c:pt idx="7586">
                  <c:v>0</c:v>
                </c:pt>
                <c:pt idx="7587">
                  <c:v>0</c:v>
                </c:pt>
                <c:pt idx="7588">
                  <c:v>0</c:v>
                </c:pt>
                <c:pt idx="7589">
                  <c:v>0</c:v>
                </c:pt>
                <c:pt idx="7590">
                  <c:v>0</c:v>
                </c:pt>
                <c:pt idx="7591">
                  <c:v>0</c:v>
                </c:pt>
                <c:pt idx="7592">
                  <c:v>0</c:v>
                </c:pt>
                <c:pt idx="7593">
                  <c:v>0</c:v>
                </c:pt>
                <c:pt idx="7594">
                  <c:v>0</c:v>
                </c:pt>
                <c:pt idx="7595">
                  <c:v>0</c:v>
                </c:pt>
                <c:pt idx="7596">
                  <c:v>0</c:v>
                </c:pt>
                <c:pt idx="7597">
                  <c:v>0</c:v>
                </c:pt>
                <c:pt idx="7598">
                  <c:v>0</c:v>
                </c:pt>
                <c:pt idx="7599">
                  <c:v>0</c:v>
                </c:pt>
                <c:pt idx="7600">
                  <c:v>0</c:v>
                </c:pt>
                <c:pt idx="7601">
                  <c:v>0</c:v>
                </c:pt>
                <c:pt idx="7602">
                  <c:v>0</c:v>
                </c:pt>
                <c:pt idx="7603">
                  <c:v>0</c:v>
                </c:pt>
                <c:pt idx="7604">
                  <c:v>0</c:v>
                </c:pt>
                <c:pt idx="7605">
                  <c:v>0</c:v>
                </c:pt>
                <c:pt idx="7606">
                  <c:v>0</c:v>
                </c:pt>
                <c:pt idx="7607">
                  <c:v>0</c:v>
                </c:pt>
                <c:pt idx="7608">
                  <c:v>0</c:v>
                </c:pt>
                <c:pt idx="7609">
                  <c:v>0</c:v>
                </c:pt>
                <c:pt idx="7610">
                  <c:v>0</c:v>
                </c:pt>
                <c:pt idx="7611">
                  <c:v>0</c:v>
                </c:pt>
                <c:pt idx="7612">
                  <c:v>0</c:v>
                </c:pt>
                <c:pt idx="7613">
                  <c:v>0</c:v>
                </c:pt>
                <c:pt idx="7614">
                  <c:v>0</c:v>
                </c:pt>
                <c:pt idx="7615">
                  <c:v>0</c:v>
                </c:pt>
                <c:pt idx="7616">
                  <c:v>0</c:v>
                </c:pt>
                <c:pt idx="7617">
                  <c:v>0</c:v>
                </c:pt>
                <c:pt idx="7618">
                  <c:v>0</c:v>
                </c:pt>
                <c:pt idx="7619">
                  <c:v>0</c:v>
                </c:pt>
                <c:pt idx="7620">
                  <c:v>0</c:v>
                </c:pt>
                <c:pt idx="7621">
                  <c:v>0</c:v>
                </c:pt>
                <c:pt idx="7622">
                  <c:v>0</c:v>
                </c:pt>
                <c:pt idx="7623">
                  <c:v>0</c:v>
                </c:pt>
                <c:pt idx="7624">
                  <c:v>0</c:v>
                </c:pt>
                <c:pt idx="7625">
                  <c:v>0</c:v>
                </c:pt>
                <c:pt idx="7626">
                  <c:v>0</c:v>
                </c:pt>
                <c:pt idx="7627">
                  <c:v>0</c:v>
                </c:pt>
                <c:pt idx="7628">
                  <c:v>0</c:v>
                </c:pt>
                <c:pt idx="7629">
                  <c:v>0</c:v>
                </c:pt>
                <c:pt idx="7630">
                  <c:v>0</c:v>
                </c:pt>
                <c:pt idx="7631">
                  <c:v>0</c:v>
                </c:pt>
                <c:pt idx="7632">
                  <c:v>0</c:v>
                </c:pt>
                <c:pt idx="7633">
                  <c:v>0</c:v>
                </c:pt>
                <c:pt idx="7634">
                  <c:v>0</c:v>
                </c:pt>
                <c:pt idx="7635">
                  <c:v>0</c:v>
                </c:pt>
                <c:pt idx="7636">
                  <c:v>0</c:v>
                </c:pt>
                <c:pt idx="7637">
                  <c:v>0</c:v>
                </c:pt>
                <c:pt idx="7638">
                  <c:v>0</c:v>
                </c:pt>
                <c:pt idx="7639">
                  <c:v>0</c:v>
                </c:pt>
                <c:pt idx="7640">
                  <c:v>0</c:v>
                </c:pt>
                <c:pt idx="7641">
                  <c:v>0</c:v>
                </c:pt>
                <c:pt idx="7642">
                  <c:v>0</c:v>
                </c:pt>
                <c:pt idx="7643">
                  <c:v>0</c:v>
                </c:pt>
                <c:pt idx="7644">
                  <c:v>0</c:v>
                </c:pt>
                <c:pt idx="7645">
                  <c:v>0</c:v>
                </c:pt>
                <c:pt idx="7646">
                  <c:v>0</c:v>
                </c:pt>
                <c:pt idx="7647">
                  <c:v>0</c:v>
                </c:pt>
                <c:pt idx="7648">
                  <c:v>0</c:v>
                </c:pt>
                <c:pt idx="7649">
                  <c:v>0</c:v>
                </c:pt>
                <c:pt idx="7650">
                  <c:v>0</c:v>
                </c:pt>
                <c:pt idx="7651">
                  <c:v>0</c:v>
                </c:pt>
                <c:pt idx="7652">
                  <c:v>0</c:v>
                </c:pt>
                <c:pt idx="7653">
                  <c:v>0</c:v>
                </c:pt>
                <c:pt idx="7654">
                  <c:v>0</c:v>
                </c:pt>
                <c:pt idx="7655">
                  <c:v>0</c:v>
                </c:pt>
                <c:pt idx="7656">
                  <c:v>0</c:v>
                </c:pt>
                <c:pt idx="7657">
                  <c:v>0</c:v>
                </c:pt>
                <c:pt idx="7658">
                  <c:v>0</c:v>
                </c:pt>
                <c:pt idx="7659">
                  <c:v>0</c:v>
                </c:pt>
                <c:pt idx="7660">
                  <c:v>0</c:v>
                </c:pt>
                <c:pt idx="7661">
                  <c:v>0</c:v>
                </c:pt>
                <c:pt idx="7662">
                  <c:v>0</c:v>
                </c:pt>
                <c:pt idx="7663">
                  <c:v>0</c:v>
                </c:pt>
                <c:pt idx="7664">
                  <c:v>0</c:v>
                </c:pt>
                <c:pt idx="7665">
                  <c:v>0</c:v>
                </c:pt>
                <c:pt idx="7666">
                  <c:v>0</c:v>
                </c:pt>
                <c:pt idx="7667">
                  <c:v>0</c:v>
                </c:pt>
                <c:pt idx="7668">
                  <c:v>0</c:v>
                </c:pt>
                <c:pt idx="7669">
                  <c:v>0</c:v>
                </c:pt>
                <c:pt idx="7670">
                  <c:v>0</c:v>
                </c:pt>
                <c:pt idx="7671">
                  <c:v>0</c:v>
                </c:pt>
                <c:pt idx="7672">
                  <c:v>0</c:v>
                </c:pt>
                <c:pt idx="7673">
                  <c:v>0</c:v>
                </c:pt>
                <c:pt idx="7674">
                  <c:v>0</c:v>
                </c:pt>
                <c:pt idx="7675">
                  <c:v>0</c:v>
                </c:pt>
                <c:pt idx="7676">
                  <c:v>0</c:v>
                </c:pt>
                <c:pt idx="7677">
                  <c:v>0</c:v>
                </c:pt>
                <c:pt idx="7678">
                  <c:v>0</c:v>
                </c:pt>
                <c:pt idx="7679">
                  <c:v>0</c:v>
                </c:pt>
                <c:pt idx="7680">
                  <c:v>0</c:v>
                </c:pt>
                <c:pt idx="7681">
                  <c:v>0</c:v>
                </c:pt>
                <c:pt idx="7682">
                  <c:v>0</c:v>
                </c:pt>
                <c:pt idx="7683">
                  <c:v>0</c:v>
                </c:pt>
                <c:pt idx="7684">
                  <c:v>0</c:v>
                </c:pt>
                <c:pt idx="7685">
                  <c:v>0</c:v>
                </c:pt>
                <c:pt idx="7686">
                  <c:v>0</c:v>
                </c:pt>
                <c:pt idx="7687">
                  <c:v>0</c:v>
                </c:pt>
                <c:pt idx="7688">
                  <c:v>0</c:v>
                </c:pt>
                <c:pt idx="7689">
                  <c:v>0</c:v>
                </c:pt>
                <c:pt idx="7690">
                  <c:v>0</c:v>
                </c:pt>
                <c:pt idx="7691">
                  <c:v>0</c:v>
                </c:pt>
                <c:pt idx="7692">
                  <c:v>0</c:v>
                </c:pt>
                <c:pt idx="7693">
                  <c:v>0</c:v>
                </c:pt>
                <c:pt idx="7694">
                  <c:v>0</c:v>
                </c:pt>
                <c:pt idx="7695">
                  <c:v>0</c:v>
                </c:pt>
                <c:pt idx="7696">
                  <c:v>0</c:v>
                </c:pt>
                <c:pt idx="7697">
                  <c:v>0</c:v>
                </c:pt>
                <c:pt idx="7698">
                  <c:v>0</c:v>
                </c:pt>
                <c:pt idx="7699">
                  <c:v>0</c:v>
                </c:pt>
                <c:pt idx="7700">
                  <c:v>0</c:v>
                </c:pt>
                <c:pt idx="7701">
                  <c:v>0</c:v>
                </c:pt>
                <c:pt idx="7702">
                  <c:v>0</c:v>
                </c:pt>
                <c:pt idx="7703">
                  <c:v>0</c:v>
                </c:pt>
                <c:pt idx="7704">
                  <c:v>0</c:v>
                </c:pt>
                <c:pt idx="7705">
                  <c:v>0</c:v>
                </c:pt>
                <c:pt idx="7706">
                  <c:v>0</c:v>
                </c:pt>
                <c:pt idx="7707">
                  <c:v>0</c:v>
                </c:pt>
                <c:pt idx="7708">
                  <c:v>0</c:v>
                </c:pt>
                <c:pt idx="7709">
                  <c:v>0</c:v>
                </c:pt>
                <c:pt idx="7710">
                  <c:v>0</c:v>
                </c:pt>
                <c:pt idx="7711">
                  <c:v>0</c:v>
                </c:pt>
                <c:pt idx="7712">
                  <c:v>0</c:v>
                </c:pt>
                <c:pt idx="7713">
                  <c:v>0</c:v>
                </c:pt>
                <c:pt idx="7714">
                  <c:v>0</c:v>
                </c:pt>
                <c:pt idx="7715">
                  <c:v>0</c:v>
                </c:pt>
                <c:pt idx="7716">
                  <c:v>0</c:v>
                </c:pt>
                <c:pt idx="7717">
                  <c:v>0</c:v>
                </c:pt>
                <c:pt idx="7718">
                  <c:v>0</c:v>
                </c:pt>
                <c:pt idx="7719">
                  <c:v>0</c:v>
                </c:pt>
                <c:pt idx="7720">
                  <c:v>0</c:v>
                </c:pt>
                <c:pt idx="7721">
                  <c:v>0</c:v>
                </c:pt>
                <c:pt idx="7722">
                  <c:v>0</c:v>
                </c:pt>
                <c:pt idx="7723">
                  <c:v>0</c:v>
                </c:pt>
                <c:pt idx="7724">
                  <c:v>0</c:v>
                </c:pt>
                <c:pt idx="7725">
                  <c:v>0</c:v>
                </c:pt>
                <c:pt idx="7726">
                  <c:v>0</c:v>
                </c:pt>
                <c:pt idx="7727">
                  <c:v>0</c:v>
                </c:pt>
                <c:pt idx="7728">
                  <c:v>0</c:v>
                </c:pt>
                <c:pt idx="7729">
                  <c:v>0</c:v>
                </c:pt>
                <c:pt idx="7730">
                  <c:v>0</c:v>
                </c:pt>
                <c:pt idx="7731">
                  <c:v>0</c:v>
                </c:pt>
                <c:pt idx="7732">
                  <c:v>0</c:v>
                </c:pt>
                <c:pt idx="7733">
                  <c:v>0</c:v>
                </c:pt>
                <c:pt idx="7734">
                  <c:v>0</c:v>
                </c:pt>
                <c:pt idx="7735">
                  <c:v>0</c:v>
                </c:pt>
                <c:pt idx="7736">
                  <c:v>0</c:v>
                </c:pt>
                <c:pt idx="7737">
                  <c:v>0</c:v>
                </c:pt>
                <c:pt idx="7738">
                  <c:v>0</c:v>
                </c:pt>
                <c:pt idx="7739">
                  <c:v>0</c:v>
                </c:pt>
                <c:pt idx="7740">
                  <c:v>0</c:v>
                </c:pt>
                <c:pt idx="7741">
                  <c:v>0</c:v>
                </c:pt>
                <c:pt idx="7742">
                  <c:v>0</c:v>
                </c:pt>
                <c:pt idx="7743">
                  <c:v>0</c:v>
                </c:pt>
                <c:pt idx="7744">
                  <c:v>0</c:v>
                </c:pt>
                <c:pt idx="7745">
                  <c:v>0</c:v>
                </c:pt>
                <c:pt idx="7746">
                  <c:v>0</c:v>
                </c:pt>
                <c:pt idx="7747">
                  <c:v>0</c:v>
                </c:pt>
                <c:pt idx="7748">
                  <c:v>0</c:v>
                </c:pt>
                <c:pt idx="7749">
                  <c:v>0</c:v>
                </c:pt>
                <c:pt idx="7750">
                  <c:v>0</c:v>
                </c:pt>
                <c:pt idx="7751">
                  <c:v>0</c:v>
                </c:pt>
                <c:pt idx="7752">
                  <c:v>0</c:v>
                </c:pt>
                <c:pt idx="7753">
                  <c:v>0</c:v>
                </c:pt>
                <c:pt idx="7754">
                  <c:v>0</c:v>
                </c:pt>
                <c:pt idx="7755">
                  <c:v>0</c:v>
                </c:pt>
                <c:pt idx="7756">
                  <c:v>0</c:v>
                </c:pt>
                <c:pt idx="7757">
                  <c:v>0</c:v>
                </c:pt>
                <c:pt idx="7758">
                  <c:v>0</c:v>
                </c:pt>
                <c:pt idx="7759">
                  <c:v>0</c:v>
                </c:pt>
                <c:pt idx="7760">
                  <c:v>0</c:v>
                </c:pt>
                <c:pt idx="7761">
                  <c:v>0</c:v>
                </c:pt>
                <c:pt idx="7762">
                  <c:v>0</c:v>
                </c:pt>
                <c:pt idx="7763">
                  <c:v>0</c:v>
                </c:pt>
                <c:pt idx="7764">
                  <c:v>0</c:v>
                </c:pt>
                <c:pt idx="7765">
                  <c:v>0</c:v>
                </c:pt>
                <c:pt idx="7766">
                  <c:v>0</c:v>
                </c:pt>
                <c:pt idx="7767">
                  <c:v>0</c:v>
                </c:pt>
                <c:pt idx="7768">
                  <c:v>0</c:v>
                </c:pt>
                <c:pt idx="7769">
                  <c:v>0</c:v>
                </c:pt>
                <c:pt idx="7770">
                  <c:v>0</c:v>
                </c:pt>
                <c:pt idx="7771">
                  <c:v>0</c:v>
                </c:pt>
                <c:pt idx="7772">
                  <c:v>0</c:v>
                </c:pt>
                <c:pt idx="7773">
                  <c:v>0</c:v>
                </c:pt>
                <c:pt idx="7774">
                  <c:v>0</c:v>
                </c:pt>
                <c:pt idx="7775">
                  <c:v>0</c:v>
                </c:pt>
                <c:pt idx="7776">
                  <c:v>0</c:v>
                </c:pt>
                <c:pt idx="7777">
                  <c:v>0</c:v>
                </c:pt>
                <c:pt idx="7778">
                  <c:v>0</c:v>
                </c:pt>
                <c:pt idx="7779">
                  <c:v>0</c:v>
                </c:pt>
                <c:pt idx="7780">
                  <c:v>0</c:v>
                </c:pt>
                <c:pt idx="7781">
                  <c:v>0</c:v>
                </c:pt>
                <c:pt idx="7782">
                  <c:v>0</c:v>
                </c:pt>
                <c:pt idx="7783">
                  <c:v>0</c:v>
                </c:pt>
                <c:pt idx="7784">
                  <c:v>0</c:v>
                </c:pt>
                <c:pt idx="7785">
                  <c:v>0</c:v>
                </c:pt>
                <c:pt idx="7786">
                  <c:v>0</c:v>
                </c:pt>
                <c:pt idx="7787">
                  <c:v>0</c:v>
                </c:pt>
                <c:pt idx="7788">
                  <c:v>0</c:v>
                </c:pt>
                <c:pt idx="7789">
                  <c:v>0</c:v>
                </c:pt>
                <c:pt idx="7790">
                  <c:v>0</c:v>
                </c:pt>
                <c:pt idx="7791">
                  <c:v>0</c:v>
                </c:pt>
                <c:pt idx="7792">
                  <c:v>0</c:v>
                </c:pt>
                <c:pt idx="7793">
                  <c:v>0</c:v>
                </c:pt>
                <c:pt idx="7794">
                  <c:v>0</c:v>
                </c:pt>
                <c:pt idx="7795">
                  <c:v>0</c:v>
                </c:pt>
                <c:pt idx="7796">
                  <c:v>0</c:v>
                </c:pt>
                <c:pt idx="7797">
                  <c:v>0</c:v>
                </c:pt>
                <c:pt idx="7798">
                  <c:v>0</c:v>
                </c:pt>
                <c:pt idx="7799">
                  <c:v>0</c:v>
                </c:pt>
                <c:pt idx="7800">
                  <c:v>0</c:v>
                </c:pt>
                <c:pt idx="7801">
                  <c:v>0</c:v>
                </c:pt>
                <c:pt idx="7802">
                  <c:v>0</c:v>
                </c:pt>
                <c:pt idx="7803">
                  <c:v>0</c:v>
                </c:pt>
                <c:pt idx="7804">
                  <c:v>0</c:v>
                </c:pt>
                <c:pt idx="7805">
                  <c:v>0</c:v>
                </c:pt>
                <c:pt idx="7806">
                  <c:v>0</c:v>
                </c:pt>
                <c:pt idx="7807">
                  <c:v>0</c:v>
                </c:pt>
                <c:pt idx="7808">
                  <c:v>0</c:v>
                </c:pt>
                <c:pt idx="7809">
                  <c:v>0</c:v>
                </c:pt>
                <c:pt idx="7810">
                  <c:v>0</c:v>
                </c:pt>
                <c:pt idx="7811">
                  <c:v>0</c:v>
                </c:pt>
                <c:pt idx="7812">
                  <c:v>0</c:v>
                </c:pt>
                <c:pt idx="7813">
                  <c:v>0</c:v>
                </c:pt>
                <c:pt idx="7814">
                  <c:v>0</c:v>
                </c:pt>
                <c:pt idx="7815">
                  <c:v>0</c:v>
                </c:pt>
                <c:pt idx="7816">
                  <c:v>0</c:v>
                </c:pt>
                <c:pt idx="7817">
                  <c:v>0</c:v>
                </c:pt>
                <c:pt idx="7818">
                  <c:v>0</c:v>
                </c:pt>
                <c:pt idx="7819">
                  <c:v>0</c:v>
                </c:pt>
                <c:pt idx="7820">
                  <c:v>0</c:v>
                </c:pt>
                <c:pt idx="7821">
                  <c:v>0</c:v>
                </c:pt>
                <c:pt idx="7822">
                  <c:v>0</c:v>
                </c:pt>
                <c:pt idx="7823">
                  <c:v>0</c:v>
                </c:pt>
                <c:pt idx="7824">
                  <c:v>0</c:v>
                </c:pt>
                <c:pt idx="7825">
                  <c:v>0</c:v>
                </c:pt>
                <c:pt idx="7826">
                  <c:v>0</c:v>
                </c:pt>
                <c:pt idx="7827">
                  <c:v>0</c:v>
                </c:pt>
                <c:pt idx="7828">
                  <c:v>0</c:v>
                </c:pt>
                <c:pt idx="7829">
                  <c:v>0</c:v>
                </c:pt>
                <c:pt idx="7830">
                  <c:v>0</c:v>
                </c:pt>
                <c:pt idx="7831">
                  <c:v>0</c:v>
                </c:pt>
                <c:pt idx="7832">
                  <c:v>0</c:v>
                </c:pt>
                <c:pt idx="7833">
                  <c:v>0</c:v>
                </c:pt>
                <c:pt idx="7834">
                  <c:v>0</c:v>
                </c:pt>
                <c:pt idx="7835">
                  <c:v>0</c:v>
                </c:pt>
                <c:pt idx="7836">
                  <c:v>0</c:v>
                </c:pt>
                <c:pt idx="7837">
                  <c:v>0</c:v>
                </c:pt>
                <c:pt idx="7838">
                  <c:v>0</c:v>
                </c:pt>
                <c:pt idx="7839">
                  <c:v>0</c:v>
                </c:pt>
                <c:pt idx="7840">
                  <c:v>0</c:v>
                </c:pt>
                <c:pt idx="7841">
                  <c:v>0</c:v>
                </c:pt>
                <c:pt idx="7842">
                  <c:v>0</c:v>
                </c:pt>
                <c:pt idx="7843">
                  <c:v>0</c:v>
                </c:pt>
                <c:pt idx="7844">
                  <c:v>0</c:v>
                </c:pt>
                <c:pt idx="7845">
                  <c:v>0</c:v>
                </c:pt>
                <c:pt idx="7846">
                  <c:v>0</c:v>
                </c:pt>
                <c:pt idx="7847">
                  <c:v>0</c:v>
                </c:pt>
                <c:pt idx="7848">
                  <c:v>0</c:v>
                </c:pt>
                <c:pt idx="7849">
                  <c:v>0</c:v>
                </c:pt>
                <c:pt idx="7850">
                  <c:v>0</c:v>
                </c:pt>
                <c:pt idx="7851">
                  <c:v>0</c:v>
                </c:pt>
                <c:pt idx="7852">
                  <c:v>0</c:v>
                </c:pt>
                <c:pt idx="7853">
                  <c:v>0</c:v>
                </c:pt>
                <c:pt idx="7854">
                  <c:v>0</c:v>
                </c:pt>
                <c:pt idx="7855">
                  <c:v>0</c:v>
                </c:pt>
                <c:pt idx="7856">
                  <c:v>0</c:v>
                </c:pt>
                <c:pt idx="7857">
                  <c:v>0</c:v>
                </c:pt>
                <c:pt idx="7858">
                  <c:v>0</c:v>
                </c:pt>
                <c:pt idx="7859">
                  <c:v>0</c:v>
                </c:pt>
                <c:pt idx="7860">
                  <c:v>0</c:v>
                </c:pt>
                <c:pt idx="7861">
                  <c:v>0</c:v>
                </c:pt>
                <c:pt idx="7862">
                  <c:v>0</c:v>
                </c:pt>
                <c:pt idx="7863">
                  <c:v>0</c:v>
                </c:pt>
                <c:pt idx="7864">
                  <c:v>0</c:v>
                </c:pt>
                <c:pt idx="7865">
                  <c:v>0</c:v>
                </c:pt>
                <c:pt idx="7866">
                  <c:v>0</c:v>
                </c:pt>
                <c:pt idx="7867">
                  <c:v>0</c:v>
                </c:pt>
                <c:pt idx="7868">
                  <c:v>0</c:v>
                </c:pt>
                <c:pt idx="7869">
                  <c:v>0</c:v>
                </c:pt>
                <c:pt idx="7870">
                  <c:v>0</c:v>
                </c:pt>
                <c:pt idx="7871">
                  <c:v>0</c:v>
                </c:pt>
                <c:pt idx="7872">
                  <c:v>0</c:v>
                </c:pt>
                <c:pt idx="7873">
                  <c:v>0</c:v>
                </c:pt>
                <c:pt idx="7874">
                  <c:v>0</c:v>
                </c:pt>
                <c:pt idx="7875">
                  <c:v>0</c:v>
                </c:pt>
                <c:pt idx="7876">
                  <c:v>0</c:v>
                </c:pt>
                <c:pt idx="7877">
                  <c:v>0</c:v>
                </c:pt>
                <c:pt idx="7878">
                  <c:v>0</c:v>
                </c:pt>
                <c:pt idx="7879">
                  <c:v>0</c:v>
                </c:pt>
                <c:pt idx="7880">
                  <c:v>0</c:v>
                </c:pt>
                <c:pt idx="7881">
                  <c:v>0</c:v>
                </c:pt>
                <c:pt idx="7882">
                  <c:v>0</c:v>
                </c:pt>
                <c:pt idx="7883">
                  <c:v>0</c:v>
                </c:pt>
                <c:pt idx="7884">
                  <c:v>0</c:v>
                </c:pt>
                <c:pt idx="7885">
                  <c:v>0</c:v>
                </c:pt>
                <c:pt idx="7886">
                  <c:v>0</c:v>
                </c:pt>
                <c:pt idx="7887">
                  <c:v>0</c:v>
                </c:pt>
                <c:pt idx="7888">
                  <c:v>0</c:v>
                </c:pt>
                <c:pt idx="7889">
                  <c:v>0</c:v>
                </c:pt>
                <c:pt idx="7890">
                  <c:v>0</c:v>
                </c:pt>
                <c:pt idx="7891">
                  <c:v>0</c:v>
                </c:pt>
                <c:pt idx="7892">
                  <c:v>0</c:v>
                </c:pt>
                <c:pt idx="7893">
                  <c:v>0</c:v>
                </c:pt>
                <c:pt idx="7894">
                  <c:v>0</c:v>
                </c:pt>
                <c:pt idx="7895">
                  <c:v>0</c:v>
                </c:pt>
                <c:pt idx="7896">
                  <c:v>0</c:v>
                </c:pt>
                <c:pt idx="7897">
                  <c:v>0</c:v>
                </c:pt>
                <c:pt idx="7898">
                  <c:v>0</c:v>
                </c:pt>
                <c:pt idx="7899">
                  <c:v>0</c:v>
                </c:pt>
                <c:pt idx="7900">
                  <c:v>0</c:v>
                </c:pt>
                <c:pt idx="7901">
                  <c:v>0</c:v>
                </c:pt>
                <c:pt idx="7902">
                  <c:v>0</c:v>
                </c:pt>
                <c:pt idx="7903">
                  <c:v>0</c:v>
                </c:pt>
                <c:pt idx="7904">
                  <c:v>0</c:v>
                </c:pt>
                <c:pt idx="7905">
                  <c:v>0</c:v>
                </c:pt>
                <c:pt idx="7906">
                  <c:v>0</c:v>
                </c:pt>
                <c:pt idx="7907">
                  <c:v>0</c:v>
                </c:pt>
                <c:pt idx="7908">
                  <c:v>0</c:v>
                </c:pt>
                <c:pt idx="7909">
                  <c:v>0</c:v>
                </c:pt>
                <c:pt idx="7910">
                  <c:v>0</c:v>
                </c:pt>
                <c:pt idx="7911">
                  <c:v>0</c:v>
                </c:pt>
                <c:pt idx="7912">
                  <c:v>0</c:v>
                </c:pt>
                <c:pt idx="7913">
                  <c:v>0</c:v>
                </c:pt>
                <c:pt idx="7914">
                  <c:v>0</c:v>
                </c:pt>
                <c:pt idx="7915">
                  <c:v>0</c:v>
                </c:pt>
                <c:pt idx="7916">
                  <c:v>0</c:v>
                </c:pt>
                <c:pt idx="7917">
                  <c:v>0</c:v>
                </c:pt>
                <c:pt idx="7918">
                  <c:v>0</c:v>
                </c:pt>
                <c:pt idx="7919">
                  <c:v>0</c:v>
                </c:pt>
                <c:pt idx="7920">
                  <c:v>0</c:v>
                </c:pt>
                <c:pt idx="7921">
                  <c:v>0</c:v>
                </c:pt>
                <c:pt idx="7922">
                  <c:v>0</c:v>
                </c:pt>
                <c:pt idx="7923">
                  <c:v>0</c:v>
                </c:pt>
                <c:pt idx="7924">
                  <c:v>0</c:v>
                </c:pt>
                <c:pt idx="7925">
                  <c:v>0</c:v>
                </c:pt>
                <c:pt idx="7926">
                  <c:v>0</c:v>
                </c:pt>
                <c:pt idx="7927">
                  <c:v>0</c:v>
                </c:pt>
                <c:pt idx="7928">
                  <c:v>0</c:v>
                </c:pt>
                <c:pt idx="7929">
                  <c:v>0</c:v>
                </c:pt>
                <c:pt idx="7930">
                  <c:v>0</c:v>
                </c:pt>
                <c:pt idx="7931">
                  <c:v>0</c:v>
                </c:pt>
                <c:pt idx="7932">
                  <c:v>0</c:v>
                </c:pt>
                <c:pt idx="7933">
                  <c:v>0</c:v>
                </c:pt>
                <c:pt idx="7934">
                  <c:v>0</c:v>
                </c:pt>
                <c:pt idx="7935">
                  <c:v>0</c:v>
                </c:pt>
                <c:pt idx="7936">
                  <c:v>0</c:v>
                </c:pt>
                <c:pt idx="7937">
                  <c:v>0</c:v>
                </c:pt>
                <c:pt idx="7938">
                  <c:v>0</c:v>
                </c:pt>
                <c:pt idx="7939">
                  <c:v>0</c:v>
                </c:pt>
                <c:pt idx="7940">
                  <c:v>0</c:v>
                </c:pt>
                <c:pt idx="7941">
                  <c:v>0</c:v>
                </c:pt>
                <c:pt idx="7942">
                  <c:v>0</c:v>
                </c:pt>
                <c:pt idx="7943">
                  <c:v>0</c:v>
                </c:pt>
                <c:pt idx="7944">
                  <c:v>0</c:v>
                </c:pt>
                <c:pt idx="7945">
                  <c:v>0</c:v>
                </c:pt>
                <c:pt idx="7946">
                  <c:v>0</c:v>
                </c:pt>
                <c:pt idx="7947">
                  <c:v>0</c:v>
                </c:pt>
                <c:pt idx="7948">
                  <c:v>0</c:v>
                </c:pt>
                <c:pt idx="7949">
                  <c:v>0</c:v>
                </c:pt>
                <c:pt idx="7950">
                  <c:v>0</c:v>
                </c:pt>
                <c:pt idx="7951">
                  <c:v>0</c:v>
                </c:pt>
                <c:pt idx="7952">
                  <c:v>0</c:v>
                </c:pt>
                <c:pt idx="7953">
                  <c:v>0</c:v>
                </c:pt>
                <c:pt idx="7954">
                  <c:v>0</c:v>
                </c:pt>
                <c:pt idx="7955">
                  <c:v>0</c:v>
                </c:pt>
                <c:pt idx="7956">
                  <c:v>0</c:v>
                </c:pt>
                <c:pt idx="7957">
                  <c:v>0</c:v>
                </c:pt>
                <c:pt idx="7958">
                  <c:v>0</c:v>
                </c:pt>
                <c:pt idx="7959">
                  <c:v>0</c:v>
                </c:pt>
                <c:pt idx="7960">
                  <c:v>0</c:v>
                </c:pt>
                <c:pt idx="7961">
                  <c:v>0</c:v>
                </c:pt>
                <c:pt idx="7962">
                  <c:v>0</c:v>
                </c:pt>
                <c:pt idx="7963">
                  <c:v>0</c:v>
                </c:pt>
                <c:pt idx="7964">
                  <c:v>0</c:v>
                </c:pt>
                <c:pt idx="7965">
                  <c:v>0</c:v>
                </c:pt>
                <c:pt idx="7966">
                  <c:v>0</c:v>
                </c:pt>
                <c:pt idx="7967">
                  <c:v>0</c:v>
                </c:pt>
                <c:pt idx="7968">
                  <c:v>0</c:v>
                </c:pt>
                <c:pt idx="7969">
                  <c:v>0</c:v>
                </c:pt>
                <c:pt idx="7970">
                  <c:v>0</c:v>
                </c:pt>
                <c:pt idx="7971">
                  <c:v>0</c:v>
                </c:pt>
                <c:pt idx="7972">
                  <c:v>0</c:v>
                </c:pt>
                <c:pt idx="7973">
                  <c:v>0</c:v>
                </c:pt>
                <c:pt idx="7974">
                  <c:v>0</c:v>
                </c:pt>
                <c:pt idx="7975">
                  <c:v>0</c:v>
                </c:pt>
                <c:pt idx="7976">
                  <c:v>0</c:v>
                </c:pt>
                <c:pt idx="7977">
                  <c:v>0</c:v>
                </c:pt>
                <c:pt idx="7978">
                  <c:v>0</c:v>
                </c:pt>
                <c:pt idx="7979">
                  <c:v>0</c:v>
                </c:pt>
                <c:pt idx="7980">
                  <c:v>0</c:v>
                </c:pt>
                <c:pt idx="7981">
                  <c:v>0</c:v>
                </c:pt>
                <c:pt idx="7982">
                  <c:v>0</c:v>
                </c:pt>
                <c:pt idx="7983">
                  <c:v>0</c:v>
                </c:pt>
                <c:pt idx="7984">
                  <c:v>0</c:v>
                </c:pt>
                <c:pt idx="7985">
                  <c:v>0</c:v>
                </c:pt>
                <c:pt idx="7986">
                  <c:v>0</c:v>
                </c:pt>
                <c:pt idx="7987">
                  <c:v>0</c:v>
                </c:pt>
                <c:pt idx="7988">
                  <c:v>0</c:v>
                </c:pt>
                <c:pt idx="7989">
                  <c:v>0</c:v>
                </c:pt>
                <c:pt idx="7990">
                  <c:v>0</c:v>
                </c:pt>
                <c:pt idx="7991">
                  <c:v>0</c:v>
                </c:pt>
                <c:pt idx="7992">
                  <c:v>0</c:v>
                </c:pt>
                <c:pt idx="7993">
                  <c:v>0</c:v>
                </c:pt>
                <c:pt idx="7994">
                  <c:v>0</c:v>
                </c:pt>
                <c:pt idx="7995">
                  <c:v>0</c:v>
                </c:pt>
                <c:pt idx="7996">
                  <c:v>0</c:v>
                </c:pt>
                <c:pt idx="7997">
                  <c:v>0</c:v>
                </c:pt>
                <c:pt idx="7998">
                  <c:v>0</c:v>
                </c:pt>
                <c:pt idx="7999">
                  <c:v>0</c:v>
                </c:pt>
                <c:pt idx="8000">
                  <c:v>0</c:v>
                </c:pt>
                <c:pt idx="8001">
                  <c:v>0</c:v>
                </c:pt>
                <c:pt idx="8002">
                  <c:v>0</c:v>
                </c:pt>
                <c:pt idx="8003">
                  <c:v>0</c:v>
                </c:pt>
                <c:pt idx="8004">
                  <c:v>0</c:v>
                </c:pt>
                <c:pt idx="8005">
                  <c:v>0</c:v>
                </c:pt>
                <c:pt idx="8006">
                  <c:v>0</c:v>
                </c:pt>
                <c:pt idx="8007">
                  <c:v>0</c:v>
                </c:pt>
                <c:pt idx="8008">
                  <c:v>0</c:v>
                </c:pt>
                <c:pt idx="8009">
                  <c:v>0</c:v>
                </c:pt>
                <c:pt idx="8010">
                  <c:v>0</c:v>
                </c:pt>
                <c:pt idx="8011">
                  <c:v>0</c:v>
                </c:pt>
                <c:pt idx="8012">
                  <c:v>0</c:v>
                </c:pt>
                <c:pt idx="8013">
                  <c:v>0</c:v>
                </c:pt>
                <c:pt idx="8014">
                  <c:v>0</c:v>
                </c:pt>
                <c:pt idx="8015">
                  <c:v>0</c:v>
                </c:pt>
                <c:pt idx="8016">
                  <c:v>0</c:v>
                </c:pt>
                <c:pt idx="8017">
                  <c:v>0</c:v>
                </c:pt>
                <c:pt idx="8018">
                  <c:v>0</c:v>
                </c:pt>
                <c:pt idx="8019">
                  <c:v>0</c:v>
                </c:pt>
                <c:pt idx="8020">
                  <c:v>0</c:v>
                </c:pt>
                <c:pt idx="8021">
                  <c:v>0</c:v>
                </c:pt>
                <c:pt idx="8022">
                  <c:v>0</c:v>
                </c:pt>
                <c:pt idx="8023">
                  <c:v>0</c:v>
                </c:pt>
                <c:pt idx="8024">
                  <c:v>0</c:v>
                </c:pt>
                <c:pt idx="8025">
                  <c:v>0</c:v>
                </c:pt>
                <c:pt idx="8026">
                  <c:v>0</c:v>
                </c:pt>
                <c:pt idx="8027">
                  <c:v>0</c:v>
                </c:pt>
                <c:pt idx="8028">
                  <c:v>0</c:v>
                </c:pt>
                <c:pt idx="8029">
                  <c:v>0</c:v>
                </c:pt>
                <c:pt idx="8030">
                  <c:v>0</c:v>
                </c:pt>
                <c:pt idx="8031">
                  <c:v>0</c:v>
                </c:pt>
                <c:pt idx="8032">
                  <c:v>0</c:v>
                </c:pt>
                <c:pt idx="8033">
                  <c:v>0</c:v>
                </c:pt>
                <c:pt idx="8034">
                  <c:v>0</c:v>
                </c:pt>
                <c:pt idx="8035">
                  <c:v>0</c:v>
                </c:pt>
                <c:pt idx="8036">
                  <c:v>0</c:v>
                </c:pt>
                <c:pt idx="8037">
                  <c:v>0</c:v>
                </c:pt>
                <c:pt idx="8038">
                  <c:v>0</c:v>
                </c:pt>
                <c:pt idx="8039">
                  <c:v>0</c:v>
                </c:pt>
                <c:pt idx="8040">
                  <c:v>0</c:v>
                </c:pt>
                <c:pt idx="8041">
                  <c:v>0</c:v>
                </c:pt>
                <c:pt idx="8042">
                  <c:v>0</c:v>
                </c:pt>
                <c:pt idx="8043">
                  <c:v>0</c:v>
                </c:pt>
                <c:pt idx="8044">
                  <c:v>0</c:v>
                </c:pt>
                <c:pt idx="8045">
                  <c:v>0</c:v>
                </c:pt>
                <c:pt idx="8046">
                  <c:v>0</c:v>
                </c:pt>
                <c:pt idx="8047">
                  <c:v>0</c:v>
                </c:pt>
                <c:pt idx="8048">
                  <c:v>0</c:v>
                </c:pt>
                <c:pt idx="8049">
                  <c:v>0</c:v>
                </c:pt>
                <c:pt idx="8050">
                  <c:v>0</c:v>
                </c:pt>
                <c:pt idx="8051">
                  <c:v>0</c:v>
                </c:pt>
                <c:pt idx="8052">
                  <c:v>0</c:v>
                </c:pt>
                <c:pt idx="8053">
                  <c:v>0</c:v>
                </c:pt>
                <c:pt idx="8054">
                  <c:v>0</c:v>
                </c:pt>
                <c:pt idx="8055">
                  <c:v>0</c:v>
                </c:pt>
                <c:pt idx="8056">
                  <c:v>0</c:v>
                </c:pt>
                <c:pt idx="8057">
                  <c:v>0</c:v>
                </c:pt>
                <c:pt idx="8058">
                  <c:v>0</c:v>
                </c:pt>
                <c:pt idx="8059">
                  <c:v>0</c:v>
                </c:pt>
                <c:pt idx="8060">
                  <c:v>0</c:v>
                </c:pt>
                <c:pt idx="8061">
                  <c:v>0</c:v>
                </c:pt>
                <c:pt idx="8062">
                  <c:v>0</c:v>
                </c:pt>
                <c:pt idx="8063">
                  <c:v>0</c:v>
                </c:pt>
                <c:pt idx="8064">
                  <c:v>0</c:v>
                </c:pt>
                <c:pt idx="8065">
                  <c:v>0</c:v>
                </c:pt>
                <c:pt idx="8066">
                  <c:v>0</c:v>
                </c:pt>
                <c:pt idx="8067">
                  <c:v>0</c:v>
                </c:pt>
                <c:pt idx="8068">
                  <c:v>0</c:v>
                </c:pt>
                <c:pt idx="8069">
                  <c:v>0</c:v>
                </c:pt>
                <c:pt idx="8070">
                  <c:v>0</c:v>
                </c:pt>
                <c:pt idx="8071">
                  <c:v>0</c:v>
                </c:pt>
                <c:pt idx="8072">
                  <c:v>0</c:v>
                </c:pt>
                <c:pt idx="8073">
                  <c:v>0</c:v>
                </c:pt>
                <c:pt idx="8074">
                  <c:v>0</c:v>
                </c:pt>
                <c:pt idx="8075">
                  <c:v>0</c:v>
                </c:pt>
                <c:pt idx="8076">
                  <c:v>0</c:v>
                </c:pt>
                <c:pt idx="8077">
                  <c:v>0</c:v>
                </c:pt>
                <c:pt idx="8078">
                  <c:v>0</c:v>
                </c:pt>
                <c:pt idx="8079">
                  <c:v>0</c:v>
                </c:pt>
                <c:pt idx="8080">
                  <c:v>0</c:v>
                </c:pt>
                <c:pt idx="8081">
                  <c:v>0</c:v>
                </c:pt>
                <c:pt idx="8082">
                  <c:v>0</c:v>
                </c:pt>
                <c:pt idx="8083">
                  <c:v>0</c:v>
                </c:pt>
                <c:pt idx="8084">
                  <c:v>0</c:v>
                </c:pt>
                <c:pt idx="8085">
                  <c:v>0</c:v>
                </c:pt>
                <c:pt idx="8086">
                  <c:v>0</c:v>
                </c:pt>
                <c:pt idx="8087">
                  <c:v>0</c:v>
                </c:pt>
                <c:pt idx="8088">
                  <c:v>0</c:v>
                </c:pt>
                <c:pt idx="8089">
                  <c:v>0</c:v>
                </c:pt>
                <c:pt idx="8090">
                  <c:v>0</c:v>
                </c:pt>
                <c:pt idx="8091">
                  <c:v>0</c:v>
                </c:pt>
                <c:pt idx="8092">
                  <c:v>0</c:v>
                </c:pt>
                <c:pt idx="8093">
                  <c:v>0</c:v>
                </c:pt>
                <c:pt idx="8094">
                  <c:v>0</c:v>
                </c:pt>
                <c:pt idx="8095">
                  <c:v>0</c:v>
                </c:pt>
                <c:pt idx="8096">
                  <c:v>0</c:v>
                </c:pt>
                <c:pt idx="8097">
                  <c:v>0</c:v>
                </c:pt>
                <c:pt idx="8098">
                  <c:v>0</c:v>
                </c:pt>
                <c:pt idx="8099">
                  <c:v>0</c:v>
                </c:pt>
                <c:pt idx="8100">
                  <c:v>0</c:v>
                </c:pt>
                <c:pt idx="8101">
                  <c:v>0</c:v>
                </c:pt>
                <c:pt idx="8102">
                  <c:v>0</c:v>
                </c:pt>
                <c:pt idx="8103">
                  <c:v>0</c:v>
                </c:pt>
                <c:pt idx="8104">
                  <c:v>0</c:v>
                </c:pt>
                <c:pt idx="8105">
                  <c:v>0</c:v>
                </c:pt>
                <c:pt idx="8106">
                  <c:v>0</c:v>
                </c:pt>
                <c:pt idx="8107">
                  <c:v>0</c:v>
                </c:pt>
                <c:pt idx="8108">
                  <c:v>0</c:v>
                </c:pt>
                <c:pt idx="8109">
                  <c:v>0</c:v>
                </c:pt>
                <c:pt idx="8110">
                  <c:v>0</c:v>
                </c:pt>
                <c:pt idx="8111">
                  <c:v>0</c:v>
                </c:pt>
                <c:pt idx="8112">
                  <c:v>0</c:v>
                </c:pt>
                <c:pt idx="8113">
                  <c:v>0</c:v>
                </c:pt>
                <c:pt idx="8114">
                  <c:v>0</c:v>
                </c:pt>
                <c:pt idx="8115">
                  <c:v>0</c:v>
                </c:pt>
                <c:pt idx="8116">
                  <c:v>0</c:v>
                </c:pt>
                <c:pt idx="8117">
                  <c:v>0</c:v>
                </c:pt>
                <c:pt idx="8118">
                  <c:v>0</c:v>
                </c:pt>
                <c:pt idx="8119">
                  <c:v>0</c:v>
                </c:pt>
                <c:pt idx="8120">
                  <c:v>0</c:v>
                </c:pt>
                <c:pt idx="8121">
                  <c:v>0</c:v>
                </c:pt>
                <c:pt idx="8122">
                  <c:v>0</c:v>
                </c:pt>
                <c:pt idx="8123">
                  <c:v>0</c:v>
                </c:pt>
                <c:pt idx="8124">
                  <c:v>0</c:v>
                </c:pt>
                <c:pt idx="8125">
                  <c:v>0</c:v>
                </c:pt>
                <c:pt idx="8126">
                  <c:v>0</c:v>
                </c:pt>
                <c:pt idx="8127">
                  <c:v>0</c:v>
                </c:pt>
                <c:pt idx="8128">
                  <c:v>0</c:v>
                </c:pt>
                <c:pt idx="8129">
                  <c:v>0</c:v>
                </c:pt>
                <c:pt idx="8130">
                  <c:v>0</c:v>
                </c:pt>
                <c:pt idx="8131">
                  <c:v>0</c:v>
                </c:pt>
                <c:pt idx="8132">
                  <c:v>0</c:v>
                </c:pt>
                <c:pt idx="8133">
                  <c:v>0</c:v>
                </c:pt>
                <c:pt idx="8134">
                  <c:v>0</c:v>
                </c:pt>
                <c:pt idx="8135">
                  <c:v>0</c:v>
                </c:pt>
                <c:pt idx="8136">
                  <c:v>0</c:v>
                </c:pt>
                <c:pt idx="8137">
                  <c:v>0</c:v>
                </c:pt>
                <c:pt idx="8138">
                  <c:v>0</c:v>
                </c:pt>
                <c:pt idx="8139">
                  <c:v>0</c:v>
                </c:pt>
                <c:pt idx="8140">
                  <c:v>0</c:v>
                </c:pt>
                <c:pt idx="8141">
                  <c:v>0</c:v>
                </c:pt>
                <c:pt idx="8142">
                  <c:v>0</c:v>
                </c:pt>
                <c:pt idx="8143">
                  <c:v>0</c:v>
                </c:pt>
                <c:pt idx="8144">
                  <c:v>0</c:v>
                </c:pt>
                <c:pt idx="8145">
                  <c:v>0</c:v>
                </c:pt>
                <c:pt idx="8146">
                  <c:v>0</c:v>
                </c:pt>
                <c:pt idx="8147">
                  <c:v>0</c:v>
                </c:pt>
                <c:pt idx="8148">
                  <c:v>0</c:v>
                </c:pt>
                <c:pt idx="8149">
                  <c:v>0</c:v>
                </c:pt>
                <c:pt idx="8150">
                  <c:v>0</c:v>
                </c:pt>
                <c:pt idx="8151">
                  <c:v>0</c:v>
                </c:pt>
                <c:pt idx="8152">
                  <c:v>0</c:v>
                </c:pt>
                <c:pt idx="8153">
                  <c:v>0</c:v>
                </c:pt>
                <c:pt idx="8154">
                  <c:v>0</c:v>
                </c:pt>
                <c:pt idx="8155">
                  <c:v>0</c:v>
                </c:pt>
                <c:pt idx="8156">
                  <c:v>0</c:v>
                </c:pt>
                <c:pt idx="8157">
                  <c:v>0</c:v>
                </c:pt>
                <c:pt idx="8158">
                  <c:v>0</c:v>
                </c:pt>
                <c:pt idx="8159">
                  <c:v>0</c:v>
                </c:pt>
                <c:pt idx="8160">
                  <c:v>0</c:v>
                </c:pt>
                <c:pt idx="8161">
                  <c:v>0</c:v>
                </c:pt>
                <c:pt idx="8162">
                  <c:v>0</c:v>
                </c:pt>
                <c:pt idx="8163">
                  <c:v>0</c:v>
                </c:pt>
                <c:pt idx="8164">
                  <c:v>0</c:v>
                </c:pt>
                <c:pt idx="8165">
                  <c:v>0</c:v>
                </c:pt>
                <c:pt idx="8166">
                  <c:v>0</c:v>
                </c:pt>
                <c:pt idx="8167">
                  <c:v>0</c:v>
                </c:pt>
                <c:pt idx="8168">
                  <c:v>0</c:v>
                </c:pt>
                <c:pt idx="8169">
                  <c:v>0</c:v>
                </c:pt>
                <c:pt idx="8170">
                  <c:v>0</c:v>
                </c:pt>
                <c:pt idx="8171">
                  <c:v>0</c:v>
                </c:pt>
                <c:pt idx="8172">
                  <c:v>0</c:v>
                </c:pt>
                <c:pt idx="8173">
                  <c:v>0</c:v>
                </c:pt>
                <c:pt idx="8174">
                  <c:v>0</c:v>
                </c:pt>
                <c:pt idx="8175">
                  <c:v>0</c:v>
                </c:pt>
                <c:pt idx="8176">
                  <c:v>0</c:v>
                </c:pt>
                <c:pt idx="8177">
                  <c:v>0</c:v>
                </c:pt>
                <c:pt idx="8178">
                  <c:v>0</c:v>
                </c:pt>
                <c:pt idx="8179">
                  <c:v>0</c:v>
                </c:pt>
                <c:pt idx="8180">
                  <c:v>0</c:v>
                </c:pt>
                <c:pt idx="8181">
                  <c:v>0</c:v>
                </c:pt>
                <c:pt idx="8182">
                  <c:v>0</c:v>
                </c:pt>
                <c:pt idx="8183">
                  <c:v>0</c:v>
                </c:pt>
                <c:pt idx="8184">
                  <c:v>0</c:v>
                </c:pt>
                <c:pt idx="8185">
                  <c:v>0</c:v>
                </c:pt>
                <c:pt idx="8186">
                  <c:v>0</c:v>
                </c:pt>
                <c:pt idx="8187">
                  <c:v>0</c:v>
                </c:pt>
                <c:pt idx="8188">
                  <c:v>0</c:v>
                </c:pt>
                <c:pt idx="8189">
                  <c:v>0</c:v>
                </c:pt>
                <c:pt idx="8190">
                  <c:v>0</c:v>
                </c:pt>
                <c:pt idx="8191">
                  <c:v>0</c:v>
                </c:pt>
                <c:pt idx="8192">
                  <c:v>0</c:v>
                </c:pt>
                <c:pt idx="8193">
                  <c:v>0</c:v>
                </c:pt>
                <c:pt idx="8194">
                  <c:v>0</c:v>
                </c:pt>
                <c:pt idx="8195">
                  <c:v>0</c:v>
                </c:pt>
                <c:pt idx="8196">
                  <c:v>0</c:v>
                </c:pt>
                <c:pt idx="8197">
                  <c:v>0</c:v>
                </c:pt>
                <c:pt idx="8198">
                  <c:v>0</c:v>
                </c:pt>
                <c:pt idx="8199">
                  <c:v>0</c:v>
                </c:pt>
                <c:pt idx="8200">
                  <c:v>0</c:v>
                </c:pt>
                <c:pt idx="8201">
                  <c:v>0</c:v>
                </c:pt>
                <c:pt idx="8202">
                  <c:v>0</c:v>
                </c:pt>
                <c:pt idx="8203">
                  <c:v>0</c:v>
                </c:pt>
                <c:pt idx="8204">
                  <c:v>0</c:v>
                </c:pt>
                <c:pt idx="8205">
                  <c:v>0</c:v>
                </c:pt>
                <c:pt idx="8206">
                  <c:v>0</c:v>
                </c:pt>
                <c:pt idx="8207">
                  <c:v>0</c:v>
                </c:pt>
                <c:pt idx="8208">
                  <c:v>0</c:v>
                </c:pt>
                <c:pt idx="8209">
                  <c:v>0</c:v>
                </c:pt>
                <c:pt idx="8210">
                  <c:v>0</c:v>
                </c:pt>
                <c:pt idx="8211">
                  <c:v>0</c:v>
                </c:pt>
                <c:pt idx="8212">
                  <c:v>0</c:v>
                </c:pt>
                <c:pt idx="8213">
                  <c:v>0</c:v>
                </c:pt>
                <c:pt idx="8214">
                  <c:v>0</c:v>
                </c:pt>
                <c:pt idx="8215">
                  <c:v>0</c:v>
                </c:pt>
                <c:pt idx="8216">
                  <c:v>0</c:v>
                </c:pt>
                <c:pt idx="8217">
                  <c:v>0</c:v>
                </c:pt>
                <c:pt idx="8218">
                  <c:v>0</c:v>
                </c:pt>
                <c:pt idx="8219">
                  <c:v>0</c:v>
                </c:pt>
                <c:pt idx="8220">
                  <c:v>0</c:v>
                </c:pt>
                <c:pt idx="8221">
                  <c:v>0</c:v>
                </c:pt>
                <c:pt idx="8222">
                  <c:v>0</c:v>
                </c:pt>
                <c:pt idx="8223">
                  <c:v>0</c:v>
                </c:pt>
                <c:pt idx="8224">
                  <c:v>0</c:v>
                </c:pt>
                <c:pt idx="8225">
                  <c:v>0</c:v>
                </c:pt>
                <c:pt idx="8226">
                  <c:v>0</c:v>
                </c:pt>
                <c:pt idx="8227">
                  <c:v>0</c:v>
                </c:pt>
                <c:pt idx="8228">
                  <c:v>0</c:v>
                </c:pt>
                <c:pt idx="8229">
                  <c:v>0</c:v>
                </c:pt>
                <c:pt idx="8230">
                  <c:v>0</c:v>
                </c:pt>
                <c:pt idx="8231">
                  <c:v>0</c:v>
                </c:pt>
                <c:pt idx="8232">
                  <c:v>0</c:v>
                </c:pt>
                <c:pt idx="8233">
                  <c:v>0</c:v>
                </c:pt>
                <c:pt idx="8234">
                  <c:v>0</c:v>
                </c:pt>
                <c:pt idx="8235">
                  <c:v>0</c:v>
                </c:pt>
                <c:pt idx="8236">
                  <c:v>0</c:v>
                </c:pt>
                <c:pt idx="8237">
                  <c:v>0</c:v>
                </c:pt>
                <c:pt idx="8238">
                  <c:v>0</c:v>
                </c:pt>
                <c:pt idx="8239">
                  <c:v>0</c:v>
                </c:pt>
                <c:pt idx="8240">
                  <c:v>0</c:v>
                </c:pt>
                <c:pt idx="8241">
                  <c:v>0</c:v>
                </c:pt>
                <c:pt idx="8242">
                  <c:v>0</c:v>
                </c:pt>
                <c:pt idx="8243">
                  <c:v>0</c:v>
                </c:pt>
                <c:pt idx="8244">
                  <c:v>0</c:v>
                </c:pt>
                <c:pt idx="8245">
                  <c:v>0</c:v>
                </c:pt>
                <c:pt idx="8246">
                  <c:v>0</c:v>
                </c:pt>
                <c:pt idx="8247">
                  <c:v>0</c:v>
                </c:pt>
                <c:pt idx="8248">
                  <c:v>0</c:v>
                </c:pt>
                <c:pt idx="8249">
                  <c:v>0</c:v>
                </c:pt>
                <c:pt idx="8250">
                  <c:v>0</c:v>
                </c:pt>
                <c:pt idx="8251">
                  <c:v>0</c:v>
                </c:pt>
                <c:pt idx="8252">
                  <c:v>0</c:v>
                </c:pt>
                <c:pt idx="8253">
                  <c:v>0</c:v>
                </c:pt>
                <c:pt idx="8254">
                  <c:v>0</c:v>
                </c:pt>
                <c:pt idx="8255">
                  <c:v>0</c:v>
                </c:pt>
                <c:pt idx="8256">
                  <c:v>0</c:v>
                </c:pt>
                <c:pt idx="8257">
                  <c:v>0</c:v>
                </c:pt>
                <c:pt idx="8258">
                  <c:v>0</c:v>
                </c:pt>
                <c:pt idx="8259">
                  <c:v>0</c:v>
                </c:pt>
                <c:pt idx="8260">
                  <c:v>0</c:v>
                </c:pt>
                <c:pt idx="8261">
                  <c:v>0</c:v>
                </c:pt>
                <c:pt idx="8262">
                  <c:v>0</c:v>
                </c:pt>
                <c:pt idx="8263">
                  <c:v>0</c:v>
                </c:pt>
                <c:pt idx="8264">
                  <c:v>0</c:v>
                </c:pt>
                <c:pt idx="8265">
                  <c:v>0</c:v>
                </c:pt>
                <c:pt idx="8266">
                  <c:v>0</c:v>
                </c:pt>
                <c:pt idx="8267">
                  <c:v>0</c:v>
                </c:pt>
                <c:pt idx="8268">
                  <c:v>0</c:v>
                </c:pt>
                <c:pt idx="8269">
                  <c:v>0</c:v>
                </c:pt>
                <c:pt idx="8270">
                  <c:v>0</c:v>
                </c:pt>
                <c:pt idx="8271">
                  <c:v>0</c:v>
                </c:pt>
                <c:pt idx="8272">
                  <c:v>0</c:v>
                </c:pt>
                <c:pt idx="8273">
                  <c:v>0</c:v>
                </c:pt>
                <c:pt idx="8274">
                  <c:v>0</c:v>
                </c:pt>
                <c:pt idx="8275">
                  <c:v>0</c:v>
                </c:pt>
                <c:pt idx="8276">
                  <c:v>0</c:v>
                </c:pt>
                <c:pt idx="8277">
                  <c:v>0</c:v>
                </c:pt>
                <c:pt idx="8278">
                  <c:v>0</c:v>
                </c:pt>
                <c:pt idx="8279">
                  <c:v>0</c:v>
                </c:pt>
                <c:pt idx="8280">
                  <c:v>0</c:v>
                </c:pt>
                <c:pt idx="8281">
                  <c:v>0</c:v>
                </c:pt>
                <c:pt idx="8282">
                  <c:v>0</c:v>
                </c:pt>
                <c:pt idx="8283">
                  <c:v>0</c:v>
                </c:pt>
                <c:pt idx="8284">
                  <c:v>0</c:v>
                </c:pt>
                <c:pt idx="8285">
                  <c:v>0</c:v>
                </c:pt>
                <c:pt idx="8286">
                  <c:v>0</c:v>
                </c:pt>
                <c:pt idx="8287">
                  <c:v>0</c:v>
                </c:pt>
                <c:pt idx="8288">
                  <c:v>0</c:v>
                </c:pt>
                <c:pt idx="8289">
                  <c:v>0</c:v>
                </c:pt>
                <c:pt idx="8290">
                  <c:v>0</c:v>
                </c:pt>
                <c:pt idx="8291">
                  <c:v>0</c:v>
                </c:pt>
                <c:pt idx="8292">
                  <c:v>0</c:v>
                </c:pt>
                <c:pt idx="8293">
                  <c:v>0</c:v>
                </c:pt>
                <c:pt idx="8294">
                  <c:v>0</c:v>
                </c:pt>
                <c:pt idx="8295">
                  <c:v>0</c:v>
                </c:pt>
                <c:pt idx="8296">
                  <c:v>0</c:v>
                </c:pt>
                <c:pt idx="8297">
                  <c:v>0</c:v>
                </c:pt>
                <c:pt idx="8298">
                  <c:v>0</c:v>
                </c:pt>
                <c:pt idx="8299">
                  <c:v>0</c:v>
                </c:pt>
                <c:pt idx="8300">
                  <c:v>0</c:v>
                </c:pt>
                <c:pt idx="8301">
                  <c:v>0</c:v>
                </c:pt>
                <c:pt idx="8302">
                  <c:v>0</c:v>
                </c:pt>
                <c:pt idx="8303">
                  <c:v>0</c:v>
                </c:pt>
                <c:pt idx="8304">
                  <c:v>0</c:v>
                </c:pt>
                <c:pt idx="8305">
                  <c:v>0</c:v>
                </c:pt>
                <c:pt idx="8306">
                  <c:v>0</c:v>
                </c:pt>
                <c:pt idx="8307">
                  <c:v>0</c:v>
                </c:pt>
                <c:pt idx="8308">
                  <c:v>0</c:v>
                </c:pt>
                <c:pt idx="8309">
                  <c:v>0</c:v>
                </c:pt>
                <c:pt idx="8310">
                  <c:v>0</c:v>
                </c:pt>
                <c:pt idx="8311">
                  <c:v>0</c:v>
                </c:pt>
                <c:pt idx="8312">
                  <c:v>0</c:v>
                </c:pt>
                <c:pt idx="8313">
                  <c:v>0</c:v>
                </c:pt>
                <c:pt idx="8314">
                  <c:v>0</c:v>
                </c:pt>
                <c:pt idx="8315">
                  <c:v>0</c:v>
                </c:pt>
                <c:pt idx="8316">
                  <c:v>0</c:v>
                </c:pt>
                <c:pt idx="8317">
                  <c:v>0</c:v>
                </c:pt>
                <c:pt idx="8318">
                  <c:v>0</c:v>
                </c:pt>
                <c:pt idx="8319">
                  <c:v>0</c:v>
                </c:pt>
                <c:pt idx="8320">
                  <c:v>0</c:v>
                </c:pt>
                <c:pt idx="8321">
                  <c:v>0</c:v>
                </c:pt>
                <c:pt idx="8322">
                  <c:v>0</c:v>
                </c:pt>
                <c:pt idx="8323">
                  <c:v>0</c:v>
                </c:pt>
                <c:pt idx="8324">
                  <c:v>0</c:v>
                </c:pt>
                <c:pt idx="8325">
                  <c:v>0</c:v>
                </c:pt>
                <c:pt idx="8326">
                  <c:v>0</c:v>
                </c:pt>
                <c:pt idx="8327">
                  <c:v>0</c:v>
                </c:pt>
                <c:pt idx="8328">
                  <c:v>0</c:v>
                </c:pt>
                <c:pt idx="8329">
                  <c:v>0</c:v>
                </c:pt>
                <c:pt idx="8330">
                  <c:v>0</c:v>
                </c:pt>
                <c:pt idx="8331">
                  <c:v>0</c:v>
                </c:pt>
                <c:pt idx="8332">
                  <c:v>0</c:v>
                </c:pt>
                <c:pt idx="8333">
                  <c:v>0</c:v>
                </c:pt>
                <c:pt idx="8334">
                  <c:v>0</c:v>
                </c:pt>
                <c:pt idx="8335">
                  <c:v>0</c:v>
                </c:pt>
                <c:pt idx="8336">
                  <c:v>0</c:v>
                </c:pt>
                <c:pt idx="8337">
                  <c:v>0</c:v>
                </c:pt>
                <c:pt idx="8338">
                  <c:v>0</c:v>
                </c:pt>
                <c:pt idx="8339">
                  <c:v>0</c:v>
                </c:pt>
                <c:pt idx="8340">
                  <c:v>0</c:v>
                </c:pt>
                <c:pt idx="8341">
                  <c:v>0</c:v>
                </c:pt>
                <c:pt idx="8342">
                  <c:v>0</c:v>
                </c:pt>
                <c:pt idx="8343">
                  <c:v>0</c:v>
                </c:pt>
                <c:pt idx="8344">
                  <c:v>0</c:v>
                </c:pt>
                <c:pt idx="8345">
                  <c:v>0</c:v>
                </c:pt>
                <c:pt idx="8346">
                  <c:v>0</c:v>
                </c:pt>
                <c:pt idx="8347">
                  <c:v>0</c:v>
                </c:pt>
                <c:pt idx="8348">
                  <c:v>0</c:v>
                </c:pt>
                <c:pt idx="8349">
                  <c:v>0</c:v>
                </c:pt>
                <c:pt idx="8350">
                  <c:v>0</c:v>
                </c:pt>
                <c:pt idx="8351">
                  <c:v>0</c:v>
                </c:pt>
                <c:pt idx="8352">
                  <c:v>0</c:v>
                </c:pt>
                <c:pt idx="8353">
                  <c:v>0</c:v>
                </c:pt>
                <c:pt idx="8354">
                  <c:v>0</c:v>
                </c:pt>
                <c:pt idx="8355">
                  <c:v>0</c:v>
                </c:pt>
                <c:pt idx="8356">
                  <c:v>0</c:v>
                </c:pt>
                <c:pt idx="8357">
                  <c:v>0</c:v>
                </c:pt>
                <c:pt idx="8358">
                  <c:v>0</c:v>
                </c:pt>
                <c:pt idx="8359">
                  <c:v>0</c:v>
                </c:pt>
                <c:pt idx="8360">
                  <c:v>0</c:v>
                </c:pt>
                <c:pt idx="8361">
                  <c:v>0</c:v>
                </c:pt>
                <c:pt idx="8362">
                  <c:v>0</c:v>
                </c:pt>
                <c:pt idx="8363">
                  <c:v>0</c:v>
                </c:pt>
                <c:pt idx="8364">
                  <c:v>0</c:v>
                </c:pt>
                <c:pt idx="8365">
                  <c:v>0</c:v>
                </c:pt>
                <c:pt idx="8366">
                  <c:v>0</c:v>
                </c:pt>
                <c:pt idx="8367">
                  <c:v>0</c:v>
                </c:pt>
                <c:pt idx="8368">
                  <c:v>0</c:v>
                </c:pt>
                <c:pt idx="8369">
                  <c:v>0</c:v>
                </c:pt>
                <c:pt idx="8370">
                  <c:v>0</c:v>
                </c:pt>
                <c:pt idx="8371">
                  <c:v>0</c:v>
                </c:pt>
                <c:pt idx="8372">
                  <c:v>0</c:v>
                </c:pt>
                <c:pt idx="8373">
                  <c:v>0</c:v>
                </c:pt>
                <c:pt idx="8374">
                  <c:v>0</c:v>
                </c:pt>
                <c:pt idx="8375">
                  <c:v>0</c:v>
                </c:pt>
                <c:pt idx="8376">
                  <c:v>0</c:v>
                </c:pt>
                <c:pt idx="8377">
                  <c:v>0</c:v>
                </c:pt>
                <c:pt idx="8378">
                  <c:v>0</c:v>
                </c:pt>
                <c:pt idx="8379">
                  <c:v>0</c:v>
                </c:pt>
                <c:pt idx="8380">
                  <c:v>0</c:v>
                </c:pt>
                <c:pt idx="8381">
                  <c:v>0</c:v>
                </c:pt>
                <c:pt idx="8382">
                  <c:v>0</c:v>
                </c:pt>
                <c:pt idx="8383">
                  <c:v>0</c:v>
                </c:pt>
                <c:pt idx="8384">
                  <c:v>0</c:v>
                </c:pt>
                <c:pt idx="8385">
                  <c:v>0</c:v>
                </c:pt>
                <c:pt idx="8386">
                  <c:v>0</c:v>
                </c:pt>
                <c:pt idx="8387">
                  <c:v>0</c:v>
                </c:pt>
                <c:pt idx="8388">
                  <c:v>0</c:v>
                </c:pt>
                <c:pt idx="8389">
                  <c:v>0</c:v>
                </c:pt>
                <c:pt idx="8390">
                  <c:v>0</c:v>
                </c:pt>
                <c:pt idx="8391">
                  <c:v>0</c:v>
                </c:pt>
                <c:pt idx="8392">
                  <c:v>0</c:v>
                </c:pt>
                <c:pt idx="8393">
                  <c:v>0</c:v>
                </c:pt>
                <c:pt idx="8394">
                  <c:v>0</c:v>
                </c:pt>
                <c:pt idx="8395">
                  <c:v>0</c:v>
                </c:pt>
                <c:pt idx="8396">
                  <c:v>0</c:v>
                </c:pt>
                <c:pt idx="8397">
                  <c:v>0</c:v>
                </c:pt>
                <c:pt idx="8398">
                  <c:v>0</c:v>
                </c:pt>
                <c:pt idx="8399">
                  <c:v>0</c:v>
                </c:pt>
                <c:pt idx="8400">
                  <c:v>0</c:v>
                </c:pt>
                <c:pt idx="8401">
                  <c:v>0</c:v>
                </c:pt>
                <c:pt idx="8402">
                  <c:v>0</c:v>
                </c:pt>
                <c:pt idx="8403">
                  <c:v>0</c:v>
                </c:pt>
                <c:pt idx="8404">
                  <c:v>0</c:v>
                </c:pt>
                <c:pt idx="8405">
                  <c:v>0</c:v>
                </c:pt>
                <c:pt idx="8406">
                  <c:v>0</c:v>
                </c:pt>
                <c:pt idx="8407">
                  <c:v>0</c:v>
                </c:pt>
                <c:pt idx="8408">
                  <c:v>0</c:v>
                </c:pt>
                <c:pt idx="8409">
                  <c:v>0</c:v>
                </c:pt>
                <c:pt idx="8410">
                  <c:v>0</c:v>
                </c:pt>
                <c:pt idx="8411">
                  <c:v>0</c:v>
                </c:pt>
                <c:pt idx="8412">
                  <c:v>0</c:v>
                </c:pt>
                <c:pt idx="8413">
                  <c:v>0</c:v>
                </c:pt>
                <c:pt idx="8414">
                  <c:v>0</c:v>
                </c:pt>
                <c:pt idx="8415">
                  <c:v>0</c:v>
                </c:pt>
                <c:pt idx="8416">
                  <c:v>0</c:v>
                </c:pt>
                <c:pt idx="8417">
                  <c:v>0</c:v>
                </c:pt>
                <c:pt idx="8418">
                  <c:v>0</c:v>
                </c:pt>
                <c:pt idx="8419">
                  <c:v>0</c:v>
                </c:pt>
                <c:pt idx="8420">
                  <c:v>0</c:v>
                </c:pt>
                <c:pt idx="8421">
                  <c:v>0</c:v>
                </c:pt>
                <c:pt idx="8422">
                  <c:v>0</c:v>
                </c:pt>
                <c:pt idx="8423">
                  <c:v>0</c:v>
                </c:pt>
                <c:pt idx="8424">
                  <c:v>0</c:v>
                </c:pt>
                <c:pt idx="8425">
                  <c:v>0</c:v>
                </c:pt>
                <c:pt idx="8426">
                  <c:v>0</c:v>
                </c:pt>
                <c:pt idx="8427">
                  <c:v>0</c:v>
                </c:pt>
                <c:pt idx="8428">
                  <c:v>0</c:v>
                </c:pt>
                <c:pt idx="8429">
                  <c:v>0</c:v>
                </c:pt>
                <c:pt idx="8430">
                  <c:v>0</c:v>
                </c:pt>
                <c:pt idx="8431">
                  <c:v>0</c:v>
                </c:pt>
                <c:pt idx="8432">
                  <c:v>0</c:v>
                </c:pt>
                <c:pt idx="8433">
                  <c:v>0</c:v>
                </c:pt>
                <c:pt idx="8434">
                  <c:v>0</c:v>
                </c:pt>
                <c:pt idx="8435">
                  <c:v>0</c:v>
                </c:pt>
                <c:pt idx="8436">
                  <c:v>0</c:v>
                </c:pt>
                <c:pt idx="8437">
                  <c:v>0</c:v>
                </c:pt>
                <c:pt idx="8438">
                  <c:v>0</c:v>
                </c:pt>
                <c:pt idx="8439">
                  <c:v>0</c:v>
                </c:pt>
                <c:pt idx="8440">
                  <c:v>0</c:v>
                </c:pt>
                <c:pt idx="8441">
                  <c:v>0</c:v>
                </c:pt>
                <c:pt idx="8442">
                  <c:v>0</c:v>
                </c:pt>
                <c:pt idx="8443">
                  <c:v>0</c:v>
                </c:pt>
                <c:pt idx="8444">
                  <c:v>0</c:v>
                </c:pt>
                <c:pt idx="8445">
                  <c:v>0</c:v>
                </c:pt>
                <c:pt idx="8446">
                  <c:v>0</c:v>
                </c:pt>
                <c:pt idx="8447">
                  <c:v>0</c:v>
                </c:pt>
                <c:pt idx="8448">
                  <c:v>0</c:v>
                </c:pt>
                <c:pt idx="8449">
                  <c:v>0</c:v>
                </c:pt>
                <c:pt idx="8450">
                  <c:v>0</c:v>
                </c:pt>
                <c:pt idx="8451">
                  <c:v>0</c:v>
                </c:pt>
                <c:pt idx="8452">
                  <c:v>0</c:v>
                </c:pt>
                <c:pt idx="8453">
                  <c:v>0</c:v>
                </c:pt>
                <c:pt idx="8454">
                  <c:v>0</c:v>
                </c:pt>
                <c:pt idx="8455">
                  <c:v>0</c:v>
                </c:pt>
                <c:pt idx="8456">
                  <c:v>0</c:v>
                </c:pt>
                <c:pt idx="8457">
                  <c:v>0</c:v>
                </c:pt>
                <c:pt idx="8458">
                  <c:v>0</c:v>
                </c:pt>
                <c:pt idx="8459">
                  <c:v>0</c:v>
                </c:pt>
                <c:pt idx="8460">
                  <c:v>0</c:v>
                </c:pt>
                <c:pt idx="8461">
                  <c:v>0</c:v>
                </c:pt>
                <c:pt idx="8462">
                  <c:v>0</c:v>
                </c:pt>
                <c:pt idx="8463">
                  <c:v>0</c:v>
                </c:pt>
                <c:pt idx="8464">
                  <c:v>0</c:v>
                </c:pt>
                <c:pt idx="8465">
                  <c:v>0</c:v>
                </c:pt>
                <c:pt idx="8466">
                  <c:v>0</c:v>
                </c:pt>
                <c:pt idx="8467">
                  <c:v>0</c:v>
                </c:pt>
                <c:pt idx="8468">
                  <c:v>0</c:v>
                </c:pt>
                <c:pt idx="8469">
                  <c:v>0</c:v>
                </c:pt>
                <c:pt idx="8470">
                  <c:v>0</c:v>
                </c:pt>
                <c:pt idx="8471">
                  <c:v>0</c:v>
                </c:pt>
                <c:pt idx="8472">
                  <c:v>0</c:v>
                </c:pt>
                <c:pt idx="8473">
                  <c:v>0</c:v>
                </c:pt>
                <c:pt idx="8474">
                  <c:v>0</c:v>
                </c:pt>
                <c:pt idx="8475">
                  <c:v>0</c:v>
                </c:pt>
                <c:pt idx="8476">
                  <c:v>0</c:v>
                </c:pt>
                <c:pt idx="8477">
                  <c:v>0</c:v>
                </c:pt>
                <c:pt idx="8478">
                  <c:v>0</c:v>
                </c:pt>
                <c:pt idx="8479">
                  <c:v>0</c:v>
                </c:pt>
                <c:pt idx="8480">
                  <c:v>0</c:v>
                </c:pt>
                <c:pt idx="8481">
                  <c:v>0</c:v>
                </c:pt>
                <c:pt idx="8482">
                  <c:v>0</c:v>
                </c:pt>
                <c:pt idx="8483">
                  <c:v>0</c:v>
                </c:pt>
                <c:pt idx="8484">
                  <c:v>0</c:v>
                </c:pt>
                <c:pt idx="8485">
                  <c:v>0</c:v>
                </c:pt>
                <c:pt idx="8486">
                  <c:v>0</c:v>
                </c:pt>
                <c:pt idx="8487">
                  <c:v>0</c:v>
                </c:pt>
                <c:pt idx="8488">
                  <c:v>0</c:v>
                </c:pt>
                <c:pt idx="8489">
                  <c:v>0</c:v>
                </c:pt>
                <c:pt idx="8490">
                  <c:v>0</c:v>
                </c:pt>
                <c:pt idx="8491">
                  <c:v>0</c:v>
                </c:pt>
                <c:pt idx="8492">
                  <c:v>0</c:v>
                </c:pt>
                <c:pt idx="8493">
                  <c:v>0</c:v>
                </c:pt>
                <c:pt idx="8494">
                  <c:v>0</c:v>
                </c:pt>
                <c:pt idx="8495">
                  <c:v>0</c:v>
                </c:pt>
                <c:pt idx="8496">
                  <c:v>0</c:v>
                </c:pt>
                <c:pt idx="8497">
                  <c:v>0</c:v>
                </c:pt>
                <c:pt idx="8498">
                  <c:v>0</c:v>
                </c:pt>
                <c:pt idx="8499">
                  <c:v>0</c:v>
                </c:pt>
                <c:pt idx="8500">
                  <c:v>0</c:v>
                </c:pt>
                <c:pt idx="8501">
                  <c:v>0</c:v>
                </c:pt>
                <c:pt idx="8502">
                  <c:v>0</c:v>
                </c:pt>
                <c:pt idx="8503">
                  <c:v>0</c:v>
                </c:pt>
                <c:pt idx="8504">
                  <c:v>0</c:v>
                </c:pt>
                <c:pt idx="8505">
                  <c:v>0</c:v>
                </c:pt>
                <c:pt idx="8506">
                  <c:v>0</c:v>
                </c:pt>
                <c:pt idx="8507">
                  <c:v>0</c:v>
                </c:pt>
                <c:pt idx="8508">
                  <c:v>0</c:v>
                </c:pt>
                <c:pt idx="8509">
                  <c:v>0</c:v>
                </c:pt>
                <c:pt idx="8510">
                  <c:v>0</c:v>
                </c:pt>
                <c:pt idx="8511">
                  <c:v>0</c:v>
                </c:pt>
                <c:pt idx="8512">
                  <c:v>0</c:v>
                </c:pt>
                <c:pt idx="8513">
                  <c:v>0</c:v>
                </c:pt>
                <c:pt idx="8514">
                  <c:v>0</c:v>
                </c:pt>
                <c:pt idx="8515">
                  <c:v>0</c:v>
                </c:pt>
                <c:pt idx="8516">
                  <c:v>0</c:v>
                </c:pt>
                <c:pt idx="8517">
                  <c:v>0</c:v>
                </c:pt>
                <c:pt idx="8518">
                  <c:v>0</c:v>
                </c:pt>
                <c:pt idx="8519">
                  <c:v>0</c:v>
                </c:pt>
                <c:pt idx="8520">
                  <c:v>0</c:v>
                </c:pt>
                <c:pt idx="8521">
                  <c:v>0</c:v>
                </c:pt>
                <c:pt idx="8522">
                  <c:v>0</c:v>
                </c:pt>
                <c:pt idx="8523">
                  <c:v>0</c:v>
                </c:pt>
                <c:pt idx="8524">
                  <c:v>0</c:v>
                </c:pt>
                <c:pt idx="8525">
                  <c:v>0</c:v>
                </c:pt>
                <c:pt idx="8526">
                  <c:v>0</c:v>
                </c:pt>
                <c:pt idx="8527">
                  <c:v>0</c:v>
                </c:pt>
                <c:pt idx="8528">
                  <c:v>0</c:v>
                </c:pt>
                <c:pt idx="8529">
                  <c:v>0</c:v>
                </c:pt>
                <c:pt idx="8530">
                  <c:v>0</c:v>
                </c:pt>
                <c:pt idx="8531">
                  <c:v>0</c:v>
                </c:pt>
                <c:pt idx="8532">
                  <c:v>0</c:v>
                </c:pt>
                <c:pt idx="8533">
                  <c:v>0</c:v>
                </c:pt>
                <c:pt idx="8534">
                  <c:v>0</c:v>
                </c:pt>
                <c:pt idx="8535">
                  <c:v>0</c:v>
                </c:pt>
                <c:pt idx="8536">
                  <c:v>0</c:v>
                </c:pt>
                <c:pt idx="8537">
                  <c:v>0</c:v>
                </c:pt>
                <c:pt idx="8538">
                  <c:v>0</c:v>
                </c:pt>
                <c:pt idx="8539">
                  <c:v>0</c:v>
                </c:pt>
                <c:pt idx="8540">
                  <c:v>0</c:v>
                </c:pt>
                <c:pt idx="8541">
                  <c:v>0</c:v>
                </c:pt>
                <c:pt idx="8542">
                  <c:v>0</c:v>
                </c:pt>
                <c:pt idx="8543">
                  <c:v>0</c:v>
                </c:pt>
                <c:pt idx="8544">
                  <c:v>0</c:v>
                </c:pt>
                <c:pt idx="8545">
                  <c:v>0</c:v>
                </c:pt>
                <c:pt idx="8546">
                  <c:v>0</c:v>
                </c:pt>
                <c:pt idx="8547">
                  <c:v>0</c:v>
                </c:pt>
                <c:pt idx="8548">
                  <c:v>0</c:v>
                </c:pt>
                <c:pt idx="8549">
                  <c:v>0</c:v>
                </c:pt>
                <c:pt idx="8550">
                  <c:v>0</c:v>
                </c:pt>
                <c:pt idx="8551">
                  <c:v>0</c:v>
                </c:pt>
                <c:pt idx="8552">
                  <c:v>0</c:v>
                </c:pt>
                <c:pt idx="8553">
                  <c:v>0</c:v>
                </c:pt>
                <c:pt idx="8554">
                  <c:v>0</c:v>
                </c:pt>
                <c:pt idx="8555">
                  <c:v>0</c:v>
                </c:pt>
                <c:pt idx="8556">
                  <c:v>0</c:v>
                </c:pt>
                <c:pt idx="8557">
                  <c:v>0</c:v>
                </c:pt>
                <c:pt idx="8558">
                  <c:v>0</c:v>
                </c:pt>
                <c:pt idx="8559">
                  <c:v>0</c:v>
                </c:pt>
                <c:pt idx="8560">
                  <c:v>0</c:v>
                </c:pt>
                <c:pt idx="8561">
                  <c:v>0</c:v>
                </c:pt>
                <c:pt idx="8562">
                  <c:v>0</c:v>
                </c:pt>
                <c:pt idx="8563">
                  <c:v>0</c:v>
                </c:pt>
                <c:pt idx="8564">
                  <c:v>0</c:v>
                </c:pt>
                <c:pt idx="8565">
                  <c:v>0</c:v>
                </c:pt>
                <c:pt idx="8566">
                  <c:v>0</c:v>
                </c:pt>
                <c:pt idx="8567">
                  <c:v>0</c:v>
                </c:pt>
                <c:pt idx="8568">
                  <c:v>0</c:v>
                </c:pt>
                <c:pt idx="8569">
                  <c:v>0</c:v>
                </c:pt>
                <c:pt idx="8570">
                  <c:v>0</c:v>
                </c:pt>
                <c:pt idx="8571">
                  <c:v>0</c:v>
                </c:pt>
                <c:pt idx="8572">
                  <c:v>0</c:v>
                </c:pt>
                <c:pt idx="8573">
                  <c:v>0</c:v>
                </c:pt>
                <c:pt idx="8574">
                  <c:v>0</c:v>
                </c:pt>
                <c:pt idx="8575">
                  <c:v>0</c:v>
                </c:pt>
                <c:pt idx="8576">
                  <c:v>0</c:v>
                </c:pt>
                <c:pt idx="8577">
                  <c:v>0</c:v>
                </c:pt>
                <c:pt idx="8578">
                  <c:v>0</c:v>
                </c:pt>
                <c:pt idx="8579">
                  <c:v>0</c:v>
                </c:pt>
                <c:pt idx="8580">
                  <c:v>0</c:v>
                </c:pt>
                <c:pt idx="8581">
                  <c:v>0</c:v>
                </c:pt>
                <c:pt idx="8582">
                  <c:v>0</c:v>
                </c:pt>
                <c:pt idx="8583">
                  <c:v>0</c:v>
                </c:pt>
                <c:pt idx="8584">
                  <c:v>0</c:v>
                </c:pt>
                <c:pt idx="8585">
                  <c:v>0</c:v>
                </c:pt>
                <c:pt idx="8586">
                  <c:v>0</c:v>
                </c:pt>
                <c:pt idx="8587">
                  <c:v>0</c:v>
                </c:pt>
                <c:pt idx="8588">
                  <c:v>0</c:v>
                </c:pt>
                <c:pt idx="8589">
                  <c:v>0</c:v>
                </c:pt>
                <c:pt idx="8590">
                  <c:v>0</c:v>
                </c:pt>
                <c:pt idx="8591">
                  <c:v>0</c:v>
                </c:pt>
                <c:pt idx="8592">
                  <c:v>0</c:v>
                </c:pt>
                <c:pt idx="8593">
                  <c:v>0</c:v>
                </c:pt>
                <c:pt idx="8594">
                  <c:v>0</c:v>
                </c:pt>
                <c:pt idx="8595">
                  <c:v>0</c:v>
                </c:pt>
                <c:pt idx="8596">
                  <c:v>0</c:v>
                </c:pt>
                <c:pt idx="8597">
                  <c:v>0</c:v>
                </c:pt>
                <c:pt idx="8598">
                  <c:v>0</c:v>
                </c:pt>
                <c:pt idx="8599">
                  <c:v>0</c:v>
                </c:pt>
                <c:pt idx="8600">
                  <c:v>0</c:v>
                </c:pt>
                <c:pt idx="8601">
                  <c:v>0</c:v>
                </c:pt>
                <c:pt idx="8602">
                  <c:v>0</c:v>
                </c:pt>
                <c:pt idx="8603">
                  <c:v>0</c:v>
                </c:pt>
                <c:pt idx="8604">
                  <c:v>0</c:v>
                </c:pt>
                <c:pt idx="8605">
                  <c:v>0</c:v>
                </c:pt>
                <c:pt idx="8606">
                  <c:v>0</c:v>
                </c:pt>
                <c:pt idx="8607">
                  <c:v>0</c:v>
                </c:pt>
                <c:pt idx="8608">
                  <c:v>0</c:v>
                </c:pt>
                <c:pt idx="8609">
                  <c:v>0</c:v>
                </c:pt>
                <c:pt idx="8610">
                  <c:v>0</c:v>
                </c:pt>
                <c:pt idx="8611">
                  <c:v>0</c:v>
                </c:pt>
                <c:pt idx="8612">
                  <c:v>0</c:v>
                </c:pt>
                <c:pt idx="8613">
                  <c:v>0</c:v>
                </c:pt>
                <c:pt idx="8614">
                  <c:v>0</c:v>
                </c:pt>
                <c:pt idx="8615">
                  <c:v>0</c:v>
                </c:pt>
                <c:pt idx="8616">
                  <c:v>0</c:v>
                </c:pt>
                <c:pt idx="8617">
                  <c:v>0</c:v>
                </c:pt>
                <c:pt idx="8618">
                  <c:v>0</c:v>
                </c:pt>
                <c:pt idx="8619">
                  <c:v>0</c:v>
                </c:pt>
                <c:pt idx="8620">
                  <c:v>0</c:v>
                </c:pt>
                <c:pt idx="8621">
                  <c:v>0</c:v>
                </c:pt>
                <c:pt idx="8622">
                  <c:v>0</c:v>
                </c:pt>
                <c:pt idx="8623">
                  <c:v>0</c:v>
                </c:pt>
                <c:pt idx="8624">
                  <c:v>0</c:v>
                </c:pt>
                <c:pt idx="8625">
                  <c:v>0</c:v>
                </c:pt>
                <c:pt idx="8626">
                  <c:v>0</c:v>
                </c:pt>
                <c:pt idx="8627">
                  <c:v>0</c:v>
                </c:pt>
                <c:pt idx="8628">
                  <c:v>0</c:v>
                </c:pt>
                <c:pt idx="8629">
                  <c:v>0</c:v>
                </c:pt>
                <c:pt idx="8630">
                  <c:v>0</c:v>
                </c:pt>
                <c:pt idx="8631">
                  <c:v>0</c:v>
                </c:pt>
                <c:pt idx="8632">
                  <c:v>0</c:v>
                </c:pt>
                <c:pt idx="8633">
                  <c:v>0</c:v>
                </c:pt>
                <c:pt idx="8634">
                  <c:v>0</c:v>
                </c:pt>
                <c:pt idx="8635">
                  <c:v>0</c:v>
                </c:pt>
                <c:pt idx="8636">
                  <c:v>0</c:v>
                </c:pt>
                <c:pt idx="8637">
                  <c:v>0</c:v>
                </c:pt>
                <c:pt idx="8638">
                  <c:v>0</c:v>
                </c:pt>
                <c:pt idx="8639">
                  <c:v>0</c:v>
                </c:pt>
                <c:pt idx="8640">
                  <c:v>0</c:v>
                </c:pt>
                <c:pt idx="8641">
                  <c:v>0</c:v>
                </c:pt>
                <c:pt idx="8642">
                  <c:v>0</c:v>
                </c:pt>
                <c:pt idx="8643">
                  <c:v>0</c:v>
                </c:pt>
                <c:pt idx="8644">
                  <c:v>0</c:v>
                </c:pt>
                <c:pt idx="8645">
                  <c:v>0</c:v>
                </c:pt>
                <c:pt idx="8646">
                  <c:v>0</c:v>
                </c:pt>
                <c:pt idx="8647">
                  <c:v>0</c:v>
                </c:pt>
                <c:pt idx="8648">
                  <c:v>0</c:v>
                </c:pt>
                <c:pt idx="8649">
                  <c:v>0</c:v>
                </c:pt>
                <c:pt idx="8650">
                  <c:v>0</c:v>
                </c:pt>
                <c:pt idx="8651">
                  <c:v>0</c:v>
                </c:pt>
                <c:pt idx="8652">
                  <c:v>0</c:v>
                </c:pt>
                <c:pt idx="8653">
                  <c:v>0</c:v>
                </c:pt>
                <c:pt idx="8654">
                  <c:v>0</c:v>
                </c:pt>
                <c:pt idx="8655">
                  <c:v>0</c:v>
                </c:pt>
                <c:pt idx="8656">
                  <c:v>0</c:v>
                </c:pt>
                <c:pt idx="8657">
                  <c:v>0</c:v>
                </c:pt>
                <c:pt idx="8658">
                  <c:v>0</c:v>
                </c:pt>
                <c:pt idx="8659">
                  <c:v>0</c:v>
                </c:pt>
                <c:pt idx="8660">
                  <c:v>0</c:v>
                </c:pt>
                <c:pt idx="8661">
                  <c:v>0</c:v>
                </c:pt>
                <c:pt idx="8662">
                  <c:v>0</c:v>
                </c:pt>
                <c:pt idx="8663">
                  <c:v>0</c:v>
                </c:pt>
                <c:pt idx="8664">
                  <c:v>0</c:v>
                </c:pt>
                <c:pt idx="8665">
                  <c:v>0</c:v>
                </c:pt>
                <c:pt idx="8666">
                  <c:v>0</c:v>
                </c:pt>
                <c:pt idx="8667">
                  <c:v>0</c:v>
                </c:pt>
                <c:pt idx="8668">
                  <c:v>0</c:v>
                </c:pt>
                <c:pt idx="8669">
                  <c:v>0</c:v>
                </c:pt>
                <c:pt idx="8670">
                  <c:v>0</c:v>
                </c:pt>
                <c:pt idx="8671">
                  <c:v>0</c:v>
                </c:pt>
                <c:pt idx="8672">
                  <c:v>0</c:v>
                </c:pt>
                <c:pt idx="8673">
                  <c:v>0</c:v>
                </c:pt>
                <c:pt idx="8674">
                  <c:v>0</c:v>
                </c:pt>
                <c:pt idx="8675">
                  <c:v>0</c:v>
                </c:pt>
                <c:pt idx="8676">
                  <c:v>0</c:v>
                </c:pt>
                <c:pt idx="8677">
                  <c:v>0</c:v>
                </c:pt>
                <c:pt idx="8678">
                  <c:v>0</c:v>
                </c:pt>
                <c:pt idx="8679">
                  <c:v>0</c:v>
                </c:pt>
                <c:pt idx="8680">
                  <c:v>0</c:v>
                </c:pt>
                <c:pt idx="8681">
                  <c:v>0</c:v>
                </c:pt>
                <c:pt idx="8682">
                  <c:v>0</c:v>
                </c:pt>
                <c:pt idx="8683">
                  <c:v>0</c:v>
                </c:pt>
                <c:pt idx="8684">
                  <c:v>0</c:v>
                </c:pt>
                <c:pt idx="8685">
                  <c:v>0</c:v>
                </c:pt>
                <c:pt idx="8686">
                  <c:v>0</c:v>
                </c:pt>
                <c:pt idx="8687">
                  <c:v>0</c:v>
                </c:pt>
                <c:pt idx="8688">
                  <c:v>0</c:v>
                </c:pt>
                <c:pt idx="8689">
                  <c:v>0</c:v>
                </c:pt>
                <c:pt idx="8690">
                  <c:v>0</c:v>
                </c:pt>
                <c:pt idx="8691">
                  <c:v>0</c:v>
                </c:pt>
                <c:pt idx="8692">
                  <c:v>0</c:v>
                </c:pt>
                <c:pt idx="8693">
                  <c:v>0</c:v>
                </c:pt>
                <c:pt idx="8694">
                  <c:v>0</c:v>
                </c:pt>
                <c:pt idx="8695">
                  <c:v>0</c:v>
                </c:pt>
                <c:pt idx="8696">
                  <c:v>0</c:v>
                </c:pt>
                <c:pt idx="8697">
                  <c:v>0</c:v>
                </c:pt>
                <c:pt idx="8698">
                  <c:v>0</c:v>
                </c:pt>
                <c:pt idx="8699">
                  <c:v>0</c:v>
                </c:pt>
                <c:pt idx="8700">
                  <c:v>0</c:v>
                </c:pt>
                <c:pt idx="8701">
                  <c:v>0</c:v>
                </c:pt>
                <c:pt idx="8702">
                  <c:v>0</c:v>
                </c:pt>
                <c:pt idx="8703">
                  <c:v>0</c:v>
                </c:pt>
                <c:pt idx="8704">
                  <c:v>0</c:v>
                </c:pt>
                <c:pt idx="8705">
                  <c:v>0</c:v>
                </c:pt>
                <c:pt idx="8706">
                  <c:v>0</c:v>
                </c:pt>
                <c:pt idx="8707">
                  <c:v>0</c:v>
                </c:pt>
                <c:pt idx="8708">
                  <c:v>0</c:v>
                </c:pt>
                <c:pt idx="8709">
                  <c:v>0</c:v>
                </c:pt>
                <c:pt idx="8710">
                  <c:v>0</c:v>
                </c:pt>
                <c:pt idx="8711">
                  <c:v>0</c:v>
                </c:pt>
                <c:pt idx="8712">
                  <c:v>0</c:v>
                </c:pt>
                <c:pt idx="8713">
                  <c:v>0</c:v>
                </c:pt>
                <c:pt idx="8714">
                  <c:v>0</c:v>
                </c:pt>
                <c:pt idx="8715">
                  <c:v>0</c:v>
                </c:pt>
                <c:pt idx="8716">
                  <c:v>0</c:v>
                </c:pt>
                <c:pt idx="8717">
                  <c:v>0</c:v>
                </c:pt>
                <c:pt idx="8718">
                  <c:v>0</c:v>
                </c:pt>
                <c:pt idx="8719">
                  <c:v>0</c:v>
                </c:pt>
                <c:pt idx="8720">
                  <c:v>0</c:v>
                </c:pt>
                <c:pt idx="8721">
                  <c:v>0</c:v>
                </c:pt>
                <c:pt idx="8722">
                  <c:v>0</c:v>
                </c:pt>
                <c:pt idx="8723">
                  <c:v>0</c:v>
                </c:pt>
                <c:pt idx="8724">
                  <c:v>0</c:v>
                </c:pt>
                <c:pt idx="8725">
                  <c:v>0</c:v>
                </c:pt>
                <c:pt idx="8726">
                  <c:v>0</c:v>
                </c:pt>
                <c:pt idx="8727">
                  <c:v>0</c:v>
                </c:pt>
                <c:pt idx="8728">
                  <c:v>0</c:v>
                </c:pt>
                <c:pt idx="8729">
                  <c:v>0</c:v>
                </c:pt>
                <c:pt idx="8730">
                  <c:v>0</c:v>
                </c:pt>
                <c:pt idx="8731">
                  <c:v>0</c:v>
                </c:pt>
                <c:pt idx="8732">
                  <c:v>0</c:v>
                </c:pt>
                <c:pt idx="8733">
                  <c:v>0</c:v>
                </c:pt>
                <c:pt idx="8734">
                  <c:v>0</c:v>
                </c:pt>
                <c:pt idx="8735">
                  <c:v>0</c:v>
                </c:pt>
                <c:pt idx="8736">
                  <c:v>0</c:v>
                </c:pt>
                <c:pt idx="8737">
                  <c:v>0</c:v>
                </c:pt>
                <c:pt idx="8738">
                  <c:v>0</c:v>
                </c:pt>
                <c:pt idx="8739">
                  <c:v>0</c:v>
                </c:pt>
                <c:pt idx="8740">
                  <c:v>0</c:v>
                </c:pt>
                <c:pt idx="8741">
                  <c:v>0</c:v>
                </c:pt>
                <c:pt idx="8742">
                  <c:v>0</c:v>
                </c:pt>
                <c:pt idx="8743">
                  <c:v>0</c:v>
                </c:pt>
                <c:pt idx="8744">
                  <c:v>0</c:v>
                </c:pt>
                <c:pt idx="8745">
                  <c:v>0</c:v>
                </c:pt>
                <c:pt idx="8746">
                  <c:v>0</c:v>
                </c:pt>
                <c:pt idx="8747">
                  <c:v>0</c:v>
                </c:pt>
                <c:pt idx="8748">
                  <c:v>0</c:v>
                </c:pt>
                <c:pt idx="8749">
                  <c:v>0</c:v>
                </c:pt>
                <c:pt idx="8750">
                  <c:v>0</c:v>
                </c:pt>
                <c:pt idx="8751">
                  <c:v>0</c:v>
                </c:pt>
                <c:pt idx="8752">
                  <c:v>0</c:v>
                </c:pt>
                <c:pt idx="8753">
                  <c:v>0</c:v>
                </c:pt>
                <c:pt idx="8754">
                  <c:v>0</c:v>
                </c:pt>
                <c:pt idx="8755">
                  <c:v>0</c:v>
                </c:pt>
                <c:pt idx="8756">
                  <c:v>0</c:v>
                </c:pt>
                <c:pt idx="8757">
                  <c:v>0</c:v>
                </c:pt>
                <c:pt idx="8758">
                  <c:v>0</c:v>
                </c:pt>
                <c:pt idx="8759">
                  <c:v>0</c:v>
                </c:pt>
                <c:pt idx="8760">
                  <c:v>0</c:v>
                </c:pt>
                <c:pt idx="8761">
                  <c:v>0</c:v>
                </c:pt>
                <c:pt idx="8762">
                  <c:v>0</c:v>
                </c:pt>
                <c:pt idx="8763">
                  <c:v>0</c:v>
                </c:pt>
                <c:pt idx="8764">
                  <c:v>0</c:v>
                </c:pt>
                <c:pt idx="8765">
                  <c:v>0</c:v>
                </c:pt>
                <c:pt idx="8766">
                  <c:v>0</c:v>
                </c:pt>
                <c:pt idx="8767">
                  <c:v>0</c:v>
                </c:pt>
                <c:pt idx="8768">
                  <c:v>0</c:v>
                </c:pt>
                <c:pt idx="8769">
                  <c:v>0</c:v>
                </c:pt>
                <c:pt idx="8770">
                  <c:v>0</c:v>
                </c:pt>
                <c:pt idx="8771">
                  <c:v>0</c:v>
                </c:pt>
                <c:pt idx="8772">
                  <c:v>0</c:v>
                </c:pt>
                <c:pt idx="8773">
                  <c:v>0</c:v>
                </c:pt>
                <c:pt idx="8774">
                  <c:v>0</c:v>
                </c:pt>
                <c:pt idx="8775">
                  <c:v>0</c:v>
                </c:pt>
                <c:pt idx="8776">
                  <c:v>0</c:v>
                </c:pt>
                <c:pt idx="8777">
                  <c:v>0</c:v>
                </c:pt>
                <c:pt idx="8778">
                  <c:v>0</c:v>
                </c:pt>
                <c:pt idx="8779">
                  <c:v>0</c:v>
                </c:pt>
                <c:pt idx="8780">
                  <c:v>0</c:v>
                </c:pt>
                <c:pt idx="8781">
                  <c:v>0</c:v>
                </c:pt>
                <c:pt idx="8782">
                  <c:v>0</c:v>
                </c:pt>
                <c:pt idx="8783">
                  <c:v>0</c:v>
                </c:pt>
                <c:pt idx="8784">
                  <c:v>0</c:v>
                </c:pt>
                <c:pt idx="8785">
                  <c:v>0</c:v>
                </c:pt>
                <c:pt idx="8786">
                  <c:v>0</c:v>
                </c:pt>
                <c:pt idx="8787">
                  <c:v>0</c:v>
                </c:pt>
                <c:pt idx="8788">
                  <c:v>0</c:v>
                </c:pt>
                <c:pt idx="8789">
                  <c:v>0</c:v>
                </c:pt>
                <c:pt idx="8790">
                  <c:v>0</c:v>
                </c:pt>
                <c:pt idx="8791">
                  <c:v>0</c:v>
                </c:pt>
                <c:pt idx="8792">
                  <c:v>0</c:v>
                </c:pt>
                <c:pt idx="8793">
                  <c:v>0</c:v>
                </c:pt>
                <c:pt idx="8794">
                  <c:v>0</c:v>
                </c:pt>
                <c:pt idx="8795">
                  <c:v>0</c:v>
                </c:pt>
                <c:pt idx="8796">
                  <c:v>0</c:v>
                </c:pt>
                <c:pt idx="8797">
                  <c:v>0</c:v>
                </c:pt>
                <c:pt idx="8798">
                  <c:v>0</c:v>
                </c:pt>
                <c:pt idx="8799">
                  <c:v>0</c:v>
                </c:pt>
                <c:pt idx="8800">
                  <c:v>0</c:v>
                </c:pt>
                <c:pt idx="8801">
                  <c:v>0</c:v>
                </c:pt>
                <c:pt idx="8802">
                  <c:v>0</c:v>
                </c:pt>
                <c:pt idx="8803">
                  <c:v>0</c:v>
                </c:pt>
                <c:pt idx="8804">
                  <c:v>0</c:v>
                </c:pt>
                <c:pt idx="8805">
                  <c:v>0</c:v>
                </c:pt>
                <c:pt idx="8806">
                  <c:v>0</c:v>
                </c:pt>
                <c:pt idx="8807">
                  <c:v>0</c:v>
                </c:pt>
                <c:pt idx="8808">
                  <c:v>0</c:v>
                </c:pt>
                <c:pt idx="8809">
                  <c:v>0</c:v>
                </c:pt>
                <c:pt idx="8810">
                  <c:v>0</c:v>
                </c:pt>
                <c:pt idx="8811">
                  <c:v>0</c:v>
                </c:pt>
                <c:pt idx="8812">
                  <c:v>0</c:v>
                </c:pt>
                <c:pt idx="8813">
                  <c:v>0</c:v>
                </c:pt>
                <c:pt idx="8814">
                  <c:v>0</c:v>
                </c:pt>
                <c:pt idx="8815">
                  <c:v>0</c:v>
                </c:pt>
                <c:pt idx="8816">
                  <c:v>0</c:v>
                </c:pt>
                <c:pt idx="8817">
                  <c:v>0</c:v>
                </c:pt>
                <c:pt idx="8818">
                  <c:v>0</c:v>
                </c:pt>
                <c:pt idx="8819">
                  <c:v>0</c:v>
                </c:pt>
                <c:pt idx="8820">
                  <c:v>0</c:v>
                </c:pt>
                <c:pt idx="8821">
                  <c:v>0</c:v>
                </c:pt>
                <c:pt idx="8822">
                  <c:v>0</c:v>
                </c:pt>
                <c:pt idx="8823">
                  <c:v>0</c:v>
                </c:pt>
                <c:pt idx="8824">
                  <c:v>0</c:v>
                </c:pt>
                <c:pt idx="8825">
                  <c:v>0</c:v>
                </c:pt>
                <c:pt idx="8826">
                  <c:v>0</c:v>
                </c:pt>
                <c:pt idx="8827">
                  <c:v>0</c:v>
                </c:pt>
                <c:pt idx="8828">
                  <c:v>0</c:v>
                </c:pt>
                <c:pt idx="8829">
                  <c:v>0</c:v>
                </c:pt>
                <c:pt idx="8830">
                  <c:v>0</c:v>
                </c:pt>
                <c:pt idx="8831">
                  <c:v>0</c:v>
                </c:pt>
                <c:pt idx="8832">
                  <c:v>0</c:v>
                </c:pt>
                <c:pt idx="8833">
                  <c:v>0</c:v>
                </c:pt>
                <c:pt idx="8834">
                  <c:v>0</c:v>
                </c:pt>
                <c:pt idx="8835">
                  <c:v>0</c:v>
                </c:pt>
                <c:pt idx="8836">
                  <c:v>0</c:v>
                </c:pt>
                <c:pt idx="8837">
                  <c:v>0</c:v>
                </c:pt>
                <c:pt idx="8838">
                  <c:v>0</c:v>
                </c:pt>
                <c:pt idx="8839">
                  <c:v>0</c:v>
                </c:pt>
                <c:pt idx="8840">
                  <c:v>0</c:v>
                </c:pt>
                <c:pt idx="8841">
                  <c:v>0</c:v>
                </c:pt>
                <c:pt idx="8842">
                  <c:v>0</c:v>
                </c:pt>
                <c:pt idx="8843">
                  <c:v>0</c:v>
                </c:pt>
                <c:pt idx="8844">
                  <c:v>0</c:v>
                </c:pt>
                <c:pt idx="8845">
                  <c:v>0</c:v>
                </c:pt>
                <c:pt idx="8846">
                  <c:v>0</c:v>
                </c:pt>
                <c:pt idx="8847">
                  <c:v>0</c:v>
                </c:pt>
                <c:pt idx="8848">
                  <c:v>0</c:v>
                </c:pt>
                <c:pt idx="8849">
                  <c:v>0</c:v>
                </c:pt>
                <c:pt idx="8850">
                  <c:v>0</c:v>
                </c:pt>
                <c:pt idx="8851">
                  <c:v>0</c:v>
                </c:pt>
                <c:pt idx="8852">
                  <c:v>0</c:v>
                </c:pt>
                <c:pt idx="8853">
                  <c:v>0</c:v>
                </c:pt>
                <c:pt idx="8854">
                  <c:v>0</c:v>
                </c:pt>
                <c:pt idx="8855">
                  <c:v>0</c:v>
                </c:pt>
                <c:pt idx="8856">
                  <c:v>0</c:v>
                </c:pt>
                <c:pt idx="8857">
                  <c:v>0</c:v>
                </c:pt>
                <c:pt idx="8858">
                  <c:v>0</c:v>
                </c:pt>
                <c:pt idx="8859">
                  <c:v>0</c:v>
                </c:pt>
                <c:pt idx="8860">
                  <c:v>0</c:v>
                </c:pt>
                <c:pt idx="8861">
                  <c:v>0</c:v>
                </c:pt>
                <c:pt idx="8862">
                  <c:v>0</c:v>
                </c:pt>
                <c:pt idx="8863">
                  <c:v>0</c:v>
                </c:pt>
                <c:pt idx="8864">
                  <c:v>0</c:v>
                </c:pt>
                <c:pt idx="8865">
                  <c:v>0</c:v>
                </c:pt>
                <c:pt idx="8866">
                  <c:v>0</c:v>
                </c:pt>
                <c:pt idx="8867">
                  <c:v>0</c:v>
                </c:pt>
                <c:pt idx="8868">
                  <c:v>0</c:v>
                </c:pt>
                <c:pt idx="8869">
                  <c:v>0</c:v>
                </c:pt>
                <c:pt idx="8870">
                  <c:v>0</c:v>
                </c:pt>
                <c:pt idx="8871">
                  <c:v>0</c:v>
                </c:pt>
                <c:pt idx="8872">
                  <c:v>0</c:v>
                </c:pt>
                <c:pt idx="8873">
                  <c:v>0</c:v>
                </c:pt>
                <c:pt idx="8874">
                  <c:v>0</c:v>
                </c:pt>
                <c:pt idx="8875">
                  <c:v>0</c:v>
                </c:pt>
                <c:pt idx="8876">
                  <c:v>0</c:v>
                </c:pt>
                <c:pt idx="8877">
                  <c:v>0</c:v>
                </c:pt>
                <c:pt idx="8878">
                  <c:v>0</c:v>
                </c:pt>
                <c:pt idx="8879">
                  <c:v>0</c:v>
                </c:pt>
                <c:pt idx="8880">
                  <c:v>0</c:v>
                </c:pt>
                <c:pt idx="8881">
                  <c:v>0</c:v>
                </c:pt>
                <c:pt idx="8882">
                  <c:v>0</c:v>
                </c:pt>
                <c:pt idx="8883">
                  <c:v>0</c:v>
                </c:pt>
                <c:pt idx="8884">
                  <c:v>0</c:v>
                </c:pt>
                <c:pt idx="8885">
                  <c:v>0</c:v>
                </c:pt>
                <c:pt idx="8886">
                  <c:v>0</c:v>
                </c:pt>
                <c:pt idx="8887">
                  <c:v>0</c:v>
                </c:pt>
                <c:pt idx="8888">
                  <c:v>0</c:v>
                </c:pt>
                <c:pt idx="8889">
                  <c:v>0</c:v>
                </c:pt>
                <c:pt idx="8890">
                  <c:v>0</c:v>
                </c:pt>
                <c:pt idx="8891">
                  <c:v>0</c:v>
                </c:pt>
                <c:pt idx="8892">
                  <c:v>0</c:v>
                </c:pt>
                <c:pt idx="8893">
                  <c:v>0</c:v>
                </c:pt>
                <c:pt idx="8894">
                  <c:v>0</c:v>
                </c:pt>
                <c:pt idx="8895">
                  <c:v>0</c:v>
                </c:pt>
                <c:pt idx="8896">
                  <c:v>0</c:v>
                </c:pt>
                <c:pt idx="8897">
                  <c:v>0</c:v>
                </c:pt>
                <c:pt idx="8898">
                  <c:v>0</c:v>
                </c:pt>
                <c:pt idx="8899">
                  <c:v>0</c:v>
                </c:pt>
                <c:pt idx="8900">
                  <c:v>0</c:v>
                </c:pt>
                <c:pt idx="8901">
                  <c:v>0</c:v>
                </c:pt>
                <c:pt idx="8902">
                  <c:v>0</c:v>
                </c:pt>
                <c:pt idx="8903">
                  <c:v>0</c:v>
                </c:pt>
                <c:pt idx="8904">
                  <c:v>0</c:v>
                </c:pt>
                <c:pt idx="8905">
                  <c:v>0</c:v>
                </c:pt>
                <c:pt idx="8906">
                  <c:v>0</c:v>
                </c:pt>
                <c:pt idx="8907">
                  <c:v>0</c:v>
                </c:pt>
                <c:pt idx="8908">
                  <c:v>0</c:v>
                </c:pt>
                <c:pt idx="8909">
                  <c:v>0</c:v>
                </c:pt>
                <c:pt idx="8910">
                  <c:v>0</c:v>
                </c:pt>
                <c:pt idx="8911">
                  <c:v>0</c:v>
                </c:pt>
                <c:pt idx="8912">
                  <c:v>0</c:v>
                </c:pt>
                <c:pt idx="8913">
                  <c:v>0</c:v>
                </c:pt>
                <c:pt idx="8914">
                  <c:v>0</c:v>
                </c:pt>
                <c:pt idx="8915">
                  <c:v>0</c:v>
                </c:pt>
                <c:pt idx="8916">
                  <c:v>0</c:v>
                </c:pt>
                <c:pt idx="8917">
                  <c:v>0</c:v>
                </c:pt>
                <c:pt idx="8918">
                  <c:v>0</c:v>
                </c:pt>
                <c:pt idx="8919">
                  <c:v>0</c:v>
                </c:pt>
                <c:pt idx="8920">
                  <c:v>0</c:v>
                </c:pt>
                <c:pt idx="8921">
                  <c:v>0</c:v>
                </c:pt>
                <c:pt idx="8922">
                  <c:v>0</c:v>
                </c:pt>
                <c:pt idx="8923">
                  <c:v>0</c:v>
                </c:pt>
                <c:pt idx="8924">
                  <c:v>0</c:v>
                </c:pt>
                <c:pt idx="8925">
                  <c:v>0</c:v>
                </c:pt>
                <c:pt idx="8926">
                  <c:v>0</c:v>
                </c:pt>
                <c:pt idx="8927">
                  <c:v>0</c:v>
                </c:pt>
                <c:pt idx="8928">
                  <c:v>0</c:v>
                </c:pt>
                <c:pt idx="8929">
                  <c:v>0</c:v>
                </c:pt>
                <c:pt idx="8930">
                  <c:v>0</c:v>
                </c:pt>
                <c:pt idx="8931">
                  <c:v>0</c:v>
                </c:pt>
                <c:pt idx="8932">
                  <c:v>0</c:v>
                </c:pt>
                <c:pt idx="8933">
                  <c:v>0</c:v>
                </c:pt>
                <c:pt idx="8934">
                  <c:v>0</c:v>
                </c:pt>
                <c:pt idx="8935">
                  <c:v>0</c:v>
                </c:pt>
                <c:pt idx="8936">
                  <c:v>0</c:v>
                </c:pt>
                <c:pt idx="8937">
                  <c:v>0</c:v>
                </c:pt>
                <c:pt idx="8938">
                  <c:v>0</c:v>
                </c:pt>
                <c:pt idx="8939">
                  <c:v>0</c:v>
                </c:pt>
                <c:pt idx="8940">
                  <c:v>0</c:v>
                </c:pt>
                <c:pt idx="8941">
                  <c:v>0</c:v>
                </c:pt>
                <c:pt idx="8942">
                  <c:v>0</c:v>
                </c:pt>
                <c:pt idx="8943">
                  <c:v>0</c:v>
                </c:pt>
                <c:pt idx="8944">
                  <c:v>0</c:v>
                </c:pt>
                <c:pt idx="8945">
                  <c:v>0</c:v>
                </c:pt>
                <c:pt idx="8946">
                  <c:v>0</c:v>
                </c:pt>
                <c:pt idx="8947">
                  <c:v>0</c:v>
                </c:pt>
                <c:pt idx="8948">
                  <c:v>0</c:v>
                </c:pt>
                <c:pt idx="8949">
                  <c:v>0</c:v>
                </c:pt>
                <c:pt idx="8950">
                  <c:v>0</c:v>
                </c:pt>
                <c:pt idx="8951">
                  <c:v>0</c:v>
                </c:pt>
                <c:pt idx="8952">
                  <c:v>0</c:v>
                </c:pt>
                <c:pt idx="8953">
                  <c:v>0</c:v>
                </c:pt>
                <c:pt idx="8954">
                  <c:v>0</c:v>
                </c:pt>
                <c:pt idx="8955">
                  <c:v>0</c:v>
                </c:pt>
                <c:pt idx="8956">
                  <c:v>0</c:v>
                </c:pt>
                <c:pt idx="8957">
                  <c:v>0</c:v>
                </c:pt>
                <c:pt idx="8958">
                  <c:v>0</c:v>
                </c:pt>
                <c:pt idx="8959">
                  <c:v>0</c:v>
                </c:pt>
                <c:pt idx="8960">
                  <c:v>0</c:v>
                </c:pt>
                <c:pt idx="8961">
                  <c:v>0</c:v>
                </c:pt>
                <c:pt idx="8962">
                  <c:v>0</c:v>
                </c:pt>
                <c:pt idx="8963">
                  <c:v>0</c:v>
                </c:pt>
                <c:pt idx="8964">
                  <c:v>0</c:v>
                </c:pt>
                <c:pt idx="8965">
                  <c:v>0</c:v>
                </c:pt>
                <c:pt idx="8966">
                  <c:v>0</c:v>
                </c:pt>
                <c:pt idx="8967">
                  <c:v>0</c:v>
                </c:pt>
                <c:pt idx="8968">
                  <c:v>0</c:v>
                </c:pt>
                <c:pt idx="8969">
                  <c:v>0</c:v>
                </c:pt>
                <c:pt idx="8970">
                  <c:v>0</c:v>
                </c:pt>
                <c:pt idx="8971">
                  <c:v>0</c:v>
                </c:pt>
                <c:pt idx="8972">
                  <c:v>0</c:v>
                </c:pt>
                <c:pt idx="8973">
                  <c:v>0</c:v>
                </c:pt>
                <c:pt idx="8974">
                  <c:v>0</c:v>
                </c:pt>
                <c:pt idx="8975">
                  <c:v>0</c:v>
                </c:pt>
                <c:pt idx="8976">
                  <c:v>0</c:v>
                </c:pt>
                <c:pt idx="8977">
                  <c:v>0</c:v>
                </c:pt>
                <c:pt idx="8978">
                  <c:v>0</c:v>
                </c:pt>
                <c:pt idx="8979">
                  <c:v>0</c:v>
                </c:pt>
                <c:pt idx="8980">
                  <c:v>0</c:v>
                </c:pt>
                <c:pt idx="8981">
                  <c:v>0</c:v>
                </c:pt>
                <c:pt idx="8982">
                  <c:v>0</c:v>
                </c:pt>
                <c:pt idx="8983">
                  <c:v>0</c:v>
                </c:pt>
                <c:pt idx="8984">
                  <c:v>0</c:v>
                </c:pt>
                <c:pt idx="8985">
                  <c:v>0</c:v>
                </c:pt>
                <c:pt idx="8986">
                  <c:v>0</c:v>
                </c:pt>
                <c:pt idx="8987">
                  <c:v>0</c:v>
                </c:pt>
                <c:pt idx="8988">
                  <c:v>0</c:v>
                </c:pt>
                <c:pt idx="8989">
                  <c:v>0</c:v>
                </c:pt>
                <c:pt idx="8990">
                  <c:v>0</c:v>
                </c:pt>
                <c:pt idx="8991">
                  <c:v>0</c:v>
                </c:pt>
                <c:pt idx="8992">
                  <c:v>0</c:v>
                </c:pt>
                <c:pt idx="8993">
                  <c:v>0</c:v>
                </c:pt>
                <c:pt idx="8994">
                  <c:v>0</c:v>
                </c:pt>
                <c:pt idx="8995">
                  <c:v>0</c:v>
                </c:pt>
                <c:pt idx="8996">
                  <c:v>0</c:v>
                </c:pt>
                <c:pt idx="8997">
                  <c:v>0</c:v>
                </c:pt>
                <c:pt idx="8998">
                  <c:v>0</c:v>
                </c:pt>
                <c:pt idx="8999">
                  <c:v>0</c:v>
                </c:pt>
                <c:pt idx="9000">
                  <c:v>0</c:v>
                </c:pt>
                <c:pt idx="9001">
                  <c:v>0</c:v>
                </c:pt>
                <c:pt idx="9002">
                  <c:v>0</c:v>
                </c:pt>
                <c:pt idx="9003">
                  <c:v>0</c:v>
                </c:pt>
                <c:pt idx="9004">
                  <c:v>0</c:v>
                </c:pt>
                <c:pt idx="9005">
                  <c:v>0</c:v>
                </c:pt>
                <c:pt idx="9006">
                  <c:v>0</c:v>
                </c:pt>
                <c:pt idx="9007">
                  <c:v>0</c:v>
                </c:pt>
                <c:pt idx="9008">
                  <c:v>0</c:v>
                </c:pt>
                <c:pt idx="9009">
                  <c:v>0</c:v>
                </c:pt>
                <c:pt idx="9010">
                  <c:v>0</c:v>
                </c:pt>
                <c:pt idx="9011">
                  <c:v>0</c:v>
                </c:pt>
                <c:pt idx="9012">
                  <c:v>0</c:v>
                </c:pt>
                <c:pt idx="9013">
                  <c:v>0</c:v>
                </c:pt>
                <c:pt idx="9014">
                  <c:v>0</c:v>
                </c:pt>
                <c:pt idx="9015">
                  <c:v>0</c:v>
                </c:pt>
                <c:pt idx="9016">
                  <c:v>0</c:v>
                </c:pt>
                <c:pt idx="9017">
                  <c:v>0</c:v>
                </c:pt>
                <c:pt idx="9018">
                  <c:v>0</c:v>
                </c:pt>
                <c:pt idx="9019">
                  <c:v>0</c:v>
                </c:pt>
                <c:pt idx="9020">
                  <c:v>0</c:v>
                </c:pt>
                <c:pt idx="9021">
                  <c:v>0</c:v>
                </c:pt>
                <c:pt idx="9022">
                  <c:v>0</c:v>
                </c:pt>
                <c:pt idx="9023">
                  <c:v>0</c:v>
                </c:pt>
                <c:pt idx="9024">
                  <c:v>0</c:v>
                </c:pt>
                <c:pt idx="9025">
                  <c:v>0</c:v>
                </c:pt>
                <c:pt idx="9026">
                  <c:v>0</c:v>
                </c:pt>
                <c:pt idx="9027">
                  <c:v>0</c:v>
                </c:pt>
                <c:pt idx="9028">
                  <c:v>0</c:v>
                </c:pt>
                <c:pt idx="9029">
                  <c:v>0</c:v>
                </c:pt>
                <c:pt idx="9030">
                  <c:v>0</c:v>
                </c:pt>
                <c:pt idx="9031">
                  <c:v>0</c:v>
                </c:pt>
                <c:pt idx="9032">
                  <c:v>0</c:v>
                </c:pt>
                <c:pt idx="9033">
                  <c:v>0</c:v>
                </c:pt>
                <c:pt idx="9034">
                  <c:v>0</c:v>
                </c:pt>
                <c:pt idx="9035">
                  <c:v>0</c:v>
                </c:pt>
                <c:pt idx="9036">
                  <c:v>0</c:v>
                </c:pt>
                <c:pt idx="9037">
                  <c:v>0</c:v>
                </c:pt>
                <c:pt idx="9038">
                  <c:v>0</c:v>
                </c:pt>
                <c:pt idx="9039">
                  <c:v>0</c:v>
                </c:pt>
                <c:pt idx="9040">
                  <c:v>0</c:v>
                </c:pt>
                <c:pt idx="9041">
                  <c:v>0</c:v>
                </c:pt>
                <c:pt idx="9042">
                  <c:v>0</c:v>
                </c:pt>
                <c:pt idx="9043">
                  <c:v>0</c:v>
                </c:pt>
                <c:pt idx="9044">
                  <c:v>0</c:v>
                </c:pt>
                <c:pt idx="9045">
                  <c:v>0</c:v>
                </c:pt>
                <c:pt idx="9046">
                  <c:v>0</c:v>
                </c:pt>
                <c:pt idx="9047">
                  <c:v>0</c:v>
                </c:pt>
                <c:pt idx="9048">
                  <c:v>0</c:v>
                </c:pt>
                <c:pt idx="9049">
                  <c:v>0</c:v>
                </c:pt>
                <c:pt idx="9050">
                  <c:v>0</c:v>
                </c:pt>
                <c:pt idx="9051">
                  <c:v>0</c:v>
                </c:pt>
                <c:pt idx="9052">
                  <c:v>0</c:v>
                </c:pt>
                <c:pt idx="9053">
                  <c:v>0</c:v>
                </c:pt>
                <c:pt idx="9054">
                  <c:v>0</c:v>
                </c:pt>
                <c:pt idx="9055">
                  <c:v>0</c:v>
                </c:pt>
                <c:pt idx="9056">
                  <c:v>0</c:v>
                </c:pt>
                <c:pt idx="9057">
                  <c:v>0</c:v>
                </c:pt>
                <c:pt idx="9058">
                  <c:v>0</c:v>
                </c:pt>
                <c:pt idx="9059">
                  <c:v>0</c:v>
                </c:pt>
                <c:pt idx="9060">
                  <c:v>0</c:v>
                </c:pt>
                <c:pt idx="9061">
                  <c:v>0</c:v>
                </c:pt>
                <c:pt idx="9062">
                  <c:v>0</c:v>
                </c:pt>
                <c:pt idx="9063">
                  <c:v>0</c:v>
                </c:pt>
                <c:pt idx="9064">
                  <c:v>0</c:v>
                </c:pt>
                <c:pt idx="9065">
                  <c:v>0</c:v>
                </c:pt>
                <c:pt idx="9066">
                  <c:v>0</c:v>
                </c:pt>
                <c:pt idx="9067">
                  <c:v>0</c:v>
                </c:pt>
                <c:pt idx="9068">
                  <c:v>0</c:v>
                </c:pt>
                <c:pt idx="9069">
                  <c:v>0</c:v>
                </c:pt>
                <c:pt idx="9070">
                  <c:v>0</c:v>
                </c:pt>
                <c:pt idx="9071">
                  <c:v>0</c:v>
                </c:pt>
                <c:pt idx="9072">
                  <c:v>0</c:v>
                </c:pt>
                <c:pt idx="9073">
                  <c:v>0</c:v>
                </c:pt>
                <c:pt idx="9074">
                  <c:v>0</c:v>
                </c:pt>
                <c:pt idx="9075">
                  <c:v>0</c:v>
                </c:pt>
                <c:pt idx="9076">
                  <c:v>0</c:v>
                </c:pt>
                <c:pt idx="9077">
                  <c:v>0</c:v>
                </c:pt>
                <c:pt idx="9078">
                  <c:v>0</c:v>
                </c:pt>
                <c:pt idx="9079">
                  <c:v>0</c:v>
                </c:pt>
                <c:pt idx="9080">
                  <c:v>0</c:v>
                </c:pt>
                <c:pt idx="9081">
                  <c:v>0</c:v>
                </c:pt>
                <c:pt idx="9082">
                  <c:v>0</c:v>
                </c:pt>
                <c:pt idx="9083">
                  <c:v>0</c:v>
                </c:pt>
                <c:pt idx="9084">
                  <c:v>0</c:v>
                </c:pt>
                <c:pt idx="9085">
                  <c:v>0</c:v>
                </c:pt>
                <c:pt idx="9086">
                  <c:v>0</c:v>
                </c:pt>
                <c:pt idx="9087">
                  <c:v>0</c:v>
                </c:pt>
                <c:pt idx="9088">
                  <c:v>0</c:v>
                </c:pt>
                <c:pt idx="9089">
                  <c:v>0</c:v>
                </c:pt>
                <c:pt idx="9090">
                  <c:v>0</c:v>
                </c:pt>
                <c:pt idx="9091">
                  <c:v>0</c:v>
                </c:pt>
                <c:pt idx="9092">
                  <c:v>0</c:v>
                </c:pt>
                <c:pt idx="9093">
                  <c:v>0</c:v>
                </c:pt>
                <c:pt idx="9094">
                  <c:v>0</c:v>
                </c:pt>
                <c:pt idx="9095">
                  <c:v>0</c:v>
                </c:pt>
                <c:pt idx="9096">
                  <c:v>0</c:v>
                </c:pt>
                <c:pt idx="9097">
                  <c:v>0</c:v>
                </c:pt>
                <c:pt idx="9098">
                  <c:v>0</c:v>
                </c:pt>
                <c:pt idx="9099">
                  <c:v>0</c:v>
                </c:pt>
                <c:pt idx="9100">
                  <c:v>0</c:v>
                </c:pt>
                <c:pt idx="9101">
                  <c:v>0</c:v>
                </c:pt>
                <c:pt idx="9102">
                  <c:v>0</c:v>
                </c:pt>
                <c:pt idx="9103">
                  <c:v>0</c:v>
                </c:pt>
                <c:pt idx="9104">
                  <c:v>0</c:v>
                </c:pt>
                <c:pt idx="9105">
                  <c:v>0</c:v>
                </c:pt>
                <c:pt idx="9106">
                  <c:v>0</c:v>
                </c:pt>
                <c:pt idx="9107">
                  <c:v>0</c:v>
                </c:pt>
                <c:pt idx="9108">
                  <c:v>0</c:v>
                </c:pt>
                <c:pt idx="9109">
                  <c:v>0</c:v>
                </c:pt>
                <c:pt idx="9110">
                  <c:v>0</c:v>
                </c:pt>
                <c:pt idx="9111">
                  <c:v>0</c:v>
                </c:pt>
                <c:pt idx="9112">
                  <c:v>0</c:v>
                </c:pt>
                <c:pt idx="9113">
                  <c:v>0</c:v>
                </c:pt>
                <c:pt idx="9114">
                  <c:v>0</c:v>
                </c:pt>
                <c:pt idx="9115">
                  <c:v>0</c:v>
                </c:pt>
                <c:pt idx="9116">
                  <c:v>0</c:v>
                </c:pt>
                <c:pt idx="9117">
                  <c:v>0</c:v>
                </c:pt>
                <c:pt idx="9118">
                  <c:v>0</c:v>
                </c:pt>
                <c:pt idx="9119">
                  <c:v>0</c:v>
                </c:pt>
                <c:pt idx="9120">
                  <c:v>0</c:v>
                </c:pt>
                <c:pt idx="9121">
                  <c:v>0</c:v>
                </c:pt>
                <c:pt idx="9122">
                  <c:v>0</c:v>
                </c:pt>
                <c:pt idx="9123">
                  <c:v>0</c:v>
                </c:pt>
                <c:pt idx="9124">
                  <c:v>0</c:v>
                </c:pt>
                <c:pt idx="9125">
                  <c:v>0</c:v>
                </c:pt>
                <c:pt idx="9126">
                  <c:v>0</c:v>
                </c:pt>
                <c:pt idx="9127">
                  <c:v>0</c:v>
                </c:pt>
                <c:pt idx="9128">
                  <c:v>0</c:v>
                </c:pt>
                <c:pt idx="9129">
                  <c:v>0</c:v>
                </c:pt>
                <c:pt idx="9130">
                  <c:v>0</c:v>
                </c:pt>
                <c:pt idx="9131">
                  <c:v>0</c:v>
                </c:pt>
                <c:pt idx="9132">
                  <c:v>0</c:v>
                </c:pt>
                <c:pt idx="9133">
                  <c:v>0</c:v>
                </c:pt>
                <c:pt idx="9134">
                  <c:v>0</c:v>
                </c:pt>
                <c:pt idx="9135">
                  <c:v>0</c:v>
                </c:pt>
                <c:pt idx="9136">
                  <c:v>0</c:v>
                </c:pt>
                <c:pt idx="9137">
                  <c:v>0</c:v>
                </c:pt>
                <c:pt idx="9138">
                  <c:v>0</c:v>
                </c:pt>
                <c:pt idx="9139">
                  <c:v>0</c:v>
                </c:pt>
                <c:pt idx="9140">
                  <c:v>0</c:v>
                </c:pt>
                <c:pt idx="9141">
                  <c:v>0</c:v>
                </c:pt>
                <c:pt idx="9142">
                  <c:v>0</c:v>
                </c:pt>
                <c:pt idx="9143">
                  <c:v>0</c:v>
                </c:pt>
                <c:pt idx="9144">
                  <c:v>0</c:v>
                </c:pt>
                <c:pt idx="9145">
                  <c:v>0</c:v>
                </c:pt>
                <c:pt idx="9146">
                  <c:v>0</c:v>
                </c:pt>
                <c:pt idx="9147">
                  <c:v>0</c:v>
                </c:pt>
                <c:pt idx="9148">
                  <c:v>0</c:v>
                </c:pt>
                <c:pt idx="9149">
                  <c:v>0</c:v>
                </c:pt>
                <c:pt idx="9150">
                  <c:v>-5.4526499999999999E-2</c:v>
                </c:pt>
                <c:pt idx="9151">
                  <c:v>-0.10599500000000001</c:v>
                </c:pt>
                <c:pt idx="9152">
                  <c:v>-0.116464</c:v>
                </c:pt>
                <c:pt idx="9153">
                  <c:v>-2.3409099999999999E-2</c:v>
                </c:pt>
                <c:pt idx="9154">
                  <c:v>1.05364E-2</c:v>
                </c:pt>
                <c:pt idx="9155">
                  <c:v>8.1214099999999997E-2</c:v>
                </c:pt>
                <c:pt idx="9156">
                  <c:v>9.7052899999999998E-2</c:v>
                </c:pt>
                <c:pt idx="9157">
                  <c:v>4.54308E-2</c:v>
                </c:pt>
                <c:pt idx="9158">
                  <c:v>9.4551700000000006E-3</c:v>
                </c:pt>
                <c:pt idx="9159">
                  <c:v>-1.5281299999999999E-2</c:v>
                </c:pt>
                <c:pt idx="9160">
                  <c:v>9.5196299999999994E-3</c:v>
                </c:pt>
                <c:pt idx="9161">
                  <c:v>2.1153700000000001E-2</c:v>
                </c:pt>
                <c:pt idx="9162">
                  <c:v>1.40588E-2</c:v>
                </c:pt>
                <c:pt idx="9163">
                  <c:v>1.02167E-2</c:v>
                </c:pt>
                <c:pt idx="9164">
                  <c:v>-3.40916E-2</c:v>
                </c:pt>
                <c:pt idx="9165">
                  <c:v>-8.3900699999999995E-2</c:v>
                </c:pt>
                <c:pt idx="9166">
                  <c:v>-6.3716800000000004E-2</c:v>
                </c:pt>
                <c:pt idx="9167">
                  <c:v>-1.53358E-2</c:v>
                </c:pt>
                <c:pt idx="9168">
                  <c:v>-5.1071100000000001E-2</c:v>
                </c:pt>
                <c:pt idx="9169">
                  <c:v>-0.14549500000000001</c:v>
                </c:pt>
                <c:pt idx="9170">
                  <c:v>-0.106612</c:v>
                </c:pt>
                <c:pt idx="9171">
                  <c:v>1.2740700000000001E-2</c:v>
                </c:pt>
                <c:pt idx="9172">
                  <c:v>3.5547599999999999E-2</c:v>
                </c:pt>
                <c:pt idx="9173">
                  <c:v>-4.9080699999999996E-3</c:v>
                </c:pt>
                <c:pt idx="9174">
                  <c:v>-4.9158500000000001E-2</c:v>
                </c:pt>
                <c:pt idx="9175">
                  <c:v>-3.6856800000000002E-2</c:v>
                </c:pt>
                <c:pt idx="9176">
                  <c:v>4.4855300000000001E-2</c:v>
                </c:pt>
                <c:pt idx="9177">
                  <c:v>3.7296299999999998E-2</c:v>
                </c:pt>
                <c:pt idx="9178">
                  <c:v>-8.0323000000000006E-2</c:v>
                </c:pt>
                <c:pt idx="9179">
                  <c:v>-0.12651299999999999</c:v>
                </c:pt>
                <c:pt idx="9180">
                  <c:v>-0.114907</c:v>
                </c:pt>
                <c:pt idx="9181">
                  <c:v>-8.9871099999999995E-2</c:v>
                </c:pt>
                <c:pt idx="9182">
                  <c:v>-6.9096699999999997E-2</c:v>
                </c:pt>
                <c:pt idx="9183">
                  <c:v>-9.9472500000000005E-2</c:v>
                </c:pt>
                <c:pt idx="9184">
                  <c:v>-0.108081</c:v>
                </c:pt>
                <c:pt idx="9185">
                  <c:v>-7.1501300000000004E-2</c:v>
                </c:pt>
                <c:pt idx="9186">
                  <c:v>-2.1784499999999998E-2</c:v>
                </c:pt>
                <c:pt idx="9187">
                  <c:v>-1.0973699999999999E-2</c:v>
                </c:pt>
                <c:pt idx="9188">
                  <c:v>-2.26061E-2</c:v>
                </c:pt>
                <c:pt idx="9189">
                  <c:v>-5.27071E-2</c:v>
                </c:pt>
                <c:pt idx="9190">
                  <c:v>-5.9736400000000002E-2</c:v>
                </c:pt>
                <c:pt idx="9191">
                  <c:v>-4.1545199999999997E-2</c:v>
                </c:pt>
                <c:pt idx="9192">
                  <c:v>-8.1416199999999994E-2</c:v>
                </c:pt>
                <c:pt idx="9193">
                  <c:v>-0.15029799999999999</c:v>
                </c:pt>
                <c:pt idx="9194">
                  <c:v>-0.22234899999999999</c:v>
                </c:pt>
                <c:pt idx="9195">
                  <c:v>-0.178371</c:v>
                </c:pt>
                <c:pt idx="9196">
                  <c:v>-9.2204400000000006E-2</c:v>
                </c:pt>
                <c:pt idx="9197">
                  <c:v>-3.1936800000000001E-2</c:v>
                </c:pt>
                <c:pt idx="9198">
                  <c:v>-1.0881200000000001E-2</c:v>
                </c:pt>
                <c:pt idx="9199">
                  <c:v>-2.0335700000000002E-2</c:v>
                </c:pt>
                <c:pt idx="9200">
                  <c:v>-5.6760900000000003E-2</c:v>
                </c:pt>
                <c:pt idx="9201">
                  <c:v>-7.1586700000000003E-2</c:v>
                </c:pt>
                <c:pt idx="9202">
                  <c:v>-1.8583200000000001E-2</c:v>
                </c:pt>
                <c:pt idx="9203">
                  <c:v>-3.6987600000000002E-3</c:v>
                </c:pt>
                <c:pt idx="9204">
                  <c:v>-3.4658599999999998E-2</c:v>
                </c:pt>
                <c:pt idx="9205">
                  <c:v>-9.6791499999999992E-3</c:v>
                </c:pt>
                <c:pt idx="9206">
                  <c:v>9.1981300000000002E-2</c:v>
                </c:pt>
                <c:pt idx="9207">
                  <c:v>0.19318299999999999</c:v>
                </c:pt>
                <c:pt idx="9208">
                  <c:v>0.214837</c:v>
                </c:pt>
                <c:pt idx="9209">
                  <c:v>0.21931100000000001</c:v>
                </c:pt>
                <c:pt idx="9210">
                  <c:v>0.17028299999999999</c:v>
                </c:pt>
                <c:pt idx="9211">
                  <c:v>8.8054499999999994E-3</c:v>
                </c:pt>
                <c:pt idx="9212">
                  <c:v>-4.3701200000000003E-2</c:v>
                </c:pt>
                <c:pt idx="9213">
                  <c:v>3.1387400000000003E-2</c:v>
                </c:pt>
                <c:pt idx="9214">
                  <c:v>8.5416199999999998E-2</c:v>
                </c:pt>
                <c:pt idx="9215">
                  <c:v>0.105518</c:v>
                </c:pt>
                <c:pt idx="9216">
                  <c:v>9.8341600000000001E-2</c:v>
                </c:pt>
                <c:pt idx="9217">
                  <c:v>6.4554100000000003E-2</c:v>
                </c:pt>
                <c:pt idx="9218">
                  <c:v>7.7829200000000001E-2</c:v>
                </c:pt>
                <c:pt idx="9219">
                  <c:v>4.4684399999999999E-2</c:v>
                </c:pt>
                <c:pt idx="9220">
                  <c:v>4.9862299999999998E-2</c:v>
                </c:pt>
                <c:pt idx="9221">
                  <c:v>0.16181999999999999</c:v>
                </c:pt>
                <c:pt idx="9222">
                  <c:v>0.24293600000000001</c:v>
                </c:pt>
                <c:pt idx="9223">
                  <c:v>0.174624</c:v>
                </c:pt>
                <c:pt idx="9224">
                  <c:v>3.3220300000000001E-2</c:v>
                </c:pt>
                <c:pt idx="9225">
                  <c:v>-2.9729999999999999E-2</c:v>
                </c:pt>
                <c:pt idx="9226">
                  <c:v>1.02723E-2</c:v>
                </c:pt>
                <c:pt idx="9227">
                  <c:v>6.21617E-2</c:v>
                </c:pt>
                <c:pt idx="9228">
                  <c:v>7.6374700000000004E-2</c:v>
                </c:pt>
                <c:pt idx="9229">
                  <c:v>0.12709799999999999</c:v>
                </c:pt>
                <c:pt idx="9230">
                  <c:v>0.148455</c:v>
                </c:pt>
                <c:pt idx="9231">
                  <c:v>0.147172</c:v>
                </c:pt>
                <c:pt idx="9232">
                  <c:v>0.29498600000000003</c:v>
                </c:pt>
                <c:pt idx="9233">
                  <c:v>0.35263100000000003</c:v>
                </c:pt>
                <c:pt idx="9234">
                  <c:v>0.15318699999999999</c:v>
                </c:pt>
                <c:pt idx="9235">
                  <c:v>-3.9139E-2</c:v>
                </c:pt>
                <c:pt idx="9236">
                  <c:v>-7.9114100000000007E-2</c:v>
                </c:pt>
                <c:pt idx="9237">
                  <c:v>-6.7101599999999997E-2</c:v>
                </c:pt>
                <c:pt idx="9238">
                  <c:v>-1.1553600000000001E-2</c:v>
                </c:pt>
                <c:pt idx="9239">
                  <c:v>5.7525300000000001E-2</c:v>
                </c:pt>
                <c:pt idx="9240">
                  <c:v>0.12410599999999999</c:v>
                </c:pt>
                <c:pt idx="9241">
                  <c:v>0.14091799999999999</c:v>
                </c:pt>
                <c:pt idx="9242">
                  <c:v>0.104362</c:v>
                </c:pt>
                <c:pt idx="9243">
                  <c:v>2.5342900000000002E-2</c:v>
                </c:pt>
                <c:pt idx="9244">
                  <c:v>-7.5050500000000006E-2</c:v>
                </c:pt>
                <c:pt idx="9245">
                  <c:v>-0.156967</c:v>
                </c:pt>
                <c:pt idx="9246">
                  <c:v>-0.142848</c:v>
                </c:pt>
                <c:pt idx="9247">
                  <c:v>-9.0364200000000006E-2</c:v>
                </c:pt>
                <c:pt idx="9248">
                  <c:v>-6.4286700000000002E-2</c:v>
                </c:pt>
                <c:pt idx="9249">
                  <c:v>-2.4327700000000001E-2</c:v>
                </c:pt>
                <c:pt idx="9250">
                  <c:v>3.3133200000000002E-2</c:v>
                </c:pt>
                <c:pt idx="9251">
                  <c:v>0.12178799999999999</c:v>
                </c:pt>
                <c:pt idx="9252">
                  <c:v>0.188112</c:v>
                </c:pt>
                <c:pt idx="9253">
                  <c:v>0.11884699999999999</c:v>
                </c:pt>
                <c:pt idx="9254">
                  <c:v>7.5906100000000004E-2</c:v>
                </c:pt>
                <c:pt idx="9255">
                  <c:v>5.8084499999999997E-2</c:v>
                </c:pt>
                <c:pt idx="9256">
                  <c:v>2.2644399999999999E-2</c:v>
                </c:pt>
                <c:pt idx="9257">
                  <c:v>-4.1829600000000003E-3</c:v>
                </c:pt>
                <c:pt idx="9258">
                  <c:v>-2.12579E-2</c:v>
                </c:pt>
                <c:pt idx="9259">
                  <c:v>1.12947E-2</c:v>
                </c:pt>
                <c:pt idx="9260">
                  <c:v>5.6262199999999998E-2</c:v>
                </c:pt>
                <c:pt idx="9261">
                  <c:v>6.8868399999999996E-2</c:v>
                </c:pt>
                <c:pt idx="9262">
                  <c:v>2.3230399999999998E-2</c:v>
                </c:pt>
                <c:pt idx="9263">
                  <c:v>-1.7814899999999999E-3</c:v>
                </c:pt>
                <c:pt idx="9264">
                  <c:v>2.6320699999999999E-2</c:v>
                </c:pt>
                <c:pt idx="9265">
                  <c:v>3.1620599999999999E-2</c:v>
                </c:pt>
                <c:pt idx="9266">
                  <c:v>-2.35052E-2</c:v>
                </c:pt>
                <c:pt idx="9267">
                  <c:v>-4.1422100000000003E-2</c:v>
                </c:pt>
                <c:pt idx="9268">
                  <c:v>-5.9821199999999998E-2</c:v>
                </c:pt>
                <c:pt idx="9269">
                  <c:v>-3.6434800000000003E-2</c:v>
                </c:pt>
                <c:pt idx="9270">
                  <c:v>-2.2464100000000001E-2</c:v>
                </c:pt>
                <c:pt idx="9271">
                  <c:v>-4.5069600000000001E-2</c:v>
                </c:pt>
                <c:pt idx="9272">
                  <c:v>4.5394400000000001E-2</c:v>
                </c:pt>
                <c:pt idx="9273">
                  <c:v>3.5532099999999997E-2</c:v>
                </c:pt>
                <c:pt idx="9274">
                  <c:v>-4.0285500000000002E-2</c:v>
                </c:pt>
                <c:pt idx="9275">
                  <c:v>-6.0198399999999999E-2</c:v>
                </c:pt>
                <c:pt idx="9276">
                  <c:v>1.5240699999999999E-2</c:v>
                </c:pt>
                <c:pt idx="9277">
                  <c:v>6.65211E-2</c:v>
                </c:pt>
                <c:pt idx="9278">
                  <c:v>3.3839800000000003E-2</c:v>
                </c:pt>
                <c:pt idx="9279">
                  <c:v>-1.12893E-2</c:v>
                </c:pt>
                <c:pt idx="9280">
                  <c:v>5.6715000000000002E-2</c:v>
                </c:pt>
                <c:pt idx="9281">
                  <c:v>9.3859499999999998E-2</c:v>
                </c:pt>
                <c:pt idx="9282">
                  <c:v>7.4773199999999998E-4</c:v>
                </c:pt>
                <c:pt idx="9283">
                  <c:v>-2.1239500000000001E-2</c:v>
                </c:pt>
                <c:pt idx="9284">
                  <c:v>-1.11574E-2</c:v>
                </c:pt>
                <c:pt idx="9285">
                  <c:v>-8.2336900000000005E-2</c:v>
                </c:pt>
                <c:pt idx="9286">
                  <c:v>-0.113876</c:v>
                </c:pt>
                <c:pt idx="9287">
                  <c:v>-9.4765299999999997E-2</c:v>
                </c:pt>
                <c:pt idx="9288">
                  <c:v>-3.8283900000000003E-2</c:v>
                </c:pt>
                <c:pt idx="9289">
                  <c:v>-2.3273800000000001E-2</c:v>
                </c:pt>
                <c:pt idx="9290">
                  <c:v>-2.02442E-2</c:v>
                </c:pt>
                <c:pt idx="9291">
                  <c:v>3.8616499999999999E-3</c:v>
                </c:pt>
                <c:pt idx="9292">
                  <c:v>7.0222599999999996E-2</c:v>
                </c:pt>
                <c:pt idx="9293">
                  <c:v>0.124107</c:v>
                </c:pt>
                <c:pt idx="9294">
                  <c:v>0.14399600000000001</c:v>
                </c:pt>
                <c:pt idx="9295">
                  <c:v>6.45588E-2</c:v>
                </c:pt>
                <c:pt idx="9296">
                  <c:v>-5.2961800000000003E-2</c:v>
                </c:pt>
                <c:pt idx="9297">
                  <c:v>-2.7272100000000001E-2</c:v>
                </c:pt>
                <c:pt idx="9298">
                  <c:v>4.7421999999999999E-2</c:v>
                </c:pt>
                <c:pt idx="9299">
                  <c:v>7.1640599999999999E-2</c:v>
                </c:pt>
                <c:pt idx="9300">
                  <c:v>4.4094000000000001E-2</c:v>
                </c:pt>
                <c:pt idx="9301">
                  <c:v>-5.2863399999999996E-3</c:v>
                </c:pt>
                <c:pt idx="9302">
                  <c:v>3.1675200000000001E-3</c:v>
                </c:pt>
                <c:pt idx="9303">
                  <c:v>-2.0544199999999999E-2</c:v>
                </c:pt>
                <c:pt idx="9304">
                  <c:v>-0.117951</c:v>
                </c:pt>
                <c:pt idx="9305">
                  <c:v>-0.14264299999999999</c:v>
                </c:pt>
                <c:pt idx="9306">
                  <c:v>8.65234E-2</c:v>
                </c:pt>
                <c:pt idx="9307">
                  <c:v>0.263988</c:v>
                </c:pt>
                <c:pt idx="9308">
                  <c:v>0.17748</c:v>
                </c:pt>
                <c:pt idx="9309">
                  <c:v>-4.9214300000000002E-2</c:v>
                </c:pt>
                <c:pt idx="9310">
                  <c:v>-0.127302</c:v>
                </c:pt>
                <c:pt idx="9311">
                  <c:v>-8.5068500000000005E-2</c:v>
                </c:pt>
                <c:pt idx="9312">
                  <c:v>-7.0112599999999997E-2</c:v>
                </c:pt>
                <c:pt idx="9313">
                  <c:v>-7.0549499999999999E-3</c:v>
                </c:pt>
                <c:pt idx="9314">
                  <c:v>9.5307900000000001E-2</c:v>
                </c:pt>
                <c:pt idx="9315">
                  <c:v>0.14504700000000001</c:v>
                </c:pt>
                <c:pt idx="9316">
                  <c:v>8.3276799999999998E-2</c:v>
                </c:pt>
                <c:pt idx="9317">
                  <c:v>3.6258400000000003E-2</c:v>
                </c:pt>
                <c:pt idx="9318">
                  <c:v>-7.0404300000000003E-3</c:v>
                </c:pt>
                <c:pt idx="9319">
                  <c:v>-2.6765000000000001E-2</c:v>
                </c:pt>
                <c:pt idx="9320">
                  <c:v>-3.85022E-2</c:v>
                </c:pt>
                <c:pt idx="9321">
                  <c:v>-3.48614E-3</c:v>
                </c:pt>
                <c:pt idx="9322">
                  <c:v>5.2531599999999998E-2</c:v>
                </c:pt>
                <c:pt idx="9323">
                  <c:v>9.3049199999999999E-2</c:v>
                </c:pt>
                <c:pt idx="9324">
                  <c:v>8.5665199999999997E-2</c:v>
                </c:pt>
                <c:pt idx="9325">
                  <c:v>-1.06245E-2</c:v>
                </c:pt>
                <c:pt idx="9326">
                  <c:v>-0.13211200000000001</c:v>
                </c:pt>
                <c:pt idx="9327">
                  <c:v>-2.55879E-2</c:v>
                </c:pt>
                <c:pt idx="9328">
                  <c:v>-0.231961</c:v>
                </c:pt>
                <c:pt idx="9329">
                  <c:v>5.0194900000000001E-2</c:v>
                </c:pt>
                <c:pt idx="9330">
                  <c:v>-0.12221700000000001</c:v>
                </c:pt>
                <c:pt idx="9331">
                  <c:v>2.6566699999999999E-2</c:v>
                </c:pt>
                <c:pt idx="9332">
                  <c:v>1.2485899999999999E-2</c:v>
                </c:pt>
                <c:pt idx="9333">
                  <c:v>6.7778699999999997E-2</c:v>
                </c:pt>
                <c:pt idx="9334">
                  <c:v>0.13994500000000001</c:v>
                </c:pt>
                <c:pt idx="9335">
                  <c:v>0.186774</c:v>
                </c:pt>
                <c:pt idx="9336">
                  <c:v>0.207034</c:v>
                </c:pt>
                <c:pt idx="9337">
                  <c:v>0.14891099999999999</c:v>
                </c:pt>
                <c:pt idx="9338">
                  <c:v>8.0202999999999997E-2</c:v>
                </c:pt>
                <c:pt idx="9339">
                  <c:v>0.109807</c:v>
                </c:pt>
                <c:pt idx="9340">
                  <c:v>0.20905799999999999</c:v>
                </c:pt>
                <c:pt idx="9341">
                  <c:v>0.22381200000000001</c:v>
                </c:pt>
                <c:pt idx="9342">
                  <c:v>7.2345499999999993E-2</c:v>
                </c:pt>
                <c:pt idx="9343">
                  <c:v>-7.1345799999999997E-3</c:v>
                </c:pt>
                <c:pt idx="9344">
                  <c:v>-8.2999500000000004E-2</c:v>
                </c:pt>
                <c:pt idx="9345">
                  <c:v>-0.23591000000000001</c:v>
                </c:pt>
                <c:pt idx="9346">
                  <c:v>-0.14113200000000001</c:v>
                </c:pt>
                <c:pt idx="9347">
                  <c:v>1.7314900000000001E-2</c:v>
                </c:pt>
                <c:pt idx="9348">
                  <c:v>4.6494899999999999E-2</c:v>
                </c:pt>
                <c:pt idx="9349">
                  <c:v>3.4741800000000003E-2</c:v>
                </c:pt>
                <c:pt idx="9350">
                  <c:v>8.8055800000000004E-3</c:v>
                </c:pt>
                <c:pt idx="9351">
                  <c:v>-1.18674E-2</c:v>
                </c:pt>
                <c:pt idx="9352">
                  <c:v>1.6508599999999998E-2</c:v>
                </c:pt>
                <c:pt idx="9353">
                  <c:v>9.32143E-2</c:v>
                </c:pt>
                <c:pt idx="9354">
                  <c:v>0.159994</c:v>
                </c:pt>
                <c:pt idx="9355">
                  <c:v>0.16505</c:v>
                </c:pt>
                <c:pt idx="9356">
                  <c:v>0.11501</c:v>
                </c:pt>
                <c:pt idx="9357">
                  <c:v>1.9782299999999999E-2</c:v>
                </c:pt>
                <c:pt idx="9358">
                  <c:v>-9.9075500000000006E-4</c:v>
                </c:pt>
                <c:pt idx="9359">
                  <c:v>4.4003599999999997E-2</c:v>
                </c:pt>
                <c:pt idx="9360">
                  <c:v>6.13345E-2</c:v>
                </c:pt>
                <c:pt idx="9361">
                  <c:v>9.2619499999999994E-2</c:v>
                </c:pt>
                <c:pt idx="9362">
                  <c:v>8.8293399999999994E-2</c:v>
                </c:pt>
                <c:pt idx="9363">
                  <c:v>3.8320800000000002E-2</c:v>
                </c:pt>
                <c:pt idx="9364">
                  <c:v>2.51615E-2</c:v>
                </c:pt>
                <c:pt idx="9365">
                  <c:v>4.1338899999999998E-2</c:v>
                </c:pt>
                <c:pt idx="9366">
                  <c:v>2.06713E-2</c:v>
                </c:pt>
                <c:pt idx="9367">
                  <c:v>-2.3275299999999999E-2</c:v>
                </c:pt>
                <c:pt idx="9368">
                  <c:v>-9.3744800000000003E-2</c:v>
                </c:pt>
                <c:pt idx="9369">
                  <c:v>-0.112584</c:v>
                </c:pt>
                <c:pt idx="9370">
                  <c:v>-8.9981400000000003E-2</c:v>
                </c:pt>
                <c:pt idx="9371">
                  <c:v>-0.13239000000000001</c:v>
                </c:pt>
                <c:pt idx="9372">
                  <c:v>-0.18243799999999999</c:v>
                </c:pt>
                <c:pt idx="9373">
                  <c:v>-0.14443500000000001</c:v>
                </c:pt>
                <c:pt idx="9374">
                  <c:v>-0.10244399999999999</c:v>
                </c:pt>
                <c:pt idx="9375">
                  <c:v>-8.9587600000000003E-2</c:v>
                </c:pt>
                <c:pt idx="9376">
                  <c:v>-9.1622300000000004E-2</c:v>
                </c:pt>
                <c:pt idx="9377">
                  <c:v>-7.2366799999999995E-2</c:v>
                </c:pt>
                <c:pt idx="9378">
                  <c:v>-1.44019E-2</c:v>
                </c:pt>
                <c:pt idx="9379">
                  <c:v>-4.4621899999999999E-2</c:v>
                </c:pt>
                <c:pt idx="9380">
                  <c:v>-0.15912599999999999</c:v>
                </c:pt>
                <c:pt idx="9381">
                  <c:v>-0.17157500000000001</c:v>
                </c:pt>
                <c:pt idx="9382">
                  <c:v>-0.113759</c:v>
                </c:pt>
                <c:pt idx="9383">
                  <c:v>-8.5737499999999994E-2</c:v>
                </c:pt>
                <c:pt idx="9384">
                  <c:v>-9.6510499999999999E-2</c:v>
                </c:pt>
                <c:pt idx="9385">
                  <c:v>-8.8802500000000006E-2</c:v>
                </c:pt>
                <c:pt idx="9386">
                  <c:v>-3.52786E-2</c:v>
                </c:pt>
                <c:pt idx="9387">
                  <c:v>3.2678199999999998E-2</c:v>
                </c:pt>
                <c:pt idx="9388">
                  <c:v>9.0726699999999993E-2</c:v>
                </c:pt>
                <c:pt idx="9389">
                  <c:v>0.10440199999999999</c:v>
                </c:pt>
                <c:pt idx="9390">
                  <c:v>0.117433</c:v>
                </c:pt>
                <c:pt idx="9391">
                  <c:v>7.2732900000000003E-2</c:v>
                </c:pt>
                <c:pt idx="9392">
                  <c:v>9.4233700000000004E-3</c:v>
                </c:pt>
                <c:pt idx="9393">
                  <c:v>-7.4099100000000001E-2</c:v>
                </c:pt>
                <c:pt idx="9394">
                  <c:v>-0.17222299999999999</c:v>
                </c:pt>
                <c:pt idx="9395">
                  <c:v>-0.144652</c:v>
                </c:pt>
                <c:pt idx="9396">
                  <c:v>-4.0173599999999997E-2</c:v>
                </c:pt>
                <c:pt idx="9397">
                  <c:v>9.74907E-2</c:v>
                </c:pt>
                <c:pt idx="9398">
                  <c:v>0.38191900000000001</c:v>
                </c:pt>
                <c:pt idx="9399">
                  <c:v>0.74646000000000001</c:v>
                </c:pt>
                <c:pt idx="9400">
                  <c:v>0.93037300000000001</c:v>
                </c:pt>
                <c:pt idx="9401">
                  <c:v>0.836704</c:v>
                </c:pt>
                <c:pt idx="9402">
                  <c:v>0.52766999999999997</c:v>
                </c:pt>
                <c:pt idx="9403">
                  <c:v>0.25750400000000001</c:v>
                </c:pt>
                <c:pt idx="9404">
                  <c:v>0.14441499999999999</c:v>
                </c:pt>
                <c:pt idx="9405">
                  <c:v>0.100757</c:v>
                </c:pt>
                <c:pt idx="9406">
                  <c:v>8.9867900000000001E-2</c:v>
                </c:pt>
                <c:pt idx="9407">
                  <c:v>0.105792</c:v>
                </c:pt>
                <c:pt idx="9408">
                  <c:v>0.121147</c:v>
                </c:pt>
                <c:pt idx="9409">
                  <c:v>0.253048</c:v>
                </c:pt>
                <c:pt idx="9410">
                  <c:v>0.545103</c:v>
                </c:pt>
                <c:pt idx="9411">
                  <c:v>0.83832600000000002</c:v>
                </c:pt>
                <c:pt idx="9412">
                  <c:v>0.85644200000000004</c:v>
                </c:pt>
                <c:pt idx="9413">
                  <c:v>0.571326</c:v>
                </c:pt>
                <c:pt idx="9414">
                  <c:v>0.311832</c:v>
                </c:pt>
                <c:pt idx="9415">
                  <c:v>0.15346599999999999</c:v>
                </c:pt>
                <c:pt idx="9416">
                  <c:v>8.2537600000000003E-2</c:v>
                </c:pt>
                <c:pt idx="9417">
                  <c:v>1.6912799999999999E-2</c:v>
                </c:pt>
                <c:pt idx="9418">
                  <c:v>-0.11622200000000001</c:v>
                </c:pt>
                <c:pt idx="9419">
                  <c:v>-0.238734</c:v>
                </c:pt>
                <c:pt idx="9420">
                  <c:v>-0.19039900000000001</c:v>
                </c:pt>
                <c:pt idx="9421">
                  <c:v>-6.3037300000000004E-2</c:v>
                </c:pt>
                <c:pt idx="9422">
                  <c:v>4.1741399999999998E-2</c:v>
                </c:pt>
                <c:pt idx="9423">
                  <c:v>9.8687800000000006E-3</c:v>
                </c:pt>
                <c:pt idx="9424">
                  <c:v>1.4001599999999999E-2</c:v>
                </c:pt>
                <c:pt idx="9425">
                  <c:v>0.181952</c:v>
                </c:pt>
                <c:pt idx="9426">
                  <c:v>0.31010199999999999</c:v>
                </c:pt>
                <c:pt idx="9427">
                  <c:v>0.24537</c:v>
                </c:pt>
                <c:pt idx="9428">
                  <c:v>0.17535400000000001</c:v>
                </c:pt>
                <c:pt idx="9429">
                  <c:v>0.100491</c:v>
                </c:pt>
                <c:pt idx="9430">
                  <c:v>2.01017E-2</c:v>
                </c:pt>
                <c:pt idx="9431">
                  <c:v>-1.53817E-2</c:v>
                </c:pt>
                <c:pt idx="9432">
                  <c:v>-1.44896E-3</c:v>
                </c:pt>
                <c:pt idx="9433">
                  <c:v>5.98729E-2</c:v>
                </c:pt>
                <c:pt idx="9434">
                  <c:v>0.13957</c:v>
                </c:pt>
                <c:pt idx="9435">
                  <c:v>0.235841</c:v>
                </c:pt>
                <c:pt idx="9436">
                  <c:v>0.34235900000000002</c:v>
                </c:pt>
                <c:pt idx="9437">
                  <c:v>0.28241899999999998</c:v>
                </c:pt>
                <c:pt idx="9438">
                  <c:v>0.110744</c:v>
                </c:pt>
                <c:pt idx="9439">
                  <c:v>2.30701E-2</c:v>
                </c:pt>
                <c:pt idx="9440">
                  <c:v>2.1147599999999999E-2</c:v>
                </c:pt>
                <c:pt idx="9441">
                  <c:v>2.5054300000000002E-2</c:v>
                </c:pt>
                <c:pt idx="9442">
                  <c:v>1.5056099999999999E-2</c:v>
                </c:pt>
                <c:pt idx="9443">
                  <c:v>-2.14179E-2</c:v>
                </c:pt>
                <c:pt idx="9444">
                  <c:v>-4.3644599999999999E-2</c:v>
                </c:pt>
                <c:pt idx="9445">
                  <c:v>-4.8359899999999997E-2</c:v>
                </c:pt>
                <c:pt idx="9446">
                  <c:v>-8.54766E-2</c:v>
                </c:pt>
                <c:pt idx="9447">
                  <c:v>-0.145512</c:v>
                </c:pt>
                <c:pt idx="9448">
                  <c:v>-0.14263000000000001</c:v>
                </c:pt>
                <c:pt idx="9449">
                  <c:v>-2.1670499999999999E-2</c:v>
                </c:pt>
                <c:pt idx="9450">
                  <c:v>3.0498999999999998E-2</c:v>
                </c:pt>
                <c:pt idx="9451">
                  <c:v>3.7111499999999999E-2</c:v>
                </c:pt>
                <c:pt idx="9452">
                  <c:v>7.6432599999999998E-3</c:v>
                </c:pt>
                <c:pt idx="9453">
                  <c:v>-5.0285700000000003E-2</c:v>
                </c:pt>
                <c:pt idx="9454">
                  <c:v>-1.17857E-2</c:v>
                </c:pt>
                <c:pt idx="9455">
                  <c:v>7.5363299999999994E-2</c:v>
                </c:pt>
                <c:pt idx="9456">
                  <c:v>0.110803</c:v>
                </c:pt>
                <c:pt idx="9457">
                  <c:v>0.104075</c:v>
                </c:pt>
                <c:pt idx="9458">
                  <c:v>5.6802499999999999E-2</c:v>
                </c:pt>
                <c:pt idx="9459">
                  <c:v>-5.5815099999999996E-3</c:v>
                </c:pt>
                <c:pt idx="9460">
                  <c:v>6.9470599999999997E-3</c:v>
                </c:pt>
                <c:pt idx="9461">
                  <c:v>4.41263E-2</c:v>
                </c:pt>
                <c:pt idx="9462">
                  <c:v>5.98326E-2</c:v>
                </c:pt>
                <c:pt idx="9463">
                  <c:v>5.1714200000000002E-2</c:v>
                </c:pt>
                <c:pt idx="9464">
                  <c:v>3.36206E-2</c:v>
                </c:pt>
                <c:pt idx="9465">
                  <c:v>-1.6399799999999999E-2</c:v>
                </c:pt>
                <c:pt idx="9466">
                  <c:v>-1.18453E-3</c:v>
                </c:pt>
                <c:pt idx="9467">
                  <c:v>8.34675E-2</c:v>
                </c:pt>
                <c:pt idx="9468">
                  <c:v>0.134687</c:v>
                </c:pt>
                <c:pt idx="9469">
                  <c:v>0.26491100000000001</c:v>
                </c:pt>
                <c:pt idx="9470">
                  <c:v>0.34608499999999998</c:v>
                </c:pt>
                <c:pt idx="9471">
                  <c:v>0.56198000000000004</c:v>
                </c:pt>
                <c:pt idx="9472">
                  <c:v>1.4629700000000001</c:v>
                </c:pt>
                <c:pt idx="9473">
                  <c:v>2.6711499999999999</c:v>
                </c:pt>
                <c:pt idx="9474">
                  <c:v>2.8394200000000001</c:v>
                </c:pt>
                <c:pt idx="9475">
                  <c:v>1.8638300000000001</c:v>
                </c:pt>
                <c:pt idx="9476">
                  <c:v>0.99256800000000001</c:v>
                </c:pt>
                <c:pt idx="9477">
                  <c:v>0.44545600000000002</c:v>
                </c:pt>
                <c:pt idx="9478">
                  <c:v>0.16053999999999999</c:v>
                </c:pt>
                <c:pt idx="9479">
                  <c:v>5.2095200000000001E-2</c:v>
                </c:pt>
                <c:pt idx="9480">
                  <c:v>6.6874600000000006E-2</c:v>
                </c:pt>
                <c:pt idx="9481">
                  <c:v>4.0353E-2</c:v>
                </c:pt>
                <c:pt idx="9482">
                  <c:v>-4.1473000000000003E-2</c:v>
                </c:pt>
                <c:pt idx="9483">
                  <c:v>-3.5990599999999998E-2</c:v>
                </c:pt>
                <c:pt idx="9484">
                  <c:v>-3.6795099999999997E-2</c:v>
                </c:pt>
                <c:pt idx="9485">
                  <c:v>-5.8484099999999997E-2</c:v>
                </c:pt>
                <c:pt idx="9486">
                  <c:v>-7.7599299999999996E-2</c:v>
                </c:pt>
                <c:pt idx="9487">
                  <c:v>-6.6919900000000004E-2</c:v>
                </c:pt>
                <c:pt idx="9488">
                  <c:v>-3.87348E-2</c:v>
                </c:pt>
                <c:pt idx="9489">
                  <c:v>1.5765099999999999E-3</c:v>
                </c:pt>
                <c:pt idx="9490">
                  <c:v>6.9580299999999998E-2</c:v>
                </c:pt>
                <c:pt idx="9491">
                  <c:v>0.10297099999999999</c:v>
                </c:pt>
                <c:pt idx="9492">
                  <c:v>5.18857E-2</c:v>
                </c:pt>
                <c:pt idx="9493">
                  <c:v>6.2815400000000004E-3</c:v>
                </c:pt>
                <c:pt idx="9494">
                  <c:v>5.4363600000000003E-3</c:v>
                </c:pt>
                <c:pt idx="9495">
                  <c:v>9.5026299999999994E-2</c:v>
                </c:pt>
                <c:pt idx="9496">
                  <c:v>0.14135200000000001</c:v>
                </c:pt>
                <c:pt idx="9497">
                  <c:v>4.0023099999999999E-2</c:v>
                </c:pt>
                <c:pt idx="9498">
                  <c:v>-1.2193900000000001E-2</c:v>
                </c:pt>
                <c:pt idx="9499">
                  <c:v>2.5203700000000001E-3</c:v>
                </c:pt>
                <c:pt idx="9500">
                  <c:v>3.4927600000000003E-2</c:v>
                </c:pt>
                <c:pt idx="9501">
                  <c:v>4.9843100000000001E-2</c:v>
                </c:pt>
                <c:pt idx="9502">
                  <c:v>9.8179199999999994E-2</c:v>
                </c:pt>
                <c:pt idx="9503">
                  <c:v>0.102121</c:v>
                </c:pt>
                <c:pt idx="9504">
                  <c:v>8.3529900000000004E-2</c:v>
                </c:pt>
                <c:pt idx="9505">
                  <c:v>7.6540399999999995E-2</c:v>
                </c:pt>
                <c:pt idx="9506">
                  <c:v>8.1595000000000001E-2</c:v>
                </c:pt>
                <c:pt idx="9507">
                  <c:v>8.2067600000000004E-2</c:v>
                </c:pt>
                <c:pt idx="9508">
                  <c:v>6.0034299999999999E-2</c:v>
                </c:pt>
                <c:pt idx="9509">
                  <c:v>4.6437100000000002E-2</c:v>
                </c:pt>
                <c:pt idx="9510">
                  <c:v>1.6363300000000001E-2</c:v>
                </c:pt>
                <c:pt idx="9511">
                  <c:v>-6.2864900000000001E-2</c:v>
                </c:pt>
                <c:pt idx="9512">
                  <c:v>-8.5143399999999994E-2</c:v>
                </c:pt>
                <c:pt idx="9513">
                  <c:v>-8.7094000000000005E-2</c:v>
                </c:pt>
                <c:pt idx="9514">
                  <c:v>-0.12922600000000001</c:v>
                </c:pt>
                <c:pt idx="9515">
                  <c:v>-9.6648899999999996E-2</c:v>
                </c:pt>
                <c:pt idx="9516">
                  <c:v>-2.81818E-2</c:v>
                </c:pt>
                <c:pt idx="9517">
                  <c:v>-2.61739E-2</c:v>
                </c:pt>
                <c:pt idx="9518">
                  <c:v>-1.5181699999999999E-2</c:v>
                </c:pt>
                <c:pt idx="9519">
                  <c:v>9.3904799999999997E-3</c:v>
                </c:pt>
                <c:pt idx="9520">
                  <c:v>4.9344100000000002E-2</c:v>
                </c:pt>
                <c:pt idx="9521">
                  <c:v>2.6095E-2</c:v>
                </c:pt>
                <c:pt idx="9522">
                  <c:v>-2.9786799999999999E-2</c:v>
                </c:pt>
                <c:pt idx="9523">
                  <c:v>1.64937E-2</c:v>
                </c:pt>
                <c:pt idx="9524">
                  <c:v>9.2392299999999997E-2</c:v>
                </c:pt>
                <c:pt idx="9525">
                  <c:v>7.0172100000000001E-2</c:v>
                </c:pt>
                <c:pt idx="9526">
                  <c:v>4.1641499999999998E-2</c:v>
                </c:pt>
                <c:pt idx="9527">
                  <c:v>-1.8955199999999998E-2</c:v>
                </c:pt>
                <c:pt idx="9528">
                  <c:v>-3.8334699999999999E-2</c:v>
                </c:pt>
                <c:pt idx="9529">
                  <c:v>-6.8329899999999997E-3</c:v>
                </c:pt>
                <c:pt idx="9530">
                  <c:v>2.5124500000000001E-2</c:v>
                </c:pt>
                <c:pt idx="9531">
                  <c:v>5.5412100000000004E-3</c:v>
                </c:pt>
                <c:pt idx="9532">
                  <c:v>-5.6257400000000004E-4</c:v>
                </c:pt>
                <c:pt idx="9533">
                  <c:v>3.5495499999999999E-2</c:v>
                </c:pt>
                <c:pt idx="9534">
                  <c:v>5.4043099999999997E-2</c:v>
                </c:pt>
                <c:pt idx="9535">
                  <c:v>5.2078199999999998E-2</c:v>
                </c:pt>
                <c:pt idx="9536">
                  <c:v>2.28544E-2</c:v>
                </c:pt>
                <c:pt idx="9537">
                  <c:v>2.6987199999999999E-2</c:v>
                </c:pt>
                <c:pt idx="9538">
                  <c:v>0.101547</c:v>
                </c:pt>
                <c:pt idx="9539">
                  <c:v>0.114873</c:v>
                </c:pt>
                <c:pt idx="9540">
                  <c:v>-1.90146E-3</c:v>
                </c:pt>
                <c:pt idx="9541">
                  <c:v>-6.6304799999999997E-2</c:v>
                </c:pt>
                <c:pt idx="9542">
                  <c:v>-2.87315E-2</c:v>
                </c:pt>
                <c:pt idx="9543">
                  <c:v>4.8745400000000001E-2</c:v>
                </c:pt>
                <c:pt idx="9544">
                  <c:v>6.3969200000000004E-2</c:v>
                </c:pt>
                <c:pt idx="9545">
                  <c:v>7.5984800000000003E-3</c:v>
                </c:pt>
                <c:pt idx="9546">
                  <c:v>-2.4934999999999999E-2</c:v>
                </c:pt>
                <c:pt idx="9547">
                  <c:v>-8.6727100000000001E-2</c:v>
                </c:pt>
                <c:pt idx="9548">
                  <c:v>-0.10736900000000001</c:v>
                </c:pt>
                <c:pt idx="9549">
                  <c:v>-1.7267899999999999E-2</c:v>
                </c:pt>
                <c:pt idx="9550">
                  <c:v>9.9462700000000001E-2</c:v>
                </c:pt>
                <c:pt idx="9551">
                  <c:v>0.115621</c:v>
                </c:pt>
                <c:pt idx="9552">
                  <c:v>7.0635000000000003E-2</c:v>
                </c:pt>
                <c:pt idx="9553">
                  <c:v>2.8675900000000001E-2</c:v>
                </c:pt>
                <c:pt idx="9554">
                  <c:v>-2.2173999999999999E-2</c:v>
                </c:pt>
                <c:pt idx="9555">
                  <c:v>-3.9826199999999999E-2</c:v>
                </c:pt>
                <c:pt idx="9556">
                  <c:v>-1.2413199999999999E-2</c:v>
                </c:pt>
                <c:pt idx="9557">
                  <c:v>-3.0462400000000001E-2</c:v>
                </c:pt>
                <c:pt idx="9558">
                  <c:v>-2.4215899999999999E-2</c:v>
                </c:pt>
                <c:pt idx="9559">
                  <c:v>2.1633899999999998E-3</c:v>
                </c:pt>
                <c:pt idx="9560">
                  <c:v>2.9634400000000002E-2</c:v>
                </c:pt>
                <c:pt idx="9561">
                  <c:v>0.107502</c:v>
                </c:pt>
                <c:pt idx="9562">
                  <c:v>0.12096700000000001</c:v>
                </c:pt>
                <c:pt idx="9563">
                  <c:v>9.3879000000000004E-2</c:v>
                </c:pt>
                <c:pt idx="9564">
                  <c:v>9.90838E-2</c:v>
                </c:pt>
                <c:pt idx="9565">
                  <c:v>0.117798</c:v>
                </c:pt>
                <c:pt idx="9566">
                  <c:v>0.24221899999999999</c:v>
                </c:pt>
                <c:pt idx="9567">
                  <c:v>0.52899099999999999</c:v>
                </c:pt>
                <c:pt idx="9568">
                  <c:v>0.915219</c:v>
                </c:pt>
                <c:pt idx="9569">
                  <c:v>1.3133699999999999</c:v>
                </c:pt>
                <c:pt idx="9570">
                  <c:v>1.31081</c:v>
                </c:pt>
                <c:pt idx="9571">
                  <c:v>0.88572700000000004</c:v>
                </c:pt>
                <c:pt idx="9572">
                  <c:v>0.52366299999999999</c:v>
                </c:pt>
                <c:pt idx="9573">
                  <c:v>0.295184</c:v>
                </c:pt>
                <c:pt idx="9574">
                  <c:v>0.16253000000000001</c:v>
                </c:pt>
                <c:pt idx="9575">
                  <c:v>0.12665799999999999</c:v>
                </c:pt>
                <c:pt idx="9576">
                  <c:v>5.86647E-2</c:v>
                </c:pt>
                <c:pt idx="9577">
                  <c:v>-1.3698E-2</c:v>
                </c:pt>
                <c:pt idx="9578">
                  <c:v>1.67076E-2</c:v>
                </c:pt>
                <c:pt idx="9579">
                  <c:v>0.10079399999999999</c:v>
                </c:pt>
                <c:pt idx="9580">
                  <c:v>0.147787</c:v>
                </c:pt>
                <c:pt idx="9581">
                  <c:v>0.17727000000000001</c:v>
                </c:pt>
                <c:pt idx="9582">
                  <c:v>0.106007</c:v>
                </c:pt>
                <c:pt idx="9583">
                  <c:v>-5.1720599999999999E-2</c:v>
                </c:pt>
                <c:pt idx="9584">
                  <c:v>-6.0081599999999999E-2</c:v>
                </c:pt>
                <c:pt idx="9585">
                  <c:v>2.36344E-2</c:v>
                </c:pt>
                <c:pt idx="9586">
                  <c:v>2.1664900000000001E-2</c:v>
                </c:pt>
                <c:pt idx="9587">
                  <c:v>1.5923000000000001E-3</c:v>
                </c:pt>
                <c:pt idx="9588">
                  <c:v>3.0866000000000001E-2</c:v>
                </c:pt>
                <c:pt idx="9589">
                  <c:v>4.4029199999999998E-2</c:v>
                </c:pt>
                <c:pt idx="9590">
                  <c:v>2.10183E-2</c:v>
                </c:pt>
                <c:pt idx="9591">
                  <c:v>-2.0112400000000001E-3</c:v>
                </c:pt>
                <c:pt idx="9592">
                  <c:v>0.12395100000000001</c:v>
                </c:pt>
                <c:pt idx="9593">
                  <c:v>0.39111000000000001</c:v>
                </c:pt>
                <c:pt idx="9594">
                  <c:v>0.628861</c:v>
                </c:pt>
                <c:pt idx="9595">
                  <c:v>0.55022800000000005</c:v>
                </c:pt>
                <c:pt idx="9596">
                  <c:v>0.34398200000000001</c:v>
                </c:pt>
                <c:pt idx="9597">
                  <c:v>0.186552</c:v>
                </c:pt>
                <c:pt idx="9598">
                  <c:v>6.6555699999999995E-2</c:v>
                </c:pt>
                <c:pt idx="9599">
                  <c:v>1.4493100000000001E-3</c:v>
                </c:pt>
                <c:pt idx="9600">
                  <c:v>-2.5792900000000001E-2</c:v>
                </c:pt>
                <c:pt idx="9601">
                  <c:v>-4.6140399999999998E-2</c:v>
                </c:pt>
                <c:pt idx="9602">
                  <c:v>-4.1295999999999999E-2</c:v>
                </c:pt>
                <c:pt idx="9603">
                  <c:v>-2.6316599999999999E-2</c:v>
                </c:pt>
                <c:pt idx="9604">
                  <c:v>-2.3298099999999999E-2</c:v>
                </c:pt>
                <c:pt idx="9605">
                  <c:v>-4.1885199999999997E-2</c:v>
                </c:pt>
                <c:pt idx="9606">
                  <c:v>-4.9602899999999998E-2</c:v>
                </c:pt>
                <c:pt idx="9607">
                  <c:v>-8.7012000000000006E-2</c:v>
                </c:pt>
                <c:pt idx="9608">
                  <c:v>-0.13708100000000001</c:v>
                </c:pt>
                <c:pt idx="9609">
                  <c:v>-9.9939500000000001E-2</c:v>
                </c:pt>
                <c:pt idx="9610">
                  <c:v>-4.2820799999999999E-2</c:v>
                </c:pt>
                <c:pt idx="9611">
                  <c:v>4.5014199999999997E-2</c:v>
                </c:pt>
                <c:pt idx="9612">
                  <c:v>6.1413500000000003E-2</c:v>
                </c:pt>
                <c:pt idx="9613">
                  <c:v>3.7883800000000002E-2</c:v>
                </c:pt>
                <c:pt idx="9614">
                  <c:v>1.7938200000000001E-2</c:v>
                </c:pt>
                <c:pt idx="9615">
                  <c:v>-5.64022E-2</c:v>
                </c:pt>
                <c:pt idx="9616">
                  <c:v>-5.25341E-2</c:v>
                </c:pt>
                <c:pt idx="9617">
                  <c:v>2.8488200000000002E-3</c:v>
                </c:pt>
                <c:pt idx="9618">
                  <c:v>6.3660799999999997E-3</c:v>
                </c:pt>
                <c:pt idx="9619">
                  <c:v>-8.1279299999999999E-2</c:v>
                </c:pt>
                <c:pt idx="9620">
                  <c:v>-0.20302899999999999</c:v>
                </c:pt>
                <c:pt idx="9621">
                  <c:v>-0.23504</c:v>
                </c:pt>
                <c:pt idx="9622">
                  <c:v>-0.129132</c:v>
                </c:pt>
                <c:pt idx="9623">
                  <c:v>-4.57317E-2</c:v>
                </c:pt>
                <c:pt idx="9624">
                  <c:v>1.24755E-2</c:v>
                </c:pt>
                <c:pt idx="9625">
                  <c:v>0.111759</c:v>
                </c:pt>
                <c:pt idx="9626">
                  <c:v>0.179812</c:v>
                </c:pt>
                <c:pt idx="9627">
                  <c:v>9.0515600000000002E-2</c:v>
                </c:pt>
                <c:pt idx="9628">
                  <c:v>-7.6634800000000003E-3</c:v>
                </c:pt>
                <c:pt idx="9629">
                  <c:v>-2.0232E-2</c:v>
                </c:pt>
                <c:pt idx="9630">
                  <c:v>-0.10727399999999999</c:v>
                </c:pt>
                <c:pt idx="9631">
                  <c:v>-0.13817099999999999</c:v>
                </c:pt>
                <c:pt idx="9632">
                  <c:v>-3.5570699999999997E-2</c:v>
                </c:pt>
                <c:pt idx="9633">
                  <c:v>7.1693099999999996E-2</c:v>
                </c:pt>
                <c:pt idx="9634">
                  <c:v>0.211617</c:v>
                </c:pt>
                <c:pt idx="9635">
                  <c:v>0.59903399999999996</c:v>
                </c:pt>
                <c:pt idx="9636">
                  <c:v>1.1035600000000001</c:v>
                </c:pt>
                <c:pt idx="9637">
                  <c:v>1.08036</c:v>
                </c:pt>
                <c:pt idx="9638">
                  <c:v>0.58311299999999999</c:v>
                </c:pt>
                <c:pt idx="9639">
                  <c:v>0.229244</c:v>
                </c:pt>
                <c:pt idx="9640">
                  <c:v>0.125504</c:v>
                </c:pt>
                <c:pt idx="9641">
                  <c:v>-0.14776900000000001</c:v>
                </c:pt>
                <c:pt idx="9642">
                  <c:v>0.23346500000000001</c:v>
                </c:pt>
                <c:pt idx="9643">
                  <c:v>-0.13217799999999999</c:v>
                </c:pt>
                <c:pt idx="9644">
                  <c:v>-0.10596</c:v>
                </c:pt>
                <c:pt idx="9645">
                  <c:v>-1.18789E-2</c:v>
                </c:pt>
                <c:pt idx="9646">
                  <c:v>-9.6324800000000006E-3</c:v>
                </c:pt>
                <c:pt idx="9647">
                  <c:v>3.8950199999999999E-3</c:v>
                </c:pt>
                <c:pt idx="9648">
                  <c:v>7.4943300000000004E-2</c:v>
                </c:pt>
                <c:pt idx="9649">
                  <c:v>0.108074</c:v>
                </c:pt>
                <c:pt idx="9650">
                  <c:v>0.106781</c:v>
                </c:pt>
                <c:pt idx="9651">
                  <c:v>8.6390999999999996E-2</c:v>
                </c:pt>
                <c:pt idx="9652">
                  <c:v>5.2032200000000001E-2</c:v>
                </c:pt>
                <c:pt idx="9653">
                  <c:v>1.9055200000000001E-2</c:v>
                </c:pt>
                <c:pt idx="9654">
                  <c:v>-2.54075E-2</c:v>
                </c:pt>
                <c:pt idx="9655">
                  <c:v>-3.4336600000000002E-2</c:v>
                </c:pt>
                <c:pt idx="9656">
                  <c:v>-2.4081999999999999E-2</c:v>
                </c:pt>
                <c:pt idx="9657">
                  <c:v>-3.0013600000000001E-2</c:v>
                </c:pt>
                <c:pt idx="9658">
                  <c:v>-1.7297900000000001E-2</c:v>
                </c:pt>
                <c:pt idx="9659">
                  <c:v>1.9788300000000002E-2</c:v>
                </c:pt>
                <c:pt idx="9660">
                  <c:v>-6.5136400000000002E-3</c:v>
                </c:pt>
                <c:pt idx="9661">
                  <c:v>-5.1870800000000002E-2</c:v>
                </c:pt>
                <c:pt idx="9662">
                  <c:v>-3.7702600000000003E-2</c:v>
                </c:pt>
                <c:pt idx="9663">
                  <c:v>1.6083400000000001E-2</c:v>
                </c:pt>
                <c:pt idx="9664">
                  <c:v>9.3666700000000006E-2</c:v>
                </c:pt>
                <c:pt idx="9665">
                  <c:v>0.147118</c:v>
                </c:pt>
                <c:pt idx="9666">
                  <c:v>0.18623999999999999</c:v>
                </c:pt>
                <c:pt idx="9667">
                  <c:v>0.196772</c:v>
                </c:pt>
                <c:pt idx="9668">
                  <c:v>0.17360300000000001</c:v>
                </c:pt>
                <c:pt idx="9669">
                  <c:v>0.19653799999999999</c:v>
                </c:pt>
                <c:pt idx="9670">
                  <c:v>0.20921000000000001</c:v>
                </c:pt>
                <c:pt idx="9671">
                  <c:v>0.16447000000000001</c:v>
                </c:pt>
                <c:pt idx="9672">
                  <c:v>7.9785199999999994E-3</c:v>
                </c:pt>
                <c:pt idx="9673">
                  <c:v>-4.1310600000000003E-2</c:v>
                </c:pt>
                <c:pt idx="9674">
                  <c:v>2.5721399999999998E-2</c:v>
                </c:pt>
                <c:pt idx="9675">
                  <c:v>0.12679199999999999</c:v>
                </c:pt>
                <c:pt idx="9676">
                  <c:v>0.26357000000000003</c:v>
                </c:pt>
                <c:pt idx="9677">
                  <c:v>0.335117</c:v>
                </c:pt>
                <c:pt idx="9678">
                  <c:v>0.25849699999999998</c:v>
                </c:pt>
                <c:pt idx="9679">
                  <c:v>0.124011</c:v>
                </c:pt>
                <c:pt idx="9680">
                  <c:v>3.4091099999999999E-2</c:v>
                </c:pt>
                <c:pt idx="9681">
                  <c:v>5.2816199999999999E-3</c:v>
                </c:pt>
                <c:pt idx="9682">
                  <c:v>3.4156500000000001E-3</c:v>
                </c:pt>
                <c:pt idx="9683">
                  <c:v>-1.53834E-2</c:v>
                </c:pt>
                <c:pt idx="9684">
                  <c:v>-2.4816999999999999E-2</c:v>
                </c:pt>
                <c:pt idx="9685">
                  <c:v>6.1685400000000001E-2</c:v>
                </c:pt>
                <c:pt idx="9686">
                  <c:v>0.152474</c:v>
                </c:pt>
                <c:pt idx="9687">
                  <c:v>7.6264100000000001E-2</c:v>
                </c:pt>
                <c:pt idx="9688">
                  <c:v>-6.33851E-2</c:v>
                </c:pt>
                <c:pt idx="9689">
                  <c:v>-0.100234</c:v>
                </c:pt>
                <c:pt idx="9690">
                  <c:v>1.6886399999999999E-2</c:v>
                </c:pt>
                <c:pt idx="9691">
                  <c:v>9.4549300000000003E-2</c:v>
                </c:pt>
                <c:pt idx="9692">
                  <c:v>7.6320200000000005E-2</c:v>
                </c:pt>
                <c:pt idx="9693">
                  <c:v>1.4651499999999999E-3</c:v>
                </c:pt>
                <c:pt idx="9694">
                  <c:v>6.0650299999999999E-3</c:v>
                </c:pt>
                <c:pt idx="9695">
                  <c:v>0.125971</c:v>
                </c:pt>
                <c:pt idx="9696">
                  <c:v>0.21413599999999999</c:v>
                </c:pt>
                <c:pt idx="9697">
                  <c:v>0.117123</c:v>
                </c:pt>
                <c:pt idx="9698">
                  <c:v>4.1193899999999999E-2</c:v>
                </c:pt>
                <c:pt idx="9699">
                  <c:v>0.15212200000000001</c:v>
                </c:pt>
                <c:pt idx="9700">
                  <c:v>0.26071899999999998</c:v>
                </c:pt>
                <c:pt idx="9701">
                  <c:v>0.33365600000000001</c:v>
                </c:pt>
                <c:pt idx="9702">
                  <c:v>0.30722899999999997</c:v>
                </c:pt>
                <c:pt idx="9703">
                  <c:v>0.26523400000000003</c:v>
                </c:pt>
                <c:pt idx="9704">
                  <c:v>0.21906400000000001</c:v>
                </c:pt>
                <c:pt idx="9705">
                  <c:v>0.28914000000000001</c:v>
                </c:pt>
                <c:pt idx="9706">
                  <c:v>0.76672099999999999</c:v>
                </c:pt>
                <c:pt idx="9707">
                  <c:v>1.5182800000000001</c:v>
                </c:pt>
                <c:pt idx="9708">
                  <c:v>1.6221699999999999</c:v>
                </c:pt>
                <c:pt idx="9709">
                  <c:v>0.95405300000000004</c:v>
                </c:pt>
                <c:pt idx="9710">
                  <c:v>0.50286200000000003</c:v>
                </c:pt>
                <c:pt idx="9711">
                  <c:v>0.47398200000000001</c:v>
                </c:pt>
                <c:pt idx="9712">
                  <c:v>0.83002699999999996</c:v>
                </c:pt>
                <c:pt idx="9713">
                  <c:v>1.2214700000000001</c:v>
                </c:pt>
                <c:pt idx="9714">
                  <c:v>1.1254500000000001</c:v>
                </c:pt>
                <c:pt idx="9715">
                  <c:v>0.68528800000000001</c:v>
                </c:pt>
                <c:pt idx="9716">
                  <c:v>0.37734800000000002</c:v>
                </c:pt>
                <c:pt idx="9717">
                  <c:v>0.260071</c:v>
                </c:pt>
                <c:pt idx="9718">
                  <c:v>0.22778599999999999</c:v>
                </c:pt>
                <c:pt idx="9719">
                  <c:v>0.13650699999999999</c:v>
                </c:pt>
                <c:pt idx="9720">
                  <c:v>0.107639</c:v>
                </c:pt>
                <c:pt idx="9721">
                  <c:v>0.11876399999999999</c:v>
                </c:pt>
                <c:pt idx="9722">
                  <c:v>0.12570000000000001</c:v>
                </c:pt>
                <c:pt idx="9723">
                  <c:v>0.124544</c:v>
                </c:pt>
                <c:pt idx="9724">
                  <c:v>0.104273</c:v>
                </c:pt>
                <c:pt idx="9725">
                  <c:v>6.9115399999999994E-2</c:v>
                </c:pt>
                <c:pt idx="9726">
                  <c:v>4.4613800000000002E-2</c:v>
                </c:pt>
                <c:pt idx="9727">
                  <c:v>-3.0769700000000001E-2</c:v>
                </c:pt>
                <c:pt idx="9728">
                  <c:v>-5.2331500000000003E-2</c:v>
                </c:pt>
                <c:pt idx="9729">
                  <c:v>-3.7379700000000002E-2</c:v>
                </c:pt>
                <c:pt idx="9730">
                  <c:v>-1.1013200000000001E-2</c:v>
                </c:pt>
                <c:pt idx="9731">
                  <c:v>-4.5570800000000002E-2</c:v>
                </c:pt>
                <c:pt idx="9732">
                  <c:v>-8.5885500000000004E-2</c:v>
                </c:pt>
                <c:pt idx="9733">
                  <c:v>-7.4917399999999995E-2</c:v>
                </c:pt>
                <c:pt idx="9734">
                  <c:v>-1.9724499999999999E-2</c:v>
                </c:pt>
                <c:pt idx="9735">
                  <c:v>-4.4716800000000001E-2</c:v>
                </c:pt>
                <c:pt idx="9736">
                  <c:v>-6.5927100000000002E-2</c:v>
                </c:pt>
                <c:pt idx="9737">
                  <c:v>-7.1176500000000004E-2</c:v>
                </c:pt>
                <c:pt idx="9738">
                  <c:v>-6.9336700000000001E-2</c:v>
                </c:pt>
                <c:pt idx="9739">
                  <c:v>-2.2486900000000001E-2</c:v>
                </c:pt>
                <c:pt idx="9740">
                  <c:v>9.5565100000000007E-3</c:v>
                </c:pt>
                <c:pt idx="9741">
                  <c:v>1.1906699999999999E-2</c:v>
                </c:pt>
                <c:pt idx="9742">
                  <c:v>5.9077800000000003E-4</c:v>
                </c:pt>
                <c:pt idx="9743">
                  <c:v>2.3554200000000001E-2</c:v>
                </c:pt>
                <c:pt idx="9744">
                  <c:v>4.6200699999999997E-2</c:v>
                </c:pt>
                <c:pt idx="9745">
                  <c:v>4.3466999999999999E-2</c:v>
                </c:pt>
                <c:pt idx="9746">
                  <c:v>2.3559900000000002E-2</c:v>
                </c:pt>
                <c:pt idx="9747">
                  <c:v>-2.1301E-2</c:v>
                </c:pt>
                <c:pt idx="9748">
                  <c:v>-1.0789099999999999E-2</c:v>
                </c:pt>
                <c:pt idx="9749">
                  <c:v>-1.4631099999999999E-2</c:v>
                </c:pt>
                <c:pt idx="9750">
                  <c:v>-7.9183099999999996E-3</c:v>
                </c:pt>
                <c:pt idx="9751">
                  <c:v>3.6563400000000003E-2</c:v>
                </c:pt>
                <c:pt idx="9752">
                  <c:v>9.3713900000000003E-2</c:v>
                </c:pt>
                <c:pt idx="9753">
                  <c:v>9.2853599999999994E-2</c:v>
                </c:pt>
                <c:pt idx="9754">
                  <c:v>0.20914199999999999</c:v>
                </c:pt>
                <c:pt idx="9755">
                  <c:v>0.60697500000000004</c:v>
                </c:pt>
                <c:pt idx="9756">
                  <c:v>0.92160699999999995</c:v>
                </c:pt>
                <c:pt idx="9757">
                  <c:v>0.77194099999999999</c:v>
                </c:pt>
                <c:pt idx="9758">
                  <c:v>0.45424199999999998</c:v>
                </c:pt>
                <c:pt idx="9759">
                  <c:v>0.230485</c:v>
                </c:pt>
                <c:pt idx="9760">
                  <c:v>0.12545799999999999</c:v>
                </c:pt>
                <c:pt idx="9761">
                  <c:v>8.2966100000000001E-2</c:v>
                </c:pt>
                <c:pt idx="9762">
                  <c:v>6.9969500000000004E-2</c:v>
                </c:pt>
                <c:pt idx="9763">
                  <c:v>1.1306999999999999E-2</c:v>
                </c:pt>
                <c:pt idx="9764">
                  <c:v>-6.5390699999999996E-2</c:v>
                </c:pt>
                <c:pt idx="9765">
                  <c:v>-0.110328</c:v>
                </c:pt>
                <c:pt idx="9766">
                  <c:v>-0.117128</c:v>
                </c:pt>
                <c:pt idx="9767">
                  <c:v>-9.7227599999999997E-2</c:v>
                </c:pt>
                <c:pt idx="9768">
                  <c:v>-3.6685500000000003E-2</c:v>
                </c:pt>
                <c:pt idx="9769">
                  <c:v>7.6786400000000005E-2</c:v>
                </c:pt>
                <c:pt idx="9770">
                  <c:v>0.126695</c:v>
                </c:pt>
                <c:pt idx="9771">
                  <c:v>6.4262799999999995E-2</c:v>
                </c:pt>
                <c:pt idx="9772">
                  <c:v>-5.3544500000000002E-2</c:v>
                </c:pt>
                <c:pt idx="9773">
                  <c:v>-0.122188</c:v>
                </c:pt>
                <c:pt idx="9774">
                  <c:v>-0.144065</c:v>
                </c:pt>
                <c:pt idx="9775">
                  <c:v>-8.57961E-2</c:v>
                </c:pt>
                <c:pt idx="9776">
                  <c:v>-5.2822500000000001E-2</c:v>
                </c:pt>
                <c:pt idx="9777">
                  <c:v>-4.4076200000000003E-2</c:v>
                </c:pt>
                <c:pt idx="9778">
                  <c:v>-1.4223700000000001E-3</c:v>
                </c:pt>
                <c:pt idx="9779">
                  <c:v>3.1862000000000001E-2</c:v>
                </c:pt>
                <c:pt idx="9780">
                  <c:v>1.2944499999999999E-2</c:v>
                </c:pt>
                <c:pt idx="9781">
                  <c:v>1.6616700000000002E-2</c:v>
                </c:pt>
                <c:pt idx="9782">
                  <c:v>1.11586E-3</c:v>
                </c:pt>
                <c:pt idx="9783">
                  <c:v>2.5878100000000001E-2</c:v>
                </c:pt>
                <c:pt idx="9784">
                  <c:v>3.8853400000000003E-2</c:v>
                </c:pt>
                <c:pt idx="9785">
                  <c:v>1.6279100000000001E-2</c:v>
                </c:pt>
                <c:pt idx="9786">
                  <c:v>-1.0249599999999999E-2</c:v>
                </c:pt>
                <c:pt idx="9787">
                  <c:v>-1.3739599999999999E-2</c:v>
                </c:pt>
                <c:pt idx="9788">
                  <c:v>3.1980000000000001E-2</c:v>
                </c:pt>
                <c:pt idx="9789">
                  <c:v>4.7950800000000002E-2</c:v>
                </c:pt>
                <c:pt idx="9790">
                  <c:v>4.1120799999999999E-2</c:v>
                </c:pt>
                <c:pt idx="9791">
                  <c:v>4.7263899999999998E-2</c:v>
                </c:pt>
                <c:pt idx="9792">
                  <c:v>3.9673199999999999E-2</c:v>
                </c:pt>
                <c:pt idx="9793">
                  <c:v>-6.3838699999999998E-3</c:v>
                </c:pt>
                <c:pt idx="9794">
                  <c:v>-5.5056800000000003E-2</c:v>
                </c:pt>
                <c:pt idx="9795">
                  <c:v>-4.6819699999999999E-2</c:v>
                </c:pt>
                <c:pt idx="9796">
                  <c:v>-3.9587299999999999E-2</c:v>
                </c:pt>
                <c:pt idx="9797">
                  <c:v>-1.84555E-2</c:v>
                </c:pt>
                <c:pt idx="9798">
                  <c:v>3.7220400000000001E-2</c:v>
                </c:pt>
                <c:pt idx="9799">
                  <c:v>4.5302500000000002E-2</c:v>
                </c:pt>
                <c:pt idx="9800">
                  <c:v>1.9940300000000001E-2</c:v>
                </c:pt>
                <c:pt idx="9801">
                  <c:v>1.20602E-2</c:v>
                </c:pt>
                <c:pt idx="9802">
                  <c:v>-5.5524900000000002E-2</c:v>
                </c:pt>
                <c:pt idx="9803">
                  <c:v>-0.10795399999999999</c:v>
                </c:pt>
                <c:pt idx="9804">
                  <c:v>-3.8145800000000001E-2</c:v>
                </c:pt>
                <c:pt idx="9805">
                  <c:v>4.7660399999999999E-2</c:v>
                </c:pt>
                <c:pt idx="9806">
                  <c:v>4.3699099999999998E-2</c:v>
                </c:pt>
                <c:pt idx="9807">
                  <c:v>4.5108700000000002E-2</c:v>
                </c:pt>
                <c:pt idx="9808">
                  <c:v>5.1549999999999999E-2</c:v>
                </c:pt>
                <c:pt idx="9809">
                  <c:v>7.9680799999999996E-2</c:v>
                </c:pt>
                <c:pt idx="9810">
                  <c:v>0.10127700000000001</c:v>
                </c:pt>
                <c:pt idx="9811">
                  <c:v>1.00797E-2</c:v>
                </c:pt>
                <c:pt idx="9812">
                  <c:v>-3.00699E-2</c:v>
                </c:pt>
                <c:pt idx="9813">
                  <c:v>1.3547099999999999E-2</c:v>
                </c:pt>
                <c:pt idx="9814">
                  <c:v>3.1883599999999998E-2</c:v>
                </c:pt>
                <c:pt idx="9815">
                  <c:v>7.5483999999999996E-2</c:v>
                </c:pt>
                <c:pt idx="9816">
                  <c:v>7.8082299999999993E-2</c:v>
                </c:pt>
                <c:pt idx="9817">
                  <c:v>2.9252500000000001E-2</c:v>
                </c:pt>
                <c:pt idx="9818">
                  <c:v>4.3962599999999998E-2</c:v>
                </c:pt>
                <c:pt idx="9819">
                  <c:v>9.9955699999999995E-2</c:v>
                </c:pt>
                <c:pt idx="9820">
                  <c:v>0.115023</c:v>
                </c:pt>
                <c:pt idx="9821">
                  <c:v>6.4013399999999998E-2</c:v>
                </c:pt>
                <c:pt idx="9822">
                  <c:v>-1.0855500000000001E-2</c:v>
                </c:pt>
                <c:pt idx="9823">
                  <c:v>-4.2455E-2</c:v>
                </c:pt>
                <c:pt idx="9824">
                  <c:v>-4.3869100000000001E-2</c:v>
                </c:pt>
                <c:pt idx="9825">
                  <c:v>-8.33945E-3</c:v>
                </c:pt>
                <c:pt idx="9826">
                  <c:v>1.6744700000000001E-2</c:v>
                </c:pt>
                <c:pt idx="9827">
                  <c:v>3.7602899999999999E-3</c:v>
                </c:pt>
                <c:pt idx="9828">
                  <c:v>1.7915799999999999E-2</c:v>
                </c:pt>
                <c:pt idx="9829">
                  <c:v>1.3878E-2</c:v>
                </c:pt>
                <c:pt idx="9830">
                  <c:v>-5.2675700000000001E-3</c:v>
                </c:pt>
                <c:pt idx="9831">
                  <c:v>-8.1798800000000005E-3</c:v>
                </c:pt>
                <c:pt idx="9832">
                  <c:v>-3.4943799999999997E-2</c:v>
                </c:pt>
                <c:pt idx="9833">
                  <c:v>-4.8058200000000002E-2</c:v>
                </c:pt>
                <c:pt idx="9834">
                  <c:v>-3.5997599999999998E-2</c:v>
                </c:pt>
                <c:pt idx="9835">
                  <c:v>-4.6225099999999998E-3</c:v>
                </c:pt>
                <c:pt idx="9836">
                  <c:v>7.2095300000000001E-2</c:v>
                </c:pt>
                <c:pt idx="9837">
                  <c:v>0.101058</c:v>
                </c:pt>
                <c:pt idx="9838">
                  <c:v>6.1195100000000002E-2</c:v>
                </c:pt>
                <c:pt idx="9839">
                  <c:v>-1.5077E-2</c:v>
                </c:pt>
                <c:pt idx="9840">
                  <c:v>-0.104656</c:v>
                </c:pt>
                <c:pt idx="9841">
                  <c:v>-0.13698199999999999</c:v>
                </c:pt>
                <c:pt idx="9842">
                  <c:v>-7.9064200000000001E-2</c:v>
                </c:pt>
                <c:pt idx="9843">
                  <c:v>-2.0716399999999999E-2</c:v>
                </c:pt>
                <c:pt idx="9844">
                  <c:v>1.49505E-2</c:v>
                </c:pt>
                <c:pt idx="9845">
                  <c:v>3.8886400000000002E-2</c:v>
                </c:pt>
                <c:pt idx="9846">
                  <c:v>6.2837599999999993E-2</c:v>
                </c:pt>
                <c:pt idx="9847">
                  <c:v>0.106874</c:v>
                </c:pt>
                <c:pt idx="9848">
                  <c:v>0.103098</c:v>
                </c:pt>
                <c:pt idx="9849">
                  <c:v>4.7335500000000003E-2</c:v>
                </c:pt>
                <c:pt idx="9850">
                  <c:v>0.109745</c:v>
                </c:pt>
                <c:pt idx="9851">
                  <c:v>0.16609099999999999</c:v>
                </c:pt>
                <c:pt idx="9852">
                  <c:v>0.149558</c:v>
                </c:pt>
                <c:pt idx="9853">
                  <c:v>0.142012</c:v>
                </c:pt>
                <c:pt idx="9854">
                  <c:v>0.12139800000000001</c:v>
                </c:pt>
                <c:pt idx="9855">
                  <c:v>0.121493</c:v>
                </c:pt>
                <c:pt idx="9856">
                  <c:v>0.163992</c:v>
                </c:pt>
                <c:pt idx="9857">
                  <c:v>0.17183799999999999</c:v>
                </c:pt>
                <c:pt idx="9858">
                  <c:v>0.112428</c:v>
                </c:pt>
                <c:pt idx="9859">
                  <c:v>9.8042000000000004E-2</c:v>
                </c:pt>
                <c:pt idx="9860">
                  <c:v>8.9548100000000005E-2</c:v>
                </c:pt>
                <c:pt idx="9861">
                  <c:v>0.111721</c:v>
                </c:pt>
                <c:pt idx="9862">
                  <c:v>0.13095100000000001</c:v>
                </c:pt>
                <c:pt idx="9863">
                  <c:v>4.5926099999999997E-2</c:v>
                </c:pt>
                <c:pt idx="9864">
                  <c:v>-4.2360500000000002E-2</c:v>
                </c:pt>
                <c:pt idx="9865">
                  <c:v>-7.0314100000000004E-2</c:v>
                </c:pt>
                <c:pt idx="9866">
                  <c:v>-4.8978300000000002E-2</c:v>
                </c:pt>
                <c:pt idx="9867">
                  <c:v>2.6370500000000002E-2</c:v>
                </c:pt>
                <c:pt idx="9868">
                  <c:v>5.9992200000000002E-2</c:v>
                </c:pt>
                <c:pt idx="9869">
                  <c:v>7.9384199999999999E-3</c:v>
                </c:pt>
                <c:pt idx="9870">
                  <c:v>-1.8750599999999999E-2</c:v>
                </c:pt>
                <c:pt idx="9871">
                  <c:v>2.74603E-2</c:v>
                </c:pt>
                <c:pt idx="9872">
                  <c:v>4.8762199999999999E-2</c:v>
                </c:pt>
                <c:pt idx="9873">
                  <c:v>1.92815E-2</c:v>
                </c:pt>
                <c:pt idx="9874">
                  <c:v>-2.25565E-2</c:v>
                </c:pt>
                <c:pt idx="9875">
                  <c:v>-3.1185399999999999E-3</c:v>
                </c:pt>
                <c:pt idx="9876">
                  <c:v>0.118316</c:v>
                </c:pt>
                <c:pt idx="9877">
                  <c:v>0.46808100000000002</c:v>
                </c:pt>
                <c:pt idx="9878">
                  <c:v>0.93118800000000002</c:v>
                </c:pt>
                <c:pt idx="9879">
                  <c:v>0.95841600000000005</c:v>
                </c:pt>
                <c:pt idx="9880">
                  <c:v>0.50110699999999997</c:v>
                </c:pt>
                <c:pt idx="9881">
                  <c:v>0.23990700000000001</c:v>
                </c:pt>
                <c:pt idx="9882">
                  <c:v>0.10742500000000001</c:v>
                </c:pt>
                <c:pt idx="9883">
                  <c:v>3.8986199999999999E-2</c:v>
                </c:pt>
                <c:pt idx="9884">
                  <c:v>-1.7036899999999999E-3</c:v>
                </c:pt>
                <c:pt idx="9885">
                  <c:v>-2.45259E-2</c:v>
                </c:pt>
                <c:pt idx="9886">
                  <c:v>-1.8760800000000001E-2</c:v>
                </c:pt>
                <c:pt idx="9887">
                  <c:v>-3.4983599999999998E-3</c:v>
                </c:pt>
                <c:pt idx="9888">
                  <c:v>4.2793099999999997E-3</c:v>
                </c:pt>
                <c:pt idx="9889">
                  <c:v>-7.1318199999999997E-3</c:v>
                </c:pt>
                <c:pt idx="9890">
                  <c:v>-6.0519399999999996E-3</c:v>
                </c:pt>
                <c:pt idx="9891">
                  <c:v>-1.54605E-2</c:v>
                </c:pt>
                <c:pt idx="9892">
                  <c:v>-3.8367600000000002E-2</c:v>
                </c:pt>
                <c:pt idx="9893">
                  <c:v>6.5019099999999996E-3</c:v>
                </c:pt>
                <c:pt idx="9894">
                  <c:v>9.2460000000000001E-2</c:v>
                </c:pt>
                <c:pt idx="9895">
                  <c:v>0.24243500000000001</c:v>
                </c:pt>
                <c:pt idx="9896">
                  <c:v>0.433618</c:v>
                </c:pt>
                <c:pt idx="9897">
                  <c:v>0.46427600000000002</c:v>
                </c:pt>
                <c:pt idx="9898">
                  <c:v>0.33211400000000002</c:v>
                </c:pt>
                <c:pt idx="9899">
                  <c:v>0.157165</c:v>
                </c:pt>
                <c:pt idx="9900">
                  <c:v>0.100934</c:v>
                </c:pt>
                <c:pt idx="9901">
                  <c:v>0.108212</c:v>
                </c:pt>
                <c:pt idx="9902">
                  <c:v>7.1789699999999998E-2</c:v>
                </c:pt>
                <c:pt idx="9903">
                  <c:v>4.3457799999999998E-2</c:v>
                </c:pt>
                <c:pt idx="9904">
                  <c:v>2.46508E-2</c:v>
                </c:pt>
                <c:pt idx="9905">
                  <c:v>2.5353500000000001E-2</c:v>
                </c:pt>
                <c:pt idx="9906">
                  <c:v>8.5391999999999996E-2</c:v>
                </c:pt>
                <c:pt idx="9907">
                  <c:v>0.42512800000000001</c:v>
                </c:pt>
                <c:pt idx="9908">
                  <c:v>1.31467</c:v>
                </c:pt>
                <c:pt idx="9909">
                  <c:v>2.3992399999999998</c:v>
                </c:pt>
                <c:pt idx="9910">
                  <c:v>2.3411300000000002</c:v>
                </c:pt>
                <c:pt idx="9911">
                  <c:v>1.26081</c:v>
                </c:pt>
                <c:pt idx="9912">
                  <c:v>0.56594699999999998</c:v>
                </c:pt>
                <c:pt idx="9913">
                  <c:v>0.29162500000000002</c:v>
                </c:pt>
                <c:pt idx="9914">
                  <c:v>0.227634</c:v>
                </c:pt>
                <c:pt idx="9915">
                  <c:v>0.158382</c:v>
                </c:pt>
                <c:pt idx="9916">
                  <c:v>0.119238</c:v>
                </c:pt>
                <c:pt idx="9917">
                  <c:v>0.155335</c:v>
                </c:pt>
                <c:pt idx="9918">
                  <c:v>0.14235200000000001</c:v>
                </c:pt>
                <c:pt idx="9919">
                  <c:v>7.7866000000000005E-2</c:v>
                </c:pt>
                <c:pt idx="9920">
                  <c:v>4.5473100000000002E-2</c:v>
                </c:pt>
                <c:pt idx="9921">
                  <c:v>1.53711E-2</c:v>
                </c:pt>
                <c:pt idx="9922">
                  <c:v>-1.3147499999999999E-2</c:v>
                </c:pt>
                <c:pt idx="9923">
                  <c:v>-5.16753E-2</c:v>
                </c:pt>
                <c:pt idx="9924">
                  <c:v>-7.6846600000000001E-2</c:v>
                </c:pt>
                <c:pt idx="9925">
                  <c:v>-2.5066499999999999E-2</c:v>
                </c:pt>
                <c:pt idx="9926">
                  <c:v>-2.52666E-2</c:v>
                </c:pt>
                <c:pt idx="9927">
                  <c:v>1.4864199999999999E-2</c:v>
                </c:pt>
                <c:pt idx="9928">
                  <c:v>0.12218900000000001</c:v>
                </c:pt>
                <c:pt idx="9929">
                  <c:v>9.2718900000000007E-2</c:v>
                </c:pt>
                <c:pt idx="9930">
                  <c:v>5.4713599999999998E-3</c:v>
                </c:pt>
                <c:pt idx="9931">
                  <c:v>1.6655699999999999E-2</c:v>
                </c:pt>
                <c:pt idx="9932">
                  <c:v>0.14652499999999999</c:v>
                </c:pt>
                <c:pt idx="9933">
                  <c:v>0.19903599999999999</c:v>
                </c:pt>
                <c:pt idx="9934">
                  <c:v>0.17227300000000001</c:v>
                </c:pt>
                <c:pt idx="9935">
                  <c:v>0.10480399999999999</c:v>
                </c:pt>
                <c:pt idx="9936">
                  <c:v>1.34944E-2</c:v>
                </c:pt>
                <c:pt idx="9937">
                  <c:v>1.80208E-2</c:v>
                </c:pt>
                <c:pt idx="9938">
                  <c:v>7.1727200000000005E-2</c:v>
                </c:pt>
                <c:pt idx="9939">
                  <c:v>0.124917</c:v>
                </c:pt>
                <c:pt idx="9940">
                  <c:v>0.13678699999999999</c:v>
                </c:pt>
                <c:pt idx="9941">
                  <c:v>0.13066</c:v>
                </c:pt>
                <c:pt idx="9942">
                  <c:v>0.16331899999999999</c:v>
                </c:pt>
                <c:pt idx="9943">
                  <c:v>0.19694300000000001</c:v>
                </c:pt>
                <c:pt idx="9944">
                  <c:v>0.15500800000000001</c:v>
                </c:pt>
                <c:pt idx="9945">
                  <c:v>6.4830799999999994E-2</c:v>
                </c:pt>
                <c:pt idx="9946">
                  <c:v>5.6942399999999997E-2</c:v>
                </c:pt>
                <c:pt idx="9947">
                  <c:v>4.59771E-2</c:v>
                </c:pt>
                <c:pt idx="9948">
                  <c:v>-6.2186600000000002E-2</c:v>
                </c:pt>
                <c:pt idx="9949">
                  <c:v>-0.16889199999999999</c:v>
                </c:pt>
                <c:pt idx="9950">
                  <c:v>-0.21329699999999999</c:v>
                </c:pt>
                <c:pt idx="9951">
                  <c:v>-2.88828E-2</c:v>
                </c:pt>
                <c:pt idx="9952">
                  <c:v>-0.13433600000000001</c:v>
                </c:pt>
                <c:pt idx="9953">
                  <c:v>-1.88102E-3</c:v>
                </c:pt>
                <c:pt idx="9954">
                  <c:v>-7.4600100000000003E-2</c:v>
                </c:pt>
                <c:pt idx="9955">
                  <c:v>6.8817100000000006E-2</c:v>
                </c:pt>
                <c:pt idx="9956">
                  <c:v>5.9997700000000001E-2</c:v>
                </c:pt>
                <c:pt idx="9957">
                  <c:v>3.0067799999999999E-2</c:v>
                </c:pt>
                <c:pt idx="9958">
                  <c:v>4.0547E-2</c:v>
                </c:pt>
                <c:pt idx="9959">
                  <c:v>3.16484E-2</c:v>
                </c:pt>
                <c:pt idx="9960">
                  <c:v>9.3882199999999992E-3</c:v>
                </c:pt>
                <c:pt idx="9961">
                  <c:v>3.2680599999999997E-2</c:v>
                </c:pt>
                <c:pt idx="9962">
                  <c:v>3.6472999999999998E-2</c:v>
                </c:pt>
                <c:pt idx="9963">
                  <c:v>-1.51357E-2</c:v>
                </c:pt>
                <c:pt idx="9964">
                  <c:v>-7.3216199999999995E-2</c:v>
                </c:pt>
                <c:pt idx="9965">
                  <c:v>-7.0824999999999999E-2</c:v>
                </c:pt>
                <c:pt idx="9966">
                  <c:v>-4.6188199999999999E-2</c:v>
                </c:pt>
                <c:pt idx="9967">
                  <c:v>-1.9448799999999999E-2</c:v>
                </c:pt>
                <c:pt idx="9968">
                  <c:v>-8.0546000000000003E-3</c:v>
                </c:pt>
                <c:pt idx="9969">
                  <c:v>-4.1054199999999999E-2</c:v>
                </c:pt>
                <c:pt idx="9970">
                  <c:v>-0.13603299999999999</c:v>
                </c:pt>
                <c:pt idx="9971">
                  <c:v>-0.18388299999999999</c:v>
                </c:pt>
                <c:pt idx="9972">
                  <c:v>-7.3179800000000003E-2</c:v>
                </c:pt>
                <c:pt idx="9973">
                  <c:v>-1.5883499999999998E-2</c:v>
                </c:pt>
                <c:pt idx="9974">
                  <c:v>-5.1300999999999999E-2</c:v>
                </c:pt>
                <c:pt idx="9975">
                  <c:v>4.34393E-2</c:v>
                </c:pt>
                <c:pt idx="9976">
                  <c:v>0.161247</c:v>
                </c:pt>
                <c:pt idx="9977">
                  <c:v>0.117935</c:v>
                </c:pt>
                <c:pt idx="9978">
                  <c:v>7.4295899999999998E-2</c:v>
                </c:pt>
                <c:pt idx="9979">
                  <c:v>3.5533799999999997E-2</c:v>
                </c:pt>
                <c:pt idx="9980">
                  <c:v>-2.3265600000000001E-2</c:v>
                </c:pt>
                <c:pt idx="9981">
                  <c:v>-6.0067099999999998E-2</c:v>
                </c:pt>
                <c:pt idx="9982">
                  <c:v>-3.7164900000000001E-2</c:v>
                </c:pt>
                <c:pt idx="9983">
                  <c:v>-1.01186E-2</c:v>
                </c:pt>
                <c:pt idx="9984">
                  <c:v>-1.38722E-3</c:v>
                </c:pt>
                <c:pt idx="9985">
                  <c:v>1.91506E-2</c:v>
                </c:pt>
                <c:pt idx="9986">
                  <c:v>3.8335800000000003E-2</c:v>
                </c:pt>
                <c:pt idx="9987">
                  <c:v>6.15548E-2</c:v>
                </c:pt>
                <c:pt idx="9988">
                  <c:v>7.0600800000000005E-2</c:v>
                </c:pt>
                <c:pt idx="9989">
                  <c:v>1.8688699999999999E-2</c:v>
                </c:pt>
                <c:pt idx="9990">
                  <c:v>2.27213E-2</c:v>
                </c:pt>
                <c:pt idx="9991">
                  <c:v>7.3035500000000003E-2</c:v>
                </c:pt>
                <c:pt idx="9992">
                  <c:v>9.9799100000000002E-2</c:v>
                </c:pt>
                <c:pt idx="9993">
                  <c:v>8.9232199999999998E-2</c:v>
                </c:pt>
                <c:pt idx="9994">
                  <c:v>8.6294399999999993E-2</c:v>
                </c:pt>
                <c:pt idx="9995">
                  <c:v>8.6441400000000002E-2</c:v>
                </c:pt>
                <c:pt idx="9996">
                  <c:v>5.0156600000000003E-2</c:v>
                </c:pt>
                <c:pt idx="9997">
                  <c:v>-3.64762E-2</c:v>
                </c:pt>
                <c:pt idx="9998">
                  <c:v>-9.3976500000000004E-2</c:v>
                </c:pt>
                <c:pt idx="9999">
                  <c:v>-6.17691E-2</c:v>
                </c:pt>
                <c:pt idx="10000">
                  <c:v>1.6169099999999999E-2</c:v>
                </c:pt>
                <c:pt idx="10001">
                  <c:v>4.0521799999999997E-2</c:v>
                </c:pt>
                <c:pt idx="10002">
                  <c:v>-2.9700000000000001E-2</c:v>
                </c:pt>
                <c:pt idx="10003">
                  <c:v>-6.59123E-3</c:v>
                </c:pt>
                <c:pt idx="10004">
                  <c:v>8.2256399999999993E-2</c:v>
                </c:pt>
                <c:pt idx="10005">
                  <c:v>9.5347600000000005E-2</c:v>
                </c:pt>
                <c:pt idx="10006">
                  <c:v>5.77989E-2</c:v>
                </c:pt>
                <c:pt idx="10007">
                  <c:v>3.9002599999999998E-2</c:v>
                </c:pt>
                <c:pt idx="10008">
                  <c:v>2.4907100000000001E-2</c:v>
                </c:pt>
                <c:pt idx="10009">
                  <c:v>4.1847500000000003E-2</c:v>
                </c:pt>
                <c:pt idx="10010">
                  <c:v>7.8951599999999997E-2</c:v>
                </c:pt>
                <c:pt idx="10011">
                  <c:v>0.119833</c:v>
                </c:pt>
                <c:pt idx="10012">
                  <c:v>0.16880600000000001</c:v>
                </c:pt>
                <c:pt idx="10013">
                  <c:v>0.20410400000000001</c:v>
                </c:pt>
                <c:pt idx="10014">
                  <c:v>0.235322</c:v>
                </c:pt>
                <c:pt idx="10015">
                  <c:v>0.307647</c:v>
                </c:pt>
                <c:pt idx="10016">
                  <c:v>0.44658500000000001</c:v>
                </c:pt>
                <c:pt idx="10017">
                  <c:v>0.52057200000000003</c:v>
                </c:pt>
                <c:pt idx="10018">
                  <c:v>0.41903400000000002</c:v>
                </c:pt>
                <c:pt idx="10019">
                  <c:v>0.239592</c:v>
                </c:pt>
                <c:pt idx="10020">
                  <c:v>0.12579299999999999</c:v>
                </c:pt>
                <c:pt idx="10021">
                  <c:v>0.115928</c:v>
                </c:pt>
                <c:pt idx="10022">
                  <c:v>0.15606500000000001</c:v>
                </c:pt>
                <c:pt idx="10023">
                  <c:v>0.203046</c:v>
                </c:pt>
                <c:pt idx="10024">
                  <c:v>0.22286900000000001</c:v>
                </c:pt>
                <c:pt idx="10025">
                  <c:v>0.14125699999999999</c:v>
                </c:pt>
                <c:pt idx="10026">
                  <c:v>0.121628</c:v>
                </c:pt>
                <c:pt idx="10027">
                  <c:v>0.17311699999999999</c:v>
                </c:pt>
                <c:pt idx="10028">
                  <c:v>0.215139</c:v>
                </c:pt>
                <c:pt idx="10029">
                  <c:v>0.219198</c:v>
                </c:pt>
                <c:pt idx="10030">
                  <c:v>0.18839600000000001</c:v>
                </c:pt>
                <c:pt idx="10031">
                  <c:v>0.135628</c:v>
                </c:pt>
                <c:pt idx="10032">
                  <c:v>8.9235300000000004E-2</c:v>
                </c:pt>
                <c:pt idx="10033">
                  <c:v>6.3534499999999994E-2</c:v>
                </c:pt>
                <c:pt idx="10034">
                  <c:v>3.5247500000000001E-2</c:v>
                </c:pt>
                <c:pt idx="10035">
                  <c:v>5.5998800000000001E-2</c:v>
                </c:pt>
                <c:pt idx="10036">
                  <c:v>7.4742900000000001E-2</c:v>
                </c:pt>
                <c:pt idx="10037">
                  <c:v>5.1534099999999999E-2</c:v>
                </c:pt>
                <c:pt idx="10038">
                  <c:v>9.6716399999999994E-2</c:v>
                </c:pt>
                <c:pt idx="10039">
                  <c:v>0.15559999999999999</c:v>
                </c:pt>
                <c:pt idx="10040">
                  <c:v>0.19379399999999999</c:v>
                </c:pt>
                <c:pt idx="10041">
                  <c:v>0.177228</c:v>
                </c:pt>
                <c:pt idx="10042">
                  <c:v>0.15460399999999999</c:v>
                </c:pt>
                <c:pt idx="10043">
                  <c:v>0.103327</c:v>
                </c:pt>
                <c:pt idx="10044">
                  <c:v>-1.4693599999999999E-2</c:v>
                </c:pt>
                <c:pt idx="10045">
                  <c:v>-9.1695499999999999E-2</c:v>
                </c:pt>
                <c:pt idx="10046">
                  <c:v>-7.4900400000000006E-2</c:v>
                </c:pt>
                <c:pt idx="10047">
                  <c:v>-5.50304E-2</c:v>
                </c:pt>
                <c:pt idx="10048">
                  <c:v>-3.1162700000000002E-2</c:v>
                </c:pt>
                <c:pt idx="10049">
                  <c:v>1.6716700000000001E-2</c:v>
                </c:pt>
                <c:pt idx="10050">
                  <c:v>5.2725000000000001E-2</c:v>
                </c:pt>
                <c:pt idx="10051">
                  <c:v>5.6713699999999999E-2</c:v>
                </c:pt>
                <c:pt idx="10052">
                  <c:v>7.9307500000000003E-2</c:v>
                </c:pt>
                <c:pt idx="10053">
                  <c:v>5.89825E-2</c:v>
                </c:pt>
                <c:pt idx="10054">
                  <c:v>4.9517699999999998E-2</c:v>
                </c:pt>
                <c:pt idx="10055">
                  <c:v>0.106105</c:v>
                </c:pt>
                <c:pt idx="10056">
                  <c:v>0.124436</c:v>
                </c:pt>
                <c:pt idx="10057">
                  <c:v>9.8352999999999996E-2</c:v>
                </c:pt>
                <c:pt idx="10058">
                  <c:v>4.9115600000000002E-2</c:v>
                </c:pt>
                <c:pt idx="10059">
                  <c:v>-6.7539999999999996E-3</c:v>
                </c:pt>
                <c:pt idx="10060">
                  <c:v>-2.22965E-2</c:v>
                </c:pt>
                <c:pt idx="10061">
                  <c:v>-3.0853200000000001E-2</c:v>
                </c:pt>
                <c:pt idx="10062">
                  <c:v>-4.6708300000000001E-2</c:v>
                </c:pt>
                <c:pt idx="10063">
                  <c:v>2.8694999999999998E-2</c:v>
                </c:pt>
                <c:pt idx="10064">
                  <c:v>9.7136500000000001E-2</c:v>
                </c:pt>
                <c:pt idx="10065">
                  <c:v>6.9990999999999998E-2</c:v>
                </c:pt>
                <c:pt idx="10066">
                  <c:v>9.53443E-3</c:v>
                </c:pt>
                <c:pt idx="10067">
                  <c:v>1.40027E-2</c:v>
                </c:pt>
                <c:pt idx="10068">
                  <c:v>2.5868700000000001E-2</c:v>
                </c:pt>
                <c:pt idx="10069">
                  <c:v>9.8348399999999992E-3</c:v>
                </c:pt>
                <c:pt idx="10070">
                  <c:v>4.4111699999999997E-2</c:v>
                </c:pt>
                <c:pt idx="10071">
                  <c:v>9.5577800000000004E-2</c:v>
                </c:pt>
                <c:pt idx="10072">
                  <c:v>9.9443900000000002E-2</c:v>
                </c:pt>
                <c:pt idx="10073">
                  <c:v>4.3683399999999997E-2</c:v>
                </c:pt>
                <c:pt idx="10074">
                  <c:v>1.0485899999999999E-2</c:v>
                </c:pt>
                <c:pt idx="10075">
                  <c:v>-4.2116399999999998E-2</c:v>
                </c:pt>
                <c:pt idx="10076">
                  <c:v>-2.95588E-2</c:v>
                </c:pt>
                <c:pt idx="10077">
                  <c:v>-2.2020100000000001E-2</c:v>
                </c:pt>
                <c:pt idx="10078">
                  <c:v>-4.5177599999999998E-2</c:v>
                </c:pt>
                <c:pt idx="10079">
                  <c:v>-3.1130000000000001E-2</c:v>
                </c:pt>
                <c:pt idx="10080">
                  <c:v>-1.5647899999999999E-2</c:v>
                </c:pt>
                <c:pt idx="10081">
                  <c:v>-3.0876899999999999E-2</c:v>
                </c:pt>
                <c:pt idx="10082">
                  <c:v>-1.6747000000000001E-2</c:v>
                </c:pt>
                <c:pt idx="10083">
                  <c:v>-5.2091999999999998E-3</c:v>
                </c:pt>
                <c:pt idx="10084">
                  <c:v>-1.46041E-2</c:v>
                </c:pt>
                <c:pt idx="10085">
                  <c:v>7.8982099999999993E-3</c:v>
                </c:pt>
                <c:pt idx="10086">
                  <c:v>3.8254299999999998E-2</c:v>
                </c:pt>
                <c:pt idx="10087">
                  <c:v>8.4622499999999993E-3</c:v>
                </c:pt>
                <c:pt idx="10088">
                  <c:v>-1.0880600000000001E-2</c:v>
                </c:pt>
                <c:pt idx="10089">
                  <c:v>2.7248499999999998E-2</c:v>
                </c:pt>
                <c:pt idx="10090">
                  <c:v>4.01088E-2</c:v>
                </c:pt>
                <c:pt idx="10091">
                  <c:v>2.9755899999999998E-2</c:v>
                </c:pt>
                <c:pt idx="10092">
                  <c:v>2.6594399999999999E-3</c:v>
                </c:pt>
                <c:pt idx="10093">
                  <c:v>-4.7853899999999996E-3</c:v>
                </c:pt>
                <c:pt idx="10094">
                  <c:v>-1.7430200000000001E-3</c:v>
                </c:pt>
                <c:pt idx="10095">
                  <c:v>-5.1617700000000004E-3</c:v>
                </c:pt>
                <c:pt idx="10096">
                  <c:v>1.1059299999999999E-2</c:v>
                </c:pt>
                <c:pt idx="10097">
                  <c:v>1.7547500000000001E-2</c:v>
                </c:pt>
                <c:pt idx="10098">
                  <c:v>3.2863499999999997E-2</c:v>
                </c:pt>
                <c:pt idx="10099">
                  <c:v>8.1127099999999994E-2</c:v>
                </c:pt>
                <c:pt idx="10100">
                  <c:v>0.11927500000000001</c:v>
                </c:pt>
                <c:pt idx="10101">
                  <c:v>0.15034500000000001</c:v>
                </c:pt>
                <c:pt idx="10102">
                  <c:v>0.145483</c:v>
                </c:pt>
                <c:pt idx="10103">
                  <c:v>8.3222699999999997E-2</c:v>
                </c:pt>
                <c:pt idx="10104">
                  <c:v>7.0840200000000006E-2</c:v>
                </c:pt>
                <c:pt idx="10105">
                  <c:v>6.17382E-2</c:v>
                </c:pt>
                <c:pt idx="10106">
                  <c:v>1.99235E-2</c:v>
                </c:pt>
                <c:pt idx="10107">
                  <c:v>3.4837199999999999E-2</c:v>
                </c:pt>
                <c:pt idx="10108">
                  <c:v>5.88003E-2</c:v>
                </c:pt>
                <c:pt idx="10109">
                  <c:v>4.3713200000000001E-2</c:v>
                </c:pt>
                <c:pt idx="10110">
                  <c:v>2.8021399999999998E-2</c:v>
                </c:pt>
                <c:pt idx="10111">
                  <c:v>-1.6302500000000001E-2</c:v>
                </c:pt>
                <c:pt idx="10112">
                  <c:v>-4.5526400000000002E-2</c:v>
                </c:pt>
                <c:pt idx="10113">
                  <c:v>-5.2696799999999997E-3</c:v>
                </c:pt>
                <c:pt idx="10114">
                  <c:v>1.9464100000000002E-2</c:v>
                </c:pt>
                <c:pt idx="10115">
                  <c:v>-1.6396999999999998E-2</c:v>
                </c:pt>
                <c:pt idx="10116">
                  <c:v>-5.8661900000000003E-2</c:v>
                </c:pt>
                <c:pt idx="10117">
                  <c:v>-4.3706000000000002E-2</c:v>
                </c:pt>
                <c:pt idx="10118">
                  <c:v>-9.8564700000000009E-3</c:v>
                </c:pt>
                <c:pt idx="10119">
                  <c:v>4.8181700000000001E-2</c:v>
                </c:pt>
                <c:pt idx="10120">
                  <c:v>8.0469499999999999E-2</c:v>
                </c:pt>
                <c:pt idx="10121">
                  <c:v>6.6097500000000003E-2</c:v>
                </c:pt>
                <c:pt idx="10122">
                  <c:v>4.4336E-2</c:v>
                </c:pt>
                <c:pt idx="10123">
                  <c:v>1.9248600000000001E-2</c:v>
                </c:pt>
                <c:pt idx="10124">
                  <c:v>1.08761E-2</c:v>
                </c:pt>
                <c:pt idx="10125">
                  <c:v>-3.27835E-2</c:v>
                </c:pt>
                <c:pt idx="10126">
                  <c:v>-3.21269E-2</c:v>
                </c:pt>
                <c:pt idx="10127">
                  <c:v>1.1983000000000001E-2</c:v>
                </c:pt>
                <c:pt idx="10128">
                  <c:v>2.42659E-2</c:v>
                </c:pt>
                <c:pt idx="10129">
                  <c:v>-3.2965899999999999E-2</c:v>
                </c:pt>
                <c:pt idx="10130">
                  <c:v>-4.6777100000000002E-2</c:v>
                </c:pt>
                <c:pt idx="10131">
                  <c:v>1.2720100000000001E-3</c:v>
                </c:pt>
                <c:pt idx="10132">
                  <c:v>5.4242899999999997E-2</c:v>
                </c:pt>
                <c:pt idx="10133">
                  <c:v>0.107638</c:v>
                </c:pt>
                <c:pt idx="10134">
                  <c:v>0.116699</c:v>
                </c:pt>
                <c:pt idx="10135">
                  <c:v>4.7539400000000002E-2</c:v>
                </c:pt>
                <c:pt idx="10136">
                  <c:v>-3.6064500000000002E-3</c:v>
                </c:pt>
                <c:pt idx="10137">
                  <c:v>5.5205300000000001E-3</c:v>
                </c:pt>
                <c:pt idx="10138">
                  <c:v>1.1807199999999999E-3</c:v>
                </c:pt>
                <c:pt idx="10139">
                  <c:v>-1.25276E-2</c:v>
                </c:pt>
                <c:pt idx="10140">
                  <c:v>-1.6835099999999999E-2</c:v>
                </c:pt>
                <c:pt idx="10141">
                  <c:v>9.5012800000000008E-3</c:v>
                </c:pt>
                <c:pt idx="10142">
                  <c:v>6.9285799999999995E-2</c:v>
                </c:pt>
                <c:pt idx="10143">
                  <c:v>9.5298900000000006E-2</c:v>
                </c:pt>
                <c:pt idx="10144">
                  <c:v>9.8148799999999994E-2</c:v>
                </c:pt>
                <c:pt idx="10145">
                  <c:v>0.110154</c:v>
                </c:pt>
                <c:pt idx="10146">
                  <c:v>9.2436099999999993E-2</c:v>
                </c:pt>
                <c:pt idx="10147">
                  <c:v>4.5538500000000003E-2</c:v>
                </c:pt>
                <c:pt idx="10148">
                  <c:v>-1.8398100000000001E-3</c:v>
                </c:pt>
                <c:pt idx="10149">
                  <c:v>-2.26664E-2</c:v>
                </c:pt>
                <c:pt idx="10150">
                  <c:v>-3.2222199999999999E-2</c:v>
                </c:pt>
                <c:pt idx="10151">
                  <c:v>-1.3501900000000001E-2</c:v>
                </c:pt>
                <c:pt idx="10152">
                  <c:v>9.1410400000000003E-2</c:v>
                </c:pt>
                <c:pt idx="10153">
                  <c:v>0.13741100000000001</c:v>
                </c:pt>
                <c:pt idx="10154">
                  <c:v>8.8269500000000001E-2</c:v>
                </c:pt>
                <c:pt idx="10155">
                  <c:v>2.01852E-2</c:v>
                </c:pt>
                <c:pt idx="10156">
                  <c:v>-3.7644999999999998E-2</c:v>
                </c:pt>
                <c:pt idx="10157">
                  <c:v>-3.8667699999999999E-2</c:v>
                </c:pt>
                <c:pt idx="10158">
                  <c:v>-3.9595899999999998E-3</c:v>
                </c:pt>
                <c:pt idx="10159">
                  <c:v>2.3663699999999999E-2</c:v>
                </c:pt>
                <c:pt idx="10160">
                  <c:v>2.9786E-2</c:v>
                </c:pt>
                <c:pt idx="10161">
                  <c:v>3.8877200000000001E-2</c:v>
                </c:pt>
                <c:pt idx="10162">
                  <c:v>6.3066499999999998E-2</c:v>
                </c:pt>
                <c:pt idx="10163">
                  <c:v>6.2466500000000001E-2</c:v>
                </c:pt>
                <c:pt idx="10164">
                  <c:v>4.8410500000000002E-2</c:v>
                </c:pt>
                <c:pt idx="10165">
                  <c:v>4.2043799999999999E-2</c:v>
                </c:pt>
                <c:pt idx="10166">
                  <c:v>1.03552E-2</c:v>
                </c:pt>
                <c:pt idx="10167">
                  <c:v>-1.3255100000000001E-2</c:v>
                </c:pt>
                <c:pt idx="10168">
                  <c:v>1.1248899999999999E-2</c:v>
                </c:pt>
                <c:pt idx="10169">
                  <c:v>4.4668899999999997E-2</c:v>
                </c:pt>
                <c:pt idx="10170">
                  <c:v>5.70248E-2</c:v>
                </c:pt>
                <c:pt idx="10171">
                  <c:v>4.60823E-2</c:v>
                </c:pt>
                <c:pt idx="10172">
                  <c:v>2.3781699999999999E-2</c:v>
                </c:pt>
                <c:pt idx="10173">
                  <c:v>-2.74703E-2</c:v>
                </c:pt>
                <c:pt idx="10174">
                  <c:v>-6.4853499999999994E-2</c:v>
                </c:pt>
                <c:pt idx="10175">
                  <c:v>-2.02753E-2</c:v>
                </c:pt>
                <c:pt idx="10176">
                  <c:v>1.3239600000000001E-2</c:v>
                </c:pt>
                <c:pt idx="10177">
                  <c:v>5.7764000000000003E-2</c:v>
                </c:pt>
                <c:pt idx="10178">
                  <c:v>0.106034</c:v>
                </c:pt>
                <c:pt idx="10179">
                  <c:v>6.1523099999999997E-2</c:v>
                </c:pt>
                <c:pt idx="10180">
                  <c:v>2.3683100000000002E-3</c:v>
                </c:pt>
                <c:pt idx="10181">
                  <c:v>7.0606799999999997E-3</c:v>
                </c:pt>
                <c:pt idx="10182">
                  <c:v>-1.74915E-2</c:v>
                </c:pt>
                <c:pt idx="10183">
                  <c:v>-7.7827099999999996E-2</c:v>
                </c:pt>
                <c:pt idx="10184">
                  <c:v>-9.9938799999999994E-2</c:v>
                </c:pt>
                <c:pt idx="10185">
                  <c:v>-8.8848999999999997E-2</c:v>
                </c:pt>
                <c:pt idx="10186">
                  <c:v>-7.5023400000000004E-2</c:v>
                </c:pt>
                <c:pt idx="10187">
                  <c:v>-5.7356400000000002E-2</c:v>
                </c:pt>
                <c:pt idx="10188">
                  <c:v>-6.1171699999999999E-3</c:v>
                </c:pt>
                <c:pt idx="10189">
                  <c:v>1.23053E-2</c:v>
                </c:pt>
                <c:pt idx="10190">
                  <c:v>8.9902799999999998E-3</c:v>
                </c:pt>
                <c:pt idx="10191">
                  <c:v>2.4671200000000001E-2</c:v>
                </c:pt>
                <c:pt idx="10192">
                  <c:v>7.6813000000000003E-3</c:v>
                </c:pt>
                <c:pt idx="10193">
                  <c:v>1.9523400000000001E-3</c:v>
                </c:pt>
                <c:pt idx="10194">
                  <c:v>1.3719800000000001E-2</c:v>
                </c:pt>
                <c:pt idx="10195">
                  <c:v>3.8683599999999999E-2</c:v>
                </c:pt>
                <c:pt idx="10196">
                  <c:v>3.1698799999999999E-2</c:v>
                </c:pt>
                <c:pt idx="10197">
                  <c:v>5.9525300000000001E-3</c:v>
                </c:pt>
                <c:pt idx="10198">
                  <c:v>-5.0607899999999997E-2</c:v>
                </c:pt>
                <c:pt idx="10199">
                  <c:v>-4.6981099999999998E-2</c:v>
                </c:pt>
                <c:pt idx="10200">
                  <c:v>-2.1757100000000001E-2</c:v>
                </c:pt>
                <c:pt idx="10201">
                  <c:v>-4.2468799999999998E-3</c:v>
                </c:pt>
                <c:pt idx="10202">
                  <c:v>1.02019E-2</c:v>
                </c:pt>
                <c:pt idx="10203">
                  <c:v>4.4832499999999997E-2</c:v>
                </c:pt>
                <c:pt idx="10204">
                  <c:v>0.16630700000000001</c:v>
                </c:pt>
                <c:pt idx="10205">
                  <c:v>0.45266200000000001</c:v>
                </c:pt>
                <c:pt idx="10206">
                  <c:v>0.68943900000000002</c:v>
                </c:pt>
                <c:pt idx="10207">
                  <c:v>0.58447000000000005</c:v>
                </c:pt>
                <c:pt idx="10208">
                  <c:v>0.37641799999999997</c:v>
                </c:pt>
                <c:pt idx="10209">
                  <c:v>0.364819</c:v>
                </c:pt>
                <c:pt idx="10210">
                  <c:v>0.5423</c:v>
                </c:pt>
                <c:pt idx="10211">
                  <c:v>0.66106799999999999</c:v>
                </c:pt>
                <c:pt idx="10212">
                  <c:v>0.45982400000000001</c:v>
                </c:pt>
                <c:pt idx="10213">
                  <c:v>0.219225</c:v>
                </c:pt>
                <c:pt idx="10214">
                  <c:v>8.8725300000000007E-2</c:v>
                </c:pt>
                <c:pt idx="10215">
                  <c:v>5.6824699999999999E-2</c:v>
                </c:pt>
                <c:pt idx="10216">
                  <c:v>7.77307E-2</c:v>
                </c:pt>
                <c:pt idx="10217">
                  <c:v>7.6262099999999999E-2</c:v>
                </c:pt>
                <c:pt idx="10218">
                  <c:v>5.1142100000000003E-2</c:v>
                </c:pt>
                <c:pt idx="10219">
                  <c:v>-4.98979E-3</c:v>
                </c:pt>
                <c:pt idx="10220">
                  <c:v>-7.2183600000000001E-2</c:v>
                </c:pt>
                <c:pt idx="10221">
                  <c:v>-9.0421199999999993E-2</c:v>
                </c:pt>
                <c:pt idx="10222">
                  <c:v>-4.5119300000000001E-2</c:v>
                </c:pt>
                <c:pt idx="10223">
                  <c:v>-2.0212000000000001E-2</c:v>
                </c:pt>
                <c:pt idx="10224">
                  <c:v>-1.3257100000000001E-2</c:v>
                </c:pt>
                <c:pt idx="10225">
                  <c:v>-6.5984800000000003E-3</c:v>
                </c:pt>
                <c:pt idx="10226">
                  <c:v>-6.1647E-2</c:v>
                </c:pt>
                <c:pt idx="10227">
                  <c:v>-6.4832899999999999E-2</c:v>
                </c:pt>
                <c:pt idx="10228">
                  <c:v>-2.0108600000000001E-2</c:v>
                </c:pt>
                <c:pt idx="10229">
                  <c:v>2.5442900000000001E-2</c:v>
                </c:pt>
                <c:pt idx="10230">
                  <c:v>9.1769199999999995E-2</c:v>
                </c:pt>
                <c:pt idx="10231">
                  <c:v>0.151176</c:v>
                </c:pt>
                <c:pt idx="10232">
                  <c:v>0.19049199999999999</c:v>
                </c:pt>
                <c:pt idx="10233">
                  <c:v>0.20812600000000001</c:v>
                </c:pt>
                <c:pt idx="10234">
                  <c:v>0.181973</c:v>
                </c:pt>
                <c:pt idx="10235">
                  <c:v>0.17474300000000001</c:v>
                </c:pt>
                <c:pt idx="10236">
                  <c:v>0.138546</c:v>
                </c:pt>
                <c:pt idx="10237">
                  <c:v>6.2087799999999999E-2</c:v>
                </c:pt>
                <c:pt idx="10238">
                  <c:v>5.9641800000000002E-2</c:v>
                </c:pt>
                <c:pt idx="10239">
                  <c:v>0.109308</c:v>
                </c:pt>
                <c:pt idx="10240">
                  <c:v>7.4734700000000001E-2</c:v>
                </c:pt>
                <c:pt idx="10241">
                  <c:v>4.0600900000000002E-2</c:v>
                </c:pt>
                <c:pt idx="10242">
                  <c:v>4.1659099999999998E-2</c:v>
                </c:pt>
                <c:pt idx="10243">
                  <c:v>6.0797799999999999E-2</c:v>
                </c:pt>
                <c:pt idx="10244">
                  <c:v>8.9707099999999998E-2</c:v>
                </c:pt>
                <c:pt idx="10245">
                  <c:v>7.9936499999999994E-2</c:v>
                </c:pt>
                <c:pt idx="10246">
                  <c:v>4.4970700000000002E-2</c:v>
                </c:pt>
                <c:pt idx="10247">
                  <c:v>4.6397599999999997E-2</c:v>
                </c:pt>
                <c:pt idx="10248">
                  <c:v>2.2469099999999999E-2</c:v>
                </c:pt>
                <c:pt idx="10249">
                  <c:v>4.31782E-2</c:v>
                </c:pt>
                <c:pt idx="10250">
                  <c:v>-1.81925E-2</c:v>
                </c:pt>
                <c:pt idx="10251">
                  <c:v>5.1171000000000001E-2</c:v>
                </c:pt>
                <c:pt idx="10252">
                  <c:v>-7.1831400000000004E-2</c:v>
                </c:pt>
                <c:pt idx="10253">
                  <c:v>2.6634499999999999E-3</c:v>
                </c:pt>
                <c:pt idx="10254">
                  <c:v>-0.117775</c:v>
                </c:pt>
                <c:pt idx="10255">
                  <c:v>-6.7067500000000002E-2</c:v>
                </c:pt>
                <c:pt idx="10256">
                  <c:v>-4.4123000000000002E-2</c:v>
                </c:pt>
                <c:pt idx="10257">
                  <c:v>3.8040200000000003E-2</c:v>
                </c:pt>
                <c:pt idx="10258">
                  <c:v>4.4713599999999999E-2</c:v>
                </c:pt>
                <c:pt idx="10259">
                  <c:v>-9.6424500000000003E-3</c:v>
                </c:pt>
                <c:pt idx="10260">
                  <c:v>3.9512899999999997E-2</c:v>
                </c:pt>
                <c:pt idx="10261">
                  <c:v>0.20096700000000001</c:v>
                </c:pt>
                <c:pt idx="10262">
                  <c:v>0.44134499999999999</c:v>
                </c:pt>
                <c:pt idx="10263">
                  <c:v>0.58826100000000003</c:v>
                </c:pt>
                <c:pt idx="10264">
                  <c:v>0.50243700000000002</c:v>
                </c:pt>
                <c:pt idx="10265">
                  <c:v>0.50095500000000004</c:v>
                </c:pt>
                <c:pt idx="10266">
                  <c:v>0.950048</c:v>
                </c:pt>
                <c:pt idx="10267">
                  <c:v>1.5075700000000001</c:v>
                </c:pt>
                <c:pt idx="10268">
                  <c:v>1.4401299999999999</c:v>
                </c:pt>
                <c:pt idx="10269">
                  <c:v>0.84284599999999998</c:v>
                </c:pt>
                <c:pt idx="10270">
                  <c:v>0.42818200000000001</c:v>
                </c:pt>
                <c:pt idx="10271">
                  <c:v>0.17683099999999999</c:v>
                </c:pt>
                <c:pt idx="10272">
                  <c:v>3.8233200000000002E-2</c:v>
                </c:pt>
                <c:pt idx="10273">
                  <c:v>-1.42396E-2</c:v>
                </c:pt>
                <c:pt idx="10274">
                  <c:v>2.65321E-4</c:v>
                </c:pt>
                <c:pt idx="10275">
                  <c:v>6.2470900000000003E-2</c:v>
                </c:pt>
                <c:pt idx="10276">
                  <c:v>0.11147899999999999</c:v>
                </c:pt>
                <c:pt idx="10277">
                  <c:v>7.7898200000000001E-2</c:v>
                </c:pt>
                <c:pt idx="10278">
                  <c:v>4.8096600000000003E-2</c:v>
                </c:pt>
                <c:pt idx="10279">
                  <c:v>4.1742899999999999E-2</c:v>
                </c:pt>
                <c:pt idx="10280">
                  <c:v>-8.3332100000000006E-3</c:v>
                </c:pt>
                <c:pt idx="10281">
                  <c:v>2.9591099999999999E-2</c:v>
                </c:pt>
                <c:pt idx="10282">
                  <c:v>3.8127599999999998E-2</c:v>
                </c:pt>
                <c:pt idx="10283">
                  <c:v>1.9400400000000002E-2</c:v>
                </c:pt>
                <c:pt idx="10284">
                  <c:v>-1.7671300000000001E-2</c:v>
                </c:pt>
                <c:pt idx="10285">
                  <c:v>-3.79216E-2</c:v>
                </c:pt>
                <c:pt idx="10286">
                  <c:v>-3.5754599999999997E-2</c:v>
                </c:pt>
                <c:pt idx="10287">
                  <c:v>-8.7766700000000003E-2</c:v>
                </c:pt>
                <c:pt idx="10288">
                  <c:v>-7.6727199999999995E-2</c:v>
                </c:pt>
                <c:pt idx="10289">
                  <c:v>3.4429399999999999E-2</c:v>
                </c:pt>
                <c:pt idx="10290">
                  <c:v>0.100482</c:v>
                </c:pt>
                <c:pt idx="10291">
                  <c:v>0.115303</c:v>
                </c:pt>
                <c:pt idx="10292">
                  <c:v>0.12084</c:v>
                </c:pt>
                <c:pt idx="10293">
                  <c:v>0.162939</c:v>
                </c:pt>
                <c:pt idx="10294">
                  <c:v>0.16302</c:v>
                </c:pt>
                <c:pt idx="10295">
                  <c:v>0.14801300000000001</c:v>
                </c:pt>
                <c:pt idx="10296">
                  <c:v>8.2021800000000006E-2</c:v>
                </c:pt>
                <c:pt idx="10297">
                  <c:v>4.4888499999999998E-2</c:v>
                </c:pt>
                <c:pt idx="10298">
                  <c:v>6.9462300000000005E-2</c:v>
                </c:pt>
                <c:pt idx="10299">
                  <c:v>0.110762</c:v>
                </c:pt>
                <c:pt idx="10300">
                  <c:v>7.1775800000000001E-2</c:v>
                </c:pt>
                <c:pt idx="10301">
                  <c:v>6.8893299999999999E-3</c:v>
                </c:pt>
                <c:pt idx="10302">
                  <c:v>4.3199500000000002E-2</c:v>
                </c:pt>
                <c:pt idx="10303">
                  <c:v>0.12194000000000001</c:v>
                </c:pt>
                <c:pt idx="10304">
                  <c:v>0.18654299999999999</c:v>
                </c:pt>
                <c:pt idx="10305">
                  <c:v>0.157886</c:v>
                </c:pt>
                <c:pt idx="10306">
                  <c:v>5.3575400000000002E-2</c:v>
                </c:pt>
                <c:pt idx="10307">
                  <c:v>-1.12714E-3</c:v>
                </c:pt>
                <c:pt idx="10308">
                  <c:v>8.1527500000000003E-3</c:v>
                </c:pt>
                <c:pt idx="10309">
                  <c:v>-5.70514E-3</c:v>
                </c:pt>
                <c:pt idx="10310">
                  <c:v>-1.17629E-2</c:v>
                </c:pt>
                <c:pt idx="10311">
                  <c:v>3.5750999999999998E-2</c:v>
                </c:pt>
                <c:pt idx="10312">
                  <c:v>8.1600699999999998E-2</c:v>
                </c:pt>
                <c:pt idx="10313">
                  <c:v>2.4906299999999999E-2</c:v>
                </c:pt>
                <c:pt idx="10314">
                  <c:v>-2.0971900000000001E-3</c:v>
                </c:pt>
                <c:pt idx="10315">
                  <c:v>2.26459E-2</c:v>
                </c:pt>
                <c:pt idx="10316">
                  <c:v>3.12354E-2</c:v>
                </c:pt>
                <c:pt idx="10317">
                  <c:v>9.1141099999999999E-3</c:v>
                </c:pt>
                <c:pt idx="10318">
                  <c:v>-2.8926400000000001E-3</c:v>
                </c:pt>
                <c:pt idx="10319">
                  <c:v>-3.5125199999999998E-4</c:v>
                </c:pt>
                <c:pt idx="10320">
                  <c:v>1.8221899999999999E-2</c:v>
                </c:pt>
                <c:pt idx="10321">
                  <c:v>6.3384899999999994E-2</c:v>
                </c:pt>
                <c:pt idx="10322">
                  <c:v>0.141097</c:v>
                </c:pt>
                <c:pt idx="10323">
                  <c:v>0.20521</c:v>
                </c:pt>
                <c:pt idx="10324">
                  <c:v>0.20269200000000001</c:v>
                </c:pt>
                <c:pt idx="10325">
                  <c:v>0.165691</c:v>
                </c:pt>
                <c:pt idx="10326">
                  <c:v>0.13503200000000001</c:v>
                </c:pt>
                <c:pt idx="10327">
                  <c:v>9.5695799999999998E-2</c:v>
                </c:pt>
                <c:pt idx="10328">
                  <c:v>5.2320100000000001E-2</c:v>
                </c:pt>
                <c:pt idx="10329">
                  <c:v>4.9484300000000002E-2</c:v>
                </c:pt>
                <c:pt idx="10330">
                  <c:v>8.8076500000000002E-2</c:v>
                </c:pt>
                <c:pt idx="10331">
                  <c:v>0.16741700000000001</c:v>
                </c:pt>
                <c:pt idx="10332">
                  <c:v>0.197243</c:v>
                </c:pt>
                <c:pt idx="10333">
                  <c:v>0.14854100000000001</c:v>
                </c:pt>
                <c:pt idx="10334">
                  <c:v>6.3203400000000007E-2</c:v>
                </c:pt>
                <c:pt idx="10335">
                  <c:v>3.05881E-2</c:v>
                </c:pt>
                <c:pt idx="10336">
                  <c:v>0.11397500000000001</c:v>
                </c:pt>
                <c:pt idx="10337">
                  <c:v>0.37007499999999999</c:v>
                </c:pt>
                <c:pt idx="10338">
                  <c:v>0.81622399999999995</c:v>
                </c:pt>
                <c:pt idx="10339">
                  <c:v>1.02565</c:v>
                </c:pt>
                <c:pt idx="10340">
                  <c:v>0.68533500000000003</c:v>
                </c:pt>
                <c:pt idx="10341">
                  <c:v>0.29908400000000002</c:v>
                </c:pt>
                <c:pt idx="10342">
                  <c:v>0.15107200000000001</c:v>
                </c:pt>
                <c:pt idx="10343">
                  <c:v>0.10319</c:v>
                </c:pt>
                <c:pt idx="10344">
                  <c:v>9.1472800000000007E-2</c:v>
                </c:pt>
                <c:pt idx="10345">
                  <c:v>7.4642E-2</c:v>
                </c:pt>
                <c:pt idx="10346">
                  <c:v>4.8121499999999998E-2</c:v>
                </c:pt>
                <c:pt idx="10347">
                  <c:v>1.8364800000000001E-2</c:v>
                </c:pt>
                <c:pt idx="10348">
                  <c:v>3.4133999999999998E-2</c:v>
                </c:pt>
                <c:pt idx="10349">
                  <c:v>5.7037999999999998E-2</c:v>
                </c:pt>
                <c:pt idx="10350">
                  <c:v>6.4976999999999993E-2</c:v>
                </c:pt>
                <c:pt idx="10351">
                  <c:v>6.0522600000000003E-2</c:v>
                </c:pt>
                <c:pt idx="10352">
                  <c:v>5.2547000000000003E-2</c:v>
                </c:pt>
                <c:pt idx="10353">
                  <c:v>-6.8066399999999999E-4</c:v>
                </c:pt>
                <c:pt idx="10354">
                  <c:v>-2.2713299999999999E-2</c:v>
                </c:pt>
                <c:pt idx="10355">
                  <c:v>-1.6887300000000001E-2</c:v>
                </c:pt>
                <c:pt idx="10356">
                  <c:v>-1.4935500000000001E-2</c:v>
                </c:pt>
                <c:pt idx="10357">
                  <c:v>-4.6073799999999998E-2</c:v>
                </c:pt>
                <c:pt idx="10358">
                  <c:v>-4.4101700000000001E-2</c:v>
                </c:pt>
                <c:pt idx="10359">
                  <c:v>-2.0346800000000002E-2</c:v>
                </c:pt>
                <c:pt idx="10360">
                  <c:v>-1.54809E-3</c:v>
                </c:pt>
                <c:pt idx="10361">
                  <c:v>3.3002200000000002E-2</c:v>
                </c:pt>
                <c:pt idx="10362">
                  <c:v>6.3480599999999998E-2</c:v>
                </c:pt>
                <c:pt idx="10363">
                  <c:v>7.6725500000000002E-2</c:v>
                </c:pt>
                <c:pt idx="10364">
                  <c:v>8.0272999999999997E-2</c:v>
                </c:pt>
                <c:pt idx="10365">
                  <c:v>0.116079</c:v>
                </c:pt>
                <c:pt idx="10366">
                  <c:v>0.104591</c:v>
                </c:pt>
                <c:pt idx="10367">
                  <c:v>4.4908999999999998E-2</c:v>
                </c:pt>
                <c:pt idx="10368">
                  <c:v>6.3304600000000003E-2</c:v>
                </c:pt>
                <c:pt idx="10369">
                  <c:v>6.6204799999999994E-2</c:v>
                </c:pt>
                <c:pt idx="10370">
                  <c:v>2.4855799999999998E-3</c:v>
                </c:pt>
                <c:pt idx="10371">
                  <c:v>-7.5243400000000002E-2</c:v>
                </c:pt>
                <c:pt idx="10372">
                  <c:v>-9.7429399999999999E-2</c:v>
                </c:pt>
                <c:pt idx="10373">
                  <c:v>-5.5437800000000002E-2</c:v>
                </c:pt>
                <c:pt idx="10374">
                  <c:v>1.17281E-3</c:v>
                </c:pt>
                <c:pt idx="10375">
                  <c:v>4.3805200000000002E-2</c:v>
                </c:pt>
                <c:pt idx="10376">
                  <c:v>3.3978800000000003E-2</c:v>
                </c:pt>
                <c:pt idx="10377">
                  <c:v>1.38821E-2</c:v>
                </c:pt>
                <c:pt idx="10378">
                  <c:v>1.4836500000000001E-2</c:v>
                </c:pt>
                <c:pt idx="10379">
                  <c:v>2.9440999999999998E-2</c:v>
                </c:pt>
                <c:pt idx="10380">
                  <c:v>4.5459300000000001E-2</c:v>
                </c:pt>
                <c:pt idx="10381">
                  <c:v>3.3652700000000001E-2</c:v>
                </c:pt>
                <c:pt idx="10382">
                  <c:v>3.1882000000000001E-2</c:v>
                </c:pt>
                <c:pt idx="10383">
                  <c:v>5.0748199999999999E-3</c:v>
                </c:pt>
                <c:pt idx="10384">
                  <c:v>3.9069700000000001E-3</c:v>
                </c:pt>
                <c:pt idx="10385">
                  <c:v>5.8739300000000003E-3</c:v>
                </c:pt>
                <c:pt idx="10386">
                  <c:v>6.0991200000000004E-3</c:v>
                </c:pt>
                <c:pt idx="10387">
                  <c:v>1.26444E-2</c:v>
                </c:pt>
                <c:pt idx="10388">
                  <c:v>-4.6388799999999997E-3</c:v>
                </c:pt>
                <c:pt idx="10389">
                  <c:v>-4.4107100000000003E-2</c:v>
                </c:pt>
                <c:pt idx="10390">
                  <c:v>-3.69593E-2</c:v>
                </c:pt>
                <c:pt idx="10391">
                  <c:v>1.94907E-2</c:v>
                </c:pt>
                <c:pt idx="10392">
                  <c:v>2.1939400000000001E-2</c:v>
                </c:pt>
                <c:pt idx="10393">
                  <c:v>-2.1477599999999999E-2</c:v>
                </c:pt>
                <c:pt idx="10394">
                  <c:v>-1.0823899999999999E-2</c:v>
                </c:pt>
                <c:pt idx="10395">
                  <c:v>1.73653E-2</c:v>
                </c:pt>
                <c:pt idx="10396">
                  <c:v>2.01706E-2</c:v>
                </c:pt>
                <c:pt idx="10397">
                  <c:v>-2.3303600000000001E-2</c:v>
                </c:pt>
                <c:pt idx="10398">
                  <c:v>-5.0266699999999997E-2</c:v>
                </c:pt>
                <c:pt idx="10399">
                  <c:v>-3.95176E-2</c:v>
                </c:pt>
                <c:pt idx="10400">
                  <c:v>-3.9720900000000003E-2</c:v>
                </c:pt>
                <c:pt idx="10401">
                  <c:v>-2.5762699999999999E-2</c:v>
                </c:pt>
                <c:pt idx="10402">
                  <c:v>1.34155E-2</c:v>
                </c:pt>
                <c:pt idx="10403">
                  <c:v>3.9466399999999999E-2</c:v>
                </c:pt>
                <c:pt idx="10404">
                  <c:v>1.54439E-2</c:v>
                </c:pt>
                <c:pt idx="10405">
                  <c:v>-6.0858400000000003E-3</c:v>
                </c:pt>
                <c:pt idx="10406">
                  <c:v>1.0497299999999999E-2</c:v>
                </c:pt>
                <c:pt idx="10407">
                  <c:v>5.2571699999999999E-2</c:v>
                </c:pt>
                <c:pt idx="10408">
                  <c:v>0.105709</c:v>
                </c:pt>
                <c:pt idx="10409">
                  <c:v>0.108623</c:v>
                </c:pt>
                <c:pt idx="10410">
                  <c:v>6.6448499999999994E-2</c:v>
                </c:pt>
                <c:pt idx="10411">
                  <c:v>4.2244999999999998E-2</c:v>
                </c:pt>
                <c:pt idx="10412">
                  <c:v>7.7034099999999994E-2</c:v>
                </c:pt>
                <c:pt idx="10413">
                  <c:v>8.9871999999999994E-2</c:v>
                </c:pt>
                <c:pt idx="10414">
                  <c:v>4.5092399999999998E-2</c:v>
                </c:pt>
                <c:pt idx="10415">
                  <c:v>2.07034E-2</c:v>
                </c:pt>
                <c:pt idx="10416">
                  <c:v>8.2626400000000003E-2</c:v>
                </c:pt>
                <c:pt idx="10417">
                  <c:v>0.21671699999999999</c:v>
                </c:pt>
                <c:pt idx="10418">
                  <c:v>0.43651499999999999</c:v>
                </c:pt>
                <c:pt idx="10419">
                  <c:v>0.65251999999999999</c:v>
                </c:pt>
                <c:pt idx="10420">
                  <c:v>0.59331299999999998</c:v>
                </c:pt>
                <c:pt idx="10421">
                  <c:v>0.33425300000000002</c:v>
                </c:pt>
                <c:pt idx="10422">
                  <c:v>0.103044</c:v>
                </c:pt>
                <c:pt idx="10423">
                  <c:v>1.39165E-2</c:v>
                </c:pt>
                <c:pt idx="10424">
                  <c:v>5.4469099999999999E-2</c:v>
                </c:pt>
                <c:pt idx="10425">
                  <c:v>0.1101</c:v>
                </c:pt>
                <c:pt idx="10426">
                  <c:v>0.130158</c:v>
                </c:pt>
                <c:pt idx="10427">
                  <c:v>0.113994</c:v>
                </c:pt>
                <c:pt idx="10428">
                  <c:v>0.198549</c:v>
                </c:pt>
                <c:pt idx="10429">
                  <c:v>0.286802</c:v>
                </c:pt>
                <c:pt idx="10430">
                  <c:v>0.27350400000000002</c:v>
                </c:pt>
                <c:pt idx="10431">
                  <c:v>0.19042200000000001</c:v>
                </c:pt>
                <c:pt idx="10432">
                  <c:v>0.12826699999999999</c:v>
                </c:pt>
                <c:pt idx="10433">
                  <c:v>9.3080300000000005E-2</c:v>
                </c:pt>
                <c:pt idx="10434">
                  <c:v>8.6861300000000002E-2</c:v>
                </c:pt>
                <c:pt idx="10435">
                  <c:v>7.1922700000000006E-2</c:v>
                </c:pt>
                <c:pt idx="10436">
                  <c:v>5.2839400000000002E-2</c:v>
                </c:pt>
                <c:pt idx="10437">
                  <c:v>4.4046399999999999E-2</c:v>
                </c:pt>
                <c:pt idx="10438">
                  <c:v>6.7645700000000001E-3</c:v>
                </c:pt>
                <c:pt idx="10439">
                  <c:v>-4.19929E-2</c:v>
                </c:pt>
                <c:pt idx="10440">
                  <c:v>-2.0483999999999999E-2</c:v>
                </c:pt>
                <c:pt idx="10441">
                  <c:v>2.9737699999999999E-2</c:v>
                </c:pt>
                <c:pt idx="10442">
                  <c:v>1.36881E-2</c:v>
                </c:pt>
                <c:pt idx="10443">
                  <c:v>-5.8828100000000001E-2</c:v>
                </c:pt>
                <c:pt idx="10444">
                  <c:v>-3.7645100000000001E-2</c:v>
                </c:pt>
                <c:pt idx="10445">
                  <c:v>9.1859699999999999E-3</c:v>
                </c:pt>
                <c:pt idx="10446">
                  <c:v>4.0228699999999999E-2</c:v>
                </c:pt>
                <c:pt idx="10447">
                  <c:v>1.78987E-2</c:v>
                </c:pt>
                <c:pt idx="10448">
                  <c:v>3.3780900000000003E-2</c:v>
                </c:pt>
                <c:pt idx="10449">
                  <c:v>0.14832200000000001</c:v>
                </c:pt>
                <c:pt idx="10450">
                  <c:v>0.395117</c:v>
                </c:pt>
                <c:pt idx="10451">
                  <c:v>0.83407900000000001</c:v>
                </c:pt>
                <c:pt idx="10452">
                  <c:v>1.04813</c:v>
                </c:pt>
                <c:pt idx="10453">
                  <c:v>0.678068</c:v>
                </c:pt>
                <c:pt idx="10454">
                  <c:v>0.36157099999999998</c:v>
                </c:pt>
                <c:pt idx="10455">
                  <c:v>0.234849</c:v>
                </c:pt>
                <c:pt idx="10456">
                  <c:v>0.165632</c:v>
                </c:pt>
                <c:pt idx="10457">
                  <c:v>0.125608</c:v>
                </c:pt>
                <c:pt idx="10458">
                  <c:v>7.1761099999999994E-2</c:v>
                </c:pt>
                <c:pt idx="10459">
                  <c:v>5.2195600000000002E-2</c:v>
                </c:pt>
                <c:pt idx="10460">
                  <c:v>8.6161399999999999E-2</c:v>
                </c:pt>
                <c:pt idx="10461">
                  <c:v>9.1221999999999998E-2</c:v>
                </c:pt>
                <c:pt idx="10462">
                  <c:v>6.21214E-2</c:v>
                </c:pt>
                <c:pt idx="10463">
                  <c:v>0.11995</c:v>
                </c:pt>
                <c:pt idx="10464">
                  <c:v>0.212647</c:v>
                </c:pt>
                <c:pt idx="10465">
                  <c:v>0.22769300000000001</c:v>
                </c:pt>
                <c:pt idx="10466">
                  <c:v>0.218503</c:v>
                </c:pt>
                <c:pt idx="10467">
                  <c:v>0.22503999999999999</c:v>
                </c:pt>
                <c:pt idx="10468">
                  <c:v>0.22239800000000001</c:v>
                </c:pt>
                <c:pt idx="10469">
                  <c:v>0.287049</c:v>
                </c:pt>
                <c:pt idx="10470">
                  <c:v>0.61905299999999996</c:v>
                </c:pt>
                <c:pt idx="10471">
                  <c:v>1.3118799999999999</c:v>
                </c:pt>
                <c:pt idx="10472">
                  <c:v>1.7400599999999999</c:v>
                </c:pt>
                <c:pt idx="10473">
                  <c:v>1.38411</c:v>
                </c:pt>
                <c:pt idx="10474">
                  <c:v>1.04193</c:v>
                </c:pt>
                <c:pt idx="10475">
                  <c:v>0.86072899999999997</c:v>
                </c:pt>
                <c:pt idx="10476">
                  <c:v>0.55741799999999997</c:v>
                </c:pt>
                <c:pt idx="10477">
                  <c:v>0.26113399999999998</c:v>
                </c:pt>
                <c:pt idx="10478">
                  <c:v>0.122742</c:v>
                </c:pt>
                <c:pt idx="10479">
                  <c:v>8.0393900000000004E-2</c:v>
                </c:pt>
                <c:pt idx="10480">
                  <c:v>3.4692500000000001E-2</c:v>
                </c:pt>
                <c:pt idx="10481">
                  <c:v>3.2196099999999998E-2</c:v>
                </c:pt>
                <c:pt idx="10482">
                  <c:v>1.7390599999999999E-2</c:v>
                </c:pt>
                <c:pt idx="10483">
                  <c:v>3.69675E-2</c:v>
                </c:pt>
                <c:pt idx="10484">
                  <c:v>9.3733899999999995E-2</c:v>
                </c:pt>
                <c:pt idx="10485">
                  <c:v>0.14052300000000001</c:v>
                </c:pt>
                <c:pt idx="10486">
                  <c:v>0.15869800000000001</c:v>
                </c:pt>
                <c:pt idx="10487">
                  <c:v>0.12773799999999999</c:v>
                </c:pt>
                <c:pt idx="10488">
                  <c:v>0.120394</c:v>
                </c:pt>
                <c:pt idx="10489">
                  <c:v>7.5447600000000004E-2</c:v>
                </c:pt>
                <c:pt idx="10490">
                  <c:v>3.4750700000000002E-2</c:v>
                </c:pt>
                <c:pt idx="10491">
                  <c:v>1.7002699999999999E-2</c:v>
                </c:pt>
                <c:pt idx="10492">
                  <c:v>7.9393199999999997E-2</c:v>
                </c:pt>
                <c:pt idx="10493">
                  <c:v>0.278339</c:v>
                </c:pt>
                <c:pt idx="10494">
                  <c:v>0.43317800000000001</c:v>
                </c:pt>
                <c:pt idx="10495">
                  <c:v>0.36126599999999998</c:v>
                </c:pt>
                <c:pt idx="10496">
                  <c:v>0.29928300000000002</c:v>
                </c:pt>
                <c:pt idx="10497">
                  <c:v>0.31550699999999998</c:v>
                </c:pt>
                <c:pt idx="10498">
                  <c:v>0.26051999999999997</c:v>
                </c:pt>
                <c:pt idx="10499">
                  <c:v>0.132328</c:v>
                </c:pt>
                <c:pt idx="10500">
                  <c:v>8.1299399999999994E-2</c:v>
                </c:pt>
                <c:pt idx="10501">
                  <c:v>8.3032599999999998E-2</c:v>
                </c:pt>
                <c:pt idx="10502">
                  <c:v>6.2609999999999999E-2</c:v>
                </c:pt>
                <c:pt idx="10503">
                  <c:v>2.59565E-2</c:v>
                </c:pt>
                <c:pt idx="10504">
                  <c:v>2.9956099999999999E-2</c:v>
                </c:pt>
                <c:pt idx="10505">
                  <c:v>2.0598100000000001E-2</c:v>
                </c:pt>
                <c:pt idx="10506">
                  <c:v>1.8171300000000001E-2</c:v>
                </c:pt>
                <c:pt idx="10507">
                  <c:v>1.5177299999999999E-2</c:v>
                </c:pt>
                <c:pt idx="10508">
                  <c:v>1.91255E-2</c:v>
                </c:pt>
                <c:pt idx="10509">
                  <c:v>2.5271100000000001E-2</c:v>
                </c:pt>
                <c:pt idx="10510">
                  <c:v>5.4280200000000001E-2</c:v>
                </c:pt>
                <c:pt idx="10511">
                  <c:v>4.88011E-2</c:v>
                </c:pt>
                <c:pt idx="10512">
                  <c:v>1.8879099999999999E-2</c:v>
                </c:pt>
                <c:pt idx="10513">
                  <c:v>1.6671700000000001E-2</c:v>
                </c:pt>
                <c:pt idx="10514">
                  <c:v>6.9784399999999996E-2</c:v>
                </c:pt>
                <c:pt idx="10515">
                  <c:v>0.113276</c:v>
                </c:pt>
                <c:pt idx="10516">
                  <c:v>0.101853</c:v>
                </c:pt>
                <c:pt idx="10517">
                  <c:v>6.3505099999999995E-2</c:v>
                </c:pt>
                <c:pt idx="10518">
                  <c:v>2.2410400000000001E-3</c:v>
                </c:pt>
                <c:pt idx="10519">
                  <c:v>-1.81475E-2</c:v>
                </c:pt>
                <c:pt idx="10520">
                  <c:v>1.52035E-2</c:v>
                </c:pt>
                <c:pt idx="10521">
                  <c:v>3.7280500000000001E-2</c:v>
                </c:pt>
                <c:pt idx="10522">
                  <c:v>2.88168E-2</c:v>
                </c:pt>
                <c:pt idx="10523">
                  <c:v>3.3610099999999997E-2</c:v>
                </c:pt>
                <c:pt idx="10524">
                  <c:v>3.2344699999999997E-2</c:v>
                </c:pt>
                <c:pt idx="10525">
                  <c:v>7.7436600000000003E-3</c:v>
                </c:pt>
                <c:pt idx="10526">
                  <c:v>-6.1658499999999998E-2</c:v>
                </c:pt>
                <c:pt idx="10527">
                  <c:v>-9.3715599999999996E-2</c:v>
                </c:pt>
                <c:pt idx="10528">
                  <c:v>-4.0436600000000003E-2</c:v>
                </c:pt>
                <c:pt idx="10529">
                  <c:v>5.8111900000000001E-2</c:v>
                </c:pt>
                <c:pt idx="10530">
                  <c:v>0.119336</c:v>
                </c:pt>
                <c:pt idx="10531">
                  <c:v>0.153061</c:v>
                </c:pt>
                <c:pt idx="10532">
                  <c:v>0.100061</c:v>
                </c:pt>
                <c:pt idx="10533">
                  <c:v>5.22636E-2</c:v>
                </c:pt>
                <c:pt idx="10534">
                  <c:v>4.8668500000000003E-2</c:v>
                </c:pt>
                <c:pt idx="10535">
                  <c:v>2.4034799999999999E-2</c:v>
                </c:pt>
                <c:pt idx="10536">
                  <c:v>3.8843500000000003E-2</c:v>
                </c:pt>
                <c:pt idx="10537">
                  <c:v>2.37179E-2</c:v>
                </c:pt>
                <c:pt idx="10538">
                  <c:v>-1.4623300000000001E-2</c:v>
                </c:pt>
                <c:pt idx="10539">
                  <c:v>-1.2079400000000001E-2</c:v>
                </c:pt>
                <c:pt idx="10540">
                  <c:v>8.5655699999999998E-3</c:v>
                </c:pt>
                <c:pt idx="10541">
                  <c:v>6.8024799999999996E-3</c:v>
                </c:pt>
                <c:pt idx="10542">
                  <c:v>6.0628099999999997E-2</c:v>
                </c:pt>
                <c:pt idx="10543">
                  <c:v>0.13206999999999999</c:v>
                </c:pt>
                <c:pt idx="10544">
                  <c:v>0.11885999999999999</c:v>
                </c:pt>
                <c:pt idx="10545">
                  <c:v>0.104064</c:v>
                </c:pt>
                <c:pt idx="10546">
                  <c:v>0.144398</c:v>
                </c:pt>
                <c:pt idx="10547">
                  <c:v>0.173899</c:v>
                </c:pt>
                <c:pt idx="10548">
                  <c:v>0.128187</c:v>
                </c:pt>
                <c:pt idx="10549">
                  <c:v>5.8372100000000003E-2</c:v>
                </c:pt>
                <c:pt idx="10550">
                  <c:v>1.53492E-2</c:v>
                </c:pt>
                <c:pt idx="10551">
                  <c:v>-1.1335100000000001E-2</c:v>
                </c:pt>
                <c:pt idx="10552">
                  <c:v>1.1788699999999999E-2</c:v>
                </c:pt>
                <c:pt idx="10553">
                  <c:v>5.0833299999999998E-2</c:v>
                </c:pt>
                <c:pt idx="10554">
                  <c:v>4.9957099999999997E-2</c:v>
                </c:pt>
                <c:pt idx="10555">
                  <c:v>5.1209200000000003E-2</c:v>
                </c:pt>
                <c:pt idx="10556">
                  <c:v>8.3568000000000003E-2</c:v>
                </c:pt>
                <c:pt idx="10557">
                  <c:v>0.15154000000000001</c:v>
                </c:pt>
                <c:pt idx="10558">
                  <c:v>0.208815</c:v>
                </c:pt>
                <c:pt idx="10559">
                  <c:v>0.19753899999999999</c:v>
                </c:pt>
                <c:pt idx="10560">
                  <c:v>0.130721</c:v>
                </c:pt>
                <c:pt idx="10561">
                  <c:v>0.108616</c:v>
                </c:pt>
                <c:pt idx="10562">
                  <c:v>0.113292</c:v>
                </c:pt>
                <c:pt idx="10563">
                  <c:v>0.16202800000000001</c:v>
                </c:pt>
                <c:pt idx="10564">
                  <c:v>0.29253099999999999</c:v>
                </c:pt>
                <c:pt idx="10565">
                  <c:v>0.49327700000000002</c:v>
                </c:pt>
                <c:pt idx="10566">
                  <c:v>0.99103799999999997</c:v>
                </c:pt>
                <c:pt idx="10567">
                  <c:v>1.4151499999999999</c:v>
                </c:pt>
                <c:pt idx="10568">
                  <c:v>1.0846100000000001</c:v>
                </c:pt>
                <c:pt idx="10569">
                  <c:v>0.50922500000000004</c:v>
                </c:pt>
                <c:pt idx="10570">
                  <c:v>0.12690899999999999</c:v>
                </c:pt>
                <c:pt idx="10571">
                  <c:v>0.24015300000000001</c:v>
                </c:pt>
                <c:pt idx="10572">
                  <c:v>2.9160700000000001E-2</c:v>
                </c:pt>
                <c:pt idx="10573">
                  <c:v>0.118142</c:v>
                </c:pt>
                <c:pt idx="10574">
                  <c:v>-4.4281099999999997E-2</c:v>
                </c:pt>
                <c:pt idx="10575">
                  <c:v>-0.100192</c:v>
                </c:pt>
                <c:pt idx="10576">
                  <c:v>-9.6741300000000002E-2</c:v>
                </c:pt>
                <c:pt idx="10577">
                  <c:v>-1.61502E-2</c:v>
                </c:pt>
                <c:pt idx="10578">
                  <c:v>3.4995100000000001E-2</c:v>
                </c:pt>
                <c:pt idx="10579">
                  <c:v>4.3020200000000001E-2</c:v>
                </c:pt>
                <c:pt idx="10580">
                  <c:v>-5.1370000000000001E-3</c:v>
                </c:pt>
                <c:pt idx="10581">
                  <c:v>-6.1303299999999998E-2</c:v>
                </c:pt>
                <c:pt idx="10582">
                  <c:v>-0.11641</c:v>
                </c:pt>
                <c:pt idx="10583">
                  <c:v>-0.115562</c:v>
                </c:pt>
                <c:pt idx="10584">
                  <c:v>-4.8848299999999997E-2</c:v>
                </c:pt>
                <c:pt idx="10585">
                  <c:v>-2.80175E-3</c:v>
                </c:pt>
                <c:pt idx="10586">
                  <c:v>3.5072100000000002E-2</c:v>
                </c:pt>
                <c:pt idx="10587">
                  <c:v>6.0418300000000001E-2</c:v>
                </c:pt>
                <c:pt idx="10588">
                  <c:v>3.4594199999999999E-2</c:v>
                </c:pt>
                <c:pt idx="10589">
                  <c:v>2.0187099999999999E-2</c:v>
                </c:pt>
                <c:pt idx="10590">
                  <c:v>5.4834099999999997E-2</c:v>
                </c:pt>
                <c:pt idx="10591">
                  <c:v>4.7836299999999998E-2</c:v>
                </c:pt>
                <c:pt idx="10592">
                  <c:v>1.8112900000000001E-2</c:v>
                </c:pt>
                <c:pt idx="10593">
                  <c:v>3.7482799999999997E-2</c:v>
                </c:pt>
                <c:pt idx="10594">
                  <c:v>6.7067699999999994E-2</c:v>
                </c:pt>
                <c:pt idx="10595">
                  <c:v>5.4835099999999998E-2</c:v>
                </c:pt>
                <c:pt idx="10596">
                  <c:v>1.72006E-2</c:v>
                </c:pt>
                <c:pt idx="10597">
                  <c:v>-2.0340800000000002E-3</c:v>
                </c:pt>
                <c:pt idx="10598">
                  <c:v>1.0692699999999999E-2</c:v>
                </c:pt>
                <c:pt idx="10599">
                  <c:v>-2.10239E-3</c:v>
                </c:pt>
                <c:pt idx="10600">
                  <c:v>-5.1149199999999999E-2</c:v>
                </c:pt>
                <c:pt idx="10601">
                  <c:v>-5.1234000000000002E-2</c:v>
                </c:pt>
                <c:pt idx="10602">
                  <c:v>-2.5978399999999999E-2</c:v>
                </c:pt>
                <c:pt idx="10603">
                  <c:v>-5.2427799999999997E-2</c:v>
                </c:pt>
                <c:pt idx="10604">
                  <c:v>-6.6511000000000001E-2</c:v>
                </c:pt>
                <c:pt idx="10605">
                  <c:v>3.2909200000000001E-3</c:v>
                </c:pt>
                <c:pt idx="10606">
                  <c:v>8.1298599999999999E-2</c:v>
                </c:pt>
                <c:pt idx="10607">
                  <c:v>7.1348599999999998E-2</c:v>
                </c:pt>
                <c:pt idx="10608">
                  <c:v>3.3165199999999999E-2</c:v>
                </c:pt>
                <c:pt idx="10609">
                  <c:v>4.8443000000000002E-3</c:v>
                </c:pt>
                <c:pt idx="10610">
                  <c:v>9.0774900000000006E-3</c:v>
                </c:pt>
                <c:pt idx="10611">
                  <c:v>0.185363</c:v>
                </c:pt>
                <c:pt idx="10612">
                  <c:v>0.50233799999999995</c:v>
                </c:pt>
                <c:pt idx="10613">
                  <c:v>0.67651799999999995</c:v>
                </c:pt>
                <c:pt idx="10614">
                  <c:v>0.46984199999999998</c:v>
                </c:pt>
                <c:pt idx="10615">
                  <c:v>0.26150600000000002</c:v>
                </c:pt>
                <c:pt idx="10616">
                  <c:v>0.22545299999999999</c:v>
                </c:pt>
                <c:pt idx="10617">
                  <c:v>0.19170799999999999</c:v>
                </c:pt>
                <c:pt idx="10618">
                  <c:v>0.14580199999999999</c:v>
                </c:pt>
                <c:pt idx="10619">
                  <c:v>0.15833700000000001</c:v>
                </c:pt>
                <c:pt idx="10620">
                  <c:v>0.21437600000000001</c:v>
                </c:pt>
                <c:pt idx="10621">
                  <c:v>0.225824</c:v>
                </c:pt>
                <c:pt idx="10622">
                  <c:v>0.17426700000000001</c:v>
                </c:pt>
                <c:pt idx="10623">
                  <c:v>0.11963799999999999</c:v>
                </c:pt>
                <c:pt idx="10624">
                  <c:v>8.8791499999999995E-2</c:v>
                </c:pt>
                <c:pt idx="10625">
                  <c:v>7.9228999999999994E-2</c:v>
                </c:pt>
                <c:pt idx="10626">
                  <c:v>7.21609E-2</c:v>
                </c:pt>
                <c:pt idx="10627">
                  <c:v>4.25431E-2</c:v>
                </c:pt>
                <c:pt idx="10628">
                  <c:v>-1.37193E-2</c:v>
                </c:pt>
                <c:pt idx="10629">
                  <c:v>-5.4921999999999999E-2</c:v>
                </c:pt>
                <c:pt idx="10630">
                  <c:v>-3.2013100000000002E-3</c:v>
                </c:pt>
                <c:pt idx="10631">
                  <c:v>4.7647000000000002E-2</c:v>
                </c:pt>
                <c:pt idx="10632">
                  <c:v>5.3102900000000001E-2</c:v>
                </c:pt>
                <c:pt idx="10633">
                  <c:v>7.2963E-2</c:v>
                </c:pt>
                <c:pt idx="10634">
                  <c:v>9.4584799999999997E-2</c:v>
                </c:pt>
                <c:pt idx="10635">
                  <c:v>8.1590700000000002E-2</c:v>
                </c:pt>
                <c:pt idx="10636">
                  <c:v>0.17655799999999999</c:v>
                </c:pt>
                <c:pt idx="10637">
                  <c:v>0.56585200000000002</c:v>
                </c:pt>
                <c:pt idx="10638">
                  <c:v>1.12452</c:v>
                </c:pt>
                <c:pt idx="10639">
                  <c:v>1.2671699999999999</c:v>
                </c:pt>
                <c:pt idx="10640">
                  <c:v>0.76558700000000002</c:v>
                </c:pt>
                <c:pt idx="10641">
                  <c:v>0.34793600000000002</c:v>
                </c:pt>
                <c:pt idx="10642">
                  <c:v>0.12082</c:v>
                </c:pt>
                <c:pt idx="10643">
                  <c:v>2.4582199999999998E-2</c:v>
                </c:pt>
                <c:pt idx="10644">
                  <c:v>3.7660800000000001E-2</c:v>
                </c:pt>
                <c:pt idx="10645">
                  <c:v>8.4484000000000004E-2</c:v>
                </c:pt>
                <c:pt idx="10646">
                  <c:v>9.1600000000000001E-2</c:v>
                </c:pt>
                <c:pt idx="10647">
                  <c:v>9.5343300000000006E-2</c:v>
                </c:pt>
                <c:pt idx="10648">
                  <c:v>9.1896400000000003E-2</c:v>
                </c:pt>
                <c:pt idx="10649">
                  <c:v>9.6081299999999994E-2</c:v>
                </c:pt>
                <c:pt idx="10650">
                  <c:v>9.8995100000000003E-2</c:v>
                </c:pt>
                <c:pt idx="10651">
                  <c:v>5.9797099999999999E-2</c:v>
                </c:pt>
                <c:pt idx="10652">
                  <c:v>-2.3538799999999999E-2</c:v>
                </c:pt>
                <c:pt idx="10653">
                  <c:v>-6.9951299999999994E-2</c:v>
                </c:pt>
                <c:pt idx="10654">
                  <c:v>-3.7865200000000002E-2</c:v>
                </c:pt>
                <c:pt idx="10655">
                  <c:v>6.8958999999999999E-3</c:v>
                </c:pt>
                <c:pt idx="10656">
                  <c:v>1.08059E-2</c:v>
                </c:pt>
                <c:pt idx="10657">
                  <c:v>3.5588E-3</c:v>
                </c:pt>
                <c:pt idx="10658">
                  <c:v>4.9535099999999999E-2</c:v>
                </c:pt>
                <c:pt idx="10659">
                  <c:v>0.12303699999999999</c:v>
                </c:pt>
                <c:pt idx="10660">
                  <c:v>0.127721</c:v>
                </c:pt>
                <c:pt idx="10661">
                  <c:v>9.98782E-2</c:v>
                </c:pt>
                <c:pt idx="10662">
                  <c:v>5.0773100000000002E-2</c:v>
                </c:pt>
                <c:pt idx="10663">
                  <c:v>5.6696400000000001E-2</c:v>
                </c:pt>
                <c:pt idx="10664">
                  <c:v>3.8205700000000002E-2</c:v>
                </c:pt>
                <c:pt idx="10665">
                  <c:v>8.0367500000000005E-3</c:v>
                </c:pt>
                <c:pt idx="10666">
                  <c:v>1.06114E-2</c:v>
                </c:pt>
                <c:pt idx="10667">
                  <c:v>3.23308E-2</c:v>
                </c:pt>
                <c:pt idx="10668">
                  <c:v>5.0296300000000002E-2</c:v>
                </c:pt>
                <c:pt idx="10669">
                  <c:v>7.6018000000000002E-2</c:v>
                </c:pt>
                <c:pt idx="10670">
                  <c:v>6.1898399999999999E-2</c:v>
                </c:pt>
                <c:pt idx="10671">
                  <c:v>5.8171400000000002E-3</c:v>
                </c:pt>
                <c:pt idx="10672">
                  <c:v>-6.5380199999999999E-2</c:v>
                </c:pt>
                <c:pt idx="10673">
                  <c:v>-8.1625400000000001E-2</c:v>
                </c:pt>
                <c:pt idx="10674">
                  <c:v>-2.1793799999999999E-2</c:v>
                </c:pt>
                <c:pt idx="10675">
                  <c:v>1.53881E-2</c:v>
                </c:pt>
                <c:pt idx="10676">
                  <c:v>2.7097599999999999E-2</c:v>
                </c:pt>
                <c:pt idx="10677">
                  <c:v>1.0071800000000001E-2</c:v>
                </c:pt>
                <c:pt idx="10678">
                  <c:v>-2.5435599999999999E-2</c:v>
                </c:pt>
                <c:pt idx="10679">
                  <c:v>-2.1814699999999999E-2</c:v>
                </c:pt>
                <c:pt idx="10680">
                  <c:v>1.95338E-2</c:v>
                </c:pt>
                <c:pt idx="10681">
                  <c:v>3.31025E-2</c:v>
                </c:pt>
                <c:pt idx="10682">
                  <c:v>2.9329999999999998E-2</c:v>
                </c:pt>
                <c:pt idx="10683">
                  <c:v>2.6048200000000001E-2</c:v>
                </c:pt>
                <c:pt idx="10684">
                  <c:v>3.7907999999999997E-2</c:v>
                </c:pt>
                <c:pt idx="10685">
                  <c:v>1.21762E-2</c:v>
                </c:pt>
                <c:pt idx="10686">
                  <c:v>-1.3298900000000001E-2</c:v>
                </c:pt>
                <c:pt idx="10687">
                  <c:v>1.2139500000000001E-3</c:v>
                </c:pt>
                <c:pt idx="10688">
                  <c:v>-6.91385E-3</c:v>
                </c:pt>
                <c:pt idx="10689">
                  <c:v>-4.5036E-2</c:v>
                </c:pt>
                <c:pt idx="10690">
                  <c:v>-6.4921900000000005E-2</c:v>
                </c:pt>
                <c:pt idx="10691">
                  <c:v>-6.17406E-2</c:v>
                </c:pt>
                <c:pt idx="10692">
                  <c:v>-2.9381999999999998E-2</c:v>
                </c:pt>
                <c:pt idx="10693">
                  <c:v>-1.28761E-2</c:v>
                </c:pt>
                <c:pt idx="10694">
                  <c:v>-1.9250000000000001E-3</c:v>
                </c:pt>
                <c:pt idx="10695">
                  <c:v>2.7617099999999999E-2</c:v>
                </c:pt>
                <c:pt idx="10696">
                  <c:v>1.7502400000000001E-2</c:v>
                </c:pt>
                <c:pt idx="10697">
                  <c:v>-3.4325100000000002E-3</c:v>
                </c:pt>
                <c:pt idx="10698">
                  <c:v>-1.99592E-3</c:v>
                </c:pt>
                <c:pt idx="10699">
                  <c:v>3.9010999999999997E-2</c:v>
                </c:pt>
                <c:pt idx="10700">
                  <c:v>9.7352900000000006E-2</c:v>
                </c:pt>
                <c:pt idx="10701">
                  <c:v>0.126247</c:v>
                </c:pt>
                <c:pt idx="10702">
                  <c:v>0.11830499999999999</c:v>
                </c:pt>
                <c:pt idx="10703">
                  <c:v>0.220277</c:v>
                </c:pt>
                <c:pt idx="10704">
                  <c:v>0.52968899999999997</c:v>
                </c:pt>
                <c:pt idx="10705">
                  <c:v>0.78547699999999998</c:v>
                </c:pt>
                <c:pt idx="10706">
                  <c:v>0.64047600000000005</c:v>
                </c:pt>
                <c:pt idx="10707">
                  <c:v>0.40029700000000001</c:v>
                </c:pt>
                <c:pt idx="10708">
                  <c:v>0.24152999999999999</c:v>
                </c:pt>
                <c:pt idx="10709">
                  <c:v>0.151529</c:v>
                </c:pt>
                <c:pt idx="10710">
                  <c:v>6.20618E-2</c:v>
                </c:pt>
                <c:pt idx="10711">
                  <c:v>-6.4909E-3</c:v>
                </c:pt>
                <c:pt idx="10712">
                  <c:v>-2.96318E-2</c:v>
                </c:pt>
                <c:pt idx="10713">
                  <c:v>-3.7165700000000003E-2</c:v>
                </c:pt>
                <c:pt idx="10714">
                  <c:v>-2.2557399999999998E-2</c:v>
                </c:pt>
                <c:pt idx="10715">
                  <c:v>-5.0108699999999997E-3</c:v>
                </c:pt>
                <c:pt idx="10716">
                  <c:v>-1.34368E-2</c:v>
                </c:pt>
                <c:pt idx="10717">
                  <c:v>7.4236800000000002E-3</c:v>
                </c:pt>
                <c:pt idx="10718">
                  <c:v>0.10623100000000001</c:v>
                </c:pt>
                <c:pt idx="10719">
                  <c:v>0.38480500000000001</c:v>
                </c:pt>
                <c:pt idx="10720">
                  <c:v>0.72616999999999998</c:v>
                </c:pt>
                <c:pt idx="10721">
                  <c:v>0.73606799999999994</c:v>
                </c:pt>
                <c:pt idx="10722">
                  <c:v>0.41228900000000002</c:v>
                </c:pt>
                <c:pt idx="10723">
                  <c:v>0.18734700000000001</c:v>
                </c:pt>
                <c:pt idx="10724">
                  <c:v>6.5978099999999998E-2</c:v>
                </c:pt>
                <c:pt idx="10725">
                  <c:v>4.5890800000000002E-2</c:v>
                </c:pt>
                <c:pt idx="10726">
                  <c:v>6.4894800000000002E-2</c:v>
                </c:pt>
                <c:pt idx="10727">
                  <c:v>4.0545699999999997E-2</c:v>
                </c:pt>
                <c:pt idx="10728">
                  <c:v>2.2812700000000002E-2</c:v>
                </c:pt>
                <c:pt idx="10729">
                  <c:v>2.90336E-2</c:v>
                </c:pt>
                <c:pt idx="10730">
                  <c:v>4.8018999999999999E-2</c:v>
                </c:pt>
                <c:pt idx="10731">
                  <c:v>7.5241500000000003E-2</c:v>
                </c:pt>
                <c:pt idx="10732">
                  <c:v>8.2006599999999999E-2</c:v>
                </c:pt>
                <c:pt idx="10733">
                  <c:v>7.3115200000000005E-2</c:v>
                </c:pt>
                <c:pt idx="10734">
                  <c:v>2.28702E-2</c:v>
                </c:pt>
                <c:pt idx="10735">
                  <c:v>-4.4199000000000002E-2</c:v>
                </c:pt>
                <c:pt idx="10736">
                  <c:v>-1.1202999999999999E-2</c:v>
                </c:pt>
                <c:pt idx="10737">
                  <c:v>5.5556800000000003E-2</c:v>
                </c:pt>
                <c:pt idx="10738">
                  <c:v>8.3421099999999998E-2</c:v>
                </c:pt>
                <c:pt idx="10739">
                  <c:v>9.0939199999999998E-2</c:v>
                </c:pt>
                <c:pt idx="10740">
                  <c:v>7.6103199999999996E-2</c:v>
                </c:pt>
                <c:pt idx="10741">
                  <c:v>9.9940100000000004E-2</c:v>
                </c:pt>
                <c:pt idx="10742">
                  <c:v>0.31757400000000002</c:v>
                </c:pt>
                <c:pt idx="10743">
                  <c:v>0.56329700000000005</c:v>
                </c:pt>
                <c:pt idx="10744">
                  <c:v>0.51946199999999998</c:v>
                </c:pt>
                <c:pt idx="10745">
                  <c:v>0.33394699999999999</c:v>
                </c:pt>
                <c:pt idx="10746">
                  <c:v>0.23405300000000001</c:v>
                </c:pt>
                <c:pt idx="10747">
                  <c:v>0.22955400000000001</c:v>
                </c:pt>
                <c:pt idx="10748">
                  <c:v>0.44957900000000001</c:v>
                </c:pt>
                <c:pt idx="10749">
                  <c:v>1.10605</c:v>
                </c:pt>
                <c:pt idx="10750">
                  <c:v>1.7094199999999999</c:v>
                </c:pt>
                <c:pt idx="10751">
                  <c:v>1.4044000000000001</c:v>
                </c:pt>
                <c:pt idx="10752">
                  <c:v>0.70890799999999998</c:v>
                </c:pt>
                <c:pt idx="10753">
                  <c:v>0.354514</c:v>
                </c:pt>
                <c:pt idx="10754">
                  <c:v>0.20804900000000001</c:v>
                </c:pt>
                <c:pt idx="10755">
                  <c:v>0.15603600000000001</c:v>
                </c:pt>
                <c:pt idx="10756">
                  <c:v>0.12503600000000001</c:v>
                </c:pt>
                <c:pt idx="10757">
                  <c:v>7.7265799999999996E-2</c:v>
                </c:pt>
                <c:pt idx="10758">
                  <c:v>3.05659E-2</c:v>
                </c:pt>
                <c:pt idx="10759">
                  <c:v>4.2113499999999998E-2</c:v>
                </c:pt>
                <c:pt idx="10760">
                  <c:v>5.2090600000000001E-2</c:v>
                </c:pt>
                <c:pt idx="10761">
                  <c:v>3.6171200000000001E-2</c:v>
                </c:pt>
                <c:pt idx="10762">
                  <c:v>2.2444599999999999E-2</c:v>
                </c:pt>
                <c:pt idx="10763">
                  <c:v>2.8086699999999999E-2</c:v>
                </c:pt>
                <c:pt idx="10764">
                  <c:v>1.1590899999999999E-2</c:v>
                </c:pt>
                <c:pt idx="10765">
                  <c:v>-7.0992700000000004E-3</c:v>
                </c:pt>
                <c:pt idx="10766">
                  <c:v>4.4048500000000001E-3</c:v>
                </c:pt>
                <c:pt idx="10767">
                  <c:v>7.1755600000000003E-2</c:v>
                </c:pt>
                <c:pt idx="10768">
                  <c:v>7.0696800000000004E-2</c:v>
                </c:pt>
                <c:pt idx="10769">
                  <c:v>5.5195599999999997E-2</c:v>
                </c:pt>
                <c:pt idx="10770">
                  <c:v>7.3093500000000006E-2</c:v>
                </c:pt>
                <c:pt idx="10771">
                  <c:v>4.9468900000000003E-2</c:v>
                </c:pt>
                <c:pt idx="10772">
                  <c:v>4.1402099999999997E-2</c:v>
                </c:pt>
                <c:pt idx="10773">
                  <c:v>2.4711199999999999E-2</c:v>
                </c:pt>
                <c:pt idx="10774">
                  <c:v>-1.8109699999999999E-2</c:v>
                </c:pt>
                <c:pt idx="10775">
                  <c:v>-6.56611E-3</c:v>
                </c:pt>
                <c:pt idx="10776">
                  <c:v>2.40935E-2</c:v>
                </c:pt>
                <c:pt idx="10777">
                  <c:v>7.8149200000000002E-2</c:v>
                </c:pt>
                <c:pt idx="10778">
                  <c:v>0.15249299999999999</c:v>
                </c:pt>
                <c:pt idx="10779">
                  <c:v>0.27521200000000001</c:v>
                </c:pt>
                <c:pt idx="10780">
                  <c:v>0.46940700000000002</c:v>
                </c:pt>
                <c:pt idx="10781">
                  <c:v>0.54235299999999997</c:v>
                </c:pt>
                <c:pt idx="10782">
                  <c:v>0.40070600000000001</c:v>
                </c:pt>
                <c:pt idx="10783">
                  <c:v>0.236008</c:v>
                </c:pt>
                <c:pt idx="10784">
                  <c:v>0.11544500000000001</c:v>
                </c:pt>
                <c:pt idx="10785">
                  <c:v>8.2120299999999993E-2</c:v>
                </c:pt>
                <c:pt idx="10786">
                  <c:v>0.134686</c:v>
                </c:pt>
                <c:pt idx="10787">
                  <c:v>0.143983</c:v>
                </c:pt>
                <c:pt idx="10788">
                  <c:v>0.21906400000000001</c:v>
                </c:pt>
                <c:pt idx="10789">
                  <c:v>0.53529800000000005</c:v>
                </c:pt>
                <c:pt idx="10790">
                  <c:v>0.95076000000000005</c:v>
                </c:pt>
                <c:pt idx="10791">
                  <c:v>0.93668700000000005</c:v>
                </c:pt>
                <c:pt idx="10792">
                  <c:v>0.55712099999999998</c:v>
                </c:pt>
                <c:pt idx="10793">
                  <c:v>0.32482499999999997</c:v>
                </c:pt>
                <c:pt idx="10794">
                  <c:v>0.19392799999999999</c:v>
                </c:pt>
                <c:pt idx="10795">
                  <c:v>0.13538900000000001</c:v>
                </c:pt>
                <c:pt idx="10796">
                  <c:v>0.118314</c:v>
                </c:pt>
                <c:pt idx="10797">
                  <c:v>0.10546899999999999</c:v>
                </c:pt>
                <c:pt idx="10798">
                  <c:v>6.7191299999999995E-2</c:v>
                </c:pt>
                <c:pt idx="10799">
                  <c:v>3.2426400000000001E-2</c:v>
                </c:pt>
                <c:pt idx="10800">
                  <c:v>4.8026199999999996E-3</c:v>
                </c:pt>
                <c:pt idx="10801">
                  <c:v>-9.2771599999999996E-3</c:v>
                </c:pt>
                <c:pt idx="10802">
                  <c:v>1.0885799999999999E-2</c:v>
                </c:pt>
                <c:pt idx="10803">
                  <c:v>3.9102999999999999E-2</c:v>
                </c:pt>
                <c:pt idx="10804">
                  <c:v>3.4353799999999997E-2</c:v>
                </c:pt>
                <c:pt idx="10805">
                  <c:v>-2.1648000000000001E-2</c:v>
                </c:pt>
                <c:pt idx="10806">
                  <c:v>-4.6030700000000001E-2</c:v>
                </c:pt>
                <c:pt idx="10807">
                  <c:v>-4.3051699999999998E-2</c:v>
                </c:pt>
                <c:pt idx="10808">
                  <c:v>1.4253699999999999E-2</c:v>
                </c:pt>
                <c:pt idx="10809">
                  <c:v>9.0062299999999998E-2</c:v>
                </c:pt>
                <c:pt idx="10810">
                  <c:v>0.13863200000000001</c:v>
                </c:pt>
                <c:pt idx="10811">
                  <c:v>0.109668</c:v>
                </c:pt>
                <c:pt idx="10812">
                  <c:v>8.18691E-2</c:v>
                </c:pt>
                <c:pt idx="10813">
                  <c:v>7.8166700000000006E-2</c:v>
                </c:pt>
                <c:pt idx="10814">
                  <c:v>3.7196100000000003E-2</c:v>
                </c:pt>
                <c:pt idx="10815">
                  <c:v>1.01133E-4</c:v>
                </c:pt>
                <c:pt idx="10816">
                  <c:v>-1.4097699999999999E-2</c:v>
                </c:pt>
                <c:pt idx="10817">
                  <c:v>6.08362E-2</c:v>
                </c:pt>
                <c:pt idx="10818">
                  <c:v>0.113755</c:v>
                </c:pt>
                <c:pt idx="10819">
                  <c:v>0.11433599999999999</c:v>
                </c:pt>
                <c:pt idx="10820">
                  <c:v>5.2139199999999997E-2</c:v>
                </c:pt>
                <c:pt idx="10821">
                  <c:v>6.9185699999999998E-3</c:v>
                </c:pt>
                <c:pt idx="10822">
                  <c:v>-1.3824299999999999E-2</c:v>
                </c:pt>
                <c:pt idx="10823">
                  <c:v>-2.9421300000000001E-2</c:v>
                </c:pt>
                <c:pt idx="10824">
                  <c:v>-1.5772600000000001E-2</c:v>
                </c:pt>
                <c:pt idx="10825">
                  <c:v>1.1704900000000001E-2</c:v>
                </c:pt>
                <c:pt idx="10826">
                  <c:v>1.5522599999999999E-2</c:v>
                </c:pt>
                <c:pt idx="10827">
                  <c:v>1.1132E-2</c:v>
                </c:pt>
                <c:pt idx="10828">
                  <c:v>3.8560799999999999E-2</c:v>
                </c:pt>
                <c:pt idx="10829">
                  <c:v>8.7037400000000001E-2</c:v>
                </c:pt>
                <c:pt idx="10830">
                  <c:v>0.12879399999999999</c:v>
                </c:pt>
                <c:pt idx="10831">
                  <c:v>0.107491</c:v>
                </c:pt>
                <c:pt idx="10832">
                  <c:v>7.0158399999999996E-2</c:v>
                </c:pt>
                <c:pt idx="10833">
                  <c:v>2.0768700000000001E-2</c:v>
                </c:pt>
                <c:pt idx="10834">
                  <c:v>-4.1657199999999998E-2</c:v>
                </c:pt>
                <c:pt idx="10835">
                  <c:v>-1.8863700000000001E-2</c:v>
                </c:pt>
                <c:pt idx="10836">
                  <c:v>4.3240599999999997E-2</c:v>
                </c:pt>
                <c:pt idx="10837">
                  <c:v>2.3782500000000002E-2</c:v>
                </c:pt>
                <c:pt idx="10838">
                  <c:v>-1.8033500000000001E-2</c:v>
                </c:pt>
                <c:pt idx="10839">
                  <c:v>3.27027E-3</c:v>
                </c:pt>
                <c:pt idx="10840">
                  <c:v>8.0875900000000001E-2</c:v>
                </c:pt>
                <c:pt idx="10841">
                  <c:v>0.150449</c:v>
                </c:pt>
                <c:pt idx="10842">
                  <c:v>0.145178</c:v>
                </c:pt>
                <c:pt idx="10843">
                  <c:v>0.10392700000000001</c:v>
                </c:pt>
                <c:pt idx="10844">
                  <c:v>0.114888</c:v>
                </c:pt>
                <c:pt idx="10845">
                  <c:v>0.16558999999999999</c:v>
                </c:pt>
                <c:pt idx="10846">
                  <c:v>0.28791</c:v>
                </c:pt>
                <c:pt idx="10847">
                  <c:v>0.52286500000000002</c:v>
                </c:pt>
                <c:pt idx="10848">
                  <c:v>0.56928900000000004</c:v>
                </c:pt>
                <c:pt idx="10849">
                  <c:v>0.41073999999999999</c:v>
                </c:pt>
                <c:pt idx="10850">
                  <c:v>0.34451900000000002</c:v>
                </c:pt>
                <c:pt idx="10851">
                  <c:v>0.28592099999999998</c:v>
                </c:pt>
                <c:pt idx="10852">
                  <c:v>0.20416500000000001</c:v>
                </c:pt>
                <c:pt idx="10853">
                  <c:v>0.150751</c:v>
                </c:pt>
                <c:pt idx="10854">
                  <c:v>0.122115</c:v>
                </c:pt>
                <c:pt idx="10855">
                  <c:v>9.3519099999999994E-2</c:v>
                </c:pt>
                <c:pt idx="10856">
                  <c:v>0.103659</c:v>
                </c:pt>
                <c:pt idx="10857">
                  <c:v>0.14372199999999999</c:v>
                </c:pt>
                <c:pt idx="10858">
                  <c:v>0.35327999999999998</c:v>
                </c:pt>
                <c:pt idx="10859">
                  <c:v>0.75955099999999998</c:v>
                </c:pt>
                <c:pt idx="10860">
                  <c:v>0.84416800000000003</c:v>
                </c:pt>
                <c:pt idx="10861">
                  <c:v>0.53154800000000002</c:v>
                </c:pt>
                <c:pt idx="10862">
                  <c:v>0.29315200000000002</c:v>
                </c:pt>
                <c:pt idx="10863">
                  <c:v>0.19250700000000001</c:v>
                </c:pt>
                <c:pt idx="10864">
                  <c:v>0.12717500000000001</c:v>
                </c:pt>
                <c:pt idx="10865">
                  <c:v>0.109829</c:v>
                </c:pt>
                <c:pt idx="10866">
                  <c:v>0.110444</c:v>
                </c:pt>
                <c:pt idx="10867">
                  <c:v>0.142734</c:v>
                </c:pt>
                <c:pt idx="10868">
                  <c:v>0.147254</c:v>
                </c:pt>
                <c:pt idx="10869">
                  <c:v>0.14931</c:v>
                </c:pt>
                <c:pt idx="10870">
                  <c:v>0.18820700000000001</c:v>
                </c:pt>
                <c:pt idx="10871">
                  <c:v>0.12656999999999999</c:v>
                </c:pt>
                <c:pt idx="10872">
                  <c:v>7.7329499999999995E-2</c:v>
                </c:pt>
                <c:pt idx="10873">
                  <c:v>8.3404400000000004E-2</c:v>
                </c:pt>
                <c:pt idx="10874">
                  <c:v>6.8306099999999995E-2</c:v>
                </c:pt>
                <c:pt idx="10875">
                  <c:v>2.8705999999999999E-2</c:v>
                </c:pt>
                <c:pt idx="10876">
                  <c:v>-2.2392100000000002E-2</c:v>
                </c:pt>
                <c:pt idx="10877">
                  <c:v>-4.6003200000000001E-2</c:v>
                </c:pt>
                <c:pt idx="10878">
                  <c:v>-2.5593899999999999E-2</c:v>
                </c:pt>
                <c:pt idx="10879">
                  <c:v>1.8679899999999999E-2</c:v>
                </c:pt>
                <c:pt idx="10880">
                  <c:v>3.9513800000000002E-2</c:v>
                </c:pt>
                <c:pt idx="10881">
                  <c:v>6.62296E-2</c:v>
                </c:pt>
                <c:pt idx="10882">
                  <c:v>7.1335499999999996E-2</c:v>
                </c:pt>
                <c:pt idx="10883">
                  <c:v>4.3746E-2</c:v>
                </c:pt>
                <c:pt idx="10884">
                  <c:v>1.1759800000000001E-2</c:v>
                </c:pt>
                <c:pt idx="10885">
                  <c:v>3.1997600000000001E-2</c:v>
                </c:pt>
                <c:pt idx="10886">
                  <c:v>9.0701500000000004E-2</c:v>
                </c:pt>
                <c:pt idx="10887">
                  <c:v>0.122229</c:v>
                </c:pt>
                <c:pt idx="10888">
                  <c:v>0.115574</c:v>
                </c:pt>
                <c:pt idx="10889">
                  <c:v>0.408474</c:v>
                </c:pt>
                <c:pt idx="10890">
                  <c:v>8.4582900000000003E-2</c:v>
                </c:pt>
                <c:pt idx="10891">
                  <c:v>0.242171</c:v>
                </c:pt>
                <c:pt idx="10892">
                  <c:v>0.124956</c:v>
                </c:pt>
                <c:pt idx="10893">
                  <c:v>6.1035699999999998E-2</c:v>
                </c:pt>
                <c:pt idx="10894">
                  <c:v>-5.2115299999999998E-3</c:v>
                </c:pt>
                <c:pt idx="10895">
                  <c:v>-4.7568899999999997E-2</c:v>
                </c:pt>
                <c:pt idx="10896">
                  <c:v>-3.005E-2</c:v>
                </c:pt>
                <c:pt idx="10897">
                  <c:v>7.6522600000000001E-3</c:v>
                </c:pt>
                <c:pt idx="10898">
                  <c:v>3.6593100000000003E-2</c:v>
                </c:pt>
                <c:pt idx="10899">
                  <c:v>6.5429500000000002E-2</c:v>
                </c:pt>
                <c:pt idx="10900">
                  <c:v>3.3442E-2</c:v>
                </c:pt>
                <c:pt idx="10901">
                  <c:v>5.6764500000000004E-3</c:v>
                </c:pt>
                <c:pt idx="10902">
                  <c:v>6.9284100000000001E-2</c:v>
                </c:pt>
                <c:pt idx="10903">
                  <c:v>0.14077300000000001</c:v>
                </c:pt>
                <c:pt idx="10904">
                  <c:v>9.0398400000000004E-2</c:v>
                </c:pt>
                <c:pt idx="10905">
                  <c:v>2.2791499999999999E-2</c:v>
                </c:pt>
                <c:pt idx="10906">
                  <c:v>3.5537600000000003E-2</c:v>
                </c:pt>
                <c:pt idx="10907">
                  <c:v>0.13147500000000001</c:v>
                </c:pt>
                <c:pt idx="10908">
                  <c:v>0.234871</c:v>
                </c:pt>
                <c:pt idx="10909">
                  <c:v>0.21656600000000001</c:v>
                </c:pt>
                <c:pt idx="10910">
                  <c:v>0.14865</c:v>
                </c:pt>
                <c:pt idx="10911">
                  <c:v>0.107974</c:v>
                </c:pt>
                <c:pt idx="10912">
                  <c:v>6.9345900000000002E-2</c:v>
                </c:pt>
                <c:pt idx="10913">
                  <c:v>4.45961E-2</c:v>
                </c:pt>
                <c:pt idx="10914">
                  <c:v>3.2519100000000002E-2</c:v>
                </c:pt>
                <c:pt idx="10915">
                  <c:v>2.1247800000000001E-2</c:v>
                </c:pt>
                <c:pt idx="10916">
                  <c:v>-6.71859E-3</c:v>
                </c:pt>
                <c:pt idx="10917">
                  <c:v>3.1819699999999999E-2</c:v>
                </c:pt>
                <c:pt idx="10918">
                  <c:v>9.6142699999999998E-2</c:v>
                </c:pt>
                <c:pt idx="10919">
                  <c:v>0.100651</c:v>
                </c:pt>
                <c:pt idx="10920">
                  <c:v>6.5242900000000006E-2</c:v>
                </c:pt>
                <c:pt idx="10921">
                  <c:v>6.2716099999999997E-2</c:v>
                </c:pt>
                <c:pt idx="10922">
                  <c:v>0.117086</c:v>
                </c:pt>
                <c:pt idx="10923">
                  <c:v>0.128636</c:v>
                </c:pt>
                <c:pt idx="10924">
                  <c:v>9.9529199999999998E-2</c:v>
                </c:pt>
                <c:pt idx="10925">
                  <c:v>0.221251</c:v>
                </c:pt>
                <c:pt idx="10926">
                  <c:v>0.71287699999999998</c:v>
                </c:pt>
                <c:pt idx="10927">
                  <c:v>1.2827599999999999</c:v>
                </c:pt>
                <c:pt idx="10928">
                  <c:v>1.2439800000000001</c:v>
                </c:pt>
                <c:pt idx="10929">
                  <c:v>0.70890600000000004</c:v>
                </c:pt>
                <c:pt idx="10930">
                  <c:v>0.34270200000000001</c:v>
                </c:pt>
                <c:pt idx="10931">
                  <c:v>0.18793399999999999</c:v>
                </c:pt>
                <c:pt idx="10932">
                  <c:v>0.14827000000000001</c:v>
                </c:pt>
                <c:pt idx="10933">
                  <c:v>0.122019</c:v>
                </c:pt>
                <c:pt idx="10934">
                  <c:v>7.7454599999999998E-2</c:v>
                </c:pt>
                <c:pt idx="10935">
                  <c:v>-8.7138700000000003E-3</c:v>
                </c:pt>
                <c:pt idx="10936">
                  <c:v>-5.5414400000000003E-2</c:v>
                </c:pt>
                <c:pt idx="10937">
                  <c:v>-6.5258899999999995E-2</c:v>
                </c:pt>
                <c:pt idx="10938">
                  <c:v>-3.52868E-2</c:v>
                </c:pt>
                <c:pt idx="10939">
                  <c:v>-4.7967500000000003E-2</c:v>
                </c:pt>
                <c:pt idx="10940">
                  <c:v>-8.65316E-2</c:v>
                </c:pt>
                <c:pt idx="10941">
                  <c:v>-8.3802600000000005E-2</c:v>
                </c:pt>
                <c:pt idx="10942">
                  <c:v>-3.08813E-2</c:v>
                </c:pt>
                <c:pt idx="10943">
                  <c:v>4.2572100000000002E-2</c:v>
                </c:pt>
                <c:pt idx="10944">
                  <c:v>9.6278000000000002E-2</c:v>
                </c:pt>
                <c:pt idx="10945">
                  <c:v>6.7191799999999996E-2</c:v>
                </c:pt>
                <c:pt idx="10946">
                  <c:v>1.99767E-2</c:v>
                </c:pt>
                <c:pt idx="10947">
                  <c:v>3.0970999999999999E-2</c:v>
                </c:pt>
                <c:pt idx="10948">
                  <c:v>6.5918699999999997E-2</c:v>
                </c:pt>
                <c:pt idx="10949">
                  <c:v>9.0056999999999998E-2</c:v>
                </c:pt>
                <c:pt idx="10950">
                  <c:v>5.5360800000000002E-2</c:v>
                </c:pt>
                <c:pt idx="10951">
                  <c:v>1.7517700000000001E-2</c:v>
                </c:pt>
                <c:pt idx="10952">
                  <c:v>2.1947000000000001E-2</c:v>
                </c:pt>
                <c:pt idx="10953">
                  <c:v>5.46969E-2</c:v>
                </c:pt>
                <c:pt idx="10954">
                  <c:v>8.7443300000000002E-2</c:v>
                </c:pt>
                <c:pt idx="10955">
                  <c:v>7.6340599999999995E-2</c:v>
                </c:pt>
                <c:pt idx="10956">
                  <c:v>7.4621499999999993E-2</c:v>
                </c:pt>
                <c:pt idx="10957">
                  <c:v>8.4508799999999995E-2</c:v>
                </c:pt>
                <c:pt idx="10958">
                  <c:v>7.6630199999999996E-2</c:v>
                </c:pt>
                <c:pt idx="10959">
                  <c:v>8.4588200000000002E-2</c:v>
                </c:pt>
                <c:pt idx="10960">
                  <c:v>7.8424199999999999E-2</c:v>
                </c:pt>
                <c:pt idx="10961">
                  <c:v>3.41488E-2</c:v>
                </c:pt>
                <c:pt idx="10962">
                  <c:v>9.9542399999999996E-3</c:v>
                </c:pt>
                <c:pt idx="10963">
                  <c:v>5.1978999999999997E-2</c:v>
                </c:pt>
                <c:pt idx="10964">
                  <c:v>0.16547300000000001</c:v>
                </c:pt>
                <c:pt idx="10965">
                  <c:v>0.228489</c:v>
                </c:pt>
                <c:pt idx="10966">
                  <c:v>0.150334</c:v>
                </c:pt>
                <c:pt idx="10967">
                  <c:v>7.2546200000000005E-2</c:v>
                </c:pt>
                <c:pt idx="10968">
                  <c:v>6.3996999999999998E-2</c:v>
                </c:pt>
                <c:pt idx="10969">
                  <c:v>9.8829200000000006E-2</c:v>
                </c:pt>
                <c:pt idx="10970">
                  <c:v>0.13528699999999999</c:v>
                </c:pt>
                <c:pt idx="10971">
                  <c:v>0.156081</c:v>
                </c:pt>
                <c:pt idx="10972">
                  <c:v>0.16056999999999999</c:v>
                </c:pt>
                <c:pt idx="10973">
                  <c:v>0.19585</c:v>
                </c:pt>
                <c:pt idx="10974">
                  <c:v>0.45826</c:v>
                </c:pt>
                <c:pt idx="10975">
                  <c:v>0.93055500000000002</c:v>
                </c:pt>
                <c:pt idx="10976">
                  <c:v>1.05071</c:v>
                </c:pt>
                <c:pt idx="10977">
                  <c:v>0.62283599999999995</c:v>
                </c:pt>
                <c:pt idx="10978">
                  <c:v>0.31025900000000001</c:v>
                </c:pt>
                <c:pt idx="10979">
                  <c:v>0.14873600000000001</c:v>
                </c:pt>
                <c:pt idx="10980">
                  <c:v>0.108699</c:v>
                </c:pt>
                <c:pt idx="10981">
                  <c:v>0.123435</c:v>
                </c:pt>
                <c:pt idx="10982">
                  <c:v>0.14493400000000001</c:v>
                </c:pt>
                <c:pt idx="10983">
                  <c:v>0.12628200000000001</c:v>
                </c:pt>
                <c:pt idx="10984">
                  <c:v>5.4193400000000003E-2</c:v>
                </c:pt>
                <c:pt idx="10985">
                  <c:v>3.1622500000000001E-3</c:v>
                </c:pt>
                <c:pt idx="10986">
                  <c:v>8.8301899999999999E-3</c:v>
                </c:pt>
                <c:pt idx="10987">
                  <c:v>3.7806800000000002E-2</c:v>
                </c:pt>
                <c:pt idx="10988">
                  <c:v>6.4277600000000004E-2</c:v>
                </c:pt>
                <c:pt idx="10989">
                  <c:v>6.9942900000000002E-2</c:v>
                </c:pt>
                <c:pt idx="10990">
                  <c:v>5.4273500000000002E-2</c:v>
                </c:pt>
                <c:pt idx="10991">
                  <c:v>5.3774299999999997E-2</c:v>
                </c:pt>
                <c:pt idx="10992">
                  <c:v>8.5428699999999996E-2</c:v>
                </c:pt>
                <c:pt idx="10993">
                  <c:v>8.52464E-2</c:v>
                </c:pt>
                <c:pt idx="10994">
                  <c:v>6.0551500000000001E-2</c:v>
                </c:pt>
                <c:pt idx="10995">
                  <c:v>8.8263900000000006E-2</c:v>
                </c:pt>
                <c:pt idx="10996">
                  <c:v>0.29169499999999998</c:v>
                </c:pt>
                <c:pt idx="10997">
                  <c:v>0.79616200000000004</c:v>
                </c:pt>
                <c:pt idx="10998">
                  <c:v>1.2544</c:v>
                </c:pt>
                <c:pt idx="10999">
                  <c:v>1.1066400000000001</c:v>
                </c:pt>
                <c:pt idx="11000">
                  <c:v>0.63196200000000002</c:v>
                </c:pt>
                <c:pt idx="11001">
                  <c:v>0.31972099999999998</c:v>
                </c:pt>
                <c:pt idx="11002">
                  <c:v>0.149647</c:v>
                </c:pt>
                <c:pt idx="11003">
                  <c:v>5.4343599999999999E-2</c:v>
                </c:pt>
                <c:pt idx="11004">
                  <c:v>-2.8278700000000001E-3</c:v>
                </c:pt>
                <c:pt idx="11005">
                  <c:v>-3.4036200000000003E-2</c:v>
                </c:pt>
                <c:pt idx="11006">
                  <c:v>-2.1377500000000001E-2</c:v>
                </c:pt>
                <c:pt idx="11007">
                  <c:v>6.5003900000000004E-4</c:v>
                </c:pt>
                <c:pt idx="11008">
                  <c:v>2.4108500000000001E-2</c:v>
                </c:pt>
                <c:pt idx="11009">
                  <c:v>5.59097E-2</c:v>
                </c:pt>
                <c:pt idx="11010">
                  <c:v>7.2971300000000003E-2</c:v>
                </c:pt>
                <c:pt idx="11011">
                  <c:v>0.10218000000000001</c:v>
                </c:pt>
                <c:pt idx="11012">
                  <c:v>0.22198499999999999</c:v>
                </c:pt>
                <c:pt idx="11013">
                  <c:v>0.335032</c:v>
                </c:pt>
                <c:pt idx="11014">
                  <c:v>0.19131699999999999</c:v>
                </c:pt>
                <c:pt idx="11015">
                  <c:v>-1.0843500000000001E-2</c:v>
                </c:pt>
                <c:pt idx="11016">
                  <c:v>-7.7221399999999997E-3</c:v>
                </c:pt>
                <c:pt idx="11017">
                  <c:v>5.9963900000000001E-2</c:v>
                </c:pt>
                <c:pt idx="11018">
                  <c:v>9.5900399999999997E-2</c:v>
                </c:pt>
                <c:pt idx="11019">
                  <c:v>0.15865599999999999</c:v>
                </c:pt>
                <c:pt idx="11020">
                  <c:v>0.32238499999999998</c:v>
                </c:pt>
                <c:pt idx="11021">
                  <c:v>0.52870200000000001</c:v>
                </c:pt>
                <c:pt idx="11022">
                  <c:v>0.51974399999999998</c:v>
                </c:pt>
                <c:pt idx="11023">
                  <c:v>0.31382900000000002</c:v>
                </c:pt>
                <c:pt idx="11024">
                  <c:v>0.18751499999999999</c:v>
                </c:pt>
                <c:pt idx="11025">
                  <c:v>0.13770399999999999</c:v>
                </c:pt>
                <c:pt idx="11026">
                  <c:v>9.8496500000000001E-2</c:v>
                </c:pt>
                <c:pt idx="11027">
                  <c:v>6.7553500000000002E-2</c:v>
                </c:pt>
                <c:pt idx="11028">
                  <c:v>4.8738200000000002E-2</c:v>
                </c:pt>
                <c:pt idx="11029">
                  <c:v>4.44547E-2</c:v>
                </c:pt>
                <c:pt idx="11030">
                  <c:v>4.5536E-2</c:v>
                </c:pt>
                <c:pt idx="11031">
                  <c:v>2.1772099999999999E-2</c:v>
                </c:pt>
                <c:pt idx="11032">
                  <c:v>1.0977900000000001E-2</c:v>
                </c:pt>
                <c:pt idx="11033">
                  <c:v>1.1989E-2</c:v>
                </c:pt>
                <c:pt idx="11034">
                  <c:v>1.6142500000000001E-2</c:v>
                </c:pt>
                <c:pt idx="11035">
                  <c:v>8.8940500000000006E-3</c:v>
                </c:pt>
                <c:pt idx="11036">
                  <c:v>-7.9545299999999996E-3</c:v>
                </c:pt>
                <c:pt idx="11037">
                  <c:v>-2.97288E-2</c:v>
                </c:pt>
                <c:pt idx="11038">
                  <c:v>1.34605E-2</c:v>
                </c:pt>
                <c:pt idx="11039">
                  <c:v>6.4612699999999995E-2</c:v>
                </c:pt>
                <c:pt idx="11040">
                  <c:v>5.3636999999999997E-2</c:v>
                </c:pt>
                <c:pt idx="11041">
                  <c:v>3.6447100000000003E-2</c:v>
                </c:pt>
                <c:pt idx="11042">
                  <c:v>4.0181500000000002E-2</c:v>
                </c:pt>
                <c:pt idx="11043">
                  <c:v>4.9581800000000002E-2</c:v>
                </c:pt>
                <c:pt idx="11044">
                  <c:v>4.5831400000000001E-2</c:v>
                </c:pt>
                <c:pt idx="11045">
                  <c:v>4.3506799999999998E-2</c:v>
                </c:pt>
                <c:pt idx="11046">
                  <c:v>5.2075000000000003E-2</c:v>
                </c:pt>
                <c:pt idx="11047">
                  <c:v>1.79431E-2</c:v>
                </c:pt>
                <c:pt idx="11048">
                  <c:v>5.7608399999999997E-3</c:v>
                </c:pt>
                <c:pt idx="11049">
                  <c:v>9.9610400000000009E-3</c:v>
                </c:pt>
                <c:pt idx="11050">
                  <c:v>1.02357E-2</c:v>
                </c:pt>
                <c:pt idx="11051">
                  <c:v>5.6715599999999998E-2</c:v>
                </c:pt>
                <c:pt idx="11052">
                  <c:v>9.3311900000000003E-2</c:v>
                </c:pt>
                <c:pt idx="11053">
                  <c:v>0.100895</c:v>
                </c:pt>
                <c:pt idx="11054">
                  <c:v>9.0537099999999995E-2</c:v>
                </c:pt>
                <c:pt idx="11055">
                  <c:v>5.2200400000000001E-2</c:v>
                </c:pt>
                <c:pt idx="11056">
                  <c:v>4.0814799999999998E-2</c:v>
                </c:pt>
                <c:pt idx="11057">
                  <c:v>3.4743099999999999E-2</c:v>
                </c:pt>
                <c:pt idx="11058">
                  <c:v>1.7654400000000001E-2</c:v>
                </c:pt>
                <c:pt idx="11059">
                  <c:v>2.8095999999999999E-2</c:v>
                </c:pt>
                <c:pt idx="11060">
                  <c:v>6.0079300000000002E-2</c:v>
                </c:pt>
                <c:pt idx="11061">
                  <c:v>5.6952999999999997E-2</c:v>
                </c:pt>
                <c:pt idx="11062">
                  <c:v>6.62472E-4</c:v>
                </c:pt>
                <c:pt idx="11063">
                  <c:v>-3.5993999999999998E-2</c:v>
                </c:pt>
                <c:pt idx="11064">
                  <c:v>-2.8983100000000001E-2</c:v>
                </c:pt>
                <c:pt idx="11065">
                  <c:v>-4.9124800000000001E-4</c:v>
                </c:pt>
                <c:pt idx="11066">
                  <c:v>4.7324900000000003E-2</c:v>
                </c:pt>
                <c:pt idx="11067">
                  <c:v>7.1512400000000004E-2</c:v>
                </c:pt>
                <c:pt idx="11068">
                  <c:v>7.6826099999999994E-2</c:v>
                </c:pt>
                <c:pt idx="11069">
                  <c:v>5.87441E-2</c:v>
                </c:pt>
                <c:pt idx="11070">
                  <c:v>5.0112200000000003E-3</c:v>
                </c:pt>
                <c:pt idx="11071">
                  <c:v>-6.3450900000000003E-3</c:v>
                </c:pt>
                <c:pt idx="11072">
                  <c:v>3.9554400000000003E-2</c:v>
                </c:pt>
                <c:pt idx="11073">
                  <c:v>7.2871199999999997E-2</c:v>
                </c:pt>
                <c:pt idx="11074">
                  <c:v>4.0671899999999997E-2</c:v>
                </c:pt>
                <c:pt idx="11075">
                  <c:v>2.2247099999999999E-2</c:v>
                </c:pt>
                <c:pt idx="11076">
                  <c:v>3.1881800000000002E-2</c:v>
                </c:pt>
                <c:pt idx="11077">
                  <c:v>5.7423399999999999E-2</c:v>
                </c:pt>
                <c:pt idx="11078">
                  <c:v>5.5996999999999998E-2</c:v>
                </c:pt>
                <c:pt idx="11079">
                  <c:v>8.8529400000000001E-3</c:v>
                </c:pt>
                <c:pt idx="11080">
                  <c:v>2.1748699999999999E-2</c:v>
                </c:pt>
                <c:pt idx="11081">
                  <c:v>3.9119899999999999E-2</c:v>
                </c:pt>
                <c:pt idx="11082">
                  <c:v>6.2280200000000001E-2</c:v>
                </c:pt>
                <c:pt idx="11083">
                  <c:v>0.108932</c:v>
                </c:pt>
                <c:pt idx="11084">
                  <c:v>0.11913799999999999</c:v>
                </c:pt>
                <c:pt idx="11085">
                  <c:v>9.2259999999999995E-2</c:v>
                </c:pt>
                <c:pt idx="11086">
                  <c:v>7.4812400000000001E-2</c:v>
                </c:pt>
                <c:pt idx="11087">
                  <c:v>6.0542899999999997E-2</c:v>
                </c:pt>
                <c:pt idx="11088">
                  <c:v>6.6109399999999999E-2</c:v>
                </c:pt>
                <c:pt idx="11089">
                  <c:v>4.9079100000000001E-2</c:v>
                </c:pt>
                <c:pt idx="11090">
                  <c:v>1.85881E-2</c:v>
                </c:pt>
                <c:pt idx="11091">
                  <c:v>1.1542800000000001E-2</c:v>
                </c:pt>
                <c:pt idx="11092">
                  <c:v>3.7335699999999999E-2</c:v>
                </c:pt>
                <c:pt idx="11093">
                  <c:v>6.4049400000000006E-2</c:v>
                </c:pt>
                <c:pt idx="11094">
                  <c:v>7.6541700000000004E-2</c:v>
                </c:pt>
                <c:pt idx="11095">
                  <c:v>8.7395E-2</c:v>
                </c:pt>
                <c:pt idx="11096">
                  <c:v>7.5214900000000001E-2</c:v>
                </c:pt>
                <c:pt idx="11097">
                  <c:v>6.0217800000000002E-2</c:v>
                </c:pt>
                <c:pt idx="11098">
                  <c:v>9.1124800000000006E-2</c:v>
                </c:pt>
                <c:pt idx="11099">
                  <c:v>0.21840499999999999</c:v>
                </c:pt>
                <c:pt idx="11100">
                  <c:v>0.56198700000000001</c:v>
                </c:pt>
                <c:pt idx="11101">
                  <c:v>1.0944700000000001</c:v>
                </c:pt>
                <c:pt idx="11102">
                  <c:v>1.16845</c:v>
                </c:pt>
                <c:pt idx="11103">
                  <c:v>0.68888000000000005</c:v>
                </c:pt>
                <c:pt idx="11104">
                  <c:v>0.314581</c:v>
                </c:pt>
                <c:pt idx="11105">
                  <c:v>0.16062599999999999</c:v>
                </c:pt>
                <c:pt idx="11106">
                  <c:v>0.122894</c:v>
                </c:pt>
                <c:pt idx="11107">
                  <c:v>7.7469200000000002E-2</c:v>
                </c:pt>
                <c:pt idx="11108">
                  <c:v>5.1315699999999999E-2</c:v>
                </c:pt>
                <c:pt idx="11109">
                  <c:v>5.89825E-2</c:v>
                </c:pt>
                <c:pt idx="11110">
                  <c:v>6.92242E-2</c:v>
                </c:pt>
                <c:pt idx="11111">
                  <c:v>3.9392700000000003E-2</c:v>
                </c:pt>
                <c:pt idx="11112">
                  <c:v>4.0189299999999997E-2</c:v>
                </c:pt>
                <c:pt idx="11113">
                  <c:v>8.3745200000000006E-2</c:v>
                </c:pt>
                <c:pt idx="11114">
                  <c:v>8.04309E-2</c:v>
                </c:pt>
                <c:pt idx="11115">
                  <c:v>2.9578900000000002E-2</c:v>
                </c:pt>
                <c:pt idx="11116">
                  <c:v>-1.97828E-2</c:v>
                </c:pt>
                <c:pt idx="11117">
                  <c:v>-4.8582599999999997E-2</c:v>
                </c:pt>
                <c:pt idx="11118">
                  <c:v>1.59902E-3</c:v>
                </c:pt>
                <c:pt idx="11119">
                  <c:v>1.7554E-2</c:v>
                </c:pt>
                <c:pt idx="11120">
                  <c:v>-1.00211E-2</c:v>
                </c:pt>
                <c:pt idx="11121">
                  <c:v>-1.81902E-2</c:v>
                </c:pt>
                <c:pt idx="11122">
                  <c:v>7.7223200000000004E-3</c:v>
                </c:pt>
                <c:pt idx="11123">
                  <c:v>1.6478300000000001E-2</c:v>
                </c:pt>
                <c:pt idx="11124">
                  <c:v>1.2603100000000001E-2</c:v>
                </c:pt>
                <c:pt idx="11125">
                  <c:v>2.2740300000000001E-2</c:v>
                </c:pt>
                <c:pt idx="11126">
                  <c:v>7.3634699999999997E-2</c:v>
                </c:pt>
                <c:pt idx="11127">
                  <c:v>8.7262300000000001E-2</c:v>
                </c:pt>
                <c:pt idx="11128">
                  <c:v>3.9877799999999998E-2</c:v>
                </c:pt>
                <c:pt idx="11129">
                  <c:v>-1.78859E-2</c:v>
                </c:pt>
                <c:pt idx="11130">
                  <c:v>-2.98474E-2</c:v>
                </c:pt>
                <c:pt idx="11131">
                  <c:v>-2.0694199999999999E-2</c:v>
                </c:pt>
                <c:pt idx="11132">
                  <c:v>1.3380899999999999E-2</c:v>
                </c:pt>
                <c:pt idx="11133">
                  <c:v>3.0088E-2</c:v>
                </c:pt>
                <c:pt idx="11134">
                  <c:v>4.31524E-2</c:v>
                </c:pt>
                <c:pt idx="11135">
                  <c:v>7.4827099999999994E-2</c:v>
                </c:pt>
                <c:pt idx="11136">
                  <c:v>9.4832899999999998E-2</c:v>
                </c:pt>
                <c:pt idx="11137">
                  <c:v>9.3660900000000005E-2</c:v>
                </c:pt>
                <c:pt idx="11138">
                  <c:v>0.109819</c:v>
                </c:pt>
                <c:pt idx="11139">
                  <c:v>0.113693</c:v>
                </c:pt>
                <c:pt idx="11140">
                  <c:v>0.107652</c:v>
                </c:pt>
                <c:pt idx="11141">
                  <c:v>8.8140300000000005E-2</c:v>
                </c:pt>
                <c:pt idx="11142">
                  <c:v>8.1738199999999997E-2</c:v>
                </c:pt>
                <c:pt idx="11143">
                  <c:v>8.2382700000000003E-2</c:v>
                </c:pt>
                <c:pt idx="11144">
                  <c:v>8.6191400000000001E-2</c:v>
                </c:pt>
                <c:pt idx="11145">
                  <c:v>6.1858299999999998E-2</c:v>
                </c:pt>
                <c:pt idx="11146">
                  <c:v>5.75115E-2</c:v>
                </c:pt>
                <c:pt idx="11147">
                  <c:v>6.1490200000000002E-2</c:v>
                </c:pt>
                <c:pt idx="11148">
                  <c:v>9.5338999999999993E-2</c:v>
                </c:pt>
                <c:pt idx="11149">
                  <c:v>0.121724</c:v>
                </c:pt>
                <c:pt idx="11150">
                  <c:v>0.11257200000000001</c:v>
                </c:pt>
                <c:pt idx="11151">
                  <c:v>7.7445299999999995E-2</c:v>
                </c:pt>
                <c:pt idx="11152">
                  <c:v>8.4520300000000007E-2</c:v>
                </c:pt>
                <c:pt idx="11153">
                  <c:v>9.7310099999999997E-2</c:v>
                </c:pt>
                <c:pt idx="11154">
                  <c:v>6.3947500000000004E-2</c:v>
                </c:pt>
                <c:pt idx="11155">
                  <c:v>1.3893900000000001E-2</c:v>
                </c:pt>
                <c:pt idx="11156">
                  <c:v>-7.7645100000000005E-4</c:v>
                </c:pt>
                <c:pt idx="11157">
                  <c:v>3.0109500000000001E-3</c:v>
                </c:pt>
                <c:pt idx="11158">
                  <c:v>2.2417699999999999E-2</c:v>
                </c:pt>
                <c:pt idx="11159">
                  <c:v>5.6654000000000003E-2</c:v>
                </c:pt>
                <c:pt idx="11160">
                  <c:v>0.10141500000000001</c:v>
                </c:pt>
                <c:pt idx="11161">
                  <c:v>0.117254</c:v>
                </c:pt>
                <c:pt idx="11162">
                  <c:v>9.90674E-2</c:v>
                </c:pt>
                <c:pt idx="11163">
                  <c:v>8.3274500000000001E-2</c:v>
                </c:pt>
                <c:pt idx="11164">
                  <c:v>9.6070900000000001E-2</c:v>
                </c:pt>
                <c:pt idx="11165">
                  <c:v>0.15190300000000001</c:v>
                </c:pt>
                <c:pt idx="11166">
                  <c:v>0.220057</c:v>
                </c:pt>
                <c:pt idx="11167">
                  <c:v>0.19099099999999999</c:v>
                </c:pt>
                <c:pt idx="11168">
                  <c:v>0.13330400000000001</c:v>
                </c:pt>
                <c:pt idx="11169">
                  <c:v>0.10723199999999999</c:v>
                </c:pt>
                <c:pt idx="11170">
                  <c:v>0.15806000000000001</c:v>
                </c:pt>
                <c:pt idx="11171">
                  <c:v>0.307417</c:v>
                </c:pt>
                <c:pt idx="11172">
                  <c:v>0.53175399999999995</c:v>
                </c:pt>
                <c:pt idx="11173">
                  <c:v>0.60644299999999995</c:v>
                </c:pt>
                <c:pt idx="11174">
                  <c:v>0.46725299999999997</c:v>
                </c:pt>
                <c:pt idx="11175">
                  <c:v>0.31512200000000001</c:v>
                </c:pt>
                <c:pt idx="11176">
                  <c:v>0.208176</c:v>
                </c:pt>
                <c:pt idx="11177">
                  <c:v>0.145039</c:v>
                </c:pt>
                <c:pt idx="11178">
                  <c:v>0.123974</c:v>
                </c:pt>
                <c:pt idx="11179">
                  <c:v>9.45989E-2</c:v>
                </c:pt>
                <c:pt idx="11180">
                  <c:v>9.4967499999999996E-2</c:v>
                </c:pt>
                <c:pt idx="11181">
                  <c:v>0.118742</c:v>
                </c:pt>
                <c:pt idx="11182">
                  <c:v>0.16044800000000001</c:v>
                </c:pt>
                <c:pt idx="11183">
                  <c:v>0.165967</c:v>
                </c:pt>
                <c:pt idx="11184">
                  <c:v>0.11861099999999999</c:v>
                </c:pt>
                <c:pt idx="11185">
                  <c:v>6.2048399999999997E-2</c:v>
                </c:pt>
                <c:pt idx="11186">
                  <c:v>1.9955799999999999E-2</c:v>
                </c:pt>
                <c:pt idx="11187">
                  <c:v>3.6897100000000002E-2</c:v>
                </c:pt>
                <c:pt idx="11188">
                  <c:v>0.114604</c:v>
                </c:pt>
                <c:pt idx="11189">
                  <c:v>0.117913</c:v>
                </c:pt>
                <c:pt idx="11190">
                  <c:v>7.6129100000000005E-2</c:v>
                </c:pt>
                <c:pt idx="11191">
                  <c:v>7.6577699999999999E-2</c:v>
                </c:pt>
                <c:pt idx="11192">
                  <c:v>7.6151200000000002E-2</c:v>
                </c:pt>
                <c:pt idx="11193">
                  <c:v>5.0967699999999998E-2</c:v>
                </c:pt>
                <c:pt idx="11194">
                  <c:v>6.0314699999999999E-2</c:v>
                </c:pt>
                <c:pt idx="11195">
                  <c:v>6.4709000000000003E-2</c:v>
                </c:pt>
                <c:pt idx="11196">
                  <c:v>9.8125199999999996E-2</c:v>
                </c:pt>
                <c:pt idx="11197">
                  <c:v>0.25994200000000001</c:v>
                </c:pt>
                <c:pt idx="11198">
                  <c:v>0.50137299999999996</c:v>
                </c:pt>
                <c:pt idx="11199">
                  <c:v>0.56448900000000002</c:v>
                </c:pt>
                <c:pt idx="11200">
                  <c:v>0.38941399999999998</c:v>
                </c:pt>
                <c:pt idx="11201">
                  <c:v>0.26785700000000001</c:v>
                </c:pt>
                <c:pt idx="11202">
                  <c:v>0.18868699999999999</c:v>
                </c:pt>
                <c:pt idx="11203">
                  <c:v>0.16795099999999999</c:v>
                </c:pt>
                <c:pt idx="11204">
                  <c:v>0.30437599999999998</c:v>
                </c:pt>
                <c:pt idx="11205">
                  <c:v>0.575546</c:v>
                </c:pt>
                <c:pt idx="11206">
                  <c:v>0.8921</c:v>
                </c:pt>
                <c:pt idx="11207">
                  <c:v>0.91225599999999996</c:v>
                </c:pt>
                <c:pt idx="11208">
                  <c:v>0.60238700000000001</c:v>
                </c:pt>
                <c:pt idx="11209">
                  <c:v>0.31306200000000001</c:v>
                </c:pt>
                <c:pt idx="11210">
                  <c:v>0.16414500000000001</c:v>
                </c:pt>
                <c:pt idx="11211">
                  <c:v>0.229322</c:v>
                </c:pt>
                <c:pt idx="11212">
                  <c:v>0.69182900000000003</c:v>
                </c:pt>
                <c:pt idx="11213">
                  <c:v>1.4944599999999999</c:v>
                </c:pt>
                <c:pt idx="11214">
                  <c:v>1.7712300000000001</c:v>
                </c:pt>
                <c:pt idx="11215">
                  <c:v>1.1490800000000001</c:v>
                </c:pt>
                <c:pt idx="11216">
                  <c:v>0.58292600000000006</c:v>
                </c:pt>
                <c:pt idx="11217">
                  <c:v>0.26056200000000002</c:v>
                </c:pt>
                <c:pt idx="11218">
                  <c:v>0.451849</c:v>
                </c:pt>
                <c:pt idx="11219">
                  <c:v>0.15013299999999999</c:v>
                </c:pt>
                <c:pt idx="11220">
                  <c:v>0.15326699999999999</c:v>
                </c:pt>
                <c:pt idx="11221">
                  <c:v>0.146569</c:v>
                </c:pt>
                <c:pt idx="11222">
                  <c:v>8.9244000000000007E-3</c:v>
                </c:pt>
                <c:pt idx="11223">
                  <c:v>-8.4671299999999998E-3</c:v>
                </c:pt>
                <c:pt idx="11224">
                  <c:v>1.1303800000000001E-3</c:v>
                </c:pt>
                <c:pt idx="11225">
                  <c:v>2.3497500000000001E-2</c:v>
                </c:pt>
                <c:pt idx="11226">
                  <c:v>3.9456699999999997E-2</c:v>
                </c:pt>
                <c:pt idx="11227">
                  <c:v>6.2674099999999996E-2</c:v>
                </c:pt>
                <c:pt idx="11228">
                  <c:v>4.2312000000000002E-2</c:v>
                </c:pt>
                <c:pt idx="11229">
                  <c:v>2.8271399999999999E-2</c:v>
                </c:pt>
                <c:pt idx="11230">
                  <c:v>5.0999700000000002E-2</c:v>
                </c:pt>
                <c:pt idx="11231">
                  <c:v>9.0425599999999995E-2</c:v>
                </c:pt>
                <c:pt idx="11232">
                  <c:v>0.12861800000000001</c:v>
                </c:pt>
                <c:pt idx="11233">
                  <c:v>0.20979999999999999</c:v>
                </c:pt>
                <c:pt idx="11234">
                  <c:v>0.36621300000000001</c:v>
                </c:pt>
                <c:pt idx="11235">
                  <c:v>0.69948600000000005</c:v>
                </c:pt>
                <c:pt idx="11236">
                  <c:v>1.0017499999999999</c:v>
                </c:pt>
                <c:pt idx="11237">
                  <c:v>0.85216700000000001</c:v>
                </c:pt>
                <c:pt idx="11238">
                  <c:v>0.45113599999999998</c:v>
                </c:pt>
                <c:pt idx="11239">
                  <c:v>0.19447700000000001</c:v>
                </c:pt>
                <c:pt idx="11240">
                  <c:v>5.4605899999999999E-2</c:v>
                </c:pt>
                <c:pt idx="11241">
                  <c:v>2.84259E-2</c:v>
                </c:pt>
                <c:pt idx="11242">
                  <c:v>6.0164099999999998E-2</c:v>
                </c:pt>
                <c:pt idx="11243">
                  <c:v>9.7917199999999996E-2</c:v>
                </c:pt>
                <c:pt idx="11244">
                  <c:v>0.166153</c:v>
                </c:pt>
                <c:pt idx="11245">
                  <c:v>0.173013</c:v>
                </c:pt>
                <c:pt idx="11246">
                  <c:v>9.3491199999999997E-2</c:v>
                </c:pt>
                <c:pt idx="11247">
                  <c:v>3.6524000000000001E-2</c:v>
                </c:pt>
                <c:pt idx="11248">
                  <c:v>1.47788E-2</c:v>
                </c:pt>
                <c:pt idx="11249">
                  <c:v>3.2596699999999999E-2</c:v>
                </c:pt>
                <c:pt idx="11250">
                  <c:v>2.7213500000000002E-2</c:v>
                </c:pt>
                <c:pt idx="11251">
                  <c:v>-1.0263200000000001E-3</c:v>
                </c:pt>
                <c:pt idx="11252">
                  <c:v>8.1824500000000008E-3</c:v>
                </c:pt>
                <c:pt idx="11253">
                  <c:v>9.4028399999999998E-2</c:v>
                </c:pt>
                <c:pt idx="11254">
                  <c:v>0.27363599999999999</c:v>
                </c:pt>
                <c:pt idx="11255">
                  <c:v>0.41039100000000001</c:v>
                </c:pt>
                <c:pt idx="11256">
                  <c:v>0.37761099999999997</c:v>
                </c:pt>
                <c:pt idx="11257">
                  <c:v>0.29099599999999998</c:v>
                </c:pt>
                <c:pt idx="11258">
                  <c:v>0.200345</c:v>
                </c:pt>
                <c:pt idx="11259">
                  <c:v>8.1651199999999993E-2</c:v>
                </c:pt>
                <c:pt idx="11260">
                  <c:v>2.1323999999999999E-2</c:v>
                </c:pt>
                <c:pt idx="11261">
                  <c:v>1.34203E-2</c:v>
                </c:pt>
                <c:pt idx="11262">
                  <c:v>5.4586599999999999E-2</c:v>
                </c:pt>
                <c:pt idx="11263">
                  <c:v>5.93763E-2</c:v>
                </c:pt>
                <c:pt idx="11264">
                  <c:v>5.3951499999999999E-2</c:v>
                </c:pt>
                <c:pt idx="11265">
                  <c:v>1.2267999999999999E-2</c:v>
                </c:pt>
                <c:pt idx="11266">
                  <c:v>-4.8876400000000004E-3</c:v>
                </c:pt>
                <c:pt idx="11267">
                  <c:v>-2.6298900000000002E-3</c:v>
                </c:pt>
                <c:pt idx="11268">
                  <c:v>-8.8575400000000006E-3</c:v>
                </c:pt>
                <c:pt idx="11269">
                  <c:v>2.6333700000000002E-2</c:v>
                </c:pt>
                <c:pt idx="11270">
                  <c:v>5.3795500000000003E-2</c:v>
                </c:pt>
                <c:pt idx="11271">
                  <c:v>7.3015099999999999E-2</c:v>
                </c:pt>
                <c:pt idx="11272">
                  <c:v>7.91182E-2</c:v>
                </c:pt>
                <c:pt idx="11273">
                  <c:v>4.6302400000000001E-2</c:v>
                </c:pt>
                <c:pt idx="11274">
                  <c:v>2.6577400000000001E-2</c:v>
                </c:pt>
                <c:pt idx="11275">
                  <c:v>3.5246399999999997E-2</c:v>
                </c:pt>
                <c:pt idx="11276">
                  <c:v>5.0754899999999999E-2</c:v>
                </c:pt>
                <c:pt idx="11277">
                  <c:v>8.2567500000000002E-2</c:v>
                </c:pt>
                <c:pt idx="11278">
                  <c:v>6.1567499999999997E-2</c:v>
                </c:pt>
                <c:pt idx="11279">
                  <c:v>1.06173E-2</c:v>
                </c:pt>
                <c:pt idx="11280">
                  <c:v>1.9461200000000001E-2</c:v>
                </c:pt>
                <c:pt idx="11281">
                  <c:v>3.0393E-2</c:v>
                </c:pt>
                <c:pt idx="11282">
                  <c:v>4.0085099999999999E-2</c:v>
                </c:pt>
                <c:pt idx="11283">
                  <c:v>3.1996900000000002E-2</c:v>
                </c:pt>
                <c:pt idx="11284">
                  <c:v>-1.58336E-2</c:v>
                </c:pt>
                <c:pt idx="11285">
                  <c:v>-3.7193900000000002E-2</c:v>
                </c:pt>
                <c:pt idx="11286">
                  <c:v>2.2968300000000001E-2</c:v>
                </c:pt>
                <c:pt idx="11287">
                  <c:v>4.4130599999999999E-2</c:v>
                </c:pt>
                <c:pt idx="11288">
                  <c:v>1.5625199999999999E-2</c:v>
                </c:pt>
                <c:pt idx="11289">
                  <c:v>-1.8599399999999999E-2</c:v>
                </c:pt>
                <c:pt idx="11290">
                  <c:v>-5.4085099999999997E-2</c:v>
                </c:pt>
                <c:pt idx="11291">
                  <c:v>-3.8472800000000001E-2</c:v>
                </c:pt>
                <c:pt idx="11292">
                  <c:v>-1.4709E-2</c:v>
                </c:pt>
                <c:pt idx="11293">
                  <c:v>3.79665E-2</c:v>
                </c:pt>
                <c:pt idx="11294">
                  <c:v>9.0908100000000006E-2</c:v>
                </c:pt>
                <c:pt idx="11295">
                  <c:v>0.10763</c:v>
                </c:pt>
                <c:pt idx="11296">
                  <c:v>3.4451099999999998E-2</c:v>
                </c:pt>
                <c:pt idx="11297">
                  <c:v>-8.4664500000000004E-2</c:v>
                </c:pt>
                <c:pt idx="11298">
                  <c:v>-0.13922799999999999</c:v>
                </c:pt>
                <c:pt idx="11299">
                  <c:v>-8.9794399999999996E-2</c:v>
                </c:pt>
                <c:pt idx="11300">
                  <c:v>-3.8982200000000002E-2</c:v>
                </c:pt>
                <c:pt idx="11301">
                  <c:v>5.1948500000000002E-2</c:v>
                </c:pt>
                <c:pt idx="11302">
                  <c:v>0.10109</c:v>
                </c:pt>
                <c:pt idx="11303">
                  <c:v>6.45342E-2</c:v>
                </c:pt>
                <c:pt idx="11304">
                  <c:v>9.6068299999999995E-2</c:v>
                </c:pt>
                <c:pt idx="11305">
                  <c:v>0.118599</c:v>
                </c:pt>
                <c:pt idx="11306">
                  <c:v>8.7992799999999996E-2</c:v>
                </c:pt>
                <c:pt idx="11307">
                  <c:v>7.13028E-2</c:v>
                </c:pt>
                <c:pt idx="11308">
                  <c:v>6.4050499999999996E-2</c:v>
                </c:pt>
                <c:pt idx="11309">
                  <c:v>7.1851200000000004E-2</c:v>
                </c:pt>
                <c:pt idx="11310">
                  <c:v>0.107531</c:v>
                </c:pt>
                <c:pt idx="11311">
                  <c:v>0.14779900000000001</c:v>
                </c:pt>
                <c:pt idx="11312">
                  <c:v>0.185921</c:v>
                </c:pt>
                <c:pt idx="11313">
                  <c:v>0.26466899999999999</c:v>
                </c:pt>
                <c:pt idx="11314">
                  <c:v>0.27809</c:v>
                </c:pt>
                <c:pt idx="11315">
                  <c:v>0.152002</c:v>
                </c:pt>
                <c:pt idx="11316">
                  <c:v>5.0012300000000003E-2</c:v>
                </c:pt>
                <c:pt idx="11317">
                  <c:v>1.2832400000000001E-2</c:v>
                </c:pt>
                <c:pt idx="11318">
                  <c:v>6.1410700000000002E-3</c:v>
                </c:pt>
                <c:pt idx="11319">
                  <c:v>2.9891999999999998E-2</c:v>
                </c:pt>
                <c:pt idx="11320">
                  <c:v>6.3834699999999994E-2</c:v>
                </c:pt>
                <c:pt idx="11321">
                  <c:v>0.20153199999999999</c:v>
                </c:pt>
                <c:pt idx="11322">
                  <c:v>0.35117399999999999</c:v>
                </c:pt>
                <c:pt idx="11323">
                  <c:v>0.35947299999999999</c:v>
                </c:pt>
                <c:pt idx="11324">
                  <c:v>0.232324</c:v>
                </c:pt>
                <c:pt idx="11325">
                  <c:v>0.13980500000000001</c:v>
                </c:pt>
                <c:pt idx="11326">
                  <c:v>8.1271399999999994E-2</c:v>
                </c:pt>
                <c:pt idx="11327">
                  <c:v>5.6113299999999998E-2</c:v>
                </c:pt>
                <c:pt idx="11328">
                  <c:v>5.1382799999999999E-2</c:v>
                </c:pt>
                <c:pt idx="11329">
                  <c:v>3.7366099999999999E-2</c:v>
                </c:pt>
                <c:pt idx="11330">
                  <c:v>3.2813099999999998E-2</c:v>
                </c:pt>
                <c:pt idx="11331">
                  <c:v>2.9787500000000001E-2</c:v>
                </c:pt>
                <c:pt idx="11332">
                  <c:v>5.54896E-2</c:v>
                </c:pt>
                <c:pt idx="11333">
                  <c:v>6.3905299999999998E-2</c:v>
                </c:pt>
                <c:pt idx="11334">
                  <c:v>4.0266299999999998E-2</c:v>
                </c:pt>
                <c:pt idx="11335">
                  <c:v>3.83717E-3</c:v>
                </c:pt>
                <c:pt idx="11336">
                  <c:v>-1.68956E-2</c:v>
                </c:pt>
                <c:pt idx="11337">
                  <c:v>-1.80262E-3</c:v>
                </c:pt>
                <c:pt idx="11338">
                  <c:v>1.9142900000000001E-2</c:v>
                </c:pt>
                <c:pt idx="11339">
                  <c:v>3.5867400000000001E-2</c:v>
                </c:pt>
                <c:pt idx="11340">
                  <c:v>4.0578400000000001E-2</c:v>
                </c:pt>
                <c:pt idx="11341">
                  <c:v>9.0466499999999998E-3</c:v>
                </c:pt>
                <c:pt idx="11342">
                  <c:v>1.9806299999999999E-2</c:v>
                </c:pt>
                <c:pt idx="11343">
                  <c:v>5.2837500000000003E-2</c:v>
                </c:pt>
                <c:pt idx="11344">
                  <c:v>4.4927799999999997E-2</c:v>
                </c:pt>
                <c:pt idx="11345">
                  <c:v>2.8285299999999999E-2</c:v>
                </c:pt>
                <c:pt idx="11346">
                  <c:v>2.0503500000000001E-2</c:v>
                </c:pt>
                <c:pt idx="11347">
                  <c:v>1.53855E-2</c:v>
                </c:pt>
                <c:pt idx="11348">
                  <c:v>4.4086699999999999E-2</c:v>
                </c:pt>
                <c:pt idx="11349">
                  <c:v>5.95737E-2</c:v>
                </c:pt>
                <c:pt idx="11350">
                  <c:v>3.8585099999999997E-2</c:v>
                </c:pt>
                <c:pt idx="11351">
                  <c:v>5.3957499999999999E-2</c:v>
                </c:pt>
                <c:pt idx="11352">
                  <c:v>8.1172400000000006E-2</c:v>
                </c:pt>
                <c:pt idx="11353">
                  <c:v>0.100451</c:v>
                </c:pt>
                <c:pt idx="11354">
                  <c:v>9.7725599999999996E-2</c:v>
                </c:pt>
                <c:pt idx="11355">
                  <c:v>7.1774699999999997E-2</c:v>
                </c:pt>
                <c:pt idx="11356">
                  <c:v>3.97471E-2</c:v>
                </c:pt>
                <c:pt idx="11357">
                  <c:v>4.57823E-3</c:v>
                </c:pt>
                <c:pt idx="11358">
                  <c:v>-1.6684600000000001E-2</c:v>
                </c:pt>
                <c:pt idx="11359">
                  <c:v>3.0079100000000001E-2</c:v>
                </c:pt>
                <c:pt idx="11360">
                  <c:v>6.1701199999999998E-2</c:v>
                </c:pt>
                <c:pt idx="11361">
                  <c:v>5.9256299999999998E-2</c:v>
                </c:pt>
                <c:pt idx="11362">
                  <c:v>8.8223399999999993E-2</c:v>
                </c:pt>
                <c:pt idx="11363">
                  <c:v>7.6380799999999999E-2</c:v>
                </c:pt>
                <c:pt idx="11364">
                  <c:v>4.7433400000000001E-2</c:v>
                </c:pt>
                <c:pt idx="11365">
                  <c:v>2.2984899999999999E-2</c:v>
                </c:pt>
                <c:pt idx="11366">
                  <c:v>1.5572900000000001E-2</c:v>
                </c:pt>
                <c:pt idx="11367">
                  <c:v>3.7711599999999998E-2</c:v>
                </c:pt>
                <c:pt idx="11368">
                  <c:v>4.1856999999999998E-2</c:v>
                </c:pt>
                <c:pt idx="11369">
                  <c:v>4.9841400000000001E-2</c:v>
                </c:pt>
                <c:pt idx="11370">
                  <c:v>6.5339800000000003E-2</c:v>
                </c:pt>
                <c:pt idx="11371">
                  <c:v>4.1621100000000001E-2</c:v>
                </c:pt>
                <c:pt idx="11372">
                  <c:v>1.61414E-2</c:v>
                </c:pt>
                <c:pt idx="11373">
                  <c:v>1.4553399999999999E-2</c:v>
                </c:pt>
                <c:pt idx="11374">
                  <c:v>3.4170799999999999E-3</c:v>
                </c:pt>
                <c:pt idx="11375">
                  <c:v>6.7355799999999999E-4</c:v>
                </c:pt>
                <c:pt idx="11376">
                  <c:v>-6.0461500000000001E-3</c:v>
                </c:pt>
                <c:pt idx="11377">
                  <c:v>-1.1797200000000001E-2</c:v>
                </c:pt>
                <c:pt idx="11378">
                  <c:v>-1.0496500000000001E-2</c:v>
                </c:pt>
                <c:pt idx="11379">
                  <c:v>1.3689E-2</c:v>
                </c:pt>
                <c:pt idx="11380">
                  <c:v>9.9044300000000002E-2</c:v>
                </c:pt>
                <c:pt idx="11381">
                  <c:v>0.195296</c:v>
                </c:pt>
                <c:pt idx="11382">
                  <c:v>0.271285</c:v>
                </c:pt>
                <c:pt idx="11383">
                  <c:v>0.27180199999999999</c:v>
                </c:pt>
                <c:pt idx="11384">
                  <c:v>0.218191</c:v>
                </c:pt>
                <c:pt idx="11385">
                  <c:v>0.17117499999999999</c:v>
                </c:pt>
                <c:pt idx="11386">
                  <c:v>0.129884</c:v>
                </c:pt>
                <c:pt idx="11387">
                  <c:v>0.10076</c:v>
                </c:pt>
                <c:pt idx="11388">
                  <c:v>5.1299200000000003E-2</c:v>
                </c:pt>
                <c:pt idx="11389">
                  <c:v>-1.2940800000000001E-2</c:v>
                </c:pt>
                <c:pt idx="11390">
                  <c:v>-2.8023300000000001E-2</c:v>
                </c:pt>
                <c:pt idx="11391">
                  <c:v>6.6985999999999999E-3</c:v>
                </c:pt>
                <c:pt idx="11392">
                  <c:v>1.19089E-2</c:v>
                </c:pt>
                <c:pt idx="11393">
                  <c:v>-1.33819E-2</c:v>
                </c:pt>
                <c:pt idx="11394">
                  <c:v>6.6455100000000003E-3</c:v>
                </c:pt>
                <c:pt idx="11395">
                  <c:v>7.5628699999999993E-2</c:v>
                </c:pt>
                <c:pt idx="11396">
                  <c:v>7.4117799999999998E-2</c:v>
                </c:pt>
                <c:pt idx="11397">
                  <c:v>6.12312E-2</c:v>
                </c:pt>
                <c:pt idx="11398">
                  <c:v>6.9249099999999994E-2</c:v>
                </c:pt>
                <c:pt idx="11399">
                  <c:v>5.6636499999999999E-2</c:v>
                </c:pt>
                <c:pt idx="11400">
                  <c:v>4.0700300000000002E-2</c:v>
                </c:pt>
                <c:pt idx="11401">
                  <c:v>6.31076E-2</c:v>
                </c:pt>
                <c:pt idx="11402">
                  <c:v>0.100926</c:v>
                </c:pt>
                <c:pt idx="11403">
                  <c:v>0.11171499999999999</c:v>
                </c:pt>
                <c:pt idx="11404">
                  <c:v>0.102383</c:v>
                </c:pt>
                <c:pt idx="11405">
                  <c:v>0.1066</c:v>
                </c:pt>
                <c:pt idx="11406">
                  <c:v>0.104481</c:v>
                </c:pt>
                <c:pt idx="11407">
                  <c:v>7.5316400000000006E-2</c:v>
                </c:pt>
                <c:pt idx="11408">
                  <c:v>6.4374200000000006E-2</c:v>
                </c:pt>
                <c:pt idx="11409">
                  <c:v>8.1087400000000004E-2</c:v>
                </c:pt>
                <c:pt idx="11410">
                  <c:v>0.10530100000000001</c:v>
                </c:pt>
                <c:pt idx="11411">
                  <c:v>0.10172399999999999</c:v>
                </c:pt>
                <c:pt idx="11412">
                  <c:v>6.7891800000000002E-2</c:v>
                </c:pt>
                <c:pt idx="11413">
                  <c:v>5.4635799999999998E-2</c:v>
                </c:pt>
                <c:pt idx="11414">
                  <c:v>1.8504699999999999E-2</c:v>
                </c:pt>
                <c:pt idx="11415">
                  <c:v>-3.0249999999999999E-2</c:v>
                </c:pt>
                <c:pt idx="11416">
                  <c:v>-1.0833199999999999E-2</c:v>
                </c:pt>
                <c:pt idx="11417">
                  <c:v>2.0465299999999999E-2</c:v>
                </c:pt>
                <c:pt idx="11418">
                  <c:v>6.9955099999999999E-3</c:v>
                </c:pt>
                <c:pt idx="11419">
                  <c:v>8.7728800000000003E-3</c:v>
                </c:pt>
                <c:pt idx="11420">
                  <c:v>2.5516400000000002E-2</c:v>
                </c:pt>
                <c:pt idx="11421">
                  <c:v>3.4730499999999997E-2</c:v>
                </c:pt>
                <c:pt idx="11422">
                  <c:v>3.5280600000000002E-2</c:v>
                </c:pt>
                <c:pt idx="11423">
                  <c:v>1.48261E-2</c:v>
                </c:pt>
                <c:pt idx="11424">
                  <c:v>2.8998300000000001E-2</c:v>
                </c:pt>
                <c:pt idx="11425">
                  <c:v>6.2257E-2</c:v>
                </c:pt>
                <c:pt idx="11426">
                  <c:v>7.9641400000000001E-2</c:v>
                </c:pt>
                <c:pt idx="11427">
                  <c:v>8.9082499999999995E-2</c:v>
                </c:pt>
                <c:pt idx="11428">
                  <c:v>5.0389299999999998E-2</c:v>
                </c:pt>
                <c:pt idx="11429">
                  <c:v>1.82141E-2</c:v>
                </c:pt>
                <c:pt idx="11430">
                  <c:v>4.35947E-2</c:v>
                </c:pt>
                <c:pt idx="11431">
                  <c:v>9.2217599999999997E-2</c:v>
                </c:pt>
                <c:pt idx="11432">
                  <c:v>9.5672499999999994E-2</c:v>
                </c:pt>
                <c:pt idx="11433">
                  <c:v>9.8775799999999997E-2</c:v>
                </c:pt>
                <c:pt idx="11434">
                  <c:v>9.6087099999999995E-2</c:v>
                </c:pt>
                <c:pt idx="11435">
                  <c:v>9.7960400000000003E-2</c:v>
                </c:pt>
                <c:pt idx="11436">
                  <c:v>0.139463</c:v>
                </c:pt>
                <c:pt idx="11437">
                  <c:v>0.31027100000000002</c:v>
                </c:pt>
                <c:pt idx="11438">
                  <c:v>0.62259500000000001</c:v>
                </c:pt>
                <c:pt idx="11439">
                  <c:v>0.79855799999999999</c:v>
                </c:pt>
                <c:pt idx="11440">
                  <c:v>0.57990299999999995</c:v>
                </c:pt>
                <c:pt idx="11441">
                  <c:v>0.321932</c:v>
                </c:pt>
                <c:pt idx="11442">
                  <c:v>0.18020900000000001</c:v>
                </c:pt>
                <c:pt idx="11443">
                  <c:v>9.8398399999999997E-2</c:v>
                </c:pt>
                <c:pt idx="11444">
                  <c:v>7.1066199999999996E-2</c:v>
                </c:pt>
                <c:pt idx="11445">
                  <c:v>6.3321500000000003E-2</c:v>
                </c:pt>
                <c:pt idx="11446">
                  <c:v>7.0248099999999994E-2</c:v>
                </c:pt>
                <c:pt idx="11447">
                  <c:v>5.9039500000000002E-2</c:v>
                </c:pt>
                <c:pt idx="11448">
                  <c:v>4.47778E-2</c:v>
                </c:pt>
                <c:pt idx="11449">
                  <c:v>-3.1737200000000001E-3</c:v>
                </c:pt>
                <c:pt idx="11450">
                  <c:v>-1.64867E-2</c:v>
                </c:pt>
                <c:pt idx="11451">
                  <c:v>3.2070700000000001E-2</c:v>
                </c:pt>
                <c:pt idx="11452">
                  <c:v>5.09697E-2</c:v>
                </c:pt>
                <c:pt idx="11453">
                  <c:v>2.2461600000000002E-2</c:v>
                </c:pt>
                <c:pt idx="11454">
                  <c:v>6.21063E-3</c:v>
                </c:pt>
                <c:pt idx="11455">
                  <c:v>2.3708099999999999E-2</c:v>
                </c:pt>
                <c:pt idx="11456">
                  <c:v>9.9445500000000006E-2</c:v>
                </c:pt>
                <c:pt idx="11457">
                  <c:v>0.174786</c:v>
                </c:pt>
                <c:pt idx="11458">
                  <c:v>0.14915300000000001</c:v>
                </c:pt>
                <c:pt idx="11459">
                  <c:v>0.201598</c:v>
                </c:pt>
                <c:pt idx="11460">
                  <c:v>0.35870099999999999</c:v>
                </c:pt>
                <c:pt idx="11461">
                  <c:v>0.62817100000000003</c:v>
                </c:pt>
                <c:pt idx="11462">
                  <c:v>0.79122099999999995</c:v>
                </c:pt>
                <c:pt idx="11463">
                  <c:v>0.60409100000000004</c:v>
                </c:pt>
                <c:pt idx="11464">
                  <c:v>0.324486</c:v>
                </c:pt>
                <c:pt idx="11465">
                  <c:v>0.24246100000000001</c:v>
                </c:pt>
                <c:pt idx="11466">
                  <c:v>0.30824400000000002</c:v>
                </c:pt>
                <c:pt idx="11467">
                  <c:v>0.57962000000000002</c:v>
                </c:pt>
                <c:pt idx="11468">
                  <c:v>1.0290299999999999</c:v>
                </c:pt>
                <c:pt idx="11469">
                  <c:v>1.12236</c:v>
                </c:pt>
                <c:pt idx="11470">
                  <c:v>0.68470699999999995</c:v>
                </c:pt>
                <c:pt idx="11471">
                  <c:v>0.32872299999999999</c:v>
                </c:pt>
                <c:pt idx="11472">
                  <c:v>0.17385600000000001</c:v>
                </c:pt>
                <c:pt idx="11473">
                  <c:v>0.123031</c:v>
                </c:pt>
                <c:pt idx="11474">
                  <c:v>8.4455799999999998E-2</c:v>
                </c:pt>
                <c:pt idx="11475">
                  <c:v>3.3894000000000001E-2</c:v>
                </c:pt>
                <c:pt idx="11476">
                  <c:v>2.4598800000000001E-2</c:v>
                </c:pt>
                <c:pt idx="11477">
                  <c:v>2.0506199999999999E-2</c:v>
                </c:pt>
                <c:pt idx="11478">
                  <c:v>9.6796E-3</c:v>
                </c:pt>
                <c:pt idx="11479">
                  <c:v>1.2307999999999999E-2</c:v>
                </c:pt>
                <c:pt idx="11480">
                  <c:v>4.92492E-2</c:v>
                </c:pt>
                <c:pt idx="11481">
                  <c:v>4.20957E-2</c:v>
                </c:pt>
                <c:pt idx="11482">
                  <c:v>-1.0510700000000001E-3</c:v>
                </c:pt>
                <c:pt idx="11483">
                  <c:v>-3.1779500000000001E-3</c:v>
                </c:pt>
                <c:pt idx="11484">
                  <c:v>-7.0784699999999999E-3</c:v>
                </c:pt>
                <c:pt idx="11485">
                  <c:v>-1.0514900000000001E-2</c:v>
                </c:pt>
                <c:pt idx="11486">
                  <c:v>4.0492800000000002E-2</c:v>
                </c:pt>
                <c:pt idx="11487">
                  <c:v>8.3222599999999994E-2</c:v>
                </c:pt>
                <c:pt idx="11488">
                  <c:v>9.8095000000000002E-2</c:v>
                </c:pt>
                <c:pt idx="11489">
                  <c:v>8.6601399999999995E-2</c:v>
                </c:pt>
                <c:pt idx="11490">
                  <c:v>6.97266E-2</c:v>
                </c:pt>
                <c:pt idx="11491">
                  <c:v>7.1397299999999997E-2</c:v>
                </c:pt>
                <c:pt idx="11492">
                  <c:v>0.115881</c:v>
                </c:pt>
                <c:pt idx="11493">
                  <c:v>0.15734400000000001</c:v>
                </c:pt>
                <c:pt idx="11494">
                  <c:v>0.15122099999999999</c:v>
                </c:pt>
                <c:pt idx="11495">
                  <c:v>0.13786200000000001</c:v>
                </c:pt>
                <c:pt idx="11496">
                  <c:v>0.12991</c:v>
                </c:pt>
                <c:pt idx="11497">
                  <c:v>0.12620799999999999</c:v>
                </c:pt>
                <c:pt idx="11498">
                  <c:v>0.12931699999999999</c:v>
                </c:pt>
                <c:pt idx="11499">
                  <c:v>0.12623000000000001</c:v>
                </c:pt>
                <c:pt idx="11500">
                  <c:v>0.13211000000000001</c:v>
                </c:pt>
                <c:pt idx="11501">
                  <c:v>0.119907</c:v>
                </c:pt>
                <c:pt idx="11502">
                  <c:v>0.101447</c:v>
                </c:pt>
                <c:pt idx="11503">
                  <c:v>5.9897600000000002E-2</c:v>
                </c:pt>
                <c:pt idx="11504">
                  <c:v>8.8606599999999994E-2</c:v>
                </c:pt>
                <c:pt idx="11505">
                  <c:v>0.19198699999999999</c:v>
                </c:pt>
                <c:pt idx="11506">
                  <c:v>0.23641799999999999</c:v>
                </c:pt>
                <c:pt idx="11507">
                  <c:v>0.180838</c:v>
                </c:pt>
                <c:pt idx="11508">
                  <c:v>0.167014</c:v>
                </c:pt>
                <c:pt idx="11509">
                  <c:v>0.16365299999999999</c:v>
                </c:pt>
                <c:pt idx="11510">
                  <c:v>0.16967299999999999</c:v>
                </c:pt>
                <c:pt idx="11511">
                  <c:v>0.23447000000000001</c:v>
                </c:pt>
                <c:pt idx="11512">
                  <c:v>0.240783</c:v>
                </c:pt>
                <c:pt idx="11513">
                  <c:v>0.227881</c:v>
                </c:pt>
                <c:pt idx="11514">
                  <c:v>0.22375999999999999</c:v>
                </c:pt>
                <c:pt idx="11515">
                  <c:v>0.152917</c:v>
                </c:pt>
                <c:pt idx="11516">
                  <c:v>8.8727899999999998E-2</c:v>
                </c:pt>
                <c:pt idx="11517">
                  <c:v>6.7307000000000006E-2</c:v>
                </c:pt>
                <c:pt idx="11518">
                  <c:v>7.5011300000000003E-2</c:v>
                </c:pt>
                <c:pt idx="11519">
                  <c:v>0.14604200000000001</c:v>
                </c:pt>
                <c:pt idx="11520">
                  <c:v>0.18158299999999999</c:v>
                </c:pt>
                <c:pt idx="11521">
                  <c:v>0.13471900000000001</c:v>
                </c:pt>
                <c:pt idx="11522">
                  <c:v>5.6513099999999997E-2</c:v>
                </c:pt>
                <c:pt idx="11523">
                  <c:v>5.1483399999999999E-2</c:v>
                </c:pt>
                <c:pt idx="11524">
                  <c:v>6.9985199999999997E-2</c:v>
                </c:pt>
                <c:pt idx="11525">
                  <c:v>7.2459599999999999E-2</c:v>
                </c:pt>
                <c:pt idx="11526">
                  <c:v>8.4809099999999998E-2</c:v>
                </c:pt>
                <c:pt idx="11527">
                  <c:v>5.3485100000000001E-2</c:v>
                </c:pt>
                <c:pt idx="11528">
                  <c:v>3.0314799999999999E-2</c:v>
                </c:pt>
                <c:pt idx="11529">
                  <c:v>7.7769400000000002E-2</c:v>
                </c:pt>
                <c:pt idx="11530">
                  <c:v>0.111497</c:v>
                </c:pt>
                <c:pt idx="11531">
                  <c:v>0.14119699999999999</c:v>
                </c:pt>
                <c:pt idx="11532">
                  <c:v>0.19808400000000001</c:v>
                </c:pt>
                <c:pt idx="11533">
                  <c:v>0.20859800000000001</c:v>
                </c:pt>
                <c:pt idx="11534">
                  <c:v>0.21546599999999999</c:v>
                </c:pt>
                <c:pt idx="11535">
                  <c:v>0.17857899999999999</c:v>
                </c:pt>
                <c:pt idx="11536">
                  <c:v>0.15214</c:v>
                </c:pt>
                <c:pt idx="11537">
                  <c:v>0.136596</c:v>
                </c:pt>
                <c:pt idx="11538">
                  <c:v>0.14041300000000001</c:v>
                </c:pt>
                <c:pt idx="11539">
                  <c:v>0.118077</c:v>
                </c:pt>
                <c:pt idx="11540">
                  <c:v>9.61785E-2</c:v>
                </c:pt>
                <c:pt idx="11541">
                  <c:v>0.13483000000000001</c:v>
                </c:pt>
                <c:pt idx="11542">
                  <c:v>0.18265999999999999</c:v>
                </c:pt>
                <c:pt idx="11543">
                  <c:v>0.14021900000000001</c:v>
                </c:pt>
                <c:pt idx="11544">
                  <c:v>0.116009</c:v>
                </c:pt>
                <c:pt idx="11545">
                  <c:v>0.103481</c:v>
                </c:pt>
                <c:pt idx="11546">
                  <c:v>0.100063</c:v>
                </c:pt>
                <c:pt idx="11547">
                  <c:v>0.158112</c:v>
                </c:pt>
                <c:pt idx="11548">
                  <c:v>0.280891</c:v>
                </c:pt>
                <c:pt idx="11549">
                  <c:v>0.160886</c:v>
                </c:pt>
                <c:pt idx="11550">
                  <c:v>0.44716499999999998</c:v>
                </c:pt>
                <c:pt idx="11551">
                  <c:v>7.8984799999999994E-2</c:v>
                </c:pt>
                <c:pt idx="11552">
                  <c:v>0.53707800000000006</c:v>
                </c:pt>
                <c:pt idx="11553">
                  <c:v>5.9429999999999997E-2</c:v>
                </c:pt>
                <c:pt idx="11554">
                  <c:v>5.8441399999999998E-2</c:v>
                </c:pt>
                <c:pt idx="11555">
                  <c:v>9.5440899999999995E-2</c:v>
                </c:pt>
                <c:pt idx="11556">
                  <c:v>5.3700999999999999E-2</c:v>
                </c:pt>
                <c:pt idx="11557">
                  <c:v>-2.8285999999999999E-2</c:v>
                </c:pt>
                <c:pt idx="11558">
                  <c:v>-4.13491E-2</c:v>
                </c:pt>
                <c:pt idx="11559">
                  <c:v>1.9866999999999999E-2</c:v>
                </c:pt>
                <c:pt idx="11560">
                  <c:v>8.1081200000000006E-2</c:v>
                </c:pt>
                <c:pt idx="11561">
                  <c:v>0.100299</c:v>
                </c:pt>
                <c:pt idx="11562">
                  <c:v>6.7690399999999998E-2</c:v>
                </c:pt>
                <c:pt idx="11563">
                  <c:v>5.2034799999999999E-2</c:v>
                </c:pt>
                <c:pt idx="11564">
                  <c:v>5.7821600000000001E-2</c:v>
                </c:pt>
                <c:pt idx="11565">
                  <c:v>8.29458E-2</c:v>
                </c:pt>
                <c:pt idx="11566">
                  <c:v>7.9560400000000003E-2</c:v>
                </c:pt>
                <c:pt idx="11567">
                  <c:v>9.5048500000000005E-3</c:v>
                </c:pt>
                <c:pt idx="11568">
                  <c:v>-1.15236E-2</c:v>
                </c:pt>
                <c:pt idx="11569">
                  <c:v>1.8893799999999999E-2</c:v>
                </c:pt>
                <c:pt idx="11570">
                  <c:v>2.2675399999999998E-2</c:v>
                </c:pt>
                <c:pt idx="11571">
                  <c:v>1.97746E-2</c:v>
                </c:pt>
                <c:pt idx="11572" formatCode="0.00E+00">
                  <c:v>-5.5881000000000003E-5</c:v>
                </c:pt>
                <c:pt idx="11573">
                  <c:v>4.7894000000000001E-3</c:v>
                </c:pt>
                <c:pt idx="11574">
                  <c:v>4.0852399999999997E-2</c:v>
                </c:pt>
                <c:pt idx="11575">
                  <c:v>4.8291199999999999E-2</c:v>
                </c:pt>
                <c:pt idx="11576">
                  <c:v>4.9022900000000001E-2</c:v>
                </c:pt>
                <c:pt idx="11577">
                  <c:v>7.0540800000000001E-2</c:v>
                </c:pt>
                <c:pt idx="11578">
                  <c:v>8.1890599999999994E-2</c:v>
                </c:pt>
                <c:pt idx="11579">
                  <c:v>7.9379099999999994E-2</c:v>
                </c:pt>
                <c:pt idx="11580">
                  <c:v>0.115346</c:v>
                </c:pt>
                <c:pt idx="11581">
                  <c:v>9.9247799999999997E-2</c:v>
                </c:pt>
                <c:pt idx="11582">
                  <c:v>3.8868800000000002E-2</c:v>
                </c:pt>
                <c:pt idx="11583">
                  <c:v>-5.1545000000000002E-3</c:v>
                </c:pt>
                <c:pt idx="11584">
                  <c:v>7.3136499999999997E-3</c:v>
                </c:pt>
                <c:pt idx="11585">
                  <c:v>5.1014999999999998E-2</c:v>
                </c:pt>
                <c:pt idx="11586">
                  <c:v>0.12002400000000001</c:v>
                </c:pt>
                <c:pt idx="11587">
                  <c:v>0.24893799999999999</c:v>
                </c:pt>
                <c:pt idx="11588">
                  <c:v>0.30017899999999997</c:v>
                </c:pt>
                <c:pt idx="11589">
                  <c:v>0.19973199999999999</c:v>
                </c:pt>
                <c:pt idx="11590">
                  <c:v>0.10632800000000001</c:v>
                </c:pt>
                <c:pt idx="11591">
                  <c:v>5.6554E-2</c:v>
                </c:pt>
                <c:pt idx="11592">
                  <c:v>3.2885499999999998E-2</c:v>
                </c:pt>
                <c:pt idx="11593">
                  <c:v>2.82338E-2</c:v>
                </c:pt>
                <c:pt idx="11594">
                  <c:v>4.9428699999999999E-2</c:v>
                </c:pt>
                <c:pt idx="11595">
                  <c:v>3.7353600000000001E-2</c:v>
                </c:pt>
                <c:pt idx="11596">
                  <c:v>3.2563000000000002E-2</c:v>
                </c:pt>
                <c:pt idx="11597">
                  <c:v>2.28107E-2</c:v>
                </c:pt>
                <c:pt idx="11598">
                  <c:v>1.41902E-3</c:v>
                </c:pt>
                <c:pt idx="11599">
                  <c:v>2.2305800000000001E-2</c:v>
                </c:pt>
                <c:pt idx="11600">
                  <c:v>7.5171399999999999E-2</c:v>
                </c:pt>
                <c:pt idx="11601">
                  <c:v>0.13877100000000001</c:v>
                </c:pt>
                <c:pt idx="11602">
                  <c:v>0.20061599999999999</c:v>
                </c:pt>
                <c:pt idx="11603">
                  <c:v>0.21193400000000001</c:v>
                </c:pt>
                <c:pt idx="11604">
                  <c:v>0.14469000000000001</c:v>
                </c:pt>
                <c:pt idx="11605">
                  <c:v>4.0162999999999997E-2</c:v>
                </c:pt>
                <c:pt idx="11606">
                  <c:v>-8.6305099999999992E-3</c:v>
                </c:pt>
                <c:pt idx="11607">
                  <c:v>2.1983699999999998E-2</c:v>
                </c:pt>
                <c:pt idx="11608">
                  <c:v>4.29364E-2</c:v>
                </c:pt>
                <c:pt idx="11609">
                  <c:v>5.6185899999999997E-2</c:v>
                </c:pt>
                <c:pt idx="11610">
                  <c:v>9.8050700000000005E-2</c:v>
                </c:pt>
                <c:pt idx="11611">
                  <c:v>0.14008999999999999</c:v>
                </c:pt>
                <c:pt idx="11612">
                  <c:v>0.10767500000000001</c:v>
                </c:pt>
                <c:pt idx="11613">
                  <c:v>7.9452400000000006E-2</c:v>
                </c:pt>
                <c:pt idx="11614">
                  <c:v>6.7012000000000002E-2</c:v>
                </c:pt>
                <c:pt idx="11615">
                  <c:v>4.1252900000000002E-2</c:v>
                </c:pt>
                <c:pt idx="11616">
                  <c:v>3.9437100000000003E-2</c:v>
                </c:pt>
                <c:pt idx="11617">
                  <c:v>2.8221599999999999E-2</c:v>
                </c:pt>
                <c:pt idx="11618">
                  <c:v>7.0926899999999996E-3</c:v>
                </c:pt>
                <c:pt idx="11619">
                  <c:v>-9.7453599999999998E-3</c:v>
                </c:pt>
                <c:pt idx="11620">
                  <c:v>1.07525E-2</c:v>
                </c:pt>
                <c:pt idx="11621">
                  <c:v>3.0667900000000001E-2</c:v>
                </c:pt>
                <c:pt idx="11622">
                  <c:v>1.1608500000000001E-2</c:v>
                </c:pt>
                <c:pt idx="11623">
                  <c:v>1.1288899999999999E-2</c:v>
                </c:pt>
                <c:pt idx="11624">
                  <c:v>7.1009500000000003E-2</c:v>
                </c:pt>
                <c:pt idx="11625">
                  <c:v>0.19169700000000001</c:v>
                </c:pt>
                <c:pt idx="11626">
                  <c:v>0.27501599999999998</c:v>
                </c:pt>
                <c:pt idx="11627">
                  <c:v>0.233239</c:v>
                </c:pt>
                <c:pt idx="11628">
                  <c:v>0.14266100000000001</c:v>
                </c:pt>
                <c:pt idx="11629">
                  <c:v>0.108907</c:v>
                </c:pt>
                <c:pt idx="11630">
                  <c:v>6.01842E-2</c:v>
                </c:pt>
                <c:pt idx="11631">
                  <c:v>2.5544600000000001E-2</c:v>
                </c:pt>
                <c:pt idx="11632">
                  <c:v>2.2296300000000002E-2</c:v>
                </c:pt>
                <c:pt idx="11633">
                  <c:v>7.9873500000000007E-3</c:v>
                </c:pt>
                <c:pt idx="11634">
                  <c:v>-2.4505799999999999E-3</c:v>
                </c:pt>
                <c:pt idx="11635">
                  <c:v>2.02863E-2</c:v>
                </c:pt>
                <c:pt idx="11636">
                  <c:v>4.9197100000000001E-2</c:v>
                </c:pt>
                <c:pt idx="11637">
                  <c:v>0.119979</c:v>
                </c:pt>
                <c:pt idx="11638">
                  <c:v>0.18790299999999999</c:v>
                </c:pt>
                <c:pt idx="11639">
                  <c:v>0.27268700000000001</c:v>
                </c:pt>
                <c:pt idx="11640">
                  <c:v>0.375913</c:v>
                </c:pt>
                <c:pt idx="11641">
                  <c:v>0.31773200000000001</c:v>
                </c:pt>
                <c:pt idx="11642">
                  <c:v>0.16806499999999999</c:v>
                </c:pt>
                <c:pt idx="11643">
                  <c:v>9.2538200000000001E-2</c:v>
                </c:pt>
                <c:pt idx="11644">
                  <c:v>5.9089599999999999E-2</c:v>
                </c:pt>
                <c:pt idx="11645">
                  <c:v>5.37679E-2</c:v>
                </c:pt>
                <c:pt idx="11646">
                  <c:v>8.7757399999999999E-2</c:v>
                </c:pt>
                <c:pt idx="11647">
                  <c:v>8.9179599999999998E-2</c:v>
                </c:pt>
                <c:pt idx="11648">
                  <c:v>7.5338000000000002E-2</c:v>
                </c:pt>
                <c:pt idx="11649">
                  <c:v>0.135938</c:v>
                </c:pt>
                <c:pt idx="11650">
                  <c:v>0.257359</c:v>
                </c:pt>
                <c:pt idx="11651">
                  <c:v>0.60637799999999997</c:v>
                </c:pt>
                <c:pt idx="11652">
                  <c:v>1.2308300000000001</c:v>
                </c:pt>
                <c:pt idx="11653">
                  <c:v>1.4432700000000001</c:v>
                </c:pt>
                <c:pt idx="11654">
                  <c:v>0.92888300000000001</c:v>
                </c:pt>
                <c:pt idx="11655">
                  <c:v>0.50536800000000004</c:v>
                </c:pt>
                <c:pt idx="11656">
                  <c:v>0.27311099999999999</c:v>
                </c:pt>
                <c:pt idx="11657">
                  <c:v>0.14233100000000001</c:v>
                </c:pt>
                <c:pt idx="11658">
                  <c:v>7.7101199999999995E-2</c:v>
                </c:pt>
                <c:pt idx="11659">
                  <c:v>5.5834399999999999E-2</c:v>
                </c:pt>
                <c:pt idx="11660">
                  <c:v>5.4487099999999997E-2</c:v>
                </c:pt>
                <c:pt idx="11661">
                  <c:v>2.3680699999999999E-2</c:v>
                </c:pt>
                <c:pt idx="11662">
                  <c:v>-2.5233999999999999E-2</c:v>
                </c:pt>
                <c:pt idx="11663">
                  <c:v>3.6513800000000001E-3</c:v>
                </c:pt>
                <c:pt idx="11664">
                  <c:v>7.25629E-2</c:v>
                </c:pt>
                <c:pt idx="11665">
                  <c:v>0.10283</c:v>
                </c:pt>
                <c:pt idx="11666">
                  <c:v>0.127999</c:v>
                </c:pt>
                <c:pt idx="11667">
                  <c:v>0.12346799999999999</c:v>
                </c:pt>
                <c:pt idx="11668">
                  <c:v>6.2047400000000003E-2</c:v>
                </c:pt>
                <c:pt idx="11669">
                  <c:v>2.75757E-3</c:v>
                </c:pt>
                <c:pt idx="11670">
                  <c:v>3.45634E-3</c:v>
                </c:pt>
                <c:pt idx="11671">
                  <c:v>6.0088799999999998E-2</c:v>
                </c:pt>
                <c:pt idx="11672">
                  <c:v>0.18498700000000001</c:v>
                </c:pt>
                <c:pt idx="11673">
                  <c:v>0.32693</c:v>
                </c:pt>
                <c:pt idx="11674">
                  <c:v>0.25050299999999998</c:v>
                </c:pt>
                <c:pt idx="11675">
                  <c:v>7.5692800000000005E-2</c:v>
                </c:pt>
                <c:pt idx="11676">
                  <c:v>2.69457E-2</c:v>
                </c:pt>
                <c:pt idx="11677">
                  <c:v>7.4701600000000007E-2</c:v>
                </c:pt>
                <c:pt idx="11678">
                  <c:v>5.41337E-2</c:v>
                </c:pt>
                <c:pt idx="11679">
                  <c:v>1.5801300000000001E-2</c:v>
                </c:pt>
                <c:pt idx="11680">
                  <c:v>1.28136E-2</c:v>
                </c:pt>
                <c:pt idx="11681">
                  <c:v>4.5026700000000003E-2</c:v>
                </c:pt>
                <c:pt idx="11682">
                  <c:v>0.12717899999999999</c:v>
                </c:pt>
                <c:pt idx="11683">
                  <c:v>0.33627000000000001</c:v>
                </c:pt>
                <c:pt idx="11684">
                  <c:v>0.79125999999999996</c:v>
                </c:pt>
                <c:pt idx="11685">
                  <c:v>1.13815</c:v>
                </c:pt>
                <c:pt idx="11686">
                  <c:v>0.88992400000000005</c:v>
                </c:pt>
                <c:pt idx="11687">
                  <c:v>0.48827799999999999</c:v>
                </c:pt>
                <c:pt idx="11688">
                  <c:v>0.31700200000000001</c:v>
                </c:pt>
                <c:pt idx="11689">
                  <c:v>0.243702</c:v>
                </c:pt>
                <c:pt idx="11690">
                  <c:v>0.16494400000000001</c:v>
                </c:pt>
                <c:pt idx="11691">
                  <c:v>0.10960499999999999</c:v>
                </c:pt>
                <c:pt idx="11692">
                  <c:v>6.1308000000000001E-2</c:v>
                </c:pt>
                <c:pt idx="11693">
                  <c:v>-1.72248E-3</c:v>
                </c:pt>
                <c:pt idx="11694">
                  <c:v>1.2053100000000001E-2</c:v>
                </c:pt>
                <c:pt idx="11695">
                  <c:v>6.4146700000000001E-2</c:v>
                </c:pt>
                <c:pt idx="11696">
                  <c:v>7.8617400000000004E-2</c:v>
                </c:pt>
                <c:pt idx="11697">
                  <c:v>8.0867900000000006E-2</c:v>
                </c:pt>
                <c:pt idx="11698">
                  <c:v>9.0626899999999996E-2</c:v>
                </c:pt>
                <c:pt idx="11699">
                  <c:v>4.5905099999999997E-2</c:v>
                </c:pt>
                <c:pt idx="11700">
                  <c:v>1.01984E-2</c:v>
                </c:pt>
                <c:pt idx="11701">
                  <c:v>3.2655099999999999E-2</c:v>
                </c:pt>
                <c:pt idx="11702">
                  <c:v>5.3043300000000002E-2</c:v>
                </c:pt>
                <c:pt idx="11703">
                  <c:v>5.9355400000000003E-2</c:v>
                </c:pt>
                <c:pt idx="11704">
                  <c:v>9.8178100000000004E-2</c:v>
                </c:pt>
                <c:pt idx="11705">
                  <c:v>0.100798</c:v>
                </c:pt>
                <c:pt idx="11706">
                  <c:v>5.4497400000000001E-2</c:v>
                </c:pt>
                <c:pt idx="11707">
                  <c:v>3.2296900000000003E-2</c:v>
                </c:pt>
                <c:pt idx="11708">
                  <c:v>1.6243199999999999E-2</c:v>
                </c:pt>
                <c:pt idx="11709">
                  <c:v>3.8235900000000003E-2</c:v>
                </c:pt>
                <c:pt idx="11710">
                  <c:v>0.124948</c:v>
                </c:pt>
                <c:pt idx="11711">
                  <c:v>0.28497099999999997</c:v>
                </c:pt>
                <c:pt idx="11712">
                  <c:v>0.55119899999999999</c:v>
                </c:pt>
                <c:pt idx="11713">
                  <c:v>0.75146900000000005</c:v>
                </c:pt>
                <c:pt idx="11714">
                  <c:v>0.73107599999999995</c:v>
                </c:pt>
                <c:pt idx="11715">
                  <c:v>0.56627300000000003</c:v>
                </c:pt>
                <c:pt idx="11716">
                  <c:v>0.33520899999999998</c:v>
                </c:pt>
                <c:pt idx="11717">
                  <c:v>0.200572</c:v>
                </c:pt>
                <c:pt idx="11718">
                  <c:v>0.14301900000000001</c:v>
                </c:pt>
                <c:pt idx="11719">
                  <c:v>0.10088999999999999</c:v>
                </c:pt>
                <c:pt idx="11720">
                  <c:v>8.3290900000000001E-2</c:v>
                </c:pt>
                <c:pt idx="11721">
                  <c:v>0.11014400000000001</c:v>
                </c:pt>
                <c:pt idx="11722">
                  <c:v>0.219995</c:v>
                </c:pt>
                <c:pt idx="11723">
                  <c:v>0.43909999999999999</c:v>
                </c:pt>
                <c:pt idx="11724">
                  <c:v>0.63056199999999996</c:v>
                </c:pt>
                <c:pt idx="11725">
                  <c:v>0.59336500000000003</c:v>
                </c:pt>
                <c:pt idx="11726">
                  <c:v>0.58965599999999996</c:v>
                </c:pt>
                <c:pt idx="11727">
                  <c:v>0.91127599999999997</c:v>
                </c:pt>
                <c:pt idx="11728">
                  <c:v>1.2385600000000001</c:v>
                </c:pt>
                <c:pt idx="11729">
                  <c:v>1.02739</c:v>
                </c:pt>
                <c:pt idx="11730">
                  <c:v>0.57324600000000003</c:v>
                </c:pt>
                <c:pt idx="11731">
                  <c:v>0.29625200000000002</c:v>
                </c:pt>
                <c:pt idx="11732">
                  <c:v>0.20594999999999999</c:v>
                </c:pt>
                <c:pt idx="11733">
                  <c:v>0.21171300000000001</c:v>
                </c:pt>
                <c:pt idx="11734">
                  <c:v>0.28291699999999997</c:v>
                </c:pt>
                <c:pt idx="11735">
                  <c:v>0.33127000000000001</c:v>
                </c:pt>
                <c:pt idx="11736">
                  <c:v>0.42568499999999998</c:v>
                </c:pt>
                <c:pt idx="11737">
                  <c:v>0.766818</c:v>
                </c:pt>
                <c:pt idx="11738">
                  <c:v>1.12731</c:v>
                </c:pt>
                <c:pt idx="11739">
                  <c:v>0.96751500000000001</c:v>
                </c:pt>
                <c:pt idx="11740">
                  <c:v>0.50217299999999998</c:v>
                </c:pt>
                <c:pt idx="11741">
                  <c:v>0.245977</c:v>
                </c:pt>
                <c:pt idx="11742">
                  <c:v>0.15600700000000001</c:v>
                </c:pt>
                <c:pt idx="11743">
                  <c:v>0.11233899999999999</c:v>
                </c:pt>
                <c:pt idx="11744">
                  <c:v>0.105416</c:v>
                </c:pt>
                <c:pt idx="11745">
                  <c:v>9.5351199999999997E-2</c:v>
                </c:pt>
                <c:pt idx="11746">
                  <c:v>6.8000599999999994E-2</c:v>
                </c:pt>
                <c:pt idx="11747">
                  <c:v>5.5709099999999998E-2</c:v>
                </c:pt>
                <c:pt idx="11748">
                  <c:v>9.7029400000000002E-2</c:v>
                </c:pt>
                <c:pt idx="11749">
                  <c:v>0.243258</c:v>
                </c:pt>
                <c:pt idx="11750">
                  <c:v>0.59554200000000002</c:v>
                </c:pt>
                <c:pt idx="11751">
                  <c:v>1.14134</c:v>
                </c:pt>
                <c:pt idx="11752">
                  <c:v>1.2360899999999999</c:v>
                </c:pt>
                <c:pt idx="11753">
                  <c:v>0.71950899999999995</c:v>
                </c:pt>
                <c:pt idx="11754">
                  <c:v>0.34643400000000002</c:v>
                </c:pt>
                <c:pt idx="11755">
                  <c:v>0.20569699999999999</c:v>
                </c:pt>
                <c:pt idx="11756">
                  <c:v>0.190083</c:v>
                </c:pt>
                <c:pt idx="11757">
                  <c:v>0.14943200000000001</c:v>
                </c:pt>
                <c:pt idx="11758">
                  <c:v>8.9814500000000005E-2</c:v>
                </c:pt>
                <c:pt idx="11759">
                  <c:v>9.9385500000000002E-2</c:v>
                </c:pt>
                <c:pt idx="11760">
                  <c:v>0.171704</c:v>
                </c:pt>
                <c:pt idx="11761">
                  <c:v>0.38347900000000001</c:v>
                </c:pt>
                <c:pt idx="11762">
                  <c:v>0.57535899999999995</c:v>
                </c:pt>
                <c:pt idx="11763">
                  <c:v>0.51300400000000002</c:v>
                </c:pt>
                <c:pt idx="11764">
                  <c:v>0.34682499999999999</c:v>
                </c:pt>
                <c:pt idx="11765">
                  <c:v>0.27281300000000003</c:v>
                </c:pt>
                <c:pt idx="11766">
                  <c:v>0.245223</c:v>
                </c:pt>
                <c:pt idx="11767">
                  <c:v>0.18762799999999999</c:v>
                </c:pt>
                <c:pt idx="11768">
                  <c:v>0.116132</c:v>
                </c:pt>
                <c:pt idx="11769">
                  <c:v>5.6011900000000003E-2</c:v>
                </c:pt>
                <c:pt idx="11770">
                  <c:v>5.91012E-2</c:v>
                </c:pt>
                <c:pt idx="11771">
                  <c:v>9.4679799999999995E-2</c:v>
                </c:pt>
                <c:pt idx="11772">
                  <c:v>0.130714</c:v>
                </c:pt>
                <c:pt idx="11773">
                  <c:v>0.13333200000000001</c:v>
                </c:pt>
                <c:pt idx="11774">
                  <c:v>0.13197300000000001</c:v>
                </c:pt>
                <c:pt idx="11775">
                  <c:v>0.196046</c:v>
                </c:pt>
                <c:pt idx="11776">
                  <c:v>0.348584</c:v>
                </c:pt>
                <c:pt idx="11777">
                  <c:v>0.404055</c:v>
                </c:pt>
                <c:pt idx="11778">
                  <c:v>0.30382900000000002</c:v>
                </c:pt>
                <c:pt idx="11779">
                  <c:v>0.22186</c:v>
                </c:pt>
                <c:pt idx="11780">
                  <c:v>0.18388399999999999</c:v>
                </c:pt>
                <c:pt idx="11781">
                  <c:v>0.227747</c:v>
                </c:pt>
                <c:pt idx="11782">
                  <c:v>0.28759800000000002</c:v>
                </c:pt>
                <c:pt idx="11783">
                  <c:v>0.23799100000000001</c:v>
                </c:pt>
                <c:pt idx="11784">
                  <c:v>0.12983800000000001</c:v>
                </c:pt>
                <c:pt idx="11785">
                  <c:v>9.9820999999999993E-2</c:v>
                </c:pt>
                <c:pt idx="11786">
                  <c:v>0.121999</c:v>
                </c:pt>
                <c:pt idx="11787">
                  <c:v>0.113679</c:v>
                </c:pt>
                <c:pt idx="11788">
                  <c:v>6.1535100000000002E-2</c:v>
                </c:pt>
                <c:pt idx="11789">
                  <c:v>5.6416699999999997E-3</c:v>
                </c:pt>
                <c:pt idx="11790">
                  <c:v>2.70198E-2</c:v>
                </c:pt>
                <c:pt idx="11791">
                  <c:v>5.8293699999999997E-2</c:v>
                </c:pt>
                <c:pt idx="11792">
                  <c:v>7.4684500000000001E-2</c:v>
                </c:pt>
                <c:pt idx="11793">
                  <c:v>0.108158</c:v>
                </c:pt>
                <c:pt idx="11794">
                  <c:v>0.12885199999999999</c:v>
                </c:pt>
                <c:pt idx="11795">
                  <c:v>9.3874700000000005E-2</c:v>
                </c:pt>
                <c:pt idx="11796">
                  <c:v>5.5204999999999997E-2</c:v>
                </c:pt>
                <c:pt idx="11797">
                  <c:v>8.8513099999999997E-2</c:v>
                </c:pt>
                <c:pt idx="11798">
                  <c:v>0.22486</c:v>
                </c:pt>
                <c:pt idx="11799">
                  <c:v>0.47427799999999998</c:v>
                </c:pt>
                <c:pt idx="11800">
                  <c:v>0.61592599999999997</c:v>
                </c:pt>
                <c:pt idx="11801">
                  <c:v>0.49270999999999998</c:v>
                </c:pt>
                <c:pt idx="11802">
                  <c:v>0.26070700000000002</c:v>
                </c:pt>
                <c:pt idx="11803">
                  <c:v>0.100594</c:v>
                </c:pt>
                <c:pt idx="11804">
                  <c:v>7.3417899999999994E-2</c:v>
                </c:pt>
                <c:pt idx="11805">
                  <c:v>9.6968100000000002E-2</c:v>
                </c:pt>
                <c:pt idx="11806">
                  <c:v>0.121168</c:v>
                </c:pt>
                <c:pt idx="11807">
                  <c:v>0.159861</c:v>
                </c:pt>
                <c:pt idx="11808">
                  <c:v>0.164775</c:v>
                </c:pt>
                <c:pt idx="11809">
                  <c:v>0.14697099999999999</c:v>
                </c:pt>
                <c:pt idx="11810">
                  <c:v>0.26341399999999998</c:v>
                </c:pt>
                <c:pt idx="11811">
                  <c:v>0.55381199999999997</c:v>
                </c:pt>
                <c:pt idx="11812">
                  <c:v>0.73022600000000004</c:v>
                </c:pt>
                <c:pt idx="11813">
                  <c:v>0.55907600000000002</c:v>
                </c:pt>
                <c:pt idx="11814">
                  <c:v>0.30375799999999997</c:v>
                </c:pt>
                <c:pt idx="11815">
                  <c:v>0.19287499999999999</c:v>
                </c:pt>
                <c:pt idx="11816">
                  <c:v>0.18381700000000001</c:v>
                </c:pt>
                <c:pt idx="11817">
                  <c:v>0.19572100000000001</c:v>
                </c:pt>
                <c:pt idx="11818">
                  <c:v>0.159252</c:v>
                </c:pt>
                <c:pt idx="11819">
                  <c:v>0.110594</c:v>
                </c:pt>
                <c:pt idx="11820">
                  <c:v>0.13227</c:v>
                </c:pt>
                <c:pt idx="11821">
                  <c:v>0.17097300000000001</c:v>
                </c:pt>
                <c:pt idx="11822">
                  <c:v>0.25561800000000001</c:v>
                </c:pt>
                <c:pt idx="11823">
                  <c:v>0.34544900000000001</c:v>
                </c:pt>
                <c:pt idx="11824">
                  <c:v>0.324268</c:v>
                </c:pt>
                <c:pt idx="11825">
                  <c:v>0.28750199999999998</c:v>
                </c:pt>
                <c:pt idx="11826">
                  <c:v>0.36979699999999999</c:v>
                </c:pt>
                <c:pt idx="11827">
                  <c:v>0.53266800000000003</c:v>
                </c:pt>
                <c:pt idx="11828">
                  <c:v>0.55189900000000003</c:v>
                </c:pt>
                <c:pt idx="11829">
                  <c:v>0.41513</c:v>
                </c:pt>
                <c:pt idx="11830">
                  <c:v>0.43201600000000001</c:v>
                </c:pt>
                <c:pt idx="11831">
                  <c:v>0.71592100000000003</c:v>
                </c:pt>
                <c:pt idx="11832">
                  <c:v>1.31359</c:v>
                </c:pt>
                <c:pt idx="11833">
                  <c:v>1.6919900000000001</c:v>
                </c:pt>
                <c:pt idx="11834">
                  <c:v>1.33273</c:v>
                </c:pt>
                <c:pt idx="11835">
                  <c:v>0.78088000000000002</c:v>
                </c:pt>
                <c:pt idx="11836">
                  <c:v>0.47128599999999998</c:v>
                </c:pt>
                <c:pt idx="11837">
                  <c:v>0.30839299999999997</c:v>
                </c:pt>
                <c:pt idx="11838">
                  <c:v>0.216173</c:v>
                </c:pt>
                <c:pt idx="11839">
                  <c:v>0.15490699999999999</c:v>
                </c:pt>
                <c:pt idx="11840">
                  <c:v>0.10008599999999999</c:v>
                </c:pt>
                <c:pt idx="11841">
                  <c:v>7.4425500000000006E-2</c:v>
                </c:pt>
                <c:pt idx="11842">
                  <c:v>6.1965600000000003E-2</c:v>
                </c:pt>
                <c:pt idx="11843">
                  <c:v>7.4103299999999997E-2</c:v>
                </c:pt>
                <c:pt idx="11844">
                  <c:v>0.125137</c:v>
                </c:pt>
                <c:pt idx="11845">
                  <c:v>0.179479</c:v>
                </c:pt>
                <c:pt idx="11846">
                  <c:v>0.18238599999999999</c:v>
                </c:pt>
                <c:pt idx="11847">
                  <c:v>0.15693099999999999</c:v>
                </c:pt>
                <c:pt idx="11848">
                  <c:v>0.14915</c:v>
                </c:pt>
                <c:pt idx="11849">
                  <c:v>0.14846999999999999</c:v>
                </c:pt>
                <c:pt idx="11850">
                  <c:v>0.153637</c:v>
                </c:pt>
                <c:pt idx="11851">
                  <c:v>0.19921700000000001</c:v>
                </c:pt>
                <c:pt idx="11852">
                  <c:v>0.20729700000000001</c:v>
                </c:pt>
                <c:pt idx="11853">
                  <c:v>0.14421</c:v>
                </c:pt>
                <c:pt idx="11854">
                  <c:v>0.115075</c:v>
                </c:pt>
                <c:pt idx="11855">
                  <c:v>0.16253699999999999</c:v>
                </c:pt>
                <c:pt idx="11856">
                  <c:v>0.249891</c:v>
                </c:pt>
                <c:pt idx="11857">
                  <c:v>0.48605999999999999</c:v>
                </c:pt>
                <c:pt idx="11858">
                  <c:v>0.86917500000000003</c:v>
                </c:pt>
                <c:pt idx="11859">
                  <c:v>0.973325</c:v>
                </c:pt>
                <c:pt idx="11860">
                  <c:v>0.73874600000000001</c:v>
                </c:pt>
                <c:pt idx="11861">
                  <c:v>0.50929800000000003</c:v>
                </c:pt>
                <c:pt idx="11862">
                  <c:v>0.35317700000000002</c:v>
                </c:pt>
                <c:pt idx="11863">
                  <c:v>0.24893399999999999</c:v>
                </c:pt>
                <c:pt idx="11864">
                  <c:v>0.221526</c:v>
                </c:pt>
                <c:pt idx="11865">
                  <c:v>0.238042</c:v>
                </c:pt>
                <c:pt idx="11866">
                  <c:v>0.26355499999999998</c:v>
                </c:pt>
                <c:pt idx="11867">
                  <c:v>0.29173500000000002</c:v>
                </c:pt>
                <c:pt idx="11868">
                  <c:v>0.39575300000000002</c:v>
                </c:pt>
                <c:pt idx="11869">
                  <c:v>0.50854200000000005</c:v>
                </c:pt>
                <c:pt idx="11870">
                  <c:v>0.53997899999999999</c:v>
                </c:pt>
                <c:pt idx="11871">
                  <c:v>0.45799200000000001</c:v>
                </c:pt>
                <c:pt idx="11872">
                  <c:v>0.568465</c:v>
                </c:pt>
                <c:pt idx="11873">
                  <c:v>0.19725200000000001</c:v>
                </c:pt>
                <c:pt idx="11874">
                  <c:v>0.92643799999999998</c:v>
                </c:pt>
                <c:pt idx="11875">
                  <c:v>0.12120400000000001</c:v>
                </c:pt>
                <c:pt idx="11876">
                  <c:v>0.90776000000000001</c:v>
                </c:pt>
                <c:pt idx="11877">
                  <c:v>0.18162200000000001</c:v>
                </c:pt>
                <c:pt idx="11878">
                  <c:v>0.40811799999999998</c:v>
                </c:pt>
                <c:pt idx="11879">
                  <c:v>0.61945799999999995</c:v>
                </c:pt>
                <c:pt idx="11880">
                  <c:v>0.57311000000000001</c:v>
                </c:pt>
                <c:pt idx="11881">
                  <c:v>0.34360200000000002</c:v>
                </c:pt>
                <c:pt idx="11882">
                  <c:v>0.20513000000000001</c:v>
                </c:pt>
                <c:pt idx="11883">
                  <c:v>0.153775</c:v>
                </c:pt>
                <c:pt idx="11884">
                  <c:v>0.13845499999999999</c:v>
                </c:pt>
                <c:pt idx="11885">
                  <c:v>0.13528999999999999</c:v>
                </c:pt>
                <c:pt idx="11886">
                  <c:v>0.103709</c:v>
                </c:pt>
                <c:pt idx="11887">
                  <c:v>7.8150499999999998E-2</c:v>
                </c:pt>
                <c:pt idx="11888">
                  <c:v>9.6910800000000005E-2</c:v>
                </c:pt>
                <c:pt idx="11889">
                  <c:v>0.137795</c:v>
                </c:pt>
                <c:pt idx="11890">
                  <c:v>0.169317</c:v>
                </c:pt>
                <c:pt idx="11891">
                  <c:v>0.162079</c:v>
                </c:pt>
                <c:pt idx="11892">
                  <c:v>9.5156400000000002E-2</c:v>
                </c:pt>
                <c:pt idx="11893">
                  <c:v>7.7096600000000001E-2</c:v>
                </c:pt>
                <c:pt idx="11894">
                  <c:v>0.10508199999999999</c:v>
                </c:pt>
                <c:pt idx="11895">
                  <c:v>5.5787999999999997E-2</c:v>
                </c:pt>
                <c:pt idx="11896">
                  <c:v>1.40859E-2</c:v>
                </c:pt>
                <c:pt idx="11897">
                  <c:v>1.0592300000000001E-2</c:v>
                </c:pt>
                <c:pt idx="11898">
                  <c:v>-3.66008E-3</c:v>
                </c:pt>
                <c:pt idx="11899">
                  <c:v>7.7367400000000002E-4</c:v>
                </c:pt>
                <c:pt idx="11900">
                  <c:v>3.05629E-2</c:v>
                </c:pt>
                <c:pt idx="11901">
                  <c:v>1.9852100000000001E-2</c:v>
                </c:pt>
                <c:pt idx="11902">
                  <c:v>9.5129099999999994E-3</c:v>
                </c:pt>
                <c:pt idx="11903">
                  <c:v>1.5655599999999999E-2</c:v>
                </c:pt>
                <c:pt idx="11904">
                  <c:v>6.6925799999999994E-2</c:v>
                </c:pt>
                <c:pt idx="11905">
                  <c:v>0.12377299999999999</c:v>
                </c:pt>
                <c:pt idx="11906">
                  <c:v>9.2635599999999998E-2</c:v>
                </c:pt>
                <c:pt idx="11907">
                  <c:v>4.6688500000000001E-2</c:v>
                </c:pt>
                <c:pt idx="11908">
                  <c:v>3.1979500000000001E-2</c:v>
                </c:pt>
                <c:pt idx="11909">
                  <c:v>5.1846899999999996E-3</c:v>
                </c:pt>
                <c:pt idx="11910">
                  <c:v>8.2494500000000002E-3</c:v>
                </c:pt>
                <c:pt idx="11911">
                  <c:v>4.0658600000000003E-2</c:v>
                </c:pt>
                <c:pt idx="11912">
                  <c:v>2.9393300000000001E-2</c:v>
                </c:pt>
                <c:pt idx="11913">
                  <c:v>-7.7321300000000003E-3</c:v>
                </c:pt>
                <c:pt idx="11914">
                  <c:v>-1.2375499999999999E-2</c:v>
                </c:pt>
                <c:pt idx="11915">
                  <c:v>1.1602100000000001E-2</c:v>
                </c:pt>
                <c:pt idx="11916">
                  <c:v>4.3742000000000003E-2</c:v>
                </c:pt>
                <c:pt idx="11917">
                  <c:v>8.9078400000000002E-2</c:v>
                </c:pt>
                <c:pt idx="11918">
                  <c:v>0.105536</c:v>
                </c:pt>
                <c:pt idx="11919">
                  <c:v>9.4393699999999997E-2</c:v>
                </c:pt>
                <c:pt idx="11920">
                  <c:v>6.6869499999999998E-2</c:v>
                </c:pt>
                <c:pt idx="11921">
                  <c:v>6.3844200000000004E-2</c:v>
                </c:pt>
                <c:pt idx="11922">
                  <c:v>8.5457400000000003E-2</c:v>
                </c:pt>
                <c:pt idx="11923">
                  <c:v>0.122196</c:v>
                </c:pt>
                <c:pt idx="11924">
                  <c:v>0.166461</c:v>
                </c:pt>
                <c:pt idx="11925">
                  <c:v>0.159854</c:v>
                </c:pt>
                <c:pt idx="11926">
                  <c:v>0.141426</c:v>
                </c:pt>
                <c:pt idx="11927">
                  <c:v>0.107691</c:v>
                </c:pt>
                <c:pt idx="11928">
                  <c:v>5.8632499999999997E-2</c:v>
                </c:pt>
                <c:pt idx="11929">
                  <c:v>3.9787200000000002E-2</c:v>
                </c:pt>
                <c:pt idx="11930">
                  <c:v>4.6171400000000001E-2</c:v>
                </c:pt>
                <c:pt idx="11931">
                  <c:v>4.0108999999999999E-2</c:v>
                </c:pt>
                <c:pt idx="11932">
                  <c:v>3.1592500000000003E-2</c:v>
                </c:pt>
                <c:pt idx="11933">
                  <c:v>1.6846300000000002E-2</c:v>
                </c:pt>
                <c:pt idx="11934">
                  <c:v>2.3474500000000001E-3</c:v>
                </c:pt>
                <c:pt idx="11935">
                  <c:v>9.9565499999999998E-3</c:v>
                </c:pt>
                <c:pt idx="11936">
                  <c:v>2.80725E-2</c:v>
                </c:pt>
                <c:pt idx="11937">
                  <c:v>6.9064100000000003E-2</c:v>
                </c:pt>
                <c:pt idx="11938">
                  <c:v>0.138241</c:v>
                </c:pt>
                <c:pt idx="11939">
                  <c:v>0.26514799999999999</c:v>
                </c:pt>
                <c:pt idx="11940">
                  <c:v>0.58041600000000004</c:v>
                </c:pt>
                <c:pt idx="11941">
                  <c:v>1.0982499999999999</c:v>
                </c:pt>
                <c:pt idx="11942">
                  <c:v>1.3022100000000001</c:v>
                </c:pt>
                <c:pt idx="11943">
                  <c:v>1.0679099999999999</c:v>
                </c:pt>
                <c:pt idx="11944">
                  <c:v>1.12103</c:v>
                </c:pt>
                <c:pt idx="11945">
                  <c:v>1.2926899999999999</c:v>
                </c:pt>
                <c:pt idx="11946">
                  <c:v>1.06816</c:v>
                </c:pt>
                <c:pt idx="11947">
                  <c:v>0.67489699999999997</c:v>
                </c:pt>
                <c:pt idx="11948">
                  <c:v>0.38824500000000001</c:v>
                </c:pt>
                <c:pt idx="11949">
                  <c:v>0.24405399999999999</c:v>
                </c:pt>
                <c:pt idx="11950">
                  <c:v>0.14672199999999999</c:v>
                </c:pt>
                <c:pt idx="11951">
                  <c:v>0.112134</c:v>
                </c:pt>
                <c:pt idx="11952">
                  <c:v>0.13358300000000001</c:v>
                </c:pt>
                <c:pt idx="11953">
                  <c:v>0.14153399999999999</c:v>
                </c:pt>
                <c:pt idx="11954">
                  <c:v>0.15958900000000001</c:v>
                </c:pt>
                <c:pt idx="11955">
                  <c:v>0.30459000000000003</c:v>
                </c:pt>
                <c:pt idx="11956">
                  <c:v>0.67928599999999995</c:v>
                </c:pt>
                <c:pt idx="11957">
                  <c:v>1.0075000000000001</c:v>
                </c:pt>
                <c:pt idx="11958">
                  <c:v>0.85841100000000004</c:v>
                </c:pt>
                <c:pt idx="11959">
                  <c:v>0.50659299999999996</c:v>
                </c:pt>
                <c:pt idx="11960">
                  <c:v>0.31125799999999998</c:v>
                </c:pt>
                <c:pt idx="11961">
                  <c:v>0.226271</c:v>
                </c:pt>
                <c:pt idx="11962">
                  <c:v>0.17253199999999999</c:v>
                </c:pt>
                <c:pt idx="11963">
                  <c:v>0.117856</c:v>
                </c:pt>
                <c:pt idx="11964">
                  <c:v>5.8812200000000002E-2</c:v>
                </c:pt>
                <c:pt idx="11965">
                  <c:v>2.1047300000000001E-2</c:v>
                </c:pt>
                <c:pt idx="11966">
                  <c:v>4.2342600000000001E-2</c:v>
                </c:pt>
                <c:pt idx="11967">
                  <c:v>3.02416E-2</c:v>
                </c:pt>
                <c:pt idx="11968">
                  <c:v>-9.6977900000000004E-4</c:v>
                </c:pt>
                <c:pt idx="11969">
                  <c:v>1.5700599999999999E-2</c:v>
                </c:pt>
                <c:pt idx="11970">
                  <c:v>4.2905199999999998E-2</c:v>
                </c:pt>
                <c:pt idx="11971">
                  <c:v>4.75533E-2</c:v>
                </c:pt>
                <c:pt idx="11972">
                  <c:v>7.8197699999999995E-2</c:v>
                </c:pt>
                <c:pt idx="11973">
                  <c:v>0.117314</c:v>
                </c:pt>
                <c:pt idx="11974">
                  <c:v>0.114815</c:v>
                </c:pt>
                <c:pt idx="11975">
                  <c:v>7.1313699999999994E-2</c:v>
                </c:pt>
                <c:pt idx="11976">
                  <c:v>1.55345E-2</c:v>
                </c:pt>
                <c:pt idx="11977">
                  <c:v>2.9500999999999999E-2</c:v>
                </c:pt>
                <c:pt idx="11978">
                  <c:v>6.2121999999999997E-2</c:v>
                </c:pt>
                <c:pt idx="11979">
                  <c:v>5.7253900000000003E-2</c:v>
                </c:pt>
                <c:pt idx="11980">
                  <c:v>7.2785600000000006E-2</c:v>
                </c:pt>
                <c:pt idx="11981">
                  <c:v>0.12759400000000001</c:v>
                </c:pt>
                <c:pt idx="11982">
                  <c:v>0.21762400000000001</c:v>
                </c:pt>
                <c:pt idx="11983">
                  <c:v>0.47092499999999998</c:v>
                </c:pt>
                <c:pt idx="11984">
                  <c:v>0.92930400000000002</c:v>
                </c:pt>
                <c:pt idx="11985">
                  <c:v>1.1279399999999999</c:v>
                </c:pt>
                <c:pt idx="11986">
                  <c:v>0.82920000000000005</c:v>
                </c:pt>
                <c:pt idx="11987">
                  <c:v>0.50178500000000004</c:v>
                </c:pt>
                <c:pt idx="11988">
                  <c:v>0.26429999999999998</c:v>
                </c:pt>
                <c:pt idx="11989">
                  <c:v>0.17124400000000001</c:v>
                </c:pt>
                <c:pt idx="11990">
                  <c:v>0.149898</c:v>
                </c:pt>
                <c:pt idx="11991">
                  <c:v>0.11888899999999999</c:v>
                </c:pt>
                <c:pt idx="11992">
                  <c:v>8.91097E-2</c:v>
                </c:pt>
                <c:pt idx="11993">
                  <c:v>7.3387800000000003E-2</c:v>
                </c:pt>
                <c:pt idx="11994">
                  <c:v>6.0343099999999997E-2</c:v>
                </c:pt>
                <c:pt idx="11995">
                  <c:v>6.8369299999999994E-2</c:v>
                </c:pt>
                <c:pt idx="11996">
                  <c:v>9.0058700000000005E-2</c:v>
                </c:pt>
                <c:pt idx="11997">
                  <c:v>8.7629200000000004E-2</c:v>
                </c:pt>
                <c:pt idx="11998">
                  <c:v>8.9057200000000003E-2</c:v>
                </c:pt>
                <c:pt idx="11999">
                  <c:v>7.44948E-2</c:v>
                </c:pt>
                <c:pt idx="12000">
                  <c:v>0.100479</c:v>
                </c:pt>
                <c:pt idx="12001">
                  <c:v>0.23619200000000001</c:v>
                </c:pt>
                <c:pt idx="12002">
                  <c:v>0.36241699999999999</c:v>
                </c:pt>
                <c:pt idx="12003">
                  <c:v>0.334978</c:v>
                </c:pt>
                <c:pt idx="12004">
                  <c:v>0.285605</c:v>
                </c:pt>
                <c:pt idx="12005">
                  <c:v>0.28460999999999997</c:v>
                </c:pt>
                <c:pt idx="12006">
                  <c:v>0.24479899999999999</c:v>
                </c:pt>
                <c:pt idx="12007">
                  <c:v>0.188054</c:v>
                </c:pt>
                <c:pt idx="12008">
                  <c:v>0.151779</c:v>
                </c:pt>
                <c:pt idx="12009">
                  <c:v>0.140981</c:v>
                </c:pt>
                <c:pt idx="12010">
                  <c:v>0.128936</c:v>
                </c:pt>
                <c:pt idx="12011">
                  <c:v>0.122305</c:v>
                </c:pt>
                <c:pt idx="12012">
                  <c:v>9.5798800000000003E-2</c:v>
                </c:pt>
                <c:pt idx="12013">
                  <c:v>6.8286200000000005E-2</c:v>
                </c:pt>
                <c:pt idx="12014">
                  <c:v>5.0454800000000001E-2</c:v>
                </c:pt>
                <c:pt idx="12015">
                  <c:v>3.7904800000000002E-2</c:v>
                </c:pt>
                <c:pt idx="12016">
                  <c:v>5.5650199999999997E-2</c:v>
                </c:pt>
                <c:pt idx="12017">
                  <c:v>6.0916900000000003E-2</c:v>
                </c:pt>
                <c:pt idx="12018">
                  <c:v>4.9115800000000001E-2</c:v>
                </c:pt>
                <c:pt idx="12019">
                  <c:v>5.3028699999999998E-2</c:v>
                </c:pt>
                <c:pt idx="12020">
                  <c:v>5.1170899999999998E-2</c:v>
                </c:pt>
                <c:pt idx="12021">
                  <c:v>6.2891500000000003E-2</c:v>
                </c:pt>
                <c:pt idx="12022">
                  <c:v>8.5218799999999997E-2</c:v>
                </c:pt>
                <c:pt idx="12023">
                  <c:v>0.114149</c:v>
                </c:pt>
                <c:pt idx="12024">
                  <c:v>8.9930700000000002E-2</c:v>
                </c:pt>
                <c:pt idx="12025">
                  <c:v>6.3223299999999996E-2</c:v>
                </c:pt>
                <c:pt idx="12026">
                  <c:v>8.9876999999999999E-2</c:v>
                </c:pt>
                <c:pt idx="12027">
                  <c:v>0.10106999999999999</c:v>
                </c:pt>
                <c:pt idx="12028">
                  <c:v>7.3733099999999996E-2</c:v>
                </c:pt>
                <c:pt idx="12029">
                  <c:v>6.8200700000000003E-2</c:v>
                </c:pt>
                <c:pt idx="12030">
                  <c:v>7.5784500000000005E-2</c:v>
                </c:pt>
                <c:pt idx="12031">
                  <c:v>0.123241</c:v>
                </c:pt>
                <c:pt idx="12032">
                  <c:v>0.19207099999999999</c:v>
                </c:pt>
                <c:pt idx="12033">
                  <c:v>0.248755</c:v>
                </c:pt>
                <c:pt idx="12034">
                  <c:v>0.32113900000000001</c:v>
                </c:pt>
                <c:pt idx="12035">
                  <c:v>0.33357700000000001</c:v>
                </c:pt>
                <c:pt idx="12036">
                  <c:v>0.234428</c:v>
                </c:pt>
                <c:pt idx="12037">
                  <c:v>0.13822899999999999</c:v>
                </c:pt>
                <c:pt idx="12038">
                  <c:v>0.107486</c:v>
                </c:pt>
                <c:pt idx="12039">
                  <c:v>9.3029500000000001E-2</c:v>
                </c:pt>
                <c:pt idx="12040">
                  <c:v>8.10221E-2</c:v>
                </c:pt>
                <c:pt idx="12041">
                  <c:v>8.9392700000000005E-2</c:v>
                </c:pt>
                <c:pt idx="12042">
                  <c:v>0.105979</c:v>
                </c:pt>
                <c:pt idx="12043">
                  <c:v>0.10505100000000001</c:v>
                </c:pt>
                <c:pt idx="12044">
                  <c:v>0.105519</c:v>
                </c:pt>
                <c:pt idx="12045">
                  <c:v>0.110579</c:v>
                </c:pt>
                <c:pt idx="12046">
                  <c:v>0.13736599999999999</c:v>
                </c:pt>
                <c:pt idx="12047">
                  <c:v>0.14569099999999999</c:v>
                </c:pt>
                <c:pt idx="12048">
                  <c:v>0.17741299999999999</c:v>
                </c:pt>
                <c:pt idx="12049">
                  <c:v>0.32405200000000001</c:v>
                </c:pt>
                <c:pt idx="12050">
                  <c:v>0.44334899999999999</c:v>
                </c:pt>
                <c:pt idx="12051">
                  <c:v>0.365004</c:v>
                </c:pt>
                <c:pt idx="12052">
                  <c:v>0.231741</c:v>
                </c:pt>
                <c:pt idx="12053">
                  <c:v>0.172346</c:v>
                </c:pt>
                <c:pt idx="12054">
                  <c:v>0.14540600000000001</c:v>
                </c:pt>
                <c:pt idx="12055">
                  <c:v>0.120546</c:v>
                </c:pt>
                <c:pt idx="12056">
                  <c:v>0.106221</c:v>
                </c:pt>
                <c:pt idx="12057">
                  <c:v>9.7284200000000001E-2</c:v>
                </c:pt>
                <c:pt idx="12058">
                  <c:v>0.106254</c:v>
                </c:pt>
                <c:pt idx="12059">
                  <c:v>0.117246</c:v>
                </c:pt>
                <c:pt idx="12060">
                  <c:v>0.16036900000000001</c:v>
                </c:pt>
                <c:pt idx="12061">
                  <c:v>0.21685399999999999</c:v>
                </c:pt>
                <c:pt idx="12062">
                  <c:v>0.227544</c:v>
                </c:pt>
                <c:pt idx="12063">
                  <c:v>0.18798999999999999</c:v>
                </c:pt>
                <c:pt idx="12064">
                  <c:v>0.12529699999999999</c:v>
                </c:pt>
                <c:pt idx="12065">
                  <c:v>0.11010499999999999</c:v>
                </c:pt>
                <c:pt idx="12066">
                  <c:v>0.15893299999999999</c:v>
                </c:pt>
                <c:pt idx="12067">
                  <c:v>0.186588</c:v>
                </c:pt>
                <c:pt idx="12068">
                  <c:v>0.14410200000000001</c:v>
                </c:pt>
                <c:pt idx="12069">
                  <c:v>8.3948099999999998E-2</c:v>
                </c:pt>
                <c:pt idx="12070">
                  <c:v>4.4792899999999997E-2</c:v>
                </c:pt>
                <c:pt idx="12071">
                  <c:v>8.7032799999999994E-2</c:v>
                </c:pt>
                <c:pt idx="12072">
                  <c:v>0.16138</c:v>
                </c:pt>
                <c:pt idx="12073">
                  <c:v>0.19575500000000001</c:v>
                </c:pt>
                <c:pt idx="12074">
                  <c:v>0.19812099999999999</c:v>
                </c:pt>
                <c:pt idx="12075">
                  <c:v>0.220503</c:v>
                </c:pt>
                <c:pt idx="12076">
                  <c:v>0.23577600000000001</c:v>
                </c:pt>
                <c:pt idx="12077">
                  <c:v>0.20678299999999999</c:v>
                </c:pt>
                <c:pt idx="12078">
                  <c:v>0.16347600000000001</c:v>
                </c:pt>
                <c:pt idx="12079">
                  <c:v>0.134046</c:v>
                </c:pt>
                <c:pt idx="12080">
                  <c:v>0.15251700000000001</c:v>
                </c:pt>
                <c:pt idx="12081">
                  <c:v>0.14868799999999999</c:v>
                </c:pt>
                <c:pt idx="12082">
                  <c:v>0.13086700000000001</c:v>
                </c:pt>
                <c:pt idx="12083">
                  <c:v>0.140629</c:v>
                </c:pt>
                <c:pt idx="12084">
                  <c:v>0.164993</c:v>
                </c:pt>
                <c:pt idx="12085">
                  <c:v>0.173011</c:v>
                </c:pt>
                <c:pt idx="12086">
                  <c:v>0.15104000000000001</c:v>
                </c:pt>
                <c:pt idx="12087">
                  <c:v>0.18337600000000001</c:v>
                </c:pt>
                <c:pt idx="12088">
                  <c:v>0.33678900000000001</c:v>
                </c:pt>
                <c:pt idx="12089">
                  <c:v>0.52587799999999996</c:v>
                </c:pt>
                <c:pt idx="12090">
                  <c:v>0.549315</c:v>
                </c:pt>
                <c:pt idx="12091">
                  <c:v>0.37547799999999998</c:v>
                </c:pt>
                <c:pt idx="12092">
                  <c:v>0.215728</c:v>
                </c:pt>
                <c:pt idx="12093">
                  <c:v>0.15635599999999999</c:v>
                </c:pt>
                <c:pt idx="12094">
                  <c:v>0.13378499999999999</c:v>
                </c:pt>
                <c:pt idx="12095">
                  <c:v>0.108195</c:v>
                </c:pt>
                <c:pt idx="12096">
                  <c:v>8.3701899999999996E-2</c:v>
                </c:pt>
                <c:pt idx="12097">
                  <c:v>7.5802599999999998E-2</c:v>
                </c:pt>
                <c:pt idx="12098">
                  <c:v>8.4365399999999993E-2</c:v>
                </c:pt>
                <c:pt idx="12099">
                  <c:v>8.1601300000000002E-2</c:v>
                </c:pt>
                <c:pt idx="12100">
                  <c:v>4.8615499999999999E-2</c:v>
                </c:pt>
                <c:pt idx="12101">
                  <c:v>5.2830000000000002E-2</c:v>
                </c:pt>
                <c:pt idx="12102">
                  <c:v>8.6567599999999995E-2</c:v>
                </c:pt>
                <c:pt idx="12103">
                  <c:v>0.13147200000000001</c:v>
                </c:pt>
                <c:pt idx="12104">
                  <c:v>0.16575799999999999</c:v>
                </c:pt>
                <c:pt idx="12105">
                  <c:v>0.19373599999999999</c:v>
                </c:pt>
                <c:pt idx="12106">
                  <c:v>0.22462399999999999</c:v>
                </c:pt>
                <c:pt idx="12107">
                  <c:v>0.248477</c:v>
                </c:pt>
                <c:pt idx="12108">
                  <c:v>0.28214800000000001</c:v>
                </c:pt>
                <c:pt idx="12109">
                  <c:v>0.52155499999999999</c:v>
                </c:pt>
                <c:pt idx="12110">
                  <c:v>1.0974999999999999</c:v>
                </c:pt>
                <c:pt idx="12111">
                  <c:v>1.7081599999999999</c:v>
                </c:pt>
                <c:pt idx="12112">
                  <c:v>1.7150099999999999</c:v>
                </c:pt>
                <c:pt idx="12113">
                  <c:v>1.17808</c:v>
                </c:pt>
                <c:pt idx="12114">
                  <c:v>0.66434400000000005</c:v>
                </c:pt>
                <c:pt idx="12115">
                  <c:v>0.38208900000000001</c:v>
                </c:pt>
                <c:pt idx="12116">
                  <c:v>0.26388299999999998</c:v>
                </c:pt>
                <c:pt idx="12117">
                  <c:v>0.214284</c:v>
                </c:pt>
                <c:pt idx="12118">
                  <c:v>0.182916</c:v>
                </c:pt>
                <c:pt idx="12119">
                  <c:v>0.13259899999999999</c:v>
                </c:pt>
                <c:pt idx="12120">
                  <c:v>8.72145E-2</c:v>
                </c:pt>
                <c:pt idx="12121">
                  <c:v>5.8930499999999997E-2</c:v>
                </c:pt>
                <c:pt idx="12122">
                  <c:v>4.5332799999999999E-2</c:v>
                </c:pt>
                <c:pt idx="12123">
                  <c:v>5.4819600000000003E-2</c:v>
                </c:pt>
                <c:pt idx="12124">
                  <c:v>9.7815100000000002E-2</c:v>
                </c:pt>
                <c:pt idx="12125">
                  <c:v>0.23313600000000001</c:v>
                </c:pt>
                <c:pt idx="12126">
                  <c:v>0.54780099999999998</c:v>
                </c:pt>
                <c:pt idx="12127">
                  <c:v>1.0034000000000001</c:v>
                </c:pt>
                <c:pt idx="12128">
                  <c:v>1.0702</c:v>
                </c:pt>
                <c:pt idx="12129">
                  <c:v>0.70552000000000004</c:v>
                </c:pt>
                <c:pt idx="12130">
                  <c:v>0.50348300000000001</c:v>
                </c:pt>
                <c:pt idx="12131">
                  <c:v>0.50439000000000001</c:v>
                </c:pt>
                <c:pt idx="12132">
                  <c:v>0.50845899999999999</c:v>
                </c:pt>
                <c:pt idx="12133">
                  <c:v>0.34964099999999998</c:v>
                </c:pt>
                <c:pt idx="12134">
                  <c:v>0.25224600000000003</c:v>
                </c:pt>
                <c:pt idx="12135">
                  <c:v>0.21643899999999999</c:v>
                </c:pt>
                <c:pt idx="12136">
                  <c:v>0.157359</c:v>
                </c:pt>
                <c:pt idx="12137">
                  <c:v>9.5675200000000002E-2</c:v>
                </c:pt>
                <c:pt idx="12138">
                  <c:v>5.7601800000000002E-2</c:v>
                </c:pt>
                <c:pt idx="12139">
                  <c:v>7.1494500000000002E-2</c:v>
                </c:pt>
                <c:pt idx="12140">
                  <c:v>0.103492</c:v>
                </c:pt>
                <c:pt idx="12141">
                  <c:v>7.9204800000000006E-2</c:v>
                </c:pt>
                <c:pt idx="12142">
                  <c:v>6.6482100000000002E-2</c:v>
                </c:pt>
                <c:pt idx="12143">
                  <c:v>9.2982300000000004E-2</c:v>
                </c:pt>
                <c:pt idx="12144">
                  <c:v>0.119492</c:v>
                </c:pt>
                <c:pt idx="12145">
                  <c:v>0.15016299999999999</c:v>
                </c:pt>
                <c:pt idx="12146">
                  <c:v>0.17674599999999999</c:v>
                </c:pt>
                <c:pt idx="12147">
                  <c:v>0.19245699999999999</c:v>
                </c:pt>
                <c:pt idx="12148">
                  <c:v>0.26588899999999999</c:v>
                </c:pt>
                <c:pt idx="12149">
                  <c:v>0.43225999999999998</c:v>
                </c:pt>
                <c:pt idx="12150">
                  <c:v>0.65937699999999999</c:v>
                </c:pt>
                <c:pt idx="12151">
                  <c:v>0.77607800000000005</c:v>
                </c:pt>
                <c:pt idx="12152">
                  <c:v>0.61294499999999996</c:v>
                </c:pt>
                <c:pt idx="12153">
                  <c:v>0.427429</c:v>
                </c:pt>
                <c:pt idx="12154">
                  <c:v>0.338451</c:v>
                </c:pt>
                <c:pt idx="12155">
                  <c:v>0.27015</c:v>
                </c:pt>
                <c:pt idx="12156">
                  <c:v>0.249002</c:v>
                </c:pt>
                <c:pt idx="12157">
                  <c:v>0.335982</c:v>
                </c:pt>
                <c:pt idx="12158">
                  <c:v>0.42019499999999999</c:v>
                </c:pt>
                <c:pt idx="12159">
                  <c:v>0.388208</c:v>
                </c:pt>
                <c:pt idx="12160">
                  <c:v>0.32806200000000002</c:v>
                </c:pt>
                <c:pt idx="12161">
                  <c:v>0.30036800000000002</c:v>
                </c:pt>
                <c:pt idx="12162">
                  <c:v>0.27030300000000002</c:v>
                </c:pt>
                <c:pt idx="12163">
                  <c:v>0.27523599999999998</c:v>
                </c:pt>
                <c:pt idx="12164">
                  <c:v>0.35581000000000002</c:v>
                </c:pt>
                <c:pt idx="12165">
                  <c:v>0.52791600000000005</c:v>
                </c:pt>
                <c:pt idx="12166">
                  <c:v>0.69904999999999995</c:v>
                </c:pt>
                <c:pt idx="12167">
                  <c:v>0.77147200000000005</c:v>
                </c:pt>
                <c:pt idx="12168">
                  <c:v>0.892119</c:v>
                </c:pt>
                <c:pt idx="12169">
                  <c:v>1.0073300000000001</c:v>
                </c:pt>
                <c:pt idx="12170">
                  <c:v>0.95866099999999999</c:v>
                </c:pt>
                <c:pt idx="12171">
                  <c:v>0.77605599999999997</c:v>
                </c:pt>
                <c:pt idx="12172">
                  <c:v>0.48083700000000001</c:v>
                </c:pt>
                <c:pt idx="12173">
                  <c:v>0.29673699999999997</c:v>
                </c:pt>
                <c:pt idx="12174">
                  <c:v>0.21515300000000001</c:v>
                </c:pt>
                <c:pt idx="12175">
                  <c:v>0.16322500000000001</c:v>
                </c:pt>
                <c:pt idx="12176">
                  <c:v>0.170264</c:v>
                </c:pt>
                <c:pt idx="12177">
                  <c:v>0.18602099999999999</c:v>
                </c:pt>
                <c:pt idx="12178">
                  <c:v>0.20444499999999999</c:v>
                </c:pt>
                <c:pt idx="12179">
                  <c:v>0.21066799999999999</c:v>
                </c:pt>
                <c:pt idx="12180">
                  <c:v>0.192355</c:v>
                </c:pt>
                <c:pt idx="12181">
                  <c:v>0.15460399999999999</c:v>
                </c:pt>
                <c:pt idx="12182">
                  <c:v>9.7887699999999994E-2</c:v>
                </c:pt>
                <c:pt idx="12183">
                  <c:v>8.6688799999999996E-2</c:v>
                </c:pt>
                <c:pt idx="12184">
                  <c:v>9.7987900000000003E-2</c:v>
                </c:pt>
                <c:pt idx="12185">
                  <c:v>0.114574</c:v>
                </c:pt>
                <c:pt idx="12186">
                  <c:v>8.5294499999999995E-2</c:v>
                </c:pt>
                <c:pt idx="12187">
                  <c:v>9.4359499999999999E-2</c:v>
                </c:pt>
                <c:pt idx="12188">
                  <c:v>0.12245</c:v>
                </c:pt>
                <c:pt idx="12189">
                  <c:v>0.14532200000000001</c:v>
                </c:pt>
                <c:pt idx="12190">
                  <c:v>0.19723099999999999</c:v>
                </c:pt>
                <c:pt idx="12191">
                  <c:v>0.27402300000000002</c:v>
                </c:pt>
                <c:pt idx="12192">
                  <c:v>0.49393300000000001</c:v>
                </c:pt>
                <c:pt idx="12193">
                  <c:v>0.85298799999999997</c:v>
                </c:pt>
                <c:pt idx="12194">
                  <c:v>0.95591599999999999</c:v>
                </c:pt>
                <c:pt idx="12195">
                  <c:v>0.66318600000000005</c:v>
                </c:pt>
                <c:pt idx="12196">
                  <c:v>0.41744900000000001</c:v>
                </c:pt>
                <c:pt idx="12197">
                  <c:v>0.25495899999999999</c:v>
                </c:pt>
                <c:pt idx="12198">
                  <c:v>0.15459100000000001</c:v>
                </c:pt>
                <c:pt idx="12199">
                  <c:v>0.13814699999999999</c:v>
                </c:pt>
                <c:pt idx="12200">
                  <c:v>0.14860899999999999</c:v>
                </c:pt>
                <c:pt idx="12201">
                  <c:v>0.18202699999999999</c:v>
                </c:pt>
                <c:pt idx="12202">
                  <c:v>0.309535</c:v>
                </c:pt>
                <c:pt idx="12203">
                  <c:v>0.24374799999999999</c:v>
                </c:pt>
                <c:pt idx="12204">
                  <c:v>0.13123699999999999</c:v>
                </c:pt>
                <c:pt idx="12205">
                  <c:v>0.24817600000000001</c:v>
                </c:pt>
                <c:pt idx="12206">
                  <c:v>8.8611099999999998E-2</c:v>
                </c:pt>
                <c:pt idx="12207">
                  <c:v>8.7249800000000002E-2</c:v>
                </c:pt>
                <c:pt idx="12208">
                  <c:v>7.70256E-2</c:v>
                </c:pt>
                <c:pt idx="12209">
                  <c:v>7.5251499999999999E-2</c:v>
                </c:pt>
                <c:pt idx="12210">
                  <c:v>7.2620799999999999E-2</c:v>
                </c:pt>
                <c:pt idx="12211">
                  <c:v>7.5251600000000002E-2</c:v>
                </c:pt>
                <c:pt idx="12212">
                  <c:v>7.9202400000000006E-2</c:v>
                </c:pt>
                <c:pt idx="12213">
                  <c:v>8.8956300000000002E-2</c:v>
                </c:pt>
                <c:pt idx="12214">
                  <c:v>0.112205</c:v>
                </c:pt>
                <c:pt idx="12215">
                  <c:v>0.16846900000000001</c:v>
                </c:pt>
                <c:pt idx="12216">
                  <c:v>0.39322800000000002</c:v>
                </c:pt>
                <c:pt idx="12217">
                  <c:v>0.61358400000000002</c:v>
                </c:pt>
                <c:pt idx="12218">
                  <c:v>0.52442100000000003</c:v>
                </c:pt>
                <c:pt idx="12219">
                  <c:v>0.32820700000000003</c:v>
                </c:pt>
                <c:pt idx="12220">
                  <c:v>0.21501999999999999</c:v>
                </c:pt>
                <c:pt idx="12221">
                  <c:v>0.17291500000000001</c:v>
                </c:pt>
                <c:pt idx="12222">
                  <c:v>0.16101699999999999</c:v>
                </c:pt>
                <c:pt idx="12223">
                  <c:v>0.16184599999999999</c:v>
                </c:pt>
                <c:pt idx="12224">
                  <c:v>0.18741099999999999</c:v>
                </c:pt>
                <c:pt idx="12225">
                  <c:v>0.384322</c:v>
                </c:pt>
                <c:pt idx="12226">
                  <c:v>0.81921299999999997</c:v>
                </c:pt>
                <c:pt idx="12227">
                  <c:v>1.2708999999999999</c:v>
                </c:pt>
                <c:pt idx="12228">
                  <c:v>1.21783</c:v>
                </c:pt>
                <c:pt idx="12229">
                  <c:v>0.75359900000000002</c:v>
                </c:pt>
                <c:pt idx="12230">
                  <c:v>0.454233</c:v>
                </c:pt>
                <c:pt idx="12231">
                  <c:v>0.30421900000000002</c:v>
                </c:pt>
                <c:pt idx="12232">
                  <c:v>0.30877199999999999</c:v>
                </c:pt>
                <c:pt idx="12233">
                  <c:v>0.55593599999999999</c:v>
                </c:pt>
                <c:pt idx="12234">
                  <c:v>0.79835999999999996</c:v>
                </c:pt>
                <c:pt idx="12235">
                  <c:v>0.66775499999999999</c:v>
                </c:pt>
                <c:pt idx="12236">
                  <c:v>0.36879800000000001</c:v>
                </c:pt>
                <c:pt idx="12237">
                  <c:v>0.266571</c:v>
                </c:pt>
                <c:pt idx="12238">
                  <c:v>0.246669</c:v>
                </c:pt>
                <c:pt idx="12239">
                  <c:v>0.25767600000000002</c:v>
                </c:pt>
                <c:pt idx="12240">
                  <c:v>0.33277800000000002</c:v>
                </c:pt>
                <c:pt idx="12241">
                  <c:v>0.59637799999999996</c:v>
                </c:pt>
                <c:pt idx="12242">
                  <c:v>0.81120300000000001</c:v>
                </c:pt>
                <c:pt idx="12243">
                  <c:v>0.77741400000000005</c:v>
                </c:pt>
                <c:pt idx="12244">
                  <c:v>0.75195800000000002</c:v>
                </c:pt>
                <c:pt idx="12245">
                  <c:v>0.65371400000000002</c:v>
                </c:pt>
                <c:pt idx="12246">
                  <c:v>0.47299000000000002</c:v>
                </c:pt>
                <c:pt idx="12247">
                  <c:v>0.31958700000000001</c:v>
                </c:pt>
                <c:pt idx="12248">
                  <c:v>0.207343</c:v>
                </c:pt>
                <c:pt idx="12249">
                  <c:v>0.137074</c:v>
                </c:pt>
                <c:pt idx="12250">
                  <c:v>0.106988</c:v>
                </c:pt>
                <c:pt idx="12251">
                  <c:v>9.4010099999999999E-2</c:v>
                </c:pt>
                <c:pt idx="12252">
                  <c:v>6.64632E-2</c:v>
                </c:pt>
                <c:pt idx="12253">
                  <c:v>6.5766199999999997E-2</c:v>
                </c:pt>
                <c:pt idx="12254">
                  <c:v>0.121368</c:v>
                </c:pt>
                <c:pt idx="12255">
                  <c:v>0.17218700000000001</c:v>
                </c:pt>
                <c:pt idx="12256">
                  <c:v>0.336059</c:v>
                </c:pt>
                <c:pt idx="12257">
                  <c:v>0.70811999999999997</c:v>
                </c:pt>
                <c:pt idx="12258">
                  <c:v>0.95223599999999997</c:v>
                </c:pt>
                <c:pt idx="12259">
                  <c:v>0.76457399999999998</c:v>
                </c:pt>
                <c:pt idx="12260">
                  <c:v>0.44913500000000001</c:v>
                </c:pt>
                <c:pt idx="12261">
                  <c:v>0.24357500000000001</c:v>
                </c:pt>
                <c:pt idx="12262">
                  <c:v>0.16458800000000001</c:v>
                </c:pt>
                <c:pt idx="12263">
                  <c:v>0.22511500000000001</c:v>
                </c:pt>
                <c:pt idx="12264">
                  <c:v>0.53944800000000004</c:v>
                </c:pt>
                <c:pt idx="12265">
                  <c:v>0.96351500000000001</c:v>
                </c:pt>
                <c:pt idx="12266">
                  <c:v>1.0324199999999999</c:v>
                </c:pt>
                <c:pt idx="12267">
                  <c:v>0.66517199999999999</c:v>
                </c:pt>
                <c:pt idx="12268">
                  <c:v>0.35169499999999998</c:v>
                </c:pt>
                <c:pt idx="12269">
                  <c:v>0.20872599999999999</c:v>
                </c:pt>
                <c:pt idx="12270">
                  <c:v>0.15418699999999999</c:v>
                </c:pt>
                <c:pt idx="12271">
                  <c:v>0.13464499999999999</c:v>
                </c:pt>
                <c:pt idx="12272">
                  <c:v>0.13775899999999999</c:v>
                </c:pt>
                <c:pt idx="12273">
                  <c:v>0.15287200000000001</c:v>
                </c:pt>
                <c:pt idx="12274">
                  <c:v>0.23091</c:v>
                </c:pt>
                <c:pt idx="12275">
                  <c:v>0.42614600000000002</c:v>
                </c:pt>
                <c:pt idx="12276">
                  <c:v>0.56989500000000004</c:v>
                </c:pt>
                <c:pt idx="12277">
                  <c:v>0.49557000000000001</c:v>
                </c:pt>
                <c:pt idx="12278">
                  <c:v>0.38986599999999999</c:v>
                </c:pt>
                <c:pt idx="12279">
                  <c:v>0.31880700000000001</c:v>
                </c:pt>
                <c:pt idx="12280">
                  <c:v>0.27942400000000001</c:v>
                </c:pt>
                <c:pt idx="12281">
                  <c:v>0.22464300000000001</c:v>
                </c:pt>
                <c:pt idx="12282">
                  <c:v>0.18997600000000001</c:v>
                </c:pt>
                <c:pt idx="12283">
                  <c:v>0.169568</c:v>
                </c:pt>
                <c:pt idx="12284">
                  <c:v>0.19368299999999999</c:v>
                </c:pt>
                <c:pt idx="12285">
                  <c:v>0.32027099999999997</c:v>
                </c:pt>
                <c:pt idx="12286">
                  <c:v>0.57216900000000004</c:v>
                </c:pt>
                <c:pt idx="12287">
                  <c:v>0.67316600000000004</c:v>
                </c:pt>
                <c:pt idx="12288">
                  <c:v>0.48679699999999998</c:v>
                </c:pt>
                <c:pt idx="12289">
                  <c:v>0.32241500000000001</c:v>
                </c:pt>
                <c:pt idx="12290">
                  <c:v>0.26558999999999999</c:v>
                </c:pt>
                <c:pt idx="12291">
                  <c:v>0.24005599999999999</c:v>
                </c:pt>
                <c:pt idx="12292">
                  <c:v>0.17849200000000001</c:v>
                </c:pt>
                <c:pt idx="12293">
                  <c:v>0.19625600000000001</c:v>
                </c:pt>
                <c:pt idx="12294">
                  <c:v>0.39336500000000002</c:v>
                </c:pt>
                <c:pt idx="12295">
                  <c:v>0.57666200000000001</c:v>
                </c:pt>
                <c:pt idx="12296">
                  <c:v>0.49603999999999998</c:v>
                </c:pt>
                <c:pt idx="12297">
                  <c:v>0.32236799999999999</c:v>
                </c:pt>
                <c:pt idx="12298">
                  <c:v>0.21410299999999999</c:v>
                </c:pt>
                <c:pt idx="12299">
                  <c:v>0.17474600000000001</c:v>
                </c:pt>
                <c:pt idx="12300">
                  <c:v>0.17483899999999999</c:v>
                </c:pt>
                <c:pt idx="12301">
                  <c:v>0.14427799999999999</c:v>
                </c:pt>
                <c:pt idx="12302">
                  <c:v>9.7974699999999998E-2</c:v>
                </c:pt>
                <c:pt idx="12303">
                  <c:v>8.3676200000000006E-2</c:v>
                </c:pt>
                <c:pt idx="12304">
                  <c:v>9.5009700000000002E-2</c:v>
                </c:pt>
                <c:pt idx="12305">
                  <c:v>0.18529499999999999</c:v>
                </c:pt>
                <c:pt idx="12306">
                  <c:v>0.42497200000000002</c:v>
                </c:pt>
                <c:pt idx="12307">
                  <c:v>0.80289600000000005</c:v>
                </c:pt>
                <c:pt idx="12308">
                  <c:v>0.98059700000000005</c:v>
                </c:pt>
                <c:pt idx="12309">
                  <c:v>0.72643899999999995</c:v>
                </c:pt>
                <c:pt idx="12310">
                  <c:v>0.43800499999999998</c:v>
                </c:pt>
                <c:pt idx="12311">
                  <c:v>0.31861600000000001</c:v>
                </c:pt>
                <c:pt idx="12312">
                  <c:v>0.30391200000000002</c:v>
                </c:pt>
                <c:pt idx="12313">
                  <c:v>0.26594299999999998</c:v>
                </c:pt>
                <c:pt idx="12314">
                  <c:v>0.234181</c:v>
                </c:pt>
                <c:pt idx="12315">
                  <c:v>0.217144</c:v>
                </c:pt>
                <c:pt idx="12316">
                  <c:v>0.18931799999999999</c:v>
                </c:pt>
                <c:pt idx="12317">
                  <c:v>0.16803799999999999</c:v>
                </c:pt>
                <c:pt idx="12318">
                  <c:v>0.15280299999999999</c:v>
                </c:pt>
                <c:pt idx="12319">
                  <c:v>0.167795</c:v>
                </c:pt>
                <c:pt idx="12320">
                  <c:v>0.17066000000000001</c:v>
                </c:pt>
                <c:pt idx="12321">
                  <c:v>0.17518</c:v>
                </c:pt>
                <c:pt idx="12322">
                  <c:v>0.253525</c:v>
                </c:pt>
                <c:pt idx="12323">
                  <c:v>0.58180200000000004</c:v>
                </c:pt>
                <c:pt idx="12324">
                  <c:v>1.31396</c:v>
                </c:pt>
                <c:pt idx="12325">
                  <c:v>1.93482</c:v>
                </c:pt>
                <c:pt idx="12326">
                  <c:v>1.7596400000000001</c:v>
                </c:pt>
                <c:pt idx="12327">
                  <c:v>1.23414</c:v>
                </c:pt>
                <c:pt idx="12328">
                  <c:v>0.88220699999999996</c:v>
                </c:pt>
                <c:pt idx="12329">
                  <c:v>0.61505399999999999</c:v>
                </c:pt>
                <c:pt idx="12330">
                  <c:v>0.377604</c:v>
                </c:pt>
                <c:pt idx="12331">
                  <c:v>0.21998699999999999</c:v>
                </c:pt>
                <c:pt idx="12332">
                  <c:v>0.15851699999999999</c:v>
                </c:pt>
                <c:pt idx="12333">
                  <c:v>0.15132100000000001</c:v>
                </c:pt>
                <c:pt idx="12334">
                  <c:v>0.15232399999999999</c:v>
                </c:pt>
                <c:pt idx="12335">
                  <c:v>0.164018</c:v>
                </c:pt>
                <c:pt idx="12336">
                  <c:v>0.21091599999999999</c:v>
                </c:pt>
                <c:pt idx="12337">
                  <c:v>0.26223999999999997</c:v>
                </c:pt>
                <c:pt idx="12338">
                  <c:v>0.27484799999999998</c:v>
                </c:pt>
                <c:pt idx="12339">
                  <c:v>0.24784900000000001</c:v>
                </c:pt>
                <c:pt idx="12340">
                  <c:v>0.21426100000000001</c:v>
                </c:pt>
                <c:pt idx="12341">
                  <c:v>0.195885</c:v>
                </c:pt>
                <c:pt idx="12342">
                  <c:v>0.20314099999999999</c:v>
                </c:pt>
                <c:pt idx="12343">
                  <c:v>0.198655</c:v>
                </c:pt>
                <c:pt idx="12344">
                  <c:v>0.16844300000000001</c:v>
                </c:pt>
                <c:pt idx="12345">
                  <c:v>0.14302999999999999</c:v>
                </c:pt>
                <c:pt idx="12346">
                  <c:v>0.121517</c:v>
                </c:pt>
                <c:pt idx="12347">
                  <c:v>8.9940099999999995E-2</c:v>
                </c:pt>
                <c:pt idx="12348">
                  <c:v>8.4326999999999999E-2</c:v>
                </c:pt>
                <c:pt idx="12349">
                  <c:v>0.107323</c:v>
                </c:pt>
                <c:pt idx="12350">
                  <c:v>0.134433</c:v>
                </c:pt>
                <c:pt idx="12351">
                  <c:v>0.128716</c:v>
                </c:pt>
                <c:pt idx="12352">
                  <c:v>0.11827600000000001</c:v>
                </c:pt>
                <c:pt idx="12353">
                  <c:v>0.13422000000000001</c:v>
                </c:pt>
                <c:pt idx="12354">
                  <c:v>0.144736</c:v>
                </c:pt>
                <c:pt idx="12355">
                  <c:v>0.14251900000000001</c:v>
                </c:pt>
                <c:pt idx="12356">
                  <c:v>0.12926599999999999</c:v>
                </c:pt>
                <c:pt idx="12357">
                  <c:v>0.11351899999999999</c:v>
                </c:pt>
                <c:pt idx="12358">
                  <c:v>7.7788099999999999E-2</c:v>
                </c:pt>
                <c:pt idx="12359">
                  <c:v>7.8809900000000002E-2</c:v>
                </c:pt>
                <c:pt idx="12360">
                  <c:v>0.13566600000000001</c:v>
                </c:pt>
                <c:pt idx="12361">
                  <c:v>0.17022399999999999</c:v>
                </c:pt>
                <c:pt idx="12362">
                  <c:v>0.129161</c:v>
                </c:pt>
                <c:pt idx="12363">
                  <c:v>0.111152</c:v>
                </c:pt>
                <c:pt idx="12364">
                  <c:v>0.117882</c:v>
                </c:pt>
                <c:pt idx="12365">
                  <c:v>8.9598899999999995E-2</c:v>
                </c:pt>
                <c:pt idx="12366">
                  <c:v>7.3161000000000004E-2</c:v>
                </c:pt>
                <c:pt idx="12367">
                  <c:v>8.0048499999999995E-2</c:v>
                </c:pt>
                <c:pt idx="12368">
                  <c:v>8.2614400000000004E-2</c:v>
                </c:pt>
                <c:pt idx="12369">
                  <c:v>8.9132600000000006E-2</c:v>
                </c:pt>
                <c:pt idx="12370">
                  <c:v>8.3231399999999997E-2</c:v>
                </c:pt>
                <c:pt idx="12371">
                  <c:v>9.2882000000000006E-2</c:v>
                </c:pt>
                <c:pt idx="12372">
                  <c:v>0.103133</c:v>
                </c:pt>
                <c:pt idx="12373">
                  <c:v>0.10154000000000001</c:v>
                </c:pt>
                <c:pt idx="12374">
                  <c:v>0.11826399999999999</c:v>
                </c:pt>
                <c:pt idx="12375">
                  <c:v>0.18981000000000001</c:v>
                </c:pt>
                <c:pt idx="12376">
                  <c:v>0.29453800000000002</c:v>
                </c:pt>
                <c:pt idx="12377">
                  <c:v>0.32494600000000001</c:v>
                </c:pt>
                <c:pt idx="12378">
                  <c:v>0.243675</c:v>
                </c:pt>
                <c:pt idx="12379">
                  <c:v>0.26752199999999998</c:v>
                </c:pt>
                <c:pt idx="12380">
                  <c:v>0.45789400000000002</c:v>
                </c:pt>
                <c:pt idx="12381">
                  <c:v>0.56525999999999998</c:v>
                </c:pt>
                <c:pt idx="12382">
                  <c:v>0.42332599999999998</c:v>
                </c:pt>
                <c:pt idx="12383">
                  <c:v>0.259241</c:v>
                </c:pt>
                <c:pt idx="12384">
                  <c:v>0.181866</c:v>
                </c:pt>
                <c:pt idx="12385">
                  <c:v>0.123476</c:v>
                </c:pt>
                <c:pt idx="12386">
                  <c:v>0.108775</c:v>
                </c:pt>
                <c:pt idx="12387">
                  <c:v>0.106338</c:v>
                </c:pt>
                <c:pt idx="12388">
                  <c:v>0.108929</c:v>
                </c:pt>
                <c:pt idx="12389">
                  <c:v>0.12878300000000001</c:v>
                </c:pt>
                <c:pt idx="12390">
                  <c:v>0.15074799999999999</c:v>
                </c:pt>
                <c:pt idx="12391">
                  <c:v>0.179396</c:v>
                </c:pt>
                <c:pt idx="12392">
                  <c:v>0.212142</c:v>
                </c:pt>
                <c:pt idx="12393">
                  <c:v>0.25029699999999999</c:v>
                </c:pt>
                <c:pt idx="12394">
                  <c:v>0.29298000000000002</c:v>
                </c:pt>
                <c:pt idx="12395">
                  <c:v>0.30077700000000002</c:v>
                </c:pt>
                <c:pt idx="12396">
                  <c:v>0.27299299999999999</c:v>
                </c:pt>
                <c:pt idx="12397">
                  <c:v>0.30789699999999998</c:v>
                </c:pt>
                <c:pt idx="12398">
                  <c:v>0.50393500000000002</c:v>
                </c:pt>
                <c:pt idx="12399">
                  <c:v>0.93493400000000004</c:v>
                </c:pt>
                <c:pt idx="12400">
                  <c:v>1.2241200000000001</c:v>
                </c:pt>
                <c:pt idx="12401">
                  <c:v>0.96205300000000005</c:v>
                </c:pt>
                <c:pt idx="12402">
                  <c:v>0.56933599999999995</c:v>
                </c:pt>
                <c:pt idx="12403">
                  <c:v>0.340252</c:v>
                </c:pt>
                <c:pt idx="12404">
                  <c:v>0.23430599999999999</c:v>
                </c:pt>
                <c:pt idx="12405">
                  <c:v>0.20038</c:v>
                </c:pt>
                <c:pt idx="12406">
                  <c:v>0.225165</c:v>
                </c:pt>
                <c:pt idx="12407">
                  <c:v>0.30649900000000002</c:v>
                </c:pt>
                <c:pt idx="12408">
                  <c:v>0.47663699999999998</c:v>
                </c:pt>
                <c:pt idx="12409">
                  <c:v>0.78942400000000001</c:v>
                </c:pt>
                <c:pt idx="12410">
                  <c:v>0.88599399999999995</c:v>
                </c:pt>
                <c:pt idx="12411">
                  <c:v>0.61408700000000005</c:v>
                </c:pt>
                <c:pt idx="12412">
                  <c:v>0.410049</c:v>
                </c:pt>
                <c:pt idx="12413">
                  <c:v>0.29111999999999999</c:v>
                </c:pt>
                <c:pt idx="12414">
                  <c:v>0.22370000000000001</c:v>
                </c:pt>
                <c:pt idx="12415">
                  <c:v>0.19330900000000001</c:v>
                </c:pt>
                <c:pt idx="12416">
                  <c:v>0.238289</c:v>
                </c:pt>
                <c:pt idx="12417">
                  <c:v>0.34467399999999998</c:v>
                </c:pt>
                <c:pt idx="12418">
                  <c:v>0.35206500000000002</c:v>
                </c:pt>
                <c:pt idx="12419">
                  <c:v>0.25953300000000001</c:v>
                </c:pt>
                <c:pt idx="12420">
                  <c:v>0.21637200000000001</c:v>
                </c:pt>
                <c:pt idx="12421">
                  <c:v>0.28954299999999999</c:v>
                </c:pt>
                <c:pt idx="12422">
                  <c:v>0.472686</c:v>
                </c:pt>
                <c:pt idx="12423">
                  <c:v>0.67771899999999996</c:v>
                </c:pt>
                <c:pt idx="12424">
                  <c:v>0.733213</c:v>
                </c:pt>
                <c:pt idx="12425">
                  <c:v>0.58064000000000004</c:v>
                </c:pt>
                <c:pt idx="12426">
                  <c:v>0.57245000000000001</c:v>
                </c:pt>
                <c:pt idx="12427">
                  <c:v>0.83664499999999997</c:v>
                </c:pt>
                <c:pt idx="12428">
                  <c:v>0.98309599999999997</c:v>
                </c:pt>
                <c:pt idx="12429">
                  <c:v>0.70372900000000005</c:v>
                </c:pt>
                <c:pt idx="12430">
                  <c:v>0.42832900000000002</c:v>
                </c:pt>
                <c:pt idx="12431">
                  <c:v>0.352962</c:v>
                </c:pt>
                <c:pt idx="12432">
                  <c:v>0.43030499999999999</c:v>
                </c:pt>
                <c:pt idx="12433">
                  <c:v>0.61914899999999995</c:v>
                </c:pt>
                <c:pt idx="12434">
                  <c:v>0.74976600000000004</c:v>
                </c:pt>
                <c:pt idx="12435">
                  <c:v>0.69952400000000003</c:v>
                </c:pt>
                <c:pt idx="12436">
                  <c:v>0.52005699999999999</c:v>
                </c:pt>
                <c:pt idx="12437">
                  <c:v>0.36155700000000002</c:v>
                </c:pt>
                <c:pt idx="12438">
                  <c:v>0.25458799999999998</c:v>
                </c:pt>
                <c:pt idx="12439">
                  <c:v>0.201705</c:v>
                </c:pt>
                <c:pt idx="12440">
                  <c:v>0.198545</c:v>
                </c:pt>
                <c:pt idx="12441">
                  <c:v>0.26789000000000002</c:v>
                </c:pt>
                <c:pt idx="12442">
                  <c:v>0.43653399999999998</c:v>
                </c:pt>
                <c:pt idx="12443">
                  <c:v>0.484844</c:v>
                </c:pt>
                <c:pt idx="12444">
                  <c:v>0.33053199999999999</c:v>
                </c:pt>
                <c:pt idx="12445">
                  <c:v>0.208123</c:v>
                </c:pt>
                <c:pt idx="12446">
                  <c:v>0.15328900000000001</c:v>
                </c:pt>
                <c:pt idx="12447">
                  <c:v>0.149704</c:v>
                </c:pt>
                <c:pt idx="12448">
                  <c:v>0.157553</c:v>
                </c:pt>
                <c:pt idx="12449">
                  <c:v>0.17677799999999999</c:v>
                </c:pt>
                <c:pt idx="12450">
                  <c:v>0.18943099999999999</c:v>
                </c:pt>
                <c:pt idx="12451">
                  <c:v>0.196577</c:v>
                </c:pt>
                <c:pt idx="12452">
                  <c:v>0.196882</c:v>
                </c:pt>
                <c:pt idx="12453">
                  <c:v>0.20342099999999999</c:v>
                </c:pt>
                <c:pt idx="12454">
                  <c:v>0.23283799999999999</c:v>
                </c:pt>
                <c:pt idx="12455">
                  <c:v>0.28884599999999999</c:v>
                </c:pt>
                <c:pt idx="12456">
                  <c:v>0.37426700000000002</c:v>
                </c:pt>
                <c:pt idx="12457">
                  <c:v>0.45461099999999999</c:v>
                </c:pt>
                <c:pt idx="12458">
                  <c:v>0.47978799999999999</c:v>
                </c:pt>
                <c:pt idx="12459">
                  <c:v>0.489037</c:v>
                </c:pt>
                <c:pt idx="12460">
                  <c:v>0.62781699999999996</c:v>
                </c:pt>
                <c:pt idx="12461">
                  <c:v>0.96929299999999996</c:v>
                </c:pt>
                <c:pt idx="12462">
                  <c:v>1.28427</c:v>
                </c:pt>
                <c:pt idx="12463">
                  <c:v>1.3692500000000001</c:v>
                </c:pt>
                <c:pt idx="12464">
                  <c:v>1.4487699999999999</c:v>
                </c:pt>
                <c:pt idx="12465">
                  <c:v>1.7363900000000001</c:v>
                </c:pt>
                <c:pt idx="12466">
                  <c:v>1.8222700000000001</c:v>
                </c:pt>
                <c:pt idx="12467">
                  <c:v>1.33782</c:v>
                </c:pt>
                <c:pt idx="12468">
                  <c:v>1.1124400000000001</c:v>
                </c:pt>
                <c:pt idx="12469">
                  <c:v>1.21102</c:v>
                </c:pt>
                <c:pt idx="12470">
                  <c:v>1.2015199999999999</c:v>
                </c:pt>
                <c:pt idx="12471">
                  <c:v>1.02691</c:v>
                </c:pt>
                <c:pt idx="12472">
                  <c:v>0.80569900000000005</c:v>
                </c:pt>
                <c:pt idx="12473">
                  <c:v>0.52796500000000002</c:v>
                </c:pt>
                <c:pt idx="12474">
                  <c:v>0.36088999999999999</c:v>
                </c:pt>
                <c:pt idx="12475">
                  <c:v>0.28284599999999999</c:v>
                </c:pt>
                <c:pt idx="12476">
                  <c:v>0.29054200000000002</c:v>
                </c:pt>
                <c:pt idx="12477">
                  <c:v>0.36010500000000001</c:v>
                </c:pt>
                <c:pt idx="12478">
                  <c:v>0.41925699999999999</c:v>
                </c:pt>
                <c:pt idx="12479">
                  <c:v>0.352939</c:v>
                </c:pt>
                <c:pt idx="12480">
                  <c:v>0.26819399999999999</c:v>
                </c:pt>
                <c:pt idx="12481">
                  <c:v>0.23163600000000001</c:v>
                </c:pt>
                <c:pt idx="12482">
                  <c:v>0.23813000000000001</c:v>
                </c:pt>
                <c:pt idx="12483">
                  <c:v>0.34004499999999999</c:v>
                </c:pt>
                <c:pt idx="12484">
                  <c:v>0.59181799999999996</c:v>
                </c:pt>
                <c:pt idx="12485">
                  <c:v>0.99534199999999995</c:v>
                </c:pt>
                <c:pt idx="12486">
                  <c:v>1.18797</c:v>
                </c:pt>
                <c:pt idx="12487">
                  <c:v>0.96759200000000001</c:v>
                </c:pt>
                <c:pt idx="12488">
                  <c:v>0.81581199999999998</c:v>
                </c:pt>
                <c:pt idx="12489">
                  <c:v>0.66289100000000001</c:v>
                </c:pt>
                <c:pt idx="12490">
                  <c:v>0.44733299999999998</c:v>
                </c:pt>
                <c:pt idx="12491">
                  <c:v>0.36776399999999998</c:v>
                </c:pt>
                <c:pt idx="12492">
                  <c:v>0.47952499999999998</c:v>
                </c:pt>
                <c:pt idx="12493">
                  <c:v>0.71662700000000001</c:v>
                </c:pt>
                <c:pt idx="12494">
                  <c:v>0.82044099999999998</c:v>
                </c:pt>
                <c:pt idx="12495">
                  <c:v>0.59456600000000004</c:v>
                </c:pt>
                <c:pt idx="12496">
                  <c:v>0.37570199999999998</c:v>
                </c:pt>
                <c:pt idx="12497">
                  <c:v>0.284584</c:v>
                </c:pt>
                <c:pt idx="12498">
                  <c:v>0.26096200000000003</c:v>
                </c:pt>
                <c:pt idx="12499">
                  <c:v>0.24198</c:v>
                </c:pt>
                <c:pt idx="12500">
                  <c:v>0.22547900000000001</c:v>
                </c:pt>
                <c:pt idx="12501">
                  <c:v>0.209008</c:v>
                </c:pt>
                <c:pt idx="12502">
                  <c:v>0.21134900000000001</c:v>
                </c:pt>
                <c:pt idx="12503">
                  <c:v>0.23524</c:v>
                </c:pt>
                <c:pt idx="12504">
                  <c:v>0.28928999999999999</c:v>
                </c:pt>
                <c:pt idx="12505">
                  <c:v>0.30431999999999998</c:v>
                </c:pt>
                <c:pt idx="12506">
                  <c:v>0.26375399999999999</c:v>
                </c:pt>
                <c:pt idx="12507">
                  <c:v>0.20056299999999999</c:v>
                </c:pt>
                <c:pt idx="12508">
                  <c:v>0.19550300000000001</c:v>
                </c:pt>
                <c:pt idx="12509">
                  <c:v>0.223137</c:v>
                </c:pt>
                <c:pt idx="12510">
                  <c:v>0.22827800000000001</c:v>
                </c:pt>
                <c:pt idx="12511">
                  <c:v>0.17954100000000001</c:v>
                </c:pt>
                <c:pt idx="12512">
                  <c:v>0.117519</c:v>
                </c:pt>
                <c:pt idx="12513">
                  <c:v>0.12597900000000001</c:v>
                </c:pt>
                <c:pt idx="12514">
                  <c:v>0.15779599999999999</c:v>
                </c:pt>
                <c:pt idx="12515">
                  <c:v>0.16025800000000001</c:v>
                </c:pt>
                <c:pt idx="12516">
                  <c:v>0.129104</c:v>
                </c:pt>
                <c:pt idx="12517">
                  <c:v>0.12908900000000001</c:v>
                </c:pt>
                <c:pt idx="12518">
                  <c:v>0.176237</c:v>
                </c:pt>
                <c:pt idx="12519">
                  <c:v>0.19309799999999999</c:v>
                </c:pt>
                <c:pt idx="12520">
                  <c:v>0.21295</c:v>
                </c:pt>
                <c:pt idx="12521">
                  <c:v>0.26938099999999998</c:v>
                </c:pt>
                <c:pt idx="12522">
                  <c:v>0.32051800000000003</c:v>
                </c:pt>
                <c:pt idx="12523">
                  <c:v>0.348385</c:v>
                </c:pt>
                <c:pt idx="12524">
                  <c:v>0.29278300000000002</c:v>
                </c:pt>
                <c:pt idx="12525">
                  <c:v>0.23785600000000001</c:v>
                </c:pt>
                <c:pt idx="12526">
                  <c:v>0.25777899999999998</c:v>
                </c:pt>
                <c:pt idx="12527">
                  <c:v>0.33636100000000002</c:v>
                </c:pt>
                <c:pt idx="12528">
                  <c:v>0.55561199999999999</c:v>
                </c:pt>
                <c:pt idx="12529">
                  <c:v>1.0652699999999999</c:v>
                </c:pt>
                <c:pt idx="12530">
                  <c:v>1.5269900000000001</c:v>
                </c:pt>
                <c:pt idx="12531">
                  <c:v>1.3709199999999999</c:v>
                </c:pt>
                <c:pt idx="12532">
                  <c:v>0.93858799999999998</c:v>
                </c:pt>
                <c:pt idx="12533">
                  <c:v>0.83614599999999994</c:v>
                </c:pt>
                <c:pt idx="12534">
                  <c:v>1.2212499999999999</c:v>
                </c:pt>
                <c:pt idx="12535">
                  <c:v>1.77389</c:v>
                </c:pt>
                <c:pt idx="12536">
                  <c:v>1.94347</c:v>
                </c:pt>
                <c:pt idx="12537">
                  <c:v>1.6280300000000001</c:v>
                </c:pt>
                <c:pt idx="12538">
                  <c:v>1.1846699999999999</c:v>
                </c:pt>
                <c:pt idx="12539">
                  <c:v>0.746278</c:v>
                </c:pt>
                <c:pt idx="12540">
                  <c:v>0.46647300000000003</c:v>
                </c:pt>
                <c:pt idx="12541">
                  <c:v>0.36006700000000003</c:v>
                </c:pt>
                <c:pt idx="12542">
                  <c:v>0.32158500000000001</c:v>
                </c:pt>
                <c:pt idx="12543">
                  <c:v>0.29644399999999999</c:v>
                </c:pt>
                <c:pt idx="12544">
                  <c:v>0.28450999999999999</c:v>
                </c:pt>
                <c:pt idx="12545">
                  <c:v>0.27943800000000002</c:v>
                </c:pt>
                <c:pt idx="12546">
                  <c:v>0.25587500000000002</c:v>
                </c:pt>
                <c:pt idx="12547">
                  <c:v>0.25831700000000002</c:v>
                </c:pt>
                <c:pt idx="12548">
                  <c:v>0.24976899999999999</c:v>
                </c:pt>
                <c:pt idx="12549">
                  <c:v>0.232933</c:v>
                </c:pt>
                <c:pt idx="12550">
                  <c:v>0.53371299999999999</c:v>
                </c:pt>
                <c:pt idx="12551">
                  <c:v>0.24221999999999999</c:v>
                </c:pt>
                <c:pt idx="12552">
                  <c:v>0.34921000000000002</c:v>
                </c:pt>
                <c:pt idx="12553">
                  <c:v>0.25368000000000002</c:v>
                </c:pt>
                <c:pt idx="12554">
                  <c:v>0.27979999999999999</c:v>
                </c:pt>
                <c:pt idx="12555">
                  <c:v>0.23809</c:v>
                </c:pt>
                <c:pt idx="12556">
                  <c:v>0.190384</c:v>
                </c:pt>
                <c:pt idx="12557">
                  <c:v>0.179122</c:v>
                </c:pt>
                <c:pt idx="12558">
                  <c:v>0.240149</c:v>
                </c:pt>
                <c:pt idx="12559">
                  <c:v>0.28249000000000002</c:v>
                </c:pt>
                <c:pt idx="12560">
                  <c:v>0.25861099999999998</c:v>
                </c:pt>
                <c:pt idx="12561">
                  <c:v>0.29276999999999997</c:v>
                </c:pt>
                <c:pt idx="12562">
                  <c:v>0.51000599999999996</c:v>
                </c:pt>
                <c:pt idx="12563">
                  <c:v>0.89471299999999998</c:v>
                </c:pt>
                <c:pt idx="12564">
                  <c:v>1.34989</c:v>
                </c:pt>
                <c:pt idx="12565">
                  <c:v>1.82921</c:v>
                </c:pt>
                <c:pt idx="12566">
                  <c:v>2.0725699999999998</c:v>
                </c:pt>
                <c:pt idx="12567">
                  <c:v>2.0041199999999999</c:v>
                </c:pt>
                <c:pt idx="12568">
                  <c:v>1.6807099999999999</c:v>
                </c:pt>
                <c:pt idx="12569">
                  <c:v>1.37384</c:v>
                </c:pt>
                <c:pt idx="12570">
                  <c:v>1.21136</c:v>
                </c:pt>
                <c:pt idx="12571">
                  <c:v>0.91137000000000001</c:v>
                </c:pt>
                <c:pt idx="12572">
                  <c:v>0.61657399999999996</c:v>
                </c:pt>
                <c:pt idx="12573">
                  <c:v>0.62338000000000005</c:v>
                </c:pt>
                <c:pt idx="12574">
                  <c:v>0.78783300000000001</c:v>
                </c:pt>
                <c:pt idx="12575">
                  <c:v>0.74850300000000003</c:v>
                </c:pt>
                <c:pt idx="12576">
                  <c:v>0.500498</c:v>
                </c:pt>
                <c:pt idx="12577">
                  <c:v>0.36513600000000002</c:v>
                </c:pt>
                <c:pt idx="12578">
                  <c:v>0.34162399999999998</c:v>
                </c:pt>
                <c:pt idx="12579">
                  <c:v>0.325322</c:v>
                </c:pt>
                <c:pt idx="12580">
                  <c:v>0.26434400000000002</c:v>
                </c:pt>
                <c:pt idx="12581">
                  <c:v>0.226801</c:v>
                </c:pt>
                <c:pt idx="12582">
                  <c:v>0.228488</c:v>
                </c:pt>
                <c:pt idx="12583">
                  <c:v>0.23863300000000001</c:v>
                </c:pt>
                <c:pt idx="12584">
                  <c:v>0.338285</c:v>
                </c:pt>
                <c:pt idx="12585">
                  <c:v>0.60051100000000002</c:v>
                </c:pt>
                <c:pt idx="12586">
                  <c:v>0.90364100000000003</c:v>
                </c:pt>
                <c:pt idx="12587">
                  <c:v>0.910161</c:v>
                </c:pt>
                <c:pt idx="12588">
                  <c:v>0.59028800000000003</c:v>
                </c:pt>
                <c:pt idx="12589">
                  <c:v>0.36475600000000002</c:v>
                </c:pt>
                <c:pt idx="12590">
                  <c:v>0.32926299999999997</c:v>
                </c:pt>
                <c:pt idx="12591">
                  <c:v>0.45990399999999998</c:v>
                </c:pt>
                <c:pt idx="12592">
                  <c:v>0.59341699999999997</c:v>
                </c:pt>
                <c:pt idx="12593">
                  <c:v>0.52485700000000002</c:v>
                </c:pt>
                <c:pt idx="12594">
                  <c:v>0.374168</c:v>
                </c:pt>
                <c:pt idx="12595">
                  <c:v>0.27874399999999999</c:v>
                </c:pt>
                <c:pt idx="12596">
                  <c:v>0.16844300000000001</c:v>
                </c:pt>
                <c:pt idx="12597">
                  <c:v>0.13398599999999999</c:v>
                </c:pt>
                <c:pt idx="12598">
                  <c:v>0.14943600000000001</c:v>
                </c:pt>
                <c:pt idx="12599">
                  <c:v>0.20024500000000001</c:v>
                </c:pt>
                <c:pt idx="12600">
                  <c:v>0.265793</c:v>
                </c:pt>
                <c:pt idx="12601">
                  <c:v>0.318303</c:v>
                </c:pt>
                <c:pt idx="12602">
                  <c:v>0.31230999999999998</c:v>
                </c:pt>
                <c:pt idx="12603">
                  <c:v>0.32636500000000002</c:v>
                </c:pt>
                <c:pt idx="12604">
                  <c:v>0.581148</c:v>
                </c:pt>
                <c:pt idx="12605">
                  <c:v>1.1041099999999999</c:v>
                </c:pt>
                <c:pt idx="12606">
                  <c:v>1.4967999999999999</c:v>
                </c:pt>
                <c:pt idx="12607">
                  <c:v>1.2668699999999999</c:v>
                </c:pt>
                <c:pt idx="12608">
                  <c:v>0.72971399999999997</c:v>
                </c:pt>
                <c:pt idx="12609">
                  <c:v>0.39318500000000001</c:v>
                </c:pt>
                <c:pt idx="12610">
                  <c:v>0.26355400000000001</c:v>
                </c:pt>
                <c:pt idx="12611">
                  <c:v>0.21456800000000001</c:v>
                </c:pt>
                <c:pt idx="12612">
                  <c:v>0.18551999999999999</c:v>
                </c:pt>
                <c:pt idx="12613">
                  <c:v>0.169266</c:v>
                </c:pt>
                <c:pt idx="12614">
                  <c:v>0.14441599999999999</c:v>
                </c:pt>
                <c:pt idx="12615">
                  <c:v>0.13825799999999999</c:v>
                </c:pt>
                <c:pt idx="12616">
                  <c:v>0.16511300000000001</c:v>
                </c:pt>
                <c:pt idx="12617">
                  <c:v>0.200012</c:v>
                </c:pt>
                <c:pt idx="12618">
                  <c:v>0.19286700000000001</c:v>
                </c:pt>
                <c:pt idx="12619">
                  <c:v>0.17881</c:v>
                </c:pt>
                <c:pt idx="12620">
                  <c:v>0.24163599999999999</c:v>
                </c:pt>
                <c:pt idx="12621">
                  <c:v>0.49406</c:v>
                </c:pt>
                <c:pt idx="12622">
                  <c:v>0.94379100000000005</c:v>
                </c:pt>
                <c:pt idx="12623">
                  <c:v>1.0558099999999999</c:v>
                </c:pt>
                <c:pt idx="12624">
                  <c:v>0.650343</c:v>
                </c:pt>
                <c:pt idx="12625">
                  <c:v>0.36797299999999999</c:v>
                </c:pt>
                <c:pt idx="12626">
                  <c:v>0.24761900000000001</c:v>
                </c:pt>
                <c:pt idx="12627">
                  <c:v>0.185032</c:v>
                </c:pt>
                <c:pt idx="12628">
                  <c:v>0.170122</c:v>
                </c:pt>
                <c:pt idx="12629">
                  <c:v>0.21072199999999999</c:v>
                </c:pt>
                <c:pt idx="12630">
                  <c:v>0.35299900000000001</c:v>
                </c:pt>
                <c:pt idx="12631">
                  <c:v>0.43837500000000001</c:v>
                </c:pt>
                <c:pt idx="12632">
                  <c:v>0.35275299999999998</c:v>
                </c:pt>
                <c:pt idx="12633">
                  <c:v>0.23416500000000001</c:v>
                </c:pt>
                <c:pt idx="12634">
                  <c:v>0.15384300000000001</c:v>
                </c:pt>
                <c:pt idx="12635">
                  <c:v>0.13911799999999999</c:v>
                </c:pt>
                <c:pt idx="12636">
                  <c:v>0.15265400000000001</c:v>
                </c:pt>
                <c:pt idx="12637">
                  <c:v>0.16226399999999999</c:v>
                </c:pt>
                <c:pt idx="12638">
                  <c:v>0.154747</c:v>
                </c:pt>
                <c:pt idx="12639">
                  <c:v>0.16789299999999999</c:v>
                </c:pt>
                <c:pt idx="12640">
                  <c:v>0.263409</c:v>
                </c:pt>
                <c:pt idx="12641">
                  <c:v>0.42477900000000002</c:v>
                </c:pt>
                <c:pt idx="12642">
                  <c:v>0.61192400000000002</c:v>
                </c:pt>
                <c:pt idx="12643">
                  <c:v>0.66525199999999995</c:v>
                </c:pt>
                <c:pt idx="12644">
                  <c:v>0.55813900000000005</c:v>
                </c:pt>
                <c:pt idx="12645">
                  <c:v>0.36362699999999998</c:v>
                </c:pt>
                <c:pt idx="12646">
                  <c:v>0.23533699999999999</c:v>
                </c:pt>
                <c:pt idx="12647">
                  <c:v>0.17317299999999999</c:v>
                </c:pt>
                <c:pt idx="12648">
                  <c:v>0.139457</c:v>
                </c:pt>
                <c:pt idx="12649">
                  <c:v>0.14434900000000001</c:v>
                </c:pt>
                <c:pt idx="12650">
                  <c:v>0.15327299999999999</c:v>
                </c:pt>
                <c:pt idx="12651">
                  <c:v>0.15571699999999999</c:v>
                </c:pt>
                <c:pt idx="12652">
                  <c:v>0.19648699999999999</c:v>
                </c:pt>
                <c:pt idx="12653">
                  <c:v>0.33198699999999998</c:v>
                </c:pt>
                <c:pt idx="12654">
                  <c:v>0.41656300000000002</c:v>
                </c:pt>
                <c:pt idx="12655">
                  <c:v>0.36034100000000002</c:v>
                </c:pt>
                <c:pt idx="12656">
                  <c:v>0.31020300000000001</c:v>
                </c:pt>
                <c:pt idx="12657">
                  <c:v>0.33483200000000002</c:v>
                </c:pt>
                <c:pt idx="12658">
                  <c:v>0.359539</c:v>
                </c:pt>
                <c:pt idx="12659">
                  <c:v>0.34718599999999999</c:v>
                </c:pt>
                <c:pt idx="12660">
                  <c:v>0.34922199999999998</c:v>
                </c:pt>
                <c:pt idx="12661">
                  <c:v>0.32458799999999999</c:v>
                </c:pt>
                <c:pt idx="12662">
                  <c:v>0.257241</c:v>
                </c:pt>
                <c:pt idx="12663">
                  <c:v>0.224857</c:v>
                </c:pt>
                <c:pt idx="12664">
                  <c:v>0.23921000000000001</c:v>
                </c:pt>
                <c:pt idx="12665">
                  <c:v>0.27127600000000002</c:v>
                </c:pt>
                <c:pt idx="12666">
                  <c:v>0.34220299999999998</c:v>
                </c:pt>
                <c:pt idx="12667">
                  <c:v>0.40611799999999998</c:v>
                </c:pt>
                <c:pt idx="12668">
                  <c:v>0.40895599999999999</c:v>
                </c:pt>
                <c:pt idx="12669">
                  <c:v>0.40983599999999998</c:v>
                </c:pt>
                <c:pt idx="12670">
                  <c:v>0.454874</c:v>
                </c:pt>
                <c:pt idx="12671">
                  <c:v>0.453235</c:v>
                </c:pt>
                <c:pt idx="12672">
                  <c:v>0.37618499999999999</c:v>
                </c:pt>
                <c:pt idx="12673">
                  <c:v>0.39184000000000002</c:v>
                </c:pt>
                <c:pt idx="12674">
                  <c:v>0.59242300000000003</c:v>
                </c:pt>
                <c:pt idx="12675">
                  <c:v>0.73266299999999995</c:v>
                </c:pt>
                <c:pt idx="12676">
                  <c:v>0.71322399999999997</c:v>
                </c:pt>
                <c:pt idx="12677">
                  <c:v>1.0045900000000001</c:v>
                </c:pt>
                <c:pt idx="12678">
                  <c:v>1.5287200000000001</c:v>
                </c:pt>
                <c:pt idx="12679">
                  <c:v>1.54565</c:v>
                </c:pt>
                <c:pt idx="12680">
                  <c:v>0.96342899999999998</c:v>
                </c:pt>
                <c:pt idx="12681">
                  <c:v>0.51217500000000005</c:v>
                </c:pt>
                <c:pt idx="12682">
                  <c:v>0.282337</c:v>
                </c:pt>
                <c:pt idx="12683">
                  <c:v>0.195325</c:v>
                </c:pt>
                <c:pt idx="12684">
                  <c:v>0.19217799999999999</c:v>
                </c:pt>
                <c:pt idx="12685">
                  <c:v>0.23782900000000001</c:v>
                </c:pt>
                <c:pt idx="12686">
                  <c:v>0.32652999999999999</c:v>
                </c:pt>
                <c:pt idx="12687">
                  <c:v>0.39970699999999998</c:v>
                </c:pt>
                <c:pt idx="12688">
                  <c:v>0.39233400000000002</c:v>
                </c:pt>
                <c:pt idx="12689">
                  <c:v>0.333509</c:v>
                </c:pt>
                <c:pt idx="12690">
                  <c:v>0.28252500000000003</c:v>
                </c:pt>
                <c:pt idx="12691">
                  <c:v>0.24973100000000001</c:v>
                </c:pt>
                <c:pt idx="12692">
                  <c:v>0.23375399999999999</c:v>
                </c:pt>
                <c:pt idx="12693">
                  <c:v>0.18795999999999999</c:v>
                </c:pt>
                <c:pt idx="12694">
                  <c:v>0.161271</c:v>
                </c:pt>
                <c:pt idx="12695">
                  <c:v>0.17249100000000001</c:v>
                </c:pt>
                <c:pt idx="12696">
                  <c:v>0.176704</c:v>
                </c:pt>
                <c:pt idx="12697">
                  <c:v>0.24524000000000001</c:v>
                </c:pt>
                <c:pt idx="12698">
                  <c:v>0.32446700000000001</c:v>
                </c:pt>
                <c:pt idx="12699">
                  <c:v>0.40374900000000002</c:v>
                </c:pt>
                <c:pt idx="12700">
                  <c:v>0.63408799999999998</c:v>
                </c:pt>
                <c:pt idx="12701">
                  <c:v>1.07809</c:v>
                </c:pt>
                <c:pt idx="12702">
                  <c:v>1.5643100000000001</c:v>
                </c:pt>
                <c:pt idx="12703">
                  <c:v>1.71696</c:v>
                </c:pt>
                <c:pt idx="12704">
                  <c:v>1.3120000000000001</c:v>
                </c:pt>
                <c:pt idx="12705">
                  <c:v>0.73201899999999998</c:v>
                </c:pt>
                <c:pt idx="12706">
                  <c:v>0.50457099999999999</c:v>
                </c:pt>
                <c:pt idx="12707">
                  <c:v>0.54941700000000004</c:v>
                </c:pt>
                <c:pt idx="12708">
                  <c:v>0.66892099999999999</c:v>
                </c:pt>
                <c:pt idx="12709">
                  <c:v>0.725715</c:v>
                </c:pt>
                <c:pt idx="12710">
                  <c:v>0.64190800000000003</c:v>
                </c:pt>
                <c:pt idx="12711">
                  <c:v>0.48832300000000001</c:v>
                </c:pt>
                <c:pt idx="12712">
                  <c:v>0.34959499999999999</c:v>
                </c:pt>
                <c:pt idx="12713">
                  <c:v>0.249054</c:v>
                </c:pt>
                <c:pt idx="12714">
                  <c:v>0.18582699999999999</c:v>
                </c:pt>
                <c:pt idx="12715">
                  <c:v>0.18595400000000001</c:v>
                </c:pt>
                <c:pt idx="12716">
                  <c:v>0.24565100000000001</c:v>
                </c:pt>
                <c:pt idx="12717">
                  <c:v>0.39695599999999998</c:v>
                </c:pt>
                <c:pt idx="12718">
                  <c:v>0.66251599999999999</c:v>
                </c:pt>
                <c:pt idx="12719">
                  <c:v>0.802338</c:v>
                </c:pt>
                <c:pt idx="12720">
                  <c:v>0.81464000000000003</c:v>
                </c:pt>
                <c:pt idx="12721">
                  <c:v>0.91957500000000003</c:v>
                </c:pt>
                <c:pt idx="12722">
                  <c:v>0.90826099999999999</c:v>
                </c:pt>
                <c:pt idx="12723">
                  <c:v>0.83905600000000002</c:v>
                </c:pt>
                <c:pt idx="12724">
                  <c:v>0.87853099999999995</c:v>
                </c:pt>
                <c:pt idx="12725">
                  <c:v>0.85904899999999995</c:v>
                </c:pt>
                <c:pt idx="12726">
                  <c:v>0.68293599999999999</c:v>
                </c:pt>
                <c:pt idx="12727">
                  <c:v>0.43835600000000002</c:v>
                </c:pt>
                <c:pt idx="12728">
                  <c:v>0.29796600000000001</c:v>
                </c:pt>
                <c:pt idx="12729">
                  <c:v>0.30663800000000002</c:v>
                </c:pt>
                <c:pt idx="12730">
                  <c:v>0.35993399999999998</c:v>
                </c:pt>
                <c:pt idx="12731">
                  <c:v>0.37808799999999998</c:v>
                </c:pt>
                <c:pt idx="12732">
                  <c:v>0.44250200000000001</c:v>
                </c:pt>
                <c:pt idx="12733">
                  <c:v>0.72648100000000004</c:v>
                </c:pt>
                <c:pt idx="12734">
                  <c:v>1.3696900000000001</c:v>
                </c:pt>
                <c:pt idx="12735">
                  <c:v>1.7661800000000001</c:v>
                </c:pt>
                <c:pt idx="12736">
                  <c:v>1.3870100000000001</c:v>
                </c:pt>
                <c:pt idx="12737">
                  <c:v>0.85877999999999999</c:v>
                </c:pt>
                <c:pt idx="12738">
                  <c:v>0.54346799999999995</c:v>
                </c:pt>
                <c:pt idx="12739">
                  <c:v>0.39149299999999998</c:v>
                </c:pt>
                <c:pt idx="12740">
                  <c:v>0.35034799999999999</c:v>
                </c:pt>
                <c:pt idx="12741">
                  <c:v>0.40377099999999999</c:v>
                </c:pt>
                <c:pt idx="12742">
                  <c:v>0.44928800000000002</c:v>
                </c:pt>
                <c:pt idx="12743">
                  <c:v>0.424211</c:v>
                </c:pt>
                <c:pt idx="12744">
                  <c:v>0.54463300000000003</c:v>
                </c:pt>
                <c:pt idx="12745">
                  <c:v>0.98299099999999995</c:v>
                </c:pt>
                <c:pt idx="12746">
                  <c:v>1.512</c:v>
                </c:pt>
                <c:pt idx="12747">
                  <c:v>1.58409</c:v>
                </c:pt>
                <c:pt idx="12748">
                  <c:v>1.2261599999999999</c:v>
                </c:pt>
                <c:pt idx="12749">
                  <c:v>0.89303200000000005</c:v>
                </c:pt>
                <c:pt idx="12750">
                  <c:v>0.74720900000000001</c:v>
                </c:pt>
                <c:pt idx="12751">
                  <c:v>0.62575499999999995</c:v>
                </c:pt>
                <c:pt idx="12752">
                  <c:v>0.45645400000000003</c:v>
                </c:pt>
                <c:pt idx="12753">
                  <c:v>0.32773400000000003</c:v>
                </c:pt>
                <c:pt idx="12754">
                  <c:v>0.30198399999999997</c:v>
                </c:pt>
                <c:pt idx="12755">
                  <c:v>0.298792</c:v>
                </c:pt>
                <c:pt idx="12756">
                  <c:v>0.28335100000000002</c:v>
                </c:pt>
                <c:pt idx="12757">
                  <c:v>0.27376299999999998</c:v>
                </c:pt>
                <c:pt idx="12758">
                  <c:v>0.33072699999999999</c:v>
                </c:pt>
                <c:pt idx="12759">
                  <c:v>0.43129000000000001</c:v>
                </c:pt>
                <c:pt idx="12760">
                  <c:v>0.42401800000000001</c:v>
                </c:pt>
                <c:pt idx="12761">
                  <c:v>0.35518499999999997</c:v>
                </c:pt>
                <c:pt idx="12762">
                  <c:v>0.38533200000000001</c:v>
                </c:pt>
                <c:pt idx="12763">
                  <c:v>0.37994299999999998</c:v>
                </c:pt>
                <c:pt idx="12764">
                  <c:v>0.307896</c:v>
                </c:pt>
                <c:pt idx="12765">
                  <c:v>0.266069</c:v>
                </c:pt>
                <c:pt idx="12766">
                  <c:v>0.287026</c:v>
                </c:pt>
                <c:pt idx="12767">
                  <c:v>0.34267999999999998</c:v>
                </c:pt>
                <c:pt idx="12768">
                  <c:v>0.39157199999999998</c:v>
                </c:pt>
                <c:pt idx="12769">
                  <c:v>0.45141999999999999</c:v>
                </c:pt>
                <c:pt idx="12770">
                  <c:v>0.53811500000000001</c:v>
                </c:pt>
                <c:pt idx="12771">
                  <c:v>0.69367599999999996</c:v>
                </c:pt>
                <c:pt idx="12772">
                  <c:v>0.95343100000000003</c:v>
                </c:pt>
                <c:pt idx="12773">
                  <c:v>0.96840800000000005</c:v>
                </c:pt>
                <c:pt idx="12774">
                  <c:v>0.78531799999999996</c:v>
                </c:pt>
                <c:pt idx="12775">
                  <c:v>0.96739600000000003</c:v>
                </c:pt>
                <c:pt idx="12776">
                  <c:v>1.6570499999999999</c:v>
                </c:pt>
                <c:pt idx="12777">
                  <c:v>2.4003299999999999</c:v>
                </c:pt>
                <c:pt idx="12778">
                  <c:v>2.9988899999999998</c:v>
                </c:pt>
                <c:pt idx="12779">
                  <c:v>3.5970599999999999</c:v>
                </c:pt>
                <c:pt idx="12780">
                  <c:v>3.67496</c:v>
                </c:pt>
                <c:pt idx="12781">
                  <c:v>3.1156899999999998</c:v>
                </c:pt>
                <c:pt idx="12782">
                  <c:v>2.0504099999999998</c:v>
                </c:pt>
                <c:pt idx="12783">
                  <c:v>1.15432</c:v>
                </c:pt>
                <c:pt idx="12784">
                  <c:v>0.65826499999999999</c:v>
                </c:pt>
                <c:pt idx="12785">
                  <c:v>0.43765599999999999</c:v>
                </c:pt>
                <c:pt idx="12786">
                  <c:v>0.37348799999999999</c:v>
                </c:pt>
                <c:pt idx="12787">
                  <c:v>0.490707</c:v>
                </c:pt>
                <c:pt idx="12788">
                  <c:v>0.81067900000000004</c:v>
                </c:pt>
                <c:pt idx="12789">
                  <c:v>0.95587699999999998</c:v>
                </c:pt>
                <c:pt idx="12790">
                  <c:v>0.72202299999999997</c:v>
                </c:pt>
                <c:pt idx="12791">
                  <c:v>0.59392999999999996</c:v>
                </c:pt>
                <c:pt idx="12792">
                  <c:v>0.65315299999999998</c:v>
                </c:pt>
                <c:pt idx="12793">
                  <c:v>0.80477799999999999</c:v>
                </c:pt>
                <c:pt idx="12794">
                  <c:v>0.94767100000000004</c:v>
                </c:pt>
                <c:pt idx="12795">
                  <c:v>0.90390199999999998</c:v>
                </c:pt>
                <c:pt idx="12796">
                  <c:v>0.71385299999999996</c:v>
                </c:pt>
                <c:pt idx="12797">
                  <c:v>0.66530299999999998</c:v>
                </c:pt>
                <c:pt idx="12798">
                  <c:v>0.71269700000000002</c:v>
                </c:pt>
                <c:pt idx="12799">
                  <c:v>0.62948499999999996</c:v>
                </c:pt>
                <c:pt idx="12800">
                  <c:v>0.44084200000000001</c:v>
                </c:pt>
                <c:pt idx="12801">
                  <c:v>0.32380500000000001</c:v>
                </c:pt>
                <c:pt idx="12802">
                  <c:v>0.259353</c:v>
                </c:pt>
                <c:pt idx="12803">
                  <c:v>0.237513</c:v>
                </c:pt>
                <c:pt idx="12804">
                  <c:v>0.25884600000000002</c:v>
                </c:pt>
                <c:pt idx="12805">
                  <c:v>0.28909099999999999</c:v>
                </c:pt>
                <c:pt idx="12806">
                  <c:v>0.39110200000000001</c:v>
                </c:pt>
                <c:pt idx="12807">
                  <c:v>0.66902499999999998</c:v>
                </c:pt>
                <c:pt idx="12808">
                  <c:v>0.92527300000000001</c:v>
                </c:pt>
                <c:pt idx="12809">
                  <c:v>0.87404999999999999</c:v>
                </c:pt>
                <c:pt idx="12810">
                  <c:v>0.68681800000000004</c:v>
                </c:pt>
                <c:pt idx="12811">
                  <c:v>0.57042099999999996</c:v>
                </c:pt>
                <c:pt idx="12812">
                  <c:v>0.49907699999999999</c:v>
                </c:pt>
                <c:pt idx="12813">
                  <c:v>0.500475</c:v>
                </c:pt>
                <c:pt idx="12814">
                  <c:v>0.51879900000000001</c:v>
                </c:pt>
                <c:pt idx="12815">
                  <c:v>0.55564599999999997</c:v>
                </c:pt>
                <c:pt idx="12816">
                  <c:v>0.66918800000000001</c:v>
                </c:pt>
                <c:pt idx="12817">
                  <c:v>0.78549500000000005</c:v>
                </c:pt>
                <c:pt idx="12818">
                  <c:v>0.74234100000000003</c:v>
                </c:pt>
                <c:pt idx="12819">
                  <c:v>0.72765100000000005</c:v>
                </c:pt>
                <c:pt idx="12820">
                  <c:v>0.78010299999999999</c:v>
                </c:pt>
                <c:pt idx="12821">
                  <c:v>1.0555600000000001</c:v>
                </c:pt>
                <c:pt idx="12822">
                  <c:v>1.66065</c:v>
                </c:pt>
                <c:pt idx="12823">
                  <c:v>1.9576199999999999</c:v>
                </c:pt>
                <c:pt idx="12824">
                  <c:v>1.64767</c:v>
                </c:pt>
                <c:pt idx="12825">
                  <c:v>1.18774</c:v>
                </c:pt>
                <c:pt idx="12826">
                  <c:v>0.81045599999999995</c:v>
                </c:pt>
                <c:pt idx="12827">
                  <c:v>0.63632100000000003</c:v>
                </c:pt>
                <c:pt idx="12828">
                  <c:v>0.66766800000000004</c:v>
                </c:pt>
                <c:pt idx="12829">
                  <c:v>0.74116199999999999</c:v>
                </c:pt>
                <c:pt idx="12830">
                  <c:v>0.64543399999999995</c:v>
                </c:pt>
                <c:pt idx="12831">
                  <c:v>0.46222000000000002</c:v>
                </c:pt>
                <c:pt idx="12832">
                  <c:v>0.39981899999999998</c:v>
                </c:pt>
                <c:pt idx="12833">
                  <c:v>0.48910900000000002</c:v>
                </c:pt>
                <c:pt idx="12834">
                  <c:v>0.85121000000000002</c:v>
                </c:pt>
                <c:pt idx="12835">
                  <c:v>1.3661300000000001</c:v>
                </c:pt>
                <c:pt idx="12836">
                  <c:v>1.4695</c:v>
                </c:pt>
                <c:pt idx="12837">
                  <c:v>1.10602</c:v>
                </c:pt>
                <c:pt idx="12838">
                  <c:v>0.71085799999999999</c:v>
                </c:pt>
                <c:pt idx="12839">
                  <c:v>0.45793600000000001</c:v>
                </c:pt>
                <c:pt idx="12840">
                  <c:v>0.34561399999999998</c:v>
                </c:pt>
                <c:pt idx="12841">
                  <c:v>0.31701400000000002</c:v>
                </c:pt>
                <c:pt idx="12842">
                  <c:v>0.32886399999999999</c:v>
                </c:pt>
                <c:pt idx="12843">
                  <c:v>0.32880199999999998</c:v>
                </c:pt>
                <c:pt idx="12844">
                  <c:v>0.30571900000000002</c:v>
                </c:pt>
                <c:pt idx="12845">
                  <c:v>0.28482299999999999</c:v>
                </c:pt>
                <c:pt idx="12846">
                  <c:v>0.25426199999999999</c:v>
                </c:pt>
                <c:pt idx="12847">
                  <c:v>0.27086500000000002</c:v>
                </c:pt>
                <c:pt idx="12848">
                  <c:v>0.32001400000000002</c:v>
                </c:pt>
                <c:pt idx="12849">
                  <c:v>0.36865199999999998</c:v>
                </c:pt>
                <c:pt idx="12850">
                  <c:v>0.44842799999999999</c:v>
                </c:pt>
                <c:pt idx="12851">
                  <c:v>0.530277</c:v>
                </c:pt>
                <c:pt idx="12852">
                  <c:v>0.54982699999999995</c:v>
                </c:pt>
                <c:pt idx="12853">
                  <c:v>0.52948399999999995</c:v>
                </c:pt>
                <c:pt idx="12854">
                  <c:v>0.59792100000000004</c:v>
                </c:pt>
                <c:pt idx="12855">
                  <c:v>0.94899199999999995</c:v>
                </c:pt>
                <c:pt idx="12856">
                  <c:v>1.4609700000000001</c:v>
                </c:pt>
                <c:pt idx="12857">
                  <c:v>1.5355700000000001</c:v>
                </c:pt>
                <c:pt idx="12858">
                  <c:v>1.12059</c:v>
                </c:pt>
                <c:pt idx="12859">
                  <c:v>0.79194500000000001</c:v>
                </c:pt>
                <c:pt idx="12860">
                  <c:v>0.60721999999999998</c:v>
                </c:pt>
                <c:pt idx="12861">
                  <c:v>0.52092799999999995</c:v>
                </c:pt>
                <c:pt idx="12862">
                  <c:v>0.487844</c:v>
                </c:pt>
                <c:pt idx="12863">
                  <c:v>0.52037</c:v>
                </c:pt>
                <c:pt idx="12864">
                  <c:v>0.56602399999999997</c:v>
                </c:pt>
                <c:pt idx="12865">
                  <c:v>0.49098799999999998</c:v>
                </c:pt>
                <c:pt idx="12866">
                  <c:v>0.36766199999999999</c:v>
                </c:pt>
                <c:pt idx="12867">
                  <c:v>0.341001</c:v>
                </c:pt>
                <c:pt idx="12868">
                  <c:v>0.41958200000000001</c:v>
                </c:pt>
                <c:pt idx="12869">
                  <c:v>0.55749400000000005</c:v>
                </c:pt>
                <c:pt idx="12870">
                  <c:v>0.59609100000000004</c:v>
                </c:pt>
                <c:pt idx="12871">
                  <c:v>0.54588400000000004</c:v>
                </c:pt>
                <c:pt idx="12872">
                  <c:v>0.58486300000000002</c:v>
                </c:pt>
                <c:pt idx="12873">
                  <c:v>0.67018</c:v>
                </c:pt>
                <c:pt idx="12874">
                  <c:v>0.705175</c:v>
                </c:pt>
                <c:pt idx="12875">
                  <c:v>0.64073899999999995</c:v>
                </c:pt>
                <c:pt idx="12876">
                  <c:v>0.61999199999999999</c:v>
                </c:pt>
                <c:pt idx="12877">
                  <c:v>0.78190300000000001</c:v>
                </c:pt>
                <c:pt idx="12878">
                  <c:v>1.12151</c:v>
                </c:pt>
                <c:pt idx="12879">
                  <c:v>1.3721099999999999</c:v>
                </c:pt>
                <c:pt idx="12880">
                  <c:v>1.2643899999999999</c:v>
                </c:pt>
                <c:pt idx="12881">
                  <c:v>0.92647699999999999</c:v>
                </c:pt>
                <c:pt idx="12882">
                  <c:v>4.4413299999999998</c:v>
                </c:pt>
                <c:pt idx="12883">
                  <c:v>0.60237700000000005</c:v>
                </c:pt>
                <c:pt idx="12884">
                  <c:v>1.7623500000000001</c:v>
                </c:pt>
                <c:pt idx="12885">
                  <c:v>0.760687</c:v>
                </c:pt>
                <c:pt idx="12886">
                  <c:v>0.44774000000000003</c:v>
                </c:pt>
                <c:pt idx="12887">
                  <c:v>0.36299399999999998</c:v>
                </c:pt>
                <c:pt idx="12888">
                  <c:v>0.32853399999999999</c:v>
                </c:pt>
                <c:pt idx="12889">
                  <c:v>0.39168900000000001</c:v>
                </c:pt>
                <c:pt idx="12890">
                  <c:v>0.52371100000000004</c:v>
                </c:pt>
                <c:pt idx="12891">
                  <c:v>0.54818999999999996</c:v>
                </c:pt>
                <c:pt idx="12892">
                  <c:v>0.42150799999999999</c:v>
                </c:pt>
                <c:pt idx="12893">
                  <c:v>0.39837600000000001</c:v>
                </c:pt>
                <c:pt idx="12894">
                  <c:v>0.47578999999999999</c:v>
                </c:pt>
                <c:pt idx="12895">
                  <c:v>0.48274400000000001</c:v>
                </c:pt>
                <c:pt idx="12896">
                  <c:v>0.377772</c:v>
                </c:pt>
                <c:pt idx="12897">
                  <c:v>0.27093600000000001</c:v>
                </c:pt>
                <c:pt idx="12898">
                  <c:v>0.223049</c:v>
                </c:pt>
                <c:pt idx="12899">
                  <c:v>0.22209200000000001</c:v>
                </c:pt>
                <c:pt idx="12900">
                  <c:v>0.23986099999999999</c:v>
                </c:pt>
                <c:pt idx="12901">
                  <c:v>0.29113800000000001</c:v>
                </c:pt>
                <c:pt idx="12902">
                  <c:v>0.31398199999999998</c:v>
                </c:pt>
                <c:pt idx="12903">
                  <c:v>0.30536999999999997</c:v>
                </c:pt>
                <c:pt idx="12904">
                  <c:v>0.26138400000000001</c:v>
                </c:pt>
                <c:pt idx="12905">
                  <c:v>0.257743</c:v>
                </c:pt>
                <c:pt idx="12906">
                  <c:v>0.33388899999999999</c:v>
                </c:pt>
                <c:pt idx="12907">
                  <c:v>0.467086</c:v>
                </c:pt>
                <c:pt idx="12908">
                  <c:v>0.62181799999999998</c:v>
                </c:pt>
                <c:pt idx="12909">
                  <c:v>0.72259399999999996</c:v>
                </c:pt>
                <c:pt idx="12910">
                  <c:v>0.69326900000000002</c:v>
                </c:pt>
                <c:pt idx="12911">
                  <c:v>0.53904600000000003</c:v>
                </c:pt>
                <c:pt idx="12912">
                  <c:v>0.34994199999999998</c:v>
                </c:pt>
                <c:pt idx="12913">
                  <c:v>0.233566</c:v>
                </c:pt>
                <c:pt idx="12914">
                  <c:v>0.194273</c:v>
                </c:pt>
                <c:pt idx="12915">
                  <c:v>0.20546</c:v>
                </c:pt>
                <c:pt idx="12916">
                  <c:v>0.222908</c:v>
                </c:pt>
                <c:pt idx="12917">
                  <c:v>0.18559600000000001</c:v>
                </c:pt>
                <c:pt idx="12918">
                  <c:v>0.12979399999999999</c:v>
                </c:pt>
                <c:pt idx="12919">
                  <c:v>0.13712099999999999</c:v>
                </c:pt>
                <c:pt idx="12920">
                  <c:v>0.181949</c:v>
                </c:pt>
                <c:pt idx="12921">
                  <c:v>0.23581299999999999</c:v>
                </c:pt>
                <c:pt idx="12922">
                  <c:v>0.29026000000000002</c:v>
                </c:pt>
                <c:pt idx="12923">
                  <c:v>0.32289200000000001</c:v>
                </c:pt>
                <c:pt idx="12924">
                  <c:v>0.366228</c:v>
                </c:pt>
                <c:pt idx="12925">
                  <c:v>0.53248399999999996</c:v>
                </c:pt>
                <c:pt idx="12926">
                  <c:v>1.0914699999999999</c:v>
                </c:pt>
                <c:pt idx="12927">
                  <c:v>1.9494499999999999</c:v>
                </c:pt>
                <c:pt idx="12928">
                  <c:v>2.1473599999999999</c:v>
                </c:pt>
                <c:pt idx="12929">
                  <c:v>1.5971200000000001</c:v>
                </c:pt>
                <c:pt idx="12930">
                  <c:v>1.1514500000000001</c:v>
                </c:pt>
                <c:pt idx="12931">
                  <c:v>0.72946999999999995</c:v>
                </c:pt>
                <c:pt idx="12932">
                  <c:v>0.43806899999999999</c:v>
                </c:pt>
                <c:pt idx="12933">
                  <c:v>0.29471199999999997</c:v>
                </c:pt>
                <c:pt idx="12934">
                  <c:v>0.22012200000000001</c:v>
                </c:pt>
                <c:pt idx="12935">
                  <c:v>0.19164100000000001</c:v>
                </c:pt>
                <c:pt idx="12936">
                  <c:v>0.19339700000000001</c:v>
                </c:pt>
                <c:pt idx="12937">
                  <c:v>0.21362999999999999</c:v>
                </c:pt>
                <c:pt idx="12938">
                  <c:v>0.22497400000000001</c:v>
                </c:pt>
                <c:pt idx="12939">
                  <c:v>0.25086599999999998</c:v>
                </c:pt>
                <c:pt idx="12940">
                  <c:v>0.363703</c:v>
                </c:pt>
                <c:pt idx="12941">
                  <c:v>0.59307500000000002</c:v>
                </c:pt>
                <c:pt idx="12942">
                  <c:v>0.92163099999999998</c:v>
                </c:pt>
                <c:pt idx="12943">
                  <c:v>1.0846800000000001</c:v>
                </c:pt>
                <c:pt idx="12944">
                  <c:v>0.83251799999999998</c:v>
                </c:pt>
                <c:pt idx="12945">
                  <c:v>0.47274699999999997</c:v>
                </c:pt>
                <c:pt idx="12946">
                  <c:v>0.271426</c:v>
                </c:pt>
                <c:pt idx="12947">
                  <c:v>0.20721100000000001</c:v>
                </c:pt>
                <c:pt idx="12948">
                  <c:v>0.20547299999999999</c:v>
                </c:pt>
                <c:pt idx="12949">
                  <c:v>0.314774</c:v>
                </c:pt>
                <c:pt idx="12950">
                  <c:v>0.646451</c:v>
                </c:pt>
                <c:pt idx="12951">
                  <c:v>1.01335</c:v>
                </c:pt>
                <c:pt idx="12952">
                  <c:v>1.0923799999999999</c:v>
                </c:pt>
                <c:pt idx="12953">
                  <c:v>0.90999600000000003</c:v>
                </c:pt>
                <c:pt idx="12954">
                  <c:v>0.64779100000000001</c:v>
                </c:pt>
                <c:pt idx="12955">
                  <c:v>0.44507600000000003</c:v>
                </c:pt>
                <c:pt idx="12956">
                  <c:v>0.45698</c:v>
                </c:pt>
                <c:pt idx="12957">
                  <c:v>0.65313100000000002</c:v>
                </c:pt>
                <c:pt idx="12958">
                  <c:v>0.87707999999999997</c:v>
                </c:pt>
                <c:pt idx="12959">
                  <c:v>0.94532400000000005</c:v>
                </c:pt>
                <c:pt idx="12960">
                  <c:v>0.87187400000000004</c:v>
                </c:pt>
                <c:pt idx="12961">
                  <c:v>0.94599900000000003</c:v>
                </c:pt>
                <c:pt idx="12962">
                  <c:v>1.1818900000000001</c:v>
                </c:pt>
                <c:pt idx="12963">
                  <c:v>1.2178</c:v>
                </c:pt>
                <c:pt idx="12964">
                  <c:v>0.90027599999999997</c:v>
                </c:pt>
                <c:pt idx="12965">
                  <c:v>0.61251999999999995</c:v>
                </c:pt>
                <c:pt idx="12966">
                  <c:v>0.52068800000000004</c:v>
                </c:pt>
                <c:pt idx="12967">
                  <c:v>0.557813</c:v>
                </c:pt>
                <c:pt idx="12968">
                  <c:v>0.55142800000000003</c:v>
                </c:pt>
                <c:pt idx="12969">
                  <c:v>0.54150200000000004</c:v>
                </c:pt>
                <c:pt idx="12970">
                  <c:v>0.75166599999999995</c:v>
                </c:pt>
                <c:pt idx="12971">
                  <c:v>1.13046</c:v>
                </c:pt>
                <c:pt idx="12972">
                  <c:v>1.2887900000000001</c:v>
                </c:pt>
                <c:pt idx="12973">
                  <c:v>1.03474</c:v>
                </c:pt>
                <c:pt idx="12974">
                  <c:v>0.65456400000000003</c:v>
                </c:pt>
                <c:pt idx="12975">
                  <c:v>0.46773599999999999</c:v>
                </c:pt>
                <c:pt idx="12976">
                  <c:v>0.53678599999999999</c:v>
                </c:pt>
                <c:pt idx="12977">
                  <c:v>0.73085199999999995</c:v>
                </c:pt>
                <c:pt idx="12978">
                  <c:v>0.73071200000000003</c:v>
                </c:pt>
                <c:pt idx="12979">
                  <c:v>0.56433800000000001</c:v>
                </c:pt>
                <c:pt idx="12980">
                  <c:v>0.51591299999999995</c:v>
                </c:pt>
                <c:pt idx="12981">
                  <c:v>0.51786900000000002</c:v>
                </c:pt>
                <c:pt idx="12982">
                  <c:v>0.58914299999999997</c:v>
                </c:pt>
                <c:pt idx="12983">
                  <c:v>0.86617999999999995</c:v>
                </c:pt>
                <c:pt idx="12984">
                  <c:v>1.0740099999999999</c:v>
                </c:pt>
                <c:pt idx="12985">
                  <c:v>0.86874099999999999</c:v>
                </c:pt>
                <c:pt idx="12986">
                  <c:v>0.52805000000000002</c:v>
                </c:pt>
                <c:pt idx="12987">
                  <c:v>0.34862799999999999</c:v>
                </c:pt>
                <c:pt idx="12988">
                  <c:v>0.28568900000000003</c:v>
                </c:pt>
                <c:pt idx="12989">
                  <c:v>0.25762499999999999</c:v>
                </c:pt>
                <c:pt idx="12990">
                  <c:v>0.34558699999999998</c:v>
                </c:pt>
                <c:pt idx="12991">
                  <c:v>0.56688099999999997</c:v>
                </c:pt>
                <c:pt idx="12992">
                  <c:v>0.83641900000000002</c:v>
                </c:pt>
                <c:pt idx="12993">
                  <c:v>1.2140899999999999</c:v>
                </c:pt>
                <c:pt idx="12994">
                  <c:v>1.7521800000000001</c:v>
                </c:pt>
                <c:pt idx="12995">
                  <c:v>2.0926800000000001</c:v>
                </c:pt>
                <c:pt idx="12996">
                  <c:v>1.9027400000000001</c:v>
                </c:pt>
                <c:pt idx="12997">
                  <c:v>1.31054</c:v>
                </c:pt>
                <c:pt idx="12998">
                  <c:v>0.756027</c:v>
                </c:pt>
                <c:pt idx="12999">
                  <c:v>0.44348500000000002</c:v>
                </c:pt>
                <c:pt idx="13000">
                  <c:v>0.31998700000000002</c:v>
                </c:pt>
                <c:pt idx="13001">
                  <c:v>0.281773</c:v>
                </c:pt>
                <c:pt idx="13002">
                  <c:v>0.34472599999999998</c:v>
                </c:pt>
                <c:pt idx="13003">
                  <c:v>0.41939799999999999</c:v>
                </c:pt>
                <c:pt idx="13004">
                  <c:v>0.44377499999999998</c:v>
                </c:pt>
                <c:pt idx="13005">
                  <c:v>0.46841300000000002</c:v>
                </c:pt>
                <c:pt idx="13006">
                  <c:v>0.66326300000000005</c:v>
                </c:pt>
                <c:pt idx="13007">
                  <c:v>0.951071</c:v>
                </c:pt>
                <c:pt idx="13008">
                  <c:v>0.96797599999999995</c:v>
                </c:pt>
                <c:pt idx="13009">
                  <c:v>0.72511199999999998</c:v>
                </c:pt>
                <c:pt idx="13010">
                  <c:v>0.65283999999999998</c:v>
                </c:pt>
                <c:pt idx="13011">
                  <c:v>0.72206499999999996</c:v>
                </c:pt>
                <c:pt idx="13012">
                  <c:v>0.64976500000000004</c:v>
                </c:pt>
                <c:pt idx="13013">
                  <c:v>0.425543</c:v>
                </c:pt>
                <c:pt idx="13014">
                  <c:v>0.33599499999999999</c:v>
                </c:pt>
                <c:pt idx="13015">
                  <c:v>0.42125899999999999</c:v>
                </c:pt>
                <c:pt idx="13016">
                  <c:v>0.54213299999999998</c:v>
                </c:pt>
                <c:pt idx="13017">
                  <c:v>0.63351100000000005</c:v>
                </c:pt>
                <c:pt idx="13018">
                  <c:v>0.67205599999999999</c:v>
                </c:pt>
                <c:pt idx="13019">
                  <c:v>0.64467600000000003</c:v>
                </c:pt>
                <c:pt idx="13020">
                  <c:v>0.65380799999999994</c:v>
                </c:pt>
                <c:pt idx="13021">
                  <c:v>0.73694499999999996</c:v>
                </c:pt>
                <c:pt idx="13022">
                  <c:v>0.89979799999999999</c:v>
                </c:pt>
                <c:pt idx="13023">
                  <c:v>0.89413399999999998</c:v>
                </c:pt>
                <c:pt idx="13024">
                  <c:v>0.65671400000000002</c:v>
                </c:pt>
                <c:pt idx="13025">
                  <c:v>0.54401100000000002</c:v>
                </c:pt>
                <c:pt idx="13026">
                  <c:v>0.61517100000000002</c:v>
                </c:pt>
                <c:pt idx="13027">
                  <c:v>0.71920899999999999</c:v>
                </c:pt>
                <c:pt idx="13028">
                  <c:v>0.69810300000000003</c:v>
                </c:pt>
                <c:pt idx="13029">
                  <c:v>0.68516299999999997</c:v>
                </c:pt>
                <c:pt idx="13030">
                  <c:v>0.90635600000000005</c:v>
                </c:pt>
                <c:pt idx="13031">
                  <c:v>1.29209</c:v>
                </c:pt>
                <c:pt idx="13032">
                  <c:v>1.4037999999999999</c:v>
                </c:pt>
                <c:pt idx="13033">
                  <c:v>1.09674</c:v>
                </c:pt>
                <c:pt idx="13034">
                  <c:v>0.90747500000000003</c:v>
                </c:pt>
                <c:pt idx="13035">
                  <c:v>1.1710199999999999</c:v>
                </c:pt>
                <c:pt idx="13036">
                  <c:v>1.4062300000000001</c:v>
                </c:pt>
                <c:pt idx="13037">
                  <c:v>1.0744100000000001</c:v>
                </c:pt>
                <c:pt idx="13038">
                  <c:v>0.593866</c:v>
                </c:pt>
                <c:pt idx="13039">
                  <c:v>0.33363199999999998</c:v>
                </c:pt>
                <c:pt idx="13040">
                  <c:v>0.25804100000000002</c:v>
                </c:pt>
                <c:pt idx="13041">
                  <c:v>0.29156199999999999</c:v>
                </c:pt>
                <c:pt idx="13042">
                  <c:v>0.46786699999999998</c:v>
                </c:pt>
                <c:pt idx="13043">
                  <c:v>0.72623800000000005</c:v>
                </c:pt>
                <c:pt idx="13044">
                  <c:v>0.79104300000000005</c:v>
                </c:pt>
                <c:pt idx="13045">
                  <c:v>0.68443100000000001</c:v>
                </c:pt>
                <c:pt idx="13046">
                  <c:v>0.78508800000000001</c:v>
                </c:pt>
                <c:pt idx="13047">
                  <c:v>1.05358</c:v>
                </c:pt>
                <c:pt idx="13048">
                  <c:v>1.37598</c:v>
                </c:pt>
                <c:pt idx="13049">
                  <c:v>1.7738700000000001</c:v>
                </c:pt>
                <c:pt idx="13050">
                  <c:v>2.1123799999999999</c:v>
                </c:pt>
                <c:pt idx="13051">
                  <c:v>2.02793</c:v>
                </c:pt>
                <c:pt idx="13052">
                  <c:v>1.5973299999999999</c:v>
                </c:pt>
                <c:pt idx="13053">
                  <c:v>1.2644500000000001</c:v>
                </c:pt>
                <c:pt idx="13054">
                  <c:v>0.97040700000000002</c:v>
                </c:pt>
                <c:pt idx="13055">
                  <c:v>0.67412099999999997</c:v>
                </c:pt>
                <c:pt idx="13056">
                  <c:v>0.44412499999999999</c:v>
                </c:pt>
                <c:pt idx="13057">
                  <c:v>0.36715700000000001</c:v>
                </c:pt>
                <c:pt idx="13058">
                  <c:v>0.43071900000000002</c:v>
                </c:pt>
                <c:pt idx="13059">
                  <c:v>0.71806199999999998</c:v>
                </c:pt>
                <c:pt idx="13060">
                  <c:v>1.3627</c:v>
                </c:pt>
                <c:pt idx="13061">
                  <c:v>1.8874299999999999</c:v>
                </c:pt>
                <c:pt idx="13062">
                  <c:v>1.6946000000000001</c:v>
                </c:pt>
                <c:pt idx="13063">
                  <c:v>1.4364600000000001</c:v>
                </c:pt>
                <c:pt idx="13064">
                  <c:v>2.1191399999999998</c:v>
                </c:pt>
                <c:pt idx="13065">
                  <c:v>4.3366600000000002</c:v>
                </c:pt>
                <c:pt idx="13066">
                  <c:v>6.67448</c:v>
                </c:pt>
                <c:pt idx="13067">
                  <c:v>6.5689900000000003</c:v>
                </c:pt>
                <c:pt idx="13068">
                  <c:v>4.7319399999999998</c:v>
                </c:pt>
                <c:pt idx="13069">
                  <c:v>3.3252100000000002</c:v>
                </c:pt>
                <c:pt idx="13070">
                  <c:v>2.5091399999999999</c:v>
                </c:pt>
                <c:pt idx="13071">
                  <c:v>1.90202</c:v>
                </c:pt>
                <c:pt idx="13072">
                  <c:v>1.54386</c:v>
                </c:pt>
                <c:pt idx="13073">
                  <c:v>1.22838</c:v>
                </c:pt>
                <c:pt idx="13074">
                  <c:v>0.92477799999999999</c:v>
                </c:pt>
                <c:pt idx="13075">
                  <c:v>0.758301</c:v>
                </c:pt>
                <c:pt idx="13076">
                  <c:v>0.80766899999999997</c:v>
                </c:pt>
                <c:pt idx="13077">
                  <c:v>1.1361399999999999</c:v>
                </c:pt>
                <c:pt idx="13078">
                  <c:v>1.77973</c:v>
                </c:pt>
                <c:pt idx="13079">
                  <c:v>2.5134699999999999</c:v>
                </c:pt>
                <c:pt idx="13080">
                  <c:v>2.8782299999999998</c:v>
                </c:pt>
                <c:pt idx="13081">
                  <c:v>2.4156499999999999</c:v>
                </c:pt>
                <c:pt idx="13082">
                  <c:v>1.6642600000000001</c:v>
                </c:pt>
                <c:pt idx="13083">
                  <c:v>1.4923299999999999</c:v>
                </c:pt>
                <c:pt idx="13084">
                  <c:v>1.9805699999999999</c:v>
                </c:pt>
                <c:pt idx="13085">
                  <c:v>2.72282</c:v>
                </c:pt>
                <c:pt idx="13086">
                  <c:v>2.7217099999999999</c:v>
                </c:pt>
                <c:pt idx="13087">
                  <c:v>1.9889699999999999</c:v>
                </c:pt>
                <c:pt idx="13088">
                  <c:v>1.6306799999999999</c:v>
                </c:pt>
                <c:pt idx="13089">
                  <c:v>1.5577700000000001</c:v>
                </c:pt>
                <c:pt idx="13090">
                  <c:v>1.3477300000000001</c:v>
                </c:pt>
                <c:pt idx="13091">
                  <c:v>1.1598999999999999</c:v>
                </c:pt>
                <c:pt idx="13092">
                  <c:v>1.03095</c:v>
                </c:pt>
                <c:pt idx="13093">
                  <c:v>0.77181900000000003</c:v>
                </c:pt>
                <c:pt idx="13094">
                  <c:v>0.56833800000000001</c:v>
                </c:pt>
                <c:pt idx="13095">
                  <c:v>0.49406699999999998</c:v>
                </c:pt>
                <c:pt idx="13096">
                  <c:v>0.51419000000000004</c:v>
                </c:pt>
                <c:pt idx="13097">
                  <c:v>0.72341</c:v>
                </c:pt>
                <c:pt idx="13098">
                  <c:v>1.14442</c:v>
                </c:pt>
                <c:pt idx="13099">
                  <c:v>1.31609</c:v>
                </c:pt>
                <c:pt idx="13100">
                  <c:v>1.0228900000000001</c:v>
                </c:pt>
                <c:pt idx="13101">
                  <c:v>0.69274899999999995</c:v>
                </c:pt>
                <c:pt idx="13102">
                  <c:v>0.54850699999999997</c:v>
                </c:pt>
                <c:pt idx="13103">
                  <c:v>0.52320199999999994</c:v>
                </c:pt>
                <c:pt idx="13104">
                  <c:v>0.59751699999999996</c:v>
                </c:pt>
                <c:pt idx="13105">
                  <c:v>0.76059500000000002</c:v>
                </c:pt>
                <c:pt idx="13106">
                  <c:v>0.91571499999999995</c:v>
                </c:pt>
                <c:pt idx="13107">
                  <c:v>0.93763799999999997</c:v>
                </c:pt>
                <c:pt idx="13108">
                  <c:v>0.66581000000000001</c:v>
                </c:pt>
                <c:pt idx="13109">
                  <c:v>0.51564399999999999</c:v>
                </c:pt>
                <c:pt idx="13110">
                  <c:v>0.73801300000000003</c:v>
                </c:pt>
                <c:pt idx="13111">
                  <c:v>1.1348499999999999</c:v>
                </c:pt>
                <c:pt idx="13112">
                  <c:v>1.1822600000000001</c:v>
                </c:pt>
                <c:pt idx="13113">
                  <c:v>0.83559499999999998</c:v>
                </c:pt>
                <c:pt idx="13114">
                  <c:v>0.57351099999999999</c:v>
                </c:pt>
                <c:pt idx="13115">
                  <c:v>0.44172499999999998</c:v>
                </c:pt>
                <c:pt idx="13116">
                  <c:v>0.46066400000000002</c:v>
                </c:pt>
                <c:pt idx="13117">
                  <c:v>0.53256800000000004</c:v>
                </c:pt>
                <c:pt idx="13118">
                  <c:v>0.732935</c:v>
                </c:pt>
                <c:pt idx="13119">
                  <c:v>1.3099799999999999</c:v>
                </c:pt>
                <c:pt idx="13120">
                  <c:v>2.1789399999999999</c:v>
                </c:pt>
                <c:pt idx="13121">
                  <c:v>2.6647500000000002</c:v>
                </c:pt>
                <c:pt idx="13122">
                  <c:v>2.2276799999999999</c:v>
                </c:pt>
                <c:pt idx="13123">
                  <c:v>1.3555600000000001</c:v>
                </c:pt>
                <c:pt idx="13124">
                  <c:v>0.805454</c:v>
                </c:pt>
                <c:pt idx="13125">
                  <c:v>0.526953</c:v>
                </c:pt>
                <c:pt idx="13126">
                  <c:v>0.39182699999999998</c:v>
                </c:pt>
                <c:pt idx="13127">
                  <c:v>0.35774800000000001</c:v>
                </c:pt>
                <c:pt idx="13128">
                  <c:v>0.34286299999999997</c:v>
                </c:pt>
                <c:pt idx="13129">
                  <c:v>0.286526</c:v>
                </c:pt>
                <c:pt idx="13130">
                  <c:v>0.29450999999999999</c:v>
                </c:pt>
                <c:pt idx="13131">
                  <c:v>0.34561500000000001</c:v>
                </c:pt>
                <c:pt idx="13132">
                  <c:v>0.36060700000000001</c:v>
                </c:pt>
                <c:pt idx="13133">
                  <c:v>0.332818</c:v>
                </c:pt>
                <c:pt idx="13134">
                  <c:v>0.27102500000000002</c:v>
                </c:pt>
                <c:pt idx="13135">
                  <c:v>0.24365800000000001</c:v>
                </c:pt>
                <c:pt idx="13136">
                  <c:v>0.23811099999999999</c:v>
                </c:pt>
                <c:pt idx="13137">
                  <c:v>0.27425500000000003</c:v>
                </c:pt>
                <c:pt idx="13138">
                  <c:v>0.421871</c:v>
                </c:pt>
                <c:pt idx="13139">
                  <c:v>0.689137</c:v>
                </c:pt>
                <c:pt idx="13140">
                  <c:v>0.89182399999999995</c:v>
                </c:pt>
                <c:pt idx="13141">
                  <c:v>1.00915</c:v>
                </c:pt>
                <c:pt idx="13142">
                  <c:v>1.0812900000000001</c:v>
                </c:pt>
                <c:pt idx="13143">
                  <c:v>1.2046300000000001</c:v>
                </c:pt>
                <c:pt idx="13144">
                  <c:v>1.52789</c:v>
                </c:pt>
                <c:pt idx="13145">
                  <c:v>1.8662700000000001</c:v>
                </c:pt>
                <c:pt idx="13146">
                  <c:v>1.97454</c:v>
                </c:pt>
                <c:pt idx="13147">
                  <c:v>1.5718799999999999</c:v>
                </c:pt>
                <c:pt idx="13148">
                  <c:v>1.0024599999999999</c:v>
                </c:pt>
                <c:pt idx="13149">
                  <c:v>0.66239899999999996</c:v>
                </c:pt>
                <c:pt idx="13150">
                  <c:v>0.53049199999999996</c:v>
                </c:pt>
                <c:pt idx="13151">
                  <c:v>0.53625599999999995</c:v>
                </c:pt>
                <c:pt idx="13152">
                  <c:v>0.60510200000000003</c:v>
                </c:pt>
                <c:pt idx="13153">
                  <c:v>0.59878299999999995</c:v>
                </c:pt>
                <c:pt idx="13154">
                  <c:v>0.50811799999999996</c:v>
                </c:pt>
                <c:pt idx="13155">
                  <c:v>0.50829199999999997</c:v>
                </c:pt>
                <c:pt idx="13156">
                  <c:v>0.51702999999999999</c:v>
                </c:pt>
                <c:pt idx="13157">
                  <c:v>0.44230000000000003</c:v>
                </c:pt>
                <c:pt idx="13158">
                  <c:v>0.406302</c:v>
                </c:pt>
                <c:pt idx="13159">
                  <c:v>0.40038899999999999</c:v>
                </c:pt>
                <c:pt idx="13160">
                  <c:v>0.37855100000000003</c:v>
                </c:pt>
                <c:pt idx="13161">
                  <c:v>0.41975200000000001</c:v>
                </c:pt>
                <c:pt idx="13162">
                  <c:v>0.55959400000000004</c:v>
                </c:pt>
                <c:pt idx="13163">
                  <c:v>0.63314800000000004</c:v>
                </c:pt>
                <c:pt idx="13164">
                  <c:v>0.54191500000000004</c:v>
                </c:pt>
                <c:pt idx="13165">
                  <c:v>0.54650600000000005</c:v>
                </c:pt>
                <c:pt idx="13166">
                  <c:v>0.76400599999999996</c:v>
                </c:pt>
                <c:pt idx="13167">
                  <c:v>1.12836</c:v>
                </c:pt>
                <c:pt idx="13168">
                  <c:v>1.2444</c:v>
                </c:pt>
                <c:pt idx="13169">
                  <c:v>1.0396700000000001</c:v>
                </c:pt>
                <c:pt idx="13170">
                  <c:v>0.96737899999999999</c:v>
                </c:pt>
                <c:pt idx="13171">
                  <c:v>0.97691300000000003</c:v>
                </c:pt>
                <c:pt idx="13172">
                  <c:v>0.96677999999999997</c:v>
                </c:pt>
                <c:pt idx="13173">
                  <c:v>1.35632</c:v>
                </c:pt>
                <c:pt idx="13174">
                  <c:v>2.2206600000000001</c:v>
                </c:pt>
                <c:pt idx="13175">
                  <c:v>2.9438</c:v>
                </c:pt>
                <c:pt idx="13176">
                  <c:v>2.78112</c:v>
                </c:pt>
                <c:pt idx="13177">
                  <c:v>1.93567</c:v>
                </c:pt>
                <c:pt idx="13178">
                  <c:v>1.3928100000000001</c:v>
                </c:pt>
                <c:pt idx="13179">
                  <c:v>0.98107900000000003</c:v>
                </c:pt>
                <c:pt idx="13180">
                  <c:v>0.71287800000000001</c:v>
                </c:pt>
                <c:pt idx="13181">
                  <c:v>0.66617199999999999</c:v>
                </c:pt>
                <c:pt idx="13182">
                  <c:v>0.68400399999999995</c:v>
                </c:pt>
                <c:pt idx="13183">
                  <c:v>0.75500100000000003</c:v>
                </c:pt>
                <c:pt idx="13184">
                  <c:v>0.85346100000000003</c:v>
                </c:pt>
                <c:pt idx="13185">
                  <c:v>0.85797699999999999</c:v>
                </c:pt>
                <c:pt idx="13186">
                  <c:v>0.70730199999999999</c:v>
                </c:pt>
                <c:pt idx="13187">
                  <c:v>0.56321900000000003</c:v>
                </c:pt>
                <c:pt idx="13188">
                  <c:v>0.49537500000000001</c:v>
                </c:pt>
                <c:pt idx="13189">
                  <c:v>0.527308</c:v>
                </c:pt>
                <c:pt idx="13190">
                  <c:v>0.59260100000000004</c:v>
                </c:pt>
                <c:pt idx="13191">
                  <c:v>0.70439799999999997</c:v>
                </c:pt>
                <c:pt idx="13192">
                  <c:v>1.0417099999999999</c:v>
                </c:pt>
                <c:pt idx="13193">
                  <c:v>1.7220599999999999</c:v>
                </c:pt>
                <c:pt idx="13194">
                  <c:v>2.34552</c:v>
                </c:pt>
                <c:pt idx="13195">
                  <c:v>2.5464000000000002</c:v>
                </c:pt>
                <c:pt idx="13196">
                  <c:v>2.57118</c:v>
                </c:pt>
                <c:pt idx="13197">
                  <c:v>2.2864100000000001</c:v>
                </c:pt>
                <c:pt idx="13198">
                  <c:v>1.8403400000000001</c:v>
                </c:pt>
                <c:pt idx="13199">
                  <c:v>1.5410600000000001</c:v>
                </c:pt>
                <c:pt idx="13200">
                  <c:v>1.45689</c:v>
                </c:pt>
                <c:pt idx="13201">
                  <c:v>1.7471399999999999</c:v>
                </c:pt>
                <c:pt idx="13202">
                  <c:v>2.2165300000000001</c:v>
                </c:pt>
                <c:pt idx="13203">
                  <c:v>2.4128500000000002</c:v>
                </c:pt>
                <c:pt idx="13204">
                  <c:v>2.2398799999999999</c:v>
                </c:pt>
                <c:pt idx="13205">
                  <c:v>2.1291500000000001</c:v>
                </c:pt>
                <c:pt idx="13206">
                  <c:v>2.0795300000000001</c:v>
                </c:pt>
                <c:pt idx="13207">
                  <c:v>2.0888399999999998</c:v>
                </c:pt>
                <c:pt idx="13208">
                  <c:v>2.3472499999999998</c:v>
                </c:pt>
                <c:pt idx="13209">
                  <c:v>2.7355999999999998</c:v>
                </c:pt>
                <c:pt idx="13210">
                  <c:v>2.7401</c:v>
                </c:pt>
                <c:pt idx="13211">
                  <c:v>2.3036699999999999</c:v>
                </c:pt>
                <c:pt idx="13212">
                  <c:v>2.0022700000000002</c:v>
                </c:pt>
                <c:pt idx="13213">
                  <c:v>2.0586199999999999</c:v>
                </c:pt>
                <c:pt idx="13214">
                  <c:v>2.1592500000000001</c:v>
                </c:pt>
                <c:pt idx="13215">
                  <c:v>1.98746</c:v>
                </c:pt>
                <c:pt idx="13216">
                  <c:v>1.7242200000000001</c:v>
                </c:pt>
                <c:pt idx="13217">
                  <c:v>1.6227400000000001</c:v>
                </c:pt>
                <c:pt idx="13218">
                  <c:v>1.77952</c:v>
                </c:pt>
                <c:pt idx="13219">
                  <c:v>2.1482999999999999</c:v>
                </c:pt>
                <c:pt idx="13220">
                  <c:v>2.6897899999999999</c:v>
                </c:pt>
                <c:pt idx="13221">
                  <c:v>2.7820299999999998</c:v>
                </c:pt>
                <c:pt idx="13222">
                  <c:v>2.1331600000000002</c:v>
                </c:pt>
                <c:pt idx="13223">
                  <c:v>1.7158800000000001</c:v>
                </c:pt>
                <c:pt idx="13224">
                  <c:v>1.8121799999999999</c:v>
                </c:pt>
                <c:pt idx="13225">
                  <c:v>2.17076</c:v>
                </c:pt>
                <c:pt idx="13226">
                  <c:v>2.5837300000000001</c:v>
                </c:pt>
                <c:pt idx="13227">
                  <c:v>2.87995</c:v>
                </c:pt>
                <c:pt idx="13228">
                  <c:v>2.4780600000000002</c:v>
                </c:pt>
                <c:pt idx="13229">
                  <c:v>1.6670100000000001</c:v>
                </c:pt>
                <c:pt idx="13230">
                  <c:v>1.26986</c:v>
                </c:pt>
                <c:pt idx="13231">
                  <c:v>2.5449000000000002</c:v>
                </c:pt>
                <c:pt idx="13232">
                  <c:v>1.0804</c:v>
                </c:pt>
                <c:pt idx="13233">
                  <c:v>1.6376900000000001</c:v>
                </c:pt>
                <c:pt idx="13234">
                  <c:v>0.77472600000000003</c:v>
                </c:pt>
                <c:pt idx="13235">
                  <c:v>1.0683400000000001</c:v>
                </c:pt>
                <c:pt idx="13236">
                  <c:v>0.81795600000000002</c:v>
                </c:pt>
                <c:pt idx="13237">
                  <c:v>0.81270200000000004</c:v>
                </c:pt>
                <c:pt idx="13238">
                  <c:v>1.0324599999999999</c:v>
                </c:pt>
                <c:pt idx="13239">
                  <c:v>1.54803</c:v>
                </c:pt>
                <c:pt idx="13240">
                  <c:v>1.9412100000000001</c:v>
                </c:pt>
                <c:pt idx="13241">
                  <c:v>1.63971</c:v>
                </c:pt>
                <c:pt idx="13242">
                  <c:v>1.14269</c:v>
                </c:pt>
                <c:pt idx="13243">
                  <c:v>0.96328899999999995</c:v>
                </c:pt>
                <c:pt idx="13244">
                  <c:v>0.86265099999999995</c:v>
                </c:pt>
                <c:pt idx="13245">
                  <c:v>0.64994399999999997</c:v>
                </c:pt>
                <c:pt idx="13246">
                  <c:v>0.52325200000000005</c:v>
                </c:pt>
                <c:pt idx="13247">
                  <c:v>0.51161100000000004</c:v>
                </c:pt>
                <c:pt idx="13248">
                  <c:v>0.58737600000000001</c:v>
                </c:pt>
                <c:pt idx="13249">
                  <c:v>0.78059000000000001</c:v>
                </c:pt>
                <c:pt idx="13250">
                  <c:v>0.95181300000000002</c:v>
                </c:pt>
                <c:pt idx="13251">
                  <c:v>0.91646300000000003</c:v>
                </c:pt>
                <c:pt idx="13252">
                  <c:v>0.76094499999999998</c:v>
                </c:pt>
                <c:pt idx="13253">
                  <c:v>0.67183400000000004</c:v>
                </c:pt>
                <c:pt idx="13254">
                  <c:v>0.632077</c:v>
                </c:pt>
                <c:pt idx="13255">
                  <c:v>0.57466200000000001</c:v>
                </c:pt>
                <c:pt idx="13256">
                  <c:v>0.50023300000000004</c:v>
                </c:pt>
                <c:pt idx="13257">
                  <c:v>0.415966</c:v>
                </c:pt>
                <c:pt idx="13258">
                  <c:v>0.35186400000000001</c:v>
                </c:pt>
                <c:pt idx="13259">
                  <c:v>0.33241700000000002</c:v>
                </c:pt>
                <c:pt idx="13260">
                  <c:v>0.42925099999999999</c:v>
                </c:pt>
                <c:pt idx="13261">
                  <c:v>0.52063000000000004</c:v>
                </c:pt>
                <c:pt idx="13262">
                  <c:v>0.57513800000000004</c:v>
                </c:pt>
                <c:pt idx="13263">
                  <c:v>0.71942200000000001</c:v>
                </c:pt>
                <c:pt idx="13264">
                  <c:v>0.91478400000000004</c:v>
                </c:pt>
                <c:pt idx="13265">
                  <c:v>0.97913899999999998</c:v>
                </c:pt>
                <c:pt idx="13266">
                  <c:v>0.93431399999999998</c:v>
                </c:pt>
                <c:pt idx="13267">
                  <c:v>0.771235</c:v>
                </c:pt>
                <c:pt idx="13268">
                  <c:v>0.60280299999999998</c:v>
                </c:pt>
                <c:pt idx="13269">
                  <c:v>0.53801100000000002</c:v>
                </c:pt>
                <c:pt idx="13270">
                  <c:v>0.566195</c:v>
                </c:pt>
                <c:pt idx="13271">
                  <c:v>0.63579799999999997</c:v>
                </c:pt>
                <c:pt idx="13272">
                  <c:v>0.868757</c:v>
                </c:pt>
                <c:pt idx="13273">
                  <c:v>1.5085299999999999</c:v>
                </c:pt>
                <c:pt idx="13274">
                  <c:v>2.2708900000000001</c:v>
                </c:pt>
                <c:pt idx="13275">
                  <c:v>2.71428</c:v>
                </c:pt>
                <c:pt idx="13276">
                  <c:v>2.5260099999999999</c:v>
                </c:pt>
                <c:pt idx="13277">
                  <c:v>1.6711199999999999</c:v>
                </c:pt>
                <c:pt idx="13278">
                  <c:v>1.04383</c:v>
                </c:pt>
                <c:pt idx="13279">
                  <c:v>0.93974599999999997</c:v>
                </c:pt>
                <c:pt idx="13280">
                  <c:v>1.4465600000000001</c:v>
                </c:pt>
                <c:pt idx="13281">
                  <c:v>2.6464300000000001</c:v>
                </c:pt>
                <c:pt idx="13282">
                  <c:v>4.2279</c:v>
                </c:pt>
                <c:pt idx="13283">
                  <c:v>5.26891</c:v>
                </c:pt>
                <c:pt idx="13284">
                  <c:v>5.4253499999999999</c:v>
                </c:pt>
                <c:pt idx="13285">
                  <c:v>5.0785</c:v>
                </c:pt>
                <c:pt idx="13286">
                  <c:v>4.5535100000000002</c:v>
                </c:pt>
                <c:pt idx="13287">
                  <c:v>3.71461</c:v>
                </c:pt>
                <c:pt idx="13288">
                  <c:v>2.5634700000000001</c:v>
                </c:pt>
                <c:pt idx="13289">
                  <c:v>1.8829499999999999</c:v>
                </c:pt>
                <c:pt idx="13290">
                  <c:v>1.61442</c:v>
                </c:pt>
                <c:pt idx="13291">
                  <c:v>1.4395500000000001</c:v>
                </c:pt>
                <c:pt idx="13292">
                  <c:v>1.26989</c:v>
                </c:pt>
                <c:pt idx="13293">
                  <c:v>1.5420199999999999</c:v>
                </c:pt>
                <c:pt idx="13294">
                  <c:v>1.9692799999999999</c:v>
                </c:pt>
                <c:pt idx="13295">
                  <c:v>2.0621200000000002</c:v>
                </c:pt>
                <c:pt idx="13296">
                  <c:v>2.0968399999999998</c:v>
                </c:pt>
                <c:pt idx="13297">
                  <c:v>2.24641</c:v>
                </c:pt>
                <c:pt idx="13298">
                  <c:v>2.24885</c:v>
                </c:pt>
                <c:pt idx="13299">
                  <c:v>1.97021</c:v>
                </c:pt>
                <c:pt idx="13300">
                  <c:v>1.74891</c:v>
                </c:pt>
                <c:pt idx="13301">
                  <c:v>2.1489799999999999</c:v>
                </c:pt>
                <c:pt idx="13302">
                  <c:v>2.2662</c:v>
                </c:pt>
                <c:pt idx="13303">
                  <c:v>1.5952599999999999</c:v>
                </c:pt>
                <c:pt idx="13304">
                  <c:v>1.0624199999999999</c:v>
                </c:pt>
                <c:pt idx="13305">
                  <c:v>0.75090000000000001</c:v>
                </c:pt>
                <c:pt idx="13306">
                  <c:v>0.53564599999999996</c:v>
                </c:pt>
                <c:pt idx="13307">
                  <c:v>0.46563900000000003</c:v>
                </c:pt>
                <c:pt idx="13308">
                  <c:v>0.601522</c:v>
                </c:pt>
                <c:pt idx="13309">
                  <c:v>0.87575800000000004</c:v>
                </c:pt>
                <c:pt idx="13310">
                  <c:v>1.2184200000000001</c:v>
                </c:pt>
                <c:pt idx="13311">
                  <c:v>1.41584</c:v>
                </c:pt>
                <c:pt idx="13312">
                  <c:v>1.22475</c:v>
                </c:pt>
                <c:pt idx="13313">
                  <c:v>1.16239</c:v>
                </c:pt>
                <c:pt idx="13314">
                  <c:v>1.3780300000000001</c:v>
                </c:pt>
                <c:pt idx="13315">
                  <c:v>1.56508</c:v>
                </c:pt>
                <c:pt idx="13316">
                  <c:v>1.52335</c:v>
                </c:pt>
                <c:pt idx="13317">
                  <c:v>1.2787200000000001</c:v>
                </c:pt>
                <c:pt idx="13318">
                  <c:v>1.20286</c:v>
                </c:pt>
                <c:pt idx="13319">
                  <c:v>1.1532500000000001</c:v>
                </c:pt>
                <c:pt idx="13320">
                  <c:v>1.2161900000000001</c:v>
                </c:pt>
                <c:pt idx="13321">
                  <c:v>1.7133100000000001</c:v>
                </c:pt>
                <c:pt idx="13322">
                  <c:v>2.1868300000000001</c:v>
                </c:pt>
                <c:pt idx="13323">
                  <c:v>2.0931500000000001</c:v>
                </c:pt>
                <c:pt idx="13324">
                  <c:v>1.7467299999999999</c:v>
                </c:pt>
                <c:pt idx="13325">
                  <c:v>1.55782</c:v>
                </c:pt>
                <c:pt idx="13326">
                  <c:v>1.3478600000000001</c:v>
                </c:pt>
                <c:pt idx="13327">
                  <c:v>1.06819</c:v>
                </c:pt>
                <c:pt idx="13328">
                  <c:v>1.1730799999999999</c:v>
                </c:pt>
                <c:pt idx="13329">
                  <c:v>1.83829</c:v>
                </c:pt>
                <c:pt idx="13330">
                  <c:v>2.4582099999999998</c:v>
                </c:pt>
                <c:pt idx="13331">
                  <c:v>2.53003</c:v>
                </c:pt>
                <c:pt idx="13332">
                  <c:v>2.3180700000000001</c:v>
                </c:pt>
                <c:pt idx="13333">
                  <c:v>1.77166</c:v>
                </c:pt>
                <c:pt idx="13334">
                  <c:v>1.19693</c:v>
                </c:pt>
                <c:pt idx="13335">
                  <c:v>1.02681</c:v>
                </c:pt>
                <c:pt idx="13336">
                  <c:v>1.30585</c:v>
                </c:pt>
                <c:pt idx="13337">
                  <c:v>1.7079599999999999</c:v>
                </c:pt>
                <c:pt idx="13338">
                  <c:v>1.9139999999999999</c:v>
                </c:pt>
                <c:pt idx="13339">
                  <c:v>2.0807699999999998</c:v>
                </c:pt>
                <c:pt idx="13340">
                  <c:v>2.6016699999999999</c:v>
                </c:pt>
                <c:pt idx="13341">
                  <c:v>2.8769399999999998</c:v>
                </c:pt>
                <c:pt idx="13342">
                  <c:v>2.36782</c:v>
                </c:pt>
                <c:pt idx="13343">
                  <c:v>2.1798500000000001</c:v>
                </c:pt>
                <c:pt idx="13344">
                  <c:v>2.12263</c:v>
                </c:pt>
                <c:pt idx="13345">
                  <c:v>1.6862600000000001</c:v>
                </c:pt>
                <c:pt idx="13346">
                  <c:v>1.32348</c:v>
                </c:pt>
                <c:pt idx="13347">
                  <c:v>1.07768</c:v>
                </c:pt>
                <c:pt idx="13348">
                  <c:v>0.84026800000000001</c:v>
                </c:pt>
                <c:pt idx="13349">
                  <c:v>0.85585</c:v>
                </c:pt>
                <c:pt idx="13350">
                  <c:v>0.90558300000000003</c:v>
                </c:pt>
                <c:pt idx="13351">
                  <c:v>0.73331199999999996</c:v>
                </c:pt>
                <c:pt idx="13352">
                  <c:v>0.57867299999999999</c:v>
                </c:pt>
                <c:pt idx="13353">
                  <c:v>0.55538900000000002</c:v>
                </c:pt>
                <c:pt idx="13354">
                  <c:v>0.62704099999999996</c:v>
                </c:pt>
                <c:pt idx="13355">
                  <c:v>0.86536999999999997</c:v>
                </c:pt>
                <c:pt idx="13356">
                  <c:v>1.2415400000000001</c:v>
                </c:pt>
                <c:pt idx="13357">
                  <c:v>1.2685299999999999</c:v>
                </c:pt>
                <c:pt idx="13358">
                  <c:v>0.92189399999999999</c:v>
                </c:pt>
                <c:pt idx="13359">
                  <c:v>0.70371600000000001</c:v>
                </c:pt>
                <c:pt idx="13360">
                  <c:v>0.81820499999999996</c:v>
                </c:pt>
                <c:pt idx="13361">
                  <c:v>1.13472</c:v>
                </c:pt>
                <c:pt idx="13362">
                  <c:v>1.2880100000000001</c:v>
                </c:pt>
                <c:pt idx="13363">
                  <c:v>1.2464500000000001</c:v>
                </c:pt>
                <c:pt idx="13364">
                  <c:v>1.1825000000000001</c:v>
                </c:pt>
                <c:pt idx="13365">
                  <c:v>1.28624</c:v>
                </c:pt>
                <c:pt idx="13366">
                  <c:v>1.7119599999999999</c:v>
                </c:pt>
                <c:pt idx="13367">
                  <c:v>2.1675300000000002</c:v>
                </c:pt>
                <c:pt idx="13368">
                  <c:v>2.1162899999999998</c:v>
                </c:pt>
                <c:pt idx="13369">
                  <c:v>1.7623800000000001</c:v>
                </c:pt>
                <c:pt idx="13370">
                  <c:v>1.8154300000000001</c:v>
                </c:pt>
                <c:pt idx="13371">
                  <c:v>2.04956</c:v>
                </c:pt>
                <c:pt idx="13372">
                  <c:v>2.22715</c:v>
                </c:pt>
                <c:pt idx="13373">
                  <c:v>2.71434</c:v>
                </c:pt>
                <c:pt idx="13374">
                  <c:v>3.16066</c:v>
                </c:pt>
                <c:pt idx="13375">
                  <c:v>2.7875200000000002</c:v>
                </c:pt>
                <c:pt idx="13376">
                  <c:v>2.0124</c:v>
                </c:pt>
                <c:pt idx="13377">
                  <c:v>1.4835499999999999</c:v>
                </c:pt>
                <c:pt idx="13378">
                  <c:v>1.2225699999999999</c:v>
                </c:pt>
                <c:pt idx="13379">
                  <c:v>1.1621300000000001</c:v>
                </c:pt>
                <c:pt idx="13380">
                  <c:v>1.2313099999999999</c:v>
                </c:pt>
                <c:pt idx="13381">
                  <c:v>1.37696</c:v>
                </c:pt>
                <c:pt idx="13382">
                  <c:v>1.3968100000000001</c:v>
                </c:pt>
                <c:pt idx="13383">
                  <c:v>1.0698399999999999</c:v>
                </c:pt>
                <c:pt idx="13384">
                  <c:v>0.83632200000000001</c:v>
                </c:pt>
                <c:pt idx="13385">
                  <c:v>1.0108699999999999</c:v>
                </c:pt>
                <c:pt idx="13386">
                  <c:v>1.63713</c:v>
                </c:pt>
                <c:pt idx="13387">
                  <c:v>2.2562000000000002</c:v>
                </c:pt>
                <c:pt idx="13388">
                  <c:v>2.34504</c:v>
                </c:pt>
                <c:pt idx="13389">
                  <c:v>1.9624900000000001</c:v>
                </c:pt>
                <c:pt idx="13390">
                  <c:v>1.33426</c:v>
                </c:pt>
                <c:pt idx="13391">
                  <c:v>1.01387</c:v>
                </c:pt>
                <c:pt idx="13392">
                  <c:v>1.06203</c:v>
                </c:pt>
                <c:pt idx="13393">
                  <c:v>1.19076</c:v>
                </c:pt>
                <c:pt idx="13394">
                  <c:v>1.27979</c:v>
                </c:pt>
                <c:pt idx="13395">
                  <c:v>1.4073199999999999</c:v>
                </c:pt>
                <c:pt idx="13396">
                  <c:v>1.6275200000000001</c:v>
                </c:pt>
                <c:pt idx="13397">
                  <c:v>1.6721299999999999</c:v>
                </c:pt>
                <c:pt idx="13398">
                  <c:v>1.2313799999999999</c:v>
                </c:pt>
                <c:pt idx="13399">
                  <c:v>0.92138600000000004</c:v>
                </c:pt>
                <c:pt idx="13400">
                  <c:v>1.09755</c:v>
                </c:pt>
                <c:pt idx="13401">
                  <c:v>1.72275</c:v>
                </c:pt>
                <c:pt idx="13402">
                  <c:v>2.2336800000000001</c:v>
                </c:pt>
                <c:pt idx="13403">
                  <c:v>2.10527</c:v>
                </c:pt>
                <c:pt idx="13404">
                  <c:v>1.47245</c:v>
                </c:pt>
                <c:pt idx="13405">
                  <c:v>0.98687800000000003</c:v>
                </c:pt>
                <c:pt idx="13406">
                  <c:v>0.79674</c:v>
                </c:pt>
                <c:pt idx="13407">
                  <c:v>0.78412800000000005</c:v>
                </c:pt>
                <c:pt idx="13408">
                  <c:v>0.92215999999999998</c:v>
                </c:pt>
                <c:pt idx="13409">
                  <c:v>1.08344</c:v>
                </c:pt>
                <c:pt idx="13410">
                  <c:v>1.0214300000000001</c:v>
                </c:pt>
                <c:pt idx="13411">
                  <c:v>0.86384799999999995</c:v>
                </c:pt>
                <c:pt idx="13412">
                  <c:v>0.841611</c:v>
                </c:pt>
                <c:pt idx="13413">
                  <c:v>1.0211600000000001</c:v>
                </c:pt>
                <c:pt idx="13414">
                  <c:v>1.25671</c:v>
                </c:pt>
                <c:pt idx="13415">
                  <c:v>1.1810700000000001</c:v>
                </c:pt>
                <c:pt idx="13416">
                  <c:v>0.89534100000000005</c:v>
                </c:pt>
                <c:pt idx="13417">
                  <c:v>0.70582599999999995</c:v>
                </c:pt>
                <c:pt idx="13418">
                  <c:v>0.70938500000000004</c:v>
                </c:pt>
                <c:pt idx="13419">
                  <c:v>0.93823199999999995</c:v>
                </c:pt>
                <c:pt idx="13420">
                  <c:v>1.4295599999999999</c:v>
                </c:pt>
                <c:pt idx="13421">
                  <c:v>2.0357699999999999</c:v>
                </c:pt>
                <c:pt idx="13422">
                  <c:v>2.2606600000000001</c:v>
                </c:pt>
                <c:pt idx="13423">
                  <c:v>1.7768600000000001</c:v>
                </c:pt>
                <c:pt idx="13424">
                  <c:v>1.17283</c:v>
                </c:pt>
                <c:pt idx="13425">
                  <c:v>0.92662100000000003</c:v>
                </c:pt>
                <c:pt idx="13426">
                  <c:v>1.05525</c:v>
                </c:pt>
                <c:pt idx="13427">
                  <c:v>1.29684</c:v>
                </c:pt>
                <c:pt idx="13428">
                  <c:v>1.2794399999999999</c:v>
                </c:pt>
                <c:pt idx="13429">
                  <c:v>1.08189</c:v>
                </c:pt>
                <c:pt idx="13430">
                  <c:v>0.94278300000000004</c:v>
                </c:pt>
                <c:pt idx="13431">
                  <c:v>0.96187999999999996</c:v>
                </c:pt>
                <c:pt idx="13432">
                  <c:v>1.26614</c:v>
                </c:pt>
                <c:pt idx="13433">
                  <c:v>1.7782100000000001</c:v>
                </c:pt>
                <c:pt idx="13434">
                  <c:v>2.1561900000000001</c:v>
                </c:pt>
                <c:pt idx="13435">
                  <c:v>2.1713</c:v>
                </c:pt>
                <c:pt idx="13436">
                  <c:v>2.1377199999999998</c:v>
                </c:pt>
                <c:pt idx="13437">
                  <c:v>2.1901700000000002</c:v>
                </c:pt>
                <c:pt idx="13438">
                  <c:v>2.02433</c:v>
                </c:pt>
                <c:pt idx="13439">
                  <c:v>1.7203299999999999</c:v>
                </c:pt>
                <c:pt idx="13440">
                  <c:v>1.851</c:v>
                </c:pt>
                <c:pt idx="13441">
                  <c:v>2.33283</c:v>
                </c:pt>
                <c:pt idx="13442">
                  <c:v>2.6425299999999998</c:v>
                </c:pt>
                <c:pt idx="13443">
                  <c:v>2.7549100000000002</c:v>
                </c:pt>
                <c:pt idx="13444">
                  <c:v>2.6612800000000001</c:v>
                </c:pt>
                <c:pt idx="13445">
                  <c:v>2.10216</c:v>
                </c:pt>
                <c:pt idx="13446">
                  <c:v>1.5966499999999999</c:v>
                </c:pt>
                <c:pt idx="13447">
                  <c:v>1.4656100000000001</c:v>
                </c:pt>
                <c:pt idx="13448">
                  <c:v>1.4977199999999999</c:v>
                </c:pt>
                <c:pt idx="13449">
                  <c:v>1.4482299999999999</c:v>
                </c:pt>
                <c:pt idx="13450">
                  <c:v>1.38666</c:v>
                </c:pt>
                <c:pt idx="13451">
                  <c:v>1.3383100000000001</c:v>
                </c:pt>
                <c:pt idx="13452">
                  <c:v>1.28179</c:v>
                </c:pt>
                <c:pt idx="13453">
                  <c:v>1.35999</c:v>
                </c:pt>
                <c:pt idx="13454">
                  <c:v>1.53434</c:v>
                </c:pt>
                <c:pt idx="13455">
                  <c:v>1.6328800000000001</c:v>
                </c:pt>
                <c:pt idx="13456">
                  <c:v>1.6494599999999999</c:v>
                </c:pt>
                <c:pt idx="13457">
                  <c:v>1.7098</c:v>
                </c:pt>
                <c:pt idx="13458">
                  <c:v>1.8693599999999999</c:v>
                </c:pt>
                <c:pt idx="13459">
                  <c:v>2.26606</c:v>
                </c:pt>
                <c:pt idx="13460">
                  <c:v>2.7625199999999999</c:v>
                </c:pt>
                <c:pt idx="13461">
                  <c:v>3.0966399999999998</c:v>
                </c:pt>
                <c:pt idx="13462">
                  <c:v>3.2033</c:v>
                </c:pt>
                <c:pt idx="13463">
                  <c:v>3.1229900000000002</c:v>
                </c:pt>
                <c:pt idx="13464">
                  <c:v>2.5919599999999998</c:v>
                </c:pt>
                <c:pt idx="13465">
                  <c:v>1.87869</c:v>
                </c:pt>
                <c:pt idx="13466">
                  <c:v>1.4353</c:v>
                </c:pt>
                <c:pt idx="13467">
                  <c:v>1.30623</c:v>
                </c:pt>
                <c:pt idx="13468">
                  <c:v>1.4069100000000001</c:v>
                </c:pt>
                <c:pt idx="13469">
                  <c:v>1.55619</c:v>
                </c:pt>
                <c:pt idx="13470">
                  <c:v>1.66937</c:v>
                </c:pt>
                <c:pt idx="13471">
                  <c:v>1.6778900000000001</c:v>
                </c:pt>
                <c:pt idx="13472">
                  <c:v>1.54216</c:v>
                </c:pt>
                <c:pt idx="13473">
                  <c:v>1.57036</c:v>
                </c:pt>
                <c:pt idx="13474">
                  <c:v>1.4946600000000001</c:v>
                </c:pt>
                <c:pt idx="13475">
                  <c:v>1.1733199999999999</c:v>
                </c:pt>
                <c:pt idx="13476">
                  <c:v>0.98427600000000004</c:v>
                </c:pt>
                <c:pt idx="13477">
                  <c:v>1.03348</c:v>
                </c:pt>
                <c:pt idx="13478">
                  <c:v>1.13218</c:v>
                </c:pt>
                <c:pt idx="13479">
                  <c:v>1.30633</c:v>
                </c:pt>
                <c:pt idx="13480">
                  <c:v>1.4146300000000001</c:v>
                </c:pt>
                <c:pt idx="13481">
                  <c:v>1.4723999999999999</c:v>
                </c:pt>
                <c:pt idx="13482">
                  <c:v>1.9509700000000001</c:v>
                </c:pt>
                <c:pt idx="13483">
                  <c:v>2.29122</c:v>
                </c:pt>
                <c:pt idx="13484">
                  <c:v>1.8650500000000001</c:v>
                </c:pt>
                <c:pt idx="13485">
                  <c:v>1.3692599999999999</c:v>
                </c:pt>
                <c:pt idx="13486">
                  <c:v>1.2622100000000001</c:v>
                </c:pt>
                <c:pt idx="13487">
                  <c:v>1.73567</c:v>
                </c:pt>
                <c:pt idx="13488">
                  <c:v>2.4398599999999999</c:v>
                </c:pt>
                <c:pt idx="13489">
                  <c:v>2.66188</c:v>
                </c:pt>
                <c:pt idx="13490">
                  <c:v>2.2951299999999999</c:v>
                </c:pt>
                <c:pt idx="13491">
                  <c:v>1.7764599999999999</c:v>
                </c:pt>
                <c:pt idx="13492">
                  <c:v>1.4141699999999999</c:v>
                </c:pt>
                <c:pt idx="13493">
                  <c:v>1.40679</c:v>
                </c:pt>
                <c:pt idx="13494">
                  <c:v>1.69933</c:v>
                </c:pt>
                <c:pt idx="13495">
                  <c:v>1.85802</c:v>
                </c:pt>
                <c:pt idx="13496">
                  <c:v>1.86348</c:v>
                </c:pt>
                <c:pt idx="13497">
                  <c:v>2.3170299999999999</c:v>
                </c:pt>
                <c:pt idx="13498">
                  <c:v>2.8802400000000001</c:v>
                </c:pt>
                <c:pt idx="13499">
                  <c:v>2.6821999999999999</c:v>
                </c:pt>
                <c:pt idx="13500">
                  <c:v>1.9464999999999999</c:v>
                </c:pt>
                <c:pt idx="13501">
                  <c:v>1.5733299999999999</c:v>
                </c:pt>
                <c:pt idx="13502">
                  <c:v>1.6631800000000001</c:v>
                </c:pt>
                <c:pt idx="13503">
                  <c:v>1.9754499999999999</c:v>
                </c:pt>
                <c:pt idx="13504">
                  <c:v>2.25068</c:v>
                </c:pt>
                <c:pt idx="13505">
                  <c:v>2.5304700000000002</c:v>
                </c:pt>
                <c:pt idx="13506">
                  <c:v>3.1429299999999998</c:v>
                </c:pt>
                <c:pt idx="13507">
                  <c:v>3.9257900000000001</c:v>
                </c:pt>
                <c:pt idx="13508">
                  <c:v>4.7179900000000004</c:v>
                </c:pt>
                <c:pt idx="13509">
                  <c:v>5.2481999999999998</c:v>
                </c:pt>
                <c:pt idx="13510">
                  <c:v>5.30708</c:v>
                </c:pt>
                <c:pt idx="13511">
                  <c:v>4.8549699999999998</c:v>
                </c:pt>
                <c:pt idx="13512">
                  <c:v>3.5102699999999998</c:v>
                </c:pt>
                <c:pt idx="13513">
                  <c:v>2.26085</c:v>
                </c:pt>
                <c:pt idx="13514">
                  <c:v>1.49651</c:v>
                </c:pt>
                <c:pt idx="13515">
                  <c:v>1.20136</c:v>
                </c:pt>
                <c:pt idx="13516">
                  <c:v>1.5161100000000001</c:v>
                </c:pt>
                <c:pt idx="13517">
                  <c:v>2.4186800000000002</c:v>
                </c:pt>
                <c:pt idx="13518">
                  <c:v>3.42584</c:v>
                </c:pt>
                <c:pt idx="13519">
                  <c:v>3.7362199999999999</c:v>
                </c:pt>
                <c:pt idx="13520">
                  <c:v>2.9806499999999998</c:v>
                </c:pt>
                <c:pt idx="13521">
                  <c:v>2.0970499999999999</c:v>
                </c:pt>
                <c:pt idx="13522">
                  <c:v>1.8891199999999999</c:v>
                </c:pt>
                <c:pt idx="13523">
                  <c:v>2.0689299999999999</c:v>
                </c:pt>
                <c:pt idx="13524">
                  <c:v>2.1423700000000001</c:v>
                </c:pt>
                <c:pt idx="13525">
                  <c:v>2.2065999999999999</c:v>
                </c:pt>
                <c:pt idx="13526">
                  <c:v>2.6111599999999999</c:v>
                </c:pt>
                <c:pt idx="13527">
                  <c:v>3.07647</c:v>
                </c:pt>
                <c:pt idx="13528">
                  <c:v>3.37886</c:v>
                </c:pt>
                <c:pt idx="13529">
                  <c:v>3.7677999999999998</c:v>
                </c:pt>
                <c:pt idx="13530">
                  <c:v>4.0778600000000003</c:v>
                </c:pt>
                <c:pt idx="13531">
                  <c:v>3.8804099999999999</c:v>
                </c:pt>
                <c:pt idx="13532">
                  <c:v>3.9822500000000001</c:v>
                </c:pt>
                <c:pt idx="13533">
                  <c:v>4.7909699999999997</c:v>
                </c:pt>
                <c:pt idx="13534">
                  <c:v>5.5499000000000001</c:v>
                </c:pt>
                <c:pt idx="13535">
                  <c:v>5.7845300000000002</c:v>
                </c:pt>
                <c:pt idx="13536">
                  <c:v>5.91012</c:v>
                </c:pt>
                <c:pt idx="13537">
                  <c:v>6.1886200000000002</c:v>
                </c:pt>
                <c:pt idx="13538">
                  <c:v>6.0612700000000004</c:v>
                </c:pt>
                <c:pt idx="13539">
                  <c:v>5.8891</c:v>
                </c:pt>
                <c:pt idx="13540">
                  <c:v>6.5751200000000001</c:v>
                </c:pt>
                <c:pt idx="13541">
                  <c:v>7.5859500000000004</c:v>
                </c:pt>
                <c:pt idx="13542">
                  <c:v>7.9645599999999996</c:v>
                </c:pt>
                <c:pt idx="13543">
                  <c:v>8.5523000000000007</c:v>
                </c:pt>
                <c:pt idx="13544">
                  <c:v>10.8741</c:v>
                </c:pt>
                <c:pt idx="13545">
                  <c:v>14.6409</c:v>
                </c:pt>
                <c:pt idx="13546">
                  <c:v>17.241099999999999</c:v>
                </c:pt>
                <c:pt idx="13547">
                  <c:v>17.335599999999999</c:v>
                </c:pt>
                <c:pt idx="13548">
                  <c:v>17.6416</c:v>
                </c:pt>
                <c:pt idx="13549">
                  <c:v>19.4651</c:v>
                </c:pt>
                <c:pt idx="13550">
                  <c:v>22.331499999999998</c:v>
                </c:pt>
                <c:pt idx="13551">
                  <c:v>25.343</c:v>
                </c:pt>
                <c:pt idx="13552">
                  <c:v>27.307300000000001</c:v>
                </c:pt>
                <c:pt idx="13553">
                  <c:v>29.381799999999998</c:v>
                </c:pt>
                <c:pt idx="13554">
                  <c:v>31.717199999999998</c:v>
                </c:pt>
                <c:pt idx="13555">
                  <c:v>32.900300000000001</c:v>
                </c:pt>
                <c:pt idx="13556">
                  <c:v>32.499400000000001</c:v>
                </c:pt>
                <c:pt idx="13557">
                  <c:v>31.5107</c:v>
                </c:pt>
                <c:pt idx="13558">
                  <c:v>32.574199999999998</c:v>
                </c:pt>
                <c:pt idx="13559">
                  <c:v>34.412399999999998</c:v>
                </c:pt>
                <c:pt idx="13560">
                  <c:v>32.729799999999997</c:v>
                </c:pt>
                <c:pt idx="13561">
                  <c:v>29.357299999999999</c:v>
                </c:pt>
                <c:pt idx="13562">
                  <c:v>27.920200000000001</c:v>
                </c:pt>
                <c:pt idx="13563">
                  <c:v>28.914899999999999</c:v>
                </c:pt>
                <c:pt idx="13564">
                  <c:v>31.328299999999999</c:v>
                </c:pt>
                <c:pt idx="13565">
                  <c:v>34.430500000000002</c:v>
                </c:pt>
                <c:pt idx="13566">
                  <c:v>36.901000000000003</c:v>
                </c:pt>
                <c:pt idx="13567">
                  <c:v>37.345700000000001</c:v>
                </c:pt>
                <c:pt idx="13568">
                  <c:v>35.295699999999997</c:v>
                </c:pt>
                <c:pt idx="13569">
                  <c:v>30.491</c:v>
                </c:pt>
                <c:pt idx="13570">
                  <c:v>25.811900000000001</c:v>
                </c:pt>
                <c:pt idx="13571">
                  <c:v>23.941400000000002</c:v>
                </c:pt>
                <c:pt idx="13572">
                  <c:v>22.156300000000002</c:v>
                </c:pt>
                <c:pt idx="13573">
                  <c:v>19.0535</c:v>
                </c:pt>
                <c:pt idx="13574">
                  <c:v>15.0687</c:v>
                </c:pt>
                <c:pt idx="13575">
                  <c:v>11.395899999999999</c:v>
                </c:pt>
                <c:pt idx="13576">
                  <c:v>9.6094399999999993</c:v>
                </c:pt>
                <c:pt idx="13577">
                  <c:v>11.453099999999999</c:v>
                </c:pt>
                <c:pt idx="13578">
                  <c:v>12.471</c:v>
                </c:pt>
                <c:pt idx="13579">
                  <c:v>13.7493</c:v>
                </c:pt>
                <c:pt idx="13580">
                  <c:v>12.0762</c:v>
                </c:pt>
                <c:pt idx="13581">
                  <c:v>9.0877199999999991</c:v>
                </c:pt>
                <c:pt idx="13582">
                  <c:v>7.2790499999999998</c:v>
                </c:pt>
                <c:pt idx="13583">
                  <c:v>6.9516</c:v>
                </c:pt>
                <c:pt idx="13584">
                  <c:v>7.3852200000000003</c:v>
                </c:pt>
                <c:pt idx="13585">
                  <c:v>7.0499599999999996</c:v>
                </c:pt>
                <c:pt idx="13586">
                  <c:v>5.2031700000000001</c:v>
                </c:pt>
                <c:pt idx="13587">
                  <c:v>3.6557400000000002</c:v>
                </c:pt>
                <c:pt idx="13588">
                  <c:v>2.9352299999999998</c:v>
                </c:pt>
                <c:pt idx="13589">
                  <c:v>2.9492600000000002</c:v>
                </c:pt>
                <c:pt idx="13590">
                  <c:v>3.4700700000000002</c:v>
                </c:pt>
                <c:pt idx="13591">
                  <c:v>4.0630800000000002</c:v>
                </c:pt>
                <c:pt idx="13592">
                  <c:v>4.5895299999999999</c:v>
                </c:pt>
                <c:pt idx="13593">
                  <c:v>5.0760199999999998</c:v>
                </c:pt>
                <c:pt idx="13594">
                  <c:v>5.2284899999999999</c:v>
                </c:pt>
                <c:pt idx="13595">
                  <c:v>4.9574499999999997</c:v>
                </c:pt>
                <c:pt idx="13596">
                  <c:v>4.22811</c:v>
                </c:pt>
                <c:pt idx="13597">
                  <c:v>3.1268799999999999</c:v>
                </c:pt>
                <c:pt idx="13598">
                  <c:v>2.1602299999999999</c:v>
                </c:pt>
                <c:pt idx="13599">
                  <c:v>1.59711</c:v>
                </c:pt>
                <c:pt idx="13600">
                  <c:v>1.39723</c:v>
                </c:pt>
                <c:pt idx="13601">
                  <c:v>1.51702</c:v>
                </c:pt>
                <c:pt idx="13602">
                  <c:v>1.8153300000000001</c:v>
                </c:pt>
                <c:pt idx="13603">
                  <c:v>2.2610299999999999</c:v>
                </c:pt>
                <c:pt idx="13604">
                  <c:v>3.1519400000000002</c:v>
                </c:pt>
                <c:pt idx="13605">
                  <c:v>3.9548899999999998</c:v>
                </c:pt>
                <c:pt idx="13606">
                  <c:v>3.4979900000000002</c:v>
                </c:pt>
                <c:pt idx="13607">
                  <c:v>2.3879100000000002</c:v>
                </c:pt>
                <c:pt idx="13608">
                  <c:v>1.7410300000000001</c:v>
                </c:pt>
                <c:pt idx="13609">
                  <c:v>1.73996</c:v>
                </c:pt>
                <c:pt idx="13610">
                  <c:v>1.8243400000000001</c:v>
                </c:pt>
                <c:pt idx="13611">
                  <c:v>1.6350899999999999</c:v>
                </c:pt>
                <c:pt idx="13612">
                  <c:v>1.3275600000000001</c:v>
                </c:pt>
                <c:pt idx="13613">
                  <c:v>1.0466200000000001</c:v>
                </c:pt>
                <c:pt idx="13614">
                  <c:v>1.14205</c:v>
                </c:pt>
                <c:pt idx="13615">
                  <c:v>1.6936199999999999</c:v>
                </c:pt>
                <c:pt idx="13616">
                  <c:v>2.26613</c:v>
                </c:pt>
                <c:pt idx="13617">
                  <c:v>2.1235499999999998</c:v>
                </c:pt>
                <c:pt idx="13618">
                  <c:v>1.5814699999999999</c:v>
                </c:pt>
                <c:pt idx="13619">
                  <c:v>1.3732500000000001</c:v>
                </c:pt>
                <c:pt idx="13620">
                  <c:v>1.22471</c:v>
                </c:pt>
                <c:pt idx="13621">
                  <c:v>0.90427400000000002</c:v>
                </c:pt>
                <c:pt idx="13622">
                  <c:v>0.77825100000000003</c:v>
                </c:pt>
                <c:pt idx="13623">
                  <c:v>1.0460400000000001</c:v>
                </c:pt>
                <c:pt idx="13624">
                  <c:v>1.6390800000000001</c:v>
                </c:pt>
                <c:pt idx="13625">
                  <c:v>2.1779199999999999</c:v>
                </c:pt>
                <c:pt idx="13626">
                  <c:v>2.2616900000000002</c:v>
                </c:pt>
                <c:pt idx="13627">
                  <c:v>2.2155300000000002</c:v>
                </c:pt>
                <c:pt idx="13628">
                  <c:v>2.6558799999999998</c:v>
                </c:pt>
                <c:pt idx="13629">
                  <c:v>3.1386099999999999</c:v>
                </c:pt>
                <c:pt idx="13630">
                  <c:v>2.8260299999999998</c:v>
                </c:pt>
                <c:pt idx="13631">
                  <c:v>2.2781799999999999</c:v>
                </c:pt>
                <c:pt idx="13632">
                  <c:v>1.9658899999999999</c:v>
                </c:pt>
                <c:pt idx="13633">
                  <c:v>1.9208499999999999</c:v>
                </c:pt>
                <c:pt idx="13634">
                  <c:v>2.2909199999999998</c:v>
                </c:pt>
                <c:pt idx="13635">
                  <c:v>2.5171600000000001</c:v>
                </c:pt>
                <c:pt idx="13636">
                  <c:v>2.1156899999999998</c:v>
                </c:pt>
                <c:pt idx="13637">
                  <c:v>1.80461</c:v>
                </c:pt>
                <c:pt idx="13638">
                  <c:v>1.9074199999999999</c:v>
                </c:pt>
                <c:pt idx="13639">
                  <c:v>2.0155099999999999</c:v>
                </c:pt>
                <c:pt idx="13640">
                  <c:v>1.7958799999999999</c:v>
                </c:pt>
                <c:pt idx="13641">
                  <c:v>1.7493000000000001</c:v>
                </c:pt>
                <c:pt idx="13642">
                  <c:v>2.23916</c:v>
                </c:pt>
                <c:pt idx="13643">
                  <c:v>2.645</c:v>
                </c:pt>
                <c:pt idx="13644">
                  <c:v>2.4253900000000002</c:v>
                </c:pt>
                <c:pt idx="13645">
                  <c:v>2.0603799999999999</c:v>
                </c:pt>
                <c:pt idx="13646">
                  <c:v>1.96071</c:v>
                </c:pt>
                <c:pt idx="13647">
                  <c:v>1.6681299999999999</c:v>
                </c:pt>
                <c:pt idx="13648">
                  <c:v>1.3680300000000001</c:v>
                </c:pt>
                <c:pt idx="13649">
                  <c:v>1.6493199999999999</c:v>
                </c:pt>
                <c:pt idx="13650">
                  <c:v>2.5931799999999998</c:v>
                </c:pt>
                <c:pt idx="13651">
                  <c:v>3.33772</c:v>
                </c:pt>
                <c:pt idx="13652">
                  <c:v>3.1752699999999998</c:v>
                </c:pt>
                <c:pt idx="13653">
                  <c:v>2.5493600000000001</c:v>
                </c:pt>
                <c:pt idx="13654">
                  <c:v>2.0093899999999998</c:v>
                </c:pt>
                <c:pt idx="13655">
                  <c:v>1.9512499999999999</c:v>
                </c:pt>
                <c:pt idx="13656">
                  <c:v>2.3124699999999998</c:v>
                </c:pt>
                <c:pt idx="13657">
                  <c:v>2.5784600000000002</c:v>
                </c:pt>
                <c:pt idx="13658">
                  <c:v>2.0800399999999999</c:v>
                </c:pt>
                <c:pt idx="13659">
                  <c:v>1.47136</c:v>
                </c:pt>
                <c:pt idx="13660">
                  <c:v>1.4999400000000001</c:v>
                </c:pt>
                <c:pt idx="13661">
                  <c:v>1.9734499999999999</c:v>
                </c:pt>
                <c:pt idx="13662">
                  <c:v>1.9850699999999999</c:v>
                </c:pt>
                <c:pt idx="13663">
                  <c:v>1.39917</c:v>
                </c:pt>
                <c:pt idx="13664">
                  <c:v>0.911609</c:v>
                </c:pt>
                <c:pt idx="13665">
                  <c:v>0.64980700000000002</c:v>
                </c:pt>
                <c:pt idx="13666">
                  <c:v>0.57596899999999995</c:v>
                </c:pt>
                <c:pt idx="13667">
                  <c:v>0.772644</c:v>
                </c:pt>
                <c:pt idx="13668">
                  <c:v>1.34409</c:v>
                </c:pt>
                <c:pt idx="13669">
                  <c:v>1.99</c:v>
                </c:pt>
                <c:pt idx="13670">
                  <c:v>2.1484299999999998</c:v>
                </c:pt>
                <c:pt idx="13671">
                  <c:v>1.8247800000000001</c:v>
                </c:pt>
                <c:pt idx="13672">
                  <c:v>1.44072</c:v>
                </c:pt>
                <c:pt idx="13673">
                  <c:v>1.3425499999999999</c:v>
                </c:pt>
                <c:pt idx="13674">
                  <c:v>1.6805399999999999</c:v>
                </c:pt>
                <c:pt idx="13675">
                  <c:v>2.3468900000000001</c:v>
                </c:pt>
                <c:pt idx="13676">
                  <c:v>2.76613</c:v>
                </c:pt>
                <c:pt idx="13677">
                  <c:v>2.6741700000000002</c:v>
                </c:pt>
                <c:pt idx="13678">
                  <c:v>2.84213</c:v>
                </c:pt>
                <c:pt idx="13679">
                  <c:v>3.4165800000000002</c:v>
                </c:pt>
                <c:pt idx="13680">
                  <c:v>3.5640399999999999</c:v>
                </c:pt>
                <c:pt idx="13681">
                  <c:v>2.9928599999999999</c:v>
                </c:pt>
                <c:pt idx="13682">
                  <c:v>2.3905799999999999</c:v>
                </c:pt>
                <c:pt idx="13683">
                  <c:v>1.85127</c:v>
                </c:pt>
                <c:pt idx="13684">
                  <c:v>1.60215</c:v>
                </c:pt>
                <c:pt idx="13685">
                  <c:v>1.6578200000000001</c:v>
                </c:pt>
                <c:pt idx="13686">
                  <c:v>1.6152</c:v>
                </c:pt>
                <c:pt idx="13687">
                  <c:v>1.1593500000000001</c:v>
                </c:pt>
                <c:pt idx="13688">
                  <c:v>0.85793299999999995</c:v>
                </c:pt>
                <c:pt idx="13689">
                  <c:v>0.88779300000000005</c:v>
                </c:pt>
                <c:pt idx="13690">
                  <c:v>1.0763</c:v>
                </c:pt>
                <c:pt idx="13691">
                  <c:v>1.12514</c:v>
                </c:pt>
                <c:pt idx="13692">
                  <c:v>0.95458799999999999</c:v>
                </c:pt>
                <c:pt idx="13693">
                  <c:v>0.81024399999999996</c:v>
                </c:pt>
                <c:pt idx="13694">
                  <c:v>0.83145800000000003</c:v>
                </c:pt>
                <c:pt idx="13695">
                  <c:v>1.0806100000000001</c:v>
                </c:pt>
                <c:pt idx="13696">
                  <c:v>1.4354499999999999</c:v>
                </c:pt>
                <c:pt idx="13697">
                  <c:v>1.5620400000000001</c:v>
                </c:pt>
                <c:pt idx="13698">
                  <c:v>1.5249999999999999</c:v>
                </c:pt>
                <c:pt idx="13699">
                  <c:v>2.02583</c:v>
                </c:pt>
                <c:pt idx="13700">
                  <c:v>2.9302800000000002</c:v>
                </c:pt>
                <c:pt idx="13701">
                  <c:v>3.47811</c:v>
                </c:pt>
                <c:pt idx="13702">
                  <c:v>3.5284399999999998</c:v>
                </c:pt>
                <c:pt idx="13703">
                  <c:v>3.2637</c:v>
                </c:pt>
                <c:pt idx="13704">
                  <c:v>2.6763499999999998</c:v>
                </c:pt>
                <c:pt idx="13705">
                  <c:v>2.0977600000000001</c:v>
                </c:pt>
                <c:pt idx="13706">
                  <c:v>1.7922899999999999</c:v>
                </c:pt>
                <c:pt idx="13707">
                  <c:v>2.05687</c:v>
                </c:pt>
                <c:pt idx="13708">
                  <c:v>2.5053299999999998</c:v>
                </c:pt>
                <c:pt idx="13709">
                  <c:v>2.3782999999999999</c:v>
                </c:pt>
                <c:pt idx="13710">
                  <c:v>1.9292899999999999</c:v>
                </c:pt>
                <c:pt idx="13711">
                  <c:v>1.6812100000000001</c:v>
                </c:pt>
                <c:pt idx="13712">
                  <c:v>1.56521</c:v>
                </c:pt>
                <c:pt idx="13713">
                  <c:v>1.2610600000000001</c:v>
                </c:pt>
                <c:pt idx="13714">
                  <c:v>0.94999699999999998</c:v>
                </c:pt>
                <c:pt idx="13715">
                  <c:v>1.13676</c:v>
                </c:pt>
                <c:pt idx="13716">
                  <c:v>1.64523</c:v>
                </c:pt>
                <c:pt idx="13717">
                  <c:v>1.75891</c:v>
                </c:pt>
                <c:pt idx="13718">
                  <c:v>1.3404</c:v>
                </c:pt>
                <c:pt idx="13719">
                  <c:v>1.00488</c:v>
                </c:pt>
                <c:pt idx="13720">
                  <c:v>0.92384100000000002</c:v>
                </c:pt>
                <c:pt idx="13721">
                  <c:v>0.86101899999999998</c:v>
                </c:pt>
                <c:pt idx="13722">
                  <c:v>0.75297599999999998</c:v>
                </c:pt>
                <c:pt idx="13723">
                  <c:v>0.81647199999999998</c:v>
                </c:pt>
                <c:pt idx="13724">
                  <c:v>1.0565199999999999</c:v>
                </c:pt>
                <c:pt idx="13725">
                  <c:v>1.2192400000000001</c:v>
                </c:pt>
                <c:pt idx="13726">
                  <c:v>1.10717</c:v>
                </c:pt>
                <c:pt idx="13727">
                  <c:v>0.85365500000000005</c:v>
                </c:pt>
                <c:pt idx="13728">
                  <c:v>0.62540499999999999</c:v>
                </c:pt>
                <c:pt idx="13729">
                  <c:v>0.482097</c:v>
                </c:pt>
                <c:pt idx="13730">
                  <c:v>0.48957699999999998</c:v>
                </c:pt>
                <c:pt idx="13731">
                  <c:v>0.68193099999999995</c:v>
                </c:pt>
                <c:pt idx="13732">
                  <c:v>0.91982600000000003</c:v>
                </c:pt>
                <c:pt idx="13733">
                  <c:v>0.991093</c:v>
                </c:pt>
                <c:pt idx="13734">
                  <c:v>0.893675</c:v>
                </c:pt>
                <c:pt idx="13735">
                  <c:v>0.70802600000000004</c:v>
                </c:pt>
                <c:pt idx="13736">
                  <c:v>0.63253499999999996</c:v>
                </c:pt>
                <c:pt idx="13737">
                  <c:v>0.78339000000000003</c:v>
                </c:pt>
                <c:pt idx="13738">
                  <c:v>1.2882199999999999</c:v>
                </c:pt>
                <c:pt idx="13739">
                  <c:v>2.37269</c:v>
                </c:pt>
                <c:pt idx="13740">
                  <c:v>3.4626800000000002</c:v>
                </c:pt>
                <c:pt idx="13741">
                  <c:v>3.5927899999999999</c:v>
                </c:pt>
                <c:pt idx="13742">
                  <c:v>2.9885999999999999</c:v>
                </c:pt>
                <c:pt idx="13743">
                  <c:v>2.3427099999999998</c:v>
                </c:pt>
                <c:pt idx="13744">
                  <c:v>2.0078399999999998</c:v>
                </c:pt>
                <c:pt idx="13745">
                  <c:v>1.68933</c:v>
                </c:pt>
                <c:pt idx="13746">
                  <c:v>1.2475099999999999</c:v>
                </c:pt>
                <c:pt idx="13747">
                  <c:v>0.89359599999999995</c:v>
                </c:pt>
                <c:pt idx="13748">
                  <c:v>0.68346700000000005</c:v>
                </c:pt>
                <c:pt idx="13749">
                  <c:v>0.72797999999999996</c:v>
                </c:pt>
                <c:pt idx="13750">
                  <c:v>0.97928599999999999</c:v>
                </c:pt>
                <c:pt idx="13751">
                  <c:v>1.3017000000000001</c:v>
                </c:pt>
                <c:pt idx="13752">
                  <c:v>1.5999300000000001</c:v>
                </c:pt>
                <c:pt idx="13753">
                  <c:v>2.2004199999999998</c:v>
                </c:pt>
                <c:pt idx="13754">
                  <c:v>3.2515800000000001</c:v>
                </c:pt>
                <c:pt idx="13755">
                  <c:v>3.8626200000000002</c:v>
                </c:pt>
                <c:pt idx="13756">
                  <c:v>3.5506799999999998</c:v>
                </c:pt>
                <c:pt idx="13757">
                  <c:v>2.8727900000000002</c:v>
                </c:pt>
                <c:pt idx="13758">
                  <c:v>2.0599599999999998</c:v>
                </c:pt>
                <c:pt idx="13759">
                  <c:v>1.5346299999999999</c:v>
                </c:pt>
                <c:pt idx="13760">
                  <c:v>1.40865</c:v>
                </c:pt>
                <c:pt idx="13761">
                  <c:v>1.67828</c:v>
                </c:pt>
                <c:pt idx="13762">
                  <c:v>1.9801500000000001</c:v>
                </c:pt>
                <c:pt idx="13763">
                  <c:v>1.8339799999999999</c:v>
                </c:pt>
                <c:pt idx="13764">
                  <c:v>1.7361500000000001</c:v>
                </c:pt>
                <c:pt idx="13765">
                  <c:v>1.9241600000000001</c:v>
                </c:pt>
                <c:pt idx="13766">
                  <c:v>1.8363499999999999</c:v>
                </c:pt>
                <c:pt idx="13767">
                  <c:v>1.3983699999999999</c:v>
                </c:pt>
                <c:pt idx="13768">
                  <c:v>1.0798300000000001</c:v>
                </c:pt>
                <c:pt idx="13769">
                  <c:v>1.0658000000000001</c:v>
                </c:pt>
                <c:pt idx="13770">
                  <c:v>1.5336700000000001</c:v>
                </c:pt>
                <c:pt idx="13771">
                  <c:v>2.3792900000000001</c:v>
                </c:pt>
                <c:pt idx="13772">
                  <c:v>2.8686500000000001</c:v>
                </c:pt>
                <c:pt idx="13773">
                  <c:v>2.65632</c:v>
                </c:pt>
                <c:pt idx="13774">
                  <c:v>2.29244</c:v>
                </c:pt>
                <c:pt idx="13775">
                  <c:v>1.88581</c:v>
                </c:pt>
                <c:pt idx="13776">
                  <c:v>1.40987</c:v>
                </c:pt>
                <c:pt idx="13777">
                  <c:v>1.0320199999999999</c:v>
                </c:pt>
                <c:pt idx="13778">
                  <c:v>0.80663899999999999</c:v>
                </c:pt>
                <c:pt idx="13779">
                  <c:v>0.74140899999999998</c:v>
                </c:pt>
                <c:pt idx="13780">
                  <c:v>0.64780400000000005</c:v>
                </c:pt>
                <c:pt idx="13781">
                  <c:v>0.536188</c:v>
                </c:pt>
                <c:pt idx="13782">
                  <c:v>0.48199199999999998</c:v>
                </c:pt>
                <c:pt idx="13783">
                  <c:v>0.49658799999999997</c:v>
                </c:pt>
                <c:pt idx="13784">
                  <c:v>0.51146899999999995</c:v>
                </c:pt>
                <c:pt idx="13785">
                  <c:v>0.51226799999999995</c:v>
                </c:pt>
                <c:pt idx="13786">
                  <c:v>0.59440800000000005</c:v>
                </c:pt>
                <c:pt idx="13787">
                  <c:v>0.80308299999999999</c:v>
                </c:pt>
                <c:pt idx="13788">
                  <c:v>1.10978</c:v>
                </c:pt>
                <c:pt idx="13789">
                  <c:v>1.57151</c:v>
                </c:pt>
                <c:pt idx="13790">
                  <c:v>2.3640400000000001</c:v>
                </c:pt>
                <c:pt idx="13791">
                  <c:v>3.0516200000000002</c:v>
                </c:pt>
                <c:pt idx="13792">
                  <c:v>2.8862700000000001</c:v>
                </c:pt>
                <c:pt idx="13793">
                  <c:v>2.36591</c:v>
                </c:pt>
                <c:pt idx="13794">
                  <c:v>1.91662</c:v>
                </c:pt>
                <c:pt idx="13795">
                  <c:v>1.3835900000000001</c:v>
                </c:pt>
                <c:pt idx="13796">
                  <c:v>1.02874</c:v>
                </c:pt>
                <c:pt idx="13797">
                  <c:v>0.81515300000000002</c:v>
                </c:pt>
                <c:pt idx="13798">
                  <c:v>0.63092700000000002</c:v>
                </c:pt>
                <c:pt idx="13799">
                  <c:v>0.58011000000000001</c:v>
                </c:pt>
                <c:pt idx="13800">
                  <c:v>0.68167199999999994</c:v>
                </c:pt>
                <c:pt idx="13801">
                  <c:v>1.12269</c:v>
                </c:pt>
                <c:pt idx="13802">
                  <c:v>1.8227100000000001</c:v>
                </c:pt>
                <c:pt idx="13803">
                  <c:v>1.9962299999999999</c:v>
                </c:pt>
                <c:pt idx="13804">
                  <c:v>1.4814400000000001</c:v>
                </c:pt>
                <c:pt idx="13805">
                  <c:v>1.1379900000000001</c:v>
                </c:pt>
                <c:pt idx="13806">
                  <c:v>1.0599099999999999</c:v>
                </c:pt>
                <c:pt idx="13807">
                  <c:v>0.99156100000000003</c:v>
                </c:pt>
                <c:pt idx="13808">
                  <c:v>0.88363599999999998</c:v>
                </c:pt>
                <c:pt idx="13809">
                  <c:v>0.84279099999999996</c:v>
                </c:pt>
                <c:pt idx="13810">
                  <c:v>0.96153999999999995</c:v>
                </c:pt>
                <c:pt idx="13811">
                  <c:v>1.2655700000000001</c:v>
                </c:pt>
                <c:pt idx="13812">
                  <c:v>1.42987</c:v>
                </c:pt>
                <c:pt idx="13813">
                  <c:v>1.1914800000000001</c:v>
                </c:pt>
                <c:pt idx="13814">
                  <c:v>0.90837599999999996</c:v>
                </c:pt>
                <c:pt idx="13815">
                  <c:v>0.82461799999999996</c:v>
                </c:pt>
                <c:pt idx="13816">
                  <c:v>1.0445800000000001</c:v>
                </c:pt>
                <c:pt idx="13817">
                  <c:v>1.4352400000000001</c:v>
                </c:pt>
                <c:pt idx="13818">
                  <c:v>1.7241299999999999</c:v>
                </c:pt>
                <c:pt idx="13819">
                  <c:v>1.69363</c:v>
                </c:pt>
                <c:pt idx="13820">
                  <c:v>1.3905099999999999</c:v>
                </c:pt>
                <c:pt idx="13821">
                  <c:v>1.03979</c:v>
                </c:pt>
                <c:pt idx="13822">
                  <c:v>0.92815300000000001</c:v>
                </c:pt>
                <c:pt idx="13823">
                  <c:v>1.1424700000000001</c:v>
                </c:pt>
                <c:pt idx="13824">
                  <c:v>1.27776</c:v>
                </c:pt>
                <c:pt idx="13825">
                  <c:v>1.14418</c:v>
                </c:pt>
                <c:pt idx="13826">
                  <c:v>1.0737000000000001</c:v>
                </c:pt>
                <c:pt idx="13827">
                  <c:v>1.13947</c:v>
                </c:pt>
                <c:pt idx="13828">
                  <c:v>1.20505</c:v>
                </c:pt>
                <c:pt idx="13829">
                  <c:v>1.28948</c:v>
                </c:pt>
                <c:pt idx="13830">
                  <c:v>1.5143899999999999</c:v>
                </c:pt>
                <c:pt idx="13831">
                  <c:v>1.6519699999999999</c:v>
                </c:pt>
                <c:pt idx="13832">
                  <c:v>1.5855600000000001</c:v>
                </c:pt>
                <c:pt idx="13833">
                  <c:v>1.4565600000000001</c:v>
                </c:pt>
                <c:pt idx="13834">
                  <c:v>1.4632400000000001</c:v>
                </c:pt>
                <c:pt idx="13835">
                  <c:v>1.7270799999999999</c:v>
                </c:pt>
                <c:pt idx="13836">
                  <c:v>2.1598999999999999</c:v>
                </c:pt>
                <c:pt idx="13837">
                  <c:v>2.6846700000000001</c:v>
                </c:pt>
                <c:pt idx="13838">
                  <c:v>2.97912</c:v>
                </c:pt>
                <c:pt idx="13839">
                  <c:v>2.7653400000000001</c:v>
                </c:pt>
                <c:pt idx="13840">
                  <c:v>2.5781900000000002</c:v>
                </c:pt>
                <c:pt idx="13841">
                  <c:v>2.6278199999999998</c:v>
                </c:pt>
                <c:pt idx="13842">
                  <c:v>2.5882000000000001</c:v>
                </c:pt>
                <c:pt idx="13843">
                  <c:v>2.2954599999999998</c:v>
                </c:pt>
                <c:pt idx="13844">
                  <c:v>1.74685</c:v>
                </c:pt>
                <c:pt idx="13845">
                  <c:v>1.2858700000000001</c:v>
                </c:pt>
                <c:pt idx="13846">
                  <c:v>1.2959000000000001</c:v>
                </c:pt>
                <c:pt idx="13847">
                  <c:v>1.57396</c:v>
                </c:pt>
                <c:pt idx="13848">
                  <c:v>1.69339</c:v>
                </c:pt>
                <c:pt idx="13849">
                  <c:v>1.54894</c:v>
                </c:pt>
                <c:pt idx="13850">
                  <c:v>1.3674999999999999</c:v>
                </c:pt>
                <c:pt idx="13851">
                  <c:v>1.2466600000000001</c:v>
                </c:pt>
                <c:pt idx="13852">
                  <c:v>1.26224</c:v>
                </c:pt>
                <c:pt idx="13853">
                  <c:v>1.3315300000000001</c:v>
                </c:pt>
                <c:pt idx="13854">
                  <c:v>1.3609500000000001</c:v>
                </c:pt>
                <c:pt idx="13855">
                  <c:v>1.53016</c:v>
                </c:pt>
                <c:pt idx="13856">
                  <c:v>1.68956</c:v>
                </c:pt>
                <c:pt idx="13857">
                  <c:v>1.6187100000000001</c:v>
                </c:pt>
                <c:pt idx="13858">
                  <c:v>1.7468300000000001</c:v>
                </c:pt>
                <c:pt idx="13859">
                  <c:v>2.2154799999999999</c:v>
                </c:pt>
                <c:pt idx="13860">
                  <c:v>2.37188</c:v>
                </c:pt>
                <c:pt idx="13861">
                  <c:v>1.9694100000000001</c:v>
                </c:pt>
                <c:pt idx="13862">
                  <c:v>1.4039299999999999</c:v>
                </c:pt>
                <c:pt idx="13863">
                  <c:v>1.0141</c:v>
                </c:pt>
                <c:pt idx="13864">
                  <c:v>0.89257600000000004</c:v>
                </c:pt>
                <c:pt idx="13865">
                  <c:v>0.98798900000000001</c:v>
                </c:pt>
                <c:pt idx="13866">
                  <c:v>1.23648</c:v>
                </c:pt>
                <c:pt idx="13867">
                  <c:v>1.8488199999999999</c:v>
                </c:pt>
                <c:pt idx="13868">
                  <c:v>3.3340000000000001</c:v>
                </c:pt>
                <c:pt idx="13869">
                  <c:v>5.3845499999999999</c:v>
                </c:pt>
                <c:pt idx="13870">
                  <c:v>6.0026400000000004</c:v>
                </c:pt>
                <c:pt idx="13871">
                  <c:v>4.45099</c:v>
                </c:pt>
                <c:pt idx="13872">
                  <c:v>3.0047999999999999</c:v>
                </c:pt>
                <c:pt idx="13873">
                  <c:v>2.4476300000000002</c:v>
                </c:pt>
                <c:pt idx="13874">
                  <c:v>2.3740800000000002</c:v>
                </c:pt>
                <c:pt idx="13875">
                  <c:v>2.28111</c:v>
                </c:pt>
                <c:pt idx="13876">
                  <c:v>2.11754</c:v>
                </c:pt>
                <c:pt idx="13877">
                  <c:v>1.8380000000000001</c:v>
                </c:pt>
                <c:pt idx="13878">
                  <c:v>1.6243799999999999</c:v>
                </c:pt>
                <c:pt idx="13879">
                  <c:v>1.6679299999999999</c:v>
                </c:pt>
                <c:pt idx="13880">
                  <c:v>1.7945</c:v>
                </c:pt>
                <c:pt idx="13881">
                  <c:v>1.7921899999999999</c:v>
                </c:pt>
                <c:pt idx="13882">
                  <c:v>1.8731100000000001</c:v>
                </c:pt>
                <c:pt idx="13883">
                  <c:v>2.2307299999999999</c:v>
                </c:pt>
                <c:pt idx="13884">
                  <c:v>2.86191</c:v>
                </c:pt>
                <c:pt idx="13885">
                  <c:v>3.5853100000000002</c:v>
                </c:pt>
                <c:pt idx="13886">
                  <c:v>4.0466800000000003</c:v>
                </c:pt>
                <c:pt idx="13887">
                  <c:v>4.0683999999999996</c:v>
                </c:pt>
                <c:pt idx="13888">
                  <c:v>3.8007300000000002</c:v>
                </c:pt>
                <c:pt idx="13889">
                  <c:v>3.4502899999999999</c:v>
                </c:pt>
                <c:pt idx="13890">
                  <c:v>3.1276700000000002</c:v>
                </c:pt>
                <c:pt idx="13891">
                  <c:v>3.2411799999999999</c:v>
                </c:pt>
                <c:pt idx="13892">
                  <c:v>3.77257</c:v>
                </c:pt>
                <c:pt idx="13893">
                  <c:v>3.9282599999999999</c:v>
                </c:pt>
                <c:pt idx="13894">
                  <c:v>3.6313399999999998</c:v>
                </c:pt>
                <c:pt idx="13895">
                  <c:v>3.3056800000000002</c:v>
                </c:pt>
                <c:pt idx="13896">
                  <c:v>3.2925200000000001</c:v>
                </c:pt>
                <c:pt idx="13897">
                  <c:v>3.2735400000000001</c:v>
                </c:pt>
                <c:pt idx="13898">
                  <c:v>3.19007</c:v>
                </c:pt>
                <c:pt idx="13899">
                  <c:v>3.3245499999999999</c:v>
                </c:pt>
                <c:pt idx="13900">
                  <c:v>3.8087200000000001</c:v>
                </c:pt>
                <c:pt idx="13901">
                  <c:v>4.75678</c:v>
                </c:pt>
                <c:pt idx="13902">
                  <c:v>5.8198999999999996</c:v>
                </c:pt>
                <c:pt idx="13903">
                  <c:v>6.3636600000000003</c:v>
                </c:pt>
                <c:pt idx="13904">
                  <c:v>5.8411099999999996</c:v>
                </c:pt>
                <c:pt idx="13905">
                  <c:v>4.8213699999999999</c:v>
                </c:pt>
                <c:pt idx="13906">
                  <c:v>4.1510899999999999</c:v>
                </c:pt>
                <c:pt idx="13907">
                  <c:v>4.1816300000000002</c:v>
                </c:pt>
                <c:pt idx="13908">
                  <c:v>4.2982699999999996</c:v>
                </c:pt>
                <c:pt idx="13909">
                  <c:v>4.3956299999999997</c:v>
                </c:pt>
                <c:pt idx="13910">
                  <c:v>5.5110999999999999</c:v>
                </c:pt>
                <c:pt idx="13911">
                  <c:v>7.3303099999999999</c:v>
                </c:pt>
                <c:pt idx="13912">
                  <c:v>8.0549700000000009</c:v>
                </c:pt>
                <c:pt idx="13913">
                  <c:v>7.4492700000000003</c:v>
                </c:pt>
                <c:pt idx="13914">
                  <c:v>6.9214500000000001</c:v>
                </c:pt>
                <c:pt idx="13915">
                  <c:v>6.42448</c:v>
                </c:pt>
                <c:pt idx="13916">
                  <c:v>5.9077500000000001</c:v>
                </c:pt>
                <c:pt idx="13917">
                  <c:v>5.3979200000000001</c:v>
                </c:pt>
                <c:pt idx="13918">
                  <c:v>4.9810100000000004</c:v>
                </c:pt>
                <c:pt idx="13919">
                  <c:v>4.6700699999999999</c:v>
                </c:pt>
                <c:pt idx="13920">
                  <c:v>4.3447800000000001</c:v>
                </c:pt>
                <c:pt idx="13921">
                  <c:v>4.1793399999999998</c:v>
                </c:pt>
                <c:pt idx="13922">
                  <c:v>4.2340400000000002</c:v>
                </c:pt>
                <c:pt idx="13923">
                  <c:v>4.2480900000000004</c:v>
                </c:pt>
                <c:pt idx="13924">
                  <c:v>4.2363900000000001</c:v>
                </c:pt>
                <c:pt idx="13925">
                  <c:v>3.93249</c:v>
                </c:pt>
                <c:pt idx="13926">
                  <c:v>3.6728100000000001</c:v>
                </c:pt>
                <c:pt idx="13927">
                  <c:v>3.8224499999999999</c:v>
                </c:pt>
                <c:pt idx="13928">
                  <c:v>3.7601499999999999</c:v>
                </c:pt>
                <c:pt idx="13929">
                  <c:v>3.5434700000000001</c:v>
                </c:pt>
                <c:pt idx="13930">
                  <c:v>3.9494500000000001</c:v>
                </c:pt>
                <c:pt idx="13931">
                  <c:v>6.2082699999999997</c:v>
                </c:pt>
                <c:pt idx="13932">
                  <c:v>5.3108300000000002</c:v>
                </c:pt>
                <c:pt idx="13933">
                  <c:v>5.5983099999999997</c:v>
                </c:pt>
                <c:pt idx="13934">
                  <c:v>4.9190399999999999</c:v>
                </c:pt>
                <c:pt idx="13935">
                  <c:v>5.4372100000000003</c:v>
                </c:pt>
                <c:pt idx="13936">
                  <c:v>5.5995600000000003</c:v>
                </c:pt>
                <c:pt idx="13937">
                  <c:v>5.2985600000000002</c:v>
                </c:pt>
                <c:pt idx="13938">
                  <c:v>4.2994899999999996</c:v>
                </c:pt>
                <c:pt idx="13939">
                  <c:v>3.3364600000000002</c:v>
                </c:pt>
                <c:pt idx="13940">
                  <c:v>2.9404499999999998</c:v>
                </c:pt>
                <c:pt idx="13941">
                  <c:v>3.11435</c:v>
                </c:pt>
                <c:pt idx="13942">
                  <c:v>3.14873</c:v>
                </c:pt>
                <c:pt idx="13943">
                  <c:v>2.5304000000000002</c:v>
                </c:pt>
                <c:pt idx="13944">
                  <c:v>1.8307500000000001</c:v>
                </c:pt>
                <c:pt idx="13945">
                  <c:v>1.4189799999999999</c:v>
                </c:pt>
                <c:pt idx="13946">
                  <c:v>1.2543200000000001</c:v>
                </c:pt>
                <c:pt idx="13947">
                  <c:v>1.3115000000000001</c:v>
                </c:pt>
                <c:pt idx="13948">
                  <c:v>1.44709</c:v>
                </c:pt>
                <c:pt idx="13949">
                  <c:v>1.36371</c:v>
                </c:pt>
                <c:pt idx="13950">
                  <c:v>1.1537900000000001</c:v>
                </c:pt>
                <c:pt idx="13951">
                  <c:v>1.1096299999999999</c:v>
                </c:pt>
                <c:pt idx="13952">
                  <c:v>1.1879900000000001</c:v>
                </c:pt>
                <c:pt idx="13953">
                  <c:v>1.36981</c:v>
                </c:pt>
                <c:pt idx="13954">
                  <c:v>1.72763</c:v>
                </c:pt>
                <c:pt idx="13955">
                  <c:v>2.1497000000000002</c:v>
                </c:pt>
                <c:pt idx="13956">
                  <c:v>2.2991100000000002</c:v>
                </c:pt>
                <c:pt idx="13957">
                  <c:v>1.94977</c:v>
                </c:pt>
                <c:pt idx="13958">
                  <c:v>1.33433</c:v>
                </c:pt>
                <c:pt idx="13959">
                  <c:v>0.91532100000000005</c:v>
                </c:pt>
                <c:pt idx="13960">
                  <c:v>0.677041</c:v>
                </c:pt>
                <c:pt idx="13961">
                  <c:v>0.54734700000000003</c:v>
                </c:pt>
                <c:pt idx="13962">
                  <c:v>0.50771200000000005</c:v>
                </c:pt>
                <c:pt idx="13963">
                  <c:v>0.53573700000000002</c:v>
                </c:pt>
                <c:pt idx="13964">
                  <c:v>0.61579300000000003</c:v>
                </c:pt>
                <c:pt idx="13965">
                  <c:v>0.72413300000000003</c:v>
                </c:pt>
                <c:pt idx="13966">
                  <c:v>0.78739300000000001</c:v>
                </c:pt>
                <c:pt idx="13967">
                  <c:v>0.72905600000000004</c:v>
                </c:pt>
                <c:pt idx="13968">
                  <c:v>0.68101900000000004</c:v>
                </c:pt>
                <c:pt idx="13969">
                  <c:v>0.73452300000000004</c:v>
                </c:pt>
                <c:pt idx="13970">
                  <c:v>0.69616500000000003</c:v>
                </c:pt>
                <c:pt idx="13971">
                  <c:v>0.53362399999999999</c:v>
                </c:pt>
                <c:pt idx="13972">
                  <c:v>0.42299799999999999</c:v>
                </c:pt>
                <c:pt idx="13973">
                  <c:v>0.418215</c:v>
                </c:pt>
                <c:pt idx="13974">
                  <c:v>0.48579600000000001</c:v>
                </c:pt>
                <c:pt idx="13975">
                  <c:v>0.61839599999999995</c:v>
                </c:pt>
                <c:pt idx="13976">
                  <c:v>0.67603100000000005</c:v>
                </c:pt>
                <c:pt idx="13977">
                  <c:v>0.63078900000000004</c:v>
                </c:pt>
                <c:pt idx="13978">
                  <c:v>0.65263300000000002</c:v>
                </c:pt>
                <c:pt idx="13979">
                  <c:v>0.773088</c:v>
                </c:pt>
                <c:pt idx="13980">
                  <c:v>0.986877</c:v>
                </c:pt>
                <c:pt idx="13981">
                  <c:v>1.08379</c:v>
                </c:pt>
                <c:pt idx="13982">
                  <c:v>1.0558000000000001</c:v>
                </c:pt>
                <c:pt idx="13983">
                  <c:v>1.18791</c:v>
                </c:pt>
                <c:pt idx="13984">
                  <c:v>1.3364799999999999</c:v>
                </c:pt>
                <c:pt idx="13985">
                  <c:v>1.4816400000000001</c:v>
                </c:pt>
                <c:pt idx="13986">
                  <c:v>1.9713099999999999</c:v>
                </c:pt>
                <c:pt idx="13987">
                  <c:v>2.78789</c:v>
                </c:pt>
                <c:pt idx="13988">
                  <c:v>3.5599599999999998</c:v>
                </c:pt>
                <c:pt idx="13989">
                  <c:v>3.7419600000000002</c:v>
                </c:pt>
                <c:pt idx="13990">
                  <c:v>3.12195</c:v>
                </c:pt>
                <c:pt idx="13991">
                  <c:v>2.5964100000000001</c:v>
                </c:pt>
                <c:pt idx="13992">
                  <c:v>2.6355200000000001</c:v>
                </c:pt>
                <c:pt idx="13993">
                  <c:v>3.2369599999999998</c:v>
                </c:pt>
                <c:pt idx="13994">
                  <c:v>3.8474300000000001</c:v>
                </c:pt>
                <c:pt idx="13995">
                  <c:v>3.8820600000000001</c:v>
                </c:pt>
                <c:pt idx="13996">
                  <c:v>3.3532700000000002</c:v>
                </c:pt>
                <c:pt idx="13997">
                  <c:v>2.9303599999999999</c:v>
                </c:pt>
                <c:pt idx="13998">
                  <c:v>2.9016000000000002</c:v>
                </c:pt>
                <c:pt idx="13999">
                  <c:v>2.8884599999999998</c:v>
                </c:pt>
                <c:pt idx="14000">
                  <c:v>2.53173</c:v>
                </c:pt>
                <c:pt idx="14001">
                  <c:v>1.97095</c:v>
                </c:pt>
                <c:pt idx="14002">
                  <c:v>1.51509</c:v>
                </c:pt>
                <c:pt idx="14003">
                  <c:v>1.2395700000000001</c:v>
                </c:pt>
                <c:pt idx="14004">
                  <c:v>1.25603</c:v>
                </c:pt>
                <c:pt idx="14005">
                  <c:v>1.6899900000000001</c:v>
                </c:pt>
                <c:pt idx="14006">
                  <c:v>2.3788100000000001</c:v>
                </c:pt>
                <c:pt idx="14007">
                  <c:v>2.6642299999999999</c:v>
                </c:pt>
                <c:pt idx="14008">
                  <c:v>2.3276599999999998</c:v>
                </c:pt>
                <c:pt idx="14009">
                  <c:v>2.1451899999999999</c:v>
                </c:pt>
                <c:pt idx="14010">
                  <c:v>1.9211199999999999</c:v>
                </c:pt>
                <c:pt idx="14011">
                  <c:v>1.4485300000000001</c:v>
                </c:pt>
                <c:pt idx="14012">
                  <c:v>1.2401899999999999</c:v>
                </c:pt>
                <c:pt idx="14013">
                  <c:v>1.4051199999999999</c:v>
                </c:pt>
                <c:pt idx="14014">
                  <c:v>1.90387</c:v>
                </c:pt>
                <c:pt idx="14015">
                  <c:v>2.5253100000000002</c:v>
                </c:pt>
                <c:pt idx="14016">
                  <c:v>2.9963199999999999</c:v>
                </c:pt>
                <c:pt idx="14017">
                  <c:v>3.3295699999999999</c:v>
                </c:pt>
                <c:pt idx="14018">
                  <c:v>3.2966600000000001</c:v>
                </c:pt>
                <c:pt idx="14019">
                  <c:v>2.71712</c:v>
                </c:pt>
                <c:pt idx="14020">
                  <c:v>2.17503</c:v>
                </c:pt>
                <c:pt idx="14021">
                  <c:v>2.2058499999999999</c:v>
                </c:pt>
                <c:pt idx="14022">
                  <c:v>2.50176</c:v>
                </c:pt>
                <c:pt idx="14023">
                  <c:v>2.35832</c:v>
                </c:pt>
                <c:pt idx="14024">
                  <c:v>1.8378399999999999</c:v>
                </c:pt>
                <c:pt idx="14025">
                  <c:v>1.5820700000000001</c:v>
                </c:pt>
                <c:pt idx="14026">
                  <c:v>1.64137</c:v>
                </c:pt>
                <c:pt idx="14027">
                  <c:v>1.7222</c:v>
                </c:pt>
                <c:pt idx="14028">
                  <c:v>1.7535799999999999</c:v>
                </c:pt>
                <c:pt idx="14029">
                  <c:v>1.8160499999999999</c:v>
                </c:pt>
                <c:pt idx="14030">
                  <c:v>2.1401400000000002</c:v>
                </c:pt>
                <c:pt idx="14031">
                  <c:v>2.8156500000000002</c:v>
                </c:pt>
                <c:pt idx="14032">
                  <c:v>3.3553700000000002</c:v>
                </c:pt>
                <c:pt idx="14033">
                  <c:v>3.4717500000000001</c:v>
                </c:pt>
                <c:pt idx="14034">
                  <c:v>3.0921599999999998</c:v>
                </c:pt>
                <c:pt idx="14035">
                  <c:v>2.1415199999999999</c:v>
                </c:pt>
                <c:pt idx="14036">
                  <c:v>1.45282</c:v>
                </c:pt>
                <c:pt idx="14037">
                  <c:v>1.22058</c:v>
                </c:pt>
                <c:pt idx="14038">
                  <c:v>1.1125499999999999</c:v>
                </c:pt>
                <c:pt idx="14039">
                  <c:v>1.01746</c:v>
                </c:pt>
                <c:pt idx="14040">
                  <c:v>1.05735</c:v>
                </c:pt>
                <c:pt idx="14041">
                  <c:v>1.2321299999999999</c:v>
                </c:pt>
                <c:pt idx="14042">
                  <c:v>1.6469199999999999</c:v>
                </c:pt>
                <c:pt idx="14043">
                  <c:v>2.22431</c:v>
                </c:pt>
                <c:pt idx="14044">
                  <c:v>2.4467099999999999</c:v>
                </c:pt>
                <c:pt idx="14045">
                  <c:v>2.0015999999999998</c:v>
                </c:pt>
                <c:pt idx="14046">
                  <c:v>1.3140799999999999</c:v>
                </c:pt>
                <c:pt idx="14047">
                  <c:v>0.94166399999999995</c:v>
                </c:pt>
                <c:pt idx="14048">
                  <c:v>0.89035200000000003</c:v>
                </c:pt>
                <c:pt idx="14049">
                  <c:v>0.92266700000000001</c:v>
                </c:pt>
                <c:pt idx="14050">
                  <c:v>0.99497400000000003</c:v>
                </c:pt>
                <c:pt idx="14051">
                  <c:v>1.31427</c:v>
                </c:pt>
                <c:pt idx="14052">
                  <c:v>1.6510400000000001</c:v>
                </c:pt>
                <c:pt idx="14053">
                  <c:v>1.7618</c:v>
                </c:pt>
                <c:pt idx="14054">
                  <c:v>1.8666799999999999</c:v>
                </c:pt>
                <c:pt idx="14055">
                  <c:v>1.7826299999999999</c:v>
                </c:pt>
                <c:pt idx="14056">
                  <c:v>1.4661500000000001</c:v>
                </c:pt>
                <c:pt idx="14057">
                  <c:v>1.27152</c:v>
                </c:pt>
                <c:pt idx="14058">
                  <c:v>1.1746099999999999</c:v>
                </c:pt>
                <c:pt idx="14059">
                  <c:v>1.1187199999999999</c:v>
                </c:pt>
                <c:pt idx="14060">
                  <c:v>1.3642700000000001</c:v>
                </c:pt>
                <c:pt idx="14061">
                  <c:v>2.1751299999999998</c:v>
                </c:pt>
                <c:pt idx="14062">
                  <c:v>3.0154800000000002</c:v>
                </c:pt>
                <c:pt idx="14063">
                  <c:v>2.9936199999999999</c:v>
                </c:pt>
                <c:pt idx="14064">
                  <c:v>2.3750800000000001</c:v>
                </c:pt>
                <c:pt idx="14065">
                  <c:v>2.0340500000000001</c:v>
                </c:pt>
                <c:pt idx="14066">
                  <c:v>2.2639900000000002</c:v>
                </c:pt>
                <c:pt idx="14067">
                  <c:v>2.6401300000000001</c:v>
                </c:pt>
                <c:pt idx="14068">
                  <c:v>2.4900899999999999</c:v>
                </c:pt>
                <c:pt idx="14069">
                  <c:v>2.0951499999999998</c:v>
                </c:pt>
                <c:pt idx="14070">
                  <c:v>1.8081700000000001</c:v>
                </c:pt>
                <c:pt idx="14071">
                  <c:v>1.73115</c:v>
                </c:pt>
                <c:pt idx="14072">
                  <c:v>1.9109100000000001</c:v>
                </c:pt>
                <c:pt idx="14073">
                  <c:v>1.9156299999999999</c:v>
                </c:pt>
                <c:pt idx="14074">
                  <c:v>1.5573300000000001</c:v>
                </c:pt>
                <c:pt idx="14075">
                  <c:v>1.20547</c:v>
                </c:pt>
                <c:pt idx="14076">
                  <c:v>0.94159300000000001</c:v>
                </c:pt>
                <c:pt idx="14077">
                  <c:v>0.808612</c:v>
                </c:pt>
                <c:pt idx="14078">
                  <c:v>0.68937199999999998</c:v>
                </c:pt>
                <c:pt idx="14079">
                  <c:v>0.59406499999999995</c:v>
                </c:pt>
                <c:pt idx="14080">
                  <c:v>0.57373099999999999</c:v>
                </c:pt>
                <c:pt idx="14081">
                  <c:v>0.59233599999999997</c:v>
                </c:pt>
                <c:pt idx="14082">
                  <c:v>0.59839299999999995</c:v>
                </c:pt>
                <c:pt idx="14083">
                  <c:v>0.61826700000000001</c:v>
                </c:pt>
                <c:pt idx="14084">
                  <c:v>0.68732499999999996</c:v>
                </c:pt>
                <c:pt idx="14085">
                  <c:v>0.97998200000000002</c:v>
                </c:pt>
                <c:pt idx="14086">
                  <c:v>1.4526699999999999</c:v>
                </c:pt>
                <c:pt idx="14087">
                  <c:v>1.665</c:v>
                </c:pt>
                <c:pt idx="14088">
                  <c:v>1.60751</c:v>
                </c:pt>
                <c:pt idx="14089">
                  <c:v>1.6733899999999999</c:v>
                </c:pt>
                <c:pt idx="14090">
                  <c:v>1.73889</c:v>
                </c:pt>
                <c:pt idx="14091">
                  <c:v>1.6938</c:v>
                </c:pt>
                <c:pt idx="14092">
                  <c:v>1.3544799999999999</c:v>
                </c:pt>
                <c:pt idx="14093">
                  <c:v>0.92179699999999998</c:v>
                </c:pt>
                <c:pt idx="14094">
                  <c:v>0.68962199999999996</c:v>
                </c:pt>
                <c:pt idx="14095">
                  <c:v>0.71282000000000001</c:v>
                </c:pt>
                <c:pt idx="14096">
                  <c:v>0.99410299999999996</c:v>
                </c:pt>
                <c:pt idx="14097">
                  <c:v>1.17302</c:v>
                </c:pt>
                <c:pt idx="14098">
                  <c:v>1.0560700000000001</c:v>
                </c:pt>
                <c:pt idx="14099">
                  <c:v>0.86209000000000002</c:v>
                </c:pt>
                <c:pt idx="14100">
                  <c:v>0.69883200000000001</c:v>
                </c:pt>
                <c:pt idx="14101">
                  <c:v>0.56023599999999996</c:v>
                </c:pt>
                <c:pt idx="14102">
                  <c:v>0.54749700000000001</c:v>
                </c:pt>
                <c:pt idx="14103">
                  <c:v>0.707561</c:v>
                </c:pt>
                <c:pt idx="14104">
                  <c:v>0.86127500000000001</c:v>
                </c:pt>
                <c:pt idx="14105">
                  <c:v>0.83473399999999998</c:v>
                </c:pt>
                <c:pt idx="14106">
                  <c:v>0.73916700000000002</c:v>
                </c:pt>
                <c:pt idx="14107">
                  <c:v>0.66478499999999996</c:v>
                </c:pt>
                <c:pt idx="14108">
                  <c:v>0.71522200000000002</c:v>
                </c:pt>
                <c:pt idx="14109">
                  <c:v>1.02599</c:v>
                </c:pt>
                <c:pt idx="14110">
                  <c:v>1.5347500000000001</c:v>
                </c:pt>
                <c:pt idx="14111">
                  <c:v>1.9763999999999999</c:v>
                </c:pt>
                <c:pt idx="14112">
                  <c:v>2.22567</c:v>
                </c:pt>
                <c:pt idx="14113">
                  <c:v>2.22417</c:v>
                </c:pt>
                <c:pt idx="14114">
                  <c:v>1.9593</c:v>
                </c:pt>
                <c:pt idx="14115">
                  <c:v>1.46051</c:v>
                </c:pt>
                <c:pt idx="14116">
                  <c:v>1.03687</c:v>
                </c:pt>
                <c:pt idx="14117">
                  <c:v>0.84846500000000002</c:v>
                </c:pt>
                <c:pt idx="14118">
                  <c:v>1.0261499999999999</c:v>
                </c:pt>
                <c:pt idx="14119">
                  <c:v>1.74244</c:v>
                </c:pt>
                <c:pt idx="14120">
                  <c:v>2.7167500000000002</c:v>
                </c:pt>
                <c:pt idx="14121">
                  <c:v>2.9384399999999999</c:v>
                </c:pt>
                <c:pt idx="14122">
                  <c:v>2.1868699999999999</c:v>
                </c:pt>
                <c:pt idx="14123">
                  <c:v>1.51187</c:v>
                </c:pt>
                <c:pt idx="14124">
                  <c:v>1.4556800000000001</c:v>
                </c:pt>
                <c:pt idx="14125">
                  <c:v>1.8910899999999999</c:v>
                </c:pt>
                <c:pt idx="14126">
                  <c:v>2.3684500000000002</c:v>
                </c:pt>
                <c:pt idx="14127">
                  <c:v>2.6078700000000001</c:v>
                </c:pt>
                <c:pt idx="14128">
                  <c:v>2.6416200000000001</c:v>
                </c:pt>
                <c:pt idx="14129">
                  <c:v>2.55809</c:v>
                </c:pt>
                <c:pt idx="14130">
                  <c:v>2.5270299999999999</c:v>
                </c:pt>
                <c:pt idx="14131">
                  <c:v>2.6309</c:v>
                </c:pt>
                <c:pt idx="14132">
                  <c:v>2.84856</c:v>
                </c:pt>
                <c:pt idx="14133">
                  <c:v>3.13402</c:v>
                </c:pt>
                <c:pt idx="14134">
                  <c:v>3.4802</c:v>
                </c:pt>
                <c:pt idx="14135">
                  <c:v>3.4791099999999999</c:v>
                </c:pt>
                <c:pt idx="14136">
                  <c:v>2.9711799999999999</c:v>
                </c:pt>
                <c:pt idx="14137">
                  <c:v>2.4624700000000002</c:v>
                </c:pt>
                <c:pt idx="14138">
                  <c:v>2.1238999999999999</c:v>
                </c:pt>
                <c:pt idx="14139">
                  <c:v>1.62622</c:v>
                </c:pt>
                <c:pt idx="14140">
                  <c:v>1.2214700000000001</c:v>
                </c:pt>
                <c:pt idx="14141">
                  <c:v>1.1200300000000001</c:v>
                </c:pt>
                <c:pt idx="14142">
                  <c:v>1.1616200000000001</c:v>
                </c:pt>
                <c:pt idx="14143">
                  <c:v>1.1197600000000001</c:v>
                </c:pt>
                <c:pt idx="14144">
                  <c:v>1.05253</c:v>
                </c:pt>
                <c:pt idx="14145">
                  <c:v>1.14541</c:v>
                </c:pt>
                <c:pt idx="14146">
                  <c:v>1.26498</c:v>
                </c:pt>
                <c:pt idx="14147">
                  <c:v>1.3027299999999999</c:v>
                </c:pt>
                <c:pt idx="14148">
                  <c:v>1.22193</c:v>
                </c:pt>
                <c:pt idx="14149">
                  <c:v>1.13903</c:v>
                </c:pt>
                <c:pt idx="14150">
                  <c:v>1.4754400000000001</c:v>
                </c:pt>
                <c:pt idx="14151">
                  <c:v>2.3082400000000001</c:v>
                </c:pt>
                <c:pt idx="14152">
                  <c:v>2.9695900000000002</c:v>
                </c:pt>
                <c:pt idx="14153">
                  <c:v>2.8965299999999998</c:v>
                </c:pt>
                <c:pt idx="14154">
                  <c:v>2.5391300000000001</c:v>
                </c:pt>
                <c:pt idx="14155">
                  <c:v>2.2151999999999998</c:v>
                </c:pt>
                <c:pt idx="14156">
                  <c:v>2.1912400000000001</c:v>
                </c:pt>
                <c:pt idx="14157">
                  <c:v>2.51959</c:v>
                </c:pt>
                <c:pt idx="14158">
                  <c:v>2.72187</c:v>
                </c:pt>
                <c:pt idx="14159">
                  <c:v>2.4480499999999998</c:v>
                </c:pt>
                <c:pt idx="14160">
                  <c:v>2.0248499999999998</c:v>
                </c:pt>
                <c:pt idx="14161">
                  <c:v>1.48282</c:v>
                </c:pt>
                <c:pt idx="14162">
                  <c:v>1.09741</c:v>
                </c:pt>
                <c:pt idx="14163">
                  <c:v>1.09609</c:v>
                </c:pt>
                <c:pt idx="14164">
                  <c:v>1.4311400000000001</c:v>
                </c:pt>
                <c:pt idx="14165">
                  <c:v>1.9006099999999999</c:v>
                </c:pt>
                <c:pt idx="14166">
                  <c:v>2.2111700000000001</c:v>
                </c:pt>
                <c:pt idx="14167">
                  <c:v>1.9928600000000001</c:v>
                </c:pt>
                <c:pt idx="14168">
                  <c:v>1.4374</c:v>
                </c:pt>
                <c:pt idx="14169">
                  <c:v>1.2002999999999999</c:v>
                </c:pt>
                <c:pt idx="14170">
                  <c:v>1.1674899999999999</c:v>
                </c:pt>
                <c:pt idx="14171">
                  <c:v>1.13653</c:v>
                </c:pt>
                <c:pt idx="14172">
                  <c:v>1.28844</c:v>
                </c:pt>
                <c:pt idx="14173">
                  <c:v>1.59954</c:v>
                </c:pt>
                <c:pt idx="14174">
                  <c:v>1.7287399999999999</c:v>
                </c:pt>
                <c:pt idx="14175">
                  <c:v>1.57168</c:v>
                </c:pt>
                <c:pt idx="14176">
                  <c:v>1.28295</c:v>
                </c:pt>
                <c:pt idx="14177">
                  <c:v>0.92865799999999998</c:v>
                </c:pt>
                <c:pt idx="14178">
                  <c:v>0.86228499999999997</c:v>
                </c:pt>
                <c:pt idx="14179">
                  <c:v>1.1413500000000001</c:v>
                </c:pt>
                <c:pt idx="14180">
                  <c:v>1.45899</c:v>
                </c:pt>
                <c:pt idx="14181">
                  <c:v>1.49322</c:v>
                </c:pt>
                <c:pt idx="14182">
                  <c:v>1.4226000000000001</c:v>
                </c:pt>
                <c:pt idx="14183">
                  <c:v>1.5271999999999999</c:v>
                </c:pt>
                <c:pt idx="14184">
                  <c:v>1.84802</c:v>
                </c:pt>
                <c:pt idx="14185">
                  <c:v>2.0181</c:v>
                </c:pt>
                <c:pt idx="14186">
                  <c:v>1.7539199999999999</c:v>
                </c:pt>
                <c:pt idx="14187">
                  <c:v>1.5589299999999999</c:v>
                </c:pt>
                <c:pt idx="14188">
                  <c:v>1.6838599999999999</c:v>
                </c:pt>
                <c:pt idx="14189">
                  <c:v>2.0164399999999998</c:v>
                </c:pt>
                <c:pt idx="14190">
                  <c:v>2.3307099999999998</c:v>
                </c:pt>
                <c:pt idx="14191">
                  <c:v>2.4828399999999999</c:v>
                </c:pt>
                <c:pt idx="14192">
                  <c:v>2.2763399999999998</c:v>
                </c:pt>
                <c:pt idx="14193">
                  <c:v>1.6178399999999999</c:v>
                </c:pt>
                <c:pt idx="14194">
                  <c:v>1.1773899999999999</c:v>
                </c:pt>
                <c:pt idx="14195">
                  <c:v>1.0694300000000001</c:v>
                </c:pt>
                <c:pt idx="14196">
                  <c:v>1.32714</c:v>
                </c:pt>
                <c:pt idx="14197">
                  <c:v>1.89707</c:v>
                </c:pt>
                <c:pt idx="14198">
                  <c:v>2.8605399999999999</c:v>
                </c:pt>
                <c:pt idx="14199">
                  <c:v>4.3959599999999996</c:v>
                </c:pt>
                <c:pt idx="14200">
                  <c:v>5.6465500000000004</c:v>
                </c:pt>
                <c:pt idx="14201">
                  <c:v>5.3413500000000003</c:v>
                </c:pt>
                <c:pt idx="14202">
                  <c:v>4.1391299999999998</c:v>
                </c:pt>
                <c:pt idx="14203">
                  <c:v>3.05525</c:v>
                </c:pt>
                <c:pt idx="14204">
                  <c:v>2.58426</c:v>
                </c:pt>
                <c:pt idx="14205">
                  <c:v>2.3721899999999998</c:v>
                </c:pt>
                <c:pt idx="14206">
                  <c:v>2.1368999999999998</c:v>
                </c:pt>
                <c:pt idx="14207">
                  <c:v>2.19082</c:v>
                </c:pt>
                <c:pt idx="14208">
                  <c:v>2.5341999999999998</c:v>
                </c:pt>
                <c:pt idx="14209">
                  <c:v>2.57938</c:v>
                </c:pt>
                <c:pt idx="14210">
                  <c:v>2.4935399999999999</c:v>
                </c:pt>
                <c:pt idx="14211">
                  <c:v>2.5956100000000002</c:v>
                </c:pt>
                <c:pt idx="14212">
                  <c:v>2.5833599999999999</c:v>
                </c:pt>
                <c:pt idx="14213">
                  <c:v>2.2340499999999999</c:v>
                </c:pt>
                <c:pt idx="14214">
                  <c:v>1.7062900000000001</c:v>
                </c:pt>
                <c:pt idx="14215">
                  <c:v>1.3563099999999999</c:v>
                </c:pt>
                <c:pt idx="14216">
                  <c:v>1.19408</c:v>
                </c:pt>
                <c:pt idx="14217">
                  <c:v>1.2325600000000001</c:v>
                </c:pt>
                <c:pt idx="14218">
                  <c:v>1.4296599999999999</c:v>
                </c:pt>
                <c:pt idx="14219">
                  <c:v>1.63114</c:v>
                </c:pt>
                <c:pt idx="14220">
                  <c:v>1.7478800000000001</c:v>
                </c:pt>
                <c:pt idx="14221">
                  <c:v>1.70625</c:v>
                </c:pt>
                <c:pt idx="14222">
                  <c:v>1.4731099999999999</c:v>
                </c:pt>
                <c:pt idx="14223">
                  <c:v>1.3312200000000001</c:v>
                </c:pt>
                <c:pt idx="14224">
                  <c:v>1.4375800000000001</c:v>
                </c:pt>
                <c:pt idx="14225">
                  <c:v>1.7950900000000001</c:v>
                </c:pt>
                <c:pt idx="14226">
                  <c:v>2.0692300000000001</c:v>
                </c:pt>
                <c:pt idx="14227">
                  <c:v>1.9676800000000001</c:v>
                </c:pt>
                <c:pt idx="14228">
                  <c:v>1.754</c:v>
                </c:pt>
                <c:pt idx="14229">
                  <c:v>1.6367499999999999</c:v>
                </c:pt>
                <c:pt idx="14230">
                  <c:v>1.4635800000000001</c:v>
                </c:pt>
                <c:pt idx="14231">
                  <c:v>1.25166</c:v>
                </c:pt>
                <c:pt idx="14232">
                  <c:v>1.20668</c:v>
                </c:pt>
                <c:pt idx="14233">
                  <c:v>1.4239299999999999</c:v>
                </c:pt>
                <c:pt idx="14234">
                  <c:v>1.8708800000000001</c:v>
                </c:pt>
                <c:pt idx="14235">
                  <c:v>2.5504600000000002</c:v>
                </c:pt>
                <c:pt idx="14236">
                  <c:v>3.1029</c:v>
                </c:pt>
                <c:pt idx="14237">
                  <c:v>2.8827199999999999</c:v>
                </c:pt>
                <c:pt idx="14238">
                  <c:v>2.0898699999999999</c:v>
                </c:pt>
                <c:pt idx="14239">
                  <c:v>1.6174500000000001</c:v>
                </c:pt>
                <c:pt idx="14240">
                  <c:v>1.67689</c:v>
                </c:pt>
                <c:pt idx="14241">
                  <c:v>2.0405700000000002</c:v>
                </c:pt>
                <c:pt idx="14242">
                  <c:v>2.2304900000000001</c:v>
                </c:pt>
                <c:pt idx="14243">
                  <c:v>2.0548500000000001</c:v>
                </c:pt>
                <c:pt idx="14244">
                  <c:v>1.76918</c:v>
                </c:pt>
                <c:pt idx="14245">
                  <c:v>1.69371</c:v>
                </c:pt>
                <c:pt idx="14246">
                  <c:v>1.80945</c:v>
                </c:pt>
                <c:pt idx="14247">
                  <c:v>1.9420500000000001</c:v>
                </c:pt>
                <c:pt idx="14248">
                  <c:v>1.9605699999999999</c:v>
                </c:pt>
                <c:pt idx="14249">
                  <c:v>1.81653</c:v>
                </c:pt>
                <c:pt idx="14250">
                  <c:v>1.9633400000000001</c:v>
                </c:pt>
                <c:pt idx="14251">
                  <c:v>2.52773</c:v>
                </c:pt>
                <c:pt idx="14252">
                  <c:v>2.9301900000000001</c:v>
                </c:pt>
                <c:pt idx="14253">
                  <c:v>2.7243900000000001</c:v>
                </c:pt>
                <c:pt idx="14254">
                  <c:v>2.4740700000000002</c:v>
                </c:pt>
                <c:pt idx="14255">
                  <c:v>2.4775399999999999</c:v>
                </c:pt>
                <c:pt idx="14256">
                  <c:v>2.82178</c:v>
                </c:pt>
                <c:pt idx="14257">
                  <c:v>3.0510600000000001</c:v>
                </c:pt>
                <c:pt idx="14258">
                  <c:v>2.74404</c:v>
                </c:pt>
                <c:pt idx="14259">
                  <c:v>2.3371300000000002</c:v>
                </c:pt>
                <c:pt idx="14260">
                  <c:v>2.35182</c:v>
                </c:pt>
                <c:pt idx="14261">
                  <c:v>3.2883100000000001</c:v>
                </c:pt>
                <c:pt idx="14262">
                  <c:v>4.2568099999999998</c:v>
                </c:pt>
                <c:pt idx="14263">
                  <c:v>4.1921099999999996</c:v>
                </c:pt>
                <c:pt idx="14264">
                  <c:v>3.80321</c:v>
                </c:pt>
                <c:pt idx="14265">
                  <c:v>3.4306999999999999</c:v>
                </c:pt>
                <c:pt idx="14266">
                  <c:v>2.6633</c:v>
                </c:pt>
                <c:pt idx="14267">
                  <c:v>1.87233</c:v>
                </c:pt>
                <c:pt idx="14268">
                  <c:v>1.5742799999999999</c:v>
                </c:pt>
                <c:pt idx="14269">
                  <c:v>1.7676700000000001</c:v>
                </c:pt>
                <c:pt idx="14270">
                  <c:v>2.3803100000000001</c:v>
                </c:pt>
                <c:pt idx="14271">
                  <c:v>3.3792300000000002</c:v>
                </c:pt>
                <c:pt idx="14272">
                  <c:v>4.1112700000000002</c:v>
                </c:pt>
                <c:pt idx="14273">
                  <c:v>4.0028800000000002</c:v>
                </c:pt>
                <c:pt idx="14274">
                  <c:v>3.4910800000000002</c:v>
                </c:pt>
                <c:pt idx="14275">
                  <c:v>2.9513699999999998</c:v>
                </c:pt>
                <c:pt idx="14276">
                  <c:v>2.5299200000000002</c:v>
                </c:pt>
                <c:pt idx="14277">
                  <c:v>2.7579500000000001</c:v>
                </c:pt>
                <c:pt idx="14278">
                  <c:v>4.1629800000000001</c:v>
                </c:pt>
                <c:pt idx="14279">
                  <c:v>6.2440699999999998</c:v>
                </c:pt>
                <c:pt idx="14280">
                  <c:v>7.0731999999999999</c:v>
                </c:pt>
                <c:pt idx="14281">
                  <c:v>5.9654699999999998</c:v>
                </c:pt>
                <c:pt idx="14282">
                  <c:v>4.6783599999999996</c:v>
                </c:pt>
                <c:pt idx="14283">
                  <c:v>3.8957199999999998</c:v>
                </c:pt>
                <c:pt idx="14284">
                  <c:v>3.40998</c:v>
                </c:pt>
                <c:pt idx="14285">
                  <c:v>3.36802</c:v>
                </c:pt>
                <c:pt idx="14286">
                  <c:v>3.9489899999999998</c:v>
                </c:pt>
                <c:pt idx="14287">
                  <c:v>4.47112</c:v>
                </c:pt>
                <c:pt idx="14288">
                  <c:v>4.25725</c:v>
                </c:pt>
                <c:pt idx="14289">
                  <c:v>3.7658700000000001</c:v>
                </c:pt>
                <c:pt idx="14290">
                  <c:v>3.32857</c:v>
                </c:pt>
                <c:pt idx="14291">
                  <c:v>3.07762</c:v>
                </c:pt>
                <c:pt idx="14292">
                  <c:v>3.1464799999999999</c:v>
                </c:pt>
                <c:pt idx="14293">
                  <c:v>3.2821400000000001</c:v>
                </c:pt>
                <c:pt idx="14294">
                  <c:v>2.8737599999999999</c:v>
                </c:pt>
                <c:pt idx="14295">
                  <c:v>2.1417000000000002</c:v>
                </c:pt>
                <c:pt idx="14296">
                  <c:v>1.8183</c:v>
                </c:pt>
                <c:pt idx="14297">
                  <c:v>2.2162899999999999</c:v>
                </c:pt>
                <c:pt idx="14298">
                  <c:v>2.8404400000000001</c:v>
                </c:pt>
                <c:pt idx="14299">
                  <c:v>3.48169</c:v>
                </c:pt>
                <c:pt idx="14300">
                  <c:v>3.7596599999999998</c:v>
                </c:pt>
                <c:pt idx="14301">
                  <c:v>3.4292099999999999</c:v>
                </c:pt>
                <c:pt idx="14302">
                  <c:v>6.9535</c:v>
                </c:pt>
                <c:pt idx="14303">
                  <c:v>3.29698</c:v>
                </c:pt>
                <c:pt idx="14304">
                  <c:v>2.67442</c:v>
                </c:pt>
                <c:pt idx="14305">
                  <c:v>1.91231</c:v>
                </c:pt>
                <c:pt idx="14306">
                  <c:v>1.5974900000000001</c:v>
                </c:pt>
                <c:pt idx="14307">
                  <c:v>1.5348299999999999</c:v>
                </c:pt>
                <c:pt idx="14308">
                  <c:v>1.3371200000000001</c:v>
                </c:pt>
                <c:pt idx="14309">
                  <c:v>1.0740099999999999</c:v>
                </c:pt>
                <c:pt idx="14310">
                  <c:v>0.89364600000000005</c:v>
                </c:pt>
                <c:pt idx="14311">
                  <c:v>0.85576600000000003</c:v>
                </c:pt>
                <c:pt idx="14312">
                  <c:v>0.98112999999999995</c:v>
                </c:pt>
                <c:pt idx="14313">
                  <c:v>1.06654</c:v>
                </c:pt>
                <c:pt idx="14314">
                  <c:v>1.06619</c:v>
                </c:pt>
                <c:pt idx="14315">
                  <c:v>1.1005400000000001</c:v>
                </c:pt>
                <c:pt idx="14316">
                  <c:v>1.1422000000000001</c:v>
                </c:pt>
                <c:pt idx="14317">
                  <c:v>1.4937400000000001</c:v>
                </c:pt>
                <c:pt idx="14318">
                  <c:v>2.2408000000000001</c:v>
                </c:pt>
                <c:pt idx="14319">
                  <c:v>2.7371699999999999</c:v>
                </c:pt>
                <c:pt idx="14320">
                  <c:v>2.47227</c:v>
                </c:pt>
                <c:pt idx="14321">
                  <c:v>2.0654400000000002</c:v>
                </c:pt>
                <c:pt idx="14322">
                  <c:v>1.93665</c:v>
                </c:pt>
                <c:pt idx="14323">
                  <c:v>1.8482400000000001</c:v>
                </c:pt>
                <c:pt idx="14324">
                  <c:v>1.8140499999999999</c:v>
                </c:pt>
                <c:pt idx="14325">
                  <c:v>2.37378</c:v>
                </c:pt>
                <c:pt idx="14326">
                  <c:v>3.2496800000000001</c:v>
                </c:pt>
                <c:pt idx="14327">
                  <c:v>3.4792900000000002</c:v>
                </c:pt>
                <c:pt idx="14328">
                  <c:v>3.02034</c:v>
                </c:pt>
                <c:pt idx="14329">
                  <c:v>2.3819699999999999</c:v>
                </c:pt>
                <c:pt idx="14330">
                  <c:v>1.89402</c:v>
                </c:pt>
                <c:pt idx="14331">
                  <c:v>1.5090699999999999</c:v>
                </c:pt>
                <c:pt idx="14332">
                  <c:v>1.23726</c:v>
                </c:pt>
                <c:pt idx="14333">
                  <c:v>1.0091600000000001</c:v>
                </c:pt>
                <c:pt idx="14334">
                  <c:v>0.83932099999999998</c:v>
                </c:pt>
                <c:pt idx="14335">
                  <c:v>0.75129299999999999</c:v>
                </c:pt>
                <c:pt idx="14336">
                  <c:v>0.76120200000000005</c:v>
                </c:pt>
                <c:pt idx="14337">
                  <c:v>0.81931299999999996</c:v>
                </c:pt>
                <c:pt idx="14338">
                  <c:v>0.81081999999999999</c:v>
                </c:pt>
                <c:pt idx="14339">
                  <c:v>0.75706200000000001</c:v>
                </c:pt>
                <c:pt idx="14340">
                  <c:v>0.78875799999999996</c:v>
                </c:pt>
                <c:pt idx="14341">
                  <c:v>0.98017100000000001</c:v>
                </c:pt>
                <c:pt idx="14342">
                  <c:v>1.14679</c:v>
                </c:pt>
                <c:pt idx="14343">
                  <c:v>1.1753</c:v>
                </c:pt>
                <c:pt idx="14344">
                  <c:v>1.3698699999999999</c:v>
                </c:pt>
                <c:pt idx="14345">
                  <c:v>1.75641</c:v>
                </c:pt>
                <c:pt idx="14346">
                  <c:v>2.08399</c:v>
                </c:pt>
                <c:pt idx="14347">
                  <c:v>2.2307600000000001</c:v>
                </c:pt>
                <c:pt idx="14348">
                  <c:v>2.2509800000000002</c:v>
                </c:pt>
                <c:pt idx="14349">
                  <c:v>2.2371400000000001</c:v>
                </c:pt>
                <c:pt idx="14350">
                  <c:v>2.30091</c:v>
                </c:pt>
                <c:pt idx="14351">
                  <c:v>2.71746</c:v>
                </c:pt>
                <c:pt idx="14352">
                  <c:v>3.6913299999999998</c:v>
                </c:pt>
                <c:pt idx="14353">
                  <c:v>5.3838800000000004</c:v>
                </c:pt>
                <c:pt idx="14354">
                  <c:v>7.5307199999999996</c:v>
                </c:pt>
                <c:pt idx="14355">
                  <c:v>9.6017799999999998</c:v>
                </c:pt>
                <c:pt idx="14356">
                  <c:v>11.5723</c:v>
                </c:pt>
                <c:pt idx="14357">
                  <c:v>13.004799999999999</c:v>
                </c:pt>
                <c:pt idx="14358">
                  <c:v>12.0878</c:v>
                </c:pt>
                <c:pt idx="14359">
                  <c:v>8.3971499999999999</c:v>
                </c:pt>
                <c:pt idx="14360">
                  <c:v>5.17685</c:v>
                </c:pt>
                <c:pt idx="14361">
                  <c:v>3.8284099999999999</c:v>
                </c:pt>
                <c:pt idx="14362">
                  <c:v>3.4119299999999999</c:v>
                </c:pt>
                <c:pt idx="14363">
                  <c:v>2.9387300000000001</c:v>
                </c:pt>
                <c:pt idx="14364">
                  <c:v>2.62216</c:v>
                </c:pt>
                <c:pt idx="14365">
                  <c:v>2.4851700000000001</c:v>
                </c:pt>
                <c:pt idx="14366">
                  <c:v>2.3578299999999999</c:v>
                </c:pt>
                <c:pt idx="14367">
                  <c:v>2.9300299999999999</c:v>
                </c:pt>
                <c:pt idx="14368">
                  <c:v>4.4136199999999999</c:v>
                </c:pt>
                <c:pt idx="14369">
                  <c:v>5.1283000000000003</c:v>
                </c:pt>
                <c:pt idx="14370">
                  <c:v>4.0543500000000003</c:v>
                </c:pt>
                <c:pt idx="14371">
                  <c:v>2.8033700000000001</c:v>
                </c:pt>
                <c:pt idx="14372">
                  <c:v>2.3080699999999998</c:v>
                </c:pt>
                <c:pt idx="14373">
                  <c:v>2.4784099999999998</c:v>
                </c:pt>
                <c:pt idx="14374">
                  <c:v>2.7854100000000002</c:v>
                </c:pt>
                <c:pt idx="14375">
                  <c:v>2.5046900000000001</c:v>
                </c:pt>
                <c:pt idx="14376">
                  <c:v>1.92866</c:v>
                </c:pt>
                <c:pt idx="14377">
                  <c:v>1.4618800000000001</c:v>
                </c:pt>
                <c:pt idx="14378">
                  <c:v>1.0703100000000001</c:v>
                </c:pt>
                <c:pt idx="14379">
                  <c:v>0.89315999999999995</c:v>
                </c:pt>
                <c:pt idx="14380">
                  <c:v>0.86821999999999999</c:v>
                </c:pt>
                <c:pt idx="14381">
                  <c:v>1.1006199999999999</c:v>
                </c:pt>
                <c:pt idx="14382">
                  <c:v>1.8451299999999999</c:v>
                </c:pt>
                <c:pt idx="14383">
                  <c:v>2.8885999999999998</c:v>
                </c:pt>
                <c:pt idx="14384">
                  <c:v>3.40523</c:v>
                </c:pt>
                <c:pt idx="14385">
                  <c:v>3.2738200000000002</c:v>
                </c:pt>
                <c:pt idx="14386">
                  <c:v>2.7084000000000001</c:v>
                </c:pt>
                <c:pt idx="14387">
                  <c:v>1.87557</c:v>
                </c:pt>
                <c:pt idx="14388">
                  <c:v>1.28525</c:v>
                </c:pt>
                <c:pt idx="14389">
                  <c:v>1.04627</c:v>
                </c:pt>
                <c:pt idx="14390">
                  <c:v>1.06677</c:v>
                </c:pt>
                <c:pt idx="14391">
                  <c:v>1.13537</c:v>
                </c:pt>
                <c:pt idx="14392">
                  <c:v>1.11259</c:v>
                </c:pt>
                <c:pt idx="14393">
                  <c:v>0.89052299999999995</c:v>
                </c:pt>
                <c:pt idx="14394">
                  <c:v>0.70401999999999998</c:v>
                </c:pt>
                <c:pt idx="14395">
                  <c:v>0.67112000000000005</c:v>
                </c:pt>
                <c:pt idx="14396">
                  <c:v>0.84876200000000002</c:v>
                </c:pt>
                <c:pt idx="14397">
                  <c:v>1.2271799999999999</c:v>
                </c:pt>
                <c:pt idx="14398">
                  <c:v>1.68055</c:v>
                </c:pt>
                <c:pt idx="14399">
                  <c:v>2.0807600000000002</c:v>
                </c:pt>
                <c:pt idx="14400">
                  <c:v>2.3855200000000001</c:v>
                </c:pt>
                <c:pt idx="14401">
                  <c:v>2.37927</c:v>
                </c:pt>
                <c:pt idx="14402">
                  <c:v>2.2086600000000001</c:v>
                </c:pt>
                <c:pt idx="14403">
                  <c:v>2.1183399999999999</c:v>
                </c:pt>
                <c:pt idx="14404">
                  <c:v>2.0466600000000001</c:v>
                </c:pt>
                <c:pt idx="14405">
                  <c:v>2.3627500000000001</c:v>
                </c:pt>
                <c:pt idx="14406">
                  <c:v>2.6952500000000001</c:v>
                </c:pt>
                <c:pt idx="14407">
                  <c:v>2.63279</c:v>
                </c:pt>
                <c:pt idx="14408">
                  <c:v>2.5353599999999998</c:v>
                </c:pt>
                <c:pt idx="14409">
                  <c:v>2.4269500000000002</c:v>
                </c:pt>
                <c:pt idx="14410">
                  <c:v>2.2354500000000002</c:v>
                </c:pt>
                <c:pt idx="14411">
                  <c:v>2.0527899999999999</c:v>
                </c:pt>
                <c:pt idx="14412">
                  <c:v>2.3309000000000002</c:v>
                </c:pt>
                <c:pt idx="14413">
                  <c:v>3.3268900000000001</c:v>
                </c:pt>
                <c:pt idx="14414">
                  <c:v>4.2595299999999998</c:v>
                </c:pt>
                <c:pt idx="14415">
                  <c:v>4.2962999999999996</c:v>
                </c:pt>
                <c:pt idx="14416">
                  <c:v>3.5137900000000002</c:v>
                </c:pt>
                <c:pt idx="14417">
                  <c:v>2.4089499999999999</c:v>
                </c:pt>
                <c:pt idx="14418">
                  <c:v>1.63008</c:v>
                </c:pt>
                <c:pt idx="14419">
                  <c:v>1.3443400000000001</c:v>
                </c:pt>
                <c:pt idx="14420">
                  <c:v>1.4818</c:v>
                </c:pt>
                <c:pt idx="14421">
                  <c:v>1.8597600000000001</c:v>
                </c:pt>
                <c:pt idx="14422">
                  <c:v>2.1107100000000001</c:v>
                </c:pt>
                <c:pt idx="14423">
                  <c:v>2.25061</c:v>
                </c:pt>
                <c:pt idx="14424">
                  <c:v>2.3816299999999999</c:v>
                </c:pt>
                <c:pt idx="14425">
                  <c:v>2.12927</c:v>
                </c:pt>
                <c:pt idx="14426">
                  <c:v>1.77559</c:v>
                </c:pt>
                <c:pt idx="14427">
                  <c:v>1.7074199999999999</c:v>
                </c:pt>
                <c:pt idx="14428">
                  <c:v>1.89676</c:v>
                </c:pt>
                <c:pt idx="14429">
                  <c:v>2.2957999999999998</c:v>
                </c:pt>
                <c:pt idx="14430">
                  <c:v>2.43947</c:v>
                </c:pt>
                <c:pt idx="14431">
                  <c:v>1.93398</c:v>
                </c:pt>
                <c:pt idx="14432">
                  <c:v>1.3323199999999999</c:v>
                </c:pt>
                <c:pt idx="14433">
                  <c:v>1.2068099999999999</c:v>
                </c:pt>
                <c:pt idx="14434">
                  <c:v>1.6789799999999999</c:v>
                </c:pt>
                <c:pt idx="14435">
                  <c:v>2.15327</c:v>
                </c:pt>
                <c:pt idx="14436">
                  <c:v>1.9474</c:v>
                </c:pt>
                <c:pt idx="14437">
                  <c:v>1.4284399999999999</c:v>
                </c:pt>
                <c:pt idx="14438">
                  <c:v>1.0105299999999999</c:v>
                </c:pt>
                <c:pt idx="14439">
                  <c:v>0.77634000000000003</c:v>
                </c:pt>
                <c:pt idx="14440">
                  <c:v>0.77864100000000003</c:v>
                </c:pt>
                <c:pt idx="14441">
                  <c:v>1.0159499999999999</c:v>
                </c:pt>
                <c:pt idx="14442">
                  <c:v>1.3452500000000001</c:v>
                </c:pt>
                <c:pt idx="14443">
                  <c:v>1.66761</c:v>
                </c:pt>
                <c:pt idx="14444">
                  <c:v>2.0098699999999998</c:v>
                </c:pt>
                <c:pt idx="14445">
                  <c:v>2.11809</c:v>
                </c:pt>
                <c:pt idx="14446">
                  <c:v>1.7820499999999999</c:v>
                </c:pt>
                <c:pt idx="14447">
                  <c:v>1.36304</c:v>
                </c:pt>
                <c:pt idx="14448">
                  <c:v>1.21654</c:v>
                </c:pt>
                <c:pt idx="14449">
                  <c:v>1.28162</c:v>
                </c:pt>
                <c:pt idx="14450">
                  <c:v>1.3379700000000001</c:v>
                </c:pt>
                <c:pt idx="14451">
                  <c:v>1.2625500000000001</c:v>
                </c:pt>
                <c:pt idx="14452">
                  <c:v>1.1749000000000001</c:v>
                </c:pt>
                <c:pt idx="14453">
                  <c:v>1.17737</c:v>
                </c:pt>
                <c:pt idx="14454">
                  <c:v>1.15507</c:v>
                </c:pt>
                <c:pt idx="14455">
                  <c:v>1.09382</c:v>
                </c:pt>
                <c:pt idx="14456">
                  <c:v>1.1597</c:v>
                </c:pt>
                <c:pt idx="14457">
                  <c:v>1.33989</c:v>
                </c:pt>
                <c:pt idx="14458">
                  <c:v>1.4052899999999999</c:v>
                </c:pt>
                <c:pt idx="14459">
                  <c:v>1.2607299999999999</c:v>
                </c:pt>
                <c:pt idx="14460">
                  <c:v>1.1227199999999999</c:v>
                </c:pt>
                <c:pt idx="14461">
                  <c:v>1.1833199999999999</c:v>
                </c:pt>
                <c:pt idx="14462">
                  <c:v>1.2005699999999999</c:v>
                </c:pt>
                <c:pt idx="14463">
                  <c:v>1.0309999999999999</c:v>
                </c:pt>
                <c:pt idx="14464">
                  <c:v>1.0764400000000001</c:v>
                </c:pt>
                <c:pt idx="14465">
                  <c:v>1.37676</c:v>
                </c:pt>
                <c:pt idx="14466">
                  <c:v>1.5248900000000001</c:v>
                </c:pt>
                <c:pt idx="14467">
                  <c:v>1.48482</c:v>
                </c:pt>
                <c:pt idx="14468">
                  <c:v>1.5024999999999999</c:v>
                </c:pt>
                <c:pt idx="14469">
                  <c:v>1.4862599999999999</c:v>
                </c:pt>
                <c:pt idx="14470">
                  <c:v>1.33941</c:v>
                </c:pt>
                <c:pt idx="14471">
                  <c:v>1.17038</c:v>
                </c:pt>
                <c:pt idx="14472">
                  <c:v>1.01102</c:v>
                </c:pt>
                <c:pt idx="14473">
                  <c:v>1.1826000000000001</c:v>
                </c:pt>
                <c:pt idx="14474">
                  <c:v>1.61486</c:v>
                </c:pt>
                <c:pt idx="14475">
                  <c:v>1.71888</c:v>
                </c:pt>
                <c:pt idx="14476">
                  <c:v>1.39106</c:v>
                </c:pt>
                <c:pt idx="14477">
                  <c:v>1.2148399999999999</c:v>
                </c:pt>
                <c:pt idx="14478">
                  <c:v>1.3690199999999999</c:v>
                </c:pt>
                <c:pt idx="14479">
                  <c:v>1.8955200000000001</c:v>
                </c:pt>
                <c:pt idx="14480">
                  <c:v>2.5798999999999999</c:v>
                </c:pt>
                <c:pt idx="14481">
                  <c:v>2.6444399999999999</c:v>
                </c:pt>
                <c:pt idx="14482">
                  <c:v>2.1204700000000001</c:v>
                </c:pt>
                <c:pt idx="14483">
                  <c:v>1.8886000000000001</c:v>
                </c:pt>
                <c:pt idx="14484">
                  <c:v>1.9675499999999999</c:v>
                </c:pt>
                <c:pt idx="14485">
                  <c:v>2.5547399999999998</c:v>
                </c:pt>
                <c:pt idx="14486">
                  <c:v>3.3718300000000001</c:v>
                </c:pt>
                <c:pt idx="14487">
                  <c:v>3.67841</c:v>
                </c:pt>
                <c:pt idx="14488">
                  <c:v>3.39079</c:v>
                </c:pt>
                <c:pt idx="14489">
                  <c:v>2.7086700000000001</c:v>
                </c:pt>
                <c:pt idx="14490">
                  <c:v>1.8504799999999999</c:v>
                </c:pt>
                <c:pt idx="14491">
                  <c:v>1.2639499999999999</c:v>
                </c:pt>
                <c:pt idx="14492">
                  <c:v>0.99404000000000003</c:v>
                </c:pt>
                <c:pt idx="14493">
                  <c:v>0.99854799999999999</c:v>
                </c:pt>
                <c:pt idx="14494">
                  <c:v>1.17445</c:v>
                </c:pt>
                <c:pt idx="14495">
                  <c:v>1.4591700000000001</c:v>
                </c:pt>
                <c:pt idx="14496">
                  <c:v>1.7715000000000001</c:v>
                </c:pt>
                <c:pt idx="14497">
                  <c:v>1.7948299999999999</c:v>
                </c:pt>
                <c:pt idx="14498">
                  <c:v>1.5162100000000001</c:v>
                </c:pt>
                <c:pt idx="14499">
                  <c:v>1.42195</c:v>
                </c:pt>
                <c:pt idx="14500">
                  <c:v>1.64124</c:v>
                </c:pt>
                <c:pt idx="14501">
                  <c:v>2.09274</c:v>
                </c:pt>
                <c:pt idx="14502">
                  <c:v>2.70702</c:v>
                </c:pt>
                <c:pt idx="14503">
                  <c:v>3.0781299999999998</c:v>
                </c:pt>
                <c:pt idx="14504">
                  <c:v>2.64018</c:v>
                </c:pt>
                <c:pt idx="14505">
                  <c:v>2.1168999999999998</c:v>
                </c:pt>
                <c:pt idx="14506">
                  <c:v>1.98969</c:v>
                </c:pt>
                <c:pt idx="14507">
                  <c:v>1.8481300000000001</c:v>
                </c:pt>
                <c:pt idx="14508">
                  <c:v>1.70252</c:v>
                </c:pt>
                <c:pt idx="14509">
                  <c:v>1.87758</c:v>
                </c:pt>
                <c:pt idx="14510">
                  <c:v>2.45973</c:v>
                </c:pt>
                <c:pt idx="14511">
                  <c:v>3.34552</c:v>
                </c:pt>
                <c:pt idx="14512">
                  <c:v>4.2052399999999999</c:v>
                </c:pt>
                <c:pt idx="14513">
                  <c:v>4.7849599999999999</c:v>
                </c:pt>
                <c:pt idx="14514">
                  <c:v>4.8887200000000002</c:v>
                </c:pt>
                <c:pt idx="14515">
                  <c:v>4.6284999999999998</c:v>
                </c:pt>
                <c:pt idx="14516">
                  <c:v>4.41289</c:v>
                </c:pt>
                <c:pt idx="14517">
                  <c:v>4.3875099999999998</c:v>
                </c:pt>
                <c:pt idx="14518">
                  <c:v>4.7494300000000003</c:v>
                </c:pt>
                <c:pt idx="14519">
                  <c:v>5.0152299999999999</c:v>
                </c:pt>
                <c:pt idx="14520">
                  <c:v>4.6491400000000001</c:v>
                </c:pt>
                <c:pt idx="14521">
                  <c:v>3.9127000000000001</c:v>
                </c:pt>
                <c:pt idx="14522">
                  <c:v>3.2688100000000002</c:v>
                </c:pt>
                <c:pt idx="14523">
                  <c:v>2.5069900000000001</c:v>
                </c:pt>
                <c:pt idx="14524">
                  <c:v>1.9507099999999999</c:v>
                </c:pt>
                <c:pt idx="14525">
                  <c:v>1.6840599999999999</c:v>
                </c:pt>
                <c:pt idx="14526">
                  <c:v>1.7263599999999999</c:v>
                </c:pt>
                <c:pt idx="14527">
                  <c:v>2.3077100000000002</c:v>
                </c:pt>
                <c:pt idx="14528">
                  <c:v>3.7784300000000002</c:v>
                </c:pt>
                <c:pt idx="14529">
                  <c:v>5.4404500000000002</c:v>
                </c:pt>
                <c:pt idx="14530">
                  <c:v>6.43398</c:v>
                </c:pt>
                <c:pt idx="14531">
                  <c:v>6.8551099999999998</c:v>
                </c:pt>
                <c:pt idx="14532">
                  <c:v>6.8802599999999998</c:v>
                </c:pt>
                <c:pt idx="14533">
                  <c:v>6.3382100000000001</c:v>
                </c:pt>
                <c:pt idx="14534">
                  <c:v>5.2852399999999999</c:v>
                </c:pt>
                <c:pt idx="14535">
                  <c:v>4.5179999999999998</c:v>
                </c:pt>
                <c:pt idx="14536">
                  <c:v>4.3483900000000002</c:v>
                </c:pt>
                <c:pt idx="14537">
                  <c:v>3.8568699999999998</c:v>
                </c:pt>
                <c:pt idx="14538">
                  <c:v>3.19143</c:v>
                </c:pt>
                <c:pt idx="14539">
                  <c:v>2.8110300000000001</c:v>
                </c:pt>
                <c:pt idx="14540">
                  <c:v>2.7602699999999998</c:v>
                </c:pt>
                <c:pt idx="14541">
                  <c:v>2.8873600000000001</c:v>
                </c:pt>
                <c:pt idx="14542">
                  <c:v>2.69374</c:v>
                </c:pt>
                <c:pt idx="14543">
                  <c:v>2.3552399999999998</c:v>
                </c:pt>
                <c:pt idx="14544">
                  <c:v>2.2173099999999999</c:v>
                </c:pt>
                <c:pt idx="14545">
                  <c:v>1.8402700000000001</c:v>
                </c:pt>
                <c:pt idx="14546">
                  <c:v>1.3907700000000001</c:v>
                </c:pt>
                <c:pt idx="14547">
                  <c:v>1.2856700000000001</c:v>
                </c:pt>
                <c:pt idx="14548">
                  <c:v>1.4250100000000001</c:v>
                </c:pt>
                <c:pt idx="14549">
                  <c:v>1.6325499999999999</c:v>
                </c:pt>
                <c:pt idx="14550">
                  <c:v>2.0341499999999999</c:v>
                </c:pt>
                <c:pt idx="14551">
                  <c:v>2.3994</c:v>
                </c:pt>
                <c:pt idx="14552">
                  <c:v>2.3828399999999998</c:v>
                </c:pt>
                <c:pt idx="14553">
                  <c:v>2.4496799999999999</c:v>
                </c:pt>
                <c:pt idx="14554">
                  <c:v>2.84971</c:v>
                </c:pt>
                <c:pt idx="14555">
                  <c:v>3.3551700000000002</c:v>
                </c:pt>
                <c:pt idx="14556">
                  <c:v>3.4793799999999999</c:v>
                </c:pt>
                <c:pt idx="14557">
                  <c:v>3.1330200000000001</c:v>
                </c:pt>
                <c:pt idx="14558">
                  <c:v>2.8264200000000002</c:v>
                </c:pt>
                <c:pt idx="14559">
                  <c:v>2.4694199999999999</c:v>
                </c:pt>
                <c:pt idx="14560">
                  <c:v>2.12649</c:v>
                </c:pt>
                <c:pt idx="14561">
                  <c:v>1.80525</c:v>
                </c:pt>
                <c:pt idx="14562">
                  <c:v>1.6503699999999999</c:v>
                </c:pt>
                <c:pt idx="14563">
                  <c:v>1.94451</c:v>
                </c:pt>
                <c:pt idx="14564">
                  <c:v>2.9081199999999998</c:v>
                </c:pt>
                <c:pt idx="14565">
                  <c:v>3.9035199999999999</c:v>
                </c:pt>
                <c:pt idx="14566">
                  <c:v>3.9160400000000002</c:v>
                </c:pt>
                <c:pt idx="14567">
                  <c:v>3.64886</c:v>
                </c:pt>
                <c:pt idx="14568">
                  <c:v>3.8074499999999998</c:v>
                </c:pt>
                <c:pt idx="14569">
                  <c:v>4.1082599999999996</c:v>
                </c:pt>
                <c:pt idx="14570">
                  <c:v>4.64276</c:v>
                </c:pt>
                <c:pt idx="14571">
                  <c:v>6.0501699999999996</c:v>
                </c:pt>
                <c:pt idx="14572">
                  <c:v>8.2047100000000004</c:v>
                </c:pt>
                <c:pt idx="14573">
                  <c:v>9.8307800000000007</c:v>
                </c:pt>
                <c:pt idx="14574">
                  <c:v>9.2901199999999999</c:v>
                </c:pt>
                <c:pt idx="14575">
                  <c:v>7.2956200000000004</c:v>
                </c:pt>
                <c:pt idx="14576">
                  <c:v>5.5312200000000002</c:v>
                </c:pt>
                <c:pt idx="14577">
                  <c:v>4.3673400000000004</c:v>
                </c:pt>
                <c:pt idx="14578">
                  <c:v>3.4514499999999999</c:v>
                </c:pt>
                <c:pt idx="14579">
                  <c:v>2.5709499999999998</c:v>
                </c:pt>
                <c:pt idx="14580">
                  <c:v>2.3216299999999999</c:v>
                </c:pt>
                <c:pt idx="14581">
                  <c:v>2.5116000000000001</c:v>
                </c:pt>
                <c:pt idx="14582">
                  <c:v>2.4431400000000001</c:v>
                </c:pt>
                <c:pt idx="14583">
                  <c:v>2.0745800000000001</c:v>
                </c:pt>
                <c:pt idx="14584">
                  <c:v>2.0147300000000001</c:v>
                </c:pt>
                <c:pt idx="14585">
                  <c:v>2.1564000000000001</c:v>
                </c:pt>
                <c:pt idx="14586">
                  <c:v>2.0892400000000002</c:v>
                </c:pt>
                <c:pt idx="14587">
                  <c:v>1.73159</c:v>
                </c:pt>
                <c:pt idx="14588">
                  <c:v>1.40724</c:v>
                </c:pt>
                <c:pt idx="14589">
                  <c:v>1.2640199999999999</c:v>
                </c:pt>
                <c:pt idx="14590">
                  <c:v>1.2455000000000001</c:v>
                </c:pt>
                <c:pt idx="14591">
                  <c:v>1.3690100000000001</c:v>
                </c:pt>
                <c:pt idx="14592">
                  <c:v>1.67601</c:v>
                </c:pt>
                <c:pt idx="14593">
                  <c:v>2.1444999999999999</c:v>
                </c:pt>
                <c:pt idx="14594">
                  <c:v>2.5760800000000001</c:v>
                </c:pt>
                <c:pt idx="14595">
                  <c:v>2.8838699999999999</c:v>
                </c:pt>
                <c:pt idx="14596">
                  <c:v>3.36564</c:v>
                </c:pt>
                <c:pt idx="14597">
                  <c:v>3.9549099999999999</c:v>
                </c:pt>
                <c:pt idx="14598">
                  <c:v>4.5554600000000001</c:v>
                </c:pt>
                <c:pt idx="14599">
                  <c:v>5.5501100000000001</c:v>
                </c:pt>
                <c:pt idx="14600">
                  <c:v>6.5775600000000001</c:v>
                </c:pt>
                <c:pt idx="14601">
                  <c:v>6.3180800000000001</c:v>
                </c:pt>
                <c:pt idx="14602">
                  <c:v>5.2528800000000002</c:v>
                </c:pt>
                <c:pt idx="14603">
                  <c:v>4.48055</c:v>
                </c:pt>
                <c:pt idx="14604">
                  <c:v>3.8003399999999998</c:v>
                </c:pt>
                <c:pt idx="14605">
                  <c:v>3.1468099999999999</c:v>
                </c:pt>
                <c:pt idx="14606">
                  <c:v>3.0750299999999999</c:v>
                </c:pt>
                <c:pt idx="14607">
                  <c:v>3.9468100000000002</c:v>
                </c:pt>
                <c:pt idx="14608">
                  <c:v>4.7989800000000002</c:v>
                </c:pt>
                <c:pt idx="14609">
                  <c:v>4.6760400000000004</c:v>
                </c:pt>
                <c:pt idx="14610">
                  <c:v>4.4119000000000002</c:v>
                </c:pt>
                <c:pt idx="14611">
                  <c:v>4.4656200000000004</c:v>
                </c:pt>
                <c:pt idx="14612">
                  <c:v>4.4513999999999996</c:v>
                </c:pt>
                <c:pt idx="14613">
                  <c:v>4.2734399999999999</c:v>
                </c:pt>
                <c:pt idx="14614">
                  <c:v>3.7619699999999998</c:v>
                </c:pt>
                <c:pt idx="14615">
                  <c:v>3.1665399999999999</c:v>
                </c:pt>
                <c:pt idx="14616">
                  <c:v>2.7081599999999999</c:v>
                </c:pt>
                <c:pt idx="14617">
                  <c:v>2.3167300000000002</c:v>
                </c:pt>
                <c:pt idx="14618">
                  <c:v>2.0175399999999999</c:v>
                </c:pt>
                <c:pt idx="14619">
                  <c:v>1.9154800000000001</c:v>
                </c:pt>
                <c:pt idx="14620">
                  <c:v>2.0817299999999999</c:v>
                </c:pt>
                <c:pt idx="14621">
                  <c:v>2.5745100000000001</c:v>
                </c:pt>
                <c:pt idx="14622">
                  <c:v>3.0004300000000002</c:v>
                </c:pt>
                <c:pt idx="14623">
                  <c:v>3.0177399999999999</c:v>
                </c:pt>
                <c:pt idx="14624">
                  <c:v>2.4346199999999998</c:v>
                </c:pt>
                <c:pt idx="14625">
                  <c:v>1.9896100000000001</c:v>
                </c:pt>
                <c:pt idx="14626">
                  <c:v>1.92178</c:v>
                </c:pt>
                <c:pt idx="14627">
                  <c:v>2.1993999999999998</c:v>
                </c:pt>
                <c:pt idx="14628">
                  <c:v>2.48393</c:v>
                </c:pt>
                <c:pt idx="14629">
                  <c:v>2.7281</c:v>
                </c:pt>
                <c:pt idx="14630">
                  <c:v>3.3921800000000002</c:v>
                </c:pt>
                <c:pt idx="14631">
                  <c:v>3.9298999999999999</c:v>
                </c:pt>
                <c:pt idx="14632">
                  <c:v>3.40367</c:v>
                </c:pt>
                <c:pt idx="14633">
                  <c:v>2.43703</c:v>
                </c:pt>
                <c:pt idx="14634">
                  <c:v>1.8836200000000001</c:v>
                </c:pt>
                <c:pt idx="14635">
                  <c:v>1.66194</c:v>
                </c:pt>
                <c:pt idx="14636">
                  <c:v>1.5783</c:v>
                </c:pt>
                <c:pt idx="14637">
                  <c:v>1.79549</c:v>
                </c:pt>
                <c:pt idx="14638">
                  <c:v>2.3973</c:v>
                </c:pt>
                <c:pt idx="14639">
                  <c:v>3.06941</c:v>
                </c:pt>
                <c:pt idx="14640">
                  <c:v>3.65076</c:v>
                </c:pt>
                <c:pt idx="14641">
                  <c:v>3.7303700000000002</c:v>
                </c:pt>
                <c:pt idx="14642">
                  <c:v>3.1327600000000002</c:v>
                </c:pt>
                <c:pt idx="14643">
                  <c:v>2.4559500000000001</c:v>
                </c:pt>
                <c:pt idx="14644">
                  <c:v>2.2333400000000001</c:v>
                </c:pt>
                <c:pt idx="14645">
                  <c:v>2.4843799999999998</c:v>
                </c:pt>
                <c:pt idx="14646">
                  <c:v>3.3654199999999999</c:v>
                </c:pt>
                <c:pt idx="14647">
                  <c:v>5.0674799999999998</c:v>
                </c:pt>
                <c:pt idx="14648">
                  <c:v>16.492899999999999</c:v>
                </c:pt>
                <c:pt idx="14649">
                  <c:v>6.7451299999999996</c:v>
                </c:pt>
                <c:pt idx="14650">
                  <c:v>25.0335</c:v>
                </c:pt>
                <c:pt idx="14651">
                  <c:v>7.1717300000000002</c:v>
                </c:pt>
                <c:pt idx="14652">
                  <c:v>30.264900000000001</c:v>
                </c:pt>
                <c:pt idx="14653">
                  <c:v>27.661200000000001</c:v>
                </c:pt>
                <c:pt idx="14654">
                  <c:v>21.520700000000001</c:v>
                </c:pt>
                <c:pt idx="14655">
                  <c:v>15.1587</c:v>
                </c:pt>
                <c:pt idx="14656">
                  <c:v>9.8515700000000006</c:v>
                </c:pt>
                <c:pt idx="14657">
                  <c:v>6.3228099999999996</c:v>
                </c:pt>
                <c:pt idx="14658">
                  <c:v>4.4961599999999997</c:v>
                </c:pt>
                <c:pt idx="14659">
                  <c:v>3.4852500000000002</c:v>
                </c:pt>
                <c:pt idx="14660">
                  <c:v>2.9702000000000002</c:v>
                </c:pt>
                <c:pt idx="14661">
                  <c:v>2.7661500000000001</c:v>
                </c:pt>
                <c:pt idx="14662">
                  <c:v>2.82124</c:v>
                </c:pt>
                <c:pt idx="14663">
                  <c:v>2.6839200000000001</c:v>
                </c:pt>
                <c:pt idx="14664">
                  <c:v>2.34497</c:v>
                </c:pt>
                <c:pt idx="14665">
                  <c:v>2.2621199999999999</c:v>
                </c:pt>
                <c:pt idx="14666">
                  <c:v>2.2996400000000001</c:v>
                </c:pt>
                <c:pt idx="14667">
                  <c:v>2.4983599999999999</c:v>
                </c:pt>
                <c:pt idx="14668">
                  <c:v>2.4994200000000002</c:v>
                </c:pt>
                <c:pt idx="14669">
                  <c:v>2.1217000000000001</c:v>
                </c:pt>
                <c:pt idx="14670">
                  <c:v>1.9032100000000001</c:v>
                </c:pt>
                <c:pt idx="14671">
                  <c:v>1.7373099999999999</c:v>
                </c:pt>
                <c:pt idx="14672">
                  <c:v>1.4696</c:v>
                </c:pt>
                <c:pt idx="14673">
                  <c:v>1.2846900000000001</c:v>
                </c:pt>
                <c:pt idx="14674">
                  <c:v>1.6453100000000001</c:v>
                </c:pt>
                <c:pt idx="14675">
                  <c:v>2.3681100000000002</c:v>
                </c:pt>
                <c:pt idx="14676">
                  <c:v>2.4598300000000002</c:v>
                </c:pt>
                <c:pt idx="14677">
                  <c:v>1.72681</c:v>
                </c:pt>
                <c:pt idx="14678">
                  <c:v>1.3187800000000001</c:v>
                </c:pt>
                <c:pt idx="14679">
                  <c:v>1.4075299999999999</c:v>
                </c:pt>
                <c:pt idx="14680">
                  <c:v>1.6079600000000001</c:v>
                </c:pt>
                <c:pt idx="14681">
                  <c:v>1.5326200000000001</c:v>
                </c:pt>
                <c:pt idx="14682">
                  <c:v>1.42685</c:v>
                </c:pt>
                <c:pt idx="14683">
                  <c:v>1.5256400000000001</c:v>
                </c:pt>
                <c:pt idx="14684">
                  <c:v>1.8391</c:v>
                </c:pt>
                <c:pt idx="14685">
                  <c:v>2.0952500000000001</c:v>
                </c:pt>
                <c:pt idx="14686">
                  <c:v>2.0102099999999998</c:v>
                </c:pt>
                <c:pt idx="14687">
                  <c:v>1.81715</c:v>
                </c:pt>
                <c:pt idx="14688">
                  <c:v>2.0299200000000002</c:v>
                </c:pt>
                <c:pt idx="14689">
                  <c:v>2.13612</c:v>
                </c:pt>
                <c:pt idx="14690">
                  <c:v>1.7912600000000001</c:v>
                </c:pt>
                <c:pt idx="14691">
                  <c:v>1.62277</c:v>
                </c:pt>
                <c:pt idx="14692">
                  <c:v>1.69834</c:v>
                </c:pt>
                <c:pt idx="14693">
                  <c:v>1.7881899999999999</c:v>
                </c:pt>
                <c:pt idx="14694">
                  <c:v>1.9361699999999999</c:v>
                </c:pt>
                <c:pt idx="14695">
                  <c:v>1.88652</c:v>
                </c:pt>
                <c:pt idx="14696">
                  <c:v>1.6814199999999999</c:v>
                </c:pt>
                <c:pt idx="14697">
                  <c:v>1.6043400000000001</c:v>
                </c:pt>
                <c:pt idx="14698">
                  <c:v>1.4659500000000001</c:v>
                </c:pt>
                <c:pt idx="14699">
                  <c:v>1.2022999999999999</c:v>
                </c:pt>
                <c:pt idx="14700">
                  <c:v>0.93559800000000004</c:v>
                </c:pt>
                <c:pt idx="14701">
                  <c:v>0.77137299999999998</c:v>
                </c:pt>
                <c:pt idx="14702">
                  <c:v>0.79677200000000004</c:v>
                </c:pt>
                <c:pt idx="14703">
                  <c:v>0.94532099999999997</c:v>
                </c:pt>
                <c:pt idx="14704">
                  <c:v>1.05105</c:v>
                </c:pt>
                <c:pt idx="14705">
                  <c:v>1.12666</c:v>
                </c:pt>
                <c:pt idx="14706">
                  <c:v>1.4900100000000001</c:v>
                </c:pt>
                <c:pt idx="14707">
                  <c:v>1.94163</c:v>
                </c:pt>
                <c:pt idx="14708">
                  <c:v>2.02963</c:v>
                </c:pt>
                <c:pt idx="14709">
                  <c:v>1.9650099999999999</c:v>
                </c:pt>
                <c:pt idx="14710">
                  <c:v>2.1439599999999999</c:v>
                </c:pt>
                <c:pt idx="14711">
                  <c:v>2.6202999999999999</c:v>
                </c:pt>
                <c:pt idx="14712">
                  <c:v>3.1363300000000001</c:v>
                </c:pt>
                <c:pt idx="14713">
                  <c:v>3.6570399999999998</c:v>
                </c:pt>
                <c:pt idx="14714">
                  <c:v>3.71027</c:v>
                </c:pt>
                <c:pt idx="14715">
                  <c:v>2.9978699999999998</c:v>
                </c:pt>
                <c:pt idx="14716">
                  <c:v>2.2752500000000002</c:v>
                </c:pt>
                <c:pt idx="14717">
                  <c:v>1.9775499999999999</c:v>
                </c:pt>
                <c:pt idx="14718">
                  <c:v>2.0718000000000001</c:v>
                </c:pt>
                <c:pt idx="14719">
                  <c:v>2.42204</c:v>
                </c:pt>
                <c:pt idx="14720">
                  <c:v>2.7937500000000002</c:v>
                </c:pt>
                <c:pt idx="14721">
                  <c:v>3.0438499999999999</c:v>
                </c:pt>
                <c:pt idx="14722">
                  <c:v>3.1975899999999999</c:v>
                </c:pt>
                <c:pt idx="14723">
                  <c:v>3.1948400000000001</c:v>
                </c:pt>
                <c:pt idx="14724">
                  <c:v>2.7691499999999998</c:v>
                </c:pt>
                <c:pt idx="14725">
                  <c:v>2.3987699999999998</c:v>
                </c:pt>
                <c:pt idx="14726">
                  <c:v>2.96028</c:v>
                </c:pt>
                <c:pt idx="14727">
                  <c:v>4.4485400000000004</c:v>
                </c:pt>
                <c:pt idx="14728">
                  <c:v>5.8051700000000004</c:v>
                </c:pt>
                <c:pt idx="14729">
                  <c:v>6.5068799999999998</c:v>
                </c:pt>
                <c:pt idx="14730">
                  <c:v>6.9078799999999996</c:v>
                </c:pt>
                <c:pt idx="14731">
                  <c:v>6.3755899999999999</c:v>
                </c:pt>
                <c:pt idx="14732">
                  <c:v>4.7560700000000002</c:v>
                </c:pt>
                <c:pt idx="14733">
                  <c:v>3.5172699999999999</c:v>
                </c:pt>
                <c:pt idx="14734">
                  <c:v>3.0932900000000001</c:v>
                </c:pt>
                <c:pt idx="14735">
                  <c:v>2.9890300000000001</c:v>
                </c:pt>
                <c:pt idx="14736">
                  <c:v>2.6930100000000001</c:v>
                </c:pt>
                <c:pt idx="14737">
                  <c:v>2.2033299999999998</c:v>
                </c:pt>
                <c:pt idx="14738">
                  <c:v>1.7783899999999999</c:v>
                </c:pt>
                <c:pt idx="14739">
                  <c:v>1.4279299999999999</c:v>
                </c:pt>
                <c:pt idx="14740">
                  <c:v>1.4231100000000001</c:v>
                </c:pt>
                <c:pt idx="14741">
                  <c:v>1.92462</c:v>
                </c:pt>
                <c:pt idx="14742">
                  <c:v>2.7229199999999998</c:v>
                </c:pt>
                <c:pt idx="14743">
                  <c:v>3.1364200000000002</c:v>
                </c:pt>
                <c:pt idx="14744">
                  <c:v>2.7216800000000001</c:v>
                </c:pt>
                <c:pt idx="14745">
                  <c:v>1.9801599999999999</c:v>
                </c:pt>
                <c:pt idx="14746">
                  <c:v>1.3613500000000001</c:v>
                </c:pt>
                <c:pt idx="14747">
                  <c:v>1.0180100000000001</c:v>
                </c:pt>
                <c:pt idx="14748">
                  <c:v>0.81859099999999996</c:v>
                </c:pt>
                <c:pt idx="14749">
                  <c:v>0.757795</c:v>
                </c:pt>
                <c:pt idx="14750">
                  <c:v>0.81003800000000004</c:v>
                </c:pt>
                <c:pt idx="14751">
                  <c:v>0.97374899999999998</c:v>
                </c:pt>
                <c:pt idx="14752">
                  <c:v>1.3766400000000001</c:v>
                </c:pt>
                <c:pt idx="14753">
                  <c:v>1.7157500000000001</c:v>
                </c:pt>
                <c:pt idx="14754">
                  <c:v>1.51823</c:v>
                </c:pt>
                <c:pt idx="14755">
                  <c:v>1.12808</c:v>
                </c:pt>
                <c:pt idx="14756">
                  <c:v>1.03257</c:v>
                </c:pt>
                <c:pt idx="14757">
                  <c:v>1.28145</c:v>
                </c:pt>
                <c:pt idx="14758">
                  <c:v>1.9495400000000001</c:v>
                </c:pt>
                <c:pt idx="14759">
                  <c:v>3.1516000000000002</c:v>
                </c:pt>
                <c:pt idx="14760">
                  <c:v>4.4089299999999998</c:v>
                </c:pt>
                <c:pt idx="14761">
                  <c:v>4.9999500000000001</c:v>
                </c:pt>
                <c:pt idx="14762">
                  <c:v>5.2071399999999999</c:v>
                </c:pt>
                <c:pt idx="14763">
                  <c:v>5.25265</c:v>
                </c:pt>
                <c:pt idx="14764">
                  <c:v>4.1999899999999997</c:v>
                </c:pt>
                <c:pt idx="14765">
                  <c:v>2.7209599999999998</c:v>
                </c:pt>
                <c:pt idx="14766">
                  <c:v>1.7242299999999999</c:v>
                </c:pt>
                <c:pt idx="14767">
                  <c:v>1.17717</c:v>
                </c:pt>
                <c:pt idx="14768">
                  <c:v>1.0368599999999999</c:v>
                </c:pt>
                <c:pt idx="14769">
                  <c:v>1.2708299999999999</c:v>
                </c:pt>
                <c:pt idx="14770">
                  <c:v>1.60101</c:v>
                </c:pt>
                <c:pt idx="14771">
                  <c:v>1.55314</c:v>
                </c:pt>
                <c:pt idx="14772">
                  <c:v>1.2810299999999999</c:v>
                </c:pt>
                <c:pt idx="14773">
                  <c:v>1.17361</c:v>
                </c:pt>
                <c:pt idx="14774">
                  <c:v>1.1255500000000001</c:v>
                </c:pt>
                <c:pt idx="14775">
                  <c:v>1.10408</c:v>
                </c:pt>
                <c:pt idx="14776">
                  <c:v>1.3601000000000001</c:v>
                </c:pt>
                <c:pt idx="14777">
                  <c:v>1.9456199999999999</c:v>
                </c:pt>
                <c:pt idx="14778">
                  <c:v>2.3789400000000001</c:v>
                </c:pt>
                <c:pt idx="14779">
                  <c:v>2.3585400000000001</c:v>
                </c:pt>
                <c:pt idx="14780">
                  <c:v>2.1369600000000002</c:v>
                </c:pt>
                <c:pt idx="14781">
                  <c:v>1.9588000000000001</c:v>
                </c:pt>
                <c:pt idx="14782">
                  <c:v>1.84521</c:v>
                </c:pt>
                <c:pt idx="14783">
                  <c:v>1.9579299999999999</c:v>
                </c:pt>
                <c:pt idx="14784">
                  <c:v>2.0928900000000001</c:v>
                </c:pt>
                <c:pt idx="14785">
                  <c:v>1.8108599999999999</c:v>
                </c:pt>
                <c:pt idx="14786">
                  <c:v>1.4076299999999999</c:v>
                </c:pt>
                <c:pt idx="14787">
                  <c:v>1.1172</c:v>
                </c:pt>
                <c:pt idx="14788">
                  <c:v>0.96046799999999999</c:v>
                </c:pt>
                <c:pt idx="14789">
                  <c:v>0.98013399999999995</c:v>
                </c:pt>
                <c:pt idx="14790">
                  <c:v>1.1605799999999999</c:v>
                </c:pt>
                <c:pt idx="14791">
                  <c:v>1.36616</c:v>
                </c:pt>
                <c:pt idx="14792">
                  <c:v>1.5067200000000001</c:v>
                </c:pt>
                <c:pt idx="14793">
                  <c:v>1.63703</c:v>
                </c:pt>
                <c:pt idx="14794">
                  <c:v>1.6202300000000001</c:v>
                </c:pt>
                <c:pt idx="14795">
                  <c:v>1.59107</c:v>
                </c:pt>
                <c:pt idx="14796">
                  <c:v>1.4710700000000001</c:v>
                </c:pt>
                <c:pt idx="14797">
                  <c:v>1.3537600000000001</c:v>
                </c:pt>
                <c:pt idx="14798">
                  <c:v>1.2939099999999999</c:v>
                </c:pt>
                <c:pt idx="14799">
                  <c:v>1.1837500000000001</c:v>
                </c:pt>
                <c:pt idx="14800">
                  <c:v>1.2437199999999999</c:v>
                </c:pt>
                <c:pt idx="14801">
                  <c:v>1.4939100000000001</c:v>
                </c:pt>
                <c:pt idx="14802">
                  <c:v>1.6684099999999999</c:v>
                </c:pt>
                <c:pt idx="14803">
                  <c:v>1.8261000000000001</c:v>
                </c:pt>
                <c:pt idx="14804">
                  <c:v>2.0699000000000001</c:v>
                </c:pt>
                <c:pt idx="14805">
                  <c:v>2.2558699999999998</c:v>
                </c:pt>
                <c:pt idx="14806">
                  <c:v>2.2596599999999998</c:v>
                </c:pt>
                <c:pt idx="14807">
                  <c:v>2.1234700000000002</c:v>
                </c:pt>
                <c:pt idx="14808">
                  <c:v>2.0828000000000002</c:v>
                </c:pt>
                <c:pt idx="14809">
                  <c:v>2.1779600000000001</c:v>
                </c:pt>
                <c:pt idx="14810">
                  <c:v>2.3825599999999998</c:v>
                </c:pt>
                <c:pt idx="14811">
                  <c:v>2.4921099999999998</c:v>
                </c:pt>
                <c:pt idx="14812">
                  <c:v>2.4953599999999998</c:v>
                </c:pt>
                <c:pt idx="14813">
                  <c:v>2.4936600000000002</c:v>
                </c:pt>
                <c:pt idx="14814">
                  <c:v>2.3673000000000002</c:v>
                </c:pt>
                <c:pt idx="14815">
                  <c:v>2.3586</c:v>
                </c:pt>
                <c:pt idx="14816">
                  <c:v>2.1693099999999998</c:v>
                </c:pt>
                <c:pt idx="14817">
                  <c:v>1.8223100000000001</c:v>
                </c:pt>
                <c:pt idx="14818">
                  <c:v>1.8304100000000001</c:v>
                </c:pt>
                <c:pt idx="14819">
                  <c:v>2.26329</c:v>
                </c:pt>
                <c:pt idx="14820">
                  <c:v>2.67841</c:v>
                </c:pt>
                <c:pt idx="14821">
                  <c:v>2.50481</c:v>
                </c:pt>
                <c:pt idx="14822">
                  <c:v>1.9304600000000001</c:v>
                </c:pt>
                <c:pt idx="14823">
                  <c:v>1.6933199999999999</c:v>
                </c:pt>
                <c:pt idx="14824">
                  <c:v>2.1185</c:v>
                </c:pt>
                <c:pt idx="14825">
                  <c:v>2.8902999999999999</c:v>
                </c:pt>
                <c:pt idx="14826">
                  <c:v>3.07504</c:v>
                </c:pt>
                <c:pt idx="14827">
                  <c:v>2.6032099999999998</c:v>
                </c:pt>
                <c:pt idx="14828">
                  <c:v>2.4452600000000002</c:v>
                </c:pt>
                <c:pt idx="14829">
                  <c:v>2.4034900000000001</c:v>
                </c:pt>
                <c:pt idx="14830">
                  <c:v>2.01315</c:v>
                </c:pt>
                <c:pt idx="14831">
                  <c:v>1.6231</c:v>
                </c:pt>
                <c:pt idx="14832">
                  <c:v>1.3043400000000001</c:v>
                </c:pt>
                <c:pt idx="14833">
                  <c:v>0.94578799999999996</c:v>
                </c:pt>
                <c:pt idx="14834">
                  <c:v>0.68993800000000005</c:v>
                </c:pt>
                <c:pt idx="14835">
                  <c:v>0.566805</c:v>
                </c:pt>
                <c:pt idx="14836">
                  <c:v>0.55507200000000001</c:v>
                </c:pt>
                <c:pt idx="14837">
                  <c:v>0.69769999999999999</c:v>
                </c:pt>
                <c:pt idx="14838">
                  <c:v>1.10351</c:v>
                </c:pt>
                <c:pt idx="14839">
                  <c:v>1.75125</c:v>
                </c:pt>
                <c:pt idx="14840">
                  <c:v>2.3858899999999998</c:v>
                </c:pt>
                <c:pt idx="14841">
                  <c:v>3.00698</c:v>
                </c:pt>
                <c:pt idx="14842">
                  <c:v>3.3894899999999999</c:v>
                </c:pt>
                <c:pt idx="14843">
                  <c:v>2.99823</c:v>
                </c:pt>
                <c:pt idx="14844">
                  <c:v>2.4494600000000002</c:v>
                </c:pt>
                <c:pt idx="14845">
                  <c:v>2.44109</c:v>
                </c:pt>
                <c:pt idx="14846">
                  <c:v>2.6695799999999998</c:v>
                </c:pt>
                <c:pt idx="14847">
                  <c:v>2.6794699999999998</c:v>
                </c:pt>
                <c:pt idx="14848">
                  <c:v>2.2181600000000001</c:v>
                </c:pt>
                <c:pt idx="14849">
                  <c:v>1.8749</c:v>
                </c:pt>
                <c:pt idx="14850">
                  <c:v>2.1062099999999999</c:v>
                </c:pt>
                <c:pt idx="14851">
                  <c:v>2.5722999999999998</c:v>
                </c:pt>
                <c:pt idx="14852">
                  <c:v>2.6056499999999998</c:v>
                </c:pt>
                <c:pt idx="14853">
                  <c:v>2.2898900000000002</c:v>
                </c:pt>
                <c:pt idx="14854">
                  <c:v>2.1128</c:v>
                </c:pt>
                <c:pt idx="14855">
                  <c:v>2.2175400000000001</c:v>
                </c:pt>
                <c:pt idx="14856">
                  <c:v>2.5393699999999999</c:v>
                </c:pt>
                <c:pt idx="14857">
                  <c:v>2.8796900000000001</c:v>
                </c:pt>
                <c:pt idx="14858">
                  <c:v>2.9186700000000001</c:v>
                </c:pt>
                <c:pt idx="14859">
                  <c:v>2.5876899999999998</c:v>
                </c:pt>
                <c:pt idx="14860">
                  <c:v>1.9611099999999999</c:v>
                </c:pt>
                <c:pt idx="14861">
                  <c:v>1.4660299999999999</c:v>
                </c:pt>
                <c:pt idx="14862">
                  <c:v>1.3509599999999999</c:v>
                </c:pt>
                <c:pt idx="14863">
                  <c:v>1.37842</c:v>
                </c:pt>
                <c:pt idx="14864">
                  <c:v>1.31463</c:v>
                </c:pt>
                <c:pt idx="14865">
                  <c:v>1.1365700000000001</c:v>
                </c:pt>
                <c:pt idx="14866">
                  <c:v>1.13828</c:v>
                </c:pt>
                <c:pt idx="14867">
                  <c:v>1.6837899999999999</c:v>
                </c:pt>
                <c:pt idx="14868">
                  <c:v>2.5693600000000001</c:v>
                </c:pt>
                <c:pt idx="14869">
                  <c:v>2.9392800000000001</c:v>
                </c:pt>
                <c:pt idx="14870">
                  <c:v>2.5613899999999998</c:v>
                </c:pt>
                <c:pt idx="14871">
                  <c:v>2.0558299999999998</c:v>
                </c:pt>
                <c:pt idx="14872">
                  <c:v>1.72706</c:v>
                </c:pt>
                <c:pt idx="14873">
                  <c:v>1.4918400000000001</c:v>
                </c:pt>
                <c:pt idx="14874">
                  <c:v>1.3375699999999999</c:v>
                </c:pt>
                <c:pt idx="14875">
                  <c:v>1.3316600000000001</c:v>
                </c:pt>
                <c:pt idx="14876">
                  <c:v>1.4597</c:v>
                </c:pt>
                <c:pt idx="14877">
                  <c:v>1.45079</c:v>
                </c:pt>
                <c:pt idx="14878">
                  <c:v>1.36019</c:v>
                </c:pt>
                <c:pt idx="14879">
                  <c:v>1.6038600000000001</c:v>
                </c:pt>
                <c:pt idx="14880">
                  <c:v>2.1002999999999998</c:v>
                </c:pt>
                <c:pt idx="14881">
                  <c:v>2.4603899999999999</c:v>
                </c:pt>
                <c:pt idx="14882">
                  <c:v>2.59958</c:v>
                </c:pt>
                <c:pt idx="14883">
                  <c:v>2.79623</c:v>
                </c:pt>
                <c:pt idx="14884">
                  <c:v>2.79738</c:v>
                </c:pt>
                <c:pt idx="14885">
                  <c:v>2.5245099999999998</c:v>
                </c:pt>
                <c:pt idx="14886">
                  <c:v>3.0554700000000001</c:v>
                </c:pt>
                <c:pt idx="14887">
                  <c:v>5.2218400000000003</c:v>
                </c:pt>
                <c:pt idx="14888">
                  <c:v>8.8187300000000004</c:v>
                </c:pt>
                <c:pt idx="14889">
                  <c:v>12.659599999999999</c:v>
                </c:pt>
                <c:pt idx="14890">
                  <c:v>15.8323</c:v>
                </c:pt>
                <c:pt idx="14891">
                  <c:v>17.216100000000001</c:v>
                </c:pt>
                <c:pt idx="14892">
                  <c:v>16.278500000000001</c:v>
                </c:pt>
                <c:pt idx="14893">
                  <c:v>13.3489</c:v>
                </c:pt>
                <c:pt idx="14894">
                  <c:v>9.3745899999999995</c:v>
                </c:pt>
                <c:pt idx="14895">
                  <c:v>6.5272300000000003</c:v>
                </c:pt>
                <c:pt idx="14896">
                  <c:v>5.3933299999999997</c:v>
                </c:pt>
                <c:pt idx="14897">
                  <c:v>4.7449199999999996</c:v>
                </c:pt>
                <c:pt idx="14898">
                  <c:v>4.0031299999999996</c:v>
                </c:pt>
                <c:pt idx="14899">
                  <c:v>3.9518399999999998</c:v>
                </c:pt>
                <c:pt idx="14900">
                  <c:v>3.9200699999999999</c:v>
                </c:pt>
                <c:pt idx="14901">
                  <c:v>3.44828</c:v>
                </c:pt>
                <c:pt idx="14902">
                  <c:v>3.1899099999999998</c:v>
                </c:pt>
                <c:pt idx="14903">
                  <c:v>3.2908900000000001</c:v>
                </c:pt>
                <c:pt idx="14904">
                  <c:v>2.9912999999999998</c:v>
                </c:pt>
                <c:pt idx="14905">
                  <c:v>2.19394</c:v>
                </c:pt>
                <c:pt idx="14906">
                  <c:v>1.5803799999999999</c:v>
                </c:pt>
                <c:pt idx="14907">
                  <c:v>1.33233</c:v>
                </c:pt>
                <c:pt idx="14908">
                  <c:v>1.1976199999999999</c:v>
                </c:pt>
                <c:pt idx="14909">
                  <c:v>1.08728</c:v>
                </c:pt>
                <c:pt idx="14910">
                  <c:v>1.15378</c:v>
                </c:pt>
                <c:pt idx="14911">
                  <c:v>1.4277599999999999</c:v>
                </c:pt>
                <c:pt idx="14912">
                  <c:v>1.5584100000000001</c:v>
                </c:pt>
                <c:pt idx="14913">
                  <c:v>1.4476</c:v>
                </c:pt>
                <c:pt idx="14914">
                  <c:v>1.6076999999999999</c:v>
                </c:pt>
                <c:pt idx="14915">
                  <c:v>2.15184</c:v>
                </c:pt>
                <c:pt idx="14916">
                  <c:v>2.6644700000000001</c:v>
                </c:pt>
                <c:pt idx="14917">
                  <c:v>2.5436299999999998</c:v>
                </c:pt>
                <c:pt idx="14918">
                  <c:v>1.92788</c:v>
                </c:pt>
                <c:pt idx="14919">
                  <c:v>1.43435</c:v>
                </c:pt>
                <c:pt idx="14920">
                  <c:v>1.2118500000000001</c:v>
                </c:pt>
                <c:pt idx="14921">
                  <c:v>1.33178</c:v>
                </c:pt>
                <c:pt idx="14922">
                  <c:v>1.58866</c:v>
                </c:pt>
                <c:pt idx="14923">
                  <c:v>1.71031</c:v>
                </c:pt>
                <c:pt idx="14924">
                  <c:v>1.6557900000000001</c:v>
                </c:pt>
                <c:pt idx="14925">
                  <c:v>1.5669900000000001</c:v>
                </c:pt>
                <c:pt idx="14926">
                  <c:v>1.6837299999999999</c:v>
                </c:pt>
                <c:pt idx="14927">
                  <c:v>2.1915200000000001</c:v>
                </c:pt>
                <c:pt idx="14928">
                  <c:v>3.2092000000000001</c:v>
                </c:pt>
                <c:pt idx="14929">
                  <c:v>4.1359599999999999</c:v>
                </c:pt>
                <c:pt idx="14930">
                  <c:v>4.0357500000000002</c:v>
                </c:pt>
                <c:pt idx="14931">
                  <c:v>3.4962599999999999</c:v>
                </c:pt>
                <c:pt idx="14932">
                  <c:v>3.50143</c:v>
                </c:pt>
                <c:pt idx="14933">
                  <c:v>3.8093699999999999</c:v>
                </c:pt>
                <c:pt idx="14934">
                  <c:v>4.2807899999999997</c:v>
                </c:pt>
                <c:pt idx="14935">
                  <c:v>4.9851200000000002</c:v>
                </c:pt>
                <c:pt idx="14936">
                  <c:v>5.47377</c:v>
                </c:pt>
                <c:pt idx="14937">
                  <c:v>5.6524299999999998</c:v>
                </c:pt>
                <c:pt idx="14938">
                  <c:v>6.2949099999999998</c:v>
                </c:pt>
                <c:pt idx="14939">
                  <c:v>6.67774</c:v>
                </c:pt>
                <c:pt idx="14940">
                  <c:v>5.8550399999999998</c:v>
                </c:pt>
                <c:pt idx="14941">
                  <c:v>4.9520099999999996</c:v>
                </c:pt>
                <c:pt idx="14942">
                  <c:v>4.7153400000000003</c:v>
                </c:pt>
                <c:pt idx="14943">
                  <c:v>4.8989900000000004</c:v>
                </c:pt>
                <c:pt idx="14944">
                  <c:v>5.3637199999999998</c:v>
                </c:pt>
                <c:pt idx="14945">
                  <c:v>5.6102800000000004</c:v>
                </c:pt>
                <c:pt idx="14946">
                  <c:v>5.4702400000000004</c:v>
                </c:pt>
                <c:pt idx="14947">
                  <c:v>5.1766899999999998</c:v>
                </c:pt>
                <c:pt idx="14948">
                  <c:v>4.6385399999999999</c:v>
                </c:pt>
                <c:pt idx="14949">
                  <c:v>4.7889900000000001</c:v>
                </c:pt>
                <c:pt idx="14950">
                  <c:v>5.4729099999999997</c:v>
                </c:pt>
                <c:pt idx="14951">
                  <c:v>5.6605600000000003</c:v>
                </c:pt>
                <c:pt idx="14952">
                  <c:v>5.3609900000000001</c:v>
                </c:pt>
                <c:pt idx="14953">
                  <c:v>5.1760400000000004</c:v>
                </c:pt>
                <c:pt idx="14954">
                  <c:v>4.9438300000000002</c:v>
                </c:pt>
                <c:pt idx="14955">
                  <c:v>4.7186300000000001</c:v>
                </c:pt>
                <c:pt idx="14956">
                  <c:v>4.8984100000000002</c:v>
                </c:pt>
                <c:pt idx="14957">
                  <c:v>5.3042199999999999</c:v>
                </c:pt>
                <c:pt idx="14958">
                  <c:v>5.2262599999999999</c:v>
                </c:pt>
                <c:pt idx="14959">
                  <c:v>4.79101</c:v>
                </c:pt>
                <c:pt idx="14960">
                  <c:v>4.4048400000000001</c:v>
                </c:pt>
                <c:pt idx="14961">
                  <c:v>4.0822700000000003</c:v>
                </c:pt>
                <c:pt idx="14962">
                  <c:v>4.0376000000000003</c:v>
                </c:pt>
                <c:pt idx="14963">
                  <c:v>3.96102</c:v>
                </c:pt>
                <c:pt idx="14964">
                  <c:v>3.6427700000000001</c:v>
                </c:pt>
                <c:pt idx="14965">
                  <c:v>3.4504000000000001</c:v>
                </c:pt>
                <c:pt idx="14966">
                  <c:v>3.7472099999999999</c:v>
                </c:pt>
                <c:pt idx="14967">
                  <c:v>4.5375500000000004</c:v>
                </c:pt>
                <c:pt idx="14968">
                  <c:v>5.6016000000000004</c:v>
                </c:pt>
                <c:pt idx="14969">
                  <c:v>6.8565399999999999</c:v>
                </c:pt>
                <c:pt idx="14970">
                  <c:v>7.4723199999999999</c:v>
                </c:pt>
                <c:pt idx="14971">
                  <c:v>6.8920199999999996</c:v>
                </c:pt>
                <c:pt idx="14972">
                  <c:v>5.2595099999999997</c:v>
                </c:pt>
                <c:pt idx="14973">
                  <c:v>3.8532199999999999</c:v>
                </c:pt>
                <c:pt idx="14974">
                  <c:v>3.3700299999999999</c:v>
                </c:pt>
                <c:pt idx="14975">
                  <c:v>3.3025099999999998</c:v>
                </c:pt>
                <c:pt idx="14976">
                  <c:v>3.0635500000000002</c:v>
                </c:pt>
                <c:pt idx="14977">
                  <c:v>2.7353000000000001</c:v>
                </c:pt>
                <c:pt idx="14978">
                  <c:v>2.6349200000000002</c:v>
                </c:pt>
                <c:pt idx="14979">
                  <c:v>3.0175999999999998</c:v>
                </c:pt>
                <c:pt idx="14980">
                  <c:v>3.8559000000000001</c:v>
                </c:pt>
                <c:pt idx="14981">
                  <c:v>4.3073600000000001</c:v>
                </c:pt>
                <c:pt idx="14982">
                  <c:v>3.6637400000000002</c:v>
                </c:pt>
                <c:pt idx="14983">
                  <c:v>3.1056300000000001</c:v>
                </c:pt>
                <c:pt idx="14984">
                  <c:v>2.9093100000000001</c:v>
                </c:pt>
                <c:pt idx="14985">
                  <c:v>2.6139899999999998</c:v>
                </c:pt>
                <c:pt idx="14986">
                  <c:v>2.1177899999999998</c:v>
                </c:pt>
                <c:pt idx="14987">
                  <c:v>1.9024799999999999</c:v>
                </c:pt>
                <c:pt idx="14988">
                  <c:v>2.31115</c:v>
                </c:pt>
                <c:pt idx="14989">
                  <c:v>2.6671999999999998</c:v>
                </c:pt>
                <c:pt idx="14990">
                  <c:v>2.3555700000000002</c:v>
                </c:pt>
                <c:pt idx="14991">
                  <c:v>1.8766099999999999</c:v>
                </c:pt>
                <c:pt idx="14992">
                  <c:v>1.62026</c:v>
                </c:pt>
                <c:pt idx="14993">
                  <c:v>1.8707100000000001</c:v>
                </c:pt>
                <c:pt idx="14994">
                  <c:v>2.8416899999999998</c:v>
                </c:pt>
                <c:pt idx="14995">
                  <c:v>3.7156099999999999</c:v>
                </c:pt>
                <c:pt idx="14996">
                  <c:v>3.82165</c:v>
                </c:pt>
                <c:pt idx="14997">
                  <c:v>4.1765499999999998</c:v>
                </c:pt>
                <c:pt idx="14998">
                  <c:v>5.3254799999999998</c:v>
                </c:pt>
                <c:pt idx="14999">
                  <c:v>5.9520400000000002</c:v>
                </c:pt>
                <c:pt idx="15000">
                  <c:v>5.15245</c:v>
                </c:pt>
                <c:pt idx="15001">
                  <c:v>4.1319100000000004</c:v>
                </c:pt>
                <c:pt idx="15002">
                  <c:v>3.5437599999999998</c:v>
                </c:pt>
                <c:pt idx="15003">
                  <c:v>3.2094800000000001</c:v>
                </c:pt>
                <c:pt idx="15004">
                  <c:v>3.2947099999999998</c:v>
                </c:pt>
                <c:pt idx="15005">
                  <c:v>3.6555800000000001</c:v>
                </c:pt>
                <c:pt idx="15006">
                  <c:v>3.58304</c:v>
                </c:pt>
                <c:pt idx="15007">
                  <c:v>2.9478599999999999</c:v>
                </c:pt>
                <c:pt idx="15008">
                  <c:v>2.3168000000000002</c:v>
                </c:pt>
                <c:pt idx="15009">
                  <c:v>1.99542</c:v>
                </c:pt>
                <c:pt idx="15010">
                  <c:v>2.1550799999999999</c:v>
                </c:pt>
                <c:pt idx="15011">
                  <c:v>2.8107199999999999</c:v>
                </c:pt>
                <c:pt idx="15012">
                  <c:v>2.8455400000000002</c:v>
                </c:pt>
                <c:pt idx="15013">
                  <c:v>3.7079200000000001</c:v>
                </c:pt>
                <c:pt idx="15014">
                  <c:v>2.2798099999999999</c:v>
                </c:pt>
                <c:pt idx="15015">
                  <c:v>3.6491500000000001</c:v>
                </c:pt>
                <c:pt idx="15016">
                  <c:v>2.45791</c:v>
                </c:pt>
                <c:pt idx="15017">
                  <c:v>3.2506400000000002</c:v>
                </c:pt>
                <c:pt idx="15018">
                  <c:v>3.8099099999999999</c:v>
                </c:pt>
                <c:pt idx="15019">
                  <c:v>3.8720699999999999</c:v>
                </c:pt>
                <c:pt idx="15020">
                  <c:v>3.6496400000000002</c:v>
                </c:pt>
                <c:pt idx="15021">
                  <c:v>3.0590999999999999</c:v>
                </c:pt>
                <c:pt idx="15022">
                  <c:v>2.4832100000000001</c:v>
                </c:pt>
                <c:pt idx="15023">
                  <c:v>2.0586500000000001</c:v>
                </c:pt>
                <c:pt idx="15024">
                  <c:v>1.8920399999999999</c:v>
                </c:pt>
                <c:pt idx="15025">
                  <c:v>2.0563099999999999</c:v>
                </c:pt>
                <c:pt idx="15026">
                  <c:v>2.1655500000000001</c:v>
                </c:pt>
                <c:pt idx="15027">
                  <c:v>1.89246</c:v>
                </c:pt>
                <c:pt idx="15028">
                  <c:v>1.79111</c:v>
                </c:pt>
                <c:pt idx="15029">
                  <c:v>2.3920599999999999</c:v>
                </c:pt>
                <c:pt idx="15030">
                  <c:v>3.28905</c:v>
                </c:pt>
                <c:pt idx="15031">
                  <c:v>3.5432100000000002</c:v>
                </c:pt>
                <c:pt idx="15032">
                  <c:v>2.8783400000000001</c:v>
                </c:pt>
                <c:pt idx="15033">
                  <c:v>1.84348</c:v>
                </c:pt>
                <c:pt idx="15034">
                  <c:v>1.3442799999999999</c:v>
                </c:pt>
                <c:pt idx="15035">
                  <c:v>1.49546</c:v>
                </c:pt>
                <c:pt idx="15036">
                  <c:v>2.2950699999999999</c:v>
                </c:pt>
                <c:pt idx="15037">
                  <c:v>3.2537699999999998</c:v>
                </c:pt>
                <c:pt idx="15038">
                  <c:v>3.63855</c:v>
                </c:pt>
                <c:pt idx="15039">
                  <c:v>3.2423600000000001</c:v>
                </c:pt>
                <c:pt idx="15040">
                  <c:v>2.45424</c:v>
                </c:pt>
                <c:pt idx="15041">
                  <c:v>2.0251000000000001</c:v>
                </c:pt>
                <c:pt idx="15042">
                  <c:v>2.39588</c:v>
                </c:pt>
                <c:pt idx="15043">
                  <c:v>2.9308399999999999</c:v>
                </c:pt>
                <c:pt idx="15044">
                  <c:v>2.8218200000000002</c:v>
                </c:pt>
                <c:pt idx="15045">
                  <c:v>2.4671400000000001</c:v>
                </c:pt>
                <c:pt idx="15046">
                  <c:v>2.5888800000000001</c:v>
                </c:pt>
                <c:pt idx="15047">
                  <c:v>2.6823700000000001</c:v>
                </c:pt>
                <c:pt idx="15048">
                  <c:v>2.2984599999999999</c:v>
                </c:pt>
                <c:pt idx="15049">
                  <c:v>2.0383399999999998</c:v>
                </c:pt>
                <c:pt idx="15050">
                  <c:v>2.1632199999999999</c:v>
                </c:pt>
                <c:pt idx="15051">
                  <c:v>2.3405900000000002</c:v>
                </c:pt>
                <c:pt idx="15052">
                  <c:v>2.4997099999999999</c:v>
                </c:pt>
                <c:pt idx="15053">
                  <c:v>2.8894000000000002</c:v>
                </c:pt>
                <c:pt idx="15054">
                  <c:v>3.08169</c:v>
                </c:pt>
                <c:pt idx="15055">
                  <c:v>2.7094100000000001</c:v>
                </c:pt>
                <c:pt idx="15056">
                  <c:v>2.15001</c:v>
                </c:pt>
                <c:pt idx="15057">
                  <c:v>2.2837299999999998</c:v>
                </c:pt>
                <c:pt idx="15058">
                  <c:v>2.8540700000000001</c:v>
                </c:pt>
                <c:pt idx="15059">
                  <c:v>3.1027499999999999</c:v>
                </c:pt>
                <c:pt idx="15060">
                  <c:v>2.8067700000000002</c:v>
                </c:pt>
                <c:pt idx="15061">
                  <c:v>2.36558</c:v>
                </c:pt>
                <c:pt idx="15062">
                  <c:v>2.2730700000000001</c:v>
                </c:pt>
                <c:pt idx="15063">
                  <c:v>2.2614100000000001</c:v>
                </c:pt>
                <c:pt idx="15064">
                  <c:v>2.19747</c:v>
                </c:pt>
                <c:pt idx="15065">
                  <c:v>1.9739800000000001</c:v>
                </c:pt>
                <c:pt idx="15066">
                  <c:v>1.6002799999999999</c:v>
                </c:pt>
                <c:pt idx="15067">
                  <c:v>1.3978699999999999</c:v>
                </c:pt>
                <c:pt idx="15068">
                  <c:v>1.3836299999999999</c:v>
                </c:pt>
                <c:pt idx="15069">
                  <c:v>1.4683200000000001</c:v>
                </c:pt>
                <c:pt idx="15070">
                  <c:v>1.5955900000000001</c:v>
                </c:pt>
                <c:pt idx="15071">
                  <c:v>1.6896500000000001</c:v>
                </c:pt>
                <c:pt idx="15072">
                  <c:v>1.62645</c:v>
                </c:pt>
                <c:pt idx="15073">
                  <c:v>1.36313</c:v>
                </c:pt>
                <c:pt idx="15074">
                  <c:v>1.0039</c:v>
                </c:pt>
                <c:pt idx="15075">
                  <c:v>0.75279300000000005</c:v>
                </c:pt>
                <c:pt idx="15076">
                  <c:v>0.63079300000000005</c:v>
                </c:pt>
                <c:pt idx="15077">
                  <c:v>0.55282500000000001</c:v>
                </c:pt>
                <c:pt idx="15078">
                  <c:v>0.52944199999999997</c:v>
                </c:pt>
                <c:pt idx="15079">
                  <c:v>0.54724399999999995</c:v>
                </c:pt>
                <c:pt idx="15080">
                  <c:v>0.61061699999999997</c:v>
                </c:pt>
                <c:pt idx="15081">
                  <c:v>0.78983999999999999</c:v>
                </c:pt>
                <c:pt idx="15082">
                  <c:v>1.13649</c:v>
                </c:pt>
                <c:pt idx="15083">
                  <c:v>1.5699399999999999</c:v>
                </c:pt>
                <c:pt idx="15084">
                  <c:v>1.66025</c:v>
                </c:pt>
                <c:pt idx="15085">
                  <c:v>1.3275600000000001</c:v>
                </c:pt>
                <c:pt idx="15086">
                  <c:v>1.19086</c:v>
                </c:pt>
                <c:pt idx="15087">
                  <c:v>1.2613099999999999</c:v>
                </c:pt>
                <c:pt idx="15088">
                  <c:v>1.3062</c:v>
                </c:pt>
                <c:pt idx="15089">
                  <c:v>1.3493999999999999</c:v>
                </c:pt>
                <c:pt idx="15090">
                  <c:v>1.4913000000000001</c:v>
                </c:pt>
                <c:pt idx="15091">
                  <c:v>1.6411899999999999</c:v>
                </c:pt>
                <c:pt idx="15092">
                  <c:v>1.49617</c:v>
                </c:pt>
                <c:pt idx="15093">
                  <c:v>1.15822</c:v>
                </c:pt>
                <c:pt idx="15094">
                  <c:v>0.93296999999999997</c:v>
                </c:pt>
                <c:pt idx="15095">
                  <c:v>0.77376999999999996</c:v>
                </c:pt>
                <c:pt idx="15096">
                  <c:v>0.70333599999999996</c:v>
                </c:pt>
                <c:pt idx="15097">
                  <c:v>0.78410500000000005</c:v>
                </c:pt>
                <c:pt idx="15098">
                  <c:v>0.99024100000000004</c:v>
                </c:pt>
                <c:pt idx="15099">
                  <c:v>1.2258</c:v>
                </c:pt>
                <c:pt idx="15100">
                  <c:v>1.24386</c:v>
                </c:pt>
                <c:pt idx="15101">
                  <c:v>1.0895999999999999</c:v>
                </c:pt>
                <c:pt idx="15102">
                  <c:v>1.12791</c:v>
                </c:pt>
                <c:pt idx="15103">
                  <c:v>1.59937</c:v>
                </c:pt>
                <c:pt idx="15104">
                  <c:v>2.46984</c:v>
                </c:pt>
                <c:pt idx="15105">
                  <c:v>2.996</c:v>
                </c:pt>
                <c:pt idx="15106">
                  <c:v>2.8665099999999999</c:v>
                </c:pt>
                <c:pt idx="15107">
                  <c:v>2.7151399999999999</c:v>
                </c:pt>
                <c:pt idx="15108">
                  <c:v>2.5986899999999999</c:v>
                </c:pt>
                <c:pt idx="15109">
                  <c:v>2.5520200000000002</c:v>
                </c:pt>
                <c:pt idx="15110">
                  <c:v>3.0711200000000001</c:v>
                </c:pt>
                <c:pt idx="15111">
                  <c:v>3.9466800000000002</c:v>
                </c:pt>
                <c:pt idx="15112">
                  <c:v>4.2820600000000004</c:v>
                </c:pt>
                <c:pt idx="15113">
                  <c:v>3.9841500000000001</c:v>
                </c:pt>
                <c:pt idx="15114">
                  <c:v>3.3861599999999998</c:v>
                </c:pt>
                <c:pt idx="15115">
                  <c:v>2.6000200000000002</c:v>
                </c:pt>
                <c:pt idx="15116">
                  <c:v>1.96791</c:v>
                </c:pt>
                <c:pt idx="15117">
                  <c:v>1.69174</c:v>
                </c:pt>
                <c:pt idx="15118">
                  <c:v>1.8120099999999999</c:v>
                </c:pt>
                <c:pt idx="15119">
                  <c:v>1.9627300000000001</c:v>
                </c:pt>
                <c:pt idx="15120">
                  <c:v>2.2523499999999999</c:v>
                </c:pt>
                <c:pt idx="15121">
                  <c:v>2.9119899999999999</c:v>
                </c:pt>
                <c:pt idx="15122">
                  <c:v>3.8130999999999999</c:v>
                </c:pt>
                <c:pt idx="15123">
                  <c:v>4.8760399999999997</c:v>
                </c:pt>
                <c:pt idx="15124">
                  <c:v>5.3927699999999996</c:v>
                </c:pt>
                <c:pt idx="15125">
                  <c:v>4.9136800000000003</c:v>
                </c:pt>
                <c:pt idx="15126">
                  <c:v>4.1881500000000003</c:v>
                </c:pt>
                <c:pt idx="15127">
                  <c:v>3.6631499999999999</c:v>
                </c:pt>
                <c:pt idx="15128">
                  <c:v>3.2823699999999998</c:v>
                </c:pt>
                <c:pt idx="15129">
                  <c:v>2.7227199999999998</c:v>
                </c:pt>
                <c:pt idx="15130">
                  <c:v>2.31881</c:v>
                </c:pt>
                <c:pt idx="15131">
                  <c:v>2.41411</c:v>
                </c:pt>
                <c:pt idx="15132">
                  <c:v>3.22092</c:v>
                </c:pt>
                <c:pt idx="15133">
                  <c:v>4.5949400000000002</c:v>
                </c:pt>
                <c:pt idx="15134">
                  <c:v>5.7751299999999999</c:v>
                </c:pt>
                <c:pt idx="15135">
                  <c:v>5.8697999999999997</c:v>
                </c:pt>
                <c:pt idx="15136">
                  <c:v>4.8134300000000003</c:v>
                </c:pt>
                <c:pt idx="15137">
                  <c:v>3.5844100000000001</c:v>
                </c:pt>
                <c:pt idx="15138">
                  <c:v>2.88137</c:v>
                </c:pt>
                <c:pt idx="15139">
                  <c:v>2.4398399999999998</c:v>
                </c:pt>
                <c:pt idx="15140">
                  <c:v>2.1473800000000001</c:v>
                </c:pt>
                <c:pt idx="15141">
                  <c:v>2.1046800000000001</c:v>
                </c:pt>
                <c:pt idx="15142">
                  <c:v>1.99217</c:v>
                </c:pt>
                <c:pt idx="15143">
                  <c:v>2.0681600000000002</c:v>
                </c:pt>
                <c:pt idx="15144">
                  <c:v>2.2438400000000001</c:v>
                </c:pt>
                <c:pt idx="15145">
                  <c:v>2.2035999999999998</c:v>
                </c:pt>
                <c:pt idx="15146">
                  <c:v>2.1668500000000002</c:v>
                </c:pt>
                <c:pt idx="15147">
                  <c:v>2.1398600000000001</c:v>
                </c:pt>
                <c:pt idx="15148">
                  <c:v>1.8750800000000001</c:v>
                </c:pt>
                <c:pt idx="15149">
                  <c:v>1.44797</c:v>
                </c:pt>
                <c:pt idx="15150">
                  <c:v>1.3343499999999999</c:v>
                </c:pt>
                <c:pt idx="15151">
                  <c:v>1.6258699999999999</c:v>
                </c:pt>
                <c:pt idx="15152">
                  <c:v>2.1067900000000002</c:v>
                </c:pt>
                <c:pt idx="15153">
                  <c:v>2.49038</c:v>
                </c:pt>
                <c:pt idx="15154">
                  <c:v>2.7071900000000002</c:v>
                </c:pt>
                <c:pt idx="15155">
                  <c:v>2.88157</c:v>
                </c:pt>
                <c:pt idx="15156">
                  <c:v>2.6084700000000001</c:v>
                </c:pt>
                <c:pt idx="15157">
                  <c:v>1.8548</c:v>
                </c:pt>
                <c:pt idx="15158">
                  <c:v>1.35846</c:v>
                </c:pt>
                <c:pt idx="15159">
                  <c:v>1.30677</c:v>
                </c:pt>
                <c:pt idx="15160">
                  <c:v>1.59612</c:v>
                </c:pt>
                <c:pt idx="15161">
                  <c:v>1.8642399999999999</c:v>
                </c:pt>
                <c:pt idx="15162">
                  <c:v>1.83914</c:v>
                </c:pt>
                <c:pt idx="15163">
                  <c:v>1.82233</c:v>
                </c:pt>
                <c:pt idx="15164">
                  <c:v>2.2690399999999999</c:v>
                </c:pt>
                <c:pt idx="15165">
                  <c:v>3.1504799999999999</c:v>
                </c:pt>
                <c:pt idx="15166">
                  <c:v>4.0102000000000002</c:v>
                </c:pt>
                <c:pt idx="15167">
                  <c:v>4.5206099999999996</c:v>
                </c:pt>
                <c:pt idx="15168">
                  <c:v>4.5643200000000004</c:v>
                </c:pt>
                <c:pt idx="15169">
                  <c:v>4.2163599999999999</c:v>
                </c:pt>
                <c:pt idx="15170">
                  <c:v>3.76356</c:v>
                </c:pt>
                <c:pt idx="15171">
                  <c:v>2.97295</c:v>
                </c:pt>
                <c:pt idx="15172">
                  <c:v>2.00814</c:v>
                </c:pt>
                <c:pt idx="15173">
                  <c:v>1.42164</c:v>
                </c:pt>
                <c:pt idx="15174">
                  <c:v>1.1998800000000001</c:v>
                </c:pt>
                <c:pt idx="15175">
                  <c:v>1.3234399999999999</c:v>
                </c:pt>
                <c:pt idx="15176">
                  <c:v>1.72699</c:v>
                </c:pt>
                <c:pt idx="15177">
                  <c:v>2.0322</c:v>
                </c:pt>
                <c:pt idx="15178">
                  <c:v>1.9074800000000001</c:v>
                </c:pt>
                <c:pt idx="15179">
                  <c:v>1.5976699999999999</c:v>
                </c:pt>
                <c:pt idx="15180">
                  <c:v>1.55999</c:v>
                </c:pt>
                <c:pt idx="15181">
                  <c:v>1.60948</c:v>
                </c:pt>
                <c:pt idx="15182">
                  <c:v>1.6273599999999999</c:v>
                </c:pt>
                <c:pt idx="15183">
                  <c:v>1.7617700000000001</c:v>
                </c:pt>
                <c:pt idx="15184">
                  <c:v>1.86391</c:v>
                </c:pt>
                <c:pt idx="15185">
                  <c:v>1.9006099999999999</c:v>
                </c:pt>
                <c:pt idx="15186">
                  <c:v>2.0532699999999999</c:v>
                </c:pt>
                <c:pt idx="15187">
                  <c:v>1.9545999999999999</c:v>
                </c:pt>
                <c:pt idx="15188">
                  <c:v>1.60842</c:v>
                </c:pt>
                <c:pt idx="15189">
                  <c:v>1.3616900000000001</c:v>
                </c:pt>
                <c:pt idx="15190">
                  <c:v>1.2894699999999999</c:v>
                </c:pt>
                <c:pt idx="15191">
                  <c:v>1.46967</c:v>
                </c:pt>
                <c:pt idx="15192">
                  <c:v>1.8622300000000001</c:v>
                </c:pt>
                <c:pt idx="15193">
                  <c:v>2.1576</c:v>
                </c:pt>
                <c:pt idx="15194">
                  <c:v>2.2532999999999999</c:v>
                </c:pt>
                <c:pt idx="15195">
                  <c:v>2.58907</c:v>
                </c:pt>
                <c:pt idx="15196">
                  <c:v>3.0635500000000002</c:v>
                </c:pt>
                <c:pt idx="15197">
                  <c:v>3.1952199999999999</c:v>
                </c:pt>
                <c:pt idx="15198">
                  <c:v>3.12114</c:v>
                </c:pt>
                <c:pt idx="15199">
                  <c:v>2.9823300000000001</c:v>
                </c:pt>
                <c:pt idx="15200">
                  <c:v>2.9638900000000001</c:v>
                </c:pt>
                <c:pt idx="15201">
                  <c:v>3.07647</c:v>
                </c:pt>
                <c:pt idx="15202">
                  <c:v>3.1303700000000001</c:v>
                </c:pt>
                <c:pt idx="15203">
                  <c:v>2.6971599999999998</c:v>
                </c:pt>
                <c:pt idx="15204">
                  <c:v>2.17916</c:v>
                </c:pt>
                <c:pt idx="15205">
                  <c:v>1.8900699999999999</c:v>
                </c:pt>
                <c:pt idx="15206">
                  <c:v>1.70618</c:v>
                </c:pt>
                <c:pt idx="15207">
                  <c:v>1.5631600000000001</c:v>
                </c:pt>
                <c:pt idx="15208">
                  <c:v>1.589</c:v>
                </c:pt>
                <c:pt idx="15209">
                  <c:v>2.0329299999999999</c:v>
                </c:pt>
                <c:pt idx="15210">
                  <c:v>2.7949700000000002</c:v>
                </c:pt>
                <c:pt idx="15211">
                  <c:v>3.51763</c:v>
                </c:pt>
                <c:pt idx="15212">
                  <c:v>4.0098599999999998</c:v>
                </c:pt>
                <c:pt idx="15213">
                  <c:v>3.7947799999999998</c:v>
                </c:pt>
                <c:pt idx="15214">
                  <c:v>2.9973200000000002</c:v>
                </c:pt>
                <c:pt idx="15215">
                  <c:v>2.3680300000000001</c:v>
                </c:pt>
                <c:pt idx="15216">
                  <c:v>2.2264300000000001</c:v>
                </c:pt>
                <c:pt idx="15217">
                  <c:v>2.5126599999999999</c:v>
                </c:pt>
                <c:pt idx="15218">
                  <c:v>3.0213299999999998</c:v>
                </c:pt>
                <c:pt idx="15219">
                  <c:v>3.2289099999999999</c:v>
                </c:pt>
                <c:pt idx="15220">
                  <c:v>2.7535500000000002</c:v>
                </c:pt>
                <c:pt idx="15221">
                  <c:v>2.30246</c:v>
                </c:pt>
                <c:pt idx="15222">
                  <c:v>1.9687399999999999</c:v>
                </c:pt>
                <c:pt idx="15223">
                  <c:v>1.8367199999999999</c:v>
                </c:pt>
                <c:pt idx="15224">
                  <c:v>2.1364200000000002</c:v>
                </c:pt>
                <c:pt idx="15225">
                  <c:v>3.3055599999999998</c:v>
                </c:pt>
                <c:pt idx="15226">
                  <c:v>5.2735099999999999</c:v>
                </c:pt>
                <c:pt idx="15227">
                  <c:v>6.9469599999999998</c:v>
                </c:pt>
                <c:pt idx="15228">
                  <c:v>7.2876000000000003</c:v>
                </c:pt>
                <c:pt idx="15229">
                  <c:v>6.82552</c:v>
                </c:pt>
                <c:pt idx="15230">
                  <c:v>6.01159</c:v>
                </c:pt>
                <c:pt idx="15231">
                  <c:v>4.57165</c:v>
                </c:pt>
                <c:pt idx="15232">
                  <c:v>3.06169</c:v>
                </c:pt>
                <c:pt idx="15233">
                  <c:v>2.1544599999999998</c:v>
                </c:pt>
                <c:pt idx="15234">
                  <c:v>1.88916</c:v>
                </c:pt>
                <c:pt idx="15235">
                  <c:v>1.81196</c:v>
                </c:pt>
                <c:pt idx="15236">
                  <c:v>1.54809</c:v>
                </c:pt>
                <c:pt idx="15237">
                  <c:v>1.24654</c:v>
                </c:pt>
                <c:pt idx="15238">
                  <c:v>1.1913499999999999</c:v>
                </c:pt>
                <c:pt idx="15239">
                  <c:v>1.5306200000000001</c:v>
                </c:pt>
                <c:pt idx="15240">
                  <c:v>1.9831300000000001</c:v>
                </c:pt>
                <c:pt idx="15241">
                  <c:v>1.9727699999999999</c:v>
                </c:pt>
                <c:pt idx="15242">
                  <c:v>1.52075</c:v>
                </c:pt>
                <c:pt idx="15243">
                  <c:v>1.2306600000000001</c:v>
                </c:pt>
                <c:pt idx="15244">
                  <c:v>1.3105</c:v>
                </c:pt>
                <c:pt idx="15245">
                  <c:v>1.4676499999999999</c:v>
                </c:pt>
                <c:pt idx="15246">
                  <c:v>1.33432</c:v>
                </c:pt>
                <c:pt idx="15247">
                  <c:v>1.1396599999999999</c:v>
                </c:pt>
                <c:pt idx="15248">
                  <c:v>1.1093999999999999</c:v>
                </c:pt>
                <c:pt idx="15249">
                  <c:v>1.35158</c:v>
                </c:pt>
                <c:pt idx="15250">
                  <c:v>1.8344400000000001</c:v>
                </c:pt>
                <c:pt idx="15251">
                  <c:v>2.5930499999999999</c:v>
                </c:pt>
                <c:pt idx="15252">
                  <c:v>3.6038399999999999</c:v>
                </c:pt>
                <c:pt idx="15253">
                  <c:v>4.4252900000000004</c:v>
                </c:pt>
                <c:pt idx="15254">
                  <c:v>5.1159400000000002</c:v>
                </c:pt>
                <c:pt idx="15255">
                  <c:v>5.48813</c:v>
                </c:pt>
                <c:pt idx="15256">
                  <c:v>5.0195699999999999</c:v>
                </c:pt>
                <c:pt idx="15257">
                  <c:v>4.4482600000000003</c:v>
                </c:pt>
                <c:pt idx="15258">
                  <c:v>3.9708800000000002</c:v>
                </c:pt>
                <c:pt idx="15259">
                  <c:v>3.2083599999999999</c:v>
                </c:pt>
                <c:pt idx="15260">
                  <c:v>2.6580300000000001</c:v>
                </c:pt>
                <c:pt idx="15261">
                  <c:v>2.6074099999999998</c:v>
                </c:pt>
                <c:pt idx="15262">
                  <c:v>2.8188</c:v>
                </c:pt>
                <c:pt idx="15263">
                  <c:v>3.02712</c:v>
                </c:pt>
                <c:pt idx="15264">
                  <c:v>3.0579700000000001</c:v>
                </c:pt>
                <c:pt idx="15265">
                  <c:v>3.11639</c:v>
                </c:pt>
                <c:pt idx="15266">
                  <c:v>3.4055300000000002</c:v>
                </c:pt>
                <c:pt idx="15267">
                  <c:v>3.7937699999999999</c:v>
                </c:pt>
                <c:pt idx="15268">
                  <c:v>3.9262100000000002</c:v>
                </c:pt>
                <c:pt idx="15269">
                  <c:v>3.8006500000000001</c:v>
                </c:pt>
                <c:pt idx="15270">
                  <c:v>3.5563899999999999</c:v>
                </c:pt>
                <c:pt idx="15271">
                  <c:v>3.1795</c:v>
                </c:pt>
                <c:pt idx="15272">
                  <c:v>2.9228200000000002</c:v>
                </c:pt>
                <c:pt idx="15273">
                  <c:v>3.1038600000000001</c:v>
                </c:pt>
                <c:pt idx="15274">
                  <c:v>3.20404</c:v>
                </c:pt>
                <c:pt idx="15275">
                  <c:v>2.8780999999999999</c:v>
                </c:pt>
                <c:pt idx="15276">
                  <c:v>2.7933400000000002</c:v>
                </c:pt>
                <c:pt idx="15277">
                  <c:v>2.8744700000000001</c:v>
                </c:pt>
                <c:pt idx="15278">
                  <c:v>2.83819</c:v>
                </c:pt>
                <c:pt idx="15279">
                  <c:v>2.9081000000000001</c:v>
                </c:pt>
                <c:pt idx="15280">
                  <c:v>3.3034699999999999</c:v>
                </c:pt>
                <c:pt idx="15281">
                  <c:v>3.7219899999999999</c:v>
                </c:pt>
                <c:pt idx="15282">
                  <c:v>3.9883000000000002</c:v>
                </c:pt>
                <c:pt idx="15283">
                  <c:v>3.7625799999999998</c:v>
                </c:pt>
                <c:pt idx="15284">
                  <c:v>3.1328399999999998</c:v>
                </c:pt>
                <c:pt idx="15285">
                  <c:v>2.6865199999999998</c:v>
                </c:pt>
                <c:pt idx="15286">
                  <c:v>2.6119500000000002</c:v>
                </c:pt>
                <c:pt idx="15287">
                  <c:v>2.6876799999999998</c:v>
                </c:pt>
                <c:pt idx="15288">
                  <c:v>2.6926100000000002</c:v>
                </c:pt>
                <c:pt idx="15289">
                  <c:v>2.4356300000000002</c:v>
                </c:pt>
                <c:pt idx="15290">
                  <c:v>2.1358899999999998</c:v>
                </c:pt>
                <c:pt idx="15291">
                  <c:v>2.1194199999999999</c:v>
                </c:pt>
                <c:pt idx="15292">
                  <c:v>2.61334</c:v>
                </c:pt>
                <c:pt idx="15293">
                  <c:v>3.4188299999999998</c:v>
                </c:pt>
                <c:pt idx="15294">
                  <c:v>3.7130100000000001</c:v>
                </c:pt>
                <c:pt idx="15295">
                  <c:v>3.4266800000000002</c:v>
                </c:pt>
                <c:pt idx="15296">
                  <c:v>3.5226500000000001</c:v>
                </c:pt>
                <c:pt idx="15297">
                  <c:v>4.0110599999999996</c:v>
                </c:pt>
                <c:pt idx="15298">
                  <c:v>4.5989100000000001</c:v>
                </c:pt>
                <c:pt idx="15299">
                  <c:v>4.8768900000000004</c:v>
                </c:pt>
                <c:pt idx="15300">
                  <c:v>5.0428899999999999</c:v>
                </c:pt>
                <c:pt idx="15301">
                  <c:v>5.6282699999999997</c:v>
                </c:pt>
                <c:pt idx="15302">
                  <c:v>6.8726799999999999</c:v>
                </c:pt>
                <c:pt idx="15303">
                  <c:v>8.6062700000000003</c:v>
                </c:pt>
                <c:pt idx="15304">
                  <c:v>9.80837</c:v>
                </c:pt>
                <c:pt idx="15305">
                  <c:v>10.382999999999999</c:v>
                </c:pt>
                <c:pt idx="15306">
                  <c:v>11.1532</c:v>
                </c:pt>
                <c:pt idx="15307">
                  <c:v>12.4038</c:v>
                </c:pt>
                <c:pt idx="15308">
                  <c:v>14.540699999999999</c:v>
                </c:pt>
                <c:pt idx="15309">
                  <c:v>17.932400000000001</c:v>
                </c:pt>
                <c:pt idx="15310">
                  <c:v>22.0608</c:v>
                </c:pt>
                <c:pt idx="15311">
                  <c:v>24.427600000000002</c:v>
                </c:pt>
                <c:pt idx="15312">
                  <c:v>25.973299999999998</c:v>
                </c:pt>
                <c:pt idx="15313">
                  <c:v>31.703299999999999</c:v>
                </c:pt>
                <c:pt idx="15314">
                  <c:v>43.119199999999999</c:v>
                </c:pt>
                <c:pt idx="15315">
                  <c:v>58.043700000000001</c:v>
                </c:pt>
                <c:pt idx="15316">
                  <c:v>71.730400000000003</c:v>
                </c:pt>
                <c:pt idx="15317">
                  <c:v>80.967699999999994</c:v>
                </c:pt>
                <c:pt idx="15318">
                  <c:v>86.103499999999997</c:v>
                </c:pt>
                <c:pt idx="15319">
                  <c:v>88.271799999999999</c:v>
                </c:pt>
                <c:pt idx="15320">
                  <c:v>87.3827</c:v>
                </c:pt>
                <c:pt idx="15321">
                  <c:v>83.331800000000001</c:v>
                </c:pt>
                <c:pt idx="15322">
                  <c:v>77.188699999999997</c:v>
                </c:pt>
                <c:pt idx="15323">
                  <c:v>65.167000000000002</c:v>
                </c:pt>
                <c:pt idx="15324">
                  <c:v>50.546399999999998</c:v>
                </c:pt>
                <c:pt idx="15325">
                  <c:v>39.734699999999997</c:v>
                </c:pt>
                <c:pt idx="15326">
                  <c:v>31.128799999999998</c:v>
                </c:pt>
                <c:pt idx="15327">
                  <c:v>24.681699999999999</c:v>
                </c:pt>
                <c:pt idx="15328">
                  <c:v>20.877199999999998</c:v>
                </c:pt>
                <c:pt idx="15329">
                  <c:v>19.253299999999999</c:v>
                </c:pt>
                <c:pt idx="15330">
                  <c:v>17.461099999999998</c:v>
                </c:pt>
                <c:pt idx="15331">
                  <c:v>14.8286</c:v>
                </c:pt>
                <c:pt idx="15332">
                  <c:v>12.8322</c:v>
                </c:pt>
                <c:pt idx="15333">
                  <c:v>11.9366</c:v>
                </c:pt>
                <c:pt idx="15334">
                  <c:v>11.4398</c:v>
                </c:pt>
                <c:pt idx="15335">
                  <c:v>10.952500000000001</c:v>
                </c:pt>
                <c:pt idx="15336">
                  <c:v>10.473599999999999</c:v>
                </c:pt>
                <c:pt idx="15337">
                  <c:v>10.9092</c:v>
                </c:pt>
                <c:pt idx="15338">
                  <c:v>11.599500000000001</c:v>
                </c:pt>
                <c:pt idx="15339">
                  <c:v>11.600899999999999</c:v>
                </c:pt>
                <c:pt idx="15340">
                  <c:v>11.190099999999999</c:v>
                </c:pt>
                <c:pt idx="15341">
                  <c:v>10.716100000000001</c:v>
                </c:pt>
                <c:pt idx="15342">
                  <c:v>9.5265299999999993</c:v>
                </c:pt>
                <c:pt idx="15343">
                  <c:v>7.8911699999999998</c:v>
                </c:pt>
                <c:pt idx="15344">
                  <c:v>6.97072</c:v>
                </c:pt>
                <c:pt idx="15345">
                  <c:v>7.1797199999999997</c:v>
                </c:pt>
                <c:pt idx="15346">
                  <c:v>7.6936</c:v>
                </c:pt>
                <c:pt idx="15347">
                  <c:v>7.7975000000000003</c:v>
                </c:pt>
                <c:pt idx="15348">
                  <c:v>7.0866600000000002</c:v>
                </c:pt>
                <c:pt idx="15349">
                  <c:v>6.0211300000000003</c:v>
                </c:pt>
                <c:pt idx="15350">
                  <c:v>5.3241899999999998</c:v>
                </c:pt>
                <c:pt idx="15351">
                  <c:v>4.6151499999999999</c:v>
                </c:pt>
                <c:pt idx="15352">
                  <c:v>3.8271700000000002</c:v>
                </c:pt>
                <c:pt idx="15353">
                  <c:v>3.5157500000000002</c:v>
                </c:pt>
                <c:pt idx="15354">
                  <c:v>3.5277699999999999</c:v>
                </c:pt>
                <c:pt idx="15355">
                  <c:v>3.44469</c:v>
                </c:pt>
                <c:pt idx="15356">
                  <c:v>3.18337</c:v>
                </c:pt>
                <c:pt idx="15357">
                  <c:v>2.8256100000000002</c:v>
                </c:pt>
                <c:pt idx="15358">
                  <c:v>2.7454999999999998</c:v>
                </c:pt>
                <c:pt idx="15359">
                  <c:v>3.1559499999999998</c:v>
                </c:pt>
                <c:pt idx="15360">
                  <c:v>3.9614199999999999</c:v>
                </c:pt>
                <c:pt idx="15361">
                  <c:v>5.3796299999999997</c:v>
                </c:pt>
                <c:pt idx="15362">
                  <c:v>6.5857900000000003</c:v>
                </c:pt>
                <c:pt idx="15363">
                  <c:v>6.2755400000000003</c:v>
                </c:pt>
                <c:pt idx="15364">
                  <c:v>5.2363200000000001</c:v>
                </c:pt>
                <c:pt idx="15365">
                  <c:v>4.2196300000000004</c:v>
                </c:pt>
                <c:pt idx="15366">
                  <c:v>3.4963299999999999</c:v>
                </c:pt>
                <c:pt idx="15367">
                  <c:v>2.8770199999999999</c:v>
                </c:pt>
                <c:pt idx="15368">
                  <c:v>2.2498399999999998</c:v>
                </c:pt>
                <c:pt idx="15369">
                  <c:v>1.97366</c:v>
                </c:pt>
                <c:pt idx="15370">
                  <c:v>2.2140499999999999</c:v>
                </c:pt>
                <c:pt idx="15371">
                  <c:v>2.5605899999999999</c:v>
                </c:pt>
                <c:pt idx="15372">
                  <c:v>2.6039099999999999</c:v>
                </c:pt>
                <c:pt idx="15373">
                  <c:v>2.69984</c:v>
                </c:pt>
                <c:pt idx="15374">
                  <c:v>3.1063100000000001</c:v>
                </c:pt>
                <c:pt idx="15375">
                  <c:v>3.6162700000000001</c:v>
                </c:pt>
                <c:pt idx="15376">
                  <c:v>3.7474599999999998</c:v>
                </c:pt>
                <c:pt idx="15377">
                  <c:v>3.41967</c:v>
                </c:pt>
                <c:pt idx="15378">
                  <c:v>3.484</c:v>
                </c:pt>
                <c:pt idx="15379">
                  <c:v>4.3973399999999998</c:v>
                </c:pt>
                <c:pt idx="15380">
                  <c:v>5.3735099999999996</c:v>
                </c:pt>
                <c:pt idx="15381">
                  <c:v>5.2313499999999999</c:v>
                </c:pt>
                <c:pt idx="15382">
                  <c:v>4.2301399999999996</c:v>
                </c:pt>
                <c:pt idx="15383">
                  <c:v>3.2876300000000001</c:v>
                </c:pt>
                <c:pt idx="15384">
                  <c:v>2.5723199999999999</c:v>
                </c:pt>
                <c:pt idx="15385">
                  <c:v>2.09015</c:v>
                </c:pt>
                <c:pt idx="15386">
                  <c:v>1.6484700000000001</c:v>
                </c:pt>
                <c:pt idx="15387">
                  <c:v>1.37588</c:v>
                </c:pt>
                <c:pt idx="15388">
                  <c:v>1.3136300000000001</c:v>
                </c:pt>
                <c:pt idx="15389">
                  <c:v>1.4873000000000001</c:v>
                </c:pt>
                <c:pt idx="15390">
                  <c:v>1.8971499999999999</c:v>
                </c:pt>
                <c:pt idx="15391">
                  <c:v>2.2345799999999998</c:v>
                </c:pt>
                <c:pt idx="15392">
                  <c:v>4.8303700000000003</c:v>
                </c:pt>
                <c:pt idx="15393">
                  <c:v>3.0640999999999998</c:v>
                </c:pt>
                <c:pt idx="15394">
                  <c:v>3.6414499999999999</c:v>
                </c:pt>
                <c:pt idx="15395">
                  <c:v>7.3753700000000002</c:v>
                </c:pt>
                <c:pt idx="15396">
                  <c:v>2.7625999999999999</c:v>
                </c:pt>
                <c:pt idx="15397">
                  <c:v>2.1155599999999999</c:v>
                </c:pt>
                <c:pt idx="15398">
                  <c:v>1.6832400000000001</c:v>
                </c:pt>
                <c:pt idx="15399">
                  <c:v>1.71957</c:v>
                </c:pt>
                <c:pt idx="15400">
                  <c:v>1.96051</c:v>
                </c:pt>
                <c:pt idx="15401">
                  <c:v>1.9165700000000001</c:v>
                </c:pt>
                <c:pt idx="15402">
                  <c:v>1.9473499999999999</c:v>
                </c:pt>
                <c:pt idx="15403">
                  <c:v>2.32667</c:v>
                </c:pt>
                <c:pt idx="15404">
                  <c:v>2.4454099999999999</c:v>
                </c:pt>
                <c:pt idx="15405">
                  <c:v>2.2016900000000001</c:v>
                </c:pt>
                <c:pt idx="15406">
                  <c:v>2.1133000000000002</c:v>
                </c:pt>
                <c:pt idx="15407">
                  <c:v>2.2427299999999999</c:v>
                </c:pt>
                <c:pt idx="15408">
                  <c:v>2.2524199999999999</c:v>
                </c:pt>
                <c:pt idx="15409">
                  <c:v>2.4969800000000002</c:v>
                </c:pt>
                <c:pt idx="15410">
                  <c:v>2.8021699999999998</c:v>
                </c:pt>
                <c:pt idx="15411">
                  <c:v>2.7398899999999999</c:v>
                </c:pt>
                <c:pt idx="15412">
                  <c:v>2.93336</c:v>
                </c:pt>
                <c:pt idx="15413">
                  <c:v>3.5107599999999999</c:v>
                </c:pt>
                <c:pt idx="15414">
                  <c:v>3.9530699999999999</c:v>
                </c:pt>
                <c:pt idx="15415">
                  <c:v>4.0818000000000003</c:v>
                </c:pt>
                <c:pt idx="15416">
                  <c:v>3.9707400000000002</c:v>
                </c:pt>
                <c:pt idx="15417">
                  <c:v>3.5286900000000001</c:v>
                </c:pt>
                <c:pt idx="15418">
                  <c:v>3.1729400000000001</c:v>
                </c:pt>
                <c:pt idx="15419">
                  <c:v>3.1002299999999998</c:v>
                </c:pt>
                <c:pt idx="15420">
                  <c:v>2.9894500000000002</c:v>
                </c:pt>
                <c:pt idx="15421">
                  <c:v>2.79312</c:v>
                </c:pt>
                <c:pt idx="15422">
                  <c:v>2.3685900000000002</c:v>
                </c:pt>
                <c:pt idx="15423">
                  <c:v>1.6830099999999999</c:v>
                </c:pt>
                <c:pt idx="15424">
                  <c:v>1.4431</c:v>
                </c:pt>
                <c:pt idx="15425">
                  <c:v>1.8267599999999999</c:v>
                </c:pt>
                <c:pt idx="15426">
                  <c:v>2.47092</c:v>
                </c:pt>
                <c:pt idx="15427">
                  <c:v>2.91568</c:v>
                </c:pt>
                <c:pt idx="15428">
                  <c:v>3.2632099999999999</c:v>
                </c:pt>
                <c:pt idx="15429">
                  <c:v>3.3736700000000002</c:v>
                </c:pt>
                <c:pt idx="15430">
                  <c:v>2.7821699999999998</c:v>
                </c:pt>
                <c:pt idx="15431">
                  <c:v>1.9676199999999999</c:v>
                </c:pt>
                <c:pt idx="15432">
                  <c:v>1.49525</c:v>
                </c:pt>
                <c:pt idx="15433">
                  <c:v>1.4544900000000001</c:v>
                </c:pt>
                <c:pt idx="15434">
                  <c:v>1.5660400000000001</c:v>
                </c:pt>
                <c:pt idx="15435">
                  <c:v>1.6854800000000001</c:v>
                </c:pt>
                <c:pt idx="15436">
                  <c:v>1.94712</c:v>
                </c:pt>
                <c:pt idx="15437">
                  <c:v>2.0926200000000001</c:v>
                </c:pt>
                <c:pt idx="15438">
                  <c:v>1.8289500000000001</c:v>
                </c:pt>
                <c:pt idx="15439">
                  <c:v>1.4729699999999999</c:v>
                </c:pt>
                <c:pt idx="15440">
                  <c:v>1.4318900000000001</c:v>
                </c:pt>
                <c:pt idx="15441">
                  <c:v>1.8374900000000001</c:v>
                </c:pt>
                <c:pt idx="15442">
                  <c:v>2.6277599999999999</c:v>
                </c:pt>
                <c:pt idx="15443">
                  <c:v>3.0434299999999999</c:v>
                </c:pt>
                <c:pt idx="15444">
                  <c:v>2.8457300000000001</c:v>
                </c:pt>
                <c:pt idx="15445">
                  <c:v>2.5994100000000002</c:v>
                </c:pt>
                <c:pt idx="15446">
                  <c:v>2.2532999999999999</c:v>
                </c:pt>
                <c:pt idx="15447">
                  <c:v>1.93936</c:v>
                </c:pt>
                <c:pt idx="15448">
                  <c:v>1.93666</c:v>
                </c:pt>
                <c:pt idx="15449">
                  <c:v>2.0444399999999998</c:v>
                </c:pt>
                <c:pt idx="15450">
                  <c:v>1.9627399999999999</c:v>
                </c:pt>
                <c:pt idx="15451">
                  <c:v>1.7412099999999999</c:v>
                </c:pt>
                <c:pt idx="15452">
                  <c:v>1.50874</c:v>
                </c:pt>
                <c:pt idx="15453">
                  <c:v>1.3021400000000001</c:v>
                </c:pt>
                <c:pt idx="15454">
                  <c:v>1.3939999999999999</c:v>
                </c:pt>
                <c:pt idx="15455">
                  <c:v>1.75579</c:v>
                </c:pt>
                <c:pt idx="15456">
                  <c:v>2.2750400000000002</c:v>
                </c:pt>
                <c:pt idx="15457">
                  <c:v>2.5767799999999998</c:v>
                </c:pt>
                <c:pt idx="15458">
                  <c:v>2.4676800000000001</c:v>
                </c:pt>
                <c:pt idx="15459">
                  <c:v>2.5175900000000002</c:v>
                </c:pt>
                <c:pt idx="15460">
                  <c:v>2.7981199999999999</c:v>
                </c:pt>
                <c:pt idx="15461">
                  <c:v>3.3759000000000001</c:v>
                </c:pt>
                <c:pt idx="15462">
                  <c:v>4.1399699999999999</c:v>
                </c:pt>
                <c:pt idx="15463">
                  <c:v>4.6480899999999998</c:v>
                </c:pt>
                <c:pt idx="15464">
                  <c:v>5.1032599999999997</c:v>
                </c:pt>
                <c:pt idx="15465">
                  <c:v>5.5741300000000003</c:v>
                </c:pt>
                <c:pt idx="15466">
                  <c:v>5.7056199999999997</c:v>
                </c:pt>
                <c:pt idx="15467">
                  <c:v>5.3651099999999996</c:v>
                </c:pt>
                <c:pt idx="15468">
                  <c:v>4.8696400000000004</c:v>
                </c:pt>
                <c:pt idx="15469">
                  <c:v>4.0941400000000003</c:v>
                </c:pt>
                <c:pt idx="15470">
                  <c:v>2.9522200000000001</c:v>
                </c:pt>
                <c:pt idx="15471">
                  <c:v>2.4155899999999999</c:v>
                </c:pt>
                <c:pt idx="15472">
                  <c:v>2.4487299999999999</c:v>
                </c:pt>
                <c:pt idx="15473">
                  <c:v>2.52582</c:v>
                </c:pt>
                <c:pt idx="15474">
                  <c:v>2.2662</c:v>
                </c:pt>
                <c:pt idx="15475">
                  <c:v>1.8236399999999999</c:v>
                </c:pt>
                <c:pt idx="15476">
                  <c:v>1.5946899999999999</c:v>
                </c:pt>
                <c:pt idx="15477">
                  <c:v>1.68682</c:v>
                </c:pt>
                <c:pt idx="15478">
                  <c:v>1.9476599999999999</c:v>
                </c:pt>
                <c:pt idx="15479">
                  <c:v>2.5291700000000001</c:v>
                </c:pt>
                <c:pt idx="15480">
                  <c:v>3.1023700000000001</c:v>
                </c:pt>
                <c:pt idx="15481">
                  <c:v>2.9826800000000002</c:v>
                </c:pt>
                <c:pt idx="15482">
                  <c:v>2.4690799999999999</c:v>
                </c:pt>
                <c:pt idx="15483">
                  <c:v>1.8771800000000001</c:v>
                </c:pt>
                <c:pt idx="15484">
                  <c:v>1.3577900000000001</c:v>
                </c:pt>
                <c:pt idx="15485">
                  <c:v>1.24495</c:v>
                </c:pt>
                <c:pt idx="15486">
                  <c:v>1.53742</c:v>
                </c:pt>
                <c:pt idx="15487">
                  <c:v>2.0694699999999999</c:v>
                </c:pt>
                <c:pt idx="15488">
                  <c:v>2.4895499999999999</c:v>
                </c:pt>
                <c:pt idx="15489">
                  <c:v>2.53783</c:v>
                </c:pt>
                <c:pt idx="15490">
                  <c:v>2.5121199999999999</c:v>
                </c:pt>
                <c:pt idx="15491">
                  <c:v>3.0922299999999998</c:v>
                </c:pt>
                <c:pt idx="15492">
                  <c:v>4.3198800000000004</c:v>
                </c:pt>
                <c:pt idx="15493">
                  <c:v>4.5885400000000001</c:v>
                </c:pt>
                <c:pt idx="15494">
                  <c:v>3.4880599999999999</c:v>
                </c:pt>
                <c:pt idx="15495">
                  <c:v>2.7037399999999998</c:v>
                </c:pt>
                <c:pt idx="15496">
                  <c:v>2.5934499999999998</c:v>
                </c:pt>
                <c:pt idx="15497">
                  <c:v>2.6672500000000001</c:v>
                </c:pt>
                <c:pt idx="15498">
                  <c:v>2.5499800000000001</c:v>
                </c:pt>
                <c:pt idx="15499">
                  <c:v>2.3273899999999998</c:v>
                </c:pt>
                <c:pt idx="15500">
                  <c:v>2.34687</c:v>
                </c:pt>
                <c:pt idx="15501">
                  <c:v>2.7757100000000001</c:v>
                </c:pt>
                <c:pt idx="15502">
                  <c:v>3.4072300000000002</c:v>
                </c:pt>
                <c:pt idx="15503">
                  <c:v>3.84599</c:v>
                </c:pt>
                <c:pt idx="15504">
                  <c:v>3.9173499999999999</c:v>
                </c:pt>
                <c:pt idx="15505">
                  <c:v>4.5435299999999996</c:v>
                </c:pt>
                <c:pt idx="15506">
                  <c:v>6.3577500000000002</c:v>
                </c:pt>
                <c:pt idx="15507">
                  <c:v>7.6311</c:v>
                </c:pt>
                <c:pt idx="15508">
                  <c:v>7.1100599999999998</c:v>
                </c:pt>
                <c:pt idx="15509">
                  <c:v>6.4939799999999996</c:v>
                </c:pt>
                <c:pt idx="15510">
                  <c:v>6.3263800000000003</c:v>
                </c:pt>
                <c:pt idx="15511">
                  <c:v>6.58955</c:v>
                </c:pt>
                <c:pt idx="15512">
                  <c:v>7.8194900000000001</c:v>
                </c:pt>
                <c:pt idx="15513">
                  <c:v>10.450900000000001</c:v>
                </c:pt>
                <c:pt idx="15514">
                  <c:v>13.1721</c:v>
                </c:pt>
                <c:pt idx="15515">
                  <c:v>13.7804</c:v>
                </c:pt>
                <c:pt idx="15516">
                  <c:v>12.4764</c:v>
                </c:pt>
                <c:pt idx="15517">
                  <c:v>10.53</c:v>
                </c:pt>
                <c:pt idx="15518">
                  <c:v>8.2907799999999998</c:v>
                </c:pt>
                <c:pt idx="15519">
                  <c:v>6.0159900000000004</c:v>
                </c:pt>
                <c:pt idx="15520">
                  <c:v>4.3962399999999997</c:v>
                </c:pt>
                <c:pt idx="15521">
                  <c:v>3.5813199999999998</c:v>
                </c:pt>
                <c:pt idx="15522">
                  <c:v>3.28857</c:v>
                </c:pt>
                <c:pt idx="15523">
                  <c:v>3.2721399999999998</c:v>
                </c:pt>
                <c:pt idx="15524">
                  <c:v>3.5270899999999998</c:v>
                </c:pt>
                <c:pt idx="15525">
                  <c:v>3.2977799999999999</c:v>
                </c:pt>
                <c:pt idx="15526">
                  <c:v>2.4383499999999998</c:v>
                </c:pt>
                <c:pt idx="15527">
                  <c:v>2.0010599999999998</c:v>
                </c:pt>
                <c:pt idx="15528">
                  <c:v>2.19102</c:v>
                </c:pt>
                <c:pt idx="15529">
                  <c:v>2.7526600000000001</c:v>
                </c:pt>
                <c:pt idx="15530">
                  <c:v>3.3066499999999999</c:v>
                </c:pt>
                <c:pt idx="15531">
                  <c:v>3.3787699999999998</c:v>
                </c:pt>
                <c:pt idx="15532">
                  <c:v>2.95078</c:v>
                </c:pt>
                <c:pt idx="15533">
                  <c:v>2.5844299999999998</c:v>
                </c:pt>
                <c:pt idx="15534">
                  <c:v>2.6458599999999999</c:v>
                </c:pt>
                <c:pt idx="15535">
                  <c:v>2.95323</c:v>
                </c:pt>
                <c:pt idx="15536">
                  <c:v>3.2426900000000001</c:v>
                </c:pt>
                <c:pt idx="15537">
                  <c:v>3.8234699999999999</c:v>
                </c:pt>
                <c:pt idx="15538">
                  <c:v>4.6041100000000004</c:v>
                </c:pt>
                <c:pt idx="15539">
                  <c:v>4.9751599999999998</c:v>
                </c:pt>
                <c:pt idx="15540">
                  <c:v>4.5957499999999998</c:v>
                </c:pt>
                <c:pt idx="15541">
                  <c:v>4.2707300000000004</c:v>
                </c:pt>
                <c:pt idx="15542">
                  <c:v>4.5760300000000003</c:v>
                </c:pt>
                <c:pt idx="15543">
                  <c:v>4.4023199999999996</c:v>
                </c:pt>
                <c:pt idx="15544">
                  <c:v>3.1120299999999999</c:v>
                </c:pt>
                <c:pt idx="15545">
                  <c:v>2.0454699999999999</c:v>
                </c:pt>
                <c:pt idx="15546">
                  <c:v>1.51467</c:v>
                </c:pt>
                <c:pt idx="15547">
                  <c:v>1.3384799999999999</c:v>
                </c:pt>
                <c:pt idx="15548">
                  <c:v>1.5379</c:v>
                </c:pt>
                <c:pt idx="15549">
                  <c:v>2.1093500000000001</c:v>
                </c:pt>
                <c:pt idx="15550">
                  <c:v>2.7280199999999999</c:v>
                </c:pt>
                <c:pt idx="15551">
                  <c:v>3.0091000000000001</c:v>
                </c:pt>
                <c:pt idx="15552">
                  <c:v>2.7144400000000002</c:v>
                </c:pt>
                <c:pt idx="15553">
                  <c:v>2.20295</c:v>
                </c:pt>
                <c:pt idx="15554">
                  <c:v>2.01112</c:v>
                </c:pt>
                <c:pt idx="15555">
                  <c:v>2.3170999999999999</c:v>
                </c:pt>
                <c:pt idx="15556">
                  <c:v>2.9317899999999999</c:v>
                </c:pt>
                <c:pt idx="15557">
                  <c:v>3.1129500000000001</c:v>
                </c:pt>
                <c:pt idx="15558">
                  <c:v>2.69922</c:v>
                </c:pt>
                <c:pt idx="15559">
                  <c:v>2.4480300000000002</c:v>
                </c:pt>
                <c:pt idx="15560">
                  <c:v>2.6685500000000002</c:v>
                </c:pt>
                <c:pt idx="15561">
                  <c:v>3.38767</c:v>
                </c:pt>
                <c:pt idx="15562">
                  <c:v>4.3275600000000001</c:v>
                </c:pt>
                <c:pt idx="15563">
                  <c:v>5.3541999999999996</c:v>
                </c:pt>
                <c:pt idx="15564">
                  <c:v>6.3103600000000002</c:v>
                </c:pt>
                <c:pt idx="15565">
                  <c:v>6.9522700000000004</c:v>
                </c:pt>
                <c:pt idx="15566">
                  <c:v>7.2776399999999999</c:v>
                </c:pt>
                <c:pt idx="15567">
                  <c:v>7.3091799999999996</c:v>
                </c:pt>
                <c:pt idx="15568">
                  <c:v>7.2857399999999997</c:v>
                </c:pt>
                <c:pt idx="15569">
                  <c:v>7.45648</c:v>
                </c:pt>
                <c:pt idx="15570">
                  <c:v>7.2710400000000002</c:v>
                </c:pt>
                <c:pt idx="15571">
                  <c:v>6.0618600000000002</c:v>
                </c:pt>
                <c:pt idx="15572">
                  <c:v>4.5021500000000003</c:v>
                </c:pt>
                <c:pt idx="15573">
                  <c:v>3.3832300000000002</c:v>
                </c:pt>
                <c:pt idx="15574">
                  <c:v>3.01186</c:v>
                </c:pt>
                <c:pt idx="15575">
                  <c:v>2.8772500000000001</c:v>
                </c:pt>
                <c:pt idx="15576">
                  <c:v>2.5371800000000002</c:v>
                </c:pt>
                <c:pt idx="15577">
                  <c:v>2.3308499999999999</c:v>
                </c:pt>
                <c:pt idx="15578">
                  <c:v>2.29956</c:v>
                </c:pt>
                <c:pt idx="15579">
                  <c:v>2.0870099999999998</c:v>
                </c:pt>
                <c:pt idx="15580">
                  <c:v>1.9594499999999999</c:v>
                </c:pt>
                <c:pt idx="15581">
                  <c:v>2.0525699999999998</c:v>
                </c:pt>
                <c:pt idx="15582">
                  <c:v>2.2126000000000001</c:v>
                </c:pt>
                <c:pt idx="15583">
                  <c:v>2.38428</c:v>
                </c:pt>
                <c:pt idx="15584">
                  <c:v>2.36985</c:v>
                </c:pt>
                <c:pt idx="15585">
                  <c:v>2.1607400000000001</c:v>
                </c:pt>
                <c:pt idx="15586">
                  <c:v>1.9715100000000001</c:v>
                </c:pt>
                <c:pt idx="15587">
                  <c:v>1.7970600000000001</c:v>
                </c:pt>
                <c:pt idx="15588">
                  <c:v>1.58883</c:v>
                </c:pt>
                <c:pt idx="15589">
                  <c:v>1.42988</c:v>
                </c:pt>
                <c:pt idx="15590">
                  <c:v>1.3331200000000001</c:v>
                </c:pt>
                <c:pt idx="15591">
                  <c:v>1.25196</c:v>
                </c:pt>
                <c:pt idx="15592">
                  <c:v>1.3977599999999999</c:v>
                </c:pt>
                <c:pt idx="15593">
                  <c:v>1.87402</c:v>
                </c:pt>
                <c:pt idx="15594">
                  <c:v>2.3121399999999999</c:v>
                </c:pt>
                <c:pt idx="15595">
                  <c:v>2.2277399999999998</c:v>
                </c:pt>
                <c:pt idx="15596">
                  <c:v>1.82805</c:v>
                </c:pt>
                <c:pt idx="15597">
                  <c:v>1.6841900000000001</c:v>
                </c:pt>
                <c:pt idx="15598">
                  <c:v>2.0338599999999998</c:v>
                </c:pt>
                <c:pt idx="15599">
                  <c:v>2.7077800000000001</c:v>
                </c:pt>
                <c:pt idx="15600">
                  <c:v>3.3628800000000001</c:v>
                </c:pt>
                <c:pt idx="15601">
                  <c:v>4.0651900000000003</c:v>
                </c:pt>
                <c:pt idx="15602">
                  <c:v>4.6365800000000004</c:v>
                </c:pt>
                <c:pt idx="15603">
                  <c:v>4.5077299999999996</c:v>
                </c:pt>
                <c:pt idx="15604">
                  <c:v>3.6068199999999999</c:v>
                </c:pt>
                <c:pt idx="15605">
                  <c:v>2.9482699999999999</c:v>
                </c:pt>
                <c:pt idx="15606">
                  <c:v>2.5098099999999999</c:v>
                </c:pt>
                <c:pt idx="15607">
                  <c:v>2.3014999999999999</c:v>
                </c:pt>
                <c:pt idx="15608">
                  <c:v>2.3725299999999998</c:v>
                </c:pt>
                <c:pt idx="15609">
                  <c:v>2.5879699999999999</c:v>
                </c:pt>
                <c:pt idx="15610">
                  <c:v>3.23841</c:v>
                </c:pt>
                <c:pt idx="15611">
                  <c:v>4.1172000000000004</c:v>
                </c:pt>
                <c:pt idx="15612">
                  <c:v>4.5949900000000001</c:v>
                </c:pt>
                <c:pt idx="15613">
                  <c:v>4.4237500000000001</c:v>
                </c:pt>
                <c:pt idx="15614">
                  <c:v>3.7436400000000001</c:v>
                </c:pt>
                <c:pt idx="15615">
                  <c:v>2.92536</c:v>
                </c:pt>
                <c:pt idx="15616">
                  <c:v>2.5255399999999999</c:v>
                </c:pt>
                <c:pt idx="15617">
                  <c:v>2.3096399999999999</c:v>
                </c:pt>
                <c:pt idx="15618">
                  <c:v>2.2854999999999999</c:v>
                </c:pt>
                <c:pt idx="15619">
                  <c:v>2.5844999999999998</c:v>
                </c:pt>
                <c:pt idx="15620">
                  <c:v>2.9080599999999999</c:v>
                </c:pt>
                <c:pt idx="15621">
                  <c:v>3.0051899999999998</c:v>
                </c:pt>
                <c:pt idx="15622">
                  <c:v>2.7934299999999999</c:v>
                </c:pt>
                <c:pt idx="15623">
                  <c:v>2.0838000000000001</c:v>
                </c:pt>
                <c:pt idx="15624">
                  <c:v>1.55637</c:v>
                </c:pt>
                <c:pt idx="15625">
                  <c:v>1.52938</c:v>
                </c:pt>
                <c:pt idx="15626">
                  <c:v>1.8346</c:v>
                </c:pt>
                <c:pt idx="15627">
                  <c:v>1.87558</c:v>
                </c:pt>
                <c:pt idx="15628">
                  <c:v>1.56776</c:v>
                </c:pt>
                <c:pt idx="15629">
                  <c:v>1.35015</c:v>
                </c:pt>
                <c:pt idx="15630">
                  <c:v>1.1261000000000001</c:v>
                </c:pt>
                <c:pt idx="15631">
                  <c:v>1.0031000000000001</c:v>
                </c:pt>
                <c:pt idx="15632">
                  <c:v>1.09633</c:v>
                </c:pt>
                <c:pt idx="15633">
                  <c:v>1.3190299999999999</c:v>
                </c:pt>
                <c:pt idx="15634">
                  <c:v>1.45957</c:v>
                </c:pt>
                <c:pt idx="15635">
                  <c:v>1.5519400000000001</c:v>
                </c:pt>
                <c:pt idx="15636">
                  <c:v>1.7132799999999999</c:v>
                </c:pt>
                <c:pt idx="15637">
                  <c:v>1.9980800000000001</c:v>
                </c:pt>
                <c:pt idx="15638">
                  <c:v>2.4999899999999999</c:v>
                </c:pt>
                <c:pt idx="15639">
                  <c:v>2.8436400000000002</c:v>
                </c:pt>
                <c:pt idx="15640">
                  <c:v>2.8206600000000002</c:v>
                </c:pt>
                <c:pt idx="15641">
                  <c:v>2.5653199999999998</c:v>
                </c:pt>
                <c:pt idx="15642">
                  <c:v>2.1231499999999999</c:v>
                </c:pt>
                <c:pt idx="15643">
                  <c:v>1.7750999999999999</c:v>
                </c:pt>
                <c:pt idx="15644">
                  <c:v>1.52101</c:v>
                </c:pt>
                <c:pt idx="15645">
                  <c:v>1.4689300000000001</c:v>
                </c:pt>
                <c:pt idx="15646">
                  <c:v>1.6527799999999999</c:v>
                </c:pt>
                <c:pt idx="15647">
                  <c:v>2.0064700000000002</c:v>
                </c:pt>
                <c:pt idx="15648">
                  <c:v>2.7880500000000001</c:v>
                </c:pt>
                <c:pt idx="15649">
                  <c:v>4.20932</c:v>
                </c:pt>
                <c:pt idx="15650">
                  <c:v>5.7590300000000001</c:v>
                </c:pt>
                <c:pt idx="15651">
                  <c:v>6.6184500000000002</c:v>
                </c:pt>
                <c:pt idx="15652">
                  <c:v>6.6761799999999996</c:v>
                </c:pt>
                <c:pt idx="15653">
                  <c:v>6.3574599999999997</c:v>
                </c:pt>
                <c:pt idx="15654">
                  <c:v>5.7864500000000003</c:v>
                </c:pt>
                <c:pt idx="15655">
                  <c:v>4.8203699999999996</c:v>
                </c:pt>
                <c:pt idx="15656">
                  <c:v>3.5226000000000002</c:v>
                </c:pt>
                <c:pt idx="15657">
                  <c:v>2.5476000000000001</c:v>
                </c:pt>
                <c:pt idx="15658">
                  <c:v>2.3559800000000002</c:v>
                </c:pt>
                <c:pt idx="15659">
                  <c:v>2.4486300000000001</c:v>
                </c:pt>
                <c:pt idx="15660">
                  <c:v>2.3407100000000001</c:v>
                </c:pt>
                <c:pt idx="15661">
                  <c:v>2.1234999999999999</c:v>
                </c:pt>
                <c:pt idx="15662">
                  <c:v>2.1273399999999998</c:v>
                </c:pt>
                <c:pt idx="15663">
                  <c:v>2.33081</c:v>
                </c:pt>
                <c:pt idx="15664">
                  <c:v>2.57857</c:v>
                </c:pt>
                <c:pt idx="15665">
                  <c:v>2.9424199999999998</c:v>
                </c:pt>
                <c:pt idx="15666">
                  <c:v>3.5136599999999998</c:v>
                </c:pt>
                <c:pt idx="15667">
                  <c:v>4.1674600000000002</c:v>
                </c:pt>
                <c:pt idx="15668">
                  <c:v>4.5090700000000004</c:v>
                </c:pt>
                <c:pt idx="15669">
                  <c:v>4.7076900000000004</c:v>
                </c:pt>
                <c:pt idx="15670">
                  <c:v>4.9369800000000001</c:v>
                </c:pt>
                <c:pt idx="15671">
                  <c:v>5.3795200000000003</c:v>
                </c:pt>
                <c:pt idx="15672">
                  <c:v>6.5117799999999999</c:v>
                </c:pt>
                <c:pt idx="15673">
                  <c:v>7.85541</c:v>
                </c:pt>
                <c:pt idx="15674">
                  <c:v>9.0315899999999996</c:v>
                </c:pt>
                <c:pt idx="15675">
                  <c:v>9.75305</c:v>
                </c:pt>
                <c:pt idx="15676">
                  <c:v>9.3399099999999997</c:v>
                </c:pt>
                <c:pt idx="15677">
                  <c:v>7.9725000000000001</c:v>
                </c:pt>
                <c:pt idx="15678">
                  <c:v>6.4546900000000003</c:v>
                </c:pt>
                <c:pt idx="15679">
                  <c:v>5.2394800000000004</c:v>
                </c:pt>
                <c:pt idx="15680">
                  <c:v>4.6065500000000004</c:v>
                </c:pt>
                <c:pt idx="15681">
                  <c:v>4.6948600000000003</c:v>
                </c:pt>
                <c:pt idx="15682">
                  <c:v>5.3682600000000003</c:v>
                </c:pt>
                <c:pt idx="15683">
                  <c:v>6.3790399999999998</c:v>
                </c:pt>
                <c:pt idx="15684">
                  <c:v>7.54589</c:v>
                </c:pt>
                <c:pt idx="15685">
                  <c:v>8.9292200000000008</c:v>
                </c:pt>
                <c:pt idx="15686">
                  <c:v>10.0488</c:v>
                </c:pt>
                <c:pt idx="15687">
                  <c:v>10.260400000000001</c:v>
                </c:pt>
                <c:pt idx="15688">
                  <c:v>10.1785</c:v>
                </c:pt>
                <c:pt idx="15689">
                  <c:v>10.9175</c:v>
                </c:pt>
                <c:pt idx="15690">
                  <c:v>12.3644</c:v>
                </c:pt>
                <c:pt idx="15691">
                  <c:v>13.9544</c:v>
                </c:pt>
                <c:pt idx="15692">
                  <c:v>15.2494</c:v>
                </c:pt>
                <c:pt idx="15693">
                  <c:v>15.8673</c:v>
                </c:pt>
                <c:pt idx="15694">
                  <c:v>16.089300000000001</c:v>
                </c:pt>
                <c:pt idx="15695">
                  <c:v>16.211500000000001</c:v>
                </c:pt>
                <c:pt idx="15696">
                  <c:v>15.4359</c:v>
                </c:pt>
                <c:pt idx="15697">
                  <c:v>13.894299999999999</c:v>
                </c:pt>
                <c:pt idx="15698">
                  <c:v>11.986499999999999</c:v>
                </c:pt>
                <c:pt idx="15699">
                  <c:v>10.3713</c:v>
                </c:pt>
                <c:pt idx="15700">
                  <c:v>9.3896800000000002</c:v>
                </c:pt>
                <c:pt idx="15701">
                  <c:v>8.5616699999999994</c:v>
                </c:pt>
                <c:pt idx="15702">
                  <c:v>7.5503200000000001</c:v>
                </c:pt>
                <c:pt idx="15703">
                  <c:v>6.8287500000000003</c:v>
                </c:pt>
                <c:pt idx="15704">
                  <c:v>6.9265499999999998</c:v>
                </c:pt>
                <c:pt idx="15705">
                  <c:v>7.5466199999999999</c:v>
                </c:pt>
                <c:pt idx="15706">
                  <c:v>7.5203100000000003</c:v>
                </c:pt>
                <c:pt idx="15707">
                  <c:v>6.2808799999999998</c:v>
                </c:pt>
                <c:pt idx="15708">
                  <c:v>4.8556900000000001</c:v>
                </c:pt>
                <c:pt idx="15709">
                  <c:v>4.0533200000000003</c:v>
                </c:pt>
                <c:pt idx="15710">
                  <c:v>3.6463399999999999</c:v>
                </c:pt>
                <c:pt idx="15711">
                  <c:v>3.41208</c:v>
                </c:pt>
                <c:pt idx="15712">
                  <c:v>3.3630300000000002</c:v>
                </c:pt>
                <c:pt idx="15713">
                  <c:v>3.76111</c:v>
                </c:pt>
                <c:pt idx="15714">
                  <c:v>4.8449099999999996</c:v>
                </c:pt>
                <c:pt idx="15715">
                  <c:v>6.0979599999999996</c:v>
                </c:pt>
                <c:pt idx="15716">
                  <c:v>6.73447</c:v>
                </c:pt>
                <c:pt idx="15717">
                  <c:v>6.4553000000000003</c:v>
                </c:pt>
                <c:pt idx="15718">
                  <c:v>5.6263699999999996</c:v>
                </c:pt>
                <c:pt idx="15719">
                  <c:v>5.1876899999999999</c:v>
                </c:pt>
                <c:pt idx="15720">
                  <c:v>5.1111700000000004</c:v>
                </c:pt>
                <c:pt idx="15721">
                  <c:v>5.0364300000000002</c:v>
                </c:pt>
                <c:pt idx="15722">
                  <c:v>5.2053500000000001</c:v>
                </c:pt>
                <c:pt idx="15723">
                  <c:v>5.8161899999999997</c:v>
                </c:pt>
                <c:pt idx="15724">
                  <c:v>5.7157400000000003</c:v>
                </c:pt>
                <c:pt idx="15725">
                  <c:v>4.4396599999999999</c:v>
                </c:pt>
                <c:pt idx="15726">
                  <c:v>3.45329</c:v>
                </c:pt>
                <c:pt idx="15727">
                  <c:v>3.06501</c:v>
                </c:pt>
                <c:pt idx="15728">
                  <c:v>3.2844500000000001</c:v>
                </c:pt>
                <c:pt idx="15729">
                  <c:v>3.72973</c:v>
                </c:pt>
                <c:pt idx="15730">
                  <c:v>3.6839</c:v>
                </c:pt>
                <c:pt idx="15731">
                  <c:v>3.3928699999999998</c:v>
                </c:pt>
                <c:pt idx="15732">
                  <c:v>3.7400199999999999</c:v>
                </c:pt>
                <c:pt idx="15733">
                  <c:v>4.4868199999999998</c:v>
                </c:pt>
                <c:pt idx="15734">
                  <c:v>4.9694200000000004</c:v>
                </c:pt>
                <c:pt idx="15735">
                  <c:v>4.7501199999999999</c:v>
                </c:pt>
                <c:pt idx="15736">
                  <c:v>3.6916199999999999</c:v>
                </c:pt>
                <c:pt idx="15737">
                  <c:v>2.7741199999999999</c:v>
                </c:pt>
                <c:pt idx="15738">
                  <c:v>2.3998599999999999</c:v>
                </c:pt>
                <c:pt idx="15739">
                  <c:v>2.30938</c:v>
                </c:pt>
                <c:pt idx="15740">
                  <c:v>2.5448400000000002</c:v>
                </c:pt>
                <c:pt idx="15741">
                  <c:v>2.9126799999999999</c:v>
                </c:pt>
                <c:pt idx="15742">
                  <c:v>2.8455400000000002</c:v>
                </c:pt>
                <c:pt idx="15743">
                  <c:v>2.43926</c:v>
                </c:pt>
                <c:pt idx="15744">
                  <c:v>2.4563999999999999</c:v>
                </c:pt>
                <c:pt idx="15745">
                  <c:v>3.0338599999999998</c:v>
                </c:pt>
                <c:pt idx="15746">
                  <c:v>3.92807</c:v>
                </c:pt>
                <c:pt idx="15747">
                  <c:v>5.2638600000000002</c:v>
                </c:pt>
                <c:pt idx="15748">
                  <c:v>7.30342</c:v>
                </c:pt>
                <c:pt idx="15749">
                  <c:v>8.7865099999999998</c:v>
                </c:pt>
                <c:pt idx="15750">
                  <c:v>8.3981300000000001</c:v>
                </c:pt>
                <c:pt idx="15751">
                  <c:v>6.7485400000000002</c:v>
                </c:pt>
                <c:pt idx="15752">
                  <c:v>5.5254700000000003</c:v>
                </c:pt>
                <c:pt idx="15753">
                  <c:v>4.9293100000000001</c:v>
                </c:pt>
                <c:pt idx="15754">
                  <c:v>4.0432100000000002</c:v>
                </c:pt>
                <c:pt idx="15755">
                  <c:v>3.3873600000000001</c:v>
                </c:pt>
                <c:pt idx="15756">
                  <c:v>3.4357799999999998</c:v>
                </c:pt>
                <c:pt idx="15757">
                  <c:v>3.85188</c:v>
                </c:pt>
                <c:pt idx="15758">
                  <c:v>4.1103800000000001</c:v>
                </c:pt>
                <c:pt idx="15759">
                  <c:v>4.4895699999999996</c:v>
                </c:pt>
                <c:pt idx="15760">
                  <c:v>3.8391099999999998</c:v>
                </c:pt>
                <c:pt idx="15761">
                  <c:v>5.0327700000000002</c:v>
                </c:pt>
                <c:pt idx="15762">
                  <c:v>3.78627</c:v>
                </c:pt>
                <c:pt idx="15763">
                  <c:v>4.4670699999999997</c:v>
                </c:pt>
                <c:pt idx="15764">
                  <c:v>3.7807499999999998</c:v>
                </c:pt>
                <c:pt idx="15765">
                  <c:v>3.59856</c:v>
                </c:pt>
                <c:pt idx="15766">
                  <c:v>2.8931800000000001</c:v>
                </c:pt>
                <c:pt idx="15767">
                  <c:v>2.4816099999999999</c:v>
                </c:pt>
                <c:pt idx="15768">
                  <c:v>2.6949299999999998</c:v>
                </c:pt>
                <c:pt idx="15769">
                  <c:v>3.31108</c:v>
                </c:pt>
                <c:pt idx="15770">
                  <c:v>4.0380599999999998</c:v>
                </c:pt>
                <c:pt idx="15771">
                  <c:v>4.7766900000000003</c:v>
                </c:pt>
                <c:pt idx="15772">
                  <c:v>5.0936500000000002</c:v>
                </c:pt>
                <c:pt idx="15773">
                  <c:v>4.5138999999999996</c:v>
                </c:pt>
                <c:pt idx="15774">
                  <c:v>3.5373899999999998</c:v>
                </c:pt>
                <c:pt idx="15775">
                  <c:v>2.9910100000000002</c:v>
                </c:pt>
                <c:pt idx="15776">
                  <c:v>2.9801000000000002</c:v>
                </c:pt>
                <c:pt idx="15777">
                  <c:v>3.3924699999999999</c:v>
                </c:pt>
                <c:pt idx="15778">
                  <c:v>3.7614999999999998</c:v>
                </c:pt>
                <c:pt idx="15779">
                  <c:v>3.7734800000000002</c:v>
                </c:pt>
                <c:pt idx="15780">
                  <c:v>3.5640900000000002</c:v>
                </c:pt>
                <c:pt idx="15781">
                  <c:v>3.3099799999999999</c:v>
                </c:pt>
                <c:pt idx="15782">
                  <c:v>3.1760899999999999</c:v>
                </c:pt>
                <c:pt idx="15783">
                  <c:v>3.9291399999999999</c:v>
                </c:pt>
                <c:pt idx="15784">
                  <c:v>5.4700800000000003</c:v>
                </c:pt>
                <c:pt idx="15785">
                  <c:v>6.7724500000000001</c:v>
                </c:pt>
                <c:pt idx="15786">
                  <c:v>7.1810799999999997</c:v>
                </c:pt>
                <c:pt idx="15787">
                  <c:v>6.8352700000000004</c:v>
                </c:pt>
                <c:pt idx="15788">
                  <c:v>5.7958699999999999</c:v>
                </c:pt>
                <c:pt idx="15789">
                  <c:v>4.8338400000000004</c:v>
                </c:pt>
                <c:pt idx="15790">
                  <c:v>4.5738599999999998</c:v>
                </c:pt>
                <c:pt idx="15791">
                  <c:v>5.4803800000000003</c:v>
                </c:pt>
                <c:pt idx="15792">
                  <c:v>6.3084899999999999</c:v>
                </c:pt>
                <c:pt idx="15793">
                  <c:v>6.4064699999999997</c:v>
                </c:pt>
                <c:pt idx="15794">
                  <c:v>6.1217899999999998</c:v>
                </c:pt>
                <c:pt idx="15795">
                  <c:v>6.0244099999999996</c:v>
                </c:pt>
                <c:pt idx="15796">
                  <c:v>6.0839499999999997</c:v>
                </c:pt>
                <c:pt idx="15797">
                  <c:v>6.08887</c:v>
                </c:pt>
                <c:pt idx="15798">
                  <c:v>6.0409100000000002</c:v>
                </c:pt>
                <c:pt idx="15799">
                  <c:v>5.3102099999999997</c:v>
                </c:pt>
                <c:pt idx="15800">
                  <c:v>4.2805099999999996</c:v>
                </c:pt>
                <c:pt idx="15801">
                  <c:v>3.3126000000000002</c:v>
                </c:pt>
                <c:pt idx="15802">
                  <c:v>2.8711799999999998</c:v>
                </c:pt>
                <c:pt idx="15803">
                  <c:v>3.6205799999999999</c:v>
                </c:pt>
                <c:pt idx="15804">
                  <c:v>5.7328700000000001</c:v>
                </c:pt>
                <c:pt idx="15805">
                  <c:v>8.8566000000000003</c:v>
                </c:pt>
                <c:pt idx="15806">
                  <c:v>11.2981</c:v>
                </c:pt>
                <c:pt idx="15807">
                  <c:v>11.2073</c:v>
                </c:pt>
                <c:pt idx="15808">
                  <c:v>9.2880900000000004</c:v>
                </c:pt>
                <c:pt idx="15809">
                  <c:v>7.3914999999999997</c:v>
                </c:pt>
                <c:pt idx="15810">
                  <c:v>5.3735499999999998</c:v>
                </c:pt>
                <c:pt idx="15811">
                  <c:v>3.3460200000000002</c:v>
                </c:pt>
                <c:pt idx="15812">
                  <c:v>2.1559200000000001</c:v>
                </c:pt>
                <c:pt idx="15813">
                  <c:v>1.8309599999999999</c:v>
                </c:pt>
                <c:pt idx="15814">
                  <c:v>2.02441</c:v>
                </c:pt>
                <c:pt idx="15815">
                  <c:v>2.3516499999999998</c:v>
                </c:pt>
                <c:pt idx="15816">
                  <c:v>2.2289099999999999</c:v>
                </c:pt>
                <c:pt idx="15817">
                  <c:v>1.8123</c:v>
                </c:pt>
                <c:pt idx="15818">
                  <c:v>1.77851</c:v>
                </c:pt>
                <c:pt idx="15819">
                  <c:v>2.2038899999999999</c:v>
                </c:pt>
                <c:pt idx="15820">
                  <c:v>2.4556300000000002</c:v>
                </c:pt>
                <c:pt idx="15821">
                  <c:v>2.0664400000000001</c:v>
                </c:pt>
                <c:pt idx="15822">
                  <c:v>1.6633800000000001</c:v>
                </c:pt>
                <c:pt idx="15823">
                  <c:v>1.6435599999999999</c:v>
                </c:pt>
                <c:pt idx="15824">
                  <c:v>1.79382</c:v>
                </c:pt>
                <c:pt idx="15825">
                  <c:v>2.08758</c:v>
                </c:pt>
                <c:pt idx="15826">
                  <c:v>2.62283</c:v>
                </c:pt>
                <c:pt idx="15827">
                  <c:v>3.1179600000000001</c:v>
                </c:pt>
                <c:pt idx="15828">
                  <c:v>3.4349500000000002</c:v>
                </c:pt>
                <c:pt idx="15829">
                  <c:v>3.7825199999999999</c:v>
                </c:pt>
                <c:pt idx="15830">
                  <c:v>4.2154800000000003</c:v>
                </c:pt>
                <c:pt idx="15831">
                  <c:v>4.6066099999999999</c:v>
                </c:pt>
                <c:pt idx="15832">
                  <c:v>4.5077100000000003</c:v>
                </c:pt>
                <c:pt idx="15833">
                  <c:v>4.3219399999999997</c:v>
                </c:pt>
                <c:pt idx="15834">
                  <c:v>4.3799400000000004</c:v>
                </c:pt>
                <c:pt idx="15835">
                  <c:v>4.2939800000000004</c:v>
                </c:pt>
                <c:pt idx="15836">
                  <c:v>3.9984299999999999</c:v>
                </c:pt>
                <c:pt idx="15837">
                  <c:v>3.3698100000000002</c:v>
                </c:pt>
                <c:pt idx="15838">
                  <c:v>2.8973200000000001</c:v>
                </c:pt>
                <c:pt idx="15839">
                  <c:v>2.9908000000000001</c:v>
                </c:pt>
                <c:pt idx="15840">
                  <c:v>3.8021600000000002</c:v>
                </c:pt>
                <c:pt idx="15841">
                  <c:v>5.6136799999999996</c:v>
                </c:pt>
                <c:pt idx="15842">
                  <c:v>7.8870300000000002</c:v>
                </c:pt>
                <c:pt idx="15843">
                  <c:v>9.1624800000000004</c:v>
                </c:pt>
                <c:pt idx="15844">
                  <c:v>9.2695699999999999</c:v>
                </c:pt>
                <c:pt idx="15845">
                  <c:v>9.9778800000000007</c:v>
                </c:pt>
                <c:pt idx="15846">
                  <c:v>10.5547</c:v>
                </c:pt>
                <c:pt idx="15847">
                  <c:v>9.5391999999999992</c:v>
                </c:pt>
                <c:pt idx="15848">
                  <c:v>7.8158599999999998</c:v>
                </c:pt>
                <c:pt idx="15849">
                  <c:v>6.3331200000000001</c:v>
                </c:pt>
                <c:pt idx="15850">
                  <c:v>4.8384400000000003</c:v>
                </c:pt>
                <c:pt idx="15851">
                  <c:v>3.4605899999999998</c:v>
                </c:pt>
                <c:pt idx="15852">
                  <c:v>2.6812100000000001</c:v>
                </c:pt>
                <c:pt idx="15853">
                  <c:v>2.41398</c:v>
                </c:pt>
                <c:pt idx="15854">
                  <c:v>2.4498700000000002</c:v>
                </c:pt>
                <c:pt idx="15855">
                  <c:v>2.4696500000000001</c:v>
                </c:pt>
                <c:pt idx="15856">
                  <c:v>2.6400600000000001</c:v>
                </c:pt>
                <c:pt idx="15857">
                  <c:v>3.1045199999999999</c:v>
                </c:pt>
                <c:pt idx="15858">
                  <c:v>3.4049900000000002</c:v>
                </c:pt>
                <c:pt idx="15859">
                  <c:v>3.2887200000000001</c:v>
                </c:pt>
                <c:pt idx="15860">
                  <c:v>2.8172600000000001</c:v>
                </c:pt>
                <c:pt idx="15861">
                  <c:v>2.3261699999999998</c:v>
                </c:pt>
                <c:pt idx="15862">
                  <c:v>2.40503</c:v>
                </c:pt>
                <c:pt idx="15863">
                  <c:v>3.5078800000000001</c:v>
                </c:pt>
                <c:pt idx="15864">
                  <c:v>4.8457699999999999</c:v>
                </c:pt>
                <c:pt idx="15865">
                  <c:v>4.7867699999999997</c:v>
                </c:pt>
                <c:pt idx="15866">
                  <c:v>3.85372</c:v>
                </c:pt>
                <c:pt idx="15867">
                  <c:v>3.5393699999999999</c:v>
                </c:pt>
                <c:pt idx="15868">
                  <c:v>3.71556</c:v>
                </c:pt>
                <c:pt idx="15869">
                  <c:v>4.0944799999999999</c:v>
                </c:pt>
                <c:pt idx="15870">
                  <c:v>4.7012099999999997</c:v>
                </c:pt>
                <c:pt idx="15871">
                  <c:v>4.76701</c:v>
                </c:pt>
                <c:pt idx="15872">
                  <c:v>4.0124899999999997</c:v>
                </c:pt>
                <c:pt idx="15873">
                  <c:v>3.5339100000000001</c:v>
                </c:pt>
                <c:pt idx="15874">
                  <c:v>3.58691</c:v>
                </c:pt>
                <c:pt idx="15875">
                  <c:v>3.5104099999999998</c:v>
                </c:pt>
                <c:pt idx="15876">
                  <c:v>3.4941300000000002</c:v>
                </c:pt>
                <c:pt idx="15877">
                  <c:v>3.9531499999999999</c:v>
                </c:pt>
                <c:pt idx="15878">
                  <c:v>4.2508600000000003</c:v>
                </c:pt>
                <c:pt idx="15879">
                  <c:v>3.6073900000000001</c:v>
                </c:pt>
                <c:pt idx="15880">
                  <c:v>2.9327299999999998</c:v>
                </c:pt>
                <c:pt idx="15881">
                  <c:v>2.90002</c:v>
                </c:pt>
                <c:pt idx="15882">
                  <c:v>3.3809800000000001</c:v>
                </c:pt>
                <c:pt idx="15883">
                  <c:v>3.9243100000000002</c:v>
                </c:pt>
                <c:pt idx="15884">
                  <c:v>4.0252999999999997</c:v>
                </c:pt>
                <c:pt idx="15885">
                  <c:v>3.8042899999999999</c:v>
                </c:pt>
                <c:pt idx="15886">
                  <c:v>3.8616700000000002</c:v>
                </c:pt>
                <c:pt idx="15887">
                  <c:v>3.7554400000000001</c:v>
                </c:pt>
                <c:pt idx="15888">
                  <c:v>3.40313</c:v>
                </c:pt>
                <c:pt idx="15889">
                  <c:v>3.4187400000000001</c:v>
                </c:pt>
                <c:pt idx="15890">
                  <c:v>4.0057600000000004</c:v>
                </c:pt>
                <c:pt idx="15891">
                  <c:v>4.5705600000000004</c:v>
                </c:pt>
                <c:pt idx="15892">
                  <c:v>4.2242899999999999</c:v>
                </c:pt>
                <c:pt idx="15893">
                  <c:v>3.4148000000000001</c:v>
                </c:pt>
                <c:pt idx="15894">
                  <c:v>2.9117700000000002</c:v>
                </c:pt>
                <c:pt idx="15895">
                  <c:v>2.5998700000000001</c:v>
                </c:pt>
                <c:pt idx="15896">
                  <c:v>2.3692000000000002</c:v>
                </c:pt>
                <c:pt idx="15897">
                  <c:v>2.3789799999999999</c:v>
                </c:pt>
                <c:pt idx="15898">
                  <c:v>2.5799699999999999</c:v>
                </c:pt>
                <c:pt idx="15899">
                  <c:v>2.6920999999999999</c:v>
                </c:pt>
                <c:pt idx="15900">
                  <c:v>2.5659200000000002</c:v>
                </c:pt>
                <c:pt idx="15901">
                  <c:v>2.0865499999999999</c:v>
                </c:pt>
                <c:pt idx="15902">
                  <c:v>1.72902</c:v>
                </c:pt>
                <c:pt idx="15903">
                  <c:v>1.7845599999999999</c:v>
                </c:pt>
                <c:pt idx="15904">
                  <c:v>2.0455800000000002</c:v>
                </c:pt>
                <c:pt idx="15905">
                  <c:v>2.1429100000000001</c:v>
                </c:pt>
                <c:pt idx="15906">
                  <c:v>2.3077999999999999</c:v>
                </c:pt>
                <c:pt idx="15907">
                  <c:v>2.68953</c:v>
                </c:pt>
                <c:pt idx="15908">
                  <c:v>2.77047</c:v>
                </c:pt>
                <c:pt idx="15909">
                  <c:v>2.5862699999999998</c:v>
                </c:pt>
                <c:pt idx="15910">
                  <c:v>2.6667100000000001</c:v>
                </c:pt>
                <c:pt idx="15911">
                  <c:v>2.9603100000000002</c:v>
                </c:pt>
                <c:pt idx="15912">
                  <c:v>3.0454300000000001</c:v>
                </c:pt>
                <c:pt idx="15913">
                  <c:v>3.1025299999999998</c:v>
                </c:pt>
                <c:pt idx="15914">
                  <c:v>3.5742500000000001</c:v>
                </c:pt>
                <c:pt idx="15915">
                  <c:v>4.2340799999999996</c:v>
                </c:pt>
                <c:pt idx="15916">
                  <c:v>4.7547899999999998</c:v>
                </c:pt>
                <c:pt idx="15917">
                  <c:v>4.6675000000000004</c:v>
                </c:pt>
                <c:pt idx="15918">
                  <c:v>4.0649600000000001</c:v>
                </c:pt>
                <c:pt idx="15919">
                  <c:v>3.7395299999999998</c:v>
                </c:pt>
                <c:pt idx="15920">
                  <c:v>3.8701699999999999</c:v>
                </c:pt>
                <c:pt idx="15921">
                  <c:v>3.9372400000000001</c:v>
                </c:pt>
                <c:pt idx="15922">
                  <c:v>3.9222899999999998</c:v>
                </c:pt>
                <c:pt idx="15923">
                  <c:v>3.5600999999999998</c:v>
                </c:pt>
                <c:pt idx="15924">
                  <c:v>2.77258</c:v>
                </c:pt>
                <c:pt idx="15925">
                  <c:v>1.9247799999999999</c:v>
                </c:pt>
                <c:pt idx="15926">
                  <c:v>1.54068</c:v>
                </c:pt>
                <c:pt idx="15927">
                  <c:v>1.7845299999999999</c:v>
                </c:pt>
                <c:pt idx="15928">
                  <c:v>2.5521500000000001</c:v>
                </c:pt>
                <c:pt idx="15929">
                  <c:v>3.2062900000000001</c:v>
                </c:pt>
                <c:pt idx="15930">
                  <c:v>3.3986499999999999</c:v>
                </c:pt>
                <c:pt idx="15931">
                  <c:v>3.47655</c:v>
                </c:pt>
                <c:pt idx="15932">
                  <c:v>3.2502300000000002</c:v>
                </c:pt>
                <c:pt idx="15933">
                  <c:v>2.8914200000000001</c:v>
                </c:pt>
                <c:pt idx="15934">
                  <c:v>2.9220700000000002</c:v>
                </c:pt>
                <c:pt idx="15935">
                  <c:v>3.4767299999999999</c:v>
                </c:pt>
                <c:pt idx="15936">
                  <c:v>4.22715</c:v>
                </c:pt>
                <c:pt idx="15937">
                  <c:v>4.7680699999999998</c:v>
                </c:pt>
                <c:pt idx="15938">
                  <c:v>4.8622899999999998</c:v>
                </c:pt>
                <c:pt idx="15939">
                  <c:v>4.6722999999999999</c:v>
                </c:pt>
                <c:pt idx="15940">
                  <c:v>4.5003000000000002</c:v>
                </c:pt>
                <c:pt idx="15941">
                  <c:v>4.0230899999999998</c:v>
                </c:pt>
                <c:pt idx="15942">
                  <c:v>3.2442199999999999</c:v>
                </c:pt>
                <c:pt idx="15943">
                  <c:v>2.6396299999999999</c:v>
                </c:pt>
                <c:pt idx="15944">
                  <c:v>2.5974900000000001</c:v>
                </c:pt>
                <c:pt idx="15945">
                  <c:v>3.2883100000000001</c:v>
                </c:pt>
                <c:pt idx="15946">
                  <c:v>4.1224100000000004</c:v>
                </c:pt>
                <c:pt idx="15947">
                  <c:v>4.2259399999999996</c:v>
                </c:pt>
                <c:pt idx="15948">
                  <c:v>3.89913</c:v>
                </c:pt>
                <c:pt idx="15949">
                  <c:v>3.94434</c:v>
                </c:pt>
                <c:pt idx="15950">
                  <c:v>4.6247199999999999</c:v>
                </c:pt>
                <c:pt idx="15951">
                  <c:v>5.82836</c:v>
                </c:pt>
                <c:pt idx="15952">
                  <c:v>7.33432</c:v>
                </c:pt>
                <c:pt idx="15953">
                  <c:v>8.4756199999999993</c:v>
                </c:pt>
                <c:pt idx="15954">
                  <c:v>8.6072900000000008</c:v>
                </c:pt>
                <c:pt idx="15955">
                  <c:v>7.6631400000000003</c:v>
                </c:pt>
                <c:pt idx="15956">
                  <c:v>5.91547</c:v>
                </c:pt>
                <c:pt idx="15957">
                  <c:v>4.40578</c:v>
                </c:pt>
                <c:pt idx="15958">
                  <c:v>3.6353200000000001</c:v>
                </c:pt>
                <c:pt idx="15959">
                  <c:v>3.51261</c:v>
                </c:pt>
                <c:pt idx="15960">
                  <c:v>3.3285800000000001</c:v>
                </c:pt>
                <c:pt idx="15961">
                  <c:v>2.9537300000000002</c:v>
                </c:pt>
                <c:pt idx="15962">
                  <c:v>2.4478900000000001</c:v>
                </c:pt>
                <c:pt idx="15963">
                  <c:v>1.8813800000000001</c:v>
                </c:pt>
                <c:pt idx="15964">
                  <c:v>1.64053</c:v>
                </c:pt>
                <c:pt idx="15965">
                  <c:v>1.6876800000000001</c:v>
                </c:pt>
                <c:pt idx="15966">
                  <c:v>1.8393200000000001</c:v>
                </c:pt>
                <c:pt idx="15967">
                  <c:v>2.1123099999999999</c:v>
                </c:pt>
                <c:pt idx="15968">
                  <c:v>2.3509699999999998</c:v>
                </c:pt>
                <c:pt idx="15969">
                  <c:v>2.2751899999999998</c:v>
                </c:pt>
                <c:pt idx="15970">
                  <c:v>2.1637400000000002</c:v>
                </c:pt>
                <c:pt idx="15971">
                  <c:v>2.4188999999999998</c:v>
                </c:pt>
                <c:pt idx="15972">
                  <c:v>2.71706</c:v>
                </c:pt>
                <c:pt idx="15973">
                  <c:v>2.7066699999999999</c:v>
                </c:pt>
                <c:pt idx="15974">
                  <c:v>2.7052900000000002</c:v>
                </c:pt>
                <c:pt idx="15975">
                  <c:v>2.6210100000000001</c:v>
                </c:pt>
                <c:pt idx="15976">
                  <c:v>2.3593700000000002</c:v>
                </c:pt>
                <c:pt idx="15977">
                  <c:v>1.96505</c:v>
                </c:pt>
                <c:pt idx="15978">
                  <c:v>1.6517999999999999</c:v>
                </c:pt>
                <c:pt idx="15979">
                  <c:v>1.4588099999999999</c:v>
                </c:pt>
                <c:pt idx="15980">
                  <c:v>1.3923300000000001</c:v>
                </c:pt>
                <c:pt idx="15981">
                  <c:v>1.35772</c:v>
                </c:pt>
                <c:pt idx="15982">
                  <c:v>1.2442</c:v>
                </c:pt>
                <c:pt idx="15983">
                  <c:v>1.0821099999999999</c:v>
                </c:pt>
                <c:pt idx="15984">
                  <c:v>1.1994499999999999</c:v>
                </c:pt>
                <c:pt idx="15985">
                  <c:v>1.4708000000000001</c:v>
                </c:pt>
                <c:pt idx="15986">
                  <c:v>1.4617899999999999</c:v>
                </c:pt>
                <c:pt idx="15987">
                  <c:v>1.28668</c:v>
                </c:pt>
                <c:pt idx="15988">
                  <c:v>1.4843999999999999</c:v>
                </c:pt>
                <c:pt idx="15989">
                  <c:v>2.20784</c:v>
                </c:pt>
                <c:pt idx="15990">
                  <c:v>3.1968999999999999</c:v>
                </c:pt>
                <c:pt idx="15991">
                  <c:v>4.08249</c:v>
                </c:pt>
                <c:pt idx="15992">
                  <c:v>4.48949</c:v>
                </c:pt>
                <c:pt idx="15993">
                  <c:v>4.1063000000000001</c:v>
                </c:pt>
                <c:pt idx="15994">
                  <c:v>3.4270100000000001</c:v>
                </c:pt>
                <c:pt idx="15995">
                  <c:v>2.8220200000000002</c:v>
                </c:pt>
                <c:pt idx="15996">
                  <c:v>2.80511</c:v>
                </c:pt>
                <c:pt idx="15997">
                  <c:v>3.5577399999999999</c:v>
                </c:pt>
                <c:pt idx="15998">
                  <c:v>4.3549100000000003</c:v>
                </c:pt>
                <c:pt idx="15999">
                  <c:v>4.40665</c:v>
                </c:pt>
                <c:pt idx="16000">
                  <c:v>3.81826</c:v>
                </c:pt>
                <c:pt idx="16001">
                  <c:v>3.0055399999999999</c:v>
                </c:pt>
                <c:pt idx="16002">
                  <c:v>2.4620500000000001</c:v>
                </c:pt>
                <c:pt idx="16003">
                  <c:v>2.5072199999999998</c:v>
                </c:pt>
                <c:pt idx="16004">
                  <c:v>3.1460300000000001</c:v>
                </c:pt>
                <c:pt idx="16005">
                  <c:v>4.0048199999999996</c:v>
                </c:pt>
                <c:pt idx="16006">
                  <c:v>4.5873999999999997</c:v>
                </c:pt>
                <c:pt idx="16007">
                  <c:v>4.3643700000000001</c:v>
                </c:pt>
                <c:pt idx="16008">
                  <c:v>3.3330000000000002</c:v>
                </c:pt>
                <c:pt idx="16009">
                  <c:v>2.2915399999999999</c:v>
                </c:pt>
                <c:pt idx="16010">
                  <c:v>1.88219</c:v>
                </c:pt>
                <c:pt idx="16011">
                  <c:v>1.90347</c:v>
                </c:pt>
                <c:pt idx="16012">
                  <c:v>1.8206199999999999</c:v>
                </c:pt>
                <c:pt idx="16013">
                  <c:v>1.44638</c:v>
                </c:pt>
                <c:pt idx="16014">
                  <c:v>1.1262000000000001</c:v>
                </c:pt>
                <c:pt idx="16015">
                  <c:v>0.96953900000000004</c:v>
                </c:pt>
                <c:pt idx="16016">
                  <c:v>0.98529199999999995</c:v>
                </c:pt>
                <c:pt idx="16017">
                  <c:v>1.23166</c:v>
                </c:pt>
                <c:pt idx="16018">
                  <c:v>1.4722500000000001</c:v>
                </c:pt>
                <c:pt idx="16019">
                  <c:v>1.49217</c:v>
                </c:pt>
                <c:pt idx="16020">
                  <c:v>1.63398</c:v>
                </c:pt>
                <c:pt idx="16021">
                  <c:v>2.1903600000000001</c:v>
                </c:pt>
                <c:pt idx="16022">
                  <c:v>2.8076500000000002</c:v>
                </c:pt>
                <c:pt idx="16023">
                  <c:v>2.8173499999999998</c:v>
                </c:pt>
                <c:pt idx="16024">
                  <c:v>2.3498700000000001</c:v>
                </c:pt>
                <c:pt idx="16025">
                  <c:v>2.2649499999999998</c:v>
                </c:pt>
                <c:pt idx="16026">
                  <c:v>2.7004199999999998</c:v>
                </c:pt>
                <c:pt idx="16027">
                  <c:v>3.3705699999999998</c:v>
                </c:pt>
                <c:pt idx="16028">
                  <c:v>4.2876200000000004</c:v>
                </c:pt>
                <c:pt idx="16029">
                  <c:v>5.4581299999999997</c:v>
                </c:pt>
                <c:pt idx="16030">
                  <c:v>6.6330400000000003</c:v>
                </c:pt>
                <c:pt idx="16031">
                  <c:v>7.1533800000000003</c:v>
                </c:pt>
                <c:pt idx="16032">
                  <c:v>6.6645099999999999</c:v>
                </c:pt>
                <c:pt idx="16033">
                  <c:v>5.8650700000000002</c:v>
                </c:pt>
                <c:pt idx="16034">
                  <c:v>5.5794100000000002</c:v>
                </c:pt>
                <c:pt idx="16035">
                  <c:v>5.3820899999999998</c:v>
                </c:pt>
                <c:pt idx="16036">
                  <c:v>5.08291</c:v>
                </c:pt>
                <c:pt idx="16037">
                  <c:v>4.9081900000000003</c:v>
                </c:pt>
                <c:pt idx="16038">
                  <c:v>4.7565999999999997</c:v>
                </c:pt>
                <c:pt idx="16039">
                  <c:v>4.5179799999999997</c:v>
                </c:pt>
                <c:pt idx="16040">
                  <c:v>3.8622200000000002</c:v>
                </c:pt>
                <c:pt idx="16041">
                  <c:v>2.92469</c:v>
                </c:pt>
                <c:pt idx="16042">
                  <c:v>2.48034</c:v>
                </c:pt>
                <c:pt idx="16043">
                  <c:v>2.5267499999999998</c:v>
                </c:pt>
                <c:pt idx="16044">
                  <c:v>3.0656699999999999</c:v>
                </c:pt>
                <c:pt idx="16045">
                  <c:v>3.4927899999999998</c:v>
                </c:pt>
                <c:pt idx="16046">
                  <c:v>3.3010899999999999</c:v>
                </c:pt>
                <c:pt idx="16047">
                  <c:v>2.8829899999999999</c:v>
                </c:pt>
                <c:pt idx="16048">
                  <c:v>2.8093699999999999</c:v>
                </c:pt>
                <c:pt idx="16049">
                  <c:v>3.1648800000000001</c:v>
                </c:pt>
                <c:pt idx="16050">
                  <c:v>3.96915</c:v>
                </c:pt>
                <c:pt idx="16051">
                  <c:v>5.3220599999999996</c:v>
                </c:pt>
                <c:pt idx="16052">
                  <c:v>6.1788299999999996</c:v>
                </c:pt>
                <c:pt idx="16053">
                  <c:v>5.6273099999999996</c:v>
                </c:pt>
                <c:pt idx="16054">
                  <c:v>4.9018499999999996</c:v>
                </c:pt>
                <c:pt idx="16055">
                  <c:v>4.51431</c:v>
                </c:pt>
                <c:pt idx="16056">
                  <c:v>4.0599699999999999</c:v>
                </c:pt>
                <c:pt idx="16057">
                  <c:v>3.7465600000000001</c:v>
                </c:pt>
                <c:pt idx="16058">
                  <c:v>3.99682</c:v>
                </c:pt>
                <c:pt idx="16059">
                  <c:v>4.4960199999999997</c:v>
                </c:pt>
                <c:pt idx="16060">
                  <c:v>4.3794700000000004</c:v>
                </c:pt>
                <c:pt idx="16061">
                  <c:v>3.5966999999999998</c:v>
                </c:pt>
                <c:pt idx="16062">
                  <c:v>3.1519699999999999</c:v>
                </c:pt>
                <c:pt idx="16063">
                  <c:v>3.4081000000000001</c:v>
                </c:pt>
                <c:pt idx="16064">
                  <c:v>4.0513000000000003</c:v>
                </c:pt>
                <c:pt idx="16065">
                  <c:v>4.5733199999999998</c:v>
                </c:pt>
                <c:pt idx="16066">
                  <c:v>4.8471900000000003</c:v>
                </c:pt>
                <c:pt idx="16067">
                  <c:v>4.7142600000000003</c:v>
                </c:pt>
                <c:pt idx="16068">
                  <c:v>4.1395999999999997</c:v>
                </c:pt>
                <c:pt idx="16069">
                  <c:v>3.8077399999999999</c:v>
                </c:pt>
                <c:pt idx="16070">
                  <c:v>3.7866900000000001</c:v>
                </c:pt>
                <c:pt idx="16071">
                  <c:v>3.7642099999999998</c:v>
                </c:pt>
                <c:pt idx="16072">
                  <c:v>3.8052100000000002</c:v>
                </c:pt>
                <c:pt idx="16073">
                  <c:v>4.3223399999999996</c:v>
                </c:pt>
                <c:pt idx="16074">
                  <c:v>4.90381</c:v>
                </c:pt>
                <c:pt idx="16075">
                  <c:v>4.8837700000000002</c:v>
                </c:pt>
                <c:pt idx="16076">
                  <c:v>4.54725</c:v>
                </c:pt>
                <c:pt idx="16077">
                  <c:v>4.4755799999999999</c:v>
                </c:pt>
                <c:pt idx="16078">
                  <c:v>4.6493799999999998</c:v>
                </c:pt>
                <c:pt idx="16079">
                  <c:v>4.5425800000000001</c:v>
                </c:pt>
                <c:pt idx="16080">
                  <c:v>4.3247099999999996</c:v>
                </c:pt>
                <c:pt idx="16081">
                  <c:v>4.7006800000000002</c:v>
                </c:pt>
                <c:pt idx="16082">
                  <c:v>5.8090400000000004</c:v>
                </c:pt>
                <c:pt idx="16083">
                  <c:v>7.1712499999999997</c:v>
                </c:pt>
                <c:pt idx="16084">
                  <c:v>7.4260900000000003</c:v>
                </c:pt>
                <c:pt idx="16085">
                  <c:v>6.59978</c:v>
                </c:pt>
                <c:pt idx="16086">
                  <c:v>6.25312</c:v>
                </c:pt>
                <c:pt idx="16087">
                  <c:v>5.8845400000000003</c:v>
                </c:pt>
                <c:pt idx="16088">
                  <c:v>5.1444299999999998</c:v>
                </c:pt>
                <c:pt idx="16089">
                  <c:v>5.0672600000000001</c:v>
                </c:pt>
                <c:pt idx="16090">
                  <c:v>5.6084100000000001</c:v>
                </c:pt>
                <c:pt idx="16091">
                  <c:v>6.1488100000000001</c:v>
                </c:pt>
                <c:pt idx="16092">
                  <c:v>6.7346700000000004</c:v>
                </c:pt>
                <c:pt idx="16093">
                  <c:v>7.9489299999999998</c:v>
                </c:pt>
                <c:pt idx="16094">
                  <c:v>9.3414400000000004</c:v>
                </c:pt>
                <c:pt idx="16095">
                  <c:v>10.051500000000001</c:v>
                </c:pt>
                <c:pt idx="16096">
                  <c:v>9.1383899999999993</c:v>
                </c:pt>
                <c:pt idx="16097">
                  <c:v>7.3003799999999996</c:v>
                </c:pt>
                <c:pt idx="16098">
                  <c:v>5.9577600000000004</c:v>
                </c:pt>
                <c:pt idx="16099">
                  <c:v>4.9533199999999997</c:v>
                </c:pt>
                <c:pt idx="16100">
                  <c:v>4.4637399999999996</c:v>
                </c:pt>
                <c:pt idx="16101">
                  <c:v>4.4286000000000003</c:v>
                </c:pt>
                <c:pt idx="16102">
                  <c:v>4.2730600000000001</c:v>
                </c:pt>
                <c:pt idx="16103">
                  <c:v>3.8742000000000001</c:v>
                </c:pt>
                <c:pt idx="16104">
                  <c:v>3.8837999999999999</c:v>
                </c:pt>
                <c:pt idx="16105">
                  <c:v>4.1318900000000003</c:v>
                </c:pt>
                <c:pt idx="16106">
                  <c:v>3.9794499999999999</c:v>
                </c:pt>
                <c:pt idx="16107">
                  <c:v>3.7302599999999999</c:v>
                </c:pt>
                <c:pt idx="16108">
                  <c:v>3.3849200000000002</c:v>
                </c:pt>
                <c:pt idx="16109">
                  <c:v>3.0522800000000001</c:v>
                </c:pt>
                <c:pt idx="16110">
                  <c:v>3.0634999999999999</c:v>
                </c:pt>
                <c:pt idx="16111">
                  <c:v>2.97234</c:v>
                </c:pt>
                <c:pt idx="16112">
                  <c:v>2.7729599999999999</c:v>
                </c:pt>
                <c:pt idx="16113">
                  <c:v>2.8707600000000002</c:v>
                </c:pt>
                <c:pt idx="16114">
                  <c:v>2.92746</c:v>
                </c:pt>
                <c:pt idx="16115">
                  <c:v>2.73176</c:v>
                </c:pt>
                <c:pt idx="16116">
                  <c:v>2.1901700000000002</c:v>
                </c:pt>
                <c:pt idx="16117">
                  <c:v>1.73627</c:v>
                </c:pt>
                <c:pt idx="16118">
                  <c:v>1.67848</c:v>
                </c:pt>
                <c:pt idx="16119">
                  <c:v>1.9816100000000001</c:v>
                </c:pt>
                <c:pt idx="16120">
                  <c:v>2.5510799999999998</c:v>
                </c:pt>
                <c:pt idx="16121">
                  <c:v>3.1954199999999999</c:v>
                </c:pt>
                <c:pt idx="16122">
                  <c:v>3.6289899999999999</c:v>
                </c:pt>
                <c:pt idx="16123">
                  <c:v>3.3918599999999999</c:v>
                </c:pt>
                <c:pt idx="16124">
                  <c:v>2.8355999999999999</c:v>
                </c:pt>
                <c:pt idx="16125">
                  <c:v>2.5469200000000001</c:v>
                </c:pt>
                <c:pt idx="16126">
                  <c:v>2.4938699999999998</c:v>
                </c:pt>
                <c:pt idx="16127">
                  <c:v>2.8321000000000001</c:v>
                </c:pt>
                <c:pt idx="16128">
                  <c:v>3.4982899999999999</c:v>
                </c:pt>
                <c:pt idx="16129">
                  <c:v>3.8692000000000002</c:v>
                </c:pt>
                <c:pt idx="16130">
                  <c:v>3.6530100000000001</c:v>
                </c:pt>
                <c:pt idx="16131">
                  <c:v>3.4702099999999998</c:v>
                </c:pt>
                <c:pt idx="16132">
                  <c:v>3.8846400000000001</c:v>
                </c:pt>
                <c:pt idx="16133">
                  <c:v>4.5999499999999998</c:v>
                </c:pt>
                <c:pt idx="16134">
                  <c:v>4.9093799999999996</c:v>
                </c:pt>
                <c:pt idx="16135">
                  <c:v>4.3407099999999996</c:v>
                </c:pt>
                <c:pt idx="16136">
                  <c:v>3.5919300000000001</c:v>
                </c:pt>
                <c:pt idx="16137">
                  <c:v>3.5205500000000001</c:v>
                </c:pt>
                <c:pt idx="16138">
                  <c:v>3.5144000000000002</c:v>
                </c:pt>
                <c:pt idx="16139">
                  <c:v>3.1167600000000002</c:v>
                </c:pt>
                <c:pt idx="16140">
                  <c:v>3.0847600000000002</c:v>
                </c:pt>
                <c:pt idx="16141">
                  <c:v>4.1447099999999999</c:v>
                </c:pt>
                <c:pt idx="16142">
                  <c:v>8.2257999999999996</c:v>
                </c:pt>
                <c:pt idx="16143">
                  <c:v>5.8762299999999996</c:v>
                </c:pt>
                <c:pt idx="16144">
                  <c:v>13.300700000000001</c:v>
                </c:pt>
                <c:pt idx="16145">
                  <c:v>5.9585499999999998</c:v>
                </c:pt>
                <c:pt idx="16146">
                  <c:v>17.010999999999999</c:v>
                </c:pt>
                <c:pt idx="16147">
                  <c:v>18.278400000000001</c:v>
                </c:pt>
                <c:pt idx="16148">
                  <c:v>17.084399999999999</c:v>
                </c:pt>
                <c:pt idx="16149">
                  <c:v>13.15</c:v>
                </c:pt>
                <c:pt idx="16150">
                  <c:v>8.8585399999999996</c:v>
                </c:pt>
                <c:pt idx="16151">
                  <c:v>6.0793100000000004</c:v>
                </c:pt>
                <c:pt idx="16152">
                  <c:v>4.7430000000000003</c:v>
                </c:pt>
                <c:pt idx="16153">
                  <c:v>4.3565399999999999</c:v>
                </c:pt>
                <c:pt idx="16154">
                  <c:v>3.95756</c:v>
                </c:pt>
                <c:pt idx="16155">
                  <c:v>3.2362899999999999</c:v>
                </c:pt>
                <c:pt idx="16156">
                  <c:v>2.7960699999999998</c:v>
                </c:pt>
                <c:pt idx="16157">
                  <c:v>2.4449299999999998</c:v>
                </c:pt>
                <c:pt idx="16158">
                  <c:v>2.16079</c:v>
                </c:pt>
                <c:pt idx="16159">
                  <c:v>2.7709899999999998</c:v>
                </c:pt>
                <c:pt idx="16160">
                  <c:v>4.8263800000000003</c:v>
                </c:pt>
                <c:pt idx="16161">
                  <c:v>6.8103999999999996</c:v>
                </c:pt>
                <c:pt idx="16162">
                  <c:v>6.83277</c:v>
                </c:pt>
                <c:pt idx="16163">
                  <c:v>6.0023400000000002</c:v>
                </c:pt>
                <c:pt idx="16164">
                  <c:v>4.9139999999999997</c:v>
                </c:pt>
                <c:pt idx="16165">
                  <c:v>3.2471700000000001</c:v>
                </c:pt>
                <c:pt idx="16166">
                  <c:v>1.9805699999999999</c:v>
                </c:pt>
                <c:pt idx="16167">
                  <c:v>1.3599600000000001</c:v>
                </c:pt>
                <c:pt idx="16168">
                  <c:v>1.1630100000000001</c:v>
                </c:pt>
                <c:pt idx="16169">
                  <c:v>1.34297</c:v>
                </c:pt>
                <c:pt idx="16170">
                  <c:v>1.7271300000000001</c:v>
                </c:pt>
                <c:pt idx="16171">
                  <c:v>1.91666</c:v>
                </c:pt>
                <c:pt idx="16172">
                  <c:v>1.77739</c:v>
                </c:pt>
                <c:pt idx="16173">
                  <c:v>1.4704900000000001</c:v>
                </c:pt>
                <c:pt idx="16174">
                  <c:v>1.2796799999999999</c:v>
                </c:pt>
                <c:pt idx="16175">
                  <c:v>1.3226800000000001</c:v>
                </c:pt>
                <c:pt idx="16176">
                  <c:v>1.6453599999999999</c:v>
                </c:pt>
                <c:pt idx="16177">
                  <c:v>2.2660900000000002</c:v>
                </c:pt>
                <c:pt idx="16178">
                  <c:v>2.7312400000000001</c:v>
                </c:pt>
                <c:pt idx="16179">
                  <c:v>2.5264600000000002</c:v>
                </c:pt>
                <c:pt idx="16180">
                  <c:v>1.9618800000000001</c:v>
                </c:pt>
                <c:pt idx="16181">
                  <c:v>1.47563</c:v>
                </c:pt>
                <c:pt idx="16182">
                  <c:v>1.23089</c:v>
                </c:pt>
                <c:pt idx="16183">
                  <c:v>1.1545099999999999</c:v>
                </c:pt>
                <c:pt idx="16184">
                  <c:v>1.25078</c:v>
                </c:pt>
                <c:pt idx="16185">
                  <c:v>1.54105</c:v>
                </c:pt>
                <c:pt idx="16186">
                  <c:v>2.0608900000000001</c:v>
                </c:pt>
                <c:pt idx="16187">
                  <c:v>2.8058900000000002</c:v>
                </c:pt>
                <c:pt idx="16188">
                  <c:v>3.4546100000000002</c:v>
                </c:pt>
                <c:pt idx="16189">
                  <c:v>3.6060699999999999</c:v>
                </c:pt>
                <c:pt idx="16190">
                  <c:v>3.4590000000000001</c:v>
                </c:pt>
                <c:pt idx="16191">
                  <c:v>2.9459300000000002</c:v>
                </c:pt>
                <c:pt idx="16192">
                  <c:v>2.5339100000000001</c:v>
                </c:pt>
                <c:pt idx="16193">
                  <c:v>2.5052300000000001</c:v>
                </c:pt>
                <c:pt idx="16194">
                  <c:v>2.6252399999999998</c:v>
                </c:pt>
                <c:pt idx="16195">
                  <c:v>2.5604200000000001</c:v>
                </c:pt>
                <c:pt idx="16196">
                  <c:v>2.0662600000000002</c:v>
                </c:pt>
                <c:pt idx="16197">
                  <c:v>1.4609799999999999</c:v>
                </c:pt>
                <c:pt idx="16198">
                  <c:v>1.21007</c:v>
                </c:pt>
                <c:pt idx="16199">
                  <c:v>1.5514699999999999</c:v>
                </c:pt>
                <c:pt idx="16200">
                  <c:v>2.4481299999999999</c:v>
                </c:pt>
                <c:pt idx="16201">
                  <c:v>3.3267699999999998</c:v>
                </c:pt>
                <c:pt idx="16202">
                  <c:v>3.60066</c:v>
                </c:pt>
                <c:pt idx="16203">
                  <c:v>3.4859499999999999</c:v>
                </c:pt>
                <c:pt idx="16204">
                  <c:v>3.3700299999999999</c:v>
                </c:pt>
                <c:pt idx="16205">
                  <c:v>3.2199</c:v>
                </c:pt>
                <c:pt idx="16206">
                  <c:v>2.7671000000000001</c:v>
                </c:pt>
                <c:pt idx="16207">
                  <c:v>2.6160199999999998</c:v>
                </c:pt>
                <c:pt idx="16208">
                  <c:v>3.1091600000000001</c:v>
                </c:pt>
                <c:pt idx="16209">
                  <c:v>3.5757599999999998</c:v>
                </c:pt>
                <c:pt idx="16210">
                  <c:v>3.55992</c:v>
                </c:pt>
                <c:pt idx="16211">
                  <c:v>3.8437899999999998</c:v>
                </c:pt>
                <c:pt idx="16212">
                  <c:v>5.4727800000000002</c:v>
                </c:pt>
                <c:pt idx="16213">
                  <c:v>7.3687199999999997</c:v>
                </c:pt>
                <c:pt idx="16214">
                  <c:v>7.60609</c:v>
                </c:pt>
                <c:pt idx="16215">
                  <c:v>6.3443500000000004</c:v>
                </c:pt>
                <c:pt idx="16216">
                  <c:v>5.19834</c:v>
                </c:pt>
                <c:pt idx="16217">
                  <c:v>4.43241</c:v>
                </c:pt>
                <c:pt idx="16218">
                  <c:v>3.7236400000000001</c:v>
                </c:pt>
                <c:pt idx="16219">
                  <c:v>3.1729599999999998</c:v>
                </c:pt>
                <c:pt idx="16220">
                  <c:v>2.9837699999999998</c:v>
                </c:pt>
                <c:pt idx="16221">
                  <c:v>3.4411900000000002</c:v>
                </c:pt>
                <c:pt idx="16222">
                  <c:v>4.3405699999999996</c:v>
                </c:pt>
                <c:pt idx="16223">
                  <c:v>4.7958299999999996</c:v>
                </c:pt>
                <c:pt idx="16224">
                  <c:v>4.5285000000000002</c:v>
                </c:pt>
                <c:pt idx="16225">
                  <c:v>4.0432499999999996</c:v>
                </c:pt>
                <c:pt idx="16226">
                  <c:v>3.6966399999999999</c:v>
                </c:pt>
                <c:pt idx="16227">
                  <c:v>3.5257999999999998</c:v>
                </c:pt>
                <c:pt idx="16228">
                  <c:v>3.5527500000000001</c:v>
                </c:pt>
                <c:pt idx="16229">
                  <c:v>3.4189699999999998</c:v>
                </c:pt>
                <c:pt idx="16230">
                  <c:v>2.8064100000000001</c:v>
                </c:pt>
                <c:pt idx="16231">
                  <c:v>2.2259799999999998</c:v>
                </c:pt>
                <c:pt idx="16232">
                  <c:v>1.9770700000000001</c:v>
                </c:pt>
                <c:pt idx="16233">
                  <c:v>2.03077</c:v>
                </c:pt>
                <c:pt idx="16234">
                  <c:v>2.4728699999999999</c:v>
                </c:pt>
                <c:pt idx="16235">
                  <c:v>3.3641100000000002</c:v>
                </c:pt>
                <c:pt idx="16236">
                  <c:v>3.8824900000000002</c:v>
                </c:pt>
                <c:pt idx="16237">
                  <c:v>3.2625600000000001</c:v>
                </c:pt>
                <c:pt idx="16238">
                  <c:v>2.3743099999999999</c:v>
                </c:pt>
                <c:pt idx="16239">
                  <c:v>1.6991700000000001</c:v>
                </c:pt>
                <c:pt idx="16240">
                  <c:v>1.30982</c:v>
                </c:pt>
                <c:pt idx="16241">
                  <c:v>1.2419500000000001</c:v>
                </c:pt>
                <c:pt idx="16242">
                  <c:v>1.5039800000000001</c:v>
                </c:pt>
                <c:pt idx="16243">
                  <c:v>1.7348699999999999</c:v>
                </c:pt>
                <c:pt idx="16244">
                  <c:v>1.58663</c:v>
                </c:pt>
                <c:pt idx="16245">
                  <c:v>1.37751</c:v>
                </c:pt>
                <c:pt idx="16246">
                  <c:v>1.4504999999999999</c:v>
                </c:pt>
                <c:pt idx="16247">
                  <c:v>1.9161600000000001</c:v>
                </c:pt>
                <c:pt idx="16248">
                  <c:v>2.5414500000000002</c:v>
                </c:pt>
                <c:pt idx="16249">
                  <c:v>2.8165</c:v>
                </c:pt>
                <c:pt idx="16250">
                  <c:v>2.62398</c:v>
                </c:pt>
                <c:pt idx="16251">
                  <c:v>2.3287100000000001</c:v>
                </c:pt>
                <c:pt idx="16252">
                  <c:v>2.0834899999999998</c:v>
                </c:pt>
                <c:pt idx="16253">
                  <c:v>1.8885099999999999</c:v>
                </c:pt>
                <c:pt idx="16254">
                  <c:v>1.8626</c:v>
                </c:pt>
                <c:pt idx="16255">
                  <c:v>2.0503</c:v>
                </c:pt>
                <c:pt idx="16256">
                  <c:v>2.2261299999999999</c:v>
                </c:pt>
                <c:pt idx="16257">
                  <c:v>2.4121800000000002</c:v>
                </c:pt>
                <c:pt idx="16258">
                  <c:v>2.5765699999999998</c:v>
                </c:pt>
                <c:pt idx="16259">
                  <c:v>2.5205500000000001</c:v>
                </c:pt>
                <c:pt idx="16260">
                  <c:v>2.3641100000000002</c:v>
                </c:pt>
                <c:pt idx="16261">
                  <c:v>2.42388</c:v>
                </c:pt>
                <c:pt idx="16262">
                  <c:v>2.4482400000000002</c:v>
                </c:pt>
                <c:pt idx="16263">
                  <c:v>2.3163999999999998</c:v>
                </c:pt>
                <c:pt idx="16264">
                  <c:v>2.5921599999999998</c:v>
                </c:pt>
                <c:pt idx="16265">
                  <c:v>3.0430100000000002</c:v>
                </c:pt>
                <c:pt idx="16266">
                  <c:v>3.0240499999999999</c:v>
                </c:pt>
                <c:pt idx="16267">
                  <c:v>2.82768</c:v>
                </c:pt>
                <c:pt idx="16268">
                  <c:v>2.8618899999999998</c:v>
                </c:pt>
                <c:pt idx="16269">
                  <c:v>3.1732100000000001</c:v>
                </c:pt>
                <c:pt idx="16270">
                  <c:v>3.7732700000000001</c:v>
                </c:pt>
                <c:pt idx="16271">
                  <c:v>4.3426600000000004</c:v>
                </c:pt>
                <c:pt idx="16272">
                  <c:v>4.62608</c:v>
                </c:pt>
                <c:pt idx="16273">
                  <c:v>4.7610900000000003</c:v>
                </c:pt>
                <c:pt idx="16274">
                  <c:v>4.64114</c:v>
                </c:pt>
                <c:pt idx="16275">
                  <c:v>4.1061100000000001</c:v>
                </c:pt>
                <c:pt idx="16276">
                  <c:v>3.1210800000000001</c:v>
                </c:pt>
                <c:pt idx="16277">
                  <c:v>2.3398500000000002</c:v>
                </c:pt>
                <c:pt idx="16278">
                  <c:v>2.1278000000000001</c:v>
                </c:pt>
                <c:pt idx="16279">
                  <c:v>2.1753499999999999</c:v>
                </c:pt>
                <c:pt idx="16280">
                  <c:v>2.0900400000000001</c:v>
                </c:pt>
                <c:pt idx="16281">
                  <c:v>2.00461</c:v>
                </c:pt>
                <c:pt idx="16282">
                  <c:v>1.8933</c:v>
                </c:pt>
                <c:pt idx="16283">
                  <c:v>1.8798900000000001</c:v>
                </c:pt>
                <c:pt idx="16284">
                  <c:v>1.9008499999999999</c:v>
                </c:pt>
                <c:pt idx="16285">
                  <c:v>1.75288</c:v>
                </c:pt>
                <c:pt idx="16286">
                  <c:v>1.46014</c:v>
                </c:pt>
                <c:pt idx="16287">
                  <c:v>1.21733</c:v>
                </c:pt>
                <c:pt idx="16288">
                  <c:v>1.1749700000000001</c:v>
                </c:pt>
                <c:pt idx="16289">
                  <c:v>1.17191</c:v>
                </c:pt>
                <c:pt idx="16290">
                  <c:v>1.1565700000000001</c:v>
                </c:pt>
                <c:pt idx="16291">
                  <c:v>1.1026400000000001</c:v>
                </c:pt>
                <c:pt idx="16292">
                  <c:v>0.93408899999999995</c:v>
                </c:pt>
                <c:pt idx="16293">
                  <c:v>0.86986399999999997</c:v>
                </c:pt>
                <c:pt idx="16294">
                  <c:v>0.97344299999999995</c:v>
                </c:pt>
                <c:pt idx="16295">
                  <c:v>1.20882</c:v>
                </c:pt>
                <c:pt idx="16296">
                  <c:v>1.45089</c:v>
                </c:pt>
                <c:pt idx="16297">
                  <c:v>1.6571100000000001</c:v>
                </c:pt>
                <c:pt idx="16298">
                  <c:v>1.7141</c:v>
                </c:pt>
                <c:pt idx="16299">
                  <c:v>1.51078</c:v>
                </c:pt>
                <c:pt idx="16300">
                  <c:v>1.3297099999999999</c:v>
                </c:pt>
                <c:pt idx="16301">
                  <c:v>1.3184199999999999</c:v>
                </c:pt>
                <c:pt idx="16302">
                  <c:v>1.6231599999999999</c:v>
                </c:pt>
                <c:pt idx="16303">
                  <c:v>2.1658300000000001</c:v>
                </c:pt>
                <c:pt idx="16304">
                  <c:v>3.0542699999999998</c:v>
                </c:pt>
                <c:pt idx="16305">
                  <c:v>4.5468099999999998</c:v>
                </c:pt>
                <c:pt idx="16306">
                  <c:v>5.8941999999999997</c:v>
                </c:pt>
                <c:pt idx="16307">
                  <c:v>6.3714599999999999</c:v>
                </c:pt>
                <c:pt idx="16308">
                  <c:v>6.35684</c:v>
                </c:pt>
                <c:pt idx="16309">
                  <c:v>6.0151199999999996</c:v>
                </c:pt>
                <c:pt idx="16310">
                  <c:v>5.5155000000000003</c:v>
                </c:pt>
                <c:pt idx="16311">
                  <c:v>4.8949699999999998</c:v>
                </c:pt>
                <c:pt idx="16312">
                  <c:v>4.1056499999999998</c:v>
                </c:pt>
                <c:pt idx="16313">
                  <c:v>3.02956</c:v>
                </c:pt>
                <c:pt idx="16314">
                  <c:v>2.1725300000000001</c:v>
                </c:pt>
                <c:pt idx="16315">
                  <c:v>1.8898600000000001</c:v>
                </c:pt>
                <c:pt idx="16316">
                  <c:v>2.0715699999999999</c:v>
                </c:pt>
                <c:pt idx="16317">
                  <c:v>2.3855599999999999</c:v>
                </c:pt>
                <c:pt idx="16318">
                  <c:v>2.4500199999999999</c:v>
                </c:pt>
                <c:pt idx="16319">
                  <c:v>2.3599899999999998</c:v>
                </c:pt>
                <c:pt idx="16320">
                  <c:v>2.5386600000000001</c:v>
                </c:pt>
                <c:pt idx="16321">
                  <c:v>2.8090199999999999</c:v>
                </c:pt>
                <c:pt idx="16322">
                  <c:v>2.78714</c:v>
                </c:pt>
                <c:pt idx="16323">
                  <c:v>2.4933800000000002</c:v>
                </c:pt>
                <c:pt idx="16324">
                  <c:v>2.7013799999999999</c:v>
                </c:pt>
                <c:pt idx="16325">
                  <c:v>3.3460700000000001</c:v>
                </c:pt>
                <c:pt idx="16326">
                  <c:v>3.4692099999999999</c:v>
                </c:pt>
                <c:pt idx="16327">
                  <c:v>3.0996100000000002</c:v>
                </c:pt>
                <c:pt idx="16328">
                  <c:v>2.9814099999999999</c:v>
                </c:pt>
                <c:pt idx="16329">
                  <c:v>2.8847700000000001</c:v>
                </c:pt>
                <c:pt idx="16330">
                  <c:v>2.3186200000000001</c:v>
                </c:pt>
                <c:pt idx="16331">
                  <c:v>1.7046399999999999</c:v>
                </c:pt>
                <c:pt idx="16332">
                  <c:v>1.5255000000000001</c:v>
                </c:pt>
                <c:pt idx="16333">
                  <c:v>1.8229900000000001</c:v>
                </c:pt>
                <c:pt idx="16334">
                  <c:v>2.3187600000000002</c:v>
                </c:pt>
                <c:pt idx="16335">
                  <c:v>2.73441</c:v>
                </c:pt>
                <c:pt idx="16336">
                  <c:v>3.1066699999999998</c:v>
                </c:pt>
                <c:pt idx="16337">
                  <c:v>3.5108000000000001</c:v>
                </c:pt>
                <c:pt idx="16338">
                  <c:v>3.9419499999999998</c:v>
                </c:pt>
                <c:pt idx="16339">
                  <c:v>4.1370500000000003</c:v>
                </c:pt>
                <c:pt idx="16340">
                  <c:v>3.8985799999999999</c:v>
                </c:pt>
                <c:pt idx="16341">
                  <c:v>3.3107899999999999</c:v>
                </c:pt>
                <c:pt idx="16342">
                  <c:v>2.5636899999999998</c:v>
                </c:pt>
                <c:pt idx="16343">
                  <c:v>1.98437</c:v>
                </c:pt>
                <c:pt idx="16344">
                  <c:v>1.8733</c:v>
                </c:pt>
                <c:pt idx="16345">
                  <c:v>1.8016300000000001</c:v>
                </c:pt>
                <c:pt idx="16346">
                  <c:v>1.5516000000000001</c:v>
                </c:pt>
                <c:pt idx="16347">
                  <c:v>1.46915</c:v>
                </c:pt>
                <c:pt idx="16348">
                  <c:v>1.63219</c:v>
                </c:pt>
                <c:pt idx="16349">
                  <c:v>1.80254</c:v>
                </c:pt>
                <c:pt idx="16350">
                  <c:v>2.0215399999999999</c:v>
                </c:pt>
                <c:pt idx="16351">
                  <c:v>2.2509999999999999</c:v>
                </c:pt>
                <c:pt idx="16352">
                  <c:v>2.03322</c:v>
                </c:pt>
                <c:pt idx="16353">
                  <c:v>1.5115499999999999</c:v>
                </c:pt>
                <c:pt idx="16354">
                  <c:v>1.1484399999999999</c:v>
                </c:pt>
                <c:pt idx="16355">
                  <c:v>1.0669900000000001</c:v>
                </c:pt>
                <c:pt idx="16356">
                  <c:v>1.04972</c:v>
                </c:pt>
                <c:pt idx="16357">
                  <c:v>0.99326499999999995</c:v>
                </c:pt>
                <c:pt idx="16358">
                  <c:v>1.0708599999999999</c:v>
                </c:pt>
                <c:pt idx="16359">
                  <c:v>1.2305999999999999</c:v>
                </c:pt>
                <c:pt idx="16360">
                  <c:v>1.3567400000000001</c:v>
                </c:pt>
                <c:pt idx="16361">
                  <c:v>1.6819500000000001</c:v>
                </c:pt>
                <c:pt idx="16362">
                  <c:v>2.2193200000000002</c:v>
                </c:pt>
                <c:pt idx="16363">
                  <c:v>2.8529</c:v>
                </c:pt>
                <c:pt idx="16364">
                  <c:v>3.28633</c:v>
                </c:pt>
                <c:pt idx="16365">
                  <c:v>3.3761399999999999</c:v>
                </c:pt>
                <c:pt idx="16366">
                  <c:v>3.4345300000000001</c:v>
                </c:pt>
                <c:pt idx="16367">
                  <c:v>3.7831399999999999</c:v>
                </c:pt>
                <c:pt idx="16368">
                  <c:v>4.3800499999999998</c:v>
                </c:pt>
                <c:pt idx="16369">
                  <c:v>4.9944100000000002</c:v>
                </c:pt>
                <c:pt idx="16370">
                  <c:v>4.72262</c:v>
                </c:pt>
                <c:pt idx="16371">
                  <c:v>3.3576800000000002</c:v>
                </c:pt>
                <c:pt idx="16372">
                  <c:v>2.2815699999999999</c:v>
                </c:pt>
                <c:pt idx="16373">
                  <c:v>1.76881</c:v>
                </c:pt>
                <c:pt idx="16374">
                  <c:v>1.8888</c:v>
                </c:pt>
                <c:pt idx="16375">
                  <c:v>2.2585500000000001</c:v>
                </c:pt>
                <c:pt idx="16376">
                  <c:v>2.3329499999999999</c:v>
                </c:pt>
                <c:pt idx="16377">
                  <c:v>2.3182800000000001</c:v>
                </c:pt>
                <c:pt idx="16378">
                  <c:v>2.6203699999999999</c:v>
                </c:pt>
                <c:pt idx="16379">
                  <c:v>2.9383400000000002</c:v>
                </c:pt>
                <c:pt idx="16380">
                  <c:v>3.01532</c:v>
                </c:pt>
                <c:pt idx="16381">
                  <c:v>3.0459999999999998</c:v>
                </c:pt>
                <c:pt idx="16382">
                  <c:v>3.1102099999999999</c:v>
                </c:pt>
                <c:pt idx="16383">
                  <c:v>2.97525</c:v>
                </c:pt>
                <c:pt idx="16384">
                  <c:v>2.6514899999999999</c:v>
                </c:pt>
                <c:pt idx="16385">
                  <c:v>2.9285899999999998</c:v>
                </c:pt>
                <c:pt idx="16386">
                  <c:v>3.6804100000000002</c:v>
                </c:pt>
                <c:pt idx="16387">
                  <c:v>3.9268200000000002</c:v>
                </c:pt>
                <c:pt idx="16388">
                  <c:v>3.87453</c:v>
                </c:pt>
                <c:pt idx="16389">
                  <c:v>4.1761799999999996</c:v>
                </c:pt>
                <c:pt idx="16390">
                  <c:v>4.09511</c:v>
                </c:pt>
                <c:pt idx="16391">
                  <c:v>3.2782900000000001</c:v>
                </c:pt>
                <c:pt idx="16392">
                  <c:v>2.51844</c:v>
                </c:pt>
                <c:pt idx="16393">
                  <c:v>2.3040799999999999</c:v>
                </c:pt>
                <c:pt idx="16394">
                  <c:v>2.5355500000000002</c:v>
                </c:pt>
                <c:pt idx="16395">
                  <c:v>2.7027199999999998</c:v>
                </c:pt>
                <c:pt idx="16396">
                  <c:v>2.4536099999999998</c:v>
                </c:pt>
                <c:pt idx="16397">
                  <c:v>2.1957599999999999</c:v>
                </c:pt>
                <c:pt idx="16398">
                  <c:v>2.1061899999999998</c:v>
                </c:pt>
                <c:pt idx="16399">
                  <c:v>2.3311099999999998</c:v>
                </c:pt>
                <c:pt idx="16400">
                  <c:v>2.8142999999999998</c:v>
                </c:pt>
                <c:pt idx="16401">
                  <c:v>3.0725099999999999</c:v>
                </c:pt>
                <c:pt idx="16402">
                  <c:v>2.73272</c:v>
                </c:pt>
                <c:pt idx="16403">
                  <c:v>2.1110899999999999</c:v>
                </c:pt>
                <c:pt idx="16404">
                  <c:v>1.7978000000000001</c:v>
                </c:pt>
                <c:pt idx="16405">
                  <c:v>1.8225899999999999</c:v>
                </c:pt>
                <c:pt idx="16406">
                  <c:v>2.0450699999999999</c:v>
                </c:pt>
                <c:pt idx="16407">
                  <c:v>2.2627100000000002</c:v>
                </c:pt>
                <c:pt idx="16408">
                  <c:v>2.4694699999999998</c:v>
                </c:pt>
                <c:pt idx="16409">
                  <c:v>2.8250600000000001</c:v>
                </c:pt>
                <c:pt idx="16410">
                  <c:v>3.3715099999999998</c:v>
                </c:pt>
                <c:pt idx="16411">
                  <c:v>3.5066199999999998</c:v>
                </c:pt>
                <c:pt idx="16412">
                  <c:v>3.1268400000000001</c:v>
                </c:pt>
                <c:pt idx="16413">
                  <c:v>3.2398799999999999</c:v>
                </c:pt>
                <c:pt idx="16414">
                  <c:v>3.9638200000000001</c:v>
                </c:pt>
                <c:pt idx="16415">
                  <c:v>5.3672399999999998</c:v>
                </c:pt>
                <c:pt idx="16416">
                  <c:v>7.0896800000000004</c:v>
                </c:pt>
                <c:pt idx="16417">
                  <c:v>7.93736</c:v>
                </c:pt>
                <c:pt idx="16418">
                  <c:v>7.65977</c:v>
                </c:pt>
                <c:pt idx="16419">
                  <c:v>7.4153599999999997</c:v>
                </c:pt>
                <c:pt idx="16420">
                  <c:v>7.2701799999999999</c:v>
                </c:pt>
                <c:pt idx="16421">
                  <c:v>5.7994500000000002</c:v>
                </c:pt>
                <c:pt idx="16422">
                  <c:v>3.8193600000000001</c:v>
                </c:pt>
                <c:pt idx="16423">
                  <c:v>2.5723799999999999</c:v>
                </c:pt>
                <c:pt idx="16424">
                  <c:v>1.83724</c:v>
                </c:pt>
                <c:pt idx="16425">
                  <c:v>1.5034700000000001</c:v>
                </c:pt>
                <c:pt idx="16426">
                  <c:v>1.4797800000000001</c:v>
                </c:pt>
                <c:pt idx="16427">
                  <c:v>1.5845400000000001</c:v>
                </c:pt>
                <c:pt idx="16428">
                  <c:v>1.7115100000000001</c:v>
                </c:pt>
                <c:pt idx="16429">
                  <c:v>1.9239299999999999</c:v>
                </c:pt>
                <c:pt idx="16430">
                  <c:v>2.2888999999999999</c:v>
                </c:pt>
                <c:pt idx="16431">
                  <c:v>2.4734600000000002</c:v>
                </c:pt>
                <c:pt idx="16432">
                  <c:v>2.25095</c:v>
                </c:pt>
                <c:pt idx="16433">
                  <c:v>2.0502500000000001</c:v>
                </c:pt>
                <c:pt idx="16434">
                  <c:v>2.0765699999999998</c:v>
                </c:pt>
                <c:pt idx="16435">
                  <c:v>2.07294</c:v>
                </c:pt>
                <c:pt idx="16436">
                  <c:v>2.15029</c:v>
                </c:pt>
                <c:pt idx="16437">
                  <c:v>2.6479900000000001</c:v>
                </c:pt>
                <c:pt idx="16438">
                  <c:v>3.2629999999999999</c:v>
                </c:pt>
                <c:pt idx="16439">
                  <c:v>3.6563099999999999</c:v>
                </c:pt>
                <c:pt idx="16440">
                  <c:v>3.6063100000000001</c:v>
                </c:pt>
                <c:pt idx="16441">
                  <c:v>3.1354000000000002</c:v>
                </c:pt>
                <c:pt idx="16442">
                  <c:v>2.6749299999999998</c:v>
                </c:pt>
                <c:pt idx="16443">
                  <c:v>2.7542</c:v>
                </c:pt>
                <c:pt idx="16444">
                  <c:v>3.1400999999999999</c:v>
                </c:pt>
                <c:pt idx="16445">
                  <c:v>3.1617700000000002</c:v>
                </c:pt>
                <c:pt idx="16446">
                  <c:v>2.95668</c:v>
                </c:pt>
                <c:pt idx="16447">
                  <c:v>3.03884</c:v>
                </c:pt>
                <c:pt idx="16448">
                  <c:v>3.5504500000000001</c:v>
                </c:pt>
                <c:pt idx="16449">
                  <c:v>3.9804300000000001</c:v>
                </c:pt>
                <c:pt idx="16450">
                  <c:v>3.95648</c:v>
                </c:pt>
                <c:pt idx="16451">
                  <c:v>3.66405</c:v>
                </c:pt>
                <c:pt idx="16452">
                  <c:v>3.2714400000000001</c:v>
                </c:pt>
                <c:pt idx="16453">
                  <c:v>2.97715</c:v>
                </c:pt>
                <c:pt idx="16454">
                  <c:v>2.8355700000000001</c:v>
                </c:pt>
                <c:pt idx="16455">
                  <c:v>2.4513799999999999</c:v>
                </c:pt>
                <c:pt idx="16456">
                  <c:v>1.8519099999999999</c:v>
                </c:pt>
                <c:pt idx="16457">
                  <c:v>1.45061</c:v>
                </c:pt>
                <c:pt idx="16458">
                  <c:v>1.27505</c:v>
                </c:pt>
                <c:pt idx="16459">
                  <c:v>1.3055399999999999</c:v>
                </c:pt>
                <c:pt idx="16460">
                  <c:v>1.4796</c:v>
                </c:pt>
                <c:pt idx="16461">
                  <c:v>1.73645</c:v>
                </c:pt>
                <c:pt idx="16462">
                  <c:v>2.0448300000000001</c:v>
                </c:pt>
                <c:pt idx="16463">
                  <c:v>2.5539700000000001</c:v>
                </c:pt>
                <c:pt idx="16464">
                  <c:v>3.1919900000000001</c:v>
                </c:pt>
                <c:pt idx="16465">
                  <c:v>3.5463800000000001</c:v>
                </c:pt>
                <c:pt idx="16466">
                  <c:v>3.3689900000000002</c:v>
                </c:pt>
                <c:pt idx="16467">
                  <c:v>3.0785</c:v>
                </c:pt>
                <c:pt idx="16468">
                  <c:v>3.25177</c:v>
                </c:pt>
                <c:pt idx="16469">
                  <c:v>3.4640300000000002</c:v>
                </c:pt>
                <c:pt idx="16470">
                  <c:v>3.3792800000000001</c:v>
                </c:pt>
                <c:pt idx="16471">
                  <c:v>3.5588700000000002</c:v>
                </c:pt>
                <c:pt idx="16472">
                  <c:v>4.1929100000000004</c:v>
                </c:pt>
                <c:pt idx="16473">
                  <c:v>4.6429299999999998</c:v>
                </c:pt>
                <c:pt idx="16474">
                  <c:v>4.2706600000000003</c:v>
                </c:pt>
                <c:pt idx="16475">
                  <c:v>3.38794</c:v>
                </c:pt>
                <c:pt idx="16476">
                  <c:v>2.9090600000000002</c:v>
                </c:pt>
                <c:pt idx="16477">
                  <c:v>2.85772</c:v>
                </c:pt>
                <c:pt idx="16478">
                  <c:v>2.8461500000000002</c:v>
                </c:pt>
                <c:pt idx="16479">
                  <c:v>2.78864</c:v>
                </c:pt>
                <c:pt idx="16480">
                  <c:v>2.55619</c:v>
                </c:pt>
                <c:pt idx="16481">
                  <c:v>1.9956400000000001</c:v>
                </c:pt>
                <c:pt idx="16482">
                  <c:v>1.4900899999999999</c:v>
                </c:pt>
                <c:pt idx="16483">
                  <c:v>1.2899700000000001</c:v>
                </c:pt>
                <c:pt idx="16484">
                  <c:v>1.3325499999999999</c:v>
                </c:pt>
                <c:pt idx="16485">
                  <c:v>1.4439900000000001</c:v>
                </c:pt>
                <c:pt idx="16486">
                  <c:v>1.6371599999999999</c:v>
                </c:pt>
                <c:pt idx="16487">
                  <c:v>1.8505100000000001</c:v>
                </c:pt>
                <c:pt idx="16488">
                  <c:v>2.1424699999999999</c:v>
                </c:pt>
                <c:pt idx="16489">
                  <c:v>2.6554899999999999</c:v>
                </c:pt>
                <c:pt idx="16490">
                  <c:v>2.85988</c:v>
                </c:pt>
                <c:pt idx="16491">
                  <c:v>2.49525</c:v>
                </c:pt>
                <c:pt idx="16492">
                  <c:v>2.37391</c:v>
                </c:pt>
                <c:pt idx="16493">
                  <c:v>2.7349899999999998</c:v>
                </c:pt>
                <c:pt idx="16494">
                  <c:v>3.0403899999999999</c:v>
                </c:pt>
                <c:pt idx="16495">
                  <c:v>2.9806499999999998</c:v>
                </c:pt>
                <c:pt idx="16496">
                  <c:v>2.59294</c:v>
                </c:pt>
                <c:pt idx="16497">
                  <c:v>2.3138999999999998</c:v>
                </c:pt>
                <c:pt idx="16498">
                  <c:v>2.5258799999999999</c:v>
                </c:pt>
                <c:pt idx="16499">
                  <c:v>2.8568099999999998</c:v>
                </c:pt>
                <c:pt idx="16500">
                  <c:v>2.78321</c:v>
                </c:pt>
                <c:pt idx="16501">
                  <c:v>2.2980499999999999</c:v>
                </c:pt>
                <c:pt idx="16502">
                  <c:v>2.1347200000000002</c:v>
                </c:pt>
                <c:pt idx="16503">
                  <c:v>2.5612599999999999</c:v>
                </c:pt>
                <c:pt idx="16504">
                  <c:v>2.9700199999999999</c:v>
                </c:pt>
                <c:pt idx="16505">
                  <c:v>2.68791</c:v>
                </c:pt>
                <c:pt idx="16506">
                  <c:v>2.16249</c:v>
                </c:pt>
                <c:pt idx="16507">
                  <c:v>1.8656999999999999</c:v>
                </c:pt>
                <c:pt idx="16508">
                  <c:v>1.6728499999999999</c:v>
                </c:pt>
                <c:pt idx="16509">
                  <c:v>1.6387799999999999</c:v>
                </c:pt>
                <c:pt idx="16510">
                  <c:v>1.89161</c:v>
                </c:pt>
                <c:pt idx="16511">
                  <c:v>2.16574</c:v>
                </c:pt>
                <c:pt idx="16512">
                  <c:v>2.1474600000000001</c:v>
                </c:pt>
                <c:pt idx="16513">
                  <c:v>2.2094499999999999</c:v>
                </c:pt>
                <c:pt idx="16514">
                  <c:v>2.7651599999999998</c:v>
                </c:pt>
                <c:pt idx="16515">
                  <c:v>3.6410100000000001</c:v>
                </c:pt>
                <c:pt idx="16516">
                  <c:v>4.0286499999999998</c:v>
                </c:pt>
                <c:pt idx="16517">
                  <c:v>3.8062299999999998</c:v>
                </c:pt>
                <c:pt idx="16518">
                  <c:v>3.7670400000000002</c:v>
                </c:pt>
                <c:pt idx="16519">
                  <c:v>4.6136400000000002</c:v>
                </c:pt>
                <c:pt idx="16520">
                  <c:v>6.2184799999999996</c:v>
                </c:pt>
                <c:pt idx="16521">
                  <c:v>7.4988799999999998</c:v>
                </c:pt>
                <c:pt idx="16522">
                  <c:v>8.1090099999999996</c:v>
                </c:pt>
                <c:pt idx="16523">
                  <c:v>8.0098299999999991</c:v>
                </c:pt>
                <c:pt idx="16524">
                  <c:v>6.8717699999999997</c:v>
                </c:pt>
                <c:pt idx="16525">
                  <c:v>5.2717599999999996</c:v>
                </c:pt>
                <c:pt idx="16526">
                  <c:v>6.9437499999999996</c:v>
                </c:pt>
                <c:pt idx="16527">
                  <c:v>4.1073300000000001</c:v>
                </c:pt>
                <c:pt idx="16528">
                  <c:v>7.53085</c:v>
                </c:pt>
                <c:pt idx="16529">
                  <c:v>3.5573399999999999</c:v>
                </c:pt>
                <c:pt idx="16530">
                  <c:v>5.7457900000000004</c:v>
                </c:pt>
                <c:pt idx="16531">
                  <c:v>4.2285500000000003</c:v>
                </c:pt>
                <c:pt idx="16532">
                  <c:v>3.6438000000000001</c:v>
                </c:pt>
                <c:pt idx="16533">
                  <c:v>3.5530400000000002</c:v>
                </c:pt>
                <c:pt idx="16534">
                  <c:v>3.7015799999999999</c:v>
                </c:pt>
                <c:pt idx="16535">
                  <c:v>3.8597399999999999</c:v>
                </c:pt>
                <c:pt idx="16536">
                  <c:v>3.4329299999999998</c:v>
                </c:pt>
                <c:pt idx="16537">
                  <c:v>2.7212399999999999</c:v>
                </c:pt>
                <c:pt idx="16538">
                  <c:v>2.2788200000000001</c:v>
                </c:pt>
                <c:pt idx="16539">
                  <c:v>2.1961599999999999</c:v>
                </c:pt>
                <c:pt idx="16540">
                  <c:v>2.3273600000000001</c:v>
                </c:pt>
                <c:pt idx="16541">
                  <c:v>2.9550999999999998</c:v>
                </c:pt>
                <c:pt idx="16542">
                  <c:v>3.8369499999999999</c:v>
                </c:pt>
                <c:pt idx="16543">
                  <c:v>3.76383</c:v>
                </c:pt>
                <c:pt idx="16544">
                  <c:v>2.8271099999999998</c:v>
                </c:pt>
                <c:pt idx="16545">
                  <c:v>2.2979099999999999</c:v>
                </c:pt>
                <c:pt idx="16546">
                  <c:v>2.1887799999999999</c:v>
                </c:pt>
                <c:pt idx="16547">
                  <c:v>2.2168999999999999</c:v>
                </c:pt>
                <c:pt idx="16548">
                  <c:v>2.7763599999999999</c:v>
                </c:pt>
                <c:pt idx="16549">
                  <c:v>4.4419599999999999</c:v>
                </c:pt>
                <c:pt idx="16550">
                  <c:v>6.5320400000000003</c:v>
                </c:pt>
                <c:pt idx="16551">
                  <c:v>7.5229600000000003</c:v>
                </c:pt>
                <c:pt idx="16552">
                  <c:v>7.5707399999999998</c:v>
                </c:pt>
                <c:pt idx="16553">
                  <c:v>7.0636400000000004</c:v>
                </c:pt>
                <c:pt idx="16554">
                  <c:v>5.8408899999999999</c:v>
                </c:pt>
                <c:pt idx="16555">
                  <c:v>4.1988799999999999</c:v>
                </c:pt>
                <c:pt idx="16556">
                  <c:v>2.7284000000000002</c:v>
                </c:pt>
                <c:pt idx="16557">
                  <c:v>1.9649799999999999</c:v>
                </c:pt>
                <c:pt idx="16558">
                  <c:v>1.5214799999999999</c:v>
                </c:pt>
                <c:pt idx="16559">
                  <c:v>1.20183</c:v>
                </c:pt>
                <c:pt idx="16560">
                  <c:v>1.0610599999999999</c:v>
                </c:pt>
                <c:pt idx="16561">
                  <c:v>1.0283599999999999</c:v>
                </c:pt>
                <c:pt idx="16562">
                  <c:v>1.15005</c:v>
                </c:pt>
                <c:pt idx="16563">
                  <c:v>1.5210600000000001</c:v>
                </c:pt>
                <c:pt idx="16564">
                  <c:v>2.1725300000000001</c:v>
                </c:pt>
                <c:pt idx="16565">
                  <c:v>3.1007400000000001</c:v>
                </c:pt>
                <c:pt idx="16566">
                  <c:v>3.9403100000000002</c:v>
                </c:pt>
                <c:pt idx="16567">
                  <c:v>4.41256</c:v>
                </c:pt>
                <c:pt idx="16568">
                  <c:v>4.3341900000000004</c:v>
                </c:pt>
                <c:pt idx="16569">
                  <c:v>3.5828199999999999</c:v>
                </c:pt>
                <c:pt idx="16570">
                  <c:v>2.8203</c:v>
                </c:pt>
                <c:pt idx="16571">
                  <c:v>2.65238</c:v>
                </c:pt>
                <c:pt idx="16572">
                  <c:v>2.8541799999999999</c:v>
                </c:pt>
                <c:pt idx="16573">
                  <c:v>2.5668899999999999</c:v>
                </c:pt>
                <c:pt idx="16574">
                  <c:v>1.94563</c:v>
                </c:pt>
                <c:pt idx="16575">
                  <c:v>1.7132700000000001</c:v>
                </c:pt>
                <c:pt idx="16576">
                  <c:v>2.1942900000000001</c:v>
                </c:pt>
                <c:pt idx="16577">
                  <c:v>2.93906</c:v>
                </c:pt>
                <c:pt idx="16578">
                  <c:v>3.1423100000000002</c:v>
                </c:pt>
                <c:pt idx="16579">
                  <c:v>2.99512</c:v>
                </c:pt>
                <c:pt idx="16580">
                  <c:v>2.9352100000000001</c:v>
                </c:pt>
                <c:pt idx="16581">
                  <c:v>2.9071899999999999</c:v>
                </c:pt>
                <c:pt idx="16582">
                  <c:v>3.1317599999999999</c:v>
                </c:pt>
                <c:pt idx="16583">
                  <c:v>3.0683099999999999</c:v>
                </c:pt>
                <c:pt idx="16584">
                  <c:v>2.7046600000000001</c:v>
                </c:pt>
                <c:pt idx="16585">
                  <c:v>2.5405700000000002</c:v>
                </c:pt>
                <c:pt idx="16586">
                  <c:v>2.5711599999999999</c:v>
                </c:pt>
                <c:pt idx="16587">
                  <c:v>2.5185900000000001</c:v>
                </c:pt>
                <c:pt idx="16588">
                  <c:v>2.3161</c:v>
                </c:pt>
                <c:pt idx="16589">
                  <c:v>1.8527499999999999</c:v>
                </c:pt>
                <c:pt idx="16590">
                  <c:v>1.4418500000000001</c:v>
                </c:pt>
                <c:pt idx="16591">
                  <c:v>1.2494099999999999</c:v>
                </c:pt>
                <c:pt idx="16592">
                  <c:v>1.3115699999999999</c:v>
                </c:pt>
                <c:pt idx="16593">
                  <c:v>1.49943</c:v>
                </c:pt>
                <c:pt idx="16594">
                  <c:v>1.5369600000000001</c:v>
                </c:pt>
                <c:pt idx="16595">
                  <c:v>1.46482</c:v>
                </c:pt>
                <c:pt idx="16596">
                  <c:v>1.6700600000000001</c:v>
                </c:pt>
                <c:pt idx="16597">
                  <c:v>1.9122300000000001</c:v>
                </c:pt>
                <c:pt idx="16598">
                  <c:v>1.95703</c:v>
                </c:pt>
                <c:pt idx="16599">
                  <c:v>2.1404200000000002</c:v>
                </c:pt>
                <c:pt idx="16600">
                  <c:v>2.3842699999999999</c:v>
                </c:pt>
                <c:pt idx="16601">
                  <c:v>2.3928400000000001</c:v>
                </c:pt>
                <c:pt idx="16602">
                  <c:v>2.28938</c:v>
                </c:pt>
                <c:pt idx="16603">
                  <c:v>2.2635700000000001</c:v>
                </c:pt>
                <c:pt idx="16604">
                  <c:v>2.13374</c:v>
                </c:pt>
                <c:pt idx="16605">
                  <c:v>2.0996299999999999</c:v>
                </c:pt>
                <c:pt idx="16606">
                  <c:v>2.3235700000000001</c:v>
                </c:pt>
                <c:pt idx="16607">
                  <c:v>2.4535</c:v>
                </c:pt>
                <c:pt idx="16608">
                  <c:v>2.1289699999999998</c:v>
                </c:pt>
                <c:pt idx="16609">
                  <c:v>1.6527799999999999</c:v>
                </c:pt>
                <c:pt idx="16610">
                  <c:v>1.36178</c:v>
                </c:pt>
                <c:pt idx="16611">
                  <c:v>1.2886299999999999</c:v>
                </c:pt>
                <c:pt idx="16612">
                  <c:v>1.2203299999999999</c:v>
                </c:pt>
                <c:pt idx="16613">
                  <c:v>1.0749500000000001</c:v>
                </c:pt>
                <c:pt idx="16614">
                  <c:v>1.0128200000000001</c:v>
                </c:pt>
                <c:pt idx="16615">
                  <c:v>1.1520699999999999</c:v>
                </c:pt>
                <c:pt idx="16616">
                  <c:v>1.4220699999999999</c:v>
                </c:pt>
                <c:pt idx="16617">
                  <c:v>1.6255299999999999</c:v>
                </c:pt>
                <c:pt idx="16618">
                  <c:v>1.4793000000000001</c:v>
                </c:pt>
                <c:pt idx="16619">
                  <c:v>1.19747</c:v>
                </c:pt>
                <c:pt idx="16620">
                  <c:v>1.1462000000000001</c:v>
                </c:pt>
                <c:pt idx="16621">
                  <c:v>1.1975199999999999</c:v>
                </c:pt>
                <c:pt idx="16622">
                  <c:v>1.1976199999999999</c:v>
                </c:pt>
                <c:pt idx="16623">
                  <c:v>1.09809</c:v>
                </c:pt>
                <c:pt idx="16624">
                  <c:v>1.0938000000000001</c:v>
                </c:pt>
                <c:pt idx="16625">
                  <c:v>1.19801</c:v>
                </c:pt>
                <c:pt idx="16626">
                  <c:v>1.1684699999999999</c:v>
                </c:pt>
                <c:pt idx="16627">
                  <c:v>1.0926800000000001</c:v>
                </c:pt>
                <c:pt idx="16628">
                  <c:v>1.08816</c:v>
                </c:pt>
                <c:pt idx="16629">
                  <c:v>1.19208</c:v>
                </c:pt>
                <c:pt idx="16630">
                  <c:v>1.5669999999999999</c:v>
                </c:pt>
                <c:pt idx="16631">
                  <c:v>1.8727799999999999</c:v>
                </c:pt>
                <c:pt idx="16632">
                  <c:v>1.8387199999999999</c:v>
                </c:pt>
                <c:pt idx="16633">
                  <c:v>1.8929</c:v>
                </c:pt>
                <c:pt idx="16634">
                  <c:v>1.92249</c:v>
                </c:pt>
                <c:pt idx="16635">
                  <c:v>1.69963</c:v>
                </c:pt>
                <c:pt idx="16636">
                  <c:v>1.5620400000000001</c:v>
                </c:pt>
                <c:pt idx="16637">
                  <c:v>1.47557</c:v>
                </c:pt>
                <c:pt idx="16638">
                  <c:v>1.5238</c:v>
                </c:pt>
                <c:pt idx="16639">
                  <c:v>1.8715599999999999</c:v>
                </c:pt>
                <c:pt idx="16640">
                  <c:v>2.47593</c:v>
                </c:pt>
                <c:pt idx="16641">
                  <c:v>3.5403699999999998</c:v>
                </c:pt>
                <c:pt idx="16642">
                  <c:v>4.79251</c:v>
                </c:pt>
                <c:pt idx="16643">
                  <c:v>5.1788600000000002</c:v>
                </c:pt>
                <c:pt idx="16644">
                  <c:v>4.5041200000000003</c:v>
                </c:pt>
                <c:pt idx="16645">
                  <c:v>3.5092099999999999</c:v>
                </c:pt>
                <c:pt idx="16646">
                  <c:v>2.5426199999999999</c:v>
                </c:pt>
                <c:pt idx="16647">
                  <c:v>1.8895900000000001</c:v>
                </c:pt>
                <c:pt idx="16648">
                  <c:v>1.4706699999999999</c:v>
                </c:pt>
                <c:pt idx="16649">
                  <c:v>1.21285</c:v>
                </c:pt>
                <c:pt idx="16650">
                  <c:v>1.0865899999999999</c:v>
                </c:pt>
                <c:pt idx="16651">
                  <c:v>1.1207199999999999</c:v>
                </c:pt>
                <c:pt idx="16652">
                  <c:v>1.4106700000000001</c:v>
                </c:pt>
                <c:pt idx="16653">
                  <c:v>1.9631400000000001</c:v>
                </c:pt>
                <c:pt idx="16654">
                  <c:v>2.3286199999999999</c:v>
                </c:pt>
                <c:pt idx="16655">
                  <c:v>2.3447300000000002</c:v>
                </c:pt>
                <c:pt idx="16656">
                  <c:v>2.4022299999999999</c:v>
                </c:pt>
                <c:pt idx="16657">
                  <c:v>2.42937</c:v>
                </c:pt>
                <c:pt idx="16658">
                  <c:v>2.1452200000000001</c:v>
                </c:pt>
                <c:pt idx="16659">
                  <c:v>1.6985300000000001</c:v>
                </c:pt>
                <c:pt idx="16660">
                  <c:v>1.35632</c:v>
                </c:pt>
                <c:pt idx="16661">
                  <c:v>1.3706400000000001</c:v>
                </c:pt>
                <c:pt idx="16662">
                  <c:v>1.7873000000000001</c:v>
                </c:pt>
                <c:pt idx="16663">
                  <c:v>2.48786</c:v>
                </c:pt>
                <c:pt idx="16664">
                  <c:v>2.9586199999999998</c:v>
                </c:pt>
                <c:pt idx="16665">
                  <c:v>2.7736499999999999</c:v>
                </c:pt>
                <c:pt idx="16666">
                  <c:v>2.4500299999999999</c:v>
                </c:pt>
                <c:pt idx="16667">
                  <c:v>2.2812199999999998</c:v>
                </c:pt>
                <c:pt idx="16668">
                  <c:v>1.9721200000000001</c:v>
                </c:pt>
                <c:pt idx="16669">
                  <c:v>1.78169</c:v>
                </c:pt>
                <c:pt idx="16670">
                  <c:v>1.7763199999999999</c:v>
                </c:pt>
                <c:pt idx="16671">
                  <c:v>1.76939</c:v>
                </c:pt>
                <c:pt idx="16672">
                  <c:v>1.6938200000000001</c:v>
                </c:pt>
                <c:pt idx="16673">
                  <c:v>1.49126</c:v>
                </c:pt>
                <c:pt idx="16674">
                  <c:v>1.32755</c:v>
                </c:pt>
                <c:pt idx="16675">
                  <c:v>1.3673200000000001</c:v>
                </c:pt>
                <c:pt idx="16676">
                  <c:v>1.56376</c:v>
                </c:pt>
                <c:pt idx="16677">
                  <c:v>1.66445</c:v>
                </c:pt>
                <c:pt idx="16678">
                  <c:v>1.6416999999999999</c:v>
                </c:pt>
                <c:pt idx="16679">
                  <c:v>1.7175199999999999</c:v>
                </c:pt>
                <c:pt idx="16680">
                  <c:v>2.03233</c:v>
                </c:pt>
                <c:pt idx="16681">
                  <c:v>2.6018400000000002</c:v>
                </c:pt>
                <c:pt idx="16682">
                  <c:v>3.3292799999999998</c:v>
                </c:pt>
                <c:pt idx="16683">
                  <c:v>3.5062700000000002</c:v>
                </c:pt>
                <c:pt idx="16684">
                  <c:v>2.9597500000000001</c:v>
                </c:pt>
                <c:pt idx="16685">
                  <c:v>2.7693500000000002</c:v>
                </c:pt>
                <c:pt idx="16686">
                  <c:v>3.31467</c:v>
                </c:pt>
                <c:pt idx="16687">
                  <c:v>3.91398</c:v>
                </c:pt>
                <c:pt idx="16688">
                  <c:v>3.7612000000000001</c:v>
                </c:pt>
                <c:pt idx="16689">
                  <c:v>2.7656299999999998</c:v>
                </c:pt>
                <c:pt idx="16690">
                  <c:v>1.8763099999999999</c:v>
                </c:pt>
                <c:pt idx="16691">
                  <c:v>1.5523499999999999</c:v>
                </c:pt>
                <c:pt idx="16692">
                  <c:v>1.52464</c:v>
                </c:pt>
                <c:pt idx="16693">
                  <c:v>1.5802499999999999</c:v>
                </c:pt>
                <c:pt idx="16694">
                  <c:v>1.71289</c:v>
                </c:pt>
                <c:pt idx="16695">
                  <c:v>1.96252</c:v>
                </c:pt>
                <c:pt idx="16696">
                  <c:v>2.0539999999999998</c:v>
                </c:pt>
                <c:pt idx="16697">
                  <c:v>1.7575799999999999</c:v>
                </c:pt>
                <c:pt idx="16698">
                  <c:v>1.3336399999999999</c:v>
                </c:pt>
                <c:pt idx="16699">
                  <c:v>1.0746599999999999</c:v>
                </c:pt>
                <c:pt idx="16700">
                  <c:v>0.97764700000000004</c:v>
                </c:pt>
                <c:pt idx="16701">
                  <c:v>1.0019899999999999</c:v>
                </c:pt>
                <c:pt idx="16702">
                  <c:v>0.96550800000000003</c:v>
                </c:pt>
                <c:pt idx="16703">
                  <c:v>0.81169599999999997</c:v>
                </c:pt>
                <c:pt idx="16704">
                  <c:v>0.695295</c:v>
                </c:pt>
                <c:pt idx="16705">
                  <c:v>0.73456100000000002</c:v>
                </c:pt>
                <c:pt idx="16706">
                  <c:v>0.91836099999999998</c:v>
                </c:pt>
                <c:pt idx="16707">
                  <c:v>1.1547099999999999</c:v>
                </c:pt>
                <c:pt idx="16708">
                  <c:v>1.43801</c:v>
                </c:pt>
                <c:pt idx="16709">
                  <c:v>1.6664300000000001</c:v>
                </c:pt>
                <c:pt idx="16710">
                  <c:v>1.7873300000000001</c:v>
                </c:pt>
                <c:pt idx="16711">
                  <c:v>1.9529799999999999</c:v>
                </c:pt>
                <c:pt idx="16712">
                  <c:v>1.7689600000000001</c:v>
                </c:pt>
                <c:pt idx="16713">
                  <c:v>1.3641099999999999</c:v>
                </c:pt>
                <c:pt idx="16714">
                  <c:v>1.2055100000000001</c:v>
                </c:pt>
                <c:pt idx="16715">
                  <c:v>1.42154</c:v>
                </c:pt>
                <c:pt idx="16716">
                  <c:v>1.5825400000000001</c:v>
                </c:pt>
                <c:pt idx="16717">
                  <c:v>1.4051</c:v>
                </c:pt>
                <c:pt idx="16718">
                  <c:v>1.23874</c:v>
                </c:pt>
                <c:pt idx="16719">
                  <c:v>1.03213</c:v>
                </c:pt>
                <c:pt idx="16720">
                  <c:v>0.86585599999999996</c:v>
                </c:pt>
                <c:pt idx="16721">
                  <c:v>0.89392000000000005</c:v>
                </c:pt>
                <c:pt idx="16722">
                  <c:v>0.98943400000000004</c:v>
                </c:pt>
                <c:pt idx="16723">
                  <c:v>1.0641099999999999</c:v>
                </c:pt>
                <c:pt idx="16724">
                  <c:v>1.10388</c:v>
                </c:pt>
                <c:pt idx="16725">
                  <c:v>1.0583800000000001</c:v>
                </c:pt>
                <c:pt idx="16726">
                  <c:v>1.07047</c:v>
                </c:pt>
                <c:pt idx="16727">
                  <c:v>1.2412099999999999</c:v>
                </c:pt>
                <c:pt idx="16728">
                  <c:v>1.4944999999999999</c:v>
                </c:pt>
                <c:pt idx="16729">
                  <c:v>1.71821</c:v>
                </c:pt>
                <c:pt idx="16730">
                  <c:v>2.0116200000000002</c:v>
                </c:pt>
                <c:pt idx="16731">
                  <c:v>2.34016</c:v>
                </c:pt>
                <c:pt idx="16732">
                  <c:v>2.3823099999999999</c:v>
                </c:pt>
                <c:pt idx="16733">
                  <c:v>2.1753800000000001</c:v>
                </c:pt>
                <c:pt idx="16734">
                  <c:v>1.9421200000000001</c:v>
                </c:pt>
                <c:pt idx="16735">
                  <c:v>1.7233000000000001</c:v>
                </c:pt>
                <c:pt idx="16736">
                  <c:v>1.5082500000000001</c:v>
                </c:pt>
                <c:pt idx="16737">
                  <c:v>1.59352</c:v>
                </c:pt>
                <c:pt idx="16738">
                  <c:v>1.69977</c:v>
                </c:pt>
                <c:pt idx="16739">
                  <c:v>1.5711299999999999</c:v>
                </c:pt>
                <c:pt idx="16740">
                  <c:v>1.3466400000000001</c:v>
                </c:pt>
                <c:pt idx="16741">
                  <c:v>1.11402</c:v>
                </c:pt>
                <c:pt idx="16742">
                  <c:v>0.87513099999999999</c:v>
                </c:pt>
                <c:pt idx="16743">
                  <c:v>0.70157700000000001</c:v>
                </c:pt>
                <c:pt idx="16744">
                  <c:v>0.63088599999999995</c:v>
                </c:pt>
                <c:pt idx="16745">
                  <c:v>0.74421899999999996</c:v>
                </c:pt>
                <c:pt idx="16746">
                  <c:v>1.0022899999999999</c:v>
                </c:pt>
                <c:pt idx="16747">
                  <c:v>1.21573</c:v>
                </c:pt>
                <c:pt idx="16748">
                  <c:v>1.31589</c:v>
                </c:pt>
                <c:pt idx="16749">
                  <c:v>1.57081</c:v>
                </c:pt>
                <c:pt idx="16750">
                  <c:v>1.92781</c:v>
                </c:pt>
                <c:pt idx="16751">
                  <c:v>1.9554400000000001</c:v>
                </c:pt>
                <c:pt idx="16752">
                  <c:v>1.8252900000000001</c:v>
                </c:pt>
                <c:pt idx="16753">
                  <c:v>1.84751</c:v>
                </c:pt>
                <c:pt idx="16754">
                  <c:v>1.92578</c:v>
                </c:pt>
                <c:pt idx="16755">
                  <c:v>2.08325</c:v>
                </c:pt>
                <c:pt idx="16756">
                  <c:v>2.4674800000000001</c:v>
                </c:pt>
                <c:pt idx="16757">
                  <c:v>2.8754900000000001</c:v>
                </c:pt>
                <c:pt idx="16758">
                  <c:v>2.80505</c:v>
                </c:pt>
                <c:pt idx="16759">
                  <c:v>2.367</c:v>
                </c:pt>
                <c:pt idx="16760">
                  <c:v>1.9677</c:v>
                </c:pt>
                <c:pt idx="16761">
                  <c:v>1.8258700000000001</c:v>
                </c:pt>
                <c:pt idx="16762">
                  <c:v>1.76627</c:v>
                </c:pt>
                <c:pt idx="16763">
                  <c:v>1.4654499999999999</c:v>
                </c:pt>
                <c:pt idx="16764">
                  <c:v>1.05965</c:v>
                </c:pt>
                <c:pt idx="16765">
                  <c:v>0.83276600000000001</c:v>
                </c:pt>
                <c:pt idx="16766">
                  <c:v>0.75469200000000003</c:v>
                </c:pt>
                <c:pt idx="16767">
                  <c:v>0.71022399999999997</c:v>
                </c:pt>
                <c:pt idx="16768">
                  <c:v>0.66020100000000004</c:v>
                </c:pt>
                <c:pt idx="16769">
                  <c:v>0.61417900000000003</c:v>
                </c:pt>
                <c:pt idx="16770">
                  <c:v>0.57984599999999997</c:v>
                </c:pt>
                <c:pt idx="16771">
                  <c:v>0.588167</c:v>
                </c:pt>
                <c:pt idx="16772">
                  <c:v>0.73926099999999995</c:v>
                </c:pt>
                <c:pt idx="16773">
                  <c:v>0.96216299999999999</c:v>
                </c:pt>
                <c:pt idx="16774">
                  <c:v>1.08735</c:v>
                </c:pt>
                <c:pt idx="16775">
                  <c:v>1.1588099999999999</c:v>
                </c:pt>
                <c:pt idx="16776">
                  <c:v>1.2531099999999999</c:v>
                </c:pt>
                <c:pt idx="16777">
                  <c:v>1.24949</c:v>
                </c:pt>
                <c:pt idx="16778">
                  <c:v>1.1762600000000001</c:v>
                </c:pt>
                <c:pt idx="16779">
                  <c:v>1.0691900000000001</c:v>
                </c:pt>
                <c:pt idx="16780">
                  <c:v>1.09545</c:v>
                </c:pt>
                <c:pt idx="16781">
                  <c:v>1.1920500000000001</c:v>
                </c:pt>
                <c:pt idx="16782">
                  <c:v>1.2436499999999999</c:v>
                </c:pt>
                <c:pt idx="16783">
                  <c:v>1.33755</c:v>
                </c:pt>
                <c:pt idx="16784">
                  <c:v>1.3696200000000001</c:v>
                </c:pt>
                <c:pt idx="16785">
                  <c:v>1.1692100000000001</c:v>
                </c:pt>
                <c:pt idx="16786">
                  <c:v>0.94912300000000005</c:v>
                </c:pt>
                <c:pt idx="16787">
                  <c:v>0.94578799999999996</c:v>
                </c:pt>
                <c:pt idx="16788">
                  <c:v>1.22377</c:v>
                </c:pt>
                <c:pt idx="16789">
                  <c:v>1.52721</c:v>
                </c:pt>
                <c:pt idx="16790">
                  <c:v>1.6887000000000001</c:v>
                </c:pt>
                <c:pt idx="16791">
                  <c:v>2.0122399999999998</c:v>
                </c:pt>
                <c:pt idx="16792">
                  <c:v>2.3807</c:v>
                </c:pt>
                <c:pt idx="16793">
                  <c:v>2.4180000000000001</c:v>
                </c:pt>
                <c:pt idx="16794">
                  <c:v>2.3005800000000001</c:v>
                </c:pt>
                <c:pt idx="16795">
                  <c:v>2.0851000000000002</c:v>
                </c:pt>
                <c:pt idx="16796">
                  <c:v>1.9455199999999999</c:v>
                </c:pt>
                <c:pt idx="16797">
                  <c:v>1.74942</c:v>
                </c:pt>
                <c:pt idx="16798">
                  <c:v>1.64019</c:v>
                </c:pt>
                <c:pt idx="16799">
                  <c:v>2.0375100000000002</c:v>
                </c:pt>
                <c:pt idx="16800">
                  <c:v>2.75542</c:v>
                </c:pt>
                <c:pt idx="16801">
                  <c:v>3.2382</c:v>
                </c:pt>
                <c:pt idx="16802">
                  <c:v>3.5096099999999999</c:v>
                </c:pt>
                <c:pt idx="16803">
                  <c:v>3.8103199999999999</c:v>
                </c:pt>
                <c:pt idx="16804">
                  <c:v>3.9033899999999999</c:v>
                </c:pt>
                <c:pt idx="16805">
                  <c:v>3.4700700000000002</c:v>
                </c:pt>
                <c:pt idx="16806">
                  <c:v>2.8323800000000001</c:v>
                </c:pt>
                <c:pt idx="16807">
                  <c:v>2.3573</c:v>
                </c:pt>
                <c:pt idx="16808">
                  <c:v>2.1778400000000002</c:v>
                </c:pt>
                <c:pt idx="16809">
                  <c:v>2.18872</c:v>
                </c:pt>
                <c:pt idx="16810">
                  <c:v>2.1840700000000002</c:v>
                </c:pt>
                <c:pt idx="16811">
                  <c:v>2.2175099999999999</c:v>
                </c:pt>
                <c:pt idx="16812">
                  <c:v>2.33141</c:v>
                </c:pt>
                <c:pt idx="16813">
                  <c:v>2.40625</c:v>
                </c:pt>
                <c:pt idx="16814">
                  <c:v>2.69868</c:v>
                </c:pt>
                <c:pt idx="16815">
                  <c:v>3.4425699999999999</c:v>
                </c:pt>
                <c:pt idx="16816">
                  <c:v>4.3112500000000002</c:v>
                </c:pt>
                <c:pt idx="16817">
                  <c:v>4.79068</c:v>
                </c:pt>
                <c:pt idx="16818">
                  <c:v>4.8994400000000002</c:v>
                </c:pt>
                <c:pt idx="16819">
                  <c:v>4.4428900000000002</c:v>
                </c:pt>
                <c:pt idx="16820">
                  <c:v>3.2754400000000001</c:v>
                </c:pt>
                <c:pt idx="16821">
                  <c:v>2.2563900000000001</c:v>
                </c:pt>
                <c:pt idx="16822">
                  <c:v>1.8499300000000001</c:v>
                </c:pt>
                <c:pt idx="16823">
                  <c:v>1.6660200000000001</c:v>
                </c:pt>
                <c:pt idx="16824">
                  <c:v>1.56114</c:v>
                </c:pt>
                <c:pt idx="16825">
                  <c:v>1.6933199999999999</c:v>
                </c:pt>
                <c:pt idx="16826">
                  <c:v>2.12798</c:v>
                </c:pt>
                <c:pt idx="16827">
                  <c:v>2.6982499999999998</c:v>
                </c:pt>
                <c:pt idx="16828">
                  <c:v>2.7219699999999998</c:v>
                </c:pt>
                <c:pt idx="16829">
                  <c:v>2.0422199999999999</c:v>
                </c:pt>
                <c:pt idx="16830">
                  <c:v>1.42472</c:v>
                </c:pt>
                <c:pt idx="16831">
                  <c:v>1.21641</c:v>
                </c:pt>
                <c:pt idx="16832">
                  <c:v>1.3452299999999999</c:v>
                </c:pt>
                <c:pt idx="16833">
                  <c:v>1.69611</c:v>
                </c:pt>
                <c:pt idx="16834">
                  <c:v>2.24207</c:v>
                </c:pt>
                <c:pt idx="16835">
                  <c:v>2.9738799999999999</c:v>
                </c:pt>
                <c:pt idx="16836">
                  <c:v>3.5800299999999998</c:v>
                </c:pt>
                <c:pt idx="16837">
                  <c:v>3.7539400000000001</c:v>
                </c:pt>
                <c:pt idx="16838">
                  <c:v>3.3102399999999998</c:v>
                </c:pt>
                <c:pt idx="16839">
                  <c:v>2.5913300000000001</c:v>
                </c:pt>
                <c:pt idx="16840">
                  <c:v>2.1909200000000002</c:v>
                </c:pt>
                <c:pt idx="16841">
                  <c:v>2.0011899999999998</c:v>
                </c:pt>
                <c:pt idx="16842">
                  <c:v>1.8284400000000001</c:v>
                </c:pt>
                <c:pt idx="16843">
                  <c:v>1.73583</c:v>
                </c:pt>
                <c:pt idx="16844">
                  <c:v>1.55742</c:v>
                </c:pt>
                <c:pt idx="16845">
                  <c:v>1.22621</c:v>
                </c:pt>
                <c:pt idx="16846">
                  <c:v>1.0185900000000001</c:v>
                </c:pt>
                <c:pt idx="16847">
                  <c:v>1.2426999999999999</c:v>
                </c:pt>
                <c:pt idx="16848">
                  <c:v>1.8758900000000001</c:v>
                </c:pt>
                <c:pt idx="16849">
                  <c:v>2.2670699999999999</c:v>
                </c:pt>
                <c:pt idx="16850">
                  <c:v>1.87382</c:v>
                </c:pt>
                <c:pt idx="16851">
                  <c:v>1.36347</c:v>
                </c:pt>
                <c:pt idx="16852">
                  <c:v>1.1479699999999999</c:v>
                </c:pt>
                <c:pt idx="16853">
                  <c:v>1.11866</c:v>
                </c:pt>
                <c:pt idx="16854">
                  <c:v>1.0624499999999999</c:v>
                </c:pt>
                <c:pt idx="16855">
                  <c:v>0.98929100000000003</c:v>
                </c:pt>
                <c:pt idx="16856">
                  <c:v>0.98782899999999996</c:v>
                </c:pt>
                <c:pt idx="16857">
                  <c:v>1.0537399999999999</c:v>
                </c:pt>
                <c:pt idx="16858">
                  <c:v>1.18624</c:v>
                </c:pt>
                <c:pt idx="16859">
                  <c:v>1.33179</c:v>
                </c:pt>
                <c:pt idx="16860">
                  <c:v>1.37818</c:v>
                </c:pt>
                <c:pt idx="16861">
                  <c:v>1.2039200000000001</c:v>
                </c:pt>
                <c:pt idx="16862">
                  <c:v>0.97359799999999996</c:v>
                </c:pt>
                <c:pt idx="16863">
                  <c:v>0.84923199999999999</c:v>
                </c:pt>
                <c:pt idx="16864">
                  <c:v>0.84049200000000002</c:v>
                </c:pt>
                <c:pt idx="16865">
                  <c:v>0.88906499999999999</c:v>
                </c:pt>
                <c:pt idx="16866">
                  <c:v>0.93088599999999999</c:v>
                </c:pt>
                <c:pt idx="16867">
                  <c:v>0.87464500000000001</c:v>
                </c:pt>
                <c:pt idx="16868">
                  <c:v>0.81507399999999997</c:v>
                </c:pt>
                <c:pt idx="16869">
                  <c:v>0.77435900000000002</c:v>
                </c:pt>
                <c:pt idx="16870">
                  <c:v>0.705152</c:v>
                </c:pt>
                <c:pt idx="16871">
                  <c:v>0.60208300000000003</c:v>
                </c:pt>
                <c:pt idx="16872">
                  <c:v>0.53451599999999999</c:v>
                </c:pt>
                <c:pt idx="16873">
                  <c:v>0.55021200000000003</c:v>
                </c:pt>
                <c:pt idx="16874">
                  <c:v>0.66781500000000005</c:v>
                </c:pt>
                <c:pt idx="16875">
                  <c:v>0.91868499999999997</c:v>
                </c:pt>
                <c:pt idx="16876">
                  <c:v>1.32619</c:v>
                </c:pt>
                <c:pt idx="16877">
                  <c:v>1.6183000000000001</c:v>
                </c:pt>
                <c:pt idx="16878">
                  <c:v>1.60799</c:v>
                </c:pt>
                <c:pt idx="16879">
                  <c:v>1.5919300000000001</c:v>
                </c:pt>
                <c:pt idx="16880">
                  <c:v>1.7637100000000001</c:v>
                </c:pt>
                <c:pt idx="16881">
                  <c:v>1.7940400000000001</c:v>
                </c:pt>
                <c:pt idx="16882">
                  <c:v>1.4348399999999999</c:v>
                </c:pt>
                <c:pt idx="16883">
                  <c:v>1.25339</c:v>
                </c:pt>
                <c:pt idx="16884">
                  <c:v>1.4477899999999999</c:v>
                </c:pt>
                <c:pt idx="16885">
                  <c:v>1.7915399999999999</c:v>
                </c:pt>
                <c:pt idx="16886">
                  <c:v>1.92805</c:v>
                </c:pt>
                <c:pt idx="16887">
                  <c:v>1.73481</c:v>
                </c:pt>
                <c:pt idx="16888">
                  <c:v>1.4912399999999999</c:v>
                </c:pt>
                <c:pt idx="16889">
                  <c:v>1.3903799999999999</c:v>
                </c:pt>
                <c:pt idx="16890">
                  <c:v>1.2571099999999999</c:v>
                </c:pt>
                <c:pt idx="16891">
                  <c:v>0.99971399999999999</c:v>
                </c:pt>
                <c:pt idx="16892">
                  <c:v>0.90651300000000001</c:v>
                </c:pt>
                <c:pt idx="16893">
                  <c:v>0.95296099999999995</c:v>
                </c:pt>
                <c:pt idx="16894">
                  <c:v>0.92806299999999997</c:v>
                </c:pt>
                <c:pt idx="16895">
                  <c:v>0.92729399999999995</c:v>
                </c:pt>
                <c:pt idx="16896">
                  <c:v>1.1487799999999999</c:v>
                </c:pt>
                <c:pt idx="16897">
                  <c:v>1.30318</c:v>
                </c:pt>
                <c:pt idx="16898">
                  <c:v>1.1236299999999999</c:v>
                </c:pt>
                <c:pt idx="16899">
                  <c:v>1.0158400000000001</c:v>
                </c:pt>
                <c:pt idx="16900">
                  <c:v>1.1415999999999999</c:v>
                </c:pt>
                <c:pt idx="16901">
                  <c:v>1.14394</c:v>
                </c:pt>
                <c:pt idx="16902">
                  <c:v>0.97422699999999995</c:v>
                </c:pt>
                <c:pt idx="16903">
                  <c:v>0.86107199999999995</c:v>
                </c:pt>
                <c:pt idx="16904">
                  <c:v>0.80535999999999996</c:v>
                </c:pt>
                <c:pt idx="16905">
                  <c:v>0.77602000000000004</c:v>
                </c:pt>
                <c:pt idx="16906">
                  <c:v>0.80255699999999996</c:v>
                </c:pt>
                <c:pt idx="16907">
                  <c:v>0.96342700000000003</c:v>
                </c:pt>
                <c:pt idx="16908">
                  <c:v>1.3747100000000001</c:v>
                </c:pt>
                <c:pt idx="16909">
                  <c:v>1.8544799999999999</c:v>
                </c:pt>
                <c:pt idx="16910">
                  <c:v>1.98783</c:v>
                </c:pt>
                <c:pt idx="16911">
                  <c:v>1.86181</c:v>
                </c:pt>
                <c:pt idx="16912">
                  <c:v>1.7356499999999999</c:v>
                </c:pt>
                <c:pt idx="16913">
                  <c:v>1.4647399999999999</c:v>
                </c:pt>
                <c:pt idx="16914">
                  <c:v>1.2719100000000001</c:v>
                </c:pt>
                <c:pt idx="16915">
                  <c:v>1.46434</c:v>
                </c:pt>
                <c:pt idx="16916">
                  <c:v>2.0750500000000001</c:v>
                </c:pt>
                <c:pt idx="16917">
                  <c:v>2.4923799999999998</c:v>
                </c:pt>
                <c:pt idx="16918">
                  <c:v>0.89911300000000005</c:v>
                </c:pt>
                <c:pt idx="16919">
                  <c:v>2.6272899999999999</c:v>
                </c:pt>
                <c:pt idx="16920">
                  <c:v>1.0126999999999999</c:v>
                </c:pt>
                <c:pt idx="16921">
                  <c:v>4.5386300000000004</c:v>
                </c:pt>
                <c:pt idx="16922">
                  <c:v>1.1591400000000001</c:v>
                </c:pt>
                <c:pt idx="16923">
                  <c:v>1.4149400000000001</c:v>
                </c:pt>
                <c:pt idx="16924">
                  <c:v>1.42964</c:v>
                </c:pt>
                <c:pt idx="16925">
                  <c:v>1.2396499999999999</c:v>
                </c:pt>
                <c:pt idx="16926">
                  <c:v>1.1664699999999999</c:v>
                </c:pt>
                <c:pt idx="16927">
                  <c:v>1.11504</c:v>
                </c:pt>
                <c:pt idx="16928">
                  <c:v>1.1289400000000001</c:v>
                </c:pt>
                <c:pt idx="16929">
                  <c:v>1.34151</c:v>
                </c:pt>
                <c:pt idx="16930">
                  <c:v>1.4389799999999999</c:v>
                </c:pt>
                <c:pt idx="16931">
                  <c:v>1.2118599999999999</c:v>
                </c:pt>
                <c:pt idx="16932">
                  <c:v>0.85789400000000005</c:v>
                </c:pt>
                <c:pt idx="16933">
                  <c:v>0.65444999999999998</c:v>
                </c:pt>
                <c:pt idx="16934">
                  <c:v>0.64594099999999999</c:v>
                </c:pt>
                <c:pt idx="16935">
                  <c:v>0.71718599999999999</c:v>
                </c:pt>
                <c:pt idx="16936">
                  <c:v>0.88622900000000004</c:v>
                </c:pt>
                <c:pt idx="16937">
                  <c:v>1.06863</c:v>
                </c:pt>
                <c:pt idx="16938">
                  <c:v>1.0674999999999999</c:v>
                </c:pt>
                <c:pt idx="16939">
                  <c:v>1.0748599999999999</c:v>
                </c:pt>
                <c:pt idx="16940">
                  <c:v>1.22637</c:v>
                </c:pt>
                <c:pt idx="16941">
                  <c:v>1.2995399999999999</c:v>
                </c:pt>
                <c:pt idx="16942">
                  <c:v>1.30945</c:v>
                </c:pt>
                <c:pt idx="16943">
                  <c:v>1.5777399999999999</c:v>
                </c:pt>
                <c:pt idx="16944">
                  <c:v>1.98411</c:v>
                </c:pt>
                <c:pt idx="16945">
                  <c:v>1.95783</c:v>
                </c:pt>
                <c:pt idx="16946">
                  <c:v>1.6231599999999999</c:v>
                </c:pt>
                <c:pt idx="16947">
                  <c:v>1.4266099999999999</c:v>
                </c:pt>
                <c:pt idx="16948">
                  <c:v>1.25901</c:v>
                </c:pt>
                <c:pt idx="16949">
                  <c:v>1.05609</c:v>
                </c:pt>
                <c:pt idx="16950">
                  <c:v>0.93844700000000003</c:v>
                </c:pt>
                <c:pt idx="16951">
                  <c:v>0.99391499999999999</c:v>
                </c:pt>
                <c:pt idx="16952">
                  <c:v>1.28146</c:v>
                </c:pt>
                <c:pt idx="16953">
                  <c:v>1.7440100000000001</c:v>
                </c:pt>
                <c:pt idx="16954">
                  <c:v>1.8699600000000001</c:v>
                </c:pt>
                <c:pt idx="16955">
                  <c:v>1.67167</c:v>
                </c:pt>
                <c:pt idx="16956">
                  <c:v>1.70645</c:v>
                </c:pt>
                <c:pt idx="16957">
                  <c:v>1.70157</c:v>
                </c:pt>
                <c:pt idx="16958">
                  <c:v>1.51963</c:v>
                </c:pt>
                <c:pt idx="16959">
                  <c:v>1.3809899999999999</c:v>
                </c:pt>
                <c:pt idx="16960">
                  <c:v>1.2463</c:v>
                </c:pt>
                <c:pt idx="16961">
                  <c:v>1.2549999999999999</c:v>
                </c:pt>
                <c:pt idx="16962">
                  <c:v>1.40371</c:v>
                </c:pt>
                <c:pt idx="16963">
                  <c:v>1.5839700000000001</c:v>
                </c:pt>
                <c:pt idx="16964">
                  <c:v>1.9037200000000001</c:v>
                </c:pt>
                <c:pt idx="16965">
                  <c:v>2.2336299999999998</c:v>
                </c:pt>
                <c:pt idx="16966">
                  <c:v>2.5903</c:v>
                </c:pt>
                <c:pt idx="16967">
                  <c:v>2.9005700000000001</c:v>
                </c:pt>
                <c:pt idx="16968">
                  <c:v>2.4013800000000001</c:v>
                </c:pt>
                <c:pt idx="16969">
                  <c:v>1.50342</c:v>
                </c:pt>
                <c:pt idx="16970">
                  <c:v>1.032</c:v>
                </c:pt>
                <c:pt idx="16971">
                  <c:v>0.92565200000000003</c:v>
                </c:pt>
                <c:pt idx="16972">
                  <c:v>0.93750999999999995</c:v>
                </c:pt>
                <c:pt idx="16973">
                  <c:v>0.85854600000000003</c:v>
                </c:pt>
                <c:pt idx="16974">
                  <c:v>0.766648</c:v>
                </c:pt>
                <c:pt idx="16975">
                  <c:v>0.86324699999999999</c:v>
                </c:pt>
                <c:pt idx="16976">
                  <c:v>1.06768</c:v>
                </c:pt>
                <c:pt idx="16977">
                  <c:v>1.09605</c:v>
                </c:pt>
                <c:pt idx="16978">
                  <c:v>0.93019600000000002</c:v>
                </c:pt>
                <c:pt idx="16979">
                  <c:v>0.81498700000000002</c:v>
                </c:pt>
                <c:pt idx="16980">
                  <c:v>0.79028799999999999</c:v>
                </c:pt>
                <c:pt idx="16981">
                  <c:v>0.76091200000000003</c:v>
                </c:pt>
                <c:pt idx="16982">
                  <c:v>0.69877500000000003</c:v>
                </c:pt>
                <c:pt idx="16983">
                  <c:v>0.63765300000000003</c:v>
                </c:pt>
                <c:pt idx="16984">
                  <c:v>0.61305100000000001</c:v>
                </c:pt>
                <c:pt idx="16985">
                  <c:v>0.58441299999999996</c:v>
                </c:pt>
                <c:pt idx="16986">
                  <c:v>0.59998499999999999</c:v>
                </c:pt>
                <c:pt idx="16987">
                  <c:v>0.75920600000000005</c:v>
                </c:pt>
                <c:pt idx="16988">
                  <c:v>0.89505400000000002</c:v>
                </c:pt>
                <c:pt idx="16989">
                  <c:v>0.99828399999999995</c:v>
                </c:pt>
                <c:pt idx="16990">
                  <c:v>1.20377</c:v>
                </c:pt>
                <c:pt idx="16991">
                  <c:v>1.2212099999999999</c:v>
                </c:pt>
                <c:pt idx="16992">
                  <c:v>1.02776</c:v>
                </c:pt>
                <c:pt idx="16993">
                  <c:v>0.90795800000000004</c:v>
                </c:pt>
                <c:pt idx="16994">
                  <c:v>0.949685</c:v>
                </c:pt>
                <c:pt idx="16995">
                  <c:v>0.95218199999999997</c:v>
                </c:pt>
                <c:pt idx="16996">
                  <c:v>0.92391000000000001</c:v>
                </c:pt>
                <c:pt idx="16997">
                  <c:v>0.93627000000000005</c:v>
                </c:pt>
                <c:pt idx="16998">
                  <c:v>0.94170500000000001</c:v>
                </c:pt>
                <c:pt idx="16999">
                  <c:v>0.95504800000000001</c:v>
                </c:pt>
                <c:pt idx="17000">
                  <c:v>0.94564099999999995</c:v>
                </c:pt>
                <c:pt idx="17001">
                  <c:v>1.0347</c:v>
                </c:pt>
                <c:pt idx="17002">
                  <c:v>1.29993</c:v>
                </c:pt>
                <c:pt idx="17003">
                  <c:v>1.97373</c:v>
                </c:pt>
                <c:pt idx="17004">
                  <c:v>2.89045</c:v>
                </c:pt>
                <c:pt idx="17005">
                  <c:v>3.4141699999999999</c:v>
                </c:pt>
                <c:pt idx="17006">
                  <c:v>3.4494799999999999</c:v>
                </c:pt>
                <c:pt idx="17007">
                  <c:v>3.1586099999999999</c:v>
                </c:pt>
                <c:pt idx="17008">
                  <c:v>2.2595800000000001</c:v>
                </c:pt>
                <c:pt idx="17009">
                  <c:v>1.33829</c:v>
                </c:pt>
                <c:pt idx="17010">
                  <c:v>0.831376</c:v>
                </c:pt>
                <c:pt idx="17011">
                  <c:v>0.61504400000000004</c:v>
                </c:pt>
                <c:pt idx="17012">
                  <c:v>0.560917</c:v>
                </c:pt>
                <c:pt idx="17013">
                  <c:v>0.66896299999999997</c:v>
                </c:pt>
                <c:pt idx="17014">
                  <c:v>0.90467500000000001</c:v>
                </c:pt>
                <c:pt idx="17015">
                  <c:v>1.01491</c:v>
                </c:pt>
                <c:pt idx="17016">
                  <c:v>0.99524900000000005</c:v>
                </c:pt>
                <c:pt idx="17017">
                  <c:v>1.12405</c:v>
                </c:pt>
                <c:pt idx="17018">
                  <c:v>1.1845699999999999</c:v>
                </c:pt>
                <c:pt idx="17019">
                  <c:v>1.01522</c:v>
                </c:pt>
                <c:pt idx="17020">
                  <c:v>0.88227100000000003</c:v>
                </c:pt>
                <c:pt idx="17021">
                  <c:v>0.83069400000000004</c:v>
                </c:pt>
                <c:pt idx="17022">
                  <c:v>0.79174500000000003</c:v>
                </c:pt>
                <c:pt idx="17023">
                  <c:v>0.75741099999999995</c:v>
                </c:pt>
                <c:pt idx="17024">
                  <c:v>0.68801800000000002</c:v>
                </c:pt>
                <c:pt idx="17025">
                  <c:v>0.61315799999999998</c:v>
                </c:pt>
                <c:pt idx="17026">
                  <c:v>0.54206100000000002</c:v>
                </c:pt>
                <c:pt idx="17027">
                  <c:v>0.57785200000000003</c:v>
                </c:pt>
                <c:pt idx="17028">
                  <c:v>0.82577100000000003</c:v>
                </c:pt>
                <c:pt idx="17029">
                  <c:v>1.20356</c:v>
                </c:pt>
                <c:pt idx="17030">
                  <c:v>1.3996999999999999</c:v>
                </c:pt>
                <c:pt idx="17031">
                  <c:v>1.2582500000000001</c:v>
                </c:pt>
                <c:pt idx="17032">
                  <c:v>1.0544</c:v>
                </c:pt>
                <c:pt idx="17033">
                  <c:v>1.14455</c:v>
                </c:pt>
                <c:pt idx="17034">
                  <c:v>1.3516600000000001</c:v>
                </c:pt>
                <c:pt idx="17035">
                  <c:v>1.32775</c:v>
                </c:pt>
                <c:pt idx="17036">
                  <c:v>1.12459</c:v>
                </c:pt>
                <c:pt idx="17037">
                  <c:v>0.91620599999999996</c:v>
                </c:pt>
                <c:pt idx="17038">
                  <c:v>0.775922</c:v>
                </c:pt>
                <c:pt idx="17039">
                  <c:v>0.75463800000000003</c:v>
                </c:pt>
                <c:pt idx="17040">
                  <c:v>0.75603900000000002</c:v>
                </c:pt>
                <c:pt idx="17041">
                  <c:v>0.69292900000000002</c:v>
                </c:pt>
                <c:pt idx="17042">
                  <c:v>0.66678700000000002</c:v>
                </c:pt>
                <c:pt idx="17043">
                  <c:v>0.77877700000000005</c:v>
                </c:pt>
                <c:pt idx="17044">
                  <c:v>1.00817</c:v>
                </c:pt>
                <c:pt idx="17045">
                  <c:v>1.0522400000000001</c:v>
                </c:pt>
                <c:pt idx="17046">
                  <c:v>0.78282499999999999</c:v>
                </c:pt>
                <c:pt idx="17047">
                  <c:v>0.509077</c:v>
                </c:pt>
                <c:pt idx="17048">
                  <c:v>0.40680500000000003</c:v>
                </c:pt>
                <c:pt idx="17049">
                  <c:v>0.41520699999999999</c:v>
                </c:pt>
                <c:pt idx="17050">
                  <c:v>0.55403199999999997</c:v>
                </c:pt>
                <c:pt idx="17051">
                  <c:v>0.82877100000000004</c:v>
                </c:pt>
                <c:pt idx="17052">
                  <c:v>1.05139</c:v>
                </c:pt>
                <c:pt idx="17053">
                  <c:v>1.00176</c:v>
                </c:pt>
                <c:pt idx="17054">
                  <c:v>0.78895999999999999</c:v>
                </c:pt>
                <c:pt idx="17055">
                  <c:v>0.61464700000000005</c:v>
                </c:pt>
                <c:pt idx="17056">
                  <c:v>0.47921200000000003</c:v>
                </c:pt>
                <c:pt idx="17057">
                  <c:v>0.42830800000000002</c:v>
                </c:pt>
                <c:pt idx="17058">
                  <c:v>0.45763500000000001</c:v>
                </c:pt>
                <c:pt idx="17059">
                  <c:v>0.55624399999999996</c:v>
                </c:pt>
                <c:pt idx="17060">
                  <c:v>0.68979000000000001</c:v>
                </c:pt>
                <c:pt idx="17061">
                  <c:v>0.75815200000000005</c:v>
                </c:pt>
                <c:pt idx="17062">
                  <c:v>0.71804000000000001</c:v>
                </c:pt>
                <c:pt idx="17063">
                  <c:v>0.67585399999999995</c:v>
                </c:pt>
                <c:pt idx="17064">
                  <c:v>0.65127800000000002</c:v>
                </c:pt>
                <c:pt idx="17065">
                  <c:v>0.62041000000000002</c:v>
                </c:pt>
                <c:pt idx="17066">
                  <c:v>0.59099900000000005</c:v>
                </c:pt>
                <c:pt idx="17067">
                  <c:v>0.59381399999999995</c:v>
                </c:pt>
                <c:pt idx="17068">
                  <c:v>0.64115</c:v>
                </c:pt>
                <c:pt idx="17069">
                  <c:v>0.66383700000000001</c:v>
                </c:pt>
                <c:pt idx="17070">
                  <c:v>0.597105</c:v>
                </c:pt>
                <c:pt idx="17071">
                  <c:v>0.52193900000000004</c:v>
                </c:pt>
                <c:pt idx="17072">
                  <c:v>0.51702099999999995</c:v>
                </c:pt>
                <c:pt idx="17073">
                  <c:v>0.56634099999999998</c:v>
                </c:pt>
                <c:pt idx="17074">
                  <c:v>0.63444500000000004</c:v>
                </c:pt>
                <c:pt idx="17075">
                  <c:v>0.672794</c:v>
                </c:pt>
                <c:pt idx="17076">
                  <c:v>0.72523099999999996</c:v>
                </c:pt>
                <c:pt idx="17077">
                  <c:v>0.89539899999999994</c:v>
                </c:pt>
                <c:pt idx="17078">
                  <c:v>1.1338299999999999</c:v>
                </c:pt>
                <c:pt idx="17079">
                  <c:v>1.41031</c:v>
                </c:pt>
                <c:pt idx="17080">
                  <c:v>1.67336</c:v>
                </c:pt>
                <c:pt idx="17081">
                  <c:v>1.74468</c:v>
                </c:pt>
                <c:pt idx="17082">
                  <c:v>1.8436399999999999</c:v>
                </c:pt>
                <c:pt idx="17083">
                  <c:v>2.3369900000000001</c:v>
                </c:pt>
                <c:pt idx="17084">
                  <c:v>2.9344999999999999</c:v>
                </c:pt>
                <c:pt idx="17085">
                  <c:v>3.24444</c:v>
                </c:pt>
                <c:pt idx="17086">
                  <c:v>3.2040799999999998</c:v>
                </c:pt>
                <c:pt idx="17087">
                  <c:v>2.7962899999999999</c:v>
                </c:pt>
                <c:pt idx="17088">
                  <c:v>1.9618</c:v>
                </c:pt>
                <c:pt idx="17089">
                  <c:v>1.22533</c:v>
                </c:pt>
                <c:pt idx="17090">
                  <c:v>0.83931999999999995</c:v>
                </c:pt>
                <c:pt idx="17091">
                  <c:v>0.66649999999999998</c:v>
                </c:pt>
                <c:pt idx="17092">
                  <c:v>0.56813599999999997</c:v>
                </c:pt>
                <c:pt idx="17093">
                  <c:v>0.51012199999999996</c:v>
                </c:pt>
                <c:pt idx="17094">
                  <c:v>0.45616299999999999</c:v>
                </c:pt>
                <c:pt idx="17095">
                  <c:v>0.408779</c:v>
                </c:pt>
                <c:pt idx="17096">
                  <c:v>0.39274399999999998</c:v>
                </c:pt>
                <c:pt idx="17097">
                  <c:v>0.40012799999999998</c:v>
                </c:pt>
                <c:pt idx="17098">
                  <c:v>0.46824100000000002</c:v>
                </c:pt>
                <c:pt idx="17099">
                  <c:v>0.64065300000000003</c:v>
                </c:pt>
                <c:pt idx="17100">
                  <c:v>0.88551400000000002</c:v>
                </c:pt>
                <c:pt idx="17101">
                  <c:v>1.1676</c:v>
                </c:pt>
                <c:pt idx="17102">
                  <c:v>1.5790900000000001</c:v>
                </c:pt>
                <c:pt idx="17103">
                  <c:v>2.1152199999999999</c:v>
                </c:pt>
                <c:pt idx="17104">
                  <c:v>2.34884</c:v>
                </c:pt>
                <c:pt idx="17105">
                  <c:v>2.0337700000000001</c:v>
                </c:pt>
                <c:pt idx="17106">
                  <c:v>1.6059600000000001</c:v>
                </c:pt>
                <c:pt idx="17107">
                  <c:v>1.2985</c:v>
                </c:pt>
                <c:pt idx="17108">
                  <c:v>1.07361</c:v>
                </c:pt>
                <c:pt idx="17109">
                  <c:v>0.87197000000000002</c:v>
                </c:pt>
                <c:pt idx="17110">
                  <c:v>0.63790800000000003</c:v>
                </c:pt>
                <c:pt idx="17111">
                  <c:v>0.43745400000000001</c:v>
                </c:pt>
                <c:pt idx="17112">
                  <c:v>0.32618599999999998</c:v>
                </c:pt>
                <c:pt idx="17113">
                  <c:v>0.32289099999999998</c:v>
                </c:pt>
                <c:pt idx="17114">
                  <c:v>0.44568400000000002</c:v>
                </c:pt>
                <c:pt idx="17115">
                  <c:v>0.64086799999999999</c:v>
                </c:pt>
                <c:pt idx="17116">
                  <c:v>0.72666600000000003</c:v>
                </c:pt>
                <c:pt idx="17117">
                  <c:v>0.62753899999999996</c:v>
                </c:pt>
                <c:pt idx="17118">
                  <c:v>0.505193</c:v>
                </c:pt>
                <c:pt idx="17119">
                  <c:v>0.440888</c:v>
                </c:pt>
                <c:pt idx="17120">
                  <c:v>0.50488699999999997</c:v>
                </c:pt>
                <c:pt idx="17121">
                  <c:v>0.60468299999999997</c:v>
                </c:pt>
                <c:pt idx="17122">
                  <c:v>0.57786000000000004</c:v>
                </c:pt>
                <c:pt idx="17123">
                  <c:v>0.55590799999999996</c:v>
                </c:pt>
                <c:pt idx="17124">
                  <c:v>0.64729400000000004</c:v>
                </c:pt>
                <c:pt idx="17125">
                  <c:v>0.70213700000000001</c:v>
                </c:pt>
                <c:pt idx="17126">
                  <c:v>0.61490199999999995</c:v>
                </c:pt>
                <c:pt idx="17127">
                  <c:v>0.53075399999999995</c:v>
                </c:pt>
                <c:pt idx="17128">
                  <c:v>0.58449399999999996</c:v>
                </c:pt>
                <c:pt idx="17129">
                  <c:v>0.72391700000000003</c:v>
                </c:pt>
                <c:pt idx="17130">
                  <c:v>0.72402500000000003</c:v>
                </c:pt>
                <c:pt idx="17131">
                  <c:v>0.57333999999999996</c:v>
                </c:pt>
                <c:pt idx="17132">
                  <c:v>0.49296299999999998</c:v>
                </c:pt>
                <c:pt idx="17133">
                  <c:v>0.486954</c:v>
                </c:pt>
                <c:pt idx="17134">
                  <c:v>0.50633399999999995</c:v>
                </c:pt>
                <c:pt idx="17135">
                  <c:v>0.50456800000000002</c:v>
                </c:pt>
                <c:pt idx="17136">
                  <c:v>0.52396600000000004</c:v>
                </c:pt>
                <c:pt idx="17137">
                  <c:v>0.56490799999999997</c:v>
                </c:pt>
                <c:pt idx="17138">
                  <c:v>0.51161199999999996</c:v>
                </c:pt>
                <c:pt idx="17139">
                  <c:v>0.42354599999999998</c:v>
                </c:pt>
                <c:pt idx="17140">
                  <c:v>0.36906800000000001</c:v>
                </c:pt>
                <c:pt idx="17141">
                  <c:v>0.355047</c:v>
                </c:pt>
                <c:pt idx="17142">
                  <c:v>0.406281</c:v>
                </c:pt>
                <c:pt idx="17143">
                  <c:v>0.46546700000000002</c:v>
                </c:pt>
                <c:pt idx="17144">
                  <c:v>0.452484</c:v>
                </c:pt>
                <c:pt idx="17145">
                  <c:v>0.41856199999999999</c:v>
                </c:pt>
                <c:pt idx="17146">
                  <c:v>0.41413499999999998</c:v>
                </c:pt>
                <c:pt idx="17147">
                  <c:v>0.43877899999999997</c:v>
                </c:pt>
                <c:pt idx="17148">
                  <c:v>0.49492799999999998</c:v>
                </c:pt>
                <c:pt idx="17149">
                  <c:v>0.59346500000000002</c:v>
                </c:pt>
                <c:pt idx="17150">
                  <c:v>0.76372899999999999</c:v>
                </c:pt>
                <c:pt idx="17151">
                  <c:v>0.82825400000000005</c:v>
                </c:pt>
                <c:pt idx="17152">
                  <c:v>0.67039899999999997</c:v>
                </c:pt>
                <c:pt idx="17153">
                  <c:v>0.55742000000000003</c:v>
                </c:pt>
                <c:pt idx="17154">
                  <c:v>0.52559999999999996</c:v>
                </c:pt>
                <c:pt idx="17155">
                  <c:v>0.53248499999999999</c:v>
                </c:pt>
                <c:pt idx="17156">
                  <c:v>0.56376599999999999</c:v>
                </c:pt>
                <c:pt idx="17157">
                  <c:v>0.588561</c:v>
                </c:pt>
                <c:pt idx="17158">
                  <c:v>0.56732000000000005</c:v>
                </c:pt>
                <c:pt idx="17159">
                  <c:v>0.48873699999999998</c:v>
                </c:pt>
                <c:pt idx="17160">
                  <c:v>0.43928499999999998</c:v>
                </c:pt>
                <c:pt idx="17161">
                  <c:v>0.407304</c:v>
                </c:pt>
                <c:pt idx="17162">
                  <c:v>0.34568199999999999</c:v>
                </c:pt>
                <c:pt idx="17163">
                  <c:v>0.31562699999999999</c:v>
                </c:pt>
                <c:pt idx="17164">
                  <c:v>0.32463999999999998</c:v>
                </c:pt>
                <c:pt idx="17165">
                  <c:v>0.33751300000000001</c:v>
                </c:pt>
                <c:pt idx="17166">
                  <c:v>0.333866</c:v>
                </c:pt>
                <c:pt idx="17167">
                  <c:v>0.31543199999999999</c:v>
                </c:pt>
                <c:pt idx="17168">
                  <c:v>0.33729900000000002</c:v>
                </c:pt>
                <c:pt idx="17169">
                  <c:v>0.46653099999999997</c:v>
                </c:pt>
                <c:pt idx="17170">
                  <c:v>0.69684000000000001</c:v>
                </c:pt>
                <c:pt idx="17171">
                  <c:v>0.80856799999999995</c:v>
                </c:pt>
                <c:pt idx="17172">
                  <c:v>0.67425299999999999</c:v>
                </c:pt>
                <c:pt idx="17173">
                  <c:v>0.56102600000000002</c:v>
                </c:pt>
                <c:pt idx="17174">
                  <c:v>0.57928599999999997</c:v>
                </c:pt>
                <c:pt idx="17175">
                  <c:v>0.61870400000000003</c:v>
                </c:pt>
                <c:pt idx="17176">
                  <c:v>0.67253099999999999</c:v>
                </c:pt>
                <c:pt idx="17177">
                  <c:v>0.95408599999999999</c:v>
                </c:pt>
                <c:pt idx="17178">
                  <c:v>1.32382</c:v>
                </c:pt>
                <c:pt idx="17179">
                  <c:v>1.3812800000000001</c:v>
                </c:pt>
                <c:pt idx="17180">
                  <c:v>1.24014</c:v>
                </c:pt>
                <c:pt idx="17181">
                  <c:v>1.1274999999999999</c:v>
                </c:pt>
                <c:pt idx="17182">
                  <c:v>1.01715</c:v>
                </c:pt>
                <c:pt idx="17183">
                  <c:v>1.05124</c:v>
                </c:pt>
                <c:pt idx="17184">
                  <c:v>1.0065299999999999</c:v>
                </c:pt>
                <c:pt idx="17185">
                  <c:v>0.77187399999999995</c:v>
                </c:pt>
                <c:pt idx="17186">
                  <c:v>0.58823099999999995</c:v>
                </c:pt>
                <c:pt idx="17187">
                  <c:v>0.51197300000000001</c:v>
                </c:pt>
                <c:pt idx="17188">
                  <c:v>0.49688300000000002</c:v>
                </c:pt>
                <c:pt idx="17189">
                  <c:v>0.55246099999999998</c:v>
                </c:pt>
                <c:pt idx="17190">
                  <c:v>0.685311</c:v>
                </c:pt>
                <c:pt idx="17191">
                  <c:v>0.91473800000000005</c:v>
                </c:pt>
                <c:pt idx="17192">
                  <c:v>1.2916000000000001</c:v>
                </c:pt>
                <c:pt idx="17193">
                  <c:v>1.5617799999999999</c:v>
                </c:pt>
                <c:pt idx="17194">
                  <c:v>1.45865</c:v>
                </c:pt>
                <c:pt idx="17195">
                  <c:v>1.23291</c:v>
                </c:pt>
                <c:pt idx="17196">
                  <c:v>1.0983400000000001</c:v>
                </c:pt>
                <c:pt idx="17197">
                  <c:v>1.0081899999999999</c:v>
                </c:pt>
                <c:pt idx="17198">
                  <c:v>0.88692099999999996</c:v>
                </c:pt>
                <c:pt idx="17199">
                  <c:v>0.81715499999999996</c:v>
                </c:pt>
                <c:pt idx="17200">
                  <c:v>0.89214199999999999</c:v>
                </c:pt>
                <c:pt idx="17201">
                  <c:v>0.94054300000000002</c:v>
                </c:pt>
                <c:pt idx="17202">
                  <c:v>0.94731900000000002</c:v>
                </c:pt>
                <c:pt idx="17203">
                  <c:v>1.10772</c:v>
                </c:pt>
                <c:pt idx="17204">
                  <c:v>1.27342</c:v>
                </c:pt>
                <c:pt idx="17205">
                  <c:v>1.1880999999999999</c:v>
                </c:pt>
                <c:pt idx="17206">
                  <c:v>1.0139800000000001</c:v>
                </c:pt>
                <c:pt idx="17207">
                  <c:v>0.92523999999999995</c:v>
                </c:pt>
                <c:pt idx="17208">
                  <c:v>0.91881999999999997</c:v>
                </c:pt>
                <c:pt idx="17209">
                  <c:v>0.95012600000000003</c:v>
                </c:pt>
                <c:pt idx="17210">
                  <c:v>1.01332</c:v>
                </c:pt>
                <c:pt idx="17211">
                  <c:v>1.0814299999999999</c:v>
                </c:pt>
                <c:pt idx="17212">
                  <c:v>1.15021</c:v>
                </c:pt>
                <c:pt idx="17213">
                  <c:v>1.1633800000000001</c:v>
                </c:pt>
                <c:pt idx="17214">
                  <c:v>1.05674</c:v>
                </c:pt>
                <c:pt idx="17215">
                  <c:v>0.97037700000000005</c:v>
                </c:pt>
                <c:pt idx="17216">
                  <c:v>0.93145599999999995</c:v>
                </c:pt>
                <c:pt idx="17217">
                  <c:v>0.87902000000000002</c:v>
                </c:pt>
                <c:pt idx="17218">
                  <c:v>0.90024999999999999</c:v>
                </c:pt>
                <c:pt idx="17219">
                  <c:v>0.92974100000000004</c:v>
                </c:pt>
                <c:pt idx="17220">
                  <c:v>0.96922799999999998</c:v>
                </c:pt>
                <c:pt idx="17221">
                  <c:v>1.0765800000000001</c:v>
                </c:pt>
                <c:pt idx="17222">
                  <c:v>1.12748</c:v>
                </c:pt>
                <c:pt idx="17223">
                  <c:v>1.07199</c:v>
                </c:pt>
                <c:pt idx="17224">
                  <c:v>0.90450299999999995</c:v>
                </c:pt>
                <c:pt idx="17225">
                  <c:v>0.74951999999999996</c:v>
                </c:pt>
                <c:pt idx="17226">
                  <c:v>0.74517</c:v>
                </c:pt>
                <c:pt idx="17227">
                  <c:v>0.79418599999999995</c:v>
                </c:pt>
                <c:pt idx="17228">
                  <c:v>0.86012599999999995</c:v>
                </c:pt>
                <c:pt idx="17229">
                  <c:v>0.91110199999999997</c:v>
                </c:pt>
                <c:pt idx="17230">
                  <c:v>1.05687</c:v>
                </c:pt>
                <c:pt idx="17231">
                  <c:v>1.19052</c:v>
                </c:pt>
                <c:pt idx="17232">
                  <c:v>1.23529</c:v>
                </c:pt>
                <c:pt idx="17233">
                  <c:v>1.1880200000000001</c:v>
                </c:pt>
                <c:pt idx="17234">
                  <c:v>0.99554600000000004</c:v>
                </c:pt>
                <c:pt idx="17235">
                  <c:v>0.76876199999999995</c:v>
                </c:pt>
                <c:pt idx="17236">
                  <c:v>0.69674100000000005</c:v>
                </c:pt>
                <c:pt idx="17237">
                  <c:v>0.70505899999999999</c:v>
                </c:pt>
                <c:pt idx="17238">
                  <c:v>0.626919</c:v>
                </c:pt>
                <c:pt idx="17239">
                  <c:v>0.52336199999999999</c:v>
                </c:pt>
                <c:pt idx="17240">
                  <c:v>0.54471199999999997</c:v>
                </c:pt>
                <c:pt idx="17241">
                  <c:v>0.701681</c:v>
                </c:pt>
                <c:pt idx="17242">
                  <c:v>0.91515999999999997</c:v>
                </c:pt>
                <c:pt idx="17243">
                  <c:v>0.956507</c:v>
                </c:pt>
                <c:pt idx="17244">
                  <c:v>0.86928899999999998</c:v>
                </c:pt>
                <c:pt idx="17245">
                  <c:v>1.00342</c:v>
                </c:pt>
                <c:pt idx="17246">
                  <c:v>1.2242999999999999</c:v>
                </c:pt>
                <c:pt idx="17247">
                  <c:v>1.09859</c:v>
                </c:pt>
                <c:pt idx="17248">
                  <c:v>0.78413699999999997</c:v>
                </c:pt>
                <c:pt idx="17249">
                  <c:v>0.60435499999999998</c:v>
                </c:pt>
                <c:pt idx="17250">
                  <c:v>0.48142699999999999</c:v>
                </c:pt>
                <c:pt idx="17251">
                  <c:v>0.36578899999999998</c:v>
                </c:pt>
                <c:pt idx="17252">
                  <c:v>0.32018999999999997</c:v>
                </c:pt>
                <c:pt idx="17253">
                  <c:v>0.36227700000000002</c:v>
                </c:pt>
                <c:pt idx="17254">
                  <c:v>0.483209</c:v>
                </c:pt>
                <c:pt idx="17255">
                  <c:v>0.82300899999999999</c:v>
                </c:pt>
                <c:pt idx="17256">
                  <c:v>1.37266</c:v>
                </c:pt>
                <c:pt idx="17257">
                  <c:v>1.5189999999999999</c:v>
                </c:pt>
                <c:pt idx="17258">
                  <c:v>1.03725</c:v>
                </c:pt>
                <c:pt idx="17259">
                  <c:v>0.65074500000000002</c:v>
                </c:pt>
                <c:pt idx="17260">
                  <c:v>0.48442800000000003</c:v>
                </c:pt>
                <c:pt idx="17261">
                  <c:v>0.43638300000000002</c:v>
                </c:pt>
                <c:pt idx="17262">
                  <c:v>0.42265999999999998</c:v>
                </c:pt>
                <c:pt idx="17263">
                  <c:v>0.45371899999999998</c:v>
                </c:pt>
                <c:pt idx="17264">
                  <c:v>0.59110799999999997</c:v>
                </c:pt>
                <c:pt idx="17265">
                  <c:v>1.0464800000000001</c:v>
                </c:pt>
                <c:pt idx="17266">
                  <c:v>2.1822900000000001</c:v>
                </c:pt>
                <c:pt idx="17267">
                  <c:v>3.6331600000000002</c:v>
                </c:pt>
                <c:pt idx="17268">
                  <c:v>3.8924799999999999</c:v>
                </c:pt>
                <c:pt idx="17269">
                  <c:v>2.7620800000000001</c:v>
                </c:pt>
                <c:pt idx="17270">
                  <c:v>1.78535</c:v>
                </c:pt>
                <c:pt idx="17271">
                  <c:v>1.1486099999999999</c:v>
                </c:pt>
                <c:pt idx="17272">
                  <c:v>0.79760799999999998</c:v>
                </c:pt>
                <c:pt idx="17273">
                  <c:v>0.68374500000000005</c:v>
                </c:pt>
                <c:pt idx="17274">
                  <c:v>0.57441399999999998</c:v>
                </c:pt>
                <c:pt idx="17275">
                  <c:v>0.49489899999999998</c:v>
                </c:pt>
                <c:pt idx="17276">
                  <c:v>0.48771300000000001</c:v>
                </c:pt>
                <c:pt idx="17277">
                  <c:v>0.58850899999999995</c:v>
                </c:pt>
                <c:pt idx="17278">
                  <c:v>0.78604099999999999</c:v>
                </c:pt>
                <c:pt idx="17279">
                  <c:v>0.94835800000000003</c:v>
                </c:pt>
                <c:pt idx="17280">
                  <c:v>1.0216099999999999</c:v>
                </c:pt>
                <c:pt idx="17281">
                  <c:v>1.13121</c:v>
                </c:pt>
                <c:pt idx="17282">
                  <c:v>1.09944</c:v>
                </c:pt>
                <c:pt idx="17283">
                  <c:v>0.88474600000000003</c:v>
                </c:pt>
                <c:pt idx="17284">
                  <c:v>0.75506799999999996</c:v>
                </c:pt>
                <c:pt idx="17285">
                  <c:v>0.900007</c:v>
                </c:pt>
                <c:pt idx="17286">
                  <c:v>1.19265</c:v>
                </c:pt>
                <c:pt idx="17287">
                  <c:v>1.17716</c:v>
                </c:pt>
                <c:pt idx="17288">
                  <c:v>0.89632800000000001</c:v>
                </c:pt>
                <c:pt idx="17289">
                  <c:v>0.70861300000000005</c:v>
                </c:pt>
                <c:pt idx="17290">
                  <c:v>0.70108400000000004</c:v>
                </c:pt>
                <c:pt idx="17291">
                  <c:v>0.76463999999999999</c:v>
                </c:pt>
                <c:pt idx="17292">
                  <c:v>0.78499300000000005</c:v>
                </c:pt>
                <c:pt idx="17293">
                  <c:v>0.786246</c:v>
                </c:pt>
                <c:pt idx="17294">
                  <c:v>0.661999</c:v>
                </c:pt>
                <c:pt idx="17295">
                  <c:v>0.47119499999999997</c:v>
                </c:pt>
                <c:pt idx="17296">
                  <c:v>0.36156700000000003</c:v>
                </c:pt>
                <c:pt idx="17297">
                  <c:v>0.32169300000000001</c:v>
                </c:pt>
                <c:pt idx="17298">
                  <c:v>0.343221</c:v>
                </c:pt>
                <c:pt idx="17299">
                  <c:v>0.39144800000000002</c:v>
                </c:pt>
                <c:pt idx="17300">
                  <c:v>0.41449599999999998</c:v>
                </c:pt>
                <c:pt idx="17301">
                  <c:v>0.38727600000000001</c:v>
                </c:pt>
                <c:pt idx="17302">
                  <c:v>0.35054600000000002</c:v>
                </c:pt>
                <c:pt idx="17303">
                  <c:v>0.32939499999999999</c:v>
                </c:pt>
                <c:pt idx="17304">
                  <c:v>0.30940400000000001</c:v>
                </c:pt>
                <c:pt idx="17305">
                  <c:v>0.27848699999999998</c:v>
                </c:pt>
                <c:pt idx="17306">
                  <c:v>0.85005500000000001</c:v>
                </c:pt>
                <c:pt idx="17307">
                  <c:v>0.81362500000000004</c:v>
                </c:pt>
                <c:pt idx="17308">
                  <c:v>0.87559900000000002</c:v>
                </c:pt>
                <c:pt idx="17309">
                  <c:v>3.4544700000000002</c:v>
                </c:pt>
                <c:pt idx="17310">
                  <c:v>0.76872600000000002</c:v>
                </c:pt>
                <c:pt idx="17311">
                  <c:v>0.55980099999999999</c:v>
                </c:pt>
                <c:pt idx="17312">
                  <c:v>0.41225400000000001</c:v>
                </c:pt>
                <c:pt idx="17313">
                  <c:v>0.36826199999999998</c:v>
                </c:pt>
                <c:pt idx="17314">
                  <c:v>0.39919100000000002</c:v>
                </c:pt>
                <c:pt idx="17315">
                  <c:v>0.59024100000000002</c:v>
                </c:pt>
                <c:pt idx="17316">
                  <c:v>0.97782199999999997</c:v>
                </c:pt>
                <c:pt idx="17317">
                  <c:v>1.3621099999999999</c:v>
                </c:pt>
                <c:pt idx="17318">
                  <c:v>1.6005499999999999</c:v>
                </c:pt>
                <c:pt idx="17319">
                  <c:v>1.5561400000000001</c:v>
                </c:pt>
                <c:pt idx="17320">
                  <c:v>1.0825899999999999</c:v>
                </c:pt>
                <c:pt idx="17321">
                  <c:v>0.68171599999999999</c:v>
                </c:pt>
                <c:pt idx="17322">
                  <c:v>0.51514300000000002</c:v>
                </c:pt>
                <c:pt idx="17323">
                  <c:v>0.59024600000000005</c:v>
                </c:pt>
                <c:pt idx="17324">
                  <c:v>0.98088500000000001</c:v>
                </c:pt>
                <c:pt idx="17325">
                  <c:v>1.64055</c:v>
                </c:pt>
                <c:pt idx="17326">
                  <c:v>1.8367100000000001</c:v>
                </c:pt>
                <c:pt idx="17327">
                  <c:v>1.28196</c:v>
                </c:pt>
                <c:pt idx="17328">
                  <c:v>0.80463499999999999</c:v>
                </c:pt>
                <c:pt idx="17329">
                  <c:v>0.58599900000000005</c:v>
                </c:pt>
                <c:pt idx="17330">
                  <c:v>0.49848999999999999</c:v>
                </c:pt>
                <c:pt idx="17331">
                  <c:v>0.49690899999999999</c:v>
                </c:pt>
                <c:pt idx="17332">
                  <c:v>0.530003</c:v>
                </c:pt>
                <c:pt idx="17333">
                  <c:v>0.55755200000000005</c:v>
                </c:pt>
                <c:pt idx="17334">
                  <c:v>0.61304999999999998</c:v>
                </c:pt>
                <c:pt idx="17335">
                  <c:v>0.64376299999999997</c:v>
                </c:pt>
                <c:pt idx="17336">
                  <c:v>0.62225799999999998</c:v>
                </c:pt>
                <c:pt idx="17337">
                  <c:v>0.69663900000000001</c:v>
                </c:pt>
                <c:pt idx="17338">
                  <c:v>0.82406699999999999</c:v>
                </c:pt>
                <c:pt idx="17339">
                  <c:v>0.771316</c:v>
                </c:pt>
                <c:pt idx="17340">
                  <c:v>0.53385400000000005</c:v>
                </c:pt>
                <c:pt idx="17341">
                  <c:v>0.38338299999999997</c:v>
                </c:pt>
                <c:pt idx="17342">
                  <c:v>0.33566299999999999</c:v>
                </c:pt>
                <c:pt idx="17343">
                  <c:v>0.34891699999999998</c:v>
                </c:pt>
                <c:pt idx="17344">
                  <c:v>0.38067600000000001</c:v>
                </c:pt>
                <c:pt idx="17345">
                  <c:v>0.41919600000000001</c:v>
                </c:pt>
                <c:pt idx="17346">
                  <c:v>0.44181199999999998</c:v>
                </c:pt>
                <c:pt idx="17347">
                  <c:v>0.44699699999999998</c:v>
                </c:pt>
                <c:pt idx="17348">
                  <c:v>0.42730200000000002</c:v>
                </c:pt>
                <c:pt idx="17349">
                  <c:v>0.38276900000000003</c:v>
                </c:pt>
                <c:pt idx="17350">
                  <c:v>0.32657700000000001</c:v>
                </c:pt>
                <c:pt idx="17351">
                  <c:v>0.31272699999999998</c:v>
                </c:pt>
                <c:pt idx="17352">
                  <c:v>0.30511500000000003</c:v>
                </c:pt>
                <c:pt idx="17353">
                  <c:v>0.290908</c:v>
                </c:pt>
                <c:pt idx="17354">
                  <c:v>0.26354</c:v>
                </c:pt>
                <c:pt idx="17355">
                  <c:v>0.23044700000000001</c:v>
                </c:pt>
                <c:pt idx="17356">
                  <c:v>0.224463</c:v>
                </c:pt>
                <c:pt idx="17357">
                  <c:v>0.22889200000000001</c:v>
                </c:pt>
                <c:pt idx="17358">
                  <c:v>0.25047999999999998</c:v>
                </c:pt>
                <c:pt idx="17359">
                  <c:v>0.277057</c:v>
                </c:pt>
                <c:pt idx="17360">
                  <c:v>0.26917799999999997</c:v>
                </c:pt>
                <c:pt idx="17361">
                  <c:v>0.25972400000000001</c:v>
                </c:pt>
                <c:pt idx="17362">
                  <c:v>0.25228099999999998</c:v>
                </c:pt>
                <c:pt idx="17363">
                  <c:v>0.25224400000000002</c:v>
                </c:pt>
                <c:pt idx="17364">
                  <c:v>0.26893499999999998</c:v>
                </c:pt>
                <c:pt idx="17365">
                  <c:v>0.28550199999999998</c:v>
                </c:pt>
                <c:pt idx="17366">
                  <c:v>0.30670999999999998</c:v>
                </c:pt>
                <c:pt idx="17367">
                  <c:v>0.324131</c:v>
                </c:pt>
                <c:pt idx="17368">
                  <c:v>0.35321000000000002</c:v>
                </c:pt>
                <c:pt idx="17369">
                  <c:v>0.38925300000000002</c:v>
                </c:pt>
                <c:pt idx="17370">
                  <c:v>0.391017</c:v>
                </c:pt>
                <c:pt idx="17371">
                  <c:v>0.35698800000000003</c:v>
                </c:pt>
                <c:pt idx="17372">
                  <c:v>0.34124100000000002</c:v>
                </c:pt>
                <c:pt idx="17373">
                  <c:v>0.38993499999999998</c:v>
                </c:pt>
                <c:pt idx="17374">
                  <c:v>0.47428500000000001</c:v>
                </c:pt>
                <c:pt idx="17375">
                  <c:v>0.60766799999999999</c:v>
                </c:pt>
                <c:pt idx="17376">
                  <c:v>0.71196700000000002</c:v>
                </c:pt>
                <c:pt idx="17377">
                  <c:v>0.69365500000000002</c:v>
                </c:pt>
                <c:pt idx="17378">
                  <c:v>0.60089400000000004</c:v>
                </c:pt>
                <c:pt idx="17379">
                  <c:v>0.52181200000000005</c:v>
                </c:pt>
                <c:pt idx="17380">
                  <c:v>0.53817300000000001</c:v>
                </c:pt>
                <c:pt idx="17381">
                  <c:v>0.63891100000000001</c:v>
                </c:pt>
                <c:pt idx="17382">
                  <c:v>0.82800600000000002</c:v>
                </c:pt>
                <c:pt idx="17383">
                  <c:v>1.1473199999999999</c:v>
                </c:pt>
                <c:pt idx="17384">
                  <c:v>1.27084</c:v>
                </c:pt>
                <c:pt idx="17385">
                  <c:v>1.00848</c:v>
                </c:pt>
                <c:pt idx="17386">
                  <c:v>0.79521699999999995</c:v>
                </c:pt>
                <c:pt idx="17387">
                  <c:v>0.85007699999999997</c:v>
                </c:pt>
                <c:pt idx="17388">
                  <c:v>1.13595</c:v>
                </c:pt>
                <c:pt idx="17389">
                  <c:v>1.28009</c:v>
                </c:pt>
                <c:pt idx="17390">
                  <c:v>1.05914</c:v>
                </c:pt>
                <c:pt idx="17391">
                  <c:v>0.71513499999999997</c:v>
                </c:pt>
                <c:pt idx="17392">
                  <c:v>0.50196799999999997</c:v>
                </c:pt>
                <c:pt idx="17393">
                  <c:v>0.49692500000000001</c:v>
                </c:pt>
                <c:pt idx="17394">
                  <c:v>0.57577100000000003</c:v>
                </c:pt>
                <c:pt idx="17395">
                  <c:v>0.51536300000000002</c:v>
                </c:pt>
                <c:pt idx="17396">
                  <c:v>0.36347400000000002</c:v>
                </c:pt>
                <c:pt idx="17397">
                  <c:v>0.30243399999999998</c:v>
                </c:pt>
                <c:pt idx="17398">
                  <c:v>0.29451100000000002</c:v>
                </c:pt>
                <c:pt idx="17399">
                  <c:v>0.32299499999999998</c:v>
                </c:pt>
                <c:pt idx="17400">
                  <c:v>0.43230099999999999</c:v>
                </c:pt>
                <c:pt idx="17401">
                  <c:v>0.586677</c:v>
                </c:pt>
                <c:pt idx="17402">
                  <c:v>0.65491299999999997</c:v>
                </c:pt>
                <c:pt idx="17403">
                  <c:v>0.61838899999999997</c:v>
                </c:pt>
                <c:pt idx="17404">
                  <c:v>0.57762000000000002</c:v>
                </c:pt>
                <c:pt idx="17405">
                  <c:v>0.53152600000000005</c:v>
                </c:pt>
                <c:pt idx="17406">
                  <c:v>0.44282500000000002</c:v>
                </c:pt>
                <c:pt idx="17407">
                  <c:v>0.37030800000000003</c:v>
                </c:pt>
                <c:pt idx="17408">
                  <c:v>0.31396400000000002</c:v>
                </c:pt>
                <c:pt idx="17409">
                  <c:v>0.26694099999999998</c:v>
                </c:pt>
                <c:pt idx="17410">
                  <c:v>0.23846999999999999</c:v>
                </c:pt>
                <c:pt idx="17411">
                  <c:v>0.21733</c:v>
                </c:pt>
                <c:pt idx="17412">
                  <c:v>0.21451600000000001</c:v>
                </c:pt>
                <c:pt idx="17413">
                  <c:v>0.22109699999999999</c:v>
                </c:pt>
                <c:pt idx="17414">
                  <c:v>0.240869</c:v>
                </c:pt>
                <c:pt idx="17415">
                  <c:v>0.258523</c:v>
                </c:pt>
                <c:pt idx="17416">
                  <c:v>0.31112299999999998</c:v>
                </c:pt>
                <c:pt idx="17417">
                  <c:v>0.45698699999999998</c:v>
                </c:pt>
                <c:pt idx="17418">
                  <c:v>0.59323999999999999</c:v>
                </c:pt>
                <c:pt idx="17419">
                  <c:v>0.55017300000000002</c:v>
                </c:pt>
                <c:pt idx="17420">
                  <c:v>0.39695900000000001</c:v>
                </c:pt>
                <c:pt idx="17421">
                  <c:v>0.282192</c:v>
                </c:pt>
                <c:pt idx="17422">
                  <c:v>0.239896</c:v>
                </c:pt>
                <c:pt idx="17423">
                  <c:v>0.25563200000000003</c:v>
                </c:pt>
                <c:pt idx="17424">
                  <c:v>0.299093</c:v>
                </c:pt>
                <c:pt idx="17425">
                  <c:v>0.37873699999999999</c:v>
                </c:pt>
                <c:pt idx="17426">
                  <c:v>0.40458899999999998</c:v>
                </c:pt>
                <c:pt idx="17427">
                  <c:v>0.37964599999999998</c:v>
                </c:pt>
                <c:pt idx="17428">
                  <c:v>0.36143900000000001</c:v>
                </c:pt>
                <c:pt idx="17429">
                  <c:v>0.34826600000000002</c:v>
                </c:pt>
                <c:pt idx="17430">
                  <c:v>0.382683</c:v>
                </c:pt>
                <c:pt idx="17431">
                  <c:v>0.48054200000000002</c:v>
                </c:pt>
                <c:pt idx="17432">
                  <c:v>0.51929099999999995</c:v>
                </c:pt>
                <c:pt idx="17433">
                  <c:v>0.42104999999999998</c:v>
                </c:pt>
                <c:pt idx="17434">
                  <c:v>0.343775</c:v>
                </c:pt>
                <c:pt idx="17435">
                  <c:v>0.27957900000000002</c:v>
                </c:pt>
                <c:pt idx="17436">
                  <c:v>0.23155800000000001</c:v>
                </c:pt>
                <c:pt idx="17437">
                  <c:v>0.218362</c:v>
                </c:pt>
                <c:pt idx="17438">
                  <c:v>0.229158</c:v>
                </c:pt>
                <c:pt idx="17439">
                  <c:v>0.236125</c:v>
                </c:pt>
                <c:pt idx="17440">
                  <c:v>0.21415799999999999</c:v>
                </c:pt>
                <c:pt idx="17441">
                  <c:v>0.190607</c:v>
                </c:pt>
                <c:pt idx="17442">
                  <c:v>0.17669199999999999</c:v>
                </c:pt>
                <c:pt idx="17443">
                  <c:v>0.19393199999999999</c:v>
                </c:pt>
                <c:pt idx="17444">
                  <c:v>0.213866</c:v>
                </c:pt>
                <c:pt idx="17445">
                  <c:v>0.23413</c:v>
                </c:pt>
                <c:pt idx="17446">
                  <c:v>0.25761499999999998</c:v>
                </c:pt>
                <c:pt idx="17447">
                  <c:v>0.29430000000000001</c:v>
                </c:pt>
                <c:pt idx="17448">
                  <c:v>0.347055</c:v>
                </c:pt>
                <c:pt idx="17449">
                  <c:v>0.33076</c:v>
                </c:pt>
                <c:pt idx="17450">
                  <c:v>0.26213999999999998</c:v>
                </c:pt>
                <c:pt idx="17451">
                  <c:v>0.22590099999999999</c:v>
                </c:pt>
                <c:pt idx="17452">
                  <c:v>0.24849199999999999</c:v>
                </c:pt>
                <c:pt idx="17453">
                  <c:v>0.309334</c:v>
                </c:pt>
                <c:pt idx="17454">
                  <c:v>0.39993099999999998</c:v>
                </c:pt>
                <c:pt idx="17455">
                  <c:v>0.48111300000000001</c:v>
                </c:pt>
                <c:pt idx="17456">
                  <c:v>0.46685399999999999</c:v>
                </c:pt>
                <c:pt idx="17457">
                  <c:v>0.37239</c:v>
                </c:pt>
                <c:pt idx="17458">
                  <c:v>0.29850900000000002</c:v>
                </c:pt>
                <c:pt idx="17459">
                  <c:v>0.26527299999999998</c:v>
                </c:pt>
                <c:pt idx="17460">
                  <c:v>0.27523500000000001</c:v>
                </c:pt>
                <c:pt idx="17461">
                  <c:v>0.39282800000000001</c:v>
                </c:pt>
                <c:pt idx="17462">
                  <c:v>0.64959999999999996</c:v>
                </c:pt>
                <c:pt idx="17463">
                  <c:v>0.83650500000000005</c:v>
                </c:pt>
                <c:pt idx="17464">
                  <c:v>0.72174000000000005</c:v>
                </c:pt>
                <c:pt idx="17465">
                  <c:v>0.49181999999999998</c:v>
                </c:pt>
                <c:pt idx="17466">
                  <c:v>0.34100799999999998</c:v>
                </c:pt>
                <c:pt idx="17467">
                  <c:v>0.258322</c:v>
                </c:pt>
                <c:pt idx="17468">
                  <c:v>0.22628599999999999</c:v>
                </c:pt>
                <c:pt idx="17469">
                  <c:v>0.19395499999999999</c:v>
                </c:pt>
                <c:pt idx="17470">
                  <c:v>0.17572699999999999</c:v>
                </c:pt>
                <c:pt idx="17471">
                  <c:v>0.193777</c:v>
                </c:pt>
                <c:pt idx="17472">
                  <c:v>0.21340200000000001</c:v>
                </c:pt>
                <c:pt idx="17473">
                  <c:v>0.22043199999999999</c:v>
                </c:pt>
                <c:pt idx="17474">
                  <c:v>0.24176600000000001</c:v>
                </c:pt>
                <c:pt idx="17475">
                  <c:v>0.25764500000000001</c:v>
                </c:pt>
                <c:pt idx="17476">
                  <c:v>0.269125</c:v>
                </c:pt>
                <c:pt idx="17477">
                  <c:v>0.27555099999999999</c:v>
                </c:pt>
                <c:pt idx="17478">
                  <c:v>0.30435200000000001</c:v>
                </c:pt>
                <c:pt idx="17479">
                  <c:v>0.40635300000000002</c:v>
                </c:pt>
                <c:pt idx="17480">
                  <c:v>0.62374600000000002</c:v>
                </c:pt>
                <c:pt idx="17481">
                  <c:v>0.87482099999999996</c:v>
                </c:pt>
                <c:pt idx="17482">
                  <c:v>1.04209</c:v>
                </c:pt>
                <c:pt idx="17483">
                  <c:v>1.03694</c:v>
                </c:pt>
                <c:pt idx="17484">
                  <c:v>0.91593899999999995</c:v>
                </c:pt>
                <c:pt idx="17485">
                  <c:v>0.76887899999999998</c:v>
                </c:pt>
                <c:pt idx="17486">
                  <c:v>0.65444400000000003</c:v>
                </c:pt>
                <c:pt idx="17487">
                  <c:v>0.56371899999999997</c:v>
                </c:pt>
                <c:pt idx="17488">
                  <c:v>0.46817300000000001</c:v>
                </c:pt>
                <c:pt idx="17489">
                  <c:v>0.37487999999999999</c:v>
                </c:pt>
                <c:pt idx="17490">
                  <c:v>0.322322</c:v>
                </c:pt>
                <c:pt idx="17491">
                  <c:v>0.30448199999999997</c:v>
                </c:pt>
                <c:pt idx="17492">
                  <c:v>0.29570099999999999</c:v>
                </c:pt>
                <c:pt idx="17493">
                  <c:v>0.31638300000000003</c:v>
                </c:pt>
                <c:pt idx="17494">
                  <c:v>0.413246</c:v>
                </c:pt>
                <c:pt idx="17495">
                  <c:v>0.53684699999999996</c:v>
                </c:pt>
                <c:pt idx="17496">
                  <c:v>0.53388199999999997</c:v>
                </c:pt>
                <c:pt idx="17497">
                  <c:v>0.39179999999999998</c:v>
                </c:pt>
                <c:pt idx="17498">
                  <c:v>0.29022500000000001</c:v>
                </c:pt>
                <c:pt idx="17499">
                  <c:v>0.25719399999999998</c:v>
                </c:pt>
                <c:pt idx="17500">
                  <c:v>0.28443800000000002</c:v>
                </c:pt>
                <c:pt idx="17501">
                  <c:v>0.33622400000000002</c:v>
                </c:pt>
                <c:pt idx="17502">
                  <c:v>0.40194000000000002</c:v>
                </c:pt>
                <c:pt idx="17503">
                  <c:v>0.444268</c:v>
                </c:pt>
                <c:pt idx="17504">
                  <c:v>0.43932700000000002</c:v>
                </c:pt>
                <c:pt idx="17505">
                  <c:v>0.46055499999999999</c:v>
                </c:pt>
                <c:pt idx="17506">
                  <c:v>0.457484</c:v>
                </c:pt>
                <c:pt idx="17507">
                  <c:v>0.36462</c:v>
                </c:pt>
                <c:pt idx="17508">
                  <c:v>0.29907</c:v>
                </c:pt>
                <c:pt idx="17509">
                  <c:v>0.25900299999999998</c:v>
                </c:pt>
                <c:pt idx="17510">
                  <c:v>0.23363800000000001</c:v>
                </c:pt>
                <c:pt idx="17511">
                  <c:v>0.23896200000000001</c:v>
                </c:pt>
                <c:pt idx="17512">
                  <c:v>0.33261200000000002</c:v>
                </c:pt>
                <c:pt idx="17513">
                  <c:v>0.60409800000000002</c:v>
                </c:pt>
                <c:pt idx="17514">
                  <c:v>0.86357700000000004</c:v>
                </c:pt>
                <c:pt idx="17515">
                  <c:v>0.78518900000000003</c:v>
                </c:pt>
                <c:pt idx="17516">
                  <c:v>0.567496</c:v>
                </c:pt>
                <c:pt idx="17517">
                  <c:v>0.456957</c:v>
                </c:pt>
                <c:pt idx="17518">
                  <c:v>0.38145899999999999</c:v>
                </c:pt>
                <c:pt idx="17519">
                  <c:v>0.29290699999999997</c:v>
                </c:pt>
                <c:pt idx="17520">
                  <c:v>0.23968</c:v>
                </c:pt>
                <c:pt idx="17521">
                  <c:v>0.244337</c:v>
                </c:pt>
                <c:pt idx="17522">
                  <c:v>0.264351</c:v>
                </c:pt>
                <c:pt idx="17523">
                  <c:v>0.24493200000000001</c:v>
                </c:pt>
                <c:pt idx="17524">
                  <c:v>0.242147</c:v>
                </c:pt>
                <c:pt idx="17525">
                  <c:v>0.33973500000000001</c:v>
                </c:pt>
                <c:pt idx="17526">
                  <c:v>0.44949099999999997</c:v>
                </c:pt>
                <c:pt idx="17527">
                  <c:v>0.443382</c:v>
                </c:pt>
                <c:pt idx="17528">
                  <c:v>0.40006000000000003</c:v>
                </c:pt>
                <c:pt idx="17529">
                  <c:v>0.35866100000000001</c:v>
                </c:pt>
                <c:pt idx="17530">
                  <c:v>0.28732200000000002</c:v>
                </c:pt>
                <c:pt idx="17531">
                  <c:v>0.23261899999999999</c:v>
                </c:pt>
                <c:pt idx="17532">
                  <c:v>0.22841400000000001</c:v>
                </c:pt>
                <c:pt idx="17533">
                  <c:v>0.25597799999999998</c:v>
                </c:pt>
                <c:pt idx="17534">
                  <c:v>0.30532399999999998</c:v>
                </c:pt>
                <c:pt idx="17535">
                  <c:v>0.412659</c:v>
                </c:pt>
                <c:pt idx="17536">
                  <c:v>0.58444399999999996</c:v>
                </c:pt>
                <c:pt idx="17537">
                  <c:v>0.62842200000000004</c:v>
                </c:pt>
                <c:pt idx="17538">
                  <c:v>0.48708800000000002</c:v>
                </c:pt>
                <c:pt idx="17539">
                  <c:v>0.43399799999999999</c:v>
                </c:pt>
                <c:pt idx="17540">
                  <c:v>0.54929899999999998</c:v>
                </c:pt>
                <c:pt idx="17541">
                  <c:v>0.78627000000000002</c:v>
                </c:pt>
                <c:pt idx="17542">
                  <c:v>1.0379799999999999</c:v>
                </c:pt>
                <c:pt idx="17543">
                  <c:v>1.0550999999999999</c:v>
                </c:pt>
                <c:pt idx="17544">
                  <c:v>0.82452099999999995</c:v>
                </c:pt>
                <c:pt idx="17545">
                  <c:v>0.62746199999999996</c:v>
                </c:pt>
                <c:pt idx="17546">
                  <c:v>0.41219499999999998</c:v>
                </c:pt>
                <c:pt idx="17547">
                  <c:v>0.26649200000000001</c:v>
                </c:pt>
                <c:pt idx="17548">
                  <c:v>0.214892</c:v>
                </c:pt>
                <c:pt idx="17549">
                  <c:v>0.21615400000000001</c:v>
                </c:pt>
                <c:pt idx="17550">
                  <c:v>0.22630600000000001</c:v>
                </c:pt>
                <c:pt idx="17551">
                  <c:v>0.21501300000000001</c:v>
                </c:pt>
                <c:pt idx="17552">
                  <c:v>0.20415</c:v>
                </c:pt>
                <c:pt idx="17553">
                  <c:v>0.20929800000000001</c:v>
                </c:pt>
                <c:pt idx="17554">
                  <c:v>0.21698200000000001</c:v>
                </c:pt>
                <c:pt idx="17555">
                  <c:v>0.23262099999999999</c:v>
                </c:pt>
                <c:pt idx="17556">
                  <c:v>0.279808</c:v>
                </c:pt>
                <c:pt idx="17557">
                  <c:v>0.31202099999999999</c:v>
                </c:pt>
                <c:pt idx="17558">
                  <c:v>0.27336700000000003</c:v>
                </c:pt>
                <c:pt idx="17559">
                  <c:v>0.206592</c:v>
                </c:pt>
                <c:pt idx="17560">
                  <c:v>0.179922</c:v>
                </c:pt>
                <c:pt idx="17561">
                  <c:v>0.19825899999999999</c:v>
                </c:pt>
                <c:pt idx="17562">
                  <c:v>0.239283</c:v>
                </c:pt>
                <c:pt idx="17563">
                  <c:v>0.28189700000000001</c:v>
                </c:pt>
                <c:pt idx="17564">
                  <c:v>0.28600300000000001</c:v>
                </c:pt>
                <c:pt idx="17565">
                  <c:v>0.29205799999999998</c:v>
                </c:pt>
                <c:pt idx="17566">
                  <c:v>0.33372200000000002</c:v>
                </c:pt>
                <c:pt idx="17567">
                  <c:v>0.30913600000000002</c:v>
                </c:pt>
                <c:pt idx="17568">
                  <c:v>0.247914</c:v>
                </c:pt>
                <c:pt idx="17569">
                  <c:v>0.21320900000000001</c:v>
                </c:pt>
                <c:pt idx="17570">
                  <c:v>0.19320999999999999</c:v>
                </c:pt>
                <c:pt idx="17571">
                  <c:v>0.180954</c:v>
                </c:pt>
                <c:pt idx="17572">
                  <c:v>0.193629</c:v>
                </c:pt>
                <c:pt idx="17573">
                  <c:v>0.224608</c:v>
                </c:pt>
                <c:pt idx="17574">
                  <c:v>0.245175</c:v>
                </c:pt>
                <c:pt idx="17575">
                  <c:v>0.228765</c:v>
                </c:pt>
                <c:pt idx="17576">
                  <c:v>0.224382</c:v>
                </c:pt>
                <c:pt idx="17577">
                  <c:v>0.271984</c:v>
                </c:pt>
                <c:pt idx="17578">
                  <c:v>0.30526399999999998</c:v>
                </c:pt>
                <c:pt idx="17579">
                  <c:v>0.28482400000000002</c:v>
                </c:pt>
                <c:pt idx="17580">
                  <c:v>0.28883799999999998</c:v>
                </c:pt>
                <c:pt idx="17581">
                  <c:v>0.36038399999999998</c:v>
                </c:pt>
                <c:pt idx="17582">
                  <c:v>0.47311799999999998</c:v>
                </c:pt>
                <c:pt idx="17583">
                  <c:v>0.531111</c:v>
                </c:pt>
                <c:pt idx="17584">
                  <c:v>0.50461</c:v>
                </c:pt>
                <c:pt idx="17585">
                  <c:v>0.49811499999999997</c:v>
                </c:pt>
                <c:pt idx="17586">
                  <c:v>0.52807199999999999</c:v>
                </c:pt>
                <c:pt idx="17587">
                  <c:v>0.54406900000000002</c:v>
                </c:pt>
                <c:pt idx="17588">
                  <c:v>0.50503699999999996</c:v>
                </c:pt>
                <c:pt idx="17589">
                  <c:v>0.47955100000000001</c:v>
                </c:pt>
                <c:pt idx="17590">
                  <c:v>0.55101699999999998</c:v>
                </c:pt>
                <c:pt idx="17591">
                  <c:v>0.71089599999999997</c:v>
                </c:pt>
                <c:pt idx="17592">
                  <c:v>0.84530000000000005</c:v>
                </c:pt>
                <c:pt idx="17593">
                  <c:v>0.78439000000000003</c:v>
                </c:pt>
                <c:pt idx="17594">
                  <c:v>0.55940400000000001</c:v>
                </c:pt>
                <c:pt idx="17595">
                  <c:v>0.40653099999999998</c:v>
                </c:pt>
                <c:pt idx="17596">
                  <c:v>0.32853199999999999</c:v>
                </c:pt>
                <c:pt idx="17597">
                  <c:v>0.301562</c:v>
                </c:pt>
                <c:pt idx="17598">
                  <c:v>0.30491800000000002</c:v>
                </c:pt>
                <c:pt idx="17599">
                  <c:v>0.337418</c:v>
                </c:pt>
                <c:pt idx="17600">
                  <c:v>0.33959400000000001</c:v>
                </c:pt>
                <c:pt idx="17601">
                  <c:v>0.32622699999999999</c:v>
                </c:pt>
                <c:pt idx="17602">
                  <c:v>0.34336100000000003</c:v>
                </c:pt>
                <c:pt idx="17603">
                  <c:v>0.346941</c:v>
                </c:pt>
                <c:pt idx="17604">
                  <c:v>0.34167900000000001</c:v>
                </c:pt>
                <c:pt idx="17605">
                  <c:v>0.31938499999999997</c:v>
                </c:pt>
                <c:pt idx="17606">
                  <c:v>0.29129699999999997</c:v>
                </c:pt>
                <c:pt idx="17607">
                  <c:v>0.276196</c:v>
                </c:pt>
                <c:pt idx="17608">
                  <c:v>0.27489000000000002</c:v>
                </c:pt>
                <c:pt idx="17609">
                  <c:v>0.26944000000000001</c:v>
                </c:pt>
                <c:pt idx="17610">
                  <c:v>0.25694800000000001</c:v>
                </c:pt>
                <c:pt idx="17611">
                  <c:v>0.25951000000000002</c:v>
                </c:pt>
                <c:pt idx="17612">
                  <c:v>0.27014300000000002</c:v>
                </c:pt>
                <c:pt idx="17613">
                  <c:v>0.29156100000000001</c:v>
                </c:pt>
                <c:pt idx="17614">
                  <c:v>0.39141799999999999</c:v>
                </c:pt>
                <c:pt idx="17615">
                  <c:v>0.542041</c:v>
                </c:pt>
                <c:pt idx="17616">
                  <c:v>0.58183399999999996</c:v>
                </c:pt>
                <c:pt idx="17617">
                  <c:v>0.50216400000000005</c:v>
                </c:pt>
                <c:pt idx="17618">
                  <c:v>0.499033</c:v>
                </c:pt>
                <c:pt idx="17619">
                  <c:v>0.57914299999999996</c:v>
                </c:pt>
                <c:pt idx="17620">
                  <c:v>0.64601699999999995</c:v>
                </c:pt>
                <c:pt idx="17621">
                  <c:v>0.689002</c:v>
                </c:pt>
                <c:pt idx="17622">
                  <c:v>0.94580600000000004</c:v>
                </c:pt>
                <c:pt idx="17623">
                  <c:v>1.3165899999999999</c:v>
                </c:pt>
                <c:pt idx="17624">
                  <c:v>1.32335</c:v>
                </c:pt>
                <c:pt idx="17625">
                  <c:v>0.98072899999999996</c:v>
                </c:pt>
                <c:pt idx="17626">
                  <c:v>0.62446400000000002</c:v>
                </c:pt>
                <c:pt idx="17627">
                  <c:v>0.446411</c:v>
                </c:pt>
                <c:pt idx="17628">
                  <c:v>0.50242699999999996</c:v>
                </c:pt>
                <c:pt idx="17629">
                  <c:v>0.73370500000000005</c:v>
                </c:pt>
                <c:pt idx="17630">
                  <c:v>0.830627</c:v>
                </c:pt>
                <c:pt idx="17631">
                  <c:v>0.60498799999999997</c:v>
                </c:pt>
                <c:pt idx="17632">
                  <c:v>0.38064199999999998</c:v>
                </c:pt>
                <c:pt idx="17633">
                  <c:v>0.27904699999999999</c:v>
                </c:pt>
                <c:pt idx="17634">
                  <c:v>0.248664</c:v>
                </c:pt>
                <c:pt idx="17635">
                  <c:v>0.230683</c:v>
                </c:pt>
                <c:pt idx="17636">
                  <c:v>0.25087599999999999</c:v>
                </c:pt>
                <c:pt idx="17637">
                  <c:v>0.32126900000000003</c:v>
                </c:pt>
                <c:pt idx="17638">
                  <c:v>0.45413300000000001</c:v>
                </c:pt>
                <c:pt idx="17639">
                  <c:v>0.71082000000000001</c:v>
                </c:pt>
                <c:pt idx="17640">
                  <c:v>0.90477600000000002</c:v>
                </c:pt>
                <c:pt idx="17641">
                  <c:v>0.755436</c:v>
                </c:pt>
                <c:pt idx="17642">
                  <c:v>0.48807</c:v>
                </c:pt>
                <c:pt idx="17643">
                  <c:v>0.31554500000000002</c:v>
                </c:pt>
                <c:pt idx="17644">
                  <c:v>0.24211299999999999</c:v>
                </c:pt>
                <c:pt idx="17645">
                  <c:v>0.22542499999999999</c:v>
                </c:pt>
                <c:pt idx="17646">
                  <c:v>0.247113</c:v>
                </c:pt>
                <c:pt idx="17647">
                  <c:v>0.27887800000000001</c:v>
                </c:pt>
                <c:pt idx="17648">
                  <c:v>0.35515200000000002</c:v>
                </c:pt>
                <c:pt idx="17649">
                  <c:v>0.47223599999999999</c:v>
                </c:pt>
                <c:pt idx="17650">
                  <c:v>0.54749999999999999</c:v>
                </c:pt>
                <c:pt idx="17651">
                  <c:v>0.50581299999999996</c:v>
                </c:pt>
                <c:pt idx="17652">
                  <c:v>0.39700999999999997</c:v>
                </c:pt>
                <c:pt idx="17653">
                  <c:v>0.36507000000000001</c:v>
                </c:pt>
                <c:pt idx="17654">
                  <c:v>0.437135</c:v>
                </c:pt>
                <c:pt idx="17655">
                  <c:v>0.504247</c:v>
                </c:pt>
                <c:pt idx="17656">
                  <c:v>0.45995200000000003</c:v>
                </c:pt>
                <c:pt idx="17657">
                  <c:v>0.396567</c:v>
                </c:pt>
                <c:pt idx="17658">
                  <c:v>0.38477299999999998</c:v>
                </c:pt>
                <c:pt idx="17659">
                  <c:v>0.41417999999999999</c:v>
                </c:pt>
                <c:pt idx="17660">
                  <c:v>0.44716699999999998</c:v>
                </c:pt>
                <c:pt idx="17661">
                  <c:v>0.41773100000000002</c:v>
                </c:pt>
                <c:pt idx="17662">
                  <c:v>0.33283400000000002</c:v>
                </c:pt>
                <c:pt idx="17663">
                  <c:v>0.302788</c:v>
                </c:pt>
                <c:pt idx="17664">
                  <c:v>0.40822199999999997</c:v>
                </c:pt>
                <c:pt idx="17665">
                  <c:v>0.66463499999999998</c:v>
                </c:pt>
                <c:pt idx="17666">
                  <c:v>0.89197099999999996</c:v>
                </c:pt>
                <c:pt idx="17667">
                  <c:v>0.88694099999999998</c:v>
                </c:pt>
                <c:pt idx="17668">
                  <c:v>0.72034399999999998</c:v>
                </c:pt>
                <c:pt idx="17669">
                  <c:v>0.51608500000000002</c:v>
                </c:pt>
                <c:pt idx="17670">
                  <c:v>0.39552500000000002</c:v>
                </c:pt>
                <c:pt idx="17671">
                  <c:v>0.32852999999999999</c:v>
                </c:pt>
                <c:pt idx="17672">
                  <c:v>0.28392899999999999</c:v>
                </c:pt>
                <c:pt idx="17673">
                  <c:v>0.24374499999999999</c:v>
                </c:pt>
                <c:pt idx="17674">
                  <c:v>0.23752200000000001</c:v>
                </c:pt>
                <c:pt idx="17675">
                  <c:v>0.25434200000000001</c:v>
                </c:pt>
                <c:pt idx="17676">
                  <c:v>0.26816800000000002</c:v>
                </c:pt>
                <c:pt idx="17677">
                  <c:v>0.26654499999999998</c:v>
                </c:pt>
                <c:pt idx="17678">
                  <c:v>0.25237700000000002</c:v>
                </c:pt>
                <c:pt idx="17679">
                  <c:v>0.273816</c:v>
                </c:pt>
                <c:pt idx="17680">
                  <c:v>0.34215000000000001</c:v>
                </c:pt>
                <c:pt idx="17681">
                  <c:v>0.36171300000000001</c:v>
                </c:pt>
                <c:pt idx="17682">
                  <c:v>0.34245300000000001</c:v>
                </c:pt>
                <c:pt idx="17683">
                  <c:v>0.39464900000000003</c:v>
                </c:pt>
                <c:pt idx="17684">
                  <c:v>0.453374</c:v>
                </c:pt>
                <c:pt idx="17685">
                  <c:v>0.44264399999999998</c:v>
                </c:pt>
                <c:pt idx="17686">
                  <c:v>0.40525699999999998</c:v>
                </c:pt>
                <c:pt idx="17687">
                  <c:v>0.378141</c:v>
                </c:pt>
                <c:pt idx="17688">
                  <c:v>0.28892899999999999</c:v>
                </c:pt>
                <c:pt idx="17689">
                  <c:v>0.23020199999999999</c:v>
                </c:pt>
                <c:pt idx="17690">
                  <c:v>0.22634599999999999</c:v>
                </c:pt>
                <c:pt idx="17691">
                  <c:v>0.25057099999999999</c:v>
                </c:pt>
                <c:pt idx="17692">
                  <c:v>0.25813199999999997</c:v>
                </c:pt>
                <c:pt idx="17693">
                  <c:v>0.22121199999999999</c:v>
                </c:pt>
                <c:pt idx="17694">
                  <c:v>0.19645499999999999</c:v>
                </c:pt>
                <c:pt idx="17695">
                  <c:v>0.18870500000000001</c:v>
                </c:pt>
                <c:pt idx="17696">
                  <c:v>0.183174</c:v>
                </c:pt>
                <c:pt idx="17697">
                  <c:v>0.21926000000000001</c:v>
                </c:pt>
                <c:pt idx="17698">
                  <c:v>0.27471800000000002</c:v>
                </c:pt>
                <c:pt idx="17699">
                  <c:v>0.25830700000000001</c:v>
                </c:pt>
                <c:pt idx="17700">
                  <c:v>0.19572400000000001</c:v>
                </c:pt>
                <c:pt idx="17701">
                  <c:v>0.18454999999999999</c:v>
                </c:pt>
                <c:pt idx="17702">
                  <c:v>0.27256399999999997</c:v>
                </c:pt>
                <c:pt idx="17703">
                  <c:v>0.43909399999999998</c:v>
                </c:pt>
                <c:pt idx="17704">
                  <c:v>0.47183199999999997</c:v>
                </c:pt>
                <c:pt idx="17705">
                  <c:v>0.32523999999999997</c:v>
                </c:pt>
                <c:pt idx="17706">
                  <c:v>0.20208499999999999</c:v>
                </c:pt>
                <c:pt idx="17707">
                  <c:v>0.136772</c:v>
                </c:pt>
                <c:pt idx="17708">
                  <c:v>0.12642999999999999</c:v>
                </c:pt>
                <c:pt idx="17709">
                  <c:v>0.14552499999999999</c:v>
                </c:pt>
                <c:pt idx="17710">
                  <c:v>0.22676299999999999</c:v>
                </c:pt>
                <c:pt idx="17711">
                  <c:v>0.15909799999999999</c:v>
                </c:pt>
                <c:pt idx="17712">
                  <c:v>0.23755299999999999</c:v>
                </c:pt>
                <c:pt idx="17713">
                  <c:v>0.20871300000000001</c:v>
                </c:pt>
                <c:pt idx="17714">
                  <c:v>0.264986</c:v>
                </c:pt>
                <c:pt idx="17715">
                  <c:v>0.45600800000000002</c:v>
                </c:pt>
                <c:pt idx="17716">
                  <c:v>0.30212</c:v>
                </c:pt>
                <c:pt idx="17717">
                  <c:v>0.34183000000000002</c:v>
                </c:pt>
                <c:pt idx="17718">
                  <c:v>0.356045</c:v>
                </c:pt>
                <c:pt idx="17719">
                  <c:v>0.33315800000000001</c:v>
                </c:pt>
                <c:pt idx="17720">
                  <c:v>0.28073399999999998</c:v>
                </c:pt>
                <c:pt idx="17721">
                  <c:v>0.214195</c:v>
                </c:pt>
                <c:pt idx="17722">
                  <c:v>0.191663</c:v>
                </c:pt>
                <c:pt idx="17723">
                  <c:v>0.21523999999999999</c:v>
                </c:pt>
                <c:pt idx="17724">
                  <c:v>0.25650899999999999</c:v>
                </c:pt>
                <c:pt idx="17725">
                  <c:v>0.250664</c:v>
                </c:pt>
                <c:pt idx="17726">
                  <c:v>0.21452399999999999</c:v>
                </c:pt>
                <c:pt idx="17727">
                  <c:v>0.17031499999999999</c:v>
                </c:pt>
                <c:pt idx="17728">
                  <c:v>0.14945900000000001</c:v>
                </c:pt>
                <c:pt idx="17729">
                  <c:v>0.15180099999999999</c:v>
                </c:pt>
                <c:pt idx="17730">
                  <c:v>0.14718000000000001</c:v>
                </c:pt>
                <c:pt idx="17731">
                  <c:v>0.116116</c:v>
                </c:pt>
                <c:pt idx="17732">
                  <c:v>8.5168300000000002E-2</c:v>
                </c:pt>
                <c:pt idx="17733">
                  <c:v>8.7325E-2</c:v>
                </c:pt>
                <c:pt idx="17734">
                  <c:v>0.134489</c:v>
                </c:pt>
                <c:pt idx="17735">
                  <c:v>0.29747600000000002</c:v>
                </c:pt>
                <c:pt idx="17736">
                  <c:v>0.62599700000000003</c:v>
                </c:pt>
                <c:pt idx="17737">
                  <c:v>0.97429100000000002</c:v>
                </c:pt>
                <c:pt idx="17738">
                  <c:v>0.94596800000000003</c:v>
                </c:pt>
                <c:pt idx="17739">
                  <c:v>0.60036800000000001</c:v>
                </c:pt>
                <c:pt idx="17740">
                  <c:v>0.34852100000000003</c:v>
                </c:pt>
                <c:pt idx="17741">
                  <c:v>0.228243</c:v>
                </c:pt>
                <c:pt idx="17742">
                  <c:v>0.202684</c:v>
                </c:pt>
                <c:pt idx="17743">
                  <c:v>0.195191</c:v>
                </c:pt>
                <c:pt idx="17744">
                  <c:v>0.182671</c:v>
                </c:pt>
                <c:pt idx="17745">
                  <c:v>0.17386799999999999</c:v>
                </c:pt>
                <c:pt idx="17746">
                  <c:v>0.17353199999999999</c:v>
                </c:pt>
                <c:pt idx="17747">
                  <c:v>0.19910800000000001</c:v>
                </c:pt>
                <c:pt idx="17748">
                  <c:v>0.24143100000000001</c:v>
                </c:pt>
                <c:pt idx="17749">
                  <c:v>0.31074200000000002</c:v>
                </c:pt>
                <c:pt idx="17750">
                  <c:v>0.36537999999999998</c:v>
                </c:pt>
                <c:pt idx="17751">
                  <c:v>0.33101000000000003</c:v>
                </c:pt>
                <c:pt idx="17752">
                  <c:v>0.263544</c:v>
                </c:pt>
                <c:pt idx="17753">
                  <c:v>0.23908499999999999</c:v>
                </c:pt>
                <c:pt idx="17754">
                  <c:v>0.30602400000000002</c:v>
                </c:pt>
                <c:pt idx="17755">
                  <c:v>0.53906200000000004</c:v>
                </c:pt>
                <c:pt idx="17756">
                  <c:v>0.79455100000000001</c:v>
                </c:pt>
                <c:pt idx="17757">
                  <c:v>0.74614800000000003</c:v>
                </c:pt>
                <c:pt idx="17758">
                  <c:v>0.50861199999999995</c:v>
                </c:pt>
                <c:pt idx="17759">
                  <c:v>0.33114500000000002</c:v>
                </c:pt>
                <c:pt idx="17760">
                  <c:v>0.22497200000000001</c:v>
                </c:pt>
                <c:pt idx="17761">
                  <c:v>0.17688100000000001</c:v>
                </c:pt>
                <c:pt idx="17762">
                  <c:v>0.16500699999999999</c:v>
                </c:pt>
                <c:pt idx="17763">
                  <c:v>0.18296899999999999</c:v>
                </c:pt>
                <c:pt idx="17764">
                  <c:v>0.20560600000000001</c:v>
                </c:pt>
                <c:pt idx="17765">
                  <c:v>0.22511400000000001</c:v>
                </c:pt>
                <c:pt idx="17766">
                  <c:v>0.24817</c:v>
                </c:pt>
                <c:pt idx="17767">
                  <c:v>0.26375599999999999</c:v>
                </c:pt>
                <c:pt idx="17768">
                  <c:v>0.25126700000000002</c:v>
                </c:pt>
                <c:pt idx="17769">
                  <c:v>0.24634500000000001</c:v>
                </c:pt>
                <c:pt idx="17770">
                  <c:v>0.285908</c:v>
                </c:pt>
                <c:pt idx="17771">
                  <c:v>0.29320499999999999</c:v>
                </c:pt>
                <c:pt idx="17772">
                  <c:v>0.23752300000000001</c:v>
                </c:pt>
                <c:pt idx="17773">
                  <c:v>0.201405</c:v>
                </c:pt>
                <c:pt idx="17774">
                  <c:v>0.181948</c:v>
                </c:pt>
                <c:pt idx="17775">
                  <c:v>0.16276599999999999</c:v>
                </c:pt>
                <c:pt idx="17776">
                  <c:v>0.18187800000000001</c:v>
                </c:pt>
                <c:pt idx="17777">
                  <c:v>0.25497999999999998</c:v>
                </c:pt>
                <c:pt idx="17778">
                  <c:v>0.29736699999999999</c:v>
                </c:pt>
                <c:pt idx="17779">
                  <c:v>0.25430799999999998</c:v>
                </c:pt>
                <c:pt idx="17780">
                  <c:v>0.20630200000000001</c:v>
                </c:pt>
                <c:pt idx="17781">
                  <c:v>0.187974</c:v>
                </c:pt>
                <c:pt idx="17782">
                  <c:v>0.219689</c:v>
                </c:pt>
                <c:pt idx="17783">
                  <c:v>0.25912800000000002</c:v>
                </c:pt>
                <c:pt idx="17784">
                  <c:v>0.27466400000000002</c:v>
                </c:pt>
                <c:pt idx="17785">
                  <c:v>0.331984</c:v>
                </c:pt>
                <c:pt idx="17786">
                  <c:v>0.49457800000000002</c:v>
                </c:pt>
                <c:pt idx="17787">
                  <c:v>0.74523700000000004</c:v>
                </c:pt>
                <c:pt idx="17788">
                  <c:v>1.00109</c:v>
                </c:pt>
                <c:pt idx="17789">
                  <c:v>1.1366799999999999</c:v>
                </c:pt>
                <c:pt idx="17790">
                  <c:v>1.0519000000000001</c:v>
                </c:pt>
                <c:pt idx="17791">
                  <c:v>0.82564000000000004</c:v>
                </c:pt>
                <c:pt idx="17792">
                  <c:v>0.65161500000000006</c:v>
                </c:pt>
                <c:pt idx="17793">
                  <c:v>0.50861999999999996</c:v>
                </c:pt>
                <c:pt idx="17794">
                  <c:v>0.37198399999999998</c:v>
                </c:pt>
                <c:pt idx="17795">
                  <c:v>0.30996600000000002</c:v>
                </c:pt>
                <c:pt idx="17796">
                  <c:v>0.30988199999999999</c:v>
                </c:pt>
                <c:pt idx="17797">
                  <c:v>0.27581800000000001</c:v>
                </c:pt>
                <c:pt idx="17798">
                  <c:v>0.236483</c:v>
                </c:pt>
                <c:pt idx="17799">
                  <c:v>0.21799299999999999</c:v>
                </c:pt>
                <c:pt idx="17800">
                  <c:v>0.23510700000000001</c:v>
                </c:pt>
                <c:pt idx="17801">
                  <c:v>0.28048099999999998</c:v>
                </c:pt>
                <c:pt idx="17802">
                  <c:v>0.273262</c:v>
                </c:pt>
                <c:pt idx="17803">
                  <c:v>0.209957</c:v>
                </c:pt>
                <c:pt idx="17804">
                  <c:v>0.17239599999999999</c:v>
                </c:pt>
                <c:pt idx="17805">
                  <c:v>0.161412</c:v>
                </c:pt>
                <c:pt idx="17806">
                  <c:v>0.16179499999999999</c:v>
                </c:pt>
                <c:pt idx="17807">
                  <c:v>0.19590099999999999</c:v>
                </c:pt>
                <c:pt idx="17808">
                  <c:v>0.24124799999999999</c:v>
                </c:pt>
                <c:pt idx="17809">
                  <c:v>0.24469199999999999</c:v>
                </c:pt>
                <c:pt idx="17810">
                  <c:v>0.23696999999999999</c:v>
                </c:pt>
                <c:pt idx="17811">
                  <c:v>0.230346</c:v>
                </c:pt>
                <c:pt idx="17812">
                  <c:v>0.19870399999999999</c:v>
                </c:pt>
                <c:pt idx="17813">
                  <c:v>0.186583</c:v>
                </c:pt>
                <c:pt idx="17814">
                  <c:v>0.19336400000000001</c:v>
                </c:pt>
                <c:pt idx="17815">
                  <c:v>0.187388</c:v>
                </c:pt>
                <c:pt idx="17816">
                  <c:v>0.16387199999999999</c:v>
                </c:pt>
                <c:pt idx="17817">
                  <c:v>0.15468999999999999</c:v>
                </c:pt>
                <c:pt idx="17818">
                  <c:v>0.17216899999999999</c:v>
                </c:pt>
                <c:pt idx="17819">
                  <c:v>0.220746</c:v>
                </c:pt>
                <c:pt idx="17820">
                  <c:v>0.30106500000000003</c:v>
                </c:pt>
                <c:pt idx="17821">
                  <c:v>0.33367999999999998</c:v>
                </c:pt>
                <c:pt idx="17822">
                  <c:v>0.27665499999999998</c:v>
                </c:pt>
                <c:pt idx="17823">
                  <c:v>0.22140000000000001</c:v>
                </c:pt>
                <c:pt idx="17824">
                  <c:v>0.18489900000000001</c:v>
                </c:pt>
                <c:pt idx="17825">
                  <c:v>0.157052</c:v>
                </c:pt>
                <c:pt idx="17826">
                  <c:v>0.16048299999999999</c:v>
                </c:pt>
                <c:pt idx="17827">
                  <c:v>0.198069</c:v>
                </c:pt>
                <c:pt idx="17828">
                  <c:v>0.240649</c:v>
                </c:pt>
                <c:pt idx="17829">
                  <c:v>0.27494600000000002</c:v>
                </c:pt>
                <c:pt idx="17830">
                  <c:v>0.26902599999999999</c:v>
                </c:pt>
                <c:pt idx="17831">
                  <c:v>0.22933200000000001</c:v>
                </c:pt>
                <c:pt idx="17832">
                  <c:v>0.20093800000000001</c:v>
                </c:pt>
                <c:pt idx="17833">
                  <c:v>0.18911700000000001</c:v>
                </c:pt>
                <c:pt idx="17834">
                  <c:v>0.184308</c:v>
                </c:pt>
                <c:pt idx="17835">
                  <c:v>0.20791499999999999</c:v>
                </c:pt>
                <c:pt idx="17836">
                  <c:v>0.218172</c:v>
                </c:pt>
                <c:pt idx="17837">
                  <c:v>0.183645</c:v>
                </c:pt>
                <c:pt idx="17838">
                  <c:v>0.17377699999999999</c:v>
                </c:pt>
                <c:pt idx="17839">
                  <c:v>0.20507600000000001</c:v>
                </c:pt>
                <c:pt idx="17840">
                  <c:v>0.24142</c:v>
                </c:pt>
                <c:pt idx="17841">
                  <c:v>0.35688700000000001</c:v>
                </c:pt>
                <c:pt idx="17842">
                  <c:v>0.64532199999999995</c:v>
                </c:pt>
                <c:pt idx="17843">
                  <c:v>0.94814299999999996</c:v>
                </c:pt>
                <c:pt idx="17844">
                  <c:v>0.96092</c:v>
                </c:pt>
                <c:pt idx="17845">
                  <c:v>0.74577400000000005</c:v>
                </c:pt>
                <c:pt idx="17846">
                  <c:v>0.52271800000000002</c:v>
                </c:pt>
                <c:pt idx="17847">
                  <c:v>0.33737299999999998</c:v>
                </c:pt>
                <c:pt idx="17848">
                  <c:v>0.23686399999999999</c:v>
                </c:pt>
                <c:pt idx="17849">
                  <c:v>0.19452</c:v>
                </c:pt>
                <c:pt idx="17850">
                  <c:v>0.1716</c:v>
                </c:pt>
                <c:pt idx="17851">
                  <c:v>0.18446000000000001</c:v>
                </c:pt>
                <c:pt idx="17852">
                  <c:v>0.231764</c:v>
                </c:pt>
                <c:pt idx="17853">
                  <c:v>0.28775899999999999</c:v>
                </c:pt>
                <c:pt idx="17854">
                  <c:v>0.31062699999999999</c:v>
                </c:pt>
                <c:pt idx="17855">
                  <c:v>0.25478299999999998</c:v>
                </c:pt>
                <c:pt idx="17856">
                  <c:v>0.20777799999999999</c:v>
                </c:pt>
                <c:pt idx="17857">
                  <c:v>0.19054299999999999</c:v>
                </c:pt>
                <c:pt idx="17858">
                  <c:v>0.17909900000000001</c:v>
                </c:pt>
                <c:pt idx="17859">
                  <c:v>0.18640499999999999</c:v>
                </c:pt>
                <c:pt idx="17860">
                  <c:v>0.247502</c:v>
                </c:pt>
                <c:pt idx="17861">
                  <c:v>0.35217599999999999</c:v>
                </c:pt>
                <c:pt idx="17862">
                  <c:v>0.40817999999999999</c:v>
                </c:pt>
                <c:pt idx="17863">
                  <c:v>0.35980099999999998</c:v>
                </c:pt>
                <c:pt idx="17864">
                  <c:v>0.302902</c:v>
                </c:pt>
                <c:pt idx="17865">
                  <c:v>0.25159100000000001</c:v>
                </c:pt>
                <c:pt idx="17866">
                  <c:v>0.19897599999999999</c:v>
                </c:pt>
                <c:pt idx="17867">
                  <c:v>0.16162799999999999</c:v>
                </c:pt>
                <c:pt idx="17868">
                  <c:v>0.14385200000000001</c:v>
                </c:pt>
                <c:pt idx="17869">
                  <c:v>0.15662999999999999</c:v>
                </c:pt>
                <c:pt idx="17870">
                  <c:v>0.16322800000000001</c:v>
                </c:pt>
                <c:pt idx="17871">
                  <c:v>0.17497799999999999</c:v>
                </c:pt>
                <c:pt idx="17872">
                  <c:v>0.19928100000000001</c:v>
                </c:pt>
                <c:pt idx="17873">
                  <c:v>0.20607600000000001</c:v>
                </c:pt>
                <c:pt idx="17874">
                  <c:v>0.22778599999999999</c:v>
                </c:pt>
                <c:pt idx="17875">
                  <c:v>0.288327</c:v>
                </c:pt>
                <c:pt idx="17876">
                  <c:v>0.33762700000000001</c:v>
                </c:pt>
                <c:pt idx="17877">
                  <c:v>0.29876900000000001</c:v>
                </c:pt>
                <c:pt idx="17878">
                  <c:v>0.25488899999999998</c:v>
                </c:pt>
                <c:pt idx="17879">
                  <c:v>0.25161</c:v>
                </c:pt>
                <c:pt idx="17880">
                  <c:v>0.32045099999999999</c:v>
                </c:pt>
                <c:pt idx="17881">
                  <c:v>0.459596</c:v>
                </c:pt>
                <c:pt idx="17882">
                  <c:v>0.53493199999999996</c:v>
                </c:pt>
                <c:pt idx="17883">
                  <c:v>0.43879099999999999</c:v>
                </c:pt>
                <c:pt idx="17884">
                  <c:v>0.30083500000000002</c:v>
                </c:pt>
                <c:pt idx="17885">
                  <c:v>0.226103</c:v>
                </c:pt>
                <c:pt idx="17886">
                  <c:v>0.18576000000000001</c:v>
                </c:pt>
                <c:pt idx="17887">
                  <c:v>0.16355900000000001</c:v>
                </c:pt>
                <c:pt idx="17888">
                  <c:v>0.150863</c:v>
                </c:pt>
                <c:pt idx="17889">
                  <c:v>0.14698900000000001</c:v>
                </c:pt>
                <c:pt idx="17890">
                  <c:v>0.15734000000000001</c:v>
                </c:pt>
                <c:pt idx="17891">
                  <c:v>0.178312</c:v>
                </c:pt>
                <c:pt idx="17892">
                  <c:v>0.189141</c:v>
                </c:pt>
                <c:pt idx="17893">
                  <c:v>0.188689</c:v>
                </c:pt>
                <c:pt idx="17894">
                  <c:v>0.174402</c:v>
                </c:pt>
                <c:pt idx="17895">
                  <c:v>0.16341600000000001</c:v>
                </c:pt>
                <c:pt idx="17896">
                  <c:v>0.158391</c:v>
                </c:pt>
                <c:pt idx="17897">
                  <c:v>0.169183</c:v>
                </c:pt>
                <c:pt idx="17898">
                  <c:v>0.18776699999999999</c:v>
                </c:pt>
                <c:pt idx="17899">
                  <c:v>0.22281400000000001</c:v>
                </c:pt>
                <c:pt idx="17900">
                  <c:v>0.30776300000000001</c:v>
                </c:pt>
                <c:pt idx="17901">
                  <c:v>0.38713599999999998</c:v>
                </c:pt>
                <c:pt idx="17902">
                  <c:v>0.42893300000000001</c:v>
                </c:pt>
                <c:pt idx="17903">
                  <c:v>0.48083300000000001</c:v>
                </c:pt>
                <c:pt idx="17904">
                  <c:v>0.45058999999999999</c:v>
                </c:pt>
                <c:pt idx="17905">
                  <c:v>0.32955099999999998</c:v>
                </c:pt>
                <c:pt idx="17906">
                  <c:v>0.258629</c:v>
                </c:pt>
                <c:pt idx="17907">
                  <c:v>0.229126</c:v>
                </c:pt>
                <c:pt idx="17908">
                  <c:v>0.20941899999999999</c:v>
                </c:pt>
                <c:pt idx="17909">
                  <c:v>0.18143000000000001</c:v>
                </c:pt>
                <c:pt idx="17910">
                  <c:v>0.16255</c:v>
                </c:pt>
                <c:pt idx="17911">
                  <c:v>0.16217200000000001</c:v>
                </c:pt>
                <c:pt idx="17912">
                  <c:v>0.15800600000000001</c:v>
                </c:pt>
                <c:pt idx="17913">
                  <c:v>0.14865</c:v>
                </c:pt>
                <c:pt idx="17914">
                  <c:v>0.142927</c:v>
                </c:pt>
                <c:pt idx="17915">
                  <c:v>0.14066500000000001</c:v>
                </c:pt>
                <c:pt idx="17916">
                  <c:v>0.14818700000000001</c:v>
                </c:pt>
                <c:pt idx="17917">
                  <c:v>0.168376</c:v>
                </c:pt>
                <c:pt idx="17918">
                  <c:v>0.19169700000000001</c:v>
                </c:pt>
                <c:pt idx="17919">
                  <c:v>0.21590500000000001</c:v>
                </c:pt>
                <c:pt idx="17920">
                  <c:v>0.21968699999999999</c:v>
                </c:pt>
                <c:pt idx="17921">
                  <c:v>0.212729</c:v>
                </c:pt>
                <c:pt idx="17922">
                  <c:v>0.206091</c:v>
                </c:pt>
                <c:pt idx="17923">
                  <c:v>0.193192</c:v>
                </c:pt>
                <c:pt idx="17924">
                  <c:v>0.19497700000000001</c:v>
                </c:pt>
                <c:pt idx="17925">
                  <c:v>0.186055</c:v>
                </c:pt>
                <c:pt idx="17926">
                  <c:v>0.16289799999999999</c:v>
                </c:pt>
                <c:pt idx="17927">
                  <c:v>0.16354099999999999</c:v>
                </c:pt>
                <c:pt idx="17928">
                  <c:v>0.18601500000000001</c:v>
                </c:pt>
                <c:pt idx="17929">
                  <c:v>0.22722300000000001</c:v>
                </c:pt>
                <c:pt idx="17930">
                  <c:v>0.27400200000000002</c:v>
                </c:pt>
                <c:pt idx="17931">
                  <c:v>0.28358</c:v>
                </c:pt>
                <c:pt idx="17932">
                  <c:v>0.244921</c:v>
                </c:pt>
                <c:pt idx="17933">
                  <c:v>0.209564</c:v>
                </c:pt>
                <c:pt idx="17934">
                  <c:v>0.18318200000000001</c:v>
                </c:pt>
                <c:pt idx="17935">
                  <c:v>0.189389</c:v>
                </c:pt>
                <c:pt idx="17936">
                  <c:v>0.237652</c:v>
                </c:pt>
                <c:pt idx="17937">
                  <c:v>0.24043999999999999</c:v>
                </c:pt>
                <c:pt idx="17938">
                  <c:v>0.20153299999999999</c:v>
                </c:pt>
                <c:pt idx="17939">
                  <c:v>0.19219800000000001</c:v>
                </c:pt>
                <c:pt idx="17940">
                  <c:v>0.201122</c:v>
                </c:pt>
                <c:pt idx="17941">
                  <c:v>0.208813</c:v>
                </c:pt>
                <c:pt idx="17942">
                  <c:v>0.21222299999999999</c:v>
                </c:pt>
                <c:pt idx="17943">
                  <c:v>0.247395</c:v>
                </c:pt>
                <c:pt idx="17944">
                  <c:v>0.367732</c:v>
                </c:pt>
                <c:pt idx="17945">
                  <c:v>0.51138300000000003</c:v>
                </c:pt>
                <c:pt idx="17946">
                  <c:v>0.499448</c:v>
                </c:pt>
                <c:pt idx="17947">
                  <c:v>0.36241299999999999</c:v>
                </c:pt>
                <c:pt idx="17948">
                  <c:v>0.24936700000000001</c:v>
                </c:pt>
                <c:pt idx="17949">
                  <c:v>0.19813900000000001</c:v>
                </c:pt>
                <c:pt idx="17950">
                  <c:v>0.18264</c:v>
                </c:pt>
                <c:pt idx="17951">
                  <c:v>0.178951</c:v>
                </c:pt>
                <c:pt idx="17952">
                  <c:v>0.175284</c:v>
                </c:pt>
                <c:pt idx="17953">
                  <c:v>0.17386599999999999</c:v>
                </c:pt>
                <c:pt idx="17954">
                  <c:v>0.16692599999999999</c:v>
                </c:pt>
                <c:pt idx="17955">
                  <c:v>0.161579</c:v>
                </c:pt>
                <c:pt idx="17956">
                  <c:v>0.15295</c:v>
                </c:pt>
                <c:pt idx="17957">
                  <c:v>0.16664999999999999</c:v>
                </c:pt>
                <c:pt idx="17958">
                  <c:v>0.20007900000000001</c:v>
                </c:pt>
                <c:pt idx="17959">
                  <c:v>0.24998600000000001</c:v>
                </c:pt>
                <c:pt idx="17960">
                  <c:v>0.33028299999999999</c:v>
                </c:pt>
                <c:pt idx="17961">
                  <c:v>0.39019700000000002</c:v>
                </c:pt>
                <c:pt idx="17962">
                  <c:v>0.357404</c:v>
                </c:pt>
                <c:pt idx="17963">
                  <c:v>0.31154100000000001</c:v>
                </c:pt>
                <c:pt idx="17964">
                  <c:v>0.30624600000000002</c:v>
                </c:pt>
                <c:pt idx="17965">
                  <c:v>0.333706</c:v>
                </c:pt>
                <c:pt idx="17966">
                  <c:v>0.40044800000000003</c:v>
                </c:pt>
                <c:pt idx="17967">
                  <c:v>0.400063</c:v>
                </c:pt>
                <c:pt idx="17968">
                  <c:v>0.28622599999999998</c:v>
                </c:pt>
                <c:pt idx="17969">
                  <c:v>0.20604</c:v>
                </c:pt>
                <c:pt idx="17970">
                  <c:v>0.177013</c:v>
                </c:pt>
                <c:pt idx="17971">
                  <c:v>0.16293199999999999</c:v>
                </c:pt>
                <c:pt idx="17972">
                  <c:v>0.16633899999999999</c:v>
                </c:pt>
                <c:pt idx="17973">
                  <c:v>0.17178299999999999</c:v>
                </c:pt>
                <c:pt idx="17974">
                  <c:v>0.169017</c:v>
                </c:pt>
                <c:pt idx="17975">
                  <c:v>0.169623</c:v>
                </c:pt>
                <c:pt idx="17976">
                  <c:v>0.168936</c:v>
                </c:pt>
                <c:pt idx="17977">
                  <c:v>0.160273</c:v>
                </c:pt>
                <c:pt idx="17978">
                  <c:v>0.15312000000000001</c:v>
                </c:pt>
                <c:pt idx="17979">
                  <c:v>0.158611</c:v>
                </c:pt>
                <c:pt idx="17980">
                  <c:v>0.16919100000000001</c:v>
                </c:pt>
                <c:pt idx="17981">
                  <c:v>0.16760800000000001</c:v>
                </c:pt>
                <c:pt idx="17982">
                  <c:v>0.16718</c:v>
                </c:pt>
                <c:pt idx="17983">
                  <c:v>0.180536</c:v>
                </c:pt>
                <c:pt idx="17984">
                  <c:v>0.179948</c:v>
                </c:pt>
                <c:pt idx="17985">
                  <c:v>0.18340400000000001</c:v>
                </c:pt>
                <c:pt idx="17986">
                  <c:v>0.222803</c:v>
                </c:pt>
                <c:pt idx="17987">
                  <c:v>0.281551</c:v>
                </c:pt>
                <c:pt idx="17988">
                  <c:v>0.29614499999999999</c:v>
                </c:pt>
                <c:pt idx="17989">
                  <c:v>0.22551199999999999</c:v>
                </c:pt>
                <c:pt idx="17990">
                  <c:v>0.17272299999999999</c:v>
                </c:pt>
                <c:pt idx="17991">
                  <c:v>0.16017300000000001</c:v>
                </c:pt>
                <c:pt idx="17992">
                  <c:v>0.16253300000000001</c:v>
                </c:pt>
                <c:pt idx="17993">
                  <c:v>0.171378</c:v>
                </c:pt>
                <c:pt idx="17994">
                  <c:v>0.18307399999999999</c:v>
                </c:pt>
                <c:pt idx="17995">
                  <c:v>0.18731100000000001</c:v>
                </c:pt>
                <c:pt idx="17996">
                  <c:v>0.19597400000000001</c:v>
                </c:pt>
                <c:pt idx="17997">
                  <c:v>0.23716499999999999</c:v>
                </c:pt>
                <c:pt idx="17998">
                  <c:v>0.35624099999999997</c:v>
                </c:pt>
                <c:pt idx="17999">
                  <c:v>0.56507099999999999</c:v>
                </c:pt>
                <c:pt idx="18000">
                  <c:v>0.64035500000000001</c:v>
                </c:pt>
                <c:pt idx="18001">
                  <c:v>0.45571099999999998</c:v>
                </c:pt>
                <c:pt idx="18002">
                  <c:v>0.30239500000000002</c:v>
                </c:pt>
                <c:pt idx="18003">
                  <c:v>0.23924999999999999</c:v>
                </c:pt>
                <c:pt idx="18004">
                  <c:v>0.28678599999999999</c:v>
                </c:pt>
                <c:pt idx="18005">
                  <c:v>0.38068299999999999</c:v>
                </c:pt>
                <c:pt idx="18006">
                  <c:v>0.37765700000000002</c:v>
                </c:pt>
                <c:pt idx="18007">
                  <c:v>0.29265799999999997</c:v>
                </c:pt>
                <c:pt idx="18008">
                  <c:v>0.225052</c:v>
                </c:pt>
                <c:pt idx="18009">
                  <c:v>0.21224299999999999</c:v>
                </c:pt>
                <c:pt idx="18010">
                  <c:v>0.25834800000000002</c:v>
                </c:pt>
                <c:pt idx="18011">
                  <c:v>0.289964</c:v>
                </c:pt>
                <c:pt idx="18012">
                  <c:v>0.25931799999999999</c:v>
                </c:pt>
                <c:pt idx="18013">
                  <c:v>0.236236</c:v>
                </c:pt>
                <c:pt idx="18014">
                  <c:v>0.228106</c:v>
                </c:pt>
                <c:pt idx="18015">
                  <c:v>0.23022899999999999</c:v>
                </c:pt>
                <c:pt idx="18016">
                  <c:v>0.26409100000000002</c:v>
                </c:pt>
                <c:pt idx="18017">
                  <c:v>0.30121199999999998</c:v>
                </c:pt>
                <c:pt idx="18018">
                  <c:v>0.33358900000000002</c:v>
                </c:pt>
                <c:pt idx="18019">
                  <c:v>0.41671900000000001</c:v>
                </c:pt>
                <c:pt idx="18020">
                  <c:v>0.50397000000000003</c:v>
                </c:pt>
                <c:pt idx="18021">
                  <c:v>0.61506899999999998</c:v>
                </c:pt>
                <c:pt idx="18022">
                  <c:v>0.72817699999999996</c:v>
                </c:pt>
                <c:pt idx="18023">
                  <c:v>0.70974000000000004</c:v>
                </c:pt>
                <c:pt idx="18024">
                  <c:v>0.65743099999999999</c:v>
                </c:pt>
                <c:pt idx="18025">
                  <c:v>0.67756099999999997</c:v>
                </c:pt>
                <c:pt idx="18026">
                  <c:v>0.63549900000000004</c:v>
                </c:pt>
                <c:pt idx="18027">
                  <c:v>0.48913699999999999</c:v>
                </c:pt>
                <c:pt idx="18028">
                  <c:v>0.38863300000000001</c:v>
                </c:pt>
                <c:pt idx="18029">
                  <c:v>0.31783299999999998</c:v>
                </c:pt>
                <c:pt idx="18030">
                  <c:v>0.32685599999999998</c:v>
                </c:pt>
                <c:pt idx="18031">
                  <c:v>0.40423100000000001</c:v>
                </c:pt>
                <c:pt idx="18032">
                  <c:v>0.418099</c:v>
                </c:pt>
                <c:pt idx="18033">
                  <c:v>0.33717000000000003</c:v>
                </c:pt>
                <c:pt idx="18034">
                  <c:v>0.28687800000000002</c:v>
                </c:pt>
                <c:pt idx="18035">
                  <c:v>0.30535899999999999</c:v>
                </c:pt>
                <c:pt idx="18036">
                  <c:v>0.37386200000000003</c:v>
                </c:pt>
                <c:pt idx="18037">
                  <c:v>0.42063200000000001</c:v>
                </c:pt>
                <c:pt idx="18038">
                  <c:v>0.43268699999999999</c:v>
                </c:pt>
                <c:pt idx="18039">
                  <c:v>0.44285000000000002</c:v>
                </c:pt>
                <c:pt idx="18040">
                  <c:v>0.42750500000000002</c:v>
                </c:pt>
                <c:pt idx="18041">
                  <c:v>0.37676300000000001</c:v>
                </c:pt>
                <c:pt idx="18042">
                  <c:v>0.31952799999999998</c:v>
                </c:pt>
                <c:pt idx="18043">
                  <c:v>0.28170000000000001</c:v>
                </c:pt>
                <c:pt idx="18044">
                  <c:v>0.27916600000000003</c:v>
                </c:pt>
                <c:pt idx="18045">
                  <c:v>0.375108</c:v>
                </c:pt>
                <c:pt idx="18046">
                  <c:v>0.50225200000000003</c:v>
                </c:pt>
                <c:pt idx="18047">
                  <c:v>0.50456199999999995</c:v>
                </c:pt>
                <c:pt idx="18048">
                  <c:v>0.38685999999999998</c:v>
                </c:pt>
                <c:pt idx="18049">
                  <c:v>0.30731799999999998</c:v>
                </c:pt>
                <c:pt idx="18050">
                  <c:v>0.28485300000000002</c:v>
                </c:pt>
                <c:pt idx="18051">
                  <c:v>0.29351300000000002</c:v>
                </c:pt>
                <c:pt idx="18052">
                  <c:v>0.29998399999999997</c:v>
                </c:pt>
                <c:pt idx="18053">
                  <c:v>0.305033</c:v>
                </c:pt>
                <c:pt idx="18054">
                  <c:v>0.31157099999999999</c:v>
                </c:pt>
                <c:pt idx="18055">
                  <c:v>0.30333100000000002</c:v>
                </c:pt>
                <c:pt idx="18056">
                  <c:v>0.29923499999999997</c:v>
                </c:pt>
                <c:pt idx="18057">
                  <c:v>0.28947600000000001</c:v>
                </c:pt>
                <c:pt idx="18058">
                  <c:v>0.27480199999999999</c:v>
                </c:pt>
                <c:pt idx="18059">
                  <c:v>0.26004699999999997</c:v>
                </c:pt>
                <c:pt idx="18060">
                  <c:v>0.26848100000000003</c:v>
                </c:pt>
                <c:pt idx="18061">
                  <c:v>0.247442</c:v>
                </c:pt>
                <c:pt idx="18062">
                  <c:v>0.21585399999999999</c:v>
                </c:pt>
                <c:pt idx="18063">
                  <c:v>0.209924</c:v>
                </c:pt>
                <c:pt idx="18064">
                  <c:v>0.220799</c:v>
                </c:pt>
                <c:pt idx="18065">
                  <c:v>0.203432</c:v>
                </c:pt>
                <c:pt idx="18066">
                  <c:v>0.20380699999999999</c:v>
                </c:pt>
                <c:pt idx="18067">
                  <c:v>0.23275299999999999</c:v>
                </c:pt>
                <c:pt idx="18068">
                  <c:v>0.28809699999999999</c:v>
                </c:pt>
                <c:pt idx="18069">
                  <c:v>0.463696</c:v>
                </c:pt>
                <c:pt idx="18070">
                  <c:v>0.71111599999999997</c:v>
                </c:pt>
                <c:pt idx="18071">
                  <c:v>0.72056299999999995</c:v>
                </c:pt>
                <c:pt idx="18072">
                  <c:v>0.49336099999999999</c:v>
                </c:pt>
                <c:pt idx="18073">
                  <c:v>0.32751799999999998</c:v>
                </c:pt>
                <c:pt idx="18074">
                  <c:v>0.2417</c:v>
                </c:pt>
                <c:pt idx="18075">
                  <c:v>0.22197600000000001</c:v>
                </c:pt>
                <c:pt idx="18076">
                  <c:v>0.249662</c:v>
                </c:pt>
                <c:pt idx="18077">
                  <c:v>0.29258200000000001</c:v>
                </c:pt>
                <c:pt idx="18078">
                  <c:v>0.28613300000000003</c:v>
                </c:pt>
                <c:pt idx="18079">
                  <c:v>0.22437499999999999</c:v>
                </c:pt>
                <c:pt idx="18080">
                  <c:v>0.16966100000000001</c:v>
                </c:pt>
                <c:pt idx="18081">
                  <c:v>0.158135</c:v>
                </c:pt>
                <c:pt idx="18082">
                  <c:v>0.18440999999999999</c:v>
                </c:pt>
                <c:pt idx="18083">
                  <c:v>0.18737799999999999</c:v>
                </c:pt>
                <c:pt idx="18084">
                  <c:v>0.182916</c:v>
                </c:pt>
                <c:pt idx="18085">
                  <c:v>0.23627100000000001</c:v>
                </c:pt>
                <c:pt idx="18086">
                  <c:v>0.32048399999999999</c:v>
                </c:pt>
                <c:pt idx="18087">
                  <c:v>0.35883399999999999</c:v>
                </c:pt>
                <c:pt idx="18088">
                  <c:v>0.38437300000000002</c:v>
                </c:pt>
                <c:pt idx="18089">
                  <c:v>0.424016</c:v>
                </c:pt>
                <c:pt idx="18090">
                  <c:v>0.38213399999999997</c:v>
                </c:pt>
                <c:pt idx="18091">
                  <c:v>0.29163299999999998</c:v>
                </c:pt>
                <c:pt idx="18092">
                  <c:v>0.213003</c:v>
                </c:pt>
                <c:pt idx="18093">
                  <c:v>0.185783</c:v>
                </c:pt>
                <c:pt idx="18094">
                  <c:v>0.19415399999999999</c:v>
                </c:pt>
                <c:pt idx="18095">
                  <c:v>0.16855300000000001</c:v>
                </c:pt>
                <c:pt idx="18096">
                  <c:v>0.13791800000000001</c:v>
                </c:pt>
                <c:pt idx="18097">
                  <c:v>0.131018</c:v>
                </c:pt>
                <c:pt idx="18098">
                  <c:v>0.14452999999999999</c:v>
                </c:pt>
                <c:pt idx="18099">
                  <c:v>0.16681299999999999</c:v>
                </c:pt>
                <c:pt idx="18100">
                  <c:v>0.19874700000000001</c:v>
                </c:pt>
                <c:pt idx="18101">
                  <c:v>0.21606500000000001</c:v>
                </c:pt>
                <c:pt idx="18102">
                  <c:v>0.202126</c:v>
                </c:pt>
                <c:pt idx="18103">
                  <c:v>0.17247699999999999</c:v>
                </c:pt>
                <c:pt idx="18104">
                  <c:v>0.16821700000000001</c:v>
                </c:pt>
                <c:pt idx="18105">
                  <c:v>0.19855800000000001</c:v>
                </c:pt>
                <c:pt idx="18106">
                  <c:v>0.22053400000000001</c:v>
                </c:pt>
                <c:pt idx="18107">
                  <c:v>0.20846200000000001</c:v>
                </c:pt>
                <c:pt idx="18108">
                  <c:v>0.18528500000000001</c:v>
                </c:pt>
                <c:pt idx="18109">
                  <c:v>0.191248</c:v>
                </c:pt>
                <c:pt idx="18110">
                  <c:v>0.19398699999999999</c:v>
                </c:pt>
                <c:pt idx="18111">
                  <c:v>0.19981599999999999</c:v>
                </c:pt>
                <c:pt idx="18112">
                  <c:v>0.200516</c:v>
                </c:pt>
                <c:pt idx="18113">
                  <c:v>0.20108100000000001</c:v>
                </c:pt>
                <c:pt idx="18114">
                  <c:v>0.266629</c:v>
                </c:pt>
                <c:pt idx="18115">
                  <c:v>0.318164</c:v>
                </c:pt>
                <c:pt idx="18116">
                  <c:v>0.27601500000000001</c:v>
                </c:pt>
                <c:pt idx="18117">
                  <c:v>0.212141</c:v>
                </c:pt>
                <c:pt idx="18118">
                  <c:v>0.203399</c:v>
                </c:pt>
                <c:pt idx="18119">
                  <c:v>0.43958799999999998</c:v>
                </c:pt>
                <c:pt idx="18120">
                  <c:v>0.27952100000000002</c:v>
                </c:pt>
                <c:pt idx="18121">
                  <c:v>0.31851499999999999</c:v>
                </c:pt>
                <c:pt idx="18122">
                  <c:v>0.52607199999999998</c:v>
                </c:pt>
                <c:pt idx="18123">
                  <c:v>0.234323</c:v>
                </c:pt>
                <c:pt idx="18124">
                  <c:v>0.19401099999999999</c:v>
                </c:pt>
                <c:pt idx="18125">
                  <c:v>0.16328799999999999</c:v>
                </c:pt>
                <c:pt idx="18126">
                  <c:v>0.15790799999999999</c:v>
                </c:pt>
                <c:pt idx="18127">
                  <c:v>0.18026</c:v>
                </c:pt>
                <c:pt idx="18128">
                  <c:v>0.200241</c:v>
                </c:pt>
                <c:pt idx="18129">
                  <c:v>0.22194800000000001</c:v>
                </c:pt>
                <c:pt idx="18130">
                  <c:v>0.277505</c:v>
                </c:pt>
                <c:pt idx="18131">
                  <c:v>0.35949500000000001</c:v>
                </c:pt>
                <c:pt idx="18132">
                  <c:v>0.41012700000000002</c:v>
                </c:pt>
                <c:pt idx="18133">
                  <c:v>0.362979</c:v>
                </c:pt>
                <c:pt idx="18134">
                  <c:v>0.25530000000000003</c:v>
                </c:pt>
                <c:pt idx="18135">
                  <c:v>0.18440300000000001</c:v>
                </c:pt>
                <c:pt idx="18136">
                  <c:v>0.16117300000000001</c:v>
                </c:pt>
                <c:pt idx="18137">
                  <c:v>0.15924199999999999</c:v>
                </c:pt>
                <c:pt idx="18138">
                  <c:v>0.152588</c:v>
                </c:pt>
                <c:pt idx="18139">
                  <c:v>0.159082</c:v>
                </c:pt>
                <c:pt idx="18140">
                  <c:v>0.17809700000000001</c:v>
                </c:pt>
                <c:pt idx="18141">
                  <c:v>0.18143599999999999</c:v>
                </c:pt>
                <c:pt idx="18142">
                  <c:v>0.188804</c:v>
                </c:pt>
                <c:pt idx="18143">
                  <c:v>0.25022499999999998</c:v>
                </c:pt>
                <c:pt idx="18144">
                  <c:v>0.35976799999999998</c:v>
                </c:pt>
                <c:pt idx="18145">
                  <c:v>0.46389900000000001</c:v>
                </c:pt>
                <c:pt idx="18146">
                  <c:v>0.52595700000000001</c:v>
                </c:pt>
                <c:pt idx="18147">
                  <c:v>0.64657299999999995</c:v>
                </c:pt>
                <c:pt idx="18148">
                  <c:v>0.792902</c:v>
                </c:pt>
                <c:pt idx="18149">
                  <c:v>0.73242200000000002</c:v>
                </c:pt>
                <c:pt idx="18150">
                  <c:v>0.46265000000000001</c:v>
                </c:pt>
                <c:pt idx="18151">
                  <c:v>0.276673</c:v>
                </c:pt>
                <c:pt idx="18152">
                  <c:v>0.201986</c:v>
                </c:pt>
                <c:pt idx="18153">
                  <c:v>0.178429</c:v>
                </c:pt>
                <c:pt idx="18154">
                  <c:v>0.15135799999999999</c:v>
                </c:pt>
                <c:pt idx="18155">
                  <c:v>0.134239</c:v>
                </c:pt>
                <c:pt idx="18156">
                  <c:v>0.14036799999999999</c:v>
                </c:pt>
                <c:pt idx="18157">
                  <c:v>0.15520600000000001</c:v>
                </c:pt>
                <c:pt idx="18158">
                  <c:v>0.16429099999999999</c:v>
                </c:pt>
                <c:pt idx="18159">
                  <c:v>0.166324</c:v>
                </c:pt>
                <c:pt idx="18160">
                  <c:v>0.16425100000000001</c:v>
                </c:pt>
                <c:pt idx="18161">
                  <c:v>0.16329099999999999</c:v>
                </c:pt>
                <c:pt idx="18162">
                  <c:v>0.17607999999999999</c:v>
                </c:pt>
                <c:pt idx="18163">
                  <c:v>0.18312100000000001</c:v>
                </c:pt>
                <c:pt idx="18164">
                  <c:v>0.17297699999999999</c:v>
                </c:pt>
                <c:pt idx="18165">
                  <c:v>0.16031799999999999</c:v>
                </c:pt>
                <c:pt idx="18166">
                  <c:v>0.15604299999999999</c:v>
                </c:pt>
                <c:pt idx="18167">
                  <c:v>0.15887000000000001</c:v>
                </c:pt>
                <c:pt idx="18168">
                  <c:v>0.163517</c:v>
                </c:pt>
                <c:pt idx="18169">
                  <c:v>0.17840800000000001</c:v>
                </c:pt>
                <c:pt idx="18170">
                  <c:v>0.217478</c:v>
                </c:pt>
                <c:pt idx="18171">
                  <c:v>0.329988</c:v>
                </c:pt>
                <c:pt idx="18172">
                  <c:v>0.52198100000000003</c:v>
                </c:pt>
                <c:pt idx="18173">
                  <c:v>0.60912900000000003</c:v>
                </c:pt>
                <c:pt idx="18174">
                  <c:v>0.474325</c:v>
                </c:pt>
                <c:pt idx="18175">
                  <c:v>0.33283800000000002</c:v>
                </c:pt>
                <c:pt idx="18176">
                  <c:v>0.25339699999999998</c:v>
                </c:pt>
                <c:pt idx="18177">
                  <c:v>0.21818000000000001</c:v>
                </c:pt>
                <c:pt idx="18178">
                  <c:v>0.19692499999999999</c:v>
                </c:pt>
                <c:pt idx="18179">
                  <c:v>0.20696300000000001</c:v>
                </c:pt>
                <c:pt idx="18180">
                  <c:v>0.23225599999999999</c:v>
                </c:pt>
                <c:pt idx="18181">
                  <c:v>0.25578699999999999</c:v>
                </c:pt>
                <c:pt idx="18182">
                  <c:v>0.31129400000000002</c:v>
                </c:pt>
                <c:pt idx="18183">
                  <c:v>0.35425099999999998</c:v>
                </c:pt>
                <c:pt idx="18184">
                  <c:v>0.30032799999999998</c:v>
                </c:pt>
                <c:pt idx="18185">
                  <c:v>0.215116</c:v>
                </c:pt>
                <c:pt idx="18186">
                  <c:v>0.18588099999999999</c:v>
                </c:pt>
                <c:pt idx="18187">
                  <c:v>0.158413</c:v>
                </c:pt>
                <c:pt idx="18188">
                  <c:v>0.14013</c:v>
                </c:pt>
                <c:pt idx="18189">
                  <c:v>0.143955</c:v>
                </c:pt>
                <c:pt idx="18190">
                  <c:v>0.14759</c:v>
                </c:pt>
                <c:pt idx="18191">
                  <c:v>0.14246200000000001</c:v>
                </c:pt>
                <c:pt idx="18192">
                  <c:v>0.126307</c:v>
                </c:pt>
                <c:pt idx="18193">
                  <c:v>0.120395</c:v>
                </c:pt>
                <c:pt idx="18194">
                  <c:v>0.13417299999999999</c:v>
                </c:pt>
                <c:pt idx="18195">
                  <c:v>0.158751</c:v>
                </c:pt>
                <c:pt idx="18196">
                  <c:v>0.212562</c:v>
                </c:pt>
                <c:pt idx="18197">
                  <c:v>0.254303</c:v>
                </c:pt>
                <c:pt idx="18198">
                  <c:v>0.24687999999999999</c:v>
                </c:pt>
                <c:pt idx="18199">
                  <c:v>0.24352799999999999</c:v>
                </c:pt>
                <c:pt idx="18200">
                  <c:v>0.239755</c:v>
                </c:pt>
                <c:pt idx="18201">
                  <c:v>0.221438</c:v>
                </c:pt>
                <c:pt idx="18202">
                  <c:v>0.26996500000000001</c:v>
                </c:pt>
                <c:pt idx="18203">
                  <c:v>0.42132399999999998</c:v>
                </c:pt>
                <c:pt idx="18204">
                  <c:v>0.52949000000000002</c:v>
                </c:pt>
                <c:pt idx="18205">
                  <c:v>0.45505000000000001</c:v>
                </c:pt>
                <c:pt idx="18206">
                  <c:v>0.29797499999999999</c:v>
                </c:pt>
                <c:pt idx="18207">
                  <c:v>0.19805300000000001</c:v>
                </c:pt>
                <c:pt idx="18208">
                  <c:v>0.16153300000000001</c:v>
                </c:pt>
                <c:pt idx="18209">
                  <c:v>0.17407600000000001</c:v>
                </c:pt>
                <c:pt idx="18210">
                  <c:v>0.20000200000000001</c:v>
                </c:pt>
                <c:pt idx="18211">
                  <c:v>0.22726399999999999</c:v>
                </c:pt>
                <c:pt idx="18212">
                  <c:v>0.23924100000000001</c:v>
                </c:pt>
                <c:pt idx="18213">
                  <c:v>0.20861499999999999</c:v>
                </c:pt>
                <c:pt idx="18214">
                  <c:v>0.18068699999999999</c:v>
                </c:pt>
                <c:pt idx="18215">
                  <c:v>0.17706</c:v>
                </c:pt>
                <c:pt idx="18216">
                  <c:v>0.16766600000000001</c:v>
                </c:pt>
                <c:pt idx="18217">
                  <c:v>0.168296</c:v>
                </c:pt>
                <c:pt idx="18218">
                  <c:v>0.16451399999999999</c:v>
                </c:pt>
                <c:pt idx="18219">
                  <c:v>0.161768</c:v>
                </c:pt>
                <c:pt idx="18220">
                  <c:v>0.17900099999999999</c:v>
                </c:pt>
                <c:pt idx="18221">
                  <c:v>0.17166300000000001</c:v>
                </c:pt>
                <c:pt idx="18222">
                  <c:v>0.16370899999999999</c:v>
                </c:pt>
                <c:pt idx="18223">
                  <c:v>0.16497200000000001</c:v>
                </c:pt>
                <c:pt idx="18224">
                  <c:v>0.17369899999999999</c:v>
                </c:pt>
                <c:pt idx="18225">
                  <c:v>0.165737</c:v>
                </c:pt>
                <c:pt idx="18226">
                  <c:v>0.177899</c:v>
                </c:pt>
                <c:pt idx="18227">
                  <c:v>0.17997099999999999</c:v>
                </c:pt>
                <c:pt idx="18228">
                  <c:v>0.15306700000000001</c:v>
                </c:pt>
                <c:pt idx="18229">
                  <c:v>0.14530799999999999</c:v>
                </c:pt>
                <c:pt idx="18230">
                  <c:v>0.16975499999999999</c:v>
                </c:pt>
                <c:pt idx="18231">
                  <c:v>0.17938100000000001</c:v>
                </c:pt>
                <c:pt idx="18232">
                  <c:v>0.18671399999999999</c:v>
                </c:pt>
                <c:pt idx="18233">
                  <c:v>0.20635200000000001</c:v>
                </c:pt>
                <c:pt idx="18234">
                  <c:v>0.26763300000000001</c:v>
                </c:pt>
                <c:pt idx="18235">
                  <c:v>0.30344199999999999</c:v>
                </c:pt>
                <c:pt idx="18236">
                  <c:v>0.27036300000000002</c:v>
                </c:pt>
                <c:pt idx="18237">
                  <c:v>0.215147</c:v>
                </c:pt>
                <c:pt idx="18238">
                  <c:v>0.191327</c:v>
                </c:pt>
                <c:pt idx="18239">
                  <c:v>0.19797400000000001</c:v>
                </c:pt>
                <c:pt idx="18240">
                  <c:v>0.21967400000000001</c:v>
                </c:pt>
                <c:pt idx="18241">
                  <c:v>0.243312</c:v>
                </c:pt>
                <c:pt idx="18242">
                  <c:v>0.24570800000000001</c:v>
                </c:pt>
                <c:pt idx="18243">
                  <c:v>0.24312</c:v>
                </c:pt>
                <c:pt idx="18244">
                  <c:v>0.24088799999999999</c:v>
                </c:pt>
                <c:pt idx="18245">
                  <c:v>0.24382000000000001</c:v>
                </c:pt>
                <c:pt idx="18246">
                  <c:v>0.23946600000000001</c:v>
                </c:pt>
                <c:pt idx="18247">
                  <c:v>0.220308</c:v>
                </c:pt>
                <c:pt idx="18248">
                  <c:v>0.208394</c:v>
                </c:pt>
                <c:pt idx="18249">
                  <c:v>0.203843</c:v>
                </c:pt>
                <c:pt idx="18250">
                  <c:v>0.20663699999999999</c:v>
                </c:pt>
                <c:pt idx="18251">
                  <c:v>0.207733</c:v>
                </c:pt>
                <c:pt idx="18252">
                  <c:v>0.19561600000000001</c:v>
                </c:pt>
                <c:pt idx="18253">
                  <c:v>0.18750900000000001</c:v>
                </c:pt>
                <c:pt idx="18254">
                  <c:v>0.191998</c:v>
                </c:pt>
                <c:pt idx="18255">
                  <c:v>0.19065599999999999</c:v>
                </c:pt>
                <c:pt idx="18256">
                  <c:v>0.17865900000000001</c:v>
                </c:pt>
                <c:pt idx="18257">
                  <c:v>0.16822400000000001</c:v>
                </c:pt>
                <c:pt idx="18258">
                  <c:v>0.16010199999999999</c:v>
                </c:pt>
                <c:pt idx="18259">
                  <c:v>0.15160299999999999</c:v>
                </c:pt>
                <c:pt idx="18260">
                  <c:v>0.15420700000000001</c:v>
                </c:pt>
                <c:pt idx="18261">
                  <c:v>0.170349</c:v>
                </c:pt>
                <c:pt idx="18262">
                  <c:v>0.18990799999999999</c:v>
                </c:pt>
                <c:pt idx="18263">
                  <c:v>0.20522699999999999</c:v>
                </c:pt>
                <c:pt idx="18264">
                  <c:v>0.22545799999999999</c:v>
                </c:pt>
                <c:pt idx="18265">
                  <c:v>0.27139999999999997</c:v>
                </c:pt>
                <c:pt idx="18266">
                  <c:v>0.30409700000000001</c:v>
                </c:pt>
                <c:pt idx="18267">
                  <c:v>0.31934400000000002</c:v>
                </c:pt>
                <c:pt idx="18268">
                  <c:v>0.40153100000000003</c:v>
                </c:pt>
                <c:pt idx="18269">
                  <c:v>0.59986300000000004</c:v>
                </c:pt>
                <c:pt idx="18270">
                  <c:v>0.77440500000000001</c:v>
                </c:pt>
                <c:pt idx="18271">
                  <c:v>0.68416999999999994</c:v>
                </c:pt>
                <c:pt idx="18272">
                  <c:v>0.43850299999999998</c:v>
                </c:pt>
                <c:pt idx="18273">
                  <c:v>0.27301599999999998</c:v>
                </c:pt>
                <c:pt idx="18274">
                  <c:v>0.20097999999999999</c:v>
                </c:pt>
                <c:pt idx="18275">
                  <c:v>0.18256700000000001</c:v>
                </c:pt>
                <c:pt idx="18276">
                  <c:v>0.212367</c:v>
                </c:pt>
                <c:pt idx="18277">
                  <c:v>0.277619</c:v>
                </c:pt>
                <c:pt idx="18278">
                  <c:v>0.32628699999999999</c:v>
                </c:pt>
                <c:pt idx="18279">
                  <c:v>0.30954100000000001</c:v>
                </c:pt>
                <c:pt idx="18280">
                  <c:v>0.24454999999999999</c:v>
                </c:pt>
                <c:pt idx="18281">
                  <c:v>0.20575599999999999</c:v>
                </c:pt>
                <c:pt idx="18282">
                  <c:v>0.17962400000000001</c:v>
                </c:pt>
                <c:pt idx="18283">
                  <c:v>0.15825400000000001</c:v>
                </c:pt>
                <c:pt idx="18284">
                  <c:v>0.15168200000000001</c:v>
                </c:pt>
                <c:pt idx="18285">
                  <c:v>0.150784</c:v>
                </c:pt>
                <c:pt idx="18286">
                  <c:v>0.15104899999999999</c:v>
                </c:pt>
                <c:pt idx="18287">
                  <c:v>0.160636</c:v>
                </c:pt>
                <c:pt idx="18288">
                  <c:v>0.17690400000000001</c:v>
                </c:pt>
                <c:pt idx="18289">
                  <c:v>0.19535</c:v>
                </c:pt>
                <c:pt idx="18290">
                  <c:v>0.213204</c:v>
                </c:pt>
                <c:pt idx="18291">
                  <c:v>0.21818100000000001</c:v>
                </c:pt>
                <c:pt idx="18292">
                  <c:v>0.22747300000000001</c:v>
                </c:pt>
                <c:pt idx="18293">
                  <c:v>0.27205200000000002</c:v>
                </c:pt>
                <c:pt idx="18294">
                  <c:v>0.300543</c:v>
                </c:pt>
                <c:pt idx="18295">
                  <c:v>0.26918399999999998</c:v>
                </c:pt>
                <c:pt idx="18296">
                  <c:v>0.21853600000000001</c:v>
                </c:pt>
                <c:pt idx="18297">
                  <c:v>0.19852400000000001</c:v>
                </c:pt>
                <c:pt idx="18298">
                  <c:v>0.19598599999999999</c:v>
                </c:pt>
                <c:pt idx="18299">
                  <c:v>0.19120799999999999</c:v>
                </c:pt>
                <c:pt idx="18300">
                  <c:v>0.19153800000000001</c:v>
                </c:pt>
                <c:pt idx="18301">
                  <c:v>0.18426100000000001</c:v>
                </c:pt>
                <c:pt idx="18302">
                  <c:v>0.17235300000000001</c:v>
                </c:pt>
                <c:pt idx="18303">
                  <c:v>0.16103999999999999</c:v>
                </c:pt>
                <c:pt idx="18304">
                  <c:v>0.15587599999999999</c:v>
                </c:pt>
                <c:pt idx="18305">
                  <c:v>0.15198200000000001</c:v>
                </c:pt>
                <c:pt idx="18306">
                  <c:v>0.14205200000000001</c:v>
                </c:pt>
                <c:pt idx="18307">
                  <c:v>0.13816700000000001</c:v>
                </c:pt>
                <c:pt idx="18308">
                  <c:v>0.15560399999999999</c:v>
                </c:pt>
                <c:pt idx="18309">
                  <c:v>0.16015699999999999</c:v>
                </c:pt>
                <c:pt idx="18310">
                  <c:v>0.14516100000000001</c:v>
                </c:pt>
                <c:pt idx="18311">
                  <c:v>0.142069</c:v>
                </c:pt>
                <c:pt idx="18312">
                  <c:v>0.17818899999999999</c:v>
                </c:pt>
                <c:pt idx="18313">
                  <c:v>0.23918900000000001</c:v>
                </c:pt>
                <c:pt idx="18314">
                  <c:v>0.30309399999999997</c:v>
                </c:pt>
                <c:pt idx="18315">
                  <c:v>0.37689899999999998</c:v>
                </c:pt>
                <c:pt idx="18316">
                  <c:v>0.40894200000000003</c:v>
                </c:pt>
                <c:pt idx="18317">
                  <c:v>0.343362</c:v>
                </c:pt>
                <c:pt idx="18318">
                  <c:v>0.25556099999999998</c:v>
                </c:pt>
                <c:pt idx="18319">
                  <c:v>0.20751700000000001</c:v>
                </c:pt>
                <c:pt idx="18320">
                  <c:v>0.20156199999999999</c:v>
                </c:pt>
                <c:pt idx="18321">
                  <c:v>0.22538800000000001</c:v>
                </c:pt>
                <c:pt idx="18322">
                  <c:v>0.31352200000000002</c:v>
                </c:pt>
                <c:pt idx="18323">
                  <c:v>0.45341999999999999</c:v>
                </c:pt>
                <c:pt idx="18324">
                  <c:v>0.51290100000000005</c:v>
                </c:pt>
                <c:pt idx="18325">
                  <c:v>0.39058599999999999</c:v>
                </c:pt>
                <c:pt idx="18326">
                  <c:v>0.26398199999999999</c:v>
                </c:pt>
                <c:pt idx="18327">
                  <c:v>0.202738</c:v>
                </c:pt>
                <c:pt idx="18328">
                  <c:v>0.18823000000000001</c:v>
                </c:pt>
                <c:pt idx="18329">
                  <c:v>0.19217899999999999</c:v>
                </c:pt>
                <c:pt idx="18330">
                  <c:v>0.19115699999999999</c:v>
                </c:pt>
                <c:pt idx="18331">
                  <c:v>0.186607</c:v>
                </c:pt>
                <c:pt idx="18332">
                  <c:v>0.18440699999999999</c:v>
                </c:pt>
                <c:pt idx="18333">
                  <c:v>0.185922</c:v>
                </c:pt>
                <c:pt idx="18334">
                  <c:v>0.181864</c:v>
                </c:pt>
                <c:pt idx="18335">
                  <c:v>0.17049500000000001</c:v>
                </c:pt>
                <c:pt idx="18336">
                  <c:v>0.18520300000000001</c:v>
                </c:pt>
                <c:pt idx="18337">
                  <c:v>0.240588</c:v>
                </c:pt>
                <c:pt idx="18338">
                  <c:v>0.35980499999999999</c:v>
                </c:pt>
                <c:pt idx="18339">
                  <c:v>0.44497999999999999</c:v>
                </c:pt>
                <c:pt idx="18340">
                  <c:v>0.39285500000000001</c:v>
                </c:pt>
                <c:pt idx="18341">
                  <c:v>0.32457599999999998</c:v>
                </c:pt>
                <c:pt idx="18342">
                  <c:v>0.34573599999999999</c:v>
                </c:pt>
                <c:pt idx="18343">
                  <c:v>0.39075599999999999</c:v>
                </c:pt>
                <c:pt idx="18344">
                  <c:v>0.348584</c:v>
                </c:pt>
                <c:pt idx="18345">
                  <c:v>0.27541900000000002</c:v>
                </c:pt>
                <c:pt idx="18346">
                  <c:v>0.22798299999999999</c:v>
                </c:pt>
                <c:pt idx="18347">
                  <c:v>0.19350700000000001</c:v>
                </c:pt>
                <c:pt idx="18348">
                  <c:v>0.175121</c:v>
                </c:pt>
                <c:pt idx="18349">
                  <c:v>0.17748800000000001</c:v>
                </c:pt>
                <c:pt idx="18350">
                  <c:v>0.225241</c:v>
                </c:pt>
                <c:pt idx="18351">
                  <c:v>0.30026199999999997</c:v>
                </c:pt>
                <c:pt idx="18352">
                  <c:v>0.31850299999999998</c:v>
                </c:pt>
                <c:pt idx="18353">
                  <c:v>0.263044</c:v>
                </c:pt>
                <c:pt idx="18354">
                  <c:v>0.220029</c:v>
                </c:pt>
                <c:pt idx="18355">
                  <c:v>0.211646</c:v>
                </c:pt>
                <c:pt idx="18356">
                  <c:v>0.19623299999999999</c:v>
                </c:pt>
                <c:pt idx="18357">
                  <c:v>0.18040900000000001</c:v>
                </c:pt>
                <c:pt idx="18358">
                  <c:v>0.203705</c:v>
                </c:pt>
                <c:pt idx="18359">
                  <c:v>0.23583599999999999</c:v>
                </c:pt>
                <c:pt idx="18360">
                  <c:v>0.25057699999999999</c:v>
                </c:pt>
                <c:pt idx="18361">
                  <c:v>0.266152</c:v>
                </c:pt>
                <c:pt idx="18362">
                  <c:v>0.26434000000000002</c:v>
                </c:pt>
                <c:pt idx="18363">
                  <c:v>0.24970700000000001</c:v>
                </c:pt>
                <c:pt idx="18364">
                  <c:v>0.26257399999999997</c:v>
                </c:pt>
                <c:pt idx="18365">
                  <c:v>0.35061599999999998</c:v>
                </c:pt>
                <c:pt idx="18366">
                  <c:v>0.44206600000000001</c:v>
                </c:pt>
                <c:pt idx="18367">
                  <c:v>0.43891799999999997</c:v>
                </c:pt>
                <c:pt idx="18368">
                  <c:v>0.41164800000000001</c:v>
                </c:pt>
                <c:pt idx="18369">
                  <c:v>0.462092</c:v>
                </c:pt>
                <c:pt idx="18370">
                  <c:v>0.48598000000000002</c:v>
                </c:pt>
                <c:pt idx="18371">
                  <c:v>0.42287200000000003</c:v>
                </c:pt>
                <c:pt idx="18372">
                  <c:v>0.39422400000000002</c:v>
                </c:pt>
                <c:pt idx="18373">
                  <c:v>0.394401</c:v>
                </c:pt>
                <c:pt idx="18374">
                  <c:v>0.34597299999999997</c:v>
                </c:pt>
                <c:pt idx="18375">
                  <c:v>0.299425</c:v>
                </c:pt>
                <c:pt idx="18376">
                  <c:v>0.29206500000000002</c:v>
                </c:pt>
                <c:pt idx="18377">
                  <c:v>0.30010799999999999</c:v>
                </c:pt>
                <c:pt idx="18378">
                  <c:v>0.27699600000000002</c:v>
                </c:pt>
                <c:pt idx="18379">
                  <c:v>0.239924</c:v>
                </c:pt>
                <c:pt idx="18380">
                  <c:v>0.218475</c:v>
                </c:pt>
                <c:pt idx="18381">
                  <c:v>0.19908799999999999</c:v>
                </c:pt>
                <c:pt idx="18382">
                  <c:v>0.190749</c:v>
                </c:pt>
                <c:pt idx="18383">
                  <c:v>0.185196</c:v>
                </c:pt>
                <c:pt idx="18384">
                  <c:v>0.197686</c:v>
                </c:pt>
                <c:pt idx="18385">
                  <c:v>0.218835</c:v>
                </c:pt>
                <c:pt idx="18386">
                  <c:v>0.245758</c:v>
                </c:pt>
                <c:pt idx="18387">
                  <c:v>0.30101099999999997</c:v>
                </c:pt>
                <c:pt idx="18388">
                  <c:v>0.34032800000000002</c:v>
                </c:pt>
                <c:pt idx="18389">
                  <c:v>0.390602</c:v>
                </c:pt>
                <c:pt idx="18390">
                  <c:v>0.51509199999999999</c:v>
                </c:pt>
                <c:pt idx="18391">
                  <c:v>0.5575</c:v>
                </c:pt>
                <c:pt idx="18392">
                  <c:v>0.44201000000000001</c:v>
                </c:pt>
                <c:pt idx="18393">
                  <c:v>0.35424</c:v>
                </c:pt>
                <c:pt idx="18394">
                  <c:v>0.32526899999999997</c:v>
                </c:pt>
                <c:pt idx="18395">
                  <c:v>0.28734700000000002</c:v>
                </c:pt>
                <c:pt idx="18396">
                  <c:v>0.236511</c:v>
                </c:pt>
                <c:pt idx="18397">
                  <c:v>0.19534599999999999</c:v>
                </c:pt>
                <c:pt idx="18398">
                  <c:v>0.17377899999999999</c:v>
                </c:pt>
                <c:pt idx="18399">
                  <c:v>0.20301</c:v>
                </c:pt>
                <c:pt idx="18400">
                  <c:v>0.281972</c:v>
                </c:pt>
                <c:pt idx="18401">
                  <c:v>0.35221000000000002</c:v>
                </c:pt>
                <c:pt idx="18402">
                  <c:v>0.36616700000000002</c:v>
                </c:pt>
                <c:pt idx="18403">
                  <c:v>0.35348000000000002</c:v>
                </c:pt>
                <c:pt idx="18404">
                  <c:v>0.35978900000000003</c:v>
                </c:pt>
                <c:pt idx="18405">
                  <c:v>0.39407500000000001</c:v>
                </c:pt>
                <c:pt idx="18406">
                  <c:v>0.43549399999999999</c:v>
                </c:pt>
                <c:pt idx="18407">
                  <c:v>0.44630700000000001</c:v>
                </c:pt>
                <c:pt idx="18408">
                  <c:v>0.51987099999999997</c:v>
                </c:pt>
                <c:pt idx="18409">
                  <c:v>0.61399599999999999</c:v>
                </c:pt>
                <c:pt idx="18410">
                  <c:v>0.612344</c:v>
                </c:pt>
                <c:pt idx="18411">
                  <c:v>0.59165299999999998</c:v>
                </c:pt>
                <c:pt idx="18412">
                  <c:v>0.58394699999999999</c:v>
                </c:pt>
                <c:pt idx="18413">
                  <c:v>0.480877</c:v>
                </c:pt>
                <c:pt idx="18414">
                  <c:v>0.35228100000000001</c:v>
                </c:pt>
                <c:pt idx="18415">
                  <c:v>0.277445</c:v>
                </c:pt>
                <c:pt idx="18416">
                  <c:v>0.23819599999999999</c:v>
                </c:pt>
                <c:pt idx="18417">
                  <c:v>0.241203</c:v>
                </c:pt>
                <c:pt idx="18418">
                  <c:v>0.28152899999999997</c:v>
                </c:pt>
                <c:pt idx="18419">
                  <c:v>0.30673299999999998</c:v>
                </c:pt>
                <c:pt idx="18420">
                  <c:v>0.37526199999999998</c:v>
                </c:pt>
                <c:pt idx="18421">
                  <c:v>0.47287699999999999</c:v>
                </c:pt>
                <c:pt idx="18422">
                  <c:v>0.44502799999999998</c:v>
                </c:pt>
                <c:pt idx="18423">
                  <c:v>0.350804</c:v>
                </c:pt>
                <c:pt idx="18424">
                  <c:v>0.310639</c:v>
                </c:pt>
                <c:pt idx="18425">
                  <c:v>0.346667</c:v>
                </c:pt>
                <c:pt idx="18426">
                  <c:v>0.43920399999999998</c:v>
                </c:pt>
                <c:pt idx="18427">
                  <c:v>0.52693199999999996</c:v>
                </c:pt>
                <c:pt idx="18428">
                  <c:v>0.55579199999999995</c:v>
                </c:pt>
                <c:pt idx="18429">
                  <c:v>0.58674099999999996</c:v>
                </c:pt>
                <c:pt idx="18430">
                  <c:v>0.69923199999999996</c:v>
                </c:pt>
                <c:pt idx="18431">
                  <c:v>0.87167499999999998</c:v>
                </c:pt>
                <c:pt idx="18432">
                  <c:v>0.90188100000000004</c:v>
                </c:pt>
                <c:pt idx="18433">
                  <c:v>0.711206</c:v>
                </c:pt>
                <c:pt idx="18434">
                  <c:v>0.55694999999999995</c:v>
                </c:pt>
                <c:pt idx="18435">
                  <c:v>0.52123600000000003</c:v>
                </c:pt>
                <c:pt idx="18436">
                  <c:v>0.498284</c:v>
                </c:pt>
                <c:pt idx="18437">
                  <c:v>0.52952399999999999</c:v>
                </c:pt>
                <c:pt idx="18438">
                  <c:v>0.59363999999999995</c:v>
                </c:pt>
                <c:pt idx="18439">
                  <c:v>0.51967099999999999</c:v>
                </c:pt>
                <c:pt idx="18440">
                  <c:v>0.37628499999999998</c:v>
                </c:pt>
                <c:pt idx="18441">
                  <c:v>0.31777899999999998</c:v>
                </c:pt>
                <c:pt idx="18442">
                  <c:v>0.35960900000000001</c:v>
                </c:pt>
                <c:pt idx="18443">
                  <c:v>0.409472</c:v>
                </c:pt>
                <c:pt idx="18444">
                  <c:v>0.37587999999999999</c:v>
                </c:pt>
                <c:pt idx="18445">
                  <c:v>0.299929</c:v>
                </c:pt>
                <c:pt idx="18446">
                  <c:v>0.25680799999999998</c:v>
                </c:pt>
                <c:pt idx="18447">
                  <c:v>0.22670699999999999</c:v>
                </c:pt>
                <c:pt idx="18448">
                  <c:v>0.209069</c:v>
                </c:pt>
                <c:pt idx="18449">
                  <c:v>0.245169</c:v>
                </c:pt>
                <c:pt idx="18450">
                  <c:v>0.32486799999999999</c:v>
                </c:pt>
                <c:pt idx="18451">
                  <c:v>0.36040299999999997</c:v>
                </c:pt>
                <c:pt idx="18452">
                  <c:v>0.33120300000000003</c:v>
                </c:pt>
                <c:pt idx="18453">
                  <c:v>0.27200800000000003</c:v>
                </c:pt>
                <c:pt idx="18454">
                  <c:v>0.233679</c:v>
                </c:pt>
                <c:pt idx="18455">
                  <c:v>0.219718</c:v>
                </c:pt>
                <c:pt idx="18456">
                  <c:v>0.213282</c:v>
                </c:pt>
                <c:pt idx="18457">
                  <c:v>0.22603999999999999</c:v>
                </c:pt>
                <c:pt idx="18458">
                  <c:v>0.29385699999999998</c:v>
                </c:pt>
                <c:pt idx="18459">
                  <c:v>0.44756699999999999</c:v>
                </c:pt>
                <c:pt idx="18460">
                  <c:v>0.67205000000000004</c:v>
                </c:pt>
                <c:pt idx="18461">
                  <c:v>0.939994</c:v>
                </c:pt>
                <c:pt idx="18462">
                  <c:v>1.0425500000000001</c:v>
                </c:pt>
                <c:pt idx="18463">
                  <c:v>0.81322399999999995</c:v>
                </c:pt>
                <c:pt idx="18464">
                  <c:v>0.54343300000000005</c:v>
                </c:pt>
                <c:pt idx="18465">
                  <c:v>0.39097300000000001</c:v>
                </c:pt>
                <c:pt idx="18466">
                  <c:v>0.30731900000000001</c:v>
                </c:pt>
                <c:pt idx="18467">
                  <c:v>0.26058300000000001</c:v>
                </c:pt>
                <c:pt idx="18468">
                  <c:v>0.26762999999999998</c:v>
                </c:pt>
                <c:pt idx="18469">
                  <c:v>0.32552700000000001</c:v>
                </c:pt>
                <c:pt idx="18470">
                  <c:v>0.39178499999999999</c:v>
                </c:pt>
                <c:pt idx="18471">
                  <c:v>0.41178999999999999</c:v>
                </c:pt>
                <c:pt idx="18472">
                  <c:v>0.39236599999999999</c:v>
                </c:pt>
                <c:pt idx="18473">
                  <c:v>0.44026799999999999</c:v>
                </c:pt>
                <c:pt idx="18474">
                  <c:v>0.60209299999999999</c:v>
                </c:pt>
                <c:pt idx="18475">
                  <c:v>0.70353200000000005</c:v>
                </c:pt>
                <c:pt idx="18476">
                  <c:v>0.58738800000000002</c:v>
                </c:pt>
                <c:pt idx="18477">
                  <c:v>0.46867799999999998</c:v>
                </c:pt>
                <c:pt idx="18478">
                  <c:v>0.39561800000000003</c:v>
                </c:pt>
                <c:pt idx="18479">
                  <c:v>0.30968099999999998</c:v>
                </c:pt>
                <c:pt idx="18480">
                  <c:v>0.26242599999999999</c:v>
                </c:pt>
                <c:pt idx="18481">
                  <c:v>0.24711900000000001</c:v>
                </c:pt>
                <c:pt idx="18482">
                  <c:v>0.244286</c:v>
                </c:pt>
                <c:pt idx="18483">
                  <c:v>0.255741</c:v>
                </c:pt>
                <c:pt idx="18484">
                  <c:v>0.33616800000000002</c:v>
                </c:pt>
                <c:pt idx="18485">
                  <c:v>0.46380399999999999</c:v>
                </c:pt>
                <c:pt idx="18486">
                  <c:v>0.461227</c:v>
                </c:pt>
                <c:pt idx="18487">
                  <c:v>0.32428099999999999</c:v>
                </c:pt>
                <c:pt idx="18488">
                  <c:v>0.23461599999999999</c:v>
                </c:pt>
                <c:pt idx="18489">
                  <c:v>0.20371</c:v>
                </c:pt>
                <c:pt idx="18490">
                  <c:v>0.238482</c:v>
                </c:pt>
                <c:pt idx="18491">
                  <c:v>0.31975799999999999</c:v>
                </c:pt>
                <c:pt idx="18492">
                  <c:v>0.42181299999999999</c:v>
                </c:pt>
                <c:pt idx="18493">
                  <c:v>0.58189900000000006</c:v>
                </c:pt>
                <c:pt idx="18494">
                  <c:v>0.65093100000000004</c:v>
                </c:pt>
                <c:pt idx="18495">
                  <c:v>0.49769400000000003</c:v>
                </c:pt>
                <c:pt idx="18496">
                  <c:v>0.33291700000000002</c:v>
                </c:pt>
                <c:pt idx="18497">
                  <c:v>0.24158299999999999</c:v>
                </c:pt>
                <c:pt idx="18498">
                  <c:v>0.20980299999999999</c:v>
                </c:pt>
                <c:pt idx="18499">
                  <c:v>0.20120199999999999</c:v>
                </c:pt>
                <c:pt idx="18500">
                  <c:v>0.224857</c:v>
                </c:pt>
                <c:pt idx="18501">
                  <c:v>0.306448</c:v>
                </c:pt>
                <c:pt idx="18502">
                  <c:v>0.38292900000000002</c:v>
                </c:pt>
                <c:pt idx="18503">
                  <c:v>0.35004600000000002</c:v>
                </c:pt>
                <c:pt idx="18504">
                  <c:v>0.28660099999999999</c:v>
                </c:pt>
                <c:pt idx="18505">
                  <c:v>0.22869500000000001</c:v>
                </c:pt>
                <c:pt idx="18506">
                  <c:v>0.20822399999999999</c:v>
                </c:pt>
                <c:pt idx="18507">
                  <c:v>0.23380999999999999</c:v>
                </c:pt>
                <c:pt idx="18508">
                  <c:v>0.23566899999999999</c:v>
                </c:pt>
                <c:pt idx="18509">
                  <c:v>0.200714</c:v>
                </c:pt>
                <c:pt idx="18510">
                  <c:v>0.21296399999999999</c:v>
                </c:pt>
                <c:pt idx="18511">
                  <c:v>0.24208399999999999</c:v>
                </c:pt>
                <c:pt idx="18512">
                  <c:v>0.22895399999999999</c:v>
                </c:pt>
                <c:pt idx="18513">
                  <c:v>0.20883499999999999</c:v>
                </c:pt>
                <c:pt idx="18514">
                  <c:v>0.210507</c:v>
                </c:pt>
                <c:pt idx="18515">
                  <c:v>0.236371</c:v>
                </c:pt>
                <c:pt idx="18516">
                  <c:v>0.248802</c:v>
                </c:pt>
                <c:pt idx="18517">
                  <c:v>0.24229999999999999</c:v>
                </c:pt>
                <c:pt idx="18518">
                  <c:v>0.238617</c:v>
                </c:pt>
                <c:pt idx="18519">
                  <c:v>0.22858000000000001</c:v>
                </c:pt>
                <c:pt idx="18520">
                  <c:v>0.23299800000000001</c:v>
                </c:pt>
                <c:pt idx="18521">
                  <c:v>0.31634499999999999</c:v>
                </c:pt>
                <c:pt idx="18522">
                  <c:v>0.56284500000000004</c:v>
                </c:pt>
                <c:pt idx="18523">
                  <c:v>0.969974</c:v>
                </c:pt>
                <c:pt idx="18524">
                  <c:v>1.31023</c:v>
                </c:pt>
                <c:pt idx="18525">
                  <c:v>1.2345299999999999</c:v>
                </c:pt>
                <c:pt idx="18526">
                  <c:v>0.77680000000000005</c:v>
                </c:pt>
                <c:pt idx="18527">
                  <c:v>0.45429000000000003</c:v>
                </c:pt>
                <c:pt idx="18528">
                  <c:v>0.32336799999999999</c:v>
                </c:pt>
                <c:pt idx="18529">
                  <c:v>0.31606000000000001</c:v>
                </c:pt>
                <c:pt idx="18530">
                  <c:v>0.36698399999999998</c:v>
                </c:pt>
                <c:pt idx="18531">
                  <c:v>0.38187700000000002</c:v>
                </c:pt>
                <c:pt idx="18532">
                  <c:v>0.34472799999999998</c:v>
                </c:pt>
                <c:pt idx="18533">
                  <c:v>0.33899800000000002</c:v>
                </c:pt>
                <c:pt idx="18534">
                  <c:v>0.32266600000000001</c:v>
                </c:pt>
                <c:pt idx="18535">
                  <c:v>0.29867899999999997</c:v>
                </c:pt>
                <c:pt idx="18536">
                  <c:v>0.26129799999999997</c:v>
                </c:pt>
                <c:pt idx="18537">
                  <c:v>0.22233900000000001</c:v>
                </c:pt>
                <c:pt idx="18538">
                  <c:v>0.199207</c:v>
                </c:pt>
                <c:pt idx="18539">
                  <c:v>0.158307</c:v>
                </c:pt>
                <c:pt idx="18540">
                  <c:v>0.15037300000000001</c:v>
                </c:pt>
                <c:pt idx="18541">
                  <c:v>0.18194399999999999</c:v>
                </c:pt>
                <c:pt idx="18542">
                  <c:v>0.194879</c:v>
                </c:pt>
                <c:pt idx="18543">
                  <c:v>0.19477700000000001</c:v>
                </c:pt>
                <c:pt idx="18544">
                  <c:v>0.185526</c:v>
                </c:pt>
                <c:pt idx="18545">
                  <c:v>0.164437</c:v>
                </c:pt>
                <c:pt idx="18546">
                  <c:v>0.156719</c:v>
                </c:pt>
                <c:pt idx="18547">
                  <c:v>0.169322</c:v>
                </c:pt>
                <c:pt idx="18548">
                  <c:v>0.20676</c:v>
                </c:pt>
                <c:pt idx="18549">
                  <c:v>0.25259999999999999</c:v>
                </c:pt>
                <c:pt idx="18550">
                  <c:v>0.28651199999999999</c:v>
                </c:pt>
                <c:pt idx="18551">
                  <c:v>0.28872500000000001</c:v>
                </c:pt>
                <c:pt idx="18552">
                  <c:v>0.27787099999999998</c:v>
                </c:pt>
                <c:pt idx="18553">
                  <c:v>0.30069499999999999</c:v>
                </c:pt>
                <c:pt idx="18554">
                  <c:v>0.30834299999999998</c:v>
                </c:pt>
                <c:pt idx="18555">
                  <c:v>0.26627699999999999</c:v>
                </c:pt>
                <c:pt idx="18556">
                  <c:v>0.23808699999999999</c:v>
                </c:pt>
                <c:pt idx="18557">
                  <c:v>0.25403500000000001</c:v>
                </c:pt>
                <c:pt idx="18558">
                  <c:v>0.318274</c:v>
                </c:pt>
                <c:pt idx="18559">
                  <c:v>0.38219399999999998</c:v>
                </c:pt>
                <c:pt idx="18560">
                  <c:v>0.40965299999999999</c:v>
                </c:pt>
                <c:pt idx="18561">
                  <c:v>0.41191800000000001</c:v>
                </c:pt>
                <c:pt idx="18562">
                  <c:v>0.421097</c:v>
                </c:pt>
                <c:pt idx="18563">
                  <c:v>0.40204200000000001</c:v>
                </c:pt>
                <c:pt idx="18564">
                  <c:v>0.36938599999999999</c:v>
                </c:pt>
                <c:pt idx="18565">
                  <c:v>0.34529900000000002</c:v>
                </c:pt>
                <c:pt idx="18566">
                  <c:v>0.28612500000000002</c:v>
                </c:pt>
                <c:pt idx="18567">
                  <c:v>0.27991199999999999</c:v>
                </c:pt>
                <c:pt idx="18568">
                  <c:v>0.377691</c:v>
                </c:pt>
                <c:pt idx="18569">
                  <c:v>0.45343499999999998</c:v>
                </c:pt>
                <c:pt idx="18570">
                  <c:v>0.43343900000000002</c:v>
                </c:pt>
                <c:pt idx="18571">
                  <c:v>0.50890500000000005</c:v>
                </c:pt>
                <c:pt idx="18572">
                  <c:v>0.917578</c:v>
                </c:pt>
                <c:pt idx="18573">
                  <c:v>1.3695600000000001</c:v>
                </c:pt>
                <c:pt idx="18574">
                  <c:v>1.30297</c:v>
                </c:pt>
                <c:pt idx="18575">
                  <c:v>0.89691200000000004</c:v>
                </c:pt>
                <c:pt idx="18576">
                  <c:v>0.632579</c:v>
                </c:pt>
                <c:pt idx="18577">
                  <c:v>0.50918099999999999</c:v>
                </c:pt>
                <c:pt idx="18578">
                  <c:v>0.49468699999999999</c:v>
                </c:pt>
                <c:pt idx="18579">
                  <c:v>0.52574500000000002</c:v>
                </c:pt>
                <c:pt idx="18580">
                  <c:v>0.49957200000000002</c:v>
                </c:pt>
                <c:pt idx="18581">
                  <c:v>0.40284599999999998</c:v>
                </c:pt>
                <c:pt idx="18582">
                  <c:v>0.37518899999999999</c:v>
                </c:pt>
                <c:pt idx="18583">
                  <c:v>0.38009799999999999</c:v>
                </c:pt>
                <c:pt idx="18584">
                  <c:v>0.33343699999999998</c:v>
                </c:pt>
                <c:pt idx="18585">
                  <c:v>0.26654699999999998</c:v>
                </c:pt>
                <c:pt idx="18586">
                  <c:v>0.223112</c:v>
                </c:pt>
                <c:pt idx="18587">
                  <c:v>0.22515099999999999</c:v>
                </c:pt>
                <c:pt idx="18588">
                  <c:v>0.25177300000000002</c:v>
                </c:pt>
                <c:pt idx="18589">
                  <c:v>0.25744</c:v>
                </c:pt>
                <c:pt idx="18590">
                  <c:v>0.27617000000000003</c:v>
                </c:pt>
                <c:pt idx="18591">
                  <c:v>0.44377699999999998</c:v>
                </c:pt>
                <c:pt idx="18592">
                  <c:v>0.88708200000000004</c:v>
                </c:pt>
                <c:pt idx="18593">
                  <c:v>1.3329</c:v>
                </c:pt>
                <c:pt idx="18594">
                  <c:v>1.3391599999999999</c:v>
                </c:pt>
                <c:pt idx="18595">
                  <c:v>1.0808500000000001</c:v>
                </c:pt>
                <c:pt idx="18596">
                  <c:v>0.94490700000000005</c:v>
                </c:pt>
                <c:pt idx="18597">
                  <c:v>0.97656299999999996</c:v>
                </c:pt>
                <c:pt idx="18598">
                  <c:v>0.940029</c:v>
                </c:pt>
                <c:pt idx="18599">
                  <c:v>0.86392500000000005</c:v>
                </c:pt>
                <c:pt idx="18600">
                  <c:v>0.70875699999999997</c:v>
                </c:pt>
                <c:pt idx="18601">
                  <c:v>0.49428</c:v>
                </c:pt>
                <c:pt idx="18602">
                  <c:v>0.41155999999999998</c:v>
                </c:pt>
                <c:pt idx="18603">
                  <c:v>0.38281999999999999</c:v>
                </c:pt>
                <c:pt idx="18604">
                  <c:v>0.33892099999999997</c:v>
                </c:pt>
                <c:pt idx="18605">
                  <c:v>0.32447199999999998</c:v>
                </c:pt>
                <c:pt idx="18606">
                  <c:v>0.32042399999999999</c:v>
                </c:pt>
                <c:pt idx="18607">
                  <c:v>0.269874</c:v>
                </c:pt>
                <c:pt idx="18608">
                  <c:v>0.20861299999999999</c:v>
                </c:pt>
                <c:pt idx="18609">
                  <c:v>0.18481300000000001</c:v>
                </c:pt>
                <c:pt idx="18610">
                  <c:v>0.18747800000000001</c:v>
                </c:pt>
                <c:pt idx="18611">
                  <c:v>0.19029299999999999</c:v>
                </c:pt>
                <c:pt idx="18612">
                  <c:v>0.20589099999999999</c:v>
                </c:pt>
                <c:pt idx="18613">
                  <c:v>0.20785999999999999</c:v>
                </c:pt>
                <c:pt idx="18614">
                  <c:v>0.20367399999999999</c:v>
                </c:pt>
                <c:pt idx="18615">
                  <c:v>0.203622</c:v>
                </c:pt>
                <c:pt idx="18616">
                  <c:v>0.21446799999999999</c:v>
                </c:pt>
                <c:pt idx="18617">
                  <c:v>0.22778200000000001</c:v>
                </c:pt>
                <c:pt idx="18618">
                  <c:v>0.23646900000000001</c:v>
                </c:pt>
                <c:pt idx="18619">
                  <c:v>0.23652400000000001</c:v>
                </c:pt>
                <c:pt idx="18620">
                  <c:v>0.261127</c:v>
                </c:pt>
                <c:pt idx="18621">
                  <c:v>0.28200700000000001</c:v>
                </c:pt>
                <c:pt idx="18622">
                  <c:v>0.27274500000000002</c:v>
                </c:pt>
                <c:pt idx="18623">
                  <c:v>0.25544299999999998</c:v>
                </c:pt>
                <c:pt idx="18624">
                  <c:v>0.23505899999999999</c:v>
                </c:pt>
                <c:pt idx="18625">
                  <c:v>0.22461300000000001</c:v>
                </c:pt>
                <c:pt idx="18626">
                  <c:v>0.21964900000000001</c:v>
                </c:pt>
                <c:pt idx="18627">
                  <c:v>0.22389600000000001</c:v>
                </c:pt>
                <c:pt idx="18628">
                  <c:v>0.21466499999999999</c:v>
                </c:pt>
                <c:pt idx="18629">
                  <c:v>0.20339099999999999</c:v>
                </c:pt>
                <c:pt idx="18630">
                  <c:v>0.19852900000000001</c:v>
                </c:pt>
                <c:pt idx="18631">
                  <c:v>0.17924499999999999</c:v>
                </c:pt>
                <c:pt idx="18632">
                  <c:v>0.16198699999999999</c:v>
                </c:pt>
                <c:pt idx="18633">
                  <c:v>0.163717</c:v>
                </c:pt>
                <c:pt idx="18634">
                  <c:v>0.18495300000000001</c:v>
                </c:pt>
                <c:pt idx="18635">
                  <c:v>0.23793300000000001</c:v>
                </c:pt>
                <c:pt idx="18636">
                  <c:v>0.348742</c:v>
                </c:pt>
                <c:pt idx="18637">
                  <c:v>0.40765899999999999</c:v>
                </c:pt>
                <c:pt idx="18638">
                  <c:v>0.330127</c:v>
                </c:pt>
                <c:pt idx="18639">
                  <c:v>0.254967</c:v>
                </c:pt>
                <c:pt idx="18640">
                  <c:v>0.20368</c:v>
                </c:pt>
                <c:pt idx="18641">
                  <c:v>0.173203</c:v>
                </c:pt>
                <c:pt idx="18642">
                  <c:v>0.16560800000000001</c:v>
                </c:pt>
                <c:pt idx="18643">
                  <c:v>0.15980800000000001</c:v>
                </c:pt>
                <c:pt idx="18644">
                  <c:v>0.150669</c:v>
                </c:pt>
                <c:pt idx="18645">
                  <c:v>0.14806900000000001</c:v>
                </c:pt>
                <c:pt idx="18646">
                  <c:v>0.152805</c:v>
                </c:pt>
                <c:pt idx="18647">
                  <c:v>0.17116000000000001</c:v>
                </c:pt>
                <c:pt idx="18648">
                  <c:v>0.20391100000000001</c:v>
                </c:pt>
                <c:pt idx="18649">
                  <c:v>0.24102499999999999</c:v>
                </c:pt>
                <c:pt idx="18650">
                  <c:v>0.28847600000000001</c:v>
                </c:pt>
                <c:pt idx="18651">
                  <c:v>0.362898</c:v>
                </c:pt>
                <c:pt idx="18652">
                  <c:v>0.403503</c:v>
                </c:pt>
                <c:pt idx="18653">
                  <c:v>0.38299499999999997</c:v>
                </c:pt>
                <c:pt idx="18654">
                  <c:v>0.36927100000000002</c:v>
                </c:pt>
                <c:pt idx="18655">
                  <c:v>0.341864</c:v>
                </c:pt>
                <c:pt idx="18656">
                  <c:v>0.28420899999999999</c:v>
                </c:pt>
                <c:pt idx="18657">
                  <c:v>0.25407999999999997</c:v>
                </c:pt>
                <c:pt idx="18658">
                  <c:v>0.27100999999999997</c:v>
                </c:pt>
                <c:pt idx="18659">
                  <c:v>0.37901299999999999</c:v>
                </c:pt>
                <c:pt idx="18660">
                  <c:v>0.53609499999999999</c:v>
                </c:pt>
                <c:pt idx="18661">
                  <c:v>0.55654199999999998</c:v>
                </c:pt>
                <c:pt idx="18662">
                  <c:v>0.44009799999999999</c:v>
                </c:pt>
                <c:pt idx="18663">
                  <c:v>0.41670499999999999</c:v>
                </c:pt>
                <c:pt idx="18664">
                  <c:v>0.55752100000000004</c:v>
                </c:pt>
                <c:pt idx="18665">
                  <c:v>0.71577800000000003</c:v>
                </c:pt>
                <c:pt idx="18666">
                  <c:v>0.70351799999999998</c:v>
                </c:pt>
                <c:pt idx="18667">
                  <c:v>0.64256899999999995</c:v>
                </c:pt>
                <c:pt idx="18668">
                  <c:v>0.66547000000000001</c:v>
                </c:pt>
                <c:pt idx="18669">
                  <c:v>0.67041499999999998</c:v>
                </c:pt>
                <c:pt idx="18670">
                  <c:v>0.64248300000000003</c:v>
                </c:pt>
                <c:pt idx="18671">
                  <c:v>0.63182700000000003</c:v>
                </c:pt>
                <c:pt idx="18672">
                  <c:v>0.72633899999999996</c:v>
                </c:pt>
                <c:pt idx="18673">
                  <c:v>0.81783099999999997</c:v>
                </c:pt>
                <c:pt idx="18674">
                  <c:v>0.764571</c:v>
                </c:pt>
                <c:pt idx="18675">
                  <c:v>0.59265500000000004</c:v>
                </c:pt>
                <c:pt idx="18676">
                  <c:v>0.46984399999999998</c:v>
                </c:pt>
                <c:pt idx="18677">
                  <c:v>0.44793100000000002</c:v>
                </c:pt>
                <c:pt idx="18678">
                  <c:v>0.471831</c:v>
                </c:pt>
                <c:pt idx="18679">
                  <c:v>0.49018499999999998</c:v>
                </c:pt>
                <c:pt idx="18680">
                  <c:v>0.46569300000000002</c:v>
                </c:pt>
                <c:pt idx="18681">
                  <c:v>0.45368199999999997</c:v>
                </c:pt>
                <c:pt idx="18682">
                  <c:v>0.52801900000000002</c:v>
                </c:pt>
                <c:pt idx="18683">
                  <c:v>0.58335800000000004</c:v>
                </c:pt>
                <c:pt idx="18684">
                  <c:v>0.54698199999999997</c:v>
                </c:pt>
                <c:pt idx="18685">
                  <c:v>0.476414</c:v>
                </c:pt>
                <c:pt idx="18686">
                  <c:v>0.47389900000000001</c:v>
                </c:pt>
                <c:pt idx="18687">
                  <c:v>0.61180000000000001</c:v>
                </c:pt>
                <c:pt idx="18688">
                  <c:v>0.84010799999999997</c:v>
                </c:pt>
                <c:pt idx="18689">
                  <c:v>0.87034</c:v>
                </c:pt>
                <c:pt idx="18690">
                  <c:v>0.63762799999999997</c:v>
                </c:pt>
                <c:pt idx="18691">
                  <c:v>0.44883099999999998</c:v>
                </c:pt>
                <c:pt idx="18692">
                  <c:v>0.39011499999999999</c:v>
                </c:pt>
                <c:pt idx="18693">
                  <c:v>0.40864400000000001</c:v>
                </c:pt>
                <c:pt idx="18694">
                  <c:v>0.39836300000000002</c:v>
                </c:pt>
                <c:pt idx="18695">
                  <c:v>0.35691400000000001</c:v>
                </c:pt>
                <c:pt idx="18696">
                  <c:v>0.31851200000000002</c:v>
                </c:pt>
                <c:pt idx="18697">
                  <c:v>0.30554999999999999</c:v>
                </c:pt>
                <c:pt idx="18698">
                  <c:v>0.29755399999999999</c:v>
                </c:pt>
                <c:pt idx="18699">
                  <c:v>0.28127000000000002</c:v>
                </c:pt>
                <c:pt idx="18700">
                  <c:v>0.31102299999999999</c:v>
                </c:pt>
                <c:pt idx="18701">
                  <c:v>0.39174700000000001</c:v>
                </c:pt>
                <c:pt idx="18702">
                  <c:v>0.482765</c:v>
                </c:pt>
                <c:pt idx="18703">
                  <c:v>0.59989700000000001</c:v>
                </c:pt>
                <c:pt idx="18704">
                  <c:v>0.68698400000000004</c:v>
                </c:pt>
                <c:pt idx="18705">
                  <c:v>0.66242199999999996</c:v>
                </c:pt>
                <c:pt idx="18706">
                  <c:v>0.70809800000000001</c:v>
                </c:pt>
                <c:pt idx="18707">
                  <c:v>0.91374299999999997</c:v>
                </c:pt>
                <c:pt idx="18708">
                  <c:v>0.98788600000000004</c:v>
                </c:pt>
                <c:pt idx="18709">
                  <c:v>0.79166400000000003</c:v>
                </c:pt>
                <c:pt idx="18710">
                  <c:v>0.62070099999999995</c:v>
                </c:pt>
                <c:pt idx="18711">
                  <c:v>0.57528500000000005</c:v>
                </c:pt>
                <c:pt idx="18712">
                  <c:v>0.50007299999999999</c:v>
                </c:pt>
                <c:pt idx="18713">
                  <c:v>0.36167300000000002</c:v>
                </c:pt>
                <c:pt idx="18714">
                  <c:v>0.262706</c:v>
                </c:pt>
                <c:pt idx="18715">
                  <c:v>0.22231500000000001</c:v>
                </c:pt>
                <c:pt idx="18716">
                  <c:v>0.20993700000000001</c:v>
                </c:pt>
                <c:pt idx="18717">
                  <c:v>0.21309500000000001</c:v>
                </c:pt>
                <c:pt idx="18718">
                  <c:v>0.224719</c:v>
                </c:pt>
                <c:pt idx="18719">
                  <c:v>0.24447199999999999</c:v>
                </c:pt>
                <c:pt idx="18720">
                  <c:v>0.30774899999999999</c:v>
                </c:pt>
                <c:pt idx="18721">
                  <c:v>0.363203</c:v>
                </c:pt>
                <c:pt idx="18722">
                  <c:v>0.33121099999999998</c:v>
                </c:pt>
                <c:pt idx="18723">
                  <c:v>0.26100200000000001</c:v>
                </c:pt>
                <c:pt idx="18724">
                  <c:v>0.24321599999999999</c:v>
                </c:pt>
                <c:pt idx="18725">
                  <c:v>0.24673300000000001</c:v>
                </c:pt>
                <c:pt idx="18726">
                  <c:v>0.24413699999999999</c:v>
                </c:pt>
                <c:pt idx="18727">
                  <c:v>0.233514</c:v>
                </c:pt>
                <c:pt idx="18728">
                  <c:v>0.231352</c:v>
                </c:pt>
                <c:pt idx="18729">
                  <c:v>0.24611</c:v>
                </c:pt>
                <c:pt idx="18730">
                  <c:v>0.25553700000000001</c:v>
                </c:pt>
                <c:pt idx="18731">
                  <c:v>0.25905800000000001</c:v>
                </c:pt>
                <c:pt idx="18732">
                  <c:v>0.251975</c:v>
                </c:pt>
                <c:pt idx="18733">
                  <c:v>0.25731500000000002</c:v>
                </c:pt>
                <c:pt idx="18734">
                  <c:v>0.28754600000000002</c:v>
                </c:pt>
                <c:pt idx="18735">
                  <c:v>0.342831</c:v>
                </c:pt>
                <c:pt idx="18736">
                  <c:v>0.35047600000000001</c:v>
                </c:pt>
                <c:pt idx="18737">
                  <c:v>0.28136499999999998</c:v>
                </c:pt>
                <c:pt idx="18738">
                  <c:v>0.24356</c:v>
                </c:pt>
                <c:pt idx="18739">
                  <c:v>0.23146800000000001</c:v>
                </c:pt>
                <c:pt idx="18740">
                  <c:v>0.226603</c:v>
                </c:pt>
                <c:pt idx="18741">
                  <c:v>0.22811799999999999</c:v>
                </c:pt>
                <c:pt idx="18742">
                  <c:v>0.232657</c:v>
                </c:pt>
                <c:pt idx="18743">
                  <c:v>0.24551100000000001</c:v>
                </c:pt>
                <c:pt idx="18744">
                  <c:v>0.25607999999999997</c:v>
                </c:pt>
                <c:pt idx="18745">
                  <c:v>0.26088499999999998</c:v>
                </c:pt>
                <c:pt idx="18746">
                  <c:v>0.27699800000000002</c:v>
                </c:pt>
                <c:pt idx="18747">
                  <c:v>0.311697</c:v>
                </c:pt>
                <c:pt idx="18748">
                  <c:v>0.376664</c:v>
                </c:pt>
                <c:pt idx="18749">
                  <c:v>0.44817200000000001</c:v>
                </c:pt>
                <c:pt idx="18750">
                  <c:v>0.57948999999999995</c:v>
                </c:pt>
                <c:pt idx="18751">
                  <c:v>0.84291799999999995</c:v>
                </c:pt>
                <c:pt idx="18752">
                  <c:v>1.1061799999999999</c:v>
                </c:pt>
                <c:pt idx="18753">
                  <c:v>1.1819900000000001</c:v>
                </c:pt>
                <c:pt idx="18754">
                  <c:v>1.0565</c:v>
                </c:pt>
                <c:pt idx="18755">
                  <c:v>0.84793099999999999</c:v>
                </c:pt>
                <c:pt idx="18756">
                  <c:v>0.71866200000000002</c:v>
                </c:pt>
                <c:pt idx="18757">
                  <c:v>0.61929100000000004</c:v>
                </c:pt>
                <c:pt idx="18758">
                  <c:v>0.576735</c:v>
                </c:pt>
                <c:pt idx="18759">
                  <c:v>0.63129100000000005</c:v>
                </c:pt>
                <c:pt idx="18760">
                  <c:v>0.743363</c:v>
                </c:pt>
                <c:pt idx="18761">
                  <c:v>0.67504200000000003</c:v>
                </c:pt>
                <c:pt idx="18762">
                  <c:v>0.50007400000000002</c:v>
                </c:pt>
                <c:pt idx="18763">
                  <c:v>0.42421500000000001</c:v>
                </c:pt>
                <c:pt idx="18764">
                  <c:v>0.477854</c:v>
                </c:pt>
                <c:pt idx="18765">
                  <c:v>0.572519</c:v>
                </c:pt>
                <c:pt idx="18766">
                  <c:v>0.61022299999999996</c:v>
                </c:pt>
                <c:pt idx="18767">
                  <c:v>0.64526399999999995</c:v>
                </c:pt>
                <c:pt idx="18768">
                  <c:v>0.68379100000000004</c:v>
                </c:pt>
                <c:pt idx="18769">
                  <c:v>0.67901900000000004</c:v>
                </c:pt>
                <c:pt idx="18770">
                  <c:v>0.66572500000000001</c:v>
                </c:pt>
                <c:pt idx="18771">
                  <c:v>0.69971799999999995</c:v>
                </c:pt>
                <c:pt idx="18772">
                  <c:v>0.74016800000000005</c:v>
                </c:pt>
                <c:pt idx="18773">
                  <c:v>0.75717900000000005</c:v>
                </c:pt>
                <c:pt idx="18774">
                  <c:v>0.74370599999999998</c:v>
                </c:pt>
                <c:pt idx="18775">
                  <c:v>0.696608</c:v>
                </c:pt>
                <c:pt idx="18776">
                  <c:v>0.77941400000000005</c:v>
                </c:pt>
                <c:pt idx="18777">
                  <c:v>0.94060500000000002</c:v>
                </c:pt>
                <c:pt idx="18778">
                  <c:v>0.90404399999999996</c:v>
                </c:pt>
                <c:pt idx="18779">
                  <c:v>0.70540499999999995</c:v>
                </c:pt>
                <c:pt idx="18780">
                  <c:v>0.64112599999999997</c:v>
                </c:pt>
                <c:pt idx="18781">
                  <c:v>0.67765799999999998</c:v>
                </c:pt>
                <c:pt idx="18782">
                  <c:v>0.66093599999999997</c:v>
                </c:pt>
                <c:pt idx="18783">
                  <c:v>0.55059899999999995</c:v>
                </c:pt>
                <c:pt idx="18784">
                  <c:v>0.44185600000000003</c:v>
                </c:pt>
                <c:pt idx="18785">
                  <c:v>0.368751</c:v>
                </c:pt>
                <c:pt idx="18786">
                  <c:v>0.31719799999999998</c:v>
                </c:pt>
                <c:pt idx="18787">
                  <c:v>0.33622800000000003</c:v>
                </c:pt>
                <c:pt idx="18788">
                  <c:v>0.43989400000000001</c:v>
                </c:pt>
                <c:pt idx="18789">
                  <c:v>0.69868399999999997</c:v>
                </c:pt>
                <c:pt idx="18790">
                  <c:v>1.1228400000000001</c:v>
                </c:pt>
                <c:pt idx="18791">
                  <c:v>1.3501000000000001</c:v>
                </c:pt>
                <c:pt idx="18792">
                  <c:v>1.2504500000000001</c:v>
                </c:pt>
                <c:pt idx="18793">
                  <c:v>1.0545599999999999</c:v>
                </c:pt>
                <c:pt idx="18794">
                  <c:v>0.75959100000000002</c:v>
                </c:pt>
                <c:pt idx="18795">
                  <c:v>0.52844100000000005</c:v>
                </c:pt>
                <c:pt idx="18796">
                  <c:v>0.39143699999999998</c:v>
                </c:pt>
                <c:pt idx="18797">
                  <c:v>0.331903</c:v>
                </c:pt>
                <c:pt idx="18798">
                  <c:v>0.33378999999999998</c:v>
                </c:pt>
                <c:pt idx="18799">
                  <c:v>0.36515799999999998</c:v>
                </c:pt>
                <c:pt idx="18800">
                  <c:v>0.363012</c:v>
                </c:pt>
                <c:pt idx="18801">
                  <c:v>0.338727</c:v>
                </c:pt>
                <c:pt idx="18802">
                  <c:v>0.32279999999999998</c:v>
                </c:pt>
                <c:pt idx="18803">
                  <c:v>0.31867800000000002</c:v>
                </c:pt>
                <c:pt idx="18804">
                  <c:v>0.38677299999999998</c:v>
                </c:pt>
                <c:pt idx="18805">
                  <c:v>0.612927</c:v>
                </c:pt>
                <c:pt idx="18806">
                  <c:v>1.0462899999999999</c:v>
                </c:pt>
                <c:pt idx="18807">
                  <c:v>1.51979</c:v>
                </c:pt>
                <c:pt idx="18808">
                  <c:v>1.6268499999999999</c:v>
                </c:pt>
                <c:pt idx="18809">
                  <c:v>1.2523299999999999</c:v>
                </c:pt>
                <c:pt idx="18810">
                  <c:v>0.77353000000000005</c:v>
                </c:pt>
                <c:pt idx="18811">
                  <c:v>0.49249999999999999</c:v>
                </c:pt>
                <c:pt idx="18812">
                  <c:v>0.36185099999999998</c:v>
                </c:pt>
                <c:pt idx="18813">
                  <c:v>0.31971300000000002</c:v>
                </c:pt>
                <c:pt idx="18814">
                  <c:v>0.32724500000000001</c:v>
                </c:pt>
                <c:pt idx="18815">
                  <c:v>0.38245699999999999</c:v>
                </c:pt>
                <c:pt idx="18816">
                  <c:v>0.494477</c:v>
                </c:pt>
                <c:pt idx="18817">
                  <c:v>0.68357500000000004</c:v>
                </c:pt>
                <c:pt idx="18818">
                  <c:v>0.91361300000000001</c:v>
                </c:pt>
                <c:pt idx="18819">
                  <c:v>1.1164499999999999</c:v>
                </c:pt>
                <c:pt idx="18820">
                  <c:v>1.2241500000000001</c:v>
                </c:pt>
                <c:pt idx="18821">
                  <c:v>1.1361399999999999</c:v>
                </c:pt>
                <c:pt idx="18822">
                  <c:v>0.88367899999999999</c:v>
                </c:pt>
                <c:pt idx="18823">
                  <c:v>0.73386200000000001</c:v>
                </c:pt>
                <c:pt idx="18824">
                  <c:v>0.69620400000000005</c:v>
                </c:pt>
                <c:pt idx="18825">
                  <c:v>0.85721899999999995</c:v>
                </c:pt>
                <c:pt idx="18826">
                  <c:v>1.11124</c:v>
                </c:pt>
                <c:pt idx="18827">
                  <c:v>1.1401399999999999</c:v>
                </c:pt>
                <c:pt idx="18828">
                  <c:v>1.03007</c:v>
                </c:pt>
                <c:pt idx="18829">
                  <c:v>0.86612299999999998</c:v>
                </c:pt>
                <c:pt idx="18830">
                  <c:v>0.66790099999999997</c:v>
                </c:pt>
                <c:pt idx="18831">
                  <c:v>0.63014499999999996</c:v>
                </c:pt>
                <c:pt idx="18832">
                  <c:v>0.71392199999999995</c:v>
                </c:pt>
                <c:pt idx="18833">
                  <c:v>0.71527200000000002</c:v>
                </c:pt>
                <c:pt idx="18834">
                  <c:v>0.55419200000000002</c:v>
                </c:pt>
                <c:pt idx="18835">
                  <c:v>0.44879999999999998</c:v>
                </c:pt>
                <c:pt idx="18836">
                  <c:v>0.43948199999999998</c:v>
                </c:pt>
                <c:pt idx="18837">
                  <c:v>0.45680199999999999</c:v>
                </c:pt>
                <c:pt idx="18838">
                  <c:v>0.43796299999999999</c:v>
                </c:pt>
                <c:pt idx="18839">
                  <c:v>0.45582600000000001</c:v>
                </c:pt>
                <c:pt idx="18840">
                  <c:v>0.54950399999999999</c:v>
                </c:pt>
                <c:pt idx="18841">
                  <c:v>0.63637299999999997</c:v>
                </c:pt>
                <c:pt idx="18842">
                  <c:v>0.61190299999999997</c:v>
                </c:pt>
                <c:pt idx="18843">
                  <c:v>0.60840099999999997</c:v>
                </c:pt>
                <c:pt idx="18844">
                  <c:v>0.62340700000000004</c:v>
                </c:pt>
                <c:pt idx="18845">
                  <c:v>0.65736099999999997</c:v>
                </c:pt>
                <c:pt idx="18846">
                  <c:v>0.83757300000000001</c:v>
                </c:pt>
                <c:pt idx="18847">
                  <c:v>1.08595</c:v>
                </c:pt>
                <c:pt idx="18848">
                  <c:v>1.2645900000000001</c:v>
                </c:pt>
                <c:pt idx="18849">
                  <c:v>1.33273</c:v>
                </c:pt>
                <c:pt idx="18850">
                  <c:v>1.2897400000000001</c:v>
                </c:pt>
                <c:pt idx="18851">
                  <c:v>1.2722</c:v>
                </c:pt>
                <c:pt idx="18852">
                  <c:v>1.1628799999999999</c:v>
                </c:pt>
                <c:pt idx="18853">
                  <c:v>0.81829399999999997</c:v>
                </c:pt>
                <c:pt idx="18854">
                  <c:v>0.51183800000000002</c:v>
                </c:pt>
                <c:pt idx="18855">
                  <c:v>0.38868599999999998</c:v>
                </c:pt>
                <c:pt idx="18856">
                  <c:v>0.461872</c:v>
                </c:pt>
                <c:pt idx="18857">
                  <c:v>0.67466899999999996</c:v>
                </c:pt>
                <c:pt idx="18858">
                  <c:v>0.84014100000000003</c:v>
                </c:pt>
                <c:pt idx="18859">
                  <c:v>0.823187</c:v>
                </c:pt>
                <c:pt idx="18860">
                  <c:v>0.70635999999999999</c:v>
                </c:pt>
                <c:pt idx="18861">
                  <c:v>0.57949600000000001</c:v>
                </c:pt>
                <c:pt idx="18862">
                  <c:v>0.55064100000000005</c:v>
                </c:pt>
                <c:pt idx="18863">
                  <c:v>0.63006399999999996</c:v>
                </c:pt>
                <c:pt idx="18864">
                  <c:v>0.79213500000000003</c:v>
                </c:pt>
                <c:pt idx="18865">
                  <c:v>1.0343</c:v>
                </c:pt>
                <c:pt idx="18866">
                  <c:v>1.40964</c:v>
                </c:pt>
                <c:pt idx="18867">
                  <c:v>1.8422700000000001</c:v>
                </c:pt>
                <c:pt idx="18868">
                  <c:v>1.86531</c:v>
                </c:pt>
                <c:pt idx="18869">
                  <c:v>1.367</c:v>
                </c:pt>
                <c:pt idx="18870">
                  <c:v>1.0034700000000001</c:v>
                </c:pt>
                <c:pt idx="18871">
                  <c:v>0.92522499999999996</c:v>
                </c:pt>
                <c:pt idx="18872">
                  <c:v>0.95952899999999997</c:v>
                </c:pt>
                <c:pt idx="18873">
                  <c:v>0.82693499999999998</c:v>
                </c:pt>
                <c:pt idx="18874">
                  <c:v>0.58315899999999998</c:v>
                </c:pt>
                <c:pt idx="18875">
                  <c:v>0.42691800000000002</c:v>
                </c:pt>
                <c:pt idx="18876">
                  <c:v>0.40185500000000002</c:v>
                </c:pt>
                <c:pt idx="18877">
                  <c:v>0.47376800000000002</c:v>
                </c:pt>
                <c:pt idx="18878">
                  <c:v>0.599074</c:v>
                </c:pt>
                <c:pt idx="18879">
                  <c:v>0.66206200000000004</c:v>
                </c:pt>
                <c:pt idx="18880">
                  <c:v>0.64863499999999996</c:v>
                </c:pt>
                <c:pt idx="18881">
                  <c:v>0.63603200000000004</c:v>
                </c:pt>
                <c:pt idx="18882">
                  <c:v>0.729549</c:v>
                </c:pt>
                <c:pt idx="18883">
                  <c:v>0.82964300000000002</c:v>
                </c:pt>
                <c:pt idx="18884">
                  <c:v>0.72331599999999996</c:v>
                </c:pt>
                <c:pt idx="18885">
                  <c:v>0.59619599999999995</c:v>
                </c:pt>
                <c:pt idx="18886">
                  <c:v>0.63692800000000005</c:v>
                </c:pt>
                <c:pt idx="18887">
                  <c:v>0.86269600000000002</c:v>
                </c:pt>
                <c:pt idx="18888">
                  <c:v>1.14259</c:v>
                </c:pt>
                <c:pt idx="18889">
                  <c:v>1.3494600000000001</c:v>
                </c:pt>
                <c:pt idx="18890">
                  <c:v>1.5200199999999999</c:v>
                </c:pt>
                <c:pt idx="18891">
                  <c:v>1.68635</c:v>
                </c:pt>
                <c:pt idx="18892">
                  <c:v>1.70722</c:v>
                </c:pt>
                <c:pt idx="18893">
                  <c:v>1.5003599999999999</c:v>
                </c:pt>
                <c:pt idx="18894">
                  <c:v>1.1460999999999999</c:v>
                </c:pt>
                <c:pt idx="18895">
                  <c:v>0.76408799999999999</c:v>
                </c:pt>
                <c:pt idx="18896">
                  <c:v>0.52735100000000001</c:v>
                </c:pt>
                <c:pt idx="18897">
                  <c:v>0.39235700000000001</c:v>
                </c:pt>
                <c:pt idx="18898">
                  <c:v>0.33818199999999998</c:v>
                </c:pt>
                <c:pt idx="18899">
                  <c:v>0.41204000000000002</c:v>
                </c:pt>
                <c:pt idx="18900">
                  <c:v>0.49670700000000001</c:v>
                </c:pt>
                <c:pt idx="18901">
                  <c:v>0.49338599999999999</c:v>
                </c:pt>
                <c:pt idx="18902">
                  <c:v>0.59702100000000002</c:v>
                </c:pt>
                <c:pt idx="18903">
                  <c:v>0.81582100000000002</c:v>
                </c:pt>
                <c:pt idx="18904">
                  <c:v>0.82793099999999997</c:v>
                </c:pt>
                <c:pt idx="18905">
                  <c:v>0.61063400000000001</c:v>
                </c:pt>
                <c:pt idx="18906">
                  <c:v>0.46074399999999999</c:v>
                </c:pt>
                <c:pt idx="18907">
                  <c:v>0.44648700000000002</c:v>
                </c:pt>
                <c:pt idx="18908">
                  <c:v>0.57345699999999999</c:v>
                </c:pt>
                <c:pt idx="18909">
                  <c:v>0.69431399999999999</c:v>
                </c:pt>
                <c:pt idx="18910">
                  <c:v>0.64137500000000003</c:v>
                </c:pt>
                <c:pt idx="18911">
                  <c:v>0.51532999999999995</c:v>
                </c:pt>
                <c:pt idx="18912">
                  <c:v>0.39887099999999998</c:v>
                </c:pt>
                <c:pt idx="18913">
                  <c:v>0.32732099999999997</c:v>
                </c:pt>
                <c:pt idx="18914">
                  <c:v>0.29764000000000002</c:v>
                </c:pt>
                <c:pt idx="18915">
                  <c:v>0.30409000000000003</c:v>
                </c:pt>
                <c:pt idx="18916">
                  <c:v>0.37678</c:v>
                </c:pt>
                <c:pt idx="18917">
                  <c:v>0.51822100000000004</c:v>
                </c:pt>
                <c:pt idx="18918">
                  <c:v>0.58177900000000005</c:v>
                </c:pt>
                <c:pt idx="18919">
                  <c:v>0.50943899999999998</c:v>
                </c:pt>
                <c:pt idx="18920">
                  <c:v>0.521401</c:v>
                </c:pt>
                <c:pt idx="18921">
                  <c:v>0.61687599999999998</c:v>
                </c:pt>
                <c:pt idx="18922">
                  <c:v>0.63717699999999999</c:v>
                </c:pt>
                <c:pt idx="18923">
                  <c:v>0.59521299999999999</c:v>
                </c:pt>
                <c:pt idx="18924">
                  <c:v>0.60866399999999998</c:v>
                </c:pt>
                <c:pt idx="18925">
                  <c:v>0.70136900000000002</c:v>
                </c:pt>
                <c:pt idx="18926">
                  <c:v>0.76502400000000004</c:v>
                </c:pt>
                <c:pt idx="18927">
                  <c:v>0.71165500000000004</c:v>
                </c:pt>
                <c:pt idx="18928">
                  <c:v>0.73561500000000002</c:v>
                </c:pt>
                <c:pt idx="18929">
                  <c:v>0.76158700000000001</c:v>
                </c:pt>
                <c:pt idx="18930">
                  <c:v>0.64474699999999996</c:v>
                </c:pt>
                <c:pt idx="18931">
                  <c:v>0.62120900000000001</c:v>
                </c:pt>
                <c:pt idx="18932">
                  <c:v>0.81531200000000004</c:v>
                </c:pt>
                <c:pt idx="18933">
                  <c:v>1.05227</c:v>
                </c:pt>
                <c:pt idx="18934">
                  <c:v>1.0778799999999999</c:v>
                </c:pt>
                <c:pt idx="18935">
                  <c:v>0.83899699999999999</c:v>
                </c:pt>
                <c:pt idx="18936">
                  <c:v>0.55555399999999999</c:v>
                </c:pt>
                <c:pt idx="18937">
                  <c:v>0.43632700000000002</c:v>
                </c:pt>
                <c:pt idx="18938">
                  <c:v>0.48730600000000002</c:v>
                </c:pt>
                <c:pt idx="18939">
                  <c:v>0.67301599999999995</c:v>
                </c:pt>
                <c:pt idx="18940">
                  <c:v>0.88817100000000004</c:v>
                </c:pt>
                <c:pt idx="18941">
                  <c:v>0.90051499999999995</c:v>
                </c:pt>
                <c:pt idx="18942">
                  <c:v>0.69767100000000004</c:v>
                </c:pt>
                <c:pt idx="18943">
                  <c:v>0.56317300000000003</c:v>
                </c:pt>
                <c:pt idx="18944">
                  <c:v>0.37109199999999998</c:v>
                </c:pt>
                <c:pt idx="18945">
                  <c:v>0.52654900000000004</c:v>
                </c:pt>
                <c:pt idx="18946">
                  <c:v>0.33874700000000002</c:v>
                </c:pt>
                <c:pt idx="18947">
                  <c:v>0.488122</c:v>
                </c:pt>
                <c:pt idx="18948">
                  <c:v>0.44226300000000002</c:v>
                </c:pt>
                <c:pt idx="18949">
                  <c:v>0.460677</c:v>
                </c:pt>
                <c:pt idx="18950">
                  <c:v>0.60819500000000004</c:v>
                </c:pt>
                <c:pt idx="18951">
                  <c:v>0.62889300000000004</c:v>
                </c:pt>
                <c:pt idx="18952">
                  <c:v>0.52844899999999995</c:v>
                </c:pt>
                <c:pt idx="18953">
                  <c:v>0.46109699999999998</c:v>
                </c:pt>
                <c:pt idx="18954">
                  <c:v>0.46110899999999999</c:v>
                </c:pt>
                <c:pt idx="18955">
                  <c:v>0.47801700000000003</c:v>
                </c:pt>
                <c:pt idx="18956">
                  <c:v>0.48556500000000002</c:v>
                </c:pt>
                <c:pt idx="18957">
                  <c:v>0.55372699999999997</c:v>
                </c:pt>
                <c:pt idx="18958">
                  <c:v>0.76430500000000001</c:v>
                </c:pt>
                <c:pt idx="18959">
                  <c:v>0.98982400000000004</c:v>
                </c:pt>
                <c:pt idx="18960">
                  <c:v>0.97365199999999996</c:v>
                </c:pt>
                <c:pt idx="18961">
                  <c:v>0.91614399999999996</c:v>
                </c:pt>
                <c:pt idx="18962">
                  <c:v>0.95806000000000002</c:v>
                </c:pt>
                <c:pt idx="18963">
                  <c:v>0.83407799999999999</c:v>
                </c:pt>
                <c:pt idx="18964">
                  <c:v>0.71754499999999999</c:v>
                </c:pt>
                <c:pt idx="18965">
                  <c:v>0.86561500000000002</c:v>
                </c:pt>
                <c:pt idx="18966">
                  <c:v>0.97755499999999995</c:v>
                </c:pt>
                <c:pt idx="18967">
                  <c:v>0.88448400000000005</c:v>
                </c:pt>
                <c:pt idx="18968">
                  <c:v>0.910806</c:v>
                </c:pt>
                <c:pt idx="18969">
                  <c:v>1.1083499999999999</c:v>
                </c:pt>
                <c:pt idx="18970">
                  <c:v>1.2275700000000001</c:v>
                </c:pt>
                <c:pt idx="18971">
                  <c:v>1.1801299999999999</c:v>
                </c:pt>
                <c:pt idx="18972">
                  <c:v>1.1515899999999999</c:v>
                </c:pt>
                <c:pt idx="18973">
                  <c:v>1.3703700000000001</c:v>
                </c:pt>
                <c:pt idx="18974">
                  <c:v>1.49807</c:v>
                </c:pt>
                <c:pt idx="18975">
                  <c:v>1.2938499999999999</c:v>
                </c:pt>
                <c:pt idx="18976">
                  <c:v>1.0652200000000001</c:v>
                </c:pt>
                <c:pt idx="18977">
                  <c:v>0.90342299999999998</c:v>
                </c:pt>
                <c:pt idx="18978">
                  <c:v>0.818527</c:v>
                </c:pt>
                <c:pt idx="18979">
                  <c:v>0.71857300000000002</c:v>
                </c:pt>
                <c:pt idx="18980">
                  <c:v>0.55448299999999995</c:v>
                </c:pt>
                <c:pt idx="18981">
                  <c:v>0.43915199999999999</c:v>
                </c:pt>
                <c:pt idx="18982">
                  <c:v>0.36761899999999997</c:v>
                </c:pt>
                <c:pt idx="18983">
                  <c:v>0.34384799999999999</c:v>
                </c:pt>
                <c:pt idx="18984">
                  <c:v>0.37341999999999997</c:v>
                </c:pt>
                <c:pt idx="18985">
                  <c:v>0.40803699999999998</c:v>
                </c:pt>
                <c:pt idx="18986">
                  <c:v>0.39000299999999999</c:v>
                </c:pt>
                <c:pt idx="18987">
                  <c:v>0.35409800000000002</c:v>
                </c:pt>
                <c:pt idx="18988">
                  <c:v>0.34545199999999998</c:v>
                </c:pt>
                <c:pt idx="18989">
                  <c:v>0.40139399999999997</c:v>
                </c:pt>
                <c:pt idx="18990">
                  <c:v>0.62665800000000005</c:v>
                </c:pt>
                <c:pt idx="18991">
                  <c:v>1.20079</c:v>
                </c:pt>
                <c:pt idx="18992">
                  <c:v>2.0023499999999999</c:v>
                </c:pt>
                <c:pt idx="18993">
                  <c:v>2.35338</c:v>
                </c:pt>
                <c:pt idx="18994">
                  <c:v>1.9685600000000001</c:v>
                </c:pt>
                <c:pt idx="18995">
                  <c:v>1.43391</c:v>
                </c:pt>
                <c:pt idx="18996">
                  <c:v>0.97940700000000003</c:v>
                </c:pt>
                <c:pt idx="18997">
                  <c:v>0.69857400000000003</c:v>
                </c:pt>
                <c:pt idx="18998">
                  <c:v>0.63541400000000003</c:v>
                </c:pt>
                <c:pt idx="18999">
                  <c:v>0.81482500000000002</c:v>
                </c:pt>
                <c:pt idx="19000">
                  <c:v>1.0758700000000001</c:v>
                </c:pt>
                <c:pt idx="19001">
                  <c:v>1.1271100000000001</c:v>
                </c:pt>
                <c:pt idx="19002">
                  <c:v>1.0238100000000001</c:v>
                </c:pt>
                <c:pt idx="19003">
                  <c:v>0.96594800000000003</c:v>
                </c:pt>
                <c:pt idx="19004">
                  <c:v>0.91764500000000004</c:v>
                </c:pt>
                <c:pt idx="19005">
                  <c:v>0.89810199999999996</c:v>
                </c:pt>
                <c:pt idx="19006">
                  <c:v>0.97221100000000005</c:v>
                </c:pt>
                <c:pt idx="19007">
                  <c:v>1.0978399999999999</c:v>
                </c:pt>
                <c:pt idx="19008">
                  <c:v>1.3168200000000001</c:v>
                </c:pt>
                <c:pt idx="19009">
                  <c:v>1.7726599999999999</c:v>
                </c:pt>
                <c:pt idx="19010">
                  <c:v>2.27867</c:v>
                </c:pt>
                <c:pt idx="19011">
                  <c:v>2.58568</c:v>
                </c:pt>
                <c:pt idx="19012">
                  <c:v>2.3969200000000002</c:v>
                </c:pt>
                <c:pt idx="19013">
                  <c:v>1.8205199999999999</c:v>
                </c:pt>
                <c:pt idx="19014">
                  <c:v>1.3699300000000001</c:v>
                </c:pt>
                <c:pt idx="19015">
                  <c:v>1.34226</c:v>
                </c:pt>
                <c:pt idx="19016">
                  <c:v>1.5563899999999999</c:v>
                </c:pt>
                <c:pt idx="19017">
                  <c:v>1.48638</c:v>
                </c:pt>
                <c:pt idx="19018">
                  <c:v>1.1591800000000001</c:v>
                </c:pt>
                <c:pt idx="19019">
                  <c:v>0.90463300000000002</c:v>
                </c:pt>
                <c:pt idx="19020">
                  <c:v>0.78688199999999997</c:v>
                </c:pt>
                <c:pt idx="19021">
                  <c:v>0.77507899999999996</c:v>
                </c:pt>
                <c:pt idx="19022">
                  <c:v>0.79511299999999996</c:v>
                </c:pt>
                <c:pt idx="19023">
                  <c:v>0.79626300000000005</c:v>
                </c:pt>
                <c:pt idx="19024">
                  <c:v>0.79417800000000005</c:v>
                </c:pt>
                <c:pt idx="19025">
                  <c:v>0.691473</c:v>
                </c:pt>
                <c:pt idx="19026">
                  <c:v>0.627475</c:v>
                </c:pt>
                <c:pt idx="19027">
                  <c:v>0.73046699999999998</c:v>
                </c:pt>
                <c:pt idx="19028">
                  <c:v>1.0220899999999999</c:v>
                </c:pt>
                <c:pt idx="19029">
                  <c:v>1.3938200000000001</c:v>
                </c:pt>
                <c:pt idx="19030">
                  <c:v>1.44255</c:v>
                </c:pt>
                <c:pt idx="19031">
                  <c:v>1.0806899999999999</c:v>
                </c:pt>
                <c:pt idx="19032">
                  <c:v>0.79390400000000005</c:v>
                </c:pt>
                <c:pt idx="19033">
                  <c:v>0.73520600000000003</c:v>
                </c:pt>
                <c:pt idx="19034">
                  <c:v>0.74144100000000002</c:v>
                </c:pt>
                <c:pt idx="19035">
                  <c:v>0.70851500000000001</c:v>
                </c:pt>
                <c:pt idx="19036">
                  <c:v>0.68259800000000004</c:v>
                </c:pt>
                <c:pt idx="19037">
                  <c:v>0.70758100000000002</c:v>
                </c:pt>
                <c:pt idx="19038">
                  <c:v>0.84557599999999999</c:v>
                </c:pt>
                <c:pt idx="19039">
                  <c:v>1.06084</c:v>
                </c:pt>
                <c:pt idx="19040">
                  <c:v>1.4009199999999999</c:v>
                </c:pt>
                <c:pt idx="19041">
                  <c:v>1.67005</c:v>
                </c:pt>
                <c:pt idx="19042">
                  <c:v>1.4756800000000001</c:v>
                </c:pt>
                <c:pt idx="19043">
                  <c:v>1.08327</c:v>
                </c:pt>
                <c:pt idx="19044">
                  <c:v>0.87722</c:v>
                </c:pt>
                <c:pt idx="19045">
                  <c:v>0.82167500000000004</c:v>
                </c:pt>
                <c:pt idx="19046">
                  <c:v>0.74412699999999998</c:v>
                </c:pt>
                <c:pt idx="19047">
                  <c:v>0.786192</c:v>
                </c:pt>
                <c:pt idx="19048">
                  <c:v>1.0339100000000001</c:v>
                </c:pt>
                <c:pt idx="19049">
                  <c:v>1.20743</c:v>
                </c:pt>
                <c:pt idx="19050">
                  <c:v>1.1548799999999999</c:v>
                </c:pt>
                <c:pt idx="19051">
                  <c:v>1.1563000000000001</c:v>
                </c:pt>
                <c:pt idx="19052">
                  <c:v>1.11121</c:v>
                </c:pt>
                <c:pt idx="19053">
                  <c:v>0.86432600000000004</c:v>
                </c:pt>
                <c:pt idx="19054">
                  <c:v>0.81528100000000003</c:v>
                </c:pt>
                <c:pt idx="19055">
                  <c:v>1.1293299999999999</c:v>
                </c:pt>
                <c:pt idx="19056">
                  <c:v>1.43544</c:v>
                </c:pt>
                <c:pt idx="19057">
                  <c:v>1.2042299999999999</c:v>
                </c:pt>
                <c:pt idx="19058">
                  <c:v>0.76394200000000001</c:v>
                </c:pt>
                <c:pt idx="19059">
                  <c:v>0.50417699999999999</c:v>
                </c:pt>
                <c:pt idx="19060">
                  <c:v>0.39258799999999999</c:v>
                </c:pt>
                <c:pt idx="19061">
                  <c:v>0.39987400000000001</c:v>
                </c:pt>
                <c:pt idx="19062">
                  <c:v>0.49619200000000002</c:v>
                </c:pt>
                <c:pt idx="19063">
                  <c:v>0.57844899999999999</c:v>
                </c:pt>
                <c:pt idx="19064">
                  <c:v>0.68805300000000003</c:v>
                </c:pt>
                <c:pt idx="19065">
                  <c:v>0.94690600000000003</c:v>
                </c:pt>
                <c:pt idx="19066">
                  <c:v>1.20248</c:v>
                </c:pt>
                <c:pt idx="19067">
                  <c:v>1.2440599999999999</c:v>
                </c:pt>
                <c:pt idx="19068">
                  <c:v>1.1852499999999999</c:v>
                </c:pt>
                <c:pt idx="19069">
                  <c:v>1.15096</c:v>
                </c:pt>
                <c:pt idx="19070">
                  <c:v>1.0586500000000001</c:v>
                </c:pt>
                <c:pt idx="19071">
                  <c:v>1.07456</c:v>
                </c:pt>
                <c:pt idx="19072">
                  <c:v>1.4611499999999999</c:v>
                </c:pt>
                <c:pt idx="19073">
                  <c:v>2.3719399999999999</c:v>
                </c:pt>
                <c:pt idx="19074">
                  <c:v>3.3805000000000001</c:v>
                </c:pt>
                <c:pt idx="19075">
                  <c:v>3.7658900000000002</c:v>
                </c:pt>
                <c:pt idx="19076">
                  <c:v>3.3252899999999999</c:v>
                </c:pt>
                <c:pt idx="19077">
                  <c:v>2.51905</c:v>
                </c:pt>
                <c:pt idx="19078">
                  <c:v>2.04237</c:v>
                </c:pt>
                <c:pt idx="19079">
                  <c:v>1.91679</c:v>
                </c:pt>
                <c:pt idx="19080">
                  <c:v>1.98271</c:v>
                </c:pt>
                <c:pt idx="19081">
                  <c:v>1.9415800000000001</c:v>
                </c:pt>
                <c:pt idx="19082">
                  <c:v>1.7876700000000001</c:v>
                </c:pt>
                <c:pt idx="19083">
                  <c:v>1.7075</c:v>
                </c:pt>
                <c:pt idx="19084">
                  <c:v>1.89655</c:v>
                </c:pt>
                <c:pt idx="19085">
                  <c:v>1.9298599999999999</c:v>
                </c:pt>
                <c:pt idx="19086">
                  <c:v>1.5811999999999999</c:v>
                </c:pt>
                <c:pt idx="19087">
                  <c:v>1.2566999999999999</c:v>
                </c:pt>
                <c:pt idx="19088">
                  <c:v>1.1706300000000001</c:v>
                </c:pt>
                <c:pt idx="19089">
                  <c:v>1.06419</c:v>
                </c:pt>
                <c:pt idx="19090">
                  <c:v>0.79628500000000002</c:v>
                </c:pt>
                <c:pt idx="19091">
                  <c:v>0.55864100000000005</c:v>
                </c:pt>
                <c:pt idx="19092">
                  <c:v>0.40038800000000002</c:v>
                </c:pt>
                <c:pt idx="19093">
                  <c:v>0.320413</c:v>
                </c:pt>
                <c:pt idx="19094">
                  <c:v>0.31831100000000001</c:v>
                </c:pt>
                <c:pt idx="19095">
                  <c:v>0.36890899999999999</c:v>
                </c:pt>
                <c:pt idx="19096">
                  <c:v>0.41635299999999997</c:v>
                </c:pt>
                <c:pt idx="19097">
                  <c:v>0.46602199999999999</c:v>
                </c:pt>
                <c:pt idx="19098">
                  <c:v>0.50429800000000002</c:v>
                </c:pt>
                <c:pt idx="19099">
                  <c:v>0.49696800000000002</c:v>
                </c:pt>
                <c:pt idx="19100">
                  <c:v>0.50244200000000006</c:v>
                </c:pt>
                <c:pt idx="19101">
                  <c:v>0.49589299999999997</c:v>
                </c:pt>
                <c:pt idx="19102">
                  <c:v>0.54209399999999996</c:v>
                </c:pt>
                <c:pt idx="19103">
                  <c:v>0.70217300000000005</c:v>
                </c:pt>
                <c:pt idx="19104">
                  <c:v>1.06989</c:v>
                </c:pt>
                <c:pt idx="19105">
                  <c:v>1.39981</c:v>
                </c:pt>
                <c:pt idx="19106">
                  <c:v>1.3078099999999999</c:v>
                </c:pt>
                <c:pt idx="19107">
                  <c:v>0.96686700000000003</c:v>
                </c:pt>
                <c:pt idx="19108">
                  <c:v>0.75561999999999996</c:v>
                </c:pt>
                <c:pt idx="19109">
                  <c:v>0.65178199999999997</c:v>
                </c:pt>
                <c:pt idx="19110">
                  <c:v>0.57077</c:v>
                </c:pt>
                <c:pt idx="19111">
                  <c:v>0.55000400000000005</c:v>
                </c:pt>
                <c:pt idx="19112">
                  <c:v>0.59631100000000004</c:v>
                </c:pt>
                <c:pt idx="19113">
                  <c:v>0.72916599999999998</c:v>
                </c:pt>
                <c:pt idx="19114">
                  <c:v>1.0115700000000001</c:v>
                </c:pt>
                <c:pt idx="19115">
                  <c:v>1.4086399999999999</c:v>
                </c:pt>
                <c:pt idx="19116">
                  <c:v>1.6485399999999999</c:v>
                </c:pt>
                <c:pt idx="19117">
                  <c:v>1.6113900000000001</c:v>
                </c:pt>
                <c:pt idx="19118">
                  <c:v>1.55366</c:v>
                </c:pt>
                <c:pt idx="19119">
                  <c:v>1.56315</c:v>
                </c:pt>
                <c:pt idx="19120">
                  <c:v>1.56796</c:v>
                </c:pt>
                <c:pt idx="19121">
                  <c:v>1.7297100000000001</c:v>
                </c:pt>
                <c:pt idx="19122">
                  <c:v>1.8712599999999999</c:v>
                </c:pt>
                <c:pt idx="19123">
                  <c:v>1.81158</c:v>
                </c:pt>
                <c:pt idx="19124">
                  <c:v>1.3990199999999999</c:v>
                </c:pt>
                <c:pt idx="19125">
                  <c:v>0.95281899999999997</c:v>
                </c:pt>
                <c:pt idx="19126">
                  <c:v>0.73421000000000003</c:v>
                </c:pt>
                <c:pt idx="19127">
                  <c:v>0.84149700000000005</c:v>
                </c:pt>
                <c:pt idx="19128">
                  <c:v>1.0723199999999999</c:v>
                </c:pt>
                <c:pt idx="19129">
                  <c:v>1.1007800000000001</c:v>
                </c:pt>
                <c:pt idx="19130">
                  <c:v>1.0208299999999999</c:v>
                </c:pt>
                <c:pt idx="19131">
                  <c:v>0.914968</c:v>
                </c:pt>
                <c:pt idx="19132">
                  <c:v>0.75598799999999999</c:v>
                </c:pt>
                <c:pt idx="19133">
                  <c:v>0.70872599999999997</c:v>
                </c:pt>
                <c:pt idx="19134">
                  <c:v>0.81996899999999995</c:v>
                </c:pt>
                <c:pt idx="19135">
                  <c:v>0.91366899999999995</c:v>
                </c:pt>
                <c:pt idx="19136">
                  <c:v>0.87979099999999999</c:v>
                </c:pt>
                <c:pt idx="19137">
                  <c:v>0.79711500000000002</c:v>
                </c:pt>
                <c:pt idx="19138">
                  <c:v>0.88401600000000002</c:v>
                </c:pt>
                <c:pt idx="19139">
                  <c:v>1.1013500000000001</c:v>
                </c:pt>
                <c:pt idx="19140">
                  <c:v>1.1113900000000001</c:v>
                </c:pt>
                <c:pt idx="19141">
                  <c:v>0.93818400000000002</c:v>
                </c:pt>
                <c:pt idx="19142">
                  <c:v>0.90595400000000004</c:v>
                </c:pt>
                <c:pt idx="19143">
                  <c:v>0.92195400000000005</c:v>
                </c:pt>
                <c:pt idx="19144">
                  <c:v>0.74496600000000002</c:v>
                </c:pt>
                <c:pt idx="19145">
                  <c:v>0.56061499999999997</c:v>
                </c:pt>
                <c:pt idx="19146">
                  <c:v>0.54987699999999995</c:v>
                </c:pt>
                <c:pt idx="19147">
                  <c:v>0.66978800000000005</c:v>
                </c:pt>
                <c:pt idx="19148">
                  <c:v>0.85334600000000005</c:v>
                </c:pt>
                <c:pt idx="19149">
                  <c:v>1.0658000000000001</c:v>
                </c:pt>
                <c:pt idx="19150">
                  <c:v>1.1419900000000001</c:v>
                </c:pt>
                <c:pt idx="19151">
                  <c:v>0.96442000000000005</c:v>
                </c:pt>
                <c:pt idx="19152">
                  <c:v>0.75063000000000002</c:v>
                </c:pt>
                <c:pt idx="19153">
                  <c:v>0.75430600000000003</c:v>
                </c:pt>
                <c:pt idx="19154">
                  <c:v>0.93635400000000002</c:v>
                </c:pt>
                <c:pt idx="19155">
                  <c:v>1.0550600000000001</c:v>
                </c:pt>
                <c:pt idx="19156">
                  <c:v>0.98829400000000001</c:v>
                </c:pt>
                <c:pt idx="19157">
                  <c:v>0.89900100000000005</c:v>
                </c:pt>
                <c:pt idx="19158">
                  <c:v>0.96385299999999996</c:v>
                </c:pt>
                <c:pt idx="19159">
                  <c:v>1.21936</c:v>
                </c:pt>
                <c:pt idx="19160">
                  <c:v>1.4159999999999999</c:v>
                </c:pt>
                <c:pt idx="19161">
                  <c:v>1.2721</c:v>
                </c:pt>
                <c:pt idx="19162">
                  <c:v>1.1749400000000001</c:v>
                </c:pt>
                <c:pt idx="19163">
                  <c:v>1.3603700000000001</c:v>
                </c:pt>
                <c:pt idx="19164">
                  <c:v>1.39</c:v>
                </c:pt>
                <c:pt idx="19165">
                  <c:v>1.1434800000000001</c:v>
                </c:pt>
                <c:pt idx="19166">
                  <c:v>1.19371</c:v>
                </c:pt>
                <c:pt idx="19167">
                  <c:v>1.6642699999999999</c:v>
                </c:pt>
                <c:pt idx="19168">
                  <c:v>2.20696</c:v>
                </c:pt>
                <c:pt idx="19169">
                  <c:v>2.5622099999999999</c:v>
                </c:pt>
                <c:pt idx="19170">
                  <c:v>2.8237800000000002</c:v>
                </c:pt>
                <c:pt idx="19171">
                  <c:v>2.7640199999999999</c:v>
                </c:pt>
                <c:pt idx="19172">
                  <c:v>2.5170599999999999</c:v>
                </c:pt>
                <c:pt idx="19173">
                  <c:v>2.3554300000000001</c:v>
                </c:pt>
                <c:pt idx="19174">
                  <c:v>2.1023000000000001</c:v>
                </c:pt>
                <c:pt idx="19175">
                  <c:v>1.7917400000000001</c:v>
                </c:pt>
                <c:pt idx="19176">
                  <c:v>1.5023599999999999</c:v>
                </c:pt>
                <c:pt idx="19177">
                  <c:v>1.3063800000000001</c:v>
                </c:pt>
                <c:pt idx="19178">
                  <c:v>1.15611</c:v>
                </c:pt>
                <c:pt idx="19179">
                  <c:v>0.93101299999999998</c:v>
                </c:pt>
                <c:pt idx="19180">
                  <c:v>0.78346800000000005</c:v>
                </c:pt>
                <c:pt idx="19181">
                  <c:v>0.80970799999999998</c:v>
                </c:pt>
                <c:pt idx="19182">
                  <c:v>0.84986899999999999</c:v>
                </c:pt>
                <c:pt idx="19183">
                  <c:v>0.828546</c:v>
                </c:pt>
                <c:pt idx="19184">
                  <c:v>0.813384</c:v>
                </c:pt>
                <c:pt idx="19185">
                  <c:v>0.72314699999999998</c:v>
                </c:pt>
                <c:pt idx="19186">
                  <c:v>0.62514800000000004</c:v>
                </c:pt>
                <c:pt idx="19187">
                  <c:v>0.62283500000000003</c:v>
                </c:pt>
                <c:pt idx="19188">
                  <c:v>0.70962000000000003</c:v>
                </c:pt>
                <c:pt idx="19189">
                  <c:v>0.85619199999999995</c:v>
                </c:pt>
                <c:pt idx="19190">
                  <c:v>1.0867</c:v>
                </c:pt>
                <c:pt idx="19191">
                  <c:v>1.39707</c:v>
                </c:pt>
                <c:pt idx="19192">
                  <c:v>1.65238</c:v>
                </c:pt>
                <c:pt idx="19193">
                  <c:v>1.9639500000000001</c:v>
                </c:pt>
                <c:pt idx="19194">
                  <c:v>2.3171499999999998</c:v>
                </c:pt>
                <c:pt idx="19195">
                  <c:v>2.36781</c:v>
                </c:pt>
                <c:pt idx="19196">
                  <c:v>2.09239</c:v>
                </c:pt>
                <c:pt idx="19197">
                  <c:v>1.7379</c:v>
                </c:pt>
                <c:pt idx="19198">
                  <c:v>1.3977200000000001</c:v>
                </c:pt>
                <c:pt idx="19199">
                  <c:v>1.17431</c:v>
                </c:pt>
                <c:pt idx="19200">
                  <c:v>0.97568500000000002</c:v>
                </c:pt>
                <c:pt idx="19201">
                  <c:v>0.728931</c:v>
                </c:pt>
                <c:pt idx="19202">
                  <c:v>0.59583200000000003</c:v>
                </c:pt>
                <c:pt idx="19203">
                  <c:v>0.54728699999999997</c:v>
                </c:pt>
                <c:pt idx="19204">
                  <c:v>0.50601399999999996</c:v>
                </c:pt>
                <c:pt idx="19205">
                  <c:v>0.50790800000000003</c:v>
                </c:pt>
                <c:pt idx="19206">
                  <c:v>0.55611900000000003</c:v>
                </c:pt>
                <c:pt idx="19207">
                  <c:v>0.60617600000000005</c:v>
                </c:pt>
                <c:pt idx="19208">
                  <c:v>0.63252900000000001</c:v>
                </c:pt>
                <c:pt idx="19209">
                  <c:v>0.68228699999999998</c:v>
                </c:pt>
                <c:pt idx="19210">
                  <c:v>0.717136</c:v>
                </c:pt>
                <c:pt idx="19211">
                  <c:v>0.80174999999999996</c:v>
                </c:pt>
                <c:pt idx="19212">
                  <c:v>1.0166999999999999</c:v>
                </c:pt>
                <c:pt idx="19213">
                  <c:v>1.2526200000000001</c:v>
                </c:pt>
                <c:pt idx="19214">
                  <c:v>1.3960900000000001</c:v>
                </c:pt>
                <c:pt idx="19215">
                  <c:v>1.41025</c:v>
                </c:pt>
                <c:pt idx="19216">
                  <c:v>1.40934</c:v>
                </c:pt>
                <c:pt idx="19217">
                  <c:v>1.21394</c:v>
                </c:pt>
                <c:pt idx="19218">
                  <c:v>0.87225200000000003</c:v>
                </c:pt>
                <c:pt idx="19219">
                  <c:v>0.67434899999999998</c:v>
                </c:pt>
                <c:pt idx="19220">
                  <c:v>0.62937100000000001</c:v>
                </c:pt>
                <c:pt idx="19221">
                  <c:v>0.57613599999999998</c:v>
                </c:pt>
                <c:pt idx="19222">
                  <c:v>0.47133700000000001</c:v>
                </c:pt>
                <c:pt idx="19223">
                  <c:v>0.42194300000000001</c:v>
                </c:pt>
                <c:pt idx="19224">
                  <c:v>0.44690099999999999</c:v>
                </c:pt>
                <c:pt idx="19225">
                  <c:v>0.50175000000000003</c:v>
                </c:pt>
                <c:pt idx="19226">
                  <c:v>0.54658300000000004</c:v>
                </c:pt>
                <c:pt idx="19227">
                  <c:v>0.575569</c:v>
                </c:pt>
                <c:pt idx="19228">
                  <c:v>0.57034300000000004</c:v>
                </c:pt>
                <c:pt idx="19229">
                  <c:v>0.51235699999999995</c:v>
                </c:pt>
                <c:pt idx="19230">
                  <c:v>0.48332000000000003</c:v>
                </c:pt>
                <c:pt idx="19231">
                  <c:v>0.48155300000000001</c:v>
                </c:pt>
                <c:pt idx="19232">
                  <c:v>0.44218200000000002</c:v>
                </c:pt>
                <c:pt idx="19233">
                  <c:v>0.36395</c:v>
                </c:pt>
                <c:pt idx="19234">
                  <c:v>0.32925100000000002</c:v>
                </c:pt>
                <c:pt idx="19235">
                  <c:v>0.443247</c:v>
                </c:pt>
                <c:pt idx="19236">
                  <c:v>0.80211699999999997</c:v>
                </c:pt>
                <c:pt idx="19237">
                  <c:v>1.21611</c:v>
                </c:pt>
                <c:pt idx="19238">
                  <c:v>1.32464</c:v>
                </c:pt>
                <c:pt idx="19239">
                  <c:v>1.21759</c:v>
                </c:pt>
                <c:pt idx="19240">
                  <c:v>1.1797500000000001</c:v>
                </c:pt>
                <c:pt idx="19241">
                  <c:v>1.15927</c:v>
                </c:pt>
                <c:pt idx="19242">
                  <c:v>1.0368999999999999</c:v>
                </c:pt>
                <c:pt idx="19243">
                  <c:v>0.84873500000000002</c:v>
                </c:pt>
                <c:pt idx="19244">
                  <c:v>0.78111399999999998</c:v>
                </c:pt>
                <c:pt idx="19245">
                  <c:v>0.91989799999999999</c:v>
                </c:pt>
                <c:pt idx="19246">
                  <c:v>1.0726599999999999</c:v>
                </c:pt>
                <c:pt idx="19247">
                  <c:v>1.0705499999999999</c:v>
                </c:pt>
                <c:pt idx="19248">
                  <c:v>0.99900100000000003</c:v>
                </c:pt>
                <c:pt idx="19249">
                  <c:v>0.81597699999999995</c:v>
                </c:pt>
                <c:pt idx="19250">
                  <c:v>0.628579</c:v>
                </c:pt>
                <c:pt idx="19251">
                  <c:v>0.55287399999999998</c:v>
                </c:pt>
                <c:pt idx="19252">
                  <c:v>0.63498100000000002</c:v>
                </c:pt>
                <c:pt idx="19253">
                  <c:v>0.78179100000000001</c:v>
                </c:pt>
                <c:pt idx="19254">
                  <c:v>0.81622300000000003</c:v>
                </c:pt>
                <c:pt idx="19255">
                  <c:v>0.70551900000000001</c:v>
                </c:pt>
                <c:pt idx="19256">
                  <c:v>0.71434200000000003</c:v>
                </c:pt>
                <c:pt idx="19257">
                  <c:v>0.92537899999999995</c:v>
                </c:pt>
                <c:pt idx="19258">
                  <c:v>1.1656899999999999</c:v>
                </c:pt>
                <c:pt idx="19259">
                  <c:v>1.12653</c:v>
                </c:pt>
                <c:pt idx="19260">
                  <c:v>0.88216799999999995</c:v>
                </c:pt>
                <c:pt idx="19261">
                  <c:v>0.75289600000000001</c:v>
                </c:pt>
                <c:pt idx="19262">
                  <c:v>0.82416699999999998</c:v>
                </c:pt>
                <c:pt idx="19263">
                  <c:v>0.98037600000000003</c:v>
                </c:pt>
                <c:pt idx="19264">
                  <c:v>1.1947700000000001</c:v>
                </c:pt>
                <c:pt idx="19265">
                  <c:v>1.34483</c:v>
                </c:pt>
                <c:pt idx="19266">
                  <c:v>1.1881299999999999</c:v>
                </c:pt>
                <c:pt idx="19267">
                  <c:v>0.93220899999999995</c:v>
                </c:pt>
                <c:pt idx="19268">
                  <c:v>0.78627800000000003</c:v>
                </c:pt>
                <c:pt idx="19269">
                  <c:v>0.66894600000000004</c:v>
                </c:pt>
                <c:pt idx="19270">
                  <c:v>0.51137999999999995</c:v>
                </c:pt>
                <c:pt idx="19271">
                  <c:v>0.39808300000000002</c:v>
                </c:pt>
                <c:pt idx="19272">
                  <c:v>0.34396500000000002</c:v>
                </c:pt>
                <c:pt idx="19273">
                  <c:v>0.31743700000000002</c:v>
                </c:pt>
                <c:pt idx="19274">
                  <c:v>0.28800399999999998</c:v>
                </c:pt>
                <c:pt idx="19275">
                  <c:v>0.30647200000000002</c:v>
                </c:pt>
                <c:pt idx="19276">
                  <c:v>0.39056600000000002</c:v>
                </c:pt>
                <c:pt idx="19277">
                  <c:v>0.50063899999999995</c:v>
                </c:pt>
                <c:pt idx="19278">
                  <c:v>0.545543</c:v>
                </c:pt>
                <c:pt idx="19279">
                  <c:v>0.486234</c:v>
                </c:pt>
                <c:pt idx="19280">
                  <c:v>0.41208899999999998</c:v>
                </c:pt>
                <c:pt idx="19281">
                  <c:v>0.46942099999999998</c:v>
                </c:pt>
                <c:pt idx="19282">
                  <c:v>0.65009899999999998</c:v>
                </c:pt>
                <c:pt idx="19283">
                  <c:v>0.79957400000000001</c:v>
                </c:pt>
                <c:pt idx="19284">
                  <c:v>0.80213199999999996</c:v>
                </c:pt>
                <c:pt idx="19285">
                  <c:v>0.82666099999999998</c:v>
                </c:pt>
                <c:pt idx="19286">
                  <c:v>0.84884000000000004</c:v>
                </c:pt>
                <c:pt idx="19287">
                  <c:v>0.78262600000000004</c:v>
                </c:pt>
                <c:pt idx="19288">
                  <c:v>0.78101500000000001</c:v>
                </c:pt>
                <c:pt idx="19289">
                  <c:v>0.85447700000000004</c:v>
                </c:pt>
                <c:pt idx="19290">
                  <c:v>0.94051099999999999</c:v>
                </c:pt>
                <c:pt idx="19291">
                  <c:v>0.98567499999999997</c:v>
                </c:pt>
                <c:pt idx="19292">
                  <c:v>0.89799399999999996</c:v>
                </c:pt>
                <c:pt idx="19293">
                  <c:v>0.79074500000000003</c:v>
                </c:pt>
                <c:pt idx="19294">
                  <c:v>0.70311500000000005</c:v>
                </c:pt>
                <c:pt idx="19295">
                  <c:v>0.65448099999999998</c:v>
                </c:pt>
                <c:pt idx="19296">
                  <c:v>0.68047000000000002</c:v>
                </c:pt>
                <c:pt idx="19297">
                  <c:v>0.72984400000000005</c:v>
                </c:pt>
                <c:pt idx="19298">
                  <c:v>0.71152700000000002</c:v>
                </c:pt>
                <c:pt idx="19299">
                  <c:v>0.709565</c:v>
                </c:pt>
                <c:pt idx="19300">
                  <c:v>0.82037599999999999</c:v>
                </c:pt>
                <c:pt idx="19301">
                  <c:v>0.95457499999999995</c:v>
                </c:pt>
                <c:pt idx="19302">
                  <c:v>0.93781599999999998</c:v>
                </c:pt>
                <c:pt idx="19303">
                  <c:v>0.85736599999999996</c:v>
                </c:pt>
                <c:pt idx="19304">
                  <c:v>0.85127600000000003</c:v>
                </c:pt>
                <c:pt idx="19305">
                  <c:v>1.0122599999999999</c:v>
                </c:pt>
                <c:pt idx="19306">
                  <c:v>1.4052800000000001</c:v>
                </c:pt>
                <c:pt idx="19307">
                  <c:v>1.9607000000000001</c:v>
                </c:pt>
                <c:pt idx="19308">
                  <c:v>2.3397199999999998</c:v>
                </c:pt>
                <c:pt idx="19309">
                  <c:v>2.22967</c:v>
                </c:pt>
                <c:pt idx="19310">
                  <c:v>1.7810600000000001</c:v>
                </c:pt>
                <c:pt idx="19311">
                  <c:v>1.41228</c:v>
                </c:pt>
                <c:pt idx="19312">
                  <c:v>1.14395</c:v>
                </c:pt>
                <c:pt idx="19313">
                  <c:v>0.90135100000000001</c:v>
                </c:pt>
                <c:pt idx="19314">
                  <c:v>0.74275400000000003</c:v>
                </c:pt>
                <c:pt idx="19315">
                  <c:v>0.63309700000000002</c:v>
                </c:pt>
                <c:pt idx="19316">
                  <c:v>0.55090899999999998</c:v>
                </c:pt>
                <c:pt idx="19317">
                  <c:v>0.54075600000000001</c:v>
                </c:pt>
                <c:pt idx="19318">
                  <c:v>0.57665900000000003</c:v>
                </c:pt>
                <c:pt idx="19319">
                  <c:v>0.57442400000000005</c:v>
                </c:pt>
                <c:pt idx="19320">
                  <c:v>0.49837999999999999</c:v>
                </c:pt>
                <c:pt idx="19321">
                  <c:v>0.43793199999999999</c:v>
                </c:pt>
                <c:pt idx="19322">
                  <c:v>0.410327</c:v>
                </c:pt>
                <c:pt idx="19323">
                  <c:v>0.35826799999999998</c:v>
                </c:pt>
                <c:pt idx="19324">
                  <c:v>0.31472499999999998</c:v>
                </c:pt>
                <c:pt idx="19325">
                  <c:v>0.33662799999999998</c:v>
                </c:pt>
                <c:pt idx="19326">
                  <c:v>0.39323599999999997</c:v>
                </c:pt>
                <c:pt idx="19327">
                  <c:v>0.485176</c:v>
                </c:pt>
                <c:pt idx="19328">
                  <c:v>0.64317500000000005</c:v>
                </c:pt>
                <c:pt idx="19329">
                  <c:v>0.86730300000000005</c:v>
                </c:pt>
                <c:pt idx="19330">
                  <c:v>1.0673600000000001</c:v>
                </c:pt>
                <c:pt idx="19331">
                  <c:v>1.1087100000000001</c:v>
                </c:pt>
                <c:pt idx="19332">
                  <c:v>1.04525</c:v>
                </c:pt>
                <c:pt idx="19333">
                  <c:v>1.04095</c:v>
                </c:pt>
                <c:pt idx="19334">
                  <c:v>1.18832</c:v>
                </c:pt>
                <c:pt idx="19335">
                  <c:v>1.3297699999999999</c:v>
                </c:pt>
                <c:pt idx="19336">
                  <c:v>1.52712</c:v>
                </c:pt>
                <c:pt idx="19337">
                  <c:v>1.7347399999999999</c:v>
                </c:pt>
                <c:pt idx="19338">
                  <c:v>1.5605899999999999</c:v>
                </c:pt>
                <c:pt idx="19339">
                  <c:v>1.2254</c:v>
                </c:pt>
                <c:pt idx="19340">
                  <c:v>1.0187900000000001</c:v>
                </c:pt>
                <c:pt idx="19341">
                  <c:v>0.997332</c:v>
                </c:pt>
                <c:pt idx="19342">
                  <c:v>1.1347100000000001</c:v>
                </c:pt>
                <c:pt idx="19343">
                  <c:v>1.2217499999999999</c:v>
                </c:pt>
                <c:pt idx="19344">
                  <c:v>1.08439</c:v>
                </c:pt>
                <c:pt idx="19345">
                  <c:v>0.939828</c:v>
                </c:pt>
                <c:pt idx="19346">
                  <c:v>1.05755</c:v>
                </c:pt>
                <c:pt idx="19347">
                  <c:v>1.4601500000000001</c:v>
                </c:pt>
                <c:pt idx="19348">
                  <c:v>1.80338</c:v>
                </c:pt>
                <c:pt idx="19349">
                  <c:v>1.80413</c:v>
                </c:pt>
                <c:pt idx="19350">
                  <c:v>1.7757000000000001</c:v>
                </c:pt>
                <c:pt idx="19351">
                  <c:v>2.01627</c:v>
                </c:pt>
                <c:pt idx="19352">
                  <c:v>2.26667</c:v>
                </c:pt>
                <c:pt idx="19353">
                  <c:v>2.16066</c:v>
                </c:pt>
                <c:pt idx="19354">
                  <c:v>1.73282</c:v>
                </c:pt>
                <c:pt idx="19355">
                  <c:v>1.36374</c:v>
                </c:pt>
                <c:pt idx="19356">
                  <c:v>1.50169</c:v>
                </c:pt>
                <c:pt idx="19357">
                  <c:v>1.95123</c:v>
                </c:pt>
                <c:pt idx="19358">
                  <c:v>2.0195599999999998</c:v>
                </c:pt>
                <c:pt idx="19359">
                  <c:v>1.7652699999999999</c:v>
                </c:pt>
                <c:pt idx="19360">
                  <c:v>1.53359</c:v>
                </c:pt>
                <c:pt idx="19361">
                  <c:v>1.3089500000000001</c:v>
                </c:pt>
                <c:pt idx="19362">
                  <c:v>1.3647800000000001</c:v>
                </c:pt>
                <c:pt idx="19363">
                  <c:v>1.33219</c:v>
                </c:pt>
                <c:pt idx="19364">
                  <c:v>1.02647</c:v>
                </c:pt>
                <c:pt idx="19365">
                  <c:v>0.77057100000000001</c:v>
                </c:pt>
                <c:pt idx="19366">
                  <c:v>0.87259600000000004</c:v>
                </c:pt>
                <c:pt idx="19367">
                  <c:v>0.61469499999999999</c:v>
                </c:pt>
                <c:pt idx="19368">
                  <c:v>0.95299400000000001</c:v>
                </c:pt>
                <c:pt idx="19369">
                  <c:v>0.52687799999999996</c:v>
                </c:pt>
                <c:pt idx="19370">
                  <c:v>1.19702</c:v>
                </c:pt>
                <c:pt idx="19371">
                  <c:v>0.444745</c:v>
                </c:pt>
                <c:pt idx="19372">
                  <c:v>1.4356100000000001</c:v>
                </c:pt>
                <c:pt idx="19373">
                  <c:v>1.7365200000000001</c:v>
                </c:pt>
                <c:pt idx="19374">
                  <c:v>2.1436999999999999</c:v>
                </c:pt>
                <c:pt idx="19375">
                  <c:v>1.99115</c:v>
                </c:pt>
                <c:pt idx="19376">
                  <c:v>1.4622299999999999</c:v>
                </c:pt>
                <c:pt idx="19377">
                  <c:v>1.3071999999999999</c:v>
                </c:pt>
                <c:pt idx="19378">
                  <c:v>1.53864</c:v>
                </c:pt>
                <c:pt idx="19379">
                  <c:v>2.01145</c:v>
                </c:pt>
                <c:pt idx="19380">
                  <c:v>2.66486</c:v>
                </c:pt>
                <c:pt idx="19381">
                  <c:v>3.0345800000000001</c:v>
                </c:pt>
                <c:pt idx="19382">
                  <c:v>2.7390699999999999</c:v>
                </c:pt>
                <c:pt idx="19383">
                  <c:v>2.1103100000000001</c:v>
                </c:pt>
                <c:pt idx="19384">
                  <c:v>1.71208</c:v>
                </c:pt>
                <c:pt idx="19385">
                  <c:v>1.80369</c:v>
                </c:pt>
                <c:pt idx="19386">
                  <c:v>2.0346799999999998</c:v>
                </c:pt>
                <c:pt idx="19387">
                  <c:v>2.0576099999999999</c:v>
                </c:pt>
                <c:pt idx="19388">
                  <c:v>1.9981599999999999</c:v>
                </c:pt>
                <c:pt idx="19389">
                  <c:v>1.9478200000000001</c:v>
                </c:pt>
                <c:pt idx="19390">
                  <c:v>1.6182799999999999</c:v>
                </c:pt>
                <c:pt idx="19391">
                  <c:v>1.22692</c:v>
                </c:pt>
                <c:pt idx="19392">
                  <c:v>0.92035299999999998</c:v>
                </c:pt>
                <c:pt idx="19393">
                  <c:v>0.72741699999999998</c:v>
                </c:pt>
                <c:pt idx="19394">
                  <c:v>0.76437500000000003</c:v>
                </c:pt>
                <c:pt idx="19395">
                  <c:v>0.96451200000000004</c:v>
                </c:pt>
                <c:pt idx="19396">
                  <c:v>1.1647400000000001</c:v>
                </c:pt>
                <c:pt idx="19397">
                  <c:v>1.33511</c:v>
                </c:pt>
                <c:pt idx="19398">
                  <c:v>1.7796099999999999</c:v>
                </c:pt>
                <c:pt idx="19399">
                  <c:v>2.3888699999999998</c:v>
                </c:pt>
                <c:pt idx="19400">
                  <c:v>2.6414499999999999</c:v>
                </c:pt>
                <c:pt idx="19401">
                  <c:v>2.6514500000000001</c:v>
                </c:pt>
                <c:pt idx="19402">
                  <c:v>2.67971</c:v>
                </c:pt>
                <c:pt idx="19403">
                  <c:v>2.6228600000000002</c:v>
                </c:pt>
                <c:pt idx="19404">
                  <c:v>2.5672799999999998</c:v>
                </c:pt>
                <c:pt idx="19405">
                  <c:v>2.73949</c:v>
                </c:pt>
                <c:pt idx="19406">
                  <c:v>3.22905</c:v>
                </c:pt>
                <c:pt idx="19407">
                  <c:v>4.0827200000000001</c:v>
                </c:pt>
                <c:pt idx="19408">
                  <c:v>4.98956</c:v>
                </c:pt>
                <c:pt idx="19409">
                  <c:v>5.06515</c:v>
                </c:pt>
                <c:pt idx="19410">
                  <c:v>4.1263699999999996</c:v>
                </c:pt>
                <c:pt idx="19411">
                  <c:v>3.1233200000000001</c:v>
                </c:pt>
                <c:pt idx="19412">
                  <c:v>2.5611199999999998</c:v>
                </c:pt>
                <c:pt idx="19413">
                  <c:v>2.0681600000000002</c:v>
                </c:pt>
                <c:pt idx="19414">
                  <c:v>1.7468999999999999</c:v>
                </c:pt>
                <c:pt idx="19415">
                  <c:v>1.85565</c:v>
                </c:pt>
                <c:pt idx="19416">
                  <c:v>2.2345299999999999</c:v>
                </c:pt>
                <c:pt idx="19417">
                  <c:v>2.6872699999999998</c:v>
                </c:pt>
                <c:pt idx="19418">
                  <c:v>3.2270599999999998</c:v>
                </c:pt>
                <c:pt idx="19419">
                  <c:v>3.38462</c:v>
                </c:pt>
                <c:pt idx="19420">
                  <c:v>2.7805</c:v>
                </c:pt>
                <c:pt idx="19421">
                  <c:v>2.0811500000000001</c:v>
                </c:pt>
                <c:pt idx="19422">
                  <c:v>1.78633</c:v>
                </c:pt>
                <c:pt idx="19423">
                  <c:v>1.8993</c:v>
                </c:pt>
                <c:pt idx="19424">
                  <c:v>2.4097400000000002</c:v>
                </c:pt>
                <c:pt idx="19425">
                  <c:v>3.13612</c:v>
                </c:pt>
                <c:pt idx="19426">
                  <c:v>3.6980200000000001</c:v>
                </c:pt>
                <c:pt idx="19427">
                  <c:v>3.8758499999999998</c:v>
                </c:pt>
                <c:pt idx="19428">
                  <c:v>3.82341</c:v>
                </c:pt>
                <c:pt idx="19429">
                  <c:v>3.77</c:v>
                </c:pt>
                <c:pt idx="19430">
                  <c:v>3.6796700000000002</c:v>
                </c:pt>
                <c:pt idx="19431">
                  <c:v>3.31745</c:v>
                </c:pt>
                <c:pt idx="19432">
                  <c:v>2.6317900000000001</c:v>
                </c:pt>
                <c:pt idx="19433">
                  <c:v>2.0590799999999998</c:v>
                </c:pt>
                <c:pt idx="19434">
                  <c:v>1.87018</c:v>
                </c:pt>
                <c:pt idx="19435">
                  <c:v>2.14934</c:v>
                </c:pt>
                <c:pt idx="19436">
                  <c:v>2.5851299999999999</c:v>
                </c:pt>
                <c:pt idx="19437">
                  <c:v>2.6805699999999999</c:v>
                </c:pt>
                <c:pt idx="19438">
                  <c:v>2.5389900000000001</c:v>
                </c:pt>
                <c:pt idx="19439">
                  <c:v>2.3568099999999998</c:v>
                </c:pt>
                <c:pt idx="19440">
                  <c:v>2.1107499999999999</c:v>
                </c:pt>
                <c:pt idx="19441">
                  <c:v>1.84683</c:v>
                </c:pt>
                <c:pt idx="19442">
                  <c:v>1.5682100000000001</c:v>
                </c:pt>
                <c:pt idx="19443">
                  <c:v>1.54006</c:v>
                </c:pt>
                <c:pt idx="19444">
                  <c:v>1.96637</c:v>
                </c:pt>
                <c:pt idx="19445">
                  <c:v>2.51877</c:v>
                </c:pt>
                <c:pt idx="19446">
                  <c:v>2.8518599999999998</c:v>
                </c:pt>
                <c:pt idx="19447">
                  <c:v>2.9593099999999999</c:v>
                </c:pt>
                <c:pt idx="19448">
                  <c:v>2.7538900000000002</c:v>
                </c:pt>
                <c:pt idx="19449">
                  <c:v>2.3024900000000001</c:v>
                </c:pt>
                <c:pt idx="19450">
                  <c:v>1.8217300000000001</c:v>
                </c:pt>
                <c:pt idx="19451">
                  <c:v>1.5868500000000001</c:v>
                </c:pt>
                <c:pt idx="19452">
                  <c:v>1.6185799999999999</c:v>
                </c:pt>
                <c:pt idx="19453">
                  <c:v>1.7489699999999999</c:v>
                </c:pt>
                <c:pt idx="19454">
                  <c:v>1.8048599999999999</c:v>
                </c:pt>
                <c:pt idx="19455">
                  <c:v>1.9496100000000001</c:v>
                </c:pt>
                <c:pt idx="19456">
                  <c:v>2.2591700000000001</c:v>
                </c:pt>
                <c:pt idx="19457">
                  <c:v>2.7764199999999999</c:v>
                </c:pt>
                <c:pt idx="19458">
                  <c:v>3.9493299999999998</c:v>
                </c:pt>
                <c:pt idx="19459">
                  <c:v>5.4209399999999999</c:v>
                </c:pt>
                <c:pt idx="19460">
                  <c:v>5.8735299999999997</c:v>
                </c:pt>
                <c:pt idx="19461">
                  <c:v>4.8072800000000004</c:v>
                </c:pt>
                <c:pt idx="19462">
                  <c:v>3.2892199999999998</c:v>
                </c:pt>
                <c:pt idx="19463">
                  <c:v>2.07253</c:v>
                </c:pt>
                <c:pt idx="19464">
                  <c:v>1.3707400000000001</c:v>
                </c:pt>
                <c:pt idx="19465">
                  <c:v>1.14229</c:v>
                </c:pt>
                <c:pt idx="19466">
                  <c:v>1.2562800000000001</c:v>
                </c:pt>
                <c:pt idx="19467">
                  <c:v>1.4576199999999999</c:v>
                </c:pt>
                <c:pt idx="19468">
                  <c:v>1.4100999999999999</c:v>
                </c:pt>
                <c:pt idx="19469">
                  <c:v>1.2103699999999999</c:v>
                </c:pt>
                <c:pt idx="19470">
                  <c:v>1.2184299999999999</c:v>
                </c:pt>
                <c:pt idx="19471">
                  <c:v>1.47071</c:v>
                </c:pt>
                <c:pt idx="19472">
                  <c:v>1.5587899999999999</c:v>
                </c:pt>
                <c:pt idx="19473">
                  <c:v>1.26284</c:v>
                </c:pt>
                <c:pt idx="19474">
                  <c:v>1.0177099999999999</c:v>
                </c:pt>
                <c:pt idx="19475">
                  <c:v>0.86759699999999995</c:v>
                </c:pt>
                <c:pt idx="19476">
                  <c:v>0.80478799999999995</c:v>
                </c:pt>
                <c:pt idx="19477">
                  <c:v>0.90724700000000003</c:v>
                </c:pt>
                <c:pt idx="19478">
                  <c:v>1.2030400000000001</c:v>
                </c:pt>
                <c:pt idx="19479">
                  <c:v>1.6278900000000001</c:v>
                </c:pt>
                <c:pt idx="19480">
                  <c:v>1.83708</c:v>
                </c:pt>
                <c:pt idx="19481">
                  <c:v>1.6073200000000001</c:v>
                </c:pt>
                <c:pt idx="19482">
                  <c:v>1.3143800000000001</c:v>
                </c:pt>
                <c:pt idx="19483">
                  <c:v>1.3163499999999999</c:v>
                </c:pt>
                <c:pt idx="19484">
                  <c:v>1.4695800000000001</c:v>
                </c:pt>
                <c:pt idx="19485">
                  <c:v>1.5362199999999999</c:v>
                </c:pt>
                <c:pt idx="19486">
                  <c:v>1.36886</c:v>
                </c:pt>
                <c:pt idx="19487">
                  <c:v>1.07037</c:v>
                </c:pt>
                <c:pt idx="19488">
                  <c:v>0.88842100000000002</c:v>
                </c:pt>
                <c:pt idx="19489">
                  <c:v>0.85756200000000005</c:v>
                </c:pt>
                <c:pt idx="19490">
                  <c:v>0.92510800000000004</c:v>
                </c:pt>
                <c:pt idx="19491">
                  <c:v>1.10992</c:v>
                </c:pt>
                <c:pt idx="19492">
                  <c:v>1.28515</c:v>
                </c:pt>
                <c:pt idx="19493">
                  <c:v>1.21092</c:v>
                </c:pt>
                <c:pt idx="19494">
                  <c:v>1.0369299999999999</c:v>
                </c:pt>
                <c:pt idx="19495">
                  <c:v>0.93541099999999999</c:v>
                </c:pt>
                <c:pt idx="19496">
                  <c:v>0.88673299999999999</c:v>
                </c:pt>
                <c:pt idx="19497">
                  <c:v>0.84318199999999999</c:v>
                </c:pt>
                <c:pt idx="19498">
                  <c:v>0.769316</c:v>
                </c:pt>
                <c:pt idx="19499">
                  <c:v>0.73986700000000005</c:v>
                </c:pt>
                <c:pt idx="19500">
                  <c:v>0.87239500000000003</c:v>
                </c:pt>
                <c:pt idx="19501">
                  <c:v>1.29111</c:v>
                </c:pt>
                <c:pt idx="19502">
                  <c:v>1.7751699999999999</c:v>
                </c:pt>
                <c:pt idx="19503">
                  <c:v>1.86903</c:v>
                </c:pt>
                <c:pt idx="19504">
                  <c:v>1.5896699999999999</c:v>
                </c:pt>
                <c:pt idx="19505">
                  <c:v>1.33704</c:v>
                </c:pt>
                <c:pt idx="19506">
                  <c:v>1.3000700000000001</c:v>
                </c:pt>
                <c:pt idx="19507">
                  <c:v>1.2844899999999999</c:v>
                </c:pt>
                <c:pt idx="19508">
                  <c:v>1.24105</c:v>
                </c:pt>
                <c:pt idx="19509">
                  <c:v>1.36006</c:v>
                </c:pt>
                <c:pt idx="19510">
                  <c:v>1.6612199999999999</c:v>
                </c:pt>
                <c:pt idx="19511">
                  <c:v>2.0821000000000001</c:v>
                </c:pt>
                <c:pt idx="19512">
                  <c:v>2.4029099999999999</c:v>
                </c:pt>
                <c:pt idx="19513">
                  <c:v>2.17692</c:v>
                </c:pt>
                <c:pt idx="19514">
                  <c:v>1.6021099999999999</c:v>
                </c:pt>
                <c:pt idx="19515">
                  <c:v>1.2042900000000001</c:v>
                </c:pt>
                <c:pt idx="19516">
                  <c:v>1.1967300000000001</c:v>
                </c:pt>
                <c:pt idx="19517">
                  <c:v>1.45641</c:v>
                </c:pt>
                <c:pt idx="19518">
                  <c:v>1.6435900000000001</c:v>
                </c:pt>
                <c:pt idx="19519">
                  <c:v>1.56206</c:v>
                </c:pt>
                <c:pt idx="19520">
                  <c:v>1.37477</c:v>
                </c:pt>
                <c:pt idx="19521">
                  <c:v>1.35084</c:v>
                </c:pt>
                <c:pt idx="19522">
                  <c:v>1.53664</c:v>
                </c:pt>
                <c:pt idx="19523">
                  <c:v>1.9079699999999999</c:v>
                </c:pt>
                <c:pt idx="19524">
                  <c:v>2.2141299999999999</c:v>
                </c:pt>
                <c:pt idx="19525">
                  <c:v>2.16716</c:v>
                </c:pt>
                <c:pt idx="19526">
                  <c:v>1.8425499999999999</c:v>
                </c:pt>
                <c:pt idx="19527">
                  <c:v>1.6454899999999999</c:v>
                </c:pt>
                <c:pt idx="19528">
                  <c:v>1.5496799999999999</c:v>
                </c:pt>
                <c:pt idx="19529">
                  <c:v>1.3511899999999999</c:v>
                </c:pt>
                <c:pt idx="19530">
                  <c:v>1.1881699999999999</c:v>
                </c:pt>
                <c:pt idx="19531">
                  <c:v>1.3116300000000001</c:v>
                </c:pt>
                <c:pt idx="19532">
                  <c:v>1.5004299999999999</c:v>
                </c:pt>
                <c:pt idx="19533">
                  <c:v>1.46278</c:v>
                </c:pt>
                <c:pt idx="19534">
                  <c:v>1.38751</c:v>
                </c:pt>
                <c:pt idx="19535">
                  <c:v>1.5058499999999999</c:v>
                </c:pt>
                <c:pt idx="19536">
                  <c:v>1.5712900000000001</c:v>
                </c:pt>
                <c:pt idx="19537">
                  <c:v>1.4163699999999999</c:v>
                </c:pt>
                <c:pt idx="19538">
                  <c:v>1.32707</c:v>
                </c:pt>
                <c:pt idx="19539">
                  <c:v>1.3823099999999999</c:v>
                </c:pt>
                <c:pt idx="19540">
                  <c:v>1.36643</c:v>
                </c:pt>
                <c:pt idx="19541">
                  <c:v>1.27444</c:v>
                </c:pt>
                <c:pt idx="19542">
                  <c:v>1.38826</c:v>
                </c:pt>
                <c:pt idx="19543">
                  <c:v>1.48831</c:v>
                </c:pt>
                <c:pt idx="19544">
                  <c:v>1.30724</c:v>
                </c:pt>
                <c:pt idx="19545">
                  <c:v>1.01467</c:v>
                </c:pt>
                <c:pt idx="19546">
                  <c:v>0.95967599999999997</c:v>
                </c:pt>
                <c:pt idx="19547">
                  <c:v>1.1990000000000001</c:v>
                </c:pt>
                <c:pt idx="19548">
                  <c:v>1.5197000000000001</c:v>
                </c:pt>
                <c:pt idx="19549">
                  <c:v>1.7938099999999999</c:v>
                </c:pt>
                <c:pt idx="19550">
                  <c:v>1.9235199999999999</c:v>
                </c:pt>
                <c:pt idx="19551">
                  <c:v>1.80782</c:v>
                </c:pt>
                <c:pt idx="19552">
                  <c:v>1.5353699999999999</c:v>
                </c:pt>
                <c:pt idx="19553">
                  <c:v>1.1326400000000001</c:v>
                </c:pt>
                <c:pt idx="19554">
                  <c:v>0.93974999999999997</c:v>
                </c:pt>
                <c:pt idx="19555">
                  <c:v>1.1540999999999999</c:v>
                </c:pt>
                <c:pt idx="19556">
                  <c:v>1.6226</c:v>
                </c:pt>
                <c:pt idx="19557">
                  <c:v>1.8939999999999999</c:v>
                </c:pt>
                <c:pt idx="19558">
                  <c:v>1.81717</c:v>
                </c:pt>
                <c:pt idx="19559">
                  <c:v>1.60486</c:v>
                </c:pt>
                <c:pt idx="19560">
                  <c:v>1.3523400000000001</c:v>
                </c:pt>
                <c:pt idx="19561">
                  <c:v>1.0325899999999999</c:v>
                </c:pt>
                <c:pt idx="19562">
                  <c:v>0.82159199999999999</c:v>
                </c:pt>
                <c:pt idx="19563">
                  <c:v>0.756166</c:v>
                </c:pt>
                <c:pt idx="19564">
                  <c:v>0.70374899999999996</c:v>
                </c:pt>
                <c:pt idx="19565">
                  <c:v>0.650034</c:v>
                </c:pt>
                <c:pt idx="19566">
                  <c:v>0.62367799999999995</c:v>
                </c:pt>
                <c:pt idx="19567">
                  <c:v>0.65363899999999997</c:v>
                </c:pt>
                <c:pt idx="19568">
                  <c:v>0.76350799999999996</c:v>
                </c:pt>
                <c:pt idx="19569">
                  <c:v>0.94119699999999995</c:v>
                </c:pt>
                <c:pt idx="19570">
                  <c:v>1.1146400000000001</c:v>
                </c:pt>
                <c:pt idx="19571">
                  <c:v>1.0823</c:v>
                </c:pt>
                <c:pt idx="19572">
                  <c:v>0.87639</c:v>
                </c:pt>
                <c:pt idx="19573">
                  <c:v>0.72132799999999997</c:v>
                </c:pt>
                <c:pt idx="19574">
                  <c:v>0.68482600000000005</c:v>
                </c:pt>
                <c:pt idx="19575">
                  <c:v>0.79391800000000001</c:v>
                </c:pt>
                <c:pt idx="19576">
                  <c:v>1.0264200000000001</c:v>
                </c:pt>
                <c:pt idx="19577">
                  <c:v>1.27715</c:v>
                </c:pt>
                <c:pt idx="19578">
                  <c:v>1.4817100000000001</c:v>
                </c:pt>
                <c:pt idx="19579">
                  <c:v>1.5674600000000001</c:v>
                </c:pt>
                <c:pt idx="19580">
                  <c:v>1.5101899999999999</c:v>
                </c:pt>
                <c:pt idx="19581">
                  <c:v>1.37538</c:v>
                </c:pt>
                <c:pt idx="19582">
                  <c:v>1.28498</c:v>
                </c:pt>
                <c:pt idx="19583">
                  <c:v>1.34318</c:v>
                </c:pt>
                <c:pt idx="19584">
                  <c:v>1.5634300000000001</c:v>
                </c:pt>
                <c:pt idx="19585">
                  <c:v>1.8675900000000001</c:v>
                </c:pt>
                <c:pt idx="19586">
                  <c:v>2.2481800000000001</c:v>
                </c:pt>
                <c:pt idx="19587">
                  <c:v>2.5199099999999999</c:v>
                </c:pt>
                <c:pt idx="19588">
                  <c:v>2.3563499999999999</c:v>
                </c:pt>
                <c:pt idx="19589">
                  <c:v>1.91665</c:v>
                </c:pt>
                <c:pt idx="19590">
                  <c:v>1.8722700000000001</c:v>
                </c:pt>
                <c:pt idx="19591">
                  <c:v>2.20723</c:v>
                </c:pt>
                <c:pt idx="19592">
                  <c:v>2.8433700000000002</c:v>
                </c:pt>
                <c:pt idx="19593">
                  <c:v>3.7621000000000002</c:v>
                </c:pt>
                <c:pt idx="19594">
                  <c:v>4.6318099999999998</c:v>
                </c:pt>
                <c:pt idx="19595">
                  <c:v>5.1010299999999997</c:v>
                </c:pt>
                <c:pt idx="19596">
                  <c:v>4.8859599999999999</c:v>
                </c:pt>
                <c:pt idx="19597">
                  <c:v>4.0665899999999997</c:v>
                </c:pt>
                <c:pt idx="19598">
                  <c:v>3.1677200000000001</c:v>
                </c:pt>
                <c:pt idx="19599">
                  <c:v>2.7468900000000001</c:v>
                </c:pt>
                <c:pt idx="19600">
                  <c:v>2.6973600000000002</c:v>
                </c:pt>
                <c:pt idx="19601">
                  <c:v>2.5552700000000002</c:v>
                </c:pt>
                <c:pt idx="19602">
                  <c:v>2.1879300000000002</c:v>
                </c:pt>
                <c:pt idx="19603">
                  <c:v>1.87354</c:v>
                </c:pt>
                <c:pt idx="19604">
                  <c:v>1.64866</c:v>
                </c:pt>
                <c:pt idx="19605">
                  <c:v>1.3929100000000001</c:v>
                </c:pt>
                <c:pt idx="19606">
                  <c:v>1.23183</c:v>
                </c:pt>
                <c:pt idx="19607">
                  <c:v>1.1629799999999999</c:v>
                </c:pt>
                <c:pt idx="19608">
                  <c:v>1.1712400000000001</c:v>
                </c:pt>
                <c:pt idx="19609">
                  <c:v>1.46485</c:v>
                </c:pt>
                <c:pt idx="19610">
                  <c:v>1.88758</c:v>
                </c:pt>
                <c:pt idx="19611">
                  <c:v>2.0695299999999999</c:v>
                </c:pt>
                <c:pt idx="19612">
                  <c:v>1.9808699999999999</c:v>
                </c:pt>
                <c:pt idx="19613">
                  <c:v>1.7922899999999999</c:v>
                </c:pt>
                <c:pt idx="19614">
                  <c:v>1.83396</c:v>
                </c:pt>
                <c:pt idx="19615">
                  <c:v>2.0194299999999998</c:v>
                </c:pt>
                <c:pt idx="19616">
                  <c:v>2.0846100000000001</c:v>
                </c:pt>
                <c:pt idx="19617">
                  <c:v>2.1494900000000001</c:v>
                </c:pt>
                <c:pt idx="19618">
                  <c:v>2.49004</c:v>
                </c:pt>
                <c:pt idx="19619">
                  <c:v>3.4182299999999999</c:v>
                </c:pt>
                <c:pt idx="19620">
                  <c:v>4.7496400000000003</c:v>
                </c:pt>
                <c:pt idx="19621">
                  <c:v>5.4420200000000003</c:v>
                </c:pt>
                <c:pt idx="19622">
                  <c:v>5.1489799999999999</c:v>
                </c:pt>
                <c:pt idx="19623">
                  <c:v>4.4404500000000002</c:v>
                </c:pt>
                <c:pt idx="19624">
                  <c:v>3.46949</c:v>
                </c:pt>
                <c:pt idx="19625">
                  <c:v>2.5273500000000002</c:v>
                </c:pt>
                <c:pt idx="19626">
                  <c:v>1.93882</c:v>
                </c:pt>
                <c:pt idx="19627">
                  <c:v>1.56616</c:v>
                </c:pt>
                <c:pt idx="19628">
                  <c:v>1.30701</c:v>
                </c:pt>
                <c:pt idx="19629">
                  <c:v>1.0914999999999999</c:v>
                </c:pt>
                <c:pt idx="19630">
                  <c:v>0.92854099999999995</c:v>
                </c:pt>
                <c:pt idx="19631">
                  <c:v>0.91120999999999996</c:v>
                </c:pt>
                <c:pt idx="19632">
                  <c:v>0.94052800000000003</c:v>
                </c:pt>
                <c:pt idx="19633">
                  <c:v>1.0460799999999999</c:v>
                </c:pt>
                <c:pt idx="19634">
                  <c:v>1.2581800000000001</c:v>
                </c:pt>
                <c:pt idx="19635">
                  <c:v>1.38744</c:v>
                </c:pt>
                <c:pt idx="19636">
                  <c:v>1.4097200000000001</c:v>
                </c:pt>
                <c:pt idx="19637">
                  <c:v>1.34212</c:v>
                </c:pt>
                <c:pt idx="19638">
                  <c:v>1.1870400000000001</c:v>
                </c:pt>
                <c:pt idx="19639">
                  <c:v>1.1592499999999999</c:v>
                </c:pt>
                <c:pt idx="19640">
                  <c:v>1.20865</c:v>
                </c:pt>
                <c:pt idx="19641">
                  <c:v>1.15496</c:v>
                </c:pt>
                <c:pt idx="19642">
                  <c:v>0.97541100000000003</c:v>
                </c:pt>
                <c:pt idx="19643">
                  <c:v>0.81543299999999996</c:v>
                </c:pt>
                <c:pt idx="19644">
                  <c:v>0.73941199999999996</c:v>
                </c:pt>
                <c:pt idx="19645">
                  <c:v>0.76468000000000003</c:v>
                </c:pt>
                <c:pt idx="19646">
                  <c:v>0.84442200000000001</c:v>
                </c:pt>
                <c:pt idx="19647">
                  <c:v>0.94989000000000001</c:v>
                </c:pt>
                <c:pt idx="19648">
                  <c:v>1.1368199999999999</c:v>
                </c:pt>
                <c:pt idx="19649">
                  <c:v>1.7189300000000001</c:v>
                </c:pt>
                <c:pt idx="19650">
                  <c:v>2.6267900000000002</c:v>
                </c:pt>
                <c:pt idx="19651">
                  <c:v>2.8180200000000002</c:v>
                </c:pt>
                <c:pt idx="19652">
                  <c:v>2.0994600000000001</c:v>
                </c:pt>
                <c:pt idx="19653">
                  <c:v>1.4556800000000001</c:v>
                </c:pt>
                <c:pt idx="19654">
                  <c:v>1.1046499999999999</c:v>
                </c:pt>
                <c:pt idx="19655">
                  <c:v>0.94337199999999999</c:v>
                </c:pt>
                <c:pt idx="19656">
                  <c:v>0.95949899999999999</c:v>
                </c:pt>
                <c:pt idx="19657">
                  <c:v>1.1434</c:v>
                </c:pt>
                <c:pt idx="19658">
                  <c:v>1.29491</c:v>
                </c:pt>
                <c:pt idx="19659">
                  <c:v>1.1911799999999999</c:v>
                </c:pt>
                <c:pt idx="19660">
                  <c:v>0.956812</c:v>
                </c:pt>
                <c:pt idx="19661">
                  <c:v>0.826214</c:v>
                </c:pt>
                <c:pt idx="19662">
                  <c:v>0.91134599999999999</c:v>
                </c:pt>
                <c:pt idx="19663">
                  <c:v>1.1907300000000001</c:v>
                </c:pt>
                <c:pt idx="19664">
                  <c:v>1.2557199999999999</c:v>
                </c:pt>
                <c:pt idx="19665">
                  <c:v>0.972943</c:v>
                </c:pt>
                <c:pt idx="19666">
                  <c:v>0.76083900000000004</c:v>
                </c:pt>
                <c:pt idx="19667">
                  <c:v>0.74202699999999999</c:v>
                </c:pt>
                <c:pt idx="19668">
                  <c:v>0.82627200000000001</c:v>
                </c:pt>
                <c:pt idx="19669">
                  <c:v>0.89039500000000005</c:v>
                </c:pt>
                <c:pt idx="19670">
                  <c:v>0.98714500000000005</c:v>
                </c:pt>
                <c:pt idx="19671">
                  <c:v>1.1093</c:v>
                </c:pt>
                <c:pt idx="19672">
                  <c:v>1.04227</c:v>
                </c:pt>
                <c:pt idx="19673">
                  <c:v>0.85322799999999999</c:v>
                </c:pt>
                <c:pt idx="19674">
                  <c:v>0.75927100000000003</c:v>
                </c:pt>
                <c:pt idx="19675">
                  <c:v>0.77347100000000002</c:v>
                </c:pt>
                <c:pt idx="19676">
                  <c:v>0.89968999999999999</c:v>
                </c:pt>
                <c:pt idx="19677">
                  <c:v>1.10076</c:v>
                </c:pt>
                <c:pt idx="19678">
                  <c:v>1.3379399999999999</c:v>
                </c:pt>
                <c:pt idx="19679">
                  <c:v>1.59345</c:v>
                </c:pt>
                <c:pt idx="19680">
                  <c:v>1.8602099999999999</c:v>
                </c:pt>
                <c:pt idx="19681">
                  <c:v>2.16255</c:v>
                </c:pt>
                <c:pt idx="19682">
                  <c:v>2.2536999999999998</c:v>
                </c:pt>
                <c:pt idx="19683">
                  <c:v>2.02555</c:v>
                </c:pt>
                <c:pt idx="19684">
                  <c:v>1.7397800000000001</c:v>
                </c:pt>
                <c:pt idx="19685">
                  <c:v>1.57622</c:v>
                </c:pt>
                <c:pt idx="19686">
                  <c:v>1.5369299999999999</c:v>
                </c:pt>
                <c:pt idx="19687">
                  <c:v>1.39134</c:v>
                </c:pt>
                <c:pt idx="19688">
                  <c:v>1.4449000000000001</c:v>
                </c:pt>
                <c:pt idx="19689">
                  <c:v>1.86968</c:v>
                </c:pt>
                <c:pt idx="19690">
                  <c:v>2.1767400000000001</c:v>
                </c:pt>
                <c:pt idx="19691">
                  <c:v>1.99597</c:v>
                </c:pt>
                <c:pt idx="19692">
                  <c:v>1.66038</c:v>
                </c:pt>
                <c:pt idx="19693">
                  <c:v>1.3846700000000001</c:v>
                </c:pt>
                <c:pt idx="19694">
                  <c:v>1.14212</c:v>
                </c:pt>
                <c:pt idx="19695">
                  <c:v>0.927149</c:v>
                </c:pt>
                <c:pt idx="19696">
                  <c:v>0.79534800000000005</c:v>
                </c:pt>
                <c:pt idx="19697">
                  <c:v>0.72641800000000001</c:v>
                </c:pt>
                <c:pt idx="19698">
                  <c:v>0.69714799999999999</c:v>
                </c:pt>
                <c:pt idx="19699">
                  <c:v>0.64944299999999999</c:v>
                </c:pt>
                <c:pt idx="19700">
                  <c:v>0.62060999999999999</c:v>
                </c:pt>
                <c:pt idx="19701">
                  <c:v>0.67722700000000002</c:v>
                </c:pt>
                <c:pt idx="19702">
                  <c:v>0.81569400000000003</c:v>
                </c:pt>
                <c:pt idx="19703">
                  <c:v>0.91847100000000004</c:v>
                </c:pt>
                <c:pt idx="19704">
                  <c:v>0.95358799999999999</c:v>
                </c:pt>
                <c:pt idx="19705">
                  <c:v>1.0067900000000001</c:v>
                </c:pt>
                <c:pt idx="19706">
                  <c:v>1.07744</c:v>
                </c:pt>
                <c:pt idx="19707">
                  <c:v>1.04497</c:v>
                </c:pt>
                <c:pt idx="19708">
                  <c:v>1.0053399999999999</c:v>
                </c:pt>
                <c:pt idx="19709">
                  <c:v>1.0150399999999999</c:v>
                </c:pt>
                <c:pt idx="19710">
                  <c:v>1.03348</c:v>
                </c:pt>
                <c:pt idx="19711">
                  <c:v>1.01437</c:v>
                </c:pt>
                <c:pt idx="19712">
                  <c:v>0.98947399999999996</c:v>
                </c:pt>
                <c:pt idx="19713">
                  <c:v>1.0301800000000001</c:v>
                </c:pt>
                <c:pt idx="19714">
                  <c:v>1.00142</c:v>
                </c:pt>
                <c:pt idx="19715">
                  <c:v>1.0481799999999999</c:v>
                </c:pt>
                <c:pt idx="19716">
                  <c:v>1.24888</c:v>
                </c:pt>
                <c:pt idx="19717">
                  <c:v>1.25936</c:v>
                </c:pt>
                <c:pt idx="19718">
                  <c:v>1.04477</c:v>
                </c:pt>
                <c:pt idx="19719">
                  <c:v>0.94358500000000001</c:v>
                </c:pt>
                <c:pt idx="19720">
                  <c:v>1.1186799999999999</c:v>
                </c:pt>
                <c:pt idx="19721">
                  <c:v>1.5649</c:v>
                </c:pt>
                <c:pt idx="19722">
                  <c:v>2.0420199999999999</c:v>
                </c:pt>
                <c:pt idx="19723">
                  <c:v>2.1950599999999998</c:v>
                </c:pt>
                <c:pt idx="19724">
                  <c:v>1.9724699999999999</c:v>
                </c:pt>
                <c:pt idx="19725">
                  <c:v>1.6555599999999999</c:v>
                </c:pt>
                <c:pt idx="19726">
                  <c:v>1.34721</c:v>
                </c:pt>
                <c:pt idx="19727">
                  <c:v>1.0993999999999999</c:v>
                </c:pt>
                <c:pt idx="19728">
                  <c:v>1.00159</c:v>
                </c:pt>
                <c:pt idx="19729">
                  <c:v>0.99837399999999998</c:v>
                </c:pt>
                <c:pt idx="19730">
                  <c:v>1.1093299999999999</c:v>
                </c:pt>
                <c:pt idx="19731">
                  <c:v>1.3972</c:v>
                </c:pt>
                <c:pt idx="19732">
                  <c:v>1.58718</c:v>
                </c:pt>
                <c:pt idx="19733">
                  <c:v>1.5377099999999999</c:v>
                </c:pt>
                <c:pt idx="19734">
                  <c:v>1.51132</c:v>
                </c:pt>
                <c:pt idx="19735">
                  <c:v>1.53166</c:v>
                </c:pt>
                <c:pt idx="19736">
                  <c:v>1.67791</c:v>
                </c:pt>
                <c:pt idx="19737">
                  <c:v>1.8436600000000001</c:v>
                </c:pt>
                <c:pt idx="19738">
                  <c:v>1.7744899999999999</c:v>
                </c:pt>
                <c:pt idx="19739">
                  <c:v>1.772</c:v>
                </c:pt>
                <c:pt idx="19740">
                  <c:v>1.82759</c:v>
                </c:pt>
                <c:pt idx="19741">
                  <c:v>1.6463099999999999</c:v>
                </c:pt>
                <c:pt idx="19742">
                  <c:v>1.46086</c:v>
                </c:pt>
                <c:pt idx="19743">
                  <c:v>1.3558600000000001</c:v>
                </c:pt>
                <c:pt idx="19744">
                  <c:v>1.29484</c:v>
                </c:pt>
                <c:pt idx="19745">
                  <c:v>1.3581300000000001</c:v>
                </c:pt>
                <c:pt idx="19746">
                  <c:v>1.55948</c:v>
                </c:pt>
                <c:pt idx="19747">
                  <c:v>1.62008</c:v>
                </c:pt>
                <c:pt idx="19748">
                  <c:v>1.49735</c:v>
                </c:pt>
                <c:pt idx="19749">
                  <c:v>1.40351</c:v>
                </c:pt>
                <c:pt idx="19750">
                  <c:v>1.2386299999999999</c:v>
                </c:pt>
                <c:pt idx="19751">
                  <c:v>1.10639</c:v>
                </c:pt>
                <c:pt idx="19752">
                  <c:v>1.1081000000000001</c:v>
                </c:pt>
                <c:pt idx="19753">
                  <c:v>1.38767</c:v>
                </c:pt>
                <c:pt idx="19754">
                  <c:v>1.8188200000000001</c:v>
                </c:pt>
                <c:pt idx="19755">
                  <c:v>1.99471</c:v>
                </c:pt>
                <c:pt idx="19756">
                  <c:v>1.6685700000000001</c:v>
                </c:pt>
                <c:pt idx="19757">
                  <c:v>1.3140000000000001</c:v>
                </c:pt>
                <c:pt idx="19758">
                  <c:v>1.3359300000000001</c:v>
                </c:pt>
                <c:pt idx="19759">
                  <c:v>1.48316</c:v>
                </c:pt>
                <c:pt idx="19760">
                  <c:v>1.32622</c:v>
                </c:pt>
                <c:pt idx="19761">
                  <c:v>1.05149</c:v>
                </c:pt>
                <c:pt idx="19762">
                  <c:v>0.93668499999999999</c:v>
                </c:pt>
                <c:pt idx="19763">
                  <c:v>0.98448100000000005</c:v>
                </c:pt>
                <c:pt idx="19764">
                  <c:v>1.10545</c:v>
                </c:pt>
                <c:pt idx="19765">
                  <c:v>1.28416</c:v>
                </c:pt>
                <c:pt idx="19766">
                  <c:v>1.4896799999999999</c:v>
                </c:pt>
                <c:pt idx="19767">
                  <c:v>1.62669</c:v>
                </c:pt>
                <c:pt idx="19768">
                  <c:v>1.78024</c:v>
                </c:pt>
                <c:pt idx="19769">
                  <c:v>2.1051000000000002</c:v>
                </c:pt>
                <c:pt idx="19770">
                  <c:v>2.5060600000000002</c:v>
                </c:pt>
                <c:pt idx="19771">
                  <c:v>2.74932</c:v>
                </c:pt>
                <c:pt idx="19772">
                  <c:v>2.6887099999999999</c:v>
                </c:pt>
                <c:pt idx="19773">
                  <c:v>2.5334500000000002</c:v>
                </c:pt>
                <c:pt idx="19774">
                  <c:v>2.6221899999999998</c:v>
                </c:pt>
                <c:pt idx="19775">
                  <c:v>3.0063900000000001</c:v>
                </c:pt>
                <c:pt idx="19776">
                  <c:v>3.03525</c:v>
                </c:pt>
                <c:pt idx="19777">
                  <c:v>2.40632</c:v>
                </c:pt>
                <c:pt idx="19778">
                  <c:v>1.8590199999999999</c:v>
                </c:pt>
                <c:pt idx="19779">
                  <c:v>1.82436</c:v>
                </c:pt>
                <c:pt idx="19780">
                  <c:v>2.0226799999999998</c:v>
                </c:pt>
                <c:pt idx="19781">
                  <c:v>2.0980599999999998</c:v>
                </c:pt>
                <c:pt idx="19782">
                  <c:v>2.07158</c:v>
                </c:pt>
                <c:pt idx="19783">
                  <c:v>2.2417199999999999</c:v>
                </c:pt>
                <c:pt idx="19784">
                  <c:v>2.4375100000000001</c:v>
                </c:pt>
                <c:pt idx="19785">
                  <c:v>2.3500299999999998</c:v>
                </c:pt>
                <c:pt idx="19786">
                  <c:v>2.2205499999999998</c:v>
                </c:pt>
                <c:pt idx="19787">
                  <c:v>2.3123200000000002</c:v>
                </c:pt>
                <c:pt idx="19788">
                  <c:v>2.3343699999999998</c:v>
                </c:pt>
                <c:pt idx="19789">
                  <c:v>2.1947299999999998</c:v>
                </c:pt>
                <c:pt idx="19790">
                  <c:v>2.05531</c:v>
                </c:pt>
                <c:pt idx="19791">
                  <c:v>1.8415699999999999</c:v>
                </c:pt>
                <c:pt idx="19792">
                  <c:v>1.5066900000000001</c:v>
                </c:pt>
                <c:pt idx="19793">
                  <c:v>1.2614399999999999</c:v>
                </c:pt>
                <c:pt idx="19794">
                  <c:v>1.21394</c:v>
                </c:pt>
                <c:pt idx="19795">
                  <c:v>1.23427</c:v>
                </c:pt>
                <c:pt idx="19796">
                  <c:v>1.3546800000000001</c:v>
                </c:pt>
                <c:pt idx="19797">
                  <c:v>1.3873599999999999</c:v>
                </c:pt>
                <c:pt idx="19798">
                  <c:v>1.1603699999999999</c:v>
                </c:pt>
                <c:pt idx="19799">
                  <c:v>1.09992</c:v>
                </c:pt>
                <c:pt idx="19800">
                  <c:v>1.23003</c:v>
                </c:pt>
                <c:pt idx="19801">
                  <c:v>1.22516</c:v>
                </c:pt>
                <c:pt idx="19802">
                  <c:v>1.0643100000000001</c:v>
                </c:pt>
                <c:pt idx="19803">
                  <c:v>0.99431899999999995</c:v>
                </c:pt>
                <c:pt idx="19804">
                  <c:v>0.86903600000000003</c:v>
                </c:pt>
                <c:pt idx="19805">
                  <c:v>0.73951699999999998</c:v>
                </c:pt>
                <c:pt idx="19806">
                  <c:v>0.69782900000000003</c:v>
                </c:pt>
                <c:pt idx="19807">
                  <c:v>0.93639700000000003</c:v>
                </c:pt>
                <c:pt idx="19808">
                  <c:v>0.53485700000000003</c:v>
                </c:pt>
                <c:pt idx="19809">
                  <c:v>1.3444799999999999</c:v>
                </c:pt>
                <c:pt idx="19810">
                  <c:v>1.5557700000000001</c:v>
                </c:pt>
                <c:pt idx="19811">
                  <c:v>1.6077600000000001</c:v>
                </c:pt>
                <c:pt idx="19812">
                  <c:v>1.65882</c:v>
                </c:pt>
                <c:pt idx="19813">
                  <c:v>1.5520400000000001</c:v>
                </c:pt>
                <c:pt idx="19814">
                  <c:v>1.2296800000000001</c:v>
                </c:pt>
                <c:pt idx="19815">
                  <c:v>1.0606100000000001</c:v>
                </c:pt>
                <c:pt idx="19816">
                  <c:v>1.1979900000000001</c:v>
                </c:pt>
                <c:pt idx="19817">
                  <c:v>1.45784</c:v>
                </c:pt>
                <c:pt idx="19818">
                  <c:v>1.75976</c:v>
                </c:pt>
                <c:pt idx="19819">
                  <c:v>2.3660000000000001</c:v>
                </c:pt>
                <c:pt idx="19820">
                  <c:v>3.1083699999999999</c:v>
                </c:pt>
                <c:pt idx="19821">
                  <c:v>3.7817699999999999</c:v>
                </c:pt>
                <c:pt idx="19822">
                  <c:v>4.3604099999999999</c:v>
                </c:pt>
                <c:pt idx="19823">
                  <c:v>4.2153600000000004</c:v>
                </c:pt>
                <c:pt idx="19824">
                  <c:v>3.2216100000000001</c:v>
                </c:pt>
                <c:pt idx="19825">
                  <c:v>2.1714600000000002</c:v>
                </c:pt>
                <c:pt idx="19826">
                  <c:v>1.5029300000000001</c:v>
                </c:pt>
                <c:pt idx="19827">
                  <c:v>1.27485</c:v>
                </c:pt>
                <c:pt idx="19828">
                  <c:v>1.2829900000000001</c:v>
                </c:pt>
                <c:pt idx="19829">
                  <c:v>1.45763</c:v>
                </c:pt>
                <c:pt idx="19830">
                  <c:v>1.83148</c:v>
                </c:pt>
                <c:pt idx="19831">
                  <c:v>2.4935700000000001</c:v>
                </c:pt>
                <c:pt idx="19832">
                  <c:v>3.2261099999999998</c:v>
                </c:pt>
                <c:pt idx="19833">
                  <c:v>3.9396399999999998</c:v>
                </c:pt>
                <c:pt idx="19834">
                  <c:v>4.7021100000000002</c:v>
                </c:pt>
                <c:pt idx="19835">
                  <c:v>5.1718299999999999</c:v>
                </c:pt>
                <c:pt idx="19836">
                  <c:v>5.4333499999999999</c:v>
                </c:pt>
                <c:pt idx="19837">
                  <c:v>5.45852</c:v>
                </c:pt>
                <c:pt idx="19838">
                  <c:v>5.0886500000000003</c:v>
                </c:pt>
                <c:pt idx="19839">
                  <c:v>4.4784100000000002</c:v>
                </c:pt>
                <c:pt idx="19840">
                  <c:v>3.4870100000000002</c:v>
                </c:pt>
                <c:pt idx="19841">
                  <c:v>2.53295</c:v>
                </c:pt>
                <c:pt idx="19842">
                  <c:v>2.01092</c:v>
                </c:pt>
                <c:pt idx="19843">
                  <c:v>1.7789900000000001</c:v>
                </c:pt>
                <c:pt idx="19844">
                  <c:v>1.6956199999999999</c:v>
                </c:pt>
                <c:pt idx="19845">
                  <c:v>2.09091</c:v>
                </c:pt>
                <c:pt idx="19846">
                  <c:v>3.09158</c:v>
                </c:pt>
                <c:pt idx="19847">
                  <c:v>4.5306600000000001</c:v>
                </c:pt>
                <c:pt idx="19848">
                  <c:v>6.6032099999999998</c:v>
                </c:pt>
                <c:pt idx="19849">
                  <c:v>9.5734899999999996</c:v>
                </c:pt>
                <c:pt idx="19850">
                  <c:v>12.022600000000001</c:v>
                </c:pt>
                <c:pt idx="19851">
                  <c:v>12.530200000000001</c:v>
                </c:pt>
                <c:pt idx="19852">
                  <c:v>11.3567</c:v>
                </c:pt>
                <c:pt idx="19853">
                  <c:v>8.5994600000000005</c:v>
                </c:pt>
                <c:pt idx="19854">
                  <c:v>5.6001700000000003</c:v>
                </c:pt>
                <c:pt idx="19855">
                  <c:v>3.4868299999999999</c:v>
                </c:pt>
                <c:pt idx="19856">
                  <c:v>2.4708199999999998</c:v>
                </c:pt>
                <c:pt idx="19857">
                  <c:v>2.2768899999999999</c:v>
                </c:pt>
                <c:pt idx="19858">
                  <c:v>2.2916799999999999</c:v>
                </c:pt>
                <c:pt idx="19859">
                  <c:v>2.0514100000000002</c:v>
                </c:pt>
                <c:pt idx="19860">
                  <c:v>1.5854200000000001</c:v>
                </c:pt>
                <c:pt idx="19861">
                  <c:v>1.25485</c:v>
                </c:pt>
                <c:pt idx="19862">
                  <c:v>1.1990700000000001</c:v>
                </c:pt>
                <c:pt idx="19863">
                  <c:v>1.4262300000000001</c:v>
                </c:pt>
                <c:pt idx="19864">
                  <c:v>1.63463</c:v>
                </c:pt>
                <c:pt idx="19865">
                  <c:v>1.7401800000000001</c:v>
                </c:pt>
                <c:pt idx="19866">
                  <c:v>2.0346299999999999</c:v>
                </c:pt>
                <c:pt idx="19867">
                  <c:v>2.1148799999999999</c:v>
                </c:pt>
                <c:pt idx="19868">
                  <c:v>1.73607</c:v>
                </c:pt>
                <c:pt idx="19869">
                  <c:v>1.3608800000000001</c:v>
                </c:pt>
                <c:pt idx="19870">
                  <c:v>1.37</c:v>
                </c:pt>
                <c:pt idx="19871">
                  <c:v>1.85415</c:v>
                </c:pt>
                <c:pt idx="19872">
                  <c:v>2.48203</c:v>
                </c:pt>
                <c:pt idx="19873">
                  <c:v>2.6517300000000001</c:v>
                </c:pt>
                <c:pt idx="19874">
                  <c:v>2.2872699999999999</c:v>
                </c:pt>
                <c:pt idx="19875">
                  <c:v>1.8736299999999999</c:v>
                </c:pt>
                <c:pt idx="19876">
                  <c:v>1.6269199999999999</c:v>
                </c:pt>
                <c:pt idx="19877">
                  <c:v>1.3942300000000001</c:v>
                </c:pt>
                <c:pt idx="19878">
                  <c:v>1.3569</c:v>
                </c:pt>
                <c:pt idx="19879">
                  <c:v>1.37154</c:v>
                </c:pt>
                <c:pt idx="19880">
                  <c:v>1.31497</c:v>
                </c:pt>
                <c:pt idx="19881">
                  <c:v>1.3294600000000001</c:v>
                </c:pt>
                <c:pt idx="19882">
                  <c:v>1.61249</c:v>
                </c:pt>
                <c:pt idx="19883">
                  <c:v>2.1099800000000002</c:v>
                </c:pt>
                <c:pt idx="19884">
                  <c:v>2.4656400000000001</c:v>
                </c:pt>
                <c:pt idx="19885">
                  <c:v>2.6385700000000001</c:v>
                </c:pt>
                <c:pt idx="19886">
                  <c:v>2.8971499999999999</c:v>
                </c:pt>
                <c:pt idx="19887">
                  <c:v>2.9518200000000001</c:v>
                </c:pt>
                <c:pt idx="19888">
                  <c:v>2.6761400000000002</c:v>
                </c:pt>
                <c:pt idx="19889">
                  <c:v>2.46746</c:v>
                </c:pt>
                <c:pt idx="19890">
                  <c:v>2.3177099999999999</c:v>
                </c:pt>
                <c:pt idx="19891">
                  <c:v>2.4131900000000002</c:v>
                </c:pt>
                <c:pt idx="19892">
                  <c:v>2.6567599999999998</c:v>
                </c:pt>
                <c:pt idx="19893">
                  <c:v>2.7537699999999998</c:v>
                </c:pt>
                <c:pt idx="19894">
                  <c:v>2.61713</c:v>
                </c:pt>
                <c:pt idx="19895">
                  <c:v>2.3757199999999998</c:v>
                </c:pt>
                <c:pt idx="19896">
                  <c:v>2.2734399999999999</c:v>
                </c:pt>
                <c:pt idx="19897">
                  <c:v>2.4759699999999998</c:v>
                </c:pt>
                <c:pt idx="19898">
                  <c:v>2.6963200000000001</c:v>
                </c:pt>
                <c:pt idx="19899">
                  <c:v>2.7928600000000001</c:v>
                </c:pt>
                <c:pt idx="19900">
                  <c:v>2.7454900000000002</c:v>
                </c:pt>
                <c:pt idx="19901">
                  <c:v>2.6064699999999998</c:v>
                </c:pt>
                <c:pt idx="19902">
                  <c:v>2.41466</c:v>
                </c:pt>
                <c:pt idx="19903">
                  <c:v>2.1490800000000001</c:v>
                </c:pt>
                <c:pt idx="19904">
                  <c:v>1.8344</c:v>
                </c:pt>
                <c:pt idx="19905">
                  <c:v>1.41865</c:v>
                </c:pt>
                <c:pt idx="19906">
                  <c:v>1.3913500000000001</c:v>
                </c:pt>
                <c:pt idx="19907">
                  <c:v>1.9047099999999999</c:v>
                </c:pt>
                <c:pt idx="19908">
                  <c:v>2.6600299999999999</c:v>
                </c:pt>
                <c:pt idx="19909">
                  <c:v>2.98759</c:v>
                </c:pt>
                <c:pt idx="19910">
                  <c:v>2.6389100000000001</c:v>
                </c:pt>
                <c:pt idx="19911">
                  <c:v>1.9912099999999999</c:v>
                </c:pt>
                <c:pt idx="19912">
                  <c:v>1.42225</c:v>
                </c:pt>
                <c:pt idx="19913">
                  <c:v>1.1389100000000001</c:v>
                </c:pt>
                <c:pt idx="19914">
                  <c:v>0.99737200000000004</c:v>
                </c:pt>
                <c:pt idx="19915">
                  <c:v>0.95790399999999998</c:v>
                </c:pt>
                <c:pt idx="19916">
                  <c:v>1.05331</c:v>
                </c:pt>
                <c:pt idx="19917">
                  <c:v>1.1490400000000001</c:v>
                </c:pt>
                <c:pt idx="19918">
                  <c:v>1.0586100000000001</c:v>
                </c:pt>
                <c:pt idx="19919">
                  <c:v>0.96540800000000004</c:v>
                </c:pt>
                <c:pt idx="19920">
                  <c:v>1.0091699999999999</c:v>
                </c:pt>
                <c:pt idx="19921">
                  <c:v>1.0521199999999999</c:v>
                </c:pt>
                <c:pt idx="19922">
                  <c:v>1.08413</c:v>
                </c:pt>
                <c:pt idx="19923">
                  <c:v>1.17791</c:v>
                </c:pt>
                <c:pt idx="19924">
                  <c:v>1.2445999999999999</c:v>
                </c:pt>
                <c:pt idx="19925">
                  <c:v>1.2105999999999999</c:v>
                </c:pt>
                <c:pt idx="19926">
                  <c:v>1.16778</c:v>
                </c:pt>
                <c:pt idx="19927">
                  <c:v>1.10971</c:v>
                </c:pt>
                <c:pt idx="19928">
                  <c:v>1.0869599999999999</c:v>
                </c:pt>
                <c:pt idx="19929">
                  <c:v>1.24596</c:v>
                </c:pt>
                <c:pt idx="19930">
                  <c:v>1.4729000000000001</c:v>
                </c:pt>
                <c:pt idx="19931">
                  <c:v>1.65659</c:v>
                </c:pt>
                <c:pt idx="19932">
                  <c:v>1.67187</c:v>
                </c:pt>
                <c:pt idx="19933">
                  <c:v>1.44075</c:v>
                </c:pt>
                <c:pt idx="19934">
                  <c:v>1.2211799999999999</c:v>
                </c:pt>
                <c:pt idx="19935">
                  <c:v>1.10826</c:v>
                </c:pt>
                <c:pt idx="19936">
                  <c:v>1.0926899999999999</c:v>
                </c:pt>
                <c:pt idx="19937">
                  <c:v>1.1383000000000001</c:v>
                </c:pt>
                <c:pt idx="19938">
                  <c:v>1.21082</c:v>
                </c:pt>
                <c:pt idx="19939">
                  <c:v>1.4305399999999999</c:v>
                </c:pt>
                <c:pt idx="19940">
                  <c:v>1.74241</c:v>
                </c:pt>
                <c:pt idx="19941">
                  <c:v>1.9559800000000001</c:v>
                </c:pt>
                <c:pt idx="19942">
                  <c:v>2.0707200000000001</c:v>
                </c:pt>
                <c:pt idx="19943">
                  <c:v>2.0246900000000001</c:v>
                </c:pt>
                <c:pt idx="19944">
                  <c:v>1.73855</c:v>
                </c:pt>
                <c:pt idx="19945">
                  <c:v>1.47113</c:v>
                </c:pt>
                <c:pt idx="19946">
                  <c:v>1.5031699999999999</c:v>
                </c:pt>
                <c:pt idx="19947">
                  <c:v>1.7454000000000001</c:v>
                </c:pt>
                <c:pt idx="19948">
                  <c:v>2.0955599999999999</c:v>
                </c:pt>
                <c:pt idx="19949">
                  <c:v>2.8256000000000001</c:v>
                </c:pt>
                <c:pt idx="19950">
                  <c:v>4.0116500000000004</c:v>
                </c:pt>
                <c:pt idx="19951">
                  <c:v>5.4440999999999997</c:v>
                </c:pt>
                <c:pt idx="19952">
                  <c:v>6.3104699999999996</c:v>
                </c:pt>
                <c:pt idx="19953">
                  <c:v>5.7179599999999997</c:v>
                </c:pt>
                <c:pt idx="19954">
                  <c:v>4.3064600000000004</c:v>
                </c:pt>
                <c:pt idx="19955">
                  <c:v>3.1491500000000001</c:v>
                </c:pt>
                <c:pt idx="19956">
                  <c:v>2.3255400000000002</c:v>
                </c:pt>
                <c:pt idx="19957">
                  <c:v>1.7906299999999999</c:v>
                </c:pt>
                <c:pt idx="19958">
                  <c:v>1.4530400000000001</c:v>
                </c:pt>
                <c:pt idx="19959">
                  <c:v>1.22156</c:v>
                </c:pt>
                <c:pt idx="19960">
                  <c:v>1.0942400000000001</c:v>
                </c:pt>
                <c:pt idx="19961">
                  <c:v>1.0517099999999999</c:v>
                </c:pt>
                <c:pt idx="19962">
                  <c:v>1.1217200000000001</c:v>
                </c:pt>
                <c:pt idx="19963">
                  <c:v>1.31247</c:v>
                </c:pt>
                <c:pt idx="19964">
                  <c:v>1.5031399999999999</c:v>
                </c:pt>
                <c:pt idx="19965">
                  <c:v>1.7121299999999999</c:v>
                </c:pt>
                <c:pt idx="19966">
                  <c:v>1.7230399999999999</c:v>
                </c:pt>
                <c:pt idx="19967">
                  <c:v>1.3593999999999999</c:v>
                </c:pt>
                <c:pt idx="19968">
                  <c:v>1.0385500000000001</c:v>
                </c:pt>
                <c:pt idx="19969">
                  <c:v>0.90142299999999997</c:v>
                </c:pt>
                <c:pt idx="19970">
                  <c:v>0.84583799999999998</c:v>
                </c:pt>
                <c:pt idx="19971">
                  <c:v>0.80782699999999996</c:v>
                </c:pt>
                <c:pt idx="19972">
                  <c:v>0.893092</c:v>
                </c:pt>
                <c:pt idx="19973">
                  <c:v>1.1213</c:v>
                </c:pt>
                <c:pt idx="19974">
                  <c:v>1.27966</c:v>
                </c:pt>
                <c:pt idx="19975">
                  <c:v>1.14008</c:v>
                </c:pt>
                <c:pt idx="19976">
                  <c:v>0.88165499999999997</c:v>
                </c:pt>
                <c:pt idx="19977">
                  <c:v>0.74496499999999999</c:v>
                </c:pt>
                <c:pt idx="19978">
                  <c:v>0.65715999999999997</c:v>
                </c:pt>
                <c:pt idx="19979">
                  <c:v>0.59609100000000004</c:v>
                </c:pt>
                <c:pt idx="19980">
                  <c:v>0.60861500000000002</c:v>
                </c:pt>
                <c:pt idx="19981">
                  <c:v>0.69047800000000004</c:v>
                </c:pt>
                <c:pt idx="19982">
                  <c:v>0.85758800000000002</c:v>
                </c:pt>
                <c:pt idx="19983">
                  <c:v>1.0825</c:v>
                </c:pt>
                <c:pt idx="19984">
                  <c:v>1.23153</c:v>
                </c:pt>
                <c:pt idx="19985">
                  <c:v>1.2329399999999999</c:v>
                </c:pt>
                <c:pt idx="19986">
                  <c:v>1.1675899999999999</c:v>
                </c:pt>
                <c:pt idx="19987">
                  <c:v>1.22922</c:v>
                </c:pt>
                <c:pt idx="19988">
                  <c:v>1.5384100000000001</c:v>
                </c:pt>
                <c:pt idx="19989">
                  <c:v>2.0212500000000002</c:v>
                </c:pt>
                <c:pt idx="19990">
                  <c:v>2.3529100000000001</c:v>
                </c:pt>
                <c:pt idx="19991">
                  <c:v>2.1771699999999998</c:v>
                </c:pt>
                <c:pt idx="19992">
                  <c:v>1.6161099999999999</c:v>
                </c:pt>
                <c:pt idx="19993">
                  <c:v>1.08138</c:v>
                </c:pt>
                <c:pt idx="19994">
                  <c:v>0.816357</c:v>
                </c:pt>
                <c:pt idx="19995">
                  <c:v>0.77259500000000003</c:v>
                </c:pt>
                <c:pt idx="19996">
                  <c:v>0.79426200000000002</c:v>
                </c:pt>
                <c:pt idx="19997">
                  <c:v>0.787381</c:v>
                </c:pt>
                <c:pt idx="19998">
                  <c:v>0.83187599999999995</c:v>
                </c:pt>
                <c:pt idx="19999">
                  <c:v>0.932755</c:v>
                </c:pt>
                <c:pt idx="20000">
                  <c:v>0.90113399999999999</c:v>
                </c:pt>
                <c:pt idx="20001">
                  <c:v>0.77316300000000004</c:v>
                </c:pt>
                <c:pt idx="20002">
                  <c:v>0.72411300000000001</c:v>
                </c:pt>
                <c:pt idx="20003">
                  <c:v>0.691307</c:v>
                </c:pt>
                <c:pt idx="20004">
                  <c:v>0.70865699999999998</c:v>
                </c:pt>
                <c:pt idx="20005">
                  <c:v>0.76047399999999998</c:v>
                </c:pt>
                <c:pt idx="20006">
                  <c:v>0.79998800000000003</c:v>
                </c:pt>
                <c:pt idx="20007">
                  <c:v>0.88393900000000003</c:v>
                </c:pt>
                <c:pt idx="20008">
                  <c:v>1.0537700000000001</c:v>
                </c:pt>
                <c:pt idx="20009">
                  <c:v>1.17621</c:v>
                </c:pt>
                <c:pt idx="20010">
                  <c:v>1.1904699999999999</c:v>
                </c:pt>
                <c:pt idx="20011">
                  <c:v>1.4206000000000001</c:v>
                </c:pt>
                <c:pt idx="20012">
                  <c:v>1.90299</c:v>
                </c:pt>
                <c:pt idx="20013">
                  <c:v>2.08189</c:v>
                </c:pt>
                <c:pt idx="20014">
                  <c:v>1.7497400000000001</c:v>
                </c:pt>
                <c:pt idx="20015">
                  <c:v>1.38957</c:v>
                </c:pt>
                <c:pt idx="20016">
                  <c:v>1.32887</c:v>
                </c:pt>
                <c:pt idx="20017">
                  <c:v>1.3604700000000001</c:v>
                </c:pt>
                <c:pt idx="20018">
                  <c:v>1.2662100000000001</c:v>
                </c:pt>
                <c:pt idx="20019">
                  <c:v>1.12896</c:v>
                </c:pt>
                <c:pt idx="20020">
                  <c:v>1.1549799999999999</c:v>
                </c:pt>
                <c:pt idx="20021">
                  <c:v>1.2213400000000001</c:v>
                </c:pt>
                <c:pt idx="20022">
                  <c:v>1.1836</c:v>
                </c:pt>
                <c:pt idx="20023">
                  <c:v>1.1395299999999999</c:v>
                </c:pt>
                <c:pt idx="20024">
                  <c:v>1.2322</c:v>
                </c:pt>
                <c:pt idx="20025">
                  <c:v>1.3167899999999999</c:v>
                </c:pt>
                <c:pt idx="20026">
                  <c:v>1.3517600000000001</c:v>
                </c:pt>
                <c:pt idx="20027">
                  <c:v>1.45777</c:v>
                </c:pt>
                <c:pt idx="20028">
                  <c:v>1.62602</c:v>
                </c:pt>
                <c:pt idx="20029">
                  <c:v>1.78694</c:v>
                </c:pt>
                <c:pt idx="20030">
                  <c:v>1.8739399999999999</c:v>
                </c:pt>
                <c:pt idx="20031">
                  <c:v>1.9423900000000001</c:v>
                </c:pt>
                <c:pt idx="20032">
                  <c:v>2.0067699999999999</c:v>
                </c:pt>
                <c:pt idx="20033">
                  <c:v>1.85791</c:v>
                </c:pt>
                <c:pt idx="20034">
                  <c:v>1.69198</c:v>
                </c:pt>
                <c:pt idx="20035">
                  <c:v>1.6483699999999999</c:v>
                </c:pt>
                <c:pt idx="20036">
                  <c:v>1.62629</c:v>
                </c:pt>
                <c:pt idx="20037">
                  <c:v>1.72143</c:v>
                </c:pt>
                <c:pt idx="20038">
                  <c:v>2.0228299999999999</c:v>
                </c:pt>
                <c:pt idx="20039">
                  <c:v>2.3175400000000002</c:v>
                </c:pt>
                <c:pt idx="20040">
                  <c:v>2.2869999999999999</c:v>
                </c:pt>
                <c:pt idx="20041">
                  <c:v>2.0075599999999998</c:v>
                </c:pt>
                <c:pt idx="20042">
                  <c:v>1.77711</c:v>
                </c:pt>
                <c:pt idx="20043">
                  <c:v>1.7530300000000001</c:v>
                </c:pt>
                <c:pt idx="20044">
                  <c:v>1.7682</c:v>
                </c:pt>
                <c:pt idx="20045">
                  <c:v>1.81043</c:v>
                </c:pt>
                <c:pt idx="20046">
                  <c:v>1.788</c:v>
                </c:pt>
                <c:pt idx="20047">
                  <c:v>1.65032</c:v>
                </c:pt>
                <c:pt idx="20048">
                  <c:v>1.49613</c:v>
                </c:pt>
                <c:pt idx="20049">
                  <c:v>1.49004</c:v>
                </c:pt>
                <c:pt idx="20050">
                  <c:v>1.54837</c:v>
                </c:pt>
                <c:pt idx="20051">
                  <c:v>1.5730599999999999</c:v>
                </c:pt>
                <c:pt idx="20052">
                  <c:v>1.5864499999999999</c:v>
                </c:pt>
                <c:pt idx="20053">
                  <c:v>1.76075</c:v>
                </c:pt>
                <c:pt idx="20054">
                  <c:v>2.0443899999999999</c:v>
                </c:pt>
                <c:pt idx="20055">
                  <c:v>2.1162999999999998</c:v>
                </c:pt>
                <c:pt idx="20056">
                  <c:v>2.0596700000000001</c:v>
                </c:pt>
                <c:pt idx="20057">
                  <c:v>2.2356799999999999</c:v>
                </c:pt>
                <c:pt idx="20058">
                  <c:v>2.23889</c:v>
                </c:pt>
                <c:pt idx="20059">
                  <c:v>1.8543099999999999</c:v>
                </c:pt>
                <c:pt idx="20060">
                  <c:v>1.59887</c:v>
                </c:pt>
                <c:pt idx="20061">
                  <c:v>1.42422</c:v>
                </c:pt>
                <c:pt idx="20062">
                  <c:v>1.24549</c:v>
                </c:pt>
                <c:pt idx="20063">
                  <c:v>1.1188199999999999</c:v>
                </c:pt>
                <c:pt idx="20064">
                  <c:v>1.1436200000000001</c:v>
                </c:pt>
                <c:pt idx="20065">
                  <c:v>1.2838799999999999</c:v>
                </c:pt>
                <c:pt idx="20066">
                  <c:v>1.4410499999999999</c:v>
                </c:pt>
                <c:pt idx="20067">
                  <c:v>1.6954</c:v>
                </c:pt>
                <c:pt idx="20068">
                  <c:v>2.1559400000000002</c:v>
                </c:pt>
                <c:pt idx="20069">
                  <c:v>2.55687</c:v>
                </c:pt>
                <c:pt idx="20070">
                  <c:v>2.73767</c:v>
                </c:pt>
                <c:pt idx="20071">
                  <c:v>2.60947</c:v>
                </c:pt>
                <c:pt idx="20072">
                  <c:v>2.32483</c:v>
                </c:pt>
                <c:pt idx="20073">
                  <c:v>1.98664</c:v>
                </c:pt>
                <c:pt idx="20074">
                  <c:v>1.70323</c:v>
                </c:pt>
                <c:pt idx="20075">
                  <c:v>1.6208800000000001</c:v>
                </c:pt>
                <c:pt idx="20076">
                  <c:v>1.7201200000000001</c:v>
                </c:pt>
                <c:pt idx="20077">
                  <c:v>1.7472700000000001</c:v>
                </c:pt>
                <c:pt idx="20078">
                  <c:v>1.7163900000000001</c:v>
                </c:pt>
                <c:pt idx="20079">
                  <c:v>1.5887100000000001</c:v>
                </c:pt>
                <c:pt idx="20080">
                  <c:v>1.5789500000000001</c:v>
                </c:pt>
                <c:pt idx="20081">
                  <c:v>1.88947</c:v>
                </c:pt>
                <c:pt idx="20082">
                  <c:v>2.4763600000000001</c:v>
                </c:pt>
                <c:pt idx="20083">
                  <c:v>2.8188300000000002</c:v>
                </c:pt>
                <c:pt idx="20084">
                  <c:v>2.4631099999999999</c:v>
                </c:pt>
                <c:pt idx="20085">
                  <c:v>1.79895</c:v>
                </c:pt>
                <c:pt idx="20086">
                  <c:v>1.32609</c:v>
                </c:pt>
                <c:pt idx="20087">
                  <c:v>1.14594</c:v>
                </c:pt>
                <c:pt idx="20088">
                  <c:v>1.2293700000000001</c:v>
                </c:pt>
                <c:pt idx="20089">
                  <c:v>1.4933000000000001</c:v>
                </c:pt>
                <c:pt idx="20090">
                  <c:v>1.85947</c:v>
                </c:pt>
                <c:pt idx="20091">
                  <c:v>2.0927600000000002</c:v>
                </c:pt>
                <c:pt idx="20092">
                  <c:v>1.9685600000000001</c:v>
                </c:pt>
                <c:pt idx="20093">
                  <c:v>1.7332000000000001</c:v>
                </c:pt>
                <c:pt idx="20094">
                  <c:v>1.41696</c:v>
                </c:pt>
                <c:pt idx="20095">
                  <c:v>1.07043</c:v>
                </c:pt>
                <c:pt idx="20096">
                  <c:v>0.89626399999999995</c:v>
                </c:pt>
                <c:pt idx="20097">
                  <c:v>0.84968399999999999</c:v>
                </c:pt>
                <c:pt idx="20098">
                  <c:v>0.81510499999999997</c:v>
                </c:pt>
                <c:pt idx="20099">
                  <c:v>0.81564599999999998</c:v>
                </c:pt>
                <c:pt idx="20100">
                  <c:v>1.0083899999999999</c:v>
                </c:pt>
                <c:pt idx="20101">
                  <c:v>1.2603200000000001</c:v>
                </c:pt>
                <c:pt idx="20102">
                  <c:v>1.3176000000000001</c:v>
                </c:pt>
                <c:pt idx="20103">
                  <c:v>1.2879799999999999</c:v>
                </c:pt>
                <c:pt idx="20104">
                  <c:v>1.39995</c:v>
                </c:pt>
                <c:pt idx="20105">
                  <c:v>1.5783</c:v>
                </c:pt>
                <c:pt idx="20106">
                  <c:v>1.6094299999999999</c:v>
                </c:pt>
                <c:pt idx="20107">
                  <c:v>1.5883400000000001</c:v>
                </c:pt>
                <c:pt idx="20108">
                  <c:v>1.4992799999999999</c:v>
                </c:pt>
                <c:pt idx="20109">
                  <c:v>1.45885</c:v>
                </c:pt>
                <c:pt idx="20110">
                  <c:v>1.8301400000000001</c:v>
                </c:pt>
                <c:pt idx="20111">
                  <c:v>2.5278900000000002</c:v>
                </c:pt>
                <c:pt idx="20112">
                  <c:v>2.8576199999999998</c:v>
                </c:pt>
                <c:pt idx="20113">
                  <c:v>2.78701</c:v>
                </c:pt>
                <c:pt idx="20114">
                  <c:v>3.0923799999999999</c:v>
                </c:pt>
                <c:pt idx="20115">
                  <c:v>3.4782700000000002</c:v>
                </c:pt>
                <c:pt idx="20116">
                  <c:v>3.6126999999999998</c:v>
                </c:pt>
                <c:pt idx="20117">
                  <c:v>3.7837299999999998</c:v>
                </c:pt>
                <c:pt idx="20118">
                  <c:v>4.0616599999999998</c:v>
                </c:pt>
                <c:pt idx="20119">
                  <c:v>3.7546900000000001</c:v>
                </c:pt>
                <c:pt idx="20120">
                  <c:v>2.6461600000000001</c:v>
                </c:pt>
                <c:pt idx="20121">
                  <c:v>1.8659300000000001</c:v>
                </c:pt>
                <c:pt idx="20122">
                  <c:v>1.50804</c:v>
                </c:pt>
                <c:pt idx="20123">
                  <c:v>1.4600500000000001</c:v>
                </c:pt>
                <c:pt idx="20124">
                  <c:v>1.7221500000000001</c:v>
                </c:pt>
                <c:pt idx="20125">
                  <c:v>2.0266799999999998</c:v>
                </c:pt>
                <c:pt idx="20126">
                  <c:v>2.0104500000000001</c:v>
                </c:pt>
                <c:pt idx="20127">
                  <c:v>1.7269399999999999</c:v>
                </c:pt>
                <c:pt idx="20128">
                  <c:v>1.3423</c:v>
                </c:pt>
                <c:pt idx="20129">
                  <c:v>1.02247</c:v>
                </c:pt>
                <c:pt idx="20130">
                  <c:v>0.86004599999999998</c:v>
                </c:pt>
                <c:pt idx="20131">
                  <c:v>0.77685599999999999</c:v>
                </c:pt>
                <c:pt idx="20132">
                  <c:v>0.74392599999999998</c:v>
                </c:pt>
                <c:pt idx="20133">
                  <c:v>0.75081200000000003</c:v>
                </c:pt>
                <c:pt idx="20134">
                  <c:v>0.74915699999999996</c:v>
                </c:pt>
                <c:pt idx="20135">
                  <c:v>0.77885499999999996</c:v>
                </c:pt>
                <c:pt idx="20136">
                  <c:v>0.95270699999999997</c:v>
                </c:pt>
                <c:pt idx="20137">
                  <c:v>1.32301</c:v>
                </c:pt>
                <c:pt idx="20138">
                  <c:v>1.6235299999999999</c:v>
                </c:pt>
                <c:pt idx="20139">
                  <c:v>1.5888599999999999</c:v>
                </c:pt>
                <c:pt idx="20140">
                  <c:v>1.53233</c:v>
                </c:pt>
                <c:pt idx="20141">
                  <c:v>1.60693</c:v>
                </c:pt>
                <c:pt idx="20142">
                  <c:v>1.7555400000000001</c:v>
                </c:pt>
                <c:pt idx="20143">
                  <c:v>1.72265</c:v>
                </c:pt>
                <c:pt idx="20144">
                  <c:v>1.34978</c:v>
                </c:pt>
                <c:pt idx="20145">
                  <c:v>0.95082199999999994</c:v>
                </c:pt>
                <c:pt idx="20146">
                  <c:v>0.73344299999999996</c:v>
                </c:pt>
                <c:pt idx="20147">
                  <c:v>0.68904900000000002</c:v>
                </c:pt>
                <c:pt idx="20148">
                  <c:v>0.69568099999999999</c:v>
                </c:pt>
                <c:pt idx="20149">
                  <c:v>0.65531700000000004</c:v>
                </c:pt>
                <c:pt idx="20150">
                  <c:v>0.57430199999999998</c:v>
                </c:pt>
                <c:pt idx="20151">
                  <c:v>0.55540599999999996</c:v>
                </c:pt>
                <c:pt idx="20152">
                  <c:v>0.65664999999999996</c:v>
                </c:pt>
                <c:pt idx="20153">
                  <c:v>0.87170300000000001</c:v>
                </c:pt>
                <c:pt idx="20154">
                  <c:v>1.06318</c:v>
                </c:pt>
                <c:pt idx="20155">
                  <c:v>1.1273500000000001</c:v>
                </c:pt>
                <c:pt idx="20156">
                  <c:v>1.25031</c:v>
                </c:pt>
                <c:pt idx="20157">
                  <c:v>1.5081199999999999</c:v>
                </c:pt>
                <c:pt idx="20158">
                  <c:v>1.7202599999999999</c:v>
                </c:pt>
                <c:pt idx="20159">
                  <c:v>1.81951</c:v>
                </c:pt>
                <c:pt idx="20160">
                  <c:v>1.83612</c:v>
                </c:pt>
                <c:pt idx="20161">
                  <c:v>1.7627600000000001</c:v>
                </c:pt>
                <c:pt idx="20162">
                  <c:v>1.58796</c:v>
                </c:pt>
                <c:pt idx="20163">
                  <c:v>1.48712</c:v>
                </c:pt>
                <c:pt idx="20164">
                  <c:v>1.3870899999999999</c:v>
                </c:pt>
                <c:pt idx="20165">
                  <c:v>1.22061</c:v>
                </c:pt>
                <c:pt idx="20166">
                  <c:v>1.1888700000000001</c:v>
                </c:pt>
                <c:pt idx="20167">
                  <c:v>1.2581199999999999</c:v>
                </c:pt>
                <c:pt idx="20168">
                  <c:v>1.3731</c:v>
                </c:pt>
                <c:pt idx="20169">
                  <c:v>1.3948400000000001</c:v>
                </c:pt>
                <c:pt idx="20170">
                  <c:v>1.3860399999999999</c:v>
                </c:pt>
                <c:pt idx="20171">
                  <c:v>1.3724799999999999</c:v>
                </c:pt>
                <c:pt idx="20172">
                  <c:v>1.3266800000000001</c:v>
                </c:pt>
                <c:pt idx="20173">
                  <c:v>1.1982200000000001</c:v>
                </c:pt>
                <c:pt idx="20174">
                  <c:v>1.0684199999999999</c:v>
                </c:pt>
                <c:pt idx="20175">
                  <c:v>1.0373699999999999</c:v>
                </c:pt>
                <c:pt idx="20176">
                  <c:v>1.07592</c:v>
                </c:pt>
                <c:pt idx="20177">
                  <c:v>1.08443</c:v>
                </c:pt>
                <c:pt idx="20178">
                  <c:v>1.0552600000000001</c:v>
                </c:pt>
                <c:pt idx="20179">
                  <c:v>1.01711</c:v>
                </c:pt>
                <c:pt idx="20180">
                  <c:v>0.95776099999999997</c:v>
                </c:pt>
                <c:pt idx="20181">
                  <c:v>0.86567700000000003</c:v>
                </c:pt>
                <c:pt idx="20182">
                  <c:v>1.02887</c:v>
                </c:pt>
                <c:pt idx="20183">
                  <c:v>1.5557399999999999</c:v>
                </c:pt>
                <c:pt idx="20184">
                  <c:v>2.0005899999999999</c:v>
                </c:pt>
                <c:pt idx="20185">
                  <c:v>1.9151</c:v>
                </c:pt>
                <c:pt idx="20186">
                  <c:v>1.6129899999999999</c:v>
                </c:pt>
                <c:pt idx="20187">
                  <c:v>1.45522</c:v>
                </c:pt>
                <c:pt idx="20188">
                  <c:v>1.4670700000000001</c:v>
                </c:pt>
                <c:pt idx="20189">
                  <c:v>1.72384</c:v>
                </c:pt>
                <c:pt idx="20190">
                  <c:v>2.0130499999999998</c:v>
                </c:pt>
                <c:pt idx="20191">
                  <c:v>2.0442</c:v>
                </c:pt>
                <c:pt idx="20192">
                  <c:v>1.9186000000000001</c:v>
                </c:pt>
                <c:pt idx="20193">
                  <c:v>1.7956799999999999</c:v>
                </c:pt>
                <c:pt idx="20194">
                  <c:v>2.1214200000000001</c:v>
                </c:pt>
                <c:pt idx="20195">
                  <c:v>2.7883499999999999</c:v>
                </c:pt>
                <c:pt idx="20196">
                  <c:v>2.8047399999999998</c:v>
                </c:pt>
                <c:pt idx="20197">
                  <c:v>2.0652900000000001</c:v>
                </c:pt>
                <c:pt idx="20198">
                  <c:v>1.4331700000000001</c:v>
                </c:pt>
                <c:pt idx="20199">
                  <c:v>1.0563800000000001</c:v>
                </c:pt>
                <c:pt idx="20200">
                  <c:v>0.84684899999999996</c:v>
                </c:pt>
                <c:pt idx="20201">
                  <c:v>0.81167999999999996</c:v>
                </c:pt>
                <c:pt idx="20202">
                  <c:v>0.95723899999999995</c:v>
                </c:pt>
                <c:pt idx="20203">
                  <c:v>1.17066</c:v>
                </c:pt>
                <c:pt idx="20204">
                  <c:v>1.3748400000000001</c:v>
                </c:pt>
                <c:pt idx="20205">
                  <c:v>1.6451100000000001</c:v>
                </c:pt>
                <c:pt idx="20206">
                  <c:v>1.9764699999999999</c:v>
                </c:pt>
                <c:pt idx="20207">
                  <c:v>2.3299699999999999</c:v>
                </c:pt>
                <c:pt idx="20208">
                  <c:v>3.0607700000000002</c:v>
                </c:pt>
                <c:pt idx="20209">
                  <c:v>3.7962199999999999</c:v>
                </c:pt>
                <c:pt idx="20210">
                  <c:v>3.8163</c:v>
                </c:pt>
                <c:pt idx="20211">
                  <c:v>3.4110299999999998</c:v>
                </c:pt>
                <c:pt idx="20212">
                  <c:v>2.91656</c:v>
                </c:pt>
                <c:pt idx="20213">
                  <c:v>2.34829</c:v>
                </c:pt>
                <c:pt idx="20214">
                  <c:v>1.87188</c:v>
                </c:pt>
                <c:pt idx="20215">
                  <c:v>1.6380600000000001</c:v>
                </c:pt>
                <c:pt idx="20216">
                  <c:v>1.5704199999999999</c:v>
                </c:pt>
                <c:pt idx="20217">
                  <c:v>1.8871899999999999</c:v>
                </c:pt>
                <c:pt idx="20218">
                  <c:v>2.4165800000000002</c:v>
                </c:pt>
                <c:pt idx="20219">
                  <c:v>2.6909800000000001</c:v>
                </c:pt>
                <c:pt idx="20220">
                  <c:v>2.5700699999999999</c:v>
                </c:pt>
                <c:pt idx="20221">
                  <c:v>2.2014200000000002</c:v>
                </c:pt>
                <c:pt idx="20222">
                  <c:v>1.8385</c:v>
                </c:pt>
                <c:pt idx="20223">
                  <c:v>1.5837699999999999</c:v>
                </c:pt>
                <c:pt idx="20224">
                  <c:v>1.69034</c:v>
                </c:pt>
                <c:pt idx="20225">
                  <c:v>2.3317100000000002</c:v>
                </c:pt>
                <c:pt idx="20226">
                  <c:v>2.7595499999999999</c:v>
                </c:pt>
                <c:pt idx="20227">
                  <c:v>2.4674100000000001</c:v>
                </c:pt>
                <c:pt idx="20228">
                  <c:v>2.1549800000000001</c:v>
                </c:pt>
                <c:pt idx="20229">
                  <c:v>1.81314</c:v>
                </c:pt>
                <c:pt idx="20230">
                  <c:v>1.40587</c:v>
                </c:pt>
                <c:pt idx="20231">
                  <c:v>1.34161</c:v>
                </c:pt>
                <c:pt idx="20232">
                  <c:v>1.5466200000000001</c:v>
                </c:pt>
                <c:pt idx="20233">
                  <c:v>1.73932</c:v>
                </c:pt>
                <c:pt idx="20234">
                  <c:v>1.7050000000000001</c:v>
                </c:pt>
                <c:pt idx="20235">
                  <c:v>1.5740700000000001</c:v>
                </c:pt>
                <c:pt idx="20236">
                  <c:v>1.71858</c:v>
                </c:pt>
                <c:pt idx="20237">
                  <c:v>2.0522</c:v>
                </c:pt>
                <c:pt idx="20238">
                  <c:v>2.41316</c:v>
                </c:pt>
                <c:pt idx="20239">
                  <c:v>2.5118800000000001</c:v>
                </c:pt>
                <c:pt idx="20240">
                  <c:v>2.1629200000000002</c:v>
                </c:pt>
                <c:pt idx="20241">
                  <c:v>1.6285499999999999</c:v>
                </c:pt>
                <c:pt idx="20242">
                  <c:v>1.2733000000000001</c:v>
                </c:pt>
                <c:pt idx="20243">
                  <c:v>1.0374000000000001</c:v>
                </c:pt>
                <c:pt idx="20244">
                  <c:v>0.84644600000000003</c:v>
                </c:pt>
                <c:pt idx="20245">
                  <c:v>0.67220500000000005</c:v>
                </c:pt>
                <c:pt idx="20246">
                  <c:v>0.71094000000000002</c:v>
                </c:pt>
                <c:pt idx="20247">
                  <c:v>0.67599299999999996</c:v>
                </c:pt>
                <c:pt idx="20248">
                  <c:v>0.71793399999999996</c:v>
                </c:pt>
                <c:pt idx="20249">
                  <c:v>0.68387500000000001</c:v>
                </c:pt>
                <c:pt idx="20250">
                  <c:v>0.73409000000000002</c:v>
                </c:pt>
                <c:pt idx="20251">
                  <c:v>0.62173100000000003</c:v>
                </c:pt>
                <c:pt idx="20252">
                  <c:v>0.73908099999999999</c:v>
                </c:pt>
                <c:pt idx="20253">
                  <c:v>0.78076000000000001</c:v>
                </c:pt>
                <c:pt idx="20254">
                  <c:v>0.86731000000000003</c:v>
                </c:pt>
                <c:pt idx="20255">
                  <c:v>0.91272600000000004</c:v>
                </c:pt>
                <c:pt idx="20256">
                  <c:v>0.92824300000000004</c:v>
                </c:pt>
                <c:pt idx="20257">
                  <c:v>1.0468599999999999</c:v>
                </c:pt>
                <c:pt idx="20258">
                  <c:v>1.2163999999999999</c:v>
                </c:pt>
                <c:pt idx="20259">
                  <c:v>1.3368800000000001</c:v>
                </c:pt>
                <c:pt idx="20260">
                  <c:v>1.3472500000000001</c:v>
                </c:pt>
                <c:pt idx="20261">
                  <c:v>1.3338300000000001</c:v>
                </c:pt>
                <c:pt idx="20262">
                  <c:v>1.3492900000000001</c:v>
                </c:pt>
                <c:pt idx="20263">
                  <c:v>1.4347399999999999</c:v>
                </c:pt>
                <c:pt idx="20264">
                  <c:v>1.52363</c:v>
                </c:pt>
                <c:pt idx="20265">
                  <c:v>1.5707</c:v>
                </c:pt>
                <c:pt idx="20266">
                  <c:v>1.66747</c:v>
                </c:pt>
                <c:pt idx="20267">
                  <c:v>1.7560800000000001</c:v>
                </c:pt>
                <c:pt idx="20268">
                  <c:v>1.78613</c:v>
                </c:pt>
                <c:pt idx="20269">
                  <c:v>2.0554399999999999</c:v>
                </c:pt>
                <c:pt idx="20270">
                  <c:v>2.6085600000000002</c:v>
                </c:pt>
                <c:pt idx="20271">
                  <c:v>2.8683000000000001</c:v>
                </c:pt>
                <c:pt idx="20272">
                  <c:v>2.4078499999999998</c:v>
                </c:pt>
                <c:pt idx="20273">
                  <c:v>1.92062</c:v>
                </c:pt>
                <c:pt idx="20274">
                  <c:v>1.5775999999999999</c:v>
                </c:pt>
                <c:pt idx="20275">
                  <c:v>1.3986700000000001</c:v>
                </c:pt>
                <c:pt idx="20276">
                  <c:v>1.3825499999999999</c:v>
                </c:pt>
                <c:pt idx="20277">
                  <c:v>1.39066</c:v>
                </c:pt>
                <c:pt idx="20278">
                  <c:v>1.3684400000000001</c:v>
                </c:pt>
                <c:pt idx="20279">
                  <c:v>1.3677999999999999</c:v>
                </c:pt>
                <c:pt idx="20280">
                  <c:v>1.48123</c:v>
                </c:pt>
                <c:pt idx="20281">
                  <c:v>1.87818</c:v>
                </c:pt>
                <c:pt idx="20282">
                  <c:v>2.3253200000000001</c:v>
                </c:pt>
                <c:pt idx="20283">
                  <c:v>2.7094299999999998</c:v>
                </c:pt>
                <c:pt idx="20284">
                  <c:v>2.8708499999999999</c:v>
                </c:pt>
                <c:pt idx="20285">
                  <c:v>2.4335399999999998</c:v>
                </c:pt>
                <c:pt idx="20286">
                  <c:v>2.0674700000000001</c:v>
                </c:pt>
                <c:pt idx="20287">
                  <c:v>2.1830799999999999</c:v>
                </c:pt>
                <c:pt idx="20288">
                  <c:v>2.4347400000000001</c:v>
                </c:pt>
                <c:pt idx="20289">
                  <c:v>2.4836200000000002</c:v>
                </c:pt>
                <c:pt idx="20290">
                  <c:v>2.3669500000000001</c:v>
                </c:pt>
                <c:pt idx="20291">
                  <c:v>2.0314299999999998</c:v>
                </c:pt>
                <c:pt idx="20292">
                  <c:v>1.75789</c:v>
                </c:pt>
                <c:pt idx="20293">
                  <c:v>1.7495099999999999</c:v>
                </c:pt>
                <c:pt idx="20294">
                  <c:v>1.80646</c:v>
                </c:pt>
                <c:pt idx="20295">
                  <c:v>1.7373700000000001</c:v>
                </c:pt>
                <c:pt idx="20296">
                  <c:v>1.7250700000000001</c:v>
                </c:pt>
                <c:pt idx="20297">
                  <c:v>1.93544</c:v>
                </c:pt>
                <c:pt idx="20298">
                  <c:v>2.2273000000000001</c:v>
                </c:pt>
                <c:pt idx="20299">
                  <c:v>2.0219299999999998</c:v>
                </c:pt>
                <c:pt idx="20300">
                  <c:v>1.6007</c:v>
                </c:pt>
                <c:pt idx="20301">
                  <c:v>1.43726</c:v>
                </c:pt>
                <c:pt idx="20302">
                  <c:v>1.2804199999999999</c:v>
                </c:pt>
                <c:pt idx="20303">
                  <c:v>1.03867</c:v>
                </c:pt>
                <c:pt idx="20304">
                  <c:v>1.03166</c:v>
                </c:pt>
                <c:pt idx="20305">
                  <c:v>1.2259500000000001</c:v>
                </c:pt>
                <c:pt idx="20306">
                  <c:v>1.4622999999999999</c:v>
                </c:pt>
                <c:pt idx="20307">
                  <c:v>1.75634</c:v>
                </c:pt>
                <c:pt idx="20308">
                  <c:v>1.94815</c:v>
                </c:pt>
                <c:pt idx="20309">
                  <c:v>2.1225000000000001</c:v>
                </c:pt>
                <c:pt idx="20310">
                  <c:v>2.4400599999999999</c:v>
                </c:pt>
                <c:pt idx="20311">
                  <c:v>2.3898600000000001</c:v>
                </c:pt>
                <c:pt idx="20312">
                  <c:v>1.7907999999999999</c:v>
                </c:pt>
                <c:pt idx="20313">
                  <c:v>1.19791</c:v>
                </c:pt>
                <c:pt idx="20314">
                  <c:v>0.94411900000000004</c:v>
                </c:pt>
                <c:pt idx="20315">
                  <c:v>0.88320900000000002</c:v>
                </c:pt>
                <c:pt idx="20316">
                  <c:v>0.85015700000000005</c:v>
                </c:pt>
                <c:pt idx="20317">
                  <c:v>0.71953999999999996</c:v>
                </c:pt>
                <c:pt idx="20318">
                  <c:v>0.56874999999999998</c:v>
                </c:pt>
                <c:pt idx="20319">
                  <c:v>0.54331200000000002</c:v>
                </c:pt>
                <c:pt idx="20320">
                  <c:v>0.59443199999999996</c:v>
                </c:pt>
                <c:pt idx="20321">
                  <c:v>0.65588800000000003</c:v>
                </c:pt>
                <c:pt idx="20322">
                  <c:v>0.75475599999999998</c:v>
                </c:pt>
                <c:pt idx="20323">
                  <c:v>0.98072199999999998</c:v>
                </c:pt>
                <c:pt idx="20324">
                  <c:v>1.47638</c:v>
                </c:pt>
                <c:pt idx="20325">
                  <c:v>2.4152999999999998</c:v>
                </c:pt>
                <c:pt idx="20326">
                  <c:v>3.7944300000000002</c:v>
                </c:pt>
                <c:pt idx="20327">
                  <c:v>5.1186199999999999</c:v>
                </c:pt>
                <c:pt idx="20328">
                  <c:v>5.4747599999999998</c:v>
                </c:pt>
                <c:pt idx="20329">
                  <c:v>4.5143199999999997</c:v>
                </c:pt>
                <c:pt idx="20330">
                  <c:v>3.0884100000000001</c:v>
                </c:pt>
                <c:pt idx="20331">
                  <c:v>2.08474</c:v>
                </c:pt>
                <c:pt idx="20332">
                  <c:v>1.68032</c:v>
                </c:pt>
                <c:pt idx="20333">
                  <c:v>1.7258500000000001</c:v>
                </c:pt>
                <c:pt idx="20334">
                  <c:v>1.7335199999999999</c:v>
                </c:pt>
                <c:pt idx="20335">
                  <c:v>1.5476700000000001</c:v>
                </c:pt>
                <c:pt idx="20336">
                  <c:v>1.4286300000000001</c:v>
                </c:pt>
                <c:pt idx="20337">
                  <c:v>1.3829899999999999</c:v>
                </c:pt>
                <c:pt idx="20338">
                  <c:v>1.46723</c:v>
                </c:pt>
                <c:pt idx="20339">
                  <c:v>1.48794</c:v>
                </c:pt>
                <c:pt idx="20340">
                  <c:v>1.4465600000000001</c:v>
                </c:pt>
                <c:pt idx="20341">
                  <c:v>1.49539</c:v>
                </c:pt>
                <c:pt idx="20342">
                  <c:v>1.48356</c:v>
                </c:pt>
                <c:pt idx="20343">
                  <c:v>1.44397</c:v>
                </c:pt>
                <c:pt idx="20344">
                  <c:v>1.66479</c:v>
                </c:pt>
                <c:pt idx="20345">
                  <c:v>2.0790199999999999</c:v>
                </c:pt>
                <c:pt idx="20346">
                  <c:v>2.33907</c:v>
                </c:pt>
                <c:pt idx="20347">
                  <c:v>2.2801100000000001</c:v>
                </c:pt>
                <c:pt idx="20348">
                  <c:v>2.2286100000000002</c:v>
                </c:pt>
                <c:pt idx="20349">
                  <c:v>2.4448400000000001</c:v>
                </c:pt>
                <c:pt idx="20350">
                  <c:v>2.5746500000000001</c:v>
                </c:pt>
                <c:pt idx="20351">
                  <c:v>2.1727400000000001</c:v>
                </c:pt>
                <c:pt idx="20352">
                  <c:v>1.71624</c:v>
                </c:pt>
                <c:pt idx="20353">
                  <c:v>1.5802</c:v>
                </c:pt>
                <c:pt idx="20354">
                  <c:v>1.5749</c:v>
                </c:pt>
                <c:pt idx="20355">
                  <c:v>1.4289799999999999</c:v>
                </c:pt>
                <c:pt idx="20356">
                  <c:v>1.28443</c:v>
                </c:pt>
                <c:pt idx="20357">
                  <c:v>1.43421</c:v>
                </c:pt>
                <c:pt idx="20358">
                  <c:v>1.7922899999999999</c:v>
                </c:pt>
                <c:pt idx="20359">
                  <c:v>2.4218799999999998</c:v>
                </c:pt>
                <c:pt idx="20360">
                  <c:v>3.4490799999999999</c:v>
                </c:pt>
                <c:pt idx="20361">
                  <c:v>4.3029900000000003</c:v>
                </c:pt>
                <c:pt idx="20362">
                  <c:v>4.5093399999999999</c:v>
                </c:pt>
                <c:pt idx="20363">
                  <c:v>4.1640100000000002</c:v>
                </c:pt>
                <c:pt idx="20364">
                  <c:v>3.6937099999999998</c:v>
                </c:pt>
                <c:pt idx="20365">
                  <c:v>3.4944899999999999</c:v>
                </c:pt>
                <c:pt idx="20366">
                  <c:v>3.0717300000000001</c:v>
                </c:pt>
                <c:pt idx="20367">
                  <c:v>2.3416999999999999</c:v>
                </c:pt>
                <c:pt idx="20368">
                  <c:v>2.0829800000000001</c:v>
                </c:pt>
                <c:pt idx="20369">
                  <c:v>2.2997899999999998</c:v>
                </c:pt>
                <c:pt idx="20370">
                  <c:v>2.49586</c:v>
                </c:pt>
                <c:pt idx="20371">
                  <c:v>2.3657300000000001</c:v>
                </c:pt>
                <c:pt idx="20372">
                  <c:v>2.2896299999999998</c:v>
                </c:pt>
                <c:pt idx="20373">
                  <c:v>2.5867599999999999</c:v>
                </c:pt>
                <c:pt idx="20374">
                  <c:v>2.9212699999999998</c:v>
                </c:pt>
                <c:pt idx="20375">
                  <c:v>2.8298800000000002</c:v>
                </c:pt>
                <c:pt idx="20376">
                  <c:v>2.3711799999999998</c:v>
                </c:pt>
                <c:pt idx="20377">
                  <c:v>1.8063</c:v>
                </c:pt>
                <c:pt idx="20378">
                  <c:v>1.39574</c:v>
                </c:pt>
                <c:pt idx="20379">
                  <c:v>1.25265</c:v>
                </c:pt>
                <c:pt idx="20380">
                  <c:v>1.32586</c:v>
                </c:pt>
                <c:pt idx="20381">
                  <c:v>1.61372</c:v>
                </c:pt>
                <c:pt idx="20382">
                  <c:v>1.9522600000000001</c:v>
                </c:pt>
                <c:pt idx="20383">
                  <c:v>2.08</c:v>
                </c:pt>
                <c:pt idx="20384">
                  <c:v>2.1354899999999999</c:v>
                </c:pt>
                <c:pt idx="20385">
                  <c:v>2.0643699999999998</c:v>
                </c:pt>
                <c:pt idx="20386">
                  <c:v>1.73628</c:v>
                </c:pt>
                <c:pt idx="20387">
                  <c:v>1.3891800000000001</c:v>
                </c:pt>
                <c:pt idx="20388">
                  <c:v>1.26095</c:v>
                </c:pt>
                <c:pt idx="20389">
                  <c:v>1.49471</c:v>
                </c:pt>
                <c:pt idx="20390">
                  <c:v>1.9136299999999999</c:v>
                </c:pt>
                <c:pt idx="20391">
                  <c:v>2.2511299999999999</c:v>
                </c:pt>
                <c:pt idx="20392">
                  <c:v>2.4613399999999999</c:v>
                </c:pt>
                <c:pt idx="20393">
                  <c:v>2.6308699999999998</c:v>
                </c:pt>
                <c:pt idx="20394">
                  <c:v>2.7275700000000001</c:v>
                </c:pt>
                <c:pt idx="20395">
                  <c:v>2.4602900000000001</c:v>
                </c:pt>
                <c:pt idx="20396">
                  <c:v>1.88032</c:v>
                </c:pt>
                <c:pt idx="20397">
                  <c:v>1.3798900000000001</c:v>
                </c:pt>
                <c:pt idx="20398">
                  <c:v>1.1853800000000001</c:v>
                </c:pt>
                <c:pt idx="20399">
                  <c:v>1.2285299999999999</c:v>
                </c:pt>
                <c:pt idx="20400">
                  <c:v>1.3123800000000001</c:v>
                </c:pt>
                <c:pt idx="20401">
                  <c:v>1.32168</c:v>
                </c:pt>
                <c:pt idx="20402">
                  <c:v>1.26003</c:v>
                </c:pt>
                <c:pt idx="20403">
                  <c:v>1.0800700000000001</c:v>
                </c:pt>
                <c:pt idx="20404">
                  <c:v>0.99297500000000005</c:v>
                </c:pt>
                <c:pt idx="20405">
                  <c:v>1.1509199999999999</c:v>
                </c:pt>
                <c:pt idx="20406">
                  <c:v>1.3998699999999999</c:v>
                </c:pt>
                <c:pt idx="20407">
                  <c:v>1.44292</c:v>
                </c:pt>
                <c:pt idx="20408">
                  <c:v>1.3627100000000001</c:v>
                </c:pt>
                <c:pt idx="20409">
                  <c:v>1.39819</c:v>
                </c:pt>
                <c:pt idx="20410">
                  <c:v>1.6081700000000001</c:v>
                </c:pt>
                <c:pt idx="20411">
                  <c:v>1.8908400000000001</c:v>
                </c:pt>
                <c:pt idx="20412">
                  <c:v>1.9293</c:v>
                </c:pt>
                <c:pt idx="20413">
                  <c:v>1.7414799999999999</c:v>
                </c:pt>
                <c:pt idx="20414">
                  <c:v>1.43512</c:v>
                </c:pt>
                <c:pt idx="20415">
                  <c:v>1.1974199999999999</c:v>
                </c:pt>
                <c:pt idx="20416">
                  <c:v>1.20648</c:v>
                </c:pt>
                <c:pt idx="20417">
                  <c:v>1.34859</c:v>
                </c:pt>
                <c:pt idx="20418">
                  <c:v>1.4530799999999999</c:v>
                </c:pt>
                <c:pt idx="20419">
                  <c:v>1.4660299999999999</c:v>
                </c:pt>
                <c:pt idx="20420">
                  <c:v>1.3934</c:v>
                </c:pt>
                <c:pt idx="20421">
                  <c:v>1.4127400000000001</c:v>
                </c:pt>
                <c:pt idx="20422">
                  <c:v>1.38863</c:v>
                </c:pt>
                <c:pt idx="20423">
                  <c:v>1.2170000000000001</c:v>
                </c:pt>
                <c:pt idx="20424">
                  <c:v>1.0718700000000001</c:v>
                </c:pt>
                <c:pt idx="20425">
                  <c:v>0.93348399999999998</c:v>
                </c:pt>
                <c:pt idx="20426">
                  <c:v>0.89552600000000004</c:v>
                </c:pt>
                <c:pt idx="20427">
                  <c:v>0.93713199999999997</c:v>
                </c:pt>
                <c:pt idx="20428">
                  <c:v>0.99537799999999999</c:v>
                </c:pt>
                <c:pt idx="20429">
                  <c:v>1.0220899999999999</c:v>
                </c:pt>
                <c:pt idx="20430">
                  <c:v>1.05772</c:v>
                </c:pt>
                <c:pt idx="20431">
                  <c:v>1.15872</c:v>
                </c:pt>
                <c:pt idx="20432">
                  <c:v>1.1823399999999999</c:v>
                </c:pt>
                <c:pt idx="20433">
                  <c:v>1.0324</c:v>
                </c:pt>
                <c:pt idx="20434">
                  <c:v>0.99007900000000004</c:v>
                </c:pt>
                <c:pt idx="20435">
                  <c:v>1.1928799999999999</c:v>
                </c:pt>
                <c:pt idx="20436">
                  <c:v>1.6029800000000001</c:v>
                </c:pt>
                <c:pt idx="20437">
                  <c:v>1.88801</c:v>
                </c:pt>
                <c:pt idx="20438">
                  <c:v>1.67828</c:v>
                </c:pt>
                <c:pt idx="20439">
                  <c:v>1.24926</c:v>
                </c:pt>
                <c:pt idx="20440">
                  <c:v>0.98777599999999999</c:v>
                </c:pt>
                <c:pt idx="20441">
                  <c:v>0.97814100000000004</c:v>
                </c:pt>
                <c:pt idx="20442">
                  <c:v>1.0000100000000001</c:v>
                </c:pt>
                <c:pt idx="20443">
                  <c:v>0.92152299999999998</c:v>
                </c:pt>
                <c:pt idx="20444">
                  <c:v>1.06342</c:v>
                </c:pt>
                <c:pt idx="20445">
                  <c:v>1.3405199999999999</c:v>
                </c:pt>
                <c:pt idx="20446">
                  <c:v>1.38293</c:v>
                </c:pt>
                <c:pt idx="20447">
                  <c:v>1.2011799999999999</c:v>
                </c:pt>
                <c:pt idx="20448">
                  <c:v>1.1311199999999999</c:v>
                </c:pt>
                <c:pt idx="20449">
                  <c:v>1.2453099999999999</c:v>
                </c:pt>
                <c:pt idx="20450">
                  <c:v>1.31284</c:v>
                </c:pt>
                <c:pt idx="20451">
                  <c:v>1.24556</c:v>
                </c:pt>
                <c:pt idx="20452">
                  <c:v>1.2458400000000001</c:v>
                </c:pt>
                <c:pt idx="20453">
                  <c:v>1.35118</c:v>
                </c:pt>
                <c:pt idx="20454">
                  <c:v>1.61202</c:v>
                </c:pt>
                <c:pt idx="20455">
                  <c:v>1.9476899999999999</c:v>
                </c:pt>
                <c:pt idx="20456">
                  <c:v>2.36416</c:v>
                </c:pt>
                <c:pt idx="20457">
                  <c:v>2.7199900000000001</c:v>
                </c:pt>
                <c:pt idx="20458">
                  <c:v>2.798</c:v>
                </c:pt>
                <c:pt idx="20459">
                  <c:v>2.5720900000000002</c:v>
                </c:pt>
                <c:pt idx="20460">
                  <c:v>2.0998700000000001</c:v>
                </c:pt>
                <c:pt idx="20461">
                  <c:v>1.70085</c:v>
                </c:pt>
                <c:pt idx="20462">
                  <c:v>1.50197</c:v>
                </c:pt>
                <c:pt idx="20463">
                  <c:v>1.4238599999999999</c:v>
                </c:pt>
                <c:pt idx="20464">
                  <c:v>1.4606600000000001</c:v>
                </c:pt>
                <c:pt idx="20465">
                  <c:v>1.6112200000000001</c:v>
                </c:pt>
                <c:pt idx="20466">
                  <c:v>2.0714700000000001</c:v>
                </c:pt>
                <c:pt idx="20467">
                  <c:v>2.7829199999999998</c:v>
                </c:pt>
                <c:pt idx="20468">
                  <c:v>3.00481</c:v>
                </c:pt>
                <c:pt idx="20469">
                  <c:v>2.4769100000000002</c:v>
                </c:pt>
                <c:pt idx="20470">
                  <c:v>2.01559</c:v>
                </c:pt>
                <c:pt idx="20471">
                  <c:v>1.8855999999999999</c:v>
                </c:pt>
                <c:pt idx="20472">
                  <c:v>1.77759</c:v>
                </c:pt>
                <c:pt idx="20473">
                  <c:v>1.55951</c:v>
                </c:pt>
                <c:pt idx="20474">
                  <c:v>1.4974000000000001</c:v>
                </c:pt>
                <c:pt idx="20475">
                  <c:v>1.43147</c:v>
                </c:pt>
                <c:pt idx="20476">
                  <c:v>1.23115</c:v>
                </c:pt>
                <c:pt idx="20477">
                  <c:v>1.05827</c:v>
                </c:pt>
                <c:pt idx="20478">
                  <c:v>0.98404899999999995</c:v>
                </c:pt>
                <c:pt idx="20479">
                  <c:v>1.0547500000000001</c:v>
                </c:pt>
                <c:pt idx="20480">
                  <c:v>1.2977399999999999</c:v>
                </c:pt>
                <c:pt idx="20481">
                  <c:v>1.58602</c:v>
                </c:pt>
                <c:pt idx="20482">
                  <c:v>1.7181</c:v>
                </c:pt>
                <c:pt idx="20483">
                  <c:v>1.7661100000000001</c:v>
                </c:pt>
                <c:pt idx="20484">
                  <c:v>1.83786</c:v>
                </c:pt>
                <c:pt idx="20485">
                  <c:v>2.01153</c:v>
                </c:pt>
                <c:pt idx="20486">
                  <c:v>2.2586599999999999</c:v>
                </c:pt>
                <c:pt idx="20487">
                  <c:v>2.34788</c:v>
                </c:pt>
                <c:pt idx="20488">
                  <c:v>2.2877399999999999</c:v>
                </c:pt>
                <c:pt idx="20489">
                  <c:v>2.4693200000000002</c:v>
                </c:pt>
                <c:pt idx="20490">
                  <c:v>3.1957100000000001</c:v>
                </c:pt>
                <c:pt idx="20491">
                  <c:v>3.7085900000000001</c:v>
                </c:pt>
                <c:pt idx="20492">
                  <c:v>3.6709499999999999</c:v>
                </c:pt>
                <c:pt idx="20493">
                  <c:v>3.6390699999999998</c:v>
                </c:pt>
                <c:pt idx="20494">
                  <c:v>3.56908</c:v>
                </c:pt>
                <c:pt idx="20495">
                  <c:v>3.4284300000000001</c:v>
                </c:pt>
                <c:pt idx="20496">
                  <c:v>3.5048499999999998</c:v>
                </c:pt>
                <c:pt idx="20497">
                  <c:v>3.6027900000000002</c:v>
                </c:pt>
                <c:pt idx="20498">
                  <c:v>3.56149</c:v>
                </c:pt>
                <c:pt idx="20499">
                  <c:v>3.1801900000000001</c:v>
                </c:pt>
                <c:pt idx="20500">
                  <c:v>2.65394</c:v>
                </c:pt>
                <c:pt idx="20501">
                  <c:v>2.2389899999999998</c:v>
                </c:pt>
                <c:pt idx="20502">
                  <c:v>1.85707</c:v>
                </c:pt>
                <c:pt idx="20503">
                  <c:v>1.6777500000000001</c:v>
                </c:pt>
                <c:pt idx="20504">
                  <c:v>1.8381700000000001</c:v>
                </c:pt>
                <c:pt idx="20505">
                  <c:v>2.11639</c:v>
                </c:pt>
                <c:pt idx="20506">
                  <c:v>2.1063499999999999</c:v>
                </c:pt>
                <c:pt idx="20507">
                  <c:v>1.91991</c:v>
                </c:pt>
                <c:pt idx="20508">
                  <c:v>1.9295800000000001</c:v>
                </c:pt>
                <c:pt idx="20509">
                  <c:v>2.04318</c:v>
                </c:pt>
                <c:pt idx="20510">
                  <c:v>2.3535699999999999</c:v>
                </c:pt>
                <c:pt idx="20511">
                  <c:v>3.0165099999999998</c:v>
                </c:pt>
                <c:pt idx="20512">
                  <c:v>3.9122599999999998</c:v>
                </c:pt>
                <c:pt idx="20513">
                  <c:v>4.4605199999999998</c:v>
                </c:pt>
                <c:pt idx="20514">
                  <c:v>4.1701300000000003</c:v>
                </c:pt>
                <c:pt idx="20515">
                  <c:v>3.4402400000000002</c:v>
                </c:pt>
                <c:pt idx="20516">
                  <c:v>2.81575</c:v>
                </c:pt>
                <c:pt idx="20517">
                  <c:v>2.2676500000000002</c:v>
                </c:pt>
                <c:pt idx="20518">
                  <c:v>1.7685200000000001</c:v>
                </c:pt>
                <c:pt idx="20519">
                  <c:v>1.6245499999999999</c:v>
                </c:pt>
                <c:pt idx="20520">
                  <c:v>1.7940400000000001</c:v>
                </c:pt>
                <c:pt idx="20521">
                  <c:v>2.0941999999999998</c:v>
                </c:pt>
                <c:pt idx="20522">
                  <c:v>2.1587000000000001</c:v>
                </c:pt>
                <c:pt idx="20523">
                  <c:v>1.79003</c:v>
                </c:pt>
                <c:pt idx="20524">
                  <c:v>1.4234899999999999</c:v>
                </c:pt>
                <c:pt idx="20525">
                  <c:v>1.27264</c:v>
                </c:pt>
                <c:pt idx="20526">
                  <c:v>1.2890900000000001</c:v>
                </c:pt>
                <c:pt idx="20527">
                  <c:v>1.2793699999999999</c:v>
                </c:pt>
                <c:pt idx="20528">
                  <c:v>1.14022</c:v>
                </c:pt>
                <c:pt idx="20529">
                  <c:v>1.05393</c:v>
                </c:pt>
                <c:pt idx="20530">
                  <c:v>1.0709299999999999</c:v>
                </c:pt>
                <c:pt idx="20531">
                  <c:v>1.0425500000000001</c:v>
                </c:pt>
                <c:pt idx="20532">
                  <c:v>1.0366599999999999</c:v>
                </c:pt>
                <c:pt idx="20533">
                  <c:v>1.11816</c:v>
                </c:pt>
                <c:pt idx="20534">
                  <c:v>1.16049</c:v>
                </c:pt>
                <c:pt idx="20535">
                  <c:v>1.21052</c:v>
                </c:pt>
                <c:pt idx="20536">
                  <c:v>1.31897</c:v>
                </c:pt>
                <c:pt idx="20537">
                  <c:v>1.3660000000000001</c:v>
                </c:pt>
                <c:pt idx="20538">
                  <c:v>1.50949</c:v>
                </c:pt>
                <c:pt idx="20539">
                  <c:v>1.87164</c:v>
                </c:pt>
                <c:pt idx="20540">
                  <c:v>2.1312700000000002</c:v>
                </c:pt>
                <c:pt idx="20541">
                  <c:v>1.96861</c:v>
                </c:pt>
                <c:pt idx="20542">
                  <c:v>1.6052</c:v>
                </c:pt>
                <c:pt idx="20543">
                  <c:v>1.3692599999999999</c:v>
                </c:pt>
                <c:pt idx="20544">
                  <c:v>1.40503</c:v>
                </c:pt>
                <c:pt idx="20545">
                  <c:v>1.53732</c:v>
                </c:pt>
                <c:pt idx="20546">
                  <c:v>1.4498200000000001</c:v>
                </c:pt>
                <c:pt idx="20547">
                  <c:v>1.2010000000000001</c:v>
                </c:pt>
                <c:pt idx="20548">
                  <c:v>1.0466500000000001</c:v>
                </c:pt>
                <c:pt idx="20549">
                  <c:v>1.0332699999999999</c:v>
                </c:pt>
                <c:pt idx="20550">
                  <c:v>1.1299999999999999</c:v>
                </c:pt>
                <c:pt idx="20551">
                  <c:v>1.29769</c:v>
                </c:pt>
                <c:pt idx="20552">
                  <c:v>1.36375</c:v>
                </c:pt>
                <c:pt idx="20553">
                  <c:v>1.3845700000000001</c:v>
                </c:pt>
                <c:pt idx="20554">
                  <c:v>1.6838200000000001</c:v>
                </c:pt>
                <c:pt idx="20555">
                  <c:v>2.2492299999999998</c:v>
                </c:pt>
                <c:pt idx="20556">
                  <c:v>2.8033399999999999</c:v>
                </c:pt>
                <c:pt idx="20557">
                  <c:v>3.2206000000000001</c:v>
                </c:pt>
                <c:pt idx="20558">
                  <c:v>3.4974099999999999</c:v>
                </c:pt>
                <c:pt idx="20559">
                  <c:v>3.39134</c:v>
                </c:pt>
                <c:pt idx="20560">
                  <c:v>3.2014300000000002</c:v>
                </c:pt>
                <c:pt idx="20561">
                  <c:v>3.1531899999999999</c:v>
                </c:pt>
                <c:pt idx="20562">
                  <c:v>3.0462699999999998</c:v>
                </c:pt>
                <c:pt idx="20563">
                  <c:v>2.9171800000000001</c:v>
                </c:pt>
                <c:pt idx="20564">
                  <c:v>2.87616</c:v>
                </c:pt>
                <c:pt idx="20565">
                  <c:v>2.6446399999999999</c:v>
                </c:pt>
                <c:pt idx="20566">
                  <c:v>2.1046299999999998</c:v>
                </c:pt>
                <c:pt idx="20567">
                  <c:v>1.57822</c:v>
                </c:pt>
                <c:pt idx="20568">
                  <c:v>1.2068000000000001</c:v>
                </c:pt>
                <c:pt idx="20569">
                  <c:v>1.0600400000000001</c:v>
                </c:pt>
                <c:pt idx="20570">
                  <c:v>1.0672600000000001</c:v>
                </c:pt>
                <c:pt idx="20571">
                  <c:v>1.21458</c:v>
                </c:pt>
                <c:pt idx="20572">
                  <c:v>1.6864699999999999</c:v>
                </c:pt>
                <c:pt idx="20573">
                  <c:v>2.6077499999999998</c:v>
                </c:pt>
                <c:pt idx="20574">
                  <c:v>3.5157799999999999</c:v>
                </c:pt>
                <c:pt idx="20575">
                  <c:v>3.9189799999999999</c:v>
                </c:pt>
                <c:pt idx="20576">
                  <c:v>3.6791299999999998</c:v>
                </c:pt>
                <c:pt idx="20577">
                  <c:v>3.0110199999999998</c:v>
                </c:pt>
                <c:pt idx="20578">
                  <c:v>2.39791</c:v>
                </c:pt>
                <c:pt idx="20579">
                  <c:v>2.2662</c:v>
                </c:pt>
                <c:pt idx="20580">
                  <c:v>2.3532600000000001</c:v>
                </c:pt>
                <c:pt idx="20581">
                  <c:v>2.2975099999999999</c:v>
                </c:pt>
                <c:pt idx="20582">
                  <c:v>2.2417899999999999</c:v>
                </c:pt>
                <c:pt idx="20583">
                  <c:v>2.3195199999999998</c:v>
                </c:pt>
                <c:pt idx="20584">
                  <c:v>2.5812300000000001</c:v>
                </c:pt>
                <c:pt idx="20585">
                  <c:v>2.8801299999999999</c:v>
                </c:pt>
                <c:pt idx="20586">
                  <c:v>3.10683</c:v>
                </c:pt>
                <c:pt idx="20587">
                  <c:v>3.32341</c:v>
                </c:pt>
                <c:pt idx="20588">
                  <c:v>3.3170899999999999</c:v>
                </c:pt>
                <c:pt idx="20589">
                  <c:v>2.9261499999999998</c:v>
                </c:pt>
                <c:pt idx="20590">
                  <c:v>2.5192700000000001</c:v>
                </c:pt>
                <c:pt idx="20591">
                  <c:v>2.2746400000000002</c:v>
                </c:pt>
                <c:pt idx="20592">
                  <c:v>2.0082200000000001</c:v>
                </c:pt>
                <c:pt idx="20593">
                  <c:v>1.6674800000000001</c:v>
                </c:pt>
                <c:pt idx="20594">
                  <c:v>1.4943</c:v>
                </c:pt>
                <c:pt idx="20595">
                  <c:v>1.4996700000000001</c:v>
                </c:pt>
                <c:pt idx="20596">
                  <c:v>1.4723200000000001</c:v>
                </c:pt>
                <c:pt idx="20597">
                  <c:v>1.3214999999999999</c:v>
                </c:pt>
                <c:pt idx="20598">
                  <c:v>1.2227399999999999</c:v>
                </c:pt>
                <c:pt idx="20599">
                  <c:v>1.25499</c:v>
                </c:pt>
                <c:pt idx="20600">
                  <c:v>1.39564</c:v>
                </c:pt>
                <c:pt idx="20601">
                  <c:v>1.6798900000000001</c:v>
                </c:pt>
                <c:pt idx="20602">
                  <c:v>1.9909399999999999</c:v>
                </c:pt>
                <c:pt idx="20603">
                  <c:v>1.9659500000000001</c:v>
                </c:pt>
                <c:pt idx="20604">
                  <c:v>1.6198999999999999</c:v>
                </c:pt>
                <c:pt idx="20605">
                  <c:v>1.2044900000000001</c:v>
                </c:pt>
                <c:pt idx="20606">
                  <c:v>0.966893</c:v>
                </c:pt>
                <c:pt idx="20607">
                  <c:v>0.96849700000000005</c:v>
                </c:pt>
                <c:pt idx="20608">
                  <c:v>1.2373700000000001</c:v>
                </c:pt>
                <c:pt idx="20609">
                  <c:v>1.7328300000000001</c:v>
                </c:pt>
                <c:pt idx="20610">
                  <c:v>2.2570700000000001</c:v>
                </c:pt>
                <c:pt idx="20611">
                  <c:v>2.6795800000000001</c:v>
                </c:pt>
                <c:pt idx="20612">
                  <c:v>2.9516200000000001</c:v>
                </c:pt>
                <c:pt idx="20613">
                  <c:v>2.8218800000000002</c:v>
                </c:pt>
                <c:pt idx="20614">
                  <c:v>2.5171800000000002</c:v>
                </c:pt>
                <c:pt idx="20615">
                  <c:v>2.47099</c:v>
                </c:pt>
                <c:pt idx="20616">
                  <c:v>2.6119500000000002</c:v>
                </c:pt>
                <c:pt idx="20617">
                  <c:v>2.6510099999999999</c:v>
                </c:pt>
                <c:pt idx="20618">
                  <c:v>2.4974099999999999</c:v>
                </c:pt>
                <c:pt idx="20619">
                  <c:v>2.3142499999999999</c:v>
                </c:pt>
                <c:pt idx="20620">
                  <c:v>2.2799399999999999</c:v>
                </c:pt>
                <c:pt idx="20621">
                  <c:v>2.5569099999999998</c:v>
                </c:pt>
                <c:pt idx="20622">
                  <c:v>2.9288599999999998</c:v>
                </c:pt>
                <c:pt idx="20623">
                  <c:v>2.9724499999999998</c:v>
                </c:pt>
                <c:pt idx="20624">
                  <c:v>2.7923100000000001</c:v>
                </c:pt>
                <c:pt idx="20625">
                  <c:v>2.8536700000000002</c:v>
                </c:pt>
                <c:pt idx="20626">
                  <c:v>2.9737399999999998</c:v>
                </c:pt>
                <c:pt idx="20627">
                  <c:v>2.8525499999999999</c:v>
                </c:pt>
                <c:pt idx="20628">
                  <c:v>2.49464</c:v>
                </c:pt>
                <c:pt idx="20629">
                  <c:v>2.0138699999999998</c:v>
                </c:pt>
                <c:pt idx="20630">
                  <c:v>1.7417400000000001</c:v>
                </c:pt>
                <c:pt idx="20631">
                  <c:v>1.6838</c:v>
                </c:pt>
                <c:pt idx="20632">
                  <c:v>1.6866699999999999</c:v>
                </c:pt>
                <c:pt idx="20633">
                  <c:v>1.60626</c:v>
                </c:pt>
                <c:pt idx="20634">
                  <c:v>1.4785200000000001</c:v>
                </c:pt>
                <c:pt idx="20635">
                  <c:v>1.58507</c:v>
                </c:pt>
                <c:pt idx="20636">
                  <c:v>1.7778099999999999</c:v>
                </c:pt>
                <c:pt idx="20637">
                  <c:v>2.0824500000000001</c:v>
                </c:pt>
                <c:pt idx="20638">
                  <c:v>2.5655999999999999</c:v>
                </c:pt>
                <c:pt idx="20639">
                  <c:v>2.6377999999999999</c:v>
                </c:pt>
                <c:pt idx="20640">
                  <c:v>2.0528200000000001</c:v>
                </c:pt>
                <c:pt idx="20641">
                  <c:v>1.5369200000000001</c:v>
                </c:pt>
                <c:pt idx="20642">
                  <c:v>1.27606</c:v>
                </c:pt>
                <c:pt idx="20643">
                  <c:v>1.17832</c:v>
                </c:pt>
                <c:pt idx="20644">
                  <c:v>1.1354599999999999</c:v>
                </c:pt>
                <c:pt idx="20645">
                  <c:v>1.0597399999999999</c:v>
                </c:pt>
                <c:pt idx="20646">
                  <c:v>1.0188900000000001</c:v>
                </c:pt>
                <c:pt idx="20647">
                  <c:v>1.09223</c:v>
                </c:pt>
                <c:pt idx="20648">
                  <c:v>1.1074600000000001</c:v>
                </c:pt>
                <c:pt idx="20649">
                  <c:v>0.984541</c:v>
                </c:pt>
                <c:pt idx="20650">
                  <c:v>0.94175500000000001</c:v>
                </c:pt>
                <c:pt idx="20651">
                  <c:v>1.02312</c:v>
                </c:pt>
                <c:pt idx="20652">
                  <c:v>1.1552</c:v>
                </c:pt>
                <c:pt idx="20653">
                  <c:v>1.1782699999999999</c:v>
                </c:pt>
                <c:pt idx="20654">
                  <c:v>1.20844</c:v>
                </c:pt>
                <c:pt idx="20655">
                  <c:v>1.2569999999999999</c:v>
                </c:pt>
                <c:pt idx="20656">
                  <c:v>1.1988700000000001</c:v>
                </c:pt>
                <c:pt idx="20657">
                  <c:v>1.0566500000000001</c:v>
                </c:pt>
                <c:pt idx="20658">
                  <c:v>0.90403500000000003</c:v>
                </c:pt>
                <c:pt idx="20659">
                  <c:v>0.778146</c:v>
                </c:pt>
                <c:pt idx="20660">
                  <c:v>0.67943200000000004</c:v>
                </c:pt>
                <c:pt idx="20661">
                  <c:v>0.58827499999999999</c:v>
                </c:pt>
                <c:pt idx="20662">
                  <c:v>0.57975100000000002</c:v>
                </c:pt>
                <c:pt idx="20663">
                  <c:v>0.74393900000000002</c:v>
                </c:pt>
                <c:pt idx="20664">
                  <c:v>0.99837200000000004</c:v>
                </c:pt>
                <c:pt idx="20665">
                  <c:v>1.17171</c:v>
                </c:pt>
                <c:pt idx="20666">
                  <c:v>1.2961100000000001</c:v>
                </c:pt>
                <c:pt idx="20667">
                  <c:v>1.34019</c:v>
                </c:pt>
                <c:pt idx="20668">
                  <c:v>1.2541899999999999</c:v>
                </c:pt>
                <c:pt idx="20669">
                  <c:v>1.21092</c:v>
                </c:pt>
                <c:pt idx="20670">
                  <c:v>1.4691000000000001</c:v>
                </c:pt>
                <c:pt idx="20671">
                  <c:v>1.9123000000000001</c:v>
                </c:pt>
                <c:pt idx="20672">
                  <c:v>2.0506600000000001</c:v>
                </c:pt>
                <c:pt idx="20673">
                  <c:v>1.82985</c:v>
                </c:pt>
                <c:pt idx="20674">
                  <c:v>1.58748</c:v>
                </c:pt>
                <c:pt idx="20675">
                  <c:v>1.46851</c:v>
                </c:pt>
                <c:pt idx="20676">
                  <c:v>1.4004300000000001</c:v>
                </c:pt>
                <c:pt idx="20677">
                  <c:v>1.26146</c:v>
                </c:pt>
                <c:pt idx="20678">
                  <c:v>1.1042799999999999</c:v>
                </c:pt>
                <c:pt idx="20679">
                  <c:v>1.0978300000000001</c:v>
                </c:pt>
                <c:pt idx="20680">
                  <c:v>1.10677</c:v>
                </c:pt>
                <c:pt idx="20681">
                  <c:v>0.96215399999999995</c:v>
                </c:pt>
                <c:pt idx="20682">
                  <c:v>0.79793800000000004</c:v>
                </c:pt>
                <c:pt idx="20683">
                  <c:v>0.76878100000000005</c:v>
                </c:pt>
                <c:pt idx="20684">
                  <c:v>0.87452300000000005</c:v>
                </c:pt>
                <c:pt idx="20685">
                  <c:v>0.96194000000000002</c:v>
                </c:pt>
                <c:pt idx="20686">
                  <c:v>0.972418</c:v>
                </c:pt>
                <c:pt idx="20687">
                  <c:v>1.04539</c:v>
                </c:pt>
                <c:pt idx="20688">
                  <c:v>1.44685</c:v>
                </c:pt>
                <c:pt idx="20689">
                  <c:v>1.0081800000000001</c:v>
                </c:pt>
                <c:pt idx="20690">
                  <c:v>1.34996</c:v>
                </c:pt>
                <c:pt idx="20691">
                  <c:v>0.73076399999999997</c:v>
                </c:pt>
                <c:pt idx="20692">
                  <c:v>1.46678</c:v>
                </c:pt>
                <c:pt idx="20693">
                  <c:v>1.7698199999999999</c:v>
                </c:pt>
                <c:pt idx="20694">
                  <c:v>2.05369</c:v>
                </c:pt>
                <c:pt idx="20695">
                  <c:v>2.1942900000000001</c:v>
                </c:pt>
                <c:pt idx="20696">
                  <c:v>2.1535899999999999</c:v>
                </c:pt>
                <c:pt idx="20697">
                  <c:v>2.0860699999999999</c:v>
                </c:pt>
                <c:pt idx="20698">
                  <c:v>2.0985</c:v>
                </c:pt>
                <c:pt idx="20699">
                  <c:v>2.1901199999999998</c:v>
                </c:pt>
                <c:pt idx="20700">
                  <c:v>2.2372200000000002</c:v>
                </c:pt>
                <c:pt idx="20701">
                  <c:v>2.5920200000000002</c:v>
                </c:pt>
                <c:pt idx="20702">
                  <c:v>3.3672300000000002</c:v>
                </c:pt>
                <c:pt idx="20703">
                  <c:v>4.3061999999999996</c:v>
                </c:pt>
                <c:pt idx="20704">
                  <c:v>5.4731199999999998</c:v>
                </c:pt>
                <c:pt idx="20705">
                  <c:v>6.4496200000000004</c:v>
                </c:pt>
                <c:pt idx="20706">
                  <c:v>6.9522899999999996</c:v>
                </c:pt>
                <c:pt idx="20707">
                  <c:v>6.97919</c:v>
                </c:pt>
                <c:pt idx="20708">
                  <c:v>6.5605000000000002</c:v>
                </c:pt>
                <c:pt idx="20709">
                  <c:v>5.5409899999999999</c:v>
                </c:pt>
                <c:pt idx="20710">
                  <c:v>4.0859500000000004</c:v>
                </c:pt>
                <c:pt idx="20711">
                  <c:v>2.8870499999999999</c:v>
                </c:pt>
                <c:pt idx="20712">
                  <c:v>2.1932900000000002</c:v>
                </c:pt>
                <c:pt idx="20713">
                  <c:v>1.7092700000000001</c:v>
                </c:pt>
                <c:pt idx="20714">
                  <c:v>1.49112</c:v>
                </c:pt>
                <c:pt idx="20715">
                  <c:v>1.6619999999999999</c:v>
                </c:pt>
                <c:pt idx="20716">
                  <c:v>1.9882</c:v>
                </c:pt>
                <c:pt idx="20717">
                  <c:v>2.1032000000000002</c:v>
                </c:pt>
                <c:pt idx="20718">
                  <c:v>1.93266</c:v>
                </c:pt>
                <c:pt idx="20719">
                  <c:v>1.89432</c:v>
                </c:pt>
                <c:pt idx="20720">
                  <c:v>2.1762700000000001</c:v>
                </c:pt>
                <c:pt idx="20721">
                  <c:v>2.8205300000000002</c:v>
                </c:pt>
                <c:pt idx="20722">
                  <c:v>3.9394200000000001</c:v>
                </c:pt>
                <c:pt idx="20723">
                  <c:v>5.3804499999999997</c:v>
                </c:pt>
                <c:pt idx="20724">
                  <c:v>6.1252800000000001</c:v>
                </c:pt>
                <c:pt idx="20725">
                  <c:v>5.7450099999999997</c:v>
                </c:pt>
                <c:pt idx="20726">
                  <c:v>4.8667400000000001</c:v>
                </c:pt>
                <c:pt idx="20727">
                  <c:v>4.0544900000000004</c:v>
                </c:pt>
                <c:pt idx="20728">
                  <c:v>3.33725</c:v>
                </c:pt>
                <c:pt idx="20729">
                  <c:v>2.7625000000000002</c:v>
                </c:pt>
                <c:pt idx="20730">
                  <c:v>2.3228599999999999</c:v>
                </c:pt>
                <c:pt idx="20731">
                  <c:v>1.8927499999999999</c:v>
                </c:pt>
                <c:pt idx="20732">
                  <c:v>1.8207500000000001</c:v>
                </c:pt>
                <c:pt idx="20733">
                  <c:v>2.0527799999999998</c:v>
                </c:pt>
                <c:pt idx="20734">
                  <c:v>2.2070099999999999</c:v>
                </c:pt>
                <c:pt idx="20735">
                  <c:v>2.0184600000000001</c:v>
                </c:pt>
                <c:pt idx="20736">
                  <c:v>1.8010200000000001</c:v>
                </c:pt>
                <c:pt idx="20737">
                  <c:v>1.6272899999999999</c:v>
                </c:pt>
                <c:pt idx="20738">
                  <c:v>1.44276</c:v>
                </c:pt>
                <c:pt idx="20739">
                  <c:v>1.32996</c:v>
                </c:pt>
                <c:pt idx="20740">
                  <c:v>1.3067</c:v>
                </c:pt>
                <c:pt idx="20741">
                  <c:v>1.4191400000000001</c:v>
                </c:pt>
                <c:pt idx="20742">
                  <c:v>1.5270699999999999</c:v>
                </c:pt>
                <c:pt idx="20743">
                  <c:v>1.47489</c:v>
                </c:pt>
                <c:pt idx="20744">
                  <c:v>1.3342099999999999</c:v>
                </c:pt>
                <c:pt idx="20745">
                  <c:v>1.16629</c:v>
                </c:pt>
                <c:pt idx="20746">
                  <c:v>0.98460800000000004</c:v>
                </c:pt>
                <c:pt idx="20747">
                  <c:v>0.95858399999999999</c:v>
                </c:pt>
                <c:pt idx="20748">
                  <c:v>1.0461800000000001</c:v>
                </c:pt>
                <c:pt idx="20749">
                  <c:v>1.1102099999999999</c:v>
                </c:pt>
                <c:pt idx="20750">
                  <c:v>1.1476900000000001</c:v>
                </c:pt>
                <c:pt idx="20751">
                  <c:v>1.2372799999999999</c:v>
                </c:pt>
                <c:pt idx="20752">
                  <c:v>1.28061</c:v>
                </c:pt>
                <c:pt idx="20753">
                  <c:v>1.2604599999999999</c:v>
                </c:pt>
                <c:pt idx="20754">
                  <c:v>1.3143499999999999</c:v>
                </c:pt>
                <c:pt idx="20755">
                  <c:v>1.4011100000000001</c:v>
                </c:pt>
                <c:pt idx="20756">
                  <c:v>1.32812</c:v>
                </c:pt>
                <c:pt idx="20757">
                  <c:v>1.1689400000000001</c:v>
                </c:pt>
                <c:pt idx="20758">
                  <c:v>0.98258999999999996</c:v>
                </c:pt>
                <c:pt idx="20759">
                  <c:v>0.79647999999999997</c:v>
                </c:pt>
                <c:pt idx="20760">
                  <c:v>0.69414699999999996</c:v>
                </c:pt>
                <c:pt idx="20761">
                  <c:v>0.68006100000000003</c:v>
                </c:pt>
                <c:pt idx="20762">
                  <c:v>0.62346500000000005</c:v>
                </c:pt>
                <c:pt idx="20763">
                  <c:v>0.54238600000000003</c:v>
                </c:pt>
                <c:pt idx="20764">
                  <c:v>0.55187900000000001</c:v>
                </c:pt>
                <c:pt idx="20765">
                  <c:v>0.67306299999999997</c:v>
                </c:pt>
                <c:pt idx="20766">
                  <c:v>0.73888100000000001</c:v>
                </c:pt>
                <c:pt idx="20767">
                  <c:v>0.68488000000000004</c:v>
                </c:pt>
                <c:pt idx="20768">
                  <c:v>0.75043899999999997</c:v>
                </c:pt>
                <c:pt idx="20769">
                  <c:v>1.0835900000000001</c:v>
                </c:pt>
                <c:pt idx="20770">
                  <c:v>1.67641</c:v>
                </c:pt>
                <c:pt idx="20771">
                  <c:v>2.2386200000000001</c:v>
                </c:pt>
                <c:pt idx="20772">
                  <c:v>2.6097700000000001</c:v>
                </c:pt>
                <c:pt idx="20773">
                  <c:v>2.96827</c:v>
                </c:pt>
                <c:pt idx="20774">
                  <c:v>3.1538200000000001</c:v>
                </c:pt>
                <c:pt idx="20775">
                  <c:v>2.82097</c:v>
                </c:pt>
                <c:pt idx="20776">
                  <c:v>2.15449</c:v>
                </c:pt>
                <c:pt idx="20777">
                  <c:v>1.79419</c:v>
                </c:pt>
                <c:pt idx="20778">
                  <c:v>1.9158500000000001</c:v>
                </c:pt>
                <c:pt idx="20779">
                  <c:v>2.2305100000000002</c:v>
                </c:pt>
                <c:pt idx="20780">
                  <c:v>2.4546100000000002</c:v>
                </c:pt>
                <c:pt idx="20781">
                  <c:v>2.78451</c:v>
                </c:pt>
                <c:pt idx="20782">
                  <c:v>3.30619</c:v>
                </c:pt>
                <c:pt idx="20783">
                  <c:v>3.4758800000000001</c:v>
                </c:pt>
                <c:pt idx="20784">
                  <c:v>3.0929099999999998</c:v>
                </c:pt>
                <c:pt idx="20785">
                  <c:v>2.4590200000000002</c:v>
                </c:pt>
                <c:pt idx="20786">
                  <c:v>1.9643600000000001</c:v>
                </c:pt>
                <c:pt idx="20787">
                  <c:v>1.67154</c:v>
                </c:pt>
                <c:pt idx="20788">
                  <c:v>1.46506</c:v>
                </c:pt>
                <c:pt idx="20789">
                  <c:v>1.3092900000000001</c:v>
                </c:pt>
                <c:pt idx="20790">
                  <c:v>1.25892</c:v>
                </c:pt>
                <c:pt idx="20791">
                  <c:v>1.4341600000000001</c:v>
                </c:pt>
                <c:pt idx="20792">
                  <c:v>1.6580699999999999</c:v>
                </c:pt>
                <c:pt idx="20793">
                  <c:v>1.7996000000000001</c:v>
                </c:pt>
                <c:pt idx="20794">
                  <c:v>1.7722199999999999</c:v>
                </c:pt>
                <c:pt idx="20795">
                  <c:v>1.6169899999999999</c:v>
                </c:pt>
                <c:pt idx="20796">
                  <c:v>1.56023</c:v>
                </c:pt>
                <c:pt idx="20797">
                  <c:v>1.61358</c:v>
                </c:pt>
                <c:pt idx="20798">
                  <c:v>1.63588</c:v>
                </c:pt>
                <c:pt idx="20799">
                  <c:v>1.56081</c:v>
                </c:pt>
                <c:pt idx="20800">
                  <c:v>1.5149699999999999</c:v>
                </c:pt>
                <c:pt idx="20801">
                  <c:v>1.5966899999999999</c:v>
                </c:pt>
                <c:pt idx="20802">
                  <c:v>1.8815299999999999</c:v>
                </c:pt>
                <c:pt idx="20803">
                  <c:v>2.3929900000000002</c:v>
                </c:pt>
                <c:pt idx="20804">
                  <c:v>2.62168</c:v>
                </c:pt>
                <c:pt idx="20805">
                  <c:v>2.4218999999999999</c:v>
                </c:pt>
                <c:pt idx="20806">
                  <c:v>2.2865799999999998</c:v>
                </c:pt>
                <c:pt idx="20807">
                  <c:v>2.3052100000000002</c:v>
                </c:pt>
                <c:pt idx="20808">
                  <c:v>2.1505000000000001</c:v>
                </c:pt>
                <c:pt idx="20809">
                  <c:v>1.8567400000000001</c:v>
                </c:pt>
                <c:pt idx="20810">
                  <c:v>1.6359399999999999</c:v>
                </c:pt>
                <c:pt idx="20811">
                  <c:v>1.45086</c:v>
                </c:pt>
                <c:pt idx="20812">
                  <c:v>1.45444</c:v>
                </c:pt>
                <c:pt idx="20813">
                  <c:v>1.54389</c:v>
                </c:pt>
                <c:pt idx="20814">
                  <c:v>1.5654999999999999</c:v>
                </c:pt>
                <c:pt idx="20815">
                  <c:v>1.68642</c:v>
                </c:pt>
                <c:pt idx="20816">
                  <c:v>1.69146</c:v>
                </c:pt>
                <c:pt idx="20817">
                  <c:v>1.5482100000000001</c:v>
                </c:pt>
                <c:pt idx="20818">
                  <c:v>1.68875</c:v>
                </c:pt>
                <c:pt idx="20819">
                  <c:v>2.0171700000000001</c:v>
                </c:pt>
                <c:pt idx="20820">
                  <c:v>2.1286999999999998</c:v>
                </c:pt>
                <c:pt idx="20821">
                  <c:v>2.0731899999999999</c:v>
                </c:pt>
                <c:pt idx="20822">
                  <c:v>2.1073200000000001</c:v>
                </c:pt>
                <c:pt idx="20823">
                  <c:v>2.27095</c:v>
                </c:pt>
                <c:pt idx="20824">
                  <c:v>2.47071</c:v>
                </c:pt>
                <c:pt idx="20825">
                  <c:v>2.4255800000000001</c:v>
                </c:pt>
                <c:pt idx="20826">
                  <c:v>2.2206000000000001</c:v>
                </c:pt>
                <c:pt idx="20827">
                  <c:v>2.1289899999999999</c:v>
                </c:pt>
                <c:pt idx="20828">
                  <c:v>2.1646299999999998</c:v>
                </c:pt>
                <c:pt idx="20829">
                  <c:v>2.3194699999999999</c:v>
                </c:pt>
                <c:pt idx="20830">
                  <c:v>2.2814299999999998</c:v>
                </c:pt>
                <c:pt idx="20831">
                  <c:v>1.86361</c:v>
                </c:pt>
                <c:pt idx="20832">
                  <c:v>1.6008599999999999</c:v>
                </c:pt>
                <c:pt idx="20833">
                  <c:v>1.64754</c:v>
                </c:pt>
                <c:pt idx="20834">
                  <c:v>1.94198</c:v>
                </c:pt>
                <c:pt idx="20835">
                  <c:v>2.4633400000000001</c:v>
                </c:pt>
                <c:pt idx="20836">
                  <c:v>2.99004</c:v>
                </c:pt>
                <c:pt idx="20837">
                  <c:v>3.1954899999999999</c:v>
                </c:pt>
                <c:pt idx="20838">
                  <c:v>2.9557000000000002</c:v>
                </c:pt>
                <c:pt idx="20839">
                  <c:v>2.5125500000000001</c:v>
                </c:pt>
                <c:pt idx="20840">
                  <c:v>2.17367</c:v>
                </c:pt>
                <c:pt idx="20841">
                  <c:v>1.9710300000000001</c:v>
                </c:pt>
                <c:pt idx="20842">
                  <c:v>1.96322</c:v>
                </c:pt>
                <c:pt idx="20843">
                  <c:v>2.0922200000000002</c:v>
                </c:pt>
                <c:pt idx="20844">
                  <c:v>2.3692000000000002</c:v>
                </c:pt>
                <c:pt idx="20845">
                  <c:v>2.51614</c:v>
                </c:pt>
                <c:pt idx="20846">
                  <c:v>2.4186399999999999</c:v>
                </c:pt>
                <c:pt idx="20847">
                  <c:v>2.2310599999999998</c:v>
                </c:pt>
                <c:pt idx="20848">
                  <c:v>1.92222</c:v>
                </c:pt>
                <c:pt idx="20849">
                  <c:v>1.6864300000000001</c:v>
                </c:pt>
                <c:pt idx="20850">
                  <c:v>1.66736</c:v>
                </c:pt>
                <c:pt idx="20851">
                  <c:v>1.65889</c:v>
                </c:pt>
                <c:pt idx="20852">
                  <c:v>1.6026800000000001</c:v>
                </c:pt>
                <c:pt idx="20853">
                  <c:v>1.48566</c:v>
                </c:pt>
                <c:pt idx="20854">
                  <c:v>1.44272</c:v>
                </c:pt>
                <c:pt idx="20855">
                  <c:v>1.67669</c:v>
                </c:pt>
                <c:pt idx="20856">
                  <c:v>2.12276</c:v>
                </c:pt>
                <c:pt idx="20857">
                  <c:v>2.35547</c:v>
                </c:pt>
                <c:pt idx="20858">
                  <c:v>2.1803300000000001</c:v>
                </c:pt>
                <c:pt idx="20859">
                  <c:v>1.82873</c:v>
                </c:pt>
                <c:pt idx="20860">
                  <c:v>1.5403100000000001</c:v>
                </c:pt>
                <c:pt idx="20861">
                  <c:v>1.4561299999999999</c:v>
                </c:pt>
                <c:pt idx="20862">
                  <c:v>1.63463</c:v>
                </c:pt>
                <c:pt idx="20863">
                  <c:v>2.0300199999999999</c:v>
                </c:pt>
                <c:pt idx="20864">
                  <c:v>2.4675600000000002</c:v>
                </c:pt>
                <c:pt idx="20865">
                  <c:v>2.57762</c:v>
                </c:pt>
                <c:pt idx="20866">
                  <c:v>2.2043599999999999</c:v>
                </c:pt>
                <c:pt idx="20867">
                  <c:v>1.8427899999999999</c:v>
                </c:pt>
                <c:pt idx="20868">
                  <c:v>1.7176499999999999</c:v>
                </c:pt>
                <c:pt idx="20869">
                  <c:v>1.63663</c:v>
                </c:pt>
                <c:pt idx="20870">
                  <c:v>1.4872099999999999</c:v>
                </c:pt>
                <c:pt idx="20871">
                  <c:v>1.2824199999999999</c:v>
                </c:pt>
                <c:pt idx="20872">
                  <c:v>1.0808800000000001</c:v>
                </c:pt>
                <c:pt idx="20873">
                  <c:v>1.03332</c:v>
                </c:pt>
                <c:pt idx="20874">
                  <c:v>1.1213299999999999</c:v>
                </c:pt>
                <c:pt idx="20875">
                  <c:v>1.1548400000000001</c:v>
                </c:pt>
                <c:pt idx="20876">
                  <c:v>1.0377400000000001</c:v>
                </c:pt>
                <c:pt idx="20877">
                  <c:v>0.86680900000000005</c:v>
                </c:pt>
                <c:pt idx="20878">
                  <c:v>0.74146699999999999</c:v>
                </c:pt>
                <c:pt idx="20879">
                  <c:v>0.61723799999999995</c:v>
                </c:pt>
                <c:pt idx="20880">
                  <c:v>0.57944399999999996</c:v>
                </c:pt>
                <c:pt idx="20881">
                  <c:v>0.66242000000000001</c:v>
                </c:pt>
                <c:pt idx="20882">
                  <c:v>0.79649899999999996</c:v>
                </c:pt>
                <c:pt idx="20883">
                  <c:v>0.88228300000000004</c:v>
                </c:pt>
                <c:pt idx="20884">
                  <c:v>0.92929600000000001</c:v>
                </c:pt>
                <c:pt idx="20885">
                  <c:v>0.991147</c:v>
                </c:pt>
                <c:pt idx="20886">
                  <c:v>1.04575</c:v>
                </c:pt>
                <c:pt idx="20887">
                  <c:v>1.09697</c:v>
                </c:pt>
                <c:pt idx="20888">
                  <c:v>1.2279800000000001</c:v>
                </c:pt>
                <c:pt idx="20889">
                  <c:v>1.3202</c:v>
                </c:pt>
                <c:pt idx="20890">
                  <c:v>1.3006</c:v>
                </c:pt>
                <c:pt idx="20891">
                  <c:v>1.2695000000000001</c:v>
                </c:pt>
                <c:pt idx="20892">
                  <c:v>1.27369</c:v>
                </c:pt>
                <c:pt idx="20893">
                  <c:v>1.3023199999999999</c:v>
                </c:pt>
                <c:pt idx="20894">
                  <c:v>1.37025</c:v>
                </c:pt>
                <c:pt idx="20895">
                  <c:v>1.6436200000000001</c:v>
                </c:pt>
                <c:pt idx="20896">
                  <c:v>2.1156000000000001</c:v>
                </c:pt>
                <c:pt idx="20897">
                  <c:v>2.4397000000000002</c:v>
                </c:pt>
                <c:pt idx="20898">
                  <c:v>2.5362399999999998</c:v>
                </c:pt>
                <c:pt idx="20899">
                  <c:v>2.5839500000000002</c:v>
                </c:pt>
                <c:pt idx="20900">
                  <c:v>2.4960100000000001</c:v>
                </c:pt>
                <c:pt idx="20901">
                  <c:v>2.4014799999999998</c:v>
                </c:pt>
                <c:pt idx="20902">
                  <c:v>2.3759399999999999</c:v>
                </c:pt>
                <c:pt idx="20903">
                  <c:v>2.3273600000000001</c:v>
                </c:pt>
                <c:pt idx="20904">
                  <c:v>2.6340699999999999</c:v>
                </c:pt>
                <c:pt idx="20905">
                  <c:v>3.3554400000000002</c:v>
                </c:pt>
                <c:pt idx="20906">
                  <c:v>4.2836999999999996</c:v>
                </c:pt>
                <c:pt idx="20907">
                  <c:v>5.3284500000000001</c:v>
                </c:pt>
                <c:pt idx="20908">
                  <c:v>6.9115599999999997</c:v>
                </c:pt>
                <c:pt idx="20909">
                  <c:v>10.050800000000001</c:v>
                </c:pt>
                <c:pt idx="20910">
                  <c:v>14.677199999999999</c:v>
                </c:pt>
                <c:pt idx="20911">
                  <c:v>18.845400000000001</c:v>
                </c:pt>
                <c:pt idx="20912">
                  <c:v>19.697900000000001</c:v>
                </c:pt>
                <c:pt idx="20913">
                  <c:v>16.630500000000001</c:v>
                </c:pt>
                <c:pt idx="20914">
                  <c:v>12.0532</c:v>
                </c:pt>
                <c:pt idx="20915">
                  <c:v>8.0981900000000007</c:v>
                </c:pt>
                <c:pt idx="20916">
                  <c:v>5.7104600000000003</c:v>
                </c:pt>
                <c:pt idx="20917">
                  <c:v>4.7626900000000001</c:v>
                </c:pt>
                <c:pt idx="20918">
                  <c:v>4.3389600000000002</c:v>
                </c:pt>
                <c:pt idx="20919">
                  <c:v>3.6964700000000001</c:v>
                </c:pt>
                <c:pt idx="20920">
                  <c:v>3.1405699999999999</c:v>
                </c:pt>
                <c:pt idx="20921">
                  <c:v>3.1262699999999999</c:v>
                </c:pt>
                <c:pt idx="20922">
                  <c:v>3.55871</c:v>
                </c:pt>
                <c:pt idx="20923">
                  <c:v>4.0352699999999997</c:v>
                </c:pt>
                <c:pt idx="20924">
                  <c:v>4.11409</c:v>
                </c:pt>
                <c:pt idx="20925">
                  <c:v>3.6663600000000001</c:v>
                </c:pt>
                <c:pt idx="20926">
                  <c:v>3.1712199999999999</c:v>
                </c:pt>
                <c:pt idx="20927">
                  <c:v>2.9836399999999998</c:v>
                </c:pt>
                <c:pt idx="20928">
                  <c:v>3.3140399999999999</c:v>
                </c:pt>
                <c:pt idx="20929">
                  <c:v>3.5949399999999998</c:v>
                </c:pt>
                <c:pt idx="20930">
                  <c:v>3.0900799999999999</c:v>
                </c:pt>
                <c:pt idx="20931">
                  <c:v>2.3006000000000002</c:v>
                </c:pt>
                <c:pt idx="20932">
                  <c:v>1.9714400000000001</c:v>
                </c:pt>
                <c:pt idx="20933">
                  <c:v>1.9867999999999999</c:v>
                </c:pt>
                <c:pt idx="20934">
                  <c:v>2.1774200000000001</c:v>
                </c:pt>
                <c:pt idx="20935">
                  <c:v>2.7388400000000002</c:v>
                </c:pt>
                <c:pt idx="20936">
                  <c:v>3.36172</c:v>
                </c:pt>
                <c:pt idx="20937">
                  <c:v>3.2658900000000002</c:v>
                </c:pt>
                <c:pt idx="20938">
                  <c:v>2.7761300000000002</c:v>
                </c:pt>
                <c:pt idx="20939">
                  <c:v>2.6660300000000001</c:v>
                </c:pt>
                <c:pt idx="20940">
                  <c:v>2.84599</c:v>
                </c:pt>
                <c:pt idx="20941">
                  <c:v>3.08188</c:v>
                </c:pt>
                <c:pt idx="20942">
                  <c:v>3.1425800000000002</c:v>
                </c:pt>
                <c:pt idx="20943">
                  <c:v>2.8422100000000001</c:v>
                </c:pt>
                <c:pt idx="20944">
                  <c:v>2.4127000000000001</c:v>
                </c:pt>
                <c:pt idx="20945">
                  <c:v>2.2151700000000001</c:v>
                </c:pt>
                <c:pt idx="20946">
                  <c:v>2.2233499999999999</c:v>
                </c:pt>
                <c:pt idx="20947">
                  <c:v>2.1440700000000001</c:v>
                </c:pt>
                <c:pt idx="20948">
                  <c:v>1.9796499999999999</c:v>
                </c:pt>
                <c:pt idx="20949">
                  <c:v>1.9987699999999999</c:v>
                </c:pt>
                <c:pt idx="20950">
                  <c:v>2.4212899999999999</c:v>
                </c:pt>
                <c:pt idx="20951">
                  <c:v>2.9367200000000002</c:v>
                </c:pt>
                <c:pt idx="20952">
                  <c:v>2.8774799999999998</c:v>
                </c:pt>
                <c:pt idx="20953">
                  <c:v>2.4297499999999999</c:v>
                </c:pt>
                <c:pt idx="20954">
                  <c:v>2.2647400000000002</c:v>
                </c:pt>
                <c:pt idx="20955">
                  <c:v>2.61802</c:v>
                </c:pt>
                <c:pt idx="20956">
                  <c:v>3.6602299999999999</c:v>
                </c:pt>
                <c:pt idx="20957">
                  <c:v>5.4459200000000001</c:v>
                </c:pt>
                <c:pt idx="20958">
                  <c:v>7.5701599999999996</c:v>
                </c:pt>
                <c:pt idx="20959">
                  <c:v>8.9455100000000005</c:v>
                </c:pt>
                <c:pt idx="20960">
                  <c:v>8.9445599999999992</c:v>
                </c:pt>
                <c:pt idx="20961">
                  <c:v>7.5444399999999998</c:v>
                </c:pt>
                <c:pt idx="20962">
                  <c:v>5.5339900000000002</c:v>
                </c:pt>
                <c:pt idx="20963">
                  <c:v>3.9988700000000001</c:v>
                </c:pt>
                <c:pt idx="20964">
                  <c:v>3.2787999999999999</c:v>
                </c:pt>
                <c:pt idx="20965">
                  <c:v>3.0370499999999998</c:v>
                </c:pt>
                <c:pt idx="20966">
                  <c:v>3.00447</c:v>
                </c:pt>
                <c:pt idx="20967">
                  <c:v>2.9848599999999998</c:v>
                </c:pt>
                <c:pt idx="20968">
                  <c:v>3.04426</c:v>
                </c:pt>
                <c:pt idx="20969">
                  <c:v>3.1164999999999998</c:v>
                </c:pt>
                <c:pt idx="20970">
                  <c:v>3.2873399999999999</c:v>
                </c:pt>
                <c:pt idx="20971">
                  <c:v>3.6465700000000001</c:v>
                </c:pt>
                <c:pt idx="20972">
                  <c:v>3.6158199999999998</c:v>
                </c:pt>
                <c:pt idx="20973">
                  <c:v>2.98515</c:v>
                </c:pt>
                <c:pt idx="20974">
                  <c:v>2.3134899999999998</c:v>
                </c:pt>
                <c:pt idx="20975">
                  <c:v>1.8487899999999999</c:v>
                </c:pt>
                <c:pt idx="20976">
                  <c:v>1.53691</c:v>
                </c:pt>
                <c:pt idx="20977">
                  <c:v>1.40249</c:v>
                </c:pt>
                <c:pt idx="20978">
                  <c:v>1.3764099999999999</c:v>
                </c:pt>
                <c:pt idx="20979">
                  <c:v>1.2991200000000001</c:v>
                </c:pt>
                <c:pt idx="20980">
                  <c:v>1.22329</c:v>
                </c:pt>
                <c:pt idx="20981">
                  <c:v>1.16025</c:v>
                </c:pt>
                <c:pt idx="20982">
                  <c:v>1.10592</c:v>
                </c:pt>
                <c:pt idx="20983">
                  <c:v>1.0684800000000001</c:v>
                </c:pt>
                <c:pt idx="20984">
                  <c:v>1.1458999999999999</c:v>
                </c:pt>
                <c:pt idx="20985">
                  <c:v>1.38411</c:v>
                </c:pt>
                <c:pt idx="20986">
                  <c:v>1.6559999999999999</c:v>
                </c:pt>
                <c:pt idx="20987">
                  <c:v>1.86653</c:v>
                </c:pt>
                <c:pt idx="20988">
                  <c:v>1.9309099999999999</c:v>
                </c:pt>
                <c:pt idx="20989">
                  <c:v>1.81325</c:v>
                </c:pt>
                <c:pt idx="20990">
                  <c:v>1.7199199999999999</c:v>
                </c:pt>
                <c:pt idx="20991">
                  <c:v>1.5914600000000001</c:v>
                </c:pt>
                <c:pt idx="20992">
                  <c:v>1.36398</c:v>
                </c:pt>
                <c:pt idx="20993">
                  <c:v>1.22786</c:v>
                </c:pt>
                <c:pt idx="20994">
                  <c:v>1.3614200000000001</c:v>
                </c:pt>
                <c:pt idx="20995">
                  <c:v>1.6813899999999999</c:v>
                </c:pt>
                <c:pt idx="20996">
                  <c:v>2.0178799999999999</c:v>
                </c:pt>
                <c:pt idx="20997">
                  <c:v>2.0531000000000001</c:v>
                </c:pt>
                <c:pt idx="20998">
                  <c:v>1.77928</c:v>
                </c:pt>
                <c:pt idx="20999">
                  <c:v>1.57115</c:v>
                </c:pt>
                <c:pt idx="21000">
                  <c:v>1.5136400000000001</c:v>
                </c:pt>
                <c:pt idx="21001">
                  <c:v>1.5846</c:v>
                </c:pt>
                <c:pt idx="21002">
                  <c:v>1.60806</c:v>
                </c:pt>
                <c:pt idx="21003">
                  <c:v>1.53969</c:v>
                </c:pt>
                <c:pt idx="21004">
                  <c:v>1.46367</c:v>
                </c:pt>
                <c:pt idx="21005">
                  <c:v>1.5086900000000001</c:v>
                </c:pt>
                <c:pt idx="21006">
                  <c:v>1.7047699999999999</c:v>
                </c:pt>
                <c:pt idx="21007">
                  <c:v>1.94465</c:v>
                </c:pt>
                <c:pt idx="21008">
                  <c:v>2.0209999999999999</c:v>
                </c:pt>
                <c:pt idx="21009">
                  <c:v>1.9109499999999999</c:v>
                </c:pt>
                <c:pt idx="21010">
                  <c:v>1.96132</c:v>
                </c:pt>
                <c:pt idx="21011">
                  <c:v>2.30254</c:v>
                </c:pt>
                <c:pt idx="21012">
                  <c:v>2.5201799999999999</c:v>
                </c:pt>
                <c:pt idx="21013">
                  <c:v>2.2199300000000002</c:v>
                </c:pt>
                <c:pt idx="21014">
                  <c:v>1.72909</c:v>
                </c:pt>
                <c:pt idx="21015">
                  <c:v>1.4548000000000001</c:v>
                </c:pt>
                <c:pt idx="21016">
                  <c:v>1.3946700000000001</c:v>
                </c:pt>
                <c:pt idx="21017">
                  <c:v>1.36894</c:v>
                </c:pt>
                <c:pt idx="21018">
                  <c:v>1.27058</c:v>
                </c:pt>
                <c:pt idx="21019">
                  <c:v>1.2000500000000001</c:v>
                </c:pt>
                <c:pt idx="21020">
                  <c:v>1.3575699999999999</c:v>
                </c:pt>
                <c:pt idx="21021">
                  <c:v>1.62873</c:v>
                </c:pt>
                <c:pt idx="21022">
                  <c:v>1.62771</c:v>
                </c:pt>
                <c:pt idx="21023">
                  <c:v>1.38493</c:v>
                </c:pt>
                <c:pt idx="21024">
                  <c:v>1.2749699999999999</c:v>
                </c:pt>
                <c:pt idx="21025">
                  <c:v>1.3308599999999999</c:v>
                </c:pt>
                <c:pt idx="21026">
                  <c:v>1.39893</c:v>
                </c:pt>
                <c:pt idx="21027">
                  <c:v>1.4441900000000001</c:v>
                </c:pt>
                <c:pt idx="21028">
                  <c:v>1.4689399999999999</c:v>
                </c:pt>
                <c:pt idx="21029">
                  <c:v>1.4731099999999999</c:v>
                </c:pt>
                <c:pt idx="21030">
                  <c:v>1.6428199999999999</c:v>
                </c:pt>
                <c:pt idx="21031">
                  <c:v>2.0627499999999999</c:v>
                </c:pt>
                <c:pt idx="21032">
                  <c:v>2.2870200000000001</c:v>
                </c:pt>
                <c:pt idx="21033">
                  <c:v>2.12487</c:v>
                </c:pt>
                <c:pt idx="21034">
                  <c:v>1.7932999999999999</c:v>
                </c:pt>
                <c:pt idx="21035">
                  <c:v>1.48681</c:v>
                </c:pt>
                <c:pt idx="21036">
                  <c:v>1.3333600000000001</c:v>
                </c:pt>
                <c:pt idx="21037">
                  <c:v>1.39541</c:v>
                </c:pt>
                <c:pt idx="21038">
                  <c:v>1.73281</c:v>
                </c:pt>
                <c:pt idx="21039">
                  <c:v>2.1577099999999998</c:v>
                </c:pt>
                <c:pt idx="21040">
                  <c:v>2.2380499999999999</c:v>
                </c:pt>
                <c:pt idx="21041">
                  <c:v>1.95984</c:v>
                </c:pt>
                <c:pt idx="21042">
                  <c:v>1.7441</c:v>
                </c:pt>
                <c:pt idx="21043">
                  <c:v>1.58</c:v>
                </c:pt>
                <c:pt idx="21044">
                  <c:v>1.3773</c:v>
                </c:pt>
                <c:pt idx="21045">
                  <c:v>1.2195499999999999</c:v>
                </c:pt>
                <c:pt idx="21046">
                  <c:v>1.1122300000000001</c:v>
                </c:pt>
                <c:pt idx="21047">
                  <c:v>1.0931599999999999</c:v>
                </c:pt>
                <c:pt idx="21048">
                  <c:v>1.22472</c:v>
                </c:pt>
                <c:pt idx="21049">
                  <c:v>1.38733</c:v>
                </c:pt>
                <c:pt idx="21050">
                  <c:v>1.5506</c:v>
                </c:pt>
                <c:pt idx="21051">
                  <c:v>1.5756699999999999</c:v>
                </c:pt>
                <c:pt idx="21052">
                  <c:v>1.4013199999999999</c:v>
                </c:pt>
                <c:pt idx="21053">
                  <c:v>1.3537600000000001</c:v>
                </c:pt>
                <c:pt idx="21054">
                  <c:v>1.6419600000000001</c:v>
                </c:pt>
                <c:pt idx="21055">
                  <c:v>2.15232</c:v>
                </c:pt>
                <c:pt idx="21056">
                  <c:v>2.6334599999999999</c:v>
                </c:pt>
                <c:pt idx="21057">
                  <c:v>3.0151500000000002</c:v>
                </c:pt>
                <c:pt idx="21058">
                  <c:v>3.34104</c:v>
                </c:pt>
                <c:pt idx="21059">
                  <c:v>3.5823499999999999</c:v>
                </c:pt>
                <c:pt idx="21060">
                  <c:v>3.7372800000000002</c:v>
                </c:pt>
                <c:pt idx="21061">
                  <c:v>3.7998599999999998</c:v>
                </c:pt>
                <c:pt idx="21062">
                  <c:v>3.8890699999999998</c:v>
                </c:pt>
                <c:pt idx="21063">
                  <c:v>4.2076900000000004</c:v>
                </c:pt>
                <c:pt idx="21064">
                  <c:v>4.6806799999999997</c:v>
                </c:pt>
                <c:pt idx="21065">
                  <c:v>4.7622200000000001</c:v>
                </c:pt>
                <c:pt idx="21066">
                  <c:v>4.19163</c:v>
                </c:pt>
                <c:pt idx="21067">
                  <c:v>3.2939699999999998</c:v>
                </c:pt>
                <c:pt idx="21068">
                  <c:v>2.5194800000000002</c:v>
                </c:pt>
                <c:pt idx="21069">
                  <c:v>1.9978899999999999</c:v>
                </c:pt>
                <c:pt idx="21070">
                  <c:v>1.57369</c:v>
                </c:pt>
                <c:pt idx="21071">
                  <c:v>1.3072699999999999</c:v>
                </c:pt>
                <c:pt idx="21072">
                  <c:v>1.2614700000000001</c:v>
                </c:pt>
                <c:pt idx="21073">
                  <c:v>1.31836</c:v>
                </c:pt>
                <c:pt idx="21074">
                  <c:v>1.2881</c:v>
                </c:pt>
                <c:pt idx="21075">
                  <c:v>1.20679</c:v>
                </c:pt>
                <c:pt idx="21076">
                  <c:v>1.30938</c:v>
                </c:pt>
                <c:pt idx="21077">
                  <c:v>1.43089</c:v>
                </c:pt>
                <c:pt idx="21078">
                  <c:v>1.38134</c:v>
                </c:pt>
                <c:pt idx="21079">
                  <c:v>1.3184899999999999</c:v>
                </c:pt>
                <c:pt idx="21080">
                  <c:v>1.2586999999999999</c:v>
                </c:pt>
                <c:pt idx="21081">
                  <c:v>1.1953100000000001</c:v>
                </c:pt>
                <c:pt idx="21082">
                  <c:v>1.2118800000000001</c:v>
                </c:pt>
                <c:pt idx="21083">
                  <c:v>1.4560599999999999</c:v>
                </c:pt>
                <c:pt idx="21084">
                  <c:v>1.81579</c:v>
                </c:pt>
                <c:pt idx="21085">
                  <c:v>1.8829</c:v>
                </c:pt>
                <c:pt idx="21086">
                  <c:v>1.6994100000000001</c:v>
                </c:pt>
                <c:pt idx="21087">
                  <c:v>1.7633700000000001</c:v>
                </c:pt>
                <c:pt idx="21088">
                  <c:v>1.88306</c:v>
                </c:pt>
                <c:pt idx="21089">
                  <c:v>1.8077399999999999</c:v>
                </c:pt>
                <c:pt idx="21090">
                  <c:v>1.6938200000000001</c:v>
                </c:pt>
                <c:pt idx="21091">
                  <c:v>1.6264700000000001</c:v>
                </c:pt>
                <c:pt idx="21092">
                  <c:v>1.44964</c:v>
                </c:pt>
                <c:pt idx="21093">
                  <c:v>1.1707799999999999</c:v>
                </c:pt>
                <c:pt idx="21094">
                  <c:v>0.99331800000000003</c:v>
                </c:pt>
                <c:pt idx="21095">
                  <c:v>0.95467599999999997</c:v>
                </c:pt>
                <c:pt idx="21096">
                  <c:v>1.04226</c:v>
                </c:pt>
                <c:pt idx="21097">
                  <c:v>1.22899</c:v>
                </c:pt>
                <c:pt idx="21098">
                  <c:v>1.3255699999999999</c:v>
                </c:pt>
                <c:pt idx="21099">
                  <c:v>1.2452099999999999</c:v>
                </c:pt>
                <c:pt idx="21100">
                  <c:v>1.21173</c:v>
                </c:pt>
                <c:pt idx="21101">
                  <c:v>1.2928999999999999</c:v>
                </c:pt>
                <c:pt idx="21102">
                  <c:v>1.34205</c:v>
                </c:pt>
                <c:pt idx="21103">
                  <c:v>1.26895</c:v>
                </c:pt>
                <c:pt idx="21104">
                  <c:v>1.2743800000000001</c:v>
                </c:pt>
                <c:pt idx="21105">
                  <c:v>1.31715</c:v>
                </c:pt>
                <c:pt idx="21106">
                  <c:v>1.1809700000000001</c:v>
                </c:pt>
                <c:pt idx="21107">
                  <c:v>1.0085500000000001</c:v>
                </c:pt>
                <c:pt idx="21108">
                  <c:v>1.00919</c:v>
                </c:pt>
                <c:pt idx="21109">
                  <c:v>1.16605</c:v>
                </c:pt>
                <c:pt idx="21110">
                  <c:v>1.29115</c:v>
                </c:pt>
                <c:pt idx="21111">
                  <c:v>1.3404100000000001</c:v>
                </c:pt>
                <c:pt idx="21112">
                  <c:v>1.3266199999999999</c:v>
                </c:pt>
                <c:pt idx="21113">
                  <c:v>1.1901299999999999</c:v>
                </c:pt>
                <c:pt idx="21114">
                  <c:v>1.0347900000000001</c:v>
                </c:pt>
                <c:pt idx="21115">
                  <c:v>1.1944999999999999</c:v>
                </c:pt>
                <c:pt idx="21116">
                  <c:v>1.8952599999999999</c:v>
                </c:pt>
                <c:pt idx="21117">
                  <c:v>3.2660200000000001</c:v>
                </c:pt>
                <c:pt idx="21118">
                  <c:v>4.7881999999999998</c:v>
                </c:pt>
                <c:pt idx="21119">
                  <c:v>5.4760799999999996</c:v>
                </c:pt>
                <c:pt idx="21120">
                  <c:v>5.0270700000000001</c:v>
                </c:pt>
                <c:pt idx="21121">
                  <c:v>4.0812299999999997</c:v>
                </c:pt>
                <c:pt idx="21122">
                  <c:v>3.2113299999999998</c:v>
                </c:pt>
                <c:pt idx="21123">
                  <c:v>2.55606</c:v>
                </c:pt>
                <c:pt idx="21124">
                  <c:v>2.10338</c:v>
                </c:pt>
                <c:pt idx="21125">
                  <c:v>1.65154</c:v>
                </c:pt>
                <c:pt idx="21126">
                  <c:v>1.2874099999999999</c:v>
                </c:pt>
                <c:pt idx="21127">
                  <c:v>1.1272</c:v>
                </c:pt>
                <c:pt idx="21128">
                  <c:v>1.0844499999999999</c:v>
                </c:pt>
                <c:pt idx="21129">
                  <c:v>1.0017199999999999</c:v>
                </c:pt>
                <c:pt idx="21130">
                  <c:v>0.905752</c:v>
                </c:pt>
                <c:pt idx="21131">
                  <c:v>0.80628900000000003</c:v>
                </c:pt>
                <c:pt idx="21132">
                  <c:v>0.79246099999999997</c:v>
                </c:pt>
                <c:pt idx="21133">
                  <c:v>1.5425199999999999</c:v>
                </c:pt>
                <c:pt idx="21134">
                  <c:v>0.78213600000000005</c:v>
                </c:pt>
                <c:pt idx="21135">
                  <c:v>1.7199800000000001</c:v>
                </c:pt>
                <c:pt idx="21136">
                  <c:v>0.731348</c:v>
                </c:pt>
                <c:pt idx="21137">
                  <c:v>1.7849900000000001</c:v>
                </c:pt>
                <c:pt idx="21138">
                  <c:v>0.68254599999999999</c:v>
                </c:pt>
                <c:pt idx="21139">
                  <c:v>1.84561</c:v>
                </c:pt>
                <c:pt idx="21140">
                  <c:v>2.1057100000000002</c:v>
                </c:pt>
                <c:pt idx="21141">
                  <c:v>2.1190600000000002</c:v>
                </c:pt>
                <c:pt idx="21142">
                  <c:v>1.8609800000000001</c:v>
                </c:pt>
                <c:pt idx="21143">
                  <c:v>1.75268</c:v>
                </c:pt>
                <c:pt idx="21144">
                  <c:v>1.9467300000000001</c:v>
                </c:pt>
                <c:pt idx="21145">
                  <c:v>2.3420100000000001</c:v>
                </c:pt>
                <c:pt idx="21146">
                  <c:v>2.5377800000000001</c:v>
                </c:pt>
                <c:pt idx="21147">
                  <c:v>2.3216899999999998</c:v>
                </c:pt>
                <c:pt idx="21148">
                  <c:v>1.96522</c:v>
                </c:pt>
                <c:pt idx="21149">
                  <c:v>1.7723899999999999</c:v>
                </c:pt>
                <c:pt idx="21150">
                  <c:v>1.7499899999999999</c:v>
                </c:pt>
                <c:pt idx="21151">
                  <c:v>1.6974100000000001</c:v>
                </c:pt>
                <c:pt idx="21152">
                  <c:v>1.64896</c:v>
                </c:pt>
                <c:pt idx="21153">
                  <c:v>1.52824</c:v>
                </c:pt>
                <c:pt idx="21154">
                  <c:v>1.3229299999999999</c:v>
                </c:pt>
                <c:pt idx="21155">
                  <c:v>1.20946</c:v>
                </c:pt>
                <c:pt idx="21156">
                  <c:v>1.28417</c:v>
                </c:pt>
                <c:pt idx="21157">
                  <c:v>1.5598700000000001</c:v>
                </c:pt>
                <c:pt idx="21158">
                  <c:v>1.89236</c:v>
                </c:pt>
                <c:pt idx="21159">
                  <c:v>1.8892599999999999</c:v>
                </c:pt>
                <c:pt idx="21160">
                  <c:v>1.5133399999999999</c:v>
                </c:pt>
                <c:pt idx="21161">
                  <c:v>1.1567400000000001</c:v>
                </c:pt>
                <c:pt idx="21162">
                  <c:v>0.98253400000000002</c:v>
                </c:pt>
                <c:pt idx="21163">
                  <c:v>0.94754499999999997</c:v>
                </c:pt>
                <c:pt idx="21164">
                  <c:v>0.92944099999999996</c:v>
                </c:pt>
                <c:pt idx="21165">
                  <c:v>0.89136800000000005</c:v>
                </c:pt>
                <c:pt idx="21166">
                  <c:v>0.87479600000000002</c:v>
                </c:pt>
                <c:pt idx="21167">
                  <c:v>0.87447600000000003</c:v>
                </c:pt>
                <c:pt idx="21168">
                  <c:v>0.98714299999999999</c:v>
                </c:pt>
                <c:pt idx="21169">
                  <c:v>1.32551</c:v>
                </c:pt>
                <c:pt idx="21170">
                  <c:v>1.7612000000000001</c:v>
                </c:pt>
                <c:pt idx="21171">
                  <c:v>2.10541</c:v>
                </c:pt>
                <c:pt idx="21172">
                  <c:v>2.3222700000000001</c:v>
                </c:pt>
                <c:pt idx="21173">
                  <c:v>2.55599</c:v>
                </c:pt>
                <c:pt idx="21174">
                  <c:v>3.1108899999999999</c:v>
                </c:pt>
                <c:pt idx="21175">
                  <c:v>3.9550200000000002</c:v>
                </c:pt>
                <c:pt idx="21176">
                  <c:v>4.5063800000000001</c:v>
                </c:pt>
                <c:pt idx="21177">
                  <c:v>4.4992999999999999</c:v>
                </c:pt>
                <c:pt idx="21178">
                  <c:v>4.22994</c:v>
                </c:pt>
                <c:pt idx="21179">
                  <c:v>3.7242899999999999</c:v>
                </c:pt>
                <c:pt idx="21180">
                  <c:v>3.1371699999999998</c:v>
                </c:pt>
                <c:pt idx="21181">
                  <c:v>2.97818</c:v>
                </c:pt>
                <c:pt idx="21182">
                  <c:v>3.23725</c:v>
                </c:pt>
                <c:pt idx="21183">
                  <c:v>3.8268</c:v>
                </c:pt>
                <c:pt idx="21184">
                  <c:v>5.1915399999999998</c:v>
                </c:pt>
                <c:pt idx="21185">
                  <c:v>7.0057099999999997</c:v>
                </c:pt>
                <c:pt idx="21186">
                  <c:v>7.7790900000000001</c:v>
                </c:pt>
                <c:pt idx="21187">
                  <c:v>6.9622599999999997</c:v>
                </c:pt>
                <c:pt idx="21188">
                  <c:v>5.6387700000000001</c:v>
                </c:pt>
                <c:pt idx="21189">
                  <c:v>4.2751999999999999</c:v>
                </c:pt>
                <c:pt idx="21190">
                  <c:v>3.0988799999999999</c:v>
                </c:pt>
                <c:pt idx="21191">
                  <c:v>2.3952200000000001</c:v>
                </c:pt>
                <c:pt idx="21192">
                  <c:v>2.0830500000000001</c:v>
                </c:pt>
                <c:pt idx="21193">
                  <c:v>1.9055599999999999</c:v>
                </c:pt>
                <c:pt idx="21194">
                  <c:v>1.76749</c:v>
                </c:pt>
                <c:pt idx="21195">
                  <c:v>1.5196000000000001</c:v>
                </c:pt>
                <c:pt idx="21196">
                  <c:v>1.2542899999999999</c:v>
                </c:pt>
                <c:pt idx="21197">
                  <c:v>1.0723499999999999</c:v>
                </c:pt>
                <c:pt idx="21198">
                  <c:v>0.947878</c:v>
                </c:pt>
                <c:pt idx="21199">
                  <c:v>0.81486899999999995</c:v>
                </c:pt>
                <c:pt idx="21200">
                  <c:v>0.77733200000000002</c:v>
                </c:pt>
                <c:pt idx="21201">
                  <c:v>0.88363800000000003</c:v>
                </c:pt>
                <c:pt idx="21202">
                  <c:v>1.00346</c:v>
                </c:pt>
                <c:pt idx="21203">
                  <c:v>1.107</c:v>
                </c:pt>
                <c:pt idx="21204">
                  <c:v>1.32202</c:v>
                </c:pt>
                <c:pt idx="21205">
                  <c:v>1.4097900000000001</c:v>
                </c:pt>
                <c:pt idx="21206">
                  <c:v>1.2403900000000001</c:v>
                </c:pt>
                <c:pt idx="21207">
                  <c:v>1.08497</c:v>
                </c:pt>
                <c:pt idx="21208">
                  <c:v>1.02345</c:v>
                </c:pt>
                <c:pt idx="21209">
                  <c:v>1.00407</c:v>
                </c:pt>
                <c:pt idx="21210">
                  <c:v>1.0214799999999999</c:v>
                </c:pt>
                <c:pt idx="21211">
                  <c:v>1.1416599999999999</c:v>
                </c:pt>
                <c:pt idx="21212">
                  <c:v>1.3903799999999999</c:v>
                </c:pt>
                <c:pt idx="21213">
                  <c:v>1.53067</c:v>
                </c:pt>
                <c:pt idx="21214">
                  <c:v>1.3106599999999999</c:v>
                </c:pt>
                <c:pt idx="21215">
                  <c:v>0.96740099999999996</c:v>
                </c:pt>
                <c:pt idx="21216">
                  <c:v>0.79714799999999997</c:v>
                </c:pt>
                <c:pt idx="21217">
                  <c:v>0.71419600000000005</c:v>
                </c:pt>
                <c:pt idx="21218">
                  <c:v>0.76559500000000003</c:v>
                </c:pt>
                <c:pt idx="21219">
                  <c:v>0.95209699999999997</c:v>
                </c:pt>
                <c:pt idx="21220">
                  <c:v>0.98364300000000005</c:v>
                </c:pt>
                <c:pt idx="21221">
                  <c:v>0.76714499999999997</c:v>
                </c:pt>
                <c:pt idx="21222">
                  <c:v>0.60499800000000004</c:v>
                </c:pt>
                <c:pt idx="21223">
                  <c:v>0.60859399999999997</c:v>
                </c:pt>
                <c:pt idx="21224">
                  <c:v>0.70993700000000004</c:v>
                </c:pt>
                <c:pt idx="21225">
                  <c:v>0.848495</c:v>
                </c:pt>
                <c:pt idx="21226">
                  <c:v>1.04345</c:v>
                </c:pt>
                <c:pt idx="21227">
                  <c:v>1.17353</c:v>
                </c:pt>
                <c:pt idx="21228">
                  <c:v>1.17492</c:v>
                </c:pt>
                <c:pt idx="21229">
                  <c:v>1.1257200000000001</c:v>
                </c:pt>
                <c:pt idx="21230">
                  <c:v>0.95745599999999997</c:v>
                </c:pt>
                <c:pt idx="21231">
                  <c:v>0.81596800000000003</c:v>
                </c:pt>
                <c:pt idx="21232">
                  <c:v>0.84307299999999996</c:v>
                </c:pt>
                <c:pt idx="21233">
                  <c:v>0.893926</c:v>
                </c:pt>
                <c:pt idx="21234">
                  <c:v>0.90151400000000004</c:v>
                </c:pt>
                <c:pt idx="21235">
                  <c:v>0.98222100000000001</c:v>
                </c:pt>
                <c:pt idx="21236">
                  <c:v>1.06284</c:v>
                </c:pt>
                <c:pt idx="21237">
                  <c:v>1.03064</c:v>
                </c:pt>
                <c:pt idx="21238">
                  <c:v>1.0014099999999999</c:v>
                </c:pt>
                <c:pt idx="21239">
                  <c:v>1.0809200000000001</c:v>
                </c:pt>
                <c:pt idx="21240">
                  <c:v>1.2342599999999999</c:v>
                </c:pt>
                <c:pt idx="21241">
                  <c:v>1.3505199999999999</c:v>
                </c:pt>
                <c:pt idx="21242">
                  <c:v>1.37168</c:v>
                </c:pt>
                <c:pt idx="21243">
                  <c:v>1.3906700000000001</c:v>
                </c:pt>
                <c:pt idx="21244">
                  <c:v>1.65503</c:v>
                </c:pt>
                <c:pt idx="21245">
                  <c:v>2.11266</c:v>
                </c:pt>
                <c:pt idx="21246">
                  <c:v>2.2707099999999998</c:v>
                </c:pt>
                <c:pt idx="21247">
                  <c:v>1.9101600000000001</c:v>
                </c:pt>
                <c:pt idx="21248">
                  <c:v>1.3889899999999999</c:v>
                </c:pt>
                <c:pt idx="21249">
                  <c:v>1.1332</c:v>
                </c:pt>
                <c:pt idx="21250">
                  <c:v>1.1310100000000001</c:v>
                </c:pt>
                <c:pt idx="21251">
                  <c:v>1.2393000000000001</c:v>
                </c:pt>
                <c:pt idx="21252">
                  <c:v>1.4625699999999999</c:v>
                </c:pt>
                <c:pt idx="21253">
                  <c:v>1.63931</c:v>
                </c:pt>
                <c:pt idx="21254">
                  <c:v>1.65378</c:v>
                </c:pt>
                <c:pt idx="21255">
                  <c:v>1.65991</c:v>
                </c:pt>
                <c:pt idx="21256">
                  <c:v>1.6277299999999999</c:v>
                </c:pt>
                <c:pt idx="21257">
                  <c:v>1.3787</c:v>
                </c:pt>
                <c:pt idx="21258">
                  <c:v>1.0385500000000001</c:v>
                </c:pt>
                <c:pt idx="21259">
                  <c:v>0.88674600000000003</c:v>
                </c:pt>
                <c:pt idx="21260">
                  <c:v>0.95336900000000002</c:v>
                </c:pt>
                <c:pt idx="21261">
                  <c:v>1.0951900000000001</c:v>
                </c:pt>
                <c:pt idx="21262">
                  <c:v>1.06989</c:v>
                </c:pt>
                <c:pt idx="21263">
                  <c:v>0.86662399999999995</c:v>
                </c:pt>
                <c:pt idx="21264">
                  <c:v>0.74222600000000005</c:v>
                </c:pt>
                <c:pt idx="21265">
                  <c:v>0.72959499999999999</c:v>
                </c:pt>
                <c:pt idx="21266">
                  <c:v>0.816025</c:v>
                </c:pt>
                <c:pt idx="21267">
                  <c:v>0.94503800000000004</c:v>
                </c:pt>
                <c:pt idx="21268">
                  <c:v>1.0286</c:v>
                </c:pt>
                <c:pt idx="21269">
                  <c:v>1.06148</c:v>
                </c:pt>
                <c:pt idx="21270">
                  <c:v>0.98988799999999999</c:v>
                </c:pt>
                <c:pt idx="21271">
                  <c:v>0.85887800000000003</c:v>
                </c:pt>
                <c:pt idx="21272">
                  <c:v>0.80747199999999997</c:v>
                </c:pt>
                <c:pt idx="21273">
                  <c:v>0.73519999999999996</c:v>
                </c:pt>
                <c:pt idx="21274">
                  <c:v>0.61155199999999998</c:v>
                </c:pt>
                <c:pt idx="21275">
                  <c:v>0.53456800000000004</c:v>
                </c:pt>
                <c:pt idx="21276">
                  <c:v>0.50745700000000005</c:v>
                </c:pt>
                <c:pt idx="21277">
                  <c:v>0.54886100000000004</c:v>
                </c:pt>
                <c:pt idx="21278">
                  <c:v>0.66164800000000001</c:v>
                </c:pt>
                <c:pt idx="21279">
                  <c:v>0.79322599999999999</c:v>
                </c:pt>
                <c:pt idx="21280">
                  <c:v>0.96931100000000003</c:v>
                </c:pt>
                <c:pt idx="21281">
                  <c:v>1.1565000000000001</c:v>
                </c:pt>
                <c:pt idx="21282">
                  <c:v>1.25366</c:v>
                </c:pt>
                <c:pt idx="21283">
                  <c:v>1.4323900000000001</c:v>
                </c:pt>
                <c:pt idx="21284">
                  <c:v>1.5742499999999999</c:v>
                </c:pt>
                <c:pt idx="21285">
                  <c:v>1.42919</c:v>
                </c:pt>
                <c:pt idx="21286">
                  <c:v>1.1867300000000001</c:v>
                </c:pt>
                <c:pt idx="21287">
                  <c:v>1.12839</c:v>
                </c:pt>
                <c:pt idx="21288">
                  <c:v>1.2889900000000001</c:v>
                </c:pt>
                <c:pt idx="21289">
                  <c:v>1.4417199999999999</c:v>
                </c:pt>
                <c:pt idx="21290">
                  <c:v>1.51576</c:v>
                </c:pt>
                <c:pt idx="21291">
                  <c:v>1.67554</c:v>
                </c:pt>
                <c:pt idx="21292">
                  <c:v>1.78057</c:v>
                </c:pt>
                <c:pt idx="21293">
                  <c:v>1.7759</c:v>
                </c:pt>
                <c:pt idx="21294">
                  <c:v>1.9038299999999999</c:v>
                </c:pt>
                <c:pt idx="21295">
                  <c:v>1.96608</c:v>
                </c:pt>
                <c:pt idx="21296">
                  <c:v>1.8135399999999999</c:v>
                </c:pt>
                <c:pt idx="21297">
                  <c:v>1.7148600000000001</c:v>
                </c:pt>
                <c:pt idx="21298">
                  <c:v>1.4939</c:v>
                </c:pt>
                <c:pt idx="21299">
                  <c:v>1.1559999999999999</c:v>
                </c:pt>
                <c:pt idx="21300">
                  <c:v>1.0078100000000001</c:v>
                </c:pt>
                <c:pt idx="21301">
                  <c:v>1.0651999999999999</c:v>
                </c:pt>
                <c:pt idx="21302">
                  <c:v>1.2463299999999999</c:v>
                </c:pt>
                <c:pt idx="21303">
                  <c:v>1.56314</c:v>
                </c:pt>
                <c:pt idx="21304">
                  <c:v>1.8250599999999999</c:v>
                </c:pt>
                <c:pt idx="21305">
                  <c:v>1.7486699999999999</c:v>
                </c:pt>
                <c:pt idx="21306">
                  <c:v>1.4773799999999999</c:v>
                </c:pt>
                <c:pt idx="21307">
                  <c:v>1.2988999999999999</c:v>
                </c:pt>
                <c:pt idx="21308">
                  <c:v>1.2070399999999999</c:v>
                </c:pt>
                <c:pt idx="21309">
                  <c:v>1.13517</c:v>
                </c:pt>
                <c:pt idx="21310">
                  <c:v>1.1468499999999999</c:v>
                </c:pt>
                <c:pt idx="21311">
                  <c:v>1.27508</c:v>
                </c:pt>
                <c:pt idx="21312">
                  <c:v>1.5434600000000001</c:v>
                </c:pt>
                <c:pt idx="21313">
                  <c:v>1.9781899999999999</c:v>
                </c:pt>
                <c:pt idx="21314">
                  <c:v>2.3408500000000001</c:v>
                </c:pt>
                <c:pt idx="21315">
                  <c:v>2.3431600000000001</c:v>
                </c:pt>
                <c:pt idx="21316">
                  <c:v>2.0754700000000001</c:v>
                </c:pt>
                <c:pt idx="21317">
                  <c:v>1.9004700000000001</c:v>
                </c:pt>
                <c:pt idx="21318">
                  <c:v>1.84385</c:v>
                </c:pt>
                <c:pt idx="21319">
                  <c:v>1.70556</c:v>
                </c:pt>
                <c:pt idx="21320">
                  <c:v>1.64157</c:v>
                </c:pt>
                <c:pt idx="21321">
                  <c:v>1.9836199999999999</c:v>
                </c:pt>
                <c:pt idx="21322">
                  <c:v>2.5876299999999999</c:v>
                </c:pt>
                <c:pt idx="21323">
                  <c:v>3.0006200000000001</c:v>
                </c:pt>
                <c:pt idx="21324">
                  <c:v>3.07307</c:v>
                </c:pt>
                <c:pt idx="21325">
                  <c:v>2.8383699999999998</c:v>
                </c:pt>
                <c:pt idx="21326">
                  <c:v>2.3897599999999999</c:v>
                </c:pt>
                <c:pt idx="21327">
                  <c:v>1.9104300000000001</c:v>
                </c:pt>
                <c:pt idx="21328">
                  <c:v>1.4870099999999999</c:v>
                </c:pt>
                <c:pt idx="21329">
                  <c:v>1.25156</c:v>
                </c:pt>
                <c:pt idx="21330">
                  <c:v>1.1684099999999999</c:v>
                </c:pt>
                <c:pt idx="21331">
                  <c:v>1.10345</c:v>
                </c:pt>
                <c:pt idx="21332">
                  <c:v>1.0097799999999999</c:v>
                </c:pt>
                <c:pt idx="21333">
                  <c:v>0.96002900000000002</c:v>
                </c:pt>
                <c:pt idx="21334">
                  <c:v>0.92380200000000001</c:v>
                </c:pt>
                <c:pt idx="21335">
                  <c:v>0.903312</c:v>
                </c:pt>
                <c:pt idx="21336">
                  <c:v>1.0411300000000001</c:v>
                </c:pt>
                <c:pt idx="21337">
                  <c:v>1.3675200000000001</c:v>
                </c:pt>
                <c:pt idx="21338">
                  <c:v>1.6465399999999999</c:v>
                </c:pt>
                <c:pt idx="21339">
                  <c:v>1.6470899999999999</c:v>
                </c:pt>
                <c:pt idx="21340">
                  <c:v>1.5314399999999999</c:v>
                </c:pt>
                <c:pt idx="21341">
                  <c:v>1.49115</c:v>
                </c:pt>
                <c:pt idx="21342">
                  <c:v>1.46855</c:v>
                </c:pt>
                <c:pt idx="21343">
                  <c:v>1.43398</c:v>
                </c:pt>
                <c:pt idx="21344">
                  <c:v>1.4766600000000001</c:v>
                </c:pt>
                <c:pt idx="21345">
                  <c:v>1.45519</c:v>
                </c:pt>
                <c:pt idx="21346">
                  <c:v>1.2639</c:v>
                </c:pt>
                <c:pt idx="21347">
                  <c:v>1.0245299999999999</c:v>
                </c:pt>
                <c:pt idx="21348">
                  <c:v>0.93466099999999996</c:v>
                </c:pt>
                <c:pt idx="21349">
                  <c:v>0.94936500000000001</c:v>
                </c:pt>
                <c:pt idx="21350">
                  <c:v>1.00118</c:v>
                </c:pt>
                <c:pt idx="21351">
                  <c:v>1.1115600000000001</c:v>
                </c:pt>
                <c:pt idx="21352">
                  <c:v>1.3327599999999999</c:v>
                </c:pt>
                <c:pt idx="21353">
                  <c:v>1.6091800000000001</c:v>
                </c:pt>
                <c:pt idx="21354">
                  <c:v>1.7963899999999999</c:v>
                </c:pt>
                <c:pt idx="21355">
                  <c:v>1.95306</c:v>
                </c:pt>
                <c:pt idx="21356">
                  <c:v>2.2601300000000002</c:v>
                </c:pt>
                <c:pt idx="21357">
                  <c:v>2.5387300000000002</c:v>
                </c:pt>
                <c:pt idx="21358">
                  <c:v>2.9614099999999999</c:v>
                </c:pt>
                <c:pt idx="21359">
                  <c:v>4.04434</c:v>
                </c:pt>
                <c:pt idx="21360">
                  <c:v>5.6306700000000003</c:v>
                </c:pt>
                <c:pt idx="21361">
                  <c:v>7.1022999999999996</c:v>
                </c:pt>
                <c:pt idx="21362">
                  <c:v>8.4154499999999999</c:v>
                </c:pt>
                <c:pt idx="21363">
                  <c:v>9.8115699999999997</c:v>
                </c:pt>
                <c:pt idx="21364">
                  <c:v>10.9231</c:v>
                </c:pt>
                <c:pt idx="21365">
                  <c:v>11.154199999999999</c:v>
                </c:pt>
                <c:pt idx="21366">
                  <c:v>10.493</c:v>
                </c:pt>
                <c:pt idx="21367">
                  <c:v>9.1520499999999991</c:v>
                </c:pt>
                <c:pt idx="21368">
                  <c:v>7.3461400000000001</c:v>
                </c:pt>
                <c:pt idx="21369">
                  <c:v>5.5623800000000001</c:v>
                </c:pt>
                <c:pt idx="21370">
                  <c:v>4.1441600000000003</c:v>
                </c:pt>
                <c:pt idx="21371">
                  <c:v>3.4269099999999999</c:v>
                </c:pt>
                <c:pt idx="21372">
                  <c:v>3.1695199999999999</c:v>
                </c:pt>
                <c:pt idx="21373">
                  <c:v>3.0942099999999999</c:v>
                </c:pt>
                <c:pt idx="21374">
                  <c:v>3.4951099999999999</c:v>
                </c:pt>
                <c:pt idx="21375">
                  <c:v>4.0560900000000002</c:v>
                </c:pt>
                <c:pt idx="21376">
                  <c:v>3.9855499999999999</c:v>
                </c:pt>
                <c:pt idx="21377">
                  <c:v>3.4485299999999999</c:v>
                </c:pt>
                <c:pt idx="21378">
                  <c:v>2.9996100000000001</c:v>
                </c:pt>
                <c:pt idx="21379">
                  <c:v>2.7909999999999999</c:v>
                </c:pt>
                <c:pt idx="21380">
                  <c:v>2.7541000000000002</c:v>
                </c:pt>
                <c:pt idx="21381">
                  <c:v>2.8724500000000002</c:v>
                </c:pt>
                <c:pt idx="21382">
                  <c:v>3.0275699999999999</c:v>
                </c:pt>
                <c:pt idx="21383">
                  <c:v>3.1926899999999998</c:v>
                </c:pt>
                <c:pt idx="21384">
                  <c:v>3.3243299999999998</c:v>
                </c:pt>
                <c:pt idx="21385">
                  <c:v>3.0847799999999999</c:v>
                </c:pt>
                <c:pt idx="21386">
                  <c:v>2.6506400000000001</c:v>
                </c:pt>
                <c:pt idx="21387">
                  <c:v>2.4604200000000001</c:v>
                </c:pt>
                <c:pt idx="21388">
                  <c:v>2.6804800000000002</c:v>
                </c:pt>
                <c:pt idx="21389">
                  <c:v>3.5110299999999999</c:v>
                </c:pt>
                <c:pt idx="21390">
                  <c:v>4.8984100000000002</c:v>
                </c:pt>
                <c:pt idx="21391">
                  <c:v>6.9363700000000001</c:v>
                </c:pt>
                <c:pt idx="21392">
                  <c:v>10.0954</c:v>
                </c:pt>
                <c:pt idx="21393">
                  <c:v>13.701000000000001</c:v>
                </c:pt>
                <c:pt idx="21394">
                  <c:v>15.229200000000001</c:v>
                </c:pt>
                <c:pt idx="21395">
                  <c:v>13.638</c:v>
                </c:pt>
                <c:pt idx="21396">
                  <c:v>10.508699999999999</c:v>
                </c:pt>
                <c:pt idx="21397">
                  <c:v>7.4593100000000003</c:v>
                </c:pt>
                <c:pt idx="21398">
                  <c:v>5.1487100000000003</c:v>
                </c:pt>
                <c:pt idx="21399">
                  <c:v>3.90265</c:v>
                </c:pt>
                <c:pt idx="21400">
                  <c:v>3.23367</c:v>
                </c:pt>
                <c:pt idx="21401">
                  <c:v>2.6735799999999998</c:v>
                </c:pt>
                <c:pt idx="21402">
                  <c:v>2.2946200000000001</c:v>
                </c:pt>
                <c:pt idx="21403">
                  <c:v>1.9573400000000001</c:v>
                </c:pt>
                <c:pt idx="21404">
                  <c:v>1.63002</c:v>
                </c:pt>
                <c:pt idx="21405">
                  <c:v>1.4466000000000001</c:v>
                </c:pt>
                <c:pt idx="21406">
                  <c:v>1.58213</c:v>
                </c:pt>
                <c:pt idx="21407">
                  <c:v>1.93994</c:v>
                </c:pt>
                <c:pt idx="21408">
                  <c:v>2.2235200000000002</c:v>
                </c:pt>
                <c:pt idx="21409">
                  <c:v>2.5287000000000002</c:v>
                </c:pt>
                <c:pt idx="21410">
                  <c:v>3.0845199999999999</c:v>
                </c:pt>
                <c:pt idx="21411">
                  <c:v>3.6996799999999999</c:v>
                </c:pt>
                <c:pt idx="21412">
                  <c:v>4.1634599999999997</c:v>
                </c:pt>
                <c:pt idx="21413">
                  <c:v>4.1996599999999997</c:v>
                </c:pt>
                <c:pt idx="21414">
                  <c:v>3.6834500000000001</c:v>
                </c:pt>
                <c:pt idx="21415">
                  <c:v>3.04806</c:v>
                </c:pt>
                <c:pt idx="21416">
                  <c:v>2.5959300000000001</c:v>
                </c:pt>
                <c:pt idx="21417">
                  <c:v>2.29705</c:v>
                </c:pt>
                <c:pt idx="21418">
                  <c:v>2.2113399999999999</c:v>
                </c:pt>
                <c:pt idx="21419">
                  <c:v>2.4397799999999998</c:v>
                </c:pt>
                <c:pt idx="21420">
                  <c:v>2.85527</c:v>
                </c:pt>
                <c:pt idx="21421">
                  <c:v>3.1216300000000001</c:v>
                </c:pt>
                <c:pt idx="21422">
                  <c:v>3.0934699999999999</c:v>
                </c:pt>
                <c:pt idx="21423">
                  <c:v>2.6933600000000002</c:v>
                </c:pt>
                <c:pt idx="21424">
                  <c:v>2.2008800000000002</c:v>
                </c:pt>
                <c:pt idx="21425">
                  <c:v>1.8477699999999999</c:v>
                </c:pt>
                <c:pt idx="21426">
                  <c:v>1.87531</c:v>
                </c:pt>
                <c:pt idx="21427">
                  <c:v>2.1664599999999998</c:v>
                </c:pt>
                <c:pt idx="21428">
                  <c:v>2.2972299999999999</c:v>
                </c:pt>
                <c:pt idx="21429">
                  <c:v>2.0747499999999999</c:v>
                </c:pt>
                <c:pt idx="21430">
                  <c:v>1.87731</c:v>
                </c:pt>
                <c:pt idx="21431">
                  <c:v>1.6487000000000001</c:v>
                </c:pt>
                <c:pt idx="21432">
                  <c:v>1.30837</c:v>
                </c:pt>
                <c:pt idx="21433">
                  <c:v>1.10632</c:v>
                </c:pt>
                <c:pt idx="21434">
                  <c:v>1.1609</c:v>
                </c:pt>
                <c:pt idx="21435">
                  <c:v>1.3495699999999999</c:v>
                </c:pt>
                <c:pt idx="21436">
                  <c:v>1.4179200000000001</c:v>
                </c:pt>
                <c:pt idx="21437">
                  <c:v>1.37723</c:v>
                </c:pt>
                <c:pt idx="21438">
                  <c:v>1.34392</c:v>
                </c:pt>
                <c:pt idx="21439">
                  <c:v>1.33405</c:v>
                </c:pt>
                <c:pt idx="21440">
                  <c:v>1.3383400000000001</c:v>
                </c:pt>
                <c:pt idx="21441">
                  <c:v>1.49936</c:v>
                </c:pt>
                <c:pt idx="21442">
                  <c:v>1.88174</c:v>
                </c:pt>
                <c:pt idx="21443">
                  <c:v>2.2129099999999999</c:v>
                </c:pt>
                <c:pt idx="21444">
                  <c:v>2.23027</c:v>
                </c:pt>
                <c:pt idx="21445">
                  <c:v>2.0454599999999998</c:v>
                </c:pt>
                <c:pt idx="21446">
                  <c:v>1.8597999999999999</c:v>
                </c:pt>
                <c:pt idx="21447">
                  <c:v>1.85572</c:v>
                </c:pt>
                <c:pt idx="21448">
                  <c:v>1.9405300000000001</c:v>
                </c:pt>
                <c:pt idx="21449">
                  <c:v>1.90486</c:v>
                </c:pt>
                <c:pt idx="21450">
                  <c:v>1.5776699999999999</c:v>
                </c:pt>
                <c:pt idx="21451">
                  <c:v>1.1588499999999999</c:v>
                </c:pt>
                <c:pt idx="21452">
                  <c:v>0.85894800000000004</c:v>
                </c:pt>
                <c:pt idx="21453">
                  <c:v>0.76039800000000002</c:v>
                </c:pt>
                <c:pt idx="21454">
                  <c:v>0.88207400000000002</c:v>
                </c:pt>
                <c:pt idx="21455">
                  <c:v>1.2349600000000001</c:v>
                </c:pt>
                <c:pt idx="21456">
                  <c:v>1.7780100000000001</c:v>
                </c:pt>
                <c:pt idx="21457">
                  <c:v>2.3766400000000001</c:v>
                </c:pt>
                <c:pt idx="21458">
                  <c:v>2.52603</c:v>
                </c:pt>
                <c:pt idx="21459">
                  <c:v>2.00962</c:v>
                </c:pt>
                <c:pt idx="21460">
                  <c:v>1.51922</c:v>
                </c:pt>
                <c:pt idx="21461">
                  <c:v>1.2958000000000001</c:v>
                </c:pt>
                <c:pt idx="21462">
                  <c:v>1.22699</c:v>
                </c:pt>
                <c:pt idx="21463">
                  <c:v>1.23647</c:v>
                </c:pt>
                <c:pt idx="21464">
                  <c:v>1.2549600000000001</c:v>
                </c:pt>
                <c:pt idx="21465">
                  <c:v>1.2852399999999999</c:v>
                </c:pt>
                <c:pt idx="21466">
                  <c:v>1.25631</c:v>
                </c:pt>
                <c:pt idx="21467">
                  <c:v>1.27067</c:v>
                </c:pt>
                <c:pt idx="21468">
                  <c:v>1.45743</c:v>
                </c:pt>
                <c:pt idx="21469">
                  <c:v>1.71509</c:v>
                </c:pt>
                <c:pt idx="21470">
                  <c:v>1.81077</c:v>
                </c:pt>
                <c:pt idx="21471">
                  <c:v>1.77207</c:v>
                </c:pt>
                <c:pt idx="21472">
                  <c:v>1.78165</c:v>
                </c:pt>
                <c:pt idx="21473">
                  <c:v>1.8705000000000001</c:v>
                </c:pt>
                <c:pt idx="21474">
                  <c:v>1.74299</c:v>
                </c:pt>
                <c:pt idx="21475">
                  <c:v>1.3629899999999999</c:v>
                </c:pt>
                <c:pt idx="21476">
                  <c:v>1.06518</c:v>
                </c:pt>
                <c:pt idx="21477">
                  <c:v>1.0496399999999999</c:v>
                </c:pt>
                <c:pt idx="21478">
                  <c:v>1.21807</c:v>
                </c:pt>
                <c:pt idx="21479">
                  <c:v>1.2942400000000001</c:v>
                </c:pt>
                <c:pt idx="21480">
                  <c:v>1.31924</c:v>
                </c:pt>
                <c:pt idx="21481">
                  <c:v>1.34046</c:v>
                </c:pt>
                <c:pt idx="21482">
                  <c:v>1.21638</c:v>
                </c:pt>
                <c:pt idx="21483">
                  <c:v>1.14578</c:v>
                </c:pt>
                <c:pt idx="21484">
                  <c:v>1.1499600000000001</c:v>
                </c:pt>
                <c:pt idx="21485">
                  <c:v>1.19055</c:v>
                </c:pt>
                <c:pt idx="21486">
                  <c:v>1.41456</c:v>
                </c:pt>
                <c:pt idx="21487">
                  <c:v>1.77129</c:v>
                </c:pt>
                <c:pt idx="21488">
                  <c:v>1.8567100000000001</c:v>
                </c:pt>
                <c:pt idx="21489">
                  <c:v>1.6718900000000001</c:v>
                </c:pt>
                <c:pt idx="21490">
                  <c:v>1.53104</c:v>
                </c:pt>
                <c:pt idx="21491">
                  <c:v>1.48631</c:v>
                </c:pt>
                <c:pt idx="21492">
                  <c:v>1.39744</c:v>
                </c:pt>
                <c:pt idx="21493">
                  <c:v>1.38887</c:v>
                </c:pt>
                <c:pt idx="21494">
                  <c:v>1.5189299999999999</c:v>
                </c:pt>
                <c:pt idx="21495">
                  <c:v>1.7036500000000001</c:v>
                </c:pt>
                <c:pt idx="21496">
                  <c:v>1.9196500000000001</c:v>
                </c:pt>
                <c:pt idx="21497">
                  <c:v>2.1104500000000002</c:v>
                </c:pt>
                <c:pt idx="21498">
                  <c:v>2.1879</c:v>
                </c:pt>
                <c:pt idx="21499">
                  <c:v>2.1280800000000002</c:v>
                </c:pt>
                <c:pt idx="21500">
                  <c:v>2.21889</c:v>
                </c:pt>
                <c:pt idx="21501">
                  <c:v>2.3480400000000001</c:v>
                </c:pt>
                <c:pt idx="21502">
                  <c:v>2.00651</c:v>
                </c:pt>
                <c:pt idx="21503">
                  <c:v>1.4715199999999999</c:v>
                </c:pt>
                <c:pt idx="21504">
                  <c:v>1.30867</c:v>
                </c:pt>
                <c:pt idx="21505">
                  <c:v>1.3240799999999999</c:v>
                </c:pt>
                <c:pt idx="21506">
                  <c:v>1.27728</c:v>
                </c:pt>
                <c:pt idx="21507">
                  <c:v>1.21451</c:v>
                </c:pt>
                <c:pt idx="21508">
                  <c:v>1.1789700000000001</c:v>
                </c:pt>
                <c:pt idx="21509">
                  <c:v>1.1610100000000001</c:v>
                </c:pt>
                <c:pt idx="21510">
                  <c:v>1.2949999999999999</c:v>
                </c:pt>
                <c:pt idx="21511">
                  <c:v>1.45486</c:v>
                </c:pt>
                <c:pt idx="21512">
                  <c:v>1.4519200000000001</c:v>
                </c:pt>
                <c:pt idx="21513">
                  <c:v>1.3528800000000001</c:v>
                </c:pt>
                <c:pt idx="21514">
                  <c:v>1.3150599999999999</c:v>
                </c:pt>
                <c:pt idx="21515">
                  <c:v>1.38811</c:v>
                </c:pt>
                <c:pt idx="21516">
                  <c:v>1.5573600000000001</c:v>
                </c:pt>
                <c:pt idx="21517">
                  <c:v>1.65493</c:v>
                </c:pt>
                <c:pt idx="21518">
                  <c:v>1.67126</c:v>
                </c:pt>
                <c:pt idx="21519">
                  <c:v>1.7292400000000001</c:v>
                </c:pt>
                <c:pt idx="21520">
                  <c:v>1.77379</c:v>
                </c:pt>
                <c:pt idx="21521">
                  <c:v>1.78149</c:v>
                </c:pt>
                <c:pt idx="21522">
                  <c:v>1.69326</c:v>
                </c:pt>
                <c:pt idx="21523">
                  <c:v>1.5065999999999999</c:v>
                </c:pt>
                <c:pt idx="21524">
                  <c:v>1.41005</c:v>
                </c:pt>
                <c:pt idx="21525">
                  <c:v>1.40215</c:v>
                </c:pt>
                <c:pt idx="21526">
                  <c:v>1.3904700000000001</c:v>
                </c:pt>
                <c:pt idx="21527">
                  <c:v>1.42624</c:v>
                </c:pt>
                <c:pt idx="21528">
                  <c:v>1.62544</c:v>
                </c:pt>
                <c:pt idx="21529">
                  <c:v>1.7598800000000001</c:v>
                </c:pt>
                <c:pt idx="21530">
                  <c:v>1.7972399999999999</c:v>
                </c:pt>
                <c:pt idx="21531">
                  <c:v>1.8571299999999999</c:v>
                </c:pt>
                <c:pt idx="21532">
                  <c:v>1.75543</c:v>
                </c:pt>
                <c:pt idx="21533">
                  <c:v>1.6299600000000001</c:v>
                </c:pt>
                <c:pt idx="21534">
                  <c:v>1.53735</c:v>
                </c:pt>
                <c:pt idx="21535">
                  <c:v>1.3301400000000001</c:v>
                </c:pt>
                <c:pt idx="21536">
                  <c:v>1.06965</c:v>
                </c:pt>
                <c:pt idx="21537">
                  <c:v>0.91633200000000004</c:v>
                </c:pt>
                <c:pt idx="21538">
                  <c:v>0.80692200000000003</c:v>
                </c:pt>
                <c:pt idx="21539">
                  <c:v>0.77651000000000003</c:v>
                </c:pt>
                <c:pt idx="21540">
                  <c:v>0.79582200000000003</c:v>
                </c:pt>
                <c:pt idx="21541">
                  <c:v>0.85274099999999997</c:v>
                </c:pt>
                <c:pt idx="21542">
                  <c:v>0.98486200000000002</c:v>
                </c:pt>
                <c:pt idx="21543">
                  <c:v>1.14377</c:v>
                </c:pt>
                <c:pt idx="21544">
                  <c:v>1.14846</c:v>
                </c:pt>
                <c:pt idx="21545">
                  <c:v>0.98872000000000004</c:v>
                </c:pt>
                <c:pt idx="21546">
                  <c:v>0.83270100000000002</c:v>
                </c:pt>
                <c:pt idx="21547">
                  <c:v>0.88665700000000003</c:v>
                </c:pt>
                <c:pt idx="21548">
                  <c:v>1.28915</c:v>
                </c:pt>
                <c:pt idx="21549">
                  <c:v>1.9393499999999999</c:v>
                </c:pt>
                <c:pt idx="21550">
                  <c:v>2.2608299999999999</c:v>
                </c:pt>
                <c:pt idx="21551">
                  <c:v>2.0071599999999998</c:v>
                </c:pt>
                <c:pt idx="21552">
                  <c:v>1.72892</c:v>
                </c:pt>
                <c:pt idx="21553">
                  <c:v>1.4864599999999999</c:v>
                </c:pt>
                <c:pt idx="21554">
                  <c:v>1.2779700000000001</c:v>
                </c:pt>
                <c:pt idx="21555">
                  <c:v>1.1361699999999999</c:v>
                </c:pt>
                <c:pt idx="21556">
                  <c:v>1.16551</c:v>
                </c:pt>
                <c:pt idx="21557">
                  <c:v>1.2965</c:v>
                </c:pt>
                <c:pt idx="21558">
                  <c:v>1.5450299999999999</c:v>
                </c:pt>
                <c:pt idx="21559">
                  <c:v>1.8027299999999999</c:v>
                </c:pt>
                <c:pt idx="21560">
                  <c:v>1.8307</c:v>
                </c:pt>
                <c:pt idx="21561">
                  <c:v>1.5783</c:v>
                </c:pt>
                <c:pt idx="21562">
                  <c:v>1.40629</c:v>
                </c:pt>
                <c:pt idx="21563">
                  <c:v>1.4376199999999999</c:v>
                </c:pt>
                <c:pt idx="21564">
                  <c:v>1.7078500000000001</c:v>
                </c:pt>
                <c:pt idx="21565">
                  <c:v>1.9205399999999999</c:v>
                </c:pt>
                <c:pt idx="21566">
                  <c:v>1.7223900000000001</c:v>
                </c:pt>
                <c:pt idx="21567">
                  <c:v>1.3927499999999999</c:v>
                </c:pt>
                <c:pt idx="21568">
                  <c:v>1.1914499999999999</c:v>
                </c:pt>
                <c:pt idx="21569">
                  <c:v>1.2457400000000001</c:v>
                </c:pt>
                <c:pt idx="21570">
                  <c:v>1.4930300000000001</c:v>
                </c:pt>
                <c:pt idx="21571">
                  <c:v>1.8606499999999999</c:v>
                </c:pt>
                <c:pt idx="21572">
                  <c:v>2.4045000000000001</c:v>
                </c:pt>
                <c:pt idx="21573">
                  <c:v>2.9175499999999999</c:v>
                </c:pt>
                <c:pt idx="21574">
                  <c:v>2.8320400000000001</c:v>
                </c:pt>
                <c:pt idx="21575">
                  <c:v>2.3989500000000001</c:v>
                </c:pt>
                <c:pt idx="21576">
                  <c:v>2.10684</c:v>
                </c:pt>
                <c:pt idx="21577">
                  <c:v>1.88005</c:v>
                </c:pt>
                <c:pt idx="21578">
                  <c:v>1.73021</c:v>
                </c:pt>
                <c:pt idx="21579">
                  <c:v>1.5350200000000001</c:v>
                </c:pt>
                <c:pt idx="21580">
                  <c:v>1.252</c:v>
                </c:pt>
                <c:pt idx="21581">
                  <c:v>1.02302</c:v>
                </c:pt>
                <c:pt idx="21582">
                  <c:v>0.87091600000000002</c:v>
                </c:pt>
                <c:pt idx="21583">
                  <c:v>0.82976099999999997</c:v>
                </c:pt>
                <c:pt idx="21584">
                  <c:v>0.98184099999999996</c:v>
                </c:pt>
                <c:pt idx="21585">
                  <c:v>1.2139200000000001</c:v>
                </c:pt>
                <c:pt idx="21586">
                  <c:v>1.7702199999999999</c:v>
                </c:pt>
                <c:pt idx="21587">
                  <c:v>1.28671</c:v>
                </c:pt>
                <c:pt idx="21588">
                  <c:v>2.0390700000000002</c:v>
                </c:pt>
                <c:pt idx="21589">
                  <c:v>1.2908599999999999</c:v>
                </c:pt>
                <c:pt idx="21590">
                  <c:v>2.02013</c:v>
                </c:pt>
                <c:pt idx="21591">
                  <c:v>1.3229900000000001</c:v>
                </c:pt>
                <c:pt idx="21592">
                  <c:v>1.65265</c:v>
                </c:pt>
                <c:pt idx="21593">
                  <c:v>1.32274</c:v>
                </c:pt>
                <c:pt idx="21594">
                  <c:v>1.31101</c:v>
                </c:pt>
                <c:pt idx="21595">
                  <c:v>1.7604599999999999</c:v>
                </c:pt>
                <c:pt idx="21596">
                  <c:v>2.66798</c:v>
                </c:pt>
                <c:pt idx="21597">
                  <c:v>3.23373</c:v>
                </c:pt>
                <c:pt idx="21598">
                  <c:v>3.2822900000000002</c:v>
                </c:pt>
                <c:pt idx="21599">
                  <c:v>3.6511</c:v>
                </c:pt>
                <c:pt idx="21600">
                  <c:v>4.3625499999999997</c:v>
                </c:pt>
                <c:pt idx="21601">
                  <c:v>5.2799899999999997</c:v>
                </c:pt>
                <c:pt idx="21602">
                  <c:v>6.8054600000000001</c:v>
                </c:pt>
                <c:pt idx="21603">
                  <c:v>8.8442799999999995</c:v>
                </c:pt>
                <c:pt idx="21604">
                  <c:v>9.8037299999999998</c:v>
                </c:pt>
                <c:pt idx="21605">
                  <c:v>8.6247600000000002</c:v>
                </c:pt>
                <c:pt idx="21606">
                  <c:v>6.3519500000000004</c:v>
                </c:pt>
                <c:pt idx="21607">
                  <c:v>4.4543600000000003</c:v>
                </c:pt>
                <c:pt idx="21608">
                  <c:v>2.9773000000000001</c:v>
                </c:pt>
                <c:pt idx="21609">
                  <c:v>2.0455700000000001</c:v>
                </c:pt>
                <c:pt idx="21610">
                  <c:v>1.9959100000000001</c:v>
                </c:pt>
                <c:pt idx="21611">
                  <c:v>2.1350899999999999</c:v>
                </c:pt>
                <c:pt idx="21612">
                  <c:v>1.8010299999999999</c:v>
                </c:pt>
                <c:pt idx="21613">
                  <c:v>1.35999</c:v>
                </c:pt>
                <c:pt idx="21614">
                  <c:v>0.99225399999999997</c:v>
                </c:pt>
                <c:pt idx="21615">
                  <c:v>0.87612000000000001</c:v>
                </c:pt>
                <c:pt idx="21616">
                  <c:v>0.94008499999999995</c:v>
                </c:pt>
                <c:pt idx="21617">
                  <c:v>1.0300800000000001</c:v>
                </c:pt>
                <c:pt idx="21618">
                  <c:v>1.08968</c:v>
                </c:pt>
                <c:pt idx="21619">
                  <c:v>1.1517900000000001</c:v>
                </c:pt>
                <c:pt idx="21620">
                  <c:v>1.17685</c:v>
                </c:pt>
                <c:pt idx="21621">
                  <c:v>1.19861</c:v>
                </c:pt>
                <c:pt idx="21622">
                  <c:v>1.17001</c:v>
                </c:pt>
                <c:pt idx="21623">
                  <c:v>1.0322199999999999</c:v>
                </c:pt>
                <c:pt idx="21624">
                  <c:v>0.84765100000000004</c:v>
                </c:pt>
                <c:pt idx="21625">
                  <c:v>0.72809699999999999</c:v>
                </c:pt>
                <c:pt idx="21626">
                  <c:v>0.66421799999999998</c:v>
                </c:pt>
                <c:pt idx="21627">
                  <c:v>0.59702699999999997</c:v>
                </c:pt>
                <c:pt idx="21628">
                  <c:v>0.56390799999999996</c:v>
                </c:pt>
                <c:pt idx="21629">
                  <c:v>0.61384899999999998</c:v>
                </c:pt>
                <c:pt idx="21630">
                  <c:v>0.76200699999999999</c:v>
                </c:pt>
                <c:pt idx="21631">
                  <c:v>1.01267</c:v>
                </c:pt>
                <c:pt idx="21632">
                  <c:v>1.24288</c:v>
                </c:pt>
                <c:pt idx="21633">
                  <c:v>1.3132200000000001</c:v>
                </c:pt>
                <c:pt idx="21634">
                  <c:v>1.26349</c:v>
                </c:pt>
                <c:pt idx="21635">
                  <c:v>1.1349499999999999</c:v>
                </c:pt>
                <c:pt idx="21636">
                  <c:v>0.98828099999999997</c:v>
                </c:pt>
                <c:pt idx="21637">
                  <c:v>0.926786</c:v>
                </c:pt>
                <c:pt idx="21638">
                  <c:v>0.97815799999999997</c:v>
                </c:pt>
                <c:pt idx="21639">
                  <c:v>1.0347</c:v>
                </c:pt>
                <c:pt idx="21640">
                  <c:v>1.06908</c:v>
                </c:pt>
                <c:pt idx="21641">
                  <c:v>1.17249</c:v>
                </c:pt>
                <c:pt idx="21642">
                  <c:v>1.3251500000000001</c:v>
                </c:pt>
                <c:pt idx="21643">
                  <c:v>1.41337</c:v>
                </c:pt>
                <c:pt idx="21644">
                  <c:v>1.4114800000000001</c:v>
                </c:pt>
                <c:pt idx="21645">
                  <c:v>1.45377</c:v>
                </c:pt>
                <c:pt idx="21646">
                  <c:v>1.60286</c:v>
                </c:pt>
                <c:pt idx="21647">
                  <c:v>1.7444</c:v>
                </c:pt>
                <c:pt idx="21648">
                  <c:v>1.85134</c:v>
                </c:pt>
                <c:pt idx="21649">
                  <c:v>1.8698600000000001</c:v>
                </c:pt>
                <c:pt idx="21650">
                  <c:v>1.73126</c:v>
                </c:pt>
                <c:pt idx="21651">
                  <c:v>1.82124</c:v>
                </c:pt>
                <c:pt idx="21652">
                  <c:v>2.5010599999999998</c:v>
                </c:pt>
                <c:pt idx="21653">
                  <c:v>3.4782500000000001</c:v>
                </c:pt>
                <c:pt idx="21654">
                  <c:v>3.5731899999999999</c:v>
                </c:pt>
                <c:pt idx="21655">
                  <c:v>2.4763999999999999</c:v>
                </c:pt>
                <c:pt idx="21656">
                  <c:v>1.6233500000000001</c:v>
                </c:pt>
                <c:pt idx="21657">
                  <c:v>1.3254900000000001</c:v>
                </c:pt>
                <c:pt idx="21658">
                  <c:v>1.3210200000000001</c:v>
                </c:pt>
                <c:pt idx="21659">
                  <c:v>1.329</c:v>
                </c:pt>
                <c:pt idx="21660">
                  <c:v>1.2620899999999999</c:v>
                </c:pt>
                <c:pt idx="21661">
                  <c:v>1.08331</c:v>
                </c:pt>
                <c:pt idx="21662">
                  <c:v>0.98224800000000001</c:v>
                </c:pt>
                <c:pt idx="21663">
                  <c:v>1.02498</c:v>
                </c:pt>
                <c:pt idx="21664">
                  <c:v>1.0312399999999999</c:v>
                </c:pt>
                <c:pt idx="21665">
                  <c:v>0.98333000000000004</c:v>
                </c:pt>
                <c:pt idx="21666">
                  <c:v>0.99243400000000004</c:v>
                </c:pt>
                <c:pt idx="21667">
                  <c:v>1.00162</c:v>
                </c:pt>
                <c:pt idx="21668">
                  <c:v>0.87712800000000002</c:v>
                </c:pt>
                <c:pt idx="21669">
                  <c:v>0.77832299999999999</c:v>
                </c:pt>
                <c:pt idx="21670">
                  <c:v>0.73981600000000003</c:v>
                </c:pt>
                <c:pt idx="21671">
                  <c:v>0.70824399999999998</c:v>
                </c:pt>
                <c:pt idx="21672">
                  <c:v>0.74332100000000001</c:v>
                </c:pt>
                <c:pt idx="21673">
                  <c:v>0.92183599999999999</c:v>
                </c:pt>
                <c:pt idx="21674">
                  <c:v>0.99060599999999999</c:v>
                </c:pt>
                <c:pt idx="21675">
                  <c:v>0.80935900000000005</c:v>
                </c:pt>
                <c:pt idx="21676">
                  <c:v>0.66502799999999995</c:v>
                </c:pt>
                <c:pt idx="21677">
                  <c:v>0.62836499999999995</c:v>
                </c:pt>
                <c:pt idx="21678">
                  <c:v>0.62094400000000005</c:v>
                </c:pt>
                <c:pt idx="21679">
                  <c:v>0.68243100000000001</c:v>
                </c:pt>
                <c:pt idx="21680">
                  <c:v>0.75172899999999998</c:v>
                </c:pt>
                <c:pt idx="21681">
                  <c:v>0.71248100000000003</c:v>
                </c:pt>
                <c:pt idx="21682">
                  <c:v>0.64459100000000003</c:v>
                </c:pt>
                <c:pt idx="21683">
                  <c:v>0.60511800000000004</c:v>
                </c:pt>
                <c:pt idx="21684">
                  <c:v>0.713395</c:v>
                </c:pt>
                <c:pt idx="21685">
                  <c:v>0.90837699999999999</c:v>
                </c:pt>
                <c:pt idx="21686">
                  <c:v>1.04817</c:v>
                </c:pt>
                <c:pt idx="21687">
                  <c:v>1.18259</c:v>
                </c:pt>
                <c:pt idx="21688">
                  <c:v>1.25895</c:v>
                </c:pt>
                <c:pt idx="21689">
                  <c:v>1.20197</c:v>
                </c:pt>
                <c:pt idx="21690">
                  <c:v>1.10379</c:v>
                </c:pt>
                <c:pt idx="21691">
                  <c:v>1.0337000000000001</c:v>
                </c:pt>
                <c:pt idx="21692">
                  <c:v>0.95987</c:v>
                </c:pt>
                <c:pt idx="21693">
                  <c:v>0.83046200000000003</c:v>
                </c:pt>
                <c:pt idx="21694">
                  <c:v>0.71285799999999999</c:v>
                </c:pt>
                <c:pt idx="21695">
                  <c:v>0.64555099999999999</c:v>
                </c:pt>
                <c:pt idx="21696">
                  <c:v>0.60065999999999997</c:v>
                </c:pt>
                <c:pt idx="21697">
                  <c:v>0.61442300000000005</c:v>
                </c:pt>
                <c:pt idx="21698">
                  <c:v>0.72435799999999995</c:v>
                </c:pt>
                <c:pt idx="21699">
                  <c:v>0.88966599999999996</c:v>
                </c:pt>
                <c:pt idx="21700">
                  <c:v>0.96201800000000004</c:v>
                </c:pt>
                <c:pt idx="21701">
                  <c:v>0.93956399999999995</c:v>
                </c:pt>
                <c:pt idx="21702">
                  <c:v>0.959399</c:v>
                </c:pt>
                <c:pt idx="21703">
                  <c:v>0.94369700000000001</c:v>
                </c:pt>
                <c:pt idx="21704">
                  <c:v>0.84899599999999997</c:v>
                </c:pt>
                <c:pt idx="21705">
                  <c:v>0.84436699999999998</c:v>
                </c:pt>
                <c:pt idx="21706">
                  <c:v>0.98564799999999997</c:v>
                </c:pt>
                <c:pt idx="21707">
                  <c:v>1.13018</c:v>
                </c:pt>
                <c:pt idx="21708">
                  <c:v>1.28268</c:v>
                </c:pt>
                <c:pt idx="21709">
                  <c:v>1.7529399999999999</c:v>
                </c:pt>
                <c:pt idx="21710">
                  <c:v>2.5076200000000002</c:v>
                </c:pt>
                <c:pt idx="21711">
                  <c:v>3.5041899999999999</c:v>
                </c:pt>
                <c:pt idx="21712">
                  <c:v>4.5271499999999998</c:v>
                </c:pt>
                <c:pt idx="21713">
                  <c:v>4.7704300000000002</c:v>
                </c:pt>
                <c:pt idx="21714">
                  <c:v>3.99349</c:v>
                </c:pt>
                <c:pt idx="21715">
                  <c:v>3.0029400000000002</c:v>
                </c:pt>
                <c:pt idx="21716">
                  <c:v>2.2871700000000001</c:v>
                </c:pt>
                <c:pt idx="21717">
                  <c:v>1.8121400000000001</c:v>
                </c:pt>
                <c:pt idx="21718">
                  <c:v>1.50861</c:v>
                </c:pt>
                <c:pt idx="21719">
                  <c:v>1.4521999999999999</c:v>
                </c:pt>
                <c:pt idx="21720">
                  <c:v>1.5836600000000001</c:v>
                </c:pt>
                <c:pt idx="21721">
                  <c:v>1.7824899999999999</c:v>
                </c:pt>
                <c:pt idx="21722">
                  <c:v>1.91771</c:v>
                </c:pt>
                <c:pt idx="21723">
                  <c:v>1.73743</c:v>
                </c:pt>
                <c:pt idx="21724">
                  <c:v>1.32558</c:v>
                </c:pt>
                <c:pt idx="21725">
                  <c:v>0.98294199999999998</c:v>
                </c:pt>
                <c:pt idx="21726">
                  <c:v>0.82350999999999996</c:v>
                </c:pt>
                <c:pt idx="21727">
                  <c:v>0.84565000000000001</c:v>
                </c:pt>
                <c:pt idx="21728">
                  <c:v>0.92402600000000001</c:v>
                </c:pt>
                <c:pt idx="21729">
                  <c:v>1.0022</c:v>
                </c:pt>
                <c:pt idx="21730">
                  <c:v>1.2117800000000001</c:v>
                </c:pt>
                <c:pt idx="21731">
                  <c:v>1.5465100000000001</c:v>
                </c:pt>
                <c:pt idx="21732">
                  <c:v>1.8507</c:v>
                </c:pt>
                <c:pt idx="21733">
                  <c:v>1.83419</c:v>
                </c:pt>
                <c:pt idx="21734">
                  <c:v>1.47746</c:v>
                </c:pt>
                <c:pt idx="21735">
                  <c:v>1.149</c:v>
                </c:pt>
                <c:pt idx="21736">
                  <c:v>0.95748699999999998</c:v>
                </c:pt>
                <c:pt idx="21737">
                  <c:v>0.84679300000000002</c:v>
                </c:pt>
                <c:pt idx="21738">
                  <c:v>0.84266600000000003</c:v>
                </c:pt>
                <c:pt idx="21739">
                  <c:v>0.90298199999999995</c:v>
                </c:pt>
                <c:pt idx="21740">
                  <c:v>0.96110799999999996</c:v>
                </c:pt>
                <c:pt idx="21741">
                  <c:v>0.96584400000000004</c:v>
                </c:pt>
                <c:pt idx="21742">
                  <c:v>0.973607</c:v>
                </c:pt>
                <c:pt idx="21743">
                  <c:v>0.93592200000000003</c:v>
                </c:pt>
                <c:pt idx="21744">
                  <c:v>0.830986</c:v>
                </c:pt>
                <c:pt idx="21745">
                  <c:v>0.806531</c:v>
                </c:pt>
                <c:pt idx="21746">
                  <c:v>0.87103299999999995</c:v>
                </c:pt>
                <c:pt idx="21747">
                  <c:v>0.94178499999999998</c:v>
                </c:pt>
                <c:pt idx="21748">
                  <c:v>1.0283800000000001</c:v>
                </c:pt>
                <c:pt idx="21749">
                  <c:v>1.0847</c:v>
                </c:pt>
                <c:pt idx="21750">
                  <c:v>0.938415</c:v>
                </c:pt>
                <c:pt idx="21751">
                  <c:v>0.83220700000000003</c:v>
                </c:pt>
                <c:pt idx="21752">
                  <c:v>0.88450600000000001</c:v>
                </c:pt>
                <c:pt idx="21753">
                  <c:v>0.93378099999999997</c:v>
                </c:pt>
                <c:pt idx="21754">
                  <c:v>0.86467099999999997</c:v>
                </c:pt>
                <c:pt idx="21755">
                  <c:v>0.69972900000000005</c:v>
                </c:pt>
                <c:pt idx="21756">
                  <c:v>0.57913999999999999</c:v>
                </c:pt>
                <c:pt idx="21757">
                  <c:v>0.55599699999999996</c:v>
                </c:pt>
                <c:pt idx="21758">
                  <c:v>0.56081099999999995</c:v>
                </c:pt>
                <c:pt idx="21759">
                  <c:v>0.58690600000000004</c:v>
                </c:pt>
                <c:pt idx="21760">
                  <c:v>0.72017699999999996</c:v>
                </c:pt>
                <c:pt idx="21761">
                  <c:v>0.96683399999999997</c:v>
                </c:pt>
                <c:pt idx="21762">
                  <c:v>1.2316199999999999</c:v>
                </c:pt>
                <c:pt idx="21763">
                  <c:v>1.34476</c:v>
                </c:pt>
                <c:pt idx="21764">
                  <c:v>1.2172499999999999</c:v>
                </c:pt>
                <c:pt idx="21765">
                  <c:v>0.98783600000000005</c:v>
                </c:pt>
                <c:pt idx="21766">
                  <c:v>0.851329</c:v>
                </c:pt>
                <c:pt idx="21767">
                  <c:v>0.91401299999999996</c:v>
                </c:pt>
                <c:pt idx="21768">
                  <c:v>1.1081000000000001</c:v>
                </c:pt>
                <c:pt idx="21769">
                  <c:v>1.28274</c:v>
                </c:pt>
                <c:pt idx="21770">
                  <c:v>1.3457600000000001</c:v>
                </c:pt>
                <c:pt idx="21771">
                  <c:v>1.3825000000000001</c:v>
                </c:pt>
                <c:pt idx="21772">
                  <c:v>1.5246299999999999</c:v>
                </c:pt>
                <c:pt idx="21773">
                  <c:v>1.8689199999999999</c:v>
                </c:pt>
                <c:pt idx="21774">
                  <c:v>2.1970399999999999</c:v>
                </c:pt>
                <c:pt idx="21775">
                  <c:v>2.2571300000000001</c:v>
                </c:pt>
                <c:pt idx="21776">
                  <c:v>2.1326499999999999</c:v>
                </c:pt>
                <c:pt idx="21777">
                  <c:v>1.91154</c:v>
                </c:pt>
                <c:pt idx="21778">
                  <c:v>1.52477</c:v>
                </c:pt>
                <c:pt idx="21779">
                  <c:v>1.12883</c:v>
                </c:pt>
                <c:pt idx="21780">
                  <c:v>0.94054199999999999</c:v>
                </c:pt>
                <c:pt idx="21781">
                  <c:v>0.93470200000000003</c:v>
                </c:pt>
                <c:pt idx="21782">
                  <c:v>1.1465000000000001</c:v>
                </c:pt>
                <c:pt idx="21783">
                  <c:v>1.66696</c:v>
                </c:pt>
                <c:pt idx="21784">
                  <c:v>2.3581599999999998</c:v>
                </c:pt>
                <c:pt idx="21785">
                  <c:v>2.9006400000000001</c:v>
                </c:pt>
                <c:pt idx="21786">
                  <c:v>2.8813</c:v>
                </c:pt>
                <c:pt idx="21787">
                  <c:v>2.4012199999999999</c:v>
                </c:pt>
                <c:pt idx="21788">
                  <c:v>2.0133200000000002</c:v>
                </c:pt>
                <c:pt idx="21789">
                  <c:v>1.67967</c:v>
                </c:pt>
                <c:pt idx="21790">
                  <c:v>1.34259</c:v>
                </c:pt>
                <c:pt idx="21791">
                  <c:v>1.11774</c:v>
                </c:pt>
                <c:pt idx="21792">
                  <c:v>1.0445800000000001</c:v>
                </c:pt>
                <c:pt idx="21793">
                  <c:v>1.07253</c:v>
                </c:pt>
                <c:pt idx="21794">
                  <c:v>1.1500999999999999</c:v>
                </c:pt>
                <c:pt idx="21795">
                  <c:v>1.33823</c:v>
                </c:pt>
                <c:pt idx="21796">
                  <c:v>1.5623100000000001</c:v>
                </c:pt>
                <c:pt idx="21797">
                  <c:v>1.58693</c:v>
                </c:pt>
                <c:pt idx="21798">
                  <c:v>1.4330700000000001</c:v>
                </c:pt>
                <c:pt idx="21799">
                  <c:v>1.25237</c:v>
                </c:pt>
                <c:pt idx="21800">
                  <c:v>1.2302999999999999</c:v>
                </c:pt>
                <c:pt idx="21801">
                  <c:v>1.3602700000000001</c:v>
                </c:pt>
                <c:pt idx="21802">
                  <c:v>1.41893</c:v>
                </c:pt>
                <c:pt idx="21803">
                  <c:v>1.4134899999999999</c:v>
                </c:pt>
                <c:pt idx="21804">
                  <c:v>1.3718900000000001</c:v>
                </c:pt>
                <c:pt idx="21805">
                  <c:v>1.2906599999999999</c:v>
                </c:pt>
                <c:pt idx="21806">
                  <c:v>1.2372700000000001</c:v>
                </c:pt>
                <c:pt idx="21807">
                  <c:v>1.16164</c:v>
                </c:pt>
                <c:pt idx="21808">
                  <c:v>1.16161</c:v>
                </c:pt>
                <c:pt idx="21809">
                  <c:v>1.31087</c:v>
                </c:pt>
                <c:pt idx="21810">
                  <c:v>1.46421</c:v>
                </c:pt>
                <c:pt idx="21811">
                  <c:v>1.65927</c:v>
                </c:pt>
                <c:pt idx="21812">
                  <c:v>2.0348000000000002</c:v>
                </c:pt>
                <c:pt idx="21813">
                  <c:v>2.17916</c:v>
                </c:pt>
                <c:pt idx="21814">
                  <c:v>1.8960999999999999</c:v>
                </c:pt>
                <c:pt idx="21815">
                  <c:v>1.65686</c:v>
                </c:pt>
                <c:pt idx="21816">
                  <c:v>1.6468100000000001</c:v>
                </c:pt>
                <c:pt idx="21817">
                  <c:v>1.78549</c:v>
                </c:pt>
                <c:pt idx="21818">
                  <c:v>1.9683299999999999</c:v>
                </c:pt>
                <c:pt idx="21819">
                  <c:v>2.20465</c:v>
                </c:pt>
                <c:pt idx="21820">
                  <c:v>2.7066599999999998</c:v>
                </c:pt>
                <c:pt idx="21821">
                  <c:v>3.5557300000000001</c:v>
                </c:pt>
                <c:pt idx="21822">
                  <c:v>4.26267</c:v>
                </c:pt>
                <c:pt idx="21823">
                  <c:v>4.2414199999999997</c:v>
                </c:pt>
                <c:pt idx="21824">
                  <c:v>3.6124800000000001</c:v>
                </c:pt>
                <c:pt idx="21825">
                  <c:v>3.28714</c:v>
                </c:pt>
                <c:pt idx="21826">
                  <c:v>3.3686699999999998</c:v>
                </c:pt>
                <c:pt idx="21827">
                  <c:v>3.2869000000000002</c:v>
                </c:pt>
                <c:pt idx="21828">
                  <c:v>3.0696400000000001</c:v>
                </c:pt>
                <c:pt idx="21829">
                  <c:v>2.9752000000000001</c:v>
                </c:pt>
                <c:pt idx="21830">
                  <c:v>2.7704499999999999</c:v>
                </c:pt>
                <c:pt idx="21831">
                  <c:v>2.5113699999999999</c:v>
                </c:pt>
                <c:pt idx="21832">
                  <c:v>2.2012700000000001</c:v>
                </c:pt>
                <c:pt idx="21833">
                  <c:v>1.9146300000000001</c:v>
                </c:pt>
                <c:pt idx="21834">
                  <c:v>1.89137</c:v>
                </c:pt>
                <c:pt idx="21835">
                  <c:v>2.2572999999999999</c:v>
                </c:pt>
                <c:pt idx="21836">
                  <c:v>2.6719200000000001</c:v>
                </c:pt>
                <c:pt idx="21837">
                  <c:v>2.5673599999999999</c:v>
                </c:pt>
                <c:pt idx="21838">
                  <c:v>2.11673</c:v>
                </c:pt>
                <c:pt idx="21839">
                  <c:v>1.7285900000000001</c:v>
                </c:pt>
                <c:pt idx="21840">
                  <c:v>1.47384</c:v>
                </c:pt>
                <c:pt idx="21841">
                  <c:v>1.41337</c:v>
                </c:pt>
                <c:pt idx="21842">
                  <c:v>1.50806</c:v>
                </c:pt>
                <c:pt idx="21843">
                  <c:v>1.66371</c:v>
                </c:pt>
                <c:pt idx="21844">
                  <c:v>1.84134</c:v>
                </c:pt>
                <c:pt idx="21845">
                  <c:v>1.99055</c:v>
                </c:pt>
                <c:pt idx="21846">
                  <c:v>2.30308</c:v>
                </c:pt>
                <c:pt idx="21847">
                  <c:v>3.0652400000000002</c:v>
                </c:pt>
                <c:pt idx="21848">
                  <c:v>4.4555499999999997</c:v>
                </c:pt>
                <c:pt idx="21849">
                  <c:v>6.1074099999999998</c:v>
                </c:pt>
                <c:pt idx="21850">
                  <c:v>7.5360100000000001</c:v>
                </c:pt>
                <c:pt idx="21851">
                  <c:v>8.7003299999999992</c:v>
                </c:pt>
                <c:pt idx="21852">
                  <c:v>9.2890599999999992</c:v>
                </c:pt>
                <c:pt idx="21853">
                  <c:v>9.5154200000000007</c:v>
                </c:pt>
                <c:pt idx="21854">
                  <c:v>9.9405300000000008</c:v>
                </c:pt>
                <c:pt idx="21855">
                  <c:v>10.140499999999999</c:v>
                </c:pt>
                <c:pt idx="21856">
                  <c:v>9.4668600000000005</c:v>
                </c:pt>
                <c:pt idx="21857">
                  <c:v>7.6907500000000004</c:v>
                </c:pt>
                <c:pt idx="21858">
                  <c:v>5.6911699999999996</c:v>
                </c:pt>
                <c:pt idx="21859">
                  <c:v>4.1603199999999996</c:v>
                </c:pt>
                <c:pt idx="21860">
                  <c:v>2.9337200000000001</c:v>
                </c:pt>
                <c:pt idx="21861">
                  <c:v>2.2219199999999999</c:v>
                </c:pt>
                <c:pt idx="21862">
                  <c:v>2.0383399999999998</c:v>
                </c:pt>
                <c:pt idx="21863">
                  <c:v>2.1100599999999998</c:v>
                </c:pt>
                <c:pt idx="21864">
                  <c:v>2.1490999999999998</c:v>
                </c:pt>
                <c:pt idx="21865">
                  <c:v>1.9323999999999999</c:v>
                </c:pt>
                <c:pt idx="21866">
                  <c:v>1.5403100000000001</c:v>
                </c:pt>
                <c:pt idx="21867">
                  <c:v>1.2601</c:v>
                </c:pt>
                <c:pt idx="21868">
                  <c:v>1.29376</c:v>
                </c:pt>
                <c:pt idx="21869">
                  <c:v>1.68587</c:v>
                </c:pt>
                <c:pt idx="21870">
                  <c:v>2.0400499999999999</c:v>
                </c:pt>
                <c:pt idx="21871">
                  <c:v>1.8452599999999999</c:v>
                </c:pt>
                <c:pt idx="21872">
                  <c:v>1.389</c:v>
                </c:pt>
                <c:pt idx="21873">
                  <c:v>1.1167400000000001</c:v>
                </c:pt>
                <c:pt idx="21874">
                  <c:v>1.05331</c:v>
                </c:pt>
                <c:pt idx="21875">
                  <c:v>1.0397799999999999</c:v>
                </c:pt>
                <c:pt idx="21876">
                  <c:v>0.95017700000000005</c:v>
                </c:pt>
                <c:pt idx="21877">
                  <c:v>0.87031999999999998</c:v>
                </c:pt>
                <c:pt idx="21878">
                  <c:v>0.91964400000000002</c:v>
                </c:pt>
                <c:pt idx="21879">
                  <c:v>1.1013599999999999</c:v>
                </c:pt>
                <c:pt idx="21880">
                  <c:v>1.35022</c:v>
                </c:pt>
                <c:pt idx="21881">
                  <c:v>1.5491299999999999</c:v>
                </c:pt>
                <c:pt idx="21882">
                  <c:v>1.64405</c:v>
                </c:pt>
                <c:pt idx="21883">
                  <c:v>1.7920100000000001</c:v>
                </c:pt>
                <c:pt idx="21884">
                  <c:v>2.0246900000000001</c:v>
                </c:pt>
                <c:pt idx="21885">
                  <c:v>2.14832</c:v>
                </c:pt>
                <c:pt idx="21886">
                  <c:v>1.96001</c:v>
                </c:pt>
                <c:pt idx="21887">
                  <c:v>1.61321</c:v>
                </c:pt>
                <c:pt idx="21888">
                  <c:v>1.39649</c:v>
                </c:pt>
                <c:pt idx="21889">
                  <c:v>1.3219799999999999</c:v>
                </c:pt>
                <c:pt idx="21890">
                  <c:v>1.2879499999999999</c:v>
                </c:pt>
                <c:pt idx="21891">
                  <c:v>1.2915399999999999</c:v>
                </c:pt>
                <c:pt idx="21892">
                  <c:v>1.2429699999999999</c:v>
                </c:pt>
                <c:pt idx="21893">
                  <c:v>1.16307</c:v>
                </c:pt>
                <c:pt idx="21894">
                  <c:v>1.1416200000000001</c:v>
                </c:pt>
                <c:pt idx="21895">
                  <c:v>1.20767</c:v>
                </c:pt>
                <c:pt idx="21896">
                  <c:v>1.3315999999999999</c:v>
                </c:pt>
                <c:pt idx="21897">
                  <c:v>1.37043</c:v>
                </c:pt>
                <c:pt idx="21898">
                  <c:v>1.14232</c:v>
                </c:pt>
                <c:pt idx="21899">
                  <c:v>0.92089699999999997</c:v>
                </c:pt>
                <c:pt idx="21900">
                  <c:v>0.90937999999999997</c:v>
                </c:pt>
                <c:pt idx="21901">
                  <c:v>1.06355</c:v>
                </c:pt>
                <c:pt idx="21902">
                  <c:v>1.21733</c:v>
                </c:pt>
                <c:pt idx="21903">
                  <c:v>1.35476</c:v>
                </c:pt>
                <c:pt idx="21904">
                  <c:v>1.55722</c:v>
                </c:pt>
                <c:pt idx="21905">
                  <c:v>1.70489</c:v>
                </c:pt>
                <c:pt idx="21906">
                  <c:v>1.65656</c:v>
                </c:pt>
                <c:pt idx="21907">
                  <c:v>1.5332600000000001</c:v>
                </c:pt>
                <c:pt idx="21908">
                  <c:v>1.5645500000000001</c:v>
                </c:pt>
                <c:pt idx="21909">
                  <c:v>1.62357</c:v>
                </c:pt>
                <c:pt idx="21910">
                  <c:v>1.6002400000000001</c:v>
                </c:pt>
                <c:pt idx="21911">
                  <c:v>1.5327299999999999</c:v>
                </c:pt>
                <c:pt idx="21912">
                  <c:v>1.49024</c:v>
                </c:pt>
                <c:pt idx="21913">
                  <c:v>1.46254</c:v>
                </c:pt>
                <c:pt idx="21914">
                  <c:v>1.3433999999999999</c:v>
                </c:pt>
                <c:pt idx="21915">
                  <c:v>1.2778799999999999</c:v>
                </c:pt>
                <c:pt idx="21916">
                  <c:v>1.4157500000000001</c:v>
                </c:pt>
                <c:pt idx="21917">
                  <c:v>1.61822</c:v>
                </c:pt>
                <c:pt idx="21918">
                  <c:v>1.65045</c:v>
                </c:pt>
                <c:pt idx="21919">
                  <c:v>1.58104</c:v>
                </c:pt>
                <c:pt idx="21920">
                  <c:v>1.41845</c:v>
                </c:pt>
                <c:pt idx="21921">
                  <c:v>1.3138300000000001</c:v>
                </c:pt>
                <c:pt idx="21922">
                  <c:v>1.2974399999999999</c:v>
                </c:pt>
                <c:pt idx="21923">
                  <c:v>1.2004999999999999</c:v>
                </c:pt>
                <c:pt idx="21924">
                  <c:v>1.1587799999999999</c:v>
                </c:pt>
                <c:pt idx="21925">
                  <c:v>1.2353799999999999</c:v>
                </c:pt>
                <c:pt idx="21926">
                  <c:v>1.2741899999999999</c:v>
                </c:pt>
                <c:pt idx="21927">
                  <c:v>1.2566299999999999</c:v>
                </c:pt>
                <c:pt idx="21928">
                  <c:v>1.1773</c:v>
                </c:pt>
                <c:pt idx="21929">
                  <c:v>1.0903400000000001</c:v>
                </c:pt>
                <c:pt idx="21930">
                  <c:v>0.94316999999999995</c:v>
                </c:pt>
                <c:pt idx="21931">
                  <c:v>0.859958</c:v>
                </c:pt>
                <c:pt idx="21932">
                  <c:v>0.87921499999999997</c:v>
                </c:pt>
                <c:pt idx="21933">
                  <c:v>0.91450200000000004</c:v>
                </c:pt>
                <c:pt idx="21934">
                  <c:v>1.0476300000000001</c:v>
                </c:pt>
                <c:pt idx="21935">
                  <c:v>1.2987599999999999</c:v>
                </c:pt>
                <c:pt idx="21936">
                  <c:v>1.4456899999999999</c:v>
                </c:pt>
                <c:pt idx="21937">
                  <c:v>1.4744999999999999</c:v>
                </c:pt>
                <c:pt idx="21938">
                  <c:v>1.61914</c:v>
                </c:pt>
                <c:pt idx="21939">
                  <c:v>1.9395899999999999</c:v>
                </c:pt>
                <c:pt idx="21940">
                  <c:v>2.3473899999999999</c:v>
                </c:pt>
                <c:pt idx="21941">
                  <c:v>2.5421299999999998</c:v>
                </c:pt>
                <c:pt idx="21942">
                  <c:v>2.23298</c:v>
                </c:pt>
                <c:pt idx="21943">
                  <c:v>1.8627100000000001</c:v>
                </c:pt>
                <c:pt idx="21944">
                  <c:v>1.6488</c:v>
                </c:pt>
                <c:pt idx="21945">
                  <c:v>1.43773</c:v>
                </c:pt>
                <c:pt idx="21946">
                  <c:v>1.12829</c:v>
                </c:pt>
                <c:pt idx="21947">
                  <c:v>0.88763199999999998</c:v>
                </c:pt>
                <c:pt idx="21948">
                  <c:v>0.799122</c:v>
                </c:pt>
                <c:pt idx="21949">
                  <c:v>0.73324400000000001</c:v>
                </c:pt>
                <c:pt idx="21950">
                  <c:v>0.71068299999999995</c:v>
                </c:pt>
                <c:pt idx="21951">
                  <c:v>0.86124000000000001</c:v>
                </c:pt>
                <c:pt idx="21952">
                  <c:v>1.1494500000000001</c:v>
                </c:pt>
                <c:pt idx="21953">
                  <c:v>1.31366</c:v>
                </c:pt>
                <c:pt idx="21954">
                  <c:v>1.31552</c:v>
                </c:pt>
                <c:pt idx="21955">
                  <c:v>1.4957499999999999</c:v>
                </c:pt>
                <c:pt idx="21956">
                  <c:v>1.8705099999999999</c:v>
                </c:pt>
                <c:pt idx="21957">
                  <c:v>2.0617700000000001</c:v>
                </c:pt>
                <c:pt idx="21958">
                  <c:v>1.84118</c:v>
                </c:pt>
                <c:pt idx="21959">
                  <c:v>1.4346399999999999</c:v>
                </c:pt>
                <c:pt idx="21960">
                  <c:v>1.08382</c:v>
                </c:pt>
                <c:pt idx="21961">
                  <c:v>0.92039800000000005</c:v>
                </c:pt>
                <c:pt idx="21962">
                  <c:v>0.95158500000000001</c:v>
                </c:pt>
                <c:pt idx="21963">
                  <c:v>1.0208699999999999</c:v>
                </c:pt>
                <c:pt idx="21964">
                  <c:v>1.0940300000000001</c:v>
                </c:pt>
                <c:pt idx="21965">
                  <c:v>1.3533599999999999</c:v>
                </c:pt>
                <c:pt idx="21966">
                  <c:v>1.6609700000000001</c:v>
                </c:pt>
                <c:pt idx="21967">
                  <c:v>1.63771</c:v>
                </c:pt>
                <c:pt idx="21968">
                  <c:v>1.39293</c:v>
                </c:pt>
                <c:pt idx="21969">
                  <c:v>1.31548</c:v>
                </c:pt>
                <c:pt idx="21970">
                  <c:v>1.4817499999999999</c:v>
                </c:pt>
                <c:pt idx="21971">
                  <c:v>1.7223999999999999</c:v>
                </c:pt>
                <c:pt idx="21972">
                  <c:v>1.96041</c:v>
                </c:pt>
                <c:pt idx="21973">
                  <c:v>2.4114499999999999</c:v>
                </c:pt>
                <c:pt idx="21974">
                  <c:v>2.8486400000000001</c:v>
                </c:pt>
                <c:pt idx="21975">
                  <c:v>2.7157</c:v>
                </c:pt>
                <c:pt idx="21976">
                  <c:v>2.2304599999999999</c:v>
                </c:pt>
                <c:pt idx="21977">
                  <c:v>1.96499</c:v>
                </c:pt>
                <c:pt idx="21978">
                  <c:v>1.92961</c:v>
                </c:pt>
                <c:pt idx="21979">
                  <c:v>1.9531700000000001</c:v>
                </c:pt>
                <c:pt idx="21980">
                  <c:v>1.73187</c:v>
                </c:pt>
                <c:pt idx="21981">
                  <c:v>1.30583</c:v>
                </c:pt>
                <c:pt idx="21982">
                  <c:v>1.0529999999999999</c:v>
                </c:pt>
                <c:pt idx="21983">
                  <c:v>1.0881000000000001</c:v>
                </c:pt>
                <c:pt idx="21984">
                  <c:v>1.21818</c:v>
                </c:pt>
                <c:pt idx="21985">
                  <c:v>1.21234</c:v>
                </c:pt>
                <c:pt idx="21986">
                  <c:v>1.0901700000000001</c:v>
                </c:pt>
                <c:pt idx="21987">
                  <c:v>1.0638300000000001</c:v>
                </c:pt>
                <c:pt idx="21988">
                  <c:v>1.1873499999999999</c:v>
                </c:pt>
                <c:pt idx="21989">
                  <c:v>1.3412200000000001</c:v>
                </c:pt>
                <c:pt idx="21990">
                  <c:v>1.4778199999999999</c:v>
                </c:pt>
                <c:pt idx="21991">
                  <c:v>1.5951599999999999</c:v>
                </c:pt>
                <c:pt idx="21992">
                  <c:v>1.67727</c:v>
                </c:pt>
                <c:pt idx="21993">
                  <c:v>1.6449800000000001</c:v>
                </c:pt>
                <c:pt idx="21994">
                  <c:v>1.43727</c:v>
                </c:pt>
                <c:pt idx="21995">
                  <c:v>1.1494200000000001</c:v>
                </c:pt>
                <c:pt idx="21996">
                  <c:v>0.94638699999999998</c:v>
                </c:pt>
                <c:pt idx="21997">
                  <c:v>0.87712400000000001</c:v>
                </c:pt>
                <c:pt idx="21998">
                  <c:v>0.91406600000000005</c:v>
                </c:pt>
                <c:pt idx="21999">
                  <c:v>1.0255700000000001</c:v>
                </c:pt>
                <c:pt idx="22000">
                  <c:v>1.11077</c:v>
                </c:pt>
                <c:pt idx="22001">
                  <c:v>1.09745</c:v>
                </c:pt>
                <c:pt idx="22002">
                  <c:v>1.01854</c:v>
                </c:pt>
                <c:pt idx="22003">
                  <c:v>0.96429600000000004</c:v>
                </c:pt>
                <c:pt idx="22004">
                  <c:v>1.0713299999999999</c:v>
                </c:pt>
                <c:pt idx="22005">
                  <c:v>1.28304</c:v>
                </c:pt>
                <c:pt idx="22006">
                  <c:v>1.3675999999999999</c:v>
                </c:pt>
                <c:pt idx="22007">
                  <c:v>1.50543</c:v>
                </c:pt>
                <c:pt idx="22008">
                  <c:v>1.84259</c:v>
                </c:pt>
                <c:pt idx="22009">
                  <c:v>2.0518700000000001</c:v>
                </c:pt>
                <c:pt idx="22010">
                  <c:v>2.0661700000000001</c:v>
                </c:pt>
                <c:pt idx="22011">
                  <c:v>2.0916899999999998</c:v>
                </c:pt>
                <c:pt idx="22012">
                  <c:v>2.25943</c:v>
                </c:pt>
                <c:pt idx="22013">
                  <c:v>2.55742</c:v>
                </c:pt>
                <c:pt idx="22014">
                  <c:v>2.5229499999999998</c:v>
                </c:pt>
                <c:pt idx="22015">
                  <c:v>2.07673</c:v>
                </c:pt>
                <c:pt idx="22016">
                  <c:v>1.7929600000000001</c:v>
                </c:pt>
                <c:pt idx="22017">
                  <c:v>1.5771299999999999</c:v>
                </c:pt>
                <c:pt idx="22018">
                  <c:v>1.3442700000000001</c:v>
                </c:pt>
                <c:pt idx="22019">
                  <c:v>1.2598</c:v>
                </c:pt>
                <c:pt idx="22020">
                  <c:v>1.31481</c:v>
                </c:pt>
                <c:pt idx="22021">
                  <c:v>1.27678</c:v>
                </c:pt>
                <c:pt idx="22022">
                  <c:v>1.2258800000000001</c:v>
                </c:pt>
                <c:pt idx="22023">
                  <c:v>1.40455</c:v>
                </c:pt>
                <c:pt idx="22024">
                  <c:v>1.6785099999999999</c:v>
                </c:pt>
                <c:pt idx="22025">
                  <c:v>1.6883600000000001</c:v>
                </c:pt>
                <c:pt idx="22026">
                  <c:v>1.4396899999999999</c:v>
                </c:pt>
                <c:pt idx="22027">
                  <c:v>1.12666</c:v>
                </c:pt>
                <c:pt idx="22028">
                  <c:v>0.92744899999999997</c:v>
                </c:pt>
                <c:pt idx="22029">
                  <c:v>0.90544500000000006</c:v>
                </c:pt>
                <c:pt idx="22030">
                  <c:v>1.1068499999999999</c:v>
                </c:pt>
                <c:pt idx="22031">
                  <c:v>1.48109</c:v>
                </c:pt>
                <c:pt idx="22032">
                  <c:v>1.6300300000000001</c:v>
                </c:pt>
                <c:pt idx="22033">
                  <c:v>1.45194</c:v>
                </c:pt>
                <c:pt idx="22034">
                  <c:v>1.4547399999999999</c:v>
                </c:pt>
                <c:pt idx="22035">
                  <c:v>1.58172</c:v>
                </c:pt>
                <c:pt idx="22036">
                  <c:v>1.41849</c:v>
                </c:pt>
                <c:pt idx="22037">
                  <c:v>1.06301</c:v>
                </c:pt>
                <c:pt idx="22038">
                  <c:v>0.84433599999999998</c:v>
                </c:pt>
                <c:pt idx="22039">
                  <c:v>0.79966099999999996</c:v>
                </c:pt>
                <c:pt idx="22040">
                  <c:v>0.90576400000000001</c:v>
                </c:pt>
                <c:pt idx="22041">
                  <c:v>1.0090600000000001</c:v>
                </c:pt>
                <c:pt idx="22042">
                  <c:v>1.0439099999999999</c:v>
                </c:pt>
                <c:pt idx="22043">
                  <c:v>1.1900999999999999</c:v>
                </c:pt>
                <c:pt idx="22044">
                  <c:v>1.41123</c:v>
                </c:pt>
                <c:pt idx="22045">
                  <c:v>1.41113</c:v>
                </c:pt>
                <c:pt idx="22046">
                  <c:v>1.30315</c:v>
                </c:pt>
                <c:pt idx="22047">
                  <c:v>1.3677699999999999</c:v>
                </c:pt>
                <c:pt idx="22048">
                  <c:v>1.4767399999999999</c:v>
                </c:pt>
                <c:pt idx="22049">
                  <c:v>1.4417500000000001</c:v>
                </c:pt>
                <c:pt idx="22050">
                  <c:v>1.27857</c:v>
                </c:pt>
                <c:pt idx="22051">
                  <c:v>1.18811</c:v>
                </c:pt>
                <c:pt idx="22052">
                  <c:v>1.1928099999999999</c:v>
                </c:pt>
                <c:pt idx="22053">
                  <c:v>3.0741000000000001</c:v>
                </c:pt>
                <c:pt idx="22054">
                  <c:v>1.1433500000000001</c:v>
                </c:pt>
                <c:pt idx="22055">
                  <c:v>1.7351000000000001</c:v>
                </c:pt>
                <c:pt idx="22056">
                  <c:v>1.1482399999999999</c:v>
                </c:pt>
                <c:pt idx="22057">
                  <c:v>1.2275799999999999</c:v>
                </c:pt>
                <c:pt idx="22058">
                  <c:v>1.1110599999999999</c:v>
                </c:pt>
                <c:pt idx="22059">
                  <c:v>0.78691199999999994</c:v>
                </c:pt>
                <c:pt idx="22060">
                  <c:v>0.68635000000000002</c:v>
                </c:pt>
                <c:pt idx="22061">
                  <c:v>0.71134699999999995</c:v>
                </c:pt>
                <c:pt idx="22062">
                  <c:v>0.78211900000000001</c:v>
                </c:pt>
                <c:pt idx="22063">
                  <c:v>0.91066499999999995</c:v>
                </c:pt>
                <c:pt idx="22064">
                  <c:v>1.10314</c:v>
                </c:pt>
                <c:pt idx="22065">
                  <c:v>1.2752300000000001</c:v>
                </c:pt>
                <c:pt idx="22066">
                  <c:v>1.3213200000000001</c:v>
                </c:pt>
                <c:pt idx="22067">
                  <c:v>1.2868900000000001</c:v>
                </c:pt>
                <c:pt idx="22068">
                  <c:v>1.28928</c:v>
                </c:pt>
                <c:pt idx="22069">
                  <c:v>1.2888900000000001</c:v>
                </c:pt>
                <c:pt idx="22070">
                  <c:v>1.26667</c:v>
                </c:pt>
                <c:pt idx="22071">
                  <c:v>1.3042</c:v>
                </c:pt>
                <c:pt idx="22072">
                  <c:v>1.42784</c:v>
                </c:pt>
                <c:pt idx="22073">
                  <c:v>1.60303</c:v>
                </c:pt>
                <c:pt idx="22074">
                  <c:v>1.7765899999999999</c:v>
                </c:pt>
                <c:pt idx="22075">
                  <c:v>1.86825</c:v>
                </c:pt>
                <c:pt idx="22076">
                  <c:v>2.0030100000000002</c:v>
                </c:pt>
                <c:pt idx="22077">
                  <c:v>2.3995299999999999</c:v>
                </c:pt>
                <c:pt idx="22078">
                  <c:v>2.7534100000000001</c:v>
                </c:pt>
                <c:pt idx="22079">
                  <c:v>2.4621200000000001</c:v>
                </c:pt>
                <c:pt idx="22080">
                  <c:v>1.84256</c:v>
                </c:pt>
                <c:pt idx="22081">
                  <c:v>1.34988</c:v>
                </c:pt>
                <c:pt idx="22082">
                  <c:v>1.1059399999999999</c:v>
                </c:pt>
                <c:pt idx="22083">
                  <c:v>0.98602699999999999</c:v>
                </c:pt>
                <c:pt idx="22084">
                  <c:v>0.95391199999999998</c:v>
                </c:pt>
                <c:pt idx="22085">
                  <c:v>1.0098400000000001</c:v>
                </c:pt>
                <c:pt idx="22086">
                  <c:v>1.1974499999999999</c:v>
                </c:pt>
                <c:pt idx="22087">
                  <c:v>1.61653</c:v>
                </c:pt>
                <c:pt idx="22088">
                  <c:v>2.4441199999999998</c:v>
                </c:pt>
                <c:pt idx="22089">
                  <c:v>3.5479699999999998</c:v>
                </c:pt>
                <c:pt idx="22090">
                  <c:v>4.3878300000000001</c:v>
                </c:pt>
                <c:pt idx="22091">
                  <c:v>4.5561800000000003</c:v>
                </c:pt>
                <c:pt idx="22092">
                  <c:v>4.1812699999999996</c:v>
                </c:pt>
                <c:pt idx="22093">
                  <c:v>3.8769200000000001</c:v>
                </c:pt>
                <c:pt idx="22094">
                  <c:v>4.2748600000000003</c:v>
                </c:pt>
                <c:pt idx="22095">
                  <c:v>4.7691600000000003</c:v>
                </c:pt>
                <c:pt idx="22096">
                  <c:v>4.2184299999999997</c:v>
                </c:pt>
                <c:pt idx="22097">
                  <c:v>2.9871799999999999</c:v>
                </c:pt>
                <c:pt idx="22098">
                  <c:v>2.1204000000000001</c:v>
                </c:pt>
                <c:pt idx="22099">
                  <c:v>1.77823</c:v>
                </c:pt>
                <c:pt idx="22100">
                  <c:v>1.51739</c:v>
                </c:pt>
                <c:pt idx="22101">
                  <c:v>1.1355</c:v>
                </c:pt>
                <c:pt idx="22102">
                  <c:v>0.90901100000000001</c:v>
                </c:pt>
                <c:pt idx="22103">
                  <c:v>0.84842399999999996</c:v>
                </c:pt>
                <c:pt idx="22104">
                  <c:v>0.89183199999999996</c:v>
                </c:pt>
                <c:pt idx="22105">
                  <c:v>0.91998000000000002</c:v>
                </c:pt>
                <c:pt idx="22106">
                  <c:v>0.82882</c:v>
                </c:pt>
                <c:pt idx="22107">
                  <c:v>0.84741500000000003</c:v>
                </c:pt>
                <c:pt idx="22108">
                  <c:v>1.1317900000000001</c:v>
                </c:pt>
                <c:pt idx="22109">
                  <c:v>1.5281100000000001</c:v>
                </c:pt>
                <c:pt idx="22110">
                  <c:v>1.5966100000000001</c:v>
                </c:pt>
                <c:pt idx="22111">
                  <c:v>1.3403700000000001</c:v>
                </c:pt>
                <c:pt idx="22112">
                  <c:v>1.02264</c:v>
                </c:pt>
                <c:pt idx="22113">
                  <c:v>0.78159400000000001</c:v>
                </c:pt>
                <c:pt idx="22114">
                  <c:v>0.71781099999999998</c:v>
                </c:pt>
                <c:pt idx="22115">
                  <c:v>0.78620699999999999</c:v>
                </c:pt>
                <c:pt idx="22116">
                  <c:v>0.94522200000000001</c:v>
                </c:pt>
                <c:pt idx="22117">
                  <c:v>1.2795000000000001</c:v>
                </c:pt>
                <c:pt idx="22118">
                  <c:v>1.6548499999999999</c:v>
                </c:pt>
                <c:pt idx="22119">
                  <c:v>1.7035499999999999</c:v>
                </c:pt>
                <c:pt idx="22120">
                  <c:v>1.5637399999999999</c:v>
                </c:pt>
                <c:pt idx="22121">
                  <c:v>1.4786900000000001</c:v>
                </c:pt>
                <c:pt idx="22122">
                  <c:v>1.40768</c:v>
                </c:pt>
                <c:pt idx="22123">
                  <c:v>1.3245100000000001</c:v>
                </c:pt>
                <c:pt idx="22124">
                  <c:v>1.3042800000000001</c:v>
                </c:pt>
                <c:pt idx="22125">
                  <c:v>1.48963</c:v>
                </c:pt>
                <c:pt idx="22126">
                  <c:v>1.95712</c:v>
                </c:pt>
                <c:pt idx="22127">
                  <c:v>2.6308099999999999</c:v>
                </c:pt>
                <c:pt idx="22128">
                  <c:v>2.8722599999999998</c:v>
                </c:pt>
                <c:pt idx="22129">
                  <c:v>2.2914300000000001</c:v>
                </c:pt>
                <c:pt idx="22130">
                  <c:v>1.57175</c:v>
                </c:pt>
                <c:pt idx="22131">
                  <c:v>1.04532</c:v>
                </c:pt>
                <c:pt idx="22132">
                  <c:v>0.82069800000000004</c:v>
                </c:pt>
                <c:pt idx="22133">
                  <c:v>0.833067</c:v>
                </c:pt>
                <c:pt idx="22134">
                  <c:v>0.96659600000000001</c:v>
                </c:pt>
                <c:pt idx="22135">
                  <c:v>1.24472</c:v>
                </c:pt>
                <c:pt idx="22136">
                  <c:v>1.60606</c:v>
                </c:pt>
                <c:pt idx="22137">
                  <c:v>1.66309</c:v>
                </c:pt>
                <c:pt idx="22138">
                  <c:v>1.4447099999999999</c:v>
                </c:pt>
                <c:pt idx="22139">
                  <c:v>1.2425299999999999</c:v>
                </c:pt>
                <c:pt idx="22140">
                  <c:v>1.1271100000000001</c:v>
                </c:pt>
                <c:pt idx="22141">
                  <c:v>1.0424100000000001</c:v>
                </c:pt>
                <c:pt idx="22142">
                  <c:v>1.01484</c:v>
                </c:pt>
                <c:pt idx="22143">
                  <c:v>0.95482699999999998</c:v>
                </c:pt>
                <c:pt idx="22144">
                  <c:v>0.99754600000000004</c:v>
                </c:pt>
                <c:pt idx="22145">
                  <c:v>1.15909</c:v>
                </c:pt>
                <c:pt idx="22146">
                  <c:v>1.2759799999999999</c:v>
                </c:pt>
                <c:pt idx="22147">
                  <c:v>1.2539100000000001</c:v>
                </c:pt>
                <c:pt idx="22148">
                  <c:v>1.1389800000000001</c:v>
                </c:pt>
                <c:pt idx="22149">
                  <c:v>0.99272899999999997</c:v>
                </c:pt>
                <c:pt idx="22150">
                  <c:v>0.86633400000000005</c:v>
                </c:pt>
                <c:pt idx="22151">
                  <c:v>0.80561799999999995</c:v>
                </c:pt>
                <c:pt idx="22152">
                  <c:v>0.89225200000000005</c:v>
                </c:pt>
                <c:pt idx="22153">
                  <c:v>1.07666</c:v>
                </c:pt>
                <c:pt idx="22154">
                  <c:v>1.2058</c:v>
                </c:pt>
                <c:pt idx="22155">
                  <c:v>1.2402899999999999</c:v>
                </c:pt>
                <c:pt idx="22156">
                  <c:v>1.2576400000000001</c:v>
                </c:pt>
                <c:pt idx="22157">
                  <c:v>1.25295</c:v>
                </c:pt>
                <c:pt idx="22158">
                  <c:v>1.14561</c:v>
                </c:pt>
                <c:pt idx="22159">
                  <c:v>0.95988300000000004</c:v>
                </c:pt>
                <c:pt idx="22160">
                  <c:v>0.76080000000000003</c:v>
                </c:pt>
                <c:pt idx="22161">
                  <c:v>0.63605</c:v>
                </c:pt>
                <c:pt idx="22162">
                  <c:v>0.57582699999999998</c:v>
                </c:pt>
                <c:pt idx="22163">
                  <c:v>0.52735200000000004</c:v>
                </c:pt>
                <c:pt idx="22164">
                  <c:v>0.51375300000000002</c:v>
                </c:pt>
                <c:pt idx="22165">
                  <c:v>0.60164600000000001</c:v>
                </c:pt>
                <c:pt idx="22166">
                  <c:v>0.77418100000000001</c:v>
                </c:pt>
                <c:pt idx="22167">
                  <c:v>1.0812900000000001</c:v>
                </c:pt>
                <c:pt idx="22168">
                  <c:v>1.40517</c:v>
                </c:pt>
                <c:pt idx="22169">
                  <c:v>1.44319</c:v>
                </c:pt>
                <c:pt idx="22170">
                  <c:v>1.3001199999999999</c:v>
                </c:pt>
                <c:pt idx="22171">
                  <c:v>1.0992200000000001</c:v>
                </c:pt>
                <c:pt idx="22172">
                  <c:v>0.90850600000000004</c:v>
                </c:pt>
                <c:pt idx="22173">
                  <c:v>0.88033499999999998</c:v>
                </c:pt>
                <c:pt idx="22174">
                  <c:v>0.90025900000000003</c:v>
                </c:pt>
                <c:pt idx="22175">
                  <c:v>0.83168299999999995</c:v>
                </c:pt>
                <c:pt idx="22176">
                  <c:v>0.79908000000000001</c:v>
                </c:pt>
                <c:pt idx="22177">
                  <c:v>0.93417600000000001</c:v>
                </c:pt>
                <c:pt idx="22178">
                  <c:v>1.22773</c:v>
                </c:pt>
                <c:pt idx="22179">
                  <c:v>1.6822699999999999</c:v>
                </c:pt>
                <c:pt idx="22180">
                  <c:v>2.3117899999999998</c:v>
                </c:pt>
                <c:pt idx="22181">
                  <c:v>2.8351299999999999</c:v>
                </c:pt>
                <c:pt idx="22182">
                  <c:v>2.88497</c:v>
                </c:pt>
                <c:pt idx="22183">
                  <c:v>2.48346</c:v>
                </c:pt>
                <c:pt idx="22184">
                  <c:v>2.0007600000000001</c:v>
                </c:pt>
                <c:pt idx="22185">
                  <c:v>1.5650999999999999</c:v>
                </c:pt>
                <c:pt idx="22186">
                  <c:v>1.2609999999999999</c:v>
                </c:pt>
                <c:pt idx="22187">
                  <c:v>1.0978699999999999</c:v>
                </c:pt>
                <c:pt idx="22188">
                  <c:v>1.0036099999999999</c:v>
                </c:pt>
                <c:pt idx="22189">
                  <c:v>0.968306</c:v>
                </c:pt>
                <c:pt idx="22190">
                  <c:v>1.0893200000000001</c:v>
                </c:pt>
                <c:pt idx="22191">
                  <c:v>1.1796899999999999</c:v>
                </c:pt>
                <c:pt idx="22192">
                  <c:v>1.0756699999999999</c:v>
                </c:pt>
                <c:pt idx="22193">
                  <c:v>0.97667000000000004</c:v>
                </c:pt>
                <c:pt idx="22194">
                  <c:v>1.01101</c:v>
                </c:pt>
                <c:pt idx="22195">
                  <c:v>1.1022400000000001</c:v>
                </c:pt>
                <c:pt idx="22196">
                  <c:v>1.20113</c:v>
                </c:pt>
                <c:pt idx="22197">
                  <c:v>1.2981799999999999</c:v>
                </c:pt>
                <c:pt idx="22198">
                  <c:v>1.3365400000000001</c:v>
                </c:pt>
                <c:pt idx="22199">
                  <c:v>1.3640600000000001</c:v>
                </c:pt>
                <c:pt idx="22200">
                  <c:v>1.52796</c:v>
                </c:pt>
                <c:pt idx="22201">
                  <c:v>2.05925</c:v>
                </c:pt>
                <c:pt idx="22202">
                  <c:v>2.8481900000000002</c:v>
                </c:pt>
                <c:pt idx="22203">
                  <c:v>3.0149900000000001</c:v>
                </c:pt>
                <c:pt idx="22204">
                  <c:v>2.3503400000000001</c:v>
                </c:pt>
                <c:pt idx="22205">
                  <c:v>1.8893</c:v>
                </c:pt>
                <c:pt idx="22206">
                  <c:v>2.0974300000000001</c:v>
                </c:pt>
                <c:pt idx="22207">
                  <c:v>2.2845800000000001</c:v>
                </c:pt>
                <c:pt idx="22208">
                  <c:v>1.8232999999999999</c:v>
                </c:pt>
                <c:pt idx="22209">
                  <c:v>1.2039800000000001</c:v>
                </c:pt>
                <c:pt idx="22210">
                  <c:v>0.84925700000000004</c:v>
                </c:pt>
                <c:pt idx="22211">
                  <c:v>0.72784400000000005</c:v>
                </c:pt>
                <c:pt idx="22212">
                  <c:v>0.69980299999999995</c:v>
                </c:pt>
                <c:pt idx="22213">
                  <c:v>0.74096700000000004</c:v>
                </c:pt>
                <c:pt idx="22214">
                  <c:v>0.85120799999999996</c:v>
                </c:pt>
                <c:pt idx="22215">
                  <c:v>0.97299800000000003</c:v>
                </c:pt>
                <c:pt idx="22216">
                  <c:v>1.07511</c:v>
                </c:pt>
                <c:pt idx="22217">
                  <c:v>1.0924799999999999</c:v>
                </c:pt>
                <c:pt idx="22218">
                  <c:v>0.92936399999999997</c:v>
                </c:pt>
                <c:pt idx="22219">
                  <c:v>0.76552699999999996</c:v>
                </c:pt>
                <c:pt idx="22220">
                  <c:v>0.70782800000000001</c:v>
                </c:pt>
                <c:pt idx="22221">
                  <c:v>0.74684600000000001</c:v>
                </c:pt>
                <c:pt idx="22222">
                  <c:v>0.75273699999999999</c:v>
                </c:pt>
                <c:pt idx="22223">
                  <c:v>0.74065499999999995</c:v>
                </c:pt>
                <c:pt idx="22224">
                  <c:v>0.809172</c:v>
                </c:pt>
                <c:pt idx="22225">
                  <c:v>0.88226599999999999</c:v>
                </c:pt>
                <c:pt idx="22226">
                  <c:v>0.95716900000000005</c:v>
                </c:pt>
                <c:pt idx="22227">
                  <c:v>1.0878000000000001</c:v>
                </c:pt>
                <c:pt idx="22228">
                  <c:v>1.1808799999999999</c:v>
                </c:pt>
                <c:pt idx="22229">
                  <c:v>1.0608</c:v>
                </c:pt>
                <c:pt idx="22230">
                  <c:v>0.82656499999999999</c:v>
                </c:pt>
                <c:pt idx="22231">
                  <c:v>0.68981899999999996</c:v>
                </c:pt>
                <c:pt idx="22232">
                  <c:v>0.75682199999999999</c:v>
                </c:pt>
                <c:pt idx="22233">
                  <c:v>0.96155500000000005</c:v>
                </c:pt>
                <c:pt idx="22234">
                  <c:v>1.11415</c:v>
                </c:pt>
                <c:pt idx="22235">
                  <c:v>1.1352599999999999</c:v>
                </c:pt>
                <c:pt idx="22236">
                  <c:v>1.1105799999999999</c:v>
                </c:pt>
                <c:pt idx="22237">
                  <c:v>1.14947</c:v>
                </c:pt>
                <c:pt idx="22238">
                  <c:v>1.32341</c:v>
                </c:pt>
                <c:pt idx="22239">
                  <c:v>1.5767</c:v>
                </c:pt>
                <c:pt idx="22240">
                  <c:v>1.6161700000000001</c:v>
                </c:pt>
                <c:pt idx="22241">
                  <c:v>1.4643999999999999</c:v>
                </c:pt>
                <c:pt idx="22242">
                  <c:v>1.44241</c:v>
                </c:pt>
                <c:pt idx="22243">
                  <c:v>1.5600499999999999</c:v>
                </c:pt>
                <c:pt idx="22244">
                  <c:v>1.5720499999999999</c:v>
                </c:pt>
                <c:pt idx="22245">
                  <c:v>1.4581500000000001</c:v>
                </c:pt>
                <c:pt idx="22246">
                  <c:v>1.2768600000000001</c:v>
                </c:pt>
                <c:pt idx="22247">
                  <c:v>1.0876699999999999</c:v>
                </c:pt>
                <c:pt idx="22248">
                  <c:v>0.92963499999999999</c:v>
                </c:pt>
                <c:pt idx="22249">
                  <c:v>0.89000900000000005</c:v>
                </c:pt>
                <c:pt idx="22250">
                  <c:v>1.0480700000000001</c:v>
                </c:pt>
                <c:pt idx="22251">
                  <c:v>1.23709</c:v>
                </c:pt>
                <c:pt idx="22252">
                  <c:v>1.2246999999999999</c:v>
                </c:pt>
                <c:pt idx="22253">
                  <c:v>1.0853299999999999</c:v>
                </c:pt>
                <c:pt idx="22254">
                  <c:v>1.06223</c:v>
                </c:pt>
                <c:pt idx="22255">
                  <c:v>1.0620400000000001</c:v>
                </c:pt>
                <c:pt idx="22256">
                  <c:v>1.0582100000000001</c:v>
                </c:pt>
                <c:pt idx="22257">
                  <c:v>0.95805200000000001</c:v>
                </c:pt>
                <c:pt idx="22258">
                  <c:v>0.84802999999999995</c:v>
                </c:pt>
                <c:pt idx="22259">
                  <c:v>0.80877900000000003</c:v>
                </c:pt>
                <c:pt idx="22260">
                  <c:v>0.76710400000000001</c:v>
                </c:pt>
                <c:pt idx="22261">
                  <c:v>0.67726200000000003</c:v>
                </c:pt>
                <c:pt idx="22262">
                  <c:v>0.646208</c:v>
                </c:pt>
                <c:pt idx="22263">
                  <c:v>0.71455800000000003</c:v>
                </c:pt>
                <c:pt idx="22264">
                  <c:v>0.79248200000000002</c:v>
                </c:pt>
                <c:pt idx="22265">
                  <c:v>0.76476100000000002</c:v>
                </c:pt>
                <c:pt idx="22266">
                  <c:v>0.69392900000000002</c:v>
                </c:pt>
                <c:pt idx="22267">
                  <c:v>0.67839099999999997</c:v>
                </c:pt>
                <c:pt idx="22268">
                  <c:v>0.75223499999999999</c:v>
                </c:pt>
                <c:pt idx="22269">
                  <c:v>0.82220099999999996</c:v>
                </c:pt>
                <c:pt idx="22270">
                  <c:v>0.776285</c:v>
                </c:pt>
                <c:pt idx="22271">
                  <c:v>0.70745199999999997</c:v>
                </c:pt>
                <c:pt idx="22272">
                  <c:v>0.73895500000000003</c:v>
                </c:pt>
                <c:pt idx="22273">
                  <c:v>0.90952900000000003</c:v>
                </c:pt>
                <c:pt idx="22274">
                  <c:v>1.0783400000000001</c:v>
                </c:pt>
                <c:pt idx="22275">
                  <c:v>1.1105</c:v>
                </c:pt>
                <c:pt idx="22276">
                  <c:v>1.2072099999999999</c:v>
                </c:pt>
                <c:pt idx="22277">
                  <c:v>1.3210299999999999</c:v>
                </c:pt>
                <c:pt idx="22278">
                  <c:v>1.3358399999999999</c:v>
                </c:pt>
                <c:pt idx="22279">
                  <c:v>1.4922800000000001</c:v>
                </c:pt>
                <c:pt idx="22280">
                  <c:v>1.7695399999999999</c:v>
                </c:pt>
                <c:pt idx="22281">
                  <c:v>1.8163899999999999</c:v>
                </c:pt>
                <c:pt idx="22282">
                  <c:v>1.66611</c:v>
                </c:pt>
                <c:pt idx="22283">
                  <c:v>1.49793</c:v>
                </c:pt>
                <c:pt idx="22284">
                  <c:v>1.31599</c:v>
                </c:pt>
                <c:pt idx="22285">
                  <c:v>1.1593</c:v>
                </c:pt>
                <c:pt idx="22286">
                  <c:v>1.12662</c:v>
                </c:pt>
                <c:pt idx="22287">
                  <c:v>1.21418</c:v>
                </c:pt>
                <c:pt idx="22288">
                  <c:v>1.25945</c:v>
                </c:pt>
                <c:pt idx="22289">
                  <c:v>1.2088099999999999</c:v>
                </c:pt>
                <c:pt idx="22290">
                  <c:v>1.1215200000000001</c:v>
                </c:pt>
                <c:pt idx="22291">
                  <c:v>1.1101099999999999</c:v>
                </c:pt>
                <c:pt idx="22292">
                  <c:v>1.3016399999999999</c:v>
                </c:pt>
                <c:pt idx="22293">
                  <c:v>1.57053</c:v>
                </c:pt>
                <c:pt idx="22294">
                  <c:v>1.6355200000000001</c:v>
                </c:pt>
                <c:pt idx="22295">
                  <c:v>1.5307999999999999</c:v>
                </c:pt>
                <c:pt idx="22296">
                  <c:v>1.40838</c:v>
                </c:pt>
                <c:pt idx="22297">
                  <c:v>1.30968</c:v>
                </c:pt>
                <c:pt idx="22298">
                  <c:v>1.2415499999999999</c:v>
                </c:pt>
                <c:pt idx="22299">
                  <c:v>1.1834800000000001</c:v>
                </c:pt>
                <c:pt idx="22300">
                  <c:v>1.1302399999999999</c:v>
                </c:pt>
                <c:pt idx="22301">
                  <c:v>1.0742499999999999</c:v>
                </c:pt>
                <c:pt idx="22302">
                  <c:v>1.06097</c:v>
                </c:pt>
                <c:pt idx="22303">
                  <c:v>1.15106</c:v>
                </c:pt>
                <c:pt idx="22304">
                  <c:v>1.25556</c:v>
                </c:pt>
                <c:pt idx="22305">
                  <c:v>1.19448</c:v>
                </c:pt>
                <c:pt idx="22306">
                  <c:v>1.00831</c:v>
                </c:pt>
                <c:pt idx="22307">
                  <c:v>0.92310599999999998</c:v>
                </c:pt>
                <c:pt idx="22308">
                  <c:v>1.10954</c:v>
                </c:pt>
                <c:pt idx="22309">
                  <c:v>1.5327500000000001</c:v>
                </c:pt>
                <c:pt idx="22310">
                  <c:v>1.80925</c:v>
                </c:pt>
                <c:pt idx="22311">
                  <c:v>1.74841</c:v>
                </c:pt>
                <c:pt idx="22312">
                  <c:v>1.8512200000000001</c:v>
                </c:pt>
                <c:pt idx="22313">
                  <c:v>2.3805900000000002</c:v>
                </c:pt>
                <c:pt idx="22314">
                  <c:v>2.9311699999999998</c:v>
                </c:pt>
                <c:pt idx="22315">
                  <c:v>3.0736300000000001</c:v>
                </c:pt>
                <c:pt idx="22316">
                  <c:v>3.00949</c:v>
                </c:pt>
                <c:pt idx="22317">
                  <c:v>3.1559300000000001</c:v>
                </c:pt>
                <c:pt idx="22318">
                  <c:v>3.3909799999999999</c:v>
                </c:pt>
                <c:pt idx="22319">
                  <c:v>3.6361400000000001</c:v>
                </c:pt>
                <c:pt idx="22320">
                  <c:v>3.8048700000000002</c:v>
                </c:pt>
                <c:pt idx="22321">
                  <c:v>3.6755200000000001</c:v>
                </c:pt>
                <c:pt idx="22322">
                  <c:v>3.3565900000000002</c:v>
                </c:pt>
                <c:pt idx="22323">
                  <c:v>3.2062599999999999</c:v>
                </c:pt>
                <c:pt idx="22324">
                  <c:v>3.2334499999999999</c:v>
                </c:pt>
                <c:pt idx="22325">
                  <c:v>3.52121</c:v>
                </c:pt>
                <c:pt idx="22326">
                  <c:v>3.7800099999999999</c:v>
                </c:pt>
                <c:pt idx="22327">
                  <c:v>3.7780499999999999</c:v>
                </c:pt>
                <c:pt idx="22328">
                  <c:v>3.5510299999999999</c:v>
                </c:pt>
                <c:pt idx="22329">
                  <c:v>2.9704100000000002</c:v>
                </c:pt>
                <c:pt idx="22330">
                  <c:v>2.1854800000000001</c:v>
                </c:pt>
                <c:pt idx="22331">
                  <c:v>1.5836399999999999</c:v>
                </c:pt>
                <c:pt idx="22332">
                  <c:v>1.3151999999999999</c:v>
                </c:pt>
                <c:pt idx="22333">
                  <c:v>1.23813</c:v>
                </c:pt>
                <c:pt idx="22334">
                  <c:v>1.32544</c:v>
                </c:pt>
                <c:pt idx="22335">
                  <c:v>1.6184499999999999</c:v>
                </c:pt>
                <c:pt idx="22336">
                  <c:v>1.9596199999999999</c:v>
                </c:pt>
                <c:pt idx="22337">
                  <c:v>2.08745</c:v>
                </c:pt>
                <c:pt idx="22338">
                  <c:v>2.0355500000000002</c:v>
                </c:pt>
                <c:pt idx="22339">
                  <c:v>2.05585</c:v>
                </c:pt>
                <c:pt idx="22340">
                  <c:v>2.2623799999999998</c:v>
                </c:pt>
                <c:pt idx="22341">
                  <c:v>2.4275699999999998</c:v>
                </c:pt>
                <c:pt idx="22342">
                  <c:v>2.34728</c:v>
                </c:pt>
                <c:pt idx="22343">
                  <c:v>2.4602900000000001</c:v>
                </c:pt>
                <c:pt idx="22344">
                  <c:v>3.1051799999999998</c:v>
                </c:pt>
                <c:pt idx="22345">
                  <c:v>4.0292700000000004</c:v>
                </c:pt>
                <c:pt idx="22346">
                  <c:v>4.3653300000000002</c:v>
                </c:pt>
                <c:pt idx="22347">
                  <c:v>4.0037200000000004</c:v>
                </c:pt>
                <c:pt idx="22348">
                  <c:v>3.44068</c:v>
                </c:pt>
                <c:pt idx="22349">
                  <c:v>2.8193100000000002</c:v>
                </c:pt>
                <c:pt idx="22350">
                  <c:v>2.2244299999999999</c:v>
                </c:pt>
                <c:pt idx="22351">
                  <c:v>1.91534</c:v>
                </c:pt>
                <c:pt idx="22352">
                  <c:v>1.82856</c:v>
                </c:pt>
                <c:pt idx="22353">
                  <c:v>1.63089</c:v>
                </c:pt>
                <c:pt idx="22354">
                  <c:v>1.36144</c:v>
                </c:pt>
                <c:pt idx="22355">
                  <c:v>1.2530399999999999</c:v>
                </c:pt>
                <c:pt idx="22356">
                  <c:v>1.3439099999999999</c:v>
                </c:pt>
                <c:pt idx="22357">
                  <c:v>1.4031499999999999</c:v>
                </c:pt>
                <c:pt idx="22358">
                  <c:v>1.22526</c:v>
                </c:pt>
                <c:pt idx="22359">
                  <c:v>1.01813</c:v>
                </c:pt>
                <c:pt idx="22360">
                  <c:v>0.96392800000000001</c:v>
                </c:pt>
                <c:pt idx="22361">
                  <c:v>0.99242900000000001</c:v>
                </c:pt>
                <c:pt idx="22362">
                  <c:v>1.0437099999999999</c:v>
                </c:pt>
                <c:pt idx="22363">
                  <c:v>1.2037</c:v>
                </c:pt>
                <c:pt idx="22364">
                  <c:v>1.36609</c:v>
                </c:pt>
                <c:pt idx="22365">
                  <c:v>1.3275699999999999</c:v>
                </c:pt>
                <c:pt idx="22366">
                  <c:v>1.1452</c:v>
                </c:pt>
                <c:pt idx="22367">
                  <c:v>0.94969000000000003</c:v>
                </c:pt>
                <c:pt idx="22368">
                  <c:v>0.89453700000000003</c:v>
                </c:pt>
                <c:pt idx="22369">
                  <c:v>0.96130400000000005</c:v>
                </c:pt>
                <c:pt idx="22370">
                  <c:v>1.0576700000000001</c:v>
                </c:pt>
                <c:pt idx="22371">
                  <c:v>1.1323300000000001</c:v>
                </c:pt>
                <c:pt idx="22372">
                  <c:v>1.26105</c:v>
                </c:pt>
                <c:pt idx="22373">
                  <c:v>1.4671099999999999</c:v>
                </c:pt>
                <c:pt idx="22374">
                  <c:v>1.4910600000000001</c:v>
                </c:pt>
                <c:pt idx="22375">
                  <c:v>1.29087</c:v>
                </c:pt>
                <c:pt idx="22376">
                  <c:v>1.2070000000000001</c:v>
                </c:pt>
                <c:pt idx="22377">
                  <c:v>1.2970999999999999</c:v>
                </c:pt>
                <c:pt idx="22378">
                  <c:v>1.3773200000000001</c:v>
                </c:pt>
                <c:pt idx="22379">
                  <c:v>1.30487</c:v>
                </c:pt>
                <c:pt idx="22380">
                  <c:v>1.2062600000000001</c:v>
                </c:pt>
                <c:pt idx="22381">
                  <c:v>1.11764</c:v>
                </c:pt>
                <c:pt idx="22382">
                  <c:v>1.0479099999999999</c:v>
                </c:pt>
                <c:pt idx="22383">
                  <c:v>1.07803</c:v>
                </c:pt>
                <c:pt idx="22384">
                  <c:v>1.1498999999999999</c:v>
                </c:pt>
                <c:pt idx="22385">
                  <c:v>1.1177999999999999</c:v>
                </c:pt>
                <c:pt idx="22386">
                  <c:v>0.95706199999999997</c:v>
                </c:pt>
                <c:pt idx="22387">
                  <c:v>0.82233100000000003</c:v>
                </c:pt>
                <c:pt idx="22388">
                  <c:v>0.70208999999999999</c:v>
                </c:pt>
                <c:pt idx="22389">
                  <c:v>0.61748599999999998</c:v>
                </c:pt>
                <c:pt idx="22390">
                  <c:v>0.65879299999999996</c:v>
                </c:pt>
                <c:pt idx="22391">
                  <c:v>0.83349799999999996</c:v>
                </c:pt>
                <c:pt idx="22392">
                  <c:v>0.98682800000000004</c:v>
                </c:pt>
                <c:pt idx="22393">
                  <c:v>1.0119800000000001</c:v>
                </c:pt>
                <c:pt idx="22394">
                  <c:v>0.97111700000000001</c:v>
                </c:pt>
                <c:pt idx="22395">
                  <c:v>0.92568899999999998</c:v>
                </c:pt>
                <c:pt idx="22396">
                  <c:v>0.923871</c:v>
                </c:pt>
                <c:pt idx="22397">
                  <c:v>1.11249</c:v>
                </c:pt>
                <c:pt idx="22398">
                  <c:v>1.36226</c:v>
                </c:pt>
                <c:pt idx="22399">
                  <c:v>1.4259299999999999</c:v>
                </c:pt>
                <c:pt idx="22400">
                  <c:v>1.3623700000000001</c:v>
                </c:pt>
                <c:pt idx="22401">
                  <c:v>1.4765900000000001</c:v>
                </c:pt>
                <c:pt idx="22402">
                  <c:v>1.82725</c:v>
                </c:pt>
                <c:pt idx="22403">
                  <c:v>2.1369899999999999</c:v>
                </c:pt>
                <c:pt idx="22404">
                  <c:v>2.3591000000000002</c:v>
                </c:pt>
                <c:pt idx="22405">
                  <c:v>2.4600200000000001</c:v>
                </c:pt>
                <c:pt idx="22406">
                  <c:v>2.2534700000000001</c:v>
                </c:pt>
                <c:pt idx="22407">
                  <c:v>1.85802</c:v>
                </c:pt>
                <c:pt idx="22408">
                  <c:v>1.5886100000000001</c:v>
                </c:pt>
                <c:pt idx="22409">
                  <c:v>1.4513100000000001</c:v>
                </c:pt>
                <c:pt idx="22410">
                  <c:v>1.2994600000000001</c:v>
                </c:pt>
                <c:pt idx="22411">
                  <c:v>1.19869</c:v>
                </c:pt>
                <c:pt idx="22412">
                  <c:v>1.2130300000000001</c:v>
                </c:pt>
                <c:pt idx="22413">
                  <c:v>1.22495</c:v>
                </c:pt>
                <c:pt idx="22414">
                  <c:v>1.1055200000000001</c:v>
                </c:pt>
                <c:pt idx="22415">
                  <c:v>1.0177099999999999</c:v>
                </c:pt>
                <c:pt idx="22416">
                  <c:v>1.0851</c:v>
                </c:pt>
                <c:pt idx="22417">
                  <c:v>1.1504799999999999</c:v>
                </c:pt>
                <c:pt idx="22418">
                  <c:v>1.0811999999999999</c:v>
                </c:pt>
                <c:pt idx="22419">
                  <c:v>0.96609599999999995</c:v>
                </c:pt>
                <c:pt idx="22420">
                  <c:v>0.95203599999999999</c:v>
                </c:pt>
                <c:pt idx="22421">
                  <c:v>0.95616100000000004</c:v>
                </c:pt>
                <c:pt idx="22422">
                  <c:v>0.90294799999999997</c:v>
                </c:pt>
                <c:pt idx="22423">
                  <c:v>0.90350399999999997</c:v>
                </c:pt>
                <c:pt idx="22424">
                  <c:v>1.01844</c:v>
                </c:pt>
                <c:pt idx="22425">
                  <c:v>1.19607</c:v>
                </c:pt>
                <c:pt idx="22426">
                  <c:v>1.41072</c:v>
                </c:pt>
                <c:pt idx="22427">
                  <c:v>1.59758</c:v>
                </c:pt>
                <c:pt idx="22428">
                  <c:v>1.66475</c:v>
                </c:pt>
                <c:pt idx="22429">
                  <c:v>1.7724599999999999</c:v>
                </c:pt>
                <c:pt idx="22430">
                  <c:v>2.11145</c:v>
                </c:pt>
                <c:pt idx="22431">
                  <c:v>2.7227700000000001</c:v>
                </c:pt>
                <c:pt idx="22432">
                  <c:v>3.3524500000000002</c:v>
                </c:pt>
                <c:pt idx="22433">
                  <c:v>3.4654400000000001</c:v>
                </c:pt>
                <c:pt idx="22434">
                  <c:v>2.92198</c:v>
                </c:pt>
                <c:pt idx="22435">
                  <c:v>2.05409</c:v>
                </c:pt>
                <c:pt idx="22436">
                  <c:v>1.31314</c:v>
                </c:pt>
                <c:pt idx="22437">
                  <c:v>0.97994400000000004</c:v>
                </c:pt>
                <c:pt idx="22438">
                  <c:v>0.98507999999999996</c:v>
                </c:pt>
                <c:pt idx="22439">
                  <c:v>1.2184999999999999</c:v>
                </c:pt>
                <c:pt idx="22440">
                  <c:v>1.4694400000000001</c:v>
                </c:pt>
                <c:pt idx="22441">
                  <c:v>1.5637099999999999</c:v>
                </c:pt>
                <c:pt idx="22442">
                  <c:v>1.6674599999999999</c:v>
                </c:pt>
                <c:pt idx="22443">
                  <c:v>1.8477399999999999</c:v>
                </c:pt>
                <c:pt idx="22444">
                  <c:v>2.03586</c:v>
                </c:pt>
                <c:pt idx="22445">
                  <c:v>2.1325500000000002</c:v>
                </c:pt>
                <c:pt idx="22446">
                  <c:v>2.13646</c:v>
                </c:pt>
                <c:pt idx="22447">
                  <c:v>2.1275400000000002</c:v>
                </c:pt>
                <c:pt idx="22448">
                  <c:v>1.9904200000000001</c:v>
                </c:pt>
                <c:pt idx="22449">
                  <c:v>1.6645000000000001</c:v>
                </c:pt>
                <c:pt idx="22450">
                  <c:v>1.59012</c:v>
                </c:pt>
                <c:pt idx="22451">
                  <c:v>1.77799</c:v>
                </c:pt>
                <c:pt idx="22452">
                  <c:v>2.04121</c:v>
                </c:pt>
                <c:pt idx="22453">
                  <c:v>2.15266</c:v>
                </c:pt>
                <c:pt idx="22454">
                  <c:v>1.9034199999999999</c:v>
                </c:pt>
                <c:pt idx="22455">
                  <c:v>1.5503199999999999</c:v>
                </c:pt>
                <c:pt idx="22456">
                  <c:v>1.28695</c:v>
                </c:pt>
                <c:pt idx="22457">
                  <c:v>1.36683</c:v>
                </c:pt>
                <c:pt idx="22458">
                  <c:v>1.59097</c:v>
                </c:pt>
                <c:pt idx="22459">
                  <c:v>1.6751400000000001</c:v>
                </c:pt>
                <c:pt idx="22460">
                  <c:v>1.66944</c:v>
                </c:pt>
                <c:pt idx="22461">
                  <c:v>1.66316</c:v>
                </c:pt>
                <c:pt idx="22462">
                  <c:v>1.61633</c:v>
                </c:pt>
                <c:pt idx="22463">
                  <c:v>1.407</c:v>
                </c:pt>
                <c:pt idx="22464">
                  <c:v>1.1624000000000001</c:v>
                </c:pt>
                <c:pt idx="22465">
                  <c:v>0.91731499999999999</c:v>
                </c:pt>
                <c:pt idx="22466">
                  <c:v>0.85370699999999999</c:v>
                </c:pt>
                <c:pt idx="22467">
                  <c:v>0.97602500000000003</c:v>
                </c:pt>
                <c:pt idx="22468">
                  <c:v>1.1125499999999999</c:v>
                </c:pt>
                <c:pt idx="22469">
                  <c:v>1.0972200000000001</c:v>
                </c:pt>
                <c:pt idx="22470">
                  <c:v>1.09581</c:v>
                </c:pt>
                <c:pt idx="22471">
                  <c:v>1.4144000000000001</c:v>
                </c:pt>
                <c:pt idx="22472">
                  <c:v>1.7707200000000001</c:v>
                </c:pt>
                <c:pt idx="22473">
                  <c:v>1.6982200000000001</c:v>
                </c:pt>
                <c:pt idx="22474">
                  <c:v>1.4088400000000001</c:v>
                </c:pt>
                <c:pt idx="22475">
                  <c:v>1.2609900000000001</c:v>
                </c:pt>
                <c:pt idx="22476">
                  <c:v>1.27908</c:v>
                </c:pt>
                <c:pt idx="22477">
                  <c:v>1.46438</c:v>
                </c:pt>
                <c:pt idx="22478">
                  <c:v>1.57477</c:v>
                </c:pt>
                <c:pt idx="22479">
                  <c:v>1.51213</c:v>
                </c:pt>
                <c:pt idx="22480">
                  <c:v>1.5887100000000001</c:v>
                </c:pt>
                <c:pt idx="22481">
                  <c:v>1.81914</c:v>
                </c:pt>
                <c:pt idx="22482">
                  <c:v>2.0161699999999998</c:v>
                </c:pt>
                <c:pt idx="22483">
                  <c:v>2.0274800000000002</c:v>
                </c:pt>
                <c:pt idx="22484">
                  <c:v>1.8339099999999999</c:v>
                </c:pt>
                <c:pt idx="22485">
                  <c:v>1.6265099999999999</c:v>
                </c:pt>
                <c:pt idx="22486">
                  <c:v>1.48996</c:v>
                </c:pt>
                <c:pt idx="22487">
                  <c:v>1.33507</c:v>
                </c:pt>
                <c:pt idx="22488">
                  <c:v>1.1254599999999999</c:v>
                </c:pt>
                <c:pt idx="22489">
                  <c:v>0.98719599999999996</c:v>
                </c:pt>
                <c:pt idx="22490">
                  <c:v>0.95124200000000003</c:v>
                </c:pt>
                <c:pt idx="22491">
                  <c:v>0.97695900000000002</c:v>
                </c:pt>
                <c:pt idx="22492">
                  <c:v>1.03559</c:v>
                </c:pt>
                <c:pt idx="22493">
                  <c:v>1.0285599999999999</c:v>
                </c:pt>
                <c:pt idx="22494">
                  <c:v>0.89439400000000002</c:v>
                </c:pt>
                <c:pt idx="22495">
                  <c:v>0.73078900000000002</c:v>
                </c:pt>
                <c:pt idx="22496">
                  <c:v>0.66808999999999996</c:v>
                </c:pt>
                <c:pt idx="22497">
                  <c:v>0.82194800000000001</c:v>
                </c:pt>
                <c:pt idx="22498">
                  <c:v>1.2275199999999999</c:v>
                </c:pt>
                <c:pt idx="22499">
                  <c:v>1.5676699999999999</c:v>
                </c:pt>
                <c:pt idx="22500">
                  <c:v>1.5100100000000001</c:v>
                </c:pt>
                <c:pt idx="22501">
                  <c:v>1.2890699999999999</c:v>
                </c:pt>
                <c:pt idx="22502">
                  <c:v>1.13025</c:v>
                </c:pt>
                <c:pt idx="22503">
                  <c:v>0.97287100000000004</c:v>
                </c:pt>
                <c:pt idx="22504">
                  <c:v>0.80382900000000002</c:v>
                </c:pt>
                <c:pt idx="22505">
                  <c:v>0.72256200000000004</c:v>
                </c:pt>
                <c:pt idx="22506">
                  <c:v>0.69354099999999996</c:v>
                </c:pt>
                <c:pt idx="22507">
                  <c:v>0.74431599999999998</c:v>
                </c:pt>
                <c:pt idx="22508">
                  <c:v>0.88907499999999995</c:v>
                </c:pt>
                <c:pt idx="22509">
                  <c:v>1.04159</c:v>
                </c:pt>
                <c:pt idx="22510">
                  <c:v>1.19424</c:v>
                </c:pt>
                <c:pt idx="22511">
                  <c:v>1.32298</c:v>
                </c:pt>
                <c:pt idx="22512">
                  <c:v>1.34826</c:v>
                </c:pt>
                <c:pt idx="22513">
                  <c:v>1.1997500000000001</c:v>
                </c:pt>
                <c:pt idx="22514">
                  <c:v>0.97141599999999995</c:v>
                </c:pt>
                <c:pt idx="22515">
                  <c:v>0.81595200000000001</c:v>
                </c:pt>
                <c:pt idx="22516">
                  <c:v>0.78828200000000004</c:v>
                </c:pt>
                <c:pt idx="22517">
                  <c:v>0.92280600000000002</c:v>
                </c:pt>
                <c:pt idx="22518">
                  <c:v>1.20648</c:v>
                </c:pt>
                <c:pt idx="22519">
                  <c:v>1.5879000000000001</c:v>
                </c:pt>
                <c:pt idx="22520">
                  <c:v>1.90008</c:v>
                </c:pt>
                <c:pt idx="22521">
                  <c:v>1.9261699999999999</c:v>
                </c:pt>
                <c:pt idx="22522">
                  <c:v>1.7015499999999999</c:v>
                </c:pt>
                <c:pt idx="22523">
                  <c:v>1.59324</c:v>
                </c:pt>
                <c:pt idx="22524">
                  <c:v>1.5656300000000001</c:v>
                </c:pt>
                <c:pt idx="22525">
                  <c:v>1.40554</c:v>
                </c:pt>
                <c:pt idx="22526">
                  <c:v>1.2985100000000001</c:v>
                </c:pt>
                <c:pt idx="22527">
                  <c:v>1.41676</c:v>
                </c:pt>
                <c:pt idx="22528">
                  <c:v>1.61243</c:v>
                </c:pt>
                <c:pt idx="22529">
                  <c:v>1.70926</c:v>
                </c:pt>
                <c:pt idx="22530">
                  <c:v>1.6071599999999999</c:v>
                </c:pt>
                <c:pt idx="22531">
                  <c:v>1.4547699999999999</c:v>
                </c:pt>
                <c:pt idx="22532">
                  <c:v>1.3131200000000001</c:v>
                </c:pt>
                <c:pt idx="22533">
                  <c:v>1.2094499999999999</c:v>
                </c:pt>
                <c:pt idx="22534">
                  <c:v>1.2672600000000001</c:v>
                </c:pt>
                <c:pt idx="22535">
                  <c:v>1.40683</c:v>
                </c:pt>
                <c:pt idx="22536">
                  <c:v>1.4950300000000001</c:v>
                </c:pt>
                <c:pt idx="22537">
                  <c:v>1.4616199999999999</c:v>
                </c:pt>
                <c:pt idx="22538">
                  <c:v>1.5116499999999999</c:v>
                </c:pt>
                <c:pt idx="22539">
                  <c:v>1.716</c:v>
                </c:pt>
                <c:pt idx="22540">
                  <c:v>1.91235</c:v>
                </c:pt>
                <c:pt idx="22541">
                  <c:v>2.0079500000000001</c:v>
                </c:pt>
                <c:pt idx="22542">
                  <c:v>1.7801499999999999</c:v>
                </c:pt>
                <c:pt idx="22543">
                  <c:v>1.83314</c:v>
                </c:pt>
                <c:pt idx="22544">
                  <c:v>1.4743999999999999</c:v>
                </c:pt>
                <c:pt idx="22545">
                  <c:v>1.5901700000000001</c:v>
                </c:pt>
                <c:pt idx="22546">
                  <c:v>1.06677</c:v>
                </c:pt>
                <c:pt idx="22547">
                  <c:v>0.748664</c:v>
                </c:pt>
                <c:pt idx="22548">
                  <c:v>0.63319700000000001</c:v>
                </c:pt>
                <c:pt idx="22549">
                  <c:v>0.71544099999999999</c:v>
                </c:pt>
                <c:pt idx="22550">
                  <c:v>0.88890100000000005</c:v>
                </c:pt>
                <c:pt idx="22551">
                  <c:v>0.99642600000000003</c:v>
                </c:pt>
                <c:pt idx="22552">
                  <c:v>1.0236000000000001</c:v>
                </c:pt>
                <c:pt idx="22553">
                  <c:v>1.1147</c:v>
                </c:pt>
                <c:pt idx="22554">
                  <c:v>1.3786700000000001</c:v>
                </c:pt>
                <c:pt idx="22555">
                  <c:v>1.64316</c:v>
                </c:pt>
                <c:pt idx="22556">
                  <c:v>1.6706300000000001</c:v>
                </c:pt>
                <c:pt idx="22557">
                  <c:v>1.54122</c:v>
                </c:pt>
                <c:pt idx="22558">
                  <c:v>1.3563400000000001</c:v>
                </c:pt>
                <c:pt idx="22559">
                  <c:v>1.1274</c:v>
                </c:pt>
                <c:pt idx="22560">
                  <c:v>0.99749100000000002</c:v>
                </c:pt>
                <c:pt idx="22561">
                  <c:v>1.11548</c:v>
                </c:pt>
                <c:pt idx="22562">
                  <c:v>1.37483</c:v>
                </c:pt>
                <c:pt idx="22563">
                  <c:v>1.4949399999999999</c:v>
                </c:pt>
                <c:pt idx="22564">
                  <c:v>1.54277</c:v>
                </c:pt>
                <c:pt idx="22565">
                  <c:v>1.7105600000000001</c:v>
                </c:pt>
                <c:pt idx="22566">
                  <c:v>1.7887299999999999</c:v>
                </c:pt>
                <c:pt idx="22567">
                  <c:v>1.6669799999999999</c:v>
                </c:pt>
                <c:pt idx="22568">
                  <c:v>1.5617799999999999</c:v>
                </c:pt>
                <c:pt idx="22569">
                  <c:v>1.5210999999999999</c:v>
                </c:pt>
                <c:pt idx="22570">
                  <c:v>1.51444</c:v>
                </c:pt>
                <c:pt idx="22571">
                  <c:v>1.66428</c:v>
                </c:pt>
                <c:pt idx="22572">
                  <c:v>1.83894</c:v>
                </c:pt>
                <c:pt idx="22573">
                  <c:v>1.83324</c:v>
                </c:pt>
                <c:pt idx="22574">
                  <c:v>1.5605899999999999</c:v>
                </c:pt>
                <c:pt idx="22575">
                  <c:v>1.2615400000000001</c:v>
                </c:pt>
                <c:pt idx="22576">
                  <c:v>1.0330999999999999</c:v>
                </c:pt>
                <c:pt idx="22577">
                  <c:v>0.94944700000000004</c:v>
                </c:pt>
                <c:pt idx="22578">
                  <c:v>0.91354299999999999</c:v>
                </c:pt>
                <c:pt idx="22579">
                  <c:v>0.87273699999999999</c:v>
                </c:pt>
                <c:pt idx="22580">
                  <c:v>0.93664199999999997</c:v>
                </c:pt>
                <c:pt idx="22581">
                  <c:v>1.0816300000000001</c:v>
                </c:pt>
                <c:pt idx="22582">
                  <c:v>1.05217</c:v>
                </c:pt>
                <c:pt idx="22583">
                  <c:v>0.93211200000000005</c:v>
                </c:pt>
                <c:pt idx="22584">
                  <c:v>0.97177899999999995</c:v>
                </c:pt>
                <c:pt idx="22585">
                  <c:v>1.1397600000000001</c:v>
                </c:pt>
                <c:pt idx="22586">
                  <c:v>1.2360800000000001</c:v>
                </c:pt>
                <c:pt idx="22587">
                  <c:v>1.3420799999999999</c:v>
                </c:pt>
                <c:pt idx="22588">
                  <c:v>1.9138999999999999</c:v>
                </c:pt>
                <c:pt idx="22589">
                  <c:v>2.9651200000000002</c:v>
                </c:pt>
                <c:pt idx="22590">
                  <c:v>3.9784700000000002</c:v>
                </c:pt>
                <c:pt idx="22591">
                  <c:v>4.58955</c:v>
                </c:pt>
                <c:pt idx="22592">
                  <c:v>4.2646100000000002</c:v>
                </c:pt>
                <c:pt idx="22593">
                  <c:v>3.0013000000000001</c:v>
                </c:pt>
                <c:pt idx="22594">
                  <c:v>1.8827100000000001</c:v>
                </c:pt>
                <c:pt idx="22595">
                  <c:v>1.26769</c:v>
                </c:pt>
                <c:pt idx="22596">
                  <c:v>1.05392</c:v>
                </c:pt>
                <c:pt idx="22597">
                  <c:v>1.0761000000000001</c:v>
                </c:pt>
                <c:pt idx="22598">
                  <c:v>1.1456599999999999</c:v>
                </c:pt>
                <c:pt idx="22599">
                  <c:v>1.1753199999999999</c:v>
                </c:pt>
                <c:pt idx="22600">
                  <c:v>1.13304</c:v>
                </c:pt>
                <c:pt idx="22601">
                  <c:v>1.1846699999999999</c:v>
                </c:pt>
                <c:pt idx="22602">
                  <c:v>1.38842</c:v>
                </c:pt>
                <c:pt idx="22603">
                  <c:v>1.5731900000000001</c:v>
                </c:pt>
                <c:pt idx="22604">
                  <c:v>1.7021299999999999</c:v>
                </c:pt>
                <c:pt idx="22605">
                  <c:v>1.9703999999999999</c:v>
                </c:pt>
                <c:pt idx="22606">
                  <c:v>2.3466399999999998</c:v>
                </c:pt>
                <c:pt idx="22607">
                  <c:v>2.59958</c:v>
                </c:pt>
                <c:pt idx="22608">
                  <c:v>2.7239800000000001</c:v>
                </c:pt>
                <c:pt idx="22609">
                  <c:v>2.9790000000000001</c:v>
                </c:pt>
                <c:pt idx="22610">
                  <c:v>3.6958199999999999</c:v>
                </c:pt>
                <c:pt idx="22611">
                  <c:v>4.6342600000000003</c:v>
                </c:pt>
                <c:pt idx="22612">
                  <c:v>4.9665800000000004</c:v>
                </c:pt>
                <c:pt idx="22613">
                  <c:v>4.1075499999999998</c:v>
                </c:pt>
                <c:pt idx="22614">
                  <c:v>2.7892199999999998</c:v>
                </c:pt>
                <c:pt idx="22615">
                  <c:v>1.8051999999999999</c:v>
                </c:pt>
                <c:pt idx="22616">
                  <c:v>1.33924</c:v>
                </c:pt>
                <c:pt idx="22617">
                  <c:v>1.16004</c:v>
                </c:pt>
                <c:pt idx="22618">
                  <c:v>1.16452</c:v>
                </c:pt>
                <c:pt idx="22619">
                  <c:v>1.23342</c:v>
                </c:pt>
                <c:pt idx="22620">
                  <c:v>1.3293999999999999</c:v>
                </c:pt>
                <c:pt idx="22621">
                  <c:v>1.3042400000000001</c:v>
                </c:pt>
                <c:pt idx="22622">
                  <c:v>1.1285400000000001</c:v>
                </c:pt>
                <c:pt idx="22623">
                  <c:v>1.02068</c:v>
                </c:pt>
                <c:pt idx="22624">
                  <c:v>1.07881</c:v>
                </c:pt>
                <c:pt idx="22625">
                  <c:v>1.21716</c:v>
                </c:pt>
                <c:pt idx="22626">
                  <c:v>1.2146699999999999</c:v>
                </c:pt>
                <c:pt idx="22627">
                  <c:v>1.02746</c:v>
                </c:pt>
                <c:pt idx="22628">
                  <c:v>0.877633</c:v>
                </c:pt>
                <c:pt idx="22629">
                  <c:v>0.94045299999999998</c:v>
                </c:pt>
                <c:pt idx="22630">
                  <c:v>1.0684499999999999</c:v>
                </c:pt>
                <c:pt idx="22631">
                  <c:v>1.1151800000000001</c:v>
                </c:pt>
                <c:pt idx="22632">
                  <c:v>1.02969</c:v>
                </c:pt>
                <c:pt idx="22633">
                  <c:v>0.87899499999999997</c:v>
                </c:pt>
                <c:pt idx="22634">
                  <c:v>0.83038100000000004</c:v>
                </c:pt>
                <c:pt idx="22635">
                  <c:v>0.79908199999999996</c:v>
                </c:pt>
                <c:pt idx="22636">
                  <c:v>0.73447799999999996</c:v>
                </c:pt>
                <c:pt idx="22637">
                  <c:v>0.70451399999999997</c:v>
                </c:pt>
                <c:pt idx="22638">
                  <c:v>0.63375899999999996</c:v>
                </c:pt>
                <c:pt idx="22639">
                  <c:v>0.55155900000000002</c:v>
                </c:pt>
                <c:pt idx="22640">
                  <c:v>0.52985499999999996</c:v>
                </c:pt>
                <c:pt idx="22641">
                  <c:v>0.58606999999999998</c:v>
                </c:pt>
                <c:pt idx="22642">
                  <c:v>0.67567299999999997</c:v>
                </c:pt>
                <c:pt idx="22643">
                  <c:v>0.78193299999999999</c:v>
                </c:pt>
                <c:pt idx="22644">
                  <c:v>0.86153400000000002</c:v>
                </c:pt>
                <c:pt idx="22645">
                  <c:v>0.85619900000000004</c:v>
                </c:pt>
                <c:pt idx="22646">
                  <c:v>0.87941999999999998</c:v>
                </c:pt>
                <c:pt idx="22647">
                  <c:v>0.89058099999999996</c:v>
                </c:pt>
                <c:pt idx="22648">
                  <c:v>0.90007199999999998</c:v>
                </c:pt>
                <c:pt idx="22649">
                  <c:v>1.0000800000000001</c:v>
                </c:pt>
                <c:pt idx="22650">
                  <c:v>1.17692</c:v>
                </c:pt>
                <c:pt idx="22651">
                  <c:v>1.4517500000000001</c:v>
                </c:pt>
                <c:pt idx="22652">
                  <c:v>1.6171</c:v>
                </c:pt>
                <c:pt idx="22653">
                  <c:v>1.4922800000000001</c:v>
                </c:pt>
                <c:pt idx="22654">
                  <c:v>1.44296</c:v>
                </c:pt>
                <c:pt idx="22655">
                  <c:v>1.6629799999999999</c:v>
                </c:pt>
                <c:pt idx="22656">
                  <c:v>1.9686600000000001</c:v>
                </c:pt>
                <c:pt idx="22657">
                  <c:v>2.0199199999999999</c:v>
                </c:pt>
                <c:pt idx="22658">
                  <c:v>1.7419899999999999</c:v>
                </c:pt>
                <c:pt idx="22659">
                  <c:v>1.38659</c:v>
                </c:pt>
                <c:pt idx="22660">
                  <c:v>1.1600900000000001</c:v>
                </c:pt>
                <c:pt idx="22661">
                  <c:v>1.0409299999999999</c:v>
                </c:pt>
                <c:pt idx="22662">
                  <c:v>0.99145499999999998</c:v>
                </c:pt>
                <c:pt idx="22663">
                  <c:v>0.98898699999999995</c:v>
                </c:pt>
                <c:pt idx="22664">
                  <c:v>0.91147199999999995</c:v>
                </c:pt>
                <c:pt idx="22665">
                  <c:v>0.73205600000000004</c:v>
                </c:pt>
                <c:pt idx="22666">
                  <c:v>0.62437399999999998</c:v>
                </c:pt>
                <c:pt idx="22667">
                  <c:v>0.632328</c:v>
                </c:pt>
                <c:pt idx="22668">
                  <c:v>0.73119400000000001</c:v>
                </c:pt>
                <c:pt idx="22669">
                  <c:v>0.83190699999999995</c:v>
                </c:pt>
                <c:pt idx="22670">
                  <c:v>0.83455199999999996</c:v>
                </c:pt>
                <c:pt idx="22671">
                  <c:v>0.83735800000000005</c:v>
                </c:pt>
                <c:pt idx="22672">
                  <c:v>0.931871</c:v>
                </c:pt>
                <c:pt idx="22673">
                  <c:v>1.0846800000000001</c:v>
                </c:pt>
                <c:pt idx="22674">
                  <c:v>1.3402700000000001</c:v>
                </c:pt>
                <c:pt idx="22675">
                  <c:v>1.7858400000000001</c:v>
                </c:pt>
                <c:pt idx="22676">
                  <c:v>2.4207399999999999</c:v>
                </c:pt>
                <c:pt idx="22677">
                  <c:v>3.30905</c:v>
                </c:pt>
                <c:pt idx="22678">
                  <c:v>4.4765100000000002</c:v>
                </c:pt>
                <c:pt idx="22679">
                  <c:v>5.1095100000000002</c:v>
                </c:pt>
                <c:pt idx="22680">
                  <c:v>4.7127999999999997</c:v>
                </c:pt>
                <c:pt idx="22681">
                  <c:v>3.8416800000000002</c:v>
                </c:pt>
                <c:pt idx="22682">
                  <c:v>2.7727400000000002</c:v>
                </c:pt>
                <c:pt idx="22683">
                  <c:v>1.7890900000000001</c:v>
                </c:pt>
                <c:pt idx="22684">
                  <c:v>1.20105</c:v>
                </c:pt>
                <c:pt idx="22685">
                  <c:v>0.93638500000000002</c:v>
                </c:pt>
                <c:pt idx="22686">
                  <c:v>0.84036500000000003</c:v>
                </c:pt>
                <c:pt idx="22687">
                  <c:v>0.77634199999999998</c:v>
                </c:pt>
                <c:pt idx="22688">
                  <c:v>0.74312500000000004</c:v>
                </c:pt>
                <c:pt idx="22689">
                  <c:v>0.849993</c:v>
                </c:pt>
                <c:pt idx="22690">
                  <c:v>1.00841</c:v>
                </c:pt>
                <c:pt idx="22691">
                  <c:v>0.99058900000000005</c:v>
                </c:pt>
                <c:pt idx="22692">
                  <c:v>0.87142600000000003</c:v>
                </c:pt>
                <c:pt idx="22693">
                  <c:v>0.83138699999999999</c:v>
                </c:pt>
                <c:pt idx="22694">
                  <c:v>0.88584600000000002</c:v>
                </c:pt>
                <c:pt idx="22695">
                  <c:v>1.01634</c:v>
                </c:pt>
                <c:pt idx="22696">
                  <c:v>1.1386700000000001</c:v>
                </c:pt>
                <c:pt idx="22697">
                  <c:v>1.09873</c:v>
                </c:pt>
                <c:pt idx="22698">
                  <c:v>0.92685200000000001</c:v>
                </c:pt>
                <c:pt idx="22699">
                  <c:v>0.73896099999999998</c:v>
                </c:pt>
                <c:pt idx="22700">
                  <c:v>0.69938599999999995</c:v>
                </c:pt>
                <c:pt idx="22701">
                  <c:v>0.75492300000000001</c:v>
                </c:pt>
                <c:pt idx="22702">
                  <c:v>0.83546799999999999</c:v>
                </c:pt>
                <c:pt idx="22703">
                  <c:v>0.87029999999999996</c:v>
                </c:pt>
                <c:pt idx="22704">
                  <c:v>0.77142100000000002</c:v>
                </c:pt>
                <c:pt idx="22705">
                  <c:v>0.70443800000000001</c:v>
                </c:pt>
                <c:pt idx="22706">
                  <c:v>0.84247700000000003</c:v>
                </c:pt>
                <c:pt idx="22707">
                  <c:v>1.0888199999999999</c:v>
                </c:pt>
                <c:pt idx="22708">
                  <c:v>1.2676000000000001</c:v>
                </c:pt>
                <c:pt idx="22709">
                  <c:v>1.3700699999999999</c:v>
                </c:pt>
                <c:pt idx="22710">
                  <c:v>1.3573</c:v>
                </c:pt>
                <c:pt idx="22711">
                  <c:v>1.36825</c:v>
                </c:pt>
                <c:pt idx="22712">
                  <c:v>1.6865399999999999</c:v>
                </c:pt>
                <c:pt idx="22713">
                  <c:v>2.31121</c:v>
                </c:pt>
                <c:pt idx="22714">
                  <c:v>2.9881899999999999</c:v>
                </c:pt>
                <c:pt idx="22715">
                  <c:v>3.4127800000000001</c:v>
                </c:pt>
                <c:pt idx="22716">
                  <c:v>3.6815799999999999</c:v>
                </c:pt>
                <c:pt idx="22717">
                  <c:v>3.9377900000000001</c:v>
                </c:pt>
                <c:pt idx="22718">
                  <c:v>3.9948299999999999</c:v>
                </c:pt>
                <c:pt idx="22719">
                  <c:v>3.9708299999999999</c:v>
                </c:pt>
                <c:pt idx="22720">
                  <c:v>3.9312499999999999</c:v>
                </c:pt>
                <c:pt idx="22721">
                  <c:v>3.6302400000000001</c:v>
                </c:pt>
                <c:pt idx="22722">
                  <c:v>3.1817500000000001</c:v>
                </c:pt>
                <c:pt idx="22723">
                  <c:v>2.8662999999999998</c:v>
                </c:pt>
                <c:pt idx="22724">
                  <c:v>2.6152000000000002</c:v>
                </c:pt>
                <c:pt idx="22725">
                  <c:v>2.2599900000000002</c:v>
                </c:pt>
                <c:pt idx="22726">
                  <c:v>1.8135399999999999</c:v>
                </c:pt>
                <c:pt idx="22727">
                  <c:v>1.5366899999999999</c:v>
                </c:pt>
                <c:pt idx="22728">
                  <c:v>1.5024599999999999</c:v>
                </c:pt>
                <c:pt idx="22729">
                  <c:v>1.4157599999999999</c:v>
                </c:pt>
                <c:pt idx="22730">
                  <c:v>1.16916</c:v>
                </c:pt>
                <c:pt idx="22731">
                  <c:v>1.01034</c:v>
                </c:pt>
                <c:pt idx="22732">
                  <c:v>0.92268499999999998</c:v>
                </c:pt>
                <c:pt idx="22733">
                  <c:v>0.89774299999999996</c:v>
                </c:pt>
                <c:pt idx="22734">
                  <c:v>0.98577499999999996</c:v>
                </c:pt>
                <c:pt idx="22735">
                  <c:v>1.0799700000000001</c:v>
                </c:pt>
                <c:pt idx="22736">
                  <c:v>1.08267</c:v>
                </c:pt>
                <c:pt idx="22737">
                  <c:v>1.1765699999999999</c:v>
                </c:pt>
                <c:pt idx="22738">
                  <c:v>1.53508</c:v>
                </c:pt>
                <c:pt idx="22739">
                  <c:v>2.1112299999999999</c:v>
                </c:pt>
                <c:pt idx="22740">
                  <c:v>2.7153200000000002</c:v>
                </c:pt>
                <c:pt idx="22741">
                  <c:v>3.3680599999999998</c:v>
                </c:pt>
                <c:pt idx="22742">
                  <c:v>4.0916399999999999</c:v>
                </c:pt>
                <c:pt idx="22743">
                  <c:v>4.32796</c:v>
                </c:pt>
                <c:pt idx="22744">
                  <c:v>3.7450600000000001</c:v>
                </c:pt>
                <c:pt idx="22745">
                  <c:v>2.82938</c:v>
                </c:pt>
                <c:pt idx="22746">
                  <c:v>2.1531400000000001</c:v>
                </c:pt>
                <c:pt idx="22747">
                  <c:v>2.0470100000000002</c:v>
                </c:pt>
                <c:pt idx="22748">
                  <c:v>2.2330399999999999</c:v>
                </c:pt>
                <c:pt idx="22749">
                  <c:v>2.1912799999999999</c:v>
                </c:pt>
                <c:pt idx="22750">
                  <c:v>1.91997</c:v>
                </c:pt>
                <c:pt idx="22751">
                  <c:v>1.7675099999999999</c:v>
                </c:pt>
                <c:pt idx="22752">
                  <c:v>1.82992</c:v>
                </c:pt>
                <c:pt idx="22753">
                  <c:v>1.6072299999999999</c:v>
                </c:pt>
                <c:pt idx="22754">
                  <c:v>1.1415599999999999</c:v>
                </c:pt>
                <c:pt idx="22755">
                  <c:v>0.840557</c:v>
                </c:pt>
                <c:pt idx="22756">
                  <c:v>0.76587899999999998</c:v>
                </c:pt>
                <c:pt idx="22757">
                  <c:v>0.91017300000000001</c:v>
                </c:pt>
                <c:pt idx="22758">
                  <c:v>1.1400600000000001</c:v>
                </c:pt>
                <c:pt idx="22759">
                  <c:v>1.2077800000000001</c:v>
                </c:pt>
                <c:pt idx="22760">
                  <c:v>1.0720499999999999</c:v>
                </c:pt>
                <c:pt idx="22761">
                  <c:v>1.03783</c:v>
                </c:pt>
                <c:pt idx="22762">
                  <c:v>1.3067500000000001</c:v>
                </c:pt>
                <c:pt idx="22763">
                  <c:v>1.69624</c:v>
                </c:pt>
                <c:pt idx="22764">
                  <c:v>1.85029</c:v>
                </c:pt>
                <c:pt idx="22765">
                  <c:v>1.85409</c:v>
                </c:pt>
                <c:pt idx="22766">
                  <c:v>1.86049</c:v>
                </c:pt>
                <c:pt idx="22767">
                  <c:v>1.7249000000000001</c:v>
                </c:pt>
                <c:pt idx="22768">
                  <c:v>1.4541200000000001</c:v>
                </c:pt>
                <c:pt idx="22769">
                  <c:v>1.2428900000000001</c:v>
                </c:pt>
                <c:pt idx="22770">
                  <c:v>1.1036699999999999</c:v>
                </c:pt>
                <c:pt idx="22771">
                  <c:v>1.0708500000000001</c:v>
                </c:pt>
                <c:pt idx="22772">
                  <c:v>1.0382100000000001</c:v>
                </c:pt>
                <c:pt idx="22773">
                  <c:v>1.0642400000000001</c:v>
                </c:pt>
                <c:pt idx="22774">
                  <c:v>1.2146600000000001</c:v>
                </c:pt>
                <c:pt idx="22775">
                  <c:v>1.28661</c:v>
                </c:pt>
                <c:pt idx="22776">
                  <c:v>1.1329800000000001</c:v>
                </c:pt>
                <c:pt idx="22777">
                  <c:v>0.99733799999999995</c:v>
                </c:pt>
                <c:pt idx="22778">
                  <c:v>1.21621</c:v>
                </c:pt>
                <c:pt idx="22779">
                  <c:v>1.76017</c:v>
                </c:pt>
                <c:pt idx="22780">
                  <c:v>2.2522500000000001</c:v>
                </c:pt>
                <c:pt idx="22781">
                  <c:v>2.8439100000000002</c:v>
                </c:pt>
                <c:pt idx="22782">
                  <c:v>4.1435700000000004</c:v>
                </c:pt>
                <c:pt idx="22783">
                  <c:v>5.6132499999999999</c:v>
                </c:pt>
                <c:pt idx="22784">
                  <c:v>6.11808</c:v>
                </c:pt>
                <c:pt idx="22785">
                  <c:v>5.7032699999999998</c:v>
                </c:pt>
                <c:pt idx="22786">
                  <c:v>4.8623200000000004</c:v>
                </c:pt>
                <c:pt idx="22787">
                  <c:v>3.6921499999999998</c:v>
                </c:pt>
                <c:pt idx="22788">
                  <c:v>2.70533</c:v>
                </c:pt>
                <c:pt idx="22789">
                  <c:v>2.0144899999999999</c:v>
                </c:pt>
                <c:pt idx="22790">
                  <c:v>1.4654499999999999</c:v>
                </c:pt>
                <c:pt idx="22791">
                  <c:v>1.1847399999999999</c:v>
                </c:pt>
                <c:pt idx="22792">
                  <c:v>1.20692</c:v>
                </c:pt>
                <c:pt idx="22793">
                  <c:v>1.36127</c:v>
                </c:pt>
                <c:pt idx="22794">
                  <c:v>1.4995799999999999</c:v>
                </c:pt>
                <c:pt idx="22795">
                  <c:v>1.80569</c:v>
                </c:pt>
                <c:pt idx="22796">
                  <c:v>2.5138099999999999</c:v>
                </c:pt>
                <c:pt idx="22797">
                  <c:v>3.4170199999999999</c:v>
                </c:pt>
                <c:pt idx="22798">
                  <c:v>4.0434299999999999</c:v>
                </c:pt>
                <c:pt idx="22799">
                  <c:v>4.0122999999999998</c:v>
                </c:pt>
                <c:pt idx="22800">
                  <c:v>3.60968</c:v>
                </c:pt>
                <c:pt idx="22801">
                  <c:v>3.1875100000000001</c:v>
                </c:pt>
                <c:pt idx="22802">
                  <c:v>2.7668499999999998</c:v>
                </c:pt>
                <c:pt idx="22803">
                  <c:v>2.45573</c:v>
                </c:pt>
                <c:pt idx="22804">
                  <c:v>2.1141399999999999</c:v>
                </c:pt>
                <c:pt idx="22805">
                  <c:v>1.6680699999999999</c:v>
                </c:pt>
                <c:pt idx="22806">
                  <c:v>1.31985</c:v>
                </c:pt>
                <c:pt idx="22807">
                  <c:v>1.2319199999999999</c:v>
                </c:pt>
                <c:pt idx="22808">
                  <c:v>1.2320800000000001</c:v>
                </c:pt>
                <c:pt idx="22809">
                  <c:v>1.1718</c:v>
                </c:pt>
                <c:pt idx="22810">
                  <c:v>1.1111</c:v>
                </c:pt>
                <c:pt idx="22811">
                  <c:v>1.14784</c:v>
                </c:pt>
                <c:pt idx="22812">
                  <c:v>1.30579</c:v>
                </c:pt>
                <c:pt idx="22813">
                  <c:v>1.4651400000000001</c:v>
                </c:pt>
                <c:pt idx="22814">
                  <c:v>1.5934999999999999</c:v>
                </c:pt>
                <c:pt idx="22815">
                  <c:v>1.82114</c:v>
                </c:pt>
                <c:pt idx="22816">
                  <c:v>2.2691300000000001</c:v>
                </c:pt>
                <c:pt idx="22817">
                  <c:v>3.0702699999999998</c:v>
                </c:pt>
                <c:pt idx="22818">
                  <c:v>4.5235700000000003</c:v>
                </c:pt>
                <c:pt idx="22819">
                  <c:v>6.4801000000000002</c:v>
                </c:pt>
                <c:pt idx="22820">
                  <c:v>8.1224600000000002</c:v>
                </c:pt>
                <c:pt idx="22821">
                  <c:v>8.9181799999999996</c:v>
                </c:pt>
                <c:pt idx="22822">
                  <c:v>8.6375799999999998</c:v>
                </c:pt>
                <c:pt idx="22823">
                  <c:v>7.6650700000000001</c:v>
                </c:pt>
                <c:pt idx="22824">
                  <c:v>6.8097599999999998</c:v>
                </c:pt>
                <c:pt idx="22825">
                  <c:v>6.3090799999999998</c:v>
                </c:pt>
                <c:pt idx="22826">
                  <c:v>5.8574700000000002</c:v>
                </c:pt>
                <c:pt idx="22827">
                  <c:v>5.1018100000000004</c:v>
                </c:pt>
                <c:pt idx="22828">
                  <c:v>4.1377899999999999</c:v>
                </c:pt>
                <c:pt idx="22829">
                  <c:v>3.2285499999999998</c:v>
                </c:pt>
                <c:pt idx="22830">
                  <c:v>2.5609799999999998</c:v>
                </c:pt>
                <c:pt idx="22831">
                  <c:v>2.1999300000000002</c:v>
                </c:pt>
                <c:pt idx="22832">
                  <c:v>2.1211000000000002</c:v>
                </c:pt>
                <c:pt idx="22833">
                  <c:v>2.1858</c:v>
                </c:pt>
                <c:pt idx="22834">
                  <c:v>2.3104</c:v>
                </c:pt>
                <c:pt idx="22835">
                  <c:v>2.3814000000000002</c:v>
                </c:pt>
                <c:pt idx="22836">
                  <c:v>2.2833299999999999</c:v>
                </c:pt>
                <c:pt idx="22837">
                  <c:v>1.9323999999999999</c:v>
                </c:pt>
                <c:pt idx="22838">
                  <c:v>1.4738899999999999</c:v>
                </c:pt>
                <c:pt idx="22839">
                  <c:v>1.1511100000000001</c:v>
                </c:pt>
                <c:pt idx="22840">
                  <c:v>1.0095700000000001</c:v>
                </c:pt>
                <c:pt idx="22841">
                  <c:v>0.92911600000000005</c:v>
                </c:pt>
                <c:pt idx="22842">
                  <c:v>0.92408500000000005</c:v>
                </c:pt>
                <c:pt idx="22843">
                  <c:v>1.0229600000000001</c:v>
                </c:pt>
                <c:pt idx="22844">
                  <c:v>1.13523</c:v>
                </c:pt>
                <c:pt idx="22845">
                  <c:v>1.2345999999999999</c:v>
                </c:pt>
                <c:pt idx="22846">
                  <c:v>1.39408</c:v>
                </c:pt>
                <c:pt idx="22847">
                  <c:v>1.4063300000000001</c:v>
                </c:pt>
                <c:pt idx="22848">
                  <c:v>1.1341399999999999</c:v>
                </c:pt>
                <c:pt idx="22849">
                  <c:v>0.88031300000000001</c:v>
                </c:pt>
                <c:pt idx="22850">
                  <c:v>0.85867400000000005</c:v>
                </c:pt>
                <c:pt idx="22851">
                  <c:v>1.0310999999999999</c:v>
                </c:pt>
                <c:pt idx="22852">
                  <c:v>1.1814800000000001</c:v>
                </c:pt>
                <c:pt idx="22853">
                  <c:v>1.14689</c:v>
                </c:pt>
                <c:pt idx="22854">
                  <c:v>0.98858599999999996</c:v>
                </c:pt>
                <c:pt idx="22855">
                  <c:v>0.91731399999999996</c:v>
                </c:pt>
                <c:pt idx="22856">
                  <c:v>1.00302</c:v>
                </c:pt>
                <c:pt idx="22857">
                  <c:v>1.0400499999999999</c:v>
                </c:pt>
                <c:pt idx="22858">
                  <c:v>0.88243499999999997</c:v>
                </c:pt>
                <c:pt idx="22859">
                  <c:v>0.71954700000000005</c:v>
                </c:pt>
                <c:pt idx="22860">
                  <c:v>0.72121599999999997</c:v>
                </c:pt>
                <c:pt idx="22861">
                  <c:v>0.86270000000000002</c:v>
                </c:pt>
                <c:pt idx="22862">
                  <c:v>0.952816</c:v>
                </c:pt>
                <c:pt idx="22863">
                  <c:v>0.89867699999999995</c:v>
                </c:pt>
                <c:pt idx="22864">
                  <c:v>0.77641400000000005</c:v>
                </c:pt>
                <c:pt idx="22865">
                  <c:v>0.69577299999999997</c:v>
                </c:pt>
                <c:pt idx="22866">
                  <c:v>0.72579800000000005</c:v>
                </c:pt>
                <c:pt idx="22867">
                  <c:v>0.87791799999999998</c:v>
                </c:pt>
                <c:pt idx="22868">
                  <c:v>0.99155400000000005</c:v>
                </c:pt>
                <c:pt idx="22869">
                  <c:v>1.0120899999999999</c:v>
                </c:pt>
                <c:pt idx="22870">
                  <c:v>1.10859</c:v>
                </c:pt>
                <c:pt idx="22871">
                  <c:v>1.3228599999999999</c:v>
                </c:pt>
                <c:pt idx="22872">
                  <c:v>1.4475</c:v>
                </c:pt>
                <c:pt idx="22873">
                  <c:v>1.5246500000000001</c:v>
                </c:pt>
                <c:pt idx="22874">
                  <c:v>1.51379</c:v>
                </c:pt>
                <c:pt idx="22875">
                  <c:v>1.3018000000000001</c:v>
                </c:pt>
                <c:pt idx="22876">
                  <c:v>1.1247199999999999</c:v>
                </c:pt>
                <c:pt idx="22877">
                  <c:v>0.99580599999999997</c:v>
                </c:pt>
                <c:pt idx="22878">
                  <c:v>0.91071500000000005</c:v>
                </c:pt>
                <c:pt idx="22879">
                  <c:v>0.90319099999999997</c:v>
                </c:pt>
                <c:pt idx="22880">
                  <c:v>1.03748</c:v>
                </c:pt>
                <c:pt idx="22881">
                  <c:v>1.28257</c:v>
                </c:pt>
                <c:pt idx="22882">
                  <c:v>1.5282199999999999</c:v>
                </c:pt>
                <c:pt idx="22883">
                  <c:v>1.58124</c:v>
                </c:pt>
                <c:pt idx="22884">
                  <c:v>1.39157</c:v>
                </c:pt>
                <c:pt idx="22885">
                  <c:v>1.1832</c:v>
                </c:pt>
                <c:pt idx="22886">
                  <c:v>1.0178</c:v>
                </c:pt>
                <c:pt idx="22887">
                  <c:v>0.93014699999999995</c:v>
                </c:pt>
                <c:pt idx="22888">
                  <c:v>0.85248500000000005</c:v>
                </c:pt>
                <c:pt idx="22889">
                  <c:v>0.79086900000000004</c:v>
                </c:pt>
                <c:pt idx="22890">
                  <c:v>0.85004199999999996</c:v>
                </c:pt>
                <c:pt idx="22891">
                  <c:v>1.0801000000000001</c:v>
                </c:pt>
                <c:pt idx="22892">
                  <c:v>1.2908200000000001</c:v>
                </c:pt>
                <c:pt idx="22893">
                  <c:v>1.3342799999999999</c:v>
                </c:pt>
                <c:pt idx="22894">
                  <c:v>1.2610399999999999</c:v>
                </c:pt>
                <c:pt idx="22895">
                  <c:v>1.2388699999999999</c:v>
                </c:pt>
                <c:pt idx="22896">
                  <c:v>1.33833</c:v>
                </c:pt>
                <c:pt idx="22897">
                  <c:v>1.5038100000000001</c:v>
                </c:pt>
                <c:pt idx="22898">
                  <c:v>1.6874800000000001</c:v>
                </c:pt>
                <c:pt idx="22899">
                  <c:v>1.7314099999999999</c:v>
                </c:pt>
                <c:pt idx="22900">
                  <c:v>1.6461699999999999</c:v>
                </c:pt>
                <c:pt idx="22901">
                  <c:v>1.7034100000000001</c:v>
                </c:pt>
                <c:pt idx="22902">
                  <c:v>1.899</c:v>
                </c:pt>
                <c:pt idx="22903">
                  <c:v>2.0283099999999998</c:v>
                </c:pt>
                <c:pt idx="22904">
                  <c:v>2.00353</c:v>
                </c:pt>
                <c:pt idx="22905">
                  <c:v>1.8465400000000001</c:v>
                </c:pt>
                <c:pt idx="22906">
                  <c:v>1.6259399999999999</c:v>
                </c:pt>
                <c:pt idx="22907">
                  <c:v>1.3959299999999999</c:v>
                </c:pt>
                <c:pt idx="22908">
                  <c:v>1.28769</c:v>
                </c:pt>
                <c:pt idx="22909">
                  <c:v>1.2933300000000001</c:v>
                </c:pt>
                <c:pt idx="22910">
                  <c:v>1.30775</c:v>
                </c:pt>
                <c:pt idx="22911">
                  <c:v>1.30176</c:v>
                </c:pt>
                <c:pt idx="22912">
                  <c:v>1.33674</c:v>
                </c:pt>
                <c:pt idx="22913">
                  <c:v>1.38523</c:v>
                </c:pt>
                <c:pt idx="22914">
                  <c:v>1.3720399999999999</c:v>
                </c:pt>
                <c:pt idx="22915">
                  <c:v>1.4523600000000001</c:v>
                </c:pt>
                <c:pt idx="22916">
                  <c:v>1.67763</c:v>
                </c:pt>
                <c:pt idx="22917">
                  <c:v>1.9669000000000001</c:v>
                </c:pt>
                <c:pt idx="22918">
                  <c:v>2.1740900000000001</c:v>
                </c:pt>
                <c:pt idx="22919">
                  <c:v>2.0755699999999999</c:v>
                </c:pt>
                <c:pt idx="22920">
                  <c:v>1.7011000000000001</c:v>
                </c:pt>
                <c:pt idx="22921">
                  <c:v>1.5642199999999999</c:v>
                </c:pt>
                <c:pt idx="22922">
                  <c:v>1.7318800000000001</c:v>
                </c:pt>
                <c:pt idx="22923">
                  <c:v>2.1369699999999998</c:v>
                </c:pt>
                <c:pt idx="22924">
                  <c:v>2.68946</c:v>
                </c:pt>
                <c:pt idx="22925">
                  <c:v>3.0386899999999999</c:v>
                </c:pt>
                <c:pt idx="22926">
                  <c:v>3.2020499999999998</c:v>
                </c:pt>
                <c:pt idx="22927">
                  <c:v>3.3355899999999998</c:v>
                </c:pt>
                <c:pt idx="22928">
                  <c:v>3.53647</c:v>
                </c:pt>
                <c:pt idx="22929">
                  <c:v>3.9135300000000002</c:v>
                </c:pt>
                <c:pt idx="22930">
                  <c:v>4.1621699999999997</c:v>
                </c:pt>
                <c:pt idx="22931">
                  <c:v>3.56507</c:v>
                </c:pt>
                <c:pt idx="22932">
                  <c:v>2.5665499999999999</c:v>
                </c:pt>
                <c:pt idx="22933">
                  <c:v>1.84893</c:v>
                </c:pt>
                <c:pt idx="22934">
                  <c:v>1.3642099999999999</c:v>
                </c:pt>
                <c:pt idx="22935">
                  <c:v>1.0914299999999999</c:v>
                </c:pt>
                <c:pt idx="22936">
                  <c:v>1.01186</c:v>
                </c:pt>
                <c:pt idx="22937">
                  <c:v>1.07812</c:v>
                </c:pt>
                <c:pt idx="22938">
                  <c:v>1.13774</c:v>
                </c:pt>
                <c:pt idx="22939">
                  <c:v>0.99526499999999996</c:v>
                </c:pt>
                <c:pt idx="22940">
                  <c:v>0.81942400000000004</c:v>
                </c:pt>
                <c:pt idx="22941">
                  <c:v>0.68773799999999996</c:v>
                </c:pt>
                <c:pt idx="22942">
                  <c:v>0.65809600000000001</c:v>
                </c:pt>
                <c:pt idx="22943">
                  <c:v>0.75152099999999999</c:v>
                </c:pt>
                <c:pt idx="22944">
                  <c:v>0.94719299999999995</c:v>
                </c:pt>
                <c:pt idx="22945">
                  <c:v>1.1299600000000001</c:v>
                </c:pt>
                <c:pt idx="22946">
                  <c:v>1.1923699999999999</c:v>
                </c:pt>
                <c:pt idx="22947">
                  <c:v>1.1530400000000001</c:v>
                </c:pt>
                <c:pt idx="22948">
                  <c:v>1.1472199999999999</c:v>
                </c:pt>
                <c:pt idx="22949">
                  <c:v>1.16347</c:v>
                </c:pt>
                <c:pt idx="22950">
                  <c:v>1.13422</c:v>
                </c:pt>
                <c:pt idx="22951">
                  <c:v>1.23851</c:v>
                </c:pt>
                <c:pt idx="22952">
                  <c:v>1.6585799999999999</c:v>
                </c:pt>
                <c:pt idx="22953">
                  <c:v>2.3057099999999999</c:v>
                </c:pt>
                <c:pt idx="22954">
                  <c:v>3.0966300000000002</c:v>
                </c:pt>
                <c:pt idx="22955">
                  <c:v>4.2705900000000003</c:v>
                </c:pt>
                <c:pt idx="22956">
                  <c:v>5.9861899999999997</c:v>
                </c:pt>
                <c:pt idx="22957">
                  <c:v>8.1285000000000007</c:v>
                </c:pt>
                <c:pt idx="22958">
                  <c:v>10.651999999999999</c:v>
                </c:pt>
                <c:pt idx="22959">
                  <c:v>12.8872</c:v>
                </c:pt>
                <c:pt idx="22960">
                  <c:v>13.2805</c:v>
                </c:pt>
                <c:pt idx="22961">
                  <c:v>11.1251</c:v>
                </c:pt>
                <c:pt idx="22962">
                  <c:v>7.95296</c:v>
                </c:pt>
                <c:pt idx="22963">
                  <c:v>5.3892800000000003</c:v>
                </c:pt>
                <c:pt idx="22964">
                  <c:v>3.4694799999999999</c:v>
                </c:pt>
                <c:pt idx="22965">
                  <c:v>2.19536</c:v>
                </c:pt>
                <c:pt idx="22966">
                  <c:v>1.5568299999999999</c:v>
                </c:pt>
                <c:pt idx="22967">
                  <c:v>1.3002100000000001</c:v>
                </c:pt>
                <c:pt idx="22968">
                  <c:v>1.1910000000000001</c:v>
                </c:pt>
                <c:pt idx="22969">
                  <c:v>1.1326400000000001</c:v>
                </c:pt>
                <c:pt idx="22970">
                  <c:v>1.13852</c:v>
                </c:pt>
                <c:pt idx="22971">
                  <c:v>1.3316699999999999</c:v>
                </c:pt>
                <c:pt idx="22972">
                  <c:v>1.59406</c:v>
                </c:pt>
                <c:pt idx="22973">
                  <c:v>1.54253</c:v>
                </c:pt>
                <c:pt idx="22974">
                  <c:v>1.1698200000000001</c:v>
                </c:pt>
                <c:pt idx="22975">
                  <c:v>0.88840600000000003</c:v>
                </c:pt>
                <c:pt idx="22976">
                  <c:v>0.83687299999999998</c:v>
                </c:pt>
                <c:pt idx="22977">
                  <c:v>0.92669199999999996</c:v>
                </c:pt>
                <c:pt idx="22978">
                  <c:v>1.08901</c:v>
                </c:pt>
                <c:pt idx="22979">
                  <c:v>1.1374899999999999</c:v>
                </c:pt>
                <c:pt idx="22980">
                  <c:v>1.0884</c:v>
                </c:pt>
                <c:pt idx="22981">
                  <c:v>1.1662699999999999</c:v>
                </c:pt>
                <c:pt idx="22982">
                  <c:v>1.2112499999999999</c:v>
                </c:pt>
                <c:pt idx="22983">
                  <c:v>1.07456</c:v>
                </c:pt>
                <c:pt idx="22984">
                  <c:v>1.06901</c:v>
                </c:pt>
                <c:pt idx="22985">
                  <c:v>1.1949099999999999</c:v>
                </c:pt>
                <c:pt idx="22986">
                  <c:v>1.13175</c:v>
                </c:pt>
                <c:pt idx="22987">
                  <c:v>0.97315099999999999</c:v>
                </c:pt>
                <c:pt idx="22988">
                  <c:v>0.94072299999999998</c:v>
                </c:pt>
                <c:pt idx="22989">
                  <c:v>0.99322699999999997</c:v>
                </c:pt>
                <c:pt idx="22990">
                  <c:v>1.11486</c:v>
                </c:pt>
                <c:pt idx="22991">
                  <c:v>1.20841</c:v>
                </c:pt>
                <c:pt idx="22992">
                  <c:v>1.1850499999999999</c:v>
                </c:pt>
                <c:pt idx="22993">
                  <c:v>1.17584</c:v>
                </c:pt>
                <c:pt idx="22994">
                  <c:v>1.2388600000000001</c:v>
                </c:pt>
                <c:pt idx="22995">
                  <c:v>1.3749</c:v>
                </c:pt>
                <c:pt idx="22996">
                  <c:v>1.50606</c:v>
                </c:pt>
                <c:pt idx="22997">
                  <c:v>1.5106900000000001</c:v>
                </c:pt>
                <c:pt idx="22998">
                  <c:v>1.38256</c:v>
                </c:pt>
                <c:pt idx="22999">
                  <c:v>1.35642</c:v>
                </c:pt>
                <c:pt idx="23000">
                  <c:v>1.5682499999999999</c:v>
                </c:pt>
                <c:pt idx="23001">
                  <c:v>1.79843</c:v>
                </c:pt>
                <c:pt idx="23002">
                  <c:v>1.9208099999999999</c:v>
                </c:pt>
                <c:pt idx="23003">
                  <c:v>2.0565199999999999</c:v>
                </c:pt>
                <c:pt idx="23004">
                  <c:v>2.03912</c:v>
                </c:pt>
                <c:pt idx="23005">
                  <c:v>1.8365400000000001</c:v>
                </c:pt>
                <c:pt idx="23006">
                  <c:v>1.7639</c:v>
                </c:pt>
                <c:pt idx="23007">
                  <c:v>1.96732</c:v>
                </c:pt>
                <c:pt idx="23008">
                  <c:v>2.7607699999999999</c:v>
                </c:pt>
                <c:pt idx="23009">
                  <c:v>4.1621100000000002</c:v>
                </c:pt>
                <c:pt idx="23010">
                  <c:v>6.0540200000000004</c:v>
                </c:pt>
                <c:pt idx="23011">
                  <c:v>7.4908400000000004</c:v>
                </c:pt>
                <c:pt idx="23012">
                  <c:v>6.6583300000000003</c:v>
                </c:pt>
                <c:pt idx="23013">
                  <c:v>9.7843900000000001</c:v>
                </c:pt>
                <c:pt idx="23014">
                  <c:v>5.0973800000000002</c:v>
                </c:pt>
                <c:pt idx="23015">
                  <c:v>9.4420400000000004</c:v>
                </c:pt>
                <c:pt idx="23016">
                  <c:v>7.2969799999999996</c:v>
                </c:pt>
                <c:pt idx="23017">
                  <c:v>4.8128799999999998</c:v>
                </c:pt>
                <c:pt idx="23018">
                  <c:v>3.3484400000000001</c:v>
                </c:pt>
                <c:pt idx="23019">
                  <c:v>2.4022700000000001</c:v>
                </c:pt>
                <c:pt idx="23020">
                  <c:v>1.70197</c:v>
                </c:pt>
                <c:pt idx="23021">
                  <c:v>1.4725600000000001</c:v>
                </c:pt>
                <c:pt idx="23022">
                  <c:v>1.4743299999999999</c:v>
                </c:pt>
                <c:pt idx="23023">
                  <c:v>1.53102</c:v>
                </c:pt>
                <c:pt idx="23024">
                  <c:v>1.6567700000000001</c:v>
                </c:pt>
                <c:pt idx="23025">
                  <c:v>1.7854000000000001</c:v>
                </c:pt>
                <c:pt idx="23026">
                  <c:v>1.7044699999999999</c:v>
                </c:pt>
                <c:pt idx="23027">
                  <c:v>1.49153</c:v>
                </c:pt>
                <c:pt idx="23028">
                  <c:v>1.32856</c:v>
                </c:pt>
                <c:pt idx="23029">
                  <c:v>1.28176</c:v>
                </c:pt>
                <c:pt idx="23030">
                  <c:v>1.37</c:v>
                </c:pt>
                <c:pt idx="23031">
                  <c:v>1.49926</c:v>
                </c:pt>
                <c:pt idx="23032">
                  <c:v>1.6479600000000001</c:v>
                </c:pt>
                <c:pt idx="23033">
                  <c:v>1.8046</c:v>
                </c:pt>
                <c:pt idx="23034">
                  <c:v>1.84155</c:v>
                </c:pt>
                <c:pt idx="23035">
                  <c:v>1.7297800000000001</c:v>
                </c:pt>
                <c:pt idx="23036">
                  <c:v>1.53041</c:v>
                </c:pt>
                <c:pt idx="23037">
                  <c:v>1.32799</c:v>
                </c:pt>
                <c:pt idx="23038">
                  <c:v>1.3673599999999999</c:v>
                </c:pt>
                <c:pt idx="23039">
                  <c:v>1.5722100000000001</c:v>
                </c:pt>
                <c:pt idx="23040">
                  <c:v>1.6503399999999999</c:v>
                </c:pt>
                <c:pt idx="23041">
                  <c:v>1.6122799999999999</c:v>
                </c:pt>
                <c:pt idx="23042">
                  <c:v>1.8253200000000001</c:v>
                </c:pt>
                <c:pt idx="23043">
                  <c:v>2.2496399999999999</c:v>
                </c:pt>
                <c:pt idx="23044">
                  <c:v>2.90306</c:v>
                </c:pt>
                <c:pt idx="23045">
                  <c:v>4.0565800000000003</c:v>
                </c:pt>
                <c:pt idx="23046">
                  <c:v>5.3597099999999998</c:v>
                </c:pt>
                <c:pt idx="23047">
                  <c:v>6.0573100000000002</c:v>
                </c:pt>
                <c:pt idx="23048">
                  <c:v>5.8887799999999997</c:v>
                </c:pt>
                <c:pt idx="23049">
                  <c:v>5.2837100000000001</c:v>
                </c:pt>
                <c:pt idx="23050">
                  <c:v>4.7868000000000004</c:v>
                </c:pt>
                <c:pt idx="23051">
                  <c:v>4.2771800000000004</c:v>
                </c:pt>
                <c:pt idx="23052">
                  <c:v>3.61571</c:v>
                </c:pt>
                <c:pt idx="23053">
                  <c:v>3.1633900000000001</c:v>
                </c:pt>
                <c:pt idx="23054">
                  <c:v>2.7408700000000001</c:v>
                </c:pt>
                <c:pt idx="23055">
                  <c:v>2.1013299999999999</c:v>
                </c:pt>
                <c:pt idx="23056">
                  <c:v>1.56979</c:v>
                </c:pt>
                <c:pt idx="23057">
                  <c:v>1.2402599999999999</c:v>
                </c:pt>
                <c:pt idx="23058">
                  <c:v>1.2823</c:v>
                </c:pt>
                <c:pt idx="23059">
                  <c:v>1.5917600000000001</c:v>
                </c:pt>
                <c:pt idx="23060">
                  <c:v>1.7345600000000001</c:v>
                </c:pt>
                <c:pt idx="23061">
                  <c:v>1.60673</c:v>
                </c:pt>
                <c:pt idx="23062">
                  <c:v>1.51481</c:v>
                </c:pt>
                <c:pt idx="23063">
                  <c:v>1.6682900000000001</c:v>
                </c:pt>
                <c:pt idx="23064">
                  <c:v>1.8138799999999999</c:v>
                </c:pt>
                <c:pt idx="23065">
                  <c:v>1.6045400000000001</c:v>
                </c:pt>
                <c:pt idx="23066">
                  <c:v>1.3965700000000001</c:v>
                </c:pt>
                <c:pt idx="23067">
                  <c:v>1.4366300000000001</c:v>
                </c:pt>
                <c:pt idx="23068">
                  <c:v>1.47007</c:v>
                </c:pt>
                <c:pt idx="23069">
                  <c:v>1.3229599999999999</c:v>
                </c:pt>
                <c:pt idx="23070">
                  <c:v>1.1432500000000001</c:v>
                </c:pt>
                <c:pt idx="23071">
                  <c:v>1.09287</c:v>
                </c:pt>
                <c:pt idx="23072">
                  <c:v>1.1798299999999999</c:v>
                </c:pt>
                <c:pt idx="23073">
                  <c:v>1.28379</c:v>
                </c:pt>
                <c:pt idx="23074">
                  <c:v>1.2456199999999999</c:v>
                </c:pt>
                <c:pt idx="23075">
                  <c:v>1.17072</c:v>
                </c:pt>
                <c:pt idx="23076">
                  <c:v>1.1272500000000001</c:v>
                </c:pt>
                <c:pt idx="23077">
                  <c:v>1.1028</c:v>
                </c:pt>
                <c:pt idx="23078">
                  <c:v>0.96667599999999998</c:v>
                </c:pt>
                <c:pt idx="23079">
                  <c:v>0.84332499999999999</c:v>
                </c:pt>
                <c:pt idx="23080">
                  <c:v>0.78220100000000004</c:v>
                </c:pt>
                <c:pt idx="23081">
                  <c:v>0.70294199999999996</c:v>
                </c:pt>
                <c:pt idx="23082">
                  <c:v>0.68240100000000004</c:v>
                </c:pt>
                <c:pt idx="23083">
                  <c:v>0.69337899999999997</c:v>
                </c:pt>
                <c:pt idx="23084">
                  <c:v>0.70440899999999995</c:v>
                </c:pt>
                <c:pt idx="23085">
                  <c:v>0.74415600000000004</c:v>
                </c:pt>
                <c:pt idx="23086">
                  <c:v>0.79559000000000002</c:v>
                </c:pt>
                <c:pt idx="23087">
                  <c:v>0.86490599999999995</c:v>
                </c:pt>
                <c:pt idx="23088">
                  <c:v>0.98829299999999998</c:v>
                </c:pt>
                <c:pt idx="23089">
                  <c:v>1.13235</c:v>
                </c:pt>
                <c:pt idx="23090">
                  <c:v>1.21387</c:v>
                </c:pt>
                <c:pt idx="23091">
                  <c:v>1.19709</c:v>
                </c:pt>
                <c:pt idx="23092">
                  <c:v>1.2728699999999999</c:v>
                </c:pt>
                <c:pt idx="23093">
                  <c:v>1.4161999999999999</c:v>
                </c:pt>
                <c:pt idx="23094">
                  <c:v>1.4079200000000001</c:v>
                </c:pt>
                <c:pt idx="23095">
                  <c:v>1.21008</c:v>
                </c:pt>
                <c:pt idx="23096">
                  <c:v>0.99628899999999998</c:v>
                </c:pt>
                <c:pt idx="23097">
                  <c:v>0.82705200000000001</c:v>
                </c:pt>
                <c:pt idx="23098">
                  <c:v>0.76287700000000003</c:v>
                </c:pt>
                <c:pt idx="23099">
                  <c:v>0.851692</c:v>
                </c:pt>
                <c:pt idx="23100">
                  <c:v>0.94096400000000002</c:v>
                </c:pt>
                <c:pt idx="23101">
                  <c:v>0.95860299999999998</c:v>
                </c:pt>
                <c:pt idx="23102">
                  <c:v>1.0343500000000001</c:v>
                </c:pt>
                <c:pt idx="23103">
                  <c:v>1.0792999999999999</c:v>
                </c:pt>
                <c:pt idx="23104">
                  <c:v>1.0066200000000001</c:v>
                </c:pt>
                <c:pt idx="23105">
                  <c:v>0.91046300000000002</c:v>
                </c:pt>
                <c:pt idx="23106">
                  <c:v>0.964638</c:v>
                </c:pt>
                <c:pt idx="23107">
                  <c:v>1.1224000000000001</c:v>
                </c:pt>
                <c:pt idx="23108">
                  <c:v>1.11446</c:v>
                </c:pt>
                <c:pt idx="23109">
                  <c:v>0.92896400000000001</c:v>
                </c:pt>
                <c:pt idx="23110">
                  <c:v>0.83523999999999998</c:v>
                </c:pt>
                <c:pt idx="23111">
                  <c:v>1.02643</c:v>
                </c:pt>
                <c:pt idx="23112">
                  <c:v>1.3622099999999999</c:v>
                </c:pt>
                <c:pt idx="23113">
                  <c:v>1.4700800000000001</c:v>
                </c:pt>
                <c:pt idx="23114">
                  <c:v>1.3241499999999999</c:v>
                </c:pt>
                <c:pt idx="23115">
                  <c:v>1.0951200000000001</c:v>
                </c:pt>
                <c:pt idx="23116">
                  <c:v>0.81667900000000004</c:v>
                </c:pt>
                <c:pt idx="23117">
                  <c:v>0.64717499999999994</c:v>
                </c:pt>
                <c:pt idx="23118">
                  <c:v>0.55416600000000005</c:v>
                </c:pt>
                <c:pt idx="23119">
                  <c:v>0.55984199999999995</c:v>
                </c:pt>
                <c:pt idx="23120">
                  <c:v>0.64426099999999997</c:v>
                </c:pt>
                <c:pt idx="23121">
                  <c:v>0.72126400000000002</c:v>
                </c:pt>
                <c:pt idx="23122">
                  <c:v>0.81431200000000004</c:v>
                </c:pt>
                <c:pt idx="23123">
                  <c:v>0.91632899999999995</c:v>
                </c:pt>
                <c:pt idx="23124">
                  <c:v>0.97095100000000001</c:v>
                </c:pt>
                <c:pt idx="23125">
                  <c:v>1.01312</c:v>
                </c:pt>
                <c:pt idx="23126">
                  <c:v>0.93989500000000004</c:v>
                </c:pt>
                <c:pt idx="23127">
                  <c:v>0.79704900000000001</c:v>
                </c:pt>
                <c:pt idx="23128">
                  <c:v>0.69803300000000001</c:v>
                </c:pt>
                <c:pt idx="23129">
                  <c:v>0.64628699999999994</c:v>
                </c:pt>
                <c:pt idx="23130">
                  <c:v>0.64847900000000003</c:v>
                </c:pt>
                <c:pt idx="23131">
                  <c:v>0.72070100000000004</c:v>
                </c:pt>
                <c:pt idx="23132">
                  <c:v>0.83618999999999999</c:v>
                </c:pt>
                <c:pt idx="23133">
                  <c:v>0.885791</c:v>
                </c:pt>
                <c:pt idx="23134">
                  <c:v>0.82816699999999999</c:v>
                </c:pt>
                <c:pt idx="23135">
                  <c:v>0.83595600000000003</c:v>
                </c:pt>
                <c:pt idx="23136">
                  <c:v>0.87753300000000001</c:v>
                </c:pt>
                <c:pt idx="23137">
                  <c:v>0.80389100000000002</c:v>
                </c:pt>
                <c:pt idx="23138">
                  <c:v>0.64902000000000004</c:v>
                </c:pt>
                <c:pt idx="23139">
                  <c:v>0.62564600000000004</c:v>
                </c:pt>
                <c:pt idx="23140">
                  <c:v>0.80172900000000002</c:v>
                </c:pt>
                <c:pt idx="23141">
                  <c:v>0.95298400000000005</c:v>
                </c:pt>
                <c:pt idx="23142">
                  <c:v>0.99205900000000002</c:v>
                </c:pt>
                <c:pt idx="23143">
                  <c:v>1.1524099999999999</c:v>
                </c:pt>
                <c:pt idx="23144">
                  <c:v>1.2353499999999999</c:v>
                </c:pt>
                <c:pt idx="23145">
                  <c:v>1.0072099999999999</c:v>
                </c:pt>
                <c:pt idx="23146">
                  <c:v>0.72975599999999996</c:v>
                </c:pt>
                <c:pt idx="23147">
                  <c:v>0.63781200000000005</c:v>
                </c:pt>
                <c:pt idx="23148">
                  <c:v>0.73131400000000002</c:v>
                </c:pt>
                <c:pt idx="23149">
                  <c:v>0.97074099999999997</c:v>
                </c:pt>
                <c:pt idx="23150">
                  <c:v>1.26597</c:v>
                </c:pt>
                <c:pt idx="23151">
                  <c:v>1.39253</c:v>
                </c:pt>
                <c:pt idx="23152">
                  <c:v>1.24339</c:v>
                </c:pt>
                <c:pt idx="23153">
                  <c:v>0.99357700000000004</c:v>
                </c:pt>
                <c:pt idx="23154">
                  <c:v>0.84261600000000003</c:v>
                </c:pt>
                <c:pt idx="23155">
                  <c:v>0.92737400000000003</c:v>
                </c:pt>
                <c:pt idx="23156">
                  <c:v>1.25339</c:v>
                </c:pt>
                <c:pt idx="23157">
                  <c:v>1.62242</c:v>
                </c:pt>
                <c:pt idx="23158">
                  <c:v>1.76956</c:v>
                </c:pt>
                <c:pt idx="23159">
                  <c:v>1.80565</c:v>
                </c:pt>
                <c:pt idx="23160">
                  <c:v>1.9188499999999999</c:v>
                </c:pt>
                <c:pt idx="23161">
                  <c:v>1.9218</c:v>
                </c:pt>
                <c:pt idx="23162">
                  <c:v>1.68896</c:v>
                </c:pt>
                <c:pt idx="23163">
                  <c:v>1.3548</c:v>
                </c:pt>
                <c:pt idx="23164">
                  <c:v>1.0848599999999999</c:v>
                </c:pt>
                <c:pt idx="23165">
                  <c:v>0.93118699999999999</c:v>
                </c:pt>
                <c:pt idx="23166">
                  <c:v>0.81709900000000002</c:v>
                </c:pt>
                <c:pt idx="23167">
                  <c:v>0.80142999999999998</c:v>
                </c:pt>
                <c:pt idx="23168">
                  <c:v>0.952156</c:v>
                </c:pt>
                <c:pt idx="23169">
                  <c:v>1.13853</c:v>
                </c:pt>
                <c:pt idx="23170">
                  <c:v>1.2539499999999999</c:v>
                </c:pt>
                <c:pt idx="23171">
                  <c:v>1.3615999999999999</c:v>
                </c:pt>
                <c:pt idx="23172">
                  <c:v>1.6131</c:v>
                </c:pt>
                <c:pt idx="23173">
                  <c:v>1.8511299999999999</c:v>
                </c:pt>
                <c:pt idx="23174">
                  <c:v>1.7660499999999999</c:v>
                </c:pt>
                <c:pt idx="23175">
                  <c:v>1.4674400000000001</c:v>
                </c:pt>
                <c:pt idx="23176">
                  <c:v>1.2982100000000001</c:v>
                </c:pt>
                <c:pt idx="23177">
                  <c:v>1.21513</c:v>
                </c:pt>
                <c:pt idx="23178">
                  <c:v>1.0026200000000001</c:v>
                </c:pt>
                <c:pt idx="23179">
                  <c:v>0.76327100000000003</c:v>
                </c:pt>
                <c:pt idx="23180">
                  <c:v>0.65312000000000003</c:v>
                </c:pt>
                <c:pt idx="23181">
                  <c:v>0.65925100000000003</c:v>
                </c:pt>
                <c:pt idx="23182">
                  <c:v>0.81036200000000003</c:v>
                </c:pt>
                <c:pt idx="23183">
                  <c:v>1.16866</c:v>
                </c:pt>
                <c:pt idx="23184">
                  <c:v>1.67357</c:v>
                </c:pt>
                <c:pt idx="23185">
                  <c:v>2.0761699999999998</c:v>
                </c:pt>
                <c:pt idx="23186">
                  <c:v>2.0598999999999998</c:v>
                </c:pt>
                <c:pt idx="23187">
                  <c:v>1.6319399999999999</c:v>
                </c:pt>
                <c:pt idx="23188">
                  <c:v>1.2801800000000001</c:v>
                </c:pt>
                <c:pt idx="23189">
                  <c:v>1.12341</c:v>
                </c:pt>
                <c:pt idx="23190">
                  <c:v>1.0547899999999999</c:v>
                </c:pt>
                <c:pt idx="23191">
                  <c:v>1.09182</c:v>
                </c:pt>
                <c:pt idx="23192">
                  <c:v>1.2698</c:v>
                </c:pt>
                <c:pt idx="23193">
                  <c:v>1.6043099999999999</c:v>
                </c:pt>
                <c:pt idx="23194">
                  <c:v>2.3679600000000001</c:v>
                </c:pt>
                <c:pt idx="23195">
                  <c:v>3.4640399999999998</c:v>
                </c:pt>
                <c:pt idx="23196">
                  <c:v>4.0560700000000001</c:v>
                </c:pt>
                <c:pt idx="23197">
                  <c:v>3.6418499999999998</c:v>
                </c:pt>
                <c:pt idx="23198">
                  <c:v>2.8631700000000002</c:v>
                </c:pt>
                <c:pt idx="23199">
                  <c:v>2.3007</c:v>
                </c:pt>
                <c:pt idx="23200">
                  <c:v>2.1295299999999999</c:v>
                </c:pt>
                <c:pt idx="23201">
                  <c:v>2.24037</c:v>
                </c:pt>
                <c:pt idx="23202">
                  <c:v>2.3364699999999998</c:v>
                </c:pt>
                <c:pt idx="23203">
                  <c:v>2.1707900000000002</c:v>
                </c:pt>
                <c:pt idx="23204">
                  <c:v>2.0693600000000001</c:v>
                </c:pt>
                <c:pt idx="23205">
                  <c:v>2.2805800000000001</c:v>
                </c:pt>
                <c:pt idx="23206">
                  <c:v>2.7438699999999998</c:v>
                </c:pt>
                <c:pt idx="23207">
                  <c:v>3.1313900000000001</c:v>
                </c:pt>
                <c:pt idx="23208">
                  <c:v>3.0467</c:v>
                </c:pt>
                <c:pt idx="23209">
                  <c:v>2.52176</c:v>
                </c:pt>
                <c:pt idx="23210">
                  <c:v>1.9684999999999999</c:v>
                </c:pt>
                <c:pt idx="23211">
                  <c:v>1.5924</c:v>
                </c:pt>
                <c:pt idx="23212">
                  <c:v>1.2796000000000001</c:v>
                </c:pt>
                <c:pt idx="23213">
                  <c:v>1.05664</c:v>
                </c:pt>
                <c:pt idx="23214">
                  <c:v>0.98342099999999999</c:v>
                </c:pt>
                <c:pt idx="23215">
                  <c:v>1.1065499999999999</c:v>
                </c:pt>
                <c:pt idx="23216">
                  <c:v>1.3093600000000001</c:v>
                </c:pt>
                <c:pt idx="23217">
                  <c:v>1.5130600000000001</c:v>
                </c:pt>
                <c:pt idx="23218">
                  <c:v>1.6613199999999999</c:v>
                </c:pt>
                <c:pt idx="23219">
                  <c:v>1.6255999999999999</c:v>
                </c:pt>
                <c:pt idx="23220">
                  <c:v>1.6032200000000001</c:v>
                </c:pt>
                <c:pt idx="23221">
                  <c:v>1.78667</c:v>
                </c:pt>
                <c:pt idx="23222">
                  <c:v>2.2094999999999998</c:v>
                </c:pt>
                <c:pt idx="23223">
                  <c:v>2.8566500000000001</c:v>
                </c:pt>
                <c:pt idx="23224">
                  <c:v>3.4062299999999999</c:v>
                </c:pt>
                <c:pt idx="23225">
                  <c:v>3.2940800000000001</c:v>
                </c:pt>
                <c:pt idx="23226">
                  <c:v>2.6670099999999999</c:v>
                </c:pt>
                <c:pt idx="23227">
                  <c:v>1.9456599999999999</c:v>
                </c:pt>
                <c:pt idx="23228">
                  <c:v>1.4025399999999999</c:v>
                </c:pt>
                <c:pt idx="23229">
                  <c:v>1.0986800000000001</c:v>
                </c:pt>
                <c:pt idx="23230">
                  <c:v>0.92703000000000002</c:v>
                </c:pt>
                <c:pt idx="23231">
                  <c:v>0.87588200000000005</c:v>
                </c:pt>
                <c:pt idx="23232">
                  <c:v>0.90684799999999999</c:v>
                </c:pt>
                <c:pt idx="23233">
                  <c:v>0.90634599999999998</c:v>
                </c:pt>
                <c:pt idx="23234">
                  <c:v>0.92029000000000005</c:v>
                </c:pt>
                <c:pt idx="23235">
                  <c:v>1.0587899999999999</c:v>
                </c:pt>
                <c:pt idx="23236">
                  <c:v>1.26857</c:v>
                </c:pt>
                <c:pt idx="23237">
                  <c:v>1.4582200000000001</c:v>
                </c:pt>
                <c:pt idx="23238">
                  <c:v>1.5054099999999999</c:v>
                </c:pt>
                <c:pt idx="23239">
                  <c:v>1.41896</c:v>
                </c:pt>
                <c:pt idx="23240">
                  <c:v>1.36863</c:v>
                </c:pt>
                <c:pt idx="23241">
                  <c:v>1.3794200000000001</c:v>
                </c:pt>
                <c:pt idx="23242">
                  <c:v>1.3113300000000001</c:v>
                </c:pt>
                <c:pt idx="23243">
                  <c:v>1.08822</c:v>
                </c:pt>
                <c:pt idx="23244">
                  <c:v>0.93528699999999998</c:v>
                </c:pt>
                <c:pt idx="23245">
                  <c:v>0.94055999999999995</c:v>
                </c:pt>
                <c:pt idx="23246">
                  <c:v>0.97168500000000002</c:v>
                </c:pt>
                <c:pt idx="23247">
                  <c:v>0.89718100000000001</c:v>
                </c:pt>
                <c:pt idx="23248">
                  <c:v>0.74504599999999999</c:v>
                </c:pt>
                <c:pt idx="23249">
                  <c:v>0.65635299999999996</c:v>
                </c:pt>
                <c:pt idx="23250">
                  <c:v>0.64689399999999997</c:v>
                </c:pt>
                <c:pt idx="23251">
                  <c:v>0.77428300000000005</c:v>
                </c:pt>
                <c:pt idx="23252">
                  <c:v>0.99519800000000003</c:v>
                </c:pt>
                <c:pt idx="23253">
                  <c:v>1.1791700000000001</c:v>
                </c:pt>
                <c:pt idx="23254">
                  <c:v>1.2886200000000001</c:v>
                </c:pt>
                <c:pt idx="23255">
                  <c:v>1.3124899999999999</c:v>
                </c:pt>
                <c:pt idx="23256">
                  <c:v>1.26553</c:v>
                </c:pt>
                <c:pt idx="23257">
                  <c:v>1.1883999999999999</c:v>
                </c:pt>
                <c:pt idx="23258">
                  <c:v>1.20469</c:v>
                </c:pt>
                <c:pt idx="23259">
                  <c:v>1.2934600000000001</c:v>
                </c:pt>
                <c:pt idx="23260">
                  <c:v>1.47041</c:v>
                </c:pt>
                <c:pt idx="23261">
                  <c:v>1.82673</c:v>
                </c:pt>
                <c:pt idx="23262">
                  <c:v>2.3785799999999999</c:v>
                </c:pt>
                <c:pt idx="23263">
                  <c:v>3.05566</c:v>
                </c:pt>
                <c:pt idx="23264">
                  <c:v>3.7713399999999999</c:v>
                </c:pt>
                <c:pt idx="23265">
                  <c:v>4.4817200000000001</c:v>
                </c:pt>
                <c:pt idx="23266">
                  <c:v>4.7675200000000002</c:v>
                </c:pt>
                <c:pt idx="23267">
                  <c:v>4.7275999999999998</c:v>
                </c:pt>
                <c:pt idx="23268">
                  <c:v>4.3470899999999997</c:v>
                </c:pt>
                <c:pt idx="23269">
                  <c:v>3.50122</c:v>
                </c:pt>
                <c:pt idx="23270">
                  <c:v>2.6559599999999999</c:v>
                </c:pt>
                <c:pt idx="23271">
                  <c:v>2.0160399999999998</c:v>
                </c:pt>
                <c:pt idx="23272">
                  <c:v>1.56677</c:v>
                </c:pt>
                <c:pt idx="23273">
                  <c:v>1.3523799999999999</c:v>
                </c:pt>
                <c:pt idx="23274">
                  <c:v>1.3063400000000001</c:v>
                </c:pt>
                <c:pt idx="23275">
                  <c:v>1.17032</c:v>
                </c:pt>
                <c:pt idx="23276">
                  <c:v>1.0683499999999999</c:v>
                </c:pt>
                <c:pt idx="23277">
                  <c:v>1.08809</c:v>
                </c:pt>
                <c:pt idx="23278">
                  <c:v>1.1748700000000001</c:v>
                </c:pt>
                <c:pt idx="23279">
                  <c:v>1.48366</c:v>
                </c:pt>
                <c:pt idx="23280">
                  <c:v>1.95618</c:v>
                </c:pt>
                <c:pt idx="23281">
                  <c:v>2.1595200000000001</c:v>
                </c:pt>
                <c:pt idx="23282">
                  <c:v>2.0231300000000001</c:v>
                </c:pt>
                <c:pt idx="23283">
                  <c:v>1.73698</c:v>
                </c:pt>
                <c:pt idx="23284">
                  <c:v>1.42354</c:v>
                </c:pt>
                <c:pt idx="23285">
                  <c:v>1.21556</c:v>
                </c:pt>
                <c:pt idx="23286">
                  <c:v>1.2072000000000001</c:v>
                </c:pt>
                <c:pt idx="23287">
                  <c:v>1.46757</c:v>
                </c:pt>
                <c:pt idx="23288">
                  <c:v>1.9201600000000001</c:v>
                </c:pt>
                <c:pt idx="23289">
                  <c:v>2.2910900000000001</c:v>
                </c:pt>
                <c:pt idx="23290">
                  <c:v>2.3785099999999999</c:v>
                </c:pt>
                <c:pt idx="23291">
                  <c:v>2.165</c:v>
                </c:pt>
                <c:pt idx="23292">
                  <c:v>1.87842</c:v>
                </c:pt>
                <c:pt idx="23293">
                  <c:v>1.8539300000000001</c:v>
                </c:pt>
                <c:pt idx="23294">
                  <c:v>2.0655299999999999</c:v>
                </c:pt>
                <c:pt idx="23295">
                  <c:v>2.2252999999999998</c:v>
                </c:pt>
                <c:pt idx="23296">
                  <c:v>2.1650299999999998</c:v>
                </c:pt>
                <c:pt idx="23297">
                  <c:v>2.0686300000000002</c:v>
                </c:pt>
                <c:pt idx="23298">
                  <c:v>2.0502400000000001</c:v>
                </c:pt>
                <c:pt idx="23299">
                  <c:v>2.0822400000000001</c:v>
                </c:pt>
                <c:pt idx="23300">
                  <c:v>2.3830499999999999</c:v>
                </c:pt>
                <c:pt idx="23301">
                  <c:v>2.9721600000000001</c:v>
                </c:pt>
                <c:pt idx="23302">
                  <c:v>3.8633600000000001</c:v>
                </c:pt>
                <c:pt idx="23303">
                  <c:v>4.5870699999999998</c:v>
                </c:pt>
                <c:pt idx="23304">
                  <c:v>4.9508999999999999</c:v>
                </c:pt>
                <c:pt idx="23305">
                  <c:v>5.1611500000000001</c:v>
                </c:pt>
                <c:pt idx="23306">
                  <c:v>5.14201</c:v>
                </c:pt>
                <c:pt idx="23307">
                  <c:v>4.8202100000000003</c:v>
                </c:pt>
                <c:pt idx="23308">
                  <c:v>4.2557799999999997</c:v>
                </c:pt>
                <c:pt idx="23309">
                  <c:v>3.5882399999999999</c:v>
                </c:pt>
                <c:pt idx="23310">
                  <c:v>3.0719099999999999</c:v>
                </c:pt>
                <c:pt idx="23311">
                  <c:v>2.8303500000000001</c:v>
                </c:pt>
                <c:pt idx="23312">
                  <c:v>2.6166</c:v>
                </c:pt>
                <c:pt idx="23313">
                  <c:v>2.3146399999999998</c:v>
                </c:pt>
                <c:pt idx="23314">
                  <c:v>2.11463</c:v>
                </c:pt>
                <c:pt idx="23315">
                  <c:v>2.0994999999999999</c:v>
                </c:pt>
                <c:pt idx="23316">
                  <c:v>2.2981600000000002</c:v>
                </c:pt>
                <c:pt idx="23317">
                  <c:v>2.52169</c:v>
                </c:pt>
                <c:pt idx="23318">
                  <c:v>2.5364900000000001</c:v>
                </c:pt>
                <c:pt idx="23319">
                  <c:v>2.3201800000000001</c:v>
                </c:pt>
                <c:pt idx="23320">
                  <c:v>2.0224199999999999</c:v>
                </c:pt>
                <c:pt idx="23321">
                  <c:v>1.9499500000000001</c:v>
                </c:pt>
                <c:pt idx="23322">
                  <c:v>2.0811899999999999</c:v>
                </c:pt>
                <c:pt idx="23323">
                  <c:v>2.3573300000000001</c:v>
                </c:pt>
                <c:pt idx="23324">
                  <c:v>2.7805399999999998</c:v>
                </c:pt>
                <c:pt idx="23325">
                  <c:v>3.2549899999999998</c:v>
                </c:pt>
                <c:pt idx="23326">
                  <c:v>3.4060299999999999</c:v>
                </c:pt>
                <c:pt idx="23327">
                  <c:v>2.9402599999999999</c:v>
                </c:pt>
                <c:pt idx="23328">
                  <c:v>2.2123400000000002</c:v>
                </c:pt>
                <c:pt idx="23329">
                  <c:v>1.5856399999999999</c:v>
                </c:pt>
                <c:pt idx="23330">
                  <c:v>1.1986600000000001</c:v>
                </c:pt>
                <c:pt idx="23331">
                  <c:v>1.0072700000000001</c:v>
                </c:pt>
                <c:pt idx="23332">
                  <c:v>0.91968000000000005</c:v>
                </c:pt>
                <c:pt idx="23333">
                  <c:v>0.87856299999999998</c:v>
                </c:pt>
                <c:pt idx="23334">
                  <c:v>0.83880100000000002</c:v>
                </c:pt>
                <c:pt idx="23335">
                  <c:v>0.82304999999999995</c:v>
                </c:pt>
                <c:pt idx="23336">
                  <c:v>0.84212100000000001</c:v>
                </c:pt>
                <c:pt idx="23337">
                  <c:v>0.938523</c:v>
                </c:pt>
                <c:pt idx="23338">
                  <c:v>1.10226</c:v>
                </c:pt>
                <c:pt idx="23339">
                  <c:v>1.1139699999999999</c:v>
                </c:pt>
                <c:pt idx="23340">
                  <c:v>0.94779899999999995</c:v>
                </c:pt>
                <c:pt idx="23341">
                  <c:v>0.82976000000000005</c:v>
                </c:pt>
                <c:pt idx="23342">
                  <c:v>0.789852</c:v>
                </c:pt>
                <c:pt idx="23343">
                  <c:v>0.75548800000000005</c:v>
                </c:pt>
                <c:pt idx="23344">
                  <c:v>0.81732700000000003</c:v>
                </c:pt>
                <c:pt idx="23345">
                  <c:v>0.97483299999999995</c:v>
                </c:pt>
                <c:pt idx="23346">
                  <c:v>1.1436999999999999</c:v>
                </c:pt>
                <c:pt idx="23347">
                  <c:v>1.3327500000000001</c:v>
                </c:pt>
                <c:pt idx="23348">
                  <c:v>1.49254</c:v>
                </c:pt>
                <c:pt idx="23349">
                  <c:v>1.5573300000000001</c:v>
                </c:pt>
                <c:pt idx="23350">
                  <c:v>1.57382</c:v>
                </c:pt>
                <c:pt idx="23351">
                  <c:v>1.52959</c:v>
                </c:pt>
                <c:pt idx="23352">
                  <c:v>1.4266000000000001</c:v>
                </c:pt>
                <c:pt idx="23353">
                  <c:v>1.36154</c:v>
                </c:pt>
                <c:pt idx="23354">
                  <c:v>1.36781</c:v>
                </c:pt>
                <c:pt idx="23355">
                  <c:v>1.3669899999999999</c:v>
                </c:pt>
                <c:pt idx="23356">
                  <c:v>1.44587</c:v>
                </c:pt>
                <c:pt idx="23357">
                  <c:v>1.73475</c:v>
                </c:pt>
                <c:pt idx="23358">
                  <c:v>2.0439099999999999</c:v>
                </c:pt>
                <c:pt idx="23359">
                  <c:v>2.1931400000000001</c:v>
                </c:pt>
                <c:pt idx="23360">
                  <c:v>2.1679200000000001</c:v>
                </c:pt>
                <c:pt idx="23361">
                  <c:v>1.92916</c:v>
                </c:pt>
                <c:pt idx="23362">
                  <c:v>1.5182</c:v>
                </c:pt>
                <c:pt idx="23363">
                  <c:v>1.13672</c:v>
                </c:pt>
                <c:pt idx="23364">
                  <c:v>0.89797199999999999</c:v>
                </c:pt>
                <c:pt idx="23365">
                  <c:v>0.81450800000000001</c:v>
                </c:pt>
                <c:pt idx="23366">
                  <c:v>0.75351299999999999</c:v>
                </c:pt>
                <c:pt idx="23367">
                  <c:v>0.71043400000000001</c:v>
                </c:pt>
                <c:pt idx="23368">
                  <c:v>0.76837699999999998</c:v>
                </c:pt>
                <c:pt idx="23369">
                  <c:v>0.834368</c:v>
                </c:pt>
                <c:pt idx="23370">
                  <c:v>0.84524999999999995</c:v>
                </c:pt>
                <c:pt idx="23371">
                  <c:v>0.948743</c:v>
                </c:pt>
                <c:pt idx="23372">
                  <c:v>1.32864</c:v>
                </c:pt>
                <c:pt idx="23373">
                  <c:v>1.8451900000000001</c:v>
                </c:pt>
                <c:pt idx="23374">
                  <c:v>1.9064300000000001</c:v>
                </c:pt>
                <c:pt idx="23375">
                  <c:v>1.4916100000000001</c:v>
                </c:pt>
                <c:pt idx="23376">
                  <c:v>1.22174</c:v>
                </c:pt>
                <c:pt idx="23377">
                  <c:v>1.1893</c:v>
                </c:pt>
                <c:pt idx="23378">
                  <c:v>1.16751</c:v>
                </c:pt>
                <c:pt idx="23379">
                  <c:v>1.0767599999999999</c:v>
                </c:pt>
                <c:pt idx="23380">
                  <c:v>1.09293</c:v>
                </c:pt>
                <c:pt idx="23381">
                  <c:v>1.1881999999999999</c:v>
                </c:pt>
                <c:pt idx="23382">
                  <c:v>1.2172700000000001</c:v>
                </c:pt>
                <c:pt idx="23383">
                  <c:v>1.1517500000000001</c:v>
                </c:pt>
                <c:pt idx="23384">
                  <c:v>1.1448700000000001</c:v>
                </c:pt>
                <c:pt idx="23385">
                  <c:v>1.14046</c:v>
                </c:pt>
                <c:pt idx="23386">
                  <c:v>1.0642</c:v>
                </c:pt>
                <c:pt idx="23387">
                  <c:v>1.05714</c:v>
                </c:pt>
                <c:pt idx="23388">
                  <c:v>1.11904</c:v>
                </c:pt>
                <c:pt idx="23389">
                  <c:v>1.01142</c:v>
                </c:pt>
                <c:pt idx="23390">
                  <c:v>0.78599200000000002</c:v>
                </c:pt>
                <c:pt idx="23391">
                  <c:v>0.61940300000000004</c:v>
                </c:pt>
                <c:pt idx="23392">
                  <c:v>0.586229</c:v>
                </c:pt>
                <c:pt idx="23393">
                  <c:v>0.64580000000000004</c:v>
                </c:pt>
                <c:pt idx="23394">
                  <c:v>0.70017799999999997</c:v>
                </c:pt>
                <c:pt idx="23395">
                  <c:v>0.68861099999999997</c:v>
                </c:pt>
                <c:pt idx="23396">
                  <c:v>0.66112099999999996</c:v>
                </c:pt>
                <c:pt idx="23397">
                  <c:v>0.80143900000000001</c:v>
                </c:pt>
                <c:pt idx="23398">
                  <c:v>0.98762899999999998</c:v>
                </c:pt>
                <c:pt idx="23399">
                  <c:v>1.02911</c:v>
                </c:pt>
                <c:pt idx="23400">
                  <c:v>1.07559</c:v>
                </c:pt>
                <c:pt idx="23401">
                  <c:v>1.14699</c:v>
                </c:pt>
                <c:pt idx="23402">
                  <c:v>1.1477299999999999</c:v>
                </c:pt>
                <c:pt idx="23403">
                  <c:v>1.2670399999999999</c:v>
                </c:pt>
                <c:pt idx="23404">
                  <c:v>1.5682700000000001</c:v>
                </c:pt>
                <c:pt idx="23405">
                  <c:v>1.8569599999999999</c:v>
                </c:pt>
                <c:pt idx="23406">
                  <c:v>1.9587000000000001</c:v>
                </c:pt>
                <c:pt idx="23407">
                  <c:v>1.9015200000000001</c:v>
                </c:pt>
                <c:pt idx="23408">
                  <c:v>1.76294</c:v>
                </c:pt>
                <c:pt idx="23409">
                  <c:v>1.6092599999999999</c:v>
                </c:pt>
                <c:pt idx="23410">
                  <c:v>1.4433</c:v>
                </c:pt>
                <c:pt idx="23411">
                  <c:v>1.24421</c:v>
                </c:pt>
                <c:pt idx="23412">
                  <c:v>1.0733299999999999</c:v>
                </c:pt>
                <c:pt idx="23413">
                  <c:v>1.0251699999999999</c:v>
                </c:pt>
                <c:pt idx="23414">
                  <c:v>1.11955</c:v>
                </c:pt>
                <c:pt idx="23415">
                  <c:v>1.1774100000000001</c:v>
                </c:pt>
                <c:pt idx="23416">
                  <c:v>1.1099000000000001</c:v>
                </c:pt>
                <c:pt idx="23417">
                  <c:v>1.0985199999999999</c:v>
                </c:pt>
                <c:pt idx="23418">
                  <c:v>1.19068</c:v>
                </c:pt>
                <c:pt idx="23419">
                  <c:v>1.26278</c:v>
                </c:pt>
                <c:pt idx="23420">
                  <c:v>1.1374500000000001</c:v>
                </c:pt>
                <c:pt idx="23421">
                  <c:v>0.96427700000000005</c:v>
                </c:pt>
                <c:pt idx="23422">
                  <c:v>0.84855499999999995</c:v>
                </c:pt>
                <c:pt idx="23423">
                  <c:v>0.75604700000000002</c:v>
                </c:pt>
                <c:pt idx="23424">
                  <c:v>0.73604199999999997</c:v>
                </c:pt>
                <c:pt idx="23425">
                  <c:v>0.76419999999999999</c:v>
                </c:pt>
                <c:pt idx="23426">
                  <c:v>0.97982899999999995</c:v>
                </c:pt>
                <c:pt idx="23427">
                  <c:v>1.4775799999999999</c:v>
                </c:pt>
                <c:pt idx="23428">
                  <c:v>1.7976799999999999</c:v>
                </c:pt>
                <c:pt idx="23429">
                  <c:v>1.5923499999999999</c:v>
                </c:pt>
                <c:pt idx="23430">
                  <c:v>1.29298</c:v>
                </c:pt>
                <c:pt idx="23431">
                  <c:v>1.3375699999999999</c:v>
                </c:pt>
                <c:pt idx="23432">
                  <c:v>1.7082200000000001</c:v>
                </c:pt>
                <c:pt idx="23433">
                  <c:v>1.92222</c:v>
                </c:pt>
                <c:pt idx="23434">
                  <c:v>1.75475</c:v>
                </c:pt>
                <c:pt idx="23435">
                  <c:v>1.62124</c:v>
                </c:pt>
                <c:pt idx="23436">
                  <c:v>1.8774299999999999</c:v>
                </c:pt>
                <c:pt idx="23437">
                  <c:v>2.47634</c:v>
                </c:pt>
                <c:pt idx="23438">
                  <c:v>3.4133599999999999</c:v>
                </c:pt>
                <c:pt idx="23439">
                  <c:v>5.07111</c:v>
                </c:pt>
                <c:pt idx="23440">
                  <c:v>7.1269999999999998</c:v>
                </c:pt>
                <c:pt idx="23441">
                  <c:v>8.3640000000000008</c:v>
                </c:pt>
                <c:pt idx="23442">
                  <c:v>8.3311100000000007</c:v>
                </c:pt>
                <c:pt idx="23443">
                  <c:v>7.5713299999999997</c:v>
                </c:pt>
                <c:pt idx="23444">
                  <c:v>6.1325500000000002</c:v>
                </c:pt>
                <c:pt idx="23445">
                  <c:v>4.2750500000000002</c:v>
                </c:pt>
                <c:pt idx="23446">
                  <c:v>2.9346299999999998</c:v>
                </c:pt>
                <c:pt idx="23447">
                  <c:v>2.2996300000000001</c:v>
                </c:pt>
                <c:pt idx="23448">
                  <c:v>2.1139899999999998</c:v>
                </c:pt>
                <c:pt idx="23449">
                  <c:v>2.13123</c:v>
                </c:pt>
                <c:pt idx="23450">
                  <c:v>2.2091799999999999</c:v>
                </c:pt>
                <c:pt idx="23451">
                  <c:v>2.1968100000000002</c:v>
                </c:pt>
                <c:pt idx="23452">
                  <c:v>1.9517500000000001</c:v>
                </c:pt>
                <c:pt idx="23453">
                  <c:v>1.59626</c:v>
                </c:pt>
                <c:pt idx="23454">
                  <c:v>1.3201000000000001</c:v>
                </c:pt>
                <c:pt idx="23455">
                  <c:v>1.09887</c:v>
                </c:pt>
                <c:pt idx="23456">
                  <c:v>0.94997600000000004</c:v>
                </c:pt>
                <c:pt idx="23457">
                  <c:v>0.92547500000000005</c:v>
                </c:pt>
                <c:pt idx="23458">
                  <c:v>1.0062599999999999</c:v>
                </c:pt>
                <c:pt idx="23459">
                  <c:v>1.23288</c:v>
                </c:pt>
                <c:pt idx="23460">
                  <c:v>1.4706699999999999</c:v>
                </c:pt>
                <c:pt idx="23461">
                  <c:v>1.42561</c:v>
                </c:pt>
                <c:pt idx="23462">
                  <c:v>1.1401399999999999</c:v>
                </c:pt>
                <c:pt idx="23463">
                  <c:v>1.00607</c:v>
                </c:pt>
                <c:pt idx="23464">
                  <c:v>0.89719099999999996</c:v>
                </c:pt>
                <c:pt idx="23465">
                  <c:v>0.86814599999999997</c:v>
                </c:pt>
                <c:pt idx="23466">
                  <c:v>1.0939099999999999</c:v>
                </c:pt>
                <c:pt idx="23467">
                  <c:v>1.5508</c:v>
                </c:pt>
                <c:pt idx="23468">
                  <c:v>1.93065</c:v>
                </c:pt>
                <c:pt idx="23469">
                  <c:v>1.80714</c:v>
                </c:pt>
                <c:pt idx="23470">
                  <c:v>1.3331999999999999</c:v>
                </c:pt>
                <c:pt idx="23471">
                  <c:v>0.95083700000000004</c:v>
                </c:pt>
                <c:pt idx="23472">
                  <c:v>0.87096099999999999</c:v>
                </c:pt>
                <c:pt idx="23473">
                  <c:v>0.88266500000000003</c:v>
                </c:pt>
                <c:pt idx="23474">
                  <c:v>0.854495</c:v>
                </c:pt>
                <c:pt idx="23475">
                  <c:v>0.89208699999999996</c:v>
                </c:pt>
                <c:pt idx="23476">
                  <c:v>0.88858499999999996</c:v>
                </c:pt>
                <c:pt idx="23477">
                  <c:v>0.76908100000000001</c:v>
                </c:pt>
                <c:pt idx="23478">
                  <c:v>0.74249200000000004</c:v>
                </c:pt>
                <c:pt idx="23479">
                  <c:v>0.772814</c:v>
                </c:pt>
                <c:pt idx="23480">
                  <c:v>0.72104000000000001</c:v>
                </c:pt>
                <c:pt idx="23481">
                  <c:v>0.63209599999999999</c:v>
                </c:pt>
                <c:pt idx="23482">
                  <c:v>0.62198699999999996</c:v>
                </c:pt>
                <c:pt idx="23483">
                  <c:v>0.76044900000000004</c:v>
                </c:pt>
                <c:pt idx="23484">
                  <c:v>0.95481899999999997</c:v>
                </c:pt>
                <c:pt idx="23485">
                  <c:v>1.0009699999999999</c:v>
                </c:pt>
                <c:pt idx="23486">
                  <c:v>0.88041100000000005</c:v>
                </c:pt>
                <c:pt idx="23487">
                  <c:v>0.78253600000000001</c:v>
                </c:pt>
                <c:pt idx="23488">
                  <c:v>0.77149800000000002</c:v>
                </c:pt>
                <c:pt idx="23489">
                  <c:v>0.88482899999999998</c:v>
                </c:pt>
                <c:pt idx="23490">
                  <c:v>1.1491199999999999</c:v>
                </c:pt>
                <c:pt idx="23491">
                  <c:v>1.57789</c:v>
                </c:pt>
                <c:pt idx="23492">
                  <c:v>2.2566799999999998</c:v>
                </c:pt>
                <c:pt idx="23493">
                  <c:v>3.1767300000000001</c:v>
                </c:pt>
                <c:pt idx="23494">
                  <c:v>3.8462800000000001</c:v>
                </c:pt>
                <c:pt idx="23495">
                  <c:v>3.83162</c:v>
                </c:pt>
                <c:pt idx="23496">
                  <c:v>3.41086</c:v>
                </c:pt>
                <c:pt idx="23497">
                  <c:v>2.8772700000000002</c:v>
                </c:pt>
                <c:pt idx="23498">
                  <c:v>2.05219</c:v>
                </c:pt>
                <c:pt idx="23499">
                  <c:v>1.3934200000000001</c:v>
                </c:pt>
                <c:pt idx="23500">
                  <c:v>1.0222599999999999</c:v>
                </c:pt>
                <c:pt idx="23501">
                  <c:v>1.05298</c:v>
                </c:pt>
                <c:pt idx="23502">
                  <c:v>1.0662799999999999</c:v>
                </c:pt>
                <c:pt idx="23503">
                  <c:v>1.0541199999999999</c:v>
                </c:pt>
                <c:pt idx="23504">
                  <c:v>1.0536000000000001</c:v>
                </c:pt>
                <c:pt idx="23505">
                  <c:v>1.3162400000000001</c:v>
                </c:pt>
                <c:pt idx="23506">
                  <c:v>1.1070800000000001</c:v>
                </c:pt>
                <c:pt idx="23507">
                  <c:v>1.3576299999999999</c:v>
                </c:pt>
                <c:pt idx="23508">
                  <c:v>1.5314000000000001</c:v>
                </c:pt>
                <c:pt idx="23509">
                  <c:v>1.4101699999999999</c:v>
                </c:pt>
                <c:pt idx="23510">
                  <c:v>1.1698999999999999</c:v>
                </c:pt>
                <c:pt idx="23511">
                  <c:v>1.2011799999999999</c:v>
                </c:pt>
                <c:pt idx="23512">
                  <c:v>1.47058</c:v>
                </c:pt>
                <c:pt idx="23513">
                  <c:v>1.7349699999999999</c:v>
                </c:pt>
                <c:pt idx="23514">
                  <c:v>1.8387500000000001</c:v>
                </c:pt>
                <c:pt idx="23515">
                  <c:v>1.70492</c:v>
                </c:pt>
                <c:pt idx="23516">
                  <c:v>1.5300499999999999</c:v>
                </c:pt>
                <c:pt idx="23517">
                  <c:v>1.3148599999999999</c:v>
                </c:pt>
                <c:pt idx="23518">
                  <c:v>1.1323399999999999</c:v>
                </c:pt>
                <c:pt idx="23519">
                  <c:v>1.0004999999999999</c:v>
                </c:pt>
                <c:pt idx="23520">
                  <c:v>0.87987800000000005</c:v>
                </c:pt>
                <c:pt idx="23521">
                  <c:v>0.845885</c:v>
                </c:pt>
                <c:pt idx="23522">
                  <c:v>0.90129899999999996</c:v>
                </c:pt>
                <c:pt idx="23523">
                  <c:v>0.93421100000000001</c:v>
                </c:pt>
                <c:pt idx="23524">
                  <c:v>1.00386</c:v>
                </c:pt>
                <c:pt idx="23525">
                  <c:v>1.1622399999999999</c:v>
                </c:pt>
                <c:pt idx="23526">
                  <c:v>1.1575800000000001</c:v>
                </c:pt>
                <c:pt idx="23527">
                  <c:v>0.92989900000000003</c:v>
                </c:pt>
                <c:pt idx="23528">
                  <c:v>0.76380099999999995</c:v>
                </c:pt>
                <c:pt idx="23529">
                  <c:v>0.81387699999999996</c:v>
                </c:pt>
                <c:pt idx="23530">
                  <c:v>0.92158600000000002</c:v>
                </c:pt>
                <c:pt idx="23531">
                  <c:v>0.89171500000000004</c:v>
                </c:pt>
                <c:pt idx="23532">
                  <c:v>0.75649299999999997</c:v>
                </c:pt>
                <c:pt idx="23533">
                  <c:v>0.63385499999999995</c:v>
                </c:pt>
                <c:pt idx="23534">
                  <c:v>0.63071500000000003</c:v>
                </c:pt>
                <c:pt idx="23535">
                  <c:v>0.86779799999999996</c:v>
                </c:pt>
                <c:pt idx="23536">
                  <c:v>1.254</c:v>
                </c:pt>
                <c:pt idx="23537">
                  <c:v>1.4240200000000001</c:v>
                </c:pt>
                <c:pt idx="23538">
                  <c:v>1.3241400000000001</c:v>
                </c:pt>
                <c:pt idx="23539">
                  <c:v>1.24742</c:v>
                </c:pt>
                <c:pt idx="23540">
                  <c:v>1.2395400000000001</c:v>
                </c:pt>
                <c:pt idx="23541">
                  <c:v>1.3312900000000001</c:v>
                </c:pt>
                <c:pt idx="23542">
                  <c:v>1.4909600000000001</c:v>
                </c:pt>
                <c:pt idx="23543">
                  <c:v>1.44093</c:v>
                </c:pt>
                <c:pt idx="23544">
                  <c:v>1.24058</c:v>
                </c:pt>
                <c:pt idx="23545">
                  <c:v>1.06826</c:v>
                </c:pt>
                <c:pt idx="23546">
                  <c:v>0.91402499999999998</c:v>
                </c:pt>
                <c:pt idx="23547">
                  <c:v>0.77094700000000005</c:v>
                </c:pt>
                <c:pt idx="23548">
                  <c:v>0.67358700000000005</c:v>
                </c:pt>
                <c:pt idx="23549">
                  <c:v>0.68948399999999999</c:v>
                </c:pt>
                <c:pt idx="23550">
                  <c:v>0.81301500000000004</c:v>
                </c:pt>
                <c:pt idx="23551">
                  <c:v>0.89133399999999996</c:v>
                </c:pt>
                <c:pt idx="23552">
                  <c:v>0.86557799999999996</c:v>
                </c:pt>
                <c:pt idx="23553">
                  <c:v>0.82108599999999998</c:v>
                </c:pt>
                <c:pt idx="23554">
                  <c:v>0.79542199999999996</c:v>
                </c:pt>
                <c:pt idx="23555">
                  <c:v>0.86584899999999998</c:v>
                </c:pt>
                <c:pt idx="23556">
                  <c:v>1.1335200000000001</c:v>
                </c:pt>
                <c:pt idx="23557">
                  <c:v>1.40269</c:v>
                </c:pt>
                <c:pt idx="23558">
                  <c:v>1.30379</c:v>
                </c:pt>
                <c:pt idx="23559">
                  <c:v>0.95521500000000004</c:v>
                </c:pt>
                <c:pt idx="23560">
                  <c:v>0.74328099999999997</c:v>
                </c:pt>
                <c:pt idx="23561">
                  <c:v>0.62542900000000001</c:v>
                </c:pt>
                <c:pt idx="23562">
                  <c:v>0.55835999999999997</c:v>
                </c:pt>
                <c:pt idx="23563">
                  <c:v>0.56524799999999997</c:v>
                </c:pt>
                <c:pt idx="23564">
                  <c:v>0.59911099999999995</c:v>
                </c:pt>
                <c:pt idx="23565">
                  <c:v>0.60682999999999998</c:v>
                </c:pt>
                <c:pt idx="23566">
                  <c:v>0.65764900000000004</c:v>
                </c:pt>
                <c:pt idx="23567">
                  <c:v>0.81846799999999997</c:v>
                </c:pt>
                <c:pt idx="23568">
                  <c:v>1.0920000000000001</c:v>
                </c:pt>
                <c:pt idx="23569">
                  <c:v>1.51884</c:v>
                </c:pt>
                <c:pt idx="23570">
                  <c:v>1.9848399999999999</c:v>
                </c:pt>
                <c:pt idx="23571">
                  <c:v>2.1686999999999999</c:v>
                </c:pt>
                <c:pt idx="23572">
                  <c:v>1.99664</c:v>
                </c:pt>
                <c:pt idx="23573">
                  <c:v>1.6147199999999999</c:v>
                </c:pt>
                <c:pt idx="23574">
                  <c:v>1.1712800000000001</c:v>
                </c:pt>
                <c:pt idx="23575">
                  <c:v>1.00841</c:v>
                </c:pt>
                <c:pt idx="23576">
                  <c:v>1.1856199999999999</c:v>
                </c:pt>
                <c:pt idx="23577">
                  <c:v>1.6428700000000001</c:v>
                </c:pt>
                <c:pt idx="23578">
                  <c:v>2.2362899999999999</c:v>
                </c:pt>
                <c:pt idx="23579">
                  <c:v>2.51085</c:v>
                </c:pt>
                <c:pt idx="23580">
                  <c:v>2.3334700000000002</c:v>
                </c:pt>
                <c:pt idx="23581">
                  <c:v>2.0511599999999999</c:v>
                </c:pt>
                <c:pt idx="23582">
                  <c:v>1.7083299999999999</c:v>
                </c:pt>
                <c:pt idx="23583">
                  <c:v>1.3827700000000001</c:v>
                </c:pt>
                <c:pt idx="23584">
                  <c:v>1.0758399999999999</c:v>
                </c:pt>
                <c:pt idx="23585">
                  <c:v>0.84024299999999996</c:v>
                </c:pt>
                <c:pt idx="23586">
                  <c:v>0.64211399999999996</c:v>
                </c:pt>
                <c:pt idx="23587">
                  <c:v>0.52743399999999996</c:v>
                </c:pt>
                <c:pt idx="23588">
                  <c:v>0.53817800000000005</c:v>
                </c:pt>
                <c:pt idx="23589">
                  <c:v>0.59430400000000005</c:v>
                </c:pt>
                <c:pt idx="23590">
                  <c:v>0.60315799999999997</c:v>
                </c:pt>
                <c:pt idx="23591">
                  <c:v>0.57809999999999995</c:v>
                </c:pt>
                <c:pt idx="23592">
                  <c:v>0.52573800000000004</c:v>
                </c:pt>
                <c:pt idx="23593">
                  <c:v>0.45256000000000002</c:v>
                </c:pt>
                <c:pt idx="23594">
                  <c:v>0.43689499999999998</c:v>
                </c:pt>
                <c:pt idx="23595">
                  <c:v>0.46462300000000001</c:v>
                </c:pt>
                <c:pt idx="23596">
                  <c:v>0.48738900000000002</c:v>
                </c:pt>
                <c:pt idx="23597">
                  <c:v>0.51695800000000003</c:v>
                </c:pt>
                <c:pt idx="23598">
                  <c:v>0.70767599999999997</c:v>
                </c:pt>
                <c:pt idx="23599">
                  <c:v>0.98431599999999997</c:v>
                </c:pt>
                <c:pt idx="23600">
                  <c:v>1.0340100000000001</c:v>
                </c:pt>
                <c:pt idx="23601">
                  <c:v>0.85226299999999999</c:v>
                </c:pt>
                <c:pt idx="23602">
                  <c:v>0.77942800000000001</c:v>
                </c:pt>
                <c:pt idx="23603">
                  <c:v>0.86620699999999995</c:v>
                </c:pt>
                <c:pt idx="23604">
                  <c:v>1.06701</c:v>
                </c:pt>
                <c:pt idx="23605">
                  <c:v>1.20092</c:v>
                </c:pt>
                <c:pt idx="23606">
                  <c:v>1.0445899999999999</c:v>
                </c:pt>
                <c:pt idx="23607">
                  <c:v>0.79829000000000006</c:v>
                </c:pt>
                <c:pt idx="23608">
                  <c:v>0.70539099999999999</c:v>
                </c:pt>
                <c:pt idx="23609">
                  <c:v>0.82852400000000004</c:v>
                </c:pt>
                <c:pt idx="23610">
                  <c:v>1.16577</c:v>
                </c:pt>
                <c:pt idx="23611">
                  <c:v>1.47587</c:v>
                </c:pt>
                <c:pt idx="23612">
                  <c:v>1.49037</c:v>
                </c:pt>
                <c:pt idx="23613">
                  <c:v>1.2754099999999999</c:v>
                </c:pt>
                <c:pt idx="23614">
                  <c:v>1.07724</c:v>
                </c:pt>
                <c:pt idx="23615">
                  <c:v>1.0135400000000001</c:v>
                </c:pt>
                <c:pt idx="23616">
                  <c:v>1.06595</c:v>
                </c:pt>
                <c:pt idx="23617">
                  <c:v>1.0905899999999999</c:v>
                </c:pt>
                <c:pt idx="23618">
                  <c:v>0.96291099999999996</c:v>
                </c:pt>
                <c:pt idx="23619">
                  <c:v>0.84449399999999997</c:v>
                </c:pt>
                <c:pt idx="23620">
                  <c:v>0.77074100000000001</c:v>
                </c:pt>
                <c:pt idx="23621">
                  <c:v>0.78220999999999996</c:v>
                </c:pt>
                <c:pt idx="23622">
                  <c:v>0.83806400000000003</c:v>
                </c:pt>
                <c:pt idx="23623">
                  <c:v>0.78683899999999996</c:v>
                </c:pt>
                <c:pt idx="23624">
                  <c:v>0.71373299999999995</c:v>
                </c:pt>
                <c:pt idx="23625">
                  <c:v>0.67099799999999998</c:v>
                </c:pt>
                <c:pt idx="23626">
                  <c:v>0.66777399999999998</c:v>
                </c:pt>
                <c:pt idx="23627">
                  <c:v>0.74122100000000002</c:v>
                </c:pt>
                <c:pt idx="23628">
                  <c:v>0.71448100000000003</c:v>
                </c:pt>
                <c:pt idx="23629">
                  <c:v>0.56597900000000001</c:v>
                </c:pt>
                <c:pt idx="23630">
                  <c:v>0.46211400000000002</c:v>
                </c:pt>
                <c:pt idx="23631">
                  <c:v>0.476047</c:v>
                </c:pt>
                <c:pt idx="23632">
                  <c:v>0.63378800000000002</c:v>
                </c:pt>
                <c:pt idx="23633">
                  <c:v>0.79240900000000003</c:v>
                </c:pt>
                <c:pt idx="23634">
                  <c:v>0.80726100000000001</c:v>
                </c:pt>
                <c:pt idx="23635">
                  <c:v>0.80256300000000003</c:v>
                </c:pt>
                <c:pt idx="23636">
                  <c:v>0.89553099999999997</c:v>
                </c:pt>
                <c:pt idx="23637">
                  <c:v>1.0515600000000001</c:v>
                </c:pt>
                <c:pt idx="23638">
                  <c:v>1.2321200000000001</c:v>
                </c:pt>
                <c:pt idx="23639">
                  <c:v>1.2463500000000001</c:v>
                </c:pt>
                <c:pt idx="23640">
                  <c:v>1.1674800000000001</c:v>
                </c:pt>
                <c:pt idx="23641">
                  <c:v>1.1391800000000001</c:v>
                </c:pt>
                <c:pt idx="23642">
                  <c:v>1.0031300000000001</c:v>
                </c:pt>
                <c:pt idx="23643">
                  <c:v>0.86209899999999995</c:v>
                </c:pt>
                <c:pt idx="23644">
                  <c:v>0.888123</c:v>
                </c:pt>
                <c:pt idx="23645">
                  <c:v>1.0485599999999999</c:v>
                </c:pt>
                <c:pt idx="23646">
                  <c:v>1.1240000000000001</c:v>
                </c:pt>
                <c:pt idx="23647">
                  <c:v>1.06673</c:v>
                </c:pt>
                <c:pt idx="23648">
                  <c:v>1.1484000000000001</c:v>
                </c:pt>
                <c:pt idx="23649">
                  <c:v>1.3204400000000001</c:v>
                </c:pt>
                <c:pt idx="23650">
                  <c:v>1.2875799999999999</c:v>
                </c:pt>
                <c:pt idx="23651">
                  <c:v>1.0046299999999999</c:v>
                </c:pt>
                <c:pt idx="23652">
                  <c:v>0.71395799999999998</c:v>
                </c:pt>
                <c:pt idx="23653">
                  <c:v>0.54832099999999995</c:v>
                </c:pt>
                <c:pt idx="23654">
                  <c:v>0.51944599999999996</c:v>
                </c:pt>
                <c:pt idx="23655">
                  <c:v>0.58283499999999999</c:v>
                </c:pt>
                <c:pt idx="23656">
                  <c:v>0.71684199999999998</c:v>
                </c:pt>
                <c:pt idx="23657">
                  <c:v>0.80458600000000002</c:v>
                </c:pt>
                <c:pt idx="23658">
                  <c:v>0.77612300000000001</c:v>
                </c:pt>
                <c:pt idx="23659">
                  <c:v>0.87841800000000003</c:v>
                </c:pt>
                <c:pt idx="23660">
                  <c:v>1.0968500000000001</c:v>
                </c:pt>
                <c:pt idx="23661">
                  <c:v>1.1148499999999999</c:v>
                </c:pt>
                <c:pt idx="23662">
                  <c:v>1.0089900000000001</c:v>
                </c:pt>
                <c:pt idx="23663">
                  <c:v>1.0157</c:v>
                </c:pt>
                <c:pt idx="23664">
                  <c:v>1.1394899999999999</c:v>
                </c:pt>
                <c:pt idx="23665">
                  <c:v>1.3684099999999999</c:v>
                </c:pt>
                <c:pt idx="23666">
                  <c:v>1.5340499999999999</c:v>
                </c:pt>
                <c:pt idx="23667">
                  <c:v>1.41198</c:v>
                </c:pt>
                <c:pt idx="23668">
                  <c:v>1.09215</c:v>
                </c:pt>
                <c:pt idx="23669">
                  <c:v>0.78711399999999998</c:v>
                </c:pt>
                <c:pt idx="23670">
                  <c:v>0.62938300000000003</c:v>
                </c:pt>
                <c:pt idx="23671">
                  <c:v>0.66328299999999996</c:v>
                </c:pt>
                <c:pt idx="23672">
                  <c:v>0.82930800000000005</c:v>
                </c:pt>
                <c:pt idx="23673">
                  <c:v>0.98592599999999997</c:v>
                </c:pt>
                <c:pt idx="23674">
                  <c:v>1.1389400000000001</c:v>
                </c:pt>
                <c:pt idx="23675">
                  <c:v>1.3790800000000001</c:v>
                </c:pt>
                <c:pt idx="23676">
                  <c:v>1.6229800000000001</c:v>
                </c:pt>
                <c:pt idx="23677">
                  <c:v>1.66753</c:v>
                </c:pt>
                <c:pt idx="23678">
                  <c:v>1.5316399999999999</c:v>
                </c:pt>
                <c:pt idx="23679">
                  <c:v>1.4335</c:v>
                </c:pt>
                <c:pt idx="23680">
                  <c:v>1.2689699999999999</c:v>
                </c:pt>
                <c:pt idx="23681">
                  <c:v>1.0407599999999999</c:v>
                </c:pt>
                <c:pt idx="23682">
                  <c:v>0.79425699999999999</c:v>
                </c:pt>
                <c:pt idx="23683">
                  <c:v>0.63301600000000002</c:v>
                </c:pt>
                <c:pt idx="23684">
                  <c:v>0.57373700000000005</c:v>
                </c:pt>
                <c:pt idx="23685">
                  <c:v>0.57826699999999998</c:v>
                </c:pt>
                <c:pt idx="23686">
                  <c:v>0.67226399999999997</c:v>
                </c:pt>
                <c:pt idx="23687">
                  <c:v>0.89682499999999998</c:v>
                </c:pt>
                <c:pt idx="23688">
                  <c:v>1.19991</c:v>
                </c:pt>
                <c:pt idx="23689">
                  <c:v>1.419</c:v>
                </c:pt>
                <c:pt idx="23690">
                  <c:v>1.45181</c:v>
                </c:pt>
                <c:pt idx="23691">
                  <c:v>1.4137</c:v>
                </c:pt>
                <c:pt idx="23692">
                  <c:v>1.4674499999999999</c:v>
                </c:pt>
                <c:pt idx="23693">
                  <c:v>1.5661400000000001</c:v>
                </c:pt>
                <c:pt idx="23694">
                  <c:v>1.5121500000000001</c:v>
                </c:pt>
                <c:pt idx="23695">
                  <c:v>1.29684</c:v>
                </c:pt>
                <c:pt idx="23696">
                  <c:v>1.2907200000000001</c:v>
                </c:pt>
                <c:pt idx="23697">
                  <c:v>1.5453699999999999</c:v>
                </c:pt>
                <c:pt idx="23698">
                  <c:v>1.6445399999999999</c:v>
                </c:pt>
                <c:pt idx="23699">
                  <c:v>1.48454</c:v>
                </c:pt>
                <c:pt idx="23700">
                  <c:v>1.3475600000000001</c:v>
                </c:pt>
                <c:pt idx="23701">
                  <c:v>1.2577799999999999</c:v>
                </c:pt>
                <c:pt idx="23702">
                  <c:v>1.2323299999999999</c:v>
                </c:pt>
                <c:pt idx="23703">
                  <c:v>1.2799100000000001</c:v>
                </c:pt>
                <c:pt idx="23704">
                  <c:v>1.5341199999999999</c:v>
                </c:pt>
                <c:pt idx="23705">
                  <c:v>1.9160900000000001</c:v>
                </c:pt>
                <c:pt idx="23706">
                  <c:v>2.0738099999999999</c:v>
                </c:pt>
                <c:pt idx="23707">
                  <c:v>1.9218200000000001</c:v>
                </c:pt>
                <c:pt idx="23708">
                  <c:v>1.62626</c:v>
                </c:pt>
                <c:pt idx="23709">
                  <c:v>1.36263</c:v>
                </c:pt>
                <c:pt idx="23710">
                  <c:v>1.2768999999999999</c:v>
                </c:pt>
                <c:pt idx="23711">
                  <c:v>1.32891</c:v>
                </c:pt>
                <c:pt idx="23712">
                  <c:v>1.4084700000000001</c:v>
                </c:pt>
                <c:pt idx="23713">
                  <c:v>1.35162</c:v>
                </c:pt>
                <c:pt idx="23714">
                  <c:v>1.1388799999999999</c:v>
                </c:pt>
                <c:pt idx="23715">
                  <c:v>0.96274899999999997</c:v>
                </c:pt>
                <c:pt idx="23716">
                  <c:v>0.83408499999999997</c:v>
                </c:pt>
                <c:pt idx="23717">
                  <c:v>0.82060699999999998</c:v>
                </c:pt>
                <c:pt idx="23718">
                  <c:v>0.86002100000000004</c:v>
                </c:pt>
                <c:pt idx="23719">
                  <c:v>0.838835</c:v>
                </c:pt>
                <c:pt idx="23720">
                  <c:v>0.80308100000000004</c:v>
                </c:pt>
                <c:pt idx="23721">
                  <c:v>0.78485199999999999</c:v>
                </c:pt>
                <c:pt idx="23722">
                  <c:v>0.76607400000000003</c:v>
                </c:pt>
                <c:pt idx="23723">
                  <c:v>0.78145399999999998</c:v>
                </c:pt>
                <c:pt idx="23724">
                  <c:v>0.78664599999999996</c:v>
                </c:pt>
                <c:pt idx="23725">
                  <c:v>0.786547</c:v>
                </c:pt>
                <c:pt idx="23726">
                  <c:v>0.875803</c:v>
                </c:pt>
                <c:pt idx="23727">
                  <c:v>1.03407</c:v>
                </c:pt>
                <c:pt idx="23728">
                  <c:v>1.1077900000000001</c:v>
                </c:pt>
                <c:pt idx="23729">
                  <c:v>1.0541199999999999</c:v>
                </c:pt>
                <c:pt idx="23730">
                  <c:v>0.94918400000000003</c:v>
                </c:pt>
                <c:pt idx="23731">
                  <c:v>0.95154499999999997</c:v>
                </c:pt>
                <c:pt idx="23732">
                  <c:v>1.1305700000000001</c:v>
                </c:pt>
                <c:pt idx="23733">
                  <c:v>1.44661</c:v>
                </c:pt>
                <c:pt idx="23734">
                  <c:v>1.84433</c:v>
                </c:pt>
                <c:pt idx="23735">
                  <c:v>2.21191</c:v>
                </c:pt>
                <c:pt idx="23736">
                  <c:v>2.3222100000000001</c:v>
                </c:pt>
                <c:pt idx="23737">
                  <c:v>2.2420399999999998</c:v>
                </c:pt>
                <c:pt idx="23738">
                  <c:v>2.0050500000000002</c:v>
                </c:pt>
                <c:pt idx="23739">
                  <c:v>1.70726</c:v>
                </c:pt>
                <c:pt idx="23740">
                  <c:v>1.56338</c:v>
                </c:pt>
                <c:pt idx="23741">
                  <c:v>1.3737699999999999</c:v>
                </c:pt>
                <c:pt idx="23742">
                  <c:v>1.13226</c:v>
                </c:pt>
                <c:pt idx="23743">
                  <c:v>0.98432799999999998</c:v>
                </c:pt>
                <c:pt idx="23744">
                  <c:v>0.96669000000000005</c:v>
                </c:pt>
                <c:pt idx="23745">
                  <c:v>1.09907</c:v>
                </c:pt>
                <c:pt idx="23746">
                  <c:v>1.29494</c:v>
                </c:pt>
                <c:pt idx="23747">
                  <c:v>1.4509399999999999</c:v>
                </c:pt>
                <c:pt idx="23748">
                  <c:v>1.5185</c:v>
                </c:pt>
                <c:pt idx="23749">
                  <c:v>1.51823</c:v>
                </c:pt>
                <c:pt idx="23750">
                  <c:v>1.41208</c:v>
                </c:pt>
                <c:pt idx="23751">
                  <c:v>1.1873</c:v>
                </c:pt>
                <c:pt idx="23752">
                  <c:v>1.04704</c:v>
                </c:pt>
                <c:pt idx="23753">
                  <c:v>1.00989</c:v>
                </c:pt>
                <c:pt idx="23754">
                  <c:v>0.93836600000000003</c:v>
                </c:pt>
                <c:pt idx="23755">
                  <c:v>0.79685099999999998</c:v>
                </c:pt>
                <c:pt idx="23756">
                  <c:v>0.75091699999999995</c:v>
                </c:pt>
                <c:pt idx="23757">
                  <c:v>0.87351500000000004</c:v>
                </c:pt>
                <c:pt idx="23758">
                  <c:v>1.2071000000000001</c:v>
                </c:pt>
                <c:pt idx="23759">
                  <c:v>1.6745399999999999</c:v>
                </c:pt>
                <c:pt idx="23760">
                  <c:v>1.99986</c:v>
                </c:pt>
                <c:pt idx="23761">
                  <c:v>1.9902500000000001</c:v>
                </c:pt>
                <c:pt idx="23762">
                  <c:v>1.7959000000000001</c:v>
                </c:pt>
                <c:pt idx="23763">
                  <c:v>1.56735</c:v>
                </c:pt>
                <c:pt idx="23764">
                  <c:v>1.2601800000000001</c:v>
                </c:pt>
                <c:pt idx="23765">
                  <c:v>1.18024</c:v>
                </c:pt>
                <c:pt idx="23766">
                  <c:v>1.282</c:v>
                </c:pt>
                <c:pt idx="23767">
                  <c:v>1.2830900000000001</c:v>
                </c:pt>
                <c:pt idx="23768">
                  <c:v>1.1267499999999999</c:v>
                </c:pt>
                <c:pt idx="23769">
                  <c:v>0.962113</c:v>
                </c:pt>
                <c:pt idx="23770">
                  <c:v>0.81701000000000001</c:v>
                </c:pt>
                <c:pt idx="23771">
                  <c:v>0.75409599999999999</c:v>
                </c:pt>
                <c:pt idx="23772">
                  <c:v>0.84128199999999997</c:v>
                </c:pt>
                <c:pt idx="23773">
                  <c:v>1.0524899999999999</c:v>
                </c:pt>
                <c:pt idx="23774">
                  <c:v>1.2115100000000001</c:v>
                </c:pt>
                <c:pt idx="23775">
                  <c:v>1.22942</c:v>
                </c:pt>
                <c:pt idx="23776">
                  <c:v>1.22882</c:v>
                </c:pt>
                <c:pt idx="23777">
                  <c:v>1.3418699999999999</c:v>
                </c:pt>
                <c:pt idx="23778">
                  <c:v>1.4027400000000001</c:v>
                </c:pt>
                <c:pt idx="23779">
                  <c:v>1.40892</c:v>
                </c:pt>
                <c:pt idx="23780">
                  <c:v>1.4640500000000001</c:v>
                </c:pt>
                <c:pt idx="23781">
                  <c:v>1.43947</c:v>
                </c:pt>
                <c:pt idx="23782">
                  <c:v>1.28975</c:v>
                </c:pt>
                <c:pt idx="23783">
                  <c:v>1.15866</c:v>
                </c:pt>
                <c:pt idx="23784">
                  <c:v>1.04491</c:v>
                </c:pt>
                <c:pt idx="23785">
                  <c:v>0.93700799999999995</c:v>
                </c:pt>
                <c:pt idx="23786">
                  <c:v>0.87867899999999999</c:v>
                </c:pt>
                <c:pt idx="23787">
                  <c:v>0.89159299999999997</c:v>
                </c:pt>
                <c:pt idx="23788">
                  <c:v>0.95101000000000002</c:v>
                </c:pt>
                <c:pt idx="23789">
                  <c:v>1.01698</c:v>
                </c:pt>
                <c:pt idx="23790">
                  <c:v>1.02878</c:v>
                </c:pt>
                <c:pt idx="23791">
                  <c:v>0.986541</c:v>
                </c:pt>
                <c:pt idx="23792">
                  <c:v>1.01101</c:v>
                </c:pt>
                <c:pt idx="23793">
                  <c:v>1.1071899999999999</c:v>
                </c:pt>
                <c:pt idx="23794">
                  <c:v>1.1315599999999999</c:v>
                </c:pt>
                <c:pt idx="23795">
                  <c:v>1.07077</c:v>
                </c:pt>
                <c:pt idx="23796">
                  <c:v>1.1003099999999999</c:v>
                </c:pt>
                <c:pt idx="23797">
                  <c:v>1.3399300000000001</c:v>
                </c:pt>
                <c:pt idx="23798">
                  <c:v>1.6762300000000001</c:v>
                </c:pt>
                <c:pt idx="23799">
                  <c:v>1.8413299999999999</c:v>
                </c:pt>
                <c:pt idx="23800">
                  <c:v>1.8563700000000001</c:v>
                </c:pt>
                <c:pt idx="23801">
                  <c:v>1.76162</c:v>
                </c:pt>
                <c:pt idx="23802">
                  <c:v>1.6487400000000001</c:v>
                </c:pt>
                <c:pt idx="23803">
                  <c:v>1.5221499999999999</c:v>
                </c:pt>
                <c:pt idx="23804">
                  <c:v>1.3586400000000001</c:v>
                </c:pt>
                <c:pt idx="23805">
                  <c:v>1.18801</c:v>
                </c:pt>
                <c:pt idx="23806">
                  <c:v>1.0782499999999999</c:v>
                </c:pt>
                <c:pt idx="23807">
                  <c:v>1.1158300000000001</c:v>
                </c:pt>
                <c:pt idx="23808">
                  <c:v>1.2467299999999999</c:v>
                </c:pt>
                <c:pt idx="23809">
                  <c:v>1.4489300000000001</c:v>
                </c:pt>
                <c:pt idx="23810">
                  <c:v>1.67852</c:v>
                </c:pt>
                <c:pt idx="23811">
                  <c:v>1.77779</c:v>
                </c:pt>
                <c:pt idx="23812">
                  <c:v>1.819</c:v>
                </c:pt>
                <c:pt idx="23813">
                  <c:v>1.86894</c:v>
                </c:pt>
                <c:pt idx="23814">
                  <c:v>2.1667999999999998</c:v>
                </c:pt>
                <c:pt idx="23815">
                  <c:v>2.90124</c:v>
                </c:pt>
                <c:pt idx="23816">
                  <c:v>3.8083800000000001</c:v>
                </c:pt>
                <c:pt idx="23817">
                  <c:v>4.3992100000000001</c:v>
                </c:pt>
                <c:pt idx="23818">
                  <c:v>4.3490500000000001</c:v>
                </c:pt>
                <c:pt idx="23819">
                  <c:v>3.5964200000000002</c:v>
                </c:pt>
                <c:pt idx="23820">
                  <c:v>2.6332800000000001</c:v>
                </c:pt>
                <c:pt idx="23821">
                  <c:v>1.9725699999999999</c:v>
                </c:pt>
                <c:pt idx="23822">
                  <c:v>1.6830799999999999</c:v>
                </c:pt>
                <c:pt idx="23823">
                  <c:v>1.5416000000000001</c:v>
                </c:pt>
                <c:pt idx="23824">
                  <c:v>1.3631200000000001</c:v>
                </c:pt>
                <c:pt idx="23825">
                  <c:v>1.2447999999999999</c:v>
                </c:pt>
                <c:pt idx="23826">
                  <c:v>1.35653</c:v>
                </c:pt>
                <c:pt idx="23827">
                  <c:v>1.5269699999999999</c:v>
                </c:pt>
                <c:pt idx="23828">
                  <c:v>1.56924</c:v>
                </c:pt>
                <c:pt idx="23829">
                  <c:v>1.4083399999999999</c:v>
                </c:pt>
                <c:pt idx="23830">
                  <c:v>1.1322399999999999</c:v>
                </c:pt>
                <c:pt idx="23831">
                  <c:v>0.92952199999999996</c:v>
                </c:pt>
                <c:pt idx="23832">
                  <c:v>0.85022600000000004</c:v>
                </c:pt>
                <c:pt idx="23833">
                  <c:v>0.84666399999999997</c:v>
                </c:pt>
                <c:pt idx="23834">
                  <c:v>0.90957299999999996</c:v>
                </c:pt>
                <c:pt idx="23835">
                  <c:v>0.99041800000000002</c:v>
                </c:pt>
                <c:pt idx="23836">
                  <c:v>0.95587999999999995</c:v>
                </c:pt>
                <c:pt idx="23837">
                  <c:v>0.80460299999999996</c:v>
                </c:pt>
                <c:pt idx="23838">
                  <c:v>0.73975800000000003</c:v>
                </c:pt>
                <c:pt idx="23839">
                  <c:v>0.83379000000000003</c:v>
                </c:pt>
                <c:pt idx="23840">
                  <c:v>0.92867200000000005</c:v>
                </c:pt>
                <c:pt idx="23841">
                  <c:v>0.86674899999999999</c:v>
                </c:pt>
                <c:pt idx="23842">
                  <c:v>0.74846999999999997</c:v>
                </c:pt>
                <c:pt idx="23843">
                  <c:v>0.67898999999999998</c:v>
                </c:pt>
                <c:pt idx="23844">
                  <c:v>0.68722899999999998</c:v>
                </c:pt>
                <c:pt idx="23845">
                  <c:v>0.82804800000000001</c:v>
                </c:pt>
                <c:pt idx="23846">
                  <c:v>1.1017999999999999</c:v>
                </c:pt>
                <c:pt idx="23847">
                  <c:v>1.3138399999999999</c:v>
                </c:pt>
                <c:pt idx="23848">
                  <c:v>1.40422</c:v>
                </c:pt>
                <c:pt idx="23849">
                  <c:v>1.5408599999999999</c:v>
                </c:pt>
                <c:pt idx="23850">
                  <c:v>1.63642</c:v>
                </c:pt>
                <c:pt idx="23851">
                  <c:v>1.62774</c:v>
                </c:pt>
                <c:pt idx="23852">
                  <c:v>1.67441</c:v>
                </c:pt>
                <c:pt idx="23853">
                  <c:v>1.7726500000000001</c:v>
                </c:pt>
                <c:pt idx="23854">
                  <c:v>1.7372099999999999</c:v>
                </c:pt>
                <c:pt idx="23855">
                  <c:v>1.43489</c:v>
                </c:pt>
                <c:pt idx="23856">
                  <c:v>1.1313899999999999</c:v>
                </c:pt>
                <c:pt idx="23857">
                  <c:v>0.96059600000000001</c:v>
                </c:pt>
                <c:pt idx="23858">
                  <c:v>0.81862999999999997</c:v>
                </c:pt>
                <c:pt idx="23859">
                  <c:v>0.73926000000000003</c:v>
                </c:pt>
                <c:pt idx="23860">
                  <c:v>0.799454</c:v>
                </c:pt>
                <c:pt idx="23861">
                  <c:v>1.0584100000000001</c:v>
                </c:pt>
                <c:pt idx="23862">
                  <c:v>1.38249</c:v>
                </c:pt>
                <c:pt idx="23863">
                  <c:v>1.5109999999999999</c:v>
                </c:pt>
                <c:pt idx="23864">
                  <c:v>1.4347300000000001</c:v>
                </c:pt>
                <c:pt idx="23865">
                  <c:v>1.2275</c:v>
                </c:pt>
                <c:pt idx="23866">
                  <c:v>1.0483</c:v>
                </c:pt>
                <c:pt idx="23867">
                  <c:v>1.0282899999999999</c:v>
                </c:pt>
                <c:pt idx="23868">
                  <c:v>1.10033</c:v>
                </c:pt>
                <c:pt idx="23869">
                  <c:v>1.13852</c:v>
                </c:pt>
                <c:pt idx="23870">
                  <c:v>1.0698300000000001</c:v>
                </c:pt>
                <c:pt idx="23871">
                  <c:v>0.97372999999999998</c:v>
                </c:pt>
                <c:pt idx="23872">
                  <c:v>0.85882700000000001</c:v>
                </c:pt>
                <c:pt idx="23873">
                  <c:v>0.694469</c:v>
                </c:pt>
                <c:pt idx="23874">
                  <c:v>0.53067900000000001</c:v>
                </c:pt>
                <c:pt idx="23875">
                  <c:v>0.44053300000000001</c:v>
                </c:pt>
                <c:pt idx="23876">
                  <c:v>0.41488700000000001</c:v>
                </c:pt>
                <c:pt idx="23877">
                  <c:v>0.434139</c:v>
                </c:pt>
                <c:pt idx="23878">
                  <c:v>0.52939899999999995</c:v>
                </c:pt>
                <c:pt idx="23879">
                  <c:v>0.680894</c:v>
                </c:pt>
                <c:pt idx="23880">
                  <c:v>0.79703999999999997</c:v>
                </c:pt>
                <c:pt idx="23881">
                  <c:v>0.99025399999999997</c:v>
                </c:pt>
                <c:pt idx="23882">
                  <c:v>1.31155</c:v>
                </c:pt>
                <c:pt idx="23883">
                  <c:v>1.3820300000000001</c:v>
                </c:pt>
                <c:pt idx="23884">
                  <c:v>1.0538000000000001</c:v>
                </c:pt>
                <c:pt idx="23885">
                  <c:v>0.71977400000000002</c:v>
                </c:pt>
                <c:pt idx="23886">
                  <c:v>0.60106599999999999</c:v>
                </c:pt>
                <c:pt idx="23887">
                  <c:v>0.57598899999999997</c:v>
                </c:pt>
                <c:pt idx="23888">
                  <c:v>0.54684600000000005</c:v>
                </c:pt>
                <c:pt idx="23889">
                  <c:v>0.53285099999999996</c:v>
                </c:pt>
                <c:pt idx="23890">
                  <c:v>0.55361700000000003</c:v>
                </c:pt>
                <c:pt idx="23891">
                  <c:v>0.58067999999999997</c:v>
                </c:pt>
                <c:pt idx="23892">
                  <c:v>0.60309199999999996</c:v>
                </c:pt>
                <c:pt idx="23893">
                  <c:v>0.77234000000000003</c:v>
                </c:pt>
                <c:pt idx="23894">
                  <c:v>1.2568600000000001</c:v>
                </c:pt>
                <c:pt idx="23895">
                  <c:v>1.84575</c:v>
                </c:pt>
                <c:pt idx="23896">
                  <c:v>1.9624999999999999</c:v>
                </c:pt>
                <c:pt idx="23897">
                  <c:v>1.5920099999999999</c:v>
                </c:pt>
                <c:pt idx="23898">
                  <c:v>1.29436</c:v>
                </c:pt>
                <c:pt idx="23899">
                  <c:v>1.21147</c:v>
                </c:pt>
                <c:pt idx="23900">
                  <c:v>1.1292</c:v>
                </c:pt>
                <c:pt idx="23901">
                  <c:v>0.97041500000000003</c:v>
                </c:pt>
                <c:pt idx="23902">
                  <c:v>0.88660399999999995</c:v>
                </c:pt>
                <c:pt idx="23903">
                  <c:v>0.88419800000000004</c:v>
                </c:pt>
                <c:pt idx="23904">
                  <c:v>0.91475799999999996</c:v>
                </c:pt>
                <c:pt idx="23905">
                  <c:v>0.89879600000000004</c:v>
                </c:pt>
                <c:pt idx="23906">
                  <c:v>0.89163800000000004</c:v>
                </c:pt>
                <c:pt idx="23907">
                  <c:v>0.95526800000000001</c:v>
                </c:pt>
                <c:pt idx="23908">
                  <c:v>1.05938</c:v>
                </c:pt>
                <c:pt idx="23909">
                  <c:v>1.33579</c:v>
                </c:pt>
                <c:pt idx="23910">
                  <c:v>1.6942900000000001</c:v>
                </c:pt>
                <c:pt idx="23911">
                  <c:v>1.8142100000000001</c:v>
                </c:pt>
                <c:pt idx="23912">
                  <c:v>1.6611400000000001</c:v>
                </c:pt>
                <c:pt idx="23913">
                  <c:v>1.4651000000000001</c:v>
                </c:pt>
                <c:pt idx="23914">
                  <c:v>1.37341</c:v>
                </c:pt>
                <c:pt idx="23915">
                  <c:v>1.4114199999999999</c:v>
                </c:pt>
                <c:pt idx="23916">
                  <c:v>1.3955299999999999</c:v>
                </c:pt>
                <c:pt idx="23917">
                  <c:v>1.3026</c:v>
                </c:pt>
                <c:pt idx="23918">
                  <c:v>1.37941</c:v>
                </c:pt>
                <c:pt idx="23919">
                  <c:v>1.53288</c:v>
                </c:pt>
                <c:pt idx="23920">
                  <c:v>1.5179499999999999</c:v>
                </c:pt>
                <c:pt idx="23921">
                  <c:v>1.3253699999999999</c:v>
                </c:pt>
                <c:pt idx="23922">
                  <c:v>1.2031099999999999</c:v>
                </c:pt>
                <c:pt idx="23923">
                  <c:v>1.14337</c:v>
                </c:pt>
                <c:pt idx="23924">
                  <c:v>1.0984799999999999</c:v>
                </c:pt>
                <c:pt idx="23925">
                  <c:v>1.1712100000000001</c:v>
                </c:pt>
                <c:pt idx="23926">
                  <c:v>1.30362</c:v>
                </c:pt>
                <c:pt idx="23927">
                  <c:v>1.5404500000000001</c:v>
                </c:pt>
                <c:pt idx="23928">
                  <c:v>1.89706</c:v>
                </c:pt>
                <c:pt idx="23929">
                  <c:v>2.2909600000000001</c:v>
                </c:pt>
                <c:pt idx="23930">
                  <c:v>2.7233299999999998</c:v>
                </c:pt>
                <c:pt idx="23931">
                  <c:v>2.86042</c:v>
                </c:pt>
                <c:pt idx="23932">
                  <c:v>2.4900699999999998</c:v>
                </c:pt>
                <c:pt idx="23933">
                  <c:v>2.1230199999999999</c:v>
                </c:pt>
                <c:pt idx="23934">
                  <c:v>1.9859</c:v>
                </c:pt>
                <c:pt idx="23935">
                  <c:v>1.8338099999999999</c:v>
                </c:pt>
                <c:pt idx="23936">
                  <c:v>1.6720299999999999</c:v>
                </c:pt>
                <c:pt idx="23937">
                  <c:v>1.6113299999999999</c:v>
                </c:pt>
                <c:pt idx="23938">
                  <c:v>1.6092299999999999</c:v>
                </c:pt>
                <c:pt idx="23939">
                  <c:v>1.74074</c:v>
                </c:pt>
                <c:pt idx="23940">
                  <c:v>1.9665999999999999</c:v>
                </c:pt>
                <c:pt idx="23941">
                  <c:v>2.0718700000000001</c:v>
                </c:pt>
                <c:pt idx="23942">
                  <c:v>1.92086</c:v>
                </c:pt>
                <c:pt idx="23943">
                  <c:v>1.6409199999999999</c:v>
                </c:pt>
                <c:pt idx="23944">
                  <c:v>1.5121500000000001</c:v>
                </c:pt>
                <c:pt idx="23945">
                  <c:v>1.4298999999999999</c:v>
                </c:pt>
                <c:pt idx="23946">
                  <c:v>1.4481299999999999</c:v>
                </c:pt>
                <c:pt idx="23947">
                  <c:v>1.65788</c:v>
                </c:pt>
                <c:pt idx="23948">
                  <c:v>1.95105</c:v>
                </c:pt>
                <c:pt idx="23949">
                  <c:v>2.1273900000000001</c:v>
                </c:pt>
                <c:pt idx="23950">
                  <c:v>2.1002299999999998</c:v>
                </c:pt>
                <c:pt idx="23951">
                  <c:v>1.9331</c:v>
                </c:pt>
                <c:pt idx="23952">
                  <c:v>1.5506200000000001</c:v>
                </c:pt>
                <c:pt idx="23953">
                  <c:v>1.0537000000000001</c:v>
                </c:pt>
                <c:pt idx="23954">
                  <c:v>0.75213399999999997</c:v>
                </c:pt>
                <c:pt idx="23955">
                  <c:v>0.59806499999999996</c:v>
                </c:pt>
                <c:pt idx="23956">
                  <c:v>0.48939899999999997</c:v>
                </c:pt>
                <c:pt idx="23957">
                  <c:v>0.41938799999999998</c:v>
                </c:pt>
                <c:pt idx="23958">
                  <c:v>0.45837499999999998</c:v>
                </c:pt>
                <c:pt idx="23959">
                  <c:v>0.68638600000000005</c:v>
                </c:pt>
                <c:pt idx="23960">
                  <c:v>1.0705100000000001</c:v>
                </c:pt>
                <c:pt idx="23961">
                  <c:v>1.3147899999999999</c:v>
                </c:pt>
                <c:pt idx="23962">
                  <c:v>1.30627</c:v>
                </c:pt>
                <c:pt idx="23963">
                  <c:v>1.38374</c:v>
                </c:pt>
                <c:pt idx="23964">
                  <c:v>1.58884</c:v>
                </c:pt>
                <c:pt idx="23965">
                  <c:v>1.61978</c:v>
                </c:pt>
                <c:pt idx="23966">
                  <c:v>1.4959499999999999</c:v>
                </c:pt>
                <c:pt idx="23967">
                  <c:v>1.4929699999999999</c:v>
                </c:pt>
                <c:pt idx="23968">
                  <c:v>1.3035300000000001</c:v>
                </c:pt>
                <c:pt idx="23969">
                  <c:v>1.0402100000000001</c:v>
                </c:pt>
                <c:pt idx="23970">
                  <c:v>0.910362</c:v>
                </c:pt>
                <c:pt idx="23971">
                  <c:v>0.84757000000000005</c:v>
                </c:pt>
                <c:pt idx="23972">
                  <c:v>0.81632499999999997</c:v>
                </c:pt>
                <c:pt idx="23973">
                  <c:v>0.82935400000000004</c:v>
                </c:pt>
                <c:pt idx="23974">
                  <c:v>0.88416600000000001</c:v>
                </c:pt>
                <c:pt idx="23975">
                  <c:v>0.91047199999999995</c:v>
                </c:pt>
                <c:pt idx="23976">
                  <c:v>0.90396100000000001</c:v>
                </c:pt>
                <c:pt idx="23977">
                  <c:v>0.86373900000000003</c:v>
                </c:pt>
                <c:pt idx="23978">
                  <c:v>0.78379299999999996</c:v>
                </c:pt>
                <c:pt idx="23979">
                  <c:v>0.68574100000000004</c:v>
                </c:pt>
                <c:pt idx="23980">
                  <c:v>0.70549600000000001</c:v>
                </c:pt>
                <c:pt idx="23981">
                  <c:v>0.85871500000000001</c:v>
                </c:pt>
                <c:pt idx="23982">
                  <c:v>1.20059</c:v>
                </c:pt>
                <c:pt idx="23983">
                  <c:v>1.6202399999999999</c:v>
                </c:pt>
                <c:pt idx="23984">
                  <c:v>1.83243</c:v>
                </c:pt>
                <c:pt idx="23985">
                  <c:v>1.2763500000000001</c:v>
                </c:pt>
                <c:pt idx="23986">
                  <c:v>1.8904799999999999</c:v>
                </c:pt>
                <c:pt idx="23987">
                  <c:v>1.18564</c:v>
                </c:pt>
                <c:pt idx="23988">
                  <c:v>3.3647999999999998</c:v>
                </c:pt>
                <c:pt idx="23989">
                  <c:v>1.04505</c:v>
                </c:pt>
                <c:pt idx="23990">
                  <c:v>0.90632500000000005</c:v>
                </c:pt>
                <c:pt idx="23991">
                  <c:v>0.74910200000000005</c:v>
                </c:pt>
                <c:pt idx="23992">
                  <c:v>0.59220300000000003</c:v>
                </c:pt>
                <c:pt idx="23993">
                  <c:v>0.52928900000000001</c:v>
                </c:pt>
                <c:pt idx="23994">
                  <c:v>0.62389899999999998</c:v>
                </c:pt>
                <c:pt idx="23995">
                  <c:v>0.75112000000000001</c:v>
                </c:pt>
                <c:pt idx="23996">
                  <c:v>0.80101</c:v>
                </c:pt>
                <c:pt idx="23997">
                  <c:v>0.84937300000000004</c:v>
                </c:pt>
                <c:pt idx="23998">
                  <c:v>0.84840099999999996</c:v>
                </c:pt>
                <c:pt idx="23999">
                  <c:v>0.77125600000000005</c:v>
                </c:pt>
                <c:pt idx="24000">
                  <c:v>0.69249700000000003</c:v>
                </c:pt>
                <c:pt idx="24001">
                  <c:v>0.63910299999999998</c:v>
                </c:pt>
                <c:pt idx="24002">
                  <c:v>0.60774600000000001</c:v>
                </c:pt>
                <c:pt idx="24003">
                  <c:v>0.70857300000000001</c:v>
                </c:pt>
                <c:pt idx="24004">
                  <c:v>0.94453900000000002</c:v>
                </c:pt>
                <c:pt idx="24005">
                  <c:v>1.1256600000000001</c:v>
                </c:pt>
                <c:pt idx="24006">
                  <c:v>1.1493199999999999</c:v>
                </c:pt>
                <c:pt idx="24007">
                  <c:v>1.02386</c:v>
                </c:pt>
                <c:pt idx="24008">
                  <c:v>0.92214499999999999</c:v>
                </c:pt>
                <c:pt idx="24009">
                  <c:v>1.0247599999999999</c:v>
                </c:pt>
                <c:pt idx="24010">
                  <c:v>1.3002899999999999</c:v>
                </c:pt>
                <c:pt idx="24011">
                  <c:v>1.60578</c:v>
                </c:pt>
                <c:pt idx="24012">
                  <c:v>1.8115699999999999</c:v>
                </c:pt>
                <c:pt idx="24013">
                  <c:v>1.7610699999999999</c:v>
                </c:pt>
                <c:pt idx="24014">
                  <c:v>1.37917</c:v>
                </c:pt>
                <c:pt idx="24015">
                  <c:v>0.97000799999999998</c:v>
                </c:pt>
                <c:pt idx="24016">
                  <c:v>0.86427200000000004</c:v>
                </c:pt>
                <c:pt idx="24017">
                  <c:v>1.0778000000000001</c:v>
                </c:pt>
                <c:pt idx="24018">
                  <c:v>1.26607</c:v>
                </c:pt>
                <c:pt idx="24019">
                  <c:v>1.2939799999999999</c:v>
                </c:pt>
                <c:pt idx="24020">
                  <c:v>1.4695400000000001</c:v>
                </c:pt>
                <c:pt idx="24021">
                  <c:v>1.59459</c:v>
                </c:pt>
                <c:pt idx="24022">
                  <c:v>1.4240999999999999</c:v>
                </c:pt>
                <c:pt idx="24023">
                  <c:v>1.1157600000000001</c:v>
                </c:pt>
                <c:pt idx="24024">
                  <c:v>0.89305599999999996</c:v>
                </c:pt>
                <c:pt idx="24025">
                  <c:v>0.73280100000000004</c:v>
                </c:pt>
                <c:pt idx="24026">
                  <c:v>0.58787699999999998</c:v>
                </c:pt>
                <c:pt idx="24027">
                  <c:v>0.51089200000000001</c:v>
                </c:pt>
                <c:pt idx="24028">
                  <c:v>0.49398199999999998</c:v>
                </c:pt>
                <c:pt idx="24029">
                  <c:v>0.52344800000000002</c:v>
                </c:pt>
                <c:pt idx="24030">
                  <c:v>0.60891799999999996</c:v>
                </c:pt>
                <c:pt idx="24031">
                  <c:v>0.75261199999999995</c:v>
                </c:pt>
                <c:pt idx="24032">
                  <c:v>0.80303599999999997</c:v>
                </c:pt>
                <c:pt idx="24033">
                  <c:v>0.70671600000000001</c:v>
                </c:pt>
                <c:pt idx="24034">
                  <c:v>0.68647800000000003</c:v>
                </c:pt>
                <c:pt idx="24035">
                  <c:v>0.696191</c:v>
                </c:pt>
                <c:pt idx="24036">
                  <c:v>0.64002599999999998</c:v>
                </c:pt>
                <c:pt idx="24037">
                  <c:v>0.65446400000000005</c:v>
                </c:pt>
                <c:pt idx="24038">
                  <c:v>0.73449200000000003</c:v>
                </c:pt>
                <c:pt idx="24039">
                  <c:v>0.70194500000000004</c:v>
                </c:pt>
                <c:pt idx="24040">
                  <c:v>0.61985000000000001</c:v>
                </c:pt>
                <c:pt idx="24041">
                  <c:v>0.74911000000000005</c:v>
                </c:pt>
                <c:pt idx="24042">
                  <c:v>1.1109199999999999</c:v>
                </c:pt>
                <c:pt idx="24043">
                  <c:v>1.3596699999999999</c:v>
                </c:pt>
                <c:pt idx="24044">
                  <c:v>1.2324200000000001</c:v>
                </c:pt>
                <c:pt idx="24045">
                  <c:v>0.94892100000000001</c:v>
                </c:pt>
                <c:pt idx="24046">
                  <c:v>0.71319399999999999</c:v>
                </c:pt>
                <c:pt idx="24047">
                  <c:v>0.53835500000000003</c:v>
                </c:pt>
                <c:pt idx="24048">
                  <c:v>0.46858</c:v>
                </c:pt>
                <c:pt idx="24049">
                  <c:v>0.47190399999999999</c:v>
                </c:pt>
                <c:pt idx="24050">
                  <c:v>0.55443299999999995</c:v>
                </c:pt>
                <c:pt idx="24051">
                  <c:v>0.76170199999999999</c:v>
                </c:pt>
                <c:pt idx="24052">
                  <c:v>0.95266200000000001</c:v>
                </c:pt>
                <c:pt idx="24053">
                  <c:v>0.95501000000000003</c:v>
                </c:pt>
                <c:pt idx="24054">
                  <c:v>0.86878500000000003</c:v>
                </c:pt>
                <c:pt idx="24055">
                  <c:v>0.82152599999999998</c:v>
                </c:pt>
                <c:pt idx="24056">
                  <c:v>0.80844400000000005</c:v>
                </c:pt>
                <c:pt idx="24057">
                  <c:v>0.81590200000000002</c:v>
                </c:pt>
                <c:pt idx="24058">
                  <c:v>0.99257899999999999</c:v>
                </c:pt>
                <c:pt idx="24059">
                  <c:v>1.2154499999999999</c:v>
                </c:pt>
                <c:pt idx="24060">
                  <c:v>1.23621</c:v>
                </c:pt>
                <c:pt idx="24061">
                  <c:v>1.1455299999999999</c:v>
                </c:pt>
                <c:pt idx="24062">
                  <c:v>1.0801799999999999</c:v>
                </c:pt>
                <c:pt idx="24063">
                  <c:v>0.91115199999999996</c:v>
                </c:pt>
                <c:pt idx="24064">
                  <c:v>0.74012299999999998</c:v>
                </c:pt>
                <c:pt idx="24065">
                  <c:v>0.75251000000000001</c:v>
                </c:pt>
                <c:pt idx="24066">
                  <c:v>0.93950500000000003</c:v>
                </c:pt>
                <c:pt idx="24067">
                  <c:v>1.0924100000000001</c:v>
                </c:pt>
                <c:pt idx="24068">
                  <c:v>1.1274999999999999</c:v>
                </c:pt>
                <c:pt idx="24069">
                  <c:v>1.2738499999999999</c:v>
                </c:pt>
                <c:pt idx="24070">
                  <c:v>1.64297</c:v>
                </c:pt>
                <c:pt idx="24071">
                  <c:v>2.0364599999999999</c:v>
                </c:pt>
                <c:pt idx="24072">
                  <c:v>2.2113900000000002</c:v>
                </c:pt>
                <c:pt idx="24073">
                  <c:v>2.1554500000000001</c:v>
                </c:pt>
                <c:pt idx="24074">
                  <c:v>1.8643700000000001</c:v>
                </c:pt>
                <c:pt idx="24075">
                  <c:v>1.5004500000000001</c:v>
                </c:pt>
                <c:pt idx="24076">
                  <c:v>1.3986099999999999</c:v>
                </c:pt>
                <c:pt idx="24077">
                  <c:v>1.34209</c:v>
                </c:pt>
                <c:pt idx="24078">
                  <c:v>1.2493000000000001</c:v>
                </c:pt>
                <c:pt idx="24079">
                  <c:v>1.2714099999999999</c:v>
                </c:pt>
                <c:pt idx="24080">
                  <c:v>1.29139</c:v>
                </c:pt>
                <c:pt idx="24081">
                  <c:v>1.20461</c:v>
                </c:pt>
                <c:pt idx="24082">
                  <c:v>1.1235999999999999</c:v>
                </c:pt>
                <c:pt idx="24083">
                  <c:v>1.0493699999999999</c:v>
                </c:pt>
                <c:pt idx="24084">
                  <c:v>1.0522</c:v>
                </c:pt>
                <c:pt idx="24085">
                  <c:v>1.15486</c:v>
                </c:pt>
                <c:pt idx="24086">
                  <c:v>1.2249099999999999</c:v>
                </c:pt>
                <c:pt idx="24087">
                  <c:v>1.2179</c:v>
                </c:pt>
                <c:pt idx="24088">
                  <c:v>1.1085799999999999</c:v>
                </c:pt>
                <c:pt idx="24089">
                  <c:v>0.90913699999999997</c:v>
                </c:pt>
                <c:pt idx="24090">
                  <c:v>0.77346700000000002</c:v>
                </c:pt>
                <c:pt idx="24091">
                  <c:v>0.68068399999999996</c:v>
                </c:pt>
                <c:pt idx="24092">
                  <c:v>0.63850899999999999</c:v>
                </c:pt>
                <c:pt idx="24093">
                  <c:v>0.684554</c:v>
                </c:pt>
                <c:pt idx="24094">
                  <c:v>0.70593899999999998</c:v>
                </c:pt>
                <c:pt idx="24095">
                  <c:v>0.61446100000000003</c:v>
                </c:pt>
                <c:pt idx="24096">
                  <c:v>0.577372</c:v>
                </c:pt>
                <c:pt idx="24097">
                  <c:v>0.66497899999999999</c:v>
                </c:pt>
                <c:pt idx="24098">
                  <c:v>0.77045799999999998</c:v>
                </c:pt>
                <c:pt idx="24099">
                  <c:v>0.851692</c:v>
                </c:pt>
                <c:pt idx="24100">
                  <c:v>0.92851399999999995</c:v>
                </c:pt>
                <c:pt idx="24101">
                  <c:v>0.85758199999999996</c:v>
                </c:pt>
                <c:pt idx="24102">
                  <c:v>0.664188</c:v>
                </c:pt>
                <c:pt idx="24103">
                  <c:v>0.61516199999999999</c:v>
                </c:pt>
                <c:pt idx="24104">
                  <c:v>0.77526300000000004</c:v>
                </c:pt>
                <c:pt idx="24105">
                  <c:v>1.0731900000000001</c:v>
                </c:pt>
                <c:pt idx="24106">
                  <c:v>1.3515699999999999</c:v>
                </c:pt>
                <c:pt idx="24107">
                  <c:v>1.5886199999999999</c:v>
                </c:pt>
                <c:pt idx="24108">
                  <c:v>1.61405</c:v>
                </c:pt>
                <c:pt idx="24109">
                  <c:v>1.39974</c:v>
                </c:pt>
                <c:pt idx="24110">
                  <c:v>1.1439999999999999</c:v>
                </c:pt>
                <c:pt idx="24111">
                  <c:v>0.83896099999999996</c:v>
                </c:pt>
                <c:pt idx="24112">
                  <c:v>0.63119700000000001</c:v>
                </c:pt>
                <c:pt idx="24113">
                  <c:v>0.56081099999999995</c:v>
                </c:pt>
                <c:pt idx="24114">
                  <c:v>0.52603</c:v>
                </c:pt>
                <c:pt idx="24115">
                  <c:v>0.52231300000000003</c:v>
                </c:pt>
                <c:pt idx="24116">
                  <c:v>0.57493099999999997</c:v>
                </c:pt>
                <c:pt idx="24117">
                  <c:v>0.64218799999999998</c:v>
                </c:pt>
                <c:pt idx="24118">
                  <c:v>0.59020899999999998</c:v>
                </c:pt>
                <c:pt idx="24119">
                  <c:v>0.482379</c:v>
                </c:pt>
                <c:pt idx="24120">
                  <c:v>0.466777</c:v>
                </c:pt>
                <c:pt idx="24121">
                  <c:v>0.56348200000000004</c:v>
                </c:pt>
                <c:pt idx="24122">
                  <c:v>0.75586500000000001</c:v>
                </c:pt>
                <c:pt idx="24123">
                  <c:v>0.96319600000000005</c:v>
                </c:pt>
                <c:pt idx="24124">
                  <c:v>1.1095900000000001</c:v>
                </c:pt>
                <c:pt idx="24125">
                  <c:v>1.1656500000000001</c:v>
                </c:pt>
                <c:pt idx="24126">
                  <c:v>1.29789</c:v>
                </c:pt>
                <c:pt idx="24127">
                  <c:v>1.53237</c:v>
                </c:pt>
                <c:pt idx="24128">
                  <c:v>1.5115700000000001</c:v>
                </c:pt>
                <c:pt idx="24129">
                  <c:v>1.1557900000000001</c:v>
                </c:pt>
                <c:pt idx="24130">
                  <c:v>0.84743400000000002</c:v>
                </c:pt>
                <c:pt idx="24131">
                  <c:v>0.779609</c:v>
                </c:pt>
                <c:pt idx="24132">
                  <c:v>0.835202</c:v>
                </c:pt>
                <c:pt idx="24133">
                  <c:v>0.860819</c:v>
                </c:pt>
                <c:pt idx="24134">
                  <c:v>0.91641399999999995</c:v>
                </c:pt>
                <c:pt idx="24135">
                  <c:v>1.1251599999999999</c:v>
                </c:pt>
                <c:pt idx="24136">
                  <c:v>1.40541</c:v>
                </c:pt>
                <c:pt idx="24137">
                  <c:v>1.66631</c:v>
                </c:pt>
                <c:pt idx="24138">
                  <c:v>1.8647199999999999</c:v>
                </c:pt>
                <c:pt idx="24139">
                  <c:v>1.94485</c:v>
                </c:pt>
                <c:pt idx="24140">
                  <c:v>1.7530699999999999</c:v>
                </c:pt>
                <c:pt idx="24141">
                  <c:v>1.36368</c:v>
                </c:pt>
                <c:pt idx="24142">
                  <c:v>1.00152</c:v>
                </c:pt>
                <c:pt idx="24143">
                  <c:v>0.79739199999999999</c:v>
                </c:pt>
                <c:pt idx="24144">
                  <c:v>0.68257400000000001</c:v>
                </c:pt>
                <c:pt idx="24145">
                  <c:v>0.60251699999999997</c:v>
                </c:pt>
                <c:pt idx="24146">
                  <c:v>0.53486800000000001</c:v>
                </c:pt>
                <c:pt idx="24147">
                  <c:v>0.495143</c:v>
                </c:pt>
                <c:pt idx="24148">
                  <c:v>0.53652999999999995</c:v>
                </c:pt>
                <c:pt idx="24149">
                  <c:v>0.62028300000000003</c:v>
                </c:pt>
                <c:pt idx="24150">
                  <c:v>0.67299500000000001</c:v>
                </c:pt>
                <c:pt idx="24151">
                  <c:v>0.650864</c:v>
                </c:pt>
                <c:pt idx="24152">
                  <c:v>0.62439100000000003</c:v>
                </c:pt>
                <c:pt idx="24153">
                  <c:v>0.62454600000000005</c:v>
                </c:pt>
                <c:pt idx="24154">
                  <c:v>0.59692100000000003</c:v>
                </c:pt>
                <c:pt idx="24155">
                  <c:v>0.59759499999999999</c:v>
                </c:pt>
                <c:pt idx="24156">
                  <c:v>0.60331199999999996</c:v>
                </c:pt>
                <c:pt idx="24157">
                  <c:v>0.57375200000000004</c:v>
                </c:pt>
                <c:pt idx="24158">
                  <c:v>0.52520699999999998</c:v>
                </c:pt>
                <c:pt idx="24159">
                  <c:v>0.48177500000000001</c:v>
                </c:pt>
                <c:pt idx="24160">
                  <c:v>0.48998700000000001</c:v>
                </c:pt>
                <c:pt idx="24161">
                  <c:v>0.55504900000000001</c:v>
                </c:pt>
                <c:pt idx="24162">
                  <c:v>0.60772700000000002</c:v>
                </c:pt>
                <c:pt idx="24163">
                  <c:v>0.680369</c:v>
                </c:pt>
                <c:pt idx="24164">
                  <c:v>0.84679000000000004</c:v>
                </c:pt>
                <c:pt idx="24165">
                  <c:v>1.01264</c:v>
                </c:pt>
                <c:pt idx="24166">
                  <c:v>1.0066200000000001</c:v>
                </c:pt>
                <c:pt idx="24167">
                  <c:v>0.84055400000000002</c:v>
                </c:pt>
                <c:pt idx="24168">
                  <c:v>0.63139000000000001</c:v>
                </c:pt>
                <c:pt idx="24169">
                  <c:v>0.47095700000000001</c:v>
                </c:pt>
                <c:pt idx="24170">
                  <c:v>0.458758</c:v>
                </c:pt>
                <c:pt idx="24171">
                  <c:v>0.62747200000000003</c:v>
                </c:pt>
                <c:pt idx="24172">
                  <c:v>0.96894800000000003</c:v>
                </c:pt>
                <c:pt idx="24173">
                  <c:v>1.36734</c:v>
                </c:pt>
                <c:pt idx="24174">
                  <c:v>1.59015</c:v>
                </c:pt>
                <c:pt idx="24175">
                  <c:v>1.46262</c:v>
                </c:pt>
                <c:pt idx="24176">
                  <c:v>1.1628400000000001</c:v>
                </c:pt>
                <c:pt idx="24177">
                  <c:v>0.96730099999999997</c:v>
                </c:pt>
                <c:pt idx="24178">
                  <c:v>0.91981400000000002</c:v>
                </c:pt>
                <c:pt idx="24179">
                  <c:v>0.93206299999999997</c:v>
                </c:pt>
                <c:pt idx="24180">
                  <c:v>0.86393500000000001</c:v>
                </c:pt>
                <c:pt idx="24181">
                  <c:v>0.78441700000000003</c:v>
                </c:pt>
                <c:pt idx="24182">
                  <c:v>0.75075800000000004</c:v>
                </c:pt>
                <c:pt idx="24183">
                  <c:v>0.71432099999999998</c:v>
                </c:pt>
                <c:pt idx="24184">
                  <c:v>0.71829200000000004</c:v>
                </c:pt>
                <c:pt idx="24185">
                  <c:v>0.77864999999999995</c:v>
                </c:pt>
                <c:pt idx="24186">
                  <c:v>0.807616</c:v>
                </c:pt>
                <c:pt idx="24187">
                  <c:v>0.79145399999999999</c:v>
                </c:pt>
                <c:pt idx="24188">
                  <c:v>0.85073799999999999</c:v>
                </c:pt>
                <c:pt idx="24189">
                  <c:v>0.90265799999999996</c:v>
                </c:pt>
                <c:pt idx="24190">
                  <c:v>0.87634800000000002</c:v>
                </c:pt>
                <c:pt idx="24191">
                  <c:v>0.85388799999999998</c:v>
                </c:pt>
                <c:pt idx="24192">
                  <c:v>0.84022699999999995</c:v>
                </c:pt>
                <c:pt idx="24193">
                  <c:v>0.786381</c:v>
                </c:pt>
                <c:pt idx="24194">
                  <c:v>0.75578000000000001</c:v>
                </c:pt>
                <c:pt idx="24195">
                  <c:v>0.78752800000000001</c:v>
                </c:pt>
                <c:pt idx="24196">
                  <c:v>0.86017100000000002</c:v>
                </c:pt>
                <c:pt idx="24197">
                  <c:v>0.91443700000000006</c:v>
                </c:pt>
                <c:pt idx="24198">
                  <c:v>0.91016900000000001</c:v>
                </c:pt>
                <c:pt idx="24199">
                  <c:v>0.884154</c:v>
                </c:pt>
                <c:pt idx="24200">
                  <c:v>0.89682099999999998</c:v>
                </c:pt>
                <c:pt idx="24201">
                  <c:v>0.98128700000000002</c:v>
                </c:pt>
                <c:pt idx="24202">
                  <c:v>1.21807</c:v>
                </c:pt>
                <c:pt idx="24203">
                  <c:v>1.4085000000000001</c:v>
                </c:pt>
                <c:pt idx="24204">
                  <c:v>1.38462</c:v>
                </c:pt>
                <c:pt idx="24205">
                  <c:v>1.3711199999999999</c:v>
                </c:pt>
                <c:pt idx="24206">
                  <c:v>1.4158599999999999</c:v>
                </c:pt>
                <c:pt idx="24207">
                  <c:v>1.41005</c:v>
                </c:pt>
                <c:pt idx="24208">
                  <c:v>1.2646599999999999</c:v>
                </c:pt>
                <c:pt idx="24209">
                  <c:v>1.09927</c:v>
                </c:pt>
                <c:pt idx="24210">
                  <c:v>1.0403500000000001</c:v>
                </c:pt>
                <c:pt idx="24211">
                  <c:v>0.98899599999999999</c:v>
                </c:pt>
                <c:pt idx="24212">
                  <c:v>0.87518200000000002</c:v>
                </c:pt>
                <c:pt idx="24213">
                  <c:v>0.76771299999999998</c:v>
                </c:pt>
                <c:pt idx="24214">
                  <c:v>0.69129399999999996</c:v>
                </c:pt>
                <c:pt idx="24215">
                  <c:v>0.679647</c:v>
                </c:pt>
                <c:pt idx="24216">
                  <c:v>0.81115899999999996</c:v>
                </c:pt>
                <c:pt idx="24217">
                  <c:v>1.0004999999999999</c:v>
                </c:pt>
                <c:pt idx="24218">
                  <c:v>0.97958500000000004</c:v>
                </c:pt>
                <c:pt idx="24219">
                  <c:v>0.80447199999999996</c:v>
                </c:pt>
                <c:pt idx="24220">
                  <c:v>0.74676299999999995</c:v>
                </c:pt>
                <c:pt idx="24221">
                  <c:v>0.79025100000000004</c:v>
                </c:pt>
                <c:pt idx="24222">
                  <c:v>0.91179500000000002</c:v>
                </c:pt>
                <c:pt idx="24223">
                  <c:v>1.1169199999999999</c:v>
                </c:pt>
                <c:pt idx="24224">
                  <c:v>1.2252400000000001</c:v>
                </c:pt>
                <c:pt idx="24225">
                  <c:v>1.0675300000000001</c:v>
                </c:pt>
                <c:pt idx="24226">
                  <c:v>0.81899</c:v>
                </c:pt>
                <c:pt idx="24227">
                  <c:v>0.64928600000000003</c:v>
                </c:pt>
                <c:pt idx="24228">
                  <c:v>0.54927000000000004</c:v>
                </c:pt>
                <c:pt idx="24229">
                  <c:v>0.53004099999999998</c:v>
                </c:pt>
                <c:pt idx="24230">
                  <c:v>0.61538300000000001</c:v>
                </c:pt>
                <c:pt idx="24231">
                  <c:v>0.80508400000000002</c:v>
                </c:pt>
                <c:pt idx="24232">
                  <c:v>1.08342</c:v>
                </c:pt>
                <c:pt idx="24233">
                  <c:v>1.4335800000000001</c:v>
                </c:pt>
                <c:pt idx="24234">
                  <c:v>1.70191</c:v>
                </c:pt>
                <c:pt idx="24235">
                  <c:v>1.7410099999999999</c:v>
                </c:pt>
                <c:pt idx="24236">
                  <c:v>1.5983499999999999</c:v>
                </c:pt>
                <c:pt idx="24237">
                  <c:v>1.4126099999999999</c:v>
                </c:pt>
                <c:pt idx="24238">
                  <c:v>1.3226</c:v>
                </c:pt>
                <c:pt idx="24239">
                  <c:v>1.4628399999999999</c:v>
                </c:pt>
                <c:pt idx="24240">
                  <c:v>1.7616499999999999</c:v>
                </c:pt>
                <c:pt idx="24241">
                  <c:v>2.1398000000000001</c:v>
                </c:pt>
                <c:pt idx="24242">
                  <c:v>2.4728599999999998</c:v>
                </c:pt>
                <c:pt idx="24243">
                  <c:v>2.57823</c:v>
                </c:pt>
                <c:pt idx="24244">
                  <c:v>2.2953600000000001</c:v>
                </c:pt>
                <c:pt idx="24245">
                  <c:v>1.7730600000000001</c:v>
                </c:pt>
                <c:pt idx="24246">
                  <c:v>1.3585100000000001</c:v>
                </c:pt>
                <c:pt idx="24247">
                  <c:v>1.0921000000000001</c:v>
                </c:pt>
                <c:pt idx="24248">
                  <c:v>0.87101499999999998</c:v>
                </c:pt>
                <c:pt idx="24249">
                  <c:v>0.68132300000000001</c:v>
                </c:pt>
                <c:pt idx="24250">
                  <c:v>0.55089399999999999</c:v>
                </c:pt>
                <c:pt idx="24251">
                  <c:v>0.49662099999999998</c:v>
                </c:pt>
                <c:pt idx="24252">
                  <c:v>0.51985599999999998</c:v>
                </c:pt>
                <c:pt idx="24253">
                  <c:v>0.59928800000000004</c:v>
                </c:pt>
                <c:pt idx="24254">
                  <c:v>0.70787999999999995</c:v>
                </c:pt>
                <c:pt idx="24255">
                  <c:v>0.76814400000000005</c:v>
                </c:pt>
                <c:pt idx="24256">
                  <c:v>0.74043400000000004</c:v>
                </c:pt>
                <c:pt idx="24257">
                  <c:v>0.73816899999999996</c:v>
                </c:pt>
                <c:pt idx="24258">
                  <c:v>0.85097699999999998</c:v>
                </c:pt>
                <c:pt idx="24259">
                  <c:v>1.06073</c:v>
                </c:pt>
                <c:pt idx="24260">
                  <c:v>1.2096</c:v>
                </c:pt>
                <c:pt idx="24261">
                  <c:v>1.1313500000000001</c:v>
                </c:pt>
                <c:pt idx="24262">
                  <c:v>0.93913599999999997</c:v>
                </c:pt>
                <c:pt idx="24263">
                  <c:v>0.81212300000000004</c:v>
                </c:pt>
                <c:pt idx="24264">
                  <c:v>0.81494200000000006</c:v>
                </c:pt>
                <c:pt idx="24265">
                  <c:v>0.87721899999999997</c:v>
                </c:pt>
                <c:pt idx="24266">
                  <c:v>0.913331</c:v>
                </c:pt>
                <c:pt idx="24267">
                  <c:v>0.91241099999999997</c:v>
                </c:pt>
                <c:pt idx="24268">
                  <c:v>0.88293100000000002</c:v>
                </c:pt>
                <c:pt idx="24269">
                  <c:v>0.90907099999999996</c:v>
                </c:pt>
                <c:pt idx="24270">
                  <c:v>1.0038400000000001</c:v>
                </c:pt>
                <c:pt idx="24271">
                  <c:v>1.0486800000000001</c:v>
                </c:pt>
                <c:pt idx="24272">
                  <c:v>1.06687</c:v>
                </c:pt>
                <c:pt idx="24273">
                  <c:v>1.1376500000000001</c:v>
                </c:pt>
                <c:pt idx="24274">
                  <c:v>1.16326</c:v>
                </c:pt>
                <c:pt idx="24275">
                  <c:v>1.09911</c:v>
                </c:pt>
                <c:pt idx="24276">
                  <c:v>1.09032</c:v>
                </c:pt>
                <c:pt idx="24277">
                  <c:v>1.0817300000000001</c:v>
                </c:pt>
                <c:pt idx="24278">
                  <c:v>1.1008500000000001</c:v>
                </c:pt>
                <c:pt idx="24279">
                  <c:v>1.1719999999999999</c:v>
                </c:pt>
                <c:pt idx="24280">
                  <c:v>1.0888599999999999</c:v>
                </c:pt>
                <c:pt idx="24281">
                  <c:v>0.918713</c:v>
                </c:pt>
                <c:pt idx="24282">
                  <c:v>0.87431899999999996</c:v>
                </c:pt>
                <c:pt idx="24283">
                  <c:v>0.92090700000000003</c:v>
                </c:pt>
                <c:pt idx="24284">
                  <c:v>0.930199</c:v>
                </c:pt>
                <c:pt idx="24285">
                  <c:v>0.87067799999999995</c:v>
                </c:pt>
                <c:pt idx="24286">
                  <c:v>0.81268300000000004</c:v>
                </c:pt>
                <c:pt idx="24287">
                  <c:v>0.97836299999999998</c:v>
                </c:pt>
                <c:pt idx="24288">
                  <c:v>1.15876</c:v>
                </c:pt>
                <c:pt idx="24289">
                  <c:v>1.09344</c:v>
                </c:pt>
                <c:pt idx="24290">
                  <c:v>1.02312</c:v>
                </c:pt>
                <c:pt idx="24291">
                  <c:v>1.0777300000000001</c:v>
                </c:pt>
                <c:pt idx="24292">
                  <c:v>1.0784199999999999</c:v>
                </c:pt>
                <c:pt idx="24293">
                  <c:v>0.98163199999999995</c:v>
                </c:pt>
                <c:pt idx="24294">
                  <c:v>0.89285099999999995</c:v>
                </c:pt>
                <c:pt idx="24295">
                  <c:v>0.89594399999999996</c:v>
                </c:pt>
                <c:pt idx="24296">
                  <c:v>1.0421</c:v>
                </c:pt>
                <c:pt idx="24297">
                  <c:v>1.1264000000000001</c:v>
                </c:pt>
                <c:pt idx="24298">
                  <c:v>1.0301199999999999</c:v>
                </c:pt>
                <c:pt idx="24299">
                  <c:v>0.96248999999999996</c:v>
                </c:pt>
                <c:pt idx="24300">
                  <c:v>0.99285800000000002</c:v>
                </c:pt>
                <c:pt idx="24301">
                  <c:v>1.0636699999999999</c:v>
                </c:pt>
                <c:pt idx="24302">
                  <c:v>1.1349199999999999</c:v>
                </c:pt>
                <c:pt idx="24303">
                  <c:v>1.256</c:v>
                </c:pt>
                <c:pt idx="24304">
                  <c:v>1.6016600000000001</c:v>
                </c:pt>
                <c:pt idx="24305">
                  <c:v>2.1265299999999998</c:v>
                </c:pt>
                <c:pt idx="24306">
                  <c:v>2.5249799999999998</c:v>
                </c:pt>
                <c:pt idx="24307">
                  <c:v>2.7561100000000001</c:v>
                </c:pt>
                <c:pt idx="24308">
                  <c:v>3.13348</c:v>
                </c:pt>
                <c:pt idx="24309">
                  <c:v>3.3462900000000002</c:v>
                </c:pt>
                <c:pt idx="24310">
                  <c:v>3.21746</c:v>
                </c:pt>
                <c:pt idx="24311">
                  <c:v>3.0275599999999998</c:v>
                </c:pt>
                <c:pt idx="24312">
                  <c:v>2.8313000000000001</c:v>
                </c:pt>
                <c:pt idx="24313">
                  <c:v>2.8487300000000002</c:v>
                </c:pt>
                <c:pt idx="24314">
                  <c:v>3.0495899999999998</c:v>
                </c:pt>
                <c:pt idx="24315">
                  <c:v>3.06379</c:v>
                </c:pt>
                <c:pt idx="24316">
                  <c:v>2.9326500000000002</c:v>
                </c:pt>
                <c:pt idx="24317">
                  <c:v>2.91588</c:v>
                </c:pt>
                <c:pt idx="24318">
                  <c:v>3.11842</c:v>
                </c:pt>
                <c:pt idx="24319">
                  <c:v>3.1735799999999998</c:v>
                </c:pt>
                <c:pt idx="24320">
                  <c:v>2.8314599999999999</c:v>
                </c:pt>
                <c:pt idx="24321">
                  <c:v>2.5261300000000002</c:v>
                </c:pt>
                <c:pt idx="24322">
                  <c:v>2.25867</c:v>
                </c:pt>
                <c:pt idx="24323">
                  <c:v>2.11551</c:v>
                </c:pt>
                <c:pt idx="24324">
                  <c:v>2.0198999999999998</c:v>
                </c:pt>
                <c:pt idx="24325">
                  <c:v>1.84958</c:v>
                </c:pt>
                <c:pt idx="24326">
                  <c:v>1.65021</c:v>
                </c:pt>
                <c:pt idx="24327">
                  <c:v>1.47298</c:v>
                </c:pt>
                <c:pt idx="24328">
                  <c:v>1.3443400000000001</c:v>
                </c:pt>
                <c:pt idx="24329">
                  <c:v>1.33094</c:v>
                </c:pt>
                <c:pt idx="24330">
                  <c:v>1.5056799999999999</c:v>
                </c:pt>
                <c:pt idx="24331">
                  <c:v>1.6333200000000001</c:v>
                </c:pt>
                <c:pt idx="24332">
                  <c:v>1.5025599999999999</c:v>
                </c:pt>
                <c:pt idx="24333">
                  <c:v>1.24264</c:v>
                </c:pt>
                <c:pt idx="24334">
                  <c:v>1.14012</c:v>
                </c:pt>
                <c:pt idx="24335">
                  <c:v>1.19672</c:v>
                </c:pt>
                <c:pt idx="24336">
                  <c:v>1.1593199999999999</c:v>
                </c:pt>
                <c:pt idx="24337">
                  <c:v>1.03454</c:v>
                </c:pt>
                <c:pt idx="24338">
                  <c:v>0.95538900000000004</c:v>
                </c:pt>
                <c:pt idx="24339">
                  <c:v>0.88890100000000005</c:v>
                </c:pt>
                <c:pt idx="24340">
                  <c:v>0.78493400000000002</c:v>
                </c:pt>
                <c:pt idx="24341">
                  <c:v>0.72862800000000005</c:v>
                </c:pt>
                <c:pt idx="24342">
                  <c:v>0.74282899999999996</c:v>
                </c:pt>
                <c:pt idx="24343">
                  <c:v>0.79635699999999998</c:v>
                </c:pt>
                <c:pt idx="24344">
                  <c:v>0.87523799999999996</c:v>
                </c:pt>
                <c:pt idx="24345">
                  <c:v>1.0299499999999999</c:v>
                </c:pt>
                <c:pt idx="24346">
                  <c:v>1.16031</c:v>
                </c:pt>
                <c:pt idx="24347">
                  <c:v>1.15757</c:v>
                </c:pt>
                <c:pt idx="24348">
                  <c:v>1.0745</c:v>
                </c:pt>
                <c:pt idx="24349">
                  <c:v>1.0303599999999999</c:v>
                </c:pt>
                <c:pt idx="24350">
                  <c:v>0.92245900000000003</c:v>
                </c:pt>
                <c:pt idx="24351">
                  <c:v>0.73395500000000002</c:v>
                </c:pt>
                <c:pt idx="24352">
                  <c:v>0.56770699999999996</c:v>
                </c:pt>
                <c:pt idx="24353">
                  <c:v>0.48329699999999998</c:v>
                </c:pt>
                <c:pt idx="24354">
                  <c:v>0.46834700000000001</c:v>
                </c:pt>
                <c:pt idx="24355">
                  <c:v>0.52165899999999998</c:v>
                </c:pt>
                <c:pt idx="24356">
                  <c:v>0.605908</c:v>
                </c:pt>
                <c:pt idx="24357">
                  <c:v>0.73910500000000001</c:v>
                </c:pt>
                <c:pt idx="24358">
                  <c:v>0.93006699999999998</c:v>
                </c:pt>
                <c:pt idx="24359">
                  <c:v>1.0561799999999999</c:v>
                </c:pt>
                <c:pt idx="24360">
                  <c:v>1.05165</c:v>
                </c:pt>
                <c:pt idx="24361">
                  <c:v>0.93081899999999995</c:v>
                </c:pt>
                <c:pt idx="24362">
                  <c:v>0.77852699999999997</c:v>
                </c:pt>
                <c:pt idx="24363">
                  <c:v>0.74815100000000001</c:v>
                </c:pt>
                <c:pt idx="24364">
                  <c:v>0.88728099999999999</c:v>
                </c:pt>
                <c:pt idx="24365">
                  <c:v>1.0130600000000001</c:v>
                </c:pt>
                <c:pt idx="24366">
                  <c:v>0.99090199999999995</c:v>
                </c:pt>
                <c:pt idx="24367">
                  <c:v>0.88104400000000005</c:v>
                </c:pt>
                <c:pt idx="24368">
                  <c:v>0.80232300000000001</c:v>
                </c:pt>
                <c:pt idx="24369">
                  <c:v>0.82899</c:v>
                </c:pt>
                <c:pt idx="24370">
                  <c:v>0.80366499999999996</c:v>
                </c:pt>
                <c:pt idx="24371">
                  <c:v>0.74753199999999997</c:v>
                </c:pt>
                <c:pt idx="24372">
                  <c:v>0.83983399999999997</c:v>
                </c:pt>
                <c:pt idx="24373">
                  <c:v>1.01875</c:v>
                </c:pt>
                <c:pt idx="24374">
                  <c:v>1.00579</c:v>
                </c:pt>
                <c:pt idx="24375">
                  <c:v>0.80914699999999995</c:v>
                </c:pt>
                <c:pt idx="24376">
                  <c:v>0.70691700000000002</c:v>
                </c:pt>
                <c:pt idx="24377">
                  <c:v>0.72670299999999999</c:v>
                </c:pt>
                <c:pt idx="24378">
                  <c:v>0.79212800000000005</c:v>
                </c:pt>
                <c:pt idx="24379">
                  <c:v>0.81479100000000004</c:v>
                </c:pt>
                <c:pt idx="24380">
                  <c:v>0.74268999999999996</c:v>
                </c:pt>
                <c:pt idx="24381">
                  <c:v>0.75124500000000005</c:v>
                </c:pt>
                <c:pt idx="24382">
                  <c:v>0.79218</c:v>
                </c:pt>
                <c:pt idx="24383">
                  <c:v>0.73375800000000002</c:v>
                </c:pt>
                <c:pt idx="24384">
                  <c:v>0.62701300000000004</c:v>
                </c:pt>
                <c:pt idx="24385">
                  <c:v>0.57260500000000003</c:v>
                </c:pt>
                <c:pt idx="24386">
                  <c:v>0.54821799999999998</c:v>
                </c:pt>
                <c:pt idx="24387">
                  <c:v>0.53031700000000004</c:v>
                </c:pt>
                <c:pt idx="24388">
                  <c:v>0.49300300000000002</c:v>
                </c:pt>
                <c:pt idx="24389">
                  <c:v>0.43960199999999999</c:v>
                </c:pt>
                <c:pt idx="24390">
                  <c:v>0.39637699999999998</c:v>
                </c:pt>
                <c:pt idx="24391">
                  <c:v>0.402478</c:v>
                </c:pt>
                <c:pt idx="24392">
                  <c:v>0.45251000000000002</c:v>
                </c:pt>
                <c:pt idx="24393">
                  <c:v>0.48430899999999999</c:v>
                </c:pt>
                <c:pt idx="24394">
                  <c:v>0.48260900000000001</c:v>
                </c:pt>
                <c:pt idx="24395">
                  <c:v>0.48498799999999997</c:v>
                </c:pt>
                <c:pt idx="24396">
                  <c:v>0.51313299999999995</c:v>
                </c:pt>
                <c:pt idx="24397">
                  <c:v>0.59436299999999997</c:v>
                </c:pt>
                <c:pt idx="24398">
                  <c:v>0.72598799999999997</c:v>
                </c:pt>
                <c:pt idx="24399">
                  <c:v>0.90914600000000001</c:v>
                </c:pt>
                <c:pt idx="24400">
                  <c:v>1.0634399999999999</c:v>
                </c:pt>
                <c:pt idx="24401">
                  <c:v>1.1551199999999999</c:v>
                </c:pt>
                <c:pt idx="24402">
                  <c:v>1.1759500000000001</c:v>
                </c:pt>
                <c:pt idx="24403">
                  <c:v>1.1035900000000001</c:v>
                </c:pt>
                <c:pt idx="24404">
                  <c:v>0.96766399999999997</c:v>
                </c:pt>
                <c:pt idx="24405">
                  <c:v>0.93535299999999999</c:v>
                </c:pt>
                <c:pt idx="24406">
                  <c:v>1.04915</c:v>
                </c:pt>
                <c:pt idx="24407">
                  <c:v>1.05362</c:v>
                </c:pt>
                <c:pt idx="24408">
                  <c:v>0.89755399999999996</c:v>
                </c:pt>
                <c:pt idx="24409">
                  <c:v>0.81364199999999998</c:v>
                </c:pt>
                <c:pt idx="24410">
                  <c:v>0.79977900000000002</c:v>
                </c:pt>
                <c:pt idx="24411">
                  <c:v>0.80859499999999995</c:v>
                </c:pt>
                <c:pt idx="24412">
                  <c:v>0.82873799999999997</c:v>
                </c:pt>
                <c:pt idx="24413">
                  <c:v>0.79193400000000003</c:v>
                </c:pt>
                <c:pt idx="24414">
                  <c:v>0.70227099999999998</c:v>
                </c:pt>
                <c:pt idx="24415">
                  <c:v>0.71470500000000003</c:v>
                </c:pt>
                <c:pt idx="24416">
                  <c:v>0.79774400000000001</c:v>
                </c:pt>
                <c:pt idx="24417">
                  <c:v>0.80618100000000004</c:v>
                </c:pt>
                <c:pt idx="24418">
                  <c:v>0.83124900000000002</c:v>
                </c:pt>
                <c:pt idx="24419">
                  <c:v>0.89725999999999995</c:v>
                </c:pt>
                <c:pt idx="24420">
                  <c:v>0.92886800000000003</c:v>
                </c:pt>
                <c:pt idx="24421">
                  <c:v>0.94449899999999998</c:v>
                </c:pt>
                <c:pt idx="24422">
                  <c:v>1.0009600000000001</c:v>
                </c:pt>
                <c:pt idx="24423">
                  <c:v>1.0536799999999999</c:v>
                </c:pt>
                <c:pt idx="24424">
                  <c:v>1.00698</c:v>
                </c:pt>
                <c:pt idx="24425">
                  <c:v>0.97702199999999995</c:v>
                </c:pt>
                <c:pt idx="24426">
                  <c:v>1.08724</c:v>
                </c:pt>
                <c:pt idx="24427">
                  <c:v>1.3002</c:v>
                </c:pt>
                <c:pt idx="24428">
                  <c:v>1.5682</c:v>
                </c:pt>
                <c:pt idx="24429">
                  <c:v>1.87337</c:v>
                </c:pt>
                <c:pt idx="24430">
                  <c:v>2.1039599999999998</c:v>
                </c:pt>
                <c:pt idx="24431">
                  <c:v>2.1589299999999998</c:v>
                </c:pt>
                <c:pt idx="24432">
                  <c:v>2.21835</c:v>
                </c:pt>
                <c:pt idx="24433">
                  <c:v>2.3660600000000001</c:v>
                </c:pt>
                <c:pt idx="24434">
                  <c:v>2.3212899999999999</c:v>
                </c:pt>
                <c:pt idx="24435">
                  <c:v>2.0688900000000001</c:v>
                </c:pt>
                <c:pt idx="24436">
                  <c:v>1.8105899999999999</c:v>
                </c:pt>
                <c:pt idx="24437">
                  <c:v>1.5143800000000001</c:v>
                </c:pt>
                <c:pt idx="24438">
                  <c:v>1.18032</c:v>
                </c:pt>
                <c:pt idx="24439">
                  <c:v>0.95139700000000005</c:v>
                </c:pt>
                <c:pt idx="24440">
                  <c:v>1.0218499999999999</c:v>
                </c:pt>
                <c:pt idx="24441">
                  <c:v>1.39011</c:v>
                </c:pt>
                <c:pt idx="24442">
                  <c:v>1.68953</c:v>
                </c:pt>
                <c:pt idx="24443">
                  <c:v>1.53345</c:v>
                </c:pt>
                <c:pt idx="24444">
                  <c:v>1.1531800000000001</c:v>
                </c:pt>
                <c:pt idx="24445">
                  <c:v>0.92420100000000005</c:v>
                </c:pt>
                <c:pt idx="24446">
                  <c:v>0.881772</c:v>
                </c:pt>
                <c:pt idx="24447">
                  <c:v>0.98115200000000002</c:v>
                </c:pt>
                <c:pt idx="24448">
                  <c:v>1.1560600000000001</c:v>
                </c:pt>
                <c:pt idx="24449">
                  <c:v>1.20583</c:v>
                </c:pt>
                <c:pt idx="24450">
                  <c:v>1.07372</c:v>
                </c:pt>
                <c:pt idx="24451">
                  <c:v>0.91201600000000005</c:v>
                </c:pt>
                <c:pt idx="24452">
                  <c:v>0.81401000000000001</c:v>
                </c:pt>
                <c:pt idx="24453">
                  <c:v>0.74863199999999996</c:v>
                </c:pt>
                <c:pt idx="24454">
                  <c:v>0.671319</c:v>
                </c:pt>
                <c:pt idx="24455">
                  <c:v>0.64807700000000001</c:v>
                </c:pt>
                <c:pt idx="24456">
                  <c:v>0.70847899999999997</c:v>
                </c:pt>
                <c:pt idx="24457">
                  <c:v>0.80641700000000005</c:v>
                </c:pt>
                <c:pt idx="24458">
                  <c:v>0.883683</c:v>
                </c:pt>
                <c:pt idx="24459">
                  <c:v>0.91954999999999998</c:v>
                </c:pt>
                <c:pt idx="24460">
                  <c:v>0.96390200000000004</c:v>
                </c:pt>
                <c:pt idx="24461">
                  <c:v>1.0405500000000001</c:v>
                </c:pt>
                <c:pt idx="24462">
                  <c:v>0.93968399999999996</c:v>
                </c:pt>
                <c:pt idx="24463">
                  <c:v>0.71198799999999995</c:v>
                </c:pt>
                <c:pt idx="24464">
                  <c:v>0.54085399999999995</c:v>
                </c:pt>
                <c:pt idx="24465">
                  <c:v>0.48226000000000002</c:v>
                </c:pt>
                <c:pt idx="24466">
                  <c:v>0.51030399999999998</c:v>
                </c:pt>
                <c:pt idx="24467">
                  <c:v>0.53229899999999997</c:v>
                </c:pt>
                <c:pt idx="24468">
                  <c:v>0.47951300000000002</c:v>
                </c:pt>
                <c:pt idx="24469">
                  <c:v>0.44929000000000002</c:v>
                </c:pt>
                <c:pt idx="24470">
                  <c:v>0.497006</c:v>
                </c:pt>
                <c:pt idx="24471">
                  <c:v>0.55325100000000005</c:v>
                </c:pt>
                <c:pt idx="24472">
                  <c:v>0.52468800000000004</c:v>
                </c:pt>
                <c:pt idx="24473">
                  <c:v>0.48065000000000002</c:v>
                </c:pt>
                <c:pt idx="24474">
                  <c:v>0.50220200000000004</c:v>
                </c:pt>
                <c:pt idx="24475">
                  <c:v>0.574959</c:v>
                </c:pt>
                <c:pt idx="24476">
                  <c:v>0.63398100000000002</c:v>
                </c:pt>
                <c:pt idx="24477">
                  <c:v>0.613209</c:v>
                </c:pt>
                <c:pt idx="24478">
                  <c:v>0.56169100000000005</c:v>
                </c:pt>
                <c:pt idx="24479">
                  <c:v>0.54725800000000002</c:v>
                </c:pt>
                <c:pt idx="24480">
                  <c:v>0.58063799999999999</c:v>
                </c:pt>
                <c:pt idx="24481">
                  <c:v>0.65903100000000003</c:v>
                </c:pt>
                <c:pt idx="24482">
                  <c:v>0.79603100000000004</c:v>
                </c:pt>
                <c:pt idx="24483">
                  <c:v>0.84498499999999999</c:v>
                </c:pt>
                <c:pt idx="24484">
                  <c:v>0.77319300000000002</c:v>
                </c:pt>
                <c:pt idx="24485">
                  <c:v>0.91040600000000005</c:v>
                </c:pt>
                <c:pt idx="24486">
                  <c:v>0.74787099999999995</c:v>
                </c:pt>
                <c:pt idx="24487">
                  <c:v>0.99186399999999997</c:v>
                </c:pt>
                <c:pt idx="24488">
                  <c:v>0.77324599999999999</c:v>
                </c:pt>
                <c:pt idx="24489">
                  <c:v>1.0309299999999999</c:v>
                </c:pt>
                <c:pt idx="24490">
                  <c:v>0.82374099999999995</c:v>
                </c:pt>
                <c:pt idx="24491">
                  <c:v>0.98735200000000001</c:v>
                </c:pt>
                <c:pt idx="24492">
                  <c:v>0.86165199999999997</c:v>
                </c:pt>
                <c:pt idx="24493">
                  <c:v>0.67408299999999999</c:v>
                </c:pt>
                <c:pt idx="24494">
                  <c:v>0.56308000000000002</c:v>
                </c:pt>
                <c:pt idx="24495">
                  <c:v>0.52148799999999995</c:v>
                </c:pt>
                <c:pt idx="24496">
                  <c:v>0.506046</c:v>
                </c:pt>
                <c:pt idx="24497">
                  <c:v>0.45962399999999998</c:v>
                </c:pt>
                <c:pt idx="24498">
                  <c:v>0.37670399999999998</c:v>
                </c:pt>
                <c:pt idx="24499">
                  <c:v>0.32891799999999999</c:v>
                </c:pt>
                <c:pt idx="24500">
                  <c:v>0.33260499999999998</c:v>
                </c:pt>
                <c:pt idx="24501">
                  <c:v>0.32991999999999999</c:v>
                </c:pt>
                <c:pt idx="24502">
                  <c:v>0.30108299999999999</c:v>
                </c:pt>
                <c:pt idx="24503">
                  <c:v>0.30804599999999999</c:v>
                </c:pt>
                <c:pt idx="24504">
                  <c:v>0.41075400000000001</c:v>
                </c:pt>
                <c:pt idx="24505">
                  <c:v>0.54801200000000005</c:v>
                </c:pt>
                <c:pt idx="24506">
                  <c:v>0.59036900000000003</c:v>
                </c:pt>
                <c:pt idx="24507">
                  <c:v>0.59543500000000005</c:v>
                </c:pt>
                <c:pt idx="24508">
                  <c:v>0.68111200000000005</c:v>
                </c:pt>
                <c:pt idx="24509">
                  <c:v>0.73001099999999997</c:v>
                </c:pt>
                <c:pt idx="24510">
                  <c:v>0.61663900000000005</c:v>
                </c:pt>
                <c:pt idx="24511">
                  <c:v>0.54004799999999997</c:v>
                </c:pt>
                <c:pt idx="24512">
                  <c:v>0.61956999999999995</c:v>
                </c:pt>
                <c:pt idx="24513">
                  <c:v>0.71161099999999999</c:v>
                </c:pt>
                <c:pt idx="24514">
                  <c:v>0.73974399999999996</c:v>
                </c:pt>
                <c:pt idx="24515">
                  <c:v>0.86075500000000005</c:v>
                </c:pt>
                <c:pt idx="24516">
                  <c:v>0.94401100000000004</c:v>
                </c:pt>
                <c:pt idx="24517">
                  <c:v>0.79324600000000001</c:v>
                </c:pt>
                <c:pt idx="24518">
                  <c:v>0.64919300000000002</c:v>
                </c:pt>
                <c:pt idx="24519">
                  <c:v>0.68310199999999999</c:v>
                </c:pt>
                <c:pt idx="24520">
                  <c:v>0.78967399999999999</c:v>
                </c:pt>
                <c:pt idx="24521">
                  <c:v>0.81272699999999998</c:v>
                </c:pt>
                <c:pt idx="24522">
                  <c:v>0.73455700000000002</c:v>
                </c:pt>
                <c:pt idx="24523">
                  <c:v>0.71112799999999998</c:v>
                </c:pt>
                <c:pt idx="24524">
                  <c:v>0.88187499999999996</c:v>
                </c:pt>
                <c:pt idx="24525">
                  <c:v>1.24685</c:v>
                </c:pt>
                <c:pt idx="24526">
                  <c:v>1.58456</c:v>
                </c:pt>
                <c:pt idx="24527">
                  <c:v>1.5696699999999999</c:v>
                </c:pt>
                <c:pt idx="24528">
                  <c:v>1.29488</c:v>
                </c:pt>
                <c:pt idx="24529">
                  <c:v>1.1818200000000001</c:v>
                </c:pt>
                <c:pt idx="24530">
                  <c:v>1.33684</c:v>
                </c:pt>
                <c:pt idx="24531">
                  <c:v>1.4159600000000001</c:v>
                </c:pt>
                <c:pt idx="24532">
                  <c:v>1.27301</c:v>
                </c:pt>
                <c:pt idx="24533">
                  <c:v>1.0336000000000001</c:v>
                </c:pt>
                <c:pt idx="24534">
                  <c:v>0.70307699999999995</c:v>
                </c:pt>
                <c:pt idx="24535">
                  <c:v>0.53800599999999998</c:v>
                </c:pt>
                <c:pt idx="24536">
                  <c:v>0.50717999999999996</c:v>
                </c:pt>
                <c:pt idx="24537">
                  <c:v>0.49176999999999998</c:v>
                </c:pt>
                <c:pt idx="24538">
                  <c:v>0.50156699999999999</c:v>
                </c:pt>
                <c:pt idx="24539">
                  <c:v>0.62138700000000002</c:v>
                </c:pt>
                <c:pt idx="24540">
                  <c:v>0.68051700000000004</c:v>
                </c:pt>
                <c:pt idx="24541">
                  <c:v>0.572044</c:v>
                </c:pt>
                <c:pt idx="24542">
                  <c:v>0.55508000000000002</c:v>
                </c:pt>
                <c:pt idx="24543">
                  <c:v>0.73085800000000001</c:v>
                </c:pt>
                <c:pt idx="24544">
                  <c:v>0.928427</c:v>
                </c:pt>
                <c:pt idx="24545">
                  <c:v>1.0206</c:v>
                </c:pt>
                <c:pt idx="24546">
                  <c:v>1.0766100000000001</c:v>
                </c:pt>
                <c:pt idx="24547">
                  <c:v>1.11446</c:v>
                </c:pt>
                <c:pt idx="24548">
                  <c:v>1.10833</c:v>
                </c:pt>
                <c:pt idx="24549">
                  <c:v>0.99220200000000003</c:v>
                </c:pt>
                <c:pt idx="24550">
                  <c:v>0.82232300000000003</c:v>
                </c:pt>
                <c:pt idx="24551">
                  <c:v>0.76784300000000005</c:v>
                </c:pt>
                <c:pt idx="24552">
                  <c:v>0.83883099999999999</c:v>
                </c:pt>
                <c:pt idx="24553">
                  <c:v>0.84990900000000003</c:v>
                </c:pt>
                <c:pt idx="24554">
                  <c:v>0.74053800000000003</c:v>
                </c:pt>
                <c:pt idx="24555">
                  <c:v>0.691909</c:v>
                </c:pt>
                <c:pt idx="24556">
                  <c:v>0.71133400000000002</c:v>
                </c:pt>
                <c:pt idx="24557">
                  <c:v>0.81832499999999997</c:v>
                </c:pt>
                <c:pt idx="24558">
                  <c:v>0.99960800000000005</c:v>
                </c:pt>
                <c:pt idx="24559">
                  <c:v>1.0311699999999999</c:v>
                </c:pt>
                <c:pt idx="24560">
                  <c:v>0.82124799999999998</c:v>
                </c:pt>
                <c:pt idx="24561">
                  <c:v>0.59897500000000004</c:v>
                </c:pt>
                <c:pt idx="24562">
                  <c:v>0.55538399999999999</c:v>
                </c:pt>
                <c:pt idx="24563">
                  <c:v>0.59933000000000003</c:v>
                </c:pt>
                <c:pt idx="24564">
                  <c:v>0.585789</c:v>
                </c:pt>
                <c:pt idx="24565">
                  <c:v>0.53303800000000001</c:v>
                </c:pt>
                <c:pt idx="24566">
                  <c:v>0.55098199999999997</c:v>
                </c:pt>
                <c:pt idx="24567">
                  <c:v>0.67574699999999999</c:v>
                </c:pt>
                <c:pt idx="24568">
                  <c:v>0.91123799999999999</c:v>
                </c:pt>
                <c:pt idx="24569">
                  <c:v>1.1681900000000001</c:v>
                </c:pt>
                <c:pt idx="24570">
                  <c:v>1.2381599999999999</c:v>
                </c:pt>
                <c:pt idx="24571">
                  <c:v>1.09842</c:v>
                </c:pt>
                <c:pt idx="24572">
                  <c:v>1.09704</c:v>
                </c:pt>
                <c:pt idx="24573">
                  <c:v>1.31403</c:v>
                </c:pt>
                <c:pt idx="24574">
                  <c:v>1.47326</c:v>
                </c:pt>
                <c:pt idx="24575">
                  <c:v>1.5599400000000001</c:v>
                </c:pt>
                <c:pt idx="24576">
                  <c:v>1.88411</c:v>
                </c:pt>
                <c:pt idx="24577">
                  <c:v>2.34538</c:v>
                </c:pt>
                <c:pt idx="24578">
                  <c:v>2.6858499999999998</c:v>
                </c:pt>
                <c:pt idx="24579">
                  <c:v>2.8220000000000001</c:v>
                </c:pt>
                <c:pt idx="24580">
                  <c:v>2.5739999999999998</c:v>
                </c:pt>
                <c:pt idx="24581">
                  <c:v>2.00854</c:v>
                </c:pt>
                <c:pt idx="24582">
                  <c:v>1.5298700000000001</c:v>
                </c:pt>
                <c:pt idx="24583">
                  <c:v>1.2688999999999999</c:v>
                </c:pt>
                <c:pt idx="24584">
                  <c:v>1.1267100000000001</c:v>
                </c:pt>
                <c:pt idx="24585">
                  <c:v>1.04979</c:v>
                </c:pt>
                <c:pt idx="24586">
                  <c:v>1.0753200000000001</c:v>
                </c:pt>
                <c:pt idx="24587">
                  <c:v>1.30484</c:v>
                </c:pt>
                <c:pt idx="24588">
                  <c:v>1.5756699999999999</c:v>
                </c:pt>
                <c:pt idx="24589">
                  <c:v>1.66242</c:v>
                </c:pt>
                <c:pt idx="24590">
                  <c:v>1.5462499999999999</c:v>
                </c:pt>
                <c:pt idx="24591">
                  <c:v>1.4013100000000001</c:v>
                </c:pt>
                <c:pt idx="24592">
                  <c:v>1.3602300000000001</c:v>
                </c:pt>
                <c:pt idx="24593">
                  <c:v>1.2849200000000001</c:v>
                </c:pt>
                <c:pt idx="24594">
                  <c:v>1.0812200000000001</c:v>
                </c:pt>
                <c:pt idx="24595">
                  <c:v>0.80154999999999998</c:v>
                </c:pt>
                <c:pt idx="24596">
                  <c:v>0.57140800000000003</c:v>
                </c:pt>
                <c:pt idx="24597">
                  <c:v>0.41284599999999999</c:v>
                </c:pt>
                <c:pt idx="24598">
                  <c:v>0.34127999999999997</c:v>
                </c:pt>
                <c:pt idx="24599">
                  <c:v>0.35714000000000001</c:v>
                </c:pt>
                <c:pt idx="24600">
                  <c:v>0.41742200000000002</c:v>
                </c:pt>
                <c:pt idx="24601">
                  <c:v>0.450484</c:v>
                </c:pt>
                <c:pt idx="24602">
                  <c:v>0.42400100000000002</c:v>
                </c:pt>
                <c:pt idx="24603">
                  <c:v>0.382961</c:v>
                </c:pt>
                <c:pt idx="24604">
                  <c:v>0.37709900000000002</c:v>
                </c:pt>
                <c:pt idx="24605">
                  <c:v>0.480406</c:v>
                </c:pt>
                <c:pt idx="24606">
                  <c:v>0.65464999999999995</c:v>
                </c:pt>
                <c:pt idx="24607">
                  <c:v>0.78057600000000005</c:v>
                </c:pt>
                <c:pt idx="24608">
                  <c:v>0.83268699999999995</c:v>
                </c:pt>
                <c:pt idx="24609">
                  <c:v>0.82588300000000003</c:v>
                </c:pt>
                <c:pt idx="24610">
                  <c:v>0.77512800000000004</c:v>
                </c:pt>
                <c:pt idx="24611">
                  <c:v>0.71721900000000005</c:v>
                </c:pt>
                <c:pt idx="24612">
                  <c:v>0.77373599999999998</c:v>
                </c:pt>
                <c:pt idx="24613">
                  <c:v>0.95764000000000005</c:v>
                </c:pt>
                <c:pt idx="24614">
                  <c:v>1.1025799999999999</c:v>
                </c:pt>
                <c:pt idx="24615">
                  <c:v>1.10599</c:v>
                </c:pt>
                <c:pt idx="24616">
                  <c:v>1.0176700000000001</c:v>
                </c:pt>
                <c:pt idx="24617">
                  <c:v>0.89461900000000005</c:v>
                </c:pt>
                <c:pt idx="24618">
                  <c:v>0.82641900000000001</c:v>
                </c:pt>
                <c:pt idx="24619">
                  <c:v>0.77224400000000004</c:v>
                </c:pt>
                <c:pt idx="24620">
                  <c:v>0.67675099999999999</c:v>
                </c:pt>
                <c:pt idx="24621">
                  <c:v>0.59880599999999995</c:v>
                </c:pt>
                <c:pt idx="24622">
                  <c:v>0.57261099999999998</c:v>
                </c:pt>
                <c:pt idx="24623">
                  <c:v>0.60966600000000004</c:v>
                </c:pt>
                <c:pt idx="24624">
                  <c:v>0.61738999999999999</c:v>
                </c:pt>
                <c:pt idx="24625">
                  <c:v>0.59286899999999998</c:v>
                </c:pt>
                <c:pt idx="24626">
                  <c:v>0.60805200000000004</c:v>
                </c:pt>
                <c:pt idx="24627">
                  <c:v>0.62817999999999996</c:v>
                </c:pt>
                <c:pt idx="24628">
                  <c:v>0.656169</c:v>
                </c:pt>
                <c:pt idx="24629">
                  <c:v>0.75059799999999999</c:v>
                </c:pt>
                <c:pt idx="24630">
                  <c:v>0.97517299999999996</c:v>
                </c:pt>
                <c:pt idx="24631">
                  <c:v>1.28986</c:v>
                </c:pt>
                <c:pt idx="24632">
                  <c:v>1.65747</c:v>
                </c:pt>
                <c:pt idx="24633">
                  <c:v>2.0254099999999999</c:v>
                </c:pt>
                <c:pt idx="24634">
                  <c:v>2.1466500000000002</c:v>
                </c:pt>
                <c:pt idx="24635">
                  <c:v>1.9768399999999999</c:v>
                </c:pt>
                <c:pt idx="24636">
                  <c:v>1.90991</c:v>
                </c:pt>
                <c:pt idx="24637">
                  <c:v>1.85659</c:v>
                </c:pt>
                <c:pt idx="24638">
                  <c:v>1.54759</c:v>
                </c:pt>
                <c:pt idx="24639">
                  <c:v>1.1877</c:v>
                </c:pt>
                <c:pt idx="24640">
                  <c:v>0.973804</c:v>
                </c:pt>
                <c:pt idx="24641">
                  <c:v>0.95149499999999998</c:v>
                </c:pt>
                <c:pt idx="24642">
                  <c:v>1.0127299999999999</c:v>
                </c:pt>
                <c:pt idx="24643">
                  <c:v>0.95818800000000004</c:v>
                </c:pt>
                <c:pt idx="24644">
                  <c:v>0.82742599999999999</c:v>
                </c:pt>
                <c:pt idx="24645">
                  <c:v>0.72394899999999995</c:v>
                </c:pt>
                <c:pt idx="24646">
                  <c:v>0.76163899999999995</c:v>
                </c:pt>
                <c:pt idx="24647">
                  <c:v>0.98237600000000003</c:v>
                </c:pt>
                <c:pt idx="24648">
                  <c:v>1.2244699999999999</c:v>
                </c:pt>
                <c:pt idx="24649">
                  <c:v>1.26284</c:v>
                </c:pt>
                <c:pt idx="24650">
                  <c:v>1.25526</c:v>
                </c:pt>
                <c:pt idx="24651">
                  <c:v>1.3486400000000001</c:v>
                </c:pt>
                <c:pt idx="24652">
                  <c:v>1.5497700000000001</c:v>
                </c:pt>
                <c:pt idx="24653">
                  <c:v>1.7225600000000001</c:v>
                </c:pt>
                <c:pt idx="24654">
                  <c:v>1.5606100000000001</c:v>
                </c:pt>
                <c:pt idx="24655">
                  <c:v>1.28518</c:v>
                </c:pt>
                <c:pt idx="24656">
                  <c:v>1.12144</c:v>
                </c:pt>
                <c:pt idx="24657">
                  <c:v>0.93188000000000004</c:v>
                </c:pt>
                <c:pt idx="24658">
                  <c:v>0.73288500000000001</c:v>
                </c:pt>
                <c:pt idx="24659">
                  <c:v>0.61812599999999995</c:v>
                </c:pt>
                <c:pt idx="24660">
                  <c:v>0.59523800000000004</c:v>
                </c:pt>
                <c:pt idx="24661">
                  <c:v>0.61117900000000003</c:v>
                </c:pt>
                <c:pt idx="24662">
                  <c:v>0.59449099999999999</c:v>
                </c:pt>
                <c:pt idx="24663">
                  <c:v>0.58378699999999994</c:v>
                </c:pt>
                <c:pt idx="24664">
                  <c:v>0.58445499999999995</c:v>
                </c:pt>
                <c:pt idx="24665">
                  <c:v>0.60153800000000002</c:v>
                </c:pt>
                <c:pt idx="24666">
                  <c:v>0.63181200000000004</c:v>
                </c:pt>
                <c:pt idx="24667">
                  <c:v>0.69888899999999998</c:v>
                </c:pt>
                <c:pt idx="24668">
                  <c:v>0.78759000000000001</c:v>
                </c:pt>
                <c:pt idx="24669">
                  <c:v>0.83687900000000004</c:v>
                </c:pt>
                <c:pt idx="24670">
                  <c:v>0.805427</c:v>
                </c:pt>
                <c:pt idx="24671">
                  <c:v>0.73421099999999995</c:v>
                </c:pt>
                <c:pt idx="24672">
                  <c:v>0.65506799999999998</c:v>
                </c:pt>
                <c:pt idx="24673">
                  <c:v>0.51037699999999997</c:v>
                </c:pt>
                <c:pt idx="24674">
                  <c:v>0.39840199999999998</c:v>
                </c:pt>
                <c:pt idx="24675">
                  <c:v>0.35233199999999998</c:v>
                </c:pt>
                <c:pt idx="24676">
                  <c:v>0.34252700000000003</c:v>
                </c:pt>
                <c:pt idx="24677">
                  <c:v>0.35743799999999998</c:v>
                </c:pt>
                <c:pt idx="24678">
                  <c:v>0.454322</c:v>
                </c:pt>
                <c:pt idx="24679">
                  <c:v>0.64698599999999995</c:v>
                </c:pt>
                <c:pt idx="24680">
                  <c:v>0.79600899999999997</c:v>
                </c:pt>
                <c:pt idx="24681">
                  <c:v>0.86368</c:v>
                </c:pt>
                <c:pt idx="24682">
                  <c:v>0.90683499999999995</c:v>
                </c:pt>
                <c:pt idx="24683">
                  <c:v>0.88116399999999995</c:v>
                </c:pt>
                <c:pt idx="24684">
                  <c:v>1.00804</c:v>
                </c:pt>
                <c:pt idx="24685">
                  <c:v>1.36097</c:v>
                </c:pt>
                <c:pt idx="24686">
                  <c:v>1.70543</c:v>
                </c:pt>
                <c:pt idx="24687">
                  <c:v>1.81514</c:v>
                </c:pt>
                <c:pt idx="24688">
                  <c:v>1.61487</c:v>
                </c:pt>
                <c:pt idx="24689">
                  <c:v>1.36402</c:v>
                </c:pt>
                <c:pt idx="24690">
                  <c:v>1.2469300000000001</c:v>
                </c:pt>
                <c:pt idx="24691">
                  <c:v>1.1675500000000001</c:v>
                </c:pt>
                <c:pt idx="24692">
                  <c:v>1.1969099999999999</c:v>
                </c:pt>
                <c:pt idx="24693">
                  <c:v>1.34416</c:v>
                </c:pt>
                <c:pt idx="24694">
                  <c:v>1.30454</c:v>
                </c:pt>
                <c:pt idx="24695">
                  <c:v>0.98438199999999998</c:v>
                </c:pt>
                <c:pt idx="24696">
                  <c:v>0.68472</c:v>
                </c:pt>
                <c:pt idx="24697">
                  <c:v>0.486541</c:v>
                </c:pt>
                <c:pt idx="24698">
                  <c:v>0.39627000000000001</c:v>
                </c:pt>
                <c:pt idx="24699">
                  <c:v>0.43113600000000002</c:v>
                </c:pt>
                <c:pt idx="24700">
                  <c:v>0.62761100000000003</c:v>
                </c:pt>
                <c:pt idx="24701">
                  <c:v>0.834144</c:v>
                </c:pt>
                <c:pt idx="24702">
                  <c:v>0.79501100000000002</c:v>
                </c:pt>
                <c:pt idx="24703">
                  <c:v>0.64346000000000003</c:v>
                </c:pt>
                <c:pt idx="24704">
                  <c:v>0.66742599999999996</c:v>
                </c:pt>
                <c:pt idx="24705">
                  <c:v>0.83889199999999997</c:v>
                </c:pt>
                <c:pt idx="24706">
                  <c:v>0.90079299999999995</c:v>
                </c:pt>
                <c:pt idx="24707">
                  <c:v>0.77790199999999998</c:v>
                </c:pt>
                <c:pt idx="24708">
                  <c:v>0.67901500000000004</c:v>
                </c:pt>
                <c:pt idx="24709">
                  <c:v>0.65408699999999997</c:v>
                </c:pt>
                <c:pt idx="24710">
                  <c:v>0.64944100000000005</c:v>
                </c:pt>
                <c:pt idx="24711">
                  <c:v>0.65226200000000001</c:v>
                </c:pt>
                <c:pt idx="24712">
                  <c:v>0.67125599999999996</c:v>
                </c:pt>
                <c:pt idx="24713">
                  <c:v>0.704434</c:v>
                </c:pt>
                <c:pt idx="24714">
                  <c:v>0.70388099999999998</c:v>
                </c:pt>
                <c:pt idx="24715">
                  <c:v>0.663269</c:v>
                </c:pt>
                <c:pt idx="24716">
                  <c:v>0.688195</c:v>
                </c:pt>
                <c:pt idx="24717">
                  <c:v>0.88928200000000002</c:v>
                </c:pt>
                <c:pt idx="24718">
                  <c:v>1.12659</c:v>
                </c:pt>
                <c:pt idx="24719">
                  <c:v>1.2772600000000001</c:v>
                </c:pt>
                <c:pt idx="24720">
                  <c:v>1.3796200000000001</c:v>
                </c:pt>
                <c:pt idx="24721">
                  <c:v>1.28548</c:v>
                </c:pt>
                <c:pt idx="24722">
                  <c:v>1.0427999999999999</c:v>
                </c:pt>
                <c:pt idx="24723">
                  <c:v>0.79792099999999999</c:v>
                </c:pt>
                <c:pt idx="24724">
                  <c:v>0.66112199999999999</c:v>
                </c:pt>
                <c:pt idx="24725">
                  <c:v>0.659474</c:v>
                </c:pt>
                <c:pt idx="24726">
                  <c:v>0.75633600000000001</c:v>
                </c:pt>
                <c:pt idx="24727">
                  <c:v>0.83074499999999996</c:v>
                </c:pt>
                <c:pt idx="24728">
                  <c:v>0.81957500000000005</c:v>
                </c:pt>
                <c:pt idx="24729">
                  <c:v>0.76355200000000001</c:v>
                </c:pt>
                <c:pt idx="24730">
                  <c:v>0.78071299999999999</c:v>
                </c:pt>
                <c:pt idx="24731">
                  <c:v>0.94906800000000002</c:v>
                </c:pt>
                <c:pt idx="24732">
                  <c:v>1.0869599999999999</c:v>
                </c:pt>
                <c:pt idx="24733">
                  <c:v>1.10443</c:v>
                </c:pt>
                <c:pt idx="24734">
                  <c:v>1.09857</c:v>
                </c:pt>
                <c:pt idx="24735">
                  <c:v>1.0543400000000001</c:v>
                </c:pt>
                <c:pt idx="24736">
                  <c:v>1.03007</c:v>
                </c:pt>
                <c:pt idx="24737">
                  <c:v>1.03583</c:v>
                </c:pt>
                <c:pt idx="24738">
                  <c:v>1.03179</c:v>
                </c:pt>
                <c:pt idx="24739">
                  <c:v>1.0628200000000001</c:v>
                </c:pt>
                <c:pt idx="24740">
                  <c:v>1.0433399999999999</c:v>
                </c:pt>
                <c:pt idx="24741">
                  <c:v>0.88706600000000002</c:v>
                </c:pt>
                <c:pt idx="24742">
                  <c:v>0.73798699999999995</c:v>
                </c:pt>
                <c:pt idx="24743">
                  <c:v>0.73017100000000001</c:v>
                </c:pt>
                <c:pt idx="24744">
                  <c:v>0.83973100000000001</c:v>
                </c:pt>
                <c:pt idx="24745">
                  <c:v>0.92099900000000001</c:v>
                </c:pt>
                <c:pt idx="24746">
                  <c:v>0.95123800000000003</c:v>
                </c:pt>
                <c:pt idx="24747">
                  <c:v>1.05864</c:v>
                </c:pt>
                <c:pt idx="24748">
                  <c:v>1.2616000000000001</c:v>
                </c:pt>
                <c:pt idx="24749">
                  <c:v>1.57996</c:v>
                </c:pt>
                <c:pt idx="24750">
                  <c:v>1.95059</c:v>
                </c:pt>
                <c:pt idx="24751">
                  <c:v>2.1540599999999999</c:v>
                </c:pt>
                <c:pt idx="24752">
                  <c:v>2.0301399999999998</c:v>
                </c:pt>
                <c:pt idx="24753">
                  <c:v>1.6738999999999999</c:v>
                </c:pt>
                <c:pt idx="24754">
                  <c:v>1.33534</c:v>
                </c:pt>
                <c:pt idx="24755">
                  <c:v>1.13425</c:v>
                </c:pt>
                <c:pt idx="24756">
                  <c:v>0.96968200000000004</c:v>
                </c:pt>
                <c:pt idx="24757">
                  <c:v>0.86416800000000005</c:v>
                </c:pt>
                <c:pt idx="24758">
                  <c:v>0.94696800000000003</c:v>
                </c:pt>
                <c:pt idx="24759">
                  <c:v>1.10748</c:v>
                </c:pt>
                <c:pt idx="24760">
                  <c:v>1.19736</c:v>
                </c:pt>
                <c:pt idx="24761">
                  <c:v>1.2549399999999999</c:v>
                </c:pt>
                <c:pt idx="24762">
                  <c:v>1.35103</c:v>
                </c:pt>
                <c:pt idx="24763">
                  <c:v>1.54223</c:v>
                </c:pt>
                <c:pt idx="24764">
                  <c:v>1.74858</c:v>
                </c:pt>
                <c:pt idx="24765">
                  <c:v>1.78226</c:v>
                </c:pt>
                <c:pt idx="24766">
                  <c:v>1.5424199999999999</c:v>
                </c:pt>
                <c:pt idx="24767">
                  <c:v>1.18127</c:v>
                </c:pt>
                <c:pt idx="24768">
                  <c:v>0.94084000000000001</c:v>
                </c:pt>
                <c:pt idx="24769">
                  <c:v>0.88732100000000003</c:v>
                </c:pt>
                <c:pt idx="24770">
                  <c:v>0.98230200000000001</c:v>
                </c:pt>
                <c:pt idx="24771">
                  <c:v>1.1025799999999999</c:v>
                </c:pt>
                <c:pt idx="24772">
                  <c:v>1.1874800000000001</c:v>
                </c:pt>
                <c:pt idx="24773">
                  <c:v>1.3741000000000001</c:v>
                </c:pt>
                <c:pt idx="24774">
                  <c:v>1.6470100000000001</c:v>
                </c:pt>
                <c:pt idx="24775">
                  <c:v>1.6605399999999999</c:v>
                </c:pt>
                <c:pt idx="24776">
                  <c:v>1.5018199999999999</c:v>
                </c:pt>
                <c:pt idx="24777">
                  <c:v>1.43824</c:v>
                </c:pt>
                <c:pt idx="24778">
                  <c:v>1.46271</c:v>
                </c:pt>
                <c:pt idx="24779">
                  <c:v>1.58508</c:v>
                </c:pt>
                <c:pt idx="24780">
                  <c:v>1.72654</c:v>
                </c:pt>
                <c:pt idx="24781">
                  <c:v>1.66049</c:v>
                </c:pt>
                <c:pt idx="24782">
                  <c:v>1.35758</c:v>
                </c:pt>
                <c:pt idx="24783">
                  <c:v>1.17875</c:v>
                </c:pt>
                <c:pt idx="24784">
                  <c:v>1.21597</c:v>
                </c:pt>
                <c:pt idx="24785">
                  <c:v>1.29315</c:v>
                </c:pt>
                <c:pt idx="24786">
                  <c:v>1.2975000000000001</c:v>
                </c:pt>
                <c:pt idx="24787">
                  <c:v>1.1823900000000001</c:v>
                </c:pt>
                <c:pt idx="24788">
                  <c:v>1.0386299999999999</c:v>
                </c:pt>
                <c:pt idx="24789">
                  <c:v>1.0380400000000001</c:v>
                </c:pt>
                <c:pt idx="24790">
                  <c:v>1.11365</c:v>
                </c:pt>
                <c:pt idx="24791">
                  <c:v>1.1059099999999999</c:v>
                </c:pt>
                <c:pt idx="24792">
                  <c:v>1.05816</c:v>
                </c:pt>
                <c:pt idx="24793">
                  <c:v>1.03102</c:v>
                </c:pt>
                <c:pt idx="24794">
                  <c:v>0.98492000000000002</c:v>
                </c:pt>
                <c:pt idx="24795">
                  <c:v>0.91750900000000002</c:v>
                </c:pt>
                <c:pt idx="24796">
                  <c:v>0.86885599999999996</c:v>
                </c:pt>
                <c:pt idx="24797">
                  <c:v>0.88228899999999999</c:v>
                </c:pt>
                <c:pt idx="24798">
                  <c:v>0.89123799999999997</c:v>
                </c:pt>
                <c:pt idx="24799">
                  <c:v>0.91928699999999997</c:v>
                </c:pt>
                <c:pt idx="24800">
                  <c:v>0.944496</c:v>
                </c:pt>
                <c:pt idx="24801">
                  <c:v>0.996556</c:v>
                </c:pt>
                <c:pt idx="24802">
                  <c:v>1.2189399999999999</c:v>
                </c:pt>
                <c:pt idx="24803">
                  <c:v>1.50604</c:v>
                </c:pt>
                <c:pt idx="24804">
                  <c:v>1.6706799999999999</c:v>
                </c:pt>
                <c:pt idx="24805">
                  <c:v>1.8383499999999999</c:v>
                </c:pt>
                <c:pt idx="24806">
                  <c:v>2.2549199999999998</c:v>
                </c:pt>
                <c:pt idx="24807">
                  <c:v>2.6130300000000002</c:v>
                </c:pt>
                <c:pt idx="24808">
                  <c:v>2.8041200000000002</c:v>
                </c:pt>
                <c:pt idx="24809">
                  <c:v>3.1204999999999998</c:v>
                </c:pt>
                <c:pt idx="24810">
                  <c:v>3.40571</c:v>
                </c:pt>
                <c:pt idx="24811">
                  <c:v>3.7568800000000002</c:v>
                </c:pt>
                <c:pt idx="24812">
                  <c:v>4.1651400000000001</c:v>
                </c:pt>
                <c:pt idx="24813">
                  <c:v>4.1477300000000001</c:v>
                </c:pt>
                <c:pt idx="24814">
                  <c:v>4.0718899999999998</c:v>
                </c:pt>
                <c:pt idx="24815">
                  <c:v>4.7494899999999998</c:v>
                </c:pt>
                <c:pt idx="24816">
                  <c:v>5.7829199999999998</c:v>
                </c:pt>
                <c:pt idx="24817">
                  <c:v>6.3834299999999997</c:v>
                </c:pt>
                <c:pt idx="24818">
                  <c:v>6.7074600000000002</c:v>
                </c:pt>
                <c:pt idx="24819">
                  <c:v>7.7614999999999998</c:v>
                </c:pt>
                <c:pt idx="24820">
                  <c:v>9.5606000000000009</c:v>
                </c:pt>
                <c:pt idx="24821">
                  <c:v>11.249599999999999</c:v>
                </c:pt>
                <c:pt idx="24822">
                  <c:v>12.5</c:v>
                </c:pt>
                <c:pt idx="24823">
                  <c:v>13.665699999999999</c:v>
                </c:pt>
                <c:pt idx="24824">
                  <c:v>14.4038</c:v>
                </c:pt>
                <c:pt idx="24825">
                  <c:v>14.925800000000001</c:v>
                </c:pt>
                <c:pt idx="24826">
                  <c:v>15.4642</c:v>
                </c:pt>
                <c:pt idx="24827">
                  <c:v>15.0573</c:v>
                </c:pt>
                <c:pt idx="24828">
                  <c:v>13.9457</c:v>
                </c:pt>
                <c:pt idx="24829">
                  <c:v>12.481999999999999</c:v>
                </c:pt>
                <c:pt idx="24830">
                  <c:v>10.6587</c:v>
                </c:pt>
                <c:pt idx="24831">
                  <c:v>8.8468900000000001</c:v>
                </c:pt>
                <c:pt idx="24832">
                  <c:v>7.4876699999999996</c:v>
                </c:pt>
                <c:pt idx="24833">
                  <c:v>6.5410300000000001</c:v>
                </c:pt>
                <c:pt idx="24834">
                  <c:v>5.9356400000000002</c:v>
                </c:pt>
                <c:pt idx="24835">
                  <c:v>5.3751600000000002</c:v>
                </c:pt>
                <c:pt idx="24836">
                  <c:v>4.7511799999999997</c:v>
                </c:pt>
                <c:pt idx="24837">
                  <c:v>4.0767199999999999</c:v>
                </c:pt>
                <c:pt idx="24838">
                  <c:v>3.3309099999999998</c:v>
                </c:pt>
                <c:pt idx="24839">
                  <c:v>2.68309</c:v>
                </c:pt>
                <c:pt idx="24840">
                  <c:v>2.33</c:v>
                </c:pt>
                <c:pt idx="24841">
                  <c:v>2.1152000000000002</c:v>
                </c:pt>
                <c:pt idx="24842">
                  <c:v>1.90612</c:v>
                </c:pt>
                <c:pt idx="24843">
                  <c:v>1.8237300000000001</c:v>
                </c:pt>
                <c:pt idx="24844">
                  <c:v>1.9780899999999999</c:v>
                </c:pt>
                <c:pt idx="24845">
                  <c:v>2.20844</c:v>
                </c:pt>
                <c:pt idx="24846">
                  <c:v>2.2916400000000001</c:v>
                </c:pt>
                <c:pt idx="24847">
                  <c:v>2.2623700000000002</c:v>
                </c:pt>
                <c:pt idx="24848">
                  <c:v>2.0292599999999998</c:v>
                </c:pt>
                <c:pt idx="24849">
                  <c:v>1.65419</c:v>
                </c:pt>
                <c:pt idx="24850">
                  <c:v>1.45286</c:v>
                </c:pt>
                <c:pt idx="24851">
                  <c:v>1.3674999999999999</c:v>
                </c:pt>
                <c:pt idx="24852">
                  <c:v>1.28311</c:v>
                </c:pt>
                <c:pt idx="24853">
                  <c:v>1.1315999999999999</c:v>
                </c:pt>
                <c:pt idx="24854">
                  <c:v>1.10659</c:v>
                </c:pt>
                <c:pt idx="24855">
                  <c:v>1.23349</c:v>
                </c:pt>
                <c:pt idx="24856">
                  <c:v>1.3554900000000001</c:v>
                </c:pt>
                <c:pt idx="24857">
                  <c:v>1.49854</c:v>
                </c:pt>
                <c:pt idx="24858">
                  <c:v>1.7333700000000001</c:v>
                </c:pt>
                <c:pt idx="24859">
                  <c:v>2.0211199999999998</c:v>
                </c:pt>
                <c:pt idx="24860">
                  <c:v>2.0666199999999999</c:v>
                </c:pt>
                <c:pt idx="24861">
                  <c:v>1.8171999999999999</c:v>
                </c:pt>
                <c:pt idx="24862">
                  <c:v>1.40883</c:v>
                </c:pt>
                <c:pt idx="24863">
                  <c:v>1.0677399999999999</c:v>
                </c:pt>
                <c:pt idx="24864">
                  <c:v>0.87001799999999996</c:v>
                </c:pt>
                <c:pt idx="24865">
                  <c:v>0.84329399999999999</c:v>
                </c:pt>
                <c:pt idx="24866">
                  <c:v>0.96881300000000004</c:v>
                </c:pt>
                <c:pt idx="24867">
                  <c:v>1.18818</c:v>
                </c:pt>
                <c:pt idx="24868">
                  <c:v>1.48891</c:v>
                </c:pt>
                <c:pt idx="24869">
                  <c:v>1.62009</c:v>
                </c:pt>
                <c:pt idx="24870">
                  <c:v>1.4143300000000001</c:v>
                </c:pt>
                <c:pt idx="24871">
                  <c:v>1.15968</c:v>
                </c:pt>
                <c:pt idx="24872">
                  <c:v>1.0484899999999999</c:v>
                </c:pt>
                <c:pt idx="24873">
                  <c:v>1.1003499999999999</c:v>
                </c:pt>
                <c:pt idx="24874">
                  <c:v>1.0992900000000001</c:v>
                </c:pt>
                <c:pt idx="24875">
                  <c:v>0.94665699999999997</c:v>
                </c:pt>
                <c:pt idx="24876">
                  <c:v>0.903304</c:v>
                </c:pt>
                <c:pt idx="24877">
                  <c:v>1.1161099999999999</c:v>
                </c:pt>
                <c:pt idx="24878">
                  <c:v>1.36643</c:v>
                </c:pt>
                <c:pt idx="24879">
                  <c:v>1.4349799999999999</c:v>
                </c:pt>
                <c:pt idx="24880">
                  <c:v>1.3269899999999999</c:v>
                </c:pt>
                <c:pt idx="24881">
                  <c:v>1.08053</c:v>
                </c:pt>
                <c:pt idx="24882">
                  <c:v>0.85906400000000005</c:v>
                </c:pt>
                <c:pt idx="24883">
                  <c:v>0.77917599999999998</c:v>
                </c:pt>
                <c:pt idx="24884">
                  <c:v>0.89407899999999996</c:v>
                </c:pt>
                <c:pt idx="24885">
                  <c:v>0.96091000000000004</c:v>
                </c:pt>
                <c:pt idx="24886">
                  <c:v>0.79902899999999999</c:v>
                </c:pt>
                <c:pt idx="24887">
                  <c:v>0.61948499999999995</c:v>
                </c:pt>
                <c:pt idx="24888">
                  <c:v>0.57009699999999996</c:v>
                </c:pt>
                <c:pt idx="24889">
                  <c:v>0.59556699999999996</c:v>
                </c:pt>
                <c:pt idx="24890">
                  <c:v>0.60606300000000002</c:v>
                </c:pt>
                <c:pt idx="24891">
                  <c:v>0.59938000000000002</c:v>
                </c:pt>
                <c:pt idx="24892">
                  <c:v>0.53841499999999998</c:v>
                </c:pt>
                <c:pt idx="24893">
                  <c:v>0.430641</c:v>
                </c:pt>
                <c:pt idx="24894">
                  <c:v>0.38181700000000002</c:v>
                </c:pt>
                <c:pt idx="24895">
                  <c:v>0.42905599999999999</c:v>
                </c:pt>
                <c:pt idx="24896">
                  <c:v>0.59175500000000003</c:v>
                </c:pt>
                <c:pt idx="24897">
                  <c:v>0.754915</c:v>
                </c:pt>
                <c:pt idx="24898">
                  <c:v>0.77114400000000005</c:v>
                </c:pt>
                <c:pt idx="24899">
                  <c:v>0.66576000000000002</c:v>
                </c:pt>
                <c:pt idx="24900">
                  <c:v>0.553338</c:v>
                </c:pt>
                <c:pt idx="24901">
                  <c:v>0.50542699999999996</c:v>
                </c:pt>
                <c:pt idx="24902">
                  <c:v>0.56014399999999998</c:v>
                </c:pt>
                <c:pt idx="24903">
                  <c:v>0.62659299999999996</c:v>
                </c:pt>
                <c:pt idx="24904">
                  <c:v>0.61053199999999996</c:v>
                </c:pt>
                <c:pt idx="24905">
                  <c:v>0.61231599999999997</c:v>
                </c:pt>
                <c:pt idx="24906">
                  <c:v>0.66443799999999997</c:v>
                </c:pt>
                <c:pt idx="24907">
                  <c:v>0.70219299999999996</c:v>
                </c:pt>
                <c:pt idx="24908">
                  <c:v>0.74548099999999995</c:v>
                </c:pt>
                <c:pt idx="24909">
                  <c:v>0.81450299999999998</c:v>
                </c:pt>
                <c:pt idx="24910">
                  <c:v>0.79200599999999999</c:v>
                </c:pt>
                <c:pt idx="24911">
                  <c:v>0.711283</c:v>
                </c:pt>
                <c:pt idx="24912">
                  <c:v>0.79464400000000002</c:v>
                </c:pt>
                <c:pt idx="24913">
                  <c:v>1.0226299999999999</c:v>
                </c:pt>
                <c:pt idx="24914">
                  <c:v>1.1182399999999999</c:v>
                </c:pt>
                <c:pt idx="24915">
                  <c:v>1.04813</c:v>
                </c:pt>
                <c:pt idx="24916">
                  <c:v>1.0361</c:v>
                </c:pt>
                <c:pt idx="24917">
                  <c:v>1.00685</c:v>
                </c:pt>
                <c:pt idx="24918">
                  <c:v>0.89732400000000001</c:v>
                </c:pt>
                <c:pt idx="24919">
                  <c:v>0.899474</c:v>
                </c:pt>
                <c:pt idx="24920">
                  <c:v>1.0084500000000001</c:v>
                </c:pt>
                <c:pt idx="24921">
                  <c:v>1.0271399999999999</c:v>
                </c:pt>
                <c:pt idx="24922">
                  <c:v>0.94620700000000002</c:v>
                </c:pt>
                <c:pt idx="24923">
                  <c:v>0.89233700000000005</c:v>
                </c:pt>
                <c:pt idx="24924">
                  <c:v>0.97594700000000001</c:v>
                </c:pt>
                <c:pt idx="24925">
                  <c:v>1.3283199999999999</c:v>
                </c:pt>
                <c:pt idx="24926">
                  <c:v>1.9269700000000001</c:v>
                </c:pt>
                <c:pt idx="24927">
                  <c:v>2.41222</c:v>
                </c:pt>
                <c:pt idx="24928">
                  <c:v>2.5462199999999999</c:v>
                </c:pt>
                <c:pt idx="24929">
                  <c:v>2.4322300000000001</c:v>
                </c:pt>
                <c:pt idx="24930">
                  <c:v>2.2326100000000002</c:v>
                </c:pt>
                <c:pt idx="24931">
                  <c:v>2.0606800000000001</c:v>
                </c:pt>
                <c:pt idx="24932">
                  <c:v>1.87853</c:v>
                </c:pt>
                <c:pt idx="24933">
                  <c:v>1.57565</c:v>
                </c:pt>
                <c:pt idx="24934">
                  <c:v>1.3472900000000001</c:v>
                </c:pt>
                <c:pt idx="24935">
                  <c:v>1.20309</c:v>
                </c:pt>
                <c:pt idx="24936">
                  <c:v>1.2052700000000001</c:v>
                </c:pt>
                <c:pt idx="24937">
                  <c:v>1.3725400000000001</c:v>
                </c:pt>
                <c:pt idx="24938">
                  <c:v>1.5951500000000001</c:v>
                </c:pt>
                <c:pt idx="24939">
                  <c:v>1.7826599999999999</c:v>
                </c:pt>
                <c:pt idx="24940">
                  <c:v>1.81769</c:v>
                </c:pt>
                <c:pt idx="24941">
                  <c:v>1.78803</c:v>
                </c:pt>
                <c:pt idx="24942">
                  <c:v>1.9228400000000001</c:v>
                </c:pt>
                <c:pt idx="24943">
                  <c:v>2.0383800000000001</c:v>
                </c:pt>
                <c:pt idx="24944">
                  <c:v>1.7784199999999999</c:v>
                </c:pt>
                <c:pt idx="24945">
                  <c:v>1.36033</c:v>
                </c:pt>
                <c:pt idx="24946">
                  <c:v>1.1390499999999999</c:v>
                </c:pt>
                <c:pt idx="24947">
                  <c:v>1.19699</c:v>
                </c:pt>
                <c:pt idx="24948">
                  <c:v>1.37294</c:v>
                </c:pt>
                <c:pt idx="24949">
                  <c:v>1.6709000000000001</c:v>
                </c:pt>
                <c:pt idx="24950">
                  <c:v>2.29142</c:v>
                </c:pt>
                <c:pt idx="24951">
                  <c:v>2.6851400000000001</c:v>
                </c:pt>
                <c:pt idx="24952">
                  <c:v>2.3925100000000001</c:v>
                </c:pt>
                <c:pt idx="24953">
                  <c:v>1.87192</c:v>
                </c:pt>
                <c:pt idx="24954">
                  <c:v>1.2977700000000001</c:v>
                </c:pt>
                <c:pt idx="24955">
                  <c:v>0.86778200000000005</c:v>
                </c:pt>
                <c:pt idx="24956">
                  <c:v>0.66340399999999999</c:v>
                </c:pt>
                <c:pt idx="24957">
                  <c:v>0.60783799999999999</c:v>
                </c:pt>
                <c:pt idx="24958">
                  <c:v>0.60105299999999995</c:v>
                </c:pt>
                <c:pt idx="24959">
                  <c:v>0.63602599999999998</c:v>
                </c:pt>
                <c:pt idx="24960">
                  <c:v>0.662578</c:v>
                </c:pt>
                <c:pt idx="24961">
                  <c:v>0.594611</c:v>
                </c:pt>
                <c:pt idx="24962">
                  <c:v>0.47616000000000003</c:v>
                </c:pt>
                <c:pt idx="24963">
                  <c:v>0.37071900000000002</c:v>
                </c:pt>
                <c:pt idx="24964">
                  <c:v>0.33757500000000001</c:v>
                </c:pt>
                <c:pt idx="24965">
                  <c:v>0.35139999999999999</c:v>
                </c:pt>
                <c:pt idx="24966">
                  <c:v>0.36202099999999998</c:v>
                </c:pt>
                <c:pt idx="24967">
                  <c:v>0.36454700000000001</c:v>
                </c:pt>
                <c:pt idx="24968">
                  <c:v>0.38547500000000001</c:v>
                </c:pt>
                <c:pt idx="24969">
                  <c:v>0.45779399999999998</c:v>
                </c:pt>
                <c:pt idx="24970">
                  <c:v>0.57252800000000004</c:v>
                </c:pt>
                <c:pt idx="24971">
                  <c:v>0.71601599999999999</c:v>
                </c:pt>
                <c:pt idx="24972">
                  <c:v>0.85409500000000005</c:v>
                </c:pt>
                <c:pt idx="24973">
                  <c:v>0.87245799999999996</c:v>
                </c:pt>
                <c:pt idx="24974">
                  <c:v>0.79425299999999999</c:v>
                </c:pt>
                <c:pt idx="24975">
                  <c:v>0.66914799999999997</c:v>
                </c:pt>
                <c:pt idx="24976">
                  <c:v>0.54651300000000003</c:v>
                </c:pt>
                <c:pt idx="24977">
                  <c:v>0.54834300000000002</c:v>
                </c:pt>
                <c:pt idx="24978">
                  <c:v>0.61520300000000006</c:v>
                </c:pt>
                <c:pt idx="24979">
                  <c:v>0.63418399999999997</c:v>
                </c:pt>
                <c:pt idx="24980">
                  <c:v>0.63682799999999995</c:v>
                </c:pt>
                <c:pt idx="24981">
                  <c:v>0.67259999999999998</c:v>
                </c:pt>
                <c:pt idx="24982">
                  <c:v>0.80533600000000005</c:v>
                </c:pt>
                <c:pt idx="24983">
                  <c:v>0.94345599999999996</c:v>
                </c:pt>
                <c:pt idx="24984">
                  <c:v>1.02129</c:v>
                </c:pt>
                <c:pt idx="24985">
                  <c:v>0.99005799999999999</c:v>
                </c:pt>
                <c:pt idx="24986">
                  <c:v>0.82940199999999997</c:v>
                </c:pt>
                <c:pt idx="24987">
                  <c:v>0.67837000000000003</c:v>
                </c:pt>
                <c:pt idx="24988">
                  <c:v>0.75585000000000002</c:v>
                </c:pt>
                <c:pt idx="24989">
                  <c:v>1.0045999999999999</c:v>
                </c:pt>
                <c:pt idx="24990">
                  <c:v>1.1218900000000001</c:v>
                </c:pt>
                <c:pt idx="24991">
                  <c:v>0.93630899999999995</c:v>
                </c:pt>
                <c:pt idx="24992">
                  <c:v>0.71687100000000004</c:v>
                </c:pt>
                <c:pt idx="24993">
                  <c:v>0.66400000000000003</c:v>
                </c:pt>
                <c:pt idx="24994">
                  <c:v>0.75342299999999995</c:v>
                </c:pt>
                <c:pt idx="24995">
                  <c:v>0.97812900000000003</c:v>
                </c:pt>
                <c:pt idx="24996">
                  <c:v>1.1925399999999999</c:v>
                </c:pt>
                <c:pt idx="24997">
                  <c:v>1.0997300000000001</c:v>
                </c:pt>
                <c:pt idx="24998">
                  <c:v>1.01406</c:v>
                </c:pt>
                <c:pt idx="24999">
                  <c:v>1.33857</c:v>
                </c:pt>
                <c:pt idx="25000">
                  <c:v>1.92065</c:v>
                </c:pt>
                <c:pt idx="25001">
                  <c:v>2.4961000000000002</c:v>
                </c:pt>
                <c:pt idx="25002">
                  <c:v>3.2353399999999999</c:v>
                </c:pt>
                <c:pt idx="25003">
                  <c:v>4.2351299999999998</c:v>
                </c:pt>
                <c:pt idx="25004">
                  <c:v>4.7692100000000002</c:v>
                </c:pt>
                <c:pt idx="25005">
                  <c:v>4.1824899999999996</c:v>
                </c:pt>
                <c:pt idx="25006">
                  <c:v>3.30985</c:v>
                </c:pt>
                <c:pt idx="25007">
                  <c:v>2.4620099999999998</c:v>
                </c:pt>
                <c:pt idx="25008">
                  <c:v>1.7753699999999999</c:v>
                </c:pt>
                <c:pt idx="25009">
                  <c:v>1.34842</c:v>
                </c:pt>
                <c:pt idx="25010">
                  <c:v>1.03071</c:v>
                </c:pt>
                <c:pt idx="25011">
                  <c:v>0.74773100000000003</c:v>
                </c:pt>
                <c:pt idx="25012">
                  <c:v>0.50612999999999997</c:v>
                </c:pt>
                <c:pt idx="25013">
                  <c:v>0.37360100000000002</c:v>
                </c:pt>
                <c:pt idx="25014">
                  <c:v>0.34422399999999997</c:v>
                </c:pt>
                <c:pt idx="25015">
                  <c:v>0.36010599999999998</c:v>
                </c:pt>
                <c:pt idx="25016">
                  <c:v>0.40061400000000003</c:v>
                </c:pt>
                <c:pt idx="25017">
                  <c:v>0.44017899999999999</c:v>
                </c:pt>
                <c:pt idx="25018">
                  <c:v>1.0419799999999999</c:v>
                </c:pt>
                <c:pt idx="25019">
                  <c:v>0.48808099999999999</c:v>
                </c:pt>
                <c:pt idx="25020">
                  <c:v>1.1003499999999999</c:v>
                </c:pt>
                <c:pt idx="25021">
                  <c:v>0.80212300000000003</c:v>
                </c:pt>
                <c:pt idx="25022">
                  <c:v>1.1016600000000001</c:v>
                </c:pt>
                <c:pt idx="25023">
                  <c:v>1.08582</c:v>
                </c:pt>
                <c:pt idx="25024">
                  <c:v>1.04247</c:v>
                </c:pt>
                <c:pt idx="25025">
                  <c:v>0.93310099999999996</c:v>
                </c:pt>
                <c:pt idx="25026">
                  <c:v>0.85838099999999995</c:v>
                </c:pt>
                <c:pt idx="25027">
                  <c:v>0.90329999999999999</c:v>
                </c:pt>
                <c:pt idx="25028">
                  <c:v>1.0126599999999999</c:v>
                </c:pt>
                <c:pt idx="25029">
                  <c:v>1.07951</c:v>
                </c:pt>
                <c:pt idx="25030">
                  <c:v>1.05436</c:v>
                </c:pt>
                <c:pt idx="25031">
                  <c:v>0.94422499999999998</c:v>
                </c:pt>
                <c:pt idx="25032">
                  <c:v>0.84279199999999999</c:v>
                </c:pt>
                <c:pt idx="25033">
                  <c:v>0.81775500000000001</c:v>
                </c:pt>
                <c:pt idx="25034">
                  <c:v>0.84509000000000001</c:v>
                </c:pt>
                <c:pt idx="25035">
                  <c:v>0.91316799999999998</c:v>
                </c:pt>
                <c:pt idx="25036">
                  <c:v>0.95630300000000001</c:v>
                </c:pt>
                <c:pt idx="25037">
                  <c:v>1.11896</c:v>
                </c:pt>
                <c:pt idx="25038">
                  <c:v>1.3224800000000001</c:v>
                </c:pt>
                <c:pt idx="25039">
                  <c:v>1.2819700000000001</c:v>
                </c:pt>
                <c:pt idx="25040">
                  <c:v>1.0150999999999999</c:v>
                </c:pt>
                <c:pt idx="25041">
                  <c:v>0.77308200000000005</c:v>
                </c:pt>
                <c:pt idx="25042">
                  <c:v>0.63087700000000002</c:v>
                </c:pt>
                <c:pt idx="25043">
                  <c:v>0.60889599999999999</c:v>
                </c:pt>
                <c:pt idx="25044">
                  <c:v>0.64715599999999995</c:v>
                </c:pt>
                <c:pt idx="25045">
                  <c:v>0.735286</c:v>
                </c:pt>
                <c:pt idx="25046">
                  <c:v>0.80322000000000005</c:v>
                </c:pt>
                <c:pt idx="25047">
                  <c:v>0.77179699999999996</c:v>
                </c:pt>
                <c:pt idx="25048">
                  <c:v>0.73554900000000001</c:v>
                </c:pt>
                <c:pt idx="25049">
                  <c:v>0.74892899999999996</c:v>
                </c:pt>
                <c:pt idx="25050">
                  <c:v>0.92108000000000001</c:v>
                </c:pt>
                <c:pt idx="25051">
                  <c:v>1.0423100000000001</c:v>
                </c:pt>
                <c:pt idx="25052">
                  <c:v>0.89219999999999999</c:v>
                </c:pt>
                <c:pt idx="25053">
                  <c:v>0.68368099999999998</c:v>
                </c:pt>
                <c:pt idx="25054">
                  <c:v>0.56603400000000004</c:v>
                </c:pt>
                <c:pt idx="25055">
                  <c:v>0.48153499999999999</c:v>
                </c:pt>
                <c:pt idx="25056">
                  <c:v>0.43793900000000002</c:v>
                </c:pt>
                <c:pt idx="25057">
                  <c:v>0.45441199999999998</c:v>
                </c:pt>
                <c:pt idx="25058">
                  <c:v>0.47007900000000002</c:v>
                </c:pt>
                <c:pt idx="25059">
                  <c:v>0.47392099999999998</c:v>
                </c:pt>
                <c:pt idx="25060">
                  <c:v>0.47372799999999998</c:v>
                </c:pt>
                <c:pt idx="25061">
                  <c:v>0.51893199999999995</c:v>
                </c:pt>
                <c:pt idx="25062">
                  <c:v>0.60738400000000003</c:v>
                </c:pt>
                <c:pt idx="25063">
                  <c:v>0.74091499999999999</c:v>
                </c:pt>
                <c:pt idx="25064">
                  <c:v>0.97817399999999999</c:v>
                </c:pt>
                <c:pt idx="25065">
                  <c:v>1.1830799999999999</c:v>
                </c:pt>
                <c:pt idx="25066">
                  <c:v>1.19214</c:v>
                </c:pt>
                <c:pt idx="25067">
                  <c:v>1.20862</c:v>
                </c:pt>
                <c:pt idx="25068">
                  <c:v>1.2930900000000001</c:v>
                </c:pt>
                <c:pt idx="25069">
                  <c:v>1.20262</c:v>
                </c:pt>
                <c:pt idx="25070">
                  <c:v>0.89854400000000001</c:v>
                </c:pt>
                <c:pt idx="25071">
                  <c:v>0.73056500000000002</c:v>
                </c:pt>
                <c:pt idx="25072">
                  <c:v>0.77992499999999998</c:v>
                </c:pt>
                <c:pt idx="25073">
                  <c:v>0.92860100000000001</c:v>
                </c:pt>
                <c:pt idx="25074">
                  <c:v>0.99668900000000005</c:v>
                </c:pt>
                <c:pt idx="25075">
                  <c:v>0.90739499999999995</c:v>
                </c:pt>
                <c:pt idx="25076">
                  <c:v>0.77687600000000001</c:v>
                </c:pt>
                <c:pt idx="25077">
                  <c:v>0.59871099999999999</c:v>
                </c:pt>
                <c:pt idx="25078">
                  <c:v>0.466252</c:v>
                </c:pt>
                <c:pt idx="25079">
                  <c:v>0.50599400000000005</c:v>
                </c:pt>
                <c:pt idx="25080">
                  <c:v>0.61217500000000002</c:v>
                </c:pt>
                <c:pt idx="25081">
                  <c:v>0.60971699999999995</c:v>
                </c:pt>
                <c:pt idx="25082">
                  <c:v>0.53690800000000005</c:v>
                </c:pt>
                <c:pt idx="25083">
                  <c:v>0.47329100000000002</c:v>
                </c:pt>
                <c:pt idx="25084">
                  <c:v>0.44751600000000002</c:v>
                </c:pt>
                <c:pt idx="25085">
                  <c:v>0.58368500000000001</c:v>
                </c:pt>
                <c:pt idx="25086">
                  <c:v>1.00563</c:v>
                </c:pt>
                <c:pt idx="25087">
                  <c:v>1.7265900000000001</c:v>
                </c:pt>
                <c:pt idx="25088">
                  <c:v>2.2694200000000002</c:v>
                </c:pt>
                <c:pt idx="25089">
                  <c:v>2.1706300000000001</c:v>
                </c:pt>
                <c:pt idx="25090">
                  <c:v>1.6707799999999999</c:v>
                </c:pt>
                <c:pt idx="25091">
                  <c:v>1.15499</c:v>
                </c:pt>
                <c:pt idx="25092">
                  <c:v>0.87892700000000001</c:v>
                </c:pt>
                <c:pt idx="25093">
                  <c:v>0.80293199999999998</c:v>
                </c:pt>
                <c:pt idx="25094">
                  <c:v>0.77309499999999998</c:v>
                </c:pt>
                <c:pt idx="25095">
                  <c:v>0.74737500000000001</c:v>
                </c:pt>
                <c:pt idx="25096">
                  <c:v>0.76708500000000002</c:v>
                </c:pt>
                <c:pt idx="25097">
                  <c:v>0.733572</c:v>
                </c:pt>
                <c:pt idx="25098">
                  <c:v>0.60555499999999995</c:v>
                </c:pt>
                <c:pt idx="25099">
                  <c:v>0.468555</c:v>
                </c:pt>
                <c:pt idx="25100">
                  <c:v>0.36690800000000001</c:v>
                </c:pt>
                <c:pt idx="25101">
                  <c:v>0.31814700000000001</c:v>
                </c:pt>
                <c:pt idx="25102">
                  <c:v>0.31996400000000003</c:v>
                </c:pt>
                <c:pt idx="25103">
                  <c:v>0.40640999999999999</c:v>
                </c:pt>
                <c:pt idx="25104">
                  <c:v>0.60714500000000005</c:v>
                </c:pt>
                <c:pt idx="25105">
                  <c:v>0.81601100000000004</c:v>
                </c:pt>
                <c:pt idx="25106">
                  <c:v>0.81945699999999999</c:v>
                </c:pt>
                <c:pt idx="25107">
                  <c:v>0.64559</c:v>
                </c:pt>
                <c:pt idx="25108">
                  <c:v>0.50965000000000005</c:v>
                </c:pt>
                <c:pt idx="25109">
                  <c:v>0.54549700000000001</c:v>
                </c:pt>
                <c:pt idx="25110">
                  <c:v>0.76465399999999994</c:v>
                </c:pt>
                <c:pt idx="25111">
                  <c:v>0.94852300000000001</c:v>
                </c:pt>
                <c:pt idx="25112">
                  <c:v>0.90831799999999996</c:v>
                </c:pt>
                <c:pt idx="25113">
                  <c:v>0.78304099999999999</c:v>
                </c:pt>
                <c:pt idx="25114">
                  <c:v>0.62730300000000006</c:v>
                </c:pt>
                <c:pt idx="25115">
                  <c:v>0.465804</c:v>
                </c:pt>
                <c:pt idx="25116">
                  <c:v>0.37885799999999997</c:v>
                </c:pt>
                <c:pt idx="25117">
                  <c:v>0.38083600000000001</c:v>
                </c:pt>
                <c:pt idx="25118">
                  <c:v>0.42058099999999998</c:v>
                </c:pt>
                <c:pt idx="25119">
                  <c:v>0.42069600000000001</c:v>
                </c:pt>
                <c:pt idx="25120">
                  <c:v>0.41469899999999998</c:v>
                </c:pt>
                <c:pt idx="25121">
                  <c:v>0.41683599999999998</c:v>
                </c:pt>
                <c:pt idx="25122">
                  <c:v>0.44468600000000003</c:v>
                </c:pt>
                <c:pt idx="25123">
                  <c:v>0.49628</c:v>
                </c:pt>
                <c:pt idx="25124">
                  <c:v>0.51580599999999999</c:v>
                </c:pt>
                <c:pt idx="25125">
                  <c:v>0.53193699999999999</c:v>
                </c:pt>
                <c:pt idx="25126">
                  <c:v>0.57571399999999995</c:v>
                </c:pt>
                <c:pt idx="25127">
                  <c:v>0.63654699999999997</c:v>
                </c:pt>
                <c:pt idx="25128">
                  <c:v>0.66595300000000002</c:v>
                </c:pt>
                <c:pt idx="25129">
                  <c:v>0.647725</c:v>
                </c:pt>
                <c:pt idx="25130">
                  <c:v>0.63114300000000001</c:v>
                </c:pt>
                <c:pt idx="25131">
                  <c:v>0.76648499999999997</c:v>
                </c:pt>
                <c:pt idx="25132">
                  <c:v>1.1467499999999999</c:v>
                </c:pt>
                <c:pt idx="25133">
                  <c:v>1.7531600000000001</c:v>
                </c:pt>
                <c:pt idx="25134">
                  <c:v>2.2881</c:v>
                </c:pt>
                <c:pt idx="25135">
                  <c:v>2.29888</c:v>
                </c:pt>
                <c:pt idx="25136">
                  <c:v>1.71245</c:v>
                </c:pt>
                <c:pt idx="25137">
                  <c:v>1.0982099999999999</c:v>
                </c:pt>
                <c:pt idx="25138">
                  <c:v>0.89200500000000005</c:v>
                </c:pt>
                <c:pt idx="25139">
                  <c:v>0.98626100000000005</c:v>
                </c:pt>
                <c:pt idx="25140">
                  <c:v>1.0985499999999999</c:v>
                </c:pt>
                <c:pt idx="25141">
                  <c:v>1.1087199999999999</c:v>
                </c:pt>
                <c:pt idx="25142">
                  <c:v>1.1778999999999999</c:v>
                </c:pt>
                <c:pt idx="25143">
                  <c:v>1.20902</c:v>
                </c:pt>
                <c:pt idx="25144">
                  <c:v>1.03705</c:v>
                </c:pt>
                <c:pt idx="25145">
                  <c:v>0.820824</c:v>
                </c:pt>
                <c:pt idx="25146">
                  <c:v>0.73818499999999998</c:v>
                </c:pt>
                <c:pt idx="25147">
                  <c:v>0.81279000000000001</c:v>
                </c:pt>
                <c:pt idx="25148">
                  <c:v>1.00021</c:v>
                </c:pt>
                <c:pt idx="25149">
                  <c:v>1.32521</c:v>
                </c:pt>
                <c:pt idx="25150">
                  <c:v>1.5898699999999999</c:v>
                </c:pt>
                <c:pt idx="25151">
                  <c:v>1.4959100000000001</c:v>
                </c:pt>
                <c:pt idx="25152">
                  <c:v>1.3875900000000001</c:v>
                </c:pt>
                <c:pt idx="25153">
                  <c:v>1.4539599999999999</c:v>
                </c:pt>
                <c:pt idx="25154">
                  <c:v>1.3625400000000001</c:v>
                </c:pt>
                <c:pt idx="25155">
                  <c:v>1.1432199999999999</c:v>
                </c:pt>
                <c:pt idx="25156">
                  <c:v>0.90078400000000003</c:v>
                </c:pt>
                <c:pt idx="25157">
                  <c:v>0.76537599999999995</c:v>
                </c:pt>
                <c:pt idx="25158">
                  <c:v>0.69867000000000001</c:v>
                </c:pt>
                <c:pt idx="25159">
                  <c:v>0.59560599999999997</c:v>
                </c:pt>
                <c:pt idx="25160">
                  <c:v>0.51408799999999999</c:v>
                </c:pt>
                <c:pt idx="25161">
                  <c:v>0.46201500000000001</c:v>
                </c:pt>
                <c:pt idx="25162">
                  <c:v>0.44905499999999998</c:v>
                </c:pt>
                <c:pt idx="25163">
                  <c:v>0.445575</c:v>
                </c:pt>
                <c:pt idx="25164">
                  <c:v>0.39876899999999998</c:v>
                </c:pt>
                <c:pt idx="25165">
                  <c:v>0.36852200000000002</c:v>
                </c:pt>
                <c:pt idx="25166">
                  <c:v>0.40101700000000001</c:v>
                </c:pt>
                <c:pt idx="25167">
                  <c:v>0.48255500000000001</c:v>
                </c:pt>
                <c:pt idx="25168">
                  <c:v>0.63292800000000005</c:v>
                </c:pt>
                <c:pt idx="25169">
                  <c:v>0.86871600000000004</c:v>
                </c:pt>
                <c:pt idx="25170">
                  <c:v>1.05881</c:v>
                </c:pt>
                <c:pt idx="25171">
                  <c:v>1.0101</c:v>
                </c:pt>
                <c:pt idx="25172">
                  <c:v>0.76896399999999998</c:v>
                </c:pt>
                <c:pt idx="25173">
                  <c:v>0.58863900000000002</c:v>
                </c:pt>
                <c:pt idx="25174">
                  <c:v>0.53177099999999999</c:v>
                </c:pt>
                <c:pt idx="25175">
                  <c:v>0.60234699999999997</c:v>
                </c:pt>
                <c:pt idx="25176">
                  <c:v>0.72187000000000001</c:v>
                </c:pt>
                <c:pt idx="25177">
                  <c:v>0.76698500000000003</c:v>
                </c:pt>
                <c:pt idx="25178">
                  <c:v>0.74421800000000005</c:v>
                </c:pt>
                <c:pt idx="25179">
                  <c:v>0.69400600000000001</c:v>
                </c:pt>
                <c:pt idx="25180">
                  <c:v>0.64451700000000001</c:v>
                </c:pt>
                <c:pt idx="25181">
                  <c:v>0.52846000000000004</c:v>
                </c:pt>
                <c:pt idx="25182">
                  <c:v>0.425709</c:v>
                </c:pt>
                <c:pt idx="25183">
                  <c:v>0.398144</c:v>
                </c:pt>
                <c:pt idx="25184">
                  <c:v>0.419792</c:v>
                </c:pt>
                <c:pt idx="25185">
                  <c:v>0.49144100000000002</c:v>
                </c:pt>
                <c:pt idx="25186">
                  <c:v>0.66267600000000004</c:v>
                </c:pt>
                <c:pt idx="25187">
                  <c:v>0.84642899999999999</c:v>
                </c:pt>
                <c:pt idx="25188">
                  <c:v>0.86968599999999996</c:v>
                </c:pt>
                <c:pt idx="25189">
                  <c:v>0.74581200000000003</c:v>
                </c:pt>
                <c:pt idx="25190">
                  <c:v>0.64664500000000003</c:v>
                </c:pt>
                <c:pt idx="25191">
                  <c:v>0.65858799999999995</c:v>
                </c:pt>
                <c:pt idx="25192">
                  <c:v>0.72921800000000003</c:v>
                </c:pt>
                <c:pt idx="25193">
                  <c:v>0.74253999999999998</c:v>
                </c:pt>
                <c:pt idx="25194">
                  <c:v>0.67011699999999996</c:v>
                </c:pt>
                <c:pt idx="25195">
                  <c:v>0.56412399999999996</c:v>
                </c:pt>
                <c:pt idx="25196">
                  <c:v>0.50655099999999997</c:v>
                </c:pt>
                <c:pt idx="25197">
                  <c:v>0.48254200000000003</c:v>
                </c:pt>
                <c:pt idx="25198">
                  <c:v>0.46245700000000001</c:v>
                </c:pt>
                <c:pt idx="25199">
                  <c:v>0.47807699999999997</c:v>
                </c:pt>
                <c:pt idx="25200">
                  <c:v>0.566191</c:v>
                </c:pt>
                <c:pt idx="25201">
                  <c:v>0.69785600000000003</c:v>
                </c:pt>
                <c:pt idx="25202">
                  <c:v>0.78161400000000003</c:v>
                </c:pt>
                <c:pt idx="25203">
                  <c:v>0.84150999999999998</c:v>
                </c:pt>
                <c:pt idx="25204">
                  <c:v>0.87924199999999997</c:v>
                </c:pt>
                <c:pt idx="25205">
                  <c:v>0.795319</c:v>
                </c:pt>
                <c:pt idx="25206">
                  <c:v>0.67601199999999995</c:v>
                </c:pt>
                <c:pt idx="25207">
                  <c:v>0.63527500000000003</c:v>
                </c:pt>
                <c:pt idx="25208">
                  <c:v>0.61858500000000005</c:v>
                </c:pt>
                <c:pt idx="25209">
                  <c:v>0.55811299999999997</c:v>
                </c:pt>
                <c:pt idx="25210">
                  <c:v>0.51624700000000001</c:v>
                </c:pt>
                <c:pt idx="25211">
                  <c:v>0.48840800000000001</c:v>
                </c:pt>
                <c:pt idx="25212">
                  <c:v>0.44314599999999998</c:v>
                </c:pt>
                <c:pt idx="25213">
                  <c:v>0.47792400000000002</c:v>
                </c:pt>
                <c:pt idx="25214">
                  <c:v>0.60870599999999997</c:v>
                </c:pt>
                <c:pt idx="25215">
                  <c:v>0.68791500000000005</c:v>
                </c:pt>
                <c:pt idx="25216">
                  <c:v>0.64308100000000001</c:v>
                </c:pt>
                <c:pt idx="25217">
                  <c:v>0.56583000000000006</c:v>
                </c:pt>
                <c:pt idx="25218">
                  <c:v>0.58979599999999999</c:v>
                </c:pt>
                <c:pt idx="25219">
                  <c:v>0.73113700000000004</c:v>
                </c:pt>
                <c:pt idx="25220">
                  <c:v>0.873444</c:v>
                </c:pt>
                <c:pt idx="25221">
                  <c:v>0.94130000000000003</c:v>
                </c:pt>
                <c:pt idx="25222">
                  <c:v>0.98919000000000001</c:v>
                </c:pt>
                <c:pt idx="25223">
                  <c:v>1.0930299999999999</c:v>
                </c:pt>
                <c:pt idx="25224">
                  <c:v>1.2876000000000001</c:v>
                </c:pt>
                <c:pt idx="25225">
                  <c:v>1.5027200000000001</c:v>
                </c:pt>
                <c:pt idx="25226">
                  <c:v>1.5915699999999999</c:v>
                </c:pt>
                <c:pt idx="25227">
                  <c:v>1.4088499999999999</c:v>
                </c:pt>
                <c:pt idx="25228">
                  <c:v>1.06352</c:v>
                </c:pt>
                <c:pt idx="25229">
                  <c:v>0.76375300000000002</c:v>
                </c:pt>
                <c:pt idx="25230">
                  <c:v>0.65134199999999998</c:v>
                </c:pt>
                <c:pt idx="25231">
                  <c:v>0.59688300000000005</c:v>
                </c:pt>
                <c:pt idx="25232">
                  <c:v>0.51034100000000004</c:v>
                </c:pt>
                <c:pt idx="25233">
                  <c:v>0.46110600000000002</c:v>
                </c:pt>
                <c:pt idx="25234">
                  <c:v>0.46793499999999999</c:v>
                </c:pt>
                <c:pt idx="25235">
                  <c:v>0.56039600000000001</c:v>
                </c:pt>
                <c:pt idx="25236">
                  <c:v>0.773262</c:v>
                </c:pt>
                <c:pt idx="25237">
                  <c:v>0.93827499999999997</c:v>
                </c:pt>
                <c:pt idx="25238">
                  <c:v>0.89005900000000004</c:v>
                </c:pt>
                <c:pt idx="25239">
                  <c:v>0.72697199999999995</c:v>
                </c:pt>
                <c:pt idx="25240">
                  <c:v>0.56872999999999996</c:v>
                </c:pt>
                <c:pt idx="25241">
                  <c:v>0.46731299999999998</c:v>
                </c:pt>
                <c:pt idx="25242">
                  <c:v>0.405418</c:v>
                </c:pt>
                <c:pt idx="25243">
                  <c:v>0.41764200000000001</c:v>
                </c:pt>
                <c:pt idx="25244">
                  <c:v>0.488902</c:v>
                </c:pt>
                <c:pt idx="25245">
                  <c:v>0.55987900000000002</c:v>
                </c:pt>
                <c:pt idx="25246">
                  <c:v>0.58382900000000004</c:v>
                </c:pt>
                <c:pt idx="25247">
                  <c:v>0.56848900000000002</c:v>
                </c:pt>
                <c:pt idx="25248">
                  <c:v>0.590117</c:v>
                </c:pt>
                <c:pt idx="25249">
                  <c:v>0.67068000000000005</c:v>
                </c:pt>
                <c:pt idx="25250">
                  <c:v>0.79605199999999998</c:v>
                </c:pt>
                <c:pt idx="25251">
                  <c:v>0.88205100000000003</c:v>
                </c:pt>
                <c:pt idx="25252">
                  <c:v>0.89302899999999996</c:v>
                </c:pt>
                <c:pt idx="25253">
                  <c:v>0.882413</c:v>
                </c:pt>
                <c:pt idx="25254">
                  <c:v>0.91724700000000003</c:v>
                </c:pt>
                <c:pt idx="25255">
                  <c:v>1.00458</c:v>
                </c:pt>
                <c:pt idx="25256">
                  <c:v>1.0116799999999999</c:v>
                </c:pt>
                <c:pt idx="25257">
                  <c:v>0.88084300000000004</c:v>
                </c:pt>
                <c:pt idx="25258">
                  <c:v>0.73187599999999997</c:v>
                </c:pt>
                <c:pt idx="25259">
                  <c:v>0.62941599999999998</c:v>
                </c:pt>
                <c:pt idx="25260">
                  <c:v>0.59803899999999999</c:v>
                </c:pt>
                <c:pt idx="25261">
                  <c:v>0.54075200000000001</c:v>
                </c:pt>
                <c:pt idx="25262">
                  <c:v>0.457924</c:v>
                </c:pt>
                <c:pt idx="25263">
                  <c:v>0.44399499999999997</c:v>
                </c:pt>
                <c:pt idx="25264">
                  <c:v>0.50763400000000003</c:v>
                </c:pt>
                <c:pt idx="25265">
                  <c:v>0.583229</c:v>
                </c:pt>
                <c:pt idx="25266">
                  <c:v>0.62252700000000005</c:v>
                </c:pt>
                <c:pt idx="25267">
                  <c:v>0.63735600000000003</c:v>
                </c:pt>
                <c:pt idx="25268">
                  <c:v>0.71025799999999994</c:v>
                </c:pt>
                <c:pt idx="25269">
                  <c:v>1.00681</c:v>
                </c:pt>
                <c:pt idx="25270">
                  <c:v>1.4863</c:v>
                </c:pt>
                <c:pt idx="25271">
                  <c:v>1.79233</c:v>
                </c:pt>
                <c:pt idx="25272">
                  <c:v>1.99594</c:v>
                </c:pt>
                <c:pt idx="25273">
                  <c:v>2.3781699999999999</c:v>
                </c:pt>
                <c:pt idx="25274">
                  <c:v>2.57192</c:v>
                </c:pt>
                <c:pt idx="25275">
                  <c:v>2.36537</c:v>
                </c:pt>
                <c:pt idx="25276">
                  <c:v>1.93231</c:v>
                </c:pt>
                <c:pt idx="25277">
                  <c:v>1.5780700000000001</c:v>
                </c:pt>
                <c:pt idx="25278">
                  <c:v>1.30549</c:v>
                </c:pt>
                <c:pt idx="25279">
                  <c:v>1.1122099999999999</c:v>
                </c:pt>
                <c:pt idx="25280">
                  <c:v>0.96201199999999998</c:v>
                </c:pt>
                <c:pt idx="25281">
                  <c:v>0.89468999999999999</c:v>
                </c:pt>
                <c:pt idx="25282">
                  <c:v>0.91322800000000004</c:v>
                </c:pt>
                <c:pt idx="25283">
                  <c:v>0.94459400000000004</c:v>
                </c:pt>
                <c:pt idx="25284">
                  <c:v>0.99804199999999998</c:v>
                </c:pt>
                <c:pt idx="25285">
                  <c:v>1.00874</c:v>
                </c:pt>
                <c:pt idx="25286">
                  <c:v>0.89039000000000001</c:v>
                </c:pt>
                <c:pt idx="25287">
                  <c:v>0.76122800000000002</c:v>
                </c:pt>
                <c:pt idx="25288">
                  <c:v>0.74339500000000003</c:v>
                </c:pt>
                <c:pt idx="25289">
                  <c:v>0.78369200000000006</c:v>
                </c:pt>
                <c:pt idx="25290">
                  <c:v>0.79760200000000003</c:v>
                </c:pt>
                <c:pt idx="25291">
                  <c:v>0.80189100000000002</c:v>
                </c:pt>
                <c:pt idx="25292">
                  <c:v>0.82211599999999996</c:v>
                </c:pt>
                <c:pt idx="25293">
                  <c:v>0.83718999999999999</c:v>
                </c:pt>
                <c:pt idx="25294">
                  <c:v>0.94238</c:v>
                </c:pt>
                <c:pt idx="25295">
                  <c:v>1.2166399999999999</c:v>
                </c:pt>
                <c:pt idx="25296">
                  <c:v>1.4968699999999999</c:v>
                </c:pt>
                <c:pt idx="25297">
                  <c:v>1.5277400000000001</c:v>
                </c:pt>
                <c:pt idx="25298">
                  <c:v>1.31785</c:v>
                </c:pt>
                <c:pt idx="25299">
                  <c:v>1.08874</c:v>
                </c:pt>
                <c:pt idx="25300">
                  <c:v>0.97111199999999998</c:v>
                </c:pt>
                <c:pt idx="25301">
                  <c:v>0.90671299999999999</c:v>
                </c:pt>
                <c:pt idx="25302">
                  <c:v>0.76871999999999996</c:v>
                </c:pt>
                <c:pt idx="25303">
                  <c:v>0.71240800000000004</c:v>
                </c:pt>
                <c:pt idx="25304">
                  <c:v>0.77645299999999995</c:v>
                </c:pt>
                <c:pt idx="25305">
                  <c:v>0.80245100000000003</c:v>
                </c:pt>
                <c:pt idx="25306">
                  <c:v>0.765015</c:v>
                </c:pt>
                <c:pt idx="25307">
                  <c:v>0.81462000000000001</c:v>
                </c:pt>
                <c:pt idx="25308">
                  <c:v>1.0286299999999999</c:v>
                </c:pt>
                <c:pt idx="25309">
                  <c:v>1.2276199999999999</c:v>
                </c:pt>
                <c:pt idx="25310">
                  <c:v>1.1819900000000001</c:v>
                </c:pt>
                <c:pt idx="25311">
                  <c:v>0.98907100000000003</c:v>
                </c:pt>
                <c:pt idx="25312">
                  <c:v>0.92519600000000002</c:v>
                </c:pt>
                <c:pt idx="25313">
                  <c:v>0.99126300000000001</c:v>
                </c:pt>
                <c:pt idx="25314">
                  <c:v>0.98755800000000005</c:v>
                </c:pt>
                <c:pt idx="25315">
                  <c:v>0.88300000000000001</c:v>
                </c:pt>
                <c:pt idx="25316">
                  <c:v>0.88796399999999998</c:v>
                </c:pt>
                <c:pt idx="25317">
                  <c:v>0.92110800000000004</c:v>
                </c:pt>
                <c:pt idx="25318">
                  <c:v>0.87346900000000005</c:v>
                </c:pt>
                <c:pt idx="25319">
                  <c:v>0.81906299999999999</c:v>
                </c:pt>
                <c:pt idx="25320">
                  <c:v>0.88644000000000001</c:v>
                </c:pt>
                <c:pt idx="25321">
                  <c:v>1.0387900000000001</c:v>
                </c:pt>
                <c:pt idx="25322">
                  <c:v>1.1884399999999999</c:v>
                </c:pt>
                <c:pt idx="25323">
                  <c:v>1.2750999999999999</c:v>
                </c:pt>
                <c:pt idx="25324">
                  <c:v>1.39056</c:v>
                </c:pt>
                <c:pt idx="25325">
                  <c:v>1.595</c:v>
                </c:pt>
                <c:pt idx="25326">
                  <c:v>1.81599</c:v>
                </c:pt>
                <c:pt idx="25327">
                  <c:v>2.0573899999999998</c:v>
                </c:pt>
                <c:pt idx="25328">
                  <c:v>2.4593500000000001</c:v>
                </c:pt>
                <c:pt idx="25329">
                  <c:v>2.9156900000000001</c:v>
                </c:pt>
                <c:pt idx="25330">
                  <c:v>3.0583999999999998</c:v>
                </c:pt>
                <c:pt idx="25331">
                  <c:v>3.0149400000000002</c:v>
                </c:pt>
                <c:pt idx="25332">
                  <c:v>3.2665799999999998</c:v>
                </c:pt>
                <c:pt idx="25333">
                  <c:v>3.7279499999999999</c:v>
                </c:pt>
                <c:pt idx="25334">
                  <c:v>4.23184</c:v>
                </c:pt>
                <c:pt idx="25335">
                  <c:v>4.6737700000000002</c:v>
                </c:pt>
                <c:pt idx="25336">
                  <c:v>5.2440899999999999</c:v>
                </c:pt>
                <c:pt idx="25337">
                  <c:v>6.0670000000000002</c:v>
                </c:pt>
                <c:pt idx="25338">
                  <c:v>7.0489199999999999</c:v>
                </c:pt>
                <c:pt idx="25339">
                  <c:v>8.1577699999999993</c:v>
                </c:pt>
                <c:pt idx="25340">
                  <c:v>8.9123000000000001</c:v>
                </c:pt>
                <c:pt idx="25341">
                  <c:v>9.0669699999999995</c:v>
                </c:pt>
                <c:pt idx="25342">
                  <c:v>8.6505500000000008</c:v>
                </c:pt>
                <c:pt idx="25343">
                  <c:v>8.0602800000000006</c:v>
                </c:pt>
                <c:pt idx="25344">
                  <c:v>7.5825500000000003</c:v>
                </c:pt>
                <c:pt idx="25345">
                  <c:v>6.7349800000000002</c:v>
                </c:pt>
                <c:pt idx="25346">
                  <c:v>5.6478299999999999</c:v>
                </c:pt>
                <c:pt idx="25347">
                  <c:v>4.8553499999999996</c:v>
                </c:pt>
                <c:pt idx="25348">
                  <c:v>4.2291400000000001</c:v>
                </c:pt>
                <c:pt idx="25349">
                  <c:v>3.681</c:v>
                </c:pt>
                <c:pt idx="25350">
                  <c:v>3.3424499999999999</c:v>
                </c:pt>
                <c:pt idx="25351">
                  <c:v>3.2619400000000001</c:v>
                </c:pt>
                <c:pt idx="25352">
                  <c:v>3.24614</c:v>
                </c:pt>
                <c:pt idx="25353">
                  <c:v>3.0697800000000002</c:v>
                </c:pt>
                <c:pt idx="25354">
                  <c:v>2.8039700000000001</c:v>
                </c:pt>
                <c:pt idx="25355">
                  <c:v>2.65069</c:v>
                </c:pt>
                <c:pt idx="25356">
                  <c:v>2.38428</c:v>
                </c:pt>
                <c:pt idx="25357">
                  <c:v>1.9991099999999999</c:v>
                </c:pt>
                <c:pt idx="25358">
                  <c:v>1.89686</c:v>
                </c:pt>
                <c:pt idx="25359">
                  <c:v>1.98966</c:v>
                </c:pt>
                <c:pt idx="25360">
                  <c:v>2.1209199999999999</c:v>
                </c:pt>
                <c:pt idx="25361">
                  <c:v>2.2310500000000002</c:v>
                </c:pt>
                <c:pt idx="25362">
                  <c:v>2.0676399999999999</c:v>
                </c:pt>
                <c:pt idx="25363">
                  <c:v>1.7268399999999999</c:v>
                </c:pt>
                <c:pt idx="25364">
                  <c:v>1.5449999999999999</c:v>
                </c:pt>
                <c:pt idx="25365">
                  <c:v>1.67241</c:v>
                </c:pt>
                <c:pt idx="25366">
                  <c:v>2.1330100000000001</c:v>
                </c:pt>
                <c:pt idx="25367">
                  <c:v>2.7787700000000002</c:v>
                </c:pt>
                <c:pt idx="25368">
                  <c:v>3.3873799999999998</c:v>
                </c:pt>
                <c:pt idx="25369">
                  <c:v>3.7482700000000002</c:v>
                </c:pt>
                <c:pt idx="25370">
                  <c:v>3.6255500000000001</c:v>
                </c:pt>
                <c:pt idx="25371">
                  <c:v>3.2237900000000002</c:v>
                </c:pt>
                <c:pt idx="25372">
                  <c:v>2.8232599999999999</c:v>
                </c:pt>
                <c:pt idx="25373">
                  <c:v>2.4870299999999999</c:v>
                </c:pt>
                <c:pt idx="25374">
                  <c:v>2.1702699999999999</c:v>
                </c:pt>
                <c:pt idx="25375">
                  <c:v>1.86764</c:v>
                </c:pt>
                <c:pt idx="25376">
                  <c:v>1.80837</c:v>
                </c:pt>
                <c:pt idx="25377">
                  <c:v>1.8687100000000001</c:v>
                </c:pt>
                <c:pt idx="25378">
                  <c:v>1.7983800000000001</c:v>
                </c:pt>
                <c:pt idx="25379">
                  <c:v>1.64761</c:v>
                </c:pt>
                <c:pt idx="25380">
                  <c:v>1.94946</c:v>
                </c:pt>
                <c:pt idx="25381">
                  <c:v>2.8101500000000001</c:v>
                </c:pt>
                <c:pt idx="25382">
                  <c:v>3.71204</c:v>
                </c:pt>
                <c:pt idx="25383">
                  <c:v>4.0172400000000001</c:v>
                </c:pt>
                <c:pt idx="25384">
                  <c:v>3.6632699999999998</c:v>
                </c:pt>
                <c:pt idx="25385">
                  <c:v>3.0732699999999999</c:v>
                </c:pt>
                <c:pt idx="25386">
                  <c:v>2.46123</c:v>
                </c:pt>
                <c:pt idx="25387">
                  <c:v>1.8744499999999999</c:v>
                </c:pt>
                <c:pt idx="25388">
                  <c:v>1.36049</c:v>
                </c:pt>
                <c:pt idx="25389">
                  <c:v>1.00946</c:v>
                </c:pt>
                <c:pt idx="25390">
                  <c:v>0.83973600000000004</c:v>
                </c:pt>
                <c:pt idx="25391">
                  <c:v>0.75430200000000003</c:v>
                </c:pt>
                <c:pt idx="25392">
                  <c:v>0.68831200000000003</c:v>
                </c:pt>
                <c:pt idx="25393">
                  <c:v>0.70520499999999997</c:v>
                </c:pt>
                <c:pt idx="25394">
                  <c:v>0.81828599999999996</c:v>
                </c:pt>
                <c:pt idx="25395">
                  <c:v>0.97568699999999997</c:v>
                </c:pt>
                <c:pt idx="25396">
                  <c:v>1.1873800000000001</c:v>
                </c:pt>
                <c:pt idx="25397">
                  <c:v>1.35402</c:v>
                </c:pt>
                <c:pt idx="25398">
                  <c:v>1.3332299999999999</c:v>
                </c:pt>
                <c:pt idx="25399">
                  <c:v>1.18981</c:v>
                </c:pt>
                <c:pt idx="25400">
                  <c:v>1.0524199999999999</c:v>
                </c:pt>
                <c:pt idx="25401">
                  <c:v>1.04457</c:v>
                </c:pt>
                <c:pt idx="25402">
                  <c:v>1.17316</c:v>
                </c:pt>
                <c:pt idx="25403">
                  <c:v>1.3752</c:v>
                </c:pt>
                <c:pt idx="25404">
                  <c:v>1.58196</c:v>
                </c:pt>
                <c:pt idx="25405">
                  <c:v>1.5679799999999999</c:v>
                </c:pt>
                <c:pt idx="25406">
                  <c:v>1.28711</c:v>
                </c:pt>
                <c:pt idx="25407">
                  <c:v>1.0061899999999999</c:v>
                </c:pt>
                <c:pt idx="25408">
                  <c:v>0.98711499999999996</c:v>
                </c:pt>
                <c:pt idx="25409">
                  <c:v>1.05606</c:v>
                </c:pt>
                <c:pt idx="25410">
                  <c:v>0.98129</c:v>
                </c:pt>
                <c:pt idx="25411">
                  <c:v>0.79813199999999995</c:v>
                </c:pt>
                <c:pt idx="25412">
                  <c:v>0.65093000000000001</c:v>
                </c:pt>
                <c:pt idx="25413">
                  <c:v>0.60185900000000003</c:v>
                </c:pt>
                <c:pt idx="25414">
                  <c:v>0.58513599999999999</c:v>
                </c:pt>
                <c:pt idx="25415">
                  <c:v>0.59285399999999999</c:v>
                </c:pt>
                <c:pt idx="25416">
                  <c:v>0.73241800000000001</c:v>
                </c:pt>
                <c:pt idx="25417">
                  <c:v>1.0984700000000001</c:v>
                </c:pt>
                <c:pt idx="25418">
                  <c:v>1.41025</c:v>
                </c:pt>
                <c:pt idx="25419">
                  <c:v>1.3491200000000001</c:v>
                </c:pt>
                <c:pt idx="25420">
                  <c:v>1.14855</c:v>
                </c:pt>
                <c:pt idx="25421">
                  <c:v>1.0251300000000001</c:v>
                </c:pt>
                <c:pt idx="25422">
                  <c:v>0.94657100000000005</c:v>
                </c:pt>
                <c:pt idx="25423">
                  <c:v>0.80418599999999996</c:v>
                </c:pt>
                <c:pt idx="25424">
                  <c:v>0.62524100000000005</c:v>
                </c:pt>
                <c:pt idx="25425">
                  <c:v>0.54865200000000003</c:v>
                </c:pt>
                <c:pt idx="25426">
                  <c:v>0.56295099999999998</c:v>
                </c:pt>
                <c:pt idx="25427">
                  <c:v>0.62898900000000002</c:v>
                </c:pt>
                <c:pt idx="25428">
                  <c:v>0.78021799999999997</c:v>
                </c:pt>
                <c:pt idx="25429">
                  <c:v>0.94887900000000003</c:v>
                </c:pt>
                <c:pt idx="25430">
                  <c:v>1.0594699999999999</c:v>
                </c:pt>
                <c:pt idx="25431">
                  <c:v>1.1793800000000001</c:v>
                </c:pt>
                <c:pt idx="25432">
                  <c:v>1.2619899999999999</c:v>
                </c:pt>
                <c:pt idx="25433">
                  <c:v>1.2933399999999999</c:v>
                </c:pt>
                <c:pt idx="25434">
                  <c:v>1.18811</c:v>
                </c:pt>
                <c:pt idx="25435">
                  <c:v>0.97793200000000002</c:v>
                </c:pt>
                <c:pt idx="25436">
                  <c:v>0.88054699999999997</c:v>
                </c:pt>
                <c:pt idx="25437">
                  <c:v>0.94374800000000003</c:v>
                </c:pt>
                <c:pt idx="25438">
                  <c:v>1.01627</c:v>
                </c:pt>
                <c:pt idx="25439">
                  <c:v>1.0607500000000001</c:v>
                </c:pt>
                <c:pt idx="25440">
                  <c:v>1.1336999999999999</c:v>
                </c:pt>
                <c:pt idx="25441">
                  <c:v>1.3876299999999999</c:v>
                </c:pt>
                <c:pt idx="25442">
                  <c:v>1.9997799999999999</c:v>
                </c:pt>
                <c:pt idx="25443">
                  <c:v>2.8444699999999998</c:v>
                </c:pt>
                <c:pt idx="25444">
                  <c:v>3.2718400000000001</c:v>
                </c:pt>
                <c:pt idx="25445">
                  <c:v>2.9294799999999999</c:v>
                </c:pt>
                <c:pt idx="25446">
                  <c:v>2.3171200000000001</c:v>
                </c:pt>
                <c:pt idx="25447">
                  <c:v>1.77851</c:v>
                </c:pt>
                <c:pt idx="25448">
                  <c:v>1.4295199999999999</c:v>
                </c:pt>
                <c:pt idx="25449">
                  <c:v>1.1491899999999999</c:v>
                </c:pt>
                <c:pt idx="25450">
                  <c:v>0.97670900000000005</c:v>
                </c:pt>
                <c:pt idx="25451">
                  <c:v>0.87839900000000004</c:v>
                </c:pt>
                <c:pt idx="25452">
                  <c:v>0.76905100000000004</c:v>
                </c:pt>
                <c:pt idx="25453">
                  <c:v>0.76196299999999995</c:v>
                </c:pt>
                <c:pt idx="25454">
                  <c:v>0.84056500000000001</c:v>
                </c:pt>
                <c:pt idx="25455">
                  <c:v>0.954704</c:v>
                </c:pt>
                <c:pt idx="25456">
                  <c:v>1.21349</c:v>
                </c:pt>
                <c:pt idx="25457">
                  <c:v>1.5697099999999999</c:v>
                </c:pt>
                <c:pt idx="25458">
                  <c:v>1.72007</c:v>
                </c:pt>
                <c:pt idx="25459">
                  <c:v>1.6325099999999999</c:v>
                </c:pt>
                <c:pt idx="25460">
                  <c:v>1.36974</c:v>
                </c:pt>
                <c:pt idx="25461">
                  <c:v>1.0513300000000001</c:v>
                </c:pt>
                <c:pt idx="25462">
                  <c:v>0.84638599999999997</c:v>
                </c:pt>
                <c:pt idx="25463">
                  <c:v>0.71779899999999996</c:v>
                </c:pt>
                <c:pt idx="25464">
                  <c:v>0.70107600000000003</c:v>
                </c:pt>
                <c:pt idx="25465">
                  <c:v>0.83897600000000006</c:v>
                </c:pt>
                <c:pt idx="25466">
                  <c:v>0.985267</c:v>
                </c:pt>
                <c:pt idx="25467">
                  <c:v>1.08247</c:v>
                </c:pt>
                <c:pt idx="25468">
                  <c:v>1.29372</c:v>
                </c:pt>
                <c:pt idx="25469">
                  <c:v>1.46665</c:v>
                </c:pt>
                <c:pt idx="25470">
                  <c:v>1.4469099999999999</c:v>
                </c:pt>
                <c:pt idx="25471">
                  <c:v>1.2856700000000001</c:v>
                </c:pt>
                <c:pt idx="25472">
                  <c:v>1.03793</c:v>
                </c:pt>
                <c:pt idx="25473">
                  <c:v>0.87722599999999995</c:v>
                </c:pt>
                <c:pt idx="25474">
                  <c:v>0.96695799999999998</c:v>
                </c:pt>
                <c:pt idx="25475">
                  <c:v>1.10714</c:v>
                </c:pt>
                <c:pt idx="25476">
                  <c:v>1.03887</c:v>
                </c:pt>
                <c:pt idx="25477">
                  <c:v>0.90198199999999995</c:v>
                </c:pt>
                <c:pt idx="25478">
                  <c:v>0.81120599999999998</c:v>
                </c:pt>
                <c:pt idx="25479">
                  <c:v>0.72882999999999998</c:v>
                </c:pt>
                <c:pt idx="25480">
                  <c:v>0.65715699999999999</c:v>
                </c:pt>
                <c:pt idx="25481">
                  <c:v>0.61259600000000003</c:v>
                </c:pt>
                <c:pt idx="25482">
                  <c:v>0.64340399999999998</c:v>
                </c:pt>
                <c:pt idx="25483">
                  <c:v>0.69225800000000004</c:v>
                </c:pt>
                <c:pt idx="25484">
                  <c:v>0.746309</c:v>
                </c:pt>
                <c:pt idx="25485">
                  <c:v>0.88512800000000003</c:v>
                </c:pt>
                <c:pt idx="25486">
                  <c:v>1.0101500000000001</c:v>
                </c:pt>
                <c:pt idx="25487">
                  <c:v>1.1047499999999999</c:v>
                </c:pt>
                <c:pt idx="25488">
                  <c:v>1.14463</c:v>
                </c:pt>
                <c:pt idx="25489">
                  <c:v>1.0549200000000001</c:v>
                </c:pt>
                <c:pt idx="25490">
                  <c:v>0.98955700000000002</c:v>
                </c:pt>
                <c:pt idx="25491">
                  <c:v>0.94935000000000003</c:v>
                </c:pt>
                <c:pt idx="25492">
                  <c:v>0.92480399999999996</c:v>
                </c:pt>
                <c:pt idx="25493">
                  <c:v>0.90098299999999998</c:v>
                </c:pt>
                <c:pt idx="25494">
                  <c:v>0.82212200000000002</c:v>
                </c:pt>
                <c:pt idx="25495">
                  <c:v>0.81099100000000002</c:v>
                </c:pt>
                <c:pt idx="25496">
                  <c:v>0.83924799999999999</c:v>
                </c:pt>
                <c:pt idx="25497">
                  <c:v>0.87475199999999997</c:v>
                </c:pt>
                <c:pt idx="25498">
                  <c:v>1.0094799999999999</c:v>
                </c:pt>
                <c:pt idx="25499">
                  <c:v>1.20719</c:v>
                </c:pt>
                <c:pt idx="25500">
                  <c:v>1.1940999999999999</c:v>
                </c:pt>
                <c:pt idx="25501">
                  <c:v>0.87163400000000002</c:v>
                </c:pt>
                <c:pt idx="25502">
                  <c:v>0.56568499999999999</c:v>
                </c:pt>
                <c:pt idx="25503">
                  <c:v>0.42394799999999999</c:v>
                </c:pt>
                <c:pt idx="25504">
                  <c:v>0.38382100000000002</c:v>
                </c:pt>
                <c:pt idx="25505">
                  <c:v>0.375782</c:v>
                </c:pt>
                <c:pt idx="25506">
                  <c:v>0.37756000000000001</c:v>
                </c:pt>
                <c:pt idx="25507">
                  <c:v>0.45709699999999998</c:v>
                </c:pt>
                <c:pt idx="25508">
                  <c:v>0.6804</c:v>
                </c:pt>
                <c:pt idx="25509">
                  <c:v>0.96210099999999998</c:v>
                </c:pt>
                <c:pt idx="25510">
                  <c:v>1.1362000000000001</c:v>
                </c:pt>
                <c:pt idx="25511">
                  <c:v>1.1638200000000001</c:v>
                </c:pt>
                <c:pt idx="25512">
                  <c:v>1.20686</c:v>
                </c:pt>
                <c:pt idx="25513">
                  <c:v>1.41672</c:v>
                </c:pt>
                <c:pt idx="25514">
                  <c:v>2.0242200000000001</c:v>
                </c:pt>
                <c:pt idx="25515">
                  <c:v>3.19754</c:v>
                </c:pt>
                <c:pt idx="25516">
                  <c:v>4.4937399999999998</c:v>
                </c:pt>
                <c:pt idx="25517">
                  <c:v>5.0153100000000004</c:v>
                </c:pt>
                <c:pt idx="25518">
                  <c:v>4.6717000000000004</c:v>
                </c:pt>
                <c:pt idx="25519">
                  <c:v>4.0399799999999999</c:v>
                </c:pt>
                <c:pt idx="25520">
                  <c:v>3.2767300000000001</c:v>
                </c:pt>
                <c:pt idx="25521">
                  <c:v>2.7497799999999999</c:v>
                </c:pt>
                <c:pt idx="25522">
                  <c:v>2.3788399999999998</c:v>
                </c:pt>
                <c:pt idx="25523">
                  <c:v>2.0262600000000002</c:v>
                </c:pt>
                <c:pt idx="25524">
                  <c:v>1.73133</c:v>
                </c:pt>
                <c:pt idx="25525">
                  <c:v>1.62958</c:v>
                </c:pt>
                <c:pt idx="25526">
                  <c:v>1.5563400000000001</c:v>
                </c:pt>
                <c:pt idx="25527">
                  <c:v>1.2098</c:v>
                </c:pt>
                <c:pt idx="25528">
                  <c:v>0.82713999999999999</c:v>
                </c:pt>
                <c:pt idx="25529">
                  <c:v>0.62623499999999999</c:v>
                </c:pt>
                <c:pt idx="25530">
                  <c:v>0.58396899999999996</c:v>
                </c:pt>
                <c:pt idx="25531">
                  <c:v>0.71025199999999999</c:v>
                </c:pt>
                <c:pt idx="25532">
                  <c:v>0.84409199999999995</c:v>
                </c:pt>
                <c:pt idx="25533">
                  <c:v>0.86597500000000005</c:v>
                </c:pt>
                <c:pt idx="25534">
                  <c:v>0.944411</c:v>
                </c:pt>
                <c:pt idx="25535">
                  <c:v>0.93902300000000005</c:v>
                </c:pt>
                <c:pt idx="25536">
                  <c:v>0.85850700000000002</c:v>
                </c:pt>
                <c:pt idx="25537">
                  <c:v>0.89728699999999995</c:v>
                </c:pt>
                <c:pt idx="25538">
                  <c:v>0.66276599999999997</c:v>
                </c:pt>
                <c:pt idx="25539">
                  <c:v>0.54245600000000005</c:v>
                </c:pt>
                <c:pt idx="25540">
                  <c:v>0.48577300000000001</c:v>
                </c:pt>
                <c:pt idx="25541">
                  <c:v>0.45863300000000001</c:v>
                </c:pt>
                <c:pt idx="25542">
                  <c:v>0.41917300000000002</c:v>
                </c:pt>
                <c:pt idx="25543">
                  <c:v>0.41297400000000001</c:v>
                </c:pt>
                <c:pt idx="25544">
                  <c:v>0.46416400000000002</c:v>
                </c:pt>
                <c:pt idx="25545">
                  <c:v>0.49993399999999999</c:v>
                </c:pt>
                <c:pt idx="25546">
                  <c:v>0.51675800000000005</c:v>
                </c:pt>
                <c:pt idx="25547">
                  <c:v>0.682925</c:v>
                </c:pt>
                <c:pt idx="25548">
                  <c:v>0.95143100000000003</c:v>
                </c:pt>
                <c:pt idx="25549">
                  <c:v>1.0262500000000001</c:v>
                </c:pt>
                <c:pt idx="25550">
                  <c:v>0.803369</c:v>
                </c:pt>
                <c:pt idx="25551">
                  <c:v>0.57902200000000004</c:v>
                </c:pt>
                <c:pt idx="25552">
                  <c:v>0.51808299999999996</c:v>
                </c:pt>
                <c:pt idx="25553">
                  <c:v>0.52791999999999994</c:v>
                </c:pt>
                <c:pt idx="25554">
                  <c:v>0.55404799999999998</c:v>
                </c:pt>
                <c:pt idx="25555">
                  <c:v>0.62559500000000001</c:v>
                </c:pt>
                <c:pt idx="25556">
                  <c:v>0.67665299999999995</c:v>
                </c:pt>
                <c:pt idx="25557">
                  <c:v>0.65327400000000002</c:v>
                </c:pt>
                <c:pt idx="25558">
                  <c:v>0.62142600000000003</c:v>
                </c:pt>
                <c:pt idx="25559">
                  <c:v>0.56975900000000002</c:v>
                </c:pt>
                <c:pt idx="25560">
                  <c:v>0.51553700000000002</c:v>
                </c:pt>
                <c:pt idx="25561">
                  <c:v>0.67389399999999999</c:v>
                </c:pt>
                <c:pt idx="25562">
                  <c:v>1.03339</c:v>
                </c:pt>
                <c:pt idx="25563">
                  <c:v>1.2560800000000001</c:v>
                </c:pt>
                <c:pt idx="25564">
                  <c:v>1.08291</c:v>
                </c:pt>
                <c:pt idx="25565">
                  <c:v>0.823183</c:v>
                </c:pt>
                <c:pt idx="25566">
                  <c:v>0.71719299999999997</c:v>
                </c:pt>
                <c:pt idx="25567">
                  <c:v>0.63993900000000004</c:v>
                </c:pt>
                <c:pt idx="25568">
                  <c:v>0.56523100000000004</c:v>
                </c:pt>
                <c:pt idx="25569">
                  <c:v>0.56508199999999997</c:v>
                </c:pt>
                <c:pt idx="25570">
                  <c:v>0.62787899999999996</c:v>
                </c:pt>
                <c:pt idx="25571">
                  <c:v>0.69107200000000002</c:v>
                </c:pt>
                <c:pt idx="25572">
                  <c:v>0.82949499999999998</c:v>
                </c:pt>
                <c:pt idx="25573">
                  <c:v>1.0075499999999999</c:v>
                </c:pt>
                <c:pt idx="25574">
                  <c:v>0.98867899999999997</c:v>
                </c:pt>
                <c:pt idx="25575">
                  <c:v>0.84611999999999998</c:v>
                </c:pt>
                <c:pt idx="25576">
                  <c:v>0.75476200000000004</c:v>
                </c:pt>
                <c:pt idx="25577">
                  <c:v>0.77759400000000001</c:v>
                </c:pt>
                <c:pt idx="25578">
                  <c:v>0.79864999999999997</c:v>
                </c:pt>
                <c:pt idx="25579">
                  <c:v>0.75539900000000004</c:v>
                </c:pt>
                <c:pt idx="25580">
                  <c:v>0.79720500000000005</c:v>
                </c:pt>
                <c:pt idx="25581">
                  <c:v>0.86781299999999995</c:v>
                </c:pt>
                <c:pt idx="25582">
                  <c:v>0.75178699999999998</c:v>
                </c:pt>
                <c:pt idx="25583">
                  <c:v>0.60073799999999999</c:v>
                </c:pt>
                <c:pt idx="25584">
                  <c:v>0.55639700000000003</c:v>
                </c:pt>
                <c:pt idx="25585">
                  <c:v>0.57153900000000002</c:v>
                </c:pt>
                <c:pt idx="25586">
                  <c:v>0.61958199999999997</c:v>
                </c:pt>
                <c:pt idx="25587">
                  <c:v>0.71209999999999996</c:v>
                </c:pt>
                <c:pt idx="25588">
                  <c:v>0.87395400000000001</c:v>
                </c:pt>
                <c:pt idx="25589">
                  <c:v>1.0144899999999999</c:v>
                </c:pt>
                <c:pt idx="25590">
                  <c:v>0.964472</c:v>
                </c:pt>
                <c:pt idx="25591">
                  <c:v>0.77400599999999997</c:v>
                </c:pt>
                <c:pt idx="25592">
                  <c:v>0.635181</c:v>
                </c:pt>
                <c:pt idx="25593">
                  <c:v>0.55380300000000005</c:v>
                </c:pt>
                <c:pt idx="25594">
                  <c:v>0.52997399999999995</c:v>
                </c:pt>
                <c:pt idx="25595">
                  <c:v>0.61308300000000004</c:v>
                </c:pt>
                <c:pt idx="25596">
                  <c:v>0.745869</c:v>
                </c:pt>
                <c:pt idx="25597">
                  <c:v>0.84960500000000005</c:v>
                </c:pt>
                <c:pt idx="25598">
                  <c:v>0.93958799999999998</c:v>
                </c:pt>
                <c:pt idx="25599">
                  <c:v>1.07036</c:v>
                </c:pt>
                <c:pt idx="25600">
                  <c:v>1.4843900000000001</c:v>
                </c:pt>
                <c:pt idx="25601">
                  <c:v>2.5880800000000002</c:v>
                </c:pt>
                <c:pt idx="25602">
                  <c:v>3.895</c:v>
                </c:pt>
                <c:pt idx="25603">
                  <c:v>4.1447399999999996</c:v>
                </c:pt>
                <c:pt idx="25604">
                  <c:v>3.3940899999999998</c:v>
                </c:pt>
                <c:pt idx="25605">
                  <c:v>2.6952400000000001</c:v>
                </c:pt>
                <c:pt idx="25606">
                  <c:v>2.0444599999999999</c:v>
                </c:pt>
                <c:pt idx="25607">
                  <c:v>1.3742799999999999</c:v>
                </c:pt>
                <c:pt idx="25608">
                  <c:v>0.92838200000000004</c:v>
                </c:pt>
                <c:pt idx="25609">
                  <c:v>0.69295799999999996</c:v>
                </c:pt>
                <c:pt idx="25610">
                  <c:v>0.61490800000000001</c:v>
                </c:pt>
                <c:pt idx="25611">
                  <c:v>0.59709100000000004</c:v>
                </c:pt>
                <c:pt idx="25612">
                  <c:v>0.61914400000000003</c:v>
                </c:pt>
                <c:pt idx="25613">
                  <c:v>0.59024299999999996</c:v>
                </c:pt>
                <c:pt idx="25614">
                  <c:v>0.51347399999999999</c:v>
                </c:pt>
                <c:pt idx="25615">
                  <c:v>0.47625899999999999</c:v>
                </c:pt>
                <c:pt idx="25616">
                  <c:v>0.44471500000000003</c:v>
                </c:pt>
                <c:pt idx="25617">
                  <c:v>0.39422400000000002</c:v>
                </c:pt>
                <c:pt idx="25618">
                  <c:v>0.34129399999999999</c:v>
                </c:pt>
                <c:pt idx="25619">
                  <c:v>0.35214299999999998</c:v>
                </c:pt>
                <c:pt idx="25620">
                  <c:v>0.46981400000000001</c:v>
                </c:pt>
                <c:pt idx="25621">
                  <c:v>0.66954100000000005</c:v>
                </c:pt>
                <c:pt idx="25622">
                  <c:v>0.79216399999999998</c:v>
                </c:pt>
                <c:pt idx="25623">
                  <c:v>0.74983599999999995</c:v>
                </c:pt>
                <c:pt idx="25624">
                  <c:v>0.65341000000000005</c:v>
                </c:pt>
                <c:pt idx="25625">
                  <c:v>0.57381899999999997</c:v>
                </c:pt>
                <c:pt idx="25626">
                  <c:v>0.51356199999999996</c:v>
                </c:pt>
                <c:pt idx="25627">
                  <c:v>0.50536400000000004</c:v>
                </c:pt>
                <c:pt idx="25628">
                  <c:v>0.60428400000000004</c:v>
                </c:pt>
                <c:pt idx="25629">
                  <c:v>0.74714999999999998</c:v>
                </c:pt>
                <c:pt idx="25630">
                  <c:v>0.82721</c:v>
                </c:pt>
                <c:pt idx="25631">
                  <c:v>0.84826000000000001</c:v>
                </c:pt>
                <c:pt idx="25632">
                  <c:v>0.94073700000000005</c:v>
                </c:pt>
                <c:pt idx="25633">
                  <c:v>0.98768400000000001</c:v>
                </c:pt>
                <c:pt idx="25634">
                  <c:v>0.906972</c:v>
                </c:pt>
                <c:pt idx="25635">
                  <c:v>0.82553799999999999</c:v>
                </c:pt>
                <c:pt idx="25636">
                  <c:v>0.80354899999999996</c:v>
                </c:pt>
                <c:pt idx="25637">
                  <c:v>0.81369199999999997</c:v>
                </c:pt>
                <c:pt idx="25638">
                  <c:v>0.71617699999999995</c:v>
                </c:pt>
                <c:pt idx="25639">
                  <c:v>0.55780300000000005</c:v>
                </c:pt>
                <c:pt idx="25640">
                  <c:v>0.48723699999999998</c:v>
                </c:pt>
                <c:pt idx="25641">
                  <c:v>0.460754</c:v>
                </c:pt>
                <c:pt idx="25642">
                  <c:v>0.48124600000000001</c:v>
                </c:pt>
                <c:pt idx="25643">
                  <c:v>0.58726900000000004</c:v>
                </c:pt>
                <c:pt idx="25644">
                  <c:v>0.66582200000000002</c:v>
                </c:pt>
                <c:pt idx="25645">
                  <c:v>0.58971799999999996</c:v>
                </c:pt>
                <c:pt idx="25646">
                  <c:v>0.49943500000000002</c:v>
                </c:pt>
                <c:pt idx="25647">
                  <c:v>0.62232299999999996</c:v>
                </c:pt>
                <c:pt idx="25648">
                  <c:v>0.87187999999999999</c:v>
                </c:pt>
                <c:pt idx="25649">
                  <c:v>0.98852600000000002</c:v>
                </c:pt>
                <c:pt idx="25650">
                  <c:v>0.93968700000000005</c:v>
                </c:pt>
                <c:pt idx="25651">
                  <c:v>0.88619700000000001</c:v>
                </c:pt>
                <c:pt idx="25652">
                  <c:v>0.84375199999999995</c:v>
                </c:pt>
                <c:pt idx="25653">
                  <c:v>0.793458</c:v>
                </c:pt>
                <c:pt idx="25654">
                  <c:v>0.85521599999999998</c:v>
                </c:pt>
                <c:pt idx="25655">
                  <c:v>0.96338699999999999</c:v>
                </c:pt>
                <c:pt idx="25656">
                  <c:v>1.0712900000000001</c:v>
                </c:pt>
                <c:pt idx="25657">
                  <c:v>1.1784399999999999</c:v>
                </c:pt>
                <c:pt idx="25658">
                  <c:v>1.2020900000000001</c:v>
                </c:pt>
                <c:pt idx="25659">
                  <c:v>1.0346</c:v>
                </c:pt>
                <c:pt idx="25660">
                  <c:v>0.95303000000000004</c:v>
                </c:pt>
                <c:pt idx="25661">
                  <c:v>1.0180899999999999</c:v>
                </c:pt>
                <c:pt idx="25662">
                  <c:v>0.96328899999999995</c:v>
                </c:pt>
                <c:pt idx="25663">
                  <c:v>0.80187600000000003</c:v>
                </c:pt>
                <c:pt idx="25664">
                  <c:v>0.740506</c:v>
                </c:pt>
                <c:pt idx="25665">
                  <c:v>0.79918599999999995</c:v>
                </c:pt>
                <c:pt idx="25666">
                  <c:v>0.87504599999999999</c:v>
                </c:pt>
                <c:pt idx="25667">
                  <c:v>0.91381000000000001</c:v>
                </c:pt>
                <c:pt idx="25668">
                  <c:v>0.83637799999999995</c:v>
                </c:pt>
                <c:pt idx="25669">
                  <c:v>0.66089500000000001</c:v>
                </c:pt>
                <c:pt idx="25670">
                  <c:v>0.53384900000000002</c:v>
                </c:pt>
                <c:pt idx="25671">
                  <c:v>0.56569100000000005</c:v>
                </c:pt>
                <c:pt idx="25672">
                  <c:v>0.72407699999999997</c:v>
                </c:pt>
                <c:pt idx="25673">
                  <c:v>0.79957199999999995</c:v>
                </c:pt>
                <c:pt idx="25674">
                  <c:v>0.74760400000000005</c:v>
                </c:pt>
                <c:pt idx="25675">
                  <c:v>0.72286700000000004</c:v>
                </c:pt>
                <c:pt idx="25676">
                  <c:v>0.70178499999999999</c:v>
                </c:pt>
                <c:pt idx="25677">
                  <c:v>0.71174300000000001</c:v>
                </c:pt>
                <c:pt idx="25678">
                  <c:v>0.71863100000000002</c:v>
                </c:pt>
                <c:pt idx="25679">
                  <c:v>0.69740100000000005</c:v>
                </c:pt>
                <c:pt idx="25680">
                  <c:v>0.73250099999999996</c:v>
                </c:pt>
                <c:pt idx="25681">
                  <c:v>0.849379</c:v>
                </c:pt>
                <c:pt idx="25682">
                  <c:v>0.93897799999999998</c:v>
                </c:pt>
                <c:pt idx="25683">
                  <c:v>0.96464000000000005</c:v>
                </c:pt>
                <c:pt idx="25684">
                  <c:v>0.83740300000000001</c:v>
                </c:pt>
                <c:pt idx="25685">
                  <c:v>0.63534400000000002</c:v>
                </c:pt>
                <c:pt idx="25686">
                  <c:v>0.55015499999999995</c:v>
                </c:pt>
                <c:pt idx="25687">
                  <c:v>0.54459900000000006</c:v>
                </c:pt>
                <c:pt idx="25688">
                  <c:v>0.59894800000000004</c:v>
                </c:pt>
                <c:pt idx="25689">
                  <c:v>0.68992100000000001</c:v>
                </c:pt>
                <c:pt idx="25690">
                  <c:v>0.79352400000000001</c:v>
                </c:pt>
                <c:pt idx="25691">
                  <c:v>0.78845399999999999</c:v>
                </c:pt>
                <c:pt idx="25692">
                  <c:v>0.64349900000000004</c:v>
                </c:pt>
                <c:pt idx="25693">
                  <c:v>0.519451</c:v>
                </c:pt>
                <c:pt idx="25694">
                  <c:v>0.44568099999999999</c:v>
                </c:pt>
                <c:pt idx="25695">
                  <c:v>0.46561399999999997</c:v>
                </c:pt>
                <c:pt idx="25696">
                  <c:v>0.56757100000000005</c:v>
                </c:pt>
                <c:pt idx="25697">
                  <c:v>0.645814</c:v>
                </c:pt>
                <c:pt idx="25698">
                  <c:v>0.61333800000000005</c:v>
                </c:pt>
                <c:pt idx="25699">
                  <c:v>0.49681199999999998</c:v>
                </c:pt>
                <c:pt idx="25700">
                  <c:v>0.42721300000000001</c:v>
                </c:pt>
                <c:pt idx="25701">
                  <c:v>0.57574099999999995</c:v>
                </c:pt>
                <c:pt idx="25702">
                  <c:v>0.97889700000000002</c:v>
                </c:pt>
                <c:pt idx="25703">
                  <c:v>1.41462</c:v>
                </c:pt>
                <c:pt idx="25704">
                  <c:v>1.59954</c:v>
                </c:pt>
                <c:pt idx="25705">
                  <c:v>1.4273499999999999</c:v>
                </c:pt>
                <c:pt idx="25706">
                  <c:v>1.0338799999999999</c:v>
                </c:pt>
                <c:pt idx="25707">
                  <c:v>0.85763100000000003</c:v>
                </c:pt>
                <c:pt idx="25708">
                  <c:v>0.89163800000000004</c:v>
                </c:pt>
                <c:pt idx="25709">
                  <c:v>0.96273299999999995</c:v>
                </c:pt>
                <c:pt idx="25710">
                  <c:v>0.954009</c:v>
                </c:pt>
                <c:pt idx="25711">
                  <c:v>0.90130600000000005</c:v>
                </c:pt>
                <c:pt idx="25712">
                  <c:v>0.85339100000000001</c:v>
                </c:pt>
                <c:pt idx="25713">
                  <c:v>0.84674799999999995</c:v>
                </c:pt>
                <c:pt idx="25714">
                  <c:v>0.79407899999999998</c:v>
                </c:pt>
                <c:pt idx="25715">
                  <c:v>0.72408799999999995</c:v>
                </c:pt>
                <c:pt idx="25716">
                  <c:v>0.80554000000000003</c:v>
                </c:pt>
                <c:pt idx="25717">
                  <c:v>1.0105999999999999</c:v>
                </c:pt>
                <c:pt idx="25718">
                  <c:v>1.16038</c:v>
                </c:pt>
                <c:pt idx="25719">
                  <c:v>1.1922200000000001</c:v>
                </c:pt>
                <c:pt idx="25720">
                  <c:v>1.11138</c:v>
                </c:pt>
                <c:pt idx="25721">
                  <c:v>0.98150400000000004</c:v>
                </c:pt>
                <c:pt idx="25722">
                  <c:v>1.0149600000000001</c:v>
                </c:pt>
                <c:pt idx="25723">
                  <c:v>1.0603</c:v>
                </c:pt>
                <c:pt idx="25724">
                  <c:v>0.90478800000000004</c:v>
                </c:pt>
                <c:pt idx="25725">
                  <c:v>0.74181200000000003</c:v>
                </c:pt>
                <c:pt idx="25726">
                  <c:v>0.784578</c:v>
                </c:pt>
                <c:pt idx="25727">
                  <c:v>0.95080600000000004</c:v>
                </c:pt>
                <c:pt idx="25728">
                  <c:v>1.0611299999999999</c:v>
                </c:pt>
                <c:pt idx="25729">
                  <c:v>1.0588900000000001</c:v>
                </c:pt>
                <c:pt idx="25730">
                  <c:v>1.0741499999999999</c:v>
                </c:pt>
                <c:pt idx="25731">
                  <c:v>1.27199</c:v>
                </c:pt>
                <c:pt idx="25732">
                  <c:v>1.54976</c:v>
                </c:pt>
                <c:pt idx="25733">
                  <c:v>1.5000500000000001</c:v>
                </c:pt>
                <c:pt idx="25734">
                  <c:v>1.0789800000000001</c:v>
                </c:pt>
                <c:pt idx="25735">
                  <c:v>0.72297</c:v>
                </c:pt>
                <c:pt idx="25736">
                  <c:v>0.52690599999999999</c:v>
                </c:pt>
                <c:pt idx="25737">
                  <c:v>0.49149799999999999</c:v>
                </c:pt>
                <c:pt idx="25738">
                  <c:v>0.52559900000000004</c:v>
                </c:pt>
                <c:pt idx="25739">
                  <c:v>0.54730599999999996</c:v>
                </c:pt>
                <c:pt idx="25740">
                  <c:v>0.55932300000000001</c:v>
                </c:pt>
                <c:pt idx="25741">
                  <c:v>0.65042199999999994</c:v>
                </c:pt>
                <c:pt idx="25742">
                  <c:v>0.74854399999999999</c:v>
                </c:pt>
                <c:pt idx="25743">
                  <c:v>0.84549099999999999</c:v>
                </c:pt>
                <c:pt idx="25744">
                  <c:v>1.1136900000000001</c:v>
                </c:pt>
                <c:pt idx="25745">
                  <c:v>1.26085</c:v>
                </c:pt>
                <c:pt idx="25746">
                  <c:v>1.06629</c:v>
                </c:pt>
                <c:pt idx="25747">
                  <c:v>0.90492700000000004</c:v>
                </c:pt>
                <c:pt idx="25748">
                  <c:v>0.82961399999999996</c:v>
                </c:pt>
                <c:pt idx="25749">
                  <c:v>0.74660599999999999</c:v>
                </c:pt>
                <c:pt idx="25750">
                  <c:v>0.74253499999999995</c:v>
                </c:pt>
                <c:pt idx="25751">
                  <c:v>0.74605500000000002</c:v>
                </c:pt>
                <c:pt idx="25752">
                  <c:v>0.73026199999999997</c:v>
                </c:pt>
                <c:pt idx="25753">
                  <c:v>0.70011299999999999</c:v>
                </c:pt>
                <c:pt idx="25754">
                  <c:v>0.71930700000000003</c:v>
                </c:pt>
                <c:pt idx="25755">
                  <c:v>0.877996</c:v>
                </c:pt>
                <c:pt idx="25756">
                  <c:v>1.1496299999999999</c:v>
                </c:pt>
                <c:pt idx="25757">
                  <c:v>1.23952</c:v>
                </c:pt>
                <c:pt idx="25758">
                  <c:v>1.02539</c:v>
                </c:pt>
                <c:pt idx="25759">
                  <c:v>0.76248700000000003</c:v>
                </c:pt>
                <c:pt idx="25760">
                  <c:v>0.69803700000000002</c:v>
                </c:pt>
                <c:pt idx="25761">
                  <c:v>0.86571200000000004</c:v>
                </c:pt>
                <c:pt idx="25762">
                  <c:v>1.18343</c:v>
                </c:pt>
                <c:pt idx="25763">
                  <c:v>1.3537999999999999</c:v>
                </c:pt>
                <c:pt idx="25764">
                  <c:v>1.10615</c:v>
                </c:pt>
                <c:pt idx="25765">
                  <c:v>0.825515</c:v>
                </c:pt>
                <c:pt idx="25766">
                  <c:v>0.88838700000000004</c:v>
                </c:pt>
                <c:pt idx="25767">
                  <c:v>1.18927</c:v>
                </c:pt>
                <c:pt idx="25768">
                  <c:v>1.2771399999999999</c:v>
                </c:pt>
                <c:pt idx="25769">
                  <c:v>0.96884700000000001</c:v>
                </c:pt>
                <c:pt idx="25770">
                  <c:v>0.63180000000000003</c:v>
                </c:pt>
                <c:pt idx="25771">
                  <c:v>0.461621</c:v>
                </c:pt>
                <c:pt idx="25772">
                  <c:v>0.45054100000000002</c:v>
                </c:pt>
                <c:pt idx="25773">
                  <c:v>0.59010499999999999</c:v>
                </c:pt>
                <c:pt idx="25774">
                  <c:v>0.74344299999999996</c:v>
                </c:pt>
                <c:pt idx="25775">
                  <c:v>0.73800500000000002</c:v>
                </c:pt>
                <c:pt idx="25776">
                  <c:v>0.66826700000000006</c:v>
                </c:pt>
                <c:pt idx="25777">
                  <c:v>0.67064800000000002</c:v>
                </c:pt>
                <c:pt idx="25778">
                  <c:v>0.73276699999999995</c:v>
                </c:pt>
                <c:pt idx="25779">
                  <c:v>0.75444199999999995</c:v>
                </c:pt>
                <c:pt idx="25780">
                  <c:v>0.85416999999999998</c:v>
                </c:pt>
                <c:pt idx="25781">
                  <c:v>0.99198200000000003</c:v>
                </c:pt>
                <c:pt idx="25782">
                  <c:v>0.97576499999999999</c:v>
                </c:pt>
                <c:pt idx="25783">
                  <c:v>0.89700000000000002</c:v>
                </c:pt>
                <c:pt idx="25784">
                  <c:v>0.80075700000000005</c:v>
                </c:pt>
                <c:pt idx="25785">
                  <c:v>0.70682500000000004</c:v>
                </c:pt>
                <c:pt idx="25786">
                  <c:v>0.73004899999999995</c:v>
                </c:pt>
                <c:pt idx="25787">
                  <c:v>0.81676800000000005</c:v>
                </c:pt>
                <c:pt idx="25788">
                  <c:v>0.80531699999999995</c:v>
                </c:pt>
                <c:pt idx="25789">
                  <c:v>0.78276999999999997</c:v>
                </c:pt>
                <c:pt idx="25790">
                  <c:v>0.88311700000000004</c:v>
                </c:pt>
                <c:pt idx="25791">
                  <c:v>1.02549</c:v>
                </c:pt>
                <c:pt idx="25792">
                  <c:v>1.06789</c:v>
                </c:pt>
                <c:pt idx="25793">
                  <c:v>0.92812099999999997</c:v>
                </c:pt>
                <c:pt idx="25794">
                  <c:v>0.83229399999999998</c:v>
                </c:pt>
                <c:pt idx="25795">
                  <c:v>0.99345499999999998</c:v>
                </c:pt>
                <c:pt idx="25796">
                  <c:v>1.33165</c:v>
                </c:pt>
                <c:pt idx="25797">
                  <c:v>1.5866899999999999</c:v>
                </c:pt>
                <c:pt idx="25798">
                  <c:v>1.69011</c:v>
                </c:pt>
                <c:pt idx="25799">
                  <c:v>1.7534099999999999</c:v>
                </c:pt>
                <c:pt idx="25800">
                  <c:v>1.6247400000000001</c:v>
                </c:pt>
                <c:pt idx="25801">
                  <c:v>1.4561500000000001</c:v>
                </c:pt>
                <c:pt idx="25802">
                  <c:v>1.3194300000000001</c:v>
                </c:pt>
                <c:pt idx="25803">
                  <c:v>1.10076</c:v>
                </c:pt>
                <c:pt idx="25804">
                  <c:v>1.00457</c:v>
                </c:pt>
                <c:pt idx="25805">
                  <c:v>1.0021500000000001</c:v>
                </c:pt>
                <c:pt idx="25806">
                  <c:v>0.87662399999999996</c:v>
                </c:pt>
                <c:pt idx="25807">
                  <c:v>0.74213899999999999</c:v>
                </c:pt>
                <c:pt idx="25808">
                  <c:v>0.75131899999999996</c:v>
                </c:pt>
                <c:pt idx="25809">
                  <c:v>0.81939099999999998</c:v>
                </c:pt>
                <c:pt idx="25810">
                  <c:v>0.80332999999999999</c:v>
                </c:pt>
                <c:pt idx="25811">
                  <c:v>0.75373299999999999</c:v>
                </c:pt>
                <c:pt idx="25812">
                  <c:v>0.70824299999999996</c:v>
                </c:pt>
                <c:pt idx="25813">
                  <c:v>0.59231999999999996</c:v>
                </c:pt>
                <c:pt idx="25814">
                  <c:v>0.46817700000000001</c:v>
                </c:pt>
                <c:pt idx="25815">
                  <c:v>0.39695799999999998</c:v>
                </c:pt>
                <c:pt idx="25816">
                  <c:v>0.40424900000000002</c:v>
                </c:pt>
                <c:pt idx="25817">
                  <c:v>0.441658</c:v>
                </c:pt>
                <c:pt idx="25818">
                  <c:v>0.41935299999999998</c:v>
                </c:pt>
                <c:pt idx="25819">
                  <c:v>0.36411199999999999</c:v>
                </c:pt>
                <c:pt idx="25820">
                  <c:v>0.36377500000000002</c:v>
                </c:pt>
                <c:pt idx="25821">
                  <c:v>0.43676999999999999</c:v>
                </c:pt>
                <c:pt idx="25822">
                  <c:v>0.56739200000000001</c:v>
                </c:pt>
                <c:pt idx="25823">
                  <c:v>0.67452500000000004</c:v>
                </c:pt>
                <c:pt idx="25824">
                  <c:v>0.745228</c:v>
                </c:pt>
                <c:pt idx="25825">
                  <c:v>0.86596899999999999</c:v>
                </c:pt>
                <c:pt idx="25826">
                  <c:v>0.89976400000000001</c:v>
                </c:pt>
                <c:pt idx="25827">
                  <c:v>0.80191000000000001</c:v>
                </c:pt>
                <c:pt idx="25828">
                  <c:v>0.78332500000000005</c:v>
                </c:pt>
                <c:pt idx="25829">
                  <c:v>0.74409999999999998</c:v>
                </c:pt>
                <c:pt idx="25830">
                  <c:v>0.62566999999999995</c:v>
                </c:pt>
                <c:pt idx="25831">
                  <c:v>0.59135099999999996</c:v>
                </c:pt>
                <c:pt idx="25832">
                  <c:v>0.70931</c:v>
                </c:pt>
                <c:pt idx="25833">
                  <c:v>0.91066800000000003</c:v>
                </c:pt>
                <c:pt idx="25834">
                  <c:v>1.00044</c:v>
                </c:pt>
                <c:pt idx="25835">
                  <c:v>0.89491299999999996</c:v>
                </c:pt>
                <c:pt idx="25836">
                  <c:v>0.74849600000000005</c:v>
                </c:pt>
                <c:pt idx="25837">
                  <c:v>0.64809099999999997</c:v>
                </c:pt>
                <c:pt idx="25838">
                  <c:v>0.70540400000000003</c:v>
                </c:pt>
                <c:pt idx="25839">
                  <c:v>0.86390999999999996</c:v>
                </c:pt>
                <c:pt idx="25840">
                  <c:v>0.94835599999999998</c:v>
                </c:pt>
                <c:pt idx="25841">
                  <c:v>0.88587899999999997</c:v>
                </c:pt>
                <c:pt idx="25842">
                  <c:v>0.82698799999999995</c:v>
                </c:pt>
                <c:pt idx="25843">
                  <c:v>0.84753699999999998</c:v>
                </c:pt>
                <c:pt idx="25844">
                  <c:v>0.83475100000000002</c:v>
                </c:pt>
                <c:pt idx="25845">
                  <c:v>0.726441</c:v>
                </c:pt>
                <c:pt idx="25846">
                  <c:v>0.64607800000000004</c:v>
                </c:pt>
                <c:pt idx="25847">
                  <c:v>0.66877699999999995</c:v>
                </c:pt>
                <c:pt idx="25848">
                  <c:v>0.84346200000000005</c:v>
                </c:pt>
                <c:pt idx="25849">
                  <c:v>1.0808800000000001</c:v>
                </c:pt>
                <c:pt idx="25850">
                  <c:v>1.2041900000000001</c:v>
                </c:pt>
                <c:pt idx="25851">
                  <c:v>1.1829700000000001</c:v>
                </c:pt>
                <c:pt idx="25852">
                  <c:v>1.0927500000000001</c:v>
                </c:pt>
                <c:pt idx="25853">
                  <c:v>1.00204</c:v>
                </c:pt>
                <c:pt idx="25854">
                  <c:v>0.88210200000000005</c:v>
                </c:pt>
                <c:pt idx="25855">
                  <c:v>0.85334600000000005</c:v>
                </c:pt>
                <c:pt idx="25856">
                  <c:v>0.91377200000000003</c:v>
                </c:pt>
                <c:pt idx="25857">
                  <c:v>0.99170800000000003</c:v>
                </c:pt>
                <c:pt idx="25858">
                  <c:v>1.02919</c:v>
                </c:pt>
                <c:pt idx="25859">
                  <c:v>1.00922</c:v>
                </c:pt>
                <c:pt idx="25860">
                  <c:v>0.92803100000000005</c:v>
                </c:pt>
                <c:pt idx="25861">
                  <c:v>0.884799</c:v>
                </c:pt>
                <c:pt idx="25862">
                  <c:v>0.911439</c:v>
                </c:pt>
                <c:pt idx="25863">
                  <c:v>1.0068900000000001</c:v>
                </c:pt>
                <c:pt idx="25864">
                  <c:v>1.11676</c:v>
                </c:pt>
                <c:pt idx="25865">
                  <c:v>1.1351199999999999</c:v>
                </c:pt>
                <c:pt idx="25866">
                  <c:v>1.0669299999999999</c:v>
                </c:pt>
                <c:pt idx="25867">
                  <c:v>0.99487999999999999</c:v>
                </c:pt>
                <c:pt idx="25868">
                  <c:v>0.94126399999999999</c:v>
                </c:pt>
                <c:pt idx="25869">
                  <c:v>0.88817599999999997</c:v>
                </c:pt>
                <c:pt idx="25870">
                  <c:v>0.85707500000000003</c:v>
                </c:pt>
                <c:pt idx="25871">
                  <c:v>0.96407699999999996</c:v>
                </c:pt>
                <c:pt idx="25872">
                  <c:v>1.18573</c:v>
                </c:pt>
                <c:pt idx="25873">
                  <c:v>1.3439399999999999</c:v>
                </c:pt>
                <c:pt idx="25874">
                  <c:v>1.3396999999999999</c:v>
                </c:pt>
                <c:pt idx="25875">
                  <c:v>1.2553300000000001</c:v>
                </c:pt>
                <c:pt idx="25876">
                  <c:v>1.1492899999999999</c:v>
                </c:pt>
                <c:pt idx="25877">
                  <c:v>1.0033099999999999</c:v>
                </c:pt>
                <c:pt idx="25878">
                  <c:v>0.87859900000000002</c:v>
                </c:pt>
                <c:pt idx="25879">
                  <c:v>0.91491500000000003</c:v>
                </c:pt>
                <c:pt idx="25880">
                  <c:v>0.99312999999999996</c:v>
                </c:pt>
                <c:pt idx="25881">
                  <c:v>0.95322300000000004</c:v>
                </c:pt>
                <c:pt idx="25882">
                  <c:v>0.87853800000000004</c:v>
                </c:pt>
                <c:pt idx="25883">
                  <c:v>0.822936</c:v>
                </c:pt>
                <c:pt idx="25884">
                  <c:v>0.80572699999999997</c:v>
                </c:pt>
                <c:pt idx="25885">
                  <c:v>0.76139000000000001</c:v>
                </c:pt>
                <c:pt idx="25886">
                  <c:v>0.69131399999999998</c:v>
                </c:pt>
                <c:pt idx="25887">
                  <c:v>0.66058700000000004</c:v>
                </c:pt>
                <c:pt idx="25888">
                  <c:v>0.71434900000000001</c:v>
                </c:pt>
                <c:pt idx="25889">
                  <c:v>0.79396500000000003</c:v>
                </c:pt>
                <c:pt idx="25890">
                  <c:v>0.91731499999999999</c:v>
                </c:pt>
                <c:pt idx="25891">
                  <c:v>1.16825</c:v>
                </c:pt>
                <c:pt idx="25892">
                  <c:v>1.43119</c:v>
                </c:pt>
                <c:pt idx="25893">
                  <c:v>1.5957600000000001</c:v>
                </c:pt>
                <c:pt idx="25894">
                  <c:v>1.75369</c:v>
                </c:pt>
                <c:pt idx="25895">
                  <c:v>1.88809</c:v>
                </c:pt>
                <c:pt idx="25896">
                  <c:v>2.0109400000000002</c:v>
                </c:pt>
                <c:pt idx="25897">
                  <c:v>2.1821999999999999</c:v>
                </c:pt>
                <c:pt idx="25898">
                  <c:v>2.2978200000000002</c:v>
                </c:pt>
                <c:pt idx="25899">
                  <c:v>2.1812100000000001</c:v>
                </c:pt>
                <c:pt idx="25900">
                  <c:v>1.78095</c:v>
                </c:pt>
                <c:pt idx="25901">
                  <c:v>1.4577599999999999</c:v>
                </c:pt>
                <c:pt idx="25902">
                  <c:v>1.29487</c:v>
                </c:pt>
                <c:pt idx="25903">
                  <c:v>1.1961999999999999</c:v>
                </c:pt>
                <c:pt idx="25904">
                  <c:v>1.1489100000000001</c:v>
                </c:pt>
                <c:pt idx="25905">
                  <c:v>1.0713699999999999</c:v>
                </c:pt>
                <c:pt idx="25906">
                  <c:v>1.0165500000000001</c:v>
                </c:pt>
                <c:pt idx="25907">
                  <c:v>1.1917899999999999</c:v>
                </c:pt>
                <c:pt idx="25908">
                  <c:v>1.7706500000000001</c:v>
                </c:pt>
                <c:pt idx="25909">
                  <c:v>2.6696</c:v>
                </c:pt>
                <c:pt idx="25910">
                  <c:v>3.3634499999999998</c:v>
                </c:pt>
                <c:pt idx="25911">
                  <c:v>3.2532700000000001</c:v>
                </c:pt>
                <c:pt idx="25912">
                  <c:v>2.4508800000000002</c:v>
                </c:pt>
                <c:pt idx="25913">
                  <c:v>1.60615</c:v>
                </c:pt>
                <c:pt idx="25914">
                  <c:v>1.1334900000000001</c:v>
                </c:pt>
                <c:pt idx="25915">
                  <c:v>0.94371099999999997</c:v>
                </c:pt>
                <c:pt idx="25916">
                  <c:v>0.80504200000000004</c:v>
                </c:pt>
                <c:pt idx="25917">
                  <c:v>0.66046400000000005</c:v>
                </c:pt>
                <c:pt idx="25918">
                  <c:v>0.63660600000000001</c:v>
                </c:pt>
                <c:pt idx="25919">
                  <c:v>0.76338600000000001</c:v>
                </c:pt>
                <c:pt idx="25920">
                  <c:v>0.89202700000000001</c:v>
                </c:pt>
                <c:pt idx="25921">
                  <c:v>0.86015699999999995</c:v>
                </c:pt>
                <c:pt idx="25922">
                  <c:v>0.77972900000000001</c:v>
                </c:pt>
                <c:pt idx="25923">
                  <c:v>0.71997999999999995</c:v>
                </c:pt>
                <c:pt idx="25924">
                  <c:v>0.72073900000000002</c:v>
                </c:pt>
                <c:pt idx="25925">
                  <c:v>0.77467799999999998</c:v>
                </c:pt>
                <c:pt idx="25926">
                  <c:v>0.808334</c:v>
                </c:pt>
                <c:pt idx="25927">
                  <c:v>0.79925900000000005</c:v>
                </c:pt>
                <c:pt idx="25928">
                  <c:v>0.80973300000000004</c:v>
                </c:pt>
                <c:pt idx="25929">
                  <c:v>0.77902400000000005</c:v>
                </c:pt>
                <c:pt idx="25930">
                  <c:v>0.69857199999999997</c:v>
                </c:pt>
                <c:pt idx="25931">
                  <c:v>0.63355300000000003</c:v>
                </c:pt>
                <c:pt idx="25932">
                  <c:v>0.57495399999999997</c:v>
                </c:pt>
                <c:pt idx="25933">
                  <c:v>0.52165099999999998</c:v>
                </c:pt>
                <c:pt idx="25934">
                  <c:v>0.53405100000000005</c:v>
                </c:pt>
                <c:pt idx="25935">
                  <c:v>0.61202199999999995</c:v>
                </c:pt>
                <c:pt idx="25936">
                  <c:v>0.70447099999999996</c:v>
                </c:pt>
                <c:pt idx="25937">
                  <c:v>0.805064</c:v>
                </c:pt>
                <c:pt idx="25938">
                  <c:v>0.82111100000000004</c:v>
                </c:pt>
                <c:pt idx="25939">
                  <c:v>0.73020600000000002</c:v>
                </c:pt>
                <c:pt idx="25940">
                  <c:v>0.71158100000000002</c:v>
                </c:pt>
                <c:pt idx="25941">
                  <c:v>0.77663199999999999</c:v>
                </c:pt>
                <c:pt idx="25942">
                  <c:v>0.77485300000000001</c:v>
                </c:pt>
                <c:pt idx="25943">
                  <c:v>0.69759499999999997</c:v>
                </c:pt>
                <c:pt idx="25944">
                  <c:v>0.62453099999999995</c:v>
                </c:pt>
                <c:pt idx="25945">
                  <c:v>0.70255100000000004</c:v>
                </c:pt>
                <c:pt idx="25946">
                  <c:v>0.89931499999999998</c:v>
                </c:pt>
                <c:pt idx="25947">
                  <c:v>0.99401300000000004</c:v>
                </c:pt>
                <c:pt idx="25948">
                  <c:v>0.89673000000000003</c:v>
                </c:pt>
                <c:pt idx="25949">
                  <c:v>0.71914500000000003</c:v>
                </c:pt>
                <c:pt idx="25950">
                  <c:v>0.55382100000000001</c:v>
                </c:pt>
                <c:pt idx="25951">
                  <c:v>0.53611299999999995</c:v>
                </c:pt>
                <c:pt idx="25952">
                  <c:v>0.68076700000000001</c:v>
                </c:pt>
                <c:pt idx="25953">
                  <c:v>0.75826400000000005</c:v>
                </c:pt>
                <c:pt idx="25954">
                  <c:v>0.63665000000000005</c:v>
                </c:pt>
                <c:pt idx="25955">
                  <c:v>0.53875300000000004</c:v>
                </c:pt>
                <c:pt idx="25956">
                  <c:v>0.53995000000000004</c:v>
                </c:pt>
                <c:pt idx="25957">
                  <c:v>0.63802000000000003</c:v>
                </c:pt>
                <c:pt idx="25958">
                  <c:v>0.76271900000000004</c:v>
                </c:pt>
                <c:pt idx="25959">
                  <c:v>0.77559800000000001</c:v>
                </c:pt>
                <c:pt idx="25960">
                  <c:v>0.68542999999999998</c:v>
                </c:pt>
                <c:pt idx="25961">
                  <c:v>0.55918999999999996</c:v>
                </c:pt>
                <c:pt idx="25962">
                  <c:v>0.49873800000000001</c:v>
                </c:pt>
                <c:pt idx="25963">
                  <c:v>0.50586600000000004</c:v>
                </c:pt>
                <c:pt idx="25964">
                  <c:v>0.57250500000000004</c:v>
                </c:pt>
                <c:pt idx="25965">
                  <c:v>0.668987</c:v>
                </c:pt>
                <c:pt idx="25966">
                  <c:v>0.72440000000000004</c:v>
                </c:pt>
                <c:pt idx="25967">
                  <c:v>0.74804300000000001</c:v>
                </c:pt>
                <c:pt idx="25968">
                  <c:v>0.882386</c:v>
                </c:pt>
                <c:pt idx="25969">
                  <c:v>1.1210800000000001</c:v>
                </c:pt>
                <c:pt idx="25970">
                  <c:v>1.1557299999999999</c:v>
                </c:pt>
                <c:pt idx="25971">
                  <c:v>0.90348300000000004</c:v>
                </c:pt>
                <c:pt idx="25972">
                  <c:v>0.67776099999999995</c:v>
                </c:pt>
                <c:pt idx="25973">
                  <c:v>0.59796499999999997</c:v>
                </c:pt>
                <c:pt idx="25974">
                  <c:v>0.59053299999999997</c:v>
                </c:pt>
                <c:pt idx="25975">
                  <c:v>0.58430400000000005</c:v>
                </c:pt>
                <c:pt idx="25976">
                  <c:v>0.57776099999999997</c:v>
                </c:pt>
                <c:pt idx="25977">
                  <c:v>0.58535099999999995</c:v>
                </c:pt>
                <c:pt idx="25978">
                  <c:v>0.55859300000000001</c:v>
                </c:pt>
                <c:pt idx="25979">
                  <c:v>0.50402499999999995</c:v>
                </c:pt>
                <c:pt idx="25980">
                  <c:v>0.49321799999999999</c:v>
                </c:pt>
                <c:pt idx="25981">
                  <c:v>0.56998000000000004</c:v>
                </c:pt>
                <c:pt idx="25982">
                  <c:v>0.68319300000000005</c:v>
                </c:pt>
                <c:pt idx="25983">
                  <c:v>0.76236400000000004</c:v>
                </c:pt>
                <c:pt idx="25984">
                  <c:v>0.78459299999999998</c:v>
                </c:pt>
                <c:pt idx="25985">
                  <c:v>0.70781499999999997</c:v>
                </c:pt>
                <c:pt idx="25986">
                  <c:v>0.57386300000000001</c:v>
                </c:pt>
                <c:pt idx="25987">
                  <c:v>0.45770300000000003</c:v>
                </c:pt>
                <c:pt idx="25988">
                  <c:v>0.42293199999999997</c:v>
                </c:pt>
                <c:pt idx="25989">
                  <c:v>0.49168099999999998</c:v>
                </c:pt>
                <c:pt idx="25990">
                  <c:v>0.61843000000000004</c:v>
                </c:pt>
                <c:pt idx="25991">
                  <c:v>0.69351700000000005</c:v>
                </c:pt>
                <c:pt idx="25992">
                  <c:v>0.64877700000000005</c:v>
                </c:pt>
                <c:pt idx="25993">
                  <c:v>0.60181700000000005</c:v>
                </c:pt>
                <c:pt idx="25994">
                  <c:v>0.73957600000000001</c:v>
                </c:pt>
                <c:pt idx="25995">
                  <c:v>0.97867899999999997</c:v>
                </c:pt>
                <c:pt idx="25996">
                  <c:v>1.02783</c:v>
                </c:pt>
                <c:pt idx="25997">
                  <c:v>0.91491100000000003</c:v>
                </c:pt>
                <c:pt idx="25998">
                  <c:v>0.97131800000000001</c:v>
                </c:pt>
                <c:pt idx="25999">
                  <c:v>1.2062200000000001</c:v>
                </c:pt>
                <c:pt idx="26000">
                  <c:v>1.4345000000000001</c:v>
                </c:pt>
                <c:pt idx="26001">
                  <c:v>1.5042599999999999</c:v>
                </c:pt>
                <c:pt idx="26002">
                  <c:v>1.44482</c:v>
                </c:pt>
                <c:pt idx="26003">
                  <c:v>1.4799199999999999</c:v>
                </c:pt>
                <c:pt idx="26004">
                  <c:v>1.6041099999999999</c:v>
                </c:pt>
                <c:pt idx="26005">
                  <c:v>1.5896699999999999</c:v>
                </c:pt>
                <c:pt idx="26006">
                  <c:v>1.5005999999999999</c:v>
                </c:pt>
                <c:pt idx="26007">
                  <c:v>1.4355100000000001</c:v>
                </c:pt>
                <c:pt idx="26008">
                  <c:v>1.30745</c:v>
                </c:pt>
                <c:pt idx="26009">
                  <c:v>1.1248899999999999</c:v>
                </c:pt>
                <c:pt idx="26010">
                  <c:v>0.891818</c:v>
                </c:pt>
                <c:pt idx="26011">
                  <c:v>0.720441</c:v>
                </c:pt>
                <c:pt idx="26012">
                  <c:v>0.64081399999999999</c:v>
                </c:pt>
                <c:pt idx="26013">
                  <c:v>0.59085299999999996</c:v>
                </c:pt>
                <c:pt idx="26014">
                  <c:v>0.53470200000000001</c:v>
                </c:pt>
                <c:pt idx="26015">
                  <c:v>0.53436700000000004</c:v>
                </c:pt>
                <c:pt idx="26016">
                  <c:v>0.62246400000000002</c:v>
                </c:pt>
                <c:pt idx="26017">
                  <c:v>0.70632099999999998</c:v>
                </c:pt>
                <c:pt idx="26018">
                  <c:v>0.72140000000000004</c:v>
                </c:pt>
                <c:pt idx="26019">
                  <c:v>0.72118899999999997</c:v>
                </c:pt>
                <c:pt idx="26020">
                  <c:v>0.76538899999999999</c:v>
                </c:pt>
                <c:pt idx="26021">
                  <c:v>0.86129100000000003</c:v>
                </c:pt>
                <c:pt idx="26022">
                  <c:v>0.97024100000000002</c:v>
                </c:pt>
                <c:pt idx="26023">
                  <c:v>0.99290400000000001</c:v>
                </c:pt>
                <c:pt idx="26024">
                  <c:v>0.86423700000000003</c:v>
                </c:pt>
                <c:pt idx="26025">
                  <c:v>0.77339999999999998</c:v>
                </c:pt>
                <c:pt idx="26026">
                  <c:v>0.67335699999999998</c:v>
                </c:pt>
                <c:pt idx="26027">
                  <c:v>0.49852099999999999</c:v>
                </c:pt>
                <c:pt idx="26028">
                  <c:v>0.378552</c:v>
                </c:pt>
                <c:pt idx="26029">
                  <c:v>0.35097499999999998</c:v>
                </c:pt>
                <c:pt idx="26030">
                  <c:v>0.42266100000000001</c:v>
                </c:pt>
                <c:pt idx="26031">
                  <c:v>0.54791999999999996</c:v>
                </c:pt>
                <c:pt idx="26032">
                  <c:v>0.65608299999999997</c:v>
                </c:pt>
                <c:pt idx="26033">
                  <c:v>0.70515399999999995</c:v>
                </c:pt>
                <c:pt idx="26034">
                  <c:v>0.66156300000000001</c:v>
                </c:pt>
                <c:pt idx="26035">
                  <c:v>0.59031800000000001</c:v>
                </c:pt>
                <c:pt idx="26036">
                  <c:v>0.56403899999999996</c:v>
                </c:pt>
                <c:pt idx="26037">
                  <c:v>0.58433500000000005</c:v>
                </c:pt>
                <c:pt idx="26038">
                  <c:v>0.62429299999999999</c:v>
                </c:pt>
                <c:pt idx="26039">
                  <c:v>0.73348800000000003</c:v>
                </c:pt>
                <c:pt idx="26040">
                  <c:v>0.90851300000000001</c:v>
                </c:pt>
                <c:pt idx="26041">
                  <c:v>1.11555</c:v>
                </c:pt>
                <c:pt idx="26042">
                  <c:v>1.33555</c:v>
                </c:pt>
                <c:pt idx="26043">
                  <c:v>1.4521999999999999</c:v>
                </c:pt>
                <c:pt idx="26044">
                  <c:v>1.31202</c:v>
                </c:pt>
                <c:pt idx="26045">
                  <c:v>1.04236</c:v>
                </c:pt>
                <c:pt idx="26046">
                  <c:v>0.89598999999999995</c:v>
                </c:pt>
                <c:pt idx="26047">
                  <c:v>0.81738299999999997</c:v>
                </c:pt>
                <c:pt idx="26048">
                  <c:v>0.75258599999999998</c:v>
                </c:pt>
                <c:pt idx="26049">
                  <c:v>0.77703299999999997</c:v>
                </c:pt>
                <c:pt idx="26050">
                  <c:v>0.943075</c:v>
                </c:pt>
                <c:pt idx="26051">
                  <c:v>0.90691999999999995</c:v>
                </c:pt>
                <c:pt idx="26052">
                  <c:v>1.08911</c:v>
                </c:pt>
                <c:pt idx="26053">
                  <c:v>0.85246599999999995</c:v>
                </c:pt>
                <c:pt idx="26054">
                  <c:v>1.0885100000000001</c:v>
                </c:pt>
                <c:pt idx="26055">
                  <c:v>0.79346499999999998</c:v>
                </c:pt>
                <c:pt idx="26056">
                  <c:v>0.97440599999999999</c:v>
                </c:pt>
                <c:pt idx="26057">
                  <c:v>0.79552500000000004</c:v>
                </c:pt>
                <c:pt idx="26058">
                  <c:v>0.73845300000000003</c:v>
                </c:pt>
                <c:pt idx="26059">
                  <c:v>0.58703099999999997</c:v>
                </c:pt>
                <c:pt idx="26060">
                  <c:v>0.49283900000000003</c:v>
                </c:pt>
                <c:pt idx="26061">
                  <c:v>0.42310599999999998</c:v>
                </c:pt>
                <c:pt idx="26062">
                  <c:v>0.37912000000000001</c:v>
                </c:pt>
                <c:pt idx="26063">
                  <c:v>0.38885799999999998</c:v>
                </c:pt>
                <c:pt idx="26064">
                  <c:v>0.51084300000000005</c:v>
                </c:pt>
                <c:pt idx="26065">
                  <c:v>0.71977400000000002</c:v>
                </c:pt>
                <c:pt idx="26066">
                  <c:v>0.91358600000000001</c:v>
                </c:pt>
                <c:pt idx="26067">
                  <c:v>1.14666</c:v>
                </c:pt>
                <c:pt idx="26068">
                  <c:v>1.40323</c:v>
                </c:pt>
                <c:pt idx="26069">
                  <c:v>1.4846600000000001</c:v>
                </c:pt>
                <c:pt idx="26070">
                  <c:v>1.35423</c:v>
                </c:pt>
                <c:pt idx="26071">
                  <c:v>1.0432399999999999</c:v>
                </c:pt>
                <c:pt idx="26072">
                  <c:v>0.79925100000000004</c:v>
                </c:pt>
                <c:pt idx="26073">
                  <c:v>0.73831599999999997</c:v>
                </c:pt>
                <c:pt idx="26074">
                  <c:v>0.70337799999999995</c:v>
                </c:pt>
                <c:pt idx="26075">
                  <c:v>0.57240899999999995</c:v>
                </c:pt>
                <c:pt idx="26076">
                  <c:v>0.403582</c:v>
                </c:pt>
                <c:pt idx="26077">
                  <c:v>0.28623300000000002</c:v>
                </c:pt>
                <c:pt idx="26078">
                  <c:v>0.246313</c:v>
                </c:pt>
                <c:pt idx="26079">
                  <c:v>0.30576300000000001</c:v>
                </c:pt>
                <c:pt idx="26080">
                  <c:v>0.43335200000000001</c:v>
                </c:pt>
                <c:pt idx="26081">
                  <c:v>0.51859200000000005</c:v>
                </c:pt>
                <c:pt idx="26082">
                  <c:v>0.56484000000000001</c:v>
                </c:pt>
                <c:pt idx="26083">
                  <c:v>0.68914299999999995</c:v>
                </c:pt>
                <c:pt idx="26084">
                  <c:v>0.831538</c:v>
                </c:pt>
                <c:pt idx="26085">
                  <c:v>0.93489</c:v>
                </c:pt>
                <c:pt idx="26086">
                  <c:v>0.87753400000000004</c:v>
                </c:pt>
                <c:pt idx="26087">
                  <c:v>0.67029300000000003</c:v>
                </c:pt>
                <c:pt idx="26088">
                  <c:v>0.45617600000000003</c:v>
                </c:pt>
                <c:pt idx="26089">
                  <c:v>0.34676800000000002</c:v>
                </c:pt>
                <c:pt idx="26090">
                  <c:v>0.37352999999999997</c:v>
                </c:pt>
                <c:pt idx="26091">
                  <c:v>0.46625899999999998</c:v>
                </c:pt>
                <c:pt idx="26092">
                  <c:v>0.52858300000000003</c:v>
                </c:pt>
                <c:pt idx="26093">
                  <c:v>0.513567</c:v>
                </c:pt>
                <c:pt idx="26094">
                  <c:v>0.48469000000000001</c:v>
                </c:pt>
                <c:pt idx="26095">
                  <c:v>0.60666699999999996</c:v>
                </c:pt>
                <c:pt idx="26096">
                  <c:v>0.84511000000000003</c:v>
                </c:pt>
                <c:pt idx="26097">
                  <c:v>1.02966</c:v>
                </c:pt>
                <c:pt idx="26098">
                  <c:v>1.10833</c:v>
                </c:pt>
                <c:pt idx="26099">
                  <c:v>1.0667500000000001</c:v>
                </c:pt>
                <c:pt idx="26100">
                  <c:v>0.81159099999999995</c:v>
                </c:pt>
                <c:pt idx="26101">
                  <c:v>0.57604999999999995</c:v>
                </c:pt>
                <c:pt idx="26102">
                  <c:v>0.50567499999999999</c:v>
                </c:pt>
                <c:pt idx="26103">
                  <c:v>0.54520199999999996</c:v>
                </c:pt>
                <c:pt idx="26104">
                  <c:v>0.71094599999999997</c:v>
                </c:pt>
                <c:pt idx="26105">
                  <c:v>0.91898199999999997</c:v>
                </c:pt>
                <c:pt idx="26106">
                  <c:v>0.92102899999999999</c:v>
                </c:pt>
                <c:pt idx="26107">
                  <c:v>0.71794500000000006</c:v>
                </c:pt>
                <c:pt idx="26108">
                  <c:v>0.56975900000000002</c:v>
                </c:pt>
                <c:pt idx="26109">
                  <c:v>0.553257</c:v>
                </c:pt>
                <c:pt idx="26110">
                  <c:v>0.590391</c:v>
                </c:pt>
                <c:pt idx="26111">
                  <c:v>0.601132</c:v>
                </c:pt>
                <c:pt idx="26112">
                  <c:v>0.60188799999999998</c:v>
                </c:pt>
                <c:pt idx="26113">
                  <c:v>0.69300899999999999</c:v>
                </c:pt>
                <c:pt idx="26114">
                  <c:v>0.75985899999999995</c:v>
                </c:pt>
                <c:pt idx="26115">
                  <c:v>0.65332500000000004</c:v>
                </c:pt>
                <c:pt idx="26116">
                  <c:v>0.50690599999999997</c:v>
                </c:pt>
                <c:pt idx="26117">
                  <c:v>0.50122800000000001</c:v>
                </c:pt>
                <c:pt idx="26118">
                  <c:v>0.58496700000000001</c:v>
                </c:pt>
                <c:pt idx="26119">
                  <c:v>0.59383200000000003</c:v>
                </c:pt>
                <c:pt idx="26120">
                  <c:v>0.492641</c:v>
                </c:pt>
                <c:pt idx="26121">
                  <c:v>0.430844</c:v>
                </c:pt>
                <c:pt idx="26122">
                  <c:v>0.50371200000000005</c:v>
                </c:pt>
                <c:pt idx="26123">
                  <c:v>0.62785800000000003</c:v>
                </c:pt>
                <c:pt idx="26124">
                  <c:v>0.72593600000000003</c:v>
                </c:pt>
                <c:pt idx="26125">
                  <c:v>0.74287199999999998</c:v>
                </c:pt>
                <c:pt idx="26126">
                  <c:v>0.64451000000000003</c:v>
                </c:pt>
                <c:pt idx="26127">
                  <c:v>0.51035200000000003</c:v>
                </c:pt>
                <c:pt idx="26128">
                  <c:v>0.40753200000000001</c:v>
                </c:pt>
                <c:pt idx="26129">
                  <c:v>0.391509</c:v>
                </c:pt>
                <c:pt idx="26130">
                  <c:v>0.43383699999999997</c:v>
                </c:pt>
                <c:pt idx="26131">
                  <c:v>0.43165700000000001</c:v>
                </c:pt>
                <c:pt idx="26132">
                  <c:v>0.386183</c:v>
                </c:pt>
                <c:pt idx="26133">
                  <c:v>0.40948400000000001</c:v>
                </c:pt>
                <c:pt idx="26134">
                  <c:v>0.56290200000000001</c:v>
                </c:pt>
                <c:pt idx="26135">
                  <c:v>0.85301199999999999</c:v>
                </c:pt>
                <c:pt idx="26136">
                  <c:v>1.10937</c:v>
                </c:pt>
                <c:pt idx="26137">
                  <c:v>1.16658</c:v>
                </c:pt>
                <c:pt idx="26138">
                  <c:v>1.1221399999999999</c:v>
                </c:pt>
                <c:pt idx="26139">
                  <c:v>1.0717000000000001</c:v>
                </c:pt>
                <c:pt idx="26140">
                  <c:v>0.92615899999999995</c:v>
                </c:pt>
                <c:pt idx="26141">
                  <c:v>0.75770499999999996</c:v>
                </c:pt>
                <c:pt idx="26142">
                  <c:v>0.66290099999999996</c:v>
                </c:pt>
                <c:pt idx="26143">
                  <c:v>0.62723300000000004</c:v>
                </c:pt>
                <c:pt idx="26144">
                  <c:v>0.60766399999999998</c:v>
                </c:pt>
                <c:pt idx="26145">
                  <c:v>0.52685700000000002</c:v>
                </c:pt>
                <c:pt idx="26146">
                  <c:v>0.38979599999999998</c:v>
                </c:pt>
                <c:pt idx="26147">
                  <c:v>0.29197000000000001</c:v>
                </c:pt>
                <c:pt idx="26148">
                  <c:v>0.25191200000000002</c:v>
                </c:pt>
                <c:pt idx="26149">
                  <c:v>0.26022099999999998</c:v>
                </c:pt>
                <c:pt idx="26150">
                  <c:v>0.31215500000000002</c:v>
                </c:pt>
                <c:pt idx="26151">
                  <c:v>0.37875300000000001</c:v>
                </c:pt>
                <c:pt idx="26152">
                  <c:v>0.432917</c:v>
                </c:pt>
                <c:pt idx="26153">
                  <c:v>0.50394399999999995</c:v>
                </c:pt>
                <c:pt idx="26154">
                  <c:v>0.57129099999999999</c:v>
                </c:pt>
                <c:pt idx="26155">
                  <c:v>0.63282400000000005</c:v>
                </c:pt>
                <c:pt idx="26156">
                  <c:v>0.78374299999999997</c:v>
                </c:pt>
                <c:pt idx="26157">
                  <c:v>1.09484</c:v>
                </c:pt>
                <c:pt idx="26158">
                  <c:v>1.38503</c:v>
                </c:pt>
                <c:pt idx="26159">
                  <c:v>1.3591800000000001</c:v>
                </c:pt>
                <c:pt idx="26160">
                  <c:v>1.06673</c:v>
                </c:pt>
                <c:pt idx="26161">
                  <c:v>0.89784299999999995</c:v>
                </c:pt>
                <c:pt idx="26162">
                  <c:v>0.76292499999999996</c:v>
                </c:pt>
                <c:pt idx="26163">
                  <c:v>0.55931299999999995</c:v>
                </c:pt>
                <c:pt idx="26164">
                  <c:v>0.41424499999999997</c:v>
                </c:pt>
                <c:pt idx="26165">
                  <c:v>0.37686799999999998</c:v>
                </c:pt>
                <c:pt idx="26166">
                  <c:v>0.47664600000000001</c:v>
                </c:pt>
                <c:pt idx="26167">
                  <c:v>0.69037000000000004</c:v>
                </c:pt>
                <c:pt idx="26168">
                  <c:v>0.85642499999999999</c:v>
                </c:pt>
                <c:pt idx="26169">
                  <c:v>0.81584900000000005</c:v>
                </c:pt>
                <c:pt idx="26170">
                  <c:v>0.756023</c:v>
                </c:pt>
                <c:pt idx="26171">
                  <c:v>0.79923500000000003</c:v>
                </c:pt>
                <c:pt idx="26172">
                  <c:v>0.86268500000000004</c:v>
                </c:pt>
                <c:pt idx="26173">
                  <c:v>0.81013999999999997</c:v>
                </c:pt>
                <c:pt idx="26174">
                  <c:v>0.67484</c:v>
                </c:pt>
                <c:pt idx="26175">
                  <c:v>0.61089800000000005</c:v>
                </c:pt>
                <c:pt idx="26176">
                  <c:v>0.647509</c:v>
                </c:pt>
                <c:pt idx="26177">
                  <c:v>0.61557099999999998</c:v>
                </c:pt>
                <c:pt idx="26178">
                  <c:v>0.47784700000000002</c:v>
                </c:pt>
                <c:pt idx="26179">
                  <c:v>0.39399200000000001</c:v>
                </c:pt>
                <c:pt idx="26180">
                  <c:v>0.45107700000000001</c:v>
                </c:pt>
                <c:pt idx="26181">
                  <c:v>0.63503399999999999</c:v>
                </c:pt>
                <c:pt idx="26182">
                  <c:v>0.82383300000000004</c:v>
                </c:pt>
                <c:pt idx="26183">
                  <c:v>0.83376099999999997</c:v>
                </c:pt>
                <c:pt idx="26184">
                  <c:v>0.69347400000000003</c:v>
                </c:pt>
                <c:pt idx="26185">
                  <c:v>0.60486499999999999</c:v>
                </c:pt>
                <c:pt idx="26186">
                  <c:v>0.55632199999999998</c:v>
                </c:pt>
                <c:pt idx="26187">
                  <c:v>0.56649000000000005</c:v>
                </c:pt>
                <c:pt idx="26188">
                  <c:v>0.61814100000000005</c:v>
                </c:pt>
                <c:pt idx="26189">
                  <c:v>0.65061100000000005</c:v>
                </c:pt>
                <c:pt idx="26190">
                  <c:v>0.66132299999999999</c:v>
                </c:pt>
                <c:pt idx="26191">
                  <c:v>0.69646799999999998</c:v>
                </c:pt>
                <c:pt idx="26192">
                  <c:v>0.76195500000000005</c:v>
                </c:pt>
                <c:pt idx="26193">
                  <c:v>0.82612799999999997</c:v>
                </c:pt>
                <c:pt idx="26194">
                  <c:v>0.88977700000000004</c:v>
                </c:pt>
                <c:pt idx="26195">
                  <c:v>0.91537100000000005</c:v>
                </c:pt>
                <c:pt idx="26196">
                  <c:v>0.92097700000000005</c:v>
                </c:pt>
                <c:pt idx="26197">
                  <c:v>0.80046600000000001</c:v>
                </c:pt>
                <c:pt idx="26198">
                  <c:v>0.56392799999999998</c:v>
                </c:pt>
                <c:pt idx="26199">
                  <c:v>0.39338299999999998</c:v>
                </c:pt>
                <c:pt idx="26200">
                  <c:v>0.30538500000000002</c:v>
                </c:pt>
                <c:pt idx="26201">
                  <c:v>0.31081399999999998</c:v>
                </c:pt>
                <c:pt idx="26202">
                  <c:v>0.38033400000000001</c:v>
                </c:pt>
                <c:pt idx="26203">
                  <c:v>0.42954300000000001</c:v>
                </c:pt>
                <c:pt idx="26204">
                  <c:v>0.41071099999999999</c:v>
                </c:pt>
                <c:pt idx="26205">
                  <c:v>0.34531800000000001</c:v>
                </c:pt>
                <c:pt idx="26206">
                  <c:v>0.29190300000000002</c:v>
                </c:pt>
                <c:pt idx="26207">
                  <c:v>0.33773999999999998</c:v>
                </c:pt>
                <c:pt idx="26208">
                  <c:v>0.47115699999999999</c:v>
                </c:pt>
                <c:pt idx="26209">
                  <c:v>0.53551899999999997</c:v>
                </c:pt>
                <c:pt idx="26210">
                  <c:v>0.43848799999999999</c:v>
                </c:pt>
                <c:pt idx="26211">
                  <c:v>0.318824</c:v>
                </c:pt>
                <c:pt idx="26212">
                  <c:v>0.24384500000000001</c:v>
                </c:pt>
                <c:pt idx="26213">
                  <c:v>0.21077199999999999</c:v>
                </c:pt>
                <c:pt idx="26214">
                  <c:v>0.19692599999999999</c:v>
                </c:pt>
                <c:pt idx="26215">
                  <c:v>0.185117</c:v>
                </c:pt>
                <c:pt idx="26216">
                  <c:v>0.191246</c:v>
                </c:pt>
                <c:pt idx="26217">
                  <c:v>0.22358900000000001</c:v>
                </c:pt>
                <c:pt idx="26218">
                  <c:v>0.28526299999999999</c:v>
                </c:pt>
                <c:pt idx="26219">
                  <c:v>0.37979499999999999</c:v>
                </c:pt>
                <c:pt idx="26220">
                  <c:v>0.51519400000000004</c:v>
                </c:pt>
                <c:pt idx="26221">
                  <c:v>0.644513</c:v>
                </c:pt>
                <c:pt idx="26222">
                  <c:v>0.63216000000000006</c:v>
                </c:pt>
                <c:pt idx="26223">
                  <c:v>0.48910399999999998</c:v>
                </c:pt>
                <c:pt idx="26224">
                  <c:v>0.41664000000000001</c:v>
                </c:pt>
                <c:pt idx="26225">
                  <c:v>0.41887799999999997</c:v>
                </c:pt>
                <c:pt idx="26226">
                  <c:v>0.401897</c:v>
                </c:pt>
                <c:pt idx="26227">
                  <c:v>0.36757400000000001</c:v>
                </c:pt>
                <c:pt idx="26228">
                  <c:v>0.427757</c:v>
                </c:pt>
                <c:pt idx="26229">
                  <c:v>0.61311000000000004</c:v>
                </c:pt>
                <c:pt idx="26230">
                  <c:v>0.82567800000000002</c:v>
                </c:pt>
                <c:pt idx="26231">
                  <c:v>0.81378600000000001</c:v>
                </c:pt>
                <c:pt idx="26232">
                  <c:v>0.58111599999999997</c:v>
                </c:pt>
                <c:pt idx="26233">
                  <c:v>0.41558200000000001</c:v>
                </c:pt>
                <c:pt idx="26234">
                  <c:v>0.36499300000000001</c:v>
                </c:pt>
                <c:pt idx="26235">
                  <c:v>0.39477499999999999</c:v>
                </c:pt>
                <c:pt idx="26236">
                  <c:v>0.48864800000000003</c:v>
                </c:pt>
                <c:pt idx="26237">
                  <c:v>0.57047400000000004</c:v>
                </c:pt>
                <c:pt idx="26238">
                  <c:v>0.56652999999999998</c:v>
                </c:pt>
                <c:pt idx="26239">
                  <c:v>0.54258899999999999</c:v>
                </c:pt>
                <c:pt idx="26240">
                  <c:v>0.55885300000000004</c:v>
                </c:pt>
                <c:pt idx="26241">
                  <c:v>0.64912700000000001</c:v>
                </c:pt>
                <c:pt idx="26242">
                  <c:v>0.84554700000000005</c:v>
                </c:pt>
                <c:pt idx="26243">
                  <c:v>1.0806899999999999</c:v>
                </c:pt>
                <c:pt idx="26244">
                  <c:v>1.1564000000000001</c:v>
                </c:pt>
                <c:pt idx="26245">
                  <c:v>0.96181700000000003</c:v>
                </c:pt>
                <c:pt idx="26246">
                  <c:v>0.72306899999999996</c:v>
                </c:pt>
                <c:pt idx="26247">
                  <c:v>0.71005600000000002</c:v>
                </c:pt>
                <c:pt idx="26248">
                  <c:v>1.02643</c:v>
                </c:pt>
                <c:pt idx="26249">
                  <c:v>1.4538500000000001</c:v>
                </c:pt>
                <c:pt idx="26250">
                  <c:v>1.5791500000000001</c:v>
                </c:pt>
                <c:pt idx="26251">
                  <c:v>1.3821699999999999</c:v>
                </c:pt>
                <c:pt idx="26252">
                  <c:v>1.17832</c:v>
                </c:pt>
                <c:pt idx="26253">
                  <c:v>1.03217</c:v>
                </c:pt>
                <c:pt idx="26254">
                  <c:v>0.84162599999999999</c:v>
                </c:pt>
                <c:pt idx="26255">
                  <c:v>0.71502900000000003</c:v>
                </c:pt>
                <c:pt idx="26256">
                  <c:v>0.678203</c:v>
                </c:pt>
                <c:pt idx="26257">
                  <c:v>0.730047</c:v>
                </c:pt>
                <c:pt idx="26258">
                  <c:v>0.853827</c:v>
                </c:pt>
                <c:pt idx="26259">
                  <c:v>0.95805499999999999</c:v>
                </c:pt>
                <c:pt idx="26260">
                  <c:v>1.0252600000000001</c:v>
                </c:pt>
                <c:pt idx="26261">
                  <c:v>1.11008</c:v>
                </c:pt>
                <c:pt idx="26262">
                  <c:v>1.30074</c:v>
                </c:pt>
                <c:pt idx="26263">
                  <c:v>1.5260499999999999</c:v>
                </c:pt>
                <c:pt idx="26264">
                  <c:v>1.6378999999999999</c:v>
                </c:pt>
                <c:pt idx="26265">
                  <c:v>1.5671200000000001</c:v>
                </c:pt>
                <c:pt idx="26266">
                  <c:v>1.41181</c:v>
                </c:pt>
                <c:pt idx="26267">
                  <c:v>1.2473000000000001</c:v>
                </c:pt>
                <c:pt idx="26268">
                  <c:v>1.0865899999999999</c:v>
                </c:pt>
                <c:pt idx="26269">
                  <c:v>0.91642900000000005</c:v>
                </c:pt>
                <c:pt idx="26270">
                  <c:v>0.75047299999999995</c:v>
                </c:pt>
                <c:pt idx="26271">
                  <c:v>0.60299000000000003</c:v>
                </c:pt>
                <c:pt idx="26272">
                  <c:v>0.52021799999999996</c:v>
                </c:pt>
                <c:pt idx="26273">
                  <c:v>0.48236000000000001</c:v>
                </c:pt>
                <c:pt idx="26274">
                  <c:v>0.47306199999999998</c:v>
                </c:pt>
                <c:pt idx="26275">
                  <c:v>0.489008</c:v>
                </c:pt>
                <c:pt idx="26276">
                  <c:v>0.530053</c:v>
                </c:pt>
                <c:pt idx="26277">
                  <c:v>0.56966399999999995</c:v>
                </c:pt>
                <c:pt idx="26278">
                  <c:v>0.56213199999999997</c:v>
                </c:pt>
                <c:pt idx="26279">
                  <c:v>0.49951699999999999</c:v>
                </c:pt>
                <c:pt idx="26280">
                  <c:v>0.46866200000000002</c:v>
                </c:pt>
                <c:pt idx="26281">
                  <c:v>0.50171900000000003</c:v>
                </c:pt>
                <c:pt idx="26282">
                  <c:v>0.54486999999999997</c:v>
                </c:pt>
                <c:pt idx="26283">
                  <c:v>0.57313499999999995</c:v>
                </c:pt>
                <c:pt idx="26284">
                  <c:v>0.53205999999999998</c:v>
                </c:pt>
                <c:pt idx="26285">
                  <c:v>0.50775099999999995</c:v>
                </c:pt>
                <c:pt idx="26286">
                  <c:v>0.61305500000000002</c:v>
                </c:pt>
                <c:pt idx="26287">
                  <c:v>0.75140600000000002</c:v>
                </c:pt>
                <c:pt idx="26288">
                  <c:v>0.81712099999999999</c:v>
                </c:pt>
                <c:pt idx="26289">
                  <c:v>0.81794100000000003</c:v>
                </c:pt>
                <c:pt idx="26290">
                  <c:v>0.85744699999999996</c:v>
                </c:pt>
                <c:pt idx="26291">
                  <c:v>0.97758299999999998</c:v>
                </c:pt>
                <c:pt idx="26292">
                  <c:v>1.0099800000000001</c:v>
                </c:pt>
                <c:pt idx="26293">
                  <c:v>0.87408399999999997</c:v>
                </c:pt>
                <c:pt idx="26294">
                  <c:v>0.77334899999999995</c:v>
                </c:pt>
                <c:pt idx="26295">
                  <c:v>0.71327099999999999</c:v>
                </c:pt>
                <c:pt idx="26296">
                  <c:v>0.61067700000000003</c:v>
                </c:pt>
                <c:pt idx="26297">
                  <c:v>0.53225599999999995</c:v>
                </c:pt>
                <c:pt idx="26298">
                  <c:v>0.50886299999999995</c:v>
                </c:pt>
                <c:pt idx="26299">
                  <c:v>0.47572999999999999</c:v>
                </c:pt>
                <c:pt idx="26300">
                  <c:v>0.41616700000000001</c:v>
                </c:pt>
                <c:pt idx="26301">
                  <c:v>0.413325</c:v>
                </c:pt>
                <c:pt idx="26302">
                  <c:v>0.47034399999999998</c:v>
                </c:pt>
                <c:pt idx="26303">
                  <c:v>0.54303000000000001</c:v>
                </c:pt>
                <c:pt idx="26304">
                  <c:v>0.60333999999999999</c:v>
                </c:pt>
                <c:pt idx="26305">
                  <c:v>0.66066800000000003</c:v>
                </c:pt>
                <c:pt idx="26306">
                  <c:v>0.76520100000000002</c:v>
                </c:pt>
                <c:pt idx="26307">
                  <c:v>0.88004800000000005</c:v>
                </c:pt>
                <c:pt idx="26308">
                  <c:v>0.865757</c:v>
                </c:pt>
                <c:pt idx="26309">
                  <c:v>0.78799300000000005</c:v>
                </c:pt>
                <c:pt idx="26310">
                  <c:v>0.74943499999999996</c:v>
                </c:pt>
                <c:pt idx="26311">
                  <c:v>0.74618600000000002</c:v>
                </c:pt>
                <c:pt idx="26312">
                  <c:v>0.71061600000000003</c:v>
                </c:pt>
                <c:pt idx="26313">
                  <c:v>0.63124800000000003</c:v>
                </c:pt>
                <c:pt idx="26314">
                  <c:v>0.54709300000000005</c:v>
                </c:pt>
                <c:pt idx="26315">
                  <c:v>0.491288</c:v>
                </c:pt>
                <c:pt idx="26316">
                  <c:v>0.46902100000000002</c:v>
                </c:pt>
                <c:pt idx="26317">
                  <c:v>0.50648800000000005</c:v>
                </c:pt>
                <c:pt idx="26318">
                  <c:v>0.57460199999999995</c:v>
                </c:pt>
                <c:pt idx="26319">
                  <c:v>0.60207500000000003</c:v>
                </c:pt>
                <c:pt idx="26320">
                  <c:v>0.572183</c:v>
                </c:pt>
                <c:pt idx="26321">
                  <c:v>0.61604899999999996</c:v>
                </c:pt>
                <c:pt idx="26322">
                  <c:v>0.76886299999999996</c:v>
                </c:pt>
                <c:pt idx="26323">
                  <c:v>0.92245100000000002</c:v>
                </c:pt>
                <c:pt idx="26324">
                  <c:v>0.98056399999999999</c:v>
                </c:pt>
                <c:pt idx="26325">
                  <c:v>0.88568800000000003</c:v>
                </c:pt>
                <c:pt idx="26326">
                  <c:v>0.73739900000000003</c:v>
                </c:pt>
                <c:pt idx="26327">
                  <c:v>0.73495600000000005</c:v>
                </c:pt>
                <c:pt idx="26328">
                  <c:v>0.79053399999999996</c:v>
                </c:pt>
                <c:pt idx="26329">
                  <c:v>0.82884100000000005</c:v>
                </c:pt>
                <c:pt idx="26330">
                  <c:v>0.80913999999999997</c:v>
                </c:pt>
                <c:pt idx="26331">
                  <c:v>0.78241899999999998</c:v>
                </c:pt>
                <c:pt idx="26332">
                  <c:v>0.727885</c:v>
                </c:pt>
                <c:pt idx="26333">
                  <c:v>0.59458500000000003</c:v>
                </c:pt>
                <c:pt idx="26334">
                  <c:v>0.49613699999999999</c:v>
                </c:pt>
                <c:pt idx="26335">
                  <c:v>0.510826</c:v>
                </c:pt>
                <c:pt idx="26336">
                  <c:v>0.64793999999999996</c:v>
                </c:pt>
                <c:pt idx="26337">
                  <c:v>0.74257600000000001</c:v>
                </c:pt>
                <c:pt idx="26338">
                  <c:v>0.70926199999999995</c:v>
                </c:pt>
                <c:pt idx="26339">
                  <c:v>0.62916700000000003</c:v>
                </c:pt>
                <c:pt idx="26340">
                  <c:v>0.57344899999999999</c:v>
                </c:pt>
                <c:pt idx="26341">
                  <c:v>0.60431400000000002</c:v>
                </c:pt>
                <c:pt idx="26342">
                  <c:v>0.70220499999999997</c:v>
                </c:pt>
                <c:pt idx="26343">
                  <c:v>0.71540700000000002</c:v>
                </c:pt>
                <c:pt idx="26344">
                  <c:v>0.61999700000000002</c:v>
                </c:pt>
                <c:pt idx="26345">
                  <c:v>0.50099300000000002</c:v>
                </c:pt>
                <c:pt idx="26346">
                  <c:v>0.45782600000000001</c:v>
                </c:pt>
                <c:pt idx="26347">
                  <c:v>0.545547</c:v>
                </c:pt>
                <c:pt idx="26348">
                  <c:v>0.60480900000000004</c:v>
                </c:pt>
                <c:pt idx="26349">
                  <c:v>0.51558000000000004</c:v>
                </c:pt>
                <c:pt idx="26350">
                  <c:v>0.41691899999999998</c:v>
                </c:pt>
                <c:pt idx="26351">
                  <c:v>0.37263200000000002</c:v>
                </c:pt>
                <c:pt idx="26352">
                  <c:v>0.40357700000000002</c:v>
                </c:pt>
                <c:pt idx="26353">
                  <c:v>0.55144599999999999</c:v>
                </c:pt>
                <c:pt idx="26354">
                  <c:v>0.75065599999999999</c:v>
                </c:pt>
                <c:pt idx="26355">
                  <c:v>0.85844600000000004</c:v>
                </c:pt>
                <c:pt idx="26356">
                  <c:v>0.83298000000000005</c:v>
                </c:pt>
                <c:pt idx="26357">
                  <c:v>0.75538099999999997</c:v>
                </c:pt>
                <c:pt idx="26358">
                  <c:v>0.71922299999999995</c:v>
                </c:pt>
                <c:pt idx="26359">
                  <c:v>0.68960399999999999</c:v>
                </c:pt>
                <c:pt idx="26360">
                  <c:v>0.67612499999999998</c:v>
                </c:pt>
                <c:pt idx="26361">
                  <c:v>0.74887099999999995</c:v>
                </c:pt>
                <c:pt idx="26362">
                  <c:v>0.85400500000000001</c:v>
                </c:pt>
                <c:pt idx="26363">
                  <c:v>0.86707299999999998</c:v>
                </c:pt>
                <c:pt idx="26364">
                  <c:v>0.76585499999999995</c:v>
                </c:pt>
                <c:pt idx="26365">
                  <c:v>0.69944600000000001</c:v>
                </c:pt>
                <c:pt idx="26366">
                  <c:v>0.85986099999999999</c:v>
                </c:pt>
                <c:pt idx="26367">
                  <c:v>1.1239300000000001</c:v>
                </c:pt>
                <c:pt idx="26368">
                  <c:v>1.21363</c:v>
                </c:pt>
                <c:pt idx="26369">
                  <c:v>1.13042</c:v>
                </c:pt>
                <c:pt idx="26370">
                  <c:v>0.94272599999999995</c:v>
                </c:pt>
                <c:pt idx="26371">
                  <c:v>0.81779900000000005</c:v>
                </c:pt>
                <c:pt idx="26372">
                  <c:v>0.80158799999999997</c:v>
                </c:pt>
                <c:pt idx="26373">
                  <c:v>0.76928700000000005</c:v>
                </c:pt>
                <c:pt idx="26374">
                  <c:v>0.746479</c:v>
                </c:pt>
                <c:pt idx="26375">
                  <c:v>0.77747900000000003</c:v>
                </c:pt>
                <c:pt idx="26376">
                  <c:v>0.77266500000000005</c:v>
                </c:pt>
                <c:pt idx="26377">
                  <c:v>0.63133600000000001</c:v>
                </c:pt>
                <c:pt idx="26378">
                  <c:v>0.55000499999999997</c:v>
                </c:pt>
                <c:pt idx="26379">
                  <c:v>0.62325699999999995</c:v>
                </c:pt>
                <c:pt idx="26380">
                  <c:v>0.64071100000000003</c:v>
                </c:pt>
                <c:pt idx="26381">
                  <c:v>0.51763099999999995</c:v>
                </c:pt>
                <c:pt idx="26382">
                  <c:v>0.46061800000000003</c:v>
                </c:pt>
                <c:pt idx="26383">
                  <c:v>0.53447999999999996</c:v>
                </c:pt>
                <c:pt idx="26384">
                  <c:v>0.61825300000000005</c:v>
                </c:pt>
                <c:pt idx="26385">
                  <c:v>0.59938899999999995</c:v>
                </c:pt>
                <c:pt idx="26386">
                  <c:v>0.56256799999999996</c:v>
                </c:pt>
                <c:pt idx="26387">
                  <c:v>0.60063</c:v>
                </c:pt>
                <c:pt idx="26388">
                  <c:v>0.73529500000000003</c:v>
                </c:pt>
                <c:pt idx="26389">
                  <c:v>0.90940600000000005</c:v>
                </c:pt>
                <c:pt idx="26390">
                  <c:v>0.887046</c:v>
                </c:pt>
                <c:pt idx="26391">
                  <c:v>0.69334799999999996</c:v>
                </c:pt>
                <c:pt idx="26392">
                  <c:v>0.63263800000000003</c:v>
                </c:pt>
                <c:pt idx="26393">
                  <c:v>0.69959700000000002</c:v>
                </c:pt>
                <c:pt idx="26394">
                  <c:v>0.76535799999999998</c:v>
                </c:pt>
                <c:pt idx="26395">
                  <c:v>0.76611899999999999</c:v>
                </c:pt>
                <c:pt idx="26396">
                  <c:v>0.72896099999999997</c:v>
                </c:pt>
                <c:pt idx="26397">
                  <c:v>0.739456</c:v>
                </c:pt>
                <c:pt idx="26398">
                  <c:v>0.74468800000000002</c:v>
                </c:pt>
                <c:pt idx="26399">
                  <c:v>0.73192100000000004</c:v>
                </c:pt>
                <c:pt idx="26400">
                  <c:v>0.73735399999999995</c:v>
                </c:pt>
                <c:pt idx="26401">
                  <c:v>0.71375599999999995</c:v>
                </c:pt>
                <c:pt idx="26402">
                  <c:v>0.68381800000000004</c:v>
                </c:pt>
                <c:pt idx="26403">
                  <c:v>0.67902899999999999</c:v>
                </c:pt>
                <c:pt idx="26404">
                  <c:v>0.62224299999999999</c:v>
                </c:pt>
                <c:pt idx="26405">
                  <c:v>0.52503</c:v>
                </c:pt>
                <c:pt idx="26406">
                  <c:v>0.478321</c:v>
                </c:pt>
                <c:pt idx="26407">
                  <c:v>0.46460299999999999</c:v>
                </c:pt>
                <c:pt idx="26408">
                  <c:v>0.50734400000000002</c:v>
                </c:pt>
                <c:pt idx="26409">
                  <c:v>0.73028599999999999</c:v>
                </c:pt>
                <c:pt idx="26410">
                  <c:v>1.2060500000000001</c:v>
                </c:pt>
                <c:pt idx="26411">
                  <c:v>1.51237</c:v>
                </c:pt>
                <c:pt idx="26412">
                  <c:v>1.29813</c:v>
                </c:pt>
                <c:pt idx="26413">
                  <c:v>1.07165</c:v>
                </c:pt>
                <c:pt idx="26414">
                  <c:v>1.0309200000000001</c:v>
                </c:pt>
                <c:pt idx="26415">
                  <c:v>0.92457800000000001</c:v>
                </c:pt>
                <c:pt idx="26416">
                  <c:v>0.72308899999999998</c:v>
                </c:pt>
                <c:pt idx="26417">
                  <c:v>0.66925800000000002</c:v>
                </c:pt>
                <c:pt idx="26418">
                  <c:v>0.76798599999999995</c:v>
                </c:pt>
                <c:pt idx="26419">
                  <c:v>0.87572399999999995</c:v>
                </c:pt>
                <c:pt idx="26420">
                  <c:v>0.83528999999999998</c:v>
                </c:pt>
                <c:pt idx="26421">
                  <c:v>0.65057900000000002</c:v>
                </c:pt>
                <c:pt idx="26422">
                  <c:v>0.50177400000000005</c:v>
                </c:pt>
                <c:pt idx="26423">
                  <c:v>0.49234</c:v>
                </c:pt>
                <c:pt idx="26424">
                  <c:v>0.55255699999999996</c:v>
                </c:pt>
                <c:pt idx="26425">
                  <c:v>0.56167</c:v>
                </c:pt>
                <c:pt idx="26426">
                  <c:v>0.52418799999999999</c:v>
                </c:pt>
                <c:pt idx="26427">
                  <c:v>0.52292300000000003</c:v>
                </c:pt>
                <c:pt idx="26428">
                  <c:v>0.513069</c:v>
                </c:pt>
                <c:pt idx="26429">
                  <c:v>0.46993600000000002</c:v>
                </c:pt>
                <c:pt idx="26430">
                  <c:v>0.46439799999999998</c:v>
                </c:pt>
                <c:pt idx="26431">
                  <c:v>0.538161</c:v>
                </c:pt>
                <c:pt idx="26432">
                  <c:v>0.59248299999999998</c:v>
                </c:pt>
                <c:pt idx="26433">
                  <c:v>0.60663400000000001</c:v>
                </c:pt>
                <c:pt idx="26434">
                  <c:v>0.76234999999999997</c:v>
                </c:pt>
                <c:pt idx="26435">
                  <c:v>1.05321</c:v>
                </c:pt>
                <c:pt idx="26436">
                  <c:v>1.12096</c:v>
                </c:pt>
                <c:pt idx="26437">
                  <c:v>0.86095900000000003</c:v>
                </c:pt>
                <c:pt idx="26438">
                  <c:v>0.63497499999999996</c:v>
                </c:pt>
                <c:pt idx="26439">
                  <c:v>0.56279999999999997</c:v>
                </c:pt>
                <c:pt idx="26440">
                  <c:v>0.631965</c:v>
                </c:pt>
                <c:pt idx="26441">
                  <c:v>0.83063500000000001</c:v>
                </c:pt>
                <c:pt idx="26442">
                  <c:v>1.01498</c:v>
                </c:pt>
                <c:pt idx="26443">
                  <c:v>1.0781499999999999</c:v>
                </c:pt>
                <c:pt idx="26444">
                  <c:v>1.09612</c:v>
                </c:pt>
                <c:pt idx="26445">
                  <c:v>1.0364500000000001</c:v>
                </c:pt>
                <c:pt idx="26446">
                  <c:v>0.87953199999999998</c:v>
                </c:pt>
                <c:pt idx="26447">
                  <c:v>0.70454899999999998</c:v>
                </c:pt>
                <c:pt idx="26448">
                  <c:v>0.57312799999999997</c:v>
                </c:pt>
                <c:pt idx="26449">
                  <c:v>0.51813299999999995</c:v>
                </c:pt>
                <c:pt idx="26450">
                  <c:v>0.52890599999999999</c:v>
                </c:pt>
                <c:pt idx="26451">
                  <c:v>0.56524700000000005</c:v>
                </c:pt>
                <c:pt idx="26452">
                  <c:v>0.59080299999999997</c:v>
                </c:pt>
                <c:pt idx="26453">
                  <c:v>0.63898299999999997</c:v>
                </c:pt>
                <c:pt idx="26454">
                  <c:v>0.67907799999999996</c:v>
                </c:pt>
                <c:pt idx="26455">
                  <c:v>0.64611399999999997</c:v>
                </c:pt>
                <c:pt idx="26456">
                  <c:v>0.63166299999999997</c:v>
                </c:pt>
                <c:pt idx="26457">
                  <c:v>0.63943399999999995</c:v>
                </c:pt>
                <c:pt idx="26458">
                  <c:v>0.65711900000000001</c:v>
                </c:pt>
                <c:pt idx="26459">
                  <c:v>0.68964700000000001</c:v>
                </c:pt>
                <c:pt idx="26460">
                  <c:v>0.70471899999999998</c:v>
                </c:pt>
                <c:pt idx="26461">
                  <c:v>0.67765900000000001</c:v>
                </c:pt>
                <c:pt idx="26462">
                  <c:v>0.63300100000000004</c:v>
                </c:pt>
                <c:pt idx="26463">
                  <c:v>0.580372</c:v>
                </c:pt>
                <c:pt idx="26464">
                  <c:v>0.53268099999999996</c:v>
                </c:pt>
                <c:pt idx="26465">
                  <c:v>0.49344399999999999</c:v>
                </c:pt>
                <c:pt idx="26466">
                  <c:v>0.50510699999999997</c:v>
                </c:pt>
                <c:pt idx="26467">
                  <c:v>0.61561999999999995</c:v>
                </c:pt>
                <c:pt idx="26468">
                  <c:v>0.71795399999999998</c:v>
                </c:pt>
                <c:pt idx="26469">
                  <c:v>0.66469999999999996</c:v>
                </c:pt>
                <c:pt idx="26470">
                  <c:v>0.60289700000000002</c:v>
                </c:pt>
                <c:pt idx="26471">
                  <c:v>0.67272900000000002</c:v>
                </c:pt>
                <c:pt idx="26472">
                  <c:v>0.87763999999999998</c:v>
                </c:pt>
                <c:pt idx="26473">
                  <c:v>1.0359700000000001</c:v>
                </c:pt>
                <c:pt idx="26474">
                  <c:v>1.0494399999999999</c:v>
                </c:pt>
                <c:pt idx="26475">
                  <c:v>1.0948199999999999</c:v>
                </c:pt>
                <c:pt idx="26476">
                  <c:v>1.1683300000000001</c:v>
                </c:pt>
                <c:pt idx="26477">
                  <c:v>1.18946</c:v>
                </c:pt>
                <c:pt idx="26478">
                  <c:v>1.24414</c:v>
                </c:pt>
                <c:pt idx="26479">
                  <c:v>1.39818</c:v>
                </c:pt>
                <c:pt idx="26480">
                  <c:v>1.5321499999999999</c:v>
                </c:pt>
                <c:pt idx="26481">
                  <c:v>1.3765499999999999</c:v>
                </c:pt>
                <c:pt idx="26482">
                  <c:v>1.0944100000000001</c:v>
                </c:pt>
                <c:pt idx="26483">
                  <c:v>0.95301499999999995</c:v>
                </c:pt>
                <c:pt idx="26484">
                  <c:v>0.83094699999999999</c:v>
                </c:pt>
                <c:pt idx="26485">
                  <c:v>0.66551099999999996</c:v>
                </c:pt>
                <c:pt idx="26486">
                  <c:v>0.58302100000000001</c:v>
                </c:pt>
                <c:pt idx="26487">
                  <c:v>0.52901200000000004</c:v>
                </c:pt>
                <c:pt idx="26488">
                  <c:v>0.44531799999999999</c:v>
                </c:pt>
                <c:pt idx="26489">
                  <c:v>0.384687</c:v>
                </c:pt>
                <c:pt idx="26490">
                  <c:v>0.38546399999999997</c:v>
                </c:pt>
                <c:pt idx="26491">
                  <c:v>0.44856099999999999</c:v>
                </c:pt>
                <c:pt idx="26492">
                  <c:v>0.50682400000000005</c:v>
                </c:pt>
                <c:pt idx="26493">
                  <c:v>0.50719000000000003</c:v>
                </c:pt>
                <c:pt idx="26494">
                  <c:v>0.49257699999999999</c:v>
                </c:pt>
                <c:pt idx="26495">
                  <c:v>0.51846700000000001</c:v>
                </c:pt>
                <c:pt idx="26496">
                  <c:v>0.54422899999999996</c:v>
                </c:pt>
                <c:pt idx="26497">
                  <c:v>0.55805800000000005</c:v>
                </c:pt>
                <c:pt idx="26498">
                  <c:v>0.61758000000000002</c:v>
                </c:pt>
                <c:pt idx="26499">
                  <c:v>0.83072900000000005</c:v>
                </c:pt>
                <c:pt idx="26500">
                  <c:v>1.1368</c:v>
                </c:pt>
                <c:pt idx="26501">
                  <c:v>1.2620199999999999</c:v>
                </c:pt>
                <c:pt idx="26502">
                  <c:v>1.07931</c:v>
                </c:pt>
                <c:pt idx="26503">
                  <c:v>0.85264700000000004</c:v>
                </c:pt>
                <c:pt idx="26504">
                  <c:v>0.72011400000000003</c:v>
                </c:pt>
                <c:pt idx="26505">
                  <c:v>0.67500199999999999</c:v>
                </c:pt>
                <c:pt idx="26506">
                  <c:v>0.61070599999999997</c:v>
                </c:pt>
                <c:pt idx="26507">
                  <c:v>0.57179899999999995</c:v>
                </c:pt>
                <c:pt idx="26508">
                  <c:v>0.58285200000000004</c:v>
                </c:pt>
                <c:pt idx="26509">
                  <c:v>0.65240100000000001</c:v>
                </c:pt>
                <c:pt idx="26510">
                  <c:v>0.83324600000000004</c:v>
                </c:pt>
                <c:pt idx="26511">
                  <c:v>0.96066799999999997</c:v>
                </c:pt>
                <c:pt idx="26512">
                  <c:v>0.82301400000000002</c:v>
                </c:pt>
                <c:pt idx="26513">
                  <c:v>0.60094800000000004</c:v>
                </c:pt>
                <c:pt idx="26514">
                  <c:v>0.47484500000000002</c:v>
                </c:pt>
                <c:pt idx="26515">
                  <c:v>0.47609000000000001</c:v>
                </c:pt>
                <c:pt idx="26516">
                  <c:v>0.53818100000000002</c:v>
                </c:pt>
                <c:pt idx="26517">
                  <c:v>0.55149199999999998</c:v>
                </c:pt>
                <c:pt idx="26518">
                  <c:v>0.52622000000000002</c:v>
                </c:pt>
                <c:pt idx="26519">
                  <c:v>0.53288800000000003</c:v>
                </c:pt>
                <c:pt idx="26520">
                  <c:v>0.523567</c:v>
                </c:pt>
                <c:pt idx="26521">
                  <c:v>0.49486400000000003</c:v>
                </c:pt>
                <c:pt idx="26522">
                  <c:v>0.52593599999999996</c:v>
                </c:pt>
                <c:pt idx="26523">
                  <c:v>0.60037799999999997</c:v>
                </c:pt>
                <c:pt idx="26524">
                  <c:v>0.704179</c:v>
                </c:pt>
                <c:pt idx="26525">
                  <c:v>0.89019099999999995</c:v>
                </c:pt>
                <c:pt idx="26526">
                  <c:v>1.0501799999999999</c:v>
                </c:pt>
                <c:pt idx="26527">
                  <c:v>1.1172899999999999</c:v>
                </c:pt>
                <c:pt idx="26528">
                  <c:v>1.13748</c:v>
                </c:pt>
                <c:pt idx="26529">
                  <c:v>1.24776</c:v>
                </c:pt>
                <c:pt idx="26530">
                  <c:v>1.63815</c:v>
                </c:pt>
                <c:pt idx="26531">
                  <c:v>2.2653400000000001</c:v>
                </c:pt>
                <c:pt idx="26532">
                  <c:v>3.0305499999999999</c:v>
                </c:pt>
                <c:pt idx="26533">
                  <c:v>3.9068700000000001</c:v>
                </c:pt>
                <c:pt idx="26534">
                  <c:v>4.6516500000000001</c:v>
                </c:pt>
                <c:pt idx="26535">
                  <c:v>4.7862999999999998</c:v>
                </c:pt>
                <c:pt idx="26536">
                  <c:v>4.1297699999999997</c:v>
                </c:pt>
                <c:pt idx="26537">
                  <c:v>2.9786700000000002</c:v>
                </c:pt>
                <c:pt idx="26538">
                  <c:v>1.94224</c:v>
                </c:pt>
                <c:pt idx="26539">
                  <c:v>1.3793800000000001</c:v>
                </c:pt>
                <c:pt idx="26540">
                  <c:v>1.1802299999999999</c:v>
                </c:pt>
                <c:pt idx="26541">
                  <c:v>1.0841400000000001</c:v>
                </c:pt>
                <c:pt idx="26542">
                  <c:v>0.97998300000000005</c:v>
                </c:pt>
                <c:pt idx="26543">
                  <c:v>0.82881099999999996</c:v>
                </c:pt>
                <c:pt idx="26544">
                  <c:v>0.65915500000000005</c:v>
                </c:pt>
                <c:pt idx="26545">
                  <c:v>0.66804699999999995</c:v>
                </c:pt>
                <c:pt idx="26546">
                  <c:v>0.82795300000000005</c:v>
                </c:pt>
                <c:pt idx="26547">
                  <c:v>0.84179999999999999</c:v>
                </c:pt>
                <c:pt idx="26548">
                  <c:v>0.64288000000000001</c:v>
                </c:pt>
                <c:pt idx="26549">
                  <c:v>0.52225500000000002</c:v>
                </c:pt>
                <c:pt idx="26550">
                  <c:v>0.51096399999999997</c:v>
                </c:pt>
                <c:pt idx="26551">
                  <c:v>0.56388799999999994</c:v>
                </c:pt>
                <c:pt idx="26552">
                  <c:v>0.65146499999999996</c:v>
                </c:pt>
                <c:pt idx="26553">
                  <c:v>0.68517899999999998</c:v>
                </c:pt>
                <c:pt idx="26554">
                  <c:v>0.59818300000000002</c:v>
                </c:pt>
                <c:pt idx="26555">
                  <c:v>0.54347000000000001</c:v>
                </c:pt>
                <c:pt idx="26556">
                  <c:v>0.59508000000000005</c:v>
                </c:pt>
                <c:pt idx="26557">
                  <c:v>0.62497100000000005</c:v>
                </c:pt>
                <c:pt idx="26558">
                  <c:v>0.59534299999999996</c:v>
                </c:pt>
                <c:pt idx="26559">
                  <c:v>0.53382499999999999</c:v>
                </c:pt>
                <c:pt idx="26560">
                  <c:v>0.566083</c:v>
                </c:pt>
                <c:pt idx="26561">
                  <c:v>0.69386599999999998</c:v>
                </c:pt>
                <c:pt idx="26562">
                  <c:v>0.73780299999999999</c:v>
                </c:pt>
                <c:pt idx="26563">
                  <c:v>0.67745599999999995</c:v>
                </c:pt>
                <c:pt idx="26564">
                  <c:v>0.69526299999999996</c:v>
                </c:pt>
                <c:pt idx="26565">
                  <c:v>0.78817099999999995</c:v>
                </c:pt>
                <c:pt idx="26566">
                  <c:v>0.76809300000000003</c:v>
                </c:pt>
                <c:pt idx="26567">
                  <c:v>0.63495999999999997</c:v>
                </c:pt>
                <c:pt idx="26568">
                  <c:v>0.597723</c:v>
                </c:pt>
                <c:pt idx="26569">
                  <c:v>0.59737300000000004</c:v>
                </c:pt>
                <c:pt idx="26570">
                  <c:v>0.54509300000000005</c:v>
                </c:pt>
                <c:pt idx="26571">
                  <c:v>0.49515700000000001</c:v>
                </c:pt>
                <c:pt idx="26572">
                  <c:v>0.42180699999999999</c:v>
                </c:pt>
                <c:pt idx="26573">
                  <c:v>0.34871400000000002</c:v>
                </c:pt>
                <c:pt idx="26574">
                  <c:v>0.36870199999999997</c:v>
                </c:pt>
                <c:pt idx="26575">
                  <c:v>0.44956299999999999</c:v>
                </c:pt>
                <c:pt idx="26576">
                  <c:v>0.54554999999999998</c:v>
                </c:pt>
                <c:pt idx="26577">
                  <c:v>0.61755300000000002</c:v>
                </c:pt>
                <c:pt idx="26578">
                  <c:v>0.61937299999999995</c:v>
                </c:pt>
                <c:pt idx="26579">
                  <c:v>0.60756100000000002</c:v>
                </c:pt>
                <c:pt idx="26580">
                  <c:v>0.64637299999999998</c:v>
                </c:pt>
                <c:pt idx="26581">
                  <c:v>0.74679799999999996</c:v>
                </c:pt>
                <c:pt idx="26582">
                  <c:v>0.88044100000000003</c:v>
                </c:pt>
                <c:pt idx="26583">
                  <c:v>1.0916600000000001</c:v>
                </c:pt>
                <c:pt idx="26584">
                  <c:v>1.13595</c:v>
                </c:pt>
                <c:pt idx="26585">
                  <c:v>0.86413899999999999</c:v>
                </c:pt>
                <c:pt idx="26586">
                  <c:v>0.65645600000000004</c:v>
                </c:pt>
                <c:pt idx="26587">
                  <c:v>0.56078600000000001</c:v>
                </c:pt>
                <c:pt idx="26588">
                  <c:v>0.45283000000000001</c:v>
                </c:pt>
                <c:pt idx="26589">
                  <c:v>0.34757100000000002</c:v>
                </c:pt>
                <c:pt idx="26590">
                  <c:v>0.27887699999999999</c:v>
                </c:pt>
                <c:pt idx="26591">
                  <c:v>0.25968999999999998</c:v>
                </c:pt>
                <c:pt idx="26592">
                  <c:v>0.28189799999999998</c:v>
                </c:pt>
                <c:pt idx="26593">
                  <c:v>0.36663499999999999</c:v>
                </c:pt>
                <c:pt idx="26594">
                  <c:v>0.54786999999999997</c:v>
                </c:pt>
                <c:pt idx="26595">
                  <c:v>0.77019599999999999</c:v>
                </c:pt>
                <c:pt idx="26596">
                  <c:v>1.0878300000000001</c:v>
                </c:pt>
                <c:pt idx="26597">
                  <c:v>1.60395</c:v>
                </c:pt>
                <c:pt idx="26598">
                  <c:v>1.8825700000000001</c:v>
                </c:pt>
                <c:pt idx="26599">
                  <c:v>1.5874900000000001</c:v>
                </c:pt>
                <c:pt idx="26600">
                  <c:v>1.1667400000000001</c:v>
                </c:pt>
                <c:pt idx="26601">
                  <c:v>0.94901500000000005</c:v>
                </c:pt>
                <c:pt idx="26602">
                  <c:v>0.99622599999999994</c:v>
                </c:pt>
                <c:pt idx="26603">
                  <c:v>1.27749</c:v>
                </c:pt>
                <c:pt idx="26604">
                  <c:v>1.6405799999999999</c:v>
                </c:pt>
                <c:pt idx="26605">
                  <c:v>1.61012</c:v>
                </c:pt>
                <c:pt idx="26606">
                  <c:v>1.15886</c:v>
                </c:pt>
                <c:pt idx="26607">
                  <c:v>0.83646500000000001</c:v>
                </c:pt>
                <c:pt idx="26608">
                  <c:v>0.66995499999999997</c:v>
                </c:pt>
                <c:pt idx="26609">
                  <c:v>0.51027299999999998</c:v>
                </c:pt>
                <c:pt idx="26610">
                  <c:v>0.44045200000000001</c:v>
                </c:pt>
                <c:pt idx="26611">
                  <c:v>0.43384200000000001</c:v>
                </c:pt>
                <c:pt idx="26612">
                  <c:v>0.42510700000000001</c:v>
                </c:pt>
                <c:pt idx="26613">
                  <c:v>0.50209000000000004</c:v>
                </c:pt>
                <c:pt idx="26614">
                  <c:v>0.65278099999999994</c:v>
                </c:pt>
                <c:pt idx="26615">
                  <c:v>0.73783699999999997</c:v>
                </c:pt>
                <c:pt idx="26616">
                  <c:v>0.72229500000000002</c:v>
                </c:pt>
                <c:pt idx="26617">
                  <c:v>0.636764</c:v>
                </c:pt>
                <c:pt idx="26618">
                  <c:v>0.49825000000000003</c:v>
                </c:pt>
                <c:pt idx="26619">
                  <c:v>0.42307</c:v>
                </c:pt>
                <c:pt idx="26620">
                  <c:v>0.47924600000000001</c:v>
                </c:pt>
                <c:pt idx="26621">
                  <c:v>0.72903799999999996</c:v>
                </c:pt>
                <c:pt idx="26622">
                  <c:v>0.92581599999999997</c:v>
                </c:pt>
                <c:pt idx="26623">
                  <c:v>0.77356199999999997</c:v>
                </c:pt>
                <c:pt idx="26624">
                  <c:v>0.52425600000000006</c:v>
                </c:pt>
                <c:pt idx="26625">
                  <c:v>0.40454299999999999</c:v>
                </c:pt>
                <c:pt idx="26626">
                  <c:v>0.35239300000000001</c:v>
                </c:pt>
                <c:pt idx="26627">
                  <c:v>0.32292199999999999</c:v>
                </c:pt>
                <c:pt idx="26628">
                  <c:v>0.35074499999999997</c:v>
                </c:pt>
                <c:pt idx="26629">
                  <c:v>0.38313900000000001</c:v>
                </c:pt>
                <c:pt idx="26630">
                  <c:v>0.34770899999999999</c:v>
                </c:pt>
                <c:pt idx="26631">
                  <c:v>0.29799100000000001</c:v>
                </c:pt>
                <c:pt idx="26632">
                  <c:v>0.29872199999999999</c:v>
                </c:pt>
                <c:pt idx="26633">
                  <c:v>0.38660800000000001</c:v>
                </c:pt>
                <c:pt idx="26634">
                  <c:v>0.534188</c:v>
                </c:pt>
                <c:pt idx="26635">
                  <c:v>0.74357099999999998</c:v>
                </c:pt>
                <c:pt idx="26636">
                  <c:v>0.92798199999999997</c:v>
                </c:pt>
                <c:pt idx="26637">
                  <c:v>0.98112999999999995</c:v>
                </c:pt>
                <c:pt idx="26638">
                  <c:v>0.66981299999999999</c:v>
                </c:pt>
                <c:pt idx="26639">
                  <c:v>0.81294200000000005</c:v>
                </c:pt>
                <c:pt idx="26640">
                  <c:v>0.79303100000000004</c:v>
                </c:pt>
                <c:pt idx="26641">
                  <c:v>0.62417100000000003</c:v>
                </c:pt>
                <c:pt idx="26642">
                  <c:v>0.75748899999999997</c:v>
                </c:pt>
                <c:pt idx="26643">
                  <c:v>0.60573600000000005</c:v>
                </c:pt>
                <c:pt idx="26644">
                  <c:v>0.58276499999999998</c:v>
                </c:pt>
                <c:pt idx="26645">
                  <c:v>0.42074099999999998</c:v>
                </c:pt>
                <c:pt idx="26646">
                  <c:v>0.40724500000000002</c:v>
                </c:pt>
                <c:pt idx="26647">
                  <c:v>0.57737499999999997</c:v>
                </c:pt>
                <c:pt idx="26648">
                  <c:v>0.84295799999999999</c:v>
                </c:pt>
                <c:pt idx="26649">
                  <c:v>0.95969700000000002</c:v>
                </c:pt>
                <c:pt idx="26650">
                  <c:v>0.79555500000000001</c:v>
                </c:pt>
                <c:pt idx="26651">
                  <c:v>0.58851699999999996</c:v>
                </c:pt>
                <c:pt idx="26652">
                  <c:v>0.563612</c:v>
                </c:pt>
                <c:pt idx="26653">
                  <c:v>0.68211900000000003</c:v>
                </c:pt>
                <c:pt idx="26654">
                  <c:v>0.75583400000000001</c:v>
                </c:pt>
                <c:pt idx="26655">
                  <c:v>0.69886800000000004</c:v>
                </c:pt>
                <c:pt idx="26656">
                  <c:v>0.61731899999999995</c:v>
                </c:pt>
                <c:pt idx="26657">
                  <c:v>0.51998699999999998</c:v>
                </c:pt>
                <c:pt idx="26658">
                  <c:v>0.43256899999999998</c:v>
                </c:pt>
                <c:pt idx="26659">
                  <c:v>0.38734299999999999</c:v>
                </c:pt>
                <c:pt idx="26660">
                  <c:v>0.46870600000000001</c:v>
                </c:pt>
                <c:pt idx="26661">
                  <c:v>0.64266800000000002</c:v>
                </c:pt>
                <c:pt idx="26662">
                  <c:v>0.70131600000000005</c:v>
                </c:pt>
                <c:pt idx="26663">
                  <c:v>0.57055699999999998</c:v>
                </c:pt>
                <c:pt idx="26664">
                  <c:v>0.49259900000000001</c:v>
                </c:pt>
                <c:pt idx="26665">
                  <c:v>0.52826700000000004</c:v>
                </c:pt>
                <c:pt idx="26666">
                  <c:v>0.54638699999999996</c:v>
                </c:pt>
                <c:pt idx="26667">
                  <c:v>0.57697399999999999</c:v>
                </c:pt>
                <c:pt idx="26668">
                  <c:v>0.69705700000000004</c:v>
                </c:pt>
                <c:pt idx="26669">
                  <c:v>0.78411500000000001</c:v>
                </c:pt>
                <c:pt idx="26670">
                  <c:v>0.69903000000000004</c:v>
                </c:pt>
                <c:pt idx="26671">
                  <c:v>0.51384799999999997</c:v>
                </c:pt>
                <c:pt idx="26672">
                  <c:v>0.412852</c:v>
                </c:pt>
                <c:pt idx="26673">
                  <c:v>0.45113900000000001</c:v>
                </c:pt>
                <c:pt idx="26674">
                  <c:v>0.60489400000000004</c:v>
                </c:pt>
                <c:pt idx="26675">
                  <c:v>0.77774900000000002</c:v>
                </c:pt>
                <c:pt idx="26676">
                  <c:v>0.89969500000000002</c:v>
                </c:pt>
                <c:pt idx="26677">
                  <c:v>0.99857099999999999</c:v>
                </c:pt>
                <c:pt idx="26678">
                  <c:v>0.98278399999999999</c:v>
                </c:pt>
                <c:pt idx="26679">
                  <c:v>0.82453799999999999</c:v>
                </c:pt>
                <c:pt idx="26680">
                  <c:v>0.66447500000000004</c:v>
                </c:pt>
                <c:pt idx="26681">
                  <c:v>0.56984199999999996</c:v>
                </c:pt>
                <c:pt idx="26682">
                  <c:v>0.53240200000000004</c:v>
                </c:pt>
                <c:pt idx="26683">
                  <c:v>0.58226999999999995</c:v>
                </c:pt>
                <c:pt idx="26684">
                  <c:v>0.82575399999999999</c:v>
                </c:pt>
                <c:pt idx="26685">
                  <c:v>1.1694</c:v>
                </c:pt>
                <c:pt idx="26686">
                  <c:v>1.3906099999999999</c:v>
                </c:pt>
                <c:pt idx="26687">
                  <c:v>1.45286</c:v>
                </c:pt>
                <c:pt idx="26688">
                  <c:v>1.5307299999999999</c:v>
                </c:pt>
                <c:pt idx="26689">
                  <c:v>1.46631</c:v>
                </c:pt>
                <c:pt idx="26690">
                  <c:v>1.1569499999999999</c:v>
                </c:pt>
                <c:pt idx="26691">
                  <c:v>0.84211000000000003</c:v>
                </c:pt>
                <c:pt idx="26692">
                  <c:v>0.60246100000000002</c:v>
                </c:pt>
                <c:pt idx="26693">
                  <c:v>0.45440999999999998</c:v>
                </c:pt>
                <c:pt idx="26694">
                  <c:v>0.368141</c:v>
                </c:pt>
                <c:pt idx="26695">
                  <c:v>0.41057100000000002</c:v>
                </c:pt>
                <c:pt idx="26696">
                  <c:v>0.52435100000000001</c:v>
                </c:pt>
                <c:pt idx="26697">
                  <c:v>0.48237200000000002</c:v>
                </c:pt>
                <c:pt idx="26698">
                  <c:v>0.32719900000000002</c:v>
                </c:pt>
                <c:pt idx="26699">
                  <c:v>0.27920600000000001</c:v>
                </c:pt>
                <c:pt idx="26700">
                  <c:v>0.373726</c:v>
                </c:pt>
                <c:pt idx="26701">
                  <c:v>0.49746499999999999</c:v>
                </c:pt>
                <c:pt idx="26702">
                  <c:v>0.47270200000000001</c:v>
                </c:pt>
                <c:pt idx="26703">
                  <c:v>0.41956900000000003</c:v>
                </c:pt>
                <c:pt idx="26704">
                  <c:v>0.52569399999999999</c:v>
                </c:pt>
                <c:pt idx="26705">
                  <c:v>0.65983099999999995</c:v>
                </c:pt>
                <c:pt idx="26706">
                  <c:v>0.61789899999999998</c:v>
                </c:pt>
                <c:pt idx="26707">
                  <c:v>0.47059400000000001</c:v>
                </c:pt>
                <c:pt idx="26708">
                  <c:v>0.37995699999999999</c:v>
                </c:pt>
                <c:pt idx="26709">
                  <c:v>0.38912999999999998</c:v>
                </c:pt>
                <c:pt idx="26710">
                  <c:v>0.45052700000000001</c:v>
                </c:pt>
                <c:pt idx="26711">
                  <c:v>0.51834899999999995</c:v>
                </c:pt>
                <c:pt idx="26712">
                  <c:v>0.57909500000000003</c:v>
                </c:pt>
                <c:pt idx="26713">
                  <c:v>0.63725799999999999</c:v>
                </c:pt>
                <c:pt idx="26714">
                  <c:v>0.79396699999999998</c:v>
                </c:pt>
                <c:pt idx="26715">
                  <c:v>1.0855699999999999</c:v>
                </c:pt>
                <c:pt idx="26716">
                  <c:v>1.3084199999999999</c:v>
                </c:pt>
                <c:pt idx="26717">
                  <c:v>1.27122</c:v>
                </c:pt>
                <c:pt idx="26718">
                  <c:v>1.1482300000000001</c:v>
                </c:pt>
                <c:pt idx="26719">
                  <c:v>1.0779000000000001</c:v>
                </c:pt>
                <c:pt idx="26720">
                  <c:v>0.89371</c:v>
                </c:pt>
                <c:pt idx="26721">
                  <c:v>0.65398900000000004</c:v>
                </c:pt>
                <c:pt idx="26722">
                  <c:v>0.51804499999999998</c:v>
                </c:pt>
                <c:pt idx="26723">
                  <c:v>0.42754300000000001</c:v>
                </c:pt>
                <c:pt idx="26724">
                  <c:v>0.388409</c:v>
                </c:pt>
                <c:pt idx="26725">
                  <c:v>0.48054400000000003</c:v>
                </c:pt>
                <c:pt idx="26726">
                  <c:v>0.67411699999999997</c:v>
                </c:pt>
                <c:pt idx="26727">
                  <c:v>0.75054799999999999</c:v>
                </c:pt>
                <c:pt idx="26728">
                  <c:v>0.63924999999999998</c:v>
                </c:pt>
                <c:pt idx="26729">
                  <c:v>0.61246500000000004</c:v>
                </c:pt>
                <c:pt idx="26730">
                  <c:v>0.72262700000000002</c:v>
                </c:pt>
                <c:pt idx="26731">
                  <c:v>0.71531500000000003</c:v>
                </c:pt>
                <c:pt idx="26732">
                  <c:v>0.58592200000000005</c:v>
                </c:pt>
                <c:pt idx="26733">
                  <c:v>0.52272600000000002</c:v>
                </c:pt>
                <c:pt idx="26734">
                  <c:v>0.46158100000000002</c:v>
                </c:pt>
                <c:pt idx="26735">
                  <c:v>0.44159399999999999</c:v>
                </c:pt>
                <c:pt idx="26736">
                  <c:v>0.52074100000000001</c:v>
                </c:pt>
                <c:pt idx="26737">
                  <c:v>0.58019799999999999</c:v>
                </c:pt>
                <c:pt idx="26738">
                  <c:v>0.57997699999999996</c:v>
                </c:pt>
                <c:pt idx="26739">
                  <c:v>0.60475199999999996</c:v>
                </c:pt>
                <c:pt idx="26740">
                  <c:v>0.63998100000000002</c:v>
                </c:pt>
                <c:pt idx="26741">
                  <c:v>0.66961099999999996</c:v>
                </c:pt>
                <c:pt idx="26742">
                  <c:v>0.74732399999999999</c:v>
                </c:pt>
                <c:pt idx="26743">
                  <c:v>0.81049800000000005</c:v>
                </c:pt>
                <c:pt idx="26744">
                  <c:v>0.72607299999999997</c:v>
                </c:pt>
                <c:pt idx="26745">
                  <c:v>0.55721600000000004</c:v>
                </c:pt>
                <c:pt idx="26746">
                  <c:v>0.50725500000000001</c:v>
                </c:pt>
                <c:pt idx="26747">
                  <c:v>0.62402500000000005</c:v>
                </c:pt>
                <c:pt idx="26748">
                  <c:v>0.75428399999999995</c:v>
                </c:pt>
                <c:pt idx="26749">
                  <c:v>0.86112100000000003</c:v>
                </c:pt>
                <c:pt idx="26750">
                  <c:v>1.0653900000000001</c:v>
                </c:pt>
                <c:pt idx="26751">
                  <c:v>1.07555</c:v>
                </c:pt>
                <c:pt idx="26752">
                  <c:v>0.77775499999999997</c:v>
                </c:pt>
                <c:pt idx="26753">
                  <c:v>0.56825199999999998</c:v>
                </c:pt>
                <c:pt idx="26754">
                  <c:v>0.49569200000000002</c:v>
                </c:pt>
                <c:pt idx="26755">
                  <c:v>0.45958300000000002</c:v>
                </c:pt>
                <c:pt idx="26756">
                  <c:v>0.43652299999999999</c:v>
                </c:pt>
                <c:pt idx="26757">
                  <c:v>0.44398100000000001</c:v>
                </c:pt>
                <c:pt idx="26758">
                  <c:v>0.479883</c:v>
                </c:pt>
                <c:pt idx="26759">
                  <c:v>0.566168</c:v>
                </c:pt>
                <c:pt idx="26760">
                  <c:v>0.68470500000000001</c:v>
                </c:pt>
                <c:pt idx="26761">
                  <c:v>0.83302900000000002</c:v>
                </c:pt>
                <c:pt idx="26762">
                  <c:v>0.80912600000000001</c:v>
                </c:pt>
                <c:pt idx="26763">
                  <c:v>0.56174500000000005</c:v>
                </c:pt>
                <c:pt idx="26764">
                  <c:v>0.37762000000000001</c:v>
                </c:pt>
                <c:pt idx="26765">
                  <c:v>0.28415499999999999</c:v>
                </c:pt>
                <c:pt idx="26766">
                  <c:v>0.25385099999999999</c:v>
                </c:pt>
                <c:pt idx="26767">
                  <c:v>0.29507899999999998</c:v>
                </c:pt>
                <c:pt idx="26768">
                  <c:v>0.35777300000000001</c:v>
                </c:pt>
                <c:pt idx="26769">
                  <c:v>0.37943100000000002</c:v>
                </c:pt>
                <c:pt idx="26770">
                  <c:v>0.39166299999999998</c:v>
                </c:pt>
                <c:pt idx="26771">
                  <c:v>0.42397600000000002</c:v>
                </c:pt>
                <c:pt idx="26772">
                  <c:v>0.502077</c:v>
                </c:pt>
                <c:pt idx="26773">
                  <c:v>0.66780099999999998</c:v>
                </c:pt>
                <c:pt idx="26774">
                  <c:v>0.72064899999999998</c:v>
                </c:pt>
                <c:pt idx="26775">
                  <c:v>0.57324399999999998</c:v>
                </c:pt>
                <c:pt idx="26776">
                  <c:v>0.463839</c:v>
                </c:pt>
                <c:pt idx="26777">
                  <c:v>0.43388399999999999</c:v>
                </c:pt>
                <c:pt idx="26778">
                  <c:v>0.40270800000000001</c:v>
                </c:pt>
                <c:pt idx="26779">
                  <c:v>0.32762799999999997</c:v>
                </c:pt>
                <c:pt idx="26780">
                  <c:v>0.27426200000000001</c:v>
                </c:pt>
                <c:pt idx="26781">
                  <c:v>0.27463399999999999</c:v>
                </c:pt>
                <c:pt idx="26782">
                  <c:v>0.38091799999999998</c:v>
                </c:pt>
                <c:pt idx="26783">
                  <c:v>0.58378200000000002</c:v>
                </c:pt>
                <c:pt idx="26784">
                  <c:v>0.69905600000000001</c:v>
                </c:pt>
                <c:pt idx="26785">
                  <c:v>0.63548899999999997</c:v>
                </c:pt>
                <c:pt idx="26786">
                  <c:v>0.57042899999999996</c:v>
                </c:pt>
                <c:pt idx="26787">
                  <c:v>0.62514700000000001</c:v>
                </c:pt>
                <c:pt idx="26788">
                  <c:v>0.74663800000000002</c:v>
                </c:pt>
                <c:pt idx="26789">
                  <c:v>0.76088599999999995</c:v>
                </c:pt>
                <c:pt idx="26790">
                  <c:v>0.701075</c:v>
                </c:pt>
                <c:pt idx="26791">
                  <c:v>0.75908799999999998</c:v>
                </c:pt>
                <c:pt idx="26792">
                  <c:v>0.877668</c:v>
                </c:pt>
                <c:pt idx="26793">
                  <c:v>0.87908500000000001</c:v>
                </c:pt>
                <c:pt idx="26794">
                  <c:v>0.85921000000000003</c:v>
                </c:pt>
                <c:pt idx="26795">
                  <c:v>1.02488</c:v>
                </c:pt>
                <c:pt idx="26796">
                  <c:v>1.4507699999999999</c:v>
                </c:pt>
                <c:pt idx="26797">
                  <c:v>2.0893999999999999</c:v>
                </c:pt>
                <c:pt idx="26798">
                  <c:v>2.65909</c:v>
                </c:pt>
                <c:pt idx="26799">
                  <c:v>2.95791</c:v>
                </c:pt>
                <c:pt idx="26800">
                  <c:v>2.9483299999999999</c:v>
                </c:pt>
                <c:pt idx="26801">
                  <c:v>2.5347300000000001</c:v>
                </c:pt>
                <c:pt idx="26802">
                  <c:v>1.8492500000000001</c:v>
                </c:pt>
                <c:pt idx="26803">
                  <c:v>1.3092900000000001</c:v>
                </c:pt>
                <c:pt idx="26804">
                  <c:v>0.97689400000000004</c:v>
                </c:pt>
                <c:pt idx="26805">
                  <c:v>0.77953499999999998</c:v>
                </c:pt>
                <c:pt idx="26806">
                  <c:v>0.777034</c:v>
                </c:pt>
                <c:pt idx="26807">
                  <c:v>0.96159700000000004</c:v>
                </c:pt>
                <c:pt idx="26808">
                  <c:v>1.1238300000000001</c:v>
                </c:pt>
                <c:pt idx="26809">
                  <c:v>1.09829</c:v>
                </c:pt>
                <c:pt idx="26810">
                  <c:v>1.04192</c:v>
                </c:pt>
                <c:pt idx="26811">
                  <c:v>1.03528</c:v>
                </c:pt>
                <c:pt idx="26812">
                  <c:v>1.0144500000000001</c:v>
                </c:pt>
                <c:pt idx="26813">
                  <c:v>0.848159</c:v>
                </c:pt>
                <c:pt idx="26814">
                  <c:v>0.61950099999999997</c:v>
                </c:pt>
                <c:pt idx="26815">
                  <c:v>0.52715500000000004</c:v>
                </c:pt>
                <c:pt idx="26816">
                  <c:v>0.63460000000000005</c:v>
                </c:pt>
                <c:pt idx="26817">
                  <c:v>0.96525099999999997</c:v>
                </c:pt>
                <c:pt idx="26818">
                  <c:v>1.3527499999999999</c:v>
                </c:pt>
                <c:pt idx="26819">
                  <c:v>1.64245</c:v>
                </c:pt>
                <c:pt idx="26820">
                  <c:v>1.8119099999999999</c:v>
                </c:pt>
                <c:pt idx="26821">
                  <c:v>1.5457000000000001</c:v>
                </c:pt>
                <c:pt idx="26822">
                  <c:v>1.0522400000000001</c:v>
                </c:pt>
                <c:pt idx="26823">
                  <c:v>0.68179000000000001</c:v>
                </c:pt>
                <c:pt idx="26824">
                  <c:v>0.49357400000000001</c:v>
                </c:pt>
                <c:pt idx="26825">
                  <c:v>0.44272</c:v>
                </c:pt>
                <c:pt idx="26826">
                  <c:v>0.48220200000000002</c:v>
                </c:pt>
                <c:pt idx="26827">
                  <c:v>0.58757199999999998</c:v>
                </c:pt>
                <c:pt idx="26828">
                  <c:v>0.74230700000000005</c:v>
                </c:pt>
                <c:pt idx="26829">
                  <c:v>0.84332399999999996</c:v>
                </c:pt>
                <c:pt idx="26830">
                  <c:v>0.82601100000000005</c:v>
                </c:pt>
                <c:pt idx="26831">
                  <c:v>0.85287100000000005</c:v>
                </c:pt>
                <c:pt idx="26832">
                  <c:v>0.88694099999999998</c:v>
                </c:pt>
                <c:pt idx="26833">
                  <c:v>0.80189299999999997</c:v>
                </c:pt>
                <c:pt idx="26834">
                  <c:v>0.61644699999999997</c:v>
                </c:pt>
                <c:pt idx="26835">
                  <c:v>0.46037299999999998</c:v>
                </c:pt>
                <c:pt idx="26836">
                  <c:v>0.39477299999999999</c:v>
                </c:pt>
                <c:pt idx="26837">
                  <c:v>0.445772</c:v>
                </c:pt>
                <c:pt idx="26838">
                  <c:v>0.57132799999999995</c:v>
                </c:pt>
                <c:pt idx="26839">
                  <c:v>0.71010499999999999</c:v>
                </c:pt>
                <c:pt idx="26840">
                  <c:v>0.797906</c:v>
                </c:pt>
                <c:pt idx="26841">
                  <c:v>0.73867400000000005</c:v>
                </c:pt>
                <c:pt idx="26842">
                  <c:v>0.63012000000000001</c:v>
                </c:pt>
                <c:pt idx="26843">
                  <c:v>0.57609500000000002</c:v>
                </c:pt>
                <c:pt idx="26844">
                  <c:v>0.49712000000000001</c:v>
                </c:pt>
                <c:pt idx="26845">
                  <c:v>0.38830599999999998</c:v>
                </c:pt>
                <c:pt idx="26846">
                  <c:v>0.337895</c:v>
                </c:pt>
                <c:pt idx="26847">
                  <c:v>0.34621000000000002</c:v>
                </c:pt>
                <c:pt idx="26848">
                  <c:v>0.384301</c:v>
                </c:pt>
                <c:pt idx="26849">
                  <c:v>0.44428400000000001</c:v>
                </c:pt>
                <c:pt idx="26850">
                  <c:v>0.50218799999999997</c:v>
                </c:pt>
                <c:pt idx="26851">
                  <c:v>0.611873</c:v>
                </c:pt>
                <c:pt idx="26852">
                  <c:v>0.74816400000000005</c:v>
                </c:pt>
                <c:pt idx="26853">
                  <c:v>0.80523199999999995</c:v>
                </c:pt>
                <c:pt idx="26854">
                  <c:v>0.73631500000000005</c:v>
                </c:pt>
                <c:pt idx="26855">
                  <c:v>0.59540000000000004</c:v>
                </c:pt>
                <c:pt idx="26856">
                  <c:v>0.44759199999999999</c:v>
                </c:pt>
                <c:pt idx="26857">
                  <c:v>0.37373899999999999</c:v>
                </c:pt>
                <c:pt idx="26858">
                  <c:v>0.38488499999999998</c:v>
                </c:pt>
                <c:pt idx="26859">
                  <c:v>0.44678299999999999</c:v>
                </c:pt>
                <c:pt idx="26860">
                  <c:v>0.54620500000000005</c:v>
                </c:pt>
                <c:pt idx="26861">
                  <c:v>0.72425499999999998</c:v>
                </c:pt>
                <c:pt idx="26862">
                  <c:v>0.84243699999999999</c:v>
                </c:pt>
                <c:pt idx="26863">
                  <c:v>0.728742</c:v>
                </c:pt>
                <c:pt idx="26864">
                  <c:v>0.60341800000000001</c:v>
                </c:pt>
                <c:pt idx="26865">
                  <c:v>0.55429799999999996</c:v>
                </c:pt>
                <c:pt idx="26866">
                  <c:v>0.48544999999999999</c:v>
                </c:pt>
                <c:pt idx="26867">
                  <c:v>0.45522600000000002</c:v>
                </c:pt>
                <c:pt idx="26868">
                  <c:v>0.50120399999999998</c:v>
                </c:pt>
                <c:pt idx="26869">
                  <c:v>0.51254500000000003</c:v>
                </c:pt>
                <c:pt idx="26870">
                  <c:v>0.476937</c:v>
                </c:pt>
                <c:pt idx="26871">
                  <c:v>0.469393</c:v>
                </c:pt>
                <c:pt idx="26872">
                  <c:v>0.42216599999999999</c:v>
                </c:pt>
                <c:pt idx="26873">
                  <c:v>0.36709399999999998</c:v>
                </c:pt>
                <c:pt idx="26874">
                  <c:v>0.348051</c:v>
                </c:pt>
                <c:pt idx="26875">
                  <c:v>0.35246300000000003</c:v>
                </c:pt>
                <c:pt idx="26876">
                  <c:v>0.371782</c:v>
                </c:pt>
                <c:pt idx="26877">
                  <c:v>0.37741799999999998</c:v>
                </c:pt>
                <c:pt idx="26878">
                  <c:v>0.41300599999999998</c:v>
                </c:pt>
                <c:pt idx="26879">
                  <c:v>0.49598799999999998</c:v>
                </c:pt>
                <c:pt idx="26880">
                  <c:v>0.62333700000000003</c:v>
                </c:pt>
                <c:pt idx="26881">
                  <c:v>0.67888300000000001</c:v>
                </c:pt>
                <c:pt idx="26882">
                  <c:v>0.57006599999999996</c:v>
                </c:pt>
                <c:pt idx="26883">
                  <c:v>0.42852699999999999</c:v>
                </c:pt>
                <c:pt idx="26884">
                  <c:v>0.32856099999999999</c:v>
                </c:pt>
                <c:pt idx="26885">
                  <c:v>0.28860400000000003</c:v>
                </c:pt>
                <c:pt idx="26886">
                  <c:v>0.33201900000000001</c:v>
                </c:pt>
                <c:pt idx="26887">
                  <c:v>0.43399199999999999</c:v>
                </c:pt>
                <c:pt idx="26888">
                  <c:v>0.53174299999999997</c:v>
                </c:pt>
                <c:pt idx="26889">
                  <c:v>0.57494699999999999</c:v>
                </c:pt>
                <c:pt idx="26890">
                  <c:v>0.63486799999999999</c:v>
                </c:pt>
                <c:pt idx="26891">
                  <c:v>0.81648500000000002</c:v>
                </c:pt>
                <c:pt idx="26892">
                  <c:v>1.05105</c:v>
                </c:pt>
                <c:pt idx="26893">
                  <c:v>1.1749400000000001</c:v>
                </c:pt>
                <c:pt idx="26894">
                  <c:v>1.1118699999999999</c:v>
                </c:pt>
                <c:pt idx="26895">
                  <c:v>0.91619899999999999</c:v>
                </c:pt>
                <c:pt idx="26896">
                  <c:v>0.70782800000000001</c:v>
                </c:pt>
                <c:pt idx="26897">
                  <c:v>0.63030399999999998</c:v>
                </c:pt>
                <c:pt idx="26898">
                  <c:v>0.60752700000000004</c:v>
                </c:pt>
                <c:pt idx="26899">
                  <c:v>0.56128</c:v>
                </c:pt>
                <c:pt idx="26900">
                  <c:v>0.60849299999999995</c:v>
                </c:pt>
                <c:pt idx="26901">
                  <c:v>0.811052</c:v>
                </c:pt>
                <c:pt idx="26902">
                  <c:v>1.0085299999999999</c:v>
                </c:pt>
                <c:pt idx="26903">
                  <c:v>1.0476399999999999</c:v>
                </c:pt>
                <c:pt idx="26904">
                  <c:v>1.07067</c:v>
                </c:pt>
                <c:pt idx="26905">
                  <c:v>1.1591499999999999</c:v>
                </c:pt>
                <c:pt idx="26906">
                  <c:v>1.27563</c:v>
                </c:pt>
                <c:pt idx="26907">
                  <c:v>1.3280799999999999</c:v>
                </c:pt>
                <c:pt idx="26908">
                  <c:v>1.2137</c:v>
                </c:pt>
                <c:pt idx="26909">
                  <c:v>1.07707</c:v>
                </c:pt>
                <c:pt idx="26910">
                  <c:v>1.09073</c:v>
                </c:pt>
                <c:pt idx="26911">
                  <c:v>1.13466</c:v>
                </c:pt>
                <c:pt idx="26912">
                  <c:v>1.20265</c:v>
                </c:pt>
                <c:pt idx="26913">
                  <c:v>1.29904</c:v>
                </c:pt>
                <c:pt idx="26914">
                  <c:v>1.246</c:v>
                </c:pt>
                <c:pt idx="26915">
                  <c:v>1.02267</c:v>
                </c:pt>
                <c:pt idx="26916">
                  <c:v>0.77041599999999999</c:v>
                </c:pt>
                <c:pt idx="26917">
                  <c:v>0.57146399999999997</c:v>
                </c:pt>
                <c:pt idx="26918">
                  <c:v>0.47803099999999998</c:v>
                </c:pt>
                <c:pt idx="26919">
                  <c:v>0.45397700000000002</c:v>
                </c:pt>
                <c:pt idx="26920">
                  <c:v>0.51019199999999998</c:v>
                </c:pt>
                <c:pt idx="26921">
                  <c:v>0.62668500000000005</c:v>
                </c:pt>
                <c:pt idx="26922">
                  <c:v>0.66561300000000001</c:v>
                </c:pt>
                <c:pt idx="26923">
                  <c:v>0.59300799999999998</c:v>
                </c:pt>
                <c:pt idx="26924">
                  <c:v>0.57359499999999997</c:v>
                </c:pt>
                <c:pt idx="26925">
                  <c:v>0.550037</c:v>
                </c:pt>
                <c:pt idx="26926">
                  <c:v>0.46650900000000001</c:v>
                </c:pt>
                <c:pt idx="26927">
                  <c:v>0.41261999999999999</c:v>
                </c:pt>
                <c:pt idx="26928">
                  <c:v>0.44998500000000002</c:v>
                </c:pt>
                <c:pt idx="26929">
                  <c:v>0.55598199999999998</c:v>
                </c:pt>
                <c:pt idx="26930">
                  <c:v>0.60250000000000004</c:v>
                </c:pt>
                <c:pt idx="26931">
                  <c:v>0.50139699999999998</c:v>
                </c:pt>
                <c:pt idx="26932">
                  <c:v>0.37340400000000001</c:v>
                </c:pt>
                <c:pt idx="26933">
                  <c:v>0.34548299999999998</c:v>
                </c:pt>
                <c:pt idx="26934">
                  <c:v>0.40892699999999998</c:v>
                </c:pt>
                <c:pt idx="26935">
                  <c:v>0.46825099999999997</c:v>
                </c:pt>
                <c:pt idx="26936">
                  <c:v>0.48407899999999998</c:v>
                </c:pt>
                <c:pt idx="26937">
                  <c:v>0.49929299999999999</c:v>
                </c:pt>
                <c:pt idx="26938">
                  <c:v>0.50765800000000005</c:v>
                </c:pt>
                <c:pt idx="26939">
                  <c:v>0.59831500000000004</c:v>
                </c:pt>
                <c:pt idx="26940">
                  <c:v>0.72500500000000001</c:v>
                </c:pt>
                <c:pt idx="26941">
                  <c:v>0.76839000000000002</c:v>
                </c:pt>
                <c:pt idx="26942">
                  <c:v>0.87533700000000003</c:v>
                </c:pt>
                <c:pt idx="26943">
                  <c:v>1.0951500000000001</c:v>
                </c:pt>
                <c:pt idx="26944">
                  <c:v>1.2352300000000001</c:v>
                </c:pt>
                <c:pt idx="26945">
                  <c:v>1.2326600000000001</c:v>
                </c:pt>
                <c:pt idx="26946">
                  <c:v>1.0549200000000001</c:v>
                </c:pt>
                <c:pt idx="26947">
                  <c:v>0.73705100000000001</c:v>
                </c:pt>
                <c:pt idx="26948">
                  <c:v>0.54545299999999997</c:v>
                </c:pt>
                <c:pt idx="26949">
                  <c:v>0.480045</c:v>
                </c:pt>
                <c:pt idx="26950">
                  <c:v>0.48277100000000001</c:v>
                </c:pt>
                <c:pt idx="26951">
                  <c:v>0.48278300000000002</c:v>
                </c:pt>
                <c:pt idx="26952">
                  <c:v>0.42361599999999999</c:v>
                </c:pt>
                <c:pt idx="26953">
                  <c:v>0.38295000000000001</c:v>
                </c:pt>
                <c:pt idx="26954">
                  <c:v>0.41686800000000002</c:v>
                </c:pt>
                <c:pt idx="26955">
                  <c:v>0.52287399999999995</c:v>
                </c:pt>
                <c:pt idx="26956">
                  <c:v>0.643096</c:v>
                </c:pt>
                <c:pt idx="26957">
                  <c:v>0.76617500000000005</c:v>
                </c:pt>
                <c:pt idx="26958">
                  <c:v>0.89295199999999997</c:v>
                </c:pt>
                <c:pt idx="26959">
                  <c:v>0.90551199999999998</c:v>
                </c:pt>
                <c:pt idx="26960">
                  <c:v>0.76837500000000003</c:v>
                </c:pt>
                <c:pt idx="26961">
                  <c:v>0.60343800000000003</c:v>
                </c:pt>
                <c:pt idx="26962">
                  <c:v>0.49661899999999998</c:v>
                </c:pt>
                <c:pt idx="26963">
                  <c:v>0.43863200000000002</c:v>
                </c:pt>
                <c:pt idx="26964">
                  <c:v>0.41379199999999999</c:v>
                </c:pt>
                <c:pt idx="26965">
                  <c:v>0.421066</c:v>
                </c:pt>
                <c:pt idx="26966">
                  <c:v>0.43190800000000001</c:v>
                </c:pt>
                <c:pt idx="26967">
                  <c:v>0.42153499999999999</c:v>
                </c:pt>
                <c:pt idx="26968">
                  <c:v>0.41765400000000003</c:v>
                </c:pt>
                <c:pt idx="26969">
                  <c:v>0.43102000000000001</c:v>
                </c:pt>
                <c:pt idx="26970">
                  <c:v>0.50669200000000003</c:v>
                </c:pt>
                <c:pt idx="26971">
                  <c:v>0.65836099999999997</c:v>
                </c:pt>
                <c:pt idx="26972">
                  <c:v>0.79112000000000005</c:v>
                </c:pt>
                <c:pt idx="26973">
                  <c:v>0.92604399999999998</c:v>
                </c:pt>
                <c:pt idx="26974">
                  <c:v>1.1897200000000001</c:v>
                </c:pt>
                <c:pt idx="26975">
                  <c:v>1.3003100000000001</c:v>
                </c:pt>
                <c:pt idx="26976">
                  <c:v>1.0952900000000001</c:v>
                </c:pt>
                <c:pt idx="26977">
                  <c:v>0.84137600000000001</c:v>
                </c:pt>
                <c:pt idx="26978">
                  <c:v>0.65206200000000003</c:v>
                </c:pt>
                <c:pt idx="26979">
                  <c:v>0.53765399999999997</c:v>
                </c:pt>
                <c:pt idx="26980">
                  <c:v>0.46068100000000001</c:v>
                </c:pt>
                <c:pt idx="26981">
                  <c:v>0.38329999999999997</c:v>
                </c:pt>
                <c:pt idx="26982">
                  <c:v>0.36240600000000001</c:v>
                </c:pt>
                <c:pt idx="26983">
                  <c:v>0.41447699999999998</c:v>
                </c:pt>
                <c:pt idx="26984">
                  <c:v>0.494892</c:v>
                </c:pt>
                <c:pt idx="26985">
                  <c:v>0.53901100000000002</c:v>
                </c:pt>
                <c:pt idx="26986">
                  <c:v>0.53833200000000003</c:v>
                </c:pt>
                <c:pt idx="26987">
                  <c:v>0.55785200000000001</c:v>
                </c:pt>
                <c:pt idx="26988">
                  <c:v>0.59299000000000002</c:v>
                </c:pt>
                <c:pt idx="26989">
                  <c:v>0.54649000000000003</c:v>
                </c:pt>
                <c:pt idx="26990">
                  <c:v>0.46188499999999999</c:v>
                </c:pt>
                <c:pt idx="26991">
                  <c:v>0.46942699999999998</c:v>
                </c:pt>
                <c:pt idx="26992">
                  <c:v>0.57722600000000002</c:v>
                </c:pt>
                <c:pt idx="26993">
                  <c:v>0.62206700000000004</c:v>
                </c:pt>
                <c:pt idx="26994">
                  <c:v>0.55713199999999996</c:v>
                </c:pt>
                <c:pt idx="26995">
                  <c:v>0.53820199999999996</c:v>
                </c:pt>
                <c:pt idx="26996">
                  <c:v>0.579565</c:v>
                </c:pt>
                <c:pt idx="26997">
                  <c:v>0.68484100000000003</c:v>
                </c:pt>
                <c:pt idx="26998">
                  <c:v>0.87745300000000004</c:v>
                </c:pt>
                <c:pt idx="26999">
                  <c:v>1.16473</c:v>
                </c:pt>
                <c:pt idx="27000">
                  <c:v>1.3251200000000001</c:v>
                </c:pt>
                <c:pt idx="27001">
                  <c:v>1.2303299999999999</c:v>
                </c:pt>
                <c:pt idx="27002">
                  <c:v>1.02965</c:v>
                </c:pt>
                <c:pt idx="27003">
                  <c:v>0.83636699999999997</c:v>
                </c:pt>
                <c:pt idx="27004">
                  <c:v>0.75344900000000004</c:v>
                </c:pt>
                <c:pt idx="27005">
                  <c:v>0.72548999999999997</c:v>
                </c:pt>
                <c:pt idx="27006">
                  <c:v>0.65807000000000004</c:v>
                </c:pt>
                <c:pt idx="27007">
                  <c:v>0.53381999999999996</c:v>
                </c:pt>
                <c:pt idx="27008">
                  <c:v>0.425956</c:v>
                </c:pt>
                <c:pt idx="27009">
                  <c:v>0.39714300000000002</c:v>
                </c:pt>
                <c:pt idx="27010">
                  <c:v>0.42849599999999999</c:v>
                </c:pt>
                <c:pt idx="27011">
                  <c:v>0.50125200000000003</c:v>
                </c:pt>
                <c:pt idx="27012">
                  <c:v>0.66490300000000002</c:v>
                </c:pt>
                <c:pt idx="27013">
                  <c:v>0.94408700000000001</c:v>
                </c:pt>
                <c:pt idx="27014">
                  <c:v>1.1294999999999999</c:v>
                </c:pt>
                <c:pt idx="27015">
                  <c:v>1.0250600000000001</c:v>
                </c:pt>
                <c:pt idx="27016">
                  <c:v>0.79266599999999998</c:v>
                </c:pt>
                <c:pt idx="27017">
                  <c:v>0.65885899999999997</c:v>
                </c:pt>
                <c:pt idx="27018">
                  <c:v>0.60359799999999997</c:v>
                </c:pt>
                <c:pt idx="27019">
                  <c:v>0.560284</c:v>
                </c:pt>
                <c:pt idx="27020">
                  <c:v>0.58239399999999997</c:v>
                </c:pt>
                <c:pt idx="27021">
                  <c:v>0.72228199999999998</c:v>
                </c:pt>
                <c:pt idx="27022">
                  <c:v>0.89768000000000003</c:v>
                </c:pt>
                <c:pt idx="27023">
                  <c:v>0.941025</c:v>
                </c:pt>
                <c:pt idx="27024">
                  <c:v>0.88243400000000005</c:v>
                </c:pt>
                <c:pt idx="27025">
                  <c:v>0.91790499999999997</c:v>
                </c:pt>
                <c:pt idx="27026">
                  <c:v>1.0087699999999999</c:v>
                </c:pt>
                <c:pt idx="27027">
                  <c:v>0.97124299999999997</c:v>
                </c:pt>
                <c:pt idx="27028">
                  <c:v>0.82930099999999995</c:v>
                </c:pt>
                <c:pt idx="27029">
                  <c:v>0.69786400000000004</c:v>
                </c:pt>
                <c:pt idx="27030">
                  <c:v>0.61660999999999999</c:v>
                </c:pt>
                <c:pt idx="27031">
                  <c:v>0.60270000000000001</c:v>
                </c:pt>
                <c:pt idx="27032">
                  <c:v>0.59717299999999995</c:v>
                </c:pt>
                <c:pt idx="27033">
                  <c:v>0.56970900000000002</c:v>
                </c:pt>
                <c:pt idx="27034">
                  <c:v>0.58356300000000005</c:v>
                </c:pt>
                <c:pt idx="27035">
                  <c:v>0.60376300000000005</c:v>
                </c:pt>
                <c:pt idx="27036">
                  <c:v>0.52537199999999995</c:v>
                </c:pt>
                <c:pt idx="27037">
                  <c:v>0.467557</c:v>
                </c:pt>
                <c:pt idx="27038">
                  <c:v>0.48550399999999999</c:v>
                </c:pt>
                <c:pt idx="27039">
                  <c:v>0.46852700000000003</c:v>
                </c:pt>
                <c:pt idx="27040">
                  <c:v>0.40614800000000001</c:v>
                </c:pt>
                <c:pt idx="27041">
                  <c:v>0.401976</c:v>
                </c:pt>
                <c:pt idx="27042">
                  <c:v>0.54749400000000004</c:v>
                </c:pt>
                <c:pt idx="27043">
                  <c:v>0.84559899999999999</c:v>
                </c:pt>
                <c:pt idx="27044">
                  <c:v>1.0735300000000001</c:v>
                </c:pt>
                <c:pt idx="27045">
                  <c:v>1.0440199999999999</c:v>
                </c:pt>
                <c:pt idx="27046">
                  <c:v>0.86116800000000004</c:v>
                </c:pt>
                <c:pt idx="27047">
                  <c:v>0.73130799999999996</c:v>
                </c:pt>
                <c:pt idx="27048">
                  <c:v>0.71672000000000002</c:v>
                </c:pt>
                <c:pt idx="27049">
                  <c:v>0.66795499999999997</c:v>
                </c:pt>
                <c:pt idx="27050">
                  <c:v>0.55814200000000003</c:v>
                </c:pt>
                <c:pt idx="27051">
                  <c:v>0.52628600000000003</c:v>
                </c:pt>
                <c:pt idx="27052">
                  <c:v>0.55213500000000004</c:v>
                </c:pt>
                <c:pt idx="27053">
                  <c:v>0.55721699999999996</c:v>
                </c:pt>
                <c:pt idx="27054">
                  <c:v>0.57880699999999996</c:v>
                </c:pt>
                <c:pt idx="27055">
                  <c:v>0.634494</c:v>
                </c:pt>
                <c:pt idx="27056">
                  <c:v>0.60863100000000003</c:v>
                </c:pt>
                <c:pt idx="27057">
                  <c:v>0.53673899999999997</c:v>
                </c:pt>
                <c:pt idx="27058">
                  <c:v>0.52088000000000001</c:v>
                </c:pt>
                <c:pt idx="27059">
                  <c:v>0.55240299999999998</c:v>
                </c:pt>
                <c:pt idx="27060">
                  <c:v>0.648926</c:v>
                </c:pt>
                <c:pt idx="27061">
                  <c:v>0.808504</c:v>
                </c:pt>
                <c:pt idx="27062">
                  <c:v>0.99733499999999997</c:v>
                </c:pt>
                <c:pt idx="27063">
                  <c:v>1.1109800000000001</c:v>
                </c:pt>
                <c:pt idx="27064">
                  <c:v>0.96969499999999997</c:v>
                </c:pt>
                <c:pt idx="27065">
                  <c:v>0.83633800000000003</c:v>
                </c:pt>
                <c:pt idx="27066">
                  <c:v>0.85104299999999999</c:v>
                </c:pt>
                <c:pt idx="27067">
                  <c:v>1.01966</c:v>
                </c:pt>
                <c:pt idx="27068">
                  <c:v>1.34985</c:v>
                </c:pt>
                <c:pt idx="27069">
                  <c:v>1.4770099999999999</c:v>
                </c:pt>
                <c:pt idx="27070">
                  <c:v>1.22905</c:v>
                </c:pt>
                <c:pt idx="27071">
                  <c:v>0.89550700000000005</c:v>
                </c:pt>
                <c:pt idx="27072">
                  <c:v>0.73274600000000001</c:v>
                </c:pt>
                <c:pt idx="27073">
                  <c:v>0.75692099999999995</c:v>
                </c:pt>
                <c:pt idx="27074">
                  <c:v>0.90400100000000005</c:v>
                </c:pt>
                <c:pt idx="27075">
                  <c:v>1.04589</c:v>
                </c:pt>
                <c:pt idx="27076">
                  <c:v>1.0568</c:v>
                </c:pt>
                <c:pt idx="27077">
                  <c:v>1.05013</c:v>
                </c:pt>
                <c:pt idx="27078">
                  <c:v>1.1735199999999999</c:v>
                </c:pt>
                <c:pt idx="27079">
                  <c:v>1.39785</c:v>
                </c:pt>
                <c:pt idx="27080">
                  <c:v>1.7415</c:v>
                </c:pt>
                <c:pt idx="27081">
                  <c:v>2.0382600000000002</c:v>
                </c:pt>
                <c:pt idx="27082">
                  <c:v>1.9981599999999999</c:v>
                </c:pt>
                <c:pt idx="27083">
                  <c:v>1.6984600000000001</c:v>
                </c:pt>
                <c:pt idx="27084">
                  <c:v>1.4246300000000001</c:v>
                </c:pt>
                <c:pt idx="27085">
                  <c:v>1.20041</c:v>
                </c:pt>
                <c:pt idx="27086">
                  <c:v>0.96147199999999999</c:v>
                </c:pt>
                <c:pt idx="27087">
                  <c:v>0.77248399999999995</c:v>
                </c:pt>
                <c:pt idx="27088">
                  <c:v>0.64006700000000005</c:v>
                </c:pt>
                <c:pt idx="27089">
                  <c:v>0.59189999999999998</c:v>
                </c:pt>
                <c:pt idx="27090">
                  <c:v>0.63803299999999996</c:v>
                </c:pt>
                <c:pt idx="27091">
                  <c:v>0.68484400000000001</c:v>
                </c:pt>
                <c:pt idx="27092">
                  <c:v>0.67357800000000001</c:v>
                </c:pt>
                <c:pt idx="27093">
                  <c:v>0.61962799999999996</c:v>
                </c:pt>
                <c:pt idx="27094">
                  <c:v>0.57335700000000001</c:v>
                </c:pt>
                <c:pt idx="27095">
                  <c:v>0.56723299999999999</c:v>
                </c:pt>
                <c:pt idx="27096">
                  <c:v>0.59843900000000005</c:v>
                </c:pt>
                <c:pt idx="27097">
                  <c:v>0.73386799999999996</c:v>
                </c:pt>
                <c:pt idx="27098">
                  <c:v>0.94451099999999999</c:v>
                </c:pt>
                <c:pt idx="27099">
                  <c:v>1.0213399999999999</c:v>
                </c:pt>
                <c:pt idx="27100">
                  <c:v>0.99477899999999997</c:v>
                </c:pt>
                <c:pt idx="27101">
                  <c:v>1.0073000000000001</c:v>
                </c:pt>
                <c:pt idx="27102">
                  <c:v>1.02626</c:v>
                </c:pt>
                <c:pt idx="27103">
                  <c:v>0.96938500000000005</c:v>
                </c:pt>
                <c:pt idx="27104">
                  <c:v>0.81913199999999997</c:v>
                </c:pt>
                <c:pt idx="27105">
                  <c:v>0.63782399999999995</c:v>
                </c:pt>
                <c:pt idx="27106">
                  <c:v>0.59751799999999999</c:v>
                </c:pt>
                <c:pt idx="27107">
                  <c:v>0.63437500000000002</c:v>
                </c:pt>
                <c:pt idx="27108">
                  <c:v>0.63664200000000004</c:v>
                </c:pt>
                <c:pt idx="27109">
                  <c:v>0.61297800000000002</c:v>
                </c:pt>
                <c:pt idx="27110">
                  <c:v>0.55815599999999999</c:v>
                </c:pt>
                <c:pt idx="27111">
                  <c:v>0.48194799999999999</c:v>
                </c:pt>
                <c:pt idx="27112">
                  <c:v>0.39687299999999998</c:v>
                </c:pt>
                <c:pt idx="27113">
                  <c:v>0.352742</c:v>
                </c:pt>
                <c:pt idx="27114">
                  <c:v>0.36878499999999997</c:v>
                </c:pt>
                <c:pt idx="27115">
                  <c:v>0.41392200000000001</c:v>
                </c:pt>
                <c:pt idx="27116">
                  <c:v>0.47472599999999998</c:v>
                </c:pt>
                <c:pt idx="27117">
                  <c:v>0.49644199999999999</c:v>
                </c:pt>
                <c:pt idx="27118">
                  <c:v>0.47508899999999998</c:v>
                </c:pt>
                <c:pt idx="27119">
                  <c:v>0.45726299999999998</c:v>
                </c:pt>
                <c:pt idx="27120">
                  <c:v>0.44225999999999999</c:v>
                </c:pt>
                <c:pt idx="27121">
                  <c:v>0.41819200000000001</c:v>
                </c:pt>
                <c:pt idx="27122">
                  <c:v>0.43646400000000002</c:v>
                </c:pt>
                <c:pt idx="27123">
                  <c:v>0.44399300000000003</c:v>
                </c:pt>
                <c:pt idx="27124">
                  <c:v>0.41892099999999999</c:v>
                </c:pt>
                <c:pt idx="27125">
                  <c:v>0.383129</c:v>
                </c:pt>
                <c:pt idx="27126">
                  <c:v>0.341978</c:v>
                </c:pt>
                <c:pt idx="27127">
                  <c:v>0.34263500000000002</c:v>
                </c:pt>
                <c:pt idx="27128">
                  <c:v>0.435672</c:v>
                </c:pt>
                <c:pt idx="27129">
                  <c:v>0.63359200000000004</c:v>
                </c:pt>
                <c:pt idx="27130">
                  <c:v>0.79280799999999996</c:v>
                </c:pt>
                <c:pt idx="27131">
                  <c:v>0.75682499999999997</c:v>
                </c:pt>
                <c:pt idx="27132">
                  <c:v>0.66153799999999996</c:v>
                </c:pt>
                <c:pt idx="27133">
                  <c:v>0.63740399999999997</c:v>
                </c:pt>
                <c:pt idx="27134">
                  <c:v>0.68322099999999997</c:v>
                </c:pt>
                <c:pt idx="27135">
                  <c:v>0.72686700000000004</c:v>
                </c:pt>
                <c:pt idx="27136">
                  <c:v>0.69915700000000003</c:v>
                </c:pt>
                <c:pt idx="27137">
                  <c:v>0.61618300000000004</c:v>
                </c:pt>
                <c:pt idx="27138">
                  <c:v>0.582117</c:v>
                </c:pt>
                <c:pt idx="27139">
                  <c:v>0.62153899999999995</c:v>
                </c:pt>
                <c:pt idx="27140">
                  <c:v>0.60610200000000003</c:v>
                </c:pt>
                <c:pt idx="27141">
                  <c:v>0.50180100000000005</c:v>
                </c:pt>
                <c:pt idx="27142">
                  <c:v>0.46483400000000002</c:v>
                </c:pt>
                <c:pt idx="27143">
                  <c:v>0.42556500000000003</c:v>
                </c:pt>
                <c:pt idx="27144">
                  <c:v>0.35604999999999998</c:v>
                </c:pt>
                <c:pt idx="27145">
                  <c:v>0.31601299999999999</c:v>
                </c:pt>
                <c:pt idx="27146">
                  <c:v>0.312643</c:v>
                </c:pt>
                <c:pt idx="27147">
                  <c:v>0.42072799999999999</c:v>
                </c:pt>
                <c:pt idx="27148">
                  <c:v>0.64061400000000002</c:v>
                </c:pt>
                <c:pt idx="27149">
                  <c:v>0.70780399999999999</c:v>
                </c:pt>
                <c:pt idx="27150">
                  <c:v>0.55340400000000001</c:v>
                </c:pt>
                <c:pt idx="27151">
                  <c:v>0.42822900000000003</c:v>
                </c:pt>
                <c:pt idx="27152">
                  <c:v>0.36219400000000002</c:v>
                </c:pt>
                <c:pt idx="27153">
                  <c:v>0.344999</c:v>
                </c:pt>
                <c:pt idx="27154">
                  <c:v>0.34786800000000001</c:v>
                </c:pt>
                <c:pt idx="27155">
                  <c:v>0.32027499999999998</c:v>
                </c:pt>
                <c:pt idx="27156">
                  <c:v>0.30571100000000001</c:v>
                </c:pt>
                <c:pt idx="27157">
                  <c:v>0.33612300000000001</c:v>
                </c:pt>
                <c:pt idx="27158">
                  <c:v>0.37449900000000003</c:v>
                </c:pt>
                <c:pt idx="27159">
                  <c:v>0.400283</c:v>
                </c:pt>
                <c:pt idx="27160">
                  <c:v>0.41144399999999998</c:v>
                </c:pt>
                <c:pt idx="27161">
                  <c:v>0.40390900000000002</c:v>
                </c:pt>
                <c:pt idx="27162">
                  <c:v>0.379633</c:v>
                </c:pt>
                <c:pt idx="27163">
                  <c:v>0.4375</c:v>
                </c:pt>
                <c:pt idx="27164">
                  <c:v>0.63798699999999997</c:v>
                </c:pt>
                <c:pt idx="27165">
                  <c:v>0.85796700000000004</c:v>
                </c:pt>
                <c:pt idx="27166">
                  <c:v>0.90553499999999998</c:v>
                </c:pt>
                <c:pt idx="27167">
                  <c:v>0.721966</c:v>
                </c:pt>
                <c:pt idx="27168">
                  <c:v>0.44391399999999998</c:v>
                </c:pt>
                <c:pt idx="27169">
                  <c:v>0.27888400000000002</c:v>
                </c:pt>
                <c:pt idx="27170">
                  <c:v>0.22739799999999999</c:v>
                </c:pt>
                <c:pt idx="27171">
                  <c:v>0.25166500000000003</c:v>
                </c:pt>
                <c:pt idx="27172">
                  <c:v>0.30740699999999999</c:v>
                </c:pt>
                <c:pt idx="27173">
                  <c:v>0.388492</c:v>
                </c:pt>
                <c:pt idx="27174">
                  <c:v>0.432278</c:v>
                </c:pt>
                <c:pt idx="27175">
                  <c:v>0.39033400000000001</c:v>
                </c:pt>
                <c:pt idx="27176">
                  <c:v>0.36876100000000001</c:v>
                </c:pt>
                <c:pt idx="27177">
                  <c:v>0.37510399999999999</c:v>
                </c:pt>
                <c:pt idx="27178">
                  <c:v>0.362479</c:v>
                </c:pt>
                <c:pt idx="27179">
                  <c:v>0.32738099999999998</c:v>
                </c:pt>
                <c:pt idx="27180">
                  <c:v>0.33162599999999998</c:v>
                </c:pt>
                <c:pt idx="27181">
                  <c:v>0.40637499999999999</c:v>
                </c:pt>
                <c:pt idx="27182">
                  <c:v>0.59135400000000005</c:v>
                </c:pt>
                <c:pt idx="27183">
                  <c:v>0.32840599999999998</c:v>
                </c:pt>
                <c:pt idx="27184">
                  <c:v>0.69886300000000001</c:v>
                </c:pt>
                <c:pt idx="27185">
                  <c:v>0.30382500000000001</c:v>
                </c:pt>
                <c:pt idx="27186">
                  <c:v>0.680755</c:v>
                </c:pt>
                <c:pt idx="27187">
                  <c:v>0.247582</c:v>
                </c:pt>
                <c:pt idx="27188">
                  <c:v>0.70775500000000002</c:v>
                </c:pt>
                <c:pt idx="27189">
                  <c:v>0.20250199999999999</c:v>
                </c:pt>
                <c:pt idx="27190">
                  <c:v>0.17349400000000001</c:v>
                </c:pt>
                <c:pt idx="27191">
                  <c:v>0.14710300000000001</c:v>
                </c:pt>
                <c:pt idx="27192">
                  <c:v>0.15340899999999999</c:v>
                </c:pt>
                <c:pt idx="27193">
                  <c:v>0.196187</c:v>
                </c:pt>
                <c:pt idx="27194">
                  <c:v>0.25096499999999999</c:v>
                </c:pt>
                <c:pt idx="27195">
                  <c:v>0.27598699999999998</c:v>
                </c:pt>
                <c:pt idx="27196">
                  <c:v>0.31838</c:v>
                </c:pt>
                <c:pt idx="27197">
                  <c:v>0.41885099999999997</c:v>
                </c:pt>
                <c:pt idx="27198">
                  <c:v>0.54376999999999998</c:v>
                </c:pt>
                <c:pt idx="27199">
                  <c:v>0.69701400000000002</c:v>
                </c:pt>
                <c:pt idx="27200">
                  <c:v>0.75617699999999999</c:v>
                </c:pt>
                <c:pt idx="27201">
                  <c:v>0.65636099999999997</c:v>
                </c:pt>
                <c:pt idx="27202">
                  <c:v>0.65873800000000005</c:v>
                </c:pt>
                <c:pt idx="27203">
                  <c:v>0.92611900000000003</c:v>
                </c:pt>
                <c:pt idx="27204">
                  <c:v>1.2585999999999999</c:v>
                </c:pt>
                <c:pt idx="27205">
                  <c:v>1.38398</c:v>
                </c:pt>
                <c:pt idx="27206">
                  <c:v>1.29647</c:v>
                </c:pt>
                <c:pt idx="27207">
                  <c:v>1.1537900000000001</c:v>
                </c:pt>
                <c:pt idx="27208">
                  <c:v>1.01559</c:v>
                </c:pt>
                <c:pt idx="27209">
                  <c:v>0.77875000000000005</c:v>
                </c:pt>
                <c:pt idx="27210">
                  <c:v>0.52782700000000005</c:v>
                </c:pt>
                <c:pt idx="27211">
                  <c:v>0.37687100000000001</c:v>
                </c:pt>
                <c:pt idx="27212">
                  <c:v>0.33621000000000001</c:v>
                </c:pt>
                <c:pt idx="27213">
                  <c:v>0.323405</c:v>
                </c:pt>
                <c:pt idx="27214">
                  <c:v>0.284918</c:v>
                </c:pt>
                <c:pt idx="27215">
                  <c:v>0.27284199999999997</c:v>
                </c:pt>
                <c:pt idx="27216">
                  <c:v>0.32262099999999999</c:v>
                </c:pt>
                <c:pt idx="27217">
                  <c:v>0.40477099999999999</c:v>
                </c:pt>
                <c:pt idx="27218">
                  <c:v>0.448708</c:v>
                </c:pt>
                <c:pt idx="27219">
                  <c:v>0.405024</c:v>
                </c:pt>
                <c:pt idx="27220">
                  <c:v>0.3236</c:v>
                </c:pt>
                <c:pt idx="27221">
                  <c:v>0.318886</c:v>
                </c:pt>
                <c:pt idx="27222">
                  <c:v>0.36890299999999998</c:v>
                </c:pt>
                <c:pt idx="27223">
                  <c:v>0.38958399999999999</c:v>
                </c:pt>
                <c:pt idx="27224">
                  <c:v>0.38186500000000001</c:v>
                </c:pt>
                <c:pt idx="27225">
                  <c:v>0.44514799999999999</c:v>
                </c:pt>
                <c:pt idx="27226">
                  <c:v>0.60755400000000004</c:v>
                </c:pt>
                <c:pt idx="27227">
                  <c:v>0.83391999999999999</c:v>
                </c:pt>
                <c:pt idx="27228">
                  <c:v>1.0501100000000001</c:v>
                </c:pt>
                <c:pt idx="27229">
                  <c:v>1.1981200000000001</c:v>
                </c:pt>
                <c:pt idx="27230">
                  <c:v>1.21031</c:v>
                </c:pt>
                <c:pt idx="27231">
                  <c:v>1.1327100000000001</c:v>
                </c:pt>
                <c:pt idx="27232">
                  <c:v>1.1051299999999999</c:v>
                </c:pt>
                <c:pt idx="27233">
                  <c:v>1.0604</c:v>
                </c:pt>
                <c:pt idx="27234">
                  <c:v>1.0278700000000001</c:v>
                </c:pt>
                <c:pt idx="27235">
                  <c:v>1.0893999999999999</c:v>
                </c:pt>
                <c:pt idx="27236">
                  <c:v>1.3885000000000001</c:v>
                </c:pt>
                <c:pt idx="27237">
                  <c:v>1.5991599999999999</c:v>
                </c:pt>
                <c:pt idx="27238">
                  <c:v>1.4486699999999999</c:v>
                </c:pt>
                <c:pt idx="27239">
                  <c:v>1.28701</c:v>
                </c:pt>
                <c:pt idx="27240">
                  <c:v>1.1664099999999999</c:v>
                </c:pt>
                <c:pt idx="27241">
                  <c:v>0.978406</c:v>
                </c:pt>
                <c:pt idx="27242">
                  <c:v>0.76286100000000001</c:v>
                </c:pt>
                <c:pt idx="27243">
                  <c:v>0.65799099999999999</c:v>
                </c:pt>
                <c:pt idx="27244">
                  <c:v>0.69031299999999995</c:v>
                </c:pt>
                <c:pt idx="27245">
                  <c:v>0.83202500000000001</c:v>
                </c:pt>
                <c:pt idx="27246">
                  <c:v>0.89829199999999998</c:v>
                </c:pt>
                <c:pt idx="27247">
                  <c:v>0.71722799999999998</c:v>
                </c:pt>
                <c:pt idx="27248">
                  <c:v>0.55861000000000005</c:v>
                </c:pt>
                <c:pt idx="27249">
                  <c:v>0.48801499999999998</c:v>
                </c:pt>
                <c:pt idx="27250">
                  <c:v>0.40074900000000002</c:v>
                </c:pt>
                <c:pt idx="27251">
                  <c:v>0.33757599999999999</c:v>
                </c:pt>
                <c:pt idx="27252">
                  <c:v>0.34703200000000001</c:v>
                </c:pt>
                <c:pt idx="27253">
                  <c:v>0.465449</c:v>
                </c:pt>
                <c:pt idx="27254">
                  <c:v>0.59675500000000004</c:v>
                </c:pt>
                <c:pt idx="27255">
                  <c:v>0.655088</c:v>
                </c:pt>
                <c:pt idx="27256">
                  <c:v>0.79438900000000001</c:v>
                </c:pt>
                <c:pt idx="27257">
                  <c:v>0.92294200000000004</c:v>
                </c:pt>
                <c:pt idx="27258">
                  <c:v>0.83077800000000002</c:v>
                </c:pt>
                <c:pt idx="27259">
                  <c:v>0.67710400000000004</c:v>
                </c:pt>
                <c:pt idx="27260">
                  <c:v>0.51901900000000001</c:v>
                </c:pt>
                <c:pt idx="27261">
                  <c:v>0.41772999999999999</c:v>
                </c:pt>
                <c:pt idx="27262">
                  <c:v>0.49942399999999998</c:v>
                </c:pt>
                <c:pt idx="27263">
                  <c:v>0.7601</c:v>
                </c:pt>
                <c:pt idx="27264">
                  <c:v>0.895949</c:v>
                </c:pt>
                <c:pt idx="27265">
                  <c:v>0.72532399999999997</c:v>
                </c:pt>
                <c:pt idx="27266">
                  <c:v>0.54522000000000004</c:v>
                </c:pt>
                <c:pt idx="27267">
                  <c:v>0.54185799999999995</c:v>
                </c:pt>
                <c:pt idx="27268">
                  <c:v>0.58243</c:v>
                </c:pt>
                <c:pt idx="27269">
                  <c:v>0.58414600000000005</c:v>
                </c:pt>
                <c:pt idx="27270">
                  <c:v>0.56073300000000004</c:v>
                </c:pt>
                <c:pt idx="27271">
                  <c:v>0.48035</c:v>
                </c:pt>
                <c:pt idx="27272">
                  <c:v>0.391814</c:v>
                </c:pt>
                <c:pt idx="27273">
                  <c:v>0.338115</c:v>
                </c:pt>
                <c:pt idx="27274">
                  <c:v>0.346663</c:v>
                </c:pt>
                <c:pt idx="27275">
                  <c:v>0.37221500000000002</c:v>
                </c:pt>
                <c:pt idx="27276">
                  <c:v>0.35664899999999999</c:v>
                </c:pt>
                <c:pt idx="27277">
                  <c:v>0.36066500000000001</c:v>
                </c:pt>
                <c:pt idx="27278">
                  <c:v>0.40966799999999998</c:v>
                </c:pt>
                <c:pt idx="27279">
                  <c:v>0.48730099999999998</c:v>
                </c:pt>
                <c:pt idx="27280">
                  <c:v>0.60391300000000003</c:v>
                </c:pt>
                <c:pt idx="27281">
                  <c:v>0.65193299999999998</c:v>
                </c:pt>
                <c:pt idx="27282">
                  <c:v>0.57954700000000003</c:v>
                </c:pt>
                <c:pt idx="27283">
                  <c:v>0.45244000000000001</c:v>
                </c:pt>
                <c:pt idx="27284">
                  <c:v>0.31303300000000001</c:v>
                </c:pt>
                <c:pt idx="27285">
                  <c:v>0.22958700000000001</c:v>
                </c:pt>
                <c:pt idx="27286">
                  <c:v>0.2014</c:v>
                </c:pt>
                <c:pt idx="27287">
                  <c:v>0.219194</c:v>
                </c:pt>
                <c:pt idx="27288">
                  <c:v>0.27082800000000001</c:v>
                </c:pt>
                <c:pt idx="27289">
                  <c:v>0.36001499999999997</c:v>
                </c:pt>
                <c:pt idx="27290">
                  <c:v>0.44244499999999998</c:v>
                </c:pt>
                <c:pt idx="27291">
                  <c:v>0.42013899999999998</c:v>
                </c:pt>
                <c:pt idx="27292">
                  <c:v>0.30989899999999998</c:v>
                </c:pt>
                <c:pt idx="27293">
                  <c:v>0.23308000000000001</c:v>
                </c:pt>
                <c:pt idx="27294">
                  <c:v>0.22616900000000001</c:v>
                </c:pt>
                <c:pt idx="27295">
                  <c:v>0.28657300000000002</c:v>
                </c:pt>
                <c:pt idx="27296">
                  <c:v>0.40724900000000003</c:v>
                </c:pt>
                <c:pt idx="27297">
                  <c:v>0.522617</c:v>
                </c:pt>
                <c:pt idx="27298">
                  <c:v>0.53809600000000002</c:v>
                </c:pt>
                <c:pt idx="27299">
                  <c:v>0.51885999999999999</c:v>
                </c:pt>
                <c:pt idx="27300">
                  <c:v>0.58051600000000003</c:v>
                </c:pt>
                <c:pt idx="27301">
                  <c:v>0.68605899999999997</c:v>
                </c:pt>
                <c:pt idx="27302">
                  <c:v>0.68104699999999996</c:v>
                </c:pt>
                <c:pt idx="27303">
                  <c:v>0.54992099999999999</c:v>
                </c:pt>
                <c:pt idx="27304">
                  <c:v>0.47150900000000001</c:v>
                </c:pt>
                <c:pt idx="27305">
                  <c:v>0.49078500000000003</c:v>
                </c:pt>
                <c:pt idx="27306">
                  <c:v>0.47474300000000003</c:v>
                </c:pt>
                <c:pt idx="27307">
                  <c:v>0.40259</c:v>
                </c:pt>
                <c:pt idx="27308">
                  <c:v>0.36926399999999998</c:v>
                </c:pt>
                <c:pt idx="27309">
                  <c:v>0.35317799999999999</c:v>
                </c:pt>
                <c:pt idx="27310">
                  <c:v>0.34822799999999998</c:v>
                </c:pt>
                <c:pt idx="27311">
                  <c:v>0.32393100000000002</c:v>
                </c:pt>
                <c:pt idx="27312">
                  <c:v>0.33875100000000002</c:v>
                </c:pt>
                <c:pt idx="27313">
                  <c:v>0.44393100000000002</c:v>
                </c:pt>
                <c:pt idx="27314">
                  <c:v>0.65873700000000002</c:v>
                </c:pt>
                <c:pt idx="27315">
                  <c:v>0.88564900000000002</c:v>
                </c:pt>
                <c:pt idx="27316">
                  <c:v>0.98566500000000001</c:v>
                </c:pt>
                <c:pt idx="27317">
                  <c:v>0.98242099999999999</c:v>
                </c:pt>
                <c:pt idx="27318">
                  <c:v>0.84238999999999997</c:v>
                </c:pt>
                <c:pt idx="27319">
                  <c:v>0.62951500000000005</c:v>
                </c:pt>
                <c:pt idx="27320">
                  <c:v>0.56481999999999999</c:v>
                </c:pt>
                <c:pt idx="27321">
                  <c:v>0.62938799999999995</c:v>
                </c:pt>
                <c:pt idx="27322">
                  <c:v>0.63274600000000003</c:v>
                </c:pt>
                <c:pt idx="27323">
                  <c:v>0.55692900000000001</c:v>
                </c:pt>
                <c:pt idx="27324">
                  <c:v>0.57250900000000005</c:v>
                </c:pt>
                <c:pt idx="27325">
                  <c:v>0.61019400000000001</c:v>
                </c:pt>
                <c:pt idx="27326">
                  <c:v>0.52692499999999998</c:v>
                </c:pt>
                <c:pt idx="27327">
                  <c:v>0.41289700000000001</c:v>
                </c:pt>
                <c:pt idx="27328">
                  <c:v>0.371473</c:v>
                </c:pt>
                <c:pt idx="27329">
                  <c:v>0.37223200000000001</c:v>
                </c:pt>
                <c:pt idx="27330">
                  <c:v>0.40723700000000002</c:v>
                </c:pt>
                <c:pt idx="27331">
                  <c:v>0.53381699999999999</c:v>
                </c:pt>
                <c:pt idx="27332">
                  <c:v>0.70979199999999998</c:v>
                </c:pt>
                <c:pt idx="27333">
                  <c:v>0.81620400000000004</c:v>
                </c:pt>
                <c:pt idx="27334">
                  <c:v>0.81894</c:v>
                </c:pt>
                <c:pt idx="27335">
                  <c:v>0.76790800000000004</c:v>
                </c:pt>
                <c:pt idx="27336">
                  <c:v>0.80539000000000005</c:v>
                </c:pt>
                <c:pt idx="27337">
                  <c:v>0.93901900000000005</c:v>
                </c:pt>
                <c:pt idx="27338">
                  <c:v>1.05969</c:v>
                </c:pt>
                <c:pt idx="27339">
                  <c:v>1.1276200000000001</c:v>
                </c:pt>
                <c:pt idx="27340">
                  <c:v>1.08962</c:v>
                </c:pt>
                <c:pt idx="27341">
                  <c:v>0.848916</c:v>
                </c:pt>
                <c:pt idx="27342">
                  <c:v>0.61105699999999996</c:v>
                </c:pt>
                <c:pt idx="27343">
                  <c:v>0.55596599999999996</c:v>
                </c:pt>
                <c:pt idx="27344">
                  <c:v>0.64107999999999998</c:v>
                </c:pt>
                <c:pt idx="27345">
                  <c:v>0.73412200000000005</c:v>
                </c:pt>
                <c:pt idx="27346">
                  <c:v>0.79227099999999995</c:v>
                </c:pt>
                <c:pt idx="27347">
                  <c:v>0.92897700000000005</c:v>
                </c:pt>
                <c:pt idx="27348">
                  <c:v>1.04684</c:v>
                </c:pt>
                <c:pt idx="27349">
                  <c:v>1.00356</c:v>
                </c:pt>
                <c:pt idx="27350">
                  <c:v>0.88851199999999997</c:v>
                </c:pt>
                <c:pt idx="27351">
                  <c:v>0.87352799999999997</c:v>
                </c:pt>
                <c:pt idx="27352">
                  <c:v>0.98145199999999999</c:v>
                </c:pt>
                <c:pt idx="27353">
                  <c:v>0.98749100000000001</c:v>
                </c:pt>
                <c:pt idx="27354">
                  <c:v>0.95589800000000003</c:v>
                </c:pt>
                <c:pt idx="27355">
                  <c:v>1.0363100000000001</c:v>
                </c:pt>
                <c:pt idx="27356">
                  <c:v>1.1757599999999999</c:v>
                </c:pt>
                <c:pt idx="27357">
                  <c:v>1.25912</c:v>
                </c:pt>
                <c:pt idx="27358">
                  <c:v>1.3392900000000001</c:v>
                </c:pt>
                <c:pt idx="27359">
                  <c:v>1.4861200000000001</c:v>
                </c:pt>
                <c:pt idx="27360">
                  <c:v>1.50587</c:v>
                </c:pt>
                <c:pt idx="27361">
                  <c:v>1.26515</c:v>
                </c:pt>
                <c:pt idx="27362">
                  <c:v>0.99664200000000003</c:v>
                </c:pt>
                <c:pt idx="27363">
                  <c:v>0.76660300000000003</c:v>
                </c:pt>
                <c:pt idx="27364">
                  <c:v>0.65110100000000004</c:v>
                </c:pt>
                <c:pt idx="27365">
                  <c:v>0.68309900000000001</c:v>
                </c:pt>
                <c:pt idx="27366">
                  <c:v>0.76026199999999999</c:v>
                </c:pt>
                <c:pt idx="27367">
                  <c:v>0.77300000000000002</c:v>
                </c:pt>
                <c:pt idx="27368">
                  <c:v>0.78221600000000002</c:v>
                </c:pt>
                <c:pt idx="27369">
                  <c:v>0.95982500000000004</c:v>
                </c:pt>
                <c:pt idx="27370">
                  <c:v>1.2051400000000001</c:v>
                </c:pt>
                <c:pt idx="27371">
                  <c:v>1.2126600000000001</c:v>
                </c:pt>
                <c:pt idx="27372">
                  <c:v>1.1111</c:v>
                </c:pt>
                <c:pt idx="27373">
                  <c:v>1.0404800000000001</c:v>
                </c:pt>
                <c:pt idx="27374">
                  <c:v>0.93754800000000005</c:v>
                </c:pt>
                <c:pt idx="27375">
                  <c:v>1.0299100000000001</c:v>
                </c:pt>
                <c:pt idx="27376">
                  <c:v>1.33097</c:v>
                </c:pt>
                <c:pt idx="27377">
                  <c:v>1.5599700000000001</c:v>
                </c:pt>
                <c:pt idx="27378">
                  <c:v>1.38079</c:v>
                </c:pt>
                <c:pt idx="27379">
                  <c:v>1.04759</c:v>
                </c:pt>
                <c:pt idx="27380">
                  <c:v>0.92703999999999998</c:v>
                </c:pt>
                <c:pt idx="27381">
                  <c:v>0.93760299999999996</c:v>
                </c:pt>
                <c:pt idx="27382">
                  <c:v>1.0323199999999999</c:v>
                </c:pt>
                <c:pt idx="27383">
                  <c:v>1.0803700000000001</c:v>
                </c:pt>
                <c:pt idx="27384">
                  <c:v>1.1050899999999999</c:v>
                </c:pt>
                <c:pt idx="27385">
                  <c:v>1.2310399999999999</c:v>
                </c:pt>
                <c:pt idx="27386">
                  <c:v>1.28051</c:v>
                </c:pt>
                <c:pt idx="27387">
                  <c:v>1.1981599999999999</c:v>
                </c:pt>
                <c:pt idx="27388">
                  <c:v>1.0726899999999999</c:v>
                </c:pt>
                <c:pt idx="27389">
                  <c:v>0.955009</c:v>
                </c:pt>
                <c:pt idx="27390">
                  <c:v>0.92779100000000003</c:v>
                </c:pt>
                <c:pt idx="27391">
                  <c:v>0.88655399999999995</c:v>
                </c:pt>
                <c:pt idx="27392">
                  <c:v>0.75019400000000003</c:v>
                </c:pt>
                <c:pt idx="27393">
                  <c:v>0.60528899999999997</c:v>
                </c:pt>
                <c:pt idx="27394">
                  <c:v>0.53866499999999995</c:v>
                </c:pt>
                <c:pt idx="27395">
                  <c:v>0.53188800000000003</c:v>
                </c:pt>
                <c:pt idx="27396">
                  <c:v>0.56316600000000006</c:v>
                </c:pt>
                <c:pt idx="27397">
                  <c:v>0.55700000000000005</c:v>
                </c:pt>
                <c:pt idx="27398">
                  <c:v>0.54440500000000003</c:v>
                </c:pt>
                <c:pt idx="27399">
                  <c:v>0.68995300000000004</c:v>
                </c:pt>
                <c:pt idx="27400">
                  <c:v>1.0189699999999999</c:v>
                </c:pt>
                <c:pt idx="27401">
                  <c:v>1.28661</c:v>
                </c:pt>
                <c:pt idx="27402">
                  <c:v>1.1892199999999999</c:v>
                </c:pt>
                <c:pt idx="27403">
                  <c:v>0.90397099999999997</c:v>
                </c:pt>
                <c:pt idx="27404">
                  <c:v>0.68926799999999999</c:v>
                </c:pt>
                <c:pt idx="27405">
                  <c:v>0.56692299999999995</c:v>
                </c:pt>
                <c:pt idx="27406">
                  <c:v>0.63226800000000005</c:v>
                </c:pt>
                <c:pt idx="27407">
                  <c:v>0.71686000000000005</c:v>
                </c:pt>
                <c:pt idx="27408">
                  <c:v>0.63724099999999995</c:v>
                </c:pt>
                <c:pt idx="27409">
                  <c:v>0.51928300000000005</c:v>
                </c:pt>
                <c:pt idx="27410">
                  <c:v>0.47731099999999999</c:v>
                </c:pt>
                <c:pt idx="27411">
                  <c:v>0.524312</c:v>
                </c:pt>
                <c:pt idx="27412">
                  <c:v>0.658057</c:v>
                </c:pt>
                <c:pt idx="27413">
                  <c:v>0.88570899999999997</c:v>
                </c:pt>
                <c:pt idx="27414">
                  <c:v>1.0097400000000001</c:v>
                </c:pt>
                <c:pt idx="27415">
                  <c:v>0.99754900000000002</c:v>
                </c:pt>
                <c:pt idx="27416">
                  <c:v>0.99792000000000003</c:v>
                </c:pt>
                <c:pt idx="27417">
                  <c:v>0.88160499999999997</c:v>
                </c:pt>
                <c:pt idx="27418">
                  <c:v>0.74343499999999996</c:v>
                </c:pt>
                <c:pt idx="27419">
                  <c:v>0.69419699999999995</c:v>
                </c:pt>
                <c:pt idx="27420">
                  <c:v>0.75773800000000002</c:v>
                </c:pt>
                <c:pt idx="27421">
                  <c:v>0.83943000000000001</c:v>
                </c:pt>
                <c:pt idx="27422">
                  <c:v>0.855105</c:v>
                </c:pt>
                <c:pt idx="27423">
                  <c:v>0.92991400000000002</c:v>
                </c:pt>
                <c:pt idx="27424">
                  <c:v>1.02589</c:v>
                </c:pt>
                <c:pt idx="27425">
                  <c:v>0.95628599999999997</c:v>
                </c:pt>
                <c:pt idx="27426">
                  <c:v>0.76453199999999999</c:v>
                </c:pt>
                <c:pt idx="27427">
                  <c:v>0.65932800000000003</c:v>
                </c:pt>
                <c:pt idx="27428">
                  <c:v>0.71760999999999997</c:v>
                </c:pt>
                <c:pt idx="27429">
                  <c:v>0.81922099999999998</c:v>
                </c:pt>
                <c:pt idx="27430">
                  <c:v>0.73272700000000002</c:v>
                </c:pt>
                <c:pt idx="27431">
                  <c:v>0.60100600000000004</c:v>
                </c:pt>
                <c:pt idx="27432">
                  <c:v>0.61901099999999998</c:v>
                </c:pt>
                <c:pt idx="27433">
                  <c:v>0.788547</c:v>
                </c:pt>
                <c:pt idx="27434">
                  <c:v>0.87932900000000003</c:v>
                </c:pt>
                <c:pt idx="27435">
                  <c:v>0.75944900000000004</c:v>
                </c:pt>
                <c:pt idx="27436">
                  <c:v>0.61608399999999996</c:v>
                </c:pt>
                <c:pt idx="27437">
                  <c:v>0.56034300000000004</c:v>
                </c:pt>
                <c:pt idx="27438">
                  <c:v>0.69195799999999996</c:v>
                </c:pt>
                <c:pt idx="27439">
                  <c:v>0.79788099999999995</c:v>
                </c:pt>
                <c:pt idx="27440">
                  <c:v>0.68511900000000003</c:v>
                </c:pt>
                <c:pt idx="27441">
                  <c:v>0.57374099999999995</c:v>
                </c:pt>
                <c:pt idx="27442">
                  <c:v>0.56903700000000002</c:v>
                </c:pt>
                <c:pt idx="27443">
                  <c:v>0.56672100000000003</c:v>
                </c:pt>
                <c:pt idx="27444">
                  <c:v>0.53023100000000001</c:v>
                </c:pt>
                <c:pt idx="27445">
                  <c:v>0.51132299999999997</c:v>
                </c:pt>
                <c:pt idx="27446">
                  <c:v>0.51586299999999996</c:v>
                </c:pt>
                <c:pt idx="27447">
                  <c:v>0.50256000000000001</c:v>
                </c:pt>
                <c:pt idx="27448">
                  <c:v>0.51436199999999999</c:v>
                </c:pt>
                <c:pt idx="27449">
                  <c:v>0.56909799999999999</c:v>
                </c:pt>
                <c:pt idx="27450">
                  <c:v>0.60440799999999995</c:v>
                </c:pt>
                <c:pt idx="27451">
                  <c:v>0.608989</c:v>
                </c:pt>
                <c:pt idx="27452">
                  <c:v>0.59136299999999997</c:v>
                </c:pt>
                <c:pt idx="27453">
                  <c:v>0.52650300000000005</c:v>
                </c:pt>
                <c:pt idx="27454">
                  <c:v>0.44321100000000002</c:v>
                </c:pt>
                <c:pt idx="27455">
                  <c:v>0.42196499999999998</c:v>
                </c:pt>
                <c:pt idx="27456">
                  <c:v>0.43687100000000001</c:v>
                </c:pt>
                <c:pt idx="27457">
                  <c:v>0.44301299999999999</c:v>
                </c:pt>
                <c:pt idx="27458">
                  <c:v>0.45520300000000002</c:v>
                </c:pt>
                <c:pt idx="27459">
                  <c:v>0.455646</c:v>
                </c:pt>
                <c:pt idx="27460">
                  <c:v>0.45736500000000002</c:v>
                </c:pt>
                <c:pt idx="27461">
                  <c:v>0.458088</c:v>
                </c:pt>
                <c:pt idx="27462">
                  <c:v>0.428454</c:v>
                </c:pt>
                <c:pt idx="27463">
                  <c:v>0.40837699999999999</c:v>
                </c:pt>
                <c:pt idx="27464">
                  <c:v>0.43358099999999999</c:v>
                </c:pt>
                <c:pt idx="27465">
                  <c:v>0.57419500000000001</c:v>
                </c:pt>
                <c:pt idx="27466">
                  <c:v>0.83340899999999996</c:v>
                </c:pt>
                <c:pt idx="27467">
                  <c:v>1.11127</c:v>
                </c:pt>
                <c:pt idx="27468">
                  <c:v>1.3232299999999999</c:v>
                </c:pt>
                <c:pt idx="27469">
                  <c:v>1.43048</c:v>
                </c:pt>
                <c:pt idx="27470">
                  <c:v>1.2764200000000001</c:v>
                </c:pt>
                <c:pt idx="27471">
                  <c:v>0.997058</c:v>
                </c:pt>
                <c:pt idx="27472">
                  <c:v>0.800624</c:v>
                </c:pt>
                <c:pt idx="27473">
                  <c:v>0.75283100000000003</c:v>
                </c:pt>
                <c:pt idx="27474">
                  <c:v>0.81905099999999997</c:v>
                </c:pt>
                <c:pt idx="27475">
                  <c:v>0.94525000000000003</c:v>
                </c:pt>
                <c:pt idx="27476">
                  <c:v>1.00603</c:v>
                </c:pt>
                <c:pt idx="27477">
                  <c:v>1.0093099999999999</c:v>
                </c:pt>
                <c:pt idx="27478">
                  <c:v>0.95014600000000005</c:v>
                </c:pt>
                <c:pt idx="27479">
                  <c:v>0.80364800000000003</c:v>
                </c:pt>
                <c:pt idx="27480">
                  <c:v>0.60841699999999999</c:v>
                </c:pt>
                <c:pt idx="27481">
                  <c:v>0.48916700000000002</c:v>
                </c:pt>
                <c:pt idx="27482">
                  <c:v>0.465366</c:v>
                </c:pt>
                <c:pt idx="27483">
                  <c:v>0.48593900000000001</c:v>
                </c:pt>
                <c:pt idx="27484">
                  <c:v>0.55081999999999998</c:v>
                </c:pt>
                <c:pt idx="27485">
                  <c:v>0.80440699999999998</c:v>
                </c:pt>
                <c:pt idx="27486">
                  <c:v>1.19495</c:v>
                </c:pt>
                <c:pt idx="27487">
                  <c:v>1.3669</c:v>
                </c:pt>
                <c:pt idx="27488">
                  <c:v>1.1560600000000001</c:v>
                </c:pt>
                <c:pt idx="27489">
                  <c:v>0.84899000000000002</c:v>
                </c:pt>
                <c:pt idx="27490">
                  <c:v>0.65918600000000005</c:v>
                </c:pt>
                <c:pt idx="27491">
                  <c:v>0.49932599999999999</c:v>
                </c:pt>
                <c:pt idx="27492">
                  <c:v>0.41609400000000002</c:v>
                </c:pt>
                <c:pt idx="27493">
                  <c:v>0.43008999999999997</c:v>
                </c:pt>
                <c:pt idx="27494">
                  <c:v>0.47969400000000001</c:v>
                </c:pt>
                <c:pt idx="27495">
                  <c:v>0.52437500000000004</c:v>
                </c:pt>
                <c:pt idx="27496">
                  <c:v>0.54408199999999995</c:v>
                </c:pt>
                <c:pt idx="27497">
                  <c:v>0.60008899999999998</c:v>
                </c:pt>
                <c:pt idx="27498">
                  <c:v>0.75439400000000001</c:v>
                </c:pt>
                <c:pt idx="27499">
                  <c:v>0.90347999999999995</c:v>
                </c:pt>
                <c:pt idx="27500">
                  <c:v>0.84651500000000002</c:v>
                </c:pt>
                <c:pt idx="27501">
                  <c:v>0.62739599999999995</c:v>
                </c:pt>
                <c:pt idx="27502">
                  <c:v>0.46932200000000002</c:v>
                </c:pt>
                <c:pt idx="27503">
                  <c:v>0.40327400000000002</c:v>
                </c:pt>
                <c:pt idx="27504">
                  <c:v>0.38092300000000001</c:v>
                </c:pt>
                <c:pt idx="27505">
                  <c:v>0.33965400000000001</c:v>
                </c:pt>
                <c:pt idx="27506">
                  <c:v>0.287854</c:v>
                </c:pt>
                <c:pt idx="27507">
                  <c:v>0.27335900000000002</c:v>
                </c:pt>
                <c:pt idx="27508">
                  <c:v>0.29372700000000002</c:v>
                </c:pt>
                <c:pt idx="27509">
                  <c:v>0.375222</c:v>
                </c:pt>
                <c:pt idx="27510">
                  <c:v>0.53566499999999995</c:v>
                </c:pt>
                <c:pt idx="27511">
                  <c:v>0.69533500000000004</c:v>
                </c:pt>
                <c:pt idx="27512">
                  <c:v>0.82634799999999997</c:v>
                </c:pt>
                <c:pt idx="27513">
                  <c:v>1.1549700000000001</c:v>
                </c:pt>
                <c:pt idx="27514">
                  <c:v>1.94811</c:v>
                </c:pt>
                <c:pt idx="27515">
                  <c:v>2.9554999999999998</c:v>
                </c:pt>
                <c:pt idx="27516">
                  <c:v>3.4325199999999998</c:v>
                </c:pt>
                <c:pt idx="27517">
                  <c:v>3.00204</c:v>
                </c:pt>
                <c:pt idx="27518">
                  <c:v>2.15361</c:v>
                </c:pt>
                <c:pt idx="27519">
                  <c:v>1.50031</c:v>
                </c:pt>
                <c:pt idx="27520">
                  <c:v>1.1626799999999999</c:v>
                </c:pt>
                <c:pt idx="27521">
                  <c:v>1.10084</c:v>
                </c:pt>
                <c:pt idx="27522">
                  <c:v>1.14656</c:v>
                </c:pt>
                <c:pt idx="27523">
                  <c:v>1.1551499999999999</c:v>
                </c:pt>
                <c:pt idx="27524">
                  <c:v>1.1737200000000001</c:v>
                </c:pt>
                <c:pt idx="27525">
                  <c:v>1.1511499999999999</c:v>
                </c:pt>
                <c:pt idx="27526">
                  <c:v>1.0045500000000001</c:v>
                </c:pt>
                <c:pt idx="27527">
                  <c:v>0.89183100000000004</c:v>
                </c:pt>
                <c:pt idx="27528">
                  <c:v>0.97049399999999997</c:v>
                </c:pt>
                <c:pt idx="27529">
                  <c:v>0.99598399999999998</c:v>
                </c:pt>
                <c:pt idx="27530">
                  <c:v>0.82738800000000001</c:v>
                </c:pt>
                <c:pt idx="27531">
                  <c:v>0.70026999999999995</c:v>
                </c:pt>
                <c:pt idx="27532">
                  <c:v>0.66298900000000005</c:v>
                </c:pt>
                <c:pt idx="27533">
                  <c:v>0.64115</c:v>
                </c:pt>
                <c:pt idx="27534">
                  <c:v>0.63613500000000001</c:v>
                </c:pt>
                <c:pt idx="27535">
                  <c:v>0.69140900000000005</c:v>
                </c:pt>
                <c:pt idx="27536">
                  <c:v>0.86577499999999996</c:v>
                </c:pt>
                <c:pt idx="27537">
                  <c:v>1.0838300000000001</c:v>
                </c:pt>
                <c:pt idx="27538">
                  <c:v>1.1938800000000001</c:v>
                </c:pt>
                <c:pt idx="27539">
                  <c:v>1.2422</c:v>
                </c:pt>
                <c:pt idx="27540">
                  <c:v>1.1876500000000001</c:v>
                </c:pt>
                <c:pt idx="27541">
                  <c:v>1.0479099999999999</c:v>
                </c:pt>
                <c:pt idx="27542">
                  <c:v>0.96891099999999997</c:v>
                </c:pt>
                <c:pt idx="27543">
                  <c:v>0.96182800000000002</c:v>
                </c:pt>
                <c:pt idx="27544">
                  <c:v>0.953268</c:v>
                </c:pt>
                <c:pt idx="27545">
                  <c:v>0.77531000000000005</c:v>
                </c:pt>
                <c:pt idx="27546">
                  <c:v>0.55401299999999998</c:v>
                </c:pt>
                <c:pt idx="27547">
                  <c:v>0.49386000000000002</c:v>
                </c:pt>
                <c:pt idx="27548">
                  <c:v>0.55603999999999998</c:v>
                </c:pt>
                <c:pt idx="27549">
                  <c:v>0.66610999999999998</c:v>
                </c:pt>
                <c:pt idx="27550">
                  <c:v>0.68035699999999999</c:v>
                </c:pt>
                <c:pt idx="27551">
                  <c:v>0.548315</c:v>
                </c:pt>
                <c:pt idx="27552">
                  <c:v>0.51232500000000003</c:v>
                </c:pt>
                <c:pt idx="27553">
                  <c:v>0.58425099999999996</c:v>
                </c:pt>
                <c:pt idx="27554">
                  <c:v>0.64081299999999997</c:v>
                </c:pt>
                <c:pt idx="27555">
                  <c:v>0.649335</c:v>
                </c:pt>
                <c:pt idx="27556">
                  <c:v>0.69089400000000001</c:v>
                </c:pt>
                <c:pt idx="27557">
                  <c:v>0.84520300000000004</c:v>
                </c:pt>
                <c:pt idx="27558">
                  <c:v>1.06917</c:v>
                </c:pt>
                <c:pt idx="27559">
                  <c:v>1.1577</c:v>
                </c:pt>
                <c:pt idx="27560">
                  <c:v>1.15863</c:v>
                </c:pt>
                <c:pt idx="27561">
                  <c:v>1.3338300000000001</c:v>
                </c:pt>
                <c:pt idx="27562">
                  <c:v>1.49041</c:v>
                </c:pt>
                <c:pt idx="27563">
                  <c:v>1.39601</c:v>
                </c:pt>
                <c:pt idx="27564">
                  <c:v>1.24125</c:v>
                </c:pt>
                <c:pt idx="27565">
                  <c:v>1.19438</c:v>
                </c:pt>
                <c:pt idx="27566">
                  <c:v>1.12463</c:v>
                </c:pt>
                <c:pt idx="27567">
                  <c:v>1.0224899999999999</c:v>
                </c:pt>
                <c:pt idx="27568">
                  <c:v>1.07765</c:v>
                </c:pt>
                <c:pt idx="27569">
                  <c:v>1.32552</c:v>
                </c:pt>
                <c:pt idx="27570">
                  <c:v>1.5902000000000001</c:v>
                </c:pt>
                <c:pt idx="27571">
                  <c:v>1.7074800000000001</c:v>
                </c:pt>
                <c:pt idx="27572">
                  <c:v>1.5927199999999999</c:v>
                </c:pt>
                <c:pt idx="27573">
                  <c:v>1.2591600000000001</c:v>
                </c:pt>
                <c:pt idx="27574">
                  <c:v>0.96696000000000004</c:v>
                </c:pt>
                <c:pt idx="27575">
                  <c:v>0.77310500000000004</c:v>
                </c:pt>
                <c:pt idx="27576">
                  <c:v>0.63288599999999995</c:v>
                </c:pt>
                <c:pt idx="27577">
                  <c:v>0.53148799999999996</c:v>
                </c:pt>
                <c:pt idx="27578">
                  <c:v>0.50507599999999997</c:v>
                </c:pt>
                <c:pt idx="27579">
                  <c:v>0.59346100000000002</c:v>
                </c:pt>
                <c:pt idx="27580">
                  <c:v>0.73610900000000001</c:v>
                </c:pt>
                <c:pt idx="27581">
                  <c:v>0.89938600000000002</c:v>
                </c:pt>
                <c:pt idx="27582">
                  <c:v>1.08219</c:v>
                </c:pt>
                <c:pt idx="27583">
                  <c:v>1.15361</c:v>
                </c:pt>
                <c:pt idx="27584">
                  <c:v>1.2035400000000001</c:v>
                </c:pt>
                <c:pt idx="27585">
                  <c:v>1.2600100000000001</c:v>
                </c:pt>
                <c:pt idx="27586">
                  <c:v>1.2199</c:v>
                </c:pt>
                <c:pt idx="27587">
                  <c:v>1.12453</c:v>
                </c:pt>
                <c:pt idx="27588">
                  <c:v>1.03366</c:v>
                </c:pt>
                <c:pt idx="27589">
                  <c:v>1.0214000000000001</c:v>
                </c:pt>
                <c:pt idx="27590">
                  <c:v>1.1672400000000001</c:v>
                </c:pt>
                <c:pt idx="27591">
                  <c:v>1.2423599999999999</c:v>
                </c:pt>
                <c:pt idx="27592">
                  <c:v>1.0291699999999999</c:v>
                </c:pt>
                <c:pt idx="27593">
                  <c:v>0.87230700000000005</c:v>
                </c:pt>
                <c:pt idx="27594">
                  <c:v>0.94345599999999996</c:v>
                </c:pt>
                <c:pt idx="27595">
                  <c:v>0.99799899999999997</c:v>
                </c:pt>
                <c:pt idx="27596">
                  <c:v>0.89316399999999996</c:v>
                </c:pt>
                <c:pt idx="27597">
                  <c:v>0.75422800000000001</c:v>
                </c:pt>
                <c:pt idx="27598">
                  <c:v>0.713113</c:v>
                </c:pt>
                <c:pt idx="27599">
                  <c:v>0.87767200000000001</c:v>
                </c:pt>
                <c:pt idx="27600">
                  <c:v>1.0275099999999999</c:v>
                </c:pt>
                <c:pt idx="27601">
                  <c:v>0.95918199999999998</c:v>
                </c:pt>
                <c:pt idx="27602">
                  <c:v>0.87356900000000004</c:v>
                </c:pt>
                <c:pt idx="27603">
                  <c:v>0.81892299999999996</c:v>
                </c:pt>
                <c:pt idx="27604">
                  <c:v>0.76051599999999997</c:v>
                </c:pt>
                <c:pt idx="27605">
                  <c:v>0.68267900000000004</c:v>
                </c:pt>
                <c:pt idx="27606">
                  <c:v>0.66278199999999998</c:v>
                </c:pt>
                <c:pt idx="27607">
                  <c:v>0.69433900000000004</c:v>
                </c:pt>
                <c:pt idx="27608">
                  <c:v>0.69917200000000002</c:v>
                </c:pt>
                <c:pt idx="27609">
                  <c:v>0.66856199999999999</c:v>
                </c:pt>
                <c:pt idx="27610">
                  <c:v>0.60882800000000004</c:v>
                </c:pt>
                <c:pt idx="27611">
                  <c:v>0.52752200000000005</c:v>
                </c:pt>
                <c:pt idx="27612">
                  <c:v>0.43802099999999999</c:v>
                </c:pt>
                <c:pt idx="27613">
                  <c:v>0.358213</c:v>
                </c:pt>
                <c:pt idx="27614">
                  <c:v>0.35413800000000001</c:v>
                </c:pt>
                <c:pt idx="27615">
                  <c:v>0.43491400000000002</c:v>
                </c:pt>
                <c:pt idx="27616">
                  <c:v>0.52415199999999995</c:v>
                </c:pt>
                <c:pt idx="27617">
                  <c:v>0.52720999999999996</c:v>
                </c:pt>
                <c:pt idx="27618">
                  <c:v>0.47350199999999998</c:v>
                </c:pt>
                <c:pt idx="27619">
                  <c:v>0.45096000000000003</c:v>
                </c:pt>
                <c:pt idx="27620">
                  <c:v>0.46510099999999999</c:v>
                </c:pt>
                <c:pt idx="27621">
                  <c:v>0.544126</c:v>
                </c:pt>
                <c:pt idx="27622">
                  <c:v>0.744475</c:v>
                </c:pt>
                <c:pt idx="27623">
                  <c:v>0.84488399999999997</c:v>
                </c:pt>
                <c:pt idx="27624">
                  <c:v>0.72871200000000003</c:v>
                </c:pt>
                <c:pt idx="27625">
                  <c:v>0.69571799999999995</c:v>
                </c:pt>
                <c:pt idx="27626">
                  <c:v>0.77172200000000002</c:v>
                </c:pt>
                <c:pt idx="27627">
                  <c:v>0.80407200000000001</c:v>
                </c:pt>
                <c:pt idx="27628">
                  <c:v>0.71819</c:v>
                </c:pt>
                <c:pt idx="27629">
                  <c:v>0.64710400000000001</c:v>
                </c:pt>
                <c:pt idx="27630">
                  <c:v>0.71830300000000002</c:v>
                </c:pt>
                <c:pt idx="27631">
                  <c:v>0.89020200000000005</c:v>
                </c:pt>
                <c:pt idx="27632">
                  <c:v>0.967561</c:v>
                </c:pt>
                <c:pt idx="27633">
                  <c:v>0.898752</c:v>
                </c:pt>
                <c:pt idx="27634">
                  <c:v>0.75222999999999995</c:v>
                </c:pt>
                <c:pt idx="27635">
                  <c:v>0.59143599999999996</c:v>
                </c:pt>
                <c:pt idx="27636">
                  <c:v>0.52795099999999995</c:v>
                </c:pt>
                <c:pt idx="27637">
                  <c:v>0.57747700000000002</c:v>
                </c:pt>
                <c:pt idx="27638">
                  <c:v>0.74149500000000002</c:v>
                </c:pt>
                <c:pt idx="27639">
                  <c:v>0.96038100000000004</c:v>
                </c:pt>
                <c:pt idx="27640">
                  <c:v>1.0253699999999999</c:v>
                </c:pt>
                <c:pt idx="27641">
                  <c:v>0.88485999999999998</c:v>
                </c:pt>
                <c:pt idx="27642">
                  <c:v>0.73556900000000003</c:v>
                </c:pt>
                <c:pt idx="27643">
                  <c:v>0.65773899999999996</c:v>
                </c:pt>
                <c:pt idx="27644">
                  <c:v>0.57439799999999996</c:v>
                </c:pt>
                <c:pt idx="27645">
                  <c:v>0.50927800000000001</c:v>
                </c:pt>
                <c:pt idx="27646">
                  <c:v>0.50997899999999996</c:v>
                </c:pt>
                <c:pt idx="27647">
                  <c:v>0.50457600000000002</c:v>
                </c:pt>
                <c:pt idx="27648">
                  <c:v>0.48651</c:v>
                </c:pt>
                <c:pt idx="27649">
                  <c:v>0.53802799999999995</c:v>
                </c:pt>
                <c:pt idx="27650">
                  <c:v>0.75759100000000001</c:v>
                </c:pt>
                <c:pt idx="27651">
                  <c:v>1.32429</c:v>
                </c:pt>
                <c:pt idx="27652">
                  <c:v>2.09178</c:v>
                </c:pt>
                <c:pt idx="27653">
                  <c:v>2.4155600000000002</c:v>
                </c:pt>
                <c:pt idx="27654">
                  <c:v>1.9612700000000001</c:v>
                </c:pt>
                <c:pt idx="27655">
                  <c:v>1.21716</c:v>
                </c:pt>
                <c:pt idx="27656">
                  <c:v>0.70667899999999995</c:v>
                </c:pt>
                <c:pt idx="27657">
                  <c:v>0.45315699999999998</c:v>
                </c:pt>
                <c:pt idx="27658">
                  <c:v>0.35933700000000002</c:v>
                </c:pt>
                <c:pt idx="27659">
                  <c:v>0.34768300000000002</c:v>
                </c:pt>
                <c:pt idx="27660">
                  <c:v>0.40894900000000001</c:v>
                </c:pt>
                <c:pt idx="27661">
                  <c:v>0.61885299999999999</c:v>
                </c:pt>
                <c:pt idx="27662">
                  <c:v>0.82407799999999998</c:v>
                </c:pt>
                <c:pt idx="27663">
                  <c:v>0.74909599999999998</c:v>
                </c:pt>
                <c:pt idx="27664">
                  <c:v>0.52037199999999995</c:v>
                </c:pt>
                <c:pt idx="27665">
                  <c:v>0.39433699999999999</c:v>
                </c:pt>
                <c:pt idx="27666">
                  <c:v>0.36238500000000001</c:v>
                </c:pt>
                <c:pt idx="27667">
                  <c:v>0.38733899999999999</c:v>
                </c:pt>
                <c:pt idx="27668">
                  <c:v>0.39422000000000001</c:v>
                </c:pt>
                <c:pt idx="27669">
                  <c:v>0.35063800000000001</c:v>
                </c:pt>
                <c:pt idx="27670">
                  <c:v>0.294622</c:v>
                </c:pt>
                <c:pt idx="27671">
                  <c:v>0.24604799999999999</c:v>
                </c:pt>
                <c:pt idx="27672">
                  <c:v>0.21651599999999999</c:v>
                </c:pt>
                <c:pt idx="27673">
                  <c:v>0.23213500000000001</c:v>
                </c:pt>
                <c:pt idx="27674">
                  <c:v>0.309089</c:v>
                </c:pt>
                <c:pt idx="27675">
                  <c:v>0.402584</c:v>
                </c:pt>
                <c:pt idx="27676">
                  <c:v>0.437579</c:v>
                </c:pt>
                <c:pt idx="27677">
                  <c:v>0.44988800000000001</c:v>
                </c:pt>
                <c:pt idx="27678">
                  <c:v>0.51064299999999996</c:v>
                </c:pt>
                <c:pt idx="27679">
                  <c:v>0.63117000000000001</c:v>
                </c:pt>
                <c:pt idx="27680">
                  <c:v>0.71334299999999995</c:v>
                </c:pt>
                <c:pt idx="27681">
                  <c:v>0.63158499999999995</c:v>
                </c:pt>
                <c:pt idx="27682">
                  <c:v>0.52683500000000005</c:v>
                </c:pt>
                <c:pt idx="27683">
                  <c:v>0.57397900000000002</c:v>
                </c:pt>
                <c:pt idx="27684">
                  <c:v>0.75531700000000002</c:v>
                </c:pt>
                <c:pt idx="27685">
                  <c:v>0.85450099999999996</c:v>
                </c:pt>
                <c:pt idx="27686">
                  <c:v>0.78255200000000003</c:v>
                </c:pt>
                <c:pt idx="27687">
                  <c:v>0.72844600000000004</c:v>
                </c:pt>
                <c:pt idx="27688">
                  <c:v>0.67637599999999998</c:v>
                </c:pt>
                <c:pt idx="27689">
                  <c:v>0.58611899999999995</c:v>
                </c:pt>
                <c:pt idx="27690">
                  <c:v>0.58021199999999995</c:v>
                </c:pt>
                <c:pt idx="27691">
                  <c:v>0.65611699999999995</c:v>
                </c:pt>
                <c:pt idx="27692">
                  <c:v>0.73751500000000003</c:v>
                </c:pt>
                <c:pt idx="27693">
                  <c:v>0.74600900000000003</c:v>
                </c:pt>
                <c:pt idx="27694">
                  <c:v>0.68491400000000002</c:v>
                </c:pt>
                <c:pt idx="27695">
                  <c:v>0.63039999999999996</c:v>
                </c:pt>
                <c:pt idx="27696">
                  <c:v>0.57824600000000004</c:v>
                </c:pt>
                <c:pt idx="27697">
                  <c:v>0.522088</c:v>
                </c:pt>
                <c:pt idx="27698">
                  <c:v>0.48888599999999999</c:v>
                </c:pt>
                <c:pt idx="27699">
                  <c:v>0.49179800000000001</c:v>
                </c:pt>
                <c:pt idx="27700">
                  <c:v>0.43084099999999997</c:v>
                </c:pt>
                <c:pt idx="27701">
                  <c:v>0.33624199999999999</c:v>
                </c:pt>
                <c:pt idx="27702">
                  <c:v>0.29500300000000002</c:v>
                </c:pt>
                <c:pt idx="27703">
                  <c:v>0.343835</c:v>
                </c:pt>
                <c:pt idx="27704">
                  <c:v>0.42918699999999999</c:v>
                </c:pt>
                <c:pt idx="27705">
                  <c:v>0.475796</c:v>
                </c:pt>
                <c:pt idx="27706">
                  <c:v>0.45672600000000002</c:v>
                </c:pt>
                <c:pt idx="27707">
                  <c:v>0.39902900000000002</c:v>
                </c:pt>
                <c:pt idx="27708">
                  <c:v>0.31406499999999998</c:v>
                </c:pt>
                <c:pt idx="27709">
                  <c:v>0.22747899999999999</c:v>
                </c:pt>
                <c:pt idx="27710">
                  <c:v>0.18967200000000001</c:v>
                </c:pt>
                <c:pt idx="27711">
                  <c:v>0.21448999999999999</c:v>
                </c:pt>
                <c:pt idx="27712">
                  <c:v>0.33521699999999999</c:v>
                </c:pt>
                <c:pt idx="27713">
                  <c:v>0.545956</c:v>
                </c:pt>
                <c:pt idx="27714">
                  <c:v>0.78014099999999997</c:v>
                </c:pt>
                <c:pt idx="27715">
                  <c:v>0.92115000000000002</c:v>
                </c:pt>
                <c:pt idx="27716">
                  <c:v>0.924952</c:v>
                </c:pt>
                <c:pt idx="27717">
                  <c:v>0.87637100000000001</c:v>
                </c:pt>
                <c:pt idx="27718">
                  <c:v>0.83104800000000001</c:v>
                </c:pt>
                <c:pt idx="27719">
                  <c:v>0.819438</c:v>
                </c:pt>
                <c:pt idx="27720">
                  <c:v>1.03067</c:v>
                </c:pt>
                <c:pt idx="27721">
                  <c:v>1.4837400000000001</c:v>
                </c:pt>
                <c:pt idx="27722">
                  <c:v>1.7378899999999999</c:v>
                </c:pt>
                <c:pt idx="27723">
                  <c:v>1.4515499999999999</c:v>
                </c:pt>
                <c:pt idx="27724">
                  <c:v>0.96598600000000001</c:v>
                </c:pt>
                <c:pt idx="27725">
                  <c:v>0.57264700000000002</c:v>
                </c:pt>
                <c:pt idx="27726">
                  <c:v>0.35248699999999999</c:v>
                </c:pt>
                <c:pt idx="27727">
                  <c:v>0.22087799999999999</c:v>
                </c:pt>
                <c:pt idx="27728">
                  <c:v>0.15213499999999999</c:v>
                </c:pt>
                <c:pt idx="27729">
                  <c:v>0.50840700000000005</c:v>
                </c:pt>
                <c:pt idx="27730">
                  <c:v>0.12459199999999999</c:v>
                </c:pt>
                <c:pt idx="27731">
                  <c:v>0.52951499999999996</c:v>
                </c:pt>
                <c:pt idx="27732">
                  <c:v>0.15762300000000001</c:v>
                </c:pt>
                <c:pt idx="27733">
                  <c:v>0.663829</c:v>
                </c:pt>
                <c:pt idx="27734">
                  <c:v>0.31629099999999999</c:v>
                </c:pt>
                <c:pt idx="27735">
                  <c:v>0.70714200000000005</c:v>
                </c:pt>
                <c:pt idx="27736">
                  <c:v>0.58906599999999998</c:v>
                </c:pt>
                <c:pt idx="27737">
                  <c:v>0.44901600000000003</c:v>
                </c:pt>
                <c:pt idx="27738">
                  <c:v>0.34108899999999998</c:v>
                </c:pt>
                <c:pt idx="27739">
                  <c:v>0.33354</c:v>
                </c:pt>
                <c:pt idx="27740">
                  <c:v>0.46305800000000003</c:v>
                </c:pt>
                <c:pt idx="27741">
                  <c:v>0.56557199999999996</c:v>
                </c:pt>
                <c:pt idx="27742">
                  <c:v>0.57277</c:v>
                </c:pt>
                <c:pt idx="27743">
                  <c:v>0.651416</c:v>
                </c:pt>
                <c:pt idx="27744">
                  <c:v>0.66182799999999997</c:v>
                </c:pt>
                <c:pt idx="27745">
                  <c:v>0.49170900000000001</c:v>
                </c:pt>
                <c:pt idx="27746">
                  <c:v>0.358516</c:v>
                </c:pt>
                <c:pt idx="27747">
                  <c:v>0.31679800000000002</c:v>
                </c:pt>
                <c:pt idx="27748">
                  <c:v>0.31030600000000003</c:v>
                </c:pt>
                <c:pt idx="27749">
                  <c:v>0.35463699999999998</c:v>
                </c:pt>
                <c:pt idx="27750">
                  <c:v>0.494421</c:v>
                </c:pt>
                <c:pt idx="27751">
                  <c:v>0.58854099999999998</c:v>
                </c:pt>
                <c:pt idx="27752">
                  <c:v>0.60936599999999996</c:v>
                </c:pt>
                <c:pt idx="27753">
                  <c:v>0.67704399999999998</c:v>
                </c:pt>
                <c:pt idx="27754">
                  <c:v>0.63606799999999997</c:v>
                </c:pt>
                <c:pt idx="27755">
                  <c:v>0.51053499999999996</c:v>
                </c:pt>
                <c:pt idx="27756">
                  <c:v>0.44830399999999998</c:v>
                </c:pt>
                <c:pt idx="27757">
                  <c:v>0.47390500000000002</c:v>
                </c:pt>
                <c:pt idx="27758">
                  <c:v>0.53869599999999995</c:v>
                </c:pt>
                <c:pt idx="27759">
                  <c:v>0.52560700000000005</c:v>
                </c:pt>
                <c:pt idx="27760">
                  <c:v>0.53356099999999995</c:v>
                </c:pt>
                <c:pt idx="27761">
                  <c:v>0.60034900000000002</c:v>
                </c:pt>
                <c:pt idx="27762">
                  <c:v>0.58319399999999999</c:v>
                </c:pt>
                <c:pt idx="27763">
                  <c:v>0.48803000000000002</c:v>
                </c:pt>
                <c:pt idx="27764">
                  <c:v>0.47576099999999999</c:v>
                </c:pt>
                <c:pt idx="27765">
                  <c:v>0.56388799999999994</c:v>
                </c:pt>
                <c:pt idx="27766">
                  <c:v>0.79117700000000002</c:v>
                </c:pt>
                <c:pt idx="27767">
                  <c:v>0.88140099999999999</c:v>
                </c:pt>
                <c:pt idx="27768">
                  <c:v>0.65538300000000005</c:v>
                </c:pt>
                <c:pt idx="27769">
                  <c:v>0.50529800000000002</c:v>
                </c:pt>
                <c:pt idx="27770">
                  <c:v>0.51290000000000002</c:v>
                </c:pt>
                <c:pt idx="27771">
                  <c:v>0.55131200000000002</c:v>
                </c:pt>
                <c:pt idx="27772">
                  <c:v>0.50851999999999997</c:v>
                </c:pt>
                <c:pt idx="27773">
                  <c:v>0.38211299999999998</c:v>
                </c:pt>
                <c:pt idx="27774">
                  <c:v>0.257519</c:v>
                </c:pt>
                <c:pt idx="27775">
                  <c:v>0.21647</c:v>
                </c:pt>
                <c:pt idx="27776">
                  <c:v>0.29301100000000002</c:v>
                </c:pt>
                <c:pt idx="27777">
                  <c:v>0.46157900000000002</c:v>
                </c:pt>
                <c:pt idx="27778">
                  <c:v>0.63633799999999996</c:v>
                </c:pt>
                <c:pt idx="27779">
                  <c:v>0.71013000000000004</c:v>
                </c:pt>
                <c:pt idx="27780">
                  <c:v>0.64820800000000001</c:v>
                </c:pt>
                <c:pt idx="27781">
                  <c:v>0.62783100000000003</c:v>
                </c:pt>
                <c:pt idx="27782">
                  <c:v>0.759772</c:v>
                </c:pt>
                <c:pt idx="27783">
                  <c:v>0.85935899999999998</c:v>
                </c:pt>
                <c:pt idx="27784">
                  <c:v>0.79299900000000001</c:v>
                </c:pt>
                <c:pt idx="27785">
                  <c:v>0.65560600000000002</c:v>
                </c:pt>
                <c:pt idx="27786">
                  <c:v>0.54520299999999999</c:v>
                </c:pt>
                <c:pt idx="27787">
                  <c:v>0.48586699999999999</c:v>
                </c:pt>
                <c:pt idx="27788">
                  <c:v>0.53226499999999999</c:v>
                </c:pt>
                <c:pt idx="27789">
                  <c:v>0.68214900000000001</c:v>
                </c:pt>
                <c:pt idx="27790">
                  <c:v>0.71673600000000004</c:v>
                </c:pt>
                <c:pt idx="27791">
                  <c:v>0.659632</c:v>
                </c:pt>
                <c:pt idx="27792">
                  <c:v>0.73366100000000001</c:v>
                </c:pt>
                <c:pt idx="27793">
                  <c:v>0.82414399999999999</c:v>
                </c:pt>
                <c:pt idx="27794">
                  <c:v>0.927678</c:v>
                </c:pt>
                <c:pt idx="27795">
                  <c:v>1.25898</c:v>
                </c:pt>
                <c:pt idx="27796">
                  <c:v>2.1123799999999999</c:v>
                </c:pt>
                <c:pt idx="27797">
                  <c:v>3.6929099999999999</c:v>
                </c:pt>
                <c:pt idx="27798">
                  <c:v>5.5564900000000002</c:v>
                </c:pt>
                <c:pt idx="27799">
                  <c:v>6.3013700000000004</c:v>
                </c:pt>
                <c:pt idx="27800">
                  <c:v>5.28261</c:v>
                </c:pt>
                <c:pt idx="27801">
                  <c:v>3.6621600000000001</c:v>
                </c:pt>
                <c:pt idx="27802">
                  <c:v>2.4425400000000002</c:v>
                </c:pt>
                <c:pt idx="27803">
                  <c:v>1.8149200000000001</c:v>
                </c:pt>
                <c:pt idx="27804">
                  <c:v>1.6379999999999999</c:v>
                </c:pt>
                <c:pt idx="27805">
                  <c:v>1.7135800000000001</c:v>
                </c:pt>
                <c:pt idx="27806">
                  <c:v>1.98604</c:v>
                </c:pt>
                <c:pt idx="27807">
                  <c:v>2.1469200000000002</c:v>
                </c:pt>
                <c:pt idx="27808">
                  <c:v>1.8033399999999999</c:v>
                </c:pt>
                <c:pt idx="27809">
                  <c:v>1.32165</c:v>
                </c:pt>
                <c:pt idx="27810">
                  <c:v>1.1489799999999999</c:v>
                </c:pt>
                <c:pt idx="27811">
                  <c:v>1.1459299999999999</c:v>
                </c:pt>
                <c:pt idx="27812">
                  <c:v>1.0260400000000001</c:v>
                </c:pt>
                <c:pt idx="27813">
                  <c:v>0.82729399999999997</c:v>
                </c:pt>
                <c:pt idx="27814">
                  <c:v>0.73380800000000002</c:v>
                </c:pt>
                <c:pt idx="27815">
                  <c:v>0.84996000000000005</c:v>
                </c:pt>
                <c:pt idx="27816">
                  <c:v>1.0270600000000001</c:v>
                </c:pt>
                <c:pt idx="27817">
                  <c:v>0.96642799999999995</c:v>
                </c:pt>
                <c:pt idx="27818">
                  <c:v>0.74646900000000005</c:v>
                </c:pt>
                <c:pt idx="27819">
                  <c:v>0.55027099999999995</c:v>
                </c:pt>
                <c:pt idx="27820">
                  <c:v>0.37789200000000001</c:v>
                </c:pt>
                <c:pt idx="27821">
                  <c:v>0.27995300000000001</c:v>
                </c:pt>
                <c:pt idx="27822">
                  <c:v>0.26242599999999999</c:v>
                </c:pt>
                <c:pt idx="27823">
                  <c:v>0.30442799999999998</c:v>
                </c:pt>
                <c:pt idx="27824">
                  <c:v>0.43371900000000002</c:v>
                </c:pt>
                <c:pt idx="27825">
                  <c:v>0.62024000000000001</c:v>
                </c:pt>
                <c:pt idx="27826">
                  <c:v>0.64334400000000003</c:v>
                </c:pt>
                <c:pt idx="27827">
                  <c:v>0.51960399999999995</c:v>
                </c:pt>
                <c:pt idx="27828">
                  <c:v>0.51244599999999996</c:v>
                </c:pt>
                <c:pt idx="27829">
                  <c:v>0.51571400000000001</c:v>
                </c:pt>
                <c:pt idx="27830">
                  <c:v>0.42006399999999999</c:v>
                </c:pt>
                <c:pt idx="27831">
                  <c:v>0.33034799999999997</c:v>
                </c:pt>
                <c:pt idx="27832">
                  <c:v>0.325571</c:v>
                </c:pt>
                <c:pt idx="27833">
                  <c:v>0.36016599999999999</c:v>
                </c:pt>
                <c:pt idx="27834">
                  <c:v>0.40772199999999997</c:v>
                </c:pt>
                <c:pt idx="27835">
                  <c:v>0.57479599999999997</c:v>
                </c:pt>
                <c:pt idx="27836">
                  <c:v>0.85566699999999996</c:v>
                </c:pt>
                <c:pt idx="27837">
                  <c:v>1.0201499999999999</c:v>
                </c:pt>
                <c:pt idx="27838">
                  <c:v>0.97980500000000004</c:v>
                </c:pt>
                <c:pt idx="27839">
                  <c:v>0.77867200000000003</c:v>
                </c:pt>
                <c:pt idx="27840">
                  <c:v>0.52657799999999999</c:v>
                </c:pt>
                <c:pt idx="27841">
                  <c:v>0.38703900000000002</c:v>
                </c:pt>
                <c:pt idx="27842">
                  <c:v>0.34315400000000001</c:v>
                </c:pt>
                <c:pt idx="27843">
                  <c:v>0.33214199999999999</c:v>
                </c:pt>
                <c:pt idx="27844">
                  <c:v>0.31472699999999998</c:v>
                </c:pt>
                <c:pt idx="27845">
                  <c:v>0.28785300000000003</c:v>
                </c:pt>
                <c:pt idx="27846">
                  <c:v>0.296296</c:v>
                </c:pt>
                <c:pt idx="27847">
                  <c:v>0.33319199999999999</c:v>
                </c:pt>
                <c:pt idx="27848">
                  <c:v>0.36227399999999998</c:v>
                </c:pt>
                <c:pt idx="27849">
                  <c:v>0.37480200000000002</c:v>
                </c:pt>
                <c:pt idx="27850">
                  <c:v>0.41655399999999998</c:v>
                </c:pt>
                <c:pt idx="27851">
                  <c:v>0.57655000000000001</c:v>
                </c:pt>
                <c:pt idx="27852">
                  <c:v>0.75558999999999998</c:v>
                </c:pt>
                <c:pt idx="27853">
                  <c:v>0.76640900000000001</c:v>
                </c:pt>
                <c:pt idx="27854">
                  <c:v>0.62507000000000001</c:v>
                </c:pt>
                <c:pt idx="27855">
                  <c:v>0.457957</c:v>
                </c:pt>
                <c:pt idx="27856">
                  <c:v>0.31649500000000003</c:v>
                </c:pt>
                <c:pt idx="27857">
                  <c:v>0.22253700000000001</c:v>
                </c:pt>
                <c:pt idx="27858">
                  <c:v>0.18323600000000001</c:v>
                </c:pt>
                <c:pt idx="27859">
                  <c:v>0.19892499999999999</c:v>
                </c:pt>
                <c:pt idx="27860">
                  <c:v>0.28574100000000002</c:v>
                </c:pt>
                <c:pt idx="27861">
                  <c:v>0.40090100000000001</c:v>
                </c:pt>
                <c:pt idx="27862">
                  <c:v>0.48562300000000003</c:v>
                </c:pt>
                <c:pt idx="27863">
                  <c:v>0.53720699999999999</c:v>
                </c:pt>
                <c:pt idx="27864">
                  <c:v>0.52006399999999997</c:v>
                </c:pt>
                <c:pt idx="27865">
                  <c:v>0.48795500000000003</c:v>
                </c:pt>
                <c:pt idx="27866">
                  <c:v>0.532335</c:v>
                </c:pt>
                <c:pt idx="27867">
                  <c:v>0.60708399999999996</c:v>
                </c:pt>
                <c:pt idx="27868">
                  <c:v>0.621919</c:v>
                </c:pt>
                <c:pt idx="27869">
                  <c:v>0.59006599999999998</c:v>
                </c:pt>
                <c:pt idx="27870">
                  <c:v>0.55397099999999999</c:v>
                </c:pt>
                <c:pt idx="27871">
                  <c:v>0.47248000000000001</c:v>
                </c:pt>
                <c:pt idx="27872">
                  <c:v>0.33710000000000001</c:v>
                </c:pt>
                <c:pt idx="27873">
                  <c:v>0.25469900000000001</c:v>
                </c:pt>
                <c:pt idx="27874">
                  <c:v>0.260515</c:v>
                </c:pt>
                <c:pt idx="27875">
                  <c:v>0.32692700000000002</c:v>
                </c:pt>
                <c:pt idx="27876">
                  <c:v>0.41911300000000001</c:v>
                </c:pt>
                <c:pt idx="27877">
                  <c:v>0.49396699999999999</c:v>
                </c:pt>
                <c:pt idx="27878">
                  <c:v>0.51408399999999999</c:v>
                </c:pt>
                <c:pt idx="27879">
                  <c:v>0.52350799999999997</c:v>
                </c:pt>
                <c:pt idx="27880">
                  <c:v>0.49410599999999999</c:v>
                </c:pt>
                <c:pt idx="27881">
                  <c:v>0.436029</c:v>
                </c:pt>
                <c:pt idx="27882">
                  <c:v>0.45182</c:v>
                </c:pt>
                <c:pt idx="27883">
                  <c:v>0.51263300000000001</c:v>
                </c:pt>
                <c:pt idx="27884">
                  <c:v>0.63423099999999999</c:v>
                </c:pt>
                <c:pt idx="27885">
                  <c:v>0.77400599999999997</c:v>
                </c:pt>
                <c:pt idx="27886">
                  <c:v>1.0151600000000001</c:v>
                </c:pt>
                <c:pt idx="27887">
                  <c:v>1.57569</c:v>
                </c:pt>
                <c:pt idx="27888">
                  <c:v>2.20377</c:v>
                </c:pt>
                <c:pt idx="27889">
                  <c:v>2.5095999999999998</c:v>
                </c:pt>
                <c:pt idx="27890">
                  <c:v>2.4019200000000001</c:v>
                </c:pt>
                <c:pt idx="27891">
                  <c:v>1.83419</c:v>
                </c:pt>
                <c:pt idx="27892">
                  <c:v>1.2128699999999999</c:v>
                </c:pt>
                <c:pt idx="27893">
                  <c:v>0.89132500000000003</c:v>
                </c:pt>
                <c:pt idx="27894">
                  <c:v>0.82657899999999995</c:v>
                </c:pt>
                <c:pt idx="27895">
                  <c:v>0.75669699999999995</c:v>
                </c:pt>
                <c:pt idx="27896">
                  <c:v>0.66626399999999997</c:v>
                </c:pt>
                <c:pt idx="27897">
                  <c:v>0.63832500000000003</c:v>
                </c:pt>
                <c:pt idx="27898">
                  <c:v>0.63272300000000004</c:v>
                </c:pt>
                <c:pt idx="27899">
                  <c:v>0.62733799999999995</c:v>
                </c:pt>
                <c:pt idx="27900">
                  <c:v>0.65613100000000002</c:v>
                </c:pt>
                <c:pt idx="27901">
                  <c:v>0.91449899999999995</c:v>
                </c:pt>
                <c:pt idx="27902">
                  <c:v>1.61656</c:v>
                </c:pt>
                <c:pt idx="27903">
                  <c:v>2.7825899999999999</c:v>
                </c:pt>
                <c:pt idx="27904">
                  <c:v>4.0908600000000002</c:v>
                </c:pt>
                <c:pt idx="27905">
                  <c:v>4.95031</c:v>
                </c:pt>
                <c:pt idx="27906">
                  <c:v>4.8774899999999999</c:v>
                </c:pt>
                <c:pt idx="27907">
                  <c:v>4.0264800000000003</c:v>
                </c:pt>
                <c:pt idx="27908">
                  <c:v>2.9071099999999999</c:v>
                </c:pt>
                <c:pt idx="27909">
                  <c:v>1.9845699999999999</c:v>
                </c:pt>
                <c:pt idx="27910">
                  <c:v>1.4712400000000001</c:v>
                </c:pt>
                <c:pt idx="27911">
                  <c:v>1.2863800000000001</c:v>
                </c:pt>
                <c:pt idx="27912">
                  <c:v>1.1874199999999999</c:v>
                </c:pt>
                <c:pt idx="27913">
                  <c:v>1.08249</c:v>
                </c:pt>
                <c:pt idx="27914">
                  <c:v>0.95361799999999997</c:v>
                </c:pt>
                <c:pt idx="27915">
                  <c:v>0.74665800000000004</c:v>
                </c:pt>
                <c:pt idx="27916">
                  <c:v>0.55433399999999999</c:v>
                </c:pt>
                <c:pt idx="27917">
                  <c:v>0.39896300000000001</c:v>
                </c:pt>
                <c:pt idx="27918">
                  <c:v>0.304535</c:v>
                </c:pt>
                <c:pt idx="27919">
                  <c:v>0.29939399999999999</c:v>
                </c:pt>
                <c:pt idx="27920">
                  <c:v>0.40489000000000003</c:v>
                </c:pt>
                <c:pt idx="27921">
                  <c:v>0.53316699999999995</c:v>
                </c:pt>
                <c:pt idx="27922">
                  <c:v>0.54311299999999996</c:v>
                </c:pt>
                <c:pt idx="27923">
                  <c:v>0.47888799999999998</c:v>
                </c:pt>
                <c:pt idx="27924">
                  <c:v>0.40668599999999999</c:v>
                </c:pt>
                <c:pt idx="27925">
                  <c:v>0.34897099999999998</c:v>
                </c:pt>
                <c:pt idx="27926">
                  <c:v>0.37963999999999998</c:v>
                </c:pt>
                <c:pt idx="27927">
                  <c:v>0.46878199999999998</c:v>
                </c:pt>
                <c:pt idx="27928">
                  <c:v>0.51034999999999997</c:v>
                </c:pt>
                <c:pt idx="27929">
                  <c:v>0.46523100000000001</c:v>
                </c:pt>
                <c:pt idx="27930">
                  <c:v>0.448604</c:v>
                </c:pt>
                <c:pt idx="27931">
                  <c:v>0.54539400000000005</c:v>
                </c:pt>
                <c:pt idx="27932">
                  <c:v>0.66509200000000002</c:v>
                </c:pt>
                <c:pt idx="27933">
                  <c:v>0.70134700000000005</c:v>
                </c:pt>
                <c:pt idx="27934">
                  <c:v>0.64925699999999997</c:v>
                </c:pt>
                <c:pt idx="27935">
                  <c:v>0.57221200000000005</c:v>
                </c:pt>
                <c:pt idx="27936">
                  <c:v>0.5534</c:v>
                </c:pt>
                <c:pt idx="27937">
                  <c:v>0.60769399999999996</c:v>
                </c:pt>
                <c:pt idx="27938">
                  <c:v>0.70911599999999997</c:v>
                </c:pt>
                <c:pt idx="27939">
                  <c:v>0.69420700000000002</c:v>
                </c:pt>
                <c:pt idx="27940">
                  <c:v>0.58845000000000003</c:v>
                </c:pt>
                <c:pt idx="27941">
                  <c:v>0.58318199999999998</c:v>
                </c:pt>
                <c:pt idx="27942">
                  <c:v>0.71280100000000002</c:v>
                </c:pt>
                <c:pt idx="27943">
                  <c:v>0.82395099999999999</c:v>
                </c:pt>
                <c:pt idx="27944">
                  <c:v>0.87862799999999996</c:v>
                </c:pt>
                <c:pt idx="27945">
                  <c:v>1.00345</c:v>
                </c:pt>
                <c:pt idx="27946">
                  <c:v>1.06734</c:v>
                </c:pt>
                <c:pt idx="27947">
                  <c:v>0.88018200000000002</c:v>
                </c:pt>
                <c:pt idx="27948">
                  <c:v>0.66668400000000005</c:v>
                </c:pt>
                <c:pt idx="27949">
                  <c:v>0.61672899999999997</c:v>
                </c:pt>
                <c:pt idx="27950">
                  <c:v>0.69155900000000003</c:v>
                </c:pt>
                <c:pt idx="27951">
                  <c:v>0.79570099999999999</c:v>
                </c:pt>
                <c:pt idx="27952">
                  <c:v>0.90788100000000005</c:v>
                </c:pt>
                <c:pt idx="27953">
                  <c:v>0.92317199999999999</c:v>
                </c:pt>
                <c:pt idx="27954">
                  <c:v>0.86974200000000002</c:v>
                </c:pt>
                <c:pt idx="27955">
                  <c:v>0.88154399999999999</c:v>
                </c:pt>
                <c:pt idx="27956">
                  <c:v>0.90366299999999999</c:v>
                </c:pt>
                <c:pt idx="27957">
                  <c:v>0.87324500000000005</c:v>
                </c:pt>
                <c:pt idx="27958">
                  <c:v>0.84406899999999996</c:v>
                </c:pt>
                <c:pt idx="27959">
                  <c:v>0.81708199999999997</c:v>
                </c:pt>
                <c:pt idx="27960">
                  <c:v>0.72677999999999998</c:v>
                </c:pt>
                <c:pt idx="27961">
                  <c:v>0.58469099999999996</c:v>
                </c:pt>
                <c:pt idx="27962">
                  <c:v>0.52348399999999995</c:v>
                </c:pt>
                <c:pt idx="27963">
                  <c:v>0.60148400000000002</c:v>
                </c:pt>
                <c:pt idx="27964">
                  <c:v>0.73430399999999996</c:v>
                </c:pt>
                <c:pt idx="27965">
                  <c:v>0.89818500000000001</c:v>
                </c:pt>
                <c:pt idx="27966">
                  <c:v>1.16479</c:v>
                </c:pt>
                <c:pt idx="27967">
                  <c:v>1.4167799999999999</c:v>
                </c:pt>
                <c:pt idx="27968">
                  <c:v>1.4553</c:v>
                </c:pt>
                <c:pt idx="27969">
                  <c:v>1.2650399999999999</c:v>
                </c:pt>
                <c:pt idx="27970">
                  <c:v>0.95192100000000002</c:v>
                </c:pt>
                <c:pt idx="27971">
                  <c:v>0.70588200000000001</c:v>
                </c:pt>
                <c:pt idx="27972">
                  <c:v>0.61496099999999998</c:v>
                </c:pt>
                <c:pt idx="27973">
                  <c:v>0.66789399999999999</c:v>
                </c:pt>
                <c:pt idx="27974">
                  <c:v>0.70072299999999998</c:v>
                </c:pt>
                <c:pt idx="27975">
                  <c:v>0.569129</c:v>
                </c:pt>
                <c:pt idx="27976">
                  <c:v>0.49609799999999998</c:v>
                </c:pt>
                <c:pt idx="27977">
                  <c:v>0.56099399999999999</c:v>
                </c:pt>
                <c:pt idx="27978">
                  <c:v>0.65984200000000004</c:v>
                </c:pt>
                <c:pt idx="27979">
                  <c:v>0.72368900000000003</c:v>
                </c:pt>
                <c:pt idx="27980">
                  <c:v>0.79818599999999995</c:v>
                </c:pt>
                <c:pt idx="27981">
                  <c:v>0.85224200000000006</c:v>
                </c:pt>
                <c:pt idx="27982">
                  <c:v>0.83998799999999996</c:v>
                </c:pt>
                <c:pt idx="27983">
                  <c:v>0.76330699999999996</c:v>
                </c:pt>
                <c:pt idx="27984">
                  <c:v>0.63463999999999998</c:v>
                </c:pt>
                <c:pt idx="27985">
                  <c:v>0.52203599999999994</c:v>
                </c:pt>
                <c:pt idx="27986">
                  <c:v>0.44492700000000002</c:v>
                </c:pt>
                <c:pt idx="27987">
                  <c:v>0.47613</c:v>
                </c:pt>
                <c:pt idx="27988">
                  <c:v>0.64186100000000001</c:v>
                </c:pt>
                <c:pt idx="27989">
                  <c:v>0.76900100000000005</c:v>
                </c:pt>
                <c:pt idx="27990">
                  <c:v>0.69328299999999998</c:v>
                </c:pt>
                <c:pt idx="27991">
                  <c:v>0.59139399999999998</c:v>
                </c:pt>
                <c:pt idx="27992">
                  <c:v>0.60789599999999999</c:v>
                </c:pt>
                <c:pt idx="27993">
                  <c:v>0.70329799999999998</c:v>
                </c:pt>
                <c:pt idx="27994">
                  <c:v>0.74266600000000005</c:v>
                </c:pt>
                <c:pt idx="27995">
                  <c:v>0.62824899999999995</c:v>
                </c:pt>
                <c:pt idx="27996">
                  <c:v>0.49467800000000001</c:v>
                </c:pt>
                <c:pt idx="27997">
                  <c:v>0.52915000000000001</c:v>
                </c:pt>
                <c:pt idx="27998">
                  <c:v>0.63238399999999995</c:v>
                </c:pt>
                <c:pt idx="27999">
                  <c:v>0.61281600000000003</c:v>
                </c:pt>
                <c:pt idx="28000">
                  <c:v>0.50061100000000003</c:v>
                </c:pt>
                <c:pt idx="28001">
                  <c:v>0.43471399999999999</c:v>
                </c:pt>
                <c:pt idx="28002">
                  <c:v>0.42155900000000002</c:v>
                </c:pt>
                <c:pt idx="28003">
                  <c:v>0.411914</c:v>
                </c:pt>
                <c:pt idx="28004">
                  <c:v>0.385741</c:v>
                </c:pt>
                <c:pt idx="28005">
                  <c:v>0.36991000000000002</c:v>
                </c:pt>
                <c:pt idx="28006">
                  <c:v>0.369315</c:v>
                </c:pt>
                <c:pt idx="28007">
                  <c:v>0.35142699999999999</c:v>
                </c:pt>
                <c:pt idx="28008">
                  <c:v>0.405281</c:v>
                </c:pt>
                <c:pt idx="28009">
                  <c:v>0.56648500000000002</c:v>
                </c:pt>
                <c:pt idx="28010">
                  <c:v>0.74290699999999998</c:v>
                </c:pt>
                <c:pt idx="28011">
                  <c:v>0.85938599999999998</c:v>
                </c:pt>
                <c:pt idx="28012">
                  <c:v>0.90380400000000005</c:v>
                </c:pt>
                <c:pt idx="28013">
                  <c:v>0.82152800000000004</c:v>
                </c:pt>
                <c:pt idx="28014">
                  <c:v>0.664829</c:v>
                </c:pt>
                <c:pt idx="28015">
                  <c:v>0.61933300000000002</c:v>
                </c:pt>
                <c:pt idx="28016">
                  <c:v>0.68334099999999998</c:v>
                </c:pt>
                <c:pt idx="28017">
                  <c:v>0.70528199999999996</c:v>
                </c:pt>
                <c:pt idx="28018">
                  <c:v>0.61967000000000005</c:v>
                </c:pt>
                <c:pt idx="28019">
                  <c:v>0.58428899999999995</c:v>
                </c:pt>
                <c:pt idx="28020">
                  <c:v>0.70745999999999998</c:v>
                </c:pt>
                <c:pt idx="28021">
                  <c:v>0.73932299999999995</c:v>
                </c:pt>
                <c:pt idx="28022">
                  <c:v>0.57617300000000005</c:v>
                </c:pt>
                <c:pt idx="28023">
                  <c:v>0.45005000000000001</c:v>
                </c:pt>
                <c:pt idx="28024">
                  <c:v>0.41466799999999998</c:v>
                </c:pt>
                <c:pt idx="28025">
                  <c:v>0.43518200000000001</c:v>
                </c:pt>
                <c:pt idx="28026">
                  <c:v>0.425645</c:v>
                </c:pt>
                <c:pt idx="28027">
                  <c:v>0.33826200000000001</c:v>
                </c:pt>
                <c:pt idx="28028">
                  <c:v>0.267121</c:v>
                </c:pt>
                <c:pt idx="28029">
                  <c:v>0.28238799999999997</c:v>
                </c:pt>
                <c:pt idx="28030">
                  <c:v>0.40258500000000003</c:v>
                </c:pt>
                <c:pt idx="28031">
                  <c:v>0.54329000000000005</c:v>
                </c:pt>
                <c:pt idx="28032">
                  <c:v>0.66993400000000003</c:v>
                </c:pt>
                <c:pt idx="28033">
                  <c:v>0.78070600000000001</c:v>
                </c:pt>
                <c:pt idx="28034">
                  <c:v>0.72933400000000004</c:v>
                </c:pt>
                <c:pt idx="28035">
                  <c:v>0.59802</c:v>
                </c:pt>
                <c:pt idx="28036">
                  <c:v>0.53375300000000003</c:v>
                </c:pt>
                <c:pt idx="28037">
                  <c:v>0.48361999999999999</c:v>
                </c:pt>
                <c:pt idx="28038">
                  <c:v>0.499193</c:v>
                </c:pt>
                <c:pt idx="28039">
                  <c:v>0.61035600000000001</c:v>
                </c:pt>
                <c:pt idx="28040">
                  <c:v>0.75315500000000002</c:v>
                </c:pt>
                <c:pt idx="28041">
                  <c:v>0.87563899999999995</c:v>
                </c:pt>
                <c:pt idx="28042">
                  <c:v>0.84035300000000002</c:v>
                </c:pt>
                <c:pt idx="28043">
                  <c:v>0.66681500000000005</c:v>
                </c:pt>
                <c:pt idx="28044">
                  <c:v>0.51348899999999997</c:v>
                </c:pt>
                <c:pt idx="28045">
                  <c:v>0.46921200000000002</c:v>
                </c:pt>
                <c:pt idx="28046">
                  <c:v>0.52885199999999999</c:v>
                </c:pt>
                <c:pt idx="28047">
                  <c:v>0.77665499999999998</c:v>
                </c:pt>
                <c:pt idx="28048">
                  <c:v>1.29678</c:v>
                </c:pt>
                <c:pt idx="28049">
                  <c:v>1.91659</c:v>
                </c:pt>
                <c:pt idx="28050">
                  <c:v>2.11612</c:v>
                </c:pt>
                <c:pt idx="28051">
                  <c:v>1.7091400000000001</c:v>
                </c:pt>
                <c:pt idx="28052">
                  <c:v>1.18224</c:v>
                </c:pt>
                <c:pt idx="28053">
                  <c:v>0.772038</c:v>
                </c:pt>
                <c:pt idx="28054">
                  <c:v>0.54757900000000004</c:v>
                </c:pt>
                <c:pt idx="28055">
                  <c:v>0.50451800000000002</c:v>
                </c:pt>
                <c:pt idx="28056">
                  <c:v>0.52351899999999996</c:v>
                </c:pt>
                <c:pt idx="28057">
                  <c:v>0.52000299999999999</c:v>
                </c:pt>
                <c:pt idx="28058">
                  <c:v>0.45646300000000001</c:v>
                </c:pt>
                <c:pt idx="28059">
                  <c:v>0.35895100000000002</c:v>
                </c:pt>
                <c:pt idx="28060">
                  <c:v>0.323461</c:v>
                </c:pt>
                <c:pt idx="28061">
                  <c:v>0.35220899999999999</c:v>
                </c:pt>
                <c:pt idx="28062">
                  <c:v>0.410356</c:v>
                </c:pt>
                <c:pt idx="28063">
                  <c:v>0.48774699999999999</c:v>
                </c:pt>
                <c:pt idx="28064">
                  <c:v>0.55734300000000003</c:v>
                </c:pt>
                <c:pt idx="28065">
                  <c:v>0.54864500000000005</c:v>
                </c:pt>
                <c:pt idx="28066">
                  <c:v>0.50339500000000004</c:v>
                </c:pt>
                <c:pt idx="28067">
                  <c:v>0.53596600000000005</c:v>
                </c:pt>
                <c:pt idx="28068">
                  <c:v>0.71313300000000002</c:v>
                </c:pt>
                <c:pt idx="28069">
                  <c:v>0.87919199999999997</c:v>
                </c:pt>
                <c:pt idx="28070">
                  <c:v>0.80689299999999997</c:v>
                </c:pt>
                <c:pt idx="28071">
                  <c:v>0.60614900000000005</c:v>
                </c:pt>
                <c:pt idx="28072">
                  <c:v>0.43182900000000002</c:v>
                </c:pt>
                <c:pt idx="28073">
                  <c:v>0.33020699999999997</c:v>
                </c:pt>
                <c:pt idx="28074">
                  <c:v>0.323216</c:v>
                </c:pt>
                <c:pt idx="28075">
                  <c:v>0.39973599999999998</c:v>
                </c:pt>
                <c:pt idx="28076">
                  <c:v>0.50963099999999995</c:v>
                </c:pt>
                <c:pt idx="28077">
                  <c:v>0.67446499999999998</c:v>
                </c:pt>
                <c:pt idx="28078">
                  <c:v>0.91047800000000001</c:v>
                </c:pt>
                <c:pt idx="28079">
                  <c:v>1.0303</c:v>
                </c:pt>
                <c:pt idx="28080">
                  <c:v>1.01396</c:v>
                </c:pt>
                <c:pt idx="28081">
                  <c:v>1.0939700000000001</c:v>
                </c:pt>
                <c:pt idx="28082">
                  <c:v>1.23763</c:v>
                </c:pt>
                <c:pt idx="28083">
                  <c:v>1.2837000000000001</c:v>
                </c:pt>
                <c:pt idx="28084">
                  <c:v>1.12819</c:v>
                </c:pt>
                <c:pt idx="28085">
                  <c:v>0.92094799999999999</c:v>
                </c:pt>
                <c:pt idx="28086">
                  <c:v>0.77001699999999995</c:v>
                </c:pt>
                <c:pt idx="28087">
                  <c:v>0.70895300000000006</c:v>
                </c:pt>
                <c:pt idx="28088">
                  <c:v>0.73077599999999998</c:v>
                </c:pt>
                <c:pt idx="28089">
                  <c:v>0.74008399999999996</c:v>
                </c:pt>
                <c:pt idx="28090">
                  <c:v>0.71846500000000002</c:v>
                </c:pt>
                <c:pt idx="28091">
                  <c:v>0.79557199999999995</c:v>
                </c:pt>
                <c:pt idx="28092">
                  <c:v>1.0247599999999999</c:v>
                </c:pt>
                <c:pt idx="28093">
                  <c:v>1.3158300000000001</c:v>
                </c:pt>
                <c:pt idx="28094">
                  <c:v>1.5024</c:v>
                </c:pt>
                <c:pt idx="28095">
                  <c:v>1.4398299999999999</c:v>
                </c:pt>
                <c:pt idx="28096">
                  <c:v>1.18489</c:v>
                </c:pt>
                <c:pt idx="28097">
                  <c:v>1.0126900000000001</c:v>
                </c:pt>
                <c:pt idx="28098">
                  <c:v>1.044</c:v>
                </c:pt>
                <c:pt idx="28099">
                  <c:v>1.4059699999999999</c:v>
                </c:pt>
                <c:pt idx="28100">
                  <c:v>1.9391499999999999</c:v>
                </c:pt>
                <c:pt idx="28101">
                  <c:v>2.1832799999999999</c:v>
                </c:pt>
                <c:pt idx="28102">
                  <c:v>1.9250499999999999</c:v>
                </c:pt>
                <c:pt idx="28103">
                  <c:v>1.42397</c:v>
                </c:pt>
                <c:pt idx="28104">
                  <c:v>1.0739700000000001</c:v>
                </c:pt>
                <c:pt idx="28105">
                  <c:v>0.89565799999999995</c:v>
                </c:pt>
                <c:pt idx="28106">
                  <c:v>0.77714700000000003</c:v>
                </c:pt>
                <c:pt idx="28107">
                  <c:v>0.62991699999999995</c:v>
                </c:pt>
                <c:pt idx="28108">
                  <c:v>0.49841000000000002</c:v>
                </c:pt>
                <c:pt idx="28109">
                  <c:v>0.43563299999999999</c:v>
                </c:pt>
                <c:pt idx="28110">
                  <c:v>0.43938100000000002</c:v>
                </c:pt>
                <c:pt idx="28111">
                  <c:v>0.54166099999999995</c:v>
                </c:pt>
                <c:pt idx="28112">
                  <c:v>0.69267199999999995</c:v>
                </c:pt>
                <c:pt idx="28113">
                  <c:v>0.70431900000000003</c:v>
                </c:pt>
                <c:pt idx="28114">
                  <c:v>0.55550299999999997</c:v>
                </c:pt>
                <c:pt idx="28115">
                  <c:v>0.44320100000000001</c:v>
                </c:pt>
                <c:pt idx="28116">
                  <c:v>0.43469200000000002</c:v>
                </c:pt>
                <c:pt idx="28117">
                  <c:v>0.49419800000000003</c:v>
                </c:pt>
                <c:pt idx="28118">
                  <c:v>0.50714999999999999</c:v>
                </c:pt>
                <c:pt idx="28119">
                  <c:v>0.48726700000000001</c:v>
                </c:pt>
                <c:pt idx="28120">
                  <c:v>0.61911799999999995</c:v>
                </c:pt>
                <c:pt idx="28121">
                  <c:v>0.912964</c:v>
                </c:pt>
                <c:pt idx="28122">
                  <c:v>1.1414</c:v>
                </c:pt>
                <c:pt idx="28123">
                  <c:v>1.1580600000000001</c:v>
                </c:pt>
                <c:pt idx="28124">
                  <c:v>1.03026</c:v>
                </c:pt>
                <c:pt idx="28125">
                  <c:v>0.91194500000000001</c:v>
                </c:pt>
                <c:pt idx="28126">
                  <c:v>1.0189699999999999</c:v>
                </c:pt>
                <c:pt idx="28127">
                  <c:v>1.24013</c:v>
                </c:pt>
                <c:pt idx="28128">
                  <c:v>1.31742</c:v>
                </c:pt>
                <c:pt idx="28129">
                  <c:v>1.09128</c:v>
                </c:pt>
                <c:pt idx="28130">
                  <c:v>0.83810700000000005</c:v>
                </c:pt>
                <c:pt idx="28131">
                  <c:v>0.72341200000000005</c:v>
                </c:pt>
                <c:pt idx="28132">
                  <c:v>0.65500499999999995</c:v>
                </c:pt>
                <c:pt idx="28133">
                  <c:v>0.58614500000000003</c:v>
                </c:pt>
                <c:pt idx="28134">
                  <c:v>0.523312</c:v>
                </c:pt>
                <c:pt idx="28135">
                  <c:v>0.54535900000000004</c:v>
                </c:pt>
                <c:pt idx="28136">
                  <c:v>0.69874999999999998</c:v>
                </c:pt>
                <c:pt idx="28137">
                  <c:v>0.87314499999999995</c:v>
                </c:pt>
                <c:pt idx="28138">
                  <c:v>0.86375999999999997</c:v>
                </c:pt>
                <c:pt idx="28139">
                  <c:v>0.67142299999999999</c:v>
                </c:pt>
                <c:pt idx="28140">
                  <c:v>0.48516999999999999</c:v>
                </c:pt>
                <c:pt idx="28141">
                  <c:v>0.383129</c:v>
                </c:pt>
                <c:pt idx="28142">
                  <c:v>0.36895899999999998</c:v>
                </c:pt>
                <c:pt idx="28143">
                  <c:v>0.41316199999999997</c:v>
                </c:pt>
                <c:pt idx="28144">
                  <c:v>0.45489200000000002</c:v>
                </c:pt>
                <c:pt idx="28145">
                  <c:v>0.45974199999999998</c:v>
                </c:pt>
                <c:pt idx="28146">
                  <c:v>0.43438199999999999</c:v>
                </c:pt>
                <c:pt idx="28147">
                  <c:v>0.40145199999999998</c:v>
                </c:pt>
                <c:pt idx="28148">
                  <c:v>0.41488599999999998</c:v>
                </c:pt>
                <c:pt idx="28149">
                  <c:v>0.48093900000000001</c:v>
                </c:pt>
                <c:pt idx="28150">
                  <c:v>0.52887099999999998</c:v>
                </c:pt>
                <c:pt idx="28151">
                  <c:v>0.56686300000000001</c:v>
                </c:pt>
                <c:pt idx="28152">
                  <c:v>0.60034600000000005</c:v>
                </c:pt>
                <c:pt idx="28153">
                  <c:v>0.59976700000000005</c:v>
                </c:pt>
                <c:pt idx="28154">
                  <c:v>0.66177200000000003</c:v>
                </c:pt>
                <c:pt idx="28155">
                  <c:v>0.76792199999999999</c:v>
                </c:pt>
                <c:pt idx="28156">
                  <c:v>0.759077</c:v>
                </c:pt>
                <c:pt idx="28157">
                  <c:v>0.72457199999999999</c:v>
                </c:pt>
                <c:pt idx="28158">
                  <c:v>0.71277900000000005</c:v>
                </c:pt>
                <c:pt idx="28159">
                  <c:v>0.63377600000000001</c:v>
                </c:pt>
                <c:pt idx="28160">
                  <c:v>0.55315300000000001</c:v>
                </c:pt>
                <c:pt idx="28161">
                  <c:v>0.46707100000000001</c:v>
                </c:pt>
                <c:pt idx="28162">
                  <c:v>0.39331899999999997</c:v>
                </c:pt>
                <c:pt idx="28163">
                  <c:v>0.39754400000000001</c:v>
                </c:pt>
                <c:pt idx="28164">
                  <c:v>0.47447099999999998</c:v>
                </c:pt>
                <c:pt idx="28165">
                  <c:v>0.58184499999999995</c:v>
                </c:pt>
                <c:pt idx="28166">
                  <c:v>0.63535799999999998</c:v>
                </c:pt>
                <c:pt idx="28167">
                  <c:v>0.583785</c:v>
                </c:pt>
                <c:pt idx="28168">
                  <c:v>0.550786</c:v>
                </c:pt>
                <c:pt idx="28169">
                  <c:v>0.57174199999999997</c:v>
                </c:pt>
                <c:pt idx="28170">
                  <c:v>0.59345899999999996</c:v>
                </c:pt>
                <c:pt idx="28171">
                  <c:v>0.65135799999999999</c:v>
                </c:pt>
                <c:pt idx="28172">
                  <c:v>0.78126200000000001</c:v>
                </c:pt>
                <c:pt idx="28173">
                  <c:v>0.84723199999999999</c:v>
                </c:pt>
                <c:pt idx="28174">
                  <c:v>0.82364800000000005</c:v>
                </c:pt>
                <c:pt idx="28175">
                  <c:v>0.71102600000000005</c:v>
                </c:pt>
                <c:pt idx="28176">
                  <c:v>0.56668399999999997</c:v>
                </c:pt>
                <c:pt idx="28177">
                  <c:v>0.55472900000000003</c:v>
                </c:pt>
                <c:pt idx="28178">
                  <c:v>0.63775300000000001</c:v>
                </c:pt>
                <c:pt idx="28179">
                  <c:v>0.66318100000000002</c:v>
                </c:pt>
                <c:pt idx="28180">
                  <c:v>0.62037699999999996</c:v>
                </c:pt>
                <c:pt idx="28181">
                  <c:v>0.68021100000000001</c:v>
                </c:pt>
                <c:pt idx="28182">
                  <c:v>0.723024</c:v>
                </c:pt>
                <c:pt idx="28183">
                  <c:v>0.68390399999999996</c:v>
                </c:pt>
                <c:pt idx="28184">
                  <c:v>0.76496299999999995</c:v>
                </c:pt>
                <c:pt idx="28185">
                  <c:v>0.98302699999999998</c:v>
                </c:pt>
                <c:pt idx="28186">
                  <c:v>1.0581499999999999</c:v>
                </c:pt>
                <c:pt idx="28187">
                  <c:v>0.89898199999999995</c:v>
                </c:pt>
                <c:pt idx="28188">
                  <c:v>0.67829499999999998</c:v>
                </c:pt>
                <c:pt idx="28189">
                  <c:v>0.50425399999999998</c:v>
                </c:pt>
                <c:pt idx="28190">
                  <c:v>0.43465100000000001</c:v>
                </c:pt>
                <c:pt idx="28191">
                  <c:v>0.47410000000000002</c:v>
                </c:pt>
                <c:pt idx="28192">
                  <c:v>0.49742900000000001</c:v>
                </c:pt>
                <c:pt idx="28193">
                  <c:v>0.47846899999999998</c:v>
                </c:pt>
                <c:pt idx="28194">
                  <c:v>0.53881199999999996</c:v>
                </c:pt>
                <c:pt idx="28195">
                  <c:v>0.58664099999999997</c:v>
                </c:pt>
                <c:pt idx="28196">
                  <c:v>0.51629199999999997</c:v>
                </c:pt>
                <c:pt idx="28197">
                  <c:v>0.41774800000000001</c:v>
                </c:pt>
                <c:pt idx="28198">
                  <c:v>0.36362299999999997</c:v>
                </c:pt>
                <c:pt idx="28199">
                  <c:v>0.36326999999999998</c:v>
                </c:pt>
                <c:pt idx="28200">
                  <c:v>0.41042600000000001</c:v>
                </c:pt>
                <c:pt idx="28201">
                  <c:v>0.46168599999999999</c:v>
                </c:pt>
                <c:pt idx="28202">
                  <c:v>0.46315800000000001</c:v>
                </c:pt>
                <c:pt idx="28203">
                  <c:v>0.41858899999999999</c:v>
                </c:pt>
                <c:pt idx="28204">
                  <c:v>0.41223799999999999</c:v>
                </c:pt>
                <c:pt idx="28205">
                  <c:v>0.494506</c:v>
                </c:pt>
                <c:pt idx="28206">
                  <c:v>0.64975499999999997</c:v>
                </c:pt>
                <c:pt idx="28207">
                  <c:v>0.781169</c:v>
                </c:pt>
                <c:pt idx="28208">
                  <c:v>0.75605299999999998</c:v>
                </c:pt>
                <c:pt idx="28209">
                  <c:v>0.62804800000000005</c:v>
                </c:pt>
                <c:pt idx="28210">
                  <c:v>0.57307600000000003</c:v>
                </c:pt>
                <c:pt idx="28211">
                  <c:v>0.52030500000000002</c:v>
                </c:pt>
                <c:pt idx="28212">
                  <c:v>0.44173899999999999</c:v>
                </c:pt>
                <c:pt idx="28213">
                  <c:v>0.36476900000000001</c:v>
                </c:pt>
                <c:pt idx="28214">
                  <c:v>0.32381599999999999</c:v>
                </c:pt>
                <c:pt idx="28215">
                  <c:v>0.31395899999999999</c:v>
                </c:pt>
                <c:pt idx="28216">
                  <c:v>0.33697199999999999</c:v>
                </c:pt>
                <c:pt idx="28217">
                  <c:v>0.39883800000000003</c:v>
                </c:pt>
                <c:pt idx="28218">
                  <c:v>0.51452200000000003</c:v>
                </c:pt>
                <c:pt idx="28219">
                  <c:v>0.63285599999999997</c:v>
                </c:pt>
                <c:pt idx="28220">
                  <c:v>0.66457299999999997</c:v>
                </c:pt>
                <c:pt idx="28221">
                  <c:v>0.62216400000000005</c:v>
                </c:pt>
                <c:pt idx="28222">
                  <c:v>0.52829700000000002</c:v>
                </c:pt>
                <c:pt idx="28223">
                  <c:v>0.40315499999999999</c:v>
                </c:pt>
                <c:pt idx="28224">
                  <c:v>0.30015199999999997</c:v>
                </c:pt>
                <c:pt idx="28225">
                  <c:v>0.22803999999999999</c:v>
                </c:pt>
                <c:pt idx="28226">
                  <c:v>0.191769</c:v>
                </c:pt>
                <c:pt idx="28227">
                  <c:v>0.17159199999999999</c:v>
                </c:pt>
                <c:pt idx="28228">
                  <c:v>0.16578100000000001</c:v>
                </c:pt>
                <c:pt idx="28229">
                  <c:v>0.17601700000000001</c:v>
                </c:pt>
                <c:pt idx="28230">
                  <c:v>0.21418000000000001</c:v>
                </c:pt>
                <c:pt idx="28231">
                  <c:v>0.30335600000000001</c:v>
                </c:pt>
                <c:pt idx="28232">
                  <c:v>0.46709899999999999</c:v>
                </c:pt>
                <c:pt idx="28233">
                  <c:v>0.693577</c:v>
                </c:pt>
                <c:pt idx="28234">
                  <c:v>0.82451600000000003</c:v>
                </c:pt>
                <c:pt idx="28235">
                  <c:v>0.82332499999999997</c:v>
                </c:pt>
                <c:pt idx="28236">
                  <c:v>0.916161</c:v>
                </c:pt>
                <c:pt idx="28237">
                  <c:v>1.04582</c:v>
                </c:pt>
                <c:pt idx="28238">
                  <c:v>0.96463299999999996</c:v>
                </c:pt>
                <c:pt idx="28239">
                  <c:v>0.75482000000000005</c:v>
                </c:pt>
                <c:pt idx="28240">
                  <c:v>0.59521599999999997</c:v>
                </c:pt>
                <c:pt idx="28241">
                  <c:v>0.49022100000000002</c:v>
                </c:pt>
                <c:pt idx="28242">
                  <c:v>0.40118199999999998</c:v>
                </c:pt>
                <c:pt idx="28243">
                  <c:v>0.34938799999999998</c:v>
                </c:pt>
                <c:pt idx="28244">
                  <c:v>0.37386999999999998</c:v>
                </c:pt>
                <c:pt idx="28245">
                  <c:v>0.44408799999999998</c:v>
                </c:pt>
                <c:pt idx="28246">
                  <c:v>0.55479999999999996</c:v>
                </c:pt>
                <c:pt idx="28247">
                  <c:v>0.65194300000000005</c:v>
                </c:pt>
                <c:pt idx="28248">
                  <c:v>0.68772900000000003</c:v>
                </c:pt>
                <c:pt idx="28249">
                  <c:v>0.73527699999999996</c:v>
                </c:pt>
                <c:pt idx="28250">
                  <c:v>0.72394400000000003</c:v>
                </c:pt>
                <c:pt idx="28251">
                  <c:v>0.70910399999999996</c:v>
                </c:pt>
                <c:pt idx="28252">
                  <c:v>0.812724</c:v>
                </c:pt>
                <c:pt idx="28253">
                  <c:v>0.91181100000000004</c:v>
                </c:pt>
                <c:pt idx="28254">
                  <c:v>1.05023</c:v>
                </c:pt>
                <c:pt idx="28255">
                  <c:v>1.2231000000000001</c:v>
                </c:pt>
                <c:pt idx="28256">
                  <c:v>1.1266700000000001</c:v>
                </c:pt>
                <c:pt idx="28257">
                  <c:v>0.811307</c:v>
                </c:pt>
                <c:pt idx="28258">
                  <c:v>0.56146300000000005</c:v>
                </c:pt>
                <c:pt idx="28259">
                  <c:v>0.42120200000000002</c:v>
                </c:pt>
                <c:pt idx="28260">
                  <c:v>0.35319299999999998</c:v>
                </c:pt>
                <c:pt idx="28261">
                  <c:v>0.35894799999999999</c:v>
                </c:pt>
                <c:pt idx="28262">
                  <c:v>0.40531899999999998</c:v>
                </c:pt>
                <c:pt idx="28263">
                  <c:v>0.45280999999999999</c:v>
                </c:pt>
                <c:pt idx="28264">
                  <c:v>0.488873</c:v>
                </c:pt>
                <c:pt idx="28265">
                  <c:v>0.56691899999999995</c:v>
                </c:pt>
                <c:pt idx="28266">
                  <c:v>0.85412100000000002</c:v>
                </c:pt>
                <c:pt idx="28267">
                  <c:v>1.2216899999999999</c:v>
                </c:pt>
                <c:pt idx="28268">
                  <c:v>1.2589900000000001</c:v>
                </c:pt>
                <c:pt idx="28269">
                  <c:v>1.0084599999999999</c:v>
                </c:pt>
                <c:pt idx="28270">
                  <c:v>0.83567400000000003</c:v>
                </c:pt>
                <c:pt idx="28271">
                  <c:v>0.67706</c:v>
                </c:pt>
                <c:pt idx="28272">
                  <c:v>0.53006900000000001</c:v>
                </c:pt>
                <c:pt idx="28273">
                  <c:v>0.480985</c:v>
                </c:pt>
                <c:pt idx="28274">
                  <c:v>0.52653899999999998</c:v>
                </c:pt>
                <c:pt idx="28275">
                  <c:v>0.63733300000000004</c:v>
                </c:pt>
                <c:pt idx="28276">
                  <c:v>0.62699000000000005</c:v>
                </c:pt>
                <c:pt idx="28277">
                  <c:v>0.45221699999999998</c:v>
                </c:pt>
                <c:pt idx="28278">
                  <c:v>0.33497700000000002</c:v>
                </c:pt>
                <c:pt idx="28279">
                  <c:v>0.30198399999999997</c:v>
                </c:pt>
                <c:pt idx="28280">
                  <c:v>0.34373100000000001</c:v>
                </c:pt>
                <c:pt idx="28281">
                  <c:v>0.44398700000000002</c:v>
                </c:pt>
                <c:pt idx="28282">
                  <c:v>0.47671200000000002</c:v>
                </c:pt>
                <c:pt idx="28283">
                  <c:v>0.43736900000000001</c:v>
                </c:pt>
                <c:pt idx="28284">
                  <c:v>0.40818900000000002</c:v>
                </c:pt>
                <c:pt idx="28285">
                  <c:v>0.48326599999999997</c:v>
                </c:pt>
                <c:pt idx="28286">
                  <c:v>0.66070499999999999</c:v>
                </c:pt>
                <c:pt idx="28287">
                  <c:v>0.75731400000000004</c:v>
                </c:pt>
                <c:pt idx="28288">
                  <c:v>0.71266799999999997</c:v>
                </c:pt>
                <c:pt idx="28289">
                  <c:v>0.76217299999999999</c:v>
                </c:pt>
                <c:pt idx="28290">
                  <c:v>0.89588699999999999</c:v>
                </c:pt>
                <c:pt idx="28291">
                  <c:v>1.0016099999999999</c:v>
                </c:pt>
                <c:pt idx="28292">
                  <c:v>1.0686199999999999</c:v>
                </c:pt>
                <c:pt idx="28293">
                  <c:v>1.0436799999999999</c:v>
                </c:pt>
                <c:pt idx="28294">
                  <c:v>0.85557000000000005</c:v>
                </c:pt>
                <c:pt idx="28295">
                  <c:v>0.57444700000000004</c:v>
                </c:pt>
                <c:pt idx="28296">
                  <c:v>0.34804000000000002</c:v>
                </c:pt>
                <c:pt idx="28297">
                  <c:v>0.75642100000000001</c:v>
                </c:pt>
                <c:pt idx="28298">
                  <c:v>0.22444800000000001</c:v>
                </c:pt>
                <c:pt idx="28299">
                  <c:v>0.18556300000000001</c:v>
                </c:pt>
                <c:pt idx="28300">
                  <c:v>0.49094399999999999</c:v>
                </c:pt>
                <c:pt idx="28301">
                  <c:v>0.182669</c:v>
                </c:pt>
                <c:pt idx="28302">
                  <c:v>0.37777699999999997</c:v>
                </c:pt>
                <c:pt idx="28303">
                  <c:v>0.222636</c:v>
                </c:pt>
                <c:pt idx="28304">
                  <c:v>0.42238700000000001</c:v>
                </c:pt>
                <c:pt idx="28305">
                  <c:v>0.51862600000000003</c:v>
                </c:pt>
                <c:pt idx="28306">
                  <c:v>0.59823300000000001</c:v>
                </c:pt>
                <c:pt idx="28307">
                  <c:v>0.59711999999999998</c:v>
                </c:pt>
                <c:pt idx="28308">
                  <c:v>0.50474699999999995</c:v>
                </c:pt>
                <c:pt idx="28309">
                  <c:v>0.42636299999999999</c:v>
                </c:pt>
                <c:pt idx="28310">
                  <c:v>0.32466600000000001</c:v>
                </c:pt>
                <c:pt idx="28311">
                  <c:v>0.27365899999999999</c:v>
                </c:pt>
                <c:pt idx="28312">
                  <c:v>0.27576600000000001</c:v>
                </c:pt>
                <c:pt idx="28313">
                  <c:v>0.27560800000000002</c:v>
                </c:pt>
                <c:pt idx="28314">
                  <c:v>0.29381099999999999</c:v>
                </c:pt>
                <c:pt idx="28315">
                  <c:v>0.31811</c:v>
                </c:pt>
                <c:pt idx="28316">
                  <c:v>0.27971099999999999</c:v>
                </c:pt>
                <c:pt idx="28317">
                  <c:v>0.21539</c:v>
                </c:pt>
                <c:pt idx="28318">
                  <c:v>0.21728</c:v>
                </c:pt>
                <c:pt idx="28319">
                  <c:v>0.28758499999999998</c:v>
                </c:pt>
                <c:pt idx="28320">
                  <c:v>0.355518</c:v>
                </c:pt>
                <c:pt idx="28321">
                  <c:v>0.32579799999999998</c:v>
                </c:pt>
                <c:pt idx="28322">
                  <c:v>0.26279400000000003</c:v>
                </c:pt>
                <c:pt idx="28323">
                  <c:v>0.25017299999999998</c:v>
                </c:pt>
                <c:pt idx="28324">
                  <c:v>0.25424999999999998</c:v>
                </c:pt>
                <c:pt idx="28325">
                  <c:v>0.252442</c:v>
                </c:pt>
                <c:pt idx="28326">
                  <c:v>0.26276500000000003</c:v>
                </c:pt>
                <c:pt idx="28327">
                  <c:v>0.24726799999999999</c:v>
                </c:pt>
                <c:pt idx="28328">
                  <c:v>0.23776900000000001</c:v>
                </c:pt>
                <c:pt idx="28329">
                  <c:v>0.27893000000000001</c:v>
                </c:pt>
                <c:pt idx="28330">
                  <c:v>0.32186199999999998</c:v>
                </c:pt>
                <c:pt idx="28331">
                  <c:v>0.31068899999999999</c:v>
                </c:pt>
                <c:pt idx="28332">
                  <c:v>0.262683</c:v>
                </c:pt>
                <c:pt idx="28333">
                  <c:v>0.22786899999999999</c:v>
                </c:pt>
                <c:pt idx="28334">
                  <c:v>0.25464599999999998</c:v>
                </c:pt>
                <c:pt idx="28335">
                  <c:v>0.39899400000000002</c:v>
                </c:pt>
                <c:pt idx="28336">
                  <c:v>0.66044000000000003</c:v>
                </c:pt>
                <c:pt idx="28337">
                  <c:v>0.81059800000000004</c:v>
                </c:pt>
                <c:pt idx="28338">
                  <c:v>0.66994799999999999</c:v>
                </c:pt>
                <c:pt idx="28339">
                  <c:v>0.436919</c:v>
                </c:pt>
                <c:pt idx="28340">
                  <c:v>0.30066799999999999</c:v>
                </c:pt>
                <c:pt idx="28341">
                  <c:v>0.248136</c:v>
                </c:pt>
                <c:pt idx="28342">
                  <c:v>0.27551300000000001</c:v>
                </c:pt>
                <c:pt idx="28343">
                  <c:v>0.33229199999999998</c:v>
                </c:pt>
                <c:pt idx="28344">
                  <c:v>0.32712400000000003</c:v>
                </c:pt>
                <c:pt idx="28345">
                  <c:v>0.30071199999999998</c:v>
                </c:pt>
                <c:pt idx="28346">
                  <c:v>0.28318500000000002</c:v>
                </c:pt>
                <c:pt idx="28347">
                  <c:v>0.24540400000000001</c:v>
                </c:pt>
                <c:pt idx="28348">
                  <c:v>0.21116399999999999</c:v>
                </c:pt>
                <c:pt idx="28349">
                  <c:v>0.193104</c:v>
                </c:pt>
                <c:pt idx="28350">
                  <c:v>0.19927800000000001</c:v>
                </c:pt>
                <c:pt idx="28351">
                  <c:v>0.25320799999999999</c:v>
                </c:pt>
                <c:pt idx="28352">
                  <c:v>0.37615599999999999</c:v>
                </c:pt>
                <c:pt idx="28353">
                  <c:v>0.55915499999999996</c:v>
                </c:pt>
                <c:pt idx="28354">
                  <c:v>0.71745499999999995</c:v>
                </c:pt>
                <c:pt idx="28355">
                  <c:v>0.75772799999999996</c:v>
                </c:pt>
                <c:pt idx="28356">
                  <c:v>0.70415000000000005</c:v>
                </c:pt>
                <c:pt idx="28357">
                  <c:v>0.61719800000000002</c:v>
                </c:pt>
                <c:pt idx="28358">
                  <c:v>0.52257600000000004</c:v>
                </c:pt>
                <c:pt idx="28359">
                  <c:v>0.45929999999999999</c:v>
                </c:pt>
                <c:pt idx="28360">
                  <c:v>0.41208400000000001</c:v>
                </c:pt>
                <c:pt idx="28361">
                  <c:v>0.369143</c:v>
                </c:pt>
                <c:pt idx="28362">
                  <c:v>0.404362</c:v>
                </c:pt>
                <c:pt idx="28363">
                  <c:v>0.44222299999999998</c:v>
                </c:pt>
                <c:pt idx="28364">
                  <c:v>0.42284500000000003</c:v>
                </c:pt>
                <c:pt idx="28365">
                  <c:v>0.459233</c:v>
                </c:pt>
                <c:pt idx="28366">
                  <c:v>0.53576800000000002</c:v>
                </c:pt>
                <c:pt idx="28367">
                  <c:v>0.55490700000000004</c:v>
                </c:pt>
                <c:pt idx="28368">
                  <c:v>0.51106799999999997</c:v>
                </c:pt>
                <c:pt idx="28369">
                  <c:v>0.46755600000000003</c:v>
                </c:pt>
                <c:pt idx="28370">
                  <c:v>0.48888399999999999</c:v>
                </c:pt>
                <c:pt idx="28371">
                  <c:v>0.53594699999999995</c:v>
                </c:pt>
                <c:pt idx="28372">
                  <c:v>0.66336099999999998</c:v>
                </c:pt>
                <c:pt idx="28373">
                  <c:v>0.933562</c:v>
                </c:pt>
                <c:pt idx="28374">
                  <c:v>1.1755</c:v>
                </c:pt>
                <c:pt idx="28375">
                  <c:v>1.3110200000000001</c:v>
                </c:pt>
                <c:pt idx="28376">
                  <c:v>1.5350600000000001</c:v>
                </c:pt>
                <c:pt idx="28377">
                  <c:v>1.6735800000000001</c:v>
                </c:pt>
                <c:pt idx="28378">
                  <c:v>1.45211</c:v>
                </c:pt>
                <c:pt idx="28379">
                  <c:v>1.0739399999999999</c:v>
                </c:pt>
                <c:pt idx="28380">
                  <c:v>0.79366000000000003</c:v>
                </c:pt>
                <c:pt idx="28381">
                  <c:v>0.61804599999999998</c:v>
                </c:pt>
                <c:pt idx="28382">
                  <c:v>0.528806</c:v>
                </c:pt>
                <c:pt idx="28383">
                  <c:v>0.50181500000000001</c:v>
                </c:pt>
                <c:pt idx="28384">
                  <c:v>0.51020200000000004</c:v>
                </c:pt>
                <c:pt idx="28385">
                  <c:v>0.60054099999999999</c:v>
                </c:pt>
                <c:pt idx="28386">
                  <c:v>0.78319899999999998</c:v>
                </c:pt>
                <c:pt idx="28387">
                  <c:v>0.95267999999999997</c:v>
                </c:pt>
                <c:pt idx="28388">
                  <c:v>1.0896699999999999</c:v>
                </c:pt>
                <c:pt idx="28389">
                  <c:v>1.1685700000000001</c:v>
                </c:pt>
                <c:pt idx="28390">
                  <c:v>1.0074000000000001</c:v>
                </c:pt>
                <c:pt idx="28391">
                  <c:v>0.74603900000000001</c:v>
                </c:pt>
                <c:pt idx="28392">
                  <c:v>0.60122299999999995</c:v>
                </c:pt>
                <c:pt idx="28393">
                  <c:v>0.48780200000000001</c:v>
                </c:pt>
                <c:pt idx="28394">
                  <c:v>0.39615499999999998</c:v>
                </c:pt>
                <c:pt idx="28395">
                  <c:v>0.3977</c:v>
                </c:pt>
                <c:pt idx="28396">
                  <c:v>0.499892</c:v>
                </c:pt>
                <c:pt idx="28397">
                  <c:v>0.68354899999999996</c:v>
                </c:pt>
                <c:pt idx="28398">
                  <c:v>0.82562199999999997</c:v>
                </c:pt>
                <c:pt idx="28399">
                  <c:v>0.77193500000000004</c:v>
                </c:pt>
                <c:pt idx="28400">
                  <c:v>0.633162</c:v>
                </c:pt>
                <c:pt idx="28401">
                  <c:v>0.50720699999999996</c:v>
                </c:pt>
                <c:pt idx="28402">
                  <c:v>0.41426200000000002</c:v>
                </c:pt>
                <c:pt idx="28403">
                  <c:v>0.36529400000000001</c:v>
                </c:pt>
                <c:pt idx="28404">
                  <c:v>0.374415</c:v>
                </c:pt>
                <c:pt idx="28405">
                  <c:v>0.43680200000000002</c:v>
                </c:pt>
                <c:pt idx="28406">
                  <c:v>0.53241899999999998</c:v>
                </c:pt>
                <c:pt idx="28407">
                  <c:v>0.64619099999999996</c:v>
                </c:pt>
                <c:pt idx="28408">
                  <c:v>0.70988200000000001</c:v>
                </c:pt>
                <c:pt idx="28409">
                  <c:v>0.674288</c:v>
                </c:pt>
                <c:pt idx="28410">
                  <c:v>0.54830400000000001</c:v>
                </c:pt>
                <c:pt idx="28411">
                  <c:v>0.43422500000000003</c:v>
                </c:pt>
                <c:pt idx="28412">
                  <c:v>0.31739200000000001</c:v>
                </c:pt>
                <c:pt idx="28413">
                  <c:v>0.235684</c:v>
                </c:pt>
                <c:pt idx="28414">
                  <c:v>0.218608</c:v>
                </c:pt>
                <c:pt idx="28415">
                  <c:v>0.25501299999999999</c:v>
                </c:pt>
                <c:pt idx="28416">
                  <c:v>0.31899100000000002</c:v>
                </c:pt>
                <c:pt idx="28417">
                  <c:v>0.37672299999999997</c:v>
                </c:pt>
                <c:pt idx="28418">
                  <c:v>0.41987999999999998</c:v>
                </c:pt>
                <c:pt idx="28419">
                  <c:v>0.41524499999999998</c:v>
                </c:pt>
                <c:pt idx="28420">
                  <c:v>0.38011699999999998</c:v>
                </c:pt>
                <c:pt idx="28421">
                  <c:v>0.35953200000000002</c:v>
                </c:pt>
                <c:pt idx="28422">
                  <c:v>0.348576</c:v>
                </c:pt>
                <c:pt idx="28423">
                  <c:v>0.33180300000000001</c:v>
                </c:pt>
                <c:pt idx="28424">
                  <c:v>0.31519999999999998</c:v>
                </c:pt>
                <c:pt idx="28425">
                  <c:v>0.32088499999999998</c:v>
                </c:pt>
                <c:pt idx="28426">
                  <c:v>0.35066000000000003</c:v>
                </c:pt>
                <c:pt idx="28427">
                  <c:v>0.38647700000000001</c:v>
                </c:pt>
                <c:pt idx="28428">
                  <c:v>0.41193999999999997</c:v>
                </c:pt>
                <c:pt idx="28429">
                  <c:v>0.364373</c:v>
                </c:pt>
                <c:pt idx="28430">
                  <c:v>0.28711999999999999</c:v>
                </c:pt>
                <c:pt idx="28431">
                  <c:v>0.247834</c:v>
                </c:pt>
                <c:pt idx="28432">
                  <c:v>0.23433100000000001</c:v>
                </c:pt>
                <c:pt idx="28433">
                  <c:v>0.24893199999999999</c:v>
                </c:pt>
                <c:pt idx="28434">
                  <c:v>0.34299099999999999</c:v>
                </c:pt>
                <c:pt idx="28435">
                  <c:v>0.59596199999999999</c:v>
                </c:pt>
                <c:pt idx="28436">
                  <c:v>0.88414899999999996</c:v>
                </c:pt>
                <c:pt idx="28437">
                  <c:v>0.97193600000000002</c:v>
                </c:pt>
                <c:pt idx="28438">
                  <c:v>0.95644099999999999</c:v>
                </c:pt>
                <c:pt idx="28439">
                  <c:v>0.89418299999999995</c:v>
                </c:pt>
                <c:pt idx="28440">
                  <c:v>0.69559400000000005</c:v>
                </c:pt>
                <c:pt idx="28441">
                  <c:v>0.56336200000000003</c:v>
                </c:pt>
                <c:pt idx="28442">
                  <c:v>0.53216399999999997</c:v>
                </c:pt>
                <c:pt idx="28443">
                  <c:v>0.54604299999999995</c:v>
                </c:pt>
                <c:pt idx="28444">
                  <c:v>0.59453999999999996</c:v>
                </c:pt>
                <c:pt idx="28445">
                  <c:v>0.58807299999999996</c:v>
                </c:pt>
                <c:pt idx="28446">
                  <c:v>0.48404999999999998</c:v>
                </c:pt>
                <c:pt idx="28447">
                  <c:v>0.37328499999999998</c:v>
                </c:pt>
                <c:pt idx="28448">
                  <c:v>0.33171600000000001</c:v>
                </c:pt>
                <c:pt idx="28449">
                  <c:v>0.39758300000000002</c:v>
                </c:pt>
                <c:pt idx="28450">
                  <c:v>0.53398100000000004</c:v>
                </c:pt>
                <c:pt idx="28451">
                  <c:v>0.59844200000000003</c:v>
                </c:pt>
                <c:pt idx="28452">
                  <c:v>0.54012300000000002</c:v>
                </c:pt>
                <c:pt idx="28453">
                  <c:v>0.49342000000000003</c:v>
                </c:pt>
                <c:pt idx="28454">
                  <c:v>0.49887500000000001</c:v>
                </c:pt>
                <c:pt idx="28455">
                  <c:v>0.50280999999999998</c:v>
                </c:pt>
                <c:pt idx="28456">
                  <c:v>0.48294300000000001</c:v>
                </c:pt>
                <c:pt idx="28457">
                  <c:v>0.47373500000000002</c:v>
                </c:pt>
                <c:pt idx="28458">
                  <c:v>0.491504</c:v>
                </c:pt>
                <c:pt idx="28459">
                  <c:v>0.60777400000000004</c:v>
                </c:pt>
                <c:pt idx="28460">
                  <c:v>0.78127599999999997</c:v>
                </c:pt>
                <c:pt idx="28461">
                  <c:v>0.84536699999999998</c:v>
                </c:pt>
                <c:pt idx="28462">
                  <c:v>0.739259</c:v>
                </c:pt>
                <c:pt idx="28463">
                  <c:v>0.65471800000000002</c:v>
                </c:pt>
                <c:pt idx="28464">
                  <c:v>0.61598399999999998</c:v>
                </c:pt>
                <c:pt idx="28465">
                  <c:v>0.68405000000000005</c:v>
                </c:pt>
                <c:pt idx="28466">
                  <c:v>0.88785800000000004</c:v>
                </c:pt>
                <c:pt idx="28467">
                  <c:v>0.96716100000000005</c:v>
                </c:pt>
                <c:pt idx="28468">
                  <c:v>0.84249300000000005</c:v>
                </c:pt>
                <c:pt idx="28469">
                  <c:v>0.71589199999999997</c:v>
                </c:pt>
                <c:pt idx="28470">
                  <c:v>0.64102000000000003</c:v>
                </c:pt>
                <c:pt idx="28471">
                  <c:v>0.62638300000000002</c:v>
                </c:pt>
                <c:pt idx="28472">
                  <c:v>0.64984600000000003</c:v>
                </c:pt>
                <c:pt idx="28473">
                  <c:v>0.64119999999999999</c:v>
                </c:pt>
                <c:pt idx="28474">
                  <c:v>0.52902899999999997</c:v>
                </c:pt>
                <c:pt idx="28475">
                  <c:v>0.39436300000000002</c:v>
                </c:pt>
                <c:pt idx="28476">
                  <c:v>0.32377899999999998</c:v>
                </c:pt>
                <c:pt idx="28477">
                  <c:v>0.34687400000000002</c:v>
                </c:pt>
                <c:pt idx="28478">
                  <c:v>0.43646800000000002</c:v>
                </c:pt>
                <c:pt idx="28479">
                  <c:v>0.54308900000000004</c:v>
                </c:pt>
                <c:pt idx="28480">
                  <c:v>0.658725</c:v>
                </c:pt>
                <c:pt idx="28481">
                  <c:v>0.86263599999999996</c:v>
                </c:pt>
                <c:pt idx="28482">
                  <c:v>1.1199300000000001</c:v>
                </c:pt>
                <c:pt idx="28483">
                  <c:v>1.18605</c:v>
                </c:pt>
                <c:pt idx="28484">
                  <c:v>1.0550299999999999</c:v>
                </c:pt>
                <c:pt idx="28485">
                  <c:v>0.91664400000000001</c:v>
                </c:pt>
                <c:pt idx="28486">
                  <c:v>0.832681</c:v>
                </c:pt>
                <c:pt idx="28487">
                  <c:v>0.80609200000000003</c:v>
                </c:pt>
                <c:pt idx="28488">
                  <c:v>0.79988000000000004</c:v>
                </c:pt>
                <c:pt idx="28489">
                  <c:v>0.73253100000000004</c:v>
                </c:pt>
                <c:pt idx="28490">
                  <c:v>0.61118899999999998</c:v>
                </c:pt>
                <c:pt idx="28491">
                  <c:v>0.50421499999999997</c:v>
                </c:pt>
                <c:pt idx="28492">
                  <c:v>0.42483799999999999</c:v>
                </c:pt>
                <c:pt idx="28493">
                  <c:v>0.39822299999999999</c:v>
                </c:pt>
                <c:pt idx="28494">
                  <c:v>0.42631400000000003</c:v>
                </c:pt>
                <c:pt idx="28495">
                  <c:v>0.47048400000000001</c:v>
                </c:pt>
                <c:pt idx="28496">
                  <c:v>0.48344100000000001</c:v>
                </c:pt>
                <c:pt idx="28497">
                  <c:v>0.46963199999999999</c:v>
                </c:pt>
                <c:pt idx="28498">
                  <c:v>0.49620700000000001</c:v>
                </c:pt>
                <c:pt idx="28499">
                  <c:v>0.53742699999999999</c:v>
                </c:pt>
                <c:pt idx="28500">
                  <c:v>0.54174999999999995</c:v>
                </c:pt>
                <c:pt idx="28501">
                  <c:v>0.47120299999999998</c:v>
                </c:pt>
                <c:pt idx="28502">
                  <c:v>0.508552</c:v>
                </c:pt>
                <c:pt idx="28503">
                  <c:v>0.68465200000000004</c:v>
                </c:pt>
                <c:pt idx="28504">
                  <c:v>0.88645300000000005</c:v>
                </c:pt>
                <c:pt idx="28505">
                  <c:v>0.90991900000000003</c:v>
                </c:pt>
                <c:pt idx="28506">
                  <c:v>0.70427099999999998</c:v>
                </c:pt>
                <c:pt idx="28507">
                  <c:v>0.50753700000000002</c:v>
                </c:pt>
                <c:pt idx="28508">
                  <c:v>0.42998199999999998</c:v>
                </c:pt>
                <c:pt idx="28509">
                  <c:v>0.42052699999999998</c:v>
                </c:pt>
                <c:pt idx="28510">
                  <c:v>0.46239000000000002</c:v>
                </c:pt>
                <c:pt idx="28511">
                  <c:v>0.52192700000000003</c:v>
                </c:pt>
                <c:pt idx="28512">
                  <c:v>0.58034200000000002</c:v>
                </c:pt>
                <c:pt idx="28513">
                  <c:v>0.61940799999999996</c:v>
                </c:pt>
                <c:pt idx="28514">
                  <c:v>0.57086499999999996</c:v>
                </c:pt>
                <c:pt idx="28515">
                  <c:v>0.52442</c:v>
                </c:pt>
                <c:pt idx="28516">
                  <c:v>0.48977799999999999</c:v>
                </c:pt>
                <c:pt idx="28517">
                  <c:v>0.50847299999999995</c:v>
                </c:pt>
                <c:pt idx="28518">
                  <c:v>0.53815900000000005</c:v>
                </c:pt>
                <c:pt idx="28519">
                  <c:v>0.48539300000000002</c:v>
                </c:pt>
                <c:pt idx="28520">
                  <c:v>0.37806800000000002</c:v>
                </c:pt>
                <c:pt idx="28521">
                  <c:v>0.27429599999999998</c:v>
                </c:pt>
                <c:pt idx="28522">
                  <c:v>0.21684600000000001</c:v>
                </c:pt>
                <c:pt idx="28523">
                  <c:v>0.19888</c:v>
                </c:pt>
                <c:pt idx="28524">
                  <c:v>0.198464</c:v>
                </c:pt>
                <c:pt idx="28525">
                  <c:v>0.23236599999999999</c:v>
                </c:pt>
                <c:pt idx="28526">
                  <c:v>0.29742800000000003</c:v>
                </c:pt>
                <c:pt idx="28527">
                  <c:v>0.400501</c:v>
                </c:pt>
                <c:pt idx="28528">
                  <c:v>0.56873899999999999</c:v>
                </c:pt>
                <c:pt idx="28529">
                  <c:v>0.69338999999999995</c:v>
                </c:pt>
                <c:pt idx="28530">
                  <c:v>0.673759</c:v>
                </c:pt>
                <c:pt idx="28531">
                  <c:v>0.61224199999999995</c:v>
                </c:pt>
                <c:pt idx="28532">
                  <c:v>0.55796999999999997</c:v>
                </c:pt>
                <c:pt idx="28533">
                  <c:v>0.543848</c:v>
                </c:pt>
                <c:pt idx="28534">
                  <c:v>0.53272399999999998</c:v>
                </c:pt>
                <c:pt idx="28535">
                  <c:v>0.476908</c:v>
                </c:pt>
                <c:pt idx="28536">
                  <c:v>0.40064300000000003</c:v>
                </c:pt>
                <c:pt idx="28537">
                  <c:v>0.35261599999999999</c:v>
                </c:pt>
                <c:pt idx="28538">
                  <c:v>0.33679599999999998</c:v>
                </c:pt>
                <c:pt idx="28539">
                  <c:v>0.335478</c:v>
                </c:pt>
                <c:pt idx="28540">
                  <c:v>0.381971</c:v>
                </c:pt>
                <c:pt idx="28541">
                  <c:v>0.44722200000000001</c:v>
                </c:pt>
                <c:pt idx="28542">
                  <c:v>0.422398</c:v>
                </c:pt>
                <c:pt idx="28543">
                  <c:v>0.351358</c:v>
                </c:pt>
                <c:pt idx="28544">
                  <c:v>0.341945</c:v>
                </c:pt>
                <c:pt idx="28545">
                  <c:v>0.38234099999999999</c:v>
                </c:pt>
                <c:pt idx="28546">
                  <c:v>0.42824299999999998</c:v>
                </c:pt>
                <c:pt idx="28547">
                  <c:v>0.49536200000000002</c:v>
                </c:pt>
                <c:pt idx="28548">
                  <c:v>0.56840100000000005</c:v>
                </c:pt>
                <c:pt idx="28549">
                  <c:v>0.62009400000000003</c:v>
                </c:pt>
                <c:pt idx="28550">
                  <c:v>0.65466999999999997</c:v>
                </c:pt>
                <c:pt idx="28551">
                  <c:v>0.64774799999999999</c:v>
                </c:pt>
                <c:pt idx="28552">
                  <c:v>0.570218</c:v>
                </c:pt>
                <c:pt idx="28553">
                  <c:v>0.47410099999999999</c:v>
                </c:pt>
                <c:pt idx="28554">
                  <c:v>0.46091399999999999</c:v>
                </c:pt>
                <c:pt idx="28555">
                  <c:v>0.47414899999999999</c:v>
                </c:pt>
                <c:pt idx="28556">
                  <c:v>0.42208000000000001</c:v>
                </c:pt>
                <c:pt idx="28557">
                  <c:v>0.32999899999999999</c:v>
                </c:pt>
                <c:pt idx="28558">
                  <c:v>0.29533300000000001</c:v>
                </c:pt>
                <c:pt idx="28559">
                  <c:v>0.35363</c:v>
                </c:pt>
                <c:pt idx="28560">
                  <c:v>0.44068800000000002</c:v>
                </c:pt>
                <c:pt idx="28561">
                  <c:v>0.50914599999999999</c:v>
                </c:pt>
                <c:pt idx="28562">
                  <c:v>0.676589</c:v>
                </c:pt>
                <c:pt idx="28563">
                  <c:v>0.80672299999999997</c:v>
                </c:pt>
                <c:pt idx="28564">
                  <c:v>0.65011699999999994</c:v>
                </c:pt>
                <c:pt idx="28565">
                  <c:v>0.40919699999999998</c:v>
                </c:pt>
                <c:pt idx="28566">
                  <c:v>0.27722000000000002</c:v>
                </c:pt>
                <c:pt idx="28567">
                  <c:v>0.22231300000000001</c:v>
                </c:pt>
                <c:pt idx="28568">
                  <c:v>0.225747</c:v>
                </c:pt>
                <c:pt idx="28569">
                  <c:v>0.30418400000000001</c:v>
                </c:pt>
                <c:pt idx="28570">
                  <c:v>0.45058500000000001</c:v>
                </c:pt>
                <c:pt idx="28571">
                  <c:v>0.56394500000000003</c:v>
                </c:pt>
                <c:pt idx="28572">
                  <c:v>0.55841200000000002</c:v>
                </c:pt>
                <c:pt idx="28573">
                  <c:v>0.47083599999999998</c:v>
                </c:pt>
                <c:pt idx="28574">
                  <c:v>0.35894500000000001</c:v>
                </c:pt>
                <c:pt idx="28575">
                  <c:v>0.30366500000000002</c:v>
                </c:pt>
                <c:pt idx="28576">
                  <c:v>0.29789500000000002</c:v>
                </c:pt>
                <c:pt idx="28577">
                  <c:v>0.286522</c:v>
                </c:pt>
                <c:pt idx="28578">
                  <c:v>0.24846499999999999</c:v>
                </c:pt>
                <c:pt idx="28579">
                  <c:v>0.20347399999999999</c:v>
                </c:pt>
                <c:pt idx="28580">
                  <c:v>0.18603700000000001</c:v>
                </c:pt>
                <c:pt idx="28581">
                  <c:v>0.20430599999999999</c:v>
                </c:pt>
                <c:pt idx="28582">
                  <c:v>0.23783099999999999</c:v>
                </c:pt>
                <c:pt idx="28583">
                  <c:v>0.29177700000000001</c:v>
                </c:pt>
                <c:pt idx="28584">
                  <c:v>0.41437600000000002</c:v>
                </c:pt>
                <c:pt idx="28585">
                  <c:v>0.61188100000000001</c:v>
                </c:pt>
                <c:pt idx="28586">
                  <c:v>0.79452400000000001</c:v>
                </c:pt>
                <c:pt idx="28587">
                  <c:v>0.85644500000000001</c:v>
                </c:pt>
                <c:pt idx="28588">
                  <c:v>0.76902999999999999</c:v>
                </c:pt>
                <c:pt idx="28589">
                  <c:v>0.62082300000000001</c:v>
                </c:pt>
                <c:pt idx="28590">
                  <c:v>0.46984500000000001</c:v>
                </c:pt>
                <c:pt idx="28591">
                  <c:v>0.31937599999999999</c:v>
                </c:pt>
                <c:pt idx="28592">
                  <c:v>0.25076599999999999</c:v>
                </c:pt>
                <c:pt idx="28593">
                  <c:v>0.22905300000000001</c:v>
                </c:pt>
                <c:pt idx="28594">
                  <c:v>0.19744200000000001</c:v>
                </c:pt>
                <c:pt idx="28595">
                  <c:v>0.172342</c:v>
                </c:pt>
                <c:pt idx="28596">
                  <c:v>0.18207799999999999</c:v>
                </c:pt>
                <c:pt idx="28597">
                  <c:v>0.21563599999999999</c:v>
                </c:pt>
                <c:pt idx="28598">
                  <c:v>0.26851999999999998</c:v>
                </c:pt>
                <c:pt idx="28599">
                  <c:v>0.33518100000000001</c:v>
                </c:pt>
                <c:pt idx="28600">
                  <c:v>0.38648900000000003</c:v>
                </c:pt>
                <c:pt idx="28601">
                  <c:v>0.393785</c:v>
                </c:pt>
                <c:pt idx="28602">
                  <c:v>0.40764</c:v>
                </c:pt>
                <c:pt idx="28603">
                  <c:v>0.52145200000000003</c:v>
                </c:pt>
                <c:pt idx="28604">
                  <c:v>0.63883599999999996</c:v>
                </c:pt>
                <c:pt idx="28605">
                  <c:v>0.66737000000000002</c:v>
                </c:pt>
                <c:pt idx="28606">
                  <c:v>0.69059700000000002</c:v>
                </c:pt>
                <c:pt idx="28607">
                  <c:v>0.76896799999999998</c:v>
                </c:pt>
                <c:pt idx="28608">
                  <c:v>0.76511399999999996</c:v>
                </c:pt>
                <c:pt idx="28609">
                  <c:v>0.56443699999999997</c:v>
                </c:pt>
                <c:pt idx="28610">
                  <c:v>0.391239</c:v>
                </c:pt>
                <c:pt idx="28611">
                  <c:v>0.30876199999999998</c:v>
                </c:pt>
                <c:pt idx="28612">
                  <c:v>0.27006200000000002</c:v>
                </c:pt>
                <c:pt idx="28613">
                  <c:v>0.25683499999999998</c:v>
                </c:pt>
                <c:pt idx="28614">
                  <c:v>0.26474999999999999</c:v>
                </c:pt>
                <c:pt idx="28615">
                  <c:v>0.291576</c:v>
                </c:pt>
                <c:pt idx="28616">
                  <c:v>0.329648</c:v>
                </c:pt>
                <c:pt idx="28617">
                  <c:v>0.37277500000000002</c:v>
                </c:pt>
                <c:pt idx="28618">
                  <c:v>0.460897</c:v>
                </c:pt>
                <c:pt idx="28619">
                  <c:v>0.64736800000000005</c:v>
                </c:pt>
                <c:pt idx="28620">
                  <c:v>0.77217800000000003</c:v>
                </c:pt>
                <c:pt idx="28621">
                  <c:v>0.68663700000000005</c:v>
                </c:pt>
                <c:pt idx="28622">
                  <c:v>0.59481399999999995</c:v>
                </c:pt>
                <c:pt idx="28623">
                  <c:v>0.62454900000000002</c:v>
                </c:pt>
                <c:pt idx="28624">
                  <c:v>0.76219800000000004</c:v>
                </c:pt>
                <c:pt idx="28625">
                  <c:v>0.85058100000000003</c:v>
                </c:pt>
                <c:pt idx="28626">
                  <c:v>0.77469900000000003</c:v>
                </c:pt>
                <c:pt idx="28627">
                  <c:v>0.62351699999999999</c:v>
                </c:pt>
                <c:pt idx="28628">
                  <c:v>0.53084500000000001</c:v>
                </c:pt>
                <c:pt idx="28629">
                  <c:v>0.52081299999999997</c:v>
                </c:pt>
                <c:pt idx="28630">
                  <c:v>0.57344300000000004</c:v>
                </c:pt>
                <c:pt idx="28631">
                  <c:v>0.67200000000000004</c:v>
                </c:pt>
                <c:pt idx="28632">
                  <c:v>0.70380699999999996</c:v>
                </c:pt>
                <c:pt idx="28633">
                  <c:v>0.58733999999999997</c:v>
                </c:pt>
                <c:pt idx="28634">
                  <c:v>0.44570900000000002</c:v>
                </c:pt>
                <c:pt idx="28635">
                  <c:v>0.42740600000000001</c:v>
                </c:pt>
                <c:pt idx="28636">
                  <c:v>0.48871300000000001</c:v>
                </c:pt>
                <c:pt idx="28637">
                  <c:v>0.50488599999999995</c:v>
                </c:pt>
                <c:pt idx="28638">
                  <c:v>0.47551700000000002</c:v>
                </c:pt>
                <c:pt idx="28639">
                  <c:v>0.52385300000000001</c:v>
                </c:pt>
                <c:pt idx="28640">
                  <c:v>0.60535099999999997</c:v>
                </c:pt>
                <c:pt idx="28641">
                  <c:v>0.60306000000000004</c:v>
                </c:pt>
                <c:pt idx="28642">
                  <c:v>0.57478099999999999</c:v>
                </c:pt>
                <c:pt idx="28643">
                  <c:v>0.49399199999999999</c:v>
                </c:pt>
                <c:pt idx="28644">
                  <c:v>0.40275899999999998</c:v>
                </c:pt>
                <c:pt idx="28645">
                  <c:v>0.36571700000000001</c:v>
                </c:pt>
                <c:pt idx="28646">
                  <c:v>0.33644600000000002</c:v>
                </c:pt>
                <c:pt idx="28647">
                  <c:v>0.307728</c:v>
                </c:pt>
                <c:pt idx="28648">
                  <c:v>0.32552300000000001</c:v>
                </c:pt>
                <c:pt idx="28649">
                  <c:v>0.34647899999999998</c:v>
                </c:pt>
                <c:pt idx="28650">
                  <c:v>0.38079200000000002</c:v>
                </c:pt>
                <c:pt idx="28651">
                  <c:v>0.41545399999999999</c:v>
                </c:pt>
                <c:pt idx="28652">
                  <c:v>0.45920800000000001</c:v>
                </c:pt>
                <c:pt idx="28653">
                  <c:v>0.63611700000000004</c:v>
                </c:pt>
                <c:pt idx="28654">
                  <c:v>0.85888200000000003</c:v>
                </c:pt>
                <c:pt idx="28655">
                  <c:v>0.88928600000000002</c:v>
                </c:pt>
                <c:pt idx="28656">
                  <c:v>0.71897599999999995</c:v>
                </c:pt>
                <c:pt idx="28657">
                  <c:v>0.49979200000000001</c:v>
                </c:pt>
                <c:pt idx="28658">
                  <c:v>0.35400500000000001</c:v>
                </c:pt>
                <c:pt idx="28659">
                  <c:v>0.34659299999999998</c:v>
                </c:pt>
                <c:pt idx="28660">
                  <c:v>0.46010000000000001</c:v>
                </c:pt>
                <c:pt idx="28661">
                  <c:v>0.582897</c:v>
                </c:pt>
                <c:pt idx="28662">
                  <c:v>0.57472800000000002</c:v>
                </c:pt>
                <c:pt idx="28663">
                  <c:v>0.50467600000000001</c:v>
                </c:pt>
                <c:pt idx="28664">
                  <c:v>0.493394</c:v>
                </c:pt>
                <c:pt idx="28665">
                  <c:v>0.59706300000000001</c:v>
                </c:pt>
                <c:pt idx="28666">
                  <c:v>0.78752999999999995</c:v>
                </c:pt>
                <c:pt idx="28667">
                  <c:v>0.87394400000000005</c:v>
                </c:pt>
                <c:pt idx="28668">
                  <c:v>0.86762499999999998</c:v>
                </c:pt>
                <c:pt idx="28669">
                  <c:v>1.09511</c:v>
                </c:pt>
                <c:pt idx="28670">
                  <c:v>1.6080300000000001</c:v>
                </c:pt>
                <c:pt idx="28671">
                  <c:v>2.0469599999999999</c:v>
                </c:pt>
                <c:pt idx="28672">
                  <c:v>2.0853600000000001</c:v>
                </c:pt>
                <c:pt idx="28673">
                  <c:v>1.9163399999999999</c:v>
                </c:pt>
                <c:pt idx="28674">
                  <c:v>1.7628699999999999</c:v>
                </c:pt>
                <c:pt idx="28675">
                  <c:v>1.6056999999999999</c:v>
                </c:pt>
                <c:pt idx="28676">
                  <c:v>1.4662299999999999</c:v>
                </c:pt>
                <c:pt idx="28677">
                  <c:v>1.4144399999999999</c:v>
                </c:pt>
                <c:pt idx="28678">
                  <c:v>1.52572</c:v>
                </c:pt>
                <c:pt idx="28679">
                  <c:v>1.98197</c:v>
                </c:pt>
                <c:pt idx="28680">
                  <c:v>2.6179800000000002</c:v>
                </c:pt>
                <c:pt idx="28681">
                  <c:v>2.85345</c:v>
                </c:pt>
                <c:pt idx="28682">
                  <c:v>2.4470900000000002</c:v>
                </c:pt>
                <c:pt idx="28683">
                  <c:v>1.8111600000000001</c:v>
                </c:pt>
                <c:pt idx="28684">
                  <c:v>1.2679100000000001</c:v>
                </c:pt>
                <c:pt idx="28685">
                  <c:v>0.91991000000000001</c:v>
                </c:pt>
                <c:pt idx="28686">
                  <c:v>0.75853300000000001</c:v>
                </c:pt>
                <c:pt idx="28687">
                  <c:v>0.70078799999999997</c:v>
                </c:pt>
                <c:pt idx="28688">
                  <c:v>0.66906600000000005</c:v>
                </c:pt>
                <c:pt idx="28689">
                  <c:v>0.69537099999999996</c:v>
                </c:pt>
                <c:pt idx="28690">
                  <c:v>0.81548799999999999</c:v>
                </c:pt>
                <c:pt idx="28691">
                  <c:v>0.94642599999999999</c:v>
                </c:pt>
                <c:pt idx="28692">
                  <c:v>1.1219600000000001</c:v>
                </c:pt>
                <c:pt idx="28693">
                  <c:v>1.4353400000000001</c:v>
                </c:pt>
                <c:pt idx="28694">
                  <c:v>2.0165099999999998</c:v>
                </c:pt>
                <c:pt idx="28695">
                  <c:v>2.7119800000000001</c:v>
                </c:pt>
                <c:pt idx="28696">
                  <c:v>3.01606</c:v>
                </c:pt>
                <c:pt idx="28697">
                  <c:v>2.5956399999999999</c:v>
                </c:pt>
                <c:pt idx="28698">
                  <c:v>1.86165</c:v>
                </c:pt>
                <c:pt idx="28699">
                  <c:v>1.1875800000000001</c:v>
                </c:pt>
                <c:pt idx="28700">
                  <c:v>0.78406399999999998</c:v>
                </c:pt>
                <c:pt idx="28701">
                  <c:v>0.59872899999999996</c:v>
                </c:pt>
                <c:pt idx="28702">
                  <c:v>0.518204</c:v>
                </c:pt>
                <c:pt idx="28703">
                  <c:v>0.51249</c:v>
                </c:pt>
                <c:pt idx="28704">
                  <c:v>0.61401499999999998</c:v>
                </c:pt>
                <c:pt idx="28705">
                  <c:v>0.80696100000000004</c:v>
                </c:pt>
                <c:pt idx="28706">
                  <c:v>0.96870100000000003</c:v>
                </c:pt>
                <c:pt idx="28707">
                  <c:v>0.93926200000000004</c:v>
                </c:pt>
                <c:pt idx="28708">
                  <c:v>0.73805299999999996</c:v>
                </c:pt>
                <c:pt idx="28709">
                  <c:v>0.62627600000000005</c:v>
                </c:pt>
                <c:pt idx="28710">
                  <c:v>0.70724900000000002</c:v>
                </c:pt>
                <c:pt idx="28711">
                  <c:v>0.88467300000000004</c:v>
                </c:pt>
                <c:pt idx="28712">
                  <c:v>0.931454</c:v>
                </c:pt>
                <c:pt idx="28713">
                  <c:v>0.71914900000000004</c:v>
                </c:pt>
                <c:pt idx="28714">
                  <c:v>0.47155000000000002</c:v>
                </c:pt>
                <c:pt idx="28715">
                  <c:v>0.36550100000000002</c:v>
                </c:pt>
                <c:pt idx="28716">
                  <c:v>0.36425600000000002</c:v>
                </c:pt>
                <c:pt idx="28717">
                  <c:v>0.41629300000000002</c:v>
                </c:pt>
                <c:pt idx="28718">
                  <c:v>0.49210300000000001</c:v>
                </c:pt>
                <c:pt idx="28719">
                  <c:v>0.50601499999999999</c:v>
                </c:pt>
                <c:pt idx="28720">
                  <c:v>0.49083199999999999</c:v>
                </c:pt>
                <c:pt idx="28721">
                  <c:v>0.579287</c:v>
                </c:pt>
                <c:pt idx="28722">
                  <c:v>0.68140100000000003</c:v>
                </c:pt>
                <c:pt idx="28723">
                  <c:v>0.72757700000000003</c:v>
                </c:pt>
                <c:pt idx="28724">
                  <c:v>0.74346299999999998</c:v>
                </c:pt>
                <c:pt idx="28725">
                  <c:v>0.74333000000000005</c:v>
                </c:pt>
                <c:pt idx="28726">
                  <c:v>0.71943999999999997</c:v>
                </c:pt>
                <c:pt idx="28727">
                  <c:v>0.67035299999999998</c:v>
                </c:pt>
                <c:pt idx="28728">
                  <c:v>0.62434199999999995</c:v>
                </c:pt>
                <c:pt idx="28729">
                  <c:v>0.60832600000000003</c:v>
                </c:pt>
                <c:pt idx="28730">
                  <c:v>0.59540199999999999</c:v>
                </c:pt>
                <c:pt idx="28731">
                  <c:v>0.65002300000000002</c:v>
                </c:pt>
                <c:pt idx="28732">
                  <c:v>0.79086299999999998</c:v>
                </c:pt>
                <c:pt idx="28733">
                  <c:v>0.90822099999999995</c:v>
                </c:pt>
                <c:pt idx="28734">
                  <c:v>0.84467800000000004</c:v>
                </c:pt>
                <c:pt idx="28735">
                  <c:v>0.63802599999999998</c:v>
                </c:pt>
                <c:pt idx="28736">
                  <c:v>0.48869699999999999</c:v>
                </c:pt>
                <c:pt idx="28737">
                  <c:v>0.42935800000000002</c:v>
                </c:pt>
                <c:pt idx="28738">
                  <c:v>0.40234900000000001</c:v>
                </c:pt>
                <c:pt idx="28739">
                  <c:v>0.39582800000000001</c:v>
                </c:pt>
                <c:pt idx="28740">
                  <c:v>0.38350299999999998</c:v>
                </c:pt>
                <c:pt idx="28741">
                  <c:v>0.35609000000000002</c:v>
                </c:pt>
                <c:pt idx="28742">
                  <c:v>0.35638999999999998</c:v>
                </c:pt>
                <c:pt idx="28743">
                  <c:v>0.34539300000000001</c:v>
                </c:pt>
                <c:pt idx="28744">
                  <c:v>0.37234299999999998</c:v>
                </c:pt>
                <c:pt idx="28745">
                  <c:v>0.458652</c:v>
                </c:pt>
                <c:pt idx="28746">
                  <c:v>0.58049300000000004</c:v>
                </c:pt>
                <c:pt idx="28747">
                  <c:v>0.77528900000000001</c:v>
                </c:pt>
                <c:pt idx="28748">
                  <c:v>1.0067699999999999</c:v>
                </c:pt>
                <c:pt idx="28749">
                  <c:v>1.13141</c:v>
                </c:pt>
                <c:pt idx="28750">
                  <c:v>1.08223</c:v>
                </c:pt>
                <c:pt idx="28751">
                  <c:v>1.0079800000000001</c:v>
                </c:pt>
                <c:pt idx="28752">
                  <c:v>1.1372899999999999</c:v>
                </c:pt>
                <c:pt idx="28753">
                  <c:v>1.30992</c:v>
                </c:pt>
                <c:pt idx="28754">
                  <c:v>1.25573</c:v>
                </c:pt>
                <c:pt idx="28755">
                  <c:v>1.0123200000000001</c:v>
                </c:pt>
                <c:pt idx="28756">
                  <c:v>0.77992499999999998</c:v>
                </c:pt>
                <c:pt idx="28757">
                  <c:v>0.63175899999999996</c:v>
                </c:pt>
                <c:pt idx="28758">
                  <c:v>0.56965200000000005</c:v>
                </c:pt>
                <c:pt idx="28759">
                  <c:v>0.59981300000000004</c:v>
                </c:pt>
                <c:pt idx="28760">
                  <c:v>0.73907</c:v>
                </c:pt>
                <c:pt idx="28761">
                  <c:v>0.83275900000000003</c:v>
                </c:pt>
                <c:pt idx="28762">
                  <c:v>0.892536</c:v>
                </c:pt>
                <c:pt idx="28763">
                  <c:v>0.85695699999999997</c:v>
                </c:pt>
                <c:pt idx="28764">
                  <c:v>0.642899</c:v>
                </c:pt>
                <c:pt idx="28765">
                  <c:v>0.502413</c:v>
                </c:pt>
                <c:pt idx="28766">
                  <c:v>0.54692399999999997</c:v>
                </c:pt>
                <c:pt idx="28767">
                  <c:v>0.62637100000000001</c:v>
                </c:pt>
                <c:pt idx="28768">
                  <c:v>0.61472000000000004</c:v>
                </c:pt>
                <c:pt idx="28769">
                  <c:v>0.59820799999999996</c:v>
                </c:pt>
                <c:pt idx="28770">
                  <c:v>0.54676800000000003</c:v>
                </c:pt>
                <c:pt idx="28771">
                  <c:v>0.45037199999999999</c:v>
                </c:pt>
                <c:pt idx="28772">
                  <c:v>0.40008300000000002</c:v>
                </c:pt>
                <c:pt idx="28773">
                  <c:v>0.38638600000000001</c:v>
                </c:pt>
                <c:pt idx="28774">
                  <c:v>0.38556000000000001</c:v>
                </c:pt>
                <c:pt idx="28775">
                  <c:v>0.40656700000000001</c:v>
                </c:pt>
                <c:pt idx="28776">
                  <c:v>0.40155999999999997</c:v>
                </c:pt>
                <c:pt idx="28777">
                  <c:v>0.33659699999999998</c:v>
                </c:pt>
                <c:pt idx="28778">
                  <c:v>0.31075700000000001</c:v>
                </c:pt>
                <c:pt idx="28779">
                  <c:v>0.36168499999999998</c:v>
                </c:pt>
                <c:pt idx="28780">
                  <c:v>0.47469600000000001</c:v>
                </c:pt>
                <c:pt idx="28781">
                  <c:v>0.61195600000000006</c:v>
                </c:pt>
                <c:pt idx="28782">
                  <c:v>0.74400100000000002</c:v>
                </c:pt>
                <c:pt idx="28783">
                  <c:v>0.98723899999999998</c:v>
                </c:pt>
                <c:pt idx="28784">
                  <c:v>1.4172400000000001</c:v>
                </c:pt>
                <c:pt idx="28785">
                  <c:v>1.95126</c:v>
                </c:pt>
                <c:pt idx="28786">
                  <c:v>2.6042700000000001</c:v>
                </c:pt>
                <c:pt idx="28787">
                  <c:v>3.2535400000000001</c:v>
                </c:pt>
                <c:pt idx="28788">
                  <c:v>3.6046399999999998</c:v>
                </c:pt>
                <c:pt idx="28789">
                  <c:v>3.4044599999999998</c:v>
                </c:pt>
                <c:pt idx="28790">
                  <c:v>2.7303099999999998</c:v>
                </c:pt>
                <c:pt idx="28791">
                  <c:v>2.01336</c:v>
                </c:pt>
                <c:pt idx="28792">
                  <c:v>1.3932599999999999</c:v>
                </c:pt>
                <c:pt idx="28793">
                  <c:v>0.93466899999999997</c:v>
                </c:pt>
                <c:pt idx="28794">
                  <c:v>0.68203100000000005</c:v>
                </c:pt>
                <c:pt idx="28795">
                  <c:v>0.62214700000000001</c:v>
                </c:pt>
                <c:pt idx="28796">
                  <c:v>0.63909300000000002</c:v>
                </c:pt>
                <c:pt idx="28797">
                  <c:v>0.57979899999999995</c:v>
                </c:pt>
                <c:pt idx="28798">
                  <c:v>0.44145299999999998</c:v>
                </c:pt>
                <c:pt idx="28799">
                  <c:v>0.30913800000000002</c:v>
                </c:pt>
                <c:pt idx="28800">
                  <c:v>0.27176299999999998</c:v>
                </c:pt>
                <c:pt idx="28801">
                  <c:v>0.33436500000000002</c:v>
                </c:pt>
                <c:pt idx="28802">
                  <c:v>0.39823700000000001</c:v>
                </c:pt>
                <c:pt idx="28803">
                  <c:v>0.34563500000000003</c:v>
                </c:pt>
                <c:pt idx="28804">
                  <c:v>0.23429700000000001</c:v>
                </c:pt>
                <c:pt idx="28805">
                  <c:v>0.1724</c:v>
                </c:pt>
                <c:pt idx="28806">
                  <c:v>0.148309</c:v>
                </c:pt>
                <c:pt idx="28807">
                  <c:v>0.14768100000000001</c:v>
                </c:pt>
                <c:pt idx="28808">
                  <c:v>0.17790600000000001</c:v>
                </c:pt>
                <c:pt idx="28809">
                  <c:v>0.26184400000000002</c:v>
                </c:pt>
                <c:pt idx="28810">
                  <c:v>0.418846</c:v>
                </c:pt>
                <c:pt idx="28811">
                  <c:v>0.57359400000000005</c:v>
                </c:pt>
                <c:pt idx="28812">
                  <c:v>0.53836700000000004</c:v>
                </c:pt>
                <c:pt idx="28813">
                  <c:v>0.35553400000000002</c:v>
                </c:pt>
                <c:pt idx="28814">
                  <c:v>0.26993200000000001</c:v>
                </c:pt>
                <c:pt idx="28815">
                  <c:v>0.32689600000000002</c:v>
                </c:pt>
                <c:pt idx="28816">
                  <c:v>0.50759799999999999</c:v>
                </c:pt>
                <c:pt idx="28817">
                  <c:v>0.60447899999999999</c:v>
                </c:pt>
                <c:pt idx="28818">
                  <c:v>0.52183299999999999</c:v>
                </c:pt>
                <c:pt idx="28819">
                  <c:v>0.45239099999999999</c:v>
                </c:pt>
                <c:pt idx="28820">
                  <c:v>0.46812599999999999</c:v>
                </c:pt>
                <c:pt idx="28821">
                  <c:v>0.57064400000000004</c:v>
                </c:pt>
                <c:pt idx="28822">
                  <c:v>0.69320800000000005</c:v>
                </c:pt>
                <c:pt idx="28823">
                  <c:v>0.73122399999999999</c:v>
                </c:pt>
                <c:pt idx="28824">
                  <c:v>0.77165799999999996</c:v>
                </c:pt>
                <c:pt idx="28825">
                  <c:v>0.81521299999999997</c:v>
                </c:pt>
                <c:pt idx="28826">
                  <c:v>0.75224400000000002</c:v>
                </c:pt>
                <c:pt idx="28827">
                  <c:v>0.60266299999999995</c:v>
                </c:pt>
                <c:pt idx="28828">
                  <c:v>0.43240099999999998</c:v>
                </c:pt>
                <c:pt idx="28829">
                  <c:v>0.34141899999999997</c:v>
                </c:pt>
                <c:pt idx="28830">
                  <c:v>0.33293499999999998</c:v>
                </c:pt>
                <c:pt idx="28831">
                  <c:v>0.35745900000000003</c:v>
                </c:pt>
                <c:pt idx="28832">
                  <c:v>0.38999800000000001</c:v>
                </c:pt>
                <c:pt idx="28833">
                  <c:v>0.41033799999999998</c:v>
                </c:pt>
                <c:pt idx="28834">
                  <c:v>0.37938899999999998</c:v>
                </c:pt>
                <c:pt idx="28835">
                  <c:v>0.351692</c:v>
                </c:pt>
                <c:pt idx="28836">
                  <c:v>0.41788799999999998</c:v>
                </c:pt>
                <c:pt idx="28837">
                  <c:v>0.57677500000000004</c:v>
                </c:pt>
                <c:pt idx="28838">
                  <c:v>0.62093600000000004</c:v>
                </c:pt>
                <c:pt idx="28839">
                  <c:v>0.51468800000000003</c:v>
                </c:pt>
                <c:pt idx="28840">
                  <c:v>0.46829399999999999</c:v>
                </c:pt>
                <c:pt idx="28841">
                  <c:v>0.46311999999999998</c:v>
                </c:pt>
                <c:pt idx="28842">
                  <c:v>0.41406199999999999</c:v>
                </c:pt>
                <c:pt idx="28843">
                  <c:v>0.37101200000000001</c:v>
                </c:pt>
                <c:pt idx="28844">
                  <c:v>0.365809</c:v>
                </c:pt>
                <c:pt idx="28845">
                  <c:v>0.39146900000000001</c:v>
                </c:pt>
                <c:pt idx="28846">
                  <c:v>0.413132</c:v>
                </c:pt>
                <c:pt idx="28847">
                  <c:v>0.43289699999999998</c:v>
                </c:pt>
                <c:pt idx="28848">
                  <c:v>0.43117299999999997</c:v>
                </c:pt>
                <c:pt idx="28849">
                  <c:v>0.37190000000000001</c:v>
                </c:pt>
                <c:pt idx="28850">
                  <c:v>0.28719</c:v>
                </c:pt>
                <c:pt idx="28851">
                  <c:v>0.252355</c:v>
                </c:pt>
                <c:pt idx="28852">
                  <c:v>0.25983899999999999</c:v>
                </c:pt>
                <c:pt idx="28853">
                  <c:v>0.27819300000000002</c:v>
                </c:pt>
                <c:pt idx="28854">
                  <c:v>0.26302900000000001</c:v>
                </c:pt>
                <c:pt idx="28855">
                  <c:v>0.227739</c:v>
                </c:pt>
                <c:pt idx="28856">
                  <c:v>0.23650299999999999</c:v>
                </c:pt>
                <c:pt idx="28857">
                  <c:v>0.37427300000000002</c:v>
                </c:pt>
                <c:pt idx="28858">
                  <c:v>0.63171699999999997</c:v>
                </c:pt>
                <c:pt idx="28859">
                  <c:v>0.80773799999999996</c:v>
                </c:pt>
                <c:pt idx="28860">
                  <c:v>0.75763499999999995</c:v>
                </c:pt>
                <c:pt idx="28861">
                  <c:v>0.55786000000000002</c:v>
                </c:pt>
                <c:pt idx="28862">
                  <c:v>0.365394</c:v>
                </c:pt>
                <c:pt idx="28863">
                  <c:v>0.27112999999999998</c:v>
                </c:pt>
                <c:pt idx="28864">
                  <c:v>0.27531899999999998</c:v>
                </c:pt>
                <c:pt idx="28865">
                  <c:v>0.32387899999999997</c:v>
                </c:pt>
                <c:pt idx="28866">
                  <c:v>0.37682300000000002</c:v>
                </c:pt>
                <c:pt idx="28867">
                  <c:v>0.371668</c:v>
                </c:pt>
                <c:pt idx="28868">
                  <c:v>0.32129099999999999</c:v>
                </c:pt>
                <c:pt idx="28869">
                  <c:v>0.51378100000000004</c:v>
                </c:pt>
                <c:pt idx="28870">
                  <c:v>0.26714599999999999</c:v>
                </c:pt>
                <c:pt idx="28871">
                  <c:v>0.64960799999999996</c:v>
                </c:pt>
                <c:pt idx="28872">
                  <c:v>0.29452699999999998</c:v>
                </c:pt>
                <c:pt idx="28873">
                  <c:v>0.65134400000000003</c:v>
                </c:pt>
                <c:pt idx="28874">
                  <c:v>0.395403</c:v>
                </c:pt>
                <c:pt idx="28875">
                  <c:v>0.695245</c:v>
                </c:pt>
                <c:pt idx="28876">
                  <c:v>0.83975</c:v>
                </c:pt>
                <c:pt idx="28877">
                  <c:v>0.80040299999999998</c:v>
                </c:pt>
                <c:pt idx="28878">
                  <c:v>0.64195800000000003</c:v>
                </c:pt>
                <c:pt idx="28879">
                  <c:v>0.50544500000000003</c:v>
                </c:pt>
                <c:pt idx="28880">
                  <c:v>0.36313499999999999</c:v>
                </c:pt>
                <c:pt idx="28881">
                  <c:v>0.26130799999999998</c:v>
                </c:pt>
                <c:pt idx="28882">
                  <c:v>0.22781999999999999</c:v>
                </c:pt>
                <c:pt idx="28883">
                  <c:v>0.274343</c:v>
                </c:pt>
                <c:pt idx="28884">
                  <c:v>0.36091400000000001</c:v>
                </c:pt>
                <c:pt idx="28885">
                  <c:v>0.47399400000000003</c:v>
                </c:pt>
                <c:pt idx="28886">
                  <c:v>0.67839799999999995</c:v>
                </c:pt>
                <c:pt idx="28887">
                  <c:v>0.84673200000000004</c:v>
                </c:pt>
                <c:pt idx="28888">
                  <c:v>0.847051</c:v>
                </c:pt>
                <c:pt idx="28889">
                  <c:v>0.81639899999999999</c:v>
                </c:pt>
                <c:pt idx="28890">
                  <c:v>0.80630500000000005</c:v>
                </c:pt>
                <c:pt idx="28891">
                  <c:v>0.77288299999999999</c:v>
                </c:pt>
                <c:pt idx="28892">
                  <c:v>0.70906999999999998</c:v>
                </c:pt>
                <c:pt idx="28893">
                  <c:v>0.77541000000000004</c:v>
                </c:pt>
                <c:pt idx="28894">
                  <c:v>1.0959300000000001</c:v>
                </c:pt>
                <c:pt idx="28895">
                  <c:v>1.45685</c:v>
                </c:pt>
                <c:pt idx="28896">
                  <c:v>1.5222199999999999</c:v>
                </c:pt>
                <c:pt idx="28897">
                  <c:v>1.3320399999999999</c:v>
                </c:pt>
                <c:pt idx="28898">
                  <c:v>1.17089</c:v>
                </c:pt>
                <c:pt idx="28899">
                  <c:v>1.1006100000000001</c:v>
                </c:pt>
                <c:pt idx="28900">
                  <c:v>0.96967499999999995</c:v>
                </c:pt>
                <c:pt idx="28901">
                  <c:v>0.76343399999999995</c:v>
                </c:pt>
                <c:pt idx="28902">
                  <c:v>0.626363</c:v>
                </c:pt>
                <c:pt idx="28903">
                  <c:v>0.49797400000000003</c:v>
                </c:pt>
                <c:pt idx="28904">
                  <c:v>0.33926200000000001</c:v>
                </c:pt>
                <c:pt idx="28905">
                  <c:v>0.26153900000000002</c:v>
                </c:pt>
                <c:pt idx="28906">
                  <c:v>0.21621099999999999</c:v>
                </c:pt>
                <c:pt idx="28907">
                  <c:v>0.17460700000000001</c:v>
                </c:pt>
                <c:pt idx="28908">
                  <c:v>0.15648699999999999</c:v>
                </c:pt>
                <c:pt idx="28909">
                  <c:v>0.201459</c:v>
                </c:pt>
                <c:pt idx="28910">
                  <c:v>0.44217000000000001</c:v>
                </c:pt>
                <c:pt idx="28911">
                  <c:v>0.92568399999999995</c:v>
                </c:pt>
                <c:pt idx="28912">
                  <c:v>1.19533</c:v>
                </c:pt>
                <c:pt idx="28913">
                  <c:v>0.90161599999999997</c:v>
                </c:pt>
                <c:pt idx="28914">
                  <c:v>0.51291900000000001</c:v>
                </c:pt>
                <c:pt idx="28915">
                  <c:v>0.31420700000000001</c:v>
                </c:pt>
                <c:pt idx="28916">
                  <c:v>0.30363499999999999</c:v>
                </c:pt>
                <c:pt idx="28917">
                  <c:v>0.45092100000000002</c:v>
                </c:pt>
                <c:pt idx="28918">
                  <c:v>0.63766500000000004</c:v>
                </c:pt>
                <c:pt idx="28919">
                  <c:v>0.72870400000000002</c:v>
                </c:pt>
                <c:pt idx="28920">
                  <c:v>0.75710999999999995</c:v>
                </c:pt>
                <c:pt idx="28921">
                  <c:v>0.76061000000000001</c:v>
                </c:pt>
                <c:pt idx="28922">
                  <c:v>0.66705499999999995</c:v>
                </c:pt>
                <c:pt idx="28923">
                  <c:v>0.47172500000000001</c:v>
                </c:pt>
                <c:pt idx="28924">
                  <c:v>0.32462800000000003</c:v>
                </c:pt>
                <c:pt idx="28925">
                  <c:v>0.27726200000000001</c:v>
                </c:pt>
                <c:pt idx="28926">
                  <c:v>0.29230499999999998</c:v>
                </c:pt>
                <c:pt idx="28927">
                  <c:v>0.33780700000000002</c:v>
                </c:pt>
                <c:pt idx="28928">
                  <c:v>0.368004</c:v>
                </c:pt>
                <c:pt idx="28929">
                  <c:v>0.36302200000000001</c:v>
                </c:pt>
                <c:pt idx="28930">
                  <c:v>0.35292800000000002</c:v>
                </c:pt>
                <c:pt idx="28931">
                  <c:v>0.35841899999999999</c:v>
                </c:pt>
                <c:pt idx="28932">
                  <c:v>0.39125599999999999</c:v>
                </c:pt>
                <c:pt idx="28933">
                  <c:v>0.39329799999999998</c:v>
                </c:pt>
                <c:pt idx="28934">
                  <c:v>0.38713500000000001</c:v>
                </c:pt>
                <c:pt idx="28935">
                  <c:v>0.400476</c:v>
                </c:pt>
                <c:pt idx="28936">
                  <c:v>0.40867900000000001</c:v>
                </c:pt>
                <c:pt idx="28937">
                  <c:v>0.48082399999999997</c:v>
                </c:pt>
                <c:pt idx="28938">
                  <c:v>0.60171799999999998</c:v>
                </c:pt>
                <c:pt idx="28939">
                  <c:v>0.626058</c:v>
                </c:pt>
                <c:pt idx="28940">
                  <c:v>0.52212599999999998</c:v>
                </c:pt>
                <c:pt idx="28941">
                  <c:v>0.37776799999999999</c:v>
                </c:pt>
                <c:pt idx="28942">
                  <c:v>0.30438300000000001</c:v>
                </c:pt>
                <c:pt idx="28943">
                  <c:v>0.32503700000000002</c:v>
                </c:pt>
                <c:pt idx="28944">
                  <c:v>0.42699100000000001</c:v>
                </c:pt>
                <c:pt idx="28945">
                  <c:v>0.61701399999999995</c:v>
                </c:pt>
                <c:pt idx="28946">
                  <c:v>0.73849900000000002</c:v>
                </c:pt>
                <c:pt idx="28947">
                  <c:v>0.63228700000000004</c:v>
                </c:pt>
                <c:pt idx="28948">
                  <c:v>0.49548900000000001</c:v>
                </c:pt>
                <c:pt idx="28949">
                  <c:v>0.43245800000000001</c:v>
                </c:pt>
                <c:pt idx="28950">
                  <c:v>0.444382</c:v>
                </c:pt>
                <c:pt idx="28951">
                  <c:v>0.46033400000000002</c:v>
                </c:pt>
                <c:pt idx="28952">
                  <c:v>0.46114699999999997</c:v>
                </c:pt>
                <c:pt idx="28953">
                  <c:v>0.43707400000000002</c:v>
                </c:pt>
                <c:pt idx="28954">
                  <c:v>0.38551600000000003</c:v>
                </c:pt>
                <c:pt idx="28955">
                  <c:v>0.40601100000000001</c:v>
                </c:pt>
                <c:pt idx="28956">
                  <c:v>0.52934099999999995</c:v>
                </c:pt>
                <c:pt idx="28957">
                  <c:v>0.64846800000000004</c:v>
                </c:pt>
                <c:pt idx="28958">
                  <c:v>0.65803500000000004</c:v>
                </c:pt>
                <c:pt idx="28959">
                  <c:v>0.63196399999999997</c:v>
                </c:pt>
                <c:pt idx="28960">
                  <c:v>0.71791799999999995</c:v>
                </c:pt>
                <c:pt idx="28961">
                  <c:v>0.78807000000000005</c:v>
                </c:pt>
                <c:pt idx="28962">
                  <c:v>0.71517299999999995</c:v>
                </c:pt>
                <c:pt idx="28963">
                  <c:v>0.65322999999999998</c:v>
                </c:pt>
                <c:pt idx="28964">
                  <c:v>0.68865200000000004</c:v>
                </c:pt>
                <c:pt idx="28965">
                  <c:v>0.78053300000000003</c:v>
                </c:pt>
                <c:pt idx="28966">
                  <c:v>0.84404599999999996</c:v>
                </c:pt>
                <c:pt idx="28967">
                  <c:v>0.78335100000000002</c:v>
                </c:pt>
                <c:pt idx="28968">
                  <c:v>0.65153899999999998</c:v>
                </c:pt>
                <c:pt idx="28969">
                  <c:v>0.526119</c:v>
                </c:pt>
                <c:pt idx="28970">
                  <c:v>0.48417199999999999</c:v>
                </c:pt>
                <c:pt idx="28971">
                  <c:v>0.44952300000000001</c:v>
                </c:pt>
                <c:pt idx="28972">
                  <c:v>0.39151599999999998</c:v>
                </c:pt>
                <c:pt idx="28973">
                  <c:v>0.41465800000000003</c:v>
                </c:pt>
                <c:pt idx="28974">
                  <c:v>0.55598800000000004</c:v>
                </c:pt>
                <c:pt idx="28975">
                  <c:v>0.613097</c:v>
                </c:pt>
                <c:pt idx="28976">
                  <c:v>0.493064</c:v>
                </c:pt>
                <c:pt idx="28977">
                  <c:v>0.36806800000000001</c:v>
                </c:pt>
                <c:pt idx="28978">
                  <c:v>0.31717800000000002</c:v>
                </c:pt>
                <c:pt idx="28979">
                  <c:v>0.33307399999999998</c:v>
                </c:pt>
                <c:pt idx="28980">
                  <c:v>0.339646</c:v>
                </c:pt>
                <c:pt idx="28981">
                  <c:v>0.30785600000000002</c:v>
                </c:pt>
                <c:pt idx="28982">
                  <c:v>0.30105599999999999</c:v>
                </c:pt>
                <c:pt idx="28983">
                  <c:v>0.345142</c:v>
                </c:pt>
                <c:pt idx="28984">
                  <c:v>0.53238200000000002</c:v>
                </c:pt>
                <c:pt idx="28985">
                  <c:v>0.95365699999999998</c:v>
                </c:pt>
                <c:pt idx="28986">
                  <c:v>1.3573200000000001</c:v>
                </c:pt>
                <c:pt idx="28987">
                  <c:v>1.42828</c:v>
                </c:pt>
                <c:pt idx="28988">
                  <c:v>1.27861</c:v>
                </c:pt>
                <c:pt idx="28989">
                  <c:v>1.0482899999999999</c:v>
                </c:pt>
                <c:pt idx="28990">
                  <c:v>0.82617099999999999</c:v>
                </c:pt>
                <c:pt idx="28991">
                  <c:v>0.668211</c:v>
                </c:pt>
                <c:pt idx="28992">
                  <c:v>0.64790599999999998</c:v>
                </c:pt>
                <c:pt idx="28993">
                  <c:v>0.73962399999999995</c:v>
                </c:pt>
                <c:pt idx="28994">
                  <c:v>0.80416200000000004</c:v>
                </c:pt>
                <c:pt idx="28995">
                  <c:v>0.82004699999999997</c:v>
                </c:pt>
                <c:pt idx="28996">
                  <c:v>0.71877500000000005</c:v>
                </c:pt>
                <c:pt idx="28997">
                  <c:v>0.52271299999999998</c:v>
                </c:pt>
                <c:pt idx="28998">
                  <c:v>0.42368400000000001</c:v>
                </c:pt>
                <c:pt idx="28999">
                  <c:v>0.400949</c:v>
                </c:pt>
                <c:pt idx="29000">
                  <c:v>0.41818699999999998</c:v>
                </c:pt>
                <c:pt idx="29001">
                  <c:v>0.49172300000000002</c:v>
                </c:pt>
                <c:pt idx="29002">
                  <c:v>0.59901000000000004</c:v>
                </c:pt>
                <c:pt idx="29003">
                  <c:v>0.63537699999999997</c:v>
                </c:pt>
                <c:pt idx="29004">
                  <c:v>0.58386899999999997</c:v>
                </c:pt>
                <c:pt idx="29005">
                  <c:v>0.53090800000000005</c:v>
                </c:pt>
                <c:pt idx="29006">
                  <c:v>0.49417</c:v>
                </c:pt>
                <c:pt idx="29007">
                  <c:v>0.51183699999999999</c:v>
                </c:pt>
                <c:pt idx="29008">
                  <c:v>0.503162</c:v>
                </c:pt>
                <c:pt idx="29009">
                  <c:v>0.44820199999999999</c:v>
                </c:pt>
                <c:pt idx="29010">
                  <c:v>0.40561900000000001</c:v>
                </c:pt>
                <c:pt idx="29011">
                  <c:v>0.41336800000000001</c:v>
                </c:pt>
                <c:pt idx="29012">
                  <c:v>0.52937100000000004</c:v>
                </c:pt>
                <c:pt idx="29013">
                  <c:v>0.68526100000000001</c:v>
                </c:pt>
                <c:pt idx="29014">
                  <c:v>0.72250300000000001</c:v>
                </c:pt>
                <c:pt idx="29015">
                  <c:v>0.62901899999999999</c:v>
                </c:pt>
                <c:pt idx="29016">
                  <c:v>0.51249</c:v>
                </c:pt>
                <c:pt idx="29017">
                  <c:v>0.50285100000000005</c:v>
                </c:pt>
                <c:pt idx="29018">
                  <c:v>0.61351999999999995</c:v>
                </c:pt>
                <c:pt idx="29019">
                  <c:v>0.72026400000000002</c:v>
                </c:pt>
                <c:pt idx="29020">
                  <c:v>0.84622200000000003</c:v>
                </c:pt>
                <c:pt idx="29021">
                  <c:v>0.98846000000000001</c:v>
                </c:pt>
                <c:pt idx="29022">
                  <c:v>1.0055499999999999</c:v>
                </c:pt>
                <c:pt idx="29023">
                  <c:v>0.82377100000000003</c:v>
                </c:pt>
                <c:pt idx="29024">
                  <c:v>0.56692399999999998</c:v>
                </c:pt>
                <c:pt idx="29025">
                  <c:v>0.37958199999999997</c:v>
                </c:pt>
                <c:pt idx="29026">
                  <c:v>0.29131200000000002</c:v>
                </c:pt>
                <c:pt idx="29027">
                  <c:v>0.32593299999999997</c:v>
                </c:pt>
                <c:pt idx="29028">
                  <c:v>0.50572399999999995</c:v>
                </c:pt>
                <c:pt idx="29029">
                  <c:v>0.74330499999999999</c:v>
                </c:pt>
                <c:pt idx="29030">
                  <c:v>0.79484299999999997</c:v>
                </c:pt>
                <c:pt idx="29031">
                  <c:v>0.63113900000000001</c:v>
                </c:pt>
                <c:pt idx="29032">
                  <c:v>0.496004</c:v>
                </c:pt>
                <c:pt idx="29033">
                  <c:v>0.46858300000000003</c:v>
                </c:pt>
                <c:pt idx="29034">
                  <c:v>0.53091600000000005</c:v>
                </c:pt>
                <c:pt idx="29035">
                  <c:v>0.58918499999999996</c:v>
                </c:pt>
                <c:pt idx="29036">
                  <c:v>0.56602399999999997</c:v>
                </c:pt>
                <c:pt idx="29037">
                  <c:v>0.52207300000000001</c:v>
                </c:pt>
                <c:pt idx="29038">
                  <c:v>0.49845200000000001</c:v>
                </c:pt>
                <c:pt idx="29039">
                  <c:v>0.42633799999999999</c:v>
                </c:pt>
                <c:pt idx="29040">
                  <c:v>0.305954</c:v>
                </c:pt>
                <c:pt idx="29041">
                  <c:v>0.23857999999999999</c:v>
                </c:pt>
                <c:pt idx="29042">
                  <c:v>0.25506299999999998</c:v>
                </c:pt>
                <c:pt idx="29043">
                  <c:v>0.325021</c:v>
                </c:pt>
                <c:pt idx="29044">
                  <c:v>0.44199100000000002</c:v>
                </c:pt>
                <c:pt idx="29045">
                  <c:v>0.56971300000000002</c:v>
                </c:pt>
                <c:pt idx="29046">
                  <c:v>0.57013499999999995</c:v>
                </c:pt>
                <c:pt idx="29047">
                  <c:v>0.43985600000000002</c:v>
                </c:pt>
                <c:pt idx="29048">
                  <c:v>0.31792599999999999</c:v>
                </c:pt>
                <c:pt idx="29049">
                  <c:v>0.25691000000000003</c:v>
                </c:pt>
                <c:pt idx="29050">
                  <c:v>0.242508</c:v>
                </c:pt>
                <c:pt idx="29051">
                  <c:v>0.25627</c:v>
                </c:pt>
                <c:pt idx="29052">
                  <c:v>0.26217800000000002</c:v>
                </c:pt>
                <c:pt idx="29053">
                  <c:v>0.25361299999999998</c:v>
                </c:pt>
                <c:pt idx="29054">
                  <c:v>0.29046699999999998</c:v>
                </c:pt>
                <c:pt idx="29055">
                  <c:v>0.33723199999999998</c:v>
                </c:pt>
                <c:pt idx="29056">
                  <c:v>0.32146000000000002</c:v>
                </c:pt>
                <c:pt idx="29057">
                  <c:v>0.27947100000000002</c:v>
                </c:pt>
                <c:pt idx="29058">
                  <c:v>0.27355200000000002</c:v>
                </c:pt>
                <c:pt idx="29059">
                  <c:v>0.29604399999999997</c:v>
                </c:pt>
                <c:pt idx="29060">
                  <c:v>0.32943099999999997</c:v>
                </c:pt>
                <c:pt idx="29061">
                  <c:v>0.34926699999999999</c:v>
                </c:pt>
                <c:pt idx="29062">
                  <c:v>0.30951600000000001</c:v>
                </c:pt>
                <c:pt idx="29063">
                  <c:v>0.25722600000000001</c:v>
                </c:pt>
                <c:pt idx="29064">
                  <c:v>0.249969</c:v>
                </c:pt>
                <c:pt idx="29065">
                  <c:v>0.30161100000000002</c:v>
                </c:pt>
                <c:pt idx="29066">
                  <c:v>0.369807</c:v>
                </c:pt>
                <c:pt idx="29067">
                  <c:v>0.38213900000000001</c:v>
                </c:pt>
                <c:pt idx="29068">
                  <c:v>0.34531200000000001</c:v>
                </c:pt>
                <c:pt idx="29069">
                  <c:v>0.38403199999999998</c:v>
                </c:pt>
                <c:pt idx="29070">
                  <c:v>0.49966699999999997</c:v>
                </c:pt>
                <c:pt idx="29071">
                  <c:v>0.56834099999999999</c:v>
                </c:pt>
                <c:pt idx="29072">
                  <c:v>0.56605499999999997</c:v>
                </c:pt>
                <c:pt idx="29073">
                  <c:v>0.59903499999999998</c:v>
                </c:pt>
                <c:pt idx="29074">
                  <c:v>0.575901</c:v>
                </c:pt>
                <c:pt idx="29075">
                  <c:v>0.51967300000000005</c:v>
                </c:pt>
                <c:pt idx="29076">
                  <c:v>0.48260599999999998</c:v>
                </c:pt>
                <c:pt idx="29077">
                  <c:v>0.41501399999999999</c:v>
                </c:pt>
                <c:pt idx="29078">
                  <c:v>0.35241699999999998</c:v>
                </c:pt>
                <c:pt idx="29079">
                  <c:v>0.30504700000000001</c:v>
                </c:pt>
                <c:pt idx="29080">
                  <c:v>0.26143499999999997</c:v>
                </c:pt>
                <c:pt idx="29081">
                  <c:v>0.23697799999999999</c:v>
                </c:pt>
                <c:pt idx="29082">
                  <c:v>0.242004</c:v>
                </c:pt>
                <c:pt idx="29083">
                  <c:v>0.239229</c:v>
                </c:pt>
                <c:pt idx="29084">
                  <c:v>0.21119499999999999</c:v>
                </c:pt>
                <c:pt idx="29085">
                  <c:v>0.21476799999999999</c:v>
                </c:pt>
                <c:pt idx="29086">
                  <c:v>0.26184600000000002</c:v>
                </c:pt>
                <c:pt idx="29087">
                  <c:v>0.301707</c:v>
                </c:pt>
                <c:pt idx="29088">
                  <c:v>0.30927300000000002</c:v>
                </c:pt>
                <c:pt idx="29089">
                  <c:v>0.36842999999999998</c:v>
                </c:pt>
                <c:pt idx="29090">
                  <c:v>0.53868199999999999</c:v>
                </c:pt>
                <c:pt idx="29091">
                  <c:v>0.69925400000000004</c:v>
                </c:pt>
                <c:pt idx="29092">
                  <c:v>0.67826399999999998</c:v>
                </c:pt>
                <c:pt idx="29093">
                  <c:v>0.52063700000000002</c:v>
                </c:pt>
                <c:pt idx="29094">
                  <c:v>0.42362</c:v>
                </c:pt>
                <c:pt idx="29095">
                  <c:v>0.42211399999999999</c:v>
                </c:pt>
                <c:pt idx="29096">
                  <c:v>0.432037</c:v>
                </c:pt>
                <c:pt idx="29097">
                  <c:v>0.37670199999999998</c:v>
                </c:pt>
                <c:pt idx="29098">
                  <c:v>0.29456500000000002</c:v>
                </c:pt>
                <c:pt idx="29099">
                  <c:v>0.23221700000000001</c:v>
                </c:pt>
                <c:pt idx="29100">
                  <c:v>0.200351</c:v>
                </c:pt>
                <c:pt idx="29101">
                  <c:v>0.197963</c:v>
                </c:pt>
                <c:pt idx="29102">
                  <c:v>0.21828900000000001</c:v>
                </c:pt>
                <c:pt idx="29103">
                  <c:v>0.25319999999999998</c:v>
                </c:pt>
                <c:pt idx="29104">
                  <c:v>0.31693199999999999</c:v>
                </c:pt>
                <c:pt idx="29105">
                  <c:v>0.39731499999999997</c:v>
                </c:pt>
                <c:pt idx="29106">
                  <c:v>0.42857899999999999</c:v>
                </c:pt>
                <c:pt idx="29107">
                  <c:v>0.36587199999999998</c:v>
                </c:pt>
                <c:pt idx="29108">
                  <c:v>0.24968000000000001</c:v>
                </c:pt>
                <c:pt idx="29109">
                  <c:v>0.17708499999999999</c:v>
                </c:pt>
                <c:pt idx="29110">
                  <c:v>0.17630899999999999</c:v>
                </c:pt>
                <c:pt idx="29111">
                  <c:v>0.264654</c:v>
                </c:pt>
                <c:pt idx="29112">
                  <c:v>0.41879100000000002</c:v>
                </c:pt>
                <c:pt idx="29113">
                  <c:v>0.51694200000000001</c:v>
                </c:pt>
                <c:pt idx="29114">
                  <c:v>0.56242000000000003</c:v>
                </c:pt>
                <c:pt idx="29115">
                  <c:v>0.67067100000000002</c:v>
                </c:pt>
                <c:pt idx="29116">
                  <c:v>0.69871300000000003</c:v>
                </c:pt>
                <c:pt idx="29117">
                  <c:v>0.62370800000000004</c:v>
                </c:pt>
                <c:pt idx="29118">
                  <c:v>0.59647600000000001</c:v>
                </c:pt>
                <c:pt idx="29119">
                  <c:v>0.65774200000000005</c:v>
                </c:pt>
                <c:pt idx="29120">
                  <c:v>0.72800699999999996</c:v>
                </c:pt>
                <c:pt idx="29121">
                  <c:v>0.61021499999999995</c:v>
                </c:pt>
                <c:pt idx="29122">
                  <c:v>0.42300199999999999</c:v>
                </c:pt>
                <c:pt idx="29123">
                  <c:v>0.37282300000000002</c:v>
                </c:pt>
                <c:pt idx="29124">
                  <c:v>0.44324799999999998</c:v>
                </c:pt>
                <c:pt idx="29125">
                  <c:v>0.54596299999999998</c:v>
                </c:pt>
                <c:pt idx="29126">
                  <c:v>0.63717999999999997</c:v>
                </c:pt>
                <c:pt idx="29127">
                  <c:v>0.69808000000000003</c:v>
                </c:pt>
                <c:pt idx="29128">
                  <c:v>0.66925299999999999</c:v>
                </c:pt>
                <c:pt idx="29129">
                  <c:v>0.55251799999999995</c:v>
                </c:pt>
                <c:pt idx="29130">
                  <c:v>0.46126899999999998</c:v>
                </c:pt>
                <c:pt idx="29131">
                  <c:v>0.50686699999999996</c:v>
                </c:pt>
                <c:pt idx="29132">
                  <c:v>0.592005</c:v>
                </c:pt>
                <c:pt idx="29133">
                  <c:v>0.62905500000000003</c:v>
                </c:pt>
                <c:pt idx="29134">
                  <c:v>0.66081299999999998</c:v>
                </c:pt>
                <c:pt idx="29135">
                  <c:v>0.65337400000000001</c:v>
                </c:pt>
                <c:pt idx="29136">
                  <c:v>0.57440899999999995</c:v>
                </c:pt>
                <c:pt idx="29137">
                  <c:v>0.60195699999999996</c:v>
                </c:pt>
                <c:pt idx="29138">
                  <c:v>0.87561599999999995</c:v>
                </c:pt>
                <c:pt idx="29139">
                  <c:v>1.15239</c:v>
                </c:pt>
                <c:pt idx="29140">
                  <c:v>1.0307599999999999</c:v>
                </c:pt>
                <c:pt idx="29141">
                  <c:v>0.71505200000000002</c:v>
                </c:pt>
                <c:pt idx="29142">
                  <c:v>0.48301500000000003</c:v>
                </c:pt>
                <c:pt idx="29143">
                  <c:v>0.37645699999999999</c:v>
                </c:pt>
                <c:pt idx="29144">
                  <c:v>0.39521800000000001</c:v>
                </c:pt>
                <c:pt idx="29145">
                  <c:v>0.45430300000000001</c:v>
                </c:pt>
                <c:pt idx="29146">
                  <c:v>0.49543399999999999</c:v>
                </c:pt>
                <c:pt idx="29147">
                  <c:v>0.56755699999999998</c:v>
                </c:pt>
                <c:pt idx="29148">
                  <c:v>0.63507100000000005</c:v>
                </c:pt>
                <c:pt idx="29149">
                  <c:v>0.66520100000000004</c:v>
                </c:pt>
                <c:pt idx="29150">
                  <c:v>0.68448299999999995</c:v>
                </c:pt>
                <c:pt idx="29151">
                  <c:v>0.67028900000000002</c:v>
                </c:pt>
                <c:pt idx="29152">
                  <c:v>0.59914699999999999</c:v>
                </c:pt>
                <c:pt idx="29153">
                  <c:v>0.539744</c:v>
                </c:pt>
                <c:pt idx="29154">
                  <c:v>0.456397</c:v>
                </c:pt>
                <c:pt idx="29155">
                  <c:v>0.39101799999999998</c:v>
                </c:pt>
                <c:pt idx="29156">
                  <c:v>0.40390100000000001</c:v>
                </c:pt>
                <c:pt idx="29157">
                  <c:v>0.43932500000000002</c:v>
                </c:pt>
                <c:pt idx="29158">
                  <c:v>0.50414300000000001</c:v>
                </c:pt>
                <c:pt idx="29159">
                  <c:v>0.60535000000000005</c:v>
                </c:pt>
                <c:pt idx="29160">
                  <c:v>0.57804500000000003</c:v>
                </c:pt>
                <c:pt idx="29161">
                  <c:v>0.45177899999999999</c:v>
                </c:pt>
                <c:pt idx="29162">
                  <c:v>0.347522</c:v>
                </c:pt>
                <c:pt idx="29163">
                  <c:v>0.30923099999999998</c:v>
                </c:pt>
                <c:pt idx="29164">
                  <c:v>0.324847</c:v>
                </c:pt>
                <c:pt idx="29165">
                  <c:v>0.35990899999999998</c:v>
                </c:pt>
                <c:pt idx="29166">
                  <c:v>0.39613700000000002</c:v>
                </c:pt>
                <c:pt idx="29167">
                  <c:v>0.44537900000000002</c:v>
                </c:pt>
                <c:pt idx="29168">
                  <c:v>0.51092000000000004</c:v>
                </c:pt>
                <c:pt idx="29169">
                  <c:v>0.54256199999999999</c:v>
                </c:pt>
                <c:pt idx="29170">
                  <c:v>0.52647600000000006</c:v>
                </c:pt>
                <c:pt idx="29171">
                  <c:v>0.43321100000000001</c:v>
                </c:pt>
                <c:pt idx="29172">
                  <c:v>0.32854699999999998</c:v>
                </c:pt>
                <c:pt idx="29173">
                  <c:v>0.330627</c:v>
                </c:pt>
                <c:pt idx="29174">
                  <c:v>0.39845700000000001</c:v>
                </c:pt>
                <c:pt idx="29175">
                  <c:v>0.41601199999999999</c:v>
                </c:pt>
                <c:pt idx="29176">
                  <c:v>0.37473699999999999</c:v>
                </c:pt>
                <c:pt idx="29177">
                  <c:v>0.32823000000000002</c:v>
                </c:pt>
                <c:pt idx="29178">
                  <c:v>0.29079199999999999</c:v>
                </c:pt>
                <c:pt idx="29179">
                  <c:v>0.25006099999999998</c:v>
                </c:pt>
                <c:pt idx="29180">
                  <c:v>0.22681799999999999</c:v>
                </c:pt>
                <c:pt idx="29181">
                  <c:v>0.28015899999999999</c:v>
                </c:pt>
                <c:pt idx="29182">
                  <c:v>0.45001200000000002</c:v>
                </c:pt>
                <c:pt idx="29183">
                  <c:v>0.61070100000000005</c:v>
                </c:pt>
                <c:pt idx="29184">
                  <c:v>0.60651100000000002</c:v>
                </c:pt>
                <c:pt idx="29185">
                  <c:v>0.53133799999999998</c:v>
                </c:pt>
                <c:pt idx="29186">
                  <c:v>0.48337200000000002</c:v>
                </c:pt>
                <c:pt idx="29187">
                  <c:v>0.46122000000000002</c:v>
                </c:pt>
                <c:pt idx="29188">
                  <c:v>0.41567799999999999</c:v>
                </c:pt>
                <c:pt idx="29189">
                  <c:v>0.37491099999999999</c:v>
                </c:pt>
                <c:pt idx="29190">
                  <c:v>0.39959</c:v>
                </c:pt>
                <c:pt idx="29191">
                  <c:v>0.41149200000000002</c:v>
                </c:pt>
                <c:pt idx="29192">
                  <c:v>0.38136900000000001</c:v>
                </c:pt>
                <c:pt idx="29193">
                  <c:v>0.45910200000000001</c:v>
                </c:pt>
                <c:pt idx="29194">
                  <c:v>0.63110599999999994</c:v>
                </c:pt>
                <c:pt idx="29195">
                  <c:v>0.80434000000000005</c:v>
                </c:pt>
                <c:pt idx="29196">
                  <c:v>0.85938700000000001</c:v>
                </c:pt>
                <c:pt idx="29197">
                  <c:v>0.70851600000000003</c:v>
                </c:pt>
                <c:pt idx="29198">
                  <c:v>0.50381100000000001</c:v>
                </c:pt>
                <c:pt idx="29199">
                  <c:v>0.474157</c:v>
                </c:pt>
                <c:pt idx="29200">
                  <c:v>0.66570300000000004</c:v>
                </c:pt>
                <c:pt idx="29201">
                  <c:v>1.0373699999999999</c:v>
                </c:pt>
                <c:pt idx="29202">
                  <c:v>1.4018200000000001</c:v>
                </c:pt>
                <c:pt idx="29203">
                  <c:v>1.4051800000000001</c:v>
                </c:pt>
                <c:pt idx="29204">
                  <c:v>1.0425199999999999</c:v>
                </c:pt>
                <c:pt idx="29205">
                  <c:v>0.70408099999999996</c:v>
                </c:pt>
                <c:pt idx="29206">
                  <c:v>0.51401799999999997</c:v>
                </c:pt>
                <c:pt idx="29207">
                  <c:v>0.474939</c:v>
                </c:pt>
                <c:pt idx="29208">
                  <c:v>0.59903499999999998</c:v>
                </c:pt>
                <c:pt idx="29209">
                  <c:v>0.70373300000000005</c:v>
                </c:pt>
                <c:pt idx="29210">
                  <c:v>0.647698</c:v>
                </c:pt>
                <c:pt idx="29211">
                  <c:v>0.53043300000000004</c:v>
                </c:pt>
                <c:pt idx="29212">
                  <c:v>0.42887900000000001</c:v>
                </c:pt>
                <c:pt idx="29213">
                  <c:v>0.39691399999999999</c:v>
                </c:pt>
                <c:pt idx="29214">
                  <c:v>0.42488999999999999</c:v>
                </c:pt>
                <c:pt idx="29215">
                  <c:v>0.44553700000000002</c:v>
                </c:pt>
                <c:pt idx="29216">
                  <c:v>0.41352800000000001</c:v>
                </c:pt>
                <c:pt idx="29217">
                  <c:v>0.37153599999999998</c:v>
                </c:pt>
                <c:pt idx="29218">
                  <c:v>0.33495900000000001</c:v>
                </c:pt>
                <c:pt idx="29219">
                  <c:v>0.30334800000000001</c:v>
                </c:pt>
                <c:pt idx="29220">
                  <c:v>0.27302999999999999</c:v>
                </c:pt>
                <c:pt idx="29221">
                  <c:v>0.26060299999999997</c:v>
                </c:pt>
                <c:pt idx="29222">
                  <c:v>0.28253299999999998</c:v>
                </c:pt>
                <c:pt idx="29223">
                  <c:v>0.29239700000000002</c:v>
                </c:pt>
                <c:pt idx="29224">
                  <c:v>0.25618000000000002</c:v>
                </c:pt>
                <c:pt idx="29225">
                  <c:v>0.21557200000000001</c:v>
                </c:pt>
                <c:pt idx="29226">
                  <c:v>0.20141600000000001</c:v>
                </c:pt>
                <c:pt idx="29227">
                  <c:v>0.224992</c:v>
                </c:pt>
                <c:pt idx="29228">
                  <c:v>0.28110299999999999</c:v>
                </c:pt>
                <c:pt idx="29229">
                  <c:v>0.31495400000000001</c:v>
                </c:pt>
                <c:pt idx="29230">
                  <c:v>0.31897399999999998</c:v>
                </c:pt>
                <c:pt idx="29231">
                  <c:v>0.367122</c:v>
                </c:pt>
                <c:pt idx="29232">
                  <c:v>0.42929400000000001</c:v>
                </c:pt>
                <c:pt idx="29233">
                  <c:v>0.49553999999999998</c:v>
                </c:pt>
                <c:pt idx="29234">
                  <c:v>0.65440100000000001</c:v>
                </c:pt>
                <c:pt idx="29235">
                  <c:v>0.71128499999999995</c:v>
                </c:pt>
                <c:pt idx="29236">
                  <c:v>0.54804699999999995</c:v>
                </c:pt>
                <c:pt idx="29237">
                  <c:v>0.43068499999999998</c:v>
                </c:pt>
                <c:pt idx="29238">
                  <c:v>0.41459000000000001</c:v>
                </c:pt>
                <c:pt idx="29239">
                  <c:v>0.39828400000000003</c:v>
                </c:pt>
                <c:pt idx="29240">
                  <c:v>0.370388</c:v>
                </c:pt>
                <c:pt idx="29241">
                  <c:v>0.35905199999999998</c:v>
                </c:pt>
                <c:pt idx="29242">
                  <c:v>0.35465000000000002</c:v>
                </c:pt>
                <c:pt idx="29243">
                  <c:v>0.33033800000000002</c:v>
                </c:pt>
                <c:pt idx="29244">
                  <c:v>0.27863900000000003</c:v>
                </c:pt>
                <c:pt idx="29245">
                  <c:v>0.238427</c:v>
                </c:pt>
                <c:pt idx="29246">
                  <c:v>0.208953</c:v>
                </c:pt>
                <c:pt idx="29247">
                  <c:v>0.19111900000000001</c:v>
                </c:pt>
                <c:pt idx="29248">
                  <c:v>0.18459900000000001</c:v>
                </c:pt>
                <c:pt idx="29249">
                  <c:v>0.19519900000000001</c:v>
                </c:pt>
                <c:pt idx="29250">
                  <c:v>0.21479500000000001</c:v>
                </c:pt>
                <c:pt idx="29251">
                  <c:v>0.24402499999999999</c:v>
                </c:pt>
                <c:pt idx="29252">
                  <c:v>0.32436599999999999</c:v>
                </c:pt>
                <c:pt idx="29253">
                  <c:v>0.48664800000000003</c:v>
                </c:pt>
                <c:pt idx="29254">
                  <c:v>0.68180499999999999</c:v>
                </c:pt>
                <c:pt idx="29255">
                  <c:v>0.77407700000000002</c:v>
                </c:pt>
                <c:pt idx="29256">
                  <c:v>0.70971600000000001</c:v>
                </c:pt>
                <c:pt idx="29257">
                  <c:v>0.64138399999999995</c:v>
                </c:pt>
                <c:pt idx="29258">
                  <c:v>0.68157800000000002</c:v>
                </c:pt>
                <c:pt idx="29259">
                  <c:v>0.824515</c:v>
                </c:pt>
                <c:pt idx="29260">
                  <c:v>0.90365300000000004</c:v>
                </c:pt>
                <c:pt idx="29261">
                  <c:v>0.80353200000000002</c:v>
                </c:pt>
                <c:pt idx="29262">
                  <c:v>0.69265699999999997</c:v>
                </c:pt>
                <c:pt idx="29263">
                  <c:v>0.64795499999999995</c:v>
                </c:pt>
                <c:pt idx="29264">
                  <c:v>0.65987300000000004</c:v>
                </c:pt>
                <c:pt idx="29265">
                  <c:v>0.70091400000000004</c:v>
                </c:pt>
                <c:pt idx="29266">
                  <c:v>0.77370700000000003</c:v>
                </c:pt>
                <c:pt idx="29267">
                  <c:v>0.81597900000000001</c:v>
                </c:pt>
                <c:pt idx="29268">
                  <c:v>0.78807300000000002</c:v>
                </c:pt>
                <c:pt idx="29269">
                  <c:v>0.69977100000000003</c:v>
                </c:pt>
                <c:pt idx="29270">
                  <c:v>0.61477199999999999</c:v>
                </c:pt>
                <c:pt idx="29271">
                  <c:v>0.61343199999999998</c:v>
                </c:pt>
                <c:pt idx="29272">
                  <c:v>0.71892800000000001</c:v>
                </c:pt>
                <c:pt idx="29273">
                  <c:v>0.85811300000000001</c:v>
                </c:pt>
                <c:pt idx="29274">
                  <c:v>0.91091599999999995</c:v>
                </c:pt>
                <c:pt idx="29275">
                  <c:v>0.87227600000000005</c:v>
                </c:pt>
                <c:pt idx="29276">
                  <c:v>0.92284900000000003</c:v>
                </c:pt>
                <c:pt idx="29277">
                  <c:v>0.95732899999999999</c:v>
                </c:pt>
                <c:pt idx="29278">
                  <c:v>0.91444700000000001</c:v>
                </c:pt>
                <c:pt idx="29279">
                  <c:v>0.87263400000000002</c:v>
                </c:pt>
                <c:pt idx="29280">
                  <c:v>0.83466200000000002</c:v>
                </c:pt>
                <c:pt idx="29281">
                  <c:v>0.94766399999999995</c:v>
                </c:pt>
                <c:pt idx="29282">
                  <c:v>1.0670500000000001</c:v>
                </c:pt>
                <c:pt idx="29283">
                  <c:v>1.05562</c:v>
                </c:pt>
                <c:pt idx="29284">
                  <c:v>1.02912</c:v>
                </c:pt>
                <c:pt idx="29285">
                  <c:v>0.96584800000000004</c:v>
                </c:pt>
                <c:pt idx="29286">
                  <c:v>0.81688400000000005</c:v>
                </c:pt>
                <c:pt idx="29287">
                  <c:v>0.69923599999999997</c:v>
                </c:pt>
                <c:pt idx="29288">
                  <c:v>0.77804499999999999</c:v>
                </c:pt>
                <c:pt idx="29289">
                  <c:v>0.97560199999999997</c:v>
                </c:pt>
                <c:pt idx="29290">
                  <c:v>0.96907600000000005</c:v>
                </c:pt>
                <c:pt idx="29291">
                  <c:v>0.76009099999999996</c:v>
                </c:pt>
                <c:pt idx="29292">
                  <c:v>0.60391499999999998</c:v>
                </c:pt>
                <c:pt idx="29293">
                  <c:v>0.56576499999999996</c:v>
                </c:pt>
                <c:pt idx="29294">
                  <c:v>0.58678600000000003</c:v>
                </c:pt>
                <c:pt idx="29295">
                  <c:v>0.56911</c:v>
                </c:pt>
                <c:pt idx="29296">
                  <c:v>0.51272600000000002</c:v>
                </c:pt>
                <c:pt idx="29297">
                  <c:v>0.48253699999999999</c:v>
                </c:pt>
                <c:pt idx="29298">
                  <c:v>0.47146399999999999</c:v>
                </c:pt>
                <c:pt idx="29299">
                  <c:v>0.44386599999999998</c:v>
                </c:pt>
                <c:pt idx="29300">
                  <c:v>0.39829900000000001</c:v>
                </c:pt>
                <c:pt idx="29301">
                  <c:v>0.41103699999999999</c:v>
                </c:pt>
                <c:pt idx="29302">
                  <c:v>0.42854100000000001</c:v>
                </c:pt>
                <c:pt idx="29303">
                  <c:v>0.35750199999999999</c:v>
                </c:pt>
                <c:pt idx="29304">
                  <c:v>0.27486100000000002</c:v>
                </c:pt>
                <c:pt idx="29305">
                  <c:v>0.25495600000000002</c:v>
                </c:pt>
                <c:pt idx="29306">
                  <c:v>0.29431600000000002</c:v>
                </c:pt>
                <c:pt idx="29307">
                  <c:v>0.40953200000000001</c:v>
                </c:pt>
                <c:pt idx="29308">
                  <c:v>0.57849499999999998</c:v>
                </c:pt>
                <c:pt idx="29309">
                  <c:v>0.721696</c:v>
                </c:pt>
                <c:pt idx="29310">
                  <c:v>0.79811100000000001</c:v>
                </c:pt>
                <c:pt idx="29311">
                  <c:v>0.81207799999999997</c:v>
                </c:pt>
                <c:pt idx="29312">
                  <c:v>0.754027</c:v>
                </c:pt>
                <c:pt idx="29313">
                  <c:v>0.74331000000000003</c:v>
                </c:pt>
                <c:pt idx="29314">
                  <c:v>0.77172600000000002</c:v>
                </c:pt>
                <c:pt idx="29315">
                  <c:v>0.84091899999999997</c:v>
                </c:pt>
                <c:pt idx="29316">
                  <c:v>1.0077400000000001</c:v>
                </c:pt>
                <c:pt idx="29317">
                  <c:v>1.0557799999999999</c:v>
                </c:pt>
                <c:pt idx="29318">
                  <c:v>0.93855500000000003</c:v>
                </c:pt>
                <c:pt idx="29319">
                  <c:v>0.89703999999999995</c:v>
                </c:pt>
                <c:pt idx="29320">
                  <c:v>1.0942099999999999</c:v>
                </c:pt>
                <c:pt idx="29321">
                  <c:v>1.3417300000000001</c:v>
                </c:pt>
                <c:pt idx="29322">
                  <c:v>1.3343400000000001</c:v>
                </c:pt>
                <c:pt idx="29323">
                  <c:v>1.02851</c:v>
                </c:pt>
                <c:pt idx="29324">
                  <c:v>0.79873099999999997</c:v>
                </c:pt>
                <c:pt idx="29325">
                  <c:v>0.78449400000000002</c:v>
                </c:pt>
                <c:pt idx="29326">
                  <c:v>0.88399300000000003</c:v>
                </c:pt>
                <c:pt idx="29327">
                  <c:v>0.93656200000000001</c:v>
                </c:pt>
                <c:pt idx="29328">
                  <c:v>0.83258900000000002</c:v>
                </c:pt>
                <c:pt idx="29329">
                  <c:v>0.815218</c:v>
                </c:pt>
                <c:pt idx="29330">
                  <c:v>0.897729</c:v>
                </c:pt>
                <c:pt idx="29331">
                  <c:v>0.86437600000000003</c:v>
                </c:pt>
                <c:pt idx="29332">
                  <c:v>0.73079300000000003</c:v>
                </c:pt>
                <c:pt idx="29333">
                  <c:v>0.61099199999999998</c:v>
                </c:pt>
                <c:pt idx="29334">
                  <c:v>0.59486499999999998</c:v>
                </c:pt>
                <c:pt idx="29335">
                  <c:v>0.692415</c:v>
                </c:pt>
                <c:pt idx="29336">
                  <c:v>0.87768900000000005</c:v>
                </c:pt>
                <c:pt idx="29337">
                  <c:v>0.92545999999999995</c:v>
                </c:pt>
                <c:pt idx="29338">
                  <c:v>0.76595899999999995</c:v>
                </c:pt>
                <c:pt idx="29339">
                  <c:v>0.68427499999999997</c:v>
                </c:pt>
                <c:pt idx="29340">
                  <c:v>0.68757199999999996</c:v>
                </c:pt>
                <c:pt idx="29341">
                  <c:v>0.71336100000000002</c:v>
                </c:pt>
                <c:pt idx="29342">
                  <c:v>0.77418900000000002</c:v>
                </c:pt>
                <c:pt idx="29343">
                  <c:v>0.735842</c:v>
                </c:pt>
                <c:pt idx="29344">
                  <c:v>0.53416699999999995</c:v>
                </c:pt>
                <c:pt idx="29345">
                  <c:v>0.42500700000000002</c:v>
                </c:pt>
                <c:pt idx="29346">
                  <c:v>0.40753200000000001</c:v>
                </c:pt>
                <c:pt idx="29347">
                  <c:v>0.40580300000000002</c:v>
                </c:pt>
                <c:pt idx="29348">
                  <c:v>0.44750400000000001</c:v>
                </c:pt>
                <c:pt idx="29349">
                  <c:v>0.50487800000000005</c:v>
                </c:pt>
                <c:pt idx="29350">
                  <c:v>0.50555899999999998</c:v>
                </c:pt>
                <c:pt idx="29351">
                  <c:v>0.458762</c:v>
                </c:pt>
                <c:pt idx="29352">
                  <c:v>0.37319999999999998</c:v>
                </c:pt>
                <c:pt idx="29353">
                  <c:v>0.294049</c:v>
                </c:pt>
                <c:pt idx="29354">
                  <c:v>0.27259800000000001</c:v>
                </c:pt>
                <c:pt idx="29355">
                  <c:v>0.320855</c:v>
                </c:pt>
                <c:pt idx="29356">
                  <c:v>0.37712299999999999</c:v>
                </c:pt>
                <c:pt idx="29357">
                  <c:v>0.43382100000000001</c:v>
                </c:pt>
                <c:pt idx="29358">
                  <c:v>0.603607</c:v>
                </c:pt>
                <c:pt idx="29359">
                  <c:v>0.80396599999999996</c:v>
                </c:pt>
                <c:pt idx="29360">
                  <c:v>0.75225799999999998</c:v>
                </c:pt>
                <c:pt idx="29361">
                  <c:v>0.53526700000000005</c:v>
                </c:pt>
                <c:pt idx="29362">
                  <c:v>0.44014999999999999</c:v>
                </c:pt>
                <c:pt idx="29363">
                  <c:v>0.510432</c:v>
                </c:pt>
                <c:pt idx="29364">
                  <c:v>0.66271800000000003</c:v>
                </c:pt>
                <c:pt idx="29365">
                  <c:v>0.76331300000000002</c:v>
                </c:pt>
                <c:pt idx="29366">
                  <c:v>0.808589</c:v>
                </c:pt>
                <c:pt idx="29367">
                  <c:v>0.89746899999999996</c:v>
                </c:pt>
                <c:pt idx="29368">
                  <c:v>0.91286500000000004</c:v>
                </c:pt>
                <c:pt idx="29369">
                  <c:v>0.74815600000000004</c:v>
                </c:pt>
                <c:pt idx="29370">
                  <c:v>0.54037900000000005</c:v>
                </c:pt>
                <c:pt idx="29371">
                  <c:v>0.434396</c:v>
                </c:pt>
                <c:pt idx="29372">
                  <c:v>0.46889399999999998</c:v>
                </c:pt>
                <c:pt idx="29373">
                  <c:v>0.62642799999999998</c:v>
                </c:pt>
                <c:pt idx="29374">
                  <c:v>0.89102499999999996</c:v>
                </c:pt>
                <c:pt idx="29375">
                  <c:v>1.23017</c:v>
                </c:pt>
                <c:pt idx="29376">
                  <c:v>1.47045</c:v>
                </c:pt>
                <c:pt idx="29377">
                  <c:v>1.4167000000000001</c:v>
                </c:pt>
                <c:pt idx="29378">
                  <c:v>1.1345799999999999</c:v>
                </c:pt>
                <c:pt idx="29379">
                  <c:v>0.77892300000000003</c:v>
                </c:pt>
                <c:pt idx="29380">
                  <c:v>0.519285</c:v>
                </c:pt>
                <c:pt idx="29381">
                  <c:v>0.39241500000000001</c:v>
                </c:pt>
                <c:pt idx="29382">
                  <c:v>0.37843300000000002</c:v>
                </c:pt>
                <c:pt idx="29383">
                  <c:v>0.40921299999999999</c:v>
                </c:pt>
                <c:pt idx="29384">
                  <c:v>0.42150300000000002</c:v>
                </c:pt>
                <c:pt idx="29385">
                  <c:v>0.40506199999999998</c:v>
                </c:pt>
                <c:pt idx="29386">
                  <c:v>0.397034</c:v>
                </c:pt>
                <c:pt idx="29387">
                  <c:v>0.43174400000000002</c:v>
                </c:pt>
                <c:pt idx="29388">
                  <c:v>0.51420200000000005</c:v>
                </c:pt>
                <c:pt idx="29389">
                  <c:v>0.61079300000000003</c:v>
                </c:pt>
                <c:pt idx="29390">
                  <c:v>0.70760900000000004</c:v>
                </c:pt>
                <c:pt idx="29391">
                  <c:v>0.83367500000000005</c:v>
                </c:pt>
                <c:pt idx="29392">
                  <c:v>0.80767</c:v>
                </c:pt>
                <c:pt idx="29393">
                  <c:v>0.60459499999999999</c:v>
                </c:pt>
                <c:pt idx="29394">
                  <c:v>0.38418200000000002</c:v>
                </c:pt>
                <c:pt idx="29395">
                  <c:v>0.22606499999999999</c:v>
                </c:pt>
                <c:pt idx="29396">
                  <c:v>0.16109299999999999</c:v>
                </c:pt>
                <c:pt idx="29397">
                  <c:v>0.18781200000000001</c:v>
                </c:pt>
                <c:pt idx="29398">
                  <c:v>0.23374400000000001</c:v>
                </c:pt>
                <c:pt idx="29399">
                  <c:v>0.230291</c:v>
                </c:pt>
                <c:pt idx="29400">
                  <c:v>0.20462900000000001</c:v>
                </c:pt>
                <c:pt idx="29401">
                  <c:v>0.20064100000000001</c:v>
                </c:pt>
                <c:pt idx="29402">
                  <c:v>0.24282200000000001</c:v>
                </c:pt>
                <c:pt idx="29403">
                  <c:v>0.34616999999999998</c:v>
                </c:pt>
                <c:pt idx="29404">
                  <c:v>0.52100299999999999</c:v>
                </c:pt>
                <c:pt idx="29405">
                  <c:v>0.693411</c:v>
                </c:pt>
                <c:pt idx="29406">
                  <c:v>0.75461100000000003</c:v>
                </c:pt>
                <c:pt idx="29407">
                  <c:v>0.72428800000000004</c:v>
                </c:pt>
                <c:pt idx="29408">
                  <c:v>0.64803299999999997</c:v>
                </c:pt>
                <c:pt idx="29409">
                  <c:v>0.56011</c:v>
                </c:pt>
                <c:pt idx="29410">
                  <c:v>0.58138800000000002</c:v>
                </c:pt>
                <c:pt idx="29411">
                  <c:v>0.63906700000000005</c:v>
                </c:pt>
                <c:pt idx="29412">
                  <c:v>0.61090699999999998</c:v>
                </c:pt>
                <c:pt idx="29413">
                  <c:v>0.56324099999999999</c:v>
                </c:pt>
                <c:pt idx="29414">
                  <c:v>0.47577199999999997</c:v>
                </c:pt>
                <c:pt idx="29415">
                  <c:v>0.37778</c:v>
                </c:pt>
                <c:pt idx="29416">
                  <c:v>0.36457699999999998</c:v>
                </c:pt>
                <c:pt idx="29417">
                  <c:v>0.414273</c:v>
                </c:pt>
                <c:pt idx="29418">
                  <c:v>0.431091</c:v>
                </c:pt>
                <c:pt idx="29419">
                  <c:v>0.42058099999999998</c:v>
                </c:pt>
                <c:pt idx="29420">
                  <c:v>0.435112</c:v>
                </c:pt>
                <c:pt idx="29421">
                  <c:v>0.41304200000000002</c:v>
                </c:pt>
                <c:pt idx="29422">
                  <c:v>0.41162700000000002</c:v>
                </c:pt>
                <c:pt idx="29423">
                  <c:v>0.48378100000000002</c:v>
                </c:pt>
                <c:pt idx="29424">
                  <c:v>0.57289900000000005</c:v>
                </c:pt>
                <c:pt idx="29425">
                  <c:v>0.64614799999999994</c:v>
                </c:pt>
                <c:pt idx="29426">
                  <c:v>0.73905299999999996</c:v>
                </c:pt>
                <c:pt idx="29427">
                  <c:v>0.84555400000000003</c:v>
                </c:pt>
                <c:pt idx="29428">
                  <c:v>0.82167699999999999</c:v>
                </c:pt>
                <c:pt idx="29429">
                  <c:v>0.62576699999999996</c:v>
                </c:pt>
                <c:pt idx="29430">
                  <c:v>0.49056899999999998</c:v>
                </c:pt>
                <c:pt idx="29431">
                  <c:v>0.52687399999999995</c:v>
                </c:pt>
                <c:pt idx="29432">
                  <c:v>0.55122300000000002</c:v>
                </c:pt>
                <c:pt idx="29433">
                  <c:v>0.424041</c:v>
                </c:pt>
                <c:pt idx="29434">
                  <c:v>0.27283800000000002</c:v>
                </c:pt>
                <c:pt idx="29435">
                  <c:v>0.198624</c:v>
                </c:pt>
                <c:pt idx="29436">
                  <c:v>0.19911200000000001</c:v>
                </c:pt>
                <c:pt idx="29437">
                  <c:v>0.25565100000000002</c:v>
                </c:pt>
                <c:pt idx="29438">
                  <c:v>0.39168399999999998</c:v>
                </c:pt>
                <c:pt idx="29439">
                  <c:v>0.65009099999999997</c:v>
                </c:pt>
                <c:pt idx="29440">
                  <c:v>1.01908</c:v>
                </c:pt>
                <c:pt idx="29441">
                  <c:v>1.23739</c:v>
                </c:pt>
                <c:pt idx="29442">
                  <c:v>1.0590599999999999</c:v>
                </c:pt>
                <c:pt idx="29443">
                  <c:v>0.871757</c:v>
                </c:pt>
                <c:pt idx="29444">
                  <c:v>0.81065799999999999</c:v>
                </c:pt>
                <c:pt idx="29445">
                  <c:v>0.69191499999999995</c:v>
                </c:pt>
                <c:pt idx="29446">
                  <c:v>0.59552000000000005</c:v>
                </c:pt>
                <c:pt idx="29447">
                  <c:v>0.585117</c:v>
                </c:pt>
                <c:pt idx="29448">
                  <c:v>0.55093099999999995</c:v>
                </c:pt>
                <c:pt idx="29449">
                  <c:v>0.45990300000000001</c:v>
                </c:pt>
                <c:pt idx="29450">
                  <c:v>0.40825</c:v>
                </c:pt>
                <c:pt idx="29451">
                  <c:v>0.40004899999999999</c:v>
                </c:pt>
                <c:pt idx="29452">
                  <c:v>0.31869199999999998</c:v>
                </c:pt>
                <c:pt idx="29453">
                  <c:v>0.21541299999999999</c:v>
                </c:pt>
                <c:pt idx="29454">
                  <c:v>0.16966300000000001</c:v>
                </c:pt>
                <c:pt idx="29455">
                  <c:v>0.16439200000000001</c:v>
                </c:pt>
                <c:pt idx="29456">
                  <c:v>0.16708600000000001</c:v>
                </c:pt>
                <c:pt idx="29457">
                  <c:v>0.17752399999999999</c:v>
                </c:pt>
                <c:pt idx="29458">
                  <c:v>0.25214399999999998</c:v>
                </c:pt>
                <c:pt idx="29459">
                  <c:v>0.37030200000000002</c:v>
                </c:pt>
                <c:pt idx="29460">
                  <c:v>0.47417500000000001</c:v>
                </c:pt>
                <c:pt idx="29461">
                  <c:v>0.63753300000000002</c:v>
                </c:pt>
                <c:pt idx="29462">
                  <c:v>0.73916700000000002</c:v>
                </c:pt>
                <c:pt idx="29463">
                  <c:v>0.64431000000000005</c:v>
                </c:pt>
                <c:pt idx="29464">
                  <c:v>0.36995099999999997</c:v>
                </c:pt>
                <c:pt idx="29465">
                  <c:v>0.612321</c:v>
                </c:pt>
                <c:pt idx="29466">
                  <c:v>0.40060000000000001</c:v>
                </c:pt>
                <c:pt idx="29467">
                  <c:v>0.67423100000000002</c:v>
                </c:pt>
                <c:pt idx="29468">
                  <c:v>0.44133699999999998</c:v>
                </c:pt>
                <c:pt idx="29469">
                  <c:v>0.72808200000000001</c:v>
                </c:pt>
                <c:pt idx="29470">
                  <c:v>0.47764699999999999</c:v>
                </c:pt>
                <c:pt idx="29471">
                  <c:v>0.55038299999999996</c:v>
                </c:pt>
                <c:pt idx="29472">
                  <c:v>0.74558500000000005</c:v>
                </c:pt>
                <c:pt idx="29473">
                  <c:v>0.95679400000000003</c:v>
                </c:pt>
                <c:pt idx="29474">
                  <c:v>0.92014300000000004</c:v>
                </c:pt>
                <c:pt idx="29475">
                  <c:v>0.62340200000000001</c:v>
                </c:pt>
                <c:pt idx="29476">
                  <c:v>0.39288099999999998</c:v>
                </c:pt>
                <c:pt idx="29477">
                  <c:v>0.26507399999999998</c:v>
                </c:pt>
                <c:pt idx="29478">
                  <c:v>0.20738999999999999</c:v>
                </c:pt>
                <c:pt idx="29479">
                  <c:v>0.21315500000000001</c:v>
                </c:pt>
                <c:pt idx="29480">
                  <c:v>0.33429199999999998</c:v>
                </c:pt>
                <c:pt idx="29481">
                  <c:v>0.55290899999999998</c:v>
                </c:pt>
                <c:pt idx="29482">
                  <c:v>0.64520500000000003</c:v>
                </c:pt>
                <c:pt idx="29483">
                  <c:v>0.58832799999999996</c:v>
                </c:pt>
                <c:pt idx="29484">
                  <c:v>0.55073899999999998</c:v>
                </c:pt>
                <c:pt idx="29485">
                  <c:v>0.469746</c:v>
                </c:pt>
                <c:pt idx="29486">
                  <c:v>0.46256199999999997</c:v>
                </c:pt>
                <c:pt idx="29487">
                  <c:v>0.53259999999999996</c:v>
                </c:pt>
                <c:pt idx="29488">
                  <c:v>0.63225699999999996</c:v>
                </c:pt>
                <c:pt idx="29489">
                  <c:v>0.73841400000000001</c:v>
                </c:pt>
                <c:pt idx="29490">
                  <c:v>0.74046400000000001</c:v>
                </c:pt>
                <c:pt idx="29491">
                  <c:v>0.62394700000000003</c:v>
                </c:pt>
                <c:pt idx="29492">
                  <c:v>0.53025599999999995</c:v>
                </c:pt>
                <c:pt idx="29493">
                  <c:v>0.54514799999999997</c:v>
                </c:pt>
                <c:pt idx="29494">
                  <c:v>0.55930000000000002</c:v>
                </c:pt>
                <c:pt idx="29495">
                  <c:v>0.53671599999999997</c:v>
                </c:pt>
                <c:pt idx="29496">
                  <c:v>0.62243499999999996</c:v>
                </c:pt>
                <c:pt idx="29497">
                  <c:v>0.85389800000000005</c:v>
                </c:pt>
                <c:pt idx="29498">
                  <c:v>1.02698</c:v>
                </c:pt>
                <c:pt idx="29499">
                  <c:v>0.98782700000000001</c:v>
                </c:pt>
                <c:pt idx="29500">
                  <c:v>0.82653799999999999</c:v>
                </c:pt>
                <c:pt idx="29501">
                  <c:v>0.65613100000000002</c:v>
                </c:pt>
                <c:pt idx="29502">
                  <c:v>0.525204</c:v>
                </c:pt>
                <c:pt idx="29503">
                  <c:v>0.44335599999999997</c:v>
                </c:pt>
                <c:pt idx="29504">
                  <c:v>0.38833000000000001</c:v>
                </c:pt>
                <c:pt idx="29505">
                  <c:v>0.373311</c:v>
                </c:pt>
                <c:pt idx="29506">
                  <c:v>0.38614500000000002</c:v>
                </c:pt>
                <c:pt idx="29507">
                  <c:v>0.41269899999999998</c:v>
                </c:pt>
                <c:pt idx="29508">
                  <c:v>0.45664900000000003</c:v>
                </c:pt>
                <c:pt idx="29509">
                  <c:v>0.45220399999999999</c:v>
                </c:pt>
                <c:pt idx="29510">
                  <c:v>0.43100500000000003</c:v>
                </c:pt>
                <c:pt idx="29511">
                  <c:v>0.46338299999999999</c:v>
                </c:pt>
                <c:pt idx="29512">
                  <c:v>0.44867200000000002</c:v>
                </c:pt>
                <c:pt idx="29513">
                  <c:v>0.41439700000000002</c:v>
                </c:pt>
                <c:pt idx="29514">
                  <c:v>0.47065099999999999</c:v>
                </c:pt>
                <c:pt idx="29515">
                  <c:v>0.57620000000000005</c:v>
                </c:pt>
                <c:pt idx="29516">
                  <c:v>0.67621200000000004</c:v>
                </c:pt>
                <c:pt idx="29517">
                  <c:v>0.73973599999999995</c:v>
                </c:pt>
                <c:pt idx="29518">
                  <c:v>0.62714000000000003</c:v>
                </c:pt>
                <c:pt idx="29519">
                  <c:v>0.46735399999999999</c:v>
                </c:pt>
                <c:pt idx="29520">
                  <c:v>0.38904</c:v>
                </c:pt>
                <c:pt idx="29521">
                  <c:v>0.39218700000000001</c:v>
                </c:pt>
                <c:pt idx="29522">
                  <c:v>0.449521</c:v>
                </c:pt>
                <c:pt idx="29523">
                  <c:v>0.53482600000000002</c:v>
                </c:pt>
                <c:pt idx="29524">
                  <c:v>0.63512100000000005</c:v>
                </c:pt>
                <c:pt idx="29525">
                  <c:v>0.67910599999999999</c:v>
                </c:pt>
                <c:pt idx="29526">
                  <c:v>0.58450400000000002</c:v>
                </c:pt>
                <c:pt idx="29527">
                  <c:v>0.40786099999999997</c:v>
                </c:pt>
                <c:pt idx="29528">
                  <c:v>0.27409099999999997</c:v>
                </c:pt>
                <c:pt idx="29529">
                  <c:v>0.214753</c:v>
                </c:pt>
                <c:pt idx="29530">
                  <c:v>0.23106599999999999</c:v>
                </c:pt>
                <c:pt idx="29531">
                  <c:v>0.24914900000000001</c:v>
                </c:pt>
                <c:pt idx="29532">
                  <c:v>0.242642</c:v>
                </c:pt>
                <c:pt idx="29533">
                  <c:v>0.30045100000000002</c:v>
                </c:pt>
                <c:pt idx="29534">
                  <c:v>0.459843</c:v>
                </c:pt>
                <c:pt idx="29535">
                  <c:v>0.62642600000000004</c:v>
                </c:pt>
                <c:pt idx="29536">
                  <c:v>0.61629400000000001</c:v>
                </c:pt>
                <c:pt idx="29537">
                  <c:v>0.47034500000000001</c:v>
                </c:pt>
                <c:pt idx="29538">
                  <c:v>0.327121</c:v>
                </c:pt>
                <c:pt idx="29539">
                  <c:v>0.26251400000000003</c:v>
                </c:pt>
                <c:pt idx="29540">
                  <c:v>0.30543599999999999</c:v>
                </c:pt>
                <c:pt idx="29541">
                  <c:v>0.46906300000000001</c:v>
                </c:pt>
                <c:pt idx="29542">
                  <c:v>0.62532399999999999</c:v>
                </c:pt>
                <c:pt idx="29543">
                  <c:v>0.62350099999999997</c:v>
                </c:pt>
                <c:pt idx="29544">
                  <c:v>0.53240100000000001</c:v>
                </c:pt>
                <c:pt idx="29545">
                  <c:v>0.43196699999999999</c:v>
                </c:pt>
                <c:pt idx="29546">
                  <c:v>0.47134300000000001</c:v>
                </c:pt>
                <c:pt idx="29547">
                  <c:v>0.70080200000000004</c:v>
                </c:pt>
                <c:pt idx="29548">
                  <c:v>0.91759400000000002</c:v>
                </c:pt>
                <c:pt idx="29549">
                  <c:v>0.89924899999999997</c:v>
                </c:pt>
                <c:pt idx="29550">
                  <c:v>0.71600299999999995</c:v>
                </c:pt>
                <c:pt idx="29551">
                  <c:v>0.49020999999999998</c:v>
                </c:pt>
                <c:pt idx="29552">
                  <c:v>0.32971800000000001</c:v>
                </c:pt>
                <c:pt idx="29553">
                  <c:v>0.26806799999999997</c:v>
                </c:pt>
                <c:pt idx="29554">
                  <c:v>0.27015699999999998</c:v>
                </c:pt>
                <c:pt idx="29555">
                  <c:v>0.340582</c:v>
                </c:pt>
                <c:pt idx="29556">
                  <c:v>0.44530500000000001</c:v>
                </c:pt>
                <c:pt idx="29557">
                  <c:v>0.44914700000000002</c:v>
                </c:pt>
                <c:pt idx="29558">
                  <c:v>0.38450499999999999</c:v>
                </c:pt>
                <c:pt idx="29559">
                  <c:v>0.398484</c:v>
                </c:pt>
                <c:pt idx="29560">
                  <c:v>0.438855</c:v>
                </c:pt>
                <c:pt idx="29561">
                  <c:v>0.421404</c:v>
                </c:pt>
                <c:pt idx="29562">
                  <c:v>0.36921700000000002</c:v>
                </c:pt>
                <c:pt idx="29563">
                  <c:v>0.41928100000000001</c:v>
                </c:pt>
                <c:pt idx="29564">
                  <c:v>0.62038300000000002</c:v>
                </c:pt>
                <c:pt idx="29565">
                  <c:v>0.74151500000000004</c:v>
                </c:pt>
                <c:pt idx="29566">
                  <c:v>0.63891299999999995</c:v>
                </c:pt>
                <c:pt idx="29567">
                  <c:v>0.47420800000000002</c:v>
                </c:pt>
                <c:pt idx="29568">
                  <c:v>0.33056400000000002</c:v>
                </c:pt>
                <c:pt idx="29569">
                  <c:v>0.23441200000000001</c:v>
                </c:pt>
                <c:pt idx="29570">
                  <c:v>0.215422</c:v>
                </c:pt>
                <c:pt idx="29571">
                  <c:v>0.29575000000000001</c:v>
                </c:pt>
                <c:pt idx="29572">
                  <c:v>0.43117699999999998</c:v>
                </c:pt>
                <c:pt idx="29573">
                  <c:v>0.50614300000000001</c:v>
                </c:pt>
                <c:pt idx="29574">
                  <c:v>0.50351400000000002</c:v>
                </c:pt>
                <c:pt idx="29575">
                  <c:v>0.47806100000000001</c:v>
                </c:pt>
                <c:pt idx="29576">
                  <c:v>0.40455799999999997</c:v>
                </c:pt>
                <c:pt idx="29577">
                  <c:v>0.33538800000000002</c:v>
                </c:pt>
                <c:pt idx="29578">
                  <c:v>0.37784400000000001</c:v>
                </c:pt>
                <c:pt idx="29579">
                  <c:v>0.54210899999999995</c:v>
                </c:pt>
                <c:pt idx="29580">
                  <c:v>0.74328099999999997</c:v>
                </c:pt>
                <c:pt idx="29581">
                  <c:v>0.74854399999999999</c:v>
                </c:pt>
                <c:pt idx="29582">
                  <c:v>0.54091699999999998</c:v>
                </c:pt>
                <c:pt idx="29583">
                  <c:v>0.38589499999999999</c:v>
                </c:pt>
                <c:pt idx="29584">
                  <c:v>0.30120599999999997</c:v>
                </c:pt>
                <c:pt idx="29585">
                  <c:v>0.28941600000000001</c:v>
                </c:pt>
                <c:pt idx="29586">
                  <c:v>0.34114</c:v>
                </c:pt>
                <c:pt idx="29587">
                  <c:v>0.44581100000000001</c:v>
                </c:pt>
                <c:pt idx="29588">
                  <c:v>0.558697</c:v>
                </c:pt>
                <c:pt idx="29589">
                  <c:v>0.57135000000000002</c:v>
                </c:pt>
                <c:pt idx="29590">
                  <c:v>0.49599500000000002</c:v>
                </c:pt>
                <c:pt idx="29591">
                  <c:v>0.44020399999999998</c:v>
                </c:pt>
                <c:pt idx="29592">
                  <c:v>0.426373</c:v>
                </c:pt>
                <c:pt idx="29593">
                  <c:v>0.486566</c:v>
                </c:pt>
                <c:pt idx="29594">
                  <c:v>0.64666500000000005</c:v>
                </c:pt>
                <c:pt idx="29595">
                  <c:v>0.79197499999999998</c:v>
                </c:pt>
                <c:pt idx="29596">
                  <c:v>0.78215400000000002</c:v>
                </c:pt>
                <c:pt idx="29597">
                  <c:v>0.68872199999999995</c:v>
                </c:pt>
                <c:pt idx="29598">
                  <c:v>0.56118400000000002</c:v>
                </c:pt>
                <c:pt idx="29599">
                  <c:v>0.44630799999999998</c:v>
                </c:pt>
                <c:pt idx="29600">
                  <c:v>0.403831</c:v>
                </c:pt>
                <c:pt idx="29601">
                  <c:v>0.39105400000000001</c:v>
                </c:pt>
                <c:pt idx="29602">
                  <c:v>0.35417799999999999</c:v>
                </c:pt>
                <c:pt idx="29603">
                  <c:v>0.29783999999999999</c:v>
                </c:pt>
                <c:pt idx="29604">
                  <c:v>0.287607</c:v>
                </c:pt>
                <c:pt idx="29605">
                  <c:v>0.29155300000000001</c:v>
                </c:pt>
                <c:pt idx="29606">
                  <c:v>0.24921099999999999</c:v>
                </c:pt>
                <c:pt idx="29607">
                  <c:v>0.189745</c:v>
                </c:pt>
                <c:pt idx="29608">
                  <c:v>0.16581399999999999</c:v>
                </c:pt>
                <c:pt idx="29609">
                  <c:v>0.18109800000000001</c:v>
                </c:pt>
                <c:pt idx="29610">
                  <c:v>0.227941</c:v>
                </c:pt>
                <c:pt idx="29611">
                  <c:v>0.26712000000000002</c:v>
                </c:pt>
                <c:pt idx="29612">
                  <c:v>0.26516200000000001</c:v>
                </c:pt>
                <c:pt idx="29613">
                  <c:v>0.24390600000000001</c:v>
                </c:pt>
                <c:pt idx="29614">
                  <c:v>0.243087</c:v>
                </c:pt>
                <c:pt idx="29615">
                  <c:v>0.29178399999999999</c:v>
                </c:pt>
                <c:pt idx="29616">
                  <c:v>0.363981</c:v>
                </c:pt>
                <c:pt idx="29617">
                  <c:v>0.41207700000000003</c:v>
                </c:pt>
                <c:pt idx="29618">
                  <c:v>0.47836400000000001</c:v>
                </c:pt>
                <c:pt idx="29619">
                  <c:v>0.61530099999999999</c:v>
                </c:pt>
                <c:pt idx="29620">
                  <c:v>0.78287799999999996</c:v>
                </c:pt>
                <c:pt idx="29621">
                  <c:v>0.82221500000000003</c:v>
                </c:pt>
                <c:pt idx="29622">
                  <c:v>0.66617000000000004</c:v>
                </c:pt>
                <c:pt idx="29623">
                  <c:v>0.61215600000000003</c:v>
                </c:pt>
                <c:pt idx="29624">
                  <c:v>0.84978900000000002</c:v>
                </c:pt>
                <c:pt idx="29625">
                  <c:v>1.2133799999999999</c:v>
                </c:pt>
                <c:pt idx="29626">
                  <c:v>1.46946</c:v>
                </c:pt>
                <c:pt idx="29627">
                  <c:v>1.62626</c:v>
                </c:pt>
                <c:pt idx="29628">
                  <c:v>1.5889</c:v>
                </c:pt>
                <c:pt idx="29629">
                  <c:v>1.39331</c:v>
                </c:pt>
                <c:pt idx="29630">
                  <c:v>1.2474799999999999</c:v>
                </c:pt>
                <c:pt idx="29631">
                  <c:v>1.2075199999999999</c:v>
                </c:pt>
                <c:pt idx="29632">
                  <c:v>1.24559</c:v>
                </c:pt>
                <c:pt idx="29633">
                  <c:v>1.1290800000000001</c:v>
                </c:pt>
                <c:pt idx="29634">
                  <c:v>0.83618599999999998</c:v>
                </c:pt>
                <c:pt idx="29635">
                  <c:v>0.61700900000000003</c:v>
                </c:pt>
                <c:pt idx="29636">
                  <c:v>0.57013599999999998</c:v>
                </c:pt>
                <c:pt idx="29637">
                  <c:v>0.56659000000000004</c:v>
                </c:pt>
                <c:pt idx="29638">
                  <c:v>0.54805800000000005</c:v>
                </c:pt>
                <c:pt idx="29639">
                  <c:v>0.56060600000000005</c:v>
                </c:pt>
                <c:pt idx="29640">
                  <c:v>0.54485899999999998</c:v>
                </c:pt>
                <c:pt idx="29641">
                  <c:v>0.46002799999999999</c:v>
                </c:pt>
                <c:pt idx="29642">
                  <c:v>0.33862199999999998</c:v>
                </c:pt>
                <c:pt idx="29643">
                  <c:v>0.23617299999999999</c:v>
                </c:pt>
                <c:pt idx="29644">
                  <c:v>0.18810299999999999</c:v>
                </c:pt>
                <c:pt idx="29645">
                  <c:v>0.17613599999999999</c:v>
                </c:pt>
                <c:pt idx="29646">
                  <c:v>0.17768999999999999</c:v>
                </c:pt>
                <c:pt idx="29647">
                  <c:v>0.216638</c:v>
                </c:pt>
                <c:pt idx="29648">
                  <c:v>0.28137800000000002</c:v>
                </c:pt>
                <c:pt idx="29649">
                  <c:v>0.29352600000000001</c:v>
                </c:pt>
                <c:pt idx="29650">
                  <c:v>0.27012199999999997</c:v>
                </c:pt>
                <c:pt idx="29651">
                  <c:v>0.266822</c:v>
                </c:pt>
                <c:pt idx="29652">
                  <c:v>0.34221400000000002</c:v>
                </c:pt>
                <c:pt idx="29653">
                  <c:v>0.60116199999999997</c:v>
                </c:pt>
                <c:pt idx="29654">
                  <c:v>0.95908000000000004</c:v>
                </c:pt>
                <c:pt idx="29655">
                  <c:v>1.12741</c:v>
                </c:pt>
                <c:pt idx="29656">
                  <c:v>1.0975699999999999</c:v>
                </c:pt>
                <c:pt idx="29657">
                  <c:v>1.08091</c:v>
                </c:pt>
                <c:pt idx="29658">
                  <c:v>0.99960800000000005</c:v>
                </c:pt>
                <c:pt idx="29659">
                  <c:v>0.75901099999999999</c:v>
                </c:pt>
                <c:pt idx="29660">
                  <c:v>0.57224200000000003</c:v>
                </c:pt>
                <c:pt idx="29661">
                  <c:v>0.48216300000000001</c:v>
                </c:pt>
                <c:pt idx="29662">
                  <c:v>0.46324500000000002</c:v>
                </c:pt>
                <c:pt idx="29663">
                  <c:v>0.429566</c:v>
                </c:pt>
                <c:pt idx="29664">
                  <c:v>0.35755500000000001</c:v>
                </c:pt>
                <c:pt idx="29665">
                  <c:v>0.347661</c:v>
                </c:pt>
                <c:pt idx="29666">
                  <c:v>0.39300600000000002</c:v>
                </c:pt>
                <c:pt idx="29667">
                  <c:v>0.49779600000000002</c:v>
                </c:pt>
                <c:pt idx="29668">
                  <c:v>0.685616</c:v>
                </c:pt>
                <c:pt idx="29669">
                  <c:v>0.80227999999999999</c:v>
                </c:pt>
                <c:pt idx="29670">
                  <c:v>0.79751899999999998</c:v>
                </c:pt>
                <c:pt idx="29671">
                  <c:v>0.76935500000000001</c:v>
                </c:pt>
                <c:pt idx="29672">
                  <c:v>0.67225299999999999</c:v>
                </c:pt>
                <c:pt idx="29673">
                  <c:v>0.58198799999999995</c:v>
                </c:pt>
                <c:pt idx="29674">
                  <c:v>0.49618299999999999</c:v>
                </c:pt>
                <c:pt idx="29675">
                  <c:v>0.44346600000000003</c:v>
                </c:pt>
                <c:pt idx="29676">
                  <c:v>0.55171400000000004</c:v>
                </c:pt>
                <c:pt idx="29677">
                  <c:v>0.81989400000000001</c:v>
                </c:pt>
                <c:pt idx="29678">
                  <c:v>0.96690200000000004</c:v>
                </c:pt>
                <c:pt idx="29679">
                  <c:v>0.75539800000000001</c:v>
                </c:pt>
                <c:pt idx="29680">
                  <c:v>0.50870400000000005</c:v>
                </c:pt>
                <c:pt idx="29681">
                  <c:v>0.38499100000000003</c:v>
                </c:pt>
                <c:pt idx="29682">
                  <c:v>0.34913699999999998</c:v>
                </c:pt>
                <c:pt idx="29683">
                  <c:v>0.33814899999999998</c:v>
                </c:pt>
                <c:pt idx="29684">
                  <c:v>0.31883899999999998</c:v>
                </c:pt>
                <c:pt idx="29685">
                  <c:v>0.276333</c:v>
                </c:pt>
                <c:pt idx="29686">
                  <c:v>0.252612</c:v>
                </c:pt>
                <c:pt idx="29687">
                  <c:v>0.30909900000000001</c:v>
                </c:pt>
                <c:pt idx="29688">
                  <c:v>0.44491199999999997</c:v>
                </c:pt>
                <c:pt idx="29689">
                  <c:v>0.54685799999999996</c:v>
                </c:pt>
                <c:pt idx="29690">
                  <c:v>0.55384699999999998</c:v>
                </c:pt>
                <c:pt idx="29691">
                  <c:v>0.51921600000000001</c:v>
                </c:pt>
                <c:pt idx="29692">
                  <c:v>0.46572200000000002</c:v>
                </c:pt>
                <c:pt idx="29693">
                  <c:v>0.44334699999999999</c:v>
                </c:pt>
                <c:pt idx="29694">
                  <c:v>0.532138</c:v>
                </c:pt>
                <c:pt idx="29695">
                  <c:v>0.65463899999999997</c:v>
                </c:pt>
                <c:pt idx="29696">
                  <c:v>0.62794700000000003</c:v>
                </c:pt>
                <c:pt idx="29697">
                  <c:v>0.45716499999999999</c:v>
                </c:pt>
                <c:pt idx="29698">
                  <c:v>0.33867700000000001</c:v>
                </c:pt>
                <c:pt idx="29699">
                  <c:v>0.32636500000000002</c:v>
                </c:pt>
                <c:pt idx="29700">
                  <c:v>0.39981499999999998</c:v>
                </c:pt>
                <c:pt idx="29701">
                  <c:v>0.48197600000000002</c:v>
                </c:pt>
                <c:pt idx="29702">
                  <c:v>0.49549100000000001</c:v>
                </c:pt>
                <c:pt idx="29703">
                  <c:v>0.42855100000000002</c:v>
                </c:pt>
                <c:pt idx="29704">
                  <c:v>0.39643699999999998</c:v>
                </c:pt>
                <c:pt idx="29705">
                  <c:v>0.387434</c:v>
                </c:pt>
                <c:pt idx="29706">
                  <c:v>0.32993099999999997</c:v>
                </c:pt>
                <c:pt idx="29707">
                  <c:v>0.28164600000000001</c:v>
                </c:pt>
                <c:pt idx="29708">
                  <c:v>0.32791900000000002</c:v>
                </c:pt>
                <c:pt idx="29709">
                  <c:v>0.52705900000000006</c:v>
                </c:pt>
                <c:pt idx="29710">
                  <c:v>0.82782</c:v>
                </c:pt>
                <c:pt idx="29711">
                  <c:v>0.94456200000000001</c:v>
                </c:pt>
                <c:pt idx="29712">
                  <c:v>0.73816199999999998</c:v>
                </c:pt>
                <c:pt idx="29713">
                  <c:v>0.51143099999999997</c:v>
                </c:pt>
                <c:pt idx="29714">
                  <c:v>0.37064900000000001</c:v>
                </c:pt>
                <c:pt idx="29715">
                  <c:v>0.34309699999999999</c:v>
                </c:pt>
                <c:pt idx="29716">
                  <c:v>0.38547799999999999</c:v>
                </c:pt>
                <c:pt idx="29717">
                  <c:v>0.40021499999999999</c:v>
                </c:pt>
                <c:pt idx="29718">
                  <c:v>0.378751</c:v>
                </c:pt>
                <c:pt idx="29719">
                  <c:v>0.35412100000000002</c:v>
                </c:pt>
                <c:pt idx="29720">
                  <c:v>0.36505500000000002</c:v>
                </c:pt>
                <c:pt idx="29721">
                  <c:v>0.45450800000000002</c:v>
                </c:pt>
                <c:pt idx="29722">
                  <c:v>0.57789999999999997</c:v>
                </c:pt>
                <c:pt idx="29723">
                  <c:v>0.59818800000000005</c:v>
                </c:pt>
                <c:pt idx="29724">
                  <c:v>0.49019200000000002</c:v>
                </c:pt>
                <c:pt idx="29725">
                  <c:v>0.40806100000000001</c:v>
                </c:pt>
                <c:pt idx="29726">
                  <c:v>0.38294</c:v>
                </c:pt>
                <c:pt idx="29727">
                  <c:v>0.34994900000000001</c:v>
                </c:pt>
                <c:pt idx="29728">
                  <c:v>0.28812100000000002</c:v>
                </c:pt>
                <c:pt idx="29729">
                  <c:v>0.24419099999999999</c:v>
                </c:pt>
                <c:pt idx="29730">
                  <c:v>0.27593200000000001</c:v>
                </c:pt>
                <c:pt idx="29731">
                  <c:v>0.39468999999999999</c:v>
                </c:pt>
                <c:pt idx="29732">
                  <c:v>0.55138699999999996</c:v>
                </c:pt>
                <c:pt idx="29733">
                  <c:v>0.76258300000000001</c:v>
                </c:pt>
                <c:pt idx="29734">
                  <c:v>1.07684</c:v>
                </c:pt>
                <c:pt idx="29735">
                  <c:v>1.3860699999999999</c:v>
                </c:pt>
                <c:pt idx="29736">
                  <c:v>1.5437000000000001</c:v>
                </c:pt>
                <c:pt idx="29737">
                  <c:v>1.5404</c:v>
                </c:pt>
                <c:pt idx="29738">
                  <c:v>1.35867</c:v>
                </c:pt>
                <c:pt idx="29739">
                  <c:v>1.0785499999999999</c:v>
                </c:pt>
                <c:pt idx="29740">
                  <c:v>0.86557200000000001</c:v>
                </c:pt>
                <c:pt idx="29741">
                  <c:v>0.703403</c:v>
                </c:pt>
                <c:pt idx="29742">
                  <c:v>0.58005399999999996</c:v>
                </c:pt>
                <c:pt idx="29743">
                  <c:v>0.42581200000000002</c:v>
                </c:pt>
                <c:pt idx="29744">
                  <c:v>0.32381300000000002</c:v>
                </c:pt>
                <c:pt idx="29745">
                  <c:v>0.31713599999999997</c:v>
                </c:pt>
                <c:pt idx="29746">
                  <c:v>0.37936599999999998</c:v>
                </c:pt>
                <c:pt idx="29747">
                  <c:v>0.438282</c:v>
                </c:pt>
                <c:pt idx="29748">
                  <c:v>0.45426899999999998</c:v>
                </c:pt>
                <c:pt idx="29749">
                  <c:v>0.49996499999999999</c:v>
                </c:pt>
                <c:pt idx="29750">
                  <c:v>0.555705</c:v>
                </c:pt>
                <c:pt idx="29751">
                  <c:v>0.53401399999999999</c:v>
                </c:pt>
                <c:pt idx="29752">
                  <c:v>0.45596100000000001</c:v>
                </c:pt>
                <c:pt idx="29753">
                  <c:v>0.370948</c:v>
                </c:pt>
                <c:pt idx="29754">
                  <c:v>0.38696700000000001</c:v>
                </c:pt>
                <c:pt idx="29755">
                  <c:v>0.49638500000000002</c:v>
                </c:pt>
                <c:pt idx="29756">
                  <c:v>0.543485</c:v>
                </c:pt>
                <c:pt idx="29757">
                  <c:v>0.480821</c:v>
                </c:pt>
                <c:pt idx="29758">
                  <c:v>0.39777200000000001</c:v>
                </c:pt>
                <c:pt idx="29759">
                  <c:v>0.36853900000000001</c:v>
                </c:pt>
                <c:pt idx="29760">
                  <c:v>0.39377800000000002</c:v>
                </c:pt>
                <c:pt idx="29761">
                  <c:v>0.38177800000000001</c:v>
                </c:pt>
                <c:pt idx="29762">
                  <c:v>0.358545</c:v>
                </c:pt>
                <c:pt idx="29763">
                  <c:v>0.378363</c:v>
                </c:pt>
                <c:pt idx="29764">
                  <c:v>0.44229400000000002</c:v>
                </c:pt>
                <c:pt idx="29765">
                  <c:v>0.52063000000000004</c:v>
                </c:pt>
                <c:pt idx="29766">
                  <c:v>0.508355</c:v>
                </c:pt>
                <c:pt idx="29767">
                  <c:v>0.44970199999999999</c:v>
                </c:pt>
                <c:pt idx="29768">
                  <c:v>0.40136300000000003</c:v>
                </c:pt>
                <c:pt idx="29769">
                  <c:v>0.330598</c:v>
                </c:pt>
                <c:pt idx="29770">
                  <c:v>0.264183</c:v>
                </c:pt>
                <c:pt idx="29771">
                  <c:v>0.22914399999999999</c:v>
                </c:pt>
                <c:pt idx="29772">
                  <c:v>0.231075</c:v>
                </c:pt>
                <c:pt idx="29773">
                  <c:v>0.273534</c:v>
                </c:pt>
                <c:pt idx="29774">
                  <c:v>0.35735899999999998</c:v>
                </c:pt>
                <c:pt idx="29775">
                  <c:v>0.408752</c:v>
                </c:pt>
                <c:pt idx="29776">
                  <c:v>0.34949799999999998</c:v>
                </c:pt>
                <c:pt idx="29777">
                  <c:v>0.265177</c:v>
                </c:pt>
                <c:pt idx="29778">
                  <c:v>0.20880199999999999</c:v>
                </c:pt>
                <c:pt idx="29779">
                  <c:v>0.18754999999999999</c:v>
                </c:pt>
                <c:pt idx="29780">
                  <c:v>0.205126</c:v>
                </c:pt>
                <c:pt idx="29781">
                  <c:v>0.232598</c:v>
                </c:pt>
                <c:pt idx="29782">
                  <c:v>0.241977</c:v>
                </c:pt>
                <c:pt idx="29783">
                  <c:v>0.26014599999999999</c:v>
                </c:pt>
                <c:pt idx="29784">
                  <c:v>0.340362</c:v>
                </c:pt>
                <c:pt idx="29785">
                  <c:v>0.48349799999999998</c:v>
                </c:pt>
                <c:pt idx="29786">
                  <c:v>0.58667400000000003</c:v>
                </c:pt>
                <c:pt idx="29787">
                  <c:v>0.55199100000000001</c:v>
                </c:pt>
                <c:pt idx="29788">
                  <c:v>0.42737599999999998</c:v>
                </c:pt>
                <c:pt idx="29789">
                  <c:v>0.31465799999999999</c:v>
                </c:pt>
                <c:pt idx="29790">
                  <c:v>0.29399500000000001</c:v>
                </c:pt>
                <c:pt idx="29791">
                  <c:v>0.36531999999999998</c:v>
                </c:pt>
                <c:pt idx="29792">
                  <c:v>0.45947399999999999</c:v>
                </c:pt>
                <c:pt idx="29793">
                  <c:v>0.47653099999999998</c:v>
                </c:pt>
                <c:pt idx="29794">
                  <c:v>0.41740500000000003</c:v>
                </c:pt>
                <c:pt idx="29795">
                  <c:v>0.47384599999999999</c:v>
                </c:pt>
                <c:pt idx="29796">
                  <c:v>0.79929899999999998</c:v>
                </c:pt>
                <c:pt idx="29797">
                  <c:v>1.32927</c:v>
                </c:pt>
                <c:pt idx="29798">
                  <c:v>1.6297600000000001</c:v>
                </c:pt>
                <c:pt idx="29799">
                  <c:v>1.46485</c:v>
                </c:pt>
                <c:pt idx="29800">
                  <c:v>1.21461</c:v>
                </c:pt>
                <c:pt idx="29801">
                  <c:v>0.95311800000000002</c:v>
                </c:pt>
                <c:pt idx="29802">
                  <c:v>0.66884699999999997</c:v>
                </c:pt>
                <c:pt idx="29803">
                  <c:v>0.53786699999999998</c:v>
                </c:pt>
                <c:pt idx="29804">
                  <c:v>0.52281599999999995</c:v>
                </c:pt>
                <c:pt idx="29805">
                  <c:v>0.552122</c:v>
                </c:pt>
                <c:pt idx="29806">
                  <c:v>0.56966499999999998</c:v>
                </c:pt>
                <c:pt idx="29807">
                  <c:v>0.54411200000000004</c:v>
                </c:pt>
                <c:pt idx="29808">
                  <c:v>0.458675</c:v>
                </c:pt>
                <c:pt idx="29809">
                  <c:v>0.36944199999999999</c:v>
                </c:pt>
                <c:pt idx="29810">
                  <c:v>0.30282100000000001</c:v>
                </c:pt>
                <c:pt idx="29811">
                  <c:v>0.26820699999999997</c:v>
                </c:pt>
                <c:pt idx="29812">
                  <c:v>0.25428800000000001</c:v>
                </c:pt>
                <c:pt idx="29813">
                  <c:v>0.23415800000000001</c:v>
                </c:pt>
                <c:pt idx="29814">
                  <c:v>0.22087499999999999</c:v>
                </c:pt>
                <c:pt idx="29815">
                  <c:v>0.22719200000000001</c:v>
                </c:pt>
                <c:pt idx="29816">
                  <c:v>0.275254</c:v>
                </c:pt>
                <c:pt idx="29817">
                  <c:v>0.341281</c:v>
                </c:pt>
                <c:pt idx="29818">
                  <c:v>0.40647299999999997</c:v>
                </c:pt>
                <c:pt idx="29819">
                  <c:v>0.528366</c:v>
                </c:pt>
                <c:pt idx="29820">
                  <c:v>0.67164000000000001</c:v>
                </c:pt>
                <c:pt idx="29821">
                  <c:v>0.72539600000000004</c:v>
                </c:pt>
                <c:pt idx="29822">
                  <c:v>0.62818300000000005</c:v>
                </c:pt>
                <c:pt idx="29823">
                  <c:v>0.48075800000000002</c:v>
                </c:pt>
                <c:pt idx="29824">
                  <c:v>0.45721200000000001</c:v>
                </c:pt>
                <c:pt idx="29825">
                  <c:v>0.493259</c:v>
                </c:pt>
                <c:pt idx="29826">
                  <c:v>0.46815299999999999</c:v>
                </c:pt>
                <c:pt idx="29827">
                  <c:v>0.37217099999999997</c:v>
                </c:pt>
                <c:pt idx="29828">
                  <c:v>0.295097</c:v>
                </c:pt>
                <c:pt idx="29829">
                  <c:v>0.25807200000000002</c:v>
                </c:pt>
                <c:pt idx="29830">
                  <c:v>0.26907199999999998</c:v>
                </c:pt>
                <c:pt idx="29831">
                  <c:v>0.27097700000000002</c:v>
                </c:pt>
                <c:pt idx="29832">
                  <c:v>0.23474300000000001</c:v>
                </c:pt>
                <c:pt idx="29833">
                  <c:v>0.212668</c:v>
                </c:pt>
                <c:pt idx="29834">
                  <c:v>0.22717399999999999</c:v>
                </c:pt>
                <c:pt idx="29835">
                  <c:v>0.246839</c:v>
                </c:pt>
                <c:pt idx="29836">
                  <c:v>0.24346400000000001</c:v>
                </c:pt>
                <c:pt idx="29837">
                  <c:v>0.23246</c:v>
                </c:pt>
                <c:pt idx="29838">
                  <c:v>0.244199</c:v>
                </c:pt>
                <c:pt idx="29839">
                  <c:v>0.252253</c:v>
                </c:pt>
                <c:pt idx="29840">
                  <c:v>0.23722399999999999</c:v>
                </c:pt>
                <c:pt idx="29841">
                  <c:v>0.22538</c:v>
                </c:pt>
                <c:pt idx="29842">
                  <c:v>0.220669</c:v>
                </c:pt>
                <c:pt idx="29843">
                  <c:v>0.23103199999999999</c:v>
                </c:pt>
                <c:pt idx="29844">
                  <c:v>0.25333499999999998</c:v>
                </c:pt>
                <c:pt idx="29845">
                  <c:v>0.25795099999999999</c:v>
                </c:pt>
                <c:pt idx="29846">
                  <c:v>0.232215</c:v>
                </c:pt>
                <c:pt idx="29847">
                  <c:v>0.21946599999999999</c:v>
                </c:pt>
                <c:pt idx="29848">
                  <c:v>0.29029100000000002</c:v>
                </c:pt>
                <c:pt idx="29849">
                  <c:v>0.43763299999999999</c:v>
                </c:pt>
                <c:pt idx="29850">
                  <c:v>0.52001399999999998</c:v>
                </c:pt>
                <c:pt idx="29851">
                  <c:v>0.45972000000000002</c:v>
                </c:pt>
                <c:pt idx="29852">
                  <c:v>0.37207800000000002</c:v>
                </c:pt>
                <c:pt idx="29853">
                  <c:v>0.32313999999999998</c:v>
                </c:pt>
                <c:pt idx="29854">
                  <c:v>0.30746600000000002</c:v>
                </c:pt>
                <c:pt idx="29855">
                  <c:v>0.34743099999999999</c:v>
                </c:pt>
                <c:pt idx="29856">
                  <c:v>0.36641499999999999</c:v>
                </c:pt>
                <c:pt idx="29857">
                  <c:v>0.31764399999999998</c:v>
                </c:pt>
                <c:pt idx="29858">
                  <c:v>0.26948699999999998</c:v>
                </c:pt>
                <c:pt idx="29859">
                  <c:v>0.23521500000000001</c:v>
                </c:pt>
                <c:pt idx="29860">
                  <c:v>0.21224699999999999</c:v>
                </c:pt>
                <c:pt idx="29861">
                  <c:v>0.20177700000000001</c:v>
                </c:pt>
                <c:pt idx="29862">
                  <c:v>0.230793</c:v>
                </c:pt>
                <c:pt idx="29863">
                  <c:v>0.32658799999999999</c:v>
                </c:pt>
                <c:pt idx="29864">
                  <c:v>0.453179</c:v>
                </c:pt>
                <c:pt idx="29865">
                  <c:v>0.57359800000000005</c:v>
                </c:pt>
                <c:pt idx="29866">
                  <c:v>0.63429999999999997</c:v>
                </c:pt>
                <c:pt idx="29867">
                  <c:v>0.52872200000000003</c:v>
                </c:pt>
                <c:pt idx="29868">
                  <c:v>0.38386199999999998</c:v>
                </c:pt>
                <c:pt idx="29869">
                  <c:v>0.31979600000000002</c:v>
                </c:pt>
                <c:pt idx="29870">
                  <c:v>0.35557899999999998</c:v>
                </c:pt>
                <c:pt idx="29871">
                  <c:v>0.52070499999999997</c:v>
                </c:pt>
                <c:pt idx="29872">
                  <c:v>0.73311599999999999</c:v>
                </c:pt>
                <c:pt idx="29873">
                  <c:v>0.853653</c:v>
                </c:pt>
                <c:pt idx="29874">
                  <c:v>0.93418599999999996</c:v>
                </c:pt>
                <c:pt idx="29875">
                  <c:v>0.96053699999999997</c:v>
                </c:pt>
                <c:pt idx="29876">
                  <c:v>0.77513600000000005</c:v>
                </c:pt>
                <c:pt idx="29877">
                  <c:v>0.57624500000000001</c:v>
                </c:pt>
                <c:pt idx="29878">
                  <c:v>0.52405999999999997</c:v>
                </c:pt>
                <c:pt idx="29879">
                  <c:v>0.56576199999999999</c:v>
                </c:pt>
                <c:pt idx="29880">
                  <c:v>0.55757699999999999</c:v>
                </c:pt>
                <c:pt idx="29881">
                  <c:v>0.43207299999999998</c:v>
                </c:pt>
                <c:pt idx="29882">
                  <c:v>0.36007400000000001</c:v>
                </c:pt>
                <c:pt idx="29883">
                  <c:v>0.41787000000000002</c:v>
                </c:pt>
                <c:pt idx="29884">
                  <c:v>0.55877399999999999</c:v>
                </c:pt>
                <c:pt idx="29885">
                  <c:v>0.67359000000000002</c:v>
                </c:pt>
                <c:pt idx="29886">
                  <c:v>0.67371300000000001</c:v>
                </c:pt>
                <c:pt idx="29887">
                  <c:v>0.61874499999999999</c:v>
                </c:pt>
                <c:pt idx="29888">
                  <c:v>0.66139599999999998</c:v>
                </c:pt>
                <c:pt idx="29889">
                  <c:v>0.673651</c:v>
                </c:pt>
                <c:pt idx="29890">
                  <c:v>0.55197300000000005</c:v>
                </c:pt>
                <c:pt idx="29891">
                  <c:v>0.40117900000000001</c:v>
                </c:pt>
                <c:pt idx="29892">
                  <c:v>0.31889200000000001</c:v>
                </c:pt>
                <c:pt idx="29893">
                  <c:v>0.304562</c:v>
                </c:pt>
                <c:pt idx="29894">
                  <c:v>0.31126100000000001</c:v>
                </c:pt>
                <c:pt idx="29895">
                  <c:v>0.29746600000000001</c:v>
                </c:pt>
                <c:pt idx="29896">
                  <c:v>0.30025800000000002</c:v>
                </c:pt>
                <c:pt idx="29897">
                  <c:v>0.38239899999999999</c:v>
                </c:pt>
                <c:pt idx="29898">
                  <c:v>0.51651000000000002</c:v>
                </c:pt>
                <c:pt idx="29899">
                  <c:v>0.52356599999999998</c:v>
                </c:pt>
                <c:pt idx="29900">
                  <c:v>0.433091</c:v>
                </c:pt>
                <c:pt idx="29901">
                  <c:v>0.40679100000000001</c:v>
                </c:pt>
                <c:pt idx="29902">
                  <c:v>0.38517099999999999</c:v>
                </c:pt>
                <c:pt idx="29903">
                  <c:v>0.40311799999999998</c:v>
                </c:pt>
                <c:pt idx="29904">
                  <c:v>0.53766700000000001</c:v>
                </c:pt>
                <c:pt idx="29905">
                  <c:v>0.74924800000000003</c:v>
                </c:pt>
                <c:pt idx="29906">
                  <c:v>0.99186200000000002</c:v>
                </c:pt>
                <c:pt idx="29907">
                  <c:v>1.1128400000000001</c:v>
                </c:pt>
                <c:pt idx="29908">
                  <c:v>0.95712200000000003</c:v>
                </c:pt>
                <c:pt idx="29909">
                  <c:v>0.64796600000000004</c:v>
                </c:pt>
                <c:pt idx="29910">
                  <c:v>0.39482200000000001</c:v>
                </c:pt>
                <c:pt idx="29911">
                  <c:v>0.28650700000000001</c:v>
                </c:pt>
                <c:pt idx="29912">
                  <c:v>0.30066700000000002</c:v>
                </c:pt>
                <c:pt idx="29913">
                  <c:v>0.38373499999999999</c:v>
                </c:pt>
                <c:pt idx="29914">
                  <c:v>0.48163499999999998</c:v>
                </c:pt>
                <c:pt idx="29915">
                  <c:v>0.60416800000000004</c:v>
                </c:pt>
                <c:pt idx="29916">
                  <c:v>0.73150099999999996</c:v>
                </c:pt>
                <c:pt idx="29917">
                  <c:v>0.77236199999999999</c:v>
                </c:pt>
                <c:pt idx="29918">
                  <c:v>0.745031</c:v>
                </c:pt>
                <c:pt idx="29919">
                  <c:v>0.65041599999999999</c:v>
                </c:pt>
                <c:pt idx="29920">
                  <c:v>0.52844599999999997</c:v>
                </c:pt>
                <c:pt idx="29921">
                  <c:v>0.43141000000000002</c:v>
                </c:pt>
                <c:pt idx="29922">
                  <c:v>0.36567899999999998</c:v>
                </c:pt>
                <c:pt idx="29923">
                  <c:v>0.350138</c:v>
                </c:pt>
                <c:pt idx="29924">
                  <c:v>0.366147</c:v>
                </c:pt>
                <c:pt idx="29925">
                  <c:v>0.35519299999999998</c:v>
                </c:pt>
                <c:pt idx="29926">
                  <c:v>0.34155400000000002</c:v>
                </c:pt>
                <c:pt idx="29927">
                  <c:v>0.41815099999999999</c:v>
                </c:pt>
                <c:pt idx="29928">
                  <c:v>0.52392700000000003</c:v>
                </c:pt>
                <c:pt idx="29929">
                  <c:v>0.51211099999999998</c:v>
                </c:pt>
                <c:pt idx="29930">
                  <c:v>0.42936000000000002</c:v>
                </c:pt>
                <c:pt idx="29931">
                  <c:v>0.37725799999999998</c:v>
                </c:pt>
                <c:pt idx="29932">
                  <c:v>0.31517899999999999</c:v>
                </c:pt>
                <c:pt idx="29933">
                  <c:v>0.25564300000000001</c:v>
                </c:pt>
                <c:pt idx="29934">
                  <c:v>0.20666399999999999</c:v>
                </c:pt>
                <c:pt idx="29935">
                  <c:v>0.178316</c:v>
                </c:pt>
                <c:pt idx="29936">
                  <c:v>0.16777900000000001</c:v>
                </c:pt>
                <c:pt idx="29937">
                  <c:v>0.164578</c:v>
                </c:pt>
                <c:pt idx="29938">
                  <c:v>0.164549</c:v>
                </c:pt>
                <c:pt idx="29939">
                  <c:v>0.17225299999999999</c:v>
                </c:pt>
                <c:pt idx="29940">
                  <c:v>0.20019000000000001</c:v>
                </c:pt>
                <c:pt idx="29941">
                  <c:v>0.235263</c:v>
                </c:pt>
                <c:pt idx="29942">
                  <c:v>0.241642</c:v>
                </c:pt>
                <c:pt idx="29943">
                  <c:v>0.199903</c:v>
                </c:pt>
                <c:pt idx="29944">
                  <c:v>0.16200200000000001</c:v>
                </c:pt>
                <c:pt idx="29945">
                  <c:v>0.16870399999999999</c:v>
                </c:pt>
                <c:pt idx="29946">
                  <c:v>0.196162</c:v>
                </c:pt>
                <c:pt idx="29947">
                  <c:v>0.23117699999999999</c:v>
                </c:pt>
                <c:pt idx="29948">
                  <c:v>0.27507300000000001</c:v>
                </c:pt>
                <c:pt idx="29949">
                  <c:v>0.387847</c:v>
                </c:pt>
                <c:pt idx="29950">
                  <c:v>0.52119899999999997</c:v>
                </c:pt>
                <c:pt idx="29951">
                  <c:v>0.58873200000000003</c:v>
                </c:pt>
                <c:pt idx="29952">
                  <c:v>0.64849800000000002</c:v>
                </c:pt>
                <c:pt idx="29953">
                  <c:v>0.65169600000000005</c:v>
                </c:pt>
                <c:pt idx="29954">
                  <c:v>0.54205300000000001</c:v>
                </c:pt>
                <c:pt idx="29955">
                  <c:v>0.46840500000000002</c:v>
                </c:pt>
                <c:pt idx="29956">
                  <c:v>0.46042899999999998</c:v>
                </c:pt>
                <c:pt idx="29957">
                  <c:v>0.46507799999999999</c:v>
                </c:pt>
                <c:pt idx="29958">
                  <c:v>0.54507899999999998</c:v>
                </c:pt>
                <c:pt idx="29959">
                  <c:v>0.70654700000000004</c:v>
                </c:pt>
                <c:pt idx="29960">
                  <c:v>0.71975999999999996</c:v>
                </c:pt>
                <c:pt idx="29961">
                  <c:v>0.56908499999999995</c:v>
                </c:pt>
                <c:pt idx="29962">
                  <c:v>0.48436299999999999</c:v>
                </c:pt>
                <c:pt idx="29963">
                  <c:v>0.50353000000000003</c:v>
                </c:pt>
                <c:pt idx="29964">
                  <c:v>0.64248499999999997</c:v>
                </c:pt>
                <c:pt idx="29965">
                  <c:v>0.78104200000000001</c:v>
                </c:pt>
                <c:pt idx="29966">
                  <c:v>0.69329399999999997</c:v>
                </c:pt>
                <c:pt idx="29967">
                  <c:v>0.48235699999999998</c:v>
                </c:pt>
                <c:pt idx="29968">
                  <c:v>0.39843800000000001</c:v>
                </c:pt>
                <c:pt idx="29969">
                  <c:v>0.41426800000000003</c:v>
                </c:pt>
                <c:pt idx="29970">
                  <c:v>0.48190500000000003</c:v>
                </c:pt>
                <c:pt idx="29971">
                  <c:v>0.60845300000000002</c:v>
                </c:pt>
                <c:pt idx="29972">
                  <c:v>0.658142</c:v>
                </c:pt>
                <c:pt idx="29973">
                  <c:v>0.51144699999999998</c:v>
                </c:pt>
                <c:pt idx="29974">
                  <c:v>0.36147099999999999</c:v>
                </c:pt>
                <c:pt idx="29975">
                  <c:v>0.30795299999999998</c:v>
                </c:pt>
                <c:pt idx="29976">
                  <c:v>0.33812700000000001</c:v>
                </c:pt>
                <c:pt idx="29977">
                  <c:v>0.42064800000000002</c:v>
                </c:pt>
                <c:pt idx="29978">
                  <c:v>0.51628399999999997</c:v>
                </c:pt>
                <c:pt idx="29979">
                  <c:v>0.60654600000000003</c:v>
                </c:pt>
                <c:pt idx="29980">
                  <c:v>0.68257599999999996</c:v>
                </c:pt>
                <c:pt idx="29981">
                  <c:v>0.62390999999999996</c:v>
                </c:pt>
                <c:pt idx="29982">
                  <c:v>0.508494</c:v>
                </c:pt>
                <c:pt idx="29983">
                  <c:v>0.46937699999999999</c:v>
                </c:pt>
                <c:pt idx="29984">
                  <c:v>0.42285400000000001</c:v>
                </c:pt>
                <c:pt idx="29985">
                  <c:v>0.39418300000000001</c:v>
                </c:pt>
                <c:pt idx="29986">
                  <c:v>0.40092699999999998</c:v>
                </c:pt>
                <c:pt idx="29987">
                  <c:v>0.32942500000000002</c:v>
                </c:pt>
                <c:pt idx="29988">
                  <c:v>0.231404</c:v>
                </c:pt>
                <c:pt idx="29989">
                  <c:v>0.178618</c:v>
                </c:pt>
                <c:pt idx="29990">
                  <c:v>0.172684</c:v>
                </c:pt>
                <c:pt idx="29991">
                  <c:v>0.254496</c:v>
                </c:pt>
                <c:pt idx="29992">
                  <c:v>0.425844</c:v>
                </c:pt>
                <c:pt idx="29993">
                  <c:v>0.49410599999999999</c:v>
                </c:pt>
                <c:pt idx="29994">
                  <c:v>0.35724400000000001</c:v>
                </c:pt>
                <c:pt idx="29995">
                  <c:v>0.23003999999999999</c:v>
                </c:pt>
                <c:pt idx="29996">
                  <c:v>0.178256</c:v>
                </c:pt>
                <c:pt idx="29997">
                  <c:v>0.170376</c:v>
                </c:pt>
                <c:pt idx="29998">
                  <c:v>0.17755299999999999</c:v>
                </c:pt>
                <c:pt idx="29999">
                  <c:v>0.20901900000000001</c:v>
                </c:pt>
                <c:pt idx="30000">
                  <c:v>0.29007100000000002</c:v>
                </c:pt>
                <c:pt idx="30001">
                  <c:v>0.43559399999999998</c:v>
                </c:pt>
                <c:pt idx="30002">
                  <c:v>0.51525600000000005</c:v>
                </c:pt>
                <c:pt idx="30003">
                  <c:v>0.42673</c:v>
                </c:pt>
                <c:pt idx="30004">
                  <c:v>0.30635899999999999</c:v>
                </c:pt>
                <c:pt idx="30005">
                  <c:v>0.24710299999999999</c:v>
                </c:pt>
                <c:pt idx="30006">
                  <c:v>0.25034499999999998</c:v>
                </c:pt>
                <c:pt idx="30007">
                  <c:v>0.38902199999999998</c:v>
                </c:pt>
                <c:pt idx="30008">
                  <c:v>0.63208600000000004</c:v>
                </c:pt>
                <c:pt idx="30009">
                  <c:v>0.75987499999999997</c:v>
                </c:pt>
                <c:pt idx="30010">
                  <c:v>0.61551800000000001</c:v>
                </c:pt>
                <c:pt idx="30011">
                  <c:v>0.36369000000000001</c:v>
                </c:pt>
                <c:pt idx="30012">
                  <c:v>0.213175</c:v>
                </c:pt>
                <c:pt idx="30013">
                  <c:v>0.154311</c:v>
                </c:pt>
                <c:pt idx="30014">
                  <c:v>0.13744500000000001</c:v>
                </c:pt>
                <c:pt idx="30015">
                  <c:v>0.154275</c:v>
                </c:pt>
                <c:pt idx="30016">
                  <c:v>0.215118</c:v>
                </c:pt>
                <c:pt idx="30017">
                  <c:v>0.25598599999999999</c:v>
                </c:pt>
                <c:pt idx="30018">
                  <c:v>0.22547300000000001</c:v>
                </c:pt>
                <c:pt idx="30019">
                  <c:v>0.218725</c:v>
                </c:pt>
                <c:pt idx="30020">
                  <c:v>0.30635200000000001</c:v>
                </c:pt>
                <c:pt idx="30021">
                  <c:v>0.468968</c:v>
                </c:pt>
                <c:pt idx="30022">
                  <c:v>0.54917199999999999</c:v>
                </c:pt>
                <c:pt idx="30023">
                  <c:v>0.48313099999999998</c:v>
                </c:pt>
                <c:pt idx="30024">
                  <c:v>0.39412599999999998</c:v>
                </c:pt>
                <c:pt idx="30025">
                  <c:v>0.40363700000000002</c:v>
                </c:pt>
                <c:pt idx="30026">
                  <c:v>0.545574</c:v>
                </c:pt>
                <c:pt idx="30027">
                  <c:v>0.65314700000000003</c:v>
                </c:pt>
                <c:pt idx="30028">
                  <c:v>0.58968100000000001</c:v>
                </c:pt>
                <c:pt idx="30029">
                  <c:v>0.46748299999999998</c:v>
                </c:pt>
                <c:pt idx="30030">
                  <c:v>0.35092400000000001</c:v>
                </c:pt>
                <c:pt idx="30031">
                  <c:v>0.25504399999999999</c:v>
                </c:pt>
                <c:pt idx="30032">
                  <c:v>0.22295200000000001</c:v>
                </c:pt>
                <c:pt idx="30033">
                  <c:v>0.231767</c:v>
                </c:pt>
                <c:pt idx="30034">
                  <c:v>0.22844600000000001</c:v>
                </c:pt>
                <c:pt idx="30035">
                  <c:v>0.193798</c:v>
                </c:pt>
                <c:pt idx="30036">
                  <c:v>0.19505800000000001</c:v>
                </c:pt>
                <c:pt idx="30037">
                  <c:v>0.302894</c:v>
                </c:pt>
                <c:pt idx="30038">
                  <c:v>0.52386299999999997</c:v>
                </c:pt>
                <c:pt idx="30039">
                  <c:v>0.62446100000000004</c:v>
                </c:pt>
                <c:pt idx="30040">
                  <c:v>0.48946299999999998</c:v>
                </c:pt>
                <c:pt idx="30041">
                  <c:v>0.39789200000000002</c:v>
                </c:pt>
                <c:pt idx="30042">
                  <c:v>0.42594900000000002</c:v>
                </c:pt>
                <c:pt idx="30043">
                  <c:v>0.59708099999999997</c:v>
                </c:pt>
                <c:pt idx="30044">
                  <c:v>0.85489800000000005</c:v>
                </c:pt>
                <c:pt idx="30045">
                  <c:v>0.96002799999999999</c:v>
                </c:pt>
                <c:pt idx="30046">
                  <c:v>0.79447400000000001</c:v>
                </c:pt>
                <c:pt idx="30047">
                  <c:v>0.51076600000000005</c:v>
                </c:pt>
                <c:pt idx="30048">
                  <c:v>0.30422100000000002</c:v>
                </c:pt>
                <c:pt idx="30049">
                  <c:v>0.22390099999999999</c:v>
                </c:pt>
                <c:pt idx="30050">
                  <c:v>0.211674</c:v>
                </c:pt>
                <c:pt idx="30051">
                  <c:v>0.18204100000000001</c:v>
                </c:pt>
                <c:pt idx="30052">
                  <c:v>0.13484499999999999</c:v>
                </c:pt>
                <c:pt idx="30053">
                  <c:v>0.107057</c:v>
                </c:pt>
                <c:pt idx="30054">
                  <c:v>0.10698199999999999</c:v>
                </c:pt>
                <c:pt idx="30055">
                  <c:v>0.14537900000000001</c:v>
                </c:pt>
                <c:pt idx="30056">
                  <c:v>0.11566</c:v>
                </c:pt>
                <c:pt idx="30057">
                  <c:v>0.198987</c:v>
                </c:pt>
                <c:pt idx="30058">
                  <c:v>0.117588</c:v>
                </c:pt>
                <c:pt idx="30059">
                  <c:v>0.24121999999999999</c:v>
                </c:pt>
                <c:pt idx="30060">
                  <c:v>0.18732499999999999</c:v>
                </c:pt>
                <c:pt idx="30061">
                  <c:v>0.30558000000000002</c:v>
                </c:pt>
                <c:pt idx="30062">
                  <c:v>0.36341000000000001</c:v>
                </c:pt>
                <c:pt idx="30063">
                  <c:v>0.619556</c:v>
                </c:pt>
                <c:pt idx="30064">
                  <c:v>0.72132700000000005</c:v>
                </c:pt>
                <c:pt idx="30065">
                  <c:v>0.58402100000000001</c:v>
                </c:pt>
                <c:pt idx="30066">
                  <c:v>0.42638999999999999</c:v>
                </c:pt>
                <c:pt idx="30067">
                  <c:v>0.32303100000000001</c:v>
                </c:pt>
                <c:pt idx="30068">
                  <c:v>0.25002799999999997</c:v>
                </c:pt>
                <c:pt idx="30069">
                  <c:v>0.21294099999999999</c:v>
                </c:pt>
                <c:pt idx="30070">
                  <c:v>0.19670699999999999</c:v>
                </c:pt>
                <c:pt idx="30071">
                  <c:v>0.18307200000000001</c:v>
                </c:pt>
                <c:pt idx="30072">
                  <c:v>0.15015100000000001</c:v>
                </c:pt>
                <c:pt idx="30073">
                  <c:v>0.12911</c:v>
                </c:pt>
                <c:pt idx="30074">
                  <c:v>0.15982399999999999</c:v>
                </c:pt>
                <c:pt idx="30075">
                  <c:v>0.281918</c:v>
                </c:pt>
                <c:pt idx="30076">
                  <c:v>0.46210499999999999</c:v>
                </c:pt>
                <c:pt idx="30077">
                  <c:v>0.51570800000000006</c:v>
                </c:pt>
                <c:pt idx="30078">
                  <c:v>0.41714400000000001</c:v>
                </c:pt>
                <c:pt idx="30079">
                  <c:v>0.35800300000000002</c:v>
                </c:pt>
                <c:pt idx="30080">
                  <c:v>0.39741300000000002</c:v>
                </c:pt>
                <c:pt idx="30081">
                  <c:v>0.55817700000000003</c:v>
                </c:pt>
                <c:pt idx="30082">
                  <c:v>0.71768299999999996</c:v>
                </c:pt>
                <c:pt idx="30083">
                  <c:v>0.63288299999999997</c:v>
                </c:pt>
                <c:pt idx="30084">
                  <c:v>0.44517299999999999</c:v>
                </c:pt>
                <c:pt idx="30085">
                  <c:v>0.32687100000000002</c:v>
                </c:pt>
                <c:pt idx="30086">
                  <c:v>0.26583299999999999</c:v>
                </c:pt>
                <c:pt idx="30087">
                  <c:v>0.30945</c:v>
                </c:pt>
                <c:pt idx="30088">
                  <c:v>0.465196</c:v>
                </c:pt>
                <c:pt idx="30089">
                  <c:v>0.61653000000000002</c:v>
                </c:pt>
                <c:pt idx="30090">
                  <c:v>0.57344300000000004</c:v>
                </c:pt>
                <c:pt idx="30091">
                  <c:v>0.38066899999999998</c:v>
                </c:pt>
                <c:pt idx="30092">
                  <c:v>0.25778699999999999</c:v>
                </c:pt>
                <c:pt idx="30093">
                  <c:v>0.21409</c:v>
                </c:pt>
                <c:pt idx="30094">
                  <c:v>0.24449100000000001</c:v>
                </c:pt>
                <c:pt idx="30095">
                  <c:v>0.28895500000000002</c:v>
                </c:pt>
                <c:pt idx="30096">
                  <c:v>0.28378300000000001</c:v>
                </c:pt>
                <c:pt idx="30097">
                  <c:v>0.33062799999999998</c:v>
                </c:pt>
                <c:pt idx="30098">
                  <c:v>0.49129400000000001</c:v>
                </c:pt>
                <c:pt idx="30099">
                  <c:v>0.59154799999999996</c:v>
                </c:pt>
                <c:pt idx="30100">
                  <c:v>0.49909700000000001</c:v>
                </c:pt>
                <c:pt idx="30101">
                  <c:v>0.34618500000000002</c:v>
                </c:pt>
                <c:pt idx="30102">
                  <c:v>0.27464300000000003</c:v>
                </c:pt>
                <c:pt idx="30103">
                  <c:v>0.30742399999999998</c:v>
                </c:pt>
                <c:pt idx="30104">
                  <c:v>0.40073799999999998</c:v>
                </c:pt>
                <c:pt idx="30105">
                  <c:v>0.46791199999999999</c:v>
                </c:pt>
                <c:pt idx="30106">
                  <c:v>0.45140799999999998</c:v>
                </c:pt>
                <c:pt idx="30107">
                  <c:v>0.35027799999999998</c:v>
                </c:pt>
                <c:pt idx="30108">
                  <c:v>0.26705099999999998</c:v>
                </c:pt>
                <c:pt idx="30109">
                  <c:v>0.31773600000000002</c:v>
                </c:pt>
                <c:pt idx="30110">
                  <c:v>0.43391999999999997</c:v>
                </c:pt>
                <c:pt idx="30111">
                  <c:v>0.44321500000000003</c:v>
                </c:pt>
                <c:pt idx="30112">
                  <c:v>0.36936099999999999</c:v>
                </c:pt>
                <c:pt idx="30113">
                  <c:v>0.37643599999999999</c:v>
                </c:pt>
                <c:pt idx="30114">
                  <c:v>0.429257</c:v>
                </c:pt>
                <c:pt idx="30115">
                  <c:v>0.45022000000000001</c:v>
                </c:pt>
                <c:pt idx="30116">
                  <c:v>0.45977600000000002</c:v>
                </c:pt>
                <c:pt idx="30117">
                  <c:v>0.43135499999999999</c:v>
                </c:pt>
                <c:pt idx="30118">
                  <c:v>0.365676</c:v>
                </c:pt>
                <c:pt idx="30119">
                  <c:v>0.33164100000000002</c:v>
                </c:pt>
                <c:pt idx="30120">
                  <c:v>0.29822599999999999</c:v>
                </c:pt>
                <c:pt idx="30121">
                  <c:v>0.24376400000000001</c:v>
                </c:pt>
                <c:pt idx="30122">
                  <c:v>0.28301599999999999</c:v>
                </c:pt>
                <c:pt idx="30123">
                  <c:v>0.44696399999999997</c:v>
                </c:pt>
                <c:pt idx="30124">
                  <c:v>0.514096</c:v>
                </c:pt>
                <c:pt idx="30125">
                  <c:v>0.368593</c:v>
                </c:pt>
                <c:pt idx="30126">
                  <c:v>0.23878199999999999</c:v>
                </c:pt>
                <c:pt idx="30127">
                  <c:v>0.19888800000000001</c:v>
                </c:pt>
                <c:pt idx="30128">
                  <c:v>0.242004</c:v>
                </c:pt>
                <c:pt idx="30129">
                  <c:v>0.32477600000000001</c:v>
                </c:pt>
                <c:pt idx="30130">
                  <c:v>0.37987100000000001</c:v>
                </c:pt>
                <c:pt idx="30131">
                  <c:v>0.38594800000000001</c:v>
                </c:pt>
                <c:pt idx="30132">
                  <c:v>0.350547</c:v>
                </c:pt>
                <c:pt idx="30133">
                  <c:v>0.31995699999999999</c:v>
                </c:pt>
                <c:pt idx="30134">
                  <c:v>0.30871599999999999</c:v>
                </c:pt>
                <c:pt idx="30135">
                  <c:v>0.30170999999999998</c:v>
                </c:pt>
                <c:pt idx="30136">
                  <c:v>0.34794399999999998</c:v>
                </c:pt>
                <c:pt idx="30137">
                  <c:v>0.399866</c:v>
                </c:pt>
                <c:pt idx="30138">
                  <c:v>0.360821</c:v>
                </c:pt>
                <c:pt idx="30139">
                  <c:v>0.29126299999999999</c:v>
                </c:pt>
                <c:pt idx="30140">
                  <c:v>0.28827700000000001</c:v>
                </c:pt>
                <c:pt idx="30141">
                  <c:v>0.35220000000000001</c:v>
                </c:pt>
                <c:pt idx="30142">
                  <c:v>0.42943399999999998</c:v>
                </c:pt>
                <c:pt idx="30143">
                  <c:v>0.45757700000000001</c:v>
                </c:pt>
                <c:pt idx="30144">
                  <c:v>0.46096399999999998</c:v>
                </c:pt>
                <c:pt idx="30145">
                  <c:v>0.50317299999999998</c:v>
                </c:pt>
                <c:pt idx="30146">
                  <c:v>0.54953799999999997</c:v>
                </c:pt>
                <c:pt idx="30147">
                  <c:v>0.54143699999999995</c:v>
                </c:pt>
                <c:pt idx="30148">
                  <c:v>0.47682400000000003</c:v>
                </c:pt>
                <c:pt idx="30149">
                  <c:v>0.388372</c:v>
                </c:pt>
                <c:pt idx="30150">
                  <c:v>0.27189099999999999</c:v>
                </c:pt>
                <c:pt idx="30151">
                  <c:v>0.184474</c:v>
                </c:pt>
                <c:pt idx="30152">
                  <c:v>0.14333599999999999</c:v>
                </c:pt>
                <c:pt idx="30153">
                  <c:v>0.12781200000000001</c:v>
                </c:pt>
                <c:pt idx="30154">
                  <c:v>0.13751099999999999</c:v>
                </c:pt>
                <c:pt idx="30155">
                  <c:v>0.19275100000000001</c:v>
                </c:pt>
                <c:pt idx="30156">
                  <c:v>0.28153499999999998</c:v>
                </c:pt>
                <c:pt idx="30157">
                  <c:v>0.31791700000000001</c:v>
                </c:pt>
                <c:pt idx="30158">
                  <c:v>0.26369199999999998</c:v>
                </c:pt>
                <c:pt idx="30159">
                  <c:v>0.20494000000000001</c:v>
                </c:pt>
                <c:pt idx="30160">
                  <c:v>0.18987599999999999</c:v>
                </c:pt>
                <c:pt idx="30161">
                  <c:v>0.19531000000000001</c:v>
                </c:pt>
                <c:pt idx="30162">
                  <c:v>0.20008600000000001</c:v>
                </c:pt>
                <c:pt idx="30163">
                  <c:v>0.26852100000000001</c:v>
                </c:pt>
                <c:pt idx="30164">
                  <c:v>0.46069599999999999</c:v>
                </c:pt>
                <c:pt idx="30165">
                  <c:v>0.66568300000000002</c:v>
                </c:pt>
                <c:pt idx="30166">
                  <c:v>0.722742</c:v>
                </c:pt>
                <c:pt idx="30167">
                  <c:v>0.66665399999999997</c:v>
                </c:pt>
                <c:pt idx="30168">
                  <c:v>0.53963799999999995</c:v>
                </c:pt>
                <c:pt idx="30169">
                  <c:v>0.39924300000000001</c:v>
                </c:pt>
                <c:pt idx="30170">
                  <c:v>0.29141299999999998</c:v>
                </c:pt>
                <c:pt idx="30171">
                  <c:v>0.23907200000000001</c:v>
                </c:pt>
                <c:pt idx="30172">
                  <c:v>0.21077599999999999</c:v>
                </c:pt>
                <c:pt idx="30173">
                  <c:v>0.19300899999999999</c:v>
                </c:pt>
                <c:pt idx="30174">
                  <c:v>0.17019799999999999</c:v>
                </c:pt>
                <c:pt idx="30175">
                  <c:v>0.14033200000000001</c:v>
                </c:pt>
                <c:pt idx="30176">
                  <c:v>0.119132</c:v>
                </c:pt>
                <c:pt idx="30177">
                  <c:v>0.122437</c:v>
                </c:pt>
                <c:pt idx="30178">
                  <c:v>0.158026</c:v>
                </c:pt>
                <c:pt idx="30179">
                  <c:v>0.24132999999999999</c:v>
                </c:pt>
                <c:pt idx="30180">
                  <c:v>0.37362600000000001</c:v>
                </c:pt>
                <c:pt idx="30181">
                  <c:v>0.50364500000000001</c:v>
                </c:pt>
                <c:pt idx="30182">
                  <c:v>0.56928699999999999</c:v>
                </c:pt>
                <c:pt idx="30183">
                  <c:v>0.64481500000000003</c:v>
                </c:pt>
                <c:pt idx="30184">
                  <c:v>0.74120900000000001</c:v>
                </c:pt>
                <c:pt idx="30185">
                  <c:v>0.72532700000000006</c:v>
                </c:pt>
                <c:pt idx="30186">
                  <c:v>0.68947999999999998</c:v>
                </c:pt>
                <c:pt idx="30187">
                  <c:v>0.697959</c:v>
                </c:pt>
                <c:pt idx="30188">
                  <c:v>0.64132900000000004</c:v>
                </c:pt>
                <c:pt idx="30189">
                  <c:v>0.51466299999999998</c:v>
                </c:pt>
                <c:pt idx="30190">
                  <c:v>0.42945299999999997</c:v>
                </c:pt>
                <c:pt idx="30191">
                  <c:v>0.37402800000000003</c:v>
                </c:pt>
                <c:pt idx="30192">
                  <c:v>0.33118900000000001</c:v>
                </c:pt>
                <c:pt idx="30193">
                  <c:v>0.27341799999999999</c:v>
                </c:pt>
                <c:pt idx="30194">
                  <c:v>0.19998299999999999</c:v>
                </c:pt>
                <c:pt idx="30195">
                  <c:v>0.17302699999999999</c:v>
                </c:pt>
                <c:pt idx="30196">
                  <c:v>0.21365799999999999</c:v>
                </c:pt>
                <c:pt idx="30197">
                  <c:v>0.30563099999999999</c:v>
                </c:pt>
                <c:pt idx="30198">
                  <c:v>0.399142</c:v>
                </c:pt>
                <c:pt idx="30199">
                  <c:v>0.46990399999999999</c:v>
                </c:pt>
                <c:pt idx="30200">
                  <c:v>0.47644300000000001</c:v>
                </c:pt>
                <c:pt idx="30201">
                  <c:v>0.38832</c:v>
                </c:pt>
                <c:pt idx="30202">
                  <c:v>0.30049999999999999</c:v>
                </c:pt>
                <c:pt idx="30203">
                  <c:v>0.28856100000000001</c:v>
                </c:pt>
                <c:pt idx="30204">
                  <c:v>0.34315600000000002</c:v>
                </c:pt>
                <c:pt idx="30205">
                  <c:v>0.42020800000000003</c:v>
                </c:pt>
                <c:pt idx="30206">
                  <c:v>0.47098099999999998</c:v>
                </c:pt>
                <c:pt idx="30207">
                  <c:v>0.52297700000000003</c:v>
                </c:pt>
                <c:pt idx="30208">
                  <c:v>0.62041900000000005</c:v>
                </c:pt>
                <c:pt idx="30209">
                  <c:v>0.66777299999999995</c:v>
                </c:pt>
                <c:pt idx="30210">
                  <c:v>0.57895799999999997</c:v>
                </c:pt>
                <c:pt idx="30211">
                  <c:v>0.426589</c:v>
                </c:pt>
                <c:pt idx="30212">
                  <c:v>0.37908700000000001</c:v>
                </c:pt>
                <c:pt idx="30213">
                  <c:v>0.429726</c:v>
                </c:pt>
                <c:pt idx="30214">
                  <c:v>0.42122300000000001</c:v>
                </c:pt>
                <c:pt idx="30215">
                  <c:v>0.38956600000000002</c:v>
                </c:pt>
                <c:pt idx="30216">
                  <c:v>0.40257599999999999</c:v>
                </c:pt>
                <c:pt idx="30217">
                  <c:v>0.375226</c:v>
                </c:pt>
                <c:pt idx="30218">
                  <c:v>0.35049999999999998</c:v>
                </c:pt>
                <c:pt idx="30219">
                  <c:v>0.40180399999999999</c:v>
                </c:pt>
                <c:pt idx="30220">
                  <c:v>0.45816899999999999</c:v>
                </c:pt>
                <c:pt idx="30221">
                  <c:v>0.41304099999999999</c:v>
                </c:pt>
                <c:pt idx="30222">
                  <c:v>0.358931</c:v>
                </c:pt>
                <c:pt idx="30223">
                  <c:v>0.352435</c:v>
                </c:pt>
                <c:pt idx="30224">
                  <c:v>0.36525800000000003</c:v>
                </c:pt>
                <c:pt idx="30225">
                  <c:v>0.39609100000000003</c:v>
                </c:pt>
                <c:pt idx="30226">
                  <c:v>0.39772299999999999</c:v>
                </c:pt>
                <c:pt idx="30227">
                  <c:v>0.363344</c:v>
                </c:pt>
                <c:pt idx="30228">
                  <c:v>0.37402999999999997</c:v>
                </c:pt>
                <c:pt idx="30229">
                  <c:v>0.40153800000000001</c:v>
                </c:pt>
                <c:pt idx="30230">
                  <c:v>0.40660000000000002</c:v>
                </c:pt>
                <c:pt idx="30231">
                  <c:v>0.43827899999999997</c:v>
                </c:pt>
                <c:pt idx="30232">
                  <c:v>0.63417599999999996</c:v>
                </c:pt>
                <c:pt idx="30233">
                  <c:v>0.93705099999999997</c:v>
                </c:pt>
                <c:pt idx="30234">
                  <c:v>1.0147699999999999</c:v>
                </c:pt>
                <c:pt idx="30235">
                  <c:v>0.853931</c:v>
                </c:pt>
                <c:pt idx="30236">
                  <c:v>0.79487600000000003</c:v>
                </c:pt>
                <c:pt idx="30237">
                  <c:v>0.81036600000000003</c:v>
                </c:pt>
                <c:pt idx="30238">
                  <c:v>0.70394800000000002</c:v>
                </c:pt>
                <c:pt idx="30239">
                  <c:v>0.55704299999999995</c:v>
                </c:pt>
                <c:pt idx="30240">
                  <c:v>0.56821699999999997</c:v>
                </c:pt>
                <c:pt idx="30241">
                  <c:v>0.76019000000000003</c:v>
                </c:pt>
                <c:pt idx="30242">
                  <c:v>0.85376099999999999</c:v>
                </c:pt>
                <c:pt idx="30243">
                  <c:v>0.725163</c:v>
                </c:pt>
                <c:pt idx="30244">
                  <c:v>0.62921700000000003</c:v>
                </c:pt>
                <c:pt idx="30245">
                  <c:v>0.55979699999999999</c:v>
                </c:pt>
                <c:pt idx="30246">
                  <c:v>0.449347</c:v>
                </c:pt>
                <c:pt idx="30247">
                  <c:v>0.35508899999999999</c:v>
                </c:pt>
                <c:pt idx="30248">
                  <c:v>0.27177600000000002</c:v>
                </c:pt>
                <c:pt idx="30249">
                  <c:v>0.218477</c:v>
                </c:pt>
                <c:pt idx="30250">
                  <c:v>0.22265599999999999</c:v>
                </c:pt>
                <c:pt idx="30251">
                  <c:v>0.25752000000000003</c:v>
                </c:pt>
                <c:pt idx="30252">
                  <c:v>0.29680299999999998</c:v>
                </c:pt>
                <c:pt idx="30253">
                  <c:v>0.35402299999999998</c:v>
                </c:pt>
                <c:pt idx="30254">
                  <c:v>0.37290499999999999</c:v>
                </c:pt>
                <c:pt idx="30255">
                  <c:v>0.30160100000000001</c:v>
                </c:pt>
                <c:pt idx="30256">
                  <c:v>0.23347000000000001</c:v>
                </c:pt>
                <c:pt idx="30257">
                  <c:v>0.224076</c:v>
                </c:pt>
                <c:pt idx="30258">
                  <c:v>0.31392999999999999</c:v>
                </c:pt>
                <c:pt idx="30259">
                  <c:v>0.48210399999999998</c:v>
                </c:pt>
                <c:pt idx="30260">
                  <c:v>0.54946499999999998</c:v>
                </c:pt>
                <c:pt idx="30261">
                  <c:v>0.44558999999999999</c:v>
                </c:pt>
                <c:pt idx="30262">
                  <c:v>0.33022899999999999</c:v>
                </c:pt>
                <c:pt idx="30263">
                  <c:v>0.29040100000000002</c:v>
                </c:pt>
                <c:pt idx="30264">
                  <c:v>0.36065799999999998</c:v>
                </c:pt>
                <c:pt idx="30265">
                  <c:v>0.54438299999999995</c:v>
                </c:pt>
                <c:pt idx="30266">
                  <c:v>0.76775700000000002</c:v>
                </c:pt>
                <c:pt idx="30267">
                  <c:v>0.92432099999999995</c:v>
                </c:pt>
                <c:pt idx="30268">
                  <c:v>1.00702</c:v>
                </c:pt>
                <c:pt idx="30269">
                  <c:v>1.2488900000000001</c:v>
                </c:pt>
                <c:pt idx="30270">
                  <c:v>1.9324300000000001</c:v>
                </c:pt>
                <c:pt idx="30271">
                  <c:v>2.7691699999999999</c:v>
                </c:pt>
                <c:pt idx="30272">
                  <c:v>3.0533700000000001</c:v>
                </c:pt>
                <c:pt idx="30273">
                  <c:v>2.6174900000000001</c:v>
                </c:pt>
                <c:pt idx="30274">
                  <c:v>2.0314899999999998</c:v>
                </c:pt>
                <c:pt idx="30275">
                  <c:v>1.77643</c:v>
                </c:pt>
                <c:pt idx="30276">
                  <c:v>1.44696</c:v>
                </c:pt>
                <c:pt idx="30277">
                  <c:v>0.95437300000000003</c:v>
                </c:pt>
                <c:pt idx="30278">
                  <c:v>0.70994299999999999</c:v>
                </c:pt>
                <c:pt idx="30279">
                  <c:v>0.76139199999999996</c:v>
                </c:pt>
                <c:pt idx="30280">
                  <c:v>0.79985899999999999</c:v>
                </c:pt>
                <c:pt idx="30281">
                  <c:v>0.72440300000000002</c:v>
                </c:pt>
                <c:pt idx="30282">
                  <c:v>0.81132199999999999</c:v>
                </c:pt>
                <c:pt idx="30283">
                  <c:v>0.942971</c:v>
                </c:pt>
                <c:pt idx="30284">
                  <c:v>0.83553299999999997</c:v>
                </c:pt>
                <c:pt idx="30285">
                  <c:v>0.56247899999999995</c:v>
                </c:pt>
                <c:pt idx="30286">
                  <c:v>0.36166100000000001</c:v>
                </c:pt>
                <c:pt idx="30287">
                  <c:v>0.26994299999999999</c:v>
                </c:pt>
                <c:pt idx="30288">
                  <c:v>0.27354000000000001</c:v>
                </c:pt>
                <c:pt idx="30289">
                  <c:v>0.31130600000000003</c:v>
                </c:pt>
                <c:pt idx="30290">
                  <c:v>0.317081</c:v>
                </c:pt>
                <c:pt idx="30291">
                  <c:v>0.34816000000000003</c:v>
                </c:pt>
                <c:pt idx="30292">
                  <c:v>0.43822499999999998</c:v>
                </c:pt>
                <c:pt idx="30293">
                  <c:v>0.51148099999999996</c:v>
                </c:pt>
                <c:pt idx="30294">
                  <c:v>0.59624200000000005</c:v>
                </c:pt>
                <c:pt idx="30295">
                  <c:v>0.75571299999999997</c:v>
                </c:pt>
                <c:pt idx="30296">
                  <c:v>0.79999699999999996</c:v>
                </c:pt>
                <c:pt idx="30297">
                  <c:v>0.68234499999999998</c:v>
                </c:pt>
                <c:pt idx="30298">
                  <c:v>0.54169100000000003</c:v>
                </c:pt>
                <c:pt idx="30299">
                  <c:v>0.42647299999999999</c:v>
                </c:pt>
                <c:pt idx="30300">
                  <c:v>0.37690000000000001</c:v>
                </c:pt>
                <c:pt idx="30301">
                  <c:v>0.41201700000000002</c:v>
                </c:pt>
                <c:pt idx="30302">
                  <c:v>0.48538799999999999</c:v>
                </c:pt>
                <c:pt idx="30303">
                  <c:v>0.51286799999999999</c:v>
                </c:pt>
                <c:pt idx="30304">
                  <c:v>0.46399400000000002</c:v>
                </c:pt>
                <c:pt idx="30305">
                  <c:v>0.395785</c:v>
                </c:pt>
                <c:pt idx="30306">
                  <c:v>0.39678600000000003</c:v>
                </c:pt>
                <c:pt idx="30307">
                  <c:v>0.41158899999999998</c:v>
                </c:pt>
                <c:pt idx="30308">
                  <c:v>0.39027600000000001</c:v>
                </c:pt>
                <c:pt idx="30309">
                  <c:v>0.37531900000000001</c:v>
                </c:pt>
                <c:pt idx="30310">
                  <c:v>0.36586299999999999</c:v>
                </c:pt>
                <c:pt idx="30311">
                  <c:v>0.35403899999999999</c:v>
                </c:pt>
                <c:pt idx="30312">
                  <c:v>0.44792300000000002</c:v>
                </c:pt>
                <c:pt idx="30313">
                  <c:v>0.67512499999999998</c:v>
                </c:pt>
                <c:pt idx="30314">
                  <c:v>0.88559399999999999</c:v>
                </c:pt>
                <c:pt idx="30315">
                  <c:v>0.96637899999999999</c:v>
                </c:pt>
                <c:pt idx="30316">
                  <c:v>1.0542800000000001</c:v>
                </c:pt>
                <c:pt idx="30317">
                  <c:v>1.13595</c:v>
                </c:pt>
                <c:pt idx="30318">
                  <c:v>1.03078</c:v>
                </c:pt>
                <c:pt idx="30319">
                  <c:v>0.79880499999999999</c:v>
                </c:pt>
                <c:pt idx="30320">
                  <c:v>0.70902299999999996</c:v>
                </c:pt>
                <c:pt idx="30321">
                  <c:v>0.72912999999999994</c:v>
                </c:pt>
                <c:pt idx="30322">
                  <c:v>0.75348099999999996</c:v>
                </c:pt>
                <c:pt idx="30323">
                  <c:v>0.73323400000000005</c:v>
                </c:pt>
                <c:pt idx="30324">
                  <c:v>0.72640300000000002</c:v>
                </c:pt>
                <c:pt idx="30325">
                  <c:v>0.71080299999999996</c:v>
                </c:pt>
                <c:pt idx="30326">
                  <c:v>0.61964600000000003</c:v>
                </c:pt>
                <c:pt idx="30327">
                  <c:v>0.50814499999999996</c:v>
                </c:pt>
                <c:pt idx="30328">
                  <c:v>0.42383599999999999</c:v>
                </c:pt>
                <c:pt idx="30329">
                  <c:v>0.41501300000000002</c:v>
                </c:pt>
                <c:pt idx="30330">
                  <c:v>0.439807</c:v>
                </c:pt>
                <c:pt idx="30331">
                  <c:v>0.39569399999999999</c:v>
                </c:pt>
                <c:pt idx="30332">
                  <c:v>0.313309</c:v>
                </c:pt>
                <c:pt idx="30333">
                  <c:v>0.25308199999999997</c:v>
                </c:pt>
                <c:pt idx="30334">
                  <c:v>0.227941</c:v>
                </c:pt>
                <c:pt idx="30335">
                  <c:v>0.22611999999999999</c:v>
                </c:pt>
                <c:pt idx="30336">
                  <c:v>0.22212999999999999</c:v>
                </c:pt>
                <c:pt idx="30337">
                  <c:v>0.21381900000000001</c:v>
                </c:pt>
                <c:pt idx="30338">
                  <c:v>0.216085</c:v>
                </c:pt>
                <c:pt idx="30339">
                  <c:v>0.22810800000000001</c:v>
                </c:pt>
                <c:pt idx="30340">
                  <c:v>0.21943499999999999</c:v>
                </c:pt>
                <c:pt idx="30341">
                  <c:v>0.20007800000000001</c:v>
                </c:pt>
                <c:pt idx="30342">
                  <c:v>0.23588600000000001</c:v>
                </c:pt>
                <c:pt idx="30343">
                  <c:v>0.35520699999999999</c:v>
                </c:pt>
                <c:pt idx="30344">
                  <c:v>0.50856599999999996</c:v>
                </c:pt>
                <c:pt idx="30345">
                  <c:v>0.65247699999999997</c:v>
                </c:pt>
                <c:pt idx="30346">
                  <c:v>0.86324400000000001</c:v>
                </c:pt>
                <c:pt idx="30347">
                  <c:v>1.12738</c:v>
                </c:pt>
                <c:pt idx="30348">
                  <c:v>1.2117100000000001</c:v>
                </c:pt>
                <c:pt idx="30349">
                  <c:v>1.07334</c:v>
                </c:pt>
                <c:pt idx="30350">
                  <c:v>0.86640099999999998</c:v>
                </c:pt>
                <c:pt idx="30351">
                  <c:v>0.66340699999999997</c:v>
                </c:pt>
                <c:pt idx="30352">
                  <c:v>0.57274999999999998</c:v>
                </c:pt>
                <c:pt idx="30353">
                  <c:v>0.550956</c:v>
                </c:pt>
                <c:pt idx="30354">
                  <c:v>0.46695700000000001</c:v>
                </c:pt>
                <c:pt idx="30355">
                  <c:v>0.38108900000000001</c:v>
                </c:pt>
                <c:pt idx="30356">
                  <c:v>0.38560699999999998</c:v>
                </c:pt>
                <c:pt idx="30357">
                  <c:v>0.44836999999999999</c:v>
                </c:pt>
                <c:pt idx="30358">
                  <c:v>0.51771199999999995</c:v>
                </c:pt>
                <c:pt idx="30359">
                  <c:v>0.52640500000000001</c:v>
                </c:pt>
                <c:pt idx="30360">
                  <c:v>0.47985800000000001</c:v>
                </c:pt>
                <c:pt idx="30361">
                  <c:v>0.39326299999999997</c:v>
                </c:pt>
                <c:pt idx="30362">
                  <c:v>0.30749799999999999</c:v>
                </c:pt>
                <c:pt idx="30363">
                  <c:v>0.27766400000000002</c:v>
                </c:pt>
                <c:pt idx="30364">
                  <c:v>0.24562100000000001</c:v>
                </c:pt>
                <c:pt idx="30365">
                  <c:v>0.21008399999999999</c:v>
                </c:pt>
                <c:pt idx="30366">
                  <c:v>0.230709</c:v>
                </c:pt>
                <c:pt idx="30367">
                  <c:v>0.341553</c:v>
                </c:pt>
                <c:pt idx="30368">
                  <c:v>0.44375399999999998</c:v>
                </c:pt>
                <c:pt idx="30369">
                  <c:v>0.38396999999999998</c:v>
                </c:pt>
                <c:pt idx="30370">
                  <c:v>0.25971499999999997</c:v>
                </c:pt>
                <c:pt idx="30371">
                  <c:v>0.21029400000000001</c:v>
                </c:pt>
                <c:pt idx="30372">
                  <c:v>0.23838599999999999</c:v>
                </c:pt>
                <c:pt idx="30373">
                  <c:v>0.30039500000000002</c:v>
                </c:pt>
                <c:pt idx="30374">
                  <c:v>0.369973</c:v>
                </c:pt>
                <c:pt idx="30375">
                  <c:v>0.44779799999999997</c:v>
                </c:pt>
                <c:pt idx="30376">
                  <c:v>0.45030300000000001</c:v>
                </c:pt>
                <c:pt idx="30377">
                  <c:v>0.38591999999999999</c:v>
                </c:pt>
                <c:pt idx="30378">
                  <c:v>0.38353599999999999</c:v>
                </c:pt>
                <c:pt idx="30379">
                  <c:v>0.39314199999999999</c:v>
                </c:pt>
                <c:pt idx="30380">
                  <c:v>0.345551</c:v>
                </c:pt>
                <c:pt idx="30381">
                  <c:v>0.275837</c:v>
                </c:pt>
                <c:pt idx="30382">
                  <c:v>0.233458</c:v>
                </c:pt>
                <c:pt idx="30383">
                  <c:v>0.20130400000000001</c:v>
                </c:pt>
                <c:pt idx="30384">
                  <c:v>0.19431699999999999</c:v>
                </c:pt>
                <c:pt idx="30385">
                  <c:v>0.21820899999999999</c:v>
                </c:pt>
                <c:pt idx="30386">
                  <c:v>0.313745</c:v>
                </c:pt>
                <c:pt idx="30387">
                  <c:v>0.53752900000000003</c:v>
                </c:pt>
                <c:pt idx="30388">
                  <c:v>0.89910000000000001</c:v>
                </c:pt>
                <c:pt idx="30389">
                  <c:v>1.3487499999999999</c:v>
                </c:pt>
                <c:pt idx="30390">
                  <c:v>1.69485</c:v>
                </c:pt>
                <c:pt idx="30391">
                  <c:v>1.702</c:v>
                </c:pt>
                <c:pt idx="30392">
                  <c:v>1.48566</c:v>
                </c:pt>
                <c:pt idx="30393">
                  <c:v>1.17012</c:v>
                </c:pt>
                <c:pt idx="30394">
                  <c:v>0.791412</c:v>
                </c:pt>
                <c:pt idx="30395">
                  <c:v>0.49660100000000001</c:v>
                </c:pt>
                <c:pt idx="30396">
                  <c:v>0.34439900000000001</c:v>
                </c:pt>
                <c:pt idx="30397">
                  <c:v>0.286439</c:v>
                </c:pt>
                <c:pt idx="30398">
                  <c:v>0.33465200000000001</c:v>
                </c:pt>
                <c:pt idx="30399">
                  <c:v>0.46143299999999998</c:v>
                </c:pt>
                <c:pt idx="30400">
                  <c:v>0.49941600000000003</c:v>
                </c:pt>
                <c:pt idx="30401">
                  <c:v>0.41798400000000002</c:v>
                </c:pt>
                <c:pt idx="30402">
                  <c:v>0.41302299999999997</c:v>
                </c:pt>
                <c:pt idx="30403">
                  <c:v>0.44622800000000001</c:v>
                </c:pt>
                <c:pt idx="30404">
                  <c:v>0.420765</c:v>
                </c:pt>
                <c:pt idx="30405">
                  <c:v>0.41782900000000001</c:v>
                </c:pt>
                <c:pt idx="30406">
                  <c:v>0.44703700000000002</c:v>
                </c:pt>
                <c:pt idx="30407">
                  <c:v>0.41066799999999998</c:v>
                </c:pt>
                <c:pt idx="30408">
                  <c:v>0.35328799999999999</c:v>
                </c:pt>
                <c:pt idx="30409">
                  <c:v>0.33378200000000002</c:v>
                </c:pt>
                <c:pt idx="30410">
                  <c:v>0.340362</c:v>
                </c:pt>
                <c:pt idx="30411">
                  <c:v>0.35918699999999998</c:v>
                </c:pt>
                <c:pt idx="30412">
                  <c:v>0.378687</c:v>
                </c:pt>
                <c:pt idx="30413">
                  <c:v>0.37898999999999999</c:v>
                </c:pt>
                <c:pt idx="30414">
                  <c:v>0.39740199999999998</c:v>
                </c:pt>
                <c:pt idx="30415">
                  <c:v>0.41448699999999999</c:v>
                </c:pt>
                <c:pt idx="30416">
                  <c:v>0.35415099999999999</c:v>
                </c:pt>
                <c:pt idx="30417">
                  <c:v>0.26905499999999999</c:v>
                </c:pt>
                <c:pt idx="30418">
                  <c:v>0.22909299999999999</c:v>
                </c:pt>
                <c:pt idx="30419">
                  <c:v>0.248249</c:v>
                </c:pt>
                <c:pt idx="30420">
                  <c:v>0.308699</c:v>
                </c:pt>
                <c:pt idx="30421">
                  <c:v>0.37935000000000002</c:v>
                </c:pt>
                <c:pt idx="30422">
                  <c:v>0.49358200000000002</c:v>
                </c:pt>
                <c:pt idx="30423">
                  <c:v>0.60311499999999996</c:v>
                </c:pt>
                <c:pt idx="30424">
                  <c:v>0.64414199999999999</c:v>
                </c:pt>
                <c:pt idx="30425">
                  <c:v>0.69500899999999999</c:v>
                </c:pt>
                <c:pt idx="30426">
                  <c:v>0.63223499999999999</c:v>
                </c:pt>
                <c:pt idx="30427">
                  <c:v>0.42281299999999999</c:v>
                </c:pt>
                <c:pt idx="30428">
                  <c:v>0.26903899999999997</c:v>
                </c:pt>
                <c:pt idx="30429">
                  <c:v>0.20966799999999999</c:v>
                </c:pt>
                <c:pt idx="30430">
                  <c:v>0.207371</c:v>
                </c:pt>
                <c:pt idx="30431">
                  <c:v>0.19215099999999999</c:v>
                </c:pt>
                <c:pt idx="30432">
                  <c:v>0.20197100000000001</c:v>
                </c:pt>
                <c:pt idx="30433">
                  <c:v>0.294798</c:v>
                </c:pt>
                <c:pt idx="30434">
                  <c:v>0.40882800000000002</c:v>
                </c:pt>
                <c:pt idx="30435">
                  <c:v>0.42863499999999999</c:v>
                </c:pt>
                <c:pt idx="30436">
                  <c:v>0.37737799999999999</c:v>
                </c:pt>
                <c:pt idx="30437">
                  <c:v>0.30981399999999998</c:v>
                </c:pt>
                <c:pt idx="30438">
                  <c:v>0.25462000000000001</c:v>
                </c:pt>
                <c:pt idx="30439">
                  <c:v>0.22683900000000001</c:v>
                </c:pt>
                <c:pt idx="30440">
                  <c:v>0.214505</c:v>
                </c:pt>
                <c:pt idx="30441">
                  <c:v>0.25393199999999999</c:v>
                </c:pt>
                <c:pt idx="30442">
                  <c:v>0.355765</c:v>
                </c:pt>
                <c:pt idx="30443">
                  <c:v>0.39363500000000001</c:v>
                </c:pt>
                <c:pt idx="30444">
                  <c:v>0.32614300000000002</c:v>
                </c:pt>
                <c:pt idx="30445">
                  <c:v>0.27145900000000001</c:v>
                </c:pt>
                <c:pt idx="30446">
                  <c:v>0.2442</c:v>
                </c:pt>
                <c:pt idx="30447">
                  <c:v>0.19870599999999999</c:v>
                </c:pt>
                <c:pt idx="30448">
                  <c:v>0.158749</c:v>
                </c:pt>
                <c:pt idx="30449">
                  <c:v>0.16101299999999999</c:v>
                </c:pt>
                <c:pt idx="30450">
                  <c:v>0.204512</c:v>
                </c:pt>
                <c:pt idx="30451">
                  <c:v>0.263073</c:v>
                </c:pt>
                <c:pt idx="30452">
                  <c:v>0.28654800000000002</c:v>
                </c:pt>
                <c:pt idx="30453">
                  <c:v>0.33385300000000001</c:v>
                </c:pt>
                <c:pt idx="30454">
                  <c:v>0.45121</c:v>
                </c:pt>
                <c:pt idx="30455">
                  <c:v>0.60778100000000002</c:v>
                </c:pt>
                <c:pt idx="30456">
                  <c:v>0.67863700000000005</c:v>
                </c:pt>
                <c:pt idx="30457">
                  <c:v>0.57399599999999995</c:v>
                </c:pt>
                <c:pt idx="30458">
                  <c:v>0.47302699999999998</c:v>
                </c:pt>
                <c:pt idx="30459">
                  <c:v>0.46232600000000001</c:v>
                </c:pt>
                <c:pt idx="30460">
                  <c:v>0.48588500000000001</c:v>
                </c:pt>
                <c:pt idx="30461">
                  <c:v>0.61954699999999996</c:v>
                </c:pt>
                <c:pt idx="30462">
                  <c:v>0.75949999999999995</c:v>
                </c:pt>
                <c:pt idx="30463">
                  <c:v>0.72622699999999996</c:v>
                </c:pt>
                <c:pt idx="30464">
                  <c:v>0.67752900000000005</c:v>
                </c:pt>
                <c:pt idx="30465">
                  <c:v>0.75869399999999998</c:v>
                </c:pt>
                <c:pt idx="30466">
                  <c:v>0.816334</c:v>
                </c:pt>
                <c:pt idx="30467">
                  <c:v>0.68834899999999999</c:v>
                </c:pt>
                <c:pt idx="30468">
                  <c:v>0.52077600000000002</c:v>
                </c:pt>
                <c:pt idx="30469">
                  <c:v>0.42226399999999997</c:v>
                </c:pt>
                <c:pt idx="30470">
                  <c:v>0.44923099999999999</c:v>
                </c:pt>
                <c:pt idx="30471">
                  <c:v>0.51438399999999995</c:v>
                </c:pt>
                <c:pt idx="30472">
                  <c:v>0.52002800000000005</c:v>
                </c:pt>
                <c:pt idx="30473">
                  <c:v>0.45578600000000002</c:v>
                </c:pt>
                <c:pt idx="30474">
                  <c:v>0.40647899999999998</c:v>
                </c:pt>
                <c:pt idx="30475">
                  <c:v>0.42152299999999998</c:v>
                </c:pt>
                <c:pt idx="30476">
                  <c:v>0.452517</c:v>
                </c:pt>
                <c:pt idx="30477">
                  <c:v>0.46848600000000001</c:v>
                </c:pt>
                <c:pt idx="30478">
                  <c:v>0.43690099999999998</c:v>
                </c:pt>
                <c:pt idx="30479">
                  <c:v>0.38367200000000001</c:v>
                </c:pt>
                <c:pt idx="30480">
                  <c:v>0.36500500000000002</c:v>
                </c:pt>
                <c:pt idx="30481">
                  <c:v>0.38742599999999999</c:v>
                </c:pt>
                <c:pt idx="30482">
                  <c:v>0.44386900000000001</c:v>
                </c:pt>
                <c:pt idx="30483">
                  <c:v>0.53129099999999996</c:v>
                </c:pt>
                <c:pt idx="30484">
                  <c:v>0.60372599999999998</c:v>
                </c:pt>
                <c:pt idx="30485">
                  <c:v>0.62214999999999998</c:v>
                </c:pt>
                <c:pt idx="30486">
                  <c:v>0.65299700000000005</c:v>
                </c:pt>
                <c:pt idx="30487">
                  <c:v>0.68133900000000003</c:v>
                </c:pt>
                <c:pt idx="30488">
                  <c:v>0.60628199999999999</c:v>
                </c:pt>
                <c:pt idx="30489">
                  <c:v>0.60852700000000004</c:v>
                </c:pt>
                <c:pt idx="30490">
                  <c:v>0.72330700000000003</c:v>
                </c:pt>
                <c:pt idx="30491">
                  <c:v>0.73897299999999999</c:v>
                </c:pt>
                <c:pt idx="30492">
                  <c:v>0.60492699999999999</c:v>
                </c:pt>
                <c:pt idx="30493">
                  <c:v>0.43142900000000001</c:v>
                </c:pt>
                <c:pt idx="30494">
                  <c:v>0.32574599999999998</c:v>
                </c:pt>
                <c:pt idx="30495">
                  <c:v>0.34127600000000002</c:v>
                </c:pt>
                <c:pt idx="30496">
                  <c:v>0.39297500000000002</c:v>
                </c:pt>
                <c:pt idx="30497">
                  <c:v>0.42788300000000001</c:v>
                </c:pt>
                <c:pt idx="30498">
                  <c:v>0.49390200000000001</c:v>
                </c:pt>
                <c:pt idx="30499">
                  <c:v>0.57114699999999996</c:v>
                </c:pt>
                <c:pt idx="30500">
                  <c:v>0.63162799999999997</c:v>
                </c:pt>
                <c:pt idx="30501">
                  <c:v>0.63326700000000002</c:v>
                </c:pt>
                <c:pt idx="30502">
                  <c:v>0.51977899999999999</c:v>
                </c:pt>
                <c:pt idx="30503">
                  <c:v>0.35616399999999998</c:v>
                </c:pt>
                <c:pt idx="30504">
                  <c:v>0.23824300000000001</c:v>
                </c:pt>
                <c:pt idx="30505">
                  <c:v>0.19809099999999999</c:v>
                </c:pt>
                <c:pt idx="30506">
                  <c:v>0.24071000000000001</c:v>
                </c:pt>
                <c:pt idx="30507">
                  <c:v>0.34275699999999998</c:v>
                </c:pt>
                <c:pt idx="30508">
                  <c:v>0.41346699999999997</c:v>
                </c:pt>
                <c:pt idx="30509">
                  <c:v>0.36679899999999999</c:v>
                </c:pt>
                <c:pt idx="30510">
                  <c:v>0.294213</c:v>
                </c:pt>
                <c:pt idx="30511">
                  <c:v>0.30836400000000003</c:v>
                </c:pt>
                <c:pt idx="30512">
                  <c:v>0.43203900000000001</c:v>
                </c:pt>
                <c:pt idx="30513">
                  <c:v>0.62280800000000003</c:v>
                </c:pt>
                <c:pt idx="30514">
                  <c:v>0.76131099999999996</c:v>
                </c:pt>
                <c:pt idx="30515">
                  <c:v>0.70065900000000003</c:v>
                </c:pt>
                <c:pt idx="30516">
                  <c:v>0.492755</c:v>
                </c:pt>
                <c:pt idx="30517">
                  <c:v>0.32241199999999998</c:v>
                </c:pt>
                <c:pt idx="30518">
                  <c:v>0.23225199999999999</c:v>
                </c:pt>
                <c:pt idx="30519">
                  <c:v>0.19870299999999999</c:v>
                </c:pt>
                <c:pt idx="30520">
                  <c:v>0.19550600000000001</c:v>
                </c:pt>
                <c:pt idx="30521">
                  <c:v>0.24104300000000001</c:v>
                </c:pt>
                <c:pt idx="30522">
                  <c:v>0.28237499999999999</c:v>
                </c:pt>
                <c:pt idx="30523">
                  <c:v>0.25742100000000001</c:v>
                </c:pt>
                <c:pt idx="30524">
                  <c:v>0.22591</c:v>
                </c:pt>
                <c:pt idx="30525">
                  <c:v>0.224222</c:v>
                </c:pt>
                <c:pt idx="30526">
                  <c:v>0.25012099999999998</c:v>
                </c:pt>
                <c:pt idx="30527">
                  <c:v>0.26988600000000001</c:v>
                </c:pt>
                <c:pt idx="30528">
                  <c:v>0.290634</c:v>
                </c:pt>
                <c:pt idx="30529">
                  <c:v>0.33702599999999999</c:v>
                </c:pt>
                <c:pt idx="30530">
                  <c:v>0.34168900000000002</c:v>
                </c:pt>
                <c:pt idx="30531">
                  <c:v>0.29246800000000001</c:v>
                </c:pt>
                <c:pt idx="30532">
                  <c:v>0.245033</c:v>
                </c:pt>
                <c:pt idx="30533">
                  <c:v>0.23939099999999999</c:v>
                </c:pt>
                <c:pt idx="30534">
                  <c:v>0.23955799999999999</c:v>
                </c:pt>
                <c:pt idx="30535">
                  <c:v>0.21718199999999999</c:v>
                </c:pt>
                <c:pt idx="30536">
                  <c:v>0.205264</c:v>
                </c:pt>
                <c:pt idx="30537">
                  <c:v>0.243812</c:v>
                </c:pt>
                <c:pt idx="30538">
                  <c:v>0.28462300000000001</c:v>
                </c:pt>
                <c:pt idx="30539">
                  <c:v>0.27170299999999997</c:v>
                </c:pt>
                <c:pt idx="30540">
                  <c:v>0.262318</c:v>
                </c:pt>
                <c:pt idx="30541">
                  <c:v>0.34015000000000001</c:v>
                </c:pt>
                <c:pt idx="30542">
                  <c:v>0.50093799999999999</c:v>
                </c:pt>
                <c:pt idx="30543">
                  <c:v>0.64979100000000001</c:v>
                </c:pt>
                <c:pt idx="30544">
                  <c:v>0.621923</c:v>
                </c:pt>
                <c:pt idx="30545">
                  <c:v>0.43376399999999998</c:v>
                </c:pt>
                <c:pt idx="30546">
                  <c:v>0.32079299999999999</c:v>
                </c:pt>
                <c:pt idx="30547">
                  <c:v>0.34790399999999999</c:v>
                </c:pt>
                <c:pt idx="30548">
                  <c:v>0.4012</c:v>
                </c:pt>
                <c:pt idx="30549">
                  <c:v>0.36925000000000002</c:v>
                </c:pt>
                <c:pt idx="30550">
                  <c:v>0.37322</c:v>
                </c:pt>
                <c:pt idx="30551">
                  <c:v>0.51670899999999997</c:v>
                </c:pt>
                <c:pt idx="30552">
                  <c:v>0.65365600000000001</c:v>
                </c:pt>
                <c:pt idx="30553">
                  <c:v>0.63800800000000002</c:v>
                </c:pt>
                <c:pt idx="30554">
                  <c:v>0.49809500000000001</c:v>
                </c:pt>
                <c:pt idx="30555">
                  <c:v>0.32525900000000002</c:v>
                </c:pt>
                <c:pt idx="30556">
                  <c:v>0.26038099999999997</c:v>
                </c:pt>
                <c:pt idx="30557">
                  <c:v>0.30204399999999998</c:v>
                </c:pt>
                <c:pt idx="30558">
                  <c:v>0.352379</c:v>
                </c:pt>
                <c:pt idx="30559">
                  <c:v>0.34937299999999999</c:v>
                </c:pt>
                <c:pt idx="30560">
                  <c:v>0.40859299999999998</c:v>
                </c:pt>
                <c:pt idx="30561">
                  <c:v>0.59370500000000004</c:v>
                </c:pt>
                <c:pt idx="30562">
                  <c:v>0.73847399999999996</c:v>
                </c:pt>
                <c:pt idx="30563">
                  <c:v>0.66413500000000003</c:v>
                </c:pt>
                <c:pt idx="30564">
                  <c:v>0.494813</c:v>
                </c:pt>
                <c:pt idx="30565">
                  <c:v>0.38895299999999999</c:v>
                </c:pt>
                <c:pt idx="30566">
                  <c:v>0.34943999999999997</c:v>
                </c:pt>
                <c:pt idx="30567">
                  <c:v>0.31709700000000002</c:v>
                </c:pt>
                <c:pt idx="30568">
                  <c:v>0.30025000000000002</c:v>
                </c:pt>
                <c:pt idx="30569">
                  <c:v>0.32255200000000001</c:v>
                </c:pt>
                <c:pt idx="30570">
                  <c:v>0.374135</c:v>
                </c:pt>
                <c:pt idx="30571">
                  <c:v>0.39976</c:v>
                </c:pt>
                <c:pt idx="30572">
                  <c:v>0.35632399999999997</c:v>
                </c:pt>
                <c:pt idx="30573">
                  <c:v>0.29216900000000001</c:v>
                </c:pt>
                <c:pt idx="30574">
                  <c:v>0.22955800000000001</c:v>
                </c:pt>
                <c:pt idx="30575">
                  <c:v>0.21440600000000001</c:v>
                </c:pt>
                <c:pt idx="30576">
                  <c:v>0.26144099999999998</c:v>
                </c:pt>
                <c:pt idx="30577">
                  <c:v>0.31034699999999998</c:v>
                </c:pt>
                <c:pt idx="30578">
                  <c:v>0.28410999999999997</c:v>
                </c:pt>
                <c:pt idx="30579">
                  <c:v>0.20561299999999999</c:v>
                </c:pt>
                <c:pt idx="30580">
                  <c:v>0.15912299999999999</c:v>
                </c:pt>
                <c:pt idx="30581">
                  <c:v>0.14342099999999999</c:v>
                </c:pt>
                <c:pt idx="30582">
                  <c:v>0.16486400000000001</c:v>
                </c:pt>
                <c:pt idx="30583">
                  <c:v>0.23687800000000001</c:v>
                </c:pt>
                <c:pt idx="30584">
                  <c:v>0.39725100000000002</c:v>
                </c:pt>
                <c:pt idx="30585">
                  <c:v>0.62986200000000003</c:v>
                </c:pt>
                <c:pt idx="30586">
                  <c:v>0.76897599999999999</c:v>
                </c:pt>
                <c:pt idx="30587">
                  <c:v>0.69802299999999995</c:v>
                </c:pt>
                <c:pt idx="30588">
                  <c:v>0.52410999999999996</c:v>
                </c:pt>
                <c:pt idx="30589">
                  <c:v>0.33274900000000002</c:v>
                </c:pt>
                <c:pt idx="30590">
                  <c:v>0.215341</c:v>
                </c:pt>
                <c:pt idx="30591">
                  <c:v>0.153667</c:v>
                </c:pt>
                <c:pt idx="30592">
                  <c:v>0.13663800000000001</c:v>
                </c:pt>
                <c:pt idx="30593">
                  <c:v>0.173675</c:v>
                </c:pt>
                <c:pt idx="30594">
                  <c:v>0.23544200000000001</c:v>
                </c:pt>
                <c:pt idx="30595">
                  <c:v>0.24543300000000001</c:v>
                </c:pt>
                <c:pt idx="30596">
                  <c:v>0.18342900000000001</c:v>
                </c:pt>
                <c:pt idx="30597">
                  <c:v>0.132159</c:v>
                </c:pt>
                <c:pt idx="30598">
                  <c:v>0.10823199999999999</c:v>
                </c:pt>
                <c:pt idx="30599">
                  <c:v>0.123918</c:v>
                </c:pt>
                <c:pt idx="30600">
                  <c:v>0.19577600000000001</c:v>
                </c:pt>
                <c:pt idx="30601">
                  <c:v>0.31206</c:v>
                </c:pt>
                <c:pt idx="30602">
                  <c:v>0.35112700000000002</c:v>
                </c:pt>
                <c:pt idx="30603">
                  <c:v>0.26639099999999999</c:v>
                </c:pt>
                <c:pt idx="30604">
                  <c:v>0.20267299999999999</c:v>
                </c:pt>
                <c:pt idx="30605">
                  <c:v>0.19472200000000001</c:v>
                </c:pt>
                <c:pt idx="30606">
                  <c:v>0.282416</c:v>
                </c:pt>
                <c:pt idx="30607">
                  <c:v>0.48697099999999999</c:v>
                </c:pt>
                <c:pt idx="30608">
                  <c:v>0.66152100000000003</c:v>
                </c:pt>
                <c:pt idx="30609">
                  <c:v>0.60553500000000005</c:v>
                </c:pt>
                <c:pt idx="30610">
                  <c:v>0.41160200000000002</c:v>
                </c:pt>
                <c:pt idx="30611">
                  <c:v>0.29915199999999997</c:v>
                </c:pt>
                <c:pt idx="30612">
                  <c:v>0.27096900000000002</c:v>
                </c:pt>
                <c:pt idx="30613">
                  <c:v>0.2964</c:v>
                </c:pt>
                <c:pt idx="30614">
                  <c:v>0.36699999999999999</c:v>
                </c:pt>
                <c:pt idx="30615">
                  <c:v>0.388324</c:v>
                </c:pt>
                <c:pt idx="30616">
                  <c:v>0.30465199999999998</c:v>
                </c:pt>
                <c:pt idx="30617">
                  <c:v>0.217442</c:v>
                </c:pt>
                <c:pt idx="30618">
                  <c:v>0.15349699999999999</c:v>
                </c:pt>
                <c:pt idx="30619">
                  <c:v>0.124624</c:v>
                </c:pt>
                <c:pt idx="30620">
                  <c:v>0.120382</c:v>
                </c:pt>
                <c:pt idx="30621">
                  <c:v>0.138964</c:v>
                </c:pt>
                <c:pt idx="30622">
                  <c:v>0.218669</c:v>
                </c:pt>
                <c:pt idx="30623">
                  <c:v>0.29896</c:v>
                </c:pt>
                <c:pt idx="30624">
                  <c:v>0.284331</c:v>
                </c:pt>
                <c:pt idx="30625">
                  <c:v>0.22598799999999999</c:v>
                </c:pt>
                <c:pt idx="30626">
                  <c:v>0.18931899999999999</c:v>
                </c:pt>
                <c:pt idx="30627">
                  <c:v>0.149233</c:v>
                </c:pt>
                <c:pt idx="30628">
                  <c:v>0.12221700000000001</c:v>
                </c:pt>
                <c:pt idx="30629">
                  <c:v>0.11046300000000001</c:v>
                </c:pt>
                <c:pt idx="30630">
                  <c:v>0.118648</c:v>
                </c:pt>
                <c:pt idx="30631">
                  <c:v>0.14832999999999999</c:v>
                </c:pt>
                <c:pt idx="30632">
                  <c:v>0.16953599999999999</c:v>
                </c:pt>
                <c:pt idx="30633">
                  <c:v>0.17083999999999999</c:v>
                </c:pt>
                <c:pt idx="30634">
                  <c:v>0.17071600000000001</c:v>
                </c:pt>
                <c:pt idx="30635">
                  <c:v>0.177424</c:v>
                </c:pt>
                <c:pt idx="30636">
                  <c:v>0.214644</c:v>
                </c:pt>
                <c:pt idx="30637">
                  <c:v>0.27369300000000002</c:v>
                </c:pt>
                <c:pt idx="30638">
                  <c:v>0.28390399999999999</c:v>
                </c:pt>
                <c:pt idx="30639">
                  <c:v>0.27969300000000002</c:v>
                </c:pt>
                <c:pt idx="30640">
                  <c:v>0.36360999999999999</c:v>
                </c:pt>
                <c:pt idx="30641">
                  <c:v>0.48322399999999999</c:v>
                </c:pt>
                <c:pt idx="30642">
                  <c:v>0.479902</c:v>
                </c:pt>
                <c:pt idx="30643">
                  <c:v>0.36875999999999998</c:v>
                </c:pt>
                <c:pt idx="30644">
                  <c:v>0.280611</c:v>
                </c:pt>
                <c:pt idx="30645">
                  <c:v>0.23074700000000001</c:v>
                </c:pt>
                <c:pt idx="30646">
                  <c:v>0.178789</c:v>
                </c:pt>
                <c:pt idx="30647">
                  <c:v>0.16294400000000001</c:v>
                </c:pt>
                <c:pt idx="30648">
                  <c:v>0.199515</c:v>
                </c:pt>
                <c:pt idx="30649">
                  <c:v>0.238537</c:v>
                </c:pt>
                <c:pt idx="30650">
                  <c:v>0.24390200000000001</c:v>
                </c:pt>
                <c:pt idx="30651">
                  <c:v>0.244919</c:v>
                </c:pt>
                <c:pt idx="30652">
                  <c:v>0.29451500000000003</c:v>
                </c:pt>
                <c:pt idx="30653">
                  <c:v>0.23327500000000001</c:v>
                </c:pt>
                <c:pt idx="30654">
                  <c:v>0.19384299999999999</c:v>
                </c:pt>
                <c:pt idx="30655">
                  <c:v>0.18996399999999999</c:v>
                </c:pt>
                <c:pt idx="30656">
                  <c:v>0.122128</c:v>
                </c:pt>
                <c:pt idx="30657">
                  <c:v>0.18182699999999999</c:v>
                </c:pt>
                <c:pt idx="30658">
                  <c:v>0.10864799999999999</c:v>
                </c:pt>
                <c:pt idx="30659">
                  <c:v>0.26172699999999999</c:v>
                </c:pt>
                <c:pt idx="30660">
                  <c:v>0.122657</c:v>
                </c:pt>
                <c:pt idx="30661">
                  <c:v>0.139182</c:v>
                </c:pt>
                <c:pt idx="30662">
                  <c:v>0.17142299999999999</c:v>
                </c:pt>
                <c:pt idx="30663">
                  <c:v>0.20124500000000001</c:v>
                </c:pt>
                <c:pt idx="30664">
                  <c:v>0.21555199999999999</c:v>
                </c:pt>
                <c:pt idx="30665">
                  <c:v>0.23744999999999999</c:v>
                </c:pt>
                <c:pt idx="30666">
                  <c:v>0.36430899999999999</c:v>
                </c:pt>
                <c:pt idx="30667">
                  <c:v>0.57547300000000001</c:v>
                </c:pt>
                <c:pt idx="30668">
                  <c:v>0.64464299999999997</c:v>
                </c:pt>
                <c:pt idx="30669">
                  <c:v>0.54273099999999996</c:v>
                </c:pt>
                <c:pt idx="30670">
                  <c:v>0.44010100000000002</c:v>
                </c:pt>
                <c:pt idx="30671">
                  <c:v>0.43770100000000001</c:v>
                </c:pt>
                <c:pt idx="30672">
                  <c:v>0.48903200000000002</c:v>
                </c:pt>
                <c:pt idx="30673">
                  <c:v>0.39587600000000001</c:v>
                </c:pt>
                <c:pt idx="30674">
                  <c:v>0.23327999999999999</c:v>
                </c:pt>
                <c:pt idx="30675">
                  <c:v>0.145425</c:v>
                </c:pt>
                <c:pt idx="30676">
                  <c:v>0.109219</c:v>
                </c:pt>
                <c:pt idx="30677">
                  <c:v>9.3729999999999994E-2</c:v>
                </c:pt>
                <c:pt idx="30678">
                  <c:v>8.4939500000000001E-2</c:v>
                </c:pt>
                <c:pt idx="30679">
                  <c:v>0.100246</c:v>
                </c:pt>
                <c:pt idx="30680">
                  <c:v>0.18185799999999999</c:v>
                </c:pt>
                <c:pt idx="30681">
                  <c:v>0.29452800000000001</c:v>
                </c:pt>
                <c:pt idx="30682">
                  <c:v>0.32721499999999998</c:v>
                </c:pt>
                <c:pt idx="30683">
                  <c:v>0.31744600000000001</c:v>
                </c:pt>
                <c:pt idx="30684">
                  <c:v>0.34410000000000002</c:v>
                </c:pt>
                <c:pt idx="30685">
                  <c:v>0.30725799999999998</c:v>
                </c:pt>
                <c:pt idx="30686">
                  <c:v>0.27520299999999998</c:v>
                </c:pt>
                <c:pt idx="30687">
                  <c:v>0.34884100000000001</c:v>
                </c:pt>
                <c:pt idx="30688">
                  <c:v>0.39238899999999999</c:v>
                </c:pt>
                <c:pt idx="30689">
                  <c:v>0.30891600000000002</c:v>
                </c:pt>
                <c:pt idx="30690">
                  <c:v>0.23658399999999999</c:v>
                </c:pt>
                <c:pt idx="30691">
                  <c:v>0.249719</c:v>
                </c:pt>
                <c:pt idx="30692">
                  <c:v>0.35735</c:v>
                </c:pt>
                <c:pt idx="30693">
                  <c:v>0.52587799999999996</c:v>
                </c:pt>
                <c:pt idx="30694">
                  <c:v>0.62580999999999998</c:v>
                </c:pt>
                <c:pt idx="30695">
                  <c:v>0.53618900000000003</c:v>
                </c:pt>
                <c:pt idx="30696">
                  <c:v>0.34898800000000002</c:v>
                </c:pt>
                <c:pt idx="30697">
                  <c:v>0.21994</c:v>
                </c:pt>
                <c:pt idx="30698">
                  <c:v>0.17432</c:v>
                </c:pt>
                <c:pt idx="30699">
                  <c:v>0.18928400000000001</c:v>
                </c:pt>
                <c:pt idx="30700">
                  <c:v>0.22375100000000001</c:v>
                </c:pt>
                <c:pt idx="30701">
                  <c:v>0.25384099999999998</c:v>
                </c:pt>
                <c:pt idx="30702">
                  <c:v>0.30287799999999998</c:v>
                </c:pt>
                <c:pt idx="30703">
                  <c:v>0.37244100000000002</c:v>
                </c:pt>
                <c:pt idx="30704">
                  <c:v>0.37777899999999998</c:v>
                </c:pt>
                <c:pt idx="30705">
                  <c:v>0.376027</c:v>
                </c:pt>
                <c:pt idx="30706">
                  <c:v>0.38936599999999999</c:v>
                </c:pt>
                <c:pt idx="30707">
                  <c:v>0.338532</c:v>
                </c:pt>
                <c:pt idx="30708">
                  <c:v>0.27562300000000001</c:v>
                </c:pt>
                <c:pt idx="30709">
                  <c:v>0.230909</c:v>
                </c:pt>
                <c:pt idx="30710">
                  <c:v>0.194963</c:v>
                </c:pt>
                <c:pt idx="30711">
                  <c:v>0.20447399999999999</c:v>
                </c:pt>
                <c:pt idx="30712">
                  <c:v>0.24767900000000001</c:v>
                </c:pt>
                <c:pt idx="30713">
                  <c:v>0.267457</c:v>
                </c:pt>
                <c:pt idx="30714">
                  <c:v>0.24800900000000001</c:v>
                </c:pt>
                <c:pt idx="30715">
                  <c:v>0.20679400000000001</c:v>
                </c:pt>
                <c:pt idx="30716">
                  <c:v>0.181753</c:v>
                </c:pt>
                <c:pt idx="30717">
                  <c:v>0.20205400000000001</c:v>
                </c:pt>
                <c:pt idx="30718">
                  <c:v>0.261297</c:v>
                </c:pt>
                <c:pt idx="30719">
                  <c:v>0.33349200000000001</c:v>
                </c:pt>
                <c:pt idx="30720">
                  <c:v>0.35676999999999998</c:v>
                </c:pt>
                <c:pt idx="30721">
                  <c:v>0.30550500000000003</c:v>
                </c:pt>
                <c:pt idx="30722">
                  <c:v>0.27248299999999998</c:v>
                </c:pt>
                <c:pt idx="30723">
                  <c:v>0.35448299999999999</c:v>
                </c:pt>
                <c:pt idx="30724">
                  <c:v>0.43326900000000002</c:v>
                </c:pt>
                <c:pt idx="30725">
                  <c:v>0.37246600000000002</c:v>
                </c:pt>
                <c:pt idx="30726">
                  <c:v>0.31514999999999999</c:v>
                </c:pt>
                <c:pt idx="30727">
                  <c:v>0.38114900000000002</c:v>
                </c:pt>
                <c:pt idx="30728">
                  <c:v>0.45522299999999999</c:v>
                </c:pt>
                <c:pt idx="30729">
                  <c:v>0.38873099999999999</c:v>
                </c:pt>
                <c:pt idx="30730">
                  <c:v>0.24973799999999999</c:v>
                </c:pt>
                <c:pt idx="30731">
                  <c:v>0.17322299999999999</c:v>
                </c:pt>
                <c:pt idx="30732">
                  <c:v>0.158725</c:v>
                </c:pt>
                <c:pt idx="30733">
                  <c:v>0.175956</c:v>
                </c:pt>
                <c:pt idx="30734">
                  <c:v>0.22692300000000001</c:v>
                </c:pt>
                <c:pt idx="30735">
                  <c:v>0.41485499999999997</c:v>
                </c:pt>
                <c:pt idx="30736">
                  <c:v>0.68522000000000005</c:v>
                </c:pt>
                <c:pt idx="30737">
                  <c:v>0.72060999999999997</c:v>
                </c:pt>
                <c:pt idx="30738">
                  <c:v>0.53804099999999999</c:v>
                </c:pt>
                <c:pt idx="30739">
                  <c:v>0.40243099999999998</c:v>
                </c:pt>
                <c:pt idx="30740">
                  <c:v>0.31210599999999999</c:v>
                </c:pt>
                <c:pt idx="30741">
                  <c:v>0.28931099999999998</c:v>
                </c:pt>
                <c:pt idx="30742">
                  <c:v>0.32952199999999998</c:v>
                </c:pt>
                <c:pt idx="30743">
                  <c:v>0.35349000000000003</c:v>
                </c:pt>
                <c:pt idx="30744">
                  <c:v>0.29502699999999998</c:v>
                </c:pt>
                <c:pt idx="30745">
                  <c:v>0.233157</c:v>
                </c:pt>
                <c:pt idx="30746">
                  <c:v>0.179614</c:v>
                </c:pt>
                <c:pt idx="30747">
                  <c:v>0.13443099999999999</c:v>
                </c:pt>
                <c:pt idx="30748">
                  <c:v>0.106654</c:v>
                </c:pt>
                <c:pt idx="30749">
                  <c:v>9.3154000000000001E-2</c:v>
                </c:pt>
                <c:pt idx="30750">
                  <c:v>0.109128</c:v>
                </c:pt>
                <c:pt idx="30751">
                  <c:v>0.16070400000000001</c:v>
                </c:pt>
                <c:pt idx="30752">
                  <c:v>0.21326600000000001</c:v>
                </c:pt>
                <c:pt idx="30753">
                  <c:v>0.235958</c:v>
                </c:pt>
                <c:pt idx="30754">
                  <c:v>0.26674300000000001</c:v>
                </c:pt>
                <c:pt idx="30755">
                  <c:v>0.31897399999999998</c:v>
                </c:pt>
                <c:pt idx="30756">
                  <c:v>0.31882700000000003</c:v>
                </c:pt>
                <c:pt idx="30757">
                  <c:v>0.24141399999999999</c:v>
                </c:pt>
                <c:pt idx="30758">
                  <c:v>0.17221500000000001</c:v>
                </c:pt>
                <c:pt idx="30759">
                  <c:v>0.139517</c:v>
                </c:pt>
                <c:pt idx="30760">
                  <c:v>0.14227100000000001</c:v>
                </c:pt>
                <c:pt idx="30761">
                  <c:v>0.17847099999999999</c:v>
                </c:pt>
                <c:pt idx="30762">
                  <c:v>0.248034</c:v>
                </c:pt>
                <c:pt idx="30763">
                  <c:v>0.33274799999999999</c:v>
                </c:pt>
                <c:pt idx="30764">
                  <c:v>0.35344599999999998</c:v>
                </c:pt>
                <c:pt idx="30765">
                  <c:v>0.33993000000000001</c:v>
                </c:pt>
                <c:pt idx="30766">
                  <c:v>0.45879300000000001</c:v>
                </c:pt>
                <c:pt idx="30767">
                  <c:v>0.71124600000000004</c:v>
                </c:pt>
                <c:pt idx="30768">
                  <c:v>0.807222</c:v>
                </c:pt>
                <c:pt idx="30769">
                  <c:v>0.60898300000000005</c:v>
                </c:pt>
                <c:pt idx="30770">
                  <c:v>0.41305199999999997</c:v>
                </c:pt>
                <c:pt idx="30771">
                  <c:v>0.31991900000000001</c:v>
                </c:pt>
                <c:pt idx="30772">
                  <c:v>0.28452100000000002</c:v>
                </c:pt>
                <c:pt idx="30773">
                  <c:v>0.33480599999999999</c:v>
                </c:pt>
                <c:pt idx="30774">
                  <c:v>0.42334500000000003</c:v>
                </c:pt>
                <c:pt idx="30775">
                  <c:v>0.401194</c:v>
                </c:pt>
                <c:pt idx="30776">
                  <c:v>0.31289600000000001</c:v>
                </c:pt>
                <c:pt idx="30777">
                  <c:v>0.29643799999999998</c:v>
                </c:pt>
                <c:pt idx="30778">
                  <c:v>0.30973099999999998</c:v>
                </c:pt>
                <c:pt idx="30779">
                  <c:v>0.33218799999999998</c:v>
                </c:pt>
                <c:pt idx="30780">
                  <c:v>0.34204099999999998</c:v>
                </c:pt>
                <c:pt idx="30781">
                  <c:v>0.31952599999999998</c:v>
                </c:pt>
                <c:pt idx="30782">
                  <c:v>0.32141700000000001</c:v>
                </c:pt>
                <c:pt idx="30783">
                  <c:v>0.37037399999999998</c:v>
                </c:pt>
                <c:pt idx="30784">
                  <c:v>0.48931999999999998</c:v>
                </c:pt>
                <c:pt idx="30785">
                  <c:v>0.54914499999999999</c:v>
                </c:pt>
                <c:pt idx="30786">
                  <c:v>0.41080800000000001</c:v>
                </c:pt>
                <c:pt idx="30787">
                  <c:v>0.27578000000000003</c:v>
                </c:pt>
                <c:pt idx="30788">
                  <c:v>0.25213600000000003</c:v>
                </c:pt>
                <c:pt idx="30789">
                  <c:v>0.300286</c:v>
                </c:pt>
                <c:pt idx="30790">
                  <c:v>0.326652</c:v>
                </c:pt>
                <c:pt idx="30791">
                  <c:v>0.25826399999999999</c:v>
                </c:pt>
                <c:pt idx="30792">
                  <c:v>0.19397600000000001</c:v>
                </c:pt>
                <c:pt idx="30793">
                  <c:v>0.18955900000000001</c:v>
                </c:pt>
                <c:pt idx="30794">
                  <c:v>0.24859999999999999</c:v>
                </c:pt>
                <c:pt idx="30795">
                  <c:v>0.296877</c:v>
                </c:pt>
                <c:pt idx="30796">
                  <c:v>0.27763599999999999</c:v>
                </c:pt>
                <c:pt idx="30797">
                  <c:v>0.216164</c:v>
                </c:pt>
                <c:pt idx="30798">
                  <c:v>0.18515499999999999</c:v>
                </c:pt>
                <c:pt idx="30799">
                  <c:v>0.26423999999999997</c:v>
                </c:pt>
                <c:pt idx="30800">
                  <c:v>0.43276199999999998</c:v>
                </c:pt>
                <c:pt idx="30801">
                  <c:v>0.59494599999999997</c:v>
                </c:pt>
                <c:pt idx="30802">
                  <c:v>0.61377300000000001</c:v>
                </c:pt>
                <c:pt idx="30803">
                  <c:v>0.48319000000000001</c:v>
                </c:pt>
                <c:pt idx="30804">
                  <c:v>0.35764499999999999</c:v>
                </c:pt>
                <c:pt idx="30805">
                  <c:v>0.29349999999999998</c:v>
                </c:pt>
                <c:pt idx="30806">
                  <c:v>0.293269</c:v>
                </c:pt>
                <c:pt idx="30807">
                  <c:v>0.26933400000000002</c:v>
                </c:pt>
                <c:pt idx="30808">
                  <c:v>0.23366400000000001</c:v>
                </c:pt>
                <c:pt idx="30809">
                  <c:v>0.262183</c:v>
                </c:pt>
                <c:pt idx="30810">
                  <c:v>0.374857</c:v>
                </c:pt>
                <c:pt idx="30811">
                  <c:v>0.51203799999999999</c:v>
                </c:pt>
                <c:pt idx="30812">
                  <c:v>0.65792899999999999</c:v>
                </c:pt>
                <c:pt idx="30813">
                  <c:v>0.77385199999999998</c:v>
                </c:pt>
                <c:pt idx="30814">
                  <c:v>0.75684099999999999</c:v>
                </c:pt>
                <c:pt idx="30815">
                  <c:v>0.69601800000000003</c:v>
                </c:pt>
                <c:pt idx="30816">
                  <c:v>0.69083700000000003</c:v>
                </c:pt>
                <c:pt idx="30817">
                  <c:v>0.66695199999999999</c:v>
                </c:pt>
                <c:pt idx="30818">
                  <c:v>0.49034</c:v>
                </c:pt>
                <c:pt idx="30819">
                  <c:v>0.300736</c:v>
                </c:pt>
                <c:pt idx="30820">
                  <c:v>0.20194100000000001</c:v>
                </c:pt>
                <c:pt idx="30821">
                  <c:v>0.15351799999999999</c:v>
                </c:pt>
                <c:pt idx="30822">
                  <c:v>0.128945</c:v>
                </c:pt>
                <c:pt idx="30823">
                  <c:v>0.11090700000000001</c:v>
                </c:pt>
                <c:pt idx="30824">
                  <c:v>9.3323600000000007E-2</c:v>
                </c:pt>
                <c:pt idx="30825">
                  <c:v>8.9275400000000005E-2</c:v>
                </c:pt>
                <c:pt idx="30826">
                  <c:v>0.10158</c:v>
                </c:pt>
                <c:pt idx="30827">
                  <c:v>0.12673799999999999</c:v>
                </c:pt>
                <c:pt idx="30828">
                  <c:v>0.180839</c:v>
                </c:pt>
                <c:pt idx="30829">
                  <c:v>0.28077400000000002</c:v>
                </c:pt>
                <c:pt idx="30830">
                  <c:v>0.434479</c:v>
                </c:pt>
                <c:pt idx="30831">
                  <c:v>0.60525899999999999</c:v>
                </c:pt>
                <c:pt idx="30832">
                  <c:v>0.63970400000000005</c:v>
                </c:pt>
                <c:pt idx="30833">
                  <c:v>0.50633399999999995</c:v>
                </c:pt>
                <c:pt idx="30834">
                  <c:v>0.339667</c:v>
                </c:pt>
                <c:pt idx="30835">
                  <c:v>0.21174999999999999</c:v>
                </c:pt>
                <c:pt idx="30836">
                  <c:v>0.17538000000000001</c:v>
                </c:pt>
                <c:pt idx="30837">
                  <c:v>0.196469</c:v>
                </c:pt>
                <c:pt idx="30838">
                  <c:v>0.20186999999999999</c:v>
                </c:pt>
                <c:pt idx="30839">
                  <c:v>0.17869399999999999</c:v>
                </c:pt>
                <c:pt idx="30840">
                  <c:v>0.17181399999999999</c:v>
                </c:pt>
                <c:pt idx="30841">
                  <c:v>0.15629799999999999</c:v>
                </c:pt>
                <c:pt idx="30842">
                  <c:v>0.133905</c:v>
                </c:pt>
                <c:pt idx="30843">
                  <c:v>0.12609699999999999</c:v>
                </c:pt>
                <c:pt idx="30844">
                  <c:v>0.15022099999999999</c:v>
                </c:pt>
                <c:pt idx="30845">
                  <c:v>0.21493300000000001</c:v>
                </c:pt>
                <c:pt idx="30846">
                  <c:v>0.27034900000000001</c:v>
                </c:pt>
                <c:pt idx="30847">
                  <c:v>0.24088200000000001</c:v>
                </c:pt>
                <c:pt idx="30848">
                  <c:v>0.17646200000000001</c:v>
                </c:pt>
                <c:pt idx="30849">
                  <c:v>0.15631600000000001</c:v>
                </c:pt>
                <c:pt idx="30850">
                  <c:v>0.192885</c:v>
                </c:pt>
                <c:pt idx="30851">
                  <c:v>0.24488299999999999</c:v>
                </c:pt>
                <c:pt idx="30852">
                  <c:v>0.245088</c:v>
                </c:pt>
                <c:pt idx="30853">
                  <c:v>0.20685600000000001</c:v>
                </c:pt>
                <c:pt idx="30854">
                  <c:v>0.19857900000000001</c:v>
                </c:pt>
                <c:pt idx="30855">
                  <c:v>0.22165099999999999</c:v>
                </c:pt>
                <c:pt idx="30856">
                  <c:v>0.24895</c:v>
                </c:pt>
                <c:pt idx="30857">
                  <c:v>0.26971899999999999</c:v>
                </c:pt>
                <c:pt idx="30858">
                  <c:v>0.334872</c:v>
                </c:pt>
                <c:pt idx="30859">
                  <c:v>0.42097299999999999</c:v>
                </c:pt>
                <c:pt idx="30860">
                  <c:v>0.45640900000000001</c:v>
                </c:pt>
                <c:pt idx="30861">
                  <c:v>0.49824800000000002</c:v>
                </c:pt>
                <c:pt idx="30862">
                  <c:v>0.57953100000000002</c:v>
                </c:pt>
                <c:pt idx="30863">
                  <c:v>0.59764399999999995</c:v>
                </c:pt>
                <c:pt idx="30864">
                  <c:v>0.54620599999999997</c:v>
                </c:pt>
                <c:pt idx="30865">
                  <c:v>0.58730599999999999</c:v>
                </c:pt>
                <c:pt idx="30866">
                  <c:v>0.62771399999999999</c:v>
                </c:pt>
                <c:pt idx="30867">
                  <c:v>0.56043100000000001</c:v>
                </c:pt>
                <c:pt idx="30868">
                  <c:v>0.55318999999999996</c:v>
                </c:pt>
                <c:pt idx="30869">
                  <c:v>0.66430299999999998</c:v>
                </c:pt>
                <c:pt idx="30870">
                  <c:v>0.759019</c:v>
                </c:pt>
                <c:pt idx="30871">
                  <c:v>0.67027499999999995</c:v>
                </c:pt>
                <c:pt idx="30872">
                  <c:v>0.54815000000000003</c:v>
                </c:pt>
                <c:pt idx="30873">
                  <c:v>0.49817499999999998</c:v>
                </c:pt>
                <c:pt idx="30874">
                  <c:v>0.474242</c:v>
                </c:pt>
                <c:pt idx="30875">
                  <c:v>0.50677000000000005</c:v>
                </c:pt>
                <c:pt idx="30876">
                  <c:v>0.52866299999999999</c:v>
                </c:pt>
                <c:pt idx="30877">
                  <c:v>0.42318800000000001</c:v>
                </c:pt>
                <c:pt idx="30878">
                  <c:v>0.320803</c:v>
                </c:pt>
                <c:pt idx="30879">
                  <c:v>0.291126</c:v>
                </c:pt>
                <c:pt idx="30880">
                  <c:v>0.26681300000000002</c:v>
                </c:pt>
                <c:pt idx="30881">
                  <c:v>0.22659000000000001</c:v>
                </c:pt>
                <c:pt idx="30882">
                  <c:v>0.20977599999999999</c:v>
                </c:pt>
                <c:pt idx="30883">
                  <c:v>0.23058899999999999</c:v>
                </c:pt>
                <c:pt idx="30884">
                  <c:v>0.30828299999999997</c:v>
                </c:pt>
                <c:pt idx="30885">
                  <c:v>0.45360499999999998</c:v>
                </c:pt>
                <c:pt idx="30886">
                  <c:v>0.69126299999999996</c:v>
                </c:pt>
                <c:pt idx="30887">
                  <c:v>0.89375099999999996</c:v>
                </c:pt>
                <c:pt idx="30888">
                  <c:v>0.83333500000000005</c:v>
                </c:pt>
                <c:pt idx="30889">
                  <c:v>0.60161500000000001</c:v>
                </c:pt>
                <c:pt idx="30890">
                  <c:v>0.44115700000000002</c:v>
                </c:pt>
                <c:pt idx="30891">
                  <c:v>0.38337500000000002</c:v>
                </c:pt>
                <c:pt idx="30892">
                  <c:v>0.38198700000000002</c:v>
                </c:pt>
                <c:pt idx="30893">
                  <c:v>0.432751</c:v>
                </c:pt>
                <c:pt idx="30894">
                  <c:v>0.56782100000000002</c:v>
                </c:pt>
                <c:pt idx="30895">
                  <c:v>0.72645499999999996</c:v>
                </c:pt>
                <c:pt idx="30896">
                  <c:v>0.77233099999999999</c:v>
                </c:pt>
                <c:pt idx="30897">
                  <c:v>0.702322</c:v>
                </c:pt>
                <c:pt idx="30898">
                  <c:v>0.67193000000000003</c:v>
                </c:pt>
                <c:pt idx="30899">
                  <c:v>0.62670999999999999</c:v>
                </c:pt>
                <c:pt idx="30900">
                  <c:v>0.51835200000000003</c:v>
                </c:pt>
                <c:pt idx="30901">
                  <c:v>0.42081200000000002</c:v>
                </c:pt>
                <c:pt idx="30902">
                  <c:v>0.42194700000000002</c:v>
                </c:pt>
                <c:pt idx="30903">
                  <c:v>0.53240299999999996</c:v>
                </c:pt>
                <c:pt idx="30904">
                  <c:v>0.60750400000000004</c:v>
                </c:pt>
                <c:pt idx="30905">
                  <c:v>0.508328</c:v>
                </c:pt>
                <c:pt idx="30906">
                  <c:v>0.40803099999999998</c:v>
                </c:pt>
                <c:pt idx="30907">
                  <c:v>0.493004</c:v>
                </c:pt>
                <c:pt idx="30908">
                  <c:v>0.63621399999999995</c:v>
                </c:pt>
                <c:pt idx="30909">
                  <c:v>0.58328400000000002</c:v>
                </c:pt>
                <c:pt idx="30910">
                  <c:v>0.41216199999999997</c:v>
                </c:pt>
                <c:pt idx="30911">
                  <c:v>0.29155500000000001</c:v>
                </c:pt>
                <c:pt idx="30912">
                  <c:v>0.23974899999999999</c:v>
                </c:pt>
                <c:pt idx="30913">
                  <c:v>0.26136799999999999</c:v>
                </c:pt>
                <c:pt idx="30914">
                  <c:v>0.28938900000000001</c:v>
                </c:pt>
                <c:pt idx="30915">
                  <c:v>0.261654</c:v>
                </c:pt>
                <c:pt idx="30916">
                  <c:v>0.21957399999999999</c:v>
                </c:pt>
                <c:pt idx="30917">
                  <c:v>0.20674200000000001</c:v>
                </c:pt>
                <c:pt idx="30918">
                  <c:v>0.21104400000000001</c:v>
                </c:pt>
                <c:pt idx="30919">
                  <c:v>0.22622700000000001</c:v>
                </c:pt>
                <c:pt idx="30920">
                  <c:v>0.270148</c:v>
                </c:pt>
                <c:pt idx="30921">
                  <c:v>0.29390899999999998</c:v>
                </c:pt>
                <c:pt idx="30922">
                  <c:v>0.28361900000000001</c:v>
                </c:pt>
                <c:pt idx="30923">
                  <c:v>0.27567700000000001</c:v>
                </c:pt>
                <c:pt idx="30924">
                  <c:v>0.243391</c:v>
                </c:pt>
                <c:pt idx="30925">
                  <c:v>0.23041900000000001</c:v>
                </c:pt>
                <c:pt idx="30926">
                  <c:v>0.25560699999999997</c:v>
                </c:pt>
                <c:pt idx="30927">
                  <c:v>0.287995</c:v>
                </c:pt>
                <c:pt idx="30928">
                  <c:v>0.36757899999999999</c:v>
                </c:pt>
                <c:pt idx="30929">
                  <c:v>0.55974299999999999</c:v>
                </c:pt>
                <c:pt idx="30930">
                  <c:v>0.75031800000000004</c:v>
                </c:pt>
                <c:pt idx="30931">
                  <c:v>0.75748400000000005</c:v>
                </c:pt>
                <c:pt idx="30932">
                  <c:v>0.59710700000000005</c:v>
                </c:pt>
                <c:pt idx="30933">
                  <c:v>0.50691600000000003</c:v>
                </c:pt>
                <c:pt idx="30934">
                  <c:v>0.48086299999999998</c:v>
                </c:pt>
                <c:pt idx="30935">
                  <c:v>0.49036000000000002</c:v>
                </c:pt>
                <c:pt idx="30936">
                  <c:v>0.53113299999999997</c:v>
                </c:pt>
                <c:pt idx="30937">
                  <c:v>0.54581500000000005</c:v>
                </c:pt>
                <c:pt idx="30938">
                  <c:v>0.57592100000000002</c:v>
                </c:pt>
                <c:pt idx="30939">
                  <c:v>0.56928800000000002</c:v>
                </c:pt>
                <c:pt idx="30940">
                  <c:v>0.49646899999999999</c:v>
                </c:pt>
                <c:pt idx="30941">
                  <c:v>0.42509000000000002</c:v>
                </c:pt>
                <c:pt idx="30942">
                  <c:v>0.406642</c:v>
                </c:pt>
                <c:pt idx="30943">
                  <c:v>0.40442699999999998</c:v>
                </c:pt>
                <c:pt idx="30944">
                  <c:v>0.43930399999999997</c:v>
                </c:pt>
                <c:pt idx="30945">
                  <c:v>0.49196699999999999</c:v>
                </c:pt>
                <c:pt idx="30946">
                  <c:v>0.53596299999999997</c:v>
                </c:pt>
                <c:pt idx="30947">
                  <c:v>0.56679500000000005</c:v>
                </c:pt>
                <c:pt idx="30948">
                  <c:v>0.58404999999999996</c:v>
                </c:pt>
                <c:pt idx="30949">
                  <c:v>0.55879999999999996</c:v>
                </c:pt>
                <c:pt idx="30950">
                  <c:v>0.48386800000000002</c:v>
                </c:pt>
                <c:pt idx="30951">
                  <c:v>0.367257</c:v>
                </c:pt>
                <c:pt idx="30952">
                  <c:v>0.24574599999999999</c:v>
                </c:pt>
                <c:pt idx="30953">
                  <c:v>0.176237</c:v>
                </c:pt>
                <c:pt idx="30954">
                  <c:v>0.15628</c:v>
                </c:pt>
                <c:pt idx="30955">
                  <c:v>0.177755</c:v>
                </c:pt>
                <c:pt idx="30956">
                  <c:v>0.21290500000000001</c:v>
                </c:pt>
                <c:pt idx="30957">
                  <c:v>0.21135699999999999</c:v>
                </c:pt>
                <c:pt idx="30958">
                  <c:v>0.18181900000000001</c:v>
                </c:pt>
                <c:pt idx="30959">
                  <c:v>0.17128699999999999</c:v>
                </c:pt>
                <c:pt idx="30960">
                  <c:v>0.171208</c:v>
                </c:pt>
                <c:pt idx="30961">
                  <c:v>0.18625800000000001</c:v>
                </c:pt>
                <c:pt idx="30962">
                  <c:v>0.225776</c:v>
                </c:pt>
                <c:pt idx="30963">
                  <c:v>0.24023800000000001</c:v>
                </c:pt>
                <c:pt idx="30964">
                  <c:v>0.20046800000000001</c:v>
                </c:pt>
                <c:pt idx="30965">
                  <c:v>0.176702</c:v>
                </c:pt>
                <c:pt idx="30966">
                  <c:v>0.191132</c:v>
                </c:pt>
                <c:pt idx="30967">
                  <c:v>0.21179000000000001</c:v>
                </c:pt>
                <c:pt idx="30968">
                  <c:v>0.228855</c:v>
                </c:pt>
                <c:pt idx="30969">
                  <c:v>0.28198499999999999</c:v>
                </c:pt>
                <c:pt idx="30970">
                  <c:v>0.33204899999999998</c:v>
                </c:pt>
                <c:pt idx="30971">
                  <c:v>0.30923</c:v>
                </c:pt>
                <c:pt idx="30972">
                  <c:v>0.25591399999999997</c:v>
                </c:pt>
                <c:pt idx="30973">
                  <c:v>0.233876</c:v>
                </c:pt>
                <c:pt idx="30974">
                  <c:v>0.22588900000000001</c:v>
                </c:pt>
                <c:pt idx="30975">
                  <c:v>0.216891</c:v>
                </c:pt>
                <c:pt idx="30976">
                  <c:v>0.202899</c:v>
                </c:pt>
                <c:pt idx="30977">
                  <c:v>0.196489</c:v>
                </c:pt>
                <c:pt idx="30978">
                  <c:v>0.207788</c:v>
                </c:pt>
                <c:pt idx="30979">
                  <c:v>0.22247700000000001</c:v>
                </c:pt>
                <c:pt idx="30980">
                  <c:v>0.24490200000000001</c:v>
                </c:pt>
                <c:pt idx="30981">
                  <c:v>0.30681700000000001</c:v>
                </c:pt>
                <c:pt idx="30982">
                  <c:v>0.320129</c:v>
                </c:pt>
                <c:pt idx="30983">
                  <c:v>0.247368</c:v>
                </c:pt>
                <c:pt idx="30984">
                  <c:v>0.18038199999999999</c:v>
                </c:pt>
                <c:pt idx="30985">
                  <c:v>0.16161700000000001</c:v>
                </c:pt>
                <c:pt idx="30986">
                  <c:v>0.19994400000000001</c:v>
                </c:pt>
                <c:pt idx="30987">
                  <c:v>0.23652799999999999</c:v>
                </c:pt>
                <c:pt idx="30988">
                  <c:v>0.20188400000000001</c:v>
                </c:pt>
                <c:pt idx="30989">
                  <c:v>0.15401799999999999</c:v>
                </c:pt>
                <c:pt idx="30990">
                  <c:v>0.13625300000000001</c:v>
                </c:pt>
                <c:pt idx="30991">
                  <c:v>0.13100000000000001</c:v>
                </c:pt>
                <c:pt idx="30992">
                  <c:v>0.13272400000000001</c:v>
                </c:pt>
                <c:pt idx="30993">
                  <c:v>0.124829</c:v>
                </c:pt>
                <c:pt idx="30994">
                  <c:v>0.105838</c:v>
                </c:pt>
                <c:pt idx="30995">
                  <c:v>9.9606E-2</c:v>
                </c:pt>
                <c:pt idx="30996">
                  <c:v>0.10985300000000001</c:v>
                </c:pt>
                <c:pt idx="30997">
                  <c:v>0.143037</c:v>
                </c:pt>
                <c:pt idx="30998">
                  <c:v>0.23877499999999999</c:v>
                </c:pt>
                <c:pt idx="30999">
                  <c:v>0.40704699999999999</c:v>
                </c:pt>
                <c:pt idx="31000">
                  <c:v>0.51279300000000005</c:v>
                </c:pt>
                <c:pt idx="31001">
                  <c:v>0.48442499999999999</c:v>
                </c:pt>
                <c:pt idx="31002">
                  <c:v>0.50568999999999997</c:v>
                </c:pt>
                <c:pt idx="31003">
                  <c:v>0.57636200000000004</c:v>
                </c:pt>
                <c:pt idx="31004">
                  <c:v>0.52713399999999999</c:v>
                </c:pt>
                <c:pt idx="31005">
                  <c:v>0.44070700000000002</c:v>
                </c:pt>
                <c:pt idx="31006">
                  <c:v>0.46734199999999998</c:v>
                </c:pt>
                <c:pt idx="31007">
                  <c:v>0.47955500000000001</c:v>
                </c:pt>
                <c:pt idx="31008">
                  <c:v>0.36084699999999997</c:v>
                </c:pt>
                <c:pt idx="31009">
                  <c:v>0.25322600000000001</c:v>
                </c:pt>
                <c:pt idx="31010">
                  <c:v>0.249448</c:v>
                </c:pt>
                <c:pt idx="31011">
                  <c:v>0.35039999999999999</c:v>
                </c:pt>
                <c:pt idx="31012">
                  <c:v>0.53985399999999995</c:v>
                </c:pt>
                <c:pt idx="31013">
                  <c:v>0.77862699999999996</c:v>
                </c:pt>
                <c:pt idx="31014">
                  <c:v>0.95023299999999999</c:v>
                </c:pt>
                <c:pt idx="31015">
                  <c:v>0.92030999999999996</c:v>
                </c:pt>
                <c:pt idx="31016">
                  <c:v>0.69292500000000001</c:v>
                </c:pt>
                <c:pt idx="31017">
                  <c:v>0.48083399999999998</c:v>
                </c:pt>
                <c:pt idx="31018">
                  <c:v>0.38064599999999998</c:v>
                </c:pt>
                <c:pt idx="31019">
                  <c:v>0.36319000000000001</c:v>
                </c:pt>
                <c:pt idx="31020">
                  <c:v>0.36925799999999998</c:v>
                </c:pt>
                <c:pt idx="31021">
                  <c:v>0.34838200000000002</c:v>
                </c:pt>
                <c:pt idx="31022">
                  <c:v>0.30812800000000001</c:v>
                </c:pt>
                <c:pt idx="31023">
                  <c:v>0.275088</c:v>
                </c:pt>
                <c:pt idx="31024">
                  <c:v>0.29170200000000002</c:v>
                </c:pt>
                <c:pt idx="31025">
                  <c:v>0.33908199999999999</c:v>
                </c:pt>
                <c:pt idx="31026">
                  <c:v>0.36291299999999999</c:v>
                </c:pt>
                <c:pt idx="31027">
                  <c:v>0.34545399999999998</c:v>
                </c:pt>
                <c:pt idx="31028">
                  <c:v>0.35260999999999998</c:v>
                </c:pt>
                <c:pt idx="31029">
                  <c:v>0.41642099999999999</c:v>
                </c:pt>
                <c:pt idx="31030">
                  <c:v>0.48927700000000002</c:v>
                </c:pt>
                <c:pt idx="31031">
                  <c:v>0.48457499999999998</c:v>
                </c:pt>
                <c:pt idx="31032">
                  <c:v>0.380575</c:v>
                </c:pt>
                <c:pt idx="31033">
                  <c:v>0.32253799999999999</c:v>
                </c:pt>
                <c:pt idx="31034">
                  <c:v>0.37501299999999999</c:v>
                </c:pt>
                <c:pt idx="31035">
                  <c:v>0.52949500000000005</c:v>
                </c:pt>
                <c:pt idx="31036">
                  <c:v>0.66348499999999999</c:v>
                </c:pt>
                <c:pt idx="31037">
                  <c:v>0.66805999999999999</c:v>
                </c:pt>
                <c:pt idx="31038">
                  <c:v>0.55600700000000003</c:v>
                </c:pt>
                <c:pt idx="31039">
                  <c:v>0.397038</c:v>
                </c:pt>
                <c:pt idx="31040">
                  <c:v>0.30258499999999999</c:v>
                </c:pt>
                <c:pt idx="31041">
                  <c:v>0.28923399999999999</c:v>
                </c:pt>
                <c:pt idx="31042">
                  <c:v>0.30310799999999999</c:v>
                </c:pt>
                <c:pt idx="31043">
                  <c:v>0.29821399999999998</c:v>
                </c:pt>
                <c:pt idx="31044">
                  <c:v>0.35210200000000003</c:v>
                </c:pt>
                <c:pt idx="31045">
                  <c:v>0.56695300000000004</c:v>
                </c:pt>
                <c:pt idx="31046">
                  <c:v>0.71624500000000002</c:v>
                </c:pt>
                <c:pt idx="31047">
                  <c:v>0.560334</c:v>
                </c:pt>
                <c:pt idx="31048">
                  <c:v>0.38220300000000001</c:v>
                </c:pt>
                <c:pt idx="31049">
                  <c:v>0.33595399999999997</c:v>
                </c:pt>
                <c:pt idx="31050">
                  <c:v>0.30804900000000002</c:v>
                </c:pt>
                <c:pt idx="31051">
                  <c:v>0.232184</c:v>
                </c:pt>
                <c:pt idx="31052">
                  <c:v>0.17482800000000001</c:v>
                </c:pt>
                <c:pt idx="31053">
                  <c:v>0.17504400000000001</c:v>
                </c:pt>
                <c:pt idx="31054">
                  <c:v>0.233541</c:v>
                </c:pt>
                <c:pt idx="31055">
                  <c:v>0.27179799999999998</c:v>
                </c:pt>
                <c:pt idx="31056">
                  <c:v>0.26958500000000002</c:v>
                </c:pt>
                <c:pt idx="31057">
                  <c:v>0.302784</c:v>
                </c:pt>
                <c:pt idx="31058">
                  <c:v>0.31863000000000002</c:v>
                </c:pt>
                <c:pt idx="31059">
                  <c:v>0.274395</c:v>
                </c:pt>
                <c:pt idx="31060">
                  <c:v>0.21889500000000001</c:v>
                </c:pt>
                <c:pt idx="31061">
                  <c:v>0.18184700000000001</c:v>
                </c:pt>
                <c:pt idx="31062">
                  <c:v>0.179845</c:v>
                </c:pt>
                <c:pt idx="31063">
                  <c:v>0.22094800000000001</c:v>
                </c:pt>
                <c:pt idx="31064">
                  <c:v>0.27902300000000002</c:v>
                </c:pt>
                <c:pt idx="31065">
                  <c:v>0.298182</c:v>
                </c:pt>
                <c:pt idx="31066">
                  <c:v>0.30066900000000002</c:v>
                </c:pt>
                <c:pt idx="31067">
                  <c:v>0.32779799999999998</c:v>
                </c:pt>
                <c:pt idx="31068">
                  <c:v>0.34298499999999998</c:v>
                </c:pt>
                <c:pt idx="31069">
                  <c:v>0.31162499999999999</c:v>
                </c:pt>
                <c:pt idx="31070">
                  <c:v>0.26214799999999999</c:v>
                </c:pt>
                <c:pt idx="31071">
                  <c:v>0.266517</c:v>
                </c:pt>
                <c:pt idx="31072">
                  <c:v>0.34758699999999998</c:v>
                </c:pt>
                <c:pt idx="31073">
                  <c:v>0.621529</c:v>
                </c:pt>
                <c:pt idx="31074">
                  <c:v>1.05911</c:v>
                </c:pt>
                <c:pt idx="31075">
                  <c:v>1.2459499999999999</c:v>
                </c:pt>
                <c:pt idx="31076">
                  <c:v>0.97178699999999996</c:v>
                </c:pt>
                <c:pt idx="31077">
                  <c:v>0.60369499999999998</c:v>
                </c:pt>
                <c:pt idx="31078">
                  <c:v>0.44505400000000001</c:v>
                </c:pt>
                <c:pt idx="31079">
                  <c:v>0.501475</c:v>
                </c:pt>
                <c:pt idx="31080">
                  <c:v>0.71287800000000001</c:v>
                </c:pt>
                <c:pt idx="31081">
                  <c:v>0.87820299999999996</c:v>
                </c:pt>
                <c:pt idx="31082">
                  <c:v>0.81872100000000003</c:v>
                </c:pt>
                <c:pt idx="31083">
                  <c:v>0.68465900000000002</c:v>
                </c:pt>
                <c:pt idx="31084">
                  <c:v>0.63886600000000004</c:v>
                </c:pt>
                <c:pt idx="31085">
                  <c:v>0.56291800000000003</c:v>
                </c:pt>
                <c:pt idx="31086">
                  <c:v>0.42020999999999997</c:v>
                </c:pt>
                <c:pt idx="31087">
                  <c:v>0.33620800000000001</c:v>
                </c:pt>
                <c:pt idx="31088">
                  <c:v>0.365174</c:v>
                </c:pt>
                <c:pt idx="31089">
                  <c:v>0.49058400000000002</c:v>
                </c:pt>
                <c:pt idx="31090">
                  <c:v>0.61634599999999995</c:v>
                </c:pt>
                <c:pt idx="31091">
                  <c:v>0.69103400000000004</c:v>
                </c:pt>
                <c:pt idx="31092">
                  <c:v>0.85097999999999996</c:v>
                </c:pt>
                <c:pt idx="31093">
                  <c:v>0.97358</c:v>
                </c:pt>
                <c:pt idx="31094">
                  <c:v>0.84757400000000005</c:v>
                </c:pt>
                <c:pt idx="31095">
                  <c:v>0.61146699999999998</c:v>
                </c:pt>
                <c:pt idx="31096">
                  <c:v>0.51363899999999996</c:v>
                </c:pt>
                <c:pt idx="31097">
                  <c:v>0.56664300000000001</c:v>
                </c:pt>
                <c:pt idx="31098">
                  <c:v>0.69509500000000002</c:v>
                </c:pt>
                <c:pt idx="31099">
                  <c:v>0.94261700000000004</c:v>
                </c:pt>
                <c:pt idx="31100">
                  <c:v>1.41232</c:v>
                </c:pt>
                <c:pt idx="31101">
                  <c:v>1.9321900000000001</c:v>
                </c:pt>
                <c:pt idx="31102">
                  <c:v>2.0920100000000001</c:v>
                </c:pt>
                <c:pt idx="31103">
                  <c:v>1.8188</c:v>
                </c:pt>
                <c:pt idx="31104">
                  <c:v>1.5038800000000001</c:v>
                </c:pt>
                <c:pt idx="31105">
                  <c:v>1.2767599999999999</c:v>
                </c:pt>
                <c:pt idx="31106">
                  <c:v>1.07667</c:v>
                </c:pt>
                <c:pt idx="31107">
                  <c:v>0.84402500000000003</c:v>
                </c:pt>
                <c:pt idx="31108">
                  <c:v>0.64100299999999999</c:v>
                </c:pt>
                <c:pt idx="31109">
                  <c:v>0.54079500000000003</c:v>
                </c:pt>
                <c:pt idx="31110">
                  <c:v>0.49987100000000001</c:v>
                </c:pt>
                <c:pt idx="31111">
                  <c:v>0.43299700000000002</c:v>
                </c:pt>
                <c:pt idx="31112">
                  <c:v>0.41154600000000002</c:v>
                </c:pt>
                <c:pt idx="31113">
                  <c:v>0.43818499999999999</c:v>
                </c:pt>
                <c:pt idx="31114">
                  <c:v>0.42123899999999997</c:v>
                </c:pt>
                <c:pt idx="31115">
                  <c:v>0.35188700000000001</c:v>
                </c:pt>
                <c:pt idx="31116">
                  <c:v>0.32874199999999998</c:v>
                </c:pt>
                <c:pt idx="31117">
                  <c:v>0.43440800000000002</c:v>
                </c:pt>
                <c:pt idx="31118">
                  <c:v>0.57200799999999996</c:v>
                </c:pt>
                <c:pt idx="31119">
                  <c:v>0.56907700000000006</c:v>
                </c:pt>
                <c:pt idx="31120">
                  <c:v>0.48330400000000001</c:v>
                </c:pt>
                <c:pt idx="31121">
                  <c:v>0.38786599999999999</c:v>
                </c:pt>
                <c:pt idx="31122">
                  <c:v>0.318799</c:v>
                </c:pt>
                <c:pt idx="31123">
                  <c:v>0.34483999999999998</c:v>
                </c:pt>
                <c:pt idx="31124">
                  <c:v>0.36999599999999999</c:v>
                </c:pt>
                <c:pt idx="31125">
                  <c:v>0.31512499999999999</c:v>
                </c:pt>
                <c:pt idx="31126">
                  <c:v>0.26417299999999999</c:v>
                </c:pt>
                <c:pt idx="31127">
                  <c:v>0.24237500000000001</c:v>
                </c:pt>
                <c:pt idx="31128">
                  <c:v>0.22595000000000001</c:v>
                </c:pt>
                <c:pt idx="31129">
                  <c:v>0.250689</c:v>
                </c:pt>
                <c:pt idx="31130">
                  <c:v>0.30553200000000003</c:v>
                </c:pt>
                <c:pt idx="31131">
                  <c:v>0.32691700000000001</c:v>
                </c:pt>
                <c:pt idx="31132">
                  <c:v>0.29377799999999998</c:v>
                </c:pt>
                <c:pt idx="31133">
                  <c:v>0.262544</c:v>
                </c:pt>
                <c:pt idx="31134">
                  <c:v>0.25786599999999998</c:v>
                </c:pt>
                <c:pt idx="31135">
                  <c:v>0.25256699999999999</c:v>
                </c:pt>
                <c:pt idx="31136">
                  <c:v>0.25518000000000002</c:v>
                </c:pt>
                <c:pt idx="31137">
                  <c:v>0.26309100000000002</c:v>
                </c:pt>
                <c:pt idx="31138">
                  <c:v>0.25158999999999998</c:v>
                </c:pt>
                <c:pt idx="31139">
                  <c:v>0.24934300000000001</c:v>
                </c:pt>
                <c:pt idx="31140">
                  <c:v>0.225328</c:v>
                </c:pt>
                <c:pt idx="31141">
                  <c:v>0.18639500000000001</c:v>
                </c:pt>
                <c:pt idx="31142">
                  <c:v>0.16555300000000001</c:v>
                </c:pt>
                <c:pt idx="31143">
                  <c:v>0.15792100000000001</c:v>
                </c:pt>
                <c:pt idx="31144">
                  <c:v>0.16928199999999999</c:v>
                </c:pt>
                <c:pt idx="31145">
                  <c:v>0.24424899999999999</c:v>
                </c:pt>
                <c:pt idx="31146">
                  <c:v>0.40515000000000001</c:v>
                </c:pt>
                <c:pt idx="31147">
                  <c:v>0.55398899999999995</c:v>
                </c:pt>
                <c:pt idx="31148">
                  <c:v>0.56284400000000001</c:v>
                </c:pt>
                <c:pt idx="31149">
                  <c:v>0.47925499999999999</c:v>
                </c:pt>
                <c:pt idx="31150">
                  <c:v>0.39042300000000002</c:v>
                </c:pt>
                <c:pt idx="31151">
                  <c:v>0.32948</c:v>
                </c:pt>
                <c:pt idx="31152">
                  <c:v>0.26067099999999999</c:v>
                </c:pt>
                <c:pt idx="31153">
                  <c:v>0.19700799999999999</c:v>
                </c:pt>
                <c:pt idx="31154">
                  <c:v>0.173125</c:v>
                </c:pt>
                <c:pt idx="31155">
                  <c:v>0.174036</c:v>
                </c:pt>
                <c:pt idx="31156">
                  <c:v>0.17204</c:v>
                </c:pt>
                <c:pt idx="31157">
                  <c:v>0.17823600000000001</c:v>
                </c:pt>
                <c:pt idx="31158">
                  <c:v>0.20019400000000001</c:v>
                </c:pt>
                <c:pt idx="31159">
                  <c:v>0.197129</c:v>
                </c:pt>
                <c:pt idx="31160">
                  <c:v>0.18956899999999999</c:v>
                </c:pt>
                <c:pt idx="31161">
                  <c:v>0.23728099999999999</c:v>
                </c:pt>
                <c:pt idx="31162">
                  <c:v>0.31221300000000002</c:v>
                </c:pt>
                <c:pt idx="31163">
                  <c:v>0.37855100000000003</c:v>
                </c:pt>
                <c:pt idx="31164">
                  <c:v>0.48093900000000001</c:v>
                </c:pt>
                <c:pt idx="31165">
                  <c:v>0.61792999999999998</c:v>
                </c:pt>
                <c:pt idx="31166">
                  <c:v>0.63016799999999995</c:v>
                </c:pt>
                <c:pt idx="31167">
                  <c:v>0.49039700000000003</c:v>
                </c:pt>
                <c:pt idx="31168">
                  <c:v>0.37401299999999998</c:v>
                </c:pt>
                <c:pt idx="31169">
                  <c:v>0.28550199999999998</c:v>
                </c:pt>
                <c:pt idx="31170">
                  <c:v>0.20106099999999999</c:v>
                </c:pt>
                <c:pt idx="31171">
                  <c:v>0.15144199999999999</c:v>
                </c:pt>
                <c:pt idx="31172">
                  <c:v>0.126836</c:v>
                </c:pt>
                <c:pt idx="31173">
                  <c:v>0.119244</c:v>
                </c:pt>
                <c:pt idx="31174">
                  <c:v>0.14163700000000001</c:v>
                </c:pt>
                <c:pt idx="31175">
                  <c:v>0.18725</c:v>
                </c:pt>
                <c:pt idx="31176">
                  <c:v>0.23629</c:v>
                </c:pt>
                <c:pt idx="31177">
                  <c:v>0.25049700000000003</c:v>
                </c:pt>
                <c:pt idx="31178">
                  <c:v>0.20636599999999999</c:v>
                </c:pt>
                <c:pt idx="31179">
                  <c:v>0.17541200000000001</c:v>
                </c:pt>
                <c:pt idx="31180">
                  <c:v>0.20019100000000001</c:v>
                </c:pt>
                <c:pt idx="31181">
                  <c:v>0.27682299999999999</c:v>
                </c:pt>
                <c:pt idx="31182">
                  <c:v>0.36635099999999998</c:v>
                </c:pt>
                <c:pt idx="31183">
                  <c:v>0.44483299999999998</c:v>
                </c:pt>
                <c:pt idx="31184">
                  <c:v>0.48514099999999999</c:v>
                </c:pt>
                <c:pt idx="31185">
                  <c:v>0.440743</c:v>
                </c:pt>
                <c:pt idx="31186">
                  <c:v>0.39097300000000001</c:v>
                </c:pt>
                <c:pt idx="31187">
                  <c:v>0.39817000000000002</c:v>
                </c:pt>
                <c:pt idx="31188">
                  <c:v>0.39988099999999999</c:v>
                </c:pt>
                <c:pt idx="31189">
                  <c:v>0.38712999999999997</c:v>
                </c:pt>
                <c:pt idx="31190">
                  <c:v>0.41955900000000002</c:v>
                </c:pt>
                <c:pt idx="31191">
                  <c:v>0.41395399999999999</c:v>
                </c:pt>
                <c:pt idx="31192">
                  <c:v>0.368867</c:v>
                </c:pt>
                <c:pt idx="31193">
                  <c:v>0.38534299999999999</c:v>
                </c:pt>
                <c:pt idx="31194">
                  <c:v>0.52053400000000005</c:v>
                </c:pt>
                <c:pt idx="31195">
                  <c:v>0.67078199999999999</c:v>
                </c:pt>
                <c:pt idx="31196">
                  <c:v>0.75841899999999995</c:v>
                </c:pt>
                <c:pt idx="31197">
                  <c:v>0.73870100000000005</c:v>
                </c:pt>
                <c:pt idx="31198">
                  <c:v>0.54547900000000005</c:v>
                </c:pt>
                <c:pt idx="31199">
                  <c:v>0.41593200000000002</c:v>
                </c:pt>
                <c:pt idx="31200">
                  <c:v>0.34895300000000001</c:v>
                </c:pt>
                <c:pt idx="31201">
                  <c:v>0.288688</c:v>
                </c:pt>
                <c:pt idx="31202">
                  <c:v>0.25274799999999997</c:v>
                </c:pt>
                <c:pt idx="31203">
                  <c:v>0.231155</c:v>
                </c:pt>
                <c:pt idx="31204">
                  <c:v>0.23413100000000001</c:v>
                </c:pt>
                <c:pt idx="31205">
                  <c:v>0.31214799999999998</c:v>
                </c:pt>
                <c:pt idx="31206">
                  <c:v>0.42124499999999998</c:v>
                </c:pt>
                <c:pt idx="31207">
                  <c:v>0.429456</c:v>
                </c:pt>
                <c:pt idx="31208">
                  <c:v>0.35775699999999999</c:v>
                </c:pt>
                <c:pt idx="31209">
                  <c:v>0.37351299999999998</c:v>
                </c:pt>
                <c:pt idx="31210">
                  <c:v>0.48657800000000001</c:v>
                </c:pt>
                <c:pt idx="31211">
                  <c:v>0.587121</c:v>
                </c:pt>
                <c:pt idx="31212">
                  <c:v>0.60356100000000001</c:v>
                </c:pt>
                <c:pt idx="31213">
                  <c:v>0.532609</c:v>
                </c:pt>
                <c:pt idx="31214">
                  <c:v>0.43494500000000003</c:v>
                </c:pt>
                <c:pt idx="31215">
                  <c:v>0.40075</c:v>
                </c:pt>
                <c:pt idx="31216">
                  <c:v>0.368836</c:v>
                </c:pt>
                <c:pt idx="31217">
                  <c:v>0.34735899999999997</c:v>
                </c:pt>
                <c:pt idx="31218">
                  <c:v>0.31818600000000002</c:v>
                </c:pt>
                <c:pt idx="31219">
                  <c:v>0.25011299999999997</c:v>
                </c:pt>
                <c:pt idx="31220">
                  <c:v>0.17191500000000001</c:v>
                </c:pt>
                <c:pt idx="31221">
                  <c:v>0.12267400000000001</c:v>
                </c:pt>
                <c:pt idx="31222">
                  <c:v>0.100165</c:v>
                </c:pt>
                <c:pt idx="31223">
                  <c:v>9.6070500000000003E-2</c:v>
                </c:pt>
                <c:pt idx="31224">
                  <c:v>0.105022</c:v>
                </c:pt>
                <c:pt idx="31225">
                  <c:v>0.11139300000000001</c:v>
                </c:pt>
                <c:pt idx="31226">
                  <c:v>0.130826</c:v>
                </c:pt>
                <c:pt idx="31227">
                  <c:v>0.20193800000000001</c:v>
                </c:pt>
                <c:pt idx="31228">
                  <c:v>0.33217799999999997</c:v>
                </c:pt>
                <c:pt idx="31229">
                  <c:v>0.47326800000000002</c:v>
                </c:pt>
                <c:pt idx="31230">
                  <c:v>0.53663400000000006</c:v>
                </c:pt>
                <c:pt idx="31231">
                  <c:v>0.56011100000000003</c:v>
                </c:pt>
                <c:pt idx="31232">
                  <c:v>0.56505899999999998</c:v>
                </c:pt>
                <c:pt idx="31233">
                  <c:v>0.45694600000000002</c:v>
                </c:pt>
                <c:pt idx="31234">
                  <c:v>0.30203200000000002</c:v>
                </c:pt>
                <c:pt idx="31235">
                  <c:v>0.25107400000000002</c:v>
                </c:pt>
                <c:pt idx="31236">
                  <c:v>0.34390999999999999</c:v>
                </c:pt>
                <c:pt idx="31237">
                  <c:v>0.567133</c:v>
                </c:pt>
                <c:pt idx="31238">
                  <c:v>0.743676</c:v>
                </c:pt>
                <c:pt idx="31239">
                  <c:v>0.73878600000000005</c:v>
                </c:pt>
                <c:pt idx="31240">
                  <c:v>0.61064600000000002</c:v>
                </c:pt>
                <c:pt idx="31241">
                  <c:v>0.40288099999999999</c:v>
                </c:pt>
                <c:pt idx="31242">
                  <c:v>0.23438300000000001</c:v>
                </c:pt>
                <c:pt idx="31243">
                  <c:v>0.149451</c:v>
                </c:pt>
                <c:pt idx="31244">
                  <c:v>0.11895600000000001</c:v>
                </c:pt>
                <c:pt idx="31245">
                  <c:v>0.114541</c:v>
                </c:pt>
                <c:pt idx="31246">
                  <c:v>0.123532</c:v>
                </c:pt>
                <c:pt idx="31247">
                  <c:v>0.17552300000000001</c:v>
                </c:pt>
                <c:pt idx="31248">
                  <c:v>0.313392</c:v>
                </c:pt>
                <c:pt idx="31249">
                  <c:v>0.52781100000000003</c:v>
                </c:pt>
                <c:pt idx="31250">
                  <c:v>0.64549699999999999</c:v>
                </c:pt>
                <c:pt idx="31251">
                  <c:v>0.62414800000000004</c:v>
                </c:pt>
                <c:pt idx="31252">
                  <c:v>0.57181000000000004</c:v>
                </c:pt>
                <c:pt idx="31253">
                  <c:v>0.415771</c:v>
                </c:pt>
                <c:pt idx="31254">
                  <c:v>0.27817599999999998</c:v>
                </c:pt>
                <c:pt idx="31255">
                  <c:v>0.189193</c:v>
                </c:pt>
                <c:pt idx="31256">
                  <c:v>0.12857299999999999</c:v>
                </c:pt>
                <c:pt idx="31257">
                  <c:v>0.10528800000000001</c:v>
                </c:pt>
                <c:pt idx="31258">
                  <c:v>0.12514500000000001</c:v>
                </c:pt>
                <c:pt idx="31259">
                  <c:v>0.21193200000000001</c:v>
                </c:pt>
                <c:pt idx="31260">
                  <c:v>0.375523</c:v>
                </c:pt>
                <c:pt idx="31261">
                  <c:v>0.50725799999999999</c:v>
                </c:pt>
                <c:pt idx="31262">
                  <c:v>0.52421600000000002</c:v>
                </c:pt>
                <c:pt idx="31263">
                  <c:v>0.48465200000000003</c:v>
                </c:pt>
                <c:pt idx="31264">
                  <c:v>0.39754099999999998</c:v>
                </c:pt>
                <c:pt idx="31265">
                  <c:v>0.31969999999999998</c:v>
                </c:pt>
                <c:pt idx="31266">
                  <c:v>0.256494</c:v>
                </c:pt>
                <c:pt idx="31267">
                  <c:v>0.23206099999999999</c:v>
                </c:pt>
                <c:pt idx="31268">
                  <c:v>0.221081</c:v>
                </c:pt>
                <c:pt idx="31269">
                  <c:v>0.19201299999999999</c:v>
                </c:pt>
                <c:pt idx="31270">
                  <c:v>0.15750900000000001</c:v>
                </c:pt>
                <c:pt idx="31271">
                  <c:v>0.16561100000000001</c:v>
                </c:pt>
                <c:pt idx="31272">
                  <c:v>0.20472699999999999</c:v>
                </c:pt>
                <c:pt idx="31273">
                  <c:v>0.23974899999999999</c:v>
                </c:pt>
                <c:pt idx="31274">
                  <c:v>0.28710599999999997</c:v>
                </c:pt>
                <c:pt idx="31275">
                  <c:v>0.38484600000000002</c:v>
                </c:pt>
                <c:pt idx="31276">
                  <c:v>0.49621700000000002</c:v>
                </c:pt>
                <c:pt idx="31277">
                  <c:v>0.50601600000000002</c:v>
                </c:pt>
                <c:pt idx="31278">
                  <c:v>0.419153</c:v>
                </c:pt>
                <c:pt idx="31279">
                  <c:v>0.318693</c:v>
                </c:pt>
                <c:pt idx="31280">
                  <c:v>0.265988</c:v>
                </c:pt>
                <c:pt idx="31281">
                  <c:v>0.32610699999999998</c:v>
                </c:pt>
                <c:pt idx="31282">
                  <c:v>0.47215499999999999</c:v>
                </c:pt>
                <c:pt idx="31283">
                  <c:v>0.490118</c:v>
                </c:pt>
                <c:pt idx="31284">
                  <c:v>0.33790100000000001</c:v>
                </c:pt>
                <c:pt idx="31285">
                  <c:v>0.161468</c:v>
                </c:pt>
                <c:pt idx="31286">
                  <c:v>0.24271200000000001</c:v>
                </c:pt>
                <c:pt idx="31287">
                  <c:v>0.16899</c:v>
                </c:pt>
                <c:pt idx="31288">
                  <c:v>0.20094200000000001</c:v>
                </c:pt>
                <c:pt idx="31289">
                  <c:v>0.18199100000000001</c:v>
                </c:pt>
                <c:pt idx="31290">
                  <c:v>0.159694</c:v>
                </c:pt>
                <c:pt idx="31291">
                  <c:v>0.21829599999999999</c:v>
                </c:pt>
                <c:pt idx="31292">
                  <c:v>0.30368200000000001</c:v>
                </c:pt>
                <c:pt idx="31293">
                  <c:v>0.33330399999999999</c:v>
                </c:pt>
                <c:pt idx="31294">
                  <c:v>0.29605700000000001</c:v>
                </c:pt>
                <c:pt idx="31295">
                  <c:v>0.29533700000000002</c:v>
                </c:pt>
                <c:pt idx="31296">
                  <c:v>0.25461299999999998</c:v>
                </c:pt>
                <c:pt idx="31297">
                  <c:v>0.16355600000000001</c:v>
                </c:pt>
                <c:pt idx="31298">
                  <c:v>0.110308</c:v>
                </c:pt>
                <c:pt idx="31299">
                  <c:v>9.4585500000000003E-2</c:v>
                </c:pt>
                <c:pt idx="31300">
                  <c:v>0.10000199999999999</c:v>
                </c:pt>
                <c:pt idx="31301">
                  <c:v>0.13142899999999999</c:v>
                </c:pt>
                <c:pt idx="31302">
                  <c:v>0.21294199999999999</c:v>
                </c:pt>
                <c:pt idx="31303">
                  <c:v>0.26411899999999999</c:v>
                </c:pt>
                <c:pt idx="31304">
                  <c:v>0.21498999999999999</c:v>
                </c:pt>
                <c:pt idx="31305">
                  <c:v>0.15892600000000001</c:v>
                </c:pt>
                <c:pt idx="31306">
                  <c:v>0.13386200000000001</c:v>
                </c:pt>
                <c:pt idx="31307">
                  <c:v>0.12016300000000001</c:v>
                </c:pt>
                <c:pt idx="31308">
                  <c:v>9.7285700000000003E-2</c:v>
                </c:pt>
                <c:pt idx="31309">
                  <c:v>8.1865999999999994E-2</c:v>
                </c:pt>
                <c:pt idx="31310">
                  <c:v>7.7426300000000003E-2</c:v>
                </c:pt>
                <c:pt idx="31311">
                  <c:v>8.6966100000000005E-2</c:v>
                </c:pt>
                <c:pt idx="31312">
                  <c:v>0.107672</c:v>
                </c:pt>
                <c:pt idx="31313">
                  <c:v>0.14174999999999999</c:v>
                </c:pt>
                <c:pt idx="31314">
                  <c:v>0.19752900000000001</c:v>
                </c:pt>
                <c:pt idx="31315">
                  <c:v>0.31415799999999999</c:v>
                </c:pt>
                <c:pt idx="31316">
                  <c:v>0.50196700000000005</c:v>
                </c:pt>
                <c:pt idx="31317">
                  <c:v>0.58943599999999996</c:v>
                </c:pt>
                <c:pt idx="31318">
                  <c:v>0.57806299999999999</c:v>
                </c:pt>
                <c:pt idx="31319">
                  <c:v>0.69644300000000003</c:v>
                </c:pt>
                <c:pt idx="31320">
                  <c:v>0.74038700000000002</c:v>
                </c:pt>
                <c:pt idx="31321">
                  <c:v>0.57830700000000002</c:v>
                </c:pt>
                <c:pt idx="31322">
                  <c:v>0.39305299999999999</c:v>
                </c:pt>
                <c:pt idx="31323">
                  <c:v>0.22995299999999999</c:v>
                </c:pt>
                <c:pt idx="31324">
                  <c:v>0.15742200000000001</c:v>
                </c:pt>
                <c:pt idx="31325">
                  <c:v>0.14050000000000001</c:v>
                </c:pt>
                <c:pt idx="31326">
                  <c:v>0.14894499999999999</c:v>
                </c:pt>
                <c:pt idx="31327">
                  <c:v>0.16935900000000001</c:v>
                </c:pt>
                <c:pt idx="31328">
                  <c:v>0.19125400000000001</c:v>
                </c:pt>
                <c:pt idx="31329">
                  <c:v>0.19731699999999999</c:v>
                </c:pt>
                <c:pt idx="31330">
                  <c:v>0.23335800000000001</c:v>
                </c:pt>
                <c:pt idx="31331">
                  <c:v>0.35696899999999998</c:v>
                </c:pt>
                <c:pt idx="31332">
                  <c:v>0.57210399999999995</c:v>
                </c:pt>
                <c:pt idx="31333">
                  <c:v>0.681369</c:v>
                </c:pt>
                <c:pt idx="31334">
                  <c:v>0.52776599999999996</c:v>
                </c:pt>
                <c:pt idx="31335">
                  <c:v>0.35241299999999998</c:v>
                </c:pt>
                <c:pt idx="31336">
                  <c:v>0.28888900000000001</c:v>
                </c:pt>
                <c:pt idx="31337">
                  <c:v>0.28707100000000002</c:v>
                </c:pt>
                <c:pt idx="31338">
                  <c:v>0.37092000000000003</c:v>
                </c:pt>
                <c:pt idx="31339">
                  <c:v>0.56344099999999997</c:v>
                </c:pt>
                <c:pt idx="31340">
                  <c:v>0.62196300000000004</c:v>
                </c:pt>
                <c:pt idx="31341">
                  <c:v>0.45101400000000003</c:v>
                </c:pt>
                <c:pt idx="31342">
                  <c:v>0.33351900000000001</c:v>
                </c:pt>
                <c:pt idx="31343">
                  <c:v>0.33450999999999997</c:v>
                </c:pt>
                <c:pt idx="31344">
                  <c:v>0.37068299999999998</c:v>
                </c:pt>
                <c:pt idx="31345">
                  <c:v>0.33937299999999998</c:v>
                </c:pt>
                <c:pt idx="31346">
                  <c:v>0.27177600000000002</c:v>
                </c:pt>
                <c:pt idx="31347">
                  <c:v>0.24034700000000001</c:v>
                </c:pt>
                <c:pt idx="31348">
                  <c:v>0.22625000000000001</c:v>
                </c:pt>
                <c:pt idx="31349">
                  <c:v>0.24371999999999999</c:v>
                </c:pt>
                <c:pt idx="31350">
                  <c:v>0.25646000000000002</c:v>
                </c:pt>
                <c:pt idx="31351">
                  <c:v>0.22919500000000001</c:v>
                </c:pt>
                <c:pt idx="31352">
                  <c:v>0.188143</c:v>
                </c:pt>
                <c:pt idx="31353">
                  <c:v>0.14899699999999999</c:v>
                </c:pt>
                <c:pt idx="31354">
                  <c:v>0.111785</c:v>
                </c:pt>
                <c:pt idx="31355">
                  <c:v>8.9114899999999997E-2</c:v>
                </c:pt>
                <c:pt idx="31356">
                  <c:v>9.3770300000000001E-2</c:v>
                </c:pt>
                <c:pt idx="31357">
                  <c:v>0.140482</c:v>
                </c:pt>
                <c:pt idx="31358">
                  <c:v>0.24690300000000001</c:v>
                </c:pt>
                <c:pt idx="31359">
                  <c:v>0.389706</c:v>
                </c:pt>
                <c:pt idx="31360">
                  <c:v>0.482686</c:v>
                </c:pt>
                <c:pt idx="31361">
                  <c:v>0.49979600000000002</c:v>
                </c:pt>
                <c:pt idx="31362">
                  <c:v>0.490172</c:v>
                </c:pt>
                <c:pt idx="31363">
                  <c:v>0.51236800000000005</c:v>
                </c:pt>
                <c:pt idx="31364">
                  <c:v>0.62658199999999997</c:v>
                </c:pt>
                <c:pt idx="31365">
                  <c:v>0.67433399999999999</c:v>
                </c:pt>
                <c:pt idx="31366">
                  <c:v>0.49030200000000002</c:v>
                </c:pt>
                <c:pt idx="31367">
                  <c:v>0.29722900000000002</c:v>
                </c:pt>
                <c:pt idx="31368">
                  <c:v>0.218029</c:v>
                </c:pt>
                <c:pt idx="31369">
                  <c:v>0.19020599999999999</c:v>
                </c:pt>
                <c:pt idx="31370">
                  <c:v>0.15313299999999999</c:v>
                </c:pt>
                <c:pt idx="31371">
                  <c:v>0.14299600000000001</c:v>
                </c:pt>
                <c:pt idx="31372">
                  <c:v>0.19120899999999999</c:v>
                </c:pt>
                <c:pt idx="31373">
                  <c:v>0.25634200000000001</c:v>
                </c:pt>
                <c:pt idx="31374">
                  <c:v>0.25015300000000001</c:v>
                </c:pt>
                <c:pt idx="31375">
                  <c:v>0.22709399999999999</c:v>
                </c:pt>
                <c:pt idx="31376">
                  <c:v>0.31322899999999998</c:v>
                </c:pt>
                <c:pt idx="31377">
                  <c:v>0.42699399999999998</c:v>
                </c:pt>
                <c:pt idx="31378">
                  <c:v>0.39505899999999999</c:v>
                </c:pt>
                <c:pt idx="31379">
                  <c:v>0.27427800000000002</c:v>
                </c:pt>
                <c:pt idx="31380">
                  <c:v>0.18867600000000001</c:v>
                </c:pt>
                <c:pt idx="31381">
                  <c:v>0.170071</c:v>
                </c:pt>
                <c:pt idx="31382">
                  <c:v>0.229629</c:v>
                </c:pt>
                <c:pt idx="31383">
                  <c:v>0.32583699999999999</c:v>
                </c:pt>
                <c:pt idx="31384">
                  <c:v>0.37769999999999998</c:v>
                </c:pt>
                <c:pt idx="31385">
                  <c:v>0.39687699999999998</c:v>
                </c:pt>
                <c:pt idx="31386">
                  <c:v>0.43118299999999998</c:v>
                </c:pt>
                <c:pt idx="31387">
                  <c:v>0.42893100000000001</c:v>
                </c:pt>
                <c:pt idx="31388">
                  <c:v>0.44103700000000001</c:v>
                </c:pt>
                <c:pt idx="31389">
                  <c:v>0.49471500000000002</c:v>
                </c:pt>
                <c:pt idx="31390">
                  <c:v>0.465304</c:v>
                </c:pt>
                <c:pt idx="31391">
                  <c:v>0.35106900000000002</c:v>
                </c:pt>
                <c:pt idx="31392">
                  <c:v>0.27040999999999998</c:v>
                </c:pt>
                <c:pt idx="31393">
                  <c:v>0.21850600000000001</c:v>
                </c:pt>
                <c:pt idx="31394">
                  <c:v>0.23571300000000001</c:v>
                </c:pt>
                <c:pt idx="31395">
                  <c:v>0.29252</c:v>
                </c:pt>
                <c:pt idx="31396">
                  <c:v>0.30637500000000001</c:v>
                </c:pt>
                <c:pt idx="31397">
                  <c:v>0.27490300000000001</c:v>
                </c:pt>
                <c:pt idx="31398">
                  <c:v>0.23987600000000001</c:v>
                </c:pt>
                <c:pt idx="31399">
                  <c:v>0.22836699999999999</c:v>
                </c:pt>
                <c:pt idx="31400">
                  <c:v>0.233485</c:v>
                </c:pt>
                <c:pt idx="31401">
                  <c:v>0.27144400000000002</c:v>
                </c:pt>
                <c:pt idx="31402">
                  <c:v>0.35800100000000001</c:v>
                </c:pt>
                <c:pt idx="31403">
                  <c:v>0.44280000000000003</c:v>
                </c:pt>
                <c:pt idx="31404">
                  <c:v>0.46633999999999998</c:v>
                </c:pt>
                <c:pt idx="31405">
                  <c:v>0.415047</c:v>
                </c:pt>
                <c:pt idx="31406">
                  <c:v>0.36309399999999997</c:v>
                </c:pt>
                <c:pt idx="31407">
                  <c:v>0.33128400000000002</c:v>
                </c:pt>
                <c:pt idx="31408">
                  <c:v>0.37642100000000001</c:v>
                </c:pt>
                <c:pt idx="31409">
                  <c:v>0.55082200000000003</c:v>
                </c:pt>
                <c:pt idx="31410">
                  <c:v>0.72258299999999998</c:v>
                </c:pt>
                <c:pt idx="31411">
                  <c:v>0.72798399999999996</c:v>
                </c:pt>
                <c:pt idx="31412">
                  <c:v>0.63745799999999997</c:v>
                </c:pt>
                <c:pt idx="31413">
                  <c:v>0.48291800000000001</c:v>
                </c:pt>
                <c:pt idx="31414">
                  <c:v>0.41408699999999998</c:v>
                </c:pt>
                <c:pt idx="31415">
                  <c:v>0.48796299999999998</c:v>
                </c:pt>
                <c:pt idx="31416">
                  <c:v>0.53673199999999999</c:v>
                </c:pt>
                <c:pt idx="31417">
                  <c:v>0.480186</c:v>
                </c:pt>
                <c:pt idx="31418">
                  <c:v>0.37111699999999997</c:v>
                </c:pt>
                <c:pt idx="31419">
                  <c:v>0.28331000000000001</c:v>
                </c:pt>
                <c:pt idx="31420">
                  <c:v>0.23152300000000001</c:v>
                </c:pt>
                <c:pt idx="31421">
                  <c:v>0.17879300000000001</c:v>
                </c:pt>
                <c:pt idx="31422">
                  <c:v>0.15565599999999999</c:v>
                </c:pt>
                <c:pt idx="31423">
                  <c:v>0.16458999999999999</c:v>
                </c:pt>
                <c:pt idx="31424">
                  <c:v>0.19130900000000001</c:v>
                </c:pt>
                <c:pt idx="31425">
                  <c:v>0.22028200000000001</c:v>
                </c:pt>
                <c:pt idx="31426">
                  <c:v>0.22559199999999999</c:v>
                </c:pt>
                <c:pt idx="31427">
                  <c:v>0.186639</c:v>
                </c:pt>
                <c:pt idx="31428">
                  <c:v>0.135963</c:v>
                </c:pt>
                <c:pt idx="31429">
                  <c:v>0.12931000000000001</c:v>
                </c:pt>
                <c:pt idx="31430">
                  <c:v>0.143621</c:v>
                </c:pt>
                <c:pt idx="31431">
                  <c:v>0.15191099999999999</c:v>
                </c:pt>
                <c:pt idx="31432">
                  <c:v>0.17626900000000001</c:v>
                </c:pt>
                <c:pt idx="31433">
                  <c:v>0.244063</c:v>
                </c:pt>
                <c:pt idx="31434">
                  <c:v>0.30342400000000003</c:v>
                </c:pt>
                <c:pt idx="31435">
                  <c:v>0.26804</c:v>
                </c:pt>
                <c:pt idx="31436">
                  <c:v>0.17769299999999999</c:v>
                </c:pt>
                <c:pt idx="31437">
                  <c:v>0.132406</c:v>
                </c:pt>
                <c:pt idx="31438">
                  <c:v>0.13528599999999999</c:v>
                </c:pt>
                <c:pt idx="31439">
                  <c:v>0.180224</c:v>
                </c:pt>
                <c:pt idx="31440">
                  <c:v>0.24637999999999999</c:v>
                </c:pt>
                <c:pt idx="31441">
                  <c:v>0.28621200000000002</c:v>
                </c:pt>
                <c:pt idx="31442">
                  <c:v>0.274843</c:v>
                </c:pt>
                <c:pt idx="31443">
                  <c:v>0.245918</c:v>
                </c:pt>
                <c:pt idx="31444">
                  <c:v>0.233961</c:v>
                </c:pt>
                <c:pt idx="31445">
                  <c:v>0.20166500000000001</c:v>
                </c:pt>
                <c:pt idx="31446">
                  <c:v>0.16650300000000001</c:v>
                </c:pt>
                <c:pt idx="31447">
                  <c:v>0.14871599999999999</c:v>
                </c:pt>
                <c:pt idx="31448">
                  <c:v>0.15066499999999999</c:v>
                </c:pt>
                <c:pt idx="31449">
                  <c:v>0.171852</c:v>
                </c:pt>
                <c:pt idx="31450">
                  <c:v>0.23344999999999999</c:v>
                </c:pt>
                <c:pt idx="31451">
                  <c:v>0.30216100000000001</c:v>
                </c:pt>
                <c:pt idx="31452">
                  <c:v>0.30798599999999998</c:v>
                </c:pt>
                <c:pt idx="31453">
                  <c:v>0.28720299999999999</c:v>
                </c:pt>
                <c:pt idx="31454">
                  <c:v>0.321662</c:v>
                </c:pt>
                <c:pt idx="31455">
                  <c:v>0.35714400000000002</c:v>
                </c:pt>
                <c:pt idx="31456">
                  <c:v>0.30004799999999998</c:v>
                </c:pt>
                <c:pt idx="31457">
                  <c:v>0.20688599999999999</c:v>
                </c:pt>
                <c:pt idx="31458">
                  <c:v>0.14569199999999999</c:v>
                </c:pt>
                <c:pt idx="31459">
                  <c:v>0.13500799999999999</c:v>
                </c:pt>
                <c:pt idx="31460">
                  <c:v>0.15226999999999999</c:v>
                </c:pt>
                <c:pt idx="31461">
                  <c:v>0.15783700000000001</c:v>
                </c:pt>
                <c:pt idx="31462">
                  <c:v>0.14571300000000001</c:v>
                </c:pt>
                <c:pt idx="31463">
                  <c:v>0.15052699999999999</c:v>
                </c:pt>
                <c:pt idx="31464">
                  <c:v>0.21481800000000001</c:v>
                </c:pt>
                <c:pt idx="31465">
                  <c:v>0.31549700000000003</c:v>
                </c:pt>
                <c:pt idx="31466">
                  <c:v>0.32505499999999998</c:v>
                </c:pt>
                <c:pt idx="31467">
                  <c:v>0.28286899999999998</c:v>
                </c:pt>
                <c:pt idx="31468">
                  <c:v>0.37241400000000002</c:v>
                </c:pt>
                <c:pt idx="31469">
                  <c:v>0.55202399999999996</c:v>
                </c:pt>
                <c:pt idx="31470">
                  <c:v>0.60577400000000003</c:v>
                </c:pt>
                <c:pt idx="31471">
                  <c:v>0.47376600000000002</c:v>
                </c:pt>
                <c:pt idx="31472">
                  <c:v>0.382766</c:v>
                </c:pt>
                <c:pt idx="31473">
                  <c:v>0.41570600000000002</c:v>
                </c:pt>
                <c:pt idx="31474">
                  <c:v>0.40801399999999999</c:v>
                </c:pt>
                <c:pt idx="31475">
                  <c:v>0.303338</c:v>
                </c:pt>
                <c:pt idx="31476">
                  <c:v>0.24673800000000001</c:v>
                </c:pt>
                <c:pt idx="31477">
                  <c:v>0.27751700000000001</c:v>
                </c:pt>
                <c:pt idx="31478">
                  <c:v>0.39183400000000002</c:v>
                </c:pt>
                <c:pt idx="31479">
                  <c:v>0.47110800000000003</c:v>
                </c:pt>
                <c:pt idx="31480">
                  <c:v>0.44074799999999997</c:v>
                </c:pt>
                <c:pt idx="31481">
                  <c:v>0.34689799999999998</c:v>
                </c:pt>
                <c:pt idx="31482">
                  <c:v>0.237181</c:v>
                </c:pt>
                <c:pt idx="31483">
                  <c:v>0.19555400000000001</c:v>
                </c:pt>
                <c:pt idx="31484">
                  <c:v>0.20528199999999999</c:v>
                </c:pt>
                <c:pt idx="31485">
                  <c:v>0.21126300000000001</c:v>
                </c:pt>
                <c:pt idx="31486">
                  <c:v>0.22630800000000001</c:v>
                </c:pt>
                <c:pt idx="31487">
                  <c:v>0.33106000000000002</c:v>
                </c:pt>
                <c:pt idx="31488">
                  <c:v>0.51783900000000005</c:v>
                </c:pt>
                <c:pt idx="31489">
                  <c:v>0.62579600000000002</c:v>
                </c:pt>
                <c:pt idx="31490">
                  <c:v>0.52493800000000002</c:v>
                </c:pt>
                <c:pt idx="31491">
                  <c:v>0.32794699999999999</c:v>
                </c:pt>
                <c:pt idx="31492">
                  <c:v>0.21709600000000001</c:v>
                </c:pt>
                <c:pt idx="31493">
                  <c:v>0.18342900000000001</c:v>
                </c:pt>
                <c:pt idx="31494">
                  <c:v>0.17504900000000001</c:v>
                </c:pt>
                <c:pt idx="31495">
                  <c:v>0.184527</c:v>
                </c:pt>
                <c:pt idx="31496">
                  <c:v>0.24321000000000001</c:v>
                </c:pt>
                <c:pt idx="31497">
                  <c:v>0.38359100000000002</c:v>
                </c:pt>
                <c:pt idx="31498">
                  <c:v>0.53291900000000003</c:v>
                </c:pt>
                <c:pt idx="31499">
                  <c:v>0.55364899999999995</c:v>
                </c:pt>
                <c:pt idx="31500">
                  <c:v>0.48811900000000003</c:v>
                </c:pt>
                <c:pt idx="31501">
                  <c:v>0.421404</c:v>
                </c:pt>
                <c:pt idx="31502">
                  <c:v>0.33019900000000002</c:v>
                </c:pt>
                <c:pt idx="31503">
                  <c:v>0.229494</c:v>
                </c:pt>
                <c:pt idx="31504">
                  <c:v>0.176007</c:v>
                </c:pt>
                <c:pt idx="31505">
                  <c:v>0.17149</c:v>
                </c:pt>
                <c:pt idx="31506">
                  <c:v>0.22598199999999999</c:v>
                </c:pt>
                <c:pt idx="31507">
                  <c:v>0.36197400000000002</c:v>
                </c:pt>
                <c:pt idx="31508">
                  <c:v>0.51226899999999997</c:v>
                </c:pt>
                <c:pt idx="31509">
                  <c:v>0.555975</c:v>
                </c:pt>
                <c:pt idx="31510">
                  <c:v>0.50541700000000001</c:v>
                </c:pt>
                <c:pt idx="31511">
                  <c:v>0.40509400000000001</c:v>
                </c:pt>
                <c:pt idx="31512">
                  <c:v>0.31412800000000002</c:v>
                </c:pt>
                <c:pt idx="31513">
                  <c:v>0.25083899999999998</c:v>
                </c:pt>
                <c:pt idx="31514">
                  <c:v>0.19236500000000001</c:v>
                </c:pt>
                <c:pt idx="31515">
                  <c:v>0.137382</c:v>
                </c:pt>
                <c:pt idx="31516">
                  <c:v>0.124223</c:v>
                </c:pt>
                <c:pt idx="31517">
                  <c:v>0.15459300000000001</c:v>
                </c:pt>
                <c:pt idx="31518">
                  <c:v>0.19807</c:v>
                </c:pt>
                <c:pt idx="31519">
                  <c:v>0.222499</c:v>
                </c:pt>
                <c:pt idx="31520">
                  <c:v>0.246921</c:v>
                </c:pt>
                <c:pt idx="31521">
                  <c:v>0.29207100000000003</c:v>
                </c:pt>
                <c:pt idx="31522">
                  <c:v>0.33553500000000003</c:v>
                </c:pt>
                <c:pt idx="31523">
                  <c:v>0.36274499999999998</c:v>
                </c:pt>
                <c:pt idx="31524">
                  <c:v>0.35081000000000001</c:v>
                </c:pt>
                <c:pt idx="31525">
                  <c:v>0.30602600000000002</c:v>
                </c:pt>
                <c:pt idx="31526">
                  <c:v>0.28919899999999998</c:v>
                </c:pt>
                <c:pt idx="31527">
                  <c:v>0.31073200000000001</c:v>
                </c:pt>
                <c:pt idx="31528">
                  <c:v>0.30408800000000002</c:v>
                </c:pt>
                <c:pt idx="31529">
                  <c:v>0.23067299999999999</c:v>
                </c:pt>
                <c:pt idx="31530">
                  <c:v>0.169457</c:v>
                </c:pt>
                <c:pt idx="31531">
                  <c:v>0.13975399999999999</c:v>
                </c:pt>
                <c:pt idx="31532">
                  <c:v>0.13655100000000001</c:v>
                </c:pt>
                <c:pt idx="31533">
                  <c:v>0.17587900000000001</c:v>
                </c:pt>
                <c:pt idx="31534">
                  <c:v>0.27034599999999998</c:v>
                </c:pt>
                <c:pt idx="31535">
                  <c:v>0.35765999999999998</c:v>
                </c:pt>
                <c:pt idx="31536">
                  <c:v>0.35520400000000002</c:v>
                </c:pt>
                <c:pt idx="31537">
                  <c:v>0.31699300000000002</c:v>
                </c:pt>
                <c:pt idx="31538">
                  <c:v>0.28904400000000002</c:v>
                </c:pt>
                <c:pt idx="31539">
                  <c:v>0.28489599999999998</c:v>
                </c:pt>
                <c:pt idx="31540">
                  <c:v>0.33300000000000002</c:v>
                </c:pt>
                <c:pt idx="31541">
                  <c:v>0.401397</c:v>
                </c:pt>
                <c:pt idx="31542">
                  <c:v>0.40412599999999999</c:v>
                </c:pt>
                <c:pt idx="31543">
                  <c:v>0.36917499999999998</c:v>
                </c:pt>
                <c:pt idx="31544">
                  <c:v>0.32350299999999999</c:v>
                </c:pt>
                <c:pt idx="31545">
                  <c:v>0.35826799999999998</c:v>
                </c:pt>
                <c:pt idx="31546">
                  <c:v>0.49192200000000003</c:v>
                </c:pt>
                <c:pt idx="31547">
                  <c:v>0.61061100000000001</c:v>
                </c:pt>
                <c:pt idx="31548">
                  <c:v>0.66429899999999997</c:v>
                </c:pt>
                <c:pt idx="31549">
                  <c:v>0.69036799999999998</c:v>
                </c:pt>
                <c:pt idx="31550">
                  <c:v>0.70456399999999997</c:v>
                </c:pt>
                <c:pt idx="31551">
                  <c:v>0.75802999999999998</c:v>
                </c:pt>
                <c:pt idx="31552">
                  <c:v>0.98620200000000002</c:v>
                </c:pt>
                <c:pt idx="31553">
                  <c:v>1.3170599999999999</c:v>
                </c:pt>
                <c:pt idx="31554">
                  <c:v>1.3950400000000001</c:v>
                </c:pt>
                <c:pt idx="31555">
                  <c:v>1.2380899999999999</c:v>
                </c:pt>
                <c:pt idx="31556">
                  <c:v>1.1073999999999999</c:v>
                </c:pt>
                <c:pt idx="31557">
                  <c:v>0.92881899999999995</c:v>
                </c:pt>
                <c:pt idx="31558">
                  <c:v>0.77813600000000005</c:v>
                </c:pt>
                <c:pt idx="31559">
                  <c:v>0.72278399999999998</c:v>
                </c:pt>
                <c:pt idx="31560">
                  <c:v>0.55807899999999999</c:v>
                </c:pt>
                <c:pt idx="31561">
                  <c:v>0.33979900000000002</c:v>
                </c:pt>
                <c:pt idx="31562">
                  <c:v>0.24625900000000001</c:v>
                </c:pt>
                <c:pt idx="31563">
                  <c:v>0.29558699999999999</c:v>
                </c:pt>
                <c:pt idx="31564">
                  <c:v>0.47275</c:v>
                </c:pt>
                <c:pt idx="31565">
                  <c:v>0.63128899999999999</c:v>
                </c:pt>
                <c:pt idx="31566">
                  <c:v>0.63071200000000005</c:v>
                </c:pt>
                <c:pt idx="31567">
                  <c:v>0.52751999999999999</c:v>
                </c:pt>
                <c:pt idx="31568">
                  <c:v>0.39245999999999998</c:v>
                </c:pt>
                <c:pt idx="31569">
                  <c:v>0.28710200000000002</c:v>
                </c:pt>
                <c:pt idx="31570">
                  <c:v>0.24437200000000001</c:v>
                </c:pt>
                <c:pt idx="31571">
                  <c:v>0.22583600000000001</c:v>
                </c:pt>
                <c:pt idx="31572">
                  <c:v>0.21973300000000001</c:v>
                </c:pt>
                <c:pt idx="31573">
                  <c:v>0.25002400000000002</c:v>
                </c:pt>
                <c:pt idx="31574">
                  <c:v>0.29710700000000001</c:v>
                </c:pt>
                <c:pt idx="31575">
                  <c:v>0.38917200000000002</c:v>
                </c:pt>
                <c:pt idx="31576">
                  <c:v>0.60233999999999999</c:v>
                </c:pt>
                <c:pt idx="31577">
                  <c:v>0.76874799999999999</c:v>
                </c:pt>
                <c:pt idx="31578">
                  <c:v>0.66925699999999999</c:v>
                </c:pt>
                <c:pt idx="31579">
                  <c:v>0.45445799999999997</c:v>
                </c:pt>
                <c:pt idx="31580">
                  <c:v>0.31137399999999998</c:v>
                </c:pt>
                <c:pt idx="31581">
                  <c:v>0.257245</c:v>
                </c:pt>
                <c:pt idx="31582">
                  <c:v>0.239119</c:v>
                </c:pt>
                <c:pt idx="31583">
                  <c:v>0.23114199999999999</c:v>
                </c:pt>
                <c:pt idx="31584">
                  <c:v>0.25915100000000002</c:v>
                </c:pt>
                <c:pt idx="31585">
                  <c:v>0.328708</c:v>
                </c:pt>
                <c:pt idx="31586">
                  <c:v>0.43077599999999999</c:v>
                </c:pt>
                <c:pt idx="31587">
                  <c:v>0.48548799999999998</c:v>
                </c:pt>
                <c:pt idx="31588">
                  <c:v>0.41916199999999998</c:v>
                </c:pt>
                <c:pt idx="31589">
                  <c:v>0.32147700000000001</c:v>
                </c:pt>
                <c:pt idx="31590">
                  <c:v>0.24933</c:v>
                </c:pt>
                <c:pt idx="31591">
                  <c:v>0.18867700000000001</c:v>
                </c:pt>
                <c:pt idx="31592">
                  <c:v>0.15706500000000001</c:v>
                </c:pt>
                <c:pt idx="31593">
                  <c:v>0.164995</c:v>
                </c:pt>
                <c:pt idx="31594">
                  <c:v>0.19705800000000001</c:v>
                </c:pt>
                <c:pt idx="31595">
                  <c:v>0.19870599999999999</c:v>
                </c:pt>
                <c:pt idx="31596">
                  <c:v>0.158856</c:v>
                </c:pt>
                <c:pt idx="31597">
                  <c:v>0.13248199999999999</c:v>
                </c:pt>
                <c:pt idx="31598">
                  <c:v>0.149252</c:v>
                </c:pt>
                <c:pt idx="31599">
                  <c:v>0.18867999999999999</c:v>
                </c:pt>
                <c:pt idx="31600">
                  <c:v>0.18521899999999999</c:v>
                </c:pt>
                <c:pt idx="31601">
                  <c:v>0.142404</c:v>
                </c:pt>
                <c:pt idx="31602">
                  <c:v>0.128944</c:v>
                </c:pt>
                <c:pt idx="31603">
                  <c:v>0.17022799999999999</c:v>
                </c:pt>
                <c:pt idx="31604">
                  <c:v>0.25584899999999999</c:v>
                </c:pt>
                <c:pt idx="31605">
                  <c:v>0.34381600000000001</c:v>
                </c:pt>
                <c:pt idx="31606">
                  <c:v>0.39151799999999998</c:v>
                </c:pt>
                <c:pt idx="31607">
                  <c:v>0.35916199999999998</c:v>
                </c:pt>
                <c:pt idx="31608">
                  <c:v>0.29357100000000003</c:v>
                </c:pt>
                <c:pt idx="31609">
                  <c:v>0.28071299999999999</c:v>
                </c:pt>
                <c:pt idx="31610">
                  <c:v>0.26933499999999999</c:v>
                </c:pt>
                <c:pt idx="31611">
                  <c:v>0.24213699999999999</c:v>
                </c:pt>
                <c:pt idx="31612">
                  <c:v>0.22728300000000001</c:v>
                </c:pt>
                <c:pt idx="31613">
                  <c:v>0.222139</c:v>
                </c:pt>
                <c:pt idx="31614">
                  <c:v>0.25630900000000001</c:v>
                </c:pt>
                <c:pt idx="31615">
                  <c:v>0.35016399999999998</c:v>
                </c:pt>
                <c:pt idx="31616">
                  <c:v>0.376336</c:v>
                </c:pt>
                <c:pt idx="31617">
                  <c:v>0.31797399999999998</c:v>
                </c:pt>
                <c:pt idx="31618">
                  <c:v>0.3231</c:v>
                </c:pt>
                <c:pt idx="31619">
                  <c:v>0.32615899999999998</c:v>
                </c:pt>
                <c:pt idx="31620">
                  <c:v>0.25771300000000003</c:v>
                </c:pt>
                <c:pt idx="31621">
                  <c:v>0.16850499999999999</c:v>
                </c:pt>
                <c:pt idx="31622">
                  <c:v>0.12477199999999999</c:v>
                </c:pt>
                <c:pt idx="31623">
                  <c:v>0.13923099999999999</c:v>
                </c:pt>
                <c:pt idx="31624">
                  <c:v>0.198051</c:v>
                </c:pt>
                <c:pt idx="31625">
                  <c:v>0.26768900000000001</c:v>
                </c:pt>
                <c:pt idx="31626">
                  <c:v>0.30393300000000001</c:v>
                </c:pt>
                <c:pt idx="31627">
                  <c:v>0.32316800000000001</c:v>
                </c:pt>
                <c:pt idx="31628">
                  <c:v>0.35064400000000001</c:v>
                </c:pt>
                <c:pt idx="31629">
                  <c:v>0.41197899999999998</c:v>
                </c:pt>
                <c:pt idx="31630">
                  <c:v>0.52013299999999996</c:v>
                </c:pt>
                <c:pt idx="31631">
                  <c:v>0.52823699999999996</c:v>
                </c:pt>
                <c:pt idx="31632">
                  <c:v>0.449382</c:v>
                </c:pt>
                <c:pt idx="31633">
                  <c:v>0.460115</c:v>
                </c:pt>
                <c:pt idx="31634">
                  <c:v>0.54377699999999995</c:v>
                </c:pt>
                <c:pt idx="31635">
                  <c:v>0.52607199999999998</c:v>
                </c:pt>
                <c:pt idx="31636">
                  <c:v>0.362707</c:v>
                </c:pt>
                <c:pt idx="31637">
                  <c:v>0.24324100000000001</c:v>
                </c:pt>
                <c:pt idx="31638">
                  <c:v>0.198516</c:v>
                </c:pt>
                <c:pt idx="31639">
                  <c:v>0.22115399999999999</c:v>
                </c:pt>
                <c:pt idx="31640">
                  <c:v>0.31424099999999999</c:v>
                </c:pt>
                <c:pt idx="31641">
                  <c:v>0.360564</c:v>
                </c:pt>
                <c:pt idx="31642">
                  <c:v>0.28366000000000002</c:v>
                </c:pt>
                <c:pt idx="31643">
                  <c:v>0.21434900000000001</c:v>
                </c:pt>
                <c:pt idx="31644">
                  <c:v>0.21554000000000001</c:v>
                </c:pt>
                <c:pt idx="31645">
                  <c:v>0.242419</c:v>
                </c:pt>
                <c:pt idx="31646">
                  <c:v>0.26409700000000003</c:v>
                </c:pt>
                <c:pt idx="31647">
                  <c:v>0.35066799999999998</c:v>
                </c:pt>
                <c:pt idx="31648">
                  <c:v>0.50737399999999999</c:v>
                </c:pt>
                <c:pt idx="31649">
                  <c:v>0.60305200000000003</c:v>
                </c:pt>
                <c:pt idx="31650">
                  <c:v>0.58761399999999997</c:v>
                </c:pt>
                <c:pt idx="31651">
                  <c:v>0.54912300000000003</c:v>
                </c:pt>
                <c:pt idx="31652">
                  <c:v>0.49742700000000001</c:v>
                </c:pt>
                <c:pt idx="31653">
                  <c:v>0.44277699999999998</c:v>
                </c:pt>
                <c:pt idx="31654">
                  <c:v>0.44964599999999999</c:v>
                </c:pt>
                <c:pt idx="31655">
                  <c:v>0.49238100000000001</c:v>
                </c:pt>
                <c:pt idx="31656">
                  <c:v>0.53979299999999997</c:v>
                </c:pt>
                <c:pt idx="31657">
                  <c:v>0.52771900000000005</c:v>
                </c:pt>
                <c:pt idx="31658">
                  <c:v>0.423458</c:v>
                </c:pt>
                <c:pt idx="31659">
                  <c:v>0.38778699999999999</c:v>
                </c:pt>
                <c:pt idx="31660">
                  <c:v>0.39024900000000001</c:v>
                </c:pt>
                <c:pt idx="31661">
                  <c:v>0.32296799999999998</c:v>
                </c:pt>
                <c:pt idx="31662">
                  <c:v>0.23841000000000001</c:v>
                </c:pt>
                <c:pt idx="31663">
                  <c:v>0.20393500000000001</c:v>
                </c:pt>
                <c:pt idx="31664">
                  <c:v>0.21742400000000001</c:v>
                </c:pt>
                <c:pt idx="31665">
                  <c:v>0.23219500000000001</c:v>
                </c:pt>
                <c:pt idx="31666">
                  <c:v>0.20268600000000001</c:v>
                </c:pt>
                <c:pt idx="31667">
                  <c:v>0.16841300000000001</c:v>
                </c:pt>
                <c:pt idx="31668">
                  <c:v>0.156694</c:v>
                </c:pt>
                <c:pt idx="31669">
                  <c:v>0.18412000000000001</c:v>
                </c:pt>
                <c:pt idx="31670">
                  <c:v>0.23555100000000001</c:v>
                </c:pt>
                <c:pt idx="31671">
                  <c:v>0.26960400000000001</c:v>
                </c:pt>
                <c:pt idx="31672">
                  <c:v>0.27071400000000001</c:v>
                </c:pt>
                <c:pt idx="31673">
                  <c:v>0.28336699999999998</c:v>
                </c:pt>
                <c:pt idx="31674">
                  <c:v>0.41772799999999999</c:v>
                </c:pt>
                <c:pt idx="31675">
                  <c:v>0.80988199999999999</c:v>
                </c:pt>
                <c:pt idx="31676">
                  <c:v>1.2279500000000001</c:v>
                </c:pt>
                <c:pt idx="31677">
                  <c:v>1.1816800000000001</c:v>
                </c:pt>
                <c:pt idx="31678">
                  <c:v>0.769401</c:v>
                </c:pt>
                <c:pt idx="31679">
                  <c:v>0.45022699999999999</c:v>
                </c:pt>
                <c:pt idx="31680">
                  <c:v>0.29179300000000002</c:v>
                </c:pt>
                <c:pt idx="31681">
                  <c:v>0.22503000000000001</c:v>
                </c:pt>
                <c:pt idx="31682">
                  <c:v>0.19769400000000001</c:v>
                </c:pt>
                <c:pt idx="31683">
                  <c:v>0.21193699999999999</c:v>
                </c:pt>
                <c:pt idx="31684">
                  <c:v>0.26807799999999998</c:v>
                </c:pt>
                <c:pt idx="31685">
                  <c:v>0.29696099999999997</c:v>
                </c:pt>
                <c:pt idx="31686">
                  <c:v>0.25507200000000002</c:v>
                </c:pt>
                <c:pt idx="31687">
                  <c:v>0.20608699999999999</c:v>
                </c:pt>
                <c:pt idx="31688">
                  <c:v>0.18576699999999999</c:v>
                </c:pt>
                <c:pt idx="31689">
                  <c:v>0.2104</c:v>
                </c:pt>
                <c:pt idx="31690">
                  <c:v>0.230909</c:v>
                </c:pt>
                <c:pt idx="31691">
                  <c:v>0.24291299999999999</c:v>
                </c:pt>
                <c:pt idx="31692">
                  <c:v>0.231322</c:v>
                </c:pt>
                <c:pt idx="31693">
                  <c:v>0.194772</c:v>
                </c:pt>
                <c:pt idx="31694">
                  <c:v>0.18659500000000001</c:v>
                </c:pt>
                <c:pt idx="31695">
                  <c:v>0.20547499999999999</c:v>
                </c:pt>
                <c:pt idx="31696">
                  <c:v>0.27177600000000002</c:v>
                </c:pt>
                <c:pt idx="31697">
                  <c:v>0.32417499999999999</c:v>
                </c:pt>
                <c:pt idx="31698">
                  <c:v>0.276592</c:v>
                </c:pt>
                <c:pt idx="31699">
                  <c:v>0.20701700000000001</c:v>
                </c:pt>
                <c:pt idx="31700">
                  <c:v>0.15906799999999999</c:v>
                </c:pt>
                <c:pt idx="31701">
                  <c:v>0.12956599999999999</c:v>
                </c:pt>
                <c:pt idx="31702">
                  <c:v>0.12271600000000001</c:v>
                </c:pt>
                <c:pt idx="31703">
                  <c:v>0.14832600000000001</c:v>
                </c:pt>
                <c:pt idx="31704">
                  <c:v>0.200735</c:v>
                </c:pt>
                <c:pt idx="31705">
                  <c:v>0.24410499999999999</c:v>
                </c:pt>
                <c:pt idx="31706">
                  <c:v>0.25214799999999998</c:v>
                </c:pt>
                <c:pt idx="31707">
                  <c:v>0.27934500000000001</c:v>
                </c:pt>
                <c:pt idx="31708">
                  <c:v>0.34674500000000003</c:v>
                </c:pt>
                <c:pt idx="31709">
                  <c:v>0.40973199999999999</c:v>
                </c:pt>
                <c:pt idx="31710">
                  <c:v>0.42974099999999998</c:v>
                </c:pt>
                <c:pt idx="31711">
                  <c:v>0.41759499999999999</c:v>
                </c:pt>
                <c:pt idx="31712">
                  <c:v>0.38159300000000002</c:v>
                </c:pt>
                <c:pt idx="31713">
                  <c:v>0.33067400000000002</c:v>
                </c:pt>
                <c:pt idx="31714">
                  <c:v>0.28015600000000002</c:v>
                </c:pt>
                <c:pt idx="31715">
                  <c:v>0.23657900000000001</c:v>
                </c:pt>
                <c:pt idx="31716">
                  <c:v>0.20083999999999999</c:v>
                </c:pt>
                <c:pt idx="31717">
                  <c:v>0.19076799999999999</c:v>
                </c:pt>
                <c:pt idx="31718">
                  <c:v>0.20238600000000001</c:v>
                </c:pt>
                <c:pt idx="31719">
                  <c:v>0.21661</c:v>
                </c:pt>
                <c:pt idx="31720">
                  <c:v>0.20486399999999999</c:v>
                </c:pt>
                <c:pt idx="31721">
                  <c:v>0.17983299999999999</c:v>
                </c:pt>
                <c:pt idx="31722">
                  <c:v>0.177373</c:v>
                </c:pt>
                <c:pt idx="31723">
                  <c:v>0.21988199999999999</c:v>
                </c:pt>
                <c:pt idx="31724">
                  <c:v>0.305871</c:v>
                </c:pt>
                <c:pt idx="31725">
                  <c:v>0.36258800000000002</c:v>
                </c:pt>
                <c:pt idx="31726">
                  <c:v>0.32372000000000001</c:v>
                </c:pt>
                <c:pt idx="31727">
                  <c:v>0.27430300000000002</c:v>
                </c:pt>
                <c:pt idx="31728">
                  <c:v>0.25709700000000002</c:v>
                </c:pt>
                <c:pt idx="31729">
                  <c:v>0.29814600000000002</c:v>
                </c:pt>
                <c:pt idx="31730">
                  <c:v>0.42660199999999998</c:v>
                </c:pt>
                <c:pt idx="31731">
                  <c:v>0.57023199999999996</c:v>
                </c:pt>
                <c:pt idx="31732">
                  <c:v>0.58696999999999999</c:v>
                </c:pt>
                <c:pt idx="31733">
                  <c:v>0.50954999999999995</c:v>
                </c:pt>
                <c:pt idx="31734">
                  <c:v>0.42036899999999999</c:v>
                </c:pt>
                <c:pt idx="31735">
                  <c:v>0.32958199999999999</c:v>
                </c:pt>
                <c:pt idx="31736">
                  <c:v>0.33250999999999997</c:v>
                </c:pt>
                <c:pt idx="31737">
                  <c:v>0.47187899999999999</c:v>
                </c:pt>
                <c:pt idx="31738">
                  <c:v>0.68915499999999996</c:v>
                </c:pt>
                <c:pt idx="31739">
                  <c:v>0.79544199999999998</c:v>
                </c:pt>
                <c:pt idx="31740">
                  <c:v>0.77374699999999996</c:v>
                </c:pt>
                <c:pt idx="31741">
                  <c:v>0.79894900000000002</c:v>
                </c:pt>
                <c:pt idx="31742">
                  <c:v>0.74396300000000004</c:v>
                </c:pt>
                <c:pt idx="31743">
                  <c:v>0.51977600000000002</c:v>
                </c:pt>
                <c:pt idx="31744">
                  <c:v>0.349887</c:v>
                </c:pt>
                <c:pt idx="31745">
                  <c:v>0.27187600000000001</c:v>
                </c:pt>
                <c:pt idx="31746">
                  <c:v>0.235539</c:v>
                </c:pt>
                <c:pt idx="31747">
                  <c:v>0.22541800000000001</c:v>
                </c:pt>
                <c:pt idx="31748">
                  <c:v>0.28878199999999998</c:v>
                </c:pt>
                <c:pt idx="31749">
                  <c:v>0.36762299999999998</c:v>
                </c:pt>
                <c:pt idx="31750">
                  <c:v>0.32477400000000001</c:v>
                </c:pt>
                <c:pt idx="31751">
                  <c:v>0.207592</c:v>
                </c:pt>
                <c:pt idx="31752">
                  <c:v>0.14976500000000001</c:v>
                </c:pt>
                <c:pt idx="31753">
                  <c:v>0.15120900000000001</c:v>
                </c:pt>
                <c:pt idx="31754">
                  <c:v>0.199654</c:v>
                </c:pt>
                <c:pt idx="31755">
                  <c:v>0.27441700000000002</c:v>
                </c:pt>
                <c:pt idx="31756">
                  <c:v>0.310803</c:v>
                </c:pt>
                <c:pt idx="31757">
                  <c:v>0.26656999999999997</c:v>
                </c:pt>
                <c:pt idx="31758">
                  <c:v>0.185588</c:v>
                </c:pt>
                <c:pt idx="31759">
                  <c:v>0.159973</c:v>
                </c:pt>
                <c:pt idx="31760">
                  <c:v>0.21364900000000001</c:v>
                </c:pt>
                <c:pt idx="31761">
                  <c:v>0.28913800000000001</c:v>
                </c:pt>
                <c:pt idx="31762">
                  <c:v>0.28663899999999998</c:v>
                </c:pt>
                <c:pt idx="31763">
                  <c:v>0.20761599999999999</c:v>
                </c:pt>
                <c:pt idx="31764">
                  <c:v>0.156056</c:v>
                </c:pt>
                <c:pt idx="31765">
                  <c:v>0.17660699999999999</c:v>
                </c:pt>
                <c:pt idx="31766">
                  <c:v>0.222801</c:v>
                </c:pt>
                <c:pt idx="31767">
                  <c:v>0.22134599999999999</c:v>
                </c:pt>
                <c:pt idx="31768">
                  <c:v>0.18571099999999999</c:v>
                </c:pt>
                <c:pt idx="31769">
                  <c:v>0.18148800000000001</c:v>
                </c:pt>
                <c:pt idx="31770">
                  <c:v>0.190439</c:v>
                </c:pt>
                <c:pt idx="31771">
                  <c:v>0.17660200000000001</c:v>
                </c:pt>
                <c:pt idx="31772">
                  <c:v>0.16459599999999999</c:v>
                </c:pt>
                <c:pt idx="31773">
                  <c:v>0.200269</c:v>
                </c:pt>
                <c:pt idx="31774">
                  <c:v>0.28934399999999999</c:v>
                </c:pt>
                <c:pt idx="31775">
                  <c:v>0.33897699999999997</c:v>
                </c:pt>
                <c:pt idx="31776">
                  <c:v>0.26899299999999998</c:v>
                </c:pt>
                <c:pt idx="31777">
                  <c:v>0.17834700000000001</c:v>
                </c:pt>
                <c:pt idx="31778">
                  <c:v>0.12565000000000001</c:v>
                </c:pt>
                <c:pt idx="31779">
                  <c:v>0.11493200000000001</c:v>
                </c:pt>
                <c:pt idx="31780">
                  <c:v>0.12105100000000001</c:v>
                </c:pt>
                <c:pt idx="31781">
                  <c:v>0.14165800000000001</c:v>
                </c:pt>
                <c:pt idx="31782">
                  <c:v>0.166466</c:v>
                </c:pt>
                <c:pt idx="31783">
                  <c:v>0.20159199999999999</c:v>
                </c:pt>
                <c:pt idx="31784">
                  <c:v>0.30837399999999998</c:v>
                </c:pt>
                <c:pt idx="31785">
                  <c:v>0.479101</c:v>
                </c:pt>
                <c:pt idx="31786">
                  <c:v>0.53894900000000001</c:v>
                </c:pt>
                <c:pt idx="31787">
                  <c:v>0.3982</c:v>
                </c:pt>
                <c:pt idx="31788">
                  <c:v>0.236958</c:v>
                </c:pt>
                <c:pt idx="31789">
                  <c:v>0.155642</c:v>
                </c:pt>
                <c:pt idx="31790">
                  <c:v>0.13587399999999999</c:v>
                </c:pt>
                <c:pt idx="31791">
                  <c:v>0.164298</c:v>
                </c:pt>
                <c:pt idx="31792">
                  <c:v>0.211004</c:v>
                </c:pt>
                <c:pt idx="31793">
                  <c:v>0.20058599999999999</c:v>
                </c:pt>
                <c:pt idx="31794">
                  <c:v>0.14036999999999999</c:v>
                </c:pt>
                <c:pt idx="31795">
                  <c:v>9.9845900000000001E-2</c:v>
                </c:pt>
                <c:pt idx="31796">
                  <c:v>9.6722100000000005E-2</c:v>
                </c:pt>
                <c:pt idx="31797">
                  <c:v>0.107935</c:v>
                </c:pt>
                <c:pt idx="31798">
                  <c:v>0.12518000000000001</c:v>
                </c:pt>
                <c:pt idx="31799">
                  <c:v>0.19700999999999999</c:v>
                </c:pt>
                <c:pt idx="31800">
                  <c:v>0.35444599999999998</c:v>
                </c:pt>
                <c:pt idx="31801">
                  <c:v>0.485128</c:v>
                </c:pt>
                <c:pt idx="31802">
                  <c:v>0.45449299999999998</c:v>
                </c:pt>
                <c:pt idx="31803">
                  <c:v>0.33777000000000001</c:v>
                </c:pt>
                <c:pt idx="31804">
                  <c:v>0.26733000000000001</c:v>
                </c:pt>
                <c:pt idx="31805">
                  <c:v>0.28836899999999999</c:v>
                </c:pt>
                <c:pt idx="31806">
                  <c:v>0.34610800000000003</c:v>
                </c:pt>
                <c:pt idx="31807">
                  <c:v>0.34513300000000002</c:v>
                </c:pt>
                <c:pt idx="31808">
                  <c:v>0.24173900000000001</c:v>
                </c:pt>
                <c:pt idx="31809">
                  <c:v>0.148398</c:v>
                </c:pt>
                <c:pt idx="31810">
                  <c:v>9.4729300000000002E-2</c:v>
                </c:pt>
                <c:pt idx="31811">
                  <c:v>7.7927200000000002E-2</c:v>
                </c:pt>
                <c:pt idx="31812">
                  <c:v>7.5916700000000004E-2</c:v>
                </c:pt>
                <c:pt idx="31813">
                  <c:v>7.2748699999999999E-2</c:v>
                </c:pt>
                <c:pt idx="31814">
                  <c:v>7.6540399999999995E-2</c:v>
                </c:pt>
                <c:pt idx="31815">
                  <c:v>9.4595100000000001E-2</c:v>
                </c:pt>
                <c:pt idx="31816">
                  <c:v>0.13312099999999999</c:v>
                </c:pt>
                <c:pt idx="31817">
                  <c:v>0.19441800000000001</c:v>
                </c:pt>
                <c:pt idx="31818">
                  <c:v>0.247332</c:v>
                </c:pt>
                <c:pt idx="31819">
                  <c:v>0.27915499999999999</c:v>
                </c:pt>
                <c:pt idx="31820">
                  <c:v>0.34640500000000002</c:v>
                </c:pt>
                <c:pt idx="31821">
                  <c:v>0.39976099999999998</c:v>
                </c:pt>
                <c:pt idx="31822">
                  <c:v>0.36612800000000001</c:v>
                </c:pt>
                <c:pt idx="31823">
                  <c:v>0.29990699999999998</c:v>
                </c:pt>
                <c:pt idx="31824">
                  <c:v>0.28327799999999997</c:v>
                </c:pt>
                <c:pt idx="31825">
                  <c:v>0.27615499999999998</c:v>
                </c:pt>
                <c:pt idx="31826">
                  <c:v>0.26689200000000002</c:v>
                </c:pt>
                <c:pt idx="31827">
                  <c:v>0.31147900000000001</c:v>
                </c:pt>
                <c:pt idx="31828">
                  <c:v>0.35315099999999999</c:v>
                </c:pt>
                <c:pt idx="31829">
                  <c:v>0.35391</c:v>
                </c:pt>
                <c:pt idx="31830">
                  <c:v>0.405088</c:v>
                </c:pt>
                <c:pt idx="31831">
                  <c:v>0.49378699999999998</c:v>
                </c:pt>
                <c:pt idx="31832">
                  <c:v>0.53193699999999999</c:v>
                </c:pt>
                <c:pt idx="31833">
                  <c:v>0.49891799999999997</c:v>
                </c:pt>
                <c:pt idx="31834">
                  <c:v>0.45070199999999999</c:v>
                </c:pt>
                <c:pt idx="31835">
                  <c:v>0.45832200000000001</c:v>
                </c:pt>
                <c:pt idx="31836">
                  <c:v>0.43043700000000001</c:v>
                </c:pt>
                <c:pt idx="31837">
                  <c:v>0.314803</c:v>
                </c:pt>
                <c:pt idx="31838">
                  <c:v>0.24680299999999999</c:v>
                </c:pt>
                <c:pt idx="31839">
                  <c:v>0.24970300000000001</c:v>
                </c:pt>
                <c:pt idx="31840">
                  <c:v>0.27468100000000001</c:v>
                </c:pt>
                <c:pt idx="31841">
                  <c:v>0.28239799999999998</c:v>
                </c:pt>
                <c:pt idx="31842">
                  <c:v>0.29128300000000001</c:v>
                </c:pt>
                <c:pt idx="31843">
                  <c:v>0.34984399999999999</c:v>
                </c:pt>
                <c:pt idx="31844">
                  <c:v>0.51002899999999995</c:v>
                </c:pt>
                <c:pt idx="31845">
                  <c:v>0.75890100000000005</c:v>
                </c:pt>
                <c:pt idx="31846">
                  <c:v>0.83607900000000002</c:v>
                </c:pt>
                <c:pt idx="31847">
                  <c:v>0.60590200000000005</c:v>
                </c:pt>
                <c:pt idx="31848">
                  <c:v>0.39349400000000001</c:v>
                </c:pt>
                <c:pt idx="31849">
                  <c:v>0.28104400000000002</c:v>
                </c:pt>
                <c:pt idx="31850">
                  <c:v>0.23255100000000001</c:v>
                </c:pt>
                <c:pt idx="31851">
                  <c:v>0.23285800000000001</c:v>
                </c:pt>
                <c:pt idx="31852">
                  <c:v>0.244391</c:v>
                </c:pt>
                <c:pt idx="31853">
                  <c:v>0.244032</c:v>
                </c:pt>
                <c:pt idx="31854">
                  <c:v>0.26691500000000001</c:v>
                </c:pt>
                <c:pt idx="31855">
                  <c:v>0.279644</c:v>
                </c:pt>
                <c:pt idx="31856">
                  <c:v>0.253278</c:v>
                </c:pt>
                <c:pt idx="31857">
                  <c:v>0.24856600000000001</c:v>
                </c:pt>
                <c:pt idx="31858">
                  <c:v>0.24507999999999999</c:v>
                </c:pt>
                <c:pt idx="31859">
                  <c:v>0.21835199999999999</c:v>
                </c:pt>
                <c:pt idx="31860">
                  <c:v>0.22558400000000001</c:v>
                </c:pt>
                <c:pt idx="31861">
                  <c:v>0.25463599999999997</c:v>
                </c:pt>
                <c:pt idx="31862">
                  <c:v>0.27973599999999998</c:v>
                </c:pt>
                <c:pt idx="31863">
                  <c:v>0.32348199999999999</c:v>
                </c:pt>
                <c:pt idx="31864">
                  <c:v>0.31456600000000001</c:v>
                </c:pt>
                <c:pt idx="31865">
                  <c:v>0.27221600000000001</c:v>
                </c:pt>
                <c:pt idx="31866">
                  <c:v>0.297875</c:v>
                </c:pt>
                <c:pt idx="31867">
                  <c:v>0.31574200000000002</c:v>
                </c:pt>
                <c:pt idx="31868">
                  <c:v>0.32448500000000002</c:v>
                </c:pt>
                <c:pt idx="31869">
                  <c:v>0.41986200000000001</c:v>
                </c:pt>
                <c:pt idx="31870">
                  <c:v>0.56433699999999998</c:v>
                </c:pt>
                <c:pt idx="31871">
                  <c:v>0.68679699999999999</c:v>
                </c:pt>
                <c:pt idx="31872">
                  <c:v>0.733429</c:v>
                </c:pt>
                <c:pt idx="31873">
                  <c:v>0.65965300000000004</c:v>
                </c:pt>
                <c:pt idx="31874">
                  <c:v>0.56161499999999998</c:v>
                </c:pt>
                <c:pt idx="31875">
                  <c:v>0.51546199999999998</c:v>
                </c:pt>
                <c:pt idx="31876">
                  <c:v>0.66339599999999999</c:v>
                </c:pt>
                <c:pt idx="31877">
                  <c:v>0.89577399999999996</c:v>
                </c:pt>
                <c:pt idx="31878">
                  <c:v>0.85602699999999998</c:v>
                </c:pt>
                <c:pt idx="31879">
                  <c:v>0.60063900000000003</c:v>
                </c:pt>
                <c:pt idx="31880">
                  <c:v>0.40141900000000003</c:v>
                </c:pt>
                <c:pt idx="31881">
                  <c:v>0.36642000000000002</c:v>
                </c:pt>
                <c:pt idx="31882">
                  <c:v>0.45999600000000002</c:v>
                </c:pt>
                <c:pt idx="31883">
                  <c:v>0.52774299999999996</c:v>
                </c:pt>
                <c:pt idx="31884">
                  <c:v>0.52451999999999999</c:v>
                </c:pt>
                <c:pt idx="31885">
                  <c:v>0.49250300000000002</c:v>
                </c:pt>
                <c:pt idx="31886">
                  <c:v>0.45422200000000001</c:v>
                </c:pt>
                <c:pt idx="31887">
                  <c:v>0.46132000000000001</c:v>
                </c:pt>
                <c:pt idx="31888">
                  <c:v>0.50388100000000002</c:v>
                </c:pt>
                <c:pt idx="31889">
                  <c:v>0.58415399999999995</c:v>
                </c:pt>
                <c:pt idx="31890">
                  <c:v>0.553867</c:v>
                </c:pt>
                <c:pt idx="31891">
                  <c:v>0.40467900000000001</c:v>
                </c:pt>
                <c:pt idx="31892">
                  <c:v>0.33414899999999997</c:v>
                </c:pt>
                <c:pt idx="31893">
                  <c:v>0.355628</c:v>
                </c:pt>
                <c:pt idx="31894">
                  <c:v>0.389768</c:v>
                </c:pt>
                <c:pt idx="31895">
                  <c:v>0.47156799999999999</c:v>
                </c:pt>
                <c:pt idx="31896">
                  <c:v>0.61392999999999998</c:v>
                </c:pt>
                <c:pt idx="31897">
                  <c:v>0.64537900000000004</c:v>
                </c:pt>
                <c:pt idx="31898">
                  <c:v>0.53730199999999995</c:v>
                </c:pt>
                <c:pt idx="31899">
                  <c:v>0.35944500000000001</c:v>
                </c:pt>
                <c:pt idx="31900">
                  <c:v>0.249913</c:v>
                </c:pt>
                <c:pt idx="31901">
                  <c:v>0.24313100000000001</c:v>
                </c:pt>
                <c:pt idx="31902">
                  <c:v>0.31512600000000002</c:v>
                </c:pt>
                <c:pt idx="31903">
                  <c:v>0.37076100000000001</c:v>
                </c:pt>
                <c:pt idx="31904">
                  <c:v>0.36865199999999998</c:v>
                </c:pt>
                <c:pt idx="31905">
                  <c:v>0.39166299999999998</c:v>
                </c:pt>
                <c:pt idx="31906">
                  <c:v>0.41437600000000002</c:v>
                </c:pt>
                <c:pt idx="31907">
                  <c:v>0.43396200000000001</c:v>
                </c:pt>
                <c:pt idx="31908">
                  <c:v>0.52587799999999996</c:v>
                </c:pt>
                <c:pt idx="31909">
                  <c:v>0.69014200000000003</c:v>
                </c:pt>
                <c:pt idx="31910">
                  <c:v>0.85420200000000002</c:v>
                </c:pt>
                <c:pt idx="31911">
                  <c:v>1.0530299999999999</c:v>
                </c:pt>
                <c:pt idx="31912">
                  <c:v>1.52885</c:v>
                </c:pt>
                <c:pt idx="31913">
                  <c:v>1.88768</c:v>
                </c:pt>
                <c:pt idx="31914">
                  <c:v>1.6915899999999999</c:v>
                </c:pt>
                <c:pt idx="31915">
                  <c:v>1.2770999999999999</c:v>
                </c:pt>
                <c:pt idx="31916">
                  <c:v>0.99685100000000004</c:v>
                </c:pt>
                <c:pt idx="31917">
                  <c:v>0.94410099999999997</c:v>
                </c:pt>
                <c:pt idx="31918">
                  <c:v>0.96978500000000001</c:v>
                </c:pt>
                <c:pt idx="31919">
                  <c:v>1.07836</c:v>
                </c:pt>
                <c:pt idx="31920">
                  <c:v>1.33152</c:v>
                </c:pt>
                <c:pt idx="31921">
                  <c:v>1.3833</c:v>
                </c:pt>
                <c:pt idx="31922">
                  <c:v>1.0366500000000001</c:v>
                </c:pt>
                <c:pt idx="31923">
                  <c:v>0.706677</c:v>
                </c:pt>
                <c:pt idx="31924">
                  <c:v>0.49387700000000001</c:v>
                </c:pt>
                <c:pt idx="31925">
                  <c:v>0.365892</c:v>
                </c:pt>
                <c:pt idx="31926">
                  <c:v>0.320909</c:v>
                </c:pt>
                <c:pt idx="31927">
                  <c:v>0.260409</c:v>
                </c:pt>
                <c:pt idx="31928">
                  <c:v>0.222057</c:v>
                </c:pt>
                <c:pt idx="31929">
                  <c:v>0.26539099999999999</c:v>
                </c:pt>
                <c:pt idx="31930">
                  <c:v>0.29567500000000002</c:v>
                </c:pt>
                <c:pt idx="31931">
                  <c:v>0.232959</c:v>
                </c:pt>
                <c:pt idx="31932">
                  <c:v>0.18429899999999999</c:v>
                </c:pt>
                <c:pt idx="31933">
                  <c:v>0.18832299999999999</c:v>
                </c:pt>
                <c:pt idx="31934">
                  <c:v>0.20280100000000001</c:v>
                </c:pt>
                <c:pt idx="31935">
                  <c:v>0.16156499999999999</c:v>
                </c:pt>
                <c:pt idx="31936">
                  <c:v>0.12534000000000001</c:v>
                </c:pt>
                <c:pt idx="31937">
                  <c:v>0.15932099999999999</c:v>
                </c:pt>
                <c:pt idx="31938">
                  <c:v>0.23879600000000001</c:v>
                </c:pt>
                <c:pt idx="31939">
                  <c:v>0.28118100000000001</c:v>
                </c:pt>
                <c:pt idx="31940">
                  <c:v>0.240314</c:v>
                </c:pt>
                <c:pt idx="31941">
                  <c:v>0.17607100000000001</c:v>
                </c:pt>
                <c:pt idx="31942">
                  <c:v>0.13730200000000001</c:v>
                </c:pt>
                <c:pt idx="31943">
                  <c:v>0.12584799999999999</c:v>
                </c:pt>
                <c:pt idx="31944">
                  <c:v>0.151587</c:v>
                </c:pt>
                <c:pt idx="31945">
                  <c:v>0.18540799999999999</c:v>
                </c:pt>
                <c:pt idx="31946">
                  <c:v>0.19655900000000001</c:v>
                </c:pt>
                <c:pt idx="31947">
                  <c:v>0.185636</c:v>
                </c:pt>
                <c:pt idx="31948">
                  <c:v>0.168965</c:v>
                </c:pt>
                <c:pt idx="31949">
                  <c:v>0.184812</c:v>
                </c:pt>
                <c:pt idx="31950">
                  <c:v>0.27142899999999998</c:v>
                </c:pt>
                <c:pt idx="31951">
                  <c:v>0.43078499999999997</c:v>
                </c:pt>
                <c:pt idx="31952">
                  <c:v>0.54429499999999997</c:v>
                </c:pt>
                <c:pt idx="31953">
                  <c:v>0.47957</c:v>
                </c:pt>
                <c:pt idx="31954">
                  <c:v>0.32486599999999999</c:v>
                </c:pt>
                <c:pt idx="31955">
                  <c:v>0.24867400000000001</c:v>
                </c:pt>
                <c:pt idx="31956">
                  <c:v>0.27523599999999998</c:v>
                </c:pt>
                <c:pt idx="31957">
                  <c:v>0.30666900000000002</c:v>
                </c:pt>
                <c:pt idx="31958">
                  <c:v>0.31925500000000001</c:v>
                </c:pt>
                <c:pt idx="31959">
                  <c:v>0.36856699999999998</c:v>
                </c:pt>
                <c:pt idx="31960">
                  <c:v>0.35836299999999999</c:v>
                </c:pt>
                <c:pt idx="31961">
                  <c:v>0.25324200000000002</c:v>
                </c:pt>
                <c:pt idx="31962">
                  <c:v>0.18040500000000001</c:v>
                </c:pt>
                <c:pt idx="31963">
                  <c:v>0.172066</c:v>
                </c:pt>
                <c:pt idx="31964">
                  <c:v>0.220553</c:v>
                </c:pt>
                <c:pt idx="31965">
                  <c:v>0.26444800000000002</c:v>
                </c:pt>
                <c:pt idx="31966">
                  <c:v>0.23260800000000001</c:v>
                </c:pt>
                <c:pt idx="31967">
                  <c:v>0.17755899999999999</c:v>
                </c:pt>
                <c:pt idx="31968">
                  <c:v>0.13930899999999999</c:v>
                </c:pt>
                <c:pt idx="31969">
                  <c:v>0.118769</c:v>
                </c:pt>
                <c:pt idx="31970">
                  <c:v>0.11119</c:v>
                </c:pt>
                <c:pt idx="31971">
                  <c:v>0.12839400000000001</c:v>
                </c:pt>
                <c:pt idx="31972">
                  <c:v>0.150314</c:v>
                </c:pt>
                <c:pt idx="31973">
                  <c:v>0.13676199999999999</c:v>
                </c:pt>
                <c:pt idx="31974">
                  <c:v>0.11057400000000001</c:v>
                </c:pt>
                <c:pt idx="31975">
                  <c:v>9.5675099999999999E-2</c:v>
                </c:pt>
                <c:pt idx="31976">
                  <c:v>0.58726400000000001</c:v>
                </c:pt>
                <c:pt idx="31977">
                  <c:v>9.9859199999999995E-2</c:v>
                </c:pt>
                <c:pt idx="31978">
                  <c:v>0.55097700000000005</c:v>
                </c:pt>
                <c:pt idx="31979">
                  <c:v>0.13072900000000001</c:v>
                </c:pt>
                <c:pt idx="31980">
                  <c:v>0.48825299999999999</c:v>
                </c:pt>
                <c:pt idx="31981">
                  <c:v>0.200352</c:v>
                </c:pt>
                <c:pt idx="31982">
                  <c:v>0.41889599999999999</c:v>
                </c:pt>
                <c:pt idx="31983">
                  <c:v>0.28752100000000003</c:v>
                </c:pt>
                <c:pt idx="31984">
                  <c:v>0.37497000000000003</c:v>
                </c:pt>
                <c:pt idx="31985">
                  <c:v>0.40247300000000003</c:v>
                </c:pt>
                <c:pt idx="31986">
                  <c:v>0.395955</c:v>
                </c:pt>
                <c:pt idx="31987">
                  <c:v>0.40287200000000001</c:v>
                </c:pt>
                <c:pt idx="31988">
                  <c:v>0.514432</c:v>
                </c:pt>
                <c:pt idx="31989">
                  <c:v>0.61629900000000004</c:v>
                </c:pt>
                <c:pt idx="31990">
                  <c:v>0.56255900000000003</c:v>
                </c:pt>
                <c:pt idx="31991">
                  <c:v>0.42410399999999998</c:v>
                </c:pt>
                <c:pt idx="31992">
                  <c:v>0.37409199999999998</c:v>
                </c:pt>
                <c:pt idx="31993">
                  <c:v>0.40386300000000003</c:v>
                </c:pt>
                <c:pt idx="31994">
                  <c:v>0.43747000000000003</c:v>
                </c:pt>
                <c:pt idx="31995">
                  <c:v>0.432925</c:v>
                </c:pt>
                <c:pt idx="31996">
                  <c:v>0.36420999999999998</c:v>
                </c:pt>
                <c:pt idx="31997">
                  <c:v>0.30669600000000002</c:v>
                </c:pt>
                <c:pt idx="31998">
                  <c:v>0.30479000000000001</c:v>
                </c:pt>
                <c:pt idx="31999">
                  <c:v>0.31725100000000001</c:v>
                </c:pt>
                <c:pt idx="32000">
                  <c:v>0.30082999999999999</c:v>
                </c:pt>
                <c:pt idx="32001">
                  <c:v>0.29312700000000003</c:v>
                </c:pt>
                <c:pt idx="32002">
                  <c:v>0.36638700000000002</c:v>
                </c:pt>
                <c:pt idx="32003">
                  <c:v>0.53381299999999998</c:v>
                </c:pt>
                <c:pt idx="32004">
                  <c:v>0.69242199999999998</c:v>
                </c:pt>
                <c:pt idx="32005">
                  <c:v>0.66466899999999995</c:v>
                </c:pt>
                <c:pt idx="32006">
                  <c:v>0.52020599999999995</c:v>
                </c:pt>
                <c:pt idx="32007">
                  <c:v>0.45964899999999997</c:v>
                </c:pt>
                <c:pt idx="32008">
                  <c:v>0.397872</c:v>
                </c:pt>
                <c:pt idx="32009">
                  <c:v>0.315191</c:v>
                </c:pt>
                <c:pt idx="32010">
                  <c:v>0.27032299999999998</c:v>
                </c:pt>
                <c:pt idx="32011">
                  <c:v>0.204287</c:v>
                </c:pt>
                <c:pt idx="32012">
                  <c:v>0.135764</c:v>
                </c:pt>
                <c:pt idx="32013">
                  <c:v>0.120023</c:v>
                </c:pt>
                <c:pt idx="32014">
                  <c:v>0.17133000000000001</c:v>
                </c:pt>
                <c:pt idx="32015">
                  <c:v>0.27072299999999999</c:v>
                </c:pt>
                <c:pt idx="32016">
                  <c:v>0.30355700000000002</c:v>
                </c:pt>
                <c:pt idx="32017">
                  <c:v>0.25926199999999999</c:v>
                </c:pt>
                <c:pt idx="32018">
                  <c:v>0.296651</c:v>
                </c:pt>
                <c:pt idx="32019">
                  <c:v>0.42574299999999998</c:v>
                </c:pt>
                <c:pt idx="32020">
                  <c:v>0.54587699999999995</c:v>
                </c:pt>
                <c:pt idx="32021">
                  <c:v>0.58157999999999999</c:v>
                </c:pt>
                <c:pt idx="32022">
                  <c:v>0.52016799999999996</c:v>
                </c:pt>
                <c:pt idx="32023">
                  <c:v>0.44303399999999998</c:v>
                </c:pt>
                <c:pt idx="32024">
                  <c:v>0.38120799999999999</c:v>
                </c:pt>
                <c:pt idx="32025">
                  <c:v>0.27459800000000001</c:v>
                </c:pt>
                <c:pt idx="32026">
                  <c:v>0.21656600000000001</c:v>
                </c:pt>
                <c:pt idx="32027">
                  <c:v>0.18920200000000001</c:v>
                </c:pt>
                <c:pt idx="32028">
                  <c:v>0.161103</c:v>
                </c:pt>
                <c:pt idx="32029">
                  <c:v>0.158333</c:v>
                </c:pt>
                <c:pt idx="32030">
                  <c:v>0.186142</c:v>
                </c:pt>
                <c:pt idx="32031">
                  <c:v>0.249084</c:v>
                </c:pt>
                <c:pt idx="32032">
                  <c:v>0.324017</c:v>
                </c:pt>
                <c:pt idx="32033">
                  <c:v>0.31992399999999999</c:v>
                </c:pt>
                <c:pt idx="32034">
                  <c:v>0.22384799999999999</c:v>
                </c:pt>
                <c:pt idx="32035">
                  <c:v>0.16381100000000001</c:v>
                </c:pt>
                <c:pt idx="32036">
                  <c:v>0.15715999999999999</c:v>
                </c:pt>
                <c:pt idx="32037">
                  <c:v>0.158886</c:v>
                </c:pt>
                <c:pt idx="32038">
                  <c:v>0.12778400000000001</c:v>
                </c:pt>
                <c:pt idx="32039">
                  <c:v>0.10181900000000001</c:v>
                </c:pt>
                <c:pt idx="32040">
                  <c:v>9.9422300000000005E-2</c:v>
                </c:pt>
                <c:pt idx="32041">
                  <c:v>0.10005699999999999</c:v>
                </c:pt>
                <c:pt idx="32042">
                  <c:v>0.124168</c:v>
                </c:pt>
                <c:pt idx="32043">
                  <c:v>0.182951</c:v>
                </c:pt>
                <c:pt idx="32044">
                  <c:v>0.24654599999999999</c:v>
                </c:pt>
                <c:pt idx="32045">
                  <c:v>0.28109099999999998</c:v>
                </c:pt>
                <c:pt idx="32046">
                  <c:v>0.26285799999999998</c:v>
                </c:pt>
                <c:pt idx="32047">
                  <c:v>0.22023300000000001</c:v>
                </c:pt>
                <c:pt idx="32048">
                  <c:v>0.209118</c:v>
                </c:pt>
                <c:pt idx="32049">
                  <c:v>0.25937100000000002</c:v>
                </c:pt>
                <c:pt idx="32050">
                  <c:v>0.41478900000000002</c:v>
                </c:pt>
                <c:pt idx="32051">
                  <c:v>0.58859899999999998</c:v>
                </c:pt>
                <c:pt idx="32052">
                  <c:v>0.56070699999999996</c:v>
                </c:pt>
                <c:pt idx="32053">
                  <c:v>0.39090399999999997</c:v>
                </c:pt>
                <c:pt idx="32054">
                  <c:v>0.27466099999999999</c:v>
                </c:pt>
                <c:pt idx="32055">
                  <c:v>0.22739500000000001</c:v>
                </c:pt>
                <c:pt idx="32056">
                  <c:v>0.23427000000000001</c:v>
                </c:pt>
                <c:pt idx="32057">
                  <c:v>0.23422799999999999</c:v>
                </c:pt>
                <c:pt idx="32058">
                  <c:v>0.23955199999999999</c:v>
                </c:pt>
                <c:pt idx="32059">
                  <c:v>0.30646299999999999</c:v>
                </c:pt>
                <c:pt idx="32060">
                  <c:v>0.37396000000000001</c:v>
                </c:pt>
                <c:pt idx="32061">
                  <c:v>0.36379499999999998</c:v>
                </c:pt>
                <c:pt idx="32062">
                  <c:v>0.32212400000000002</c:v>
                </c:pt>
                <c:pt idx="32063">
                  <c:v>0.283578</c:v>
                </c:pt>
                <c:pt idx="32064">
                  <c:v>0.21168500000000001</c:v>
                </c:pt>
                <c:pt idx="32065">
                  <c:v>0.15706500000000001</c:v>
                </c:pt>
                <c:pt idx="32066">
                  <c:v>0.14827099999999999</c:v>
                </c:pt>
                <c:pt idx="32067">
                  <c:v>0.19675699999999999</c:v>
                </c:pt>
                <c:pt idx="32068">
                  <c:v>0.31180400000000003</c:v>
                </c:pt>
                <c:pt idx="32069">
                  <c:v>0.433008</c:v>
                </c:pt>
                <c:pt idx="32070">
                  <c:v>0.44883899999999999</c:v>
                </c:pt>
                <c:pt idx="32071">
                  <c:v>0.35172599999999998</c:v>
                </c:pt>
                <c:pt idx="32072">
                  <c:v>0.22194</c:v>
                </c:pt>
                <c:pt idx="32073">
                  <c:v>0.14057800000000001</c:v>
                </c:pt>
                <c:pt idx="32074">
                  <c:v>0.102949</c:v>
                </c:pt>
                <c:pt idx="32075">
                  <c:v>0.11629299999999999</c:v>
                </c:pt>
                <c:pt idx="32076">
                  <c:v>0.181286</c:v>
                </c:pt>
                <c:pt idx="32077">
                  <c:v>0.25245499999999998</c:v>
                </c:pt>
                <c:pt idx="32078">
                  <c:v>0.23957500000000001</c:v>
                </c:pt>
                <c:pt idx="32079">
                  <c:v>0.18246799999999999</c:v>
                </c:pt>
                <c:pt idx="32080">
                  <c:v>0.20211100000000001</c:v>
                </c:pt>
                <c:pt idx="32081">
                  <c:v>0.34364299999999998</c:v>
                </c:pt>
                <c:pt idx="32082">
                  <c:v>0.53934899999999997</c:v>
                </c:pt>
                <c:pt idx="32083">
                  <c:v>0.60254700000000005</c:v>
                </c:pt>
                <c:pt idx="32084">
                  <c:v>0.53869999999999996</c:v>
                </c:pt>
                <c:pt idx="32085">
                  <c:v>0.53812499999999996</c:v>
                </c:pt>
                <c:pt idx="32086">
                  <c:v>0.56764599999999998</c:v>
                </c:pt>
                <c:pt idx="32087">
                  <c:v>0.47508600000000001</c:v>
                </c:pt>
                <c:pt idx="32088">
                  <c:v>0.356493</c:v>
                </c:pt>
                <c:pt idx="32089">
                  <c:v>0.31382599999999999</c:v>
                </c:pt>
                <c:pt idx="32090">
                  <c:v>0.27584999999999998</c:v>
                </c:pt>
                <c:pt idx="32091">
                  <c:v>0.238312</c:v>
                </c:pt>
                <c:pt idx="32092">
                  <c:v>0.23740900000000001</c:v>
                </c:pt>
                <c:pt idx="32093">
                  <c:v>0.23272899999999999</c:v>
                </c:pt>
                <c:pt idx="32094">
                  <c:v>0.214807</c:v>
                </c:pt>
                <c:pt idx="32095">
                  <c:v>0.23747799999999999</c:v>
                </c:pt>
                <c:pt idx="32096">
                  <c:v>0.37911800000000001</c:v>
                </c:pt>
                <c:pt idx="32097">
                  <c:v>0.55383300000000002</c:v>
                </c:pt>
                <c:pt idx="32098">
                  <c:v>0.60334399999999999</c:v>
                </c:pt>
                <c:pt idx="32099">
                  <c:v>0.52184399999999997</c:v>
                </c:pt>
                <c:pt idx="32100">
                  <c:v>0.38349899999999998</c:v>
                </c:pt>
                <c:pt idx="32101">
                  <c:v>0.27044800000000002</c:v>
                </c:pt>
                <c:pt idx="32102">
                  <c:v>0.18631700000000001</c:v>
                </c:pt>
                <c:pt idx="32103">
                  <c:v>0.15289</c:v>
                </c:pt>
                <c:pt idx="32104">
                  <c:v>0.19050500000000001</c:v>
                </c:pt>
                <c:pt idx="32105">
                  <c:v>0.25562400000000002</c:v>
                </c:pt>
                <c:pt idx="32106">
                  <c:v>0.27840500000000001</c:v>
                </c:pt>
                <c:pt idx="32107">
                  <c:v>0.262793</c:v>
                </c:pt>
                <c:pt idx="32108">
                  <c:v>0.28101799999999999</c:v>
                </c:pt>
                <c:pt idx="32109">
                  <c:v>0.40980899999999998</c:v>
                </c:pt>
                <c:pt idx="32110">
                  <c:v>0.50473100000000004</c:v>
                </c:pt>
                <c:pt idx="32111">
                  <c:v>0.47073700000000002</c:v>
                </c:pt>
                <c:pt idx="32112">
                  <c:v>0.52222800000000003</c:v>
                </c:pt>
                <c:pt idx="32113">
                  <c:v>0.66921200000000003</c:v>
                </c:pt>
                <c:pt idx="32114">
                  <c:v>0.70274899999999996</c:v>
                </c:pt>
                <c:pt idx="32115">
                  <c:v>0.55861000000000005</c:v>
                </c:pt>
                <c:pt idx="32116">
                  <c:v>0.41062900000000002</c:v>
                </c:pt>
                <c:pt idx="32117">
                  <c:v>0.35392800000000002</c:v>
                </c:pt>
                <c:pt idx="32118">
                  <c:v>0.37013299999999999</c:v>
                </c:pt>
                <c:pt idx="32119">
                  <c:v>0.54580200000000001</c:v>
                </c:pt>
                <c:pt idx="32120">
                  <c:v>0.72853400000000001</c:v>
                </c:pt>
                <c:pt idx="32121">
                  <c:v>0.67753399999999997</c:v>
                </c:pt>
                <c:pt idx="32122">
                  <c:v>0.48949500000000001</c:v>
                </c:pt>
                <c:pt idx="32123">
                  <c:v>0.31805699999999998</c:v>
                </c:pt>
                <c:pt idx="32124">
                  <c:v>0.22328100000000001</c:v>
                </c:pt>
                <c:pt idx="32125">
                  <c:v>0.18534900000000001</c:v>
                </c:pt>
                <c:pt idx="32126">
                  <c:v>0.191385</c:v>
                </c:pt>
                <c:pt idx="32127">
                  <c:v>0.23019200000000001</c:v>
                </c:pt>
                <c:pt idx="32128">
                  <c:v>0.284246</c:v>
                </c:pt>
                <c:pt idx="32129">
                  <c:v>0.32508599999999999</c:v>
                </c:pt>
                <c:pt idx="32130">
                  <c:v>0.28646300000000002</c:v>
                </c:pt>
                <c:pt idx="32131">
                  <c:v>0.19674</c:v>
                </c:pt>
                <c:pt idx="32132">
                  <c:v>0.13559099999999999</c:v>
                </c:pt>
                <c:pt idx="32133">
                  <c:v>0.108497</c:v>
                </c:pt>
                <c:pt idx="32134">
                  <c:v>0.118686</c:v>
                </c:pt>
                <c:pt idx="32135">
                  <c:v>0.179086</c:v>
                </c:pt>
                <c:pt idx="32136">
                  <c:v>0.26132100000000003</c:v>
                </c:pt>
                <c:pt idx="32137">
                  <c:v>0.26633600000000002</c:v>
                </c:pt>
                <c:pt idx="32138">
                  <c:v>0.186003</c:v>
                </c:pt>
                <c:pt idx="32139">
                  <c:v>0.120529</c:v>
                </c:pt>
                <c:pt idx="32140">
                  <c:v>9.1024800000000003E-2</c:v>
                </c:pt>
                <c:pt idx="32141">
                  <c:v>9.7264299999999998E-2</c:v>
                </c:pt>
                <c:pt idx="32142">
                  <c:v>0.13563</c:v>
                </c:pt>
                <c:pt idx="32143">
                  <c:v>0.164349</c:v>
                </c:pt>
                <c:pt idx="32144">
                  <c:v>0.147757</c:v>
                </c:pt>
                <c:pt idx="32145">
                  <c:v>0.11597499999999999</c:v>
                </c:pt>
                <c:pt idx="32146">
                  <c:v>0.119046</c:v>
                </c:pt>
                <c:pt idx="32147">
                  <c:v>0.153782</c:v>
                </c:pt>
                <c:pt idx="32148">
                  <c:v>0.18160399999999999</c:v>
                </c:pt>
                <c:pt idx="32149">
                  <c:v>0.20921400000000001</c:v>
                </c:pt>
                <c:pt idx="32150">
                  <c:v>0.24432799999999999</c:v>
                </c:pt>
                <c:pt idx="32151">
                  <c:v>0.27342300000000003</c:v>
                </c:pt>
                <c:pt idx="32152">
                  <c:v>0.34294799999999998</c:v>
                </c:pt>
                <c:pt idx="32153">
                  <c:v>0.436556</c:v>
                </c:pt>
                <c:pt idx="32154">
                  <c:v>0.47852499999999998</c:v>
                </c:pt>
                <c:pt idx="32155">
                  <c:v>0.45405600000000002</c:v>
                </c:pt>
                <c:pt idx="32156">
                  <c:v>0.39943499999999998</c:v>
                </c:pt>
                <c:pt idx="32157">
                  <c:v>0.35817599999999999</c:v>
                </c:pt>
                <c:pt idx="32158">
                  <c:v>0.313083</c:v>
                </c:pt>
                <c:pt idx="32159">
                  <c:v>0.239205</c:v>
                </c:pt>
                <c:pt idx="32160">
                  <c:v>0.193887</c:v>
                </c:pt>
                <c:pt idx="32161">
                  <c:v>0.187642</c:v>
                </c:pt>
                <c:pt idx="32162">
                  <c:v>0.221749</c:v>
                </c:pt>
                <c:pt idx="32163">
                  <c:v>0.239344</c:v>
                </c:pt>
                <c:pt idx="32164">
                  <c:v>0.20651900000000001</c:v>
                </c:pt>
                <c:pt idx="32165">
                  <c:v>0.16530400000000001</c:v>
                </c:pt>
                <c:pt idx="32166">
                  <c:v>0.142565</c:v>
                </c:pt>
                <c:pt idx="32167">
                  <c:v>0.12598500000000001</c:v>
                </c:pt>
                <c:pt idx="32168">
                  <c:v>0.10443</c:v>
                </c:pt>
                <c:pt idx="32169">
                  <c:v>0.101489</c:v>
                </c:pt>
                <c:pt idx="32170">
                  <c:v>0.13885900000000001</c:v>
                </c:pt>
                <c:pt idx="32171">
                  <c:v>0.20959900000000001</c:v>
                </c:pt>
                <c:pt idx="32172">
                  <c:v>0.26732699999999998</c:v>
                </c:pt>
                <c:pt idx="32173">
                  <c:v>0.30602299999999999</c:v>
                </c:pt>
                <c:pt idx="32174">
                  <c:v>0.36686000000000002</c:v>
                </c:pt>
                <c:pt idx="32175">
                  <c:v>0.43712200000000001</c:v>
                </c:pt>
                <c:pt idx="32176">
                  <c:v>0.48427599999999998</c:v>
                </c:pt>
                <c:pt idx="32177">
                  <c:v>0.43017</c:v>
                </c:pt>
                <c:pt idx="32178">
                  <c:v>0.29237600000000002</c:v>
                </c:pt>
                <c:pt idx="32179">
                  <c:v>0.20469599999999999</c:v>
                </c:pt>
                <c:pt idx="32180">
                  <c:v>0.20119000000000001</c:v>
                </c:pt>
                <c:pt idx="32181">
                  <c:v>0.26055800000000001</c:v>
                </c:pt>
                <c:pt idx="32182">
                  <c:v>0.27174599999999999</c:v>
                </c:pt>
                <c:pt idx="32183">
                  <c:v>0.21704799999999999</c:v>
                </c:pt>
                <c:pt idx="32184">
                  <c:v>0.199465</c:v>
                </c:pt>
                <c:pt idx="32185">
                  <c:v>0.247445</c:v>
                </c:pt>
                <c:pt idx="32186">
                  <c:v>0.35332599999999997</c:v>
                </c:pt>
                <c:pt idx="32187">
                  <c:v>0.50782400000000005</c:v>
                </c:pt>
                <c:pt idx="32188">
                  <c:v>0.64110400000000001</c:v>
                </c:pt>
                <c:pt idx="32189">
                  <c:v>0.56599200000000005</c:v>
                </c:pt>
                <c:pt idx="32190">
                  <c:v>0.36180099999999998</c:v>
                </c:pt>
                <c:pt idx="32191">
                  <c:v>0.23400299999999999</c:v>
                </c:pt>
                <c:pt idx="32192">
                  <c:v>0.17825299999999999</c:v>
                </c:pt>
                <c:pt idx="32193">
                  <c:v>0.15504899999999999</c:v>
                </c:pt>
                <c:pt idx="32194">
                  <c:v>0.15226400000000001</c:v>
                </c:pt>
                <c:pt idx="32195">
                  <c:v>0.17027900000000001</c:v>
                </c:pt>
                <c:pt idx="32196">
                  <c:v>0.18556800000000001</c:v>
                </c:pt>
                <c:pt idx="32197">
                  <c:v>0.181621</c:v>
                </c:pt>
                <c:pt idx="32198">
                  <c:v>0.203374</c:v>
                </c:pt>
                <c:pt idx="32199">
                  <c:v>0.274536</c:v>
                </c:pt>
                <c:pt idx="32200">
                  <c:v>0.380853</c:v>
                </c:pt>
                <c:pt idx="32201">
                  <c:v>0.57250800000000002</c:v>
                </c:pt>
                <c:pt idx="32202">
                  <c:v>0.76710999999999996</c:v>
                </c:pt>
                <c:pt idx="32203">
                  <c:v>0.71627600000000002</c:v>
                </c:pt>
                <c:pt idx="32204">
                  <c:v>0.50211799999999995</c:v>
                </c:pt>
                <c:pt idx="32205">
                  <c:v>0.351773</c:v>
                </c:pt>
                <c:pt idx="32206">
                  <c:v>0.34410499999999999</c:v>
                </c:pt>
                <c:pt idx="32207">
                  <c:v>0.43658000000000002</c:v>
                </c:pt>
                <c:pt idx="32208">
                  <c:v>0.46415800000000002</c:v>
                </c:pt>
                <c:pt idx="32209">
                  <c:v>0.39435399999999998</c:v>
                </c:pt>
                <c:pt idx="32210">
                  <c:v>0.34620000000000001</c:v>
                </c:pt>
                <c:pt idx="32211">
                  <c:v>0.27962100000000001</c:v>
                </c:pt>
                <c:pt idx="32212">
                  <c:v>0.21488499999999999</c:v>
                </c:pt>
                <c:pt idx="32213">
                  <c:v>0.21454699999999999</c:v>
                </c:pt>
                <c:pt idx="32214">
                  <c:v>0.29763299999999998</c:v>
                </c:pt>
                <c:pt idx="32215">
                  <c:v>0.40744399999999997</c:v>
                </c:pt>
                <c:pt idx="32216">
                  <c:v>0.44173600000000002</c:v>
                </c:pt>
                <c:pt idx="32217">
                  <c:v>0.41961500000000002</c:v>
                </c:pt>
                <c:pt idx="32218">
                  <c:v>0.43157099999999998</c:v>
                </c:pt>
                <c:pt idx="32219">
                  <c:v>0.45178600000000002</c:v>
                </c:pt>
                <c:pt idx="32220">
                  <c:v>0.43513800000000002</c:v>
                </c:pt>
                <c:pt idx="32221">
                  <c:v>0.40777200000000002</c:v>
                </c:pt>
                <c:pt idx="32222">
                  <c:v>0.37597799999999998</c:v>
                </c:pt>
                <c:pt idx="32223">
                  <c:v>0.30015700000000001</c:v>
                </c:pt>
                <c:pt idx="32224">
                  <c:v>0.23565700000000001</c:v>
                </c:pt>
                <c:pt idx="32225">
                  <c:v>0.21427599999999999</c:v>
                </c:pt>
                <c:pt idx="32226">
                  <c:v>0.215421</c:v>
                </c:pt>
                <c:pt idx="32227">
                  <c:v>0.217219</c:v>
                </c:pt>
                <c:pt idx="32228">
                  <c:v>0.22964100000000001</c:v>
                </c:pt>
                <c:pt idx="32229">
                  <c:v>0.23339099999999999</c:v>
                </c:pt>
                <c:pt idx="32230">
                  <c:v>0.219668</c:v>
                </c:pt>
                <c:pt idx="32231">
                  <c:v>0.215643</c:v>
                </c:pt>
                <c:pt idx="32232">
                  <c:v>0.24959700000000001</c:v>
                </c:pt>
                <c:pt idx="32233">
                  <c:v>0.31455699999999998</c:v>
                </c:pt>
                <c:pt idx="32234">
                  <c:v>0.33720499999999998</c:v>
                </c:pt>
                <c:pt idx="32235">
                  <c:v>0.327154</c:v>
                </c:pt>
                <c:pt idx="32236">
                  <c:v>0.40462599999999999</c:v>
                </c:pt>
                <c:pt idx="32237">
                  <c:v>0.68991999999999998</c:v>
                </c:pt>
                <c:pt idx="32238">
                  <c:v>1.09853</c:v>
                </c:pt>
                <c:pt idx="32239">
                  <c:v>1.14052</c:v>
                </c:pt>
                <c:pt idx="32240">
                  <c:v>0.78190199999999999</c:v>
                </c:pt>
                <c:pt idx="32241">
                  <c:v>0.54510899999999995</c:v>
                </c:pt>
                <c:pt idx="32242">
                  <c:v>0.42569400000000002</c:v>
                </c:pt>
                <c:pt idx="32243">
                  <c:v>0.31904300000000002</c:v>
                </c:pt>
                <c:pt idx="32244">
                  <c:v>0.24846099999999999</c:v>
                </c:pt>
                <c:pt idx="32245">
                  <c:v>0.19620199999999999</c:v>
                </c:pt>
                <c:pt idx="32246">
                  <c:v>0.21066699999999999</c:v>
                </c:pt>
                <c:pt idx="32247">
                  <c:v>0.330461</c:v>
                </c:pt>
                <c:pt idx="32248">
                  <c:v>0.48050199999999998</c:v>
                </c:pt>
                <c:pt idx="32249">
                  <c:v>0.54257200000000005</c:v>
                </c:pt>
                <c:pt idx="32250">
                  <c:v>0.48798799999999998</c:v>
                </c:pt>
                <c:pt idx="32251">
                  <c:v>0.36415500000000001</c:v>
                </c:pt>
                <c:pt idx="32252">
                  <c:v>0.28107500000000002</c:v>
                </c:pt>
                <c:pt idx="32253">
                  <c:v>0.247305</c:v>
                </c:pt>
                <c:pt idx="32254">
                  <c:v>0.21597</c:v>
                </c:pt>
                <c:pt idx="32255">
                  <c:v>0.20066400000000001</c:v>
                </c:pt>
                <c:pt idx="32256">
                  <c:v>0.24445</c:v>
                </c:pt>
                <c:pt idx="32257">
                  <c:v>0.27640900000000002</c:v>
                </c:pt>
                <c:pt idx="32258">
                  <c:v>0.26183899999999999</c:v>
                </c:pt>
                <c:pt idx="32259">
                  <c:v>0.28722199999999998</c:v>
                </c:pt>
                <c:pt idx="32260">
                  <c:v>0.31502200000000002</c:v>
                </c:pt>
                <c:pt idx="32261">
                  <c:v>0.26396700000000001</c:v>
                </c:pt>
                <c:pt idx="32262">
                  <c:v>0.18540000000000001</c:v>
                </c:pt>
                <c:pt idx="32263">
                  <c:v>0.14690500000000001</c:v>
                </c:pt>
                <c:pt idx="32264">
                  <c:v>0.131609</c:v>
                </c:pt>
                <c:pt idx="32265">
                  <c:v>0.123499</c:v>
                </c:pt>
                <c:pt idx="32266">
                  <c:v>0.14000799999999999</c:v>
                </c:pt>
                <c:pt idx="32267">
                  <c:v>0.20993500000000001</c:v>
                </c:pt>
                <c:pt idx="32268">
                  <c:v>0.32851900000000001</c:v>
                </c:pt>
                <c:pt idx="32269">
                  <c:v>0.37675399999999998</c:v>
                </c:pt>
                <c:pt idx="32270">
                  <c:v>0.28811399999999998</c:v>
                </c:pt>
                <c:pt idx="32271">
                  <c:v>0.17697099999999999</c:v>
                </c:pt>
                <c:pt idx="32272">
                  <c:v>0.121819</c:v>
                </c:pt>
                <c:pt idx="32273">
                  <c:v>0.122747</c:v>
                </c:pt>
                <c:pt idx="32274">
                  <c:v>0.13315199999999999</c:v>
                </c:pt>
                <c:pt idx="32275">
                  <c:v>0.120777</c:v>
                </c:pt>
                <c:pt idx="32276">
                  <c:v>0.120737</c:v>
                </c:pt>
                <c:pt idx="32277">
                  <c:v>0.14685000000000001</c:v>
                </c:pt>
                <c:pt idx="32278">
                  <c:v>0.18412500000000001</c:v>
                </c:pt>
                <c:pt idx="32279">
                  <c:v>0.225492</c:v>
                </c:pt>
                <c:pt idx="32280">
                  <c:v>0.27329799999999999</c:v>
                </c:pt>
                <c:pt idx="32281">
                  <c:v>0.338335</c:v>
                </c:pt>
                <c:pt idx="32282">
                  <c:v>0.33138899999999999</c:v>
                </c:pt>
                <c:pt idx="32283">
                  <c:v>0.225436</c:v>
                </c:pt>
                <c:pt idx="32284">
                  <c:v>0.15609700000000001</c:v>
                </c:pt>
                <c:pt idx="32285">
                  <c:v>0.14335300000000001</c:v>
                </c:pt>
                <c:pt idx="32286">
                  <c:v>0.178816</c:v>
                </c:pt>
                <c:pt idx="32287">
                  <c:v>0.21115600000000001</c:v>
                </c:pt>
                <c:pt idx="32288">
                  <c:v>0.23699700000000001</c:v>
                </c:pt>
                <c:pt idx="32289">
                  <c:v>0.37191800000000003</c:v>
                </c:pt>
                <c:pt idx="32290">
                  <c:v>0.55181599999999997</c:v>
                </c:pt>
                <c:pt idx="32291">
                  <c:v>0.56050699999999998</c:v>
                </c:pt>
                <c:pt idx="32292">
                  <c:v>0.47474499999999997</c:v>
                </c:pt>
                <c:pt idx="32293">
                  <c:v>0.521505</c:v>
                </c:pt>
                <c:pt idx="32294">
                  <c:v>0.65374100000000002</c:v>
                </c:pt>
                <c:pt idx="32295">
                  <c:v>0.72264499999999998</c:v>
                </c:pt>
                <c:pt idx="32296">
                  <c:v>0.70189800000000002</c:v>
                </c:pt>
                <c:pt idx="32297">
                  <c:v>0.63149999999999995</c:v>
                </c:pt>
                <c:pt idx="32298">
                  <c:v>0.51853400000000005</c:v>
                </c:pt>
                <c:pt idx="32299">
                  <c:v>0.42279499999999998</c:v>
                </c:pt>
                <c:pt idx="32300">
                  <c:v>0.39674799999999999</c:v>
                </c:pt>
                <c:pt idx="32301">
                  <c:v>0.45401900000000001</c:v>
                </c:pt>
                <c:pt idx="32302">
                  <c:v>0.48353600000000002</c:v>
                </c:pt>
                <c:pt idx="32303">
                  <c:v>0.42309799999999997</c:v>
                </c:pt>
                <c:pt idx="32304">
                  <c:v>0.40352700000000002</c:v>
                </c:pt>
                <c:pt idx="32305">
                  <c:v>0.411665</c:v>
                </c:pt>
                <c:pt idx="32306">
                  <c:v>0.40363300000000002</c:v>
                </c:pt>
                <c:pt idx="32307">
                  <c:v>0.39278200000000002</c:v>
                </c:pt>
                <c:pt idx="32308">
                  <c:v>0.38852999999999999</c:v>
                </c:pt>
                <c:pt idx="32309">
                  <c:v>0.38997300000000001</c:v>
                </c:pt>
                <c:pt idx="32310">
                  <c:v>0.34192800000000001</c:v>
                </c:pt>
                <c:pt idx="32311">
                  <c:v>0.31190600000000002</c:v>
                </c:pt>
                <c:pt idx="32312">
                  <c:v>0.400092</c:v>
                </c:pt>
                <c:pt idx="32313">
                  <c:v>0.50149999999999995</c:v>
                </c:pt>
                <c:pt idx="32314">
                  <c:v>0.46169399999999999</c:v>
                </c:pt>
                <c:pt idx="32315">
                  <c:v>0.37689600000000001</c:v>
                </c:pt>
                <c:pt idx="32316">
                  <c:v>0.29894399999999999</c:v>
                </c:pt>
                <c:pt idx="32317">
                  <c:v>0.228689</c:v>
                </c:pt>
                <c:pt idx="32318">
                  <c:v>0.184304</c:v>
                </c:pt>
                <c:pt idx="32319">
                  <c:v>0.20066300000000001</c:v>
                </c:pt>
                <c:pt idx="32320">
                  <c:v>0.26352799999999998</c:v>
                </c:pt>
                <c:pt idx="32321">
                  <c:v>0.30652499999999999</c:v>
                </c:pt>
                <c:pt idx="32322">
                  <c:v>0.283082</c:v>
                </c:pt>
                <c:pt idx="32323">
                  <c:v>0.29730899999999999</c:v>
                </c:pt>
                <c:pt idx="32324">
                  <c:v>0.47320000000000001</c:v>
                </c:pt>
                <c:pt idx="32325">
                  <c:v>0.63771699999999998</c:v>
                </c:pt>
                <c:pt idx="32326">
                  <c:v>0.52811600000000003</c:v>
                </c:pt>
                <c:pt idx="32327">
                  <c:v>0.32783299999999999</c:v>
                </c:pt>
                <c:pt idx="32328">
                  <c:v>0.242363</c:v>
                </c:pt>
                <c:pt idx="32329">
                  <c:v>0.272503</c:v>
                </c:pt>
                <c:pt idx="32330">
                  <c:v>0.34978100000000001</c:v>
                </c:pt>
                <c:pt idx="32331">
                  <c:v>0.36118499999999998</c:v>
                </c:pt>
                <c:pt idx="32332">
                  <c:v>0.33057399999999998</c:v>
                </c:pt>
                <c:pt idx="32333">
                  <c:v>0.40791899999999998</c:v>
                </c:pt>
                <c:pt idx="32334">
                  <c:v>0.63109899999999997</c:v>
                </c:pt>
                <c:pt idx="32335">
                  <c:v>0.76783599999999996</c:v>
                </c:pt>
                <c:pt idx="32336">
                  <c:v>0.65477600000000002</c:v>
                </c:pt>
                <c:pt idx="32337">
                  <c:v>0.498031</c:v>
                </c:pt>
                <c:pt idx="32338">
                  <c:v>0.368006</c:v>
                </c:pt>
                <c:pt idx="32339">
                  <c:v>0.25128499999999998</c:v>
                </c:pt>
                <c:pt idx="32340">
                  <c:v>0.18493499999999999</c:v>
                </c:pt>
                <c:pt idx="32341">
                  <c:v>0.16200999999999999</c:v>
                </c:pt>
                <c:pt idx="32342">
                  <c:v>0.16344500000000001</c:v>
                </c:pt>
                <c:pt idx="32343">
                  <c:v>0.18759999999999999</c:v>
                </c:pt>
                <c:pt idx="32344">
                  <c:v>0.24602099999999999</c:v>
                </c:pt>
                <c:pt idx="32345">
                  <c:v>0.30128199999999999</c:v>
                </c:pt>
                <c:pt idx="32346">
                  <c:v>0.29746299999999998</c:v>
                </c:pt>
                <c:pt idx="32347">
                  <c:v>0.29136499999999999</c:v>
                </c:pt>
                <c:pt idx="32348">
                  <c:v>0.32035599999999997</c:v>
                </c:pt>
                <c:pt idx="32349">
                  <c:v>0.31385600000000002</c:v>
                </c:pt>
                <c:pt idx="32350">
                  <c:v>0.24764</c:v>
                </c:pt>
                <c:pt idx="32351">
                  <c:v>0.19736799999999999</c:v>
                </c:pt>
                <c:pt idx="32352">
                  <c:v>0.201984</c:v>
                </c:pt>
                <c:pt idx="32353">
                  <c:v>0.316527</c:v>
                </c:pt>
                <c:pt idx="32354">
                  <c:v>0.50817299999999999</c:v>
                </c:pt>
                <c:pt idx="32355">
                  <c:v>0.55992200000000003</c:v>
                </c:pt>
                <c:pt idx="32356">
                  <c:v>0.430228</c:v>
                </c:pt>
                <c:pt idx="32357">
                  <c:v>0.42976199999999998</c:v>
                </c:pt>
                <c:pt idx="32358">
                  <c:v>0.57142999999999999</c:v>
                </c:pt>
                <c:pt idx="32359">
                  <c:v>0.59080299999999997</c:v>
                </c:pt>
                <c:pt idx="32360">
                  <c:v>0.42367899999999997</c:v>
                </c:pt>
                <c:pt idx="32361">
                  <c:v>0.29179899999999998</c:v>
                </c:pt>
                <c:pt idx="32362">
                  <c:v>0.26722299999999999</c:v>
                </c:pt>
                <c:pt idx="32363">
                  <c:v>0.27120300000000003</c:v>
                </c:pt>
                <c:pt idx="32364">
                  <c:v>0.26869100000000001</c:v>
                </c:pt>
                <c:pt idx="32365">
                  <c:v>0.31514799999999998</c:v>
                </c:pt>
                <c:pt idx="32366">
                  <c:v>0.38952199999999998</c:v>
                </c:pt>
                <c:pt idx="32367">
                  <c:v>0.47097299999999997</c:v>
                </c:pt>
                <c:pt idx="32368">
                  <c:v>0.55743200000000004</c:v>
                </c:pt>
                <c:pt idx="32369">
                  <c:v>0.528895</c:v>
                </c:pt>
                <c:pt idx="32370">
                  <c:v>0.37950099999999998</c:v>
                </c:pt>
                <c:pt idx="32371">
                  <c:v>0.26620700000000003</c:v>
                </c:pt>
                <c:pt idx="32372">
                  <c:v>0.234602</c:v>
                </c:pt>
                <c:pt idx="32373">
                  <c:v>0.28350700000000001</c:v>
                </c:pt>
                <c:pt idx="32374">
                  <c:v>0.37274299999999999</c:v>
                </c:pt>
                <c:pt idx="32375">
                  <c:v>0.43349599999999999</c:v>
                </c:pt>
                <c:pt idx="32376">
                  <c:v>0.45652799999999999</c:v>
                </c:pt>
                <c:pt idx="32377">
                  <c:v>0.42699500000000001</c:v>
                </c:pt>
                <c:pt idx="32378">
                  <c:v>0.35198000000000002</c:v>
                </c:pt>
                <c:pt idx="32379">
                  <c:v>0.386847</c:v>
                </c:pt>
                <c:pt idx="32380">
                  <c:v>0.44739800000000002</c:v>
                </c:pt>
                <c:pt idx="32381">
                  <c:v>0.37552600000000003</c:v>
                </c:pt>
                <c:pt idx="32382">
                  <c:v>0.24241499999999999</c:v>
                </c:pt>
                <c:pt idx="32383">
                  <c:v>0.16330500000000001</c:v>
                </c:pt>
                <c:pt idx="32384">
                  <c:v>0.12912699999999999</c:v>
                </c:pt>
                <c:pt idx="32385">
                  <c:v>0.12961800000000001</c:v>
                </c:pt>
                <c:pt idx="32386">
                  <c:v>0.145594</c:v>
                </c:pt>
                <c:pt idx="32387">
                  <c:v>0.162909</c:v>
                </c:pt>
                <c:pt idx="32388">
                  <c:v>0.18939400000000001</c:v>
                </c:pt>
                <c:pt idx="32389">
                  <c:v>0.25048599999999999</c:v>
                </c:pt>
                <c:pt idx="32390">
                  <c:v>0.29818</c:v>
                </c:pt>
                <c:pt idx="32391">
                  <c:v>0.261853</c:v>
                </c:pt>
                <c:pt idx="32392">
                  <c:v>0.21413599999999999</c:v>
                </c:pt>
                <c:pt idx="32393">
                  <c:v>0.207842</c:v>
                </c:pt>
                <c:pt idx="32394">
                  <c:v>0.227987</c:v>
                </c:pt>
                <c:pt idx="32395">
                  <c:v>0.25172699999999998</c:v>
                </c:pt>
                <c:pt idx="32396">
                  <c:v>0.24956200000000001</c:v>
                </c:pt>
                <c:pt idx="32397">
                  <c:v>0.26343</c:v>
                </c:pt>
                <c:pt idx="32398">
                  <c:v>0.293651</c:v>
                </c:pt>
                <c:pt idx="32399">
                  <c:v>0.31770199999999998</c:v>
                </c:pt>
                <c:pt idx="32400">
                  <c:v>0.40109499999999998</c:v>
                </c:pt>
                <c:pt idx="32401">
                  <c:v>0.47515800000000002</c:v>
                </c:pt>
                <c:pt idx="32402">
                  <c:v>0.45561200000000002</c:v>
                </c:pt>
                <c:pt idx="32403">
                  <c:v>0.37617800000000001</c:v>
                </c:pt>
                <c:pt idx="32404">
                  <c:v>0.27585799999999999</c:v>
                </c:pt>
                <c:pt idx="32405">
                  <c:v>0.28081800000000001</c:v>
                </c:pt>
                <c:pt idx="32406">
                  <c:v>0.44705299999999998</c:v>
                </c:pt>
                <c:pt idx="32407">
                  <c:v>0.61531899999999995</c:v>
                </c:pt>
                <c:pt idx="32408">
                  <c:v>0.56029300000000004</c:v>
                </c:pt>
                <c:pt idx="32409">
                  <c:v>0.39631300000000003</c:v>
                </c:pt>
                <c:pt idx="32410">
                  <c:v>0.28429700000000002</c:v>
                </c:pt>
                <c:pt idx="32411">
                  <c:v>0.21360599999999999</c:v>
                </c:pt>
                <c:pt idx="32412">
                  <c:v>0.16832</c:v>
                </c:pt>
                <c:pt idx="32413">
                  <c:v>0.17611499999999999</c:v>
                </c:pt>
                <c:pt idx="32414">
                  <c:v>0.217447</c:v>
                </c:pt>
                <c:pt idx="32415">
                  <c:v>0.24212900000000001</c:v>
                </c:pt>
                <c:pt idx="32416">
                  <c:v>0.24751000000000001</c:v>
                </c:pt>
                <c:pt idx="32417">
                  <c:v>0.234208</c:v>
                </c:pt>
                <c:pt idx="32418">
                  <c:v>0.19709699999999999</c:v>
                </c:pt>
                <c:pt idx="32419">
                  <c:v>0.13664499999999999</c:v>
                </c:pt>
                <c:pt idx="32420">
                  <c:v>0.100595</c:v>
                </c:pt>
                <c:pt idx="32421">
                  <c:v>0.104502</c:v>
                </c:pt>
                <c:pt idx="32422">
                  <c:v>0.13950199999999999</c:v>
                </c:pt>
                <c:pt idx="32423">
                  <c:v>0.177457</c:v>
                </c:pt>
                <c:pt idx="32424">
                  <c:v>0.18925500000000001</c:v>
                </c:pt>
                <c:pt idx="32425">
                  <c:v>0.17647399999999999</c:v>
                </c:pt>
                <c:pt idx="32426">
                  <c:v>0.18068300000000001</c:v>
                </c:pt>
                <c:pt idx="32427">
                  <c:v>0.18993499999999999</c:v>
                </c:pt>
                <c:pt idx="32428">
                  <c:v>0.198488</c:v>
                </c:pt>
                <c:pt idx="32429">
                  <c:v>0.215088</c:v>
                </c:pt>
                <c:pt idx="32430">
                  <c:v>0.22927500000000001</c:v>
                </c:pt>
                <c:pt idx="32431">
                  <c:v>0.288244</c:v>
                </c:pt>
                <c:pt idx="32432">
                  <c:v>0.31287599999999999</c:v>
                </c:pt>
                <c:pt idx="32433">
                  <c:v>0.25067099999999998</c:v>
                </c:pt>
                <c:pt idx="32434">
                  <c:v>0.19048699999999999</c:v>
                </c:pt>
                <c:pt idx="32435">
                  <c:v>0.14626600000000001</c:v>
                </c:pt>
                <c:pt idx="32436">
                  <c:v>0.146978</c:v>
                </c:pt>
                <c:pt idx="32437">
                  <c:v>0.231709</c:v>
                </c:pt>
                <c:pt idx="32438">
                  <c:v>0.43028100000000002</c:v>
                </c:pt>
                <c:pt idx="32439">
                  <c:v>0.69150500000000004</c:v>
                </c:pt>
                <c:pt idx="32440">
                  <c:v>0.81539600000000001</c:v>
                </c:pt>
                <c:pt idx="32441">
                  <c:v>0.657806</c:v>
                </c:pt>
                <c:pt idx="32442">
                  <c:v>0.428066</c:v>
                </c:pt>
                <c:pt idx="32443">
                  <c:v>0.34527200000000002</c:v>
                </c:pt>
                <c:pt idx="32444">
                  <c:v>0.352182</c:v>
                </c:pt>
                <c:pt idx="32445">
                  <c:v>0.3523</c:v>
                </c:pt>
                <c:pt idx="32446">
                  <c:v>0.38670599999999999</c:v>
                </c:pt>
                <c:pt idx="32447">
                  <c:v>0.42025299999999999</c:v>
                </c:pt>
                <c:pt idx="32448">
                  <c:v>0.39702100000000001</c:v>
                </c:pt>
                <c:pt idx="32449">
                  <c:v>0.361898</c:v>
                </c:pt>
                <c:pt idx="32450">
                  <c:v>0.29350300000000001</c:v>
                </c:pt>
                <c:pt idx="32451">
                  <c:v>0.191085</c:v>
                </c:pt>
                <c:pt idx="32452">
                  <c:v>0.13763600000000001</c:v>
                </c:pt>
                <c:pt idx="32453">
                  <c:v>0.112888</c:v>
                </c:pt>
                <c:pt idx="32454">
                  <c:v>9.7611199999999995E-2</c:v>
                </c:pt>
                <c:pt idx="32455">
                  <c:v>8.9693200000000001E-2</c:v>
                </c:pt>
                <c:pt idx="32456">
                  <c:v>9.3420600000000006E-2</c:v>
                </c:pt>
                <c:pt idx="32457">
                  <c:v>0.116122</c:v>
                </c:pt>
                <c:pt idx="32458">
                  <c:v>0.16113</c:v>
                </c:pt>
                <c:pt idx="32459">
                  <c:v>0.20616200000000001</c:v>
                </c:pt>
                <c:pt idx="32460">
                  <c:v>0.203878</c:v>
                </c:pt>
                <c:pt idx="32461">
                  <c:v>0.162192</c:v>
                </c:pt>
                <c:pt idx="32462">
                  <c:v>0.12051000000000001</c:v>
                </c:pt>
                <c:pt idx="32463">
                  <c:v>8.6292999999999995E-2</c:v>
                </c:pt>
                <c:pt idx="32464">
                  <c:v>7.1181900000000006E-2</c:v>
                </c:pt>
                <c:pt idx="32465">
                  <c:v>8.3347000000000004E-2</c:v>
                </c:pt>
                <c:pt idx="32466">
                  <c:v>0.10706300000000001</c:v>
                </c:pt>
                <c:pt idx="32467">
                  <c:v>0.114791</c:v>
                </c:pt>
                <c:pt idx="32468">
                  <c:v>0.126111</c:v>
                </c:pt>
                <c:pt idx="32469">
                  <c:v>0.19358600000000001</c:v>
                </c:pt>
                <c:pt idx="32470">
                  <c:v>0.35565999999999998</c:v>
                </c:pt>
                <c:pt idx="32471">
                  <c:v>0.55405199999999999</c:v>
                </c:pt>
                <c:pt idx="32472">
                  <c:v>0.60626999999999998</c:v>
                </c:pt>
                <c:pt idx="32473">
                  <c:v>0.55174400000000001</c:v>
                </c:pt>
                <c:pt idx="32474">
                  <c:v>0.54590000000000005</c:v>
                </c:pt>
                <c:pt idx="32475">
                  <c:v>0.48693399999999998</c:v>
                </c:pt>
                <c:pt idx="32476">
                  <c:v>0.40738400000000002</c:v>
                </c:pt>
                <c:pt idx="32477">
                  <c:v>0.415265</c:v>
                </c:pt>
                <c:pt idx="32478">
                  <c:v>0.57723199999999997</c:v>
                </c:pt>
                <c:pt idx="32479">
                  <c:v>0.86462700000000003</c:v>
                </c:pt>
                <c:pt idx="32480">
                  <c:v>1.01447</c:v>
                </c:pt>
                <c:pt idx="32481">
                  <c:v>0.799539</c:v>
                </c:pt>
                <c:pt idx="32482">
                  <c:v>0.49579600000000001</c:v>
                </c:pt>
                <c:pt idx="32483">
                  <c:v>0.32457599999999998</c:v>
                </c:pt>
                <c:pt idx="32484">
                  <c:v>0.24049799999999999</c:v>
                </c:pt>
                <c:pt idx="32485">
                  <c:v>0.20730399999999999</c:v>
                </c:pt>
                <c:pt idx="32486">
                  <c:v>0.18612699999999999</c:v>
                </c:pt>
                <c:pt idx="32487">
                  <c:v>0.155282</c:v>
                </c:pt>
                <c:pt idx="32488">
                  <c:v>0.14373900000000001</c:v>
                </c:pt>
                <c:pt idx="32489">
                  <c:v>0.157969</c:v>
                </c:pt>
                <c:pt idx="32490">
                  <c:v>0.204592</c:v>
                </c:pt>
                <c:pt idx="32491">
                  <c:v>0.28258</c:v>
                </c:pt>
                <c:pt idx="32492">
                  <c:v>0.31443399999999999</c:v>
                </c:pt>
                <c:pt idx="32493">
                  <c:v>0.237986</c:v>
                </c:pt>
                <c:pt idx="32494">
                  <c:v>0.176172</c:v>
                </c:pt>
                <c:pt idx="32495">
                  <c:v>0.195462</c:v>
                </c:pt>
                <c:pt idx="32496">
                  <c:v>0.25511800000000001</c:v>
                </c:pt>
                <c:pt idx="32497">
                  <c:v>0.30755700000000002</c:v>
                </c:pt>
                <c:pt idx="32498">
                  <c:v>0.33535599999999999</c:v>
                </c:pt>
                <c:pt idx="32499">
                  <c:v>0.31006099999999998</c:v>
                </c:pt>
                <c:pt idx="32500">
                  <c:v>0.25112800000000002</c:v>
                </c:pt>
                <c:pt idx="32501">
                  <c:v>0.219499</c:v>
                </c:pt>
                <c:pt idx="32502">
                  <c:v>0.23622499999999999</c:v>
                </c:pt>
                <c:pt idx="32503">
                  <c:v>0.27153500000000003</c:v>
                </c:pt>
                <c:pt idx="32504">
                  <c:v>0.26496399999999998</c:v>
                </c:pt>
                <c:pt idx="32505">
                  <c:v>0.22386800000000001</c:v>
                </c:pt>
                <c:pt idx="32506">
                  <c:v>0.21803800000000001</c:v>
                </c:pt>
                <c:pt idx="32507">
                  <c:v>0.28659699999999999</c:v>
                </c:pt>
                <c:pt idx="32508">
                  <c:v>0.38432899999999998</c:v>
                </c:pt>
                <c:pt idx="32509">
                  <c:v>0.39843400000000001</c:v>
                </c:pt>
                <c:pt idx="32510">
                  <c:v>0.31872600000000001</c:v>
                </c:pt>
                <c:pt idx="32511">
                  <c:v>0.23940500000000001</c:v>
                </c:pt>
                <c:pt idx="32512">
                  <c:v>0.20123199999999999</c:v>
                </c:pt>
                <c:pt idx="32513">
                  <c:v>0.20630200000000001</c:v>
                </c:pt>
                <c:pt idx="32514">
                  <c:v>0.25414100000000001</c:v>
                </c:pt>
                <c:pt idx="32515">
                  <c:v>0.322102</c:v>
                </c:pt>
                <c:pt idx="32516">
                  <c:v>0.34040500000000001</c:v>
                </c:pt>
                <c:pt idx="32517">
                  <c:v>0.284219</c:v>
                </c:pt>
                <c:pt idx="32518">
                  <c:v>0.225434</c:v>
                </c:pt>
                <c:pt idx="32519">
                  <c:v>0.26285399999999998</c:v>
                </c:pt>
                <c:pt idx="32520">
                  <c:v>0.37273499999999998</c:v>
                </c:pt>
                <c:pt idx="32521">
                  <c:v>0.43677100000000002</c:v>
                </c:pt>
                <c:pt idx="32522">
                  <c:v>0.38528600000000002</c:v>
                </c:pt>
                <c:pt idx="32523">
                  <c:v>0.287107</c:v>
                </c:pt>
                <c:pt idx="32524">
                  <c:v>0.25733400000000001</c:v>
                </c:pt>
                <c:pt idx="32525">
                  <c:v>0.275113</c:v>
                </c:pt>
                <c:pt idx="32526">
                  <c:v>0.26524799999999998</c:v>
                </c:pt>
                <c:pt idx="32527">
                  <c:v>0.22545799999999999</c:v>
                </c:pt>
                <c:pt idx="32528">
                  <c:v>0.22073300000000001</c:v>
                </c:pt>
                <c:pt idx="32529">
                  <c:v>0.236341</c:v>
                </c:pt>
                <c:pt idx="32530">
                  <c:v>0.25583800000000001</c:v>
                </c:pt>
                <c:pt idx="32531">
                  <c:v>0.30023300000000003</c:v>
                </c:pt>
                <c:pt idx="32532">
                  <c:v>0.38534200000000002</c:v>
                </c:pt>
                <c:pt idx="32533">
                  <c:v>0.472084</c:v>
                </c:pt>
                <c:pt idx="32534">
                  <c:v>0.452737</c:v>
                </c:pt>
                <c:pt idx="32535">
                  <c:v>0.36652299999999999</c:v>
                </c:pt>
                <c:pt idx="32536">
                  <c:v>0.34516200000000002</c:v>
                </c:pt>
                <c:pt idx="32537">
                  <c:v>0.35808000000000001</c:v>
                </c:pt>
                <c:pt idx="32538">
                  <c:v>0.33128299999999999</c:v>
                </c:pt>
                <c:pt idx="32539">
                  <c:v>0.324986</c:v>
                </c:pt>
                <c:pt idx="32540">
                  <c:v>0.42405599999999999</c:v>
                </c:pt>
                <c:pt idx="32541">
                  <c:v>0.61507299999999998</c:v>
                </c:pt>
                <c:pt idx="32542">
                  <c:v>0.70615099999999997</c:v>
                </c:pt>
                <c:pt idx="32543">
                  <c:v>0.57745800000000003</c:v>
                </c:pt>
                <c:pt idx="32544">
                  <c:v>0.378722</c:v>
                </c:pt>
                <c:pt idx="32545">
                  <c:v>0.289489</c:v>
                </c:pt>
                <c:pt idx="32546">
                  <c:v>0.28713699999999998</c:v>
                </c:pt>
                <c:pt idx="32547">
                  <c:v>0.27605299999999999</c:v>
                </c:pt>
                <c:pt idx="32548">
                  <c:v>0.28387499999999999</c:v>
                </c:pt>
                <c:pt idx="32549">
                  <c:v>0.41320899999999999</c:v>
                </c:pt>
                <c:pt idx="32550">
                  <c:v>0.55745900000000004</c:v>
                </c:pt>
                <c:pt idx="32551">
                  <c:v>0.51367300000000005</c:v>
                </c:pt>
                <c:pt idx="32552">
                  <c:v>0.35506599999999999</c:v>
                </c:pt>
                <c:pt idx="32553">
                  <c:v>0.23658899999999999</c:v>
                </c:pt>
                <c:pt idx="32554">
                  <c:v>0.16153899999999999</c:v>
                </c:pt>
                <c:pt idx="32555">
                  <c:v>0.14607000000000001</c:v>
                </c:pt>
                <c:pt idx="32556">
                  <c:v>0.180533</c:v>
                </c:pt>
                <c:pt idx="32557">
                  <c:v>0.197127</c:v>
                </c:pt>
                <c:pt idx="32558">
                  <c:v>0.16605</c:v>
                </c:pt>
                <c:pt idx="32559">
                  <c:v>0.14380799999999999</c:v>
                </c:pt>
                <c:pt idx="32560">
                  <c:v>0.13991999999999999</c:v>
                </c:pt>
                <c:pt idx="32561">
                  <c:v>0.15054000000000001</c:v>
                </c:pt>
                <c:pt idx="32562">
                  <c:v>0.17307600000000001</c:v>
                </c:pt>
                <c:pt idx="32563">
                  <c:v>0.20555599999999999</c:v>
                </c:pt>
                <c:pt idx="32564">
                  <c:v>0.28905799999999998</c:v>
                </c:pt>
                <c:pt idx="32565">
                  <c:v>0.49444100000000002</c:v>
                </c:pt>
                <c:pt idx="32566">
                  <c:v>0.78180499999999997</c:v>
                </c:pt>
                <c:pt idx="32567">
                  <c:v>0.92153399999999996</c:v>
                </c:pt>
                <c:pt idx="32568">
                  <c:v>0.75505999999999995</c:v>
                </c:pt>
                <c:pt idx="32569">
                  <c:v>0.48375000000000001</c:v>
                </c:pt>
                <c:pt idx="32570">
                  <c:v>0.33045099999999999</c:v>
                </c:pt>
                <c:pt idx="32571">
                  <c:v>0.28816700000000001</c:v>
                </c:pt>
                <c:pt idx="32572">
                  <c:v>0.27119399999999999</c:v>
                </c:pt>
                <c:pt idx="32573">
                  <c:v>0.22247600000000001</c:v>
                </c:pt>
                <c:pt idx="32574">
                  <c:v>0.182752</c:v>
                </c:pt>
                <c:pt idx="32575">
                  <c:v>0.191193</c:v>
                </c:pt>
                <c:pt idx="32576">
                  <c:v>0.22318299999999999</c:v>
                </c:pt>
                <c:pt idx="32577">
                  <c:v>0.24371300000000001</c:v>
                </c:pt>
                <c:pt idx="32578">
                  <c:v>0.22608800000000001</c:v>
                </c:pt>
                <c:pt idx="32579">
                  <c:v>0.16949500000000001</c:v>
                </c:pt>
                <c:pt idx="32580">
                  <c:v>0.119742</c:v>
                </c:pt>
                <c:pt idx="32581">
                  <c:v>9.2145599999999994E-2</c:v>
                </c:pt>
                <c:pt idx="32582">
                  <c:v>8.5913199999999995E-2</c:v>
                </c:pt>
                <c:pt idx="32583">
                  <c:v>8.5161200000000006E-2</c:v>
                </c:pt>
                <c:pt idx="32584">
                  <c:v>0.111373</c:v>
                </c:pt>
                <c:pt idx="32585">
                  <c:v>0.16233800000000001</c:v>
                </c:pt>
                <c:pt idx="32586">
                  <c:v>0.250865</c:v>
                </c:pt>
                <c:pt idx="32587">
                  <c:v>0.41234999999999999</c:v>
                </c:pt>
                <c:pt idx="32588">
                  <c:v>0.54081500000000005</c:v>
                </c:pt>
                <c:pt idx="32589">
                  <c:v>0.470055</c:v>
                </c:pt>
                <c:pt idx="32590">
                  <c:v>0.32203199999999998</c:v>
                </c:pt>
                <c:pt idx="32591">
                  <c:v>0.30241499999999999</c:v>
                </c:pt>
                <c:pt idx="32592">
                  <c:v>0.34623300000000001</c:v>
                </c:pt>
                <c:pt idx="32593">
                  <c:v>0.344443</c:v>
                </c:pt>
                <c:pt idx="32594">
                  <c:v>0.38340299999999999</c:v>
                </c:pt>
                <c:pt idx="32595">
                  <c:v>0.49603900000000001</c:v>
                </c:pt>
                <c:pt idx="32596">
                  <c:v>0.45687800000000001</c:v>
                </c:pt>
                <c:pt idx="32597">
                  <c:v>0.28140900000000002</c:v>
                </c:pt>
                <c:pt idx="32598">
                  <c:v>0.58066600000000002</c:v>
                </c:pt>
                <c:pt idx="32599">
                  <c:v>0.196329</c:v>
                </c:pt>
                <c:pt idx="32600">
                  <c:v>0.62417100000000003</c:v>
                </c:pt>
                <c:pt idx="32601">
                  <c:v>0.192717</c:v>
                </c:pt>
                <c:pt idx="32602">
                  <c:v>0.39707599999999998</c:v>
                </c:pt>
                <c:pt idx="32603">
                  <c:v>0.192408</c:v>
                </c:pt>
                <c:pt idx="32604">
                  <c:v>0.249222</c:v>
                </c:pt>
                <c:pt idx="32605">
                  <c:v>0.17932799999999999</c:v>
                </c:pt>
                <c:pt idx="32606">
                  <c:v>0.13753599999999999</c:v>
                </c:pt>
                <c:pt idx="32607">
                  <c:v>0.17887400000000001</c:v>
                </c:pt>
                <c:pt idx="32608">
                  <c:v>0.420155</c:v>
                </c:pt>
                <c:pt idx="32609">
                  <c:v>0.77863499999999997</c:v>
                </c:pt>
                <c:pt idx="32610">
                  <c:v>0.84662199999999999</c:v>
                </c:pt>
                <c:pt idx="32611">
                  <c:v>0.59037200000000001</c:v>
                </c:pt>
                <c:pt idx="32612">
                  <c:v>0.40750599999999998</c:v>
                </c:pt>
                <c:pt idx="32613">
                  <c:v>0.36711700000000003</c:v>
                </c:pt>
                <c:pt idx="32614">
                  <c:v>0.33541100000000001</c:v>
                </c:pt>
                <c:pt idx="32615">
                  <c:v>0.24968799999999999</c:v>
                </c:pt>
                <c:pt idx="32616">
                  <c:v>0.180533</c:v>
                </c:pt>
                <c:pt idx="32617">
                  <c:v>0.13636699999999999</c:v>
                </c:pt>
                <c:pt idx="32618">
                  <c:v>0.12124699999999999</c:v>
                </c:pt>
                <c:pt idx="32619">
                  <c:v>0.10957600000000001</c:v>
                </c:pt>
                <c:pt idx="32620">
                  <c:v>9.3617000000000006E-2</c:v>
                </c:pt>
                <c:pt idx="32621">
                  <c:v>9.69777E-2</c:v>
                </c:pt>
                <c:pt idx="32622">
                  <c:v>0.120155</c:v>
                </c:pt>
                <c:pt idx="32623">
                  <c:v>0.14072399999999999</c:v>
                </c:pt>
                <c:pt idx="32624">
                  <c:v>0.138101</c:v>
                </c:pt>
                <c:pt idx="32625">
                  <c:v>0.119755</c:v>
                </c:pt>
                <c:pt idx="32626">
                  <c:v>0.123969</c:v>
                </c:pt>
                <c:pt idx="32627">
                  <c:v>0.16243299999999999</c:v>
                </c:pt>
                <c:pt idx="32628">
                  <c:v>0.20926400000000001</c:v>
                </c:pt>
                <c:pt idx="32629">
                  <c:v>0.210449</c:v>
                </c:pt>
                <c:pt idx="32630">
                  <c:v>0.18299499999999999</c:v>
                </c:pt>
                <c:pt idx="32631">
                  <c:v>0.21254899999999999</c:v>
                </c:pt>
                <c:pt idx="32632">
                  <c:v>0.25484400000000001</c:v>
                </c:pt>
                <c:pt idx="32633">
                  <c:v>0.23269799999999999</c:v>
                </c:pt>
                <c:pt idx="32634">
                  <c:v>0.186942</c:v>
                </c:pt>
                <c:pt idx="32635">
                  <c:v>0.198629</c:v>
                </c:pt>
                <c:pt idx="32636">
                  <c:v>0.23561199999999999</c:v>
                </c:pt>
                <c:pt idx="32637">
                  <c:v>0.23163900000000001</c:v>
                </c:pt>
                <c:pt idx="32638">
                  <c:v>0.198265</c:v>
                </c:pt>
                <c:pt idx="32639">
                  <c:v>0.17486299999999999</c:v>
                </c:pt>
                <c:pt idx="32640">
                  <c:v>0.15180399999999999</c:v>
                </c:pt>
                <c:pt idx="32641">
                  <c:v>0.14277400000000001</c:v>
                </c:pt>
                <c:pt idx="32642">
                  <c:v>0.16286600000000001</c:v>
                </c:pt>
                <c:pt idx="32643">
                  <c:v>0.18479000000000001</c:v>
                </c:pt>
                <c:pt idx="32644">
                  <c:v>0.189586</c:v>
                </c:pt>
                <c:pt idx="32645">
                  <c:v>0.219891</c:v>
                </c:pt>
                <c:pt idx="32646">
                  <c:v>0.29732599999999998</c:v>
                </c:pt>
                <c:pt idx="32647">
                  <c:v>0.435193</c:v>
                </c:pt>
                <c:pt idx="32648">
                  <c:v>0.66114099999999998</c:v>
                </c:pt>
                <c:pt idx="32649">
                  <c:v>0.832125</c:v>
                </c:pt>
                <c:pt idx="32650">
                  <c:v>0.76836599999999999</c:v>
                </c:pt>
                <c:pt idx="32651">
                  <c:v>0.57181300000000002</c:v>
                </c:pt>
                <c:pt idx="32652">
                  <c:v>0.45373200000000002</c:v>
                </c:pt>
                <c:pt idx="32653">
                  <c:v>0.53708800000000001</c:v>
                </c:pt>
                <c:pt idx="32654">
                  <c:v>0.87339299999999997</c:v>
                </c:pt>
                <c:pt idx="32655">
                  <c:v>1.38052</c:v>
                </c:pt>
                <c:pt idx="32656">
                  <c:v>1.6830000000000001</c:v>
                </c:pt>
                <c:pt idx="32657">
                  <c:v>1.4928600000000001</c:v>
                </c:pt>
                <c:pt idx="32658">
                  <c:v>1.0469299999999999</c:v>
                </c:pt>
                <c:pt idx="32659">
                  <c:v>0.62834999999999996</c:v>
                </c:pt>
                <c:pt idx="32660">
                  <c:v>0.40030700000000002</c:v>
                </c:pt>
                <c:pt idx="32661">
                  <c:v>0.276613</c:v>
                </c:pt>
                <c:pt idx="32662">
                  <c:v>0.22351399999999999</c:v>
                </c:pt>
                <c:pt idx="32663">
                  <c:v>0.27481299999999997</c:v>
                </c:pt>
                <c:pt idx="32664">
                  <c:v>0.37234200000000001</c:v>
                </c:pt>
                <c:pt idx="32665">
                  <c:v>0.37750499999999998</c:v>
                </c:pt>
                <c:pt idx="32666">
                  <c:v>0.28542600000000001</c:v>
                </c:pt>
                <c:pt idx="32667">
                  <c:v>0.23300299999999999</c:v>
                </c:pt>
                <c:pt idx="32668">
                  <c:v>0.21873799999999999</c:v>
                </c:pt>
                <c:pt idx="32669">
                  <c:v>0.21635699999999999</c:v>
                </c:pt>
                <c:pt idx="32670">
                  <c:v>0.25420199999999998</c:v>
                </c:pt>
                <c:pt idx="32671">
                  <c:v>0.30584899999999998</c:v>
                </c:pt>
                <c:pt idx="32672">
                  <c:v>0.306948</c:v>
                </c:pt>
                <c:pt idx="32673">
                  <c:v>0.34023900000000001</c:v>
                </c:pt>
                <c:pt idx="32674">
                  <c:v>0.38587500000000002</c:v>
                </c:pt>
                <c:pt idx="32675">
                  <c:v>0.35380800000000001</c:v>
                </c:pt>
                <c:pt idx="32676">
                  <c:v>0.34992400000000001</c:v>
                </c:pt>
                <c:pt idx="32677">
                  <c:v>0.40896399999999999</c:v>
                </c:pt>
                <c:pt idx="32678">
                  <c:v>0.46347899999999997</c:v>
                </c:pt>
                <c:pt idx="32679">
                  <c:v>0.45216499999999998</c:v>
                </c:pt>
                <c:pt idx="32680">
                  <c:v>0.32343899999999998</c:v>
                </c:pt>
                <c:pt idx="32681">
                  <c:v>0.18898100000000001</c:v>
                </c:pt>
                <c:pt idx="32682">
                  <c:v>0.12604899999999999</c:v>
                </c:pt>
                <c:pt idx="32683">
                  <c:v>0.147198</c:v>
                </c:pt>
                <c:pt idx="32684">
                  <c:v>0.27035900000000002</c:v>
                </c:pt>
                <c:pt idx="32685">
                  <c:v>0.40681099999999998</c:v>
                </c:pt>
                <c:pt idx="32686">
                  <c:v>0.37286799999999998</c:v>
                </c:pt>
                <c:pt idx="32687">
                  <c:v>0.23747699999999999</c:v>
                </c:pt>
                <c:pt idx="32688">
                  <c:v>0.14941099999999999</c:v>
                </c:pt>
                <c:pt idx="32689">
                  <c:v>0.11440599999999999</c:v>
                </c:pt>
                <c:pt idx="32690">
                  <c:v>0.13955400000000001</c:v>
                </c:pt>
                <c:pt idx="32691">
                  <c:v>0.26675500000000002</c:v>
                </c:pt>
                <c:pt idx="32692">
                  <c:v>0.471354</c:v>
                </c:pt>
                <c:pt idx="32693">
                  <c:v>0.57053799999999999</c:v>
                </c:pt>
                <c:pt idx="32694">
                  <c:v>0.45997199999999999</c:v>
                </c:pt>
                <c:pt idx="32695">
                  <c:v>0.32373200000000002</c:v>
                </c:pt>
                <c:pt idx="32696">
                  <c:v>0.27537400000000001</c:v>
                </c:pt>
                <c:pt idx="32697">
                  <c:v>0.26434299999999999</c:v>
                </c:pt>
                <c:pt idx="32698">
                  <c:v>0.24609700000000001</c:v>
                </c:pt>
                <c:pt idx="32699">
                  <c:v>0.207427</c:v>
                </c:pt>
                <c:pt idx="32700">
                  <c:v>0.21638499999999999</c:v>
                </c:pt>
                <c:pt idx="32701">
                  <c:v>0.32272299999999998</c:v>
                </c:pt>
                <c:pt idx="32702">
                  <c:v>0.41282999999999997</c:v>
                </c:pt>
                <c:pt idx="32703">
                  <c:v>0.34908800000000001</c:v>
                </c:pt>
                <c:pt idx="32704">
                  <c:v>0.23188800000000001</c:v>
                </c:pt>
                <c:pt idx="32705">
                  <c:v>0.17582600000000001</c:v>
                </c:pt>
                <c:pt idx="32706">
                  <c:v>0.160547</c:v>
                </c:pt>
                <c:pt idx="32707">
                  <c:v>0.179734</c:v>
                </c:pt>
                <c:pt idx="32708">
                  <c:v>0.245391</c:v>
                </c:pt>
                <c:pt idx="32709">
                  <c:v>0.302236</c:v>
                </c:pt>
                <c:pt idx="32710">
                  <c:v>0.26733899999999999</c:v>
                </c:pt>
                <c:pt idx="32711">
                  <c:v>0.215474</c:v>
                </c:pt>
                <c:pt idx="32712">
                  <c:v>0.23261399999999999</c:v>
                </c:pt>
                <c:pt idx="32713">
                  <c:v>0.244869</c:v>
                </c:pt>
                <c:pt idx="32714">
                  <c:v>0.19834299999999999</c:v>
                </c:pt>
                <c:pt idx="32715">
                  <c:v>0.187607</c:v>
                </c:pt>
                <c:pt idx="32716">
                  <c:v>0.24885099999999999</c:v>
                </c:pt>
                <c:pt idx="32717">
                  <c:v>0.29221200000000003</c:v>
                </c:pt>
                <c:pt idx="32718">
                  <c:v>0.258214</c:v>
                </c:pt>
                <c:pt idx="32719">
                  <c:v>0.23114599999999999</c:v>
                </c:pt>
                <c:pt idx="32720">
                  <c:v>0.21329500000000001</c:v>
                </c:pt>
                <c:pt idx="32721">
                  <c:v>0.210759</c:v>
                </c:pt>
                <c:pt idx="32722">
                  <c:v>0.26227499999999998</c:v>
                </c:pt>
                <c:pt idx="32723">
                  <c:v>0.44936999999999999</c:v>
                </c:pt>
                <c:pt idx="32724">
                  <c:v>0.74883100000000002</c:v>
                </c:pt>
                <c:pt idx="32725">
                  <c:v>0.92041300000000004</c:v>
                </c:pt>
                <c:pt idx="32726">
                  <c:v>0.90508999999999995</c:v>
                </c:pt>
                <c:pt idx="32727">
                  <c:v>0.94954700000000003</c:v>
                </c:pt>
                <c:pt idx="32728">
                  <c:v>0.99155400000000005</c:v>
                </c:pt>
                <c:pt idx="32729">
                  <c:v>0.83265199999999995</c:v>
                </c:pt>
                <c:pt idx="32730">
                  <c:v>0.56035500000000005</c:v>
                </c:pt>
                <c:pt idx="32731">
                  <c:v>0.29876000000000003</c:v>
                </c:pt>
                <c:pt idx="32732">
                  <c:v>0.17566100000000001</c:v>
                </c:pt>
                <c:pt idx="32733">
                  <c:v>0.14899100000000001</c:v>
                </c:pt>
                <c:pt idx="32734">
                  <c:v>0.166911</c:v>
                </c:pt>
                <c:pt idx="32735">
                  <c:v>0.167158</c:v>
                </c:pt>
                <c:pt idx="32736">
                  <c:v>0.12707499999999999</c:v>
                </c:pt>
                <c:pt idx="32737">
                  <c:v>9.5510399999999995E-2</c:v>
                </c:pt>
                <c:pt idx="32738">
                  <c:v>9.0486899999999995E-2</c:v>
                </c:pt>
                <c:pt idx="32739">
                  <c:v>8.82299E-2</c:v>
                </c:pt>
                <c:pt idx="32740">
                  <c:v>7.8117400000000004E-2</c:v>
                </c:pt>
                <c:pt idx="32741">
                  <c:v>8.0947900000000003E-2</c:v>
                </c:pt>
                <c:pt idx="32742">
                  <c:v>8.60982E-2</c:v>
                </c:pt>
                <c:pt idx="32743">
                  <c:v>8.9533299999999996E-2</c:v>
                </c:pt>
                <c:pt idx="32744">
                  <c:v>0.1234</c:v>
                </c:pt>
                <c:pt idx="32745">
                  <c:v>0.20242499999999999</c:v>
                </c:pt>
                <c:pt idx="32746">
                  <c:v>0.28805999999999998</c:v>
                </c:pt>
                <c:pt idx="32747">
                  <c:v>0.328129</c:v>
                </c:pt>
                <c:pt idx="32748">
                  <c:v>0.35460599999999998</c:v>
                </c:pt>
                <c:pt idx="32749">
                  <c:v>0.33687</c:v>
                </c:pt>
                <c:pt idx="32750">
                  <c:v>0.26007200000000003</c:v>
                </c:pt>
                <c:pt idx="32751">
                  <c:v>0.22074299999999999</c:v>
                </c:pt>
                <c:pt idx="32752">
                  <c:v>0.26300800000000002</c:v>
                </c:pt>
                <c:pt idx="32753">
                  <c:v>0.331785</c:v>
                </c:pt>
                <c:pt idx="32754">
                  <c:v>0.32589499999999999</c:v>
                </c:pt>
                <c:pt idx="32755">
                  <c:v>0.27638200000000002</c:v>
                </c:pt>
                <c:pt idx="32756">
                  <c:v>0.296236</c:v>
                </c:pt>
                <c:pt idx="32757">
                  <c:v>0.453984</c:v>
                </c:pt>
                <c:pt idx="32758">
                  <c:v>0.68153699999999995</c:v>
                </c:pt>
                <c:pt idx="32759">
                  <c:v>0.75245200000000001</c:v>
                </c:pt>
                <c:pt idx="32760">
                  <c:v>0.60103499999999999</c:v>
                </c:pt>
                <c:pt idx="32761">
                  <c:v>0.490228</c:v>
                </c:pt>
                <c:pt idx="32762">
                  <c:v>0.55505899999999997</c:v>
                </c:pt>
                <c:pt idx="32763">
                  <c:v>0.57689199999999996</c:v>
                </c:pt>
                <c:pt idx="32764">
                  <c:v>0.43197600000000003</c:v>
                </c:pt>
                <c:pt idx="32765">
                  <c:v>0.31084200000000001</c:v>
                </c:pt>
                <c:pt idx="32766">
                  <c:v>0.27838200000000002</c:v>
                </c:pt>
                <c:pt idx="32767">
                  <c:v>0.25953799999999999</c:v>
                </c:pt>
                <c:pt idx="32768">
                  <c:v>0.21864600000000001</c:v>
                </c:pt>
                <c:pt idx="32769">
                  <c:v>0.22788700000000001</c:v>
                </c:pt>
                <c:pt idx="32770">
                  <c:v>0.293236</c:v>
                </c:pt>
                <c:pt idx="32771">
                  <c:v>0.39248</c:v>
                </c:pt>
                <c:pt idx="32772">
                  <c:v>0.41906900000000002</c:v>
                </c:pt>
                <c:pt idx="32773">
                  <c:v>0.29694300000000001</c:v>
                </c:pt>
                <c:pt idx="32774">
                  <c:v>0.180143</c:v>
                </c:pt>
                <c:pt idx="32775">
                  <c:v>0.137845</c:v>
                </c:pt>
                <c:pt idx="32776">
                  <c:v>0.12811600000000001</c:v>
                </c:pt>
                <c:pt idx="32777">
                  <c:v>0.122152</c:v>
                </c:pt>
                <c:pt idx="32778">
                  <c:v>0.116077</c:v>
                </c:pt>
                <c:pt idx="32779">
                  <c:v>0.105882</c:v>
                </c:pt>
                <c:pt idx="32780">
                  <c:v>0.11317099999999999</c:v>
                </c:pt>
                <c:pt idx="32781">
                  <c:v>0.12734200000000001</c:v>
                </c:pt>
                <c:pt idx="32782">
                  <c:v>0.14723800000000001</c:v>
                </c:pt>
                <c:pt idx="32783">
                  <c:v>0.197882</c:v>
                </c:pt>
                <c:pt idx="32784">
                  <c:v>0.23937600000000001</c:v>
                </c:pt>
                <c:pt idx="32785">
                  <c:v>0.23133799999999999</c:v>
                </c:pt>
                <c:pt idx="32786">
                  <c:v>0.19362299999999999</c:v>
                </c:pt>
                <c:pt idx="32787">
                  <c:v>0.180313</c:v>
                </c:pt>
                <c:pt idx="32788">
                  <c:v>0.20653099999999999</c:v>
                </c:pt>
                <c:pt idx="32789">
                  <c:v>0.27946599999999999</c:v>
                </c:pt>
                <c:pt idx="32790">
                  <c:v>0.36502499999999999</c:v>
                </c:pt>
                <c:pt idx="32791">
                  <c:v>0.38649099999999997</c:v>
                </c:pt>
                <c:pt idx="32792">
                  <c:v>0.29937900000000001</c:v>
                </c:pt>
                <c:pt idx="32793">
                  <c:v>0.18274699999999999</c:v>
                </c:pt>
                <c:pt idx="32794">
                  <c:v>0.12277399999999999</c:v>
                </c:pt>
                <c:pt idx="32795">
                  <c:v>0.10979</c:v>
                </c:pt>
                <c:pt idx="32796">
                  <c:v>0.10884099999999999</c:v>
                </c:pt>
                <c:pt idx="32797">
                  <c:v>0.105113</c:v>
                </c:pt>
                <c:pt idx="32798">
                  <c:v>0.109676</c:v>
                </c:pt>
                <c:pt idx="32799">
                  <c:v>0.112692</c:v>
                </c:pt>
                <c:pt idx="32800">
                  <c:v>0.114327</c:v>
                </c:pt>
                <c:pt idx="32801">
                  <c:v>0.12241200000000001</c:v>
                </c:pt>
                <c:pt idx="32802">
                  <c:v>0.13034899999999999</c:v>
                </c:pt>
                <c:pt idx="32803">
                  <c:v>0.12862100000000001</c:v>
                </c:pt>
                <c:pt idx="32804">
                  <c:v>0.115011</c:v>
                </c:pt>
                <c:pt idx="32805">
                  <c:v>0.120144</c:v>
                </c:pt>
                <c:pt idx="32806">
                  <c:v>0.15543199999999999</c:v>
                </c:pt>
                <c:pt idx="32807">
                  <c:v>0.18532000000000001</c:v>
                </c:pt>
                <c:pt idx="32808">
                  <c:v>0.16167899999999999</c:v>
                </c:pt>
                <c:pt idx="32809">
                  <c:v>0.14468600000000001</c:v>
                </c:pt>
                <c:pt idx="32810">
                  <c:v>0.198765</c:v>
                </c:pt>
                <c:pt idx="32811">
                  <c:v>0.29291</c:v>
                </c:pt>
                <c:pt idx="32812">
                  <c:v>0.32259599999999999</c:v>
                </c:pt>
                <c:pt idx="32813">
                  <c:v>0.260125</c:v>
                </c:pt>
                <c:pt idx="32814">
                  <c:v>0.176459</c:v>
                </c:pt>
                <c:pt idx="32815">
                  <c:v>0.12698599999999999</c:v>
                </c:pt>
                <c:pt idx="32816">
                  <c:v>0.10721799999999999</c:v>
                </c:pt>
                <c:pt idx="32817">
                  <c:v>9.9899699999999994E-2</c:v>
                </c:pt>
                <c:pt idx="32818">
                  <c:v>0.100955</c:v>
                </c:pt>
                <c:pt idx="32819">
                  <c:v>0.111335</c:v>
                </c:pt>
                <c:pt idx="32820">
                  <c:v>0.144231</c:v>
                </c:pt>
                <c:pt idx="32821">
                  <c:v>0.18315999999999999</c:v>
                </c:pt>
                <c:pt idx="32822">
                  <c:v>0.18993199999999999</c:v>
                </c:pt>
                <c:pt idx="32823">
                  <c:v>0.207341</c:v>
                </c:pt>
                <c:pt idx="32824">
                  <c:v>0.28022900000000001</c:v>
                </c:pt>
                <c:pt idx="32825">
                  <c:v>0.35558400000000001</c:v>
                </c:pt>
                <c:pt idx="32826">
                  <c:v>0.37065199999999998</c:v>
                </c:pt>
                <c:pt idx="32827">
                  <c:v>0.334115</c:v>
                </c:pt>
                <c:pt idx="32828">
                  <c:v>0.28535199999999999</c:v>
                </c:pt>
                <c:pt idx="32829">
                  <c:v>0.283663</c:v>
                </c:pt>
                <c:pt idx="32830">
                  <c:v>0.28592600000000001</c:v>
                </c:pt>
                <c:pt idx="32831">
                  <c:v>0.25951299999999999</c:v>
                </c:pt>
                <c:pt idx="32832">
                  <c:v>0.213367</c:v>
                </c:pt>
                <c:pt idx="32833">
                  <c:v>0.18435099999999999</c:v>
                </c:pt>
                <c:pt idx="32834">
                  <c:v>0.17882200000000001</c:v>
                </c:pt>
                <c:pt idx="32835">
                  <c:v>0.17638499999999999</c:v>
                </c:pt>
                <c:pt idx="32836">
                  <c:v>0.19134699999999999</c:v>
                </c:pt>
                <c:pt idx="32837">
                  <c:v>0.24321400000000001</c:v>
                </c:pt>
                <c:pt idx="32838">
                  <c:v>0.30554100000000001</c:v>
                </c:pt>
                <c:pt idx="32839">
                  <c:v>0.313608</c:v>
                </c:pt>
                <c:pt idx="32840">
                  <c:v>0.24255199999999999</c:v>
                </c:pt>
                <c:pt idx="32841">
                  <c:v>0.18487100000000001</c:v>
                </c:pt>
                <c:pt idx="32842">
                  <c:v>0.16514300000000001</c:v>
                </c:pt>
                <c:pt idx="32843">
                  <c:v>0.17533499999999999</c:v>
                </c:pt>
                <c:pt idx="32844">
                  <c:v>0.20111699999999999</c:v>
                </c:pt>
                <c:pt idx="32845">
                  <c:v>0.19215299999999999</c:v>
                </c:pt>
                <c:pt idx="32846">
                  <c:v>0.18374199999999999</c:v>
                </c:pt>
                <c:pt idx="32847">
                  <c:v>0.222465</c:v>
                </c:pt>
                <c:pt idx="32848">
                  <c:v>0.23184299999999999</c:v>
                </c:pt>
                <c:pt idx="32849">
                  <c:v>0.16857</c:v>
                </c:pt>
                <c:pt idx="32850">
                  <c:v>0.116809</c:v>
                </c:pt>
                <c:pt idx="32851">
                  <c:v>0.110419</c:v>
                </c:pt>
                <c:pt idx="32852">
                  <c:v>0.12723999999999999</c:v>
                </c:pt>
                <c:pt idx="32853">
                  <c:v>0.13334699999999999</c:v>
                </c:pt>
                <c:pt idx="32854">
                  <c:v>0.140935</c:v>
                </c:pt>
                <c:pt idx="32855">
                  <c:v>0.171628</c:v>
                </c:pt>
                <c:pt idx="32856">
                  <c:v>0.21476200000000001</c:v>
                </c:pt>
                <c:pt idx="32857">
                  <c:v>0.21324599999999999</c:v>
                </c:pt>
                <c:pt idx="32858">
                  <c:v>0.167825</c:v>
                </c:pt>
                <c:pt idx="32859">
                  <c:v>0.135847</c:v>
                </c:pt>
                <c:pt idx="32860">
                  <c:v>0.12151099999999999</c:v>
                </c:pt>
                <c:pt idx="32861">
                  <c:v>0.13191600000000001</c:v>
                </c:pt>
                <c:pt idx="32862">
                  <c:v>0.16358700000000001</c:v>
                </c:pt>
                <c:pt idx="32863">
                  <c:v>0.18645800000000001</c:v>
                </c:pt>
                <c:pt idx="32864">
                  <c:v>0.21210300000000001</c:v>
                </c:pt>
                <c:pt idx="32865">
                  <c:v>0.25343300000000002</c:v>
                </c:pt>
                <c:pt idx="32866">
                  <c:v>0.28471400000000002</c:v>
                </c:pt>
                <c:pt idx="32867">
                  <c:v>0.35008099999999998</c:v>
                </c:pt>
                <c:pt idx="32868">
                  <c:v>0.47010999999999997</c:v>
                </c:pt>
                <c:pt idx="32869">
                  <c:v>0.52577600000000002</c:v>
                </c:pt>
                <c:pt idx="32870">
                  <c:v>0.47243600000000002</c:v>
                </c:pt>
                <c:pt idx="32871">
                  <c:v>0.39318199999999998</c:v>
                </c:pt>
                <c:pt idx="32872">
                  <c:v>0.32977400000000001</c:v>
                </c:pt>
                <c:pt idx="32873">
                  <c:v>0.33637299999999998</c:v>
                </c:pt>
                <c:pt idx="32874">
                  <c:v>0.39574700000000002</c:v>
                </c:pt>
                <c:pt idx="32875">
                  <c:v>0.38028699999999999</c:v>
                </c:pt>
                <c:pt idx="32876">
                  <c:v>0.26133499999999998</c:v>
                </c:pt>
                <c:pt idx="32877">
                  <c:v>0.165244</c:v>
                </c:pt>
                <c:pt idx="32878">
                  <c:v>0.12881699999999999</c:v>
                </c:pt>
                <c:pt idx="32879">
                  <c:v>0.13233200000000001</c:v>
                </c:pt>
                <c:pt idx="32880">
                  <c:v>0.149642</c:v>
                </c:pt>
                <c:pt idx="32881">
                  <c:v>0.17128499999999999</c:v>
                </c:pt>
                <c:pt idx="32882">
                  <c:v>0.186417</c:v>
                </c:pt>
                <c:pt idx="32883">
                  <c:v>0.17031199999999999</c:v>
                </c:pt>
                <c:pt idx="32884">
                  <c:v>0.13566900000000001</c:v>
                </c:pt>
                <c:pt idx="32885">
                  <c:v>0.114622</c:v>
                </c:pt>
                <c:pt idx="32886">
                  <c:v>9.9314100000000002E-2</c:v>
                </c:pt>
                <c:pt idx="32887">
                  <c:v>8.6268399999999995E-2</c:v>
                </c:pt>
                <c:pt idx="32888">
                  <c:v>8.52599E-2</c:v>
                </c:pt>
                <c:pt idx="32889">
                  <c:v>9.1559100000000004E-2</c:v>
                </c:pt>
                <c:pt idx="32890">
                  <c:v>9.6456700000000006E-2</c:v>
                </c:pt>
                <c:pt idx="32891">
                  <c:v>0.111527</c:v>
                </c:pt>
                <c:pt idx="32892">
                  <c:v>0.13256000000000001</c:v>
                </c:pt>
                <c:pt idx="32893">
                  <c:v>0.145954</c:v>
                </c:pt>
                <c:pt idx="32894">
                  <c:v>0.157087</c:v>
                </c:pt>
                <c:pt idx="32895">
                  <c:v>0.16937199999999999</c:v>
                </c:pt>
                <c:pt idx="32896">
                  <c:v>0.143927</c:v>
                </c:pt>
                <c:pt idx="32897">
                  <c:v>0.11257200000000001</c:v>
                </c:pt>
                <c:pt idx="32898">
                  <c:v>0.105765</c:v>
                </c:pt>
                <c:pt idx="32899">
                  <c:v>0.123283</c:v>
                </c:pt>
                <c:pt idx="32900">
                  <c:v>0.18052000000000001</c:v>
                </c:pt>
                <c:pt idx="32901">
                  <c:v>0.25260899999999997</c:v>
                </c:pt>
                <c:pt idx="32902">
                  <c:v>0.28698099999999999</c:v>
                </c:pt>
                <c:pt idx="32903">
                  <c:v>0.32546000000000003</c:v>
                </c:pt>
                <c:pt idx="32904">
                  <c:v>0.37732700000000002</c:v>
                </c:pt>
                <c:pt idx="32905">
                  <c:v>0.323328</c:v>
                </c:pt>
                <c:pt idx="32906">
                  <c:v>0.20567299999999999</c:v>
                </c:pt>
                <c:pt idx="32907">
                  <c:v>0.14185700000000001</c:v>
                </c:pt>
                <c:pt idx="32908">
                  <c:v>0.12798799999999999</c:v>
                </c:pt>
                <c:pt idx="32909">
                  <c:v>0.167187</c:v>
                </c:pt>
                <c:pt idx="32910">
                  <c:v>0.28646700000000003</c:v>
                </c:pt>
                <c:pt idx="32911">
                  <c:v>0.46681499999999998</c:v>
                </c:pt>
                <c:pt idx="32912">
                  <c:v>0.58497900000000003</c:v>
                </c:pt>
                <c:pt idx="32913">
                  <c:v>0.51006200000000002</c:v>
                </c:pt>
                <c:pt idx="32914">
                  <c:v>0.30934499999999998</c:v>
                </c:pt>
                <c:pt idx="32915">
                  <c:v>0.176819</c:v>
                </c:pt>
                <c:pt idx="32916">
                  <c:v>0.117615</c:v>
                </c:pt>
                <c:pt idx="32917">
                  <c:v>9.6035899999999993E-2</c:v>
                </c:pt>
                <c:pt idx="32918">
                  <c:v>0.100275</c:v>
                </c:pt>
                <c:pt idx="32919">
                  <c:v>0.16545899999999999</c:v>
                </c:pt>
                <c:pt idx="32920">
                  <c:v>0.31809599999999999</c:v>
                </c:pt>
                <c:pt idx="32921">
                  <c:v>0.438587</c:v>
                </c:pt>
                <c:pt idx="32922">
                  <c:v>0.37271500000000002</c:v>
                </c:pt>
                <c:pt idx="32923">
                  <c:v>0.22714899999999999</c:v>
                </c:pt>
                <c:pt idx="32924">
                  <c:v>0.13930000000000001</c:v>
                </c:pt>
                <c:pt idx="32925">
                  <c:v>0.10158399999999999</c:v>
                </c:pt>
                <c:pt idx="32926">
                  <c:v>9.0639300000000006E-2</c:v>
                </c:pt>
                <c:pt idx="32927">
                  <c:v>9.0214299999999997E-2</c:v>
                </c:pt>
                <c:pt idx="32928">
                  <c:v>9.1179899999999994E-2</c:v>
                </c:pt>
                <c:pt idx="32929">
                  <c:v>0.122999</c:v>
                </c:pt>
                <c:pt idx="32930">
                  <c:v>0.229906</c:v>
                </c:pt>
                <c:pt idx="32931">
                  <c:v>0.35664299999999999</c:v>
                </c:pt>
                <c:pt idx="32932">
                  <c:v>0.37969700000000001</c:v>
                </c:pt>
                <c:pt idx="32933">
                  <c:v>0.346418</c:v>
                </c:pt>
                <c:pt idx="32934">
                  <c:v>0.38106099999999998</c:v>
                </c:pt>
                <c:pt idx="32935">
                  <c:v>0.467864</c:v>
                </c:pt>
                <c:pt idx="32936">
                  <c:v>0.52481800000000001</c:v>
                </c:pt>
                <c:pt idx="32937">
                  <c:v>0.49975399999999998</c:v>
                </c:pt>
                <c:pt idx="32938">
                  <c:v>0.359767</c:v>
                </c:pt>
                <c:pt idx="32939">
                  <c:v>0.24410100000000001</c:v>
                </c:pt>
                <c:pt idx="32940">
                  <c:v>0.19891</c:v>
                </c:pt>
                <c:pt idx="32941">
                  <c:v>0.21287</c:v>
                </c:pt>
                <c:pt idx="32942">
                  <c:v>0.27782400000000002</c:v>
                </c:pt>
                <c:pt idx="32943">
                  <c:v>0.30153400000000002</c:v>
                </c:pt>
                <c:pt idx="32944">
                  <c:v>0.222917</c:v>
                </c:pt>
                <c:pt idx="32945">
                  <c:v>0.18332200000000001</c:v>
                </c:pt>
                <c:pt idx="32946">
                  <c:v>0.21499199999999999</c:v>
                </c:pt>
                <c:pt idx="32947">
                  <c:v>0.24237600000000001</c:v>
                </c:pt>
                <c:pt idx="32948">
                  <c:v>0.23274800000000001</c:v>
                </c:pt>
                <c:pt idx="32949">
                  <c:v>0.262959</c:v>
                </c:pt>
                <c:pt idx="32950">
                  <c:v>0.31156499999999998</c:v>
                </c:pt>
                <c:pt idx="32951">
                  <c:v>0.33465800000000001</c:v>
                </c:pt>
                <c:pt idx="32952">
                  <c:v>0.35130800000000001</c:v>
                </c:pt>
                <c:pt idx="32953">
                  <c:v>0.36558099999999999</c:v>
                </c:pt>
                <c:pt idx="32954">
                  <c:v>0.39870800000000001</c:v>
                </c:pt>
                <c:pt idx="32955">
                  <c:v>0.39490199999999998</c:v>
                </c:pt>
                <c:pt idx="32956">
                  <c:v>0.31646200000000002</c:v>
                </c:pt>
                <c:pt idx="32957">
                  <c:v>0.241589</c:v>
                </c:pt>
                <c:pt idx="32958">
                  <c:v>0.181426</c:v>
                </c:pt>
                <c:pt idx="32959">
                  <c:v>0.14824699999999999</c:v>
                </c:pt>
                <c:pt idx="32960">
                  <c:v>0.154172</c:v>
                </c:pt>
                <c:pt idx="32961">
                  <c:v>0.18368000000000001</c:v>
                </c:pt>
                <c:pt idx="32962">
                  <c:v>0.21798400000000001</c:v>
                </c:pt>
                <c:pt idx="32963">
                  <c:v>0.28361900000000001</c:v>
                </c:pt>
                <c:pt idx="32964">
                  <c:v>0.38724500000000001</c:v>
                </c:pt>
                <c:pt idx="32965">
                  <c:v>0.43706499999999998</c:v>
                </c:pt>
                <c:pt idx="32966">
                  <c:v>0.36985499999999999</c:v>
                </c:pt>
                <c:pt idx="32967">
                  <c:v>0.25921</c:v>
                </c:pt>
                <c:pt idx="32968">
                  <c:v>0.17566399999999999</c:v>
                </c:pt>
                <c:pt idx="32969">
                  <c:v>0.133294</c:v>
                </c:pt>
                <c:pt idx="32970">
                  <c:v>0.117017</c:v>
                </c:pt>
                <c:pt idx="32971">
                  <c:v>0.112202</c:v>
                </c:pt>
                <c:pt idx="32972">
                  <c:v>0.116323</c:v>
                </c:pt>
                <c:pt idx="32973">
                  <c:v>0.161911</c:v>
                </c:pt>
                <c:pt idx="32974">
                  <c:v>0.26391399999999998</c:v>
                </c:pt>
                <c:pt idx="32975">
                  <c:v>0.34626400000000002</c:v>
                </c:pt>
                <c:pt idx="32976">
                  <c:v>0.379689</c:v>
                </c:pt>
                <c:pt idx="32977">
                  <c:v>0.49025999999999997</c:v>
                </c:pt>
                <c:pt idx="32978">
                  <c:v>0.61996799999999996</c:v>
                </c:pt>
                <c:pt idx="32979">
                  <c:v>0.60887999999999998</c:v>
                </c:pt>
                <c:pt idx="32980">
                  <c:v>0.48360999999999998</c:v>
                </c:pt>
                <c:pt idx="32981">
                  <c:v>0.34787000000000001</c:v>
                </c:pt>
                <c:pt idx="32982">
                  <c:v>0.26801799999999998</c:v>
                </c:pt>
                <c:pt idx="32983">
                  <c:v>0.236843</c:v>
                </c:pt>
                <c:pt idx="32984">
                  <c:v>0.19608600000000001</c:v>
                </c:pt>
                <c:pt idx="32985">
                  <c:v>0.14332900000000001</c:v>
                </c:pt>
                <c:pt idx="32986">
                  <c:v>0.105863</c:v>
                </c:pt>
                <c:pt idx="32987">
                  <c:v>8.8220300000000001E-2</c:v>
                </c:pt>
                <c:pt idx="32988">
                  <c:v>8.3356700000000006E-2</c:v>
                </c:pt>
                <c:pt idx="32989">
                  <c:v>8.9677499999999993E-2</c:v>
                </c:pt>
                <c:pt idx="32990">
                  <c:v>9.7710400000000003E-2</c:v>
                </c:pt>
                <c:pt idx="32991">
                  <c:v>0.111872</c:v>
                </c:pt>
                <c:pt idx="32992">
                  <c:v>0.150534</c:v>
                </c:pt>
                <c:pt idx="32993">
                  <c:v>0.196102</c:v>
                </c:pt>
                <c:pt idx="32994">
                  <c:v>0.21564700000000001</c:v>
                </c:pt>
                <c:pt idx="32995">
                  <c:v>0.237126</c:v>
                </c:pt>
                <c:pt idx="32996">
                  <c:v>0.27911599999999998</c:v>
                </c:pt>
                <c:pt idx="32997">
                  <c:v>0.29632399999999998</c:v>
                </c:pt>
                <c:pt idx="32998">
                  <c:v>0.31798100000000001</c:v>
                </c:pt>
                <c:pt idx="32999">
                  <c:v>0.33913500000000002</c:v>
                </c:pt>
                <c:pt idx="33000">
                  <c:v>0.30975000000000003</c:v>
                </c:pt>
                <c:pt idx="33001">
                  <c:v>0.26988099999999998</c:v>
                </c:pt>
                <c:pt idx="33002">
                  <c:v>0.24900600000000001</c:v>
                </c:pt>
                <c:pt idx="33003">
                  <c:v>0.23250299999999999</c:v>
                </c:pt>
                <c:pt idx="33004">
                  <c:v>0.23285</c:v>
                </c:pt>
                <c:pt idx="33005">
                  <c:v>0.222557</c:v>
                </c:pt>
                <c:pt idx="33006">
                  <c:v>0.210565</c:v>
                </c:pt>
                <c:pt idx="33007">
                  <c:v>0.19248899999999999</c:v>
                </c:pt>
                <c:pt idx="33008">
                  <c:v>0.16451199999999999</c:v>
                </c:pt>
                <c:pt idx="33009">
                  <c:v>0.153837</c:v>
                </c:pt>
                <c:pt idx="33010">
                  <c:v>0.153063</c:v>
                </c:pt>
                <c:pt idx="33011">
                  <c:v>0.143784</c:v>
                </c:pt>
                <c:pt idx="33012">
                  <c:v>0.12977</c:v>
                </c:pt>
                <c:pt idx="33013">
                  <c:v>0.12654899999999999</c:v>
                </c:pt>
                <c:pt idx="33014">
                  <c:v>0.13473599999999999</c:v>
                </c:pt>
                <c:pt idx="33015">
                  <c:v>0.152532</c:v>
                </c:pt>
                <c:pt idx="33016">
                  <c:v>0.163101</c:v>
                </c:pt>
                <c:pt idx="33017">
                  <c:v>0.18898200000000001</c:v>
                </c:pt>
                <c:pt idx="33018">
                  <c:v>0.237812</c:v>
                </c:pt>
                <c:pt idx="33019">
                  <c:v>0.25587199999999999</c:v>
                </c:pt>
                <c:pt idx="33020">
                  <c:v>0.23278399999999999</c:v>
                </c:pt>
                <c:pt idx="33021">
                  <c:v>0.21998500000000001</c:v>
                </c:pt>
                <c:pt idx="33022">
                  <c:v>0.24374000000000001</c:v>
                </c:pt>
                <c:pt idx="33023">
                  <c:v>0.27032499999999998</c:v>
                </c:pt>
                <c:pt idx="33024">
                  <c:v>0.24621100000000001</c:v>
                </c:pt>
                <c:pt idx="33025">
                  <c:v>0.195744</c:v>
                </c:pt>
                <c:pt idx="33026">
                  <c:v>0.160889</c:v>
                </c:pt>
                <c:pt idx="33027">
                  <c:v>0.17263000000000001</c:v>
                </c:pt>
                <c:pt idx="33028">
                  <c:v>0.24119299999999999</c:v>
                </c:pt>
                <c:pt idx="33029">
                  <c:v>0.35151500000000002</c:v>
                </c:pt>
                <c:pt idx="33030">
                  <c:v>0.45925500000000002</c:v>
                </c:pt>
                <c:pt idx="33031">
                  <c:v>0.56920599999999999</c:v>
                </c:pt>
                <c:pt idx="33032">
                  <c:v>0.72337600000000002</c:v>
                </c:pt>
                <c:pt idx="33033">
                  <c:v>0.75624199999999997</c:v>
                </c:pt>
                <c:pt idx="33034">
                  <c:v>0.59363999999999995</c:v>
                </c:pt>
                <c:pt idx="33035">
                  <c:v>0.40711000000000003</c:v>
                </c:pt>
                <c:pt idx="33036">
                  <c:v>0.36443300000000001</c:v>
                </c:pt>
                <c:pt idx="33037">
                  <c:v>0.39186599999999999</c:v>
                </c:pt>
                <c:pt idx="33038">
                  <c:v>0.34711700000000001</c:v>
                </c:pt>
                <c:pt idx="33039">
                  <c:v>0.25988600000000001</c:v>
                </c:pt>
                <c:pt idx="33040">
                  <c:v>0.24615699999999999</c:v>
                </c:pt>
                <c:pt idx="33041">
                  <c:v>0.34049400000000002</c:v>
                </c:pt>
                <c:pt idx="33042">
                  <c:v>0.51866199999999996</c:v>
                </c:pt>
                <c:pt idx="33043">
                  <c:v>0.68964000000000003</c:v>
                </c:pt>
                <c:pt idx="33044">
                  <c:v>0.73236500000000004</c:v>
                </c:pt>
                <c:pt idx="33045">
                  <c:v>0.59419999999999995</c:v>
                </c:pt>
                <c:pt idx="33046">
                  <c:v>0.354296</c:v>
                </c:pt>
                <c:pt idx="33047">
                  <c:v>0.215807</c:v>
                </c:pt>
                <c:pt idx="33048">
                  <c:v>0.164242</c:v>
                </c:pt>
                <c:pt idx="33049">
                  <c:v>0.184557</c:v>
                </c:pt>
                <c:pt idx="33050">
                  <c:v>0.35657800000000001</c:v>
                </c:pt>
                <c:pt idx="33051">
                  <c:v>0.68886700000000001</c:v>
                </c:pt>
                <c:pt idx="33052">
                  <c:v>0.86865499999999995</c:v>
                </c:pt>
                <c:pt idx="33053">
                  <c:v>0.69850900000000005</c:v>
                </c:pt>
                <c:pt idx="33054">
                  <c:v>0.43686000000000003</c:v>
                </c:pt>
                <c:pt idx="33055">
                  <c:v>0.26750800000000002</c:v>
                </c:pt>
                <c:pt idx="33056">
                  <c:v>0.22464200000000001</c:v>
                </c:pt>
                <c:pt idx="33057">
                  <c:v>0.22053</c:v>
                </c:pt>
                <c:pt idx="33058">
                  <c:v>0.184417</c:v>
                </c:pt>
                <c:pt idx="33059">
                  <c:v>0.15987699999999999</c:v>
                </c:pt>
                <c:pt idx="33060">
                  <c:v>0.177371</c:v>
                </c:pt>
                <c:pt idx="33061">
                  <c:v>0.24496599999999999</c:v>
                </c:pt>
                <c:pt idx="33062">
                  <c:v>0.30884299999999998</c:v>
                </c:pt>
                <c:pt idx="33063">
                  <c:v>0.30332199999999998</c:v>
                </c:pt>
                <c:pt idx="33064">
                  <c:v>0.26042399999999999</c:v>
                </c:pt>
                <c:pt idx="33065">
                  <c:v>0.22820599999999999</c:v>
                </c:pt>
                <c:pt idx="33066">
                  <c:v>0.22776299999999999</c:v>
                </c:pt>
                <c:pt idx="33067">
                  <c:v>0.28029799999999999</c:v>
                </c:pt>
                <c:pt idx="33068">
                  <c:v>0.35697499999999999</c:v>
                </c:pt>
                <c:pt idx="33069">
                  <c:v>0.355883</c:v>
                </c:pt>
                <c:pt idx="33070">
                  <c:v>0.277258</c:v>
                </c:pt>
                <c:pt idx="33071">
                  <c:v>0.225331</c:v>
                </c:pt>
                <c:pt idx="33072">
                  <c:v>0.213418</c:v>
                </c:pt>
                <c:pt idx="33073">
                  <c:v>0.28120800000000001</c:v>
                </c:pt>
                <c:pt idx="33074">
                  <c:v>0.52935900000000002</c:v>
                </c:pt>
                <c:pt idx="33075">
                  <c:v>0.80661499999999997</c:v>
                </c:pt>
                <c:pt idx="33076">
                  <c:v>0.75051299999999999</c:v>
                </c:pt>
                <c:pt idx="33077">
                  <c:v>0.464673</c:v>
                </c:pt>
                <c:pt idx="33078">
                  <c:v>0.26186599999999999</c:v>
                </c:pt>
                <c:pt idx="33079">
                  <c:v>0.160279</c:v>
                </c:pt>
                <c:pt idx="33080">
                  <c:v>0.13375000000000001</c:v>
                </c:pt>
                <c:pt idx="33081">
                  <c:v>0.14330799999999999</c:v>
                </c:pt>
                <c:pt idx="33082">
                  <c:v>0.150782</c:v>
                </c:pt>
                <c:pt idx="33083">
                  <c:v>0.16347800000000001</c:v>
                </c:pt>
                <c:pt idx="33084">
                  <c:v>0.20189799999999999</c:v>
                </c:pt>
                <c:pt idx="33085">
                  <c:v>0.25045000000000001</c:v>
                </c:pt>
                <c:pt idx="33086">
                  <c:v>0.261409</c:v>
                </c:pt>
                <c:pt idx="33087">
                  <c:v>0.21566099999999999</c:v>
                </c:pt>
                <c:pt idx="33088">
                  <c:v>0.15683800000000001</c:v>
                </c:pt>
                <c:pt idx="33089">
                  <c:v>0.13278999999999999</c:v>
                </c:pt>
                <c:pt idx="33090">
                  <c:v>0.127272</c:v>
                </c:pt>
                <c:pt idx="33091">
                  <c:v>0.127412</c:v>
                </c:pt>
                <c:pt idx="33092">
                  <c:v>0.13073799999999999</c:v>
                </c:pt>
                <c:pt idx="33093">
                  <c:v>0.13106300000000001</c:v>
                </c:pt>
                <c:pt idx="33094">
                  <c:v>0.130879</c:v>
                </c:pt>
                <c:pt idx="33095">
                  <c:v>0.13717399999999999</c:v>
                </c:pt>
                <c:pt idx="33096">
                  <c:v>0.13042899999999999</c:v>
                </c:pt>
                <c:pt idx="33097">
                  <c:v>0.107084</c:v>
                </c:pt>
                <c:pt idx="33098">
                  <c:v>7.7010499999999996E-2</c:v>
                </c:pt>
                <c:pt idx="33099">
                  <c:v>6.6136799999999996E-2</c:v>
                </c:pt>
                <c:pt idx="33100">
                  <c:v>6.2837000000000004E-2</c:v>
                </c:pt>
                <c:pt idx="33101">
                  <c:v>6.4949499999999993E-2</c:v>
                </c:pt>
                <c:pt idx="33102">
                  <c:v>8.3704799999999996E-2</c:v>
                </c:pt>
                <c:pt idx="33103">
                  <c:v>0.11075599999999999</c:v>
                </c:pt>
                <c:pt idx="33104">
                  <c:v>0.164689</c:v>
                </c:pt>
                <c:pt idx="33105">
                  <c:v>0.25850899999999999</c:v>
                </c:pt>
                <c:pt idx="33106">
                  <c:v>0.38000099999999998</c:v>
                </c:pt>
                <c:pt idx="33107">
                  <c:v>0.464223</c:v>
                </c:pt>
                <c:pt idx="33108">
                  <c:v>0.45169100000000001</c:v>
                </c:pt>
                <c:pt idx="33109">
                  <c:v>0.37024099999999999</c:v>
                </c:pt>
                <c:pt idx="33110">
                  <c:v>0.31064900000000001</c:v>
                </c:pt>
                <c:pt idx="33111">
                  <c:v>0.32284200000000002</c:v>
                </c:pt>
                <c:pt idx="33112">
                  <c:v>0.354937</c:v>
                </c:pt>
                <c:pt idx="33113">
                  <c:v>0.40752100000000002</c:v>
                </c:pt>
                <c:pt idx="33114">
                  <c:v>0.51106600000000002</c:v>
                </c:pt>
                <c:pt idx="33115">
                  <c:v>0.54727700000000001</c:v>
                </c:pt>
                <c:pt idx="33116">
                  <c:v>0.44863399999999998</c:v>
                </c:pt>
                <c:pt idx="33117">
                  <c:v>0.295213</c:v>
                </c:pt>
                <c:pt idx="33118">
                  <c:v>0.19239500000000001</c:v>
                </c:pt>
                <c:pt idx="33119">
                  <c:v>0.14749399999999999</c:v>
                </c:pt>
                <c:pt idx="33120">
                  <c:v>0.18132200000000001</c:v>
                </c:pt>
                <c:pt idx="33121">
                  <c:v>0.32516200000000001</c:v>
                </c:pt>
                <c:pt idx="33122">
                  <c:v>0.459152</c:v>
                </c:pt>
                <c:pt idx="33123">
                  <c:v>0.48283100000000001</c:v>
                </c:pt>
                <c:pt idx="33124">
                  <c:v>0.53089699999999995</c:v>
                </c:pt>
                <c:pt idx="33125">
                  <c:v>0.51826300000000003</c:v>
                </c:pt>
                <c:pt idx="33126">
                  <c:v>0.35269600000000001</c:v>
                </c:pt>
                <c:pt idx="33127">
                  <c:v>0.200846</c:v>
                </c:pt>
                <c:pt idx="33128">
                  <c:v>0.12043</c:v>
                </c:pt>
                <c:pt idx="33129">
                  <c:v>9.4031400000000001E-2</c:v>
                </c:pt>
                <c:pt idx="33130">
                  <c:v>8.8765300000000005E-2</c:v>
                </c:pt>
                <c:pt idx="33131">
                  <c:v>8.0793799999999999E-2</c:v>
                </c:pt>
                <c:pt idx="33132">
                  <c:v>8.2177E-2</c:v>
                </c:pt>
                <c:pt idx="33133">
                  <c:v>0.10091899999999999</c:v>
                </c:pt>
                <c:pt idx="33134">
                  <c:v>0.116953</c:v>
                </c:pt>
                <c:pt idx="33135">
                  <c:v>0.15446599999999999</c:v>
                </c:pt>
                <c:pt idx="33136">
                  <c:v>0.266901</c:v>
                </c:pt>
                <c:pt idx="33137">
                  <c:v>0.46248800000000001</c:v>
                </c:pt>
                <c:pt idx="33138">
                  <c:v>0.67871899999999996</c:v>
                </c:pt>
                <c:pt idx="33139">
                  <c:v>0.78182499999999999</c:v>
                </c:pt>
                <c:pt idx="33140">
                  <c:v>0.68293800000000005</c:v>
                </c:pt>
                <c:pt idx="33141">
                  <c:v>0.50375000000000003</c:v>
                </c:pt>
                <c:pt idx="33142">
                  <c:v>0.36369899999999999</c:v>
                </c:pt>
                <c:pt idx="33143">
                  <c:v>0.31793700000000003</c:v>
                </c:pt>
                <c:pt idx="33144">
                  <c:v>0.40040999999999999</c:v>
                </c:pt>
                <c:pt idx="33145">
                  <c:v>0.55553200000000003</c:v>
                </c:pt>
                <c:pt idx="33146">
                  <c:v>0.63667899999999999</c:v>
                </c:pt>
                <c:pt idx="33147">
                  <c:v>0.57978600000000002</c:v>
                </c:pt>
                <c:pt idx="33148">
                  <c:v>0.490174</c:v>
                </c:pt>
                <c:pt idx="33149">
                  <c:v>0.37051899999999999</c:v>
                </c:pt>
                <c:pt idx="33150">
                  <c:v>0.24220900000000001</c:v>
                </c:pt>
                <c:pt idx="33151">
                  <c:v>0.16522500000000001</c:v>
                </c:pt>
                <c:pt idx="33152">
                  <c:v>0.13914899999999999</c:v>
                </c:pt>
                <c:pt idx="33153">
                  <c:v>0.15856600000000001</c:v>
                </c:pt>
                <c:pt idx="33154">
                  <c:v>0.192777</c:v>
                </c:pt>
                <c:pt idx="33155">
                  <c:v>0.18873500000000001</c:v>
                </c:pt>
                <c:pt idx="33156">
                  <c:v>0.17796799999999999</c:v>
                </c:pt>
                <c:pt idx="33157">
                  <c:v>0.21554400000000001</c:v>
                </c:pt>
                <c:pt idx="33158">
                  <c:v>0.28066799999999997</c:v>
                </c:pt>
                <c:pt idx="33159">
                  <c:v>0.29556399999999999</c:v>
                </c:pt>
                <c:pt idx="33160">
                  <c:v>0.246335</c:v>
                </c:pt>
                <c:pt idx="33161">
                  <c:v>0.24122499999999999</c:v>
                </c:pt>
                <c:pt idx="33162">
                  <c:v>0.31251200000000001</c:v>
                </c:pt>
                <c:pt idx="33163">
                  <c:v>0.36449700000000002</c:v>
                </c:pt>
                <c:pt idx="33164">
                  <c:v>0.33665800000000001</c:v>
                </c:pt>
                <c:pt idx="33165">
                  <c:v>0.25811200000000001</c:v>
                </c:pt>
                <c:pt idx="33166">
                  <c:v>0.196461</c:v>
                </c:pt>
                <c:pt idx="33167">
                  <c:v>0.18050099999999999</c:v>
                </c:pt>
                <c:pt idx="33168">
                  <c:v>0.16009599999999999</c:v>
                </c:pt>
                <c:pt idx="33169">
                  <c:v>0.130024</c:v>
                </c:pt>
                <c:pt idx="33170">
                  <c:v>0.134383</c:v>
                </c:pt>
                <c:pt idx="33171">
                  <c:v>0.17574000000000001</c:v>
                </c:pt>
                <c:pt idx="33172">
                  <c:v>0.263463</c:v>
                </c:pt>
                <c:pt idx="33173">
                  <c:v>0.403059</c:v>
                </c:pt>
                <c:pt idx="33174">
                  <c:v>0.56272299999999997</c:v>
                </c:pt>
                <c:pt idx="33175">
                  <c:v>0.61358900000000005</c:v>
                </c:pt>
                <c:pt idx="33176">
                  <c:v>0.54275300000000004</c:v>
                </c:pt>
                <c:pt idx="33177">
                  <c:v>0.51138700000000004</c:v>
                </c:pt>
                <c:pt idx="33178">
                  <c:v>0.505104</c:v>
                </c:pt>
                <c:pt idx="33179">
                  <c:v>0.44515199999999999</c:v>
                </c:pt>
                <c:pt idx="33180">
                  <c:v>0.29322500000000001</c:v>
                </c:pt>
                <c:pt idx="33181">
                  <c:v>0.182564</c:v>
                </c:pt>
                <c:pt idx="33182">
                  <c:v>0.124625</c:v>
                </c:pt>
                <c:pt idx="33183">
                  <c:v>0.10245700000000001</c:v>
                </c:pt>
                <c:pt idx="33184">
                  <c:v>9.2644099999999993E-2</c:v>
                </c:pt>
                <c:pt idx="33185">
                  <c:v>0.11114499999999999</c:v>
                </c:pt>
                <c:pt idx="33186">
                  <c:v>0.198932</c:v>
                </c:pt>
                <c:pt idx="33187">
                  <c:v>0.34472999999999998</c:v>
                </c:pt>
                <c:pt idx="33188">
                  <c:v>0.45629500000000001</c:v>
                </c:pt>
                <c:pt idx="33189">
                  <c:v>0.48355500000000001</c:v>
                </c:pt>
                <c:pt idx="33190">
                  <c:v>0.44283099999999997</c:v>
                </c:pt>
                <c:pt idx="33191">
                  <c:v>0.34862700000000002</c:v>
                </c:pt>
                <c:pt idx="33192">
                  <c:v>0.23799200000000001</c:v>
                </c:pt>
                <c:pt idx="33193">
                  <c:v>0.18267700000000001</c:v>
                </c:pt>
                <c:pt idx="33194">
                  <c:v>0.173342</c:v>
                </c:pt>
                <c:pt idx="33195">
                  <c:v>0.15647800000000001</c:v>
                </c:pt>
                <c:pt idx="33196">
                  <c:v>0.12077599999999999</c:v>
                </c:pt>
                <c:pt idx="33197">
                  <c:v>9.3523899999999993E-2</c:v>
                </c:pt>
                <c:pt idx="33198">
                  <c:v>7.9446000000000003E-2</c:v>
                </c:pt>
                <c:pt idx="33199">
                  <c:v>7.6371900000000006E-2</c:v>
                </c:pt>
                <c:pt idx="33200">
                  <c:v>6.8583000000000005E-2</c:v>
                </c:pt>
                <c:pt idx="33201">
                  <c:v>6.1899200000000001E-2</c:v>
                </c:pt>
                <c:pt idx="33202">
                  <c:v>7.7843899999999994E-2</c:v>
                </c:pt>
                <c:pt idx="33203">
                  <c:v>0.110875</c:v>
                </c:pt>
                <c:pt idx="33204">
                  <c:v>0.15421599999999999</c:v>
                </c:pt>
                <c:pt idx="33205">
                  <c:v>0.18057200000000001</c:v>
                </c:pt>
                <c:pt idx="33206">
                  <c:v>0.1779</c:v>
                </c:pt>
                <c:pt idx="33207">
                  <c:v>0.17918999999999999</c:v>
                </c:pt>
                <c:pt idx="33208">
                  <c:v>0.23308300000000001</c:v>
                </c:pt>
                <c:pt idx="33209">
                  <c:v>0.34709299999999998</c:v>
                </c:pt>
                <c:pt idx="33210">
                  <c:v>0.41680099999999998</c:v>
                </c:pt>
                <c:pt idx="33211">
                  <c:v>0.35591899999999999</c:v>
                </c:pt>
                <c:pt idx="33212">
                  <c:v>0.26839800000000003</c:v>
                </c:pt>
                <c:pt idx="33213">
                  <c:v>0.236121</c:v>
                </c:pt>
                <c:pt idx="33214">
                  <c:v>0.27315299999999998</c:v>
                </c:pt>
                <c:pt idx="33215">
                  <c:v>0.32099699999999998</c:v>
                </c:pt>
                <c:pt idx="33216">
                  <c:v>0.28503299999999998</c:v>
                </c:pt>
                <c:pt idx="33217">
                  <c:v>0.20450599999999999</c:v>
                </c:pt>
                <c:pt idx="33218">
                  <c:v>0.15598200000000001</c:v>
                </c:pt>
                <c:pt idx="33219">
                  <c:v>0.14860799999999999</c:v>
                </c:pt>
                <c:pt idx="33220">
                  <c:v>0.19639799999999999</c:v>
                </c:pt>
                <c:pt idx="33221">
                  <c:v>0.303365</c:v>
                </c:pt>
                <c:pt idx="33222">
                  <c:v>0.41573199999999999</c:v>
                </c:pt>
                <c:pt idx="33223">
                  <c:v>0.43243900000000002</c:v>
                </c:pt>
                <c:pt idx="33224">
                  <c:v>0.325353</c:v>
                </c:pt>
                <c:pt idx="33225">
                  <c:v>0.188944</c:v>
                </c:pt>
                <c:pt idx="33226">
                  <c:v>0.10370500000000001</c:v>
                </c:pt>
                <c:pt idx="33227">
                  <c:v>7.8325500000000006E-2</c:v>
                </c:pt>
                <c:pt idx="33228">
                  <c:v>8.8941500000000007E-2</c:v>
                </c:pt>
                <c:pt idx="33229">
                  <c:v>0.124678</c:v>
                </c:pt>
                <c:pt idx="33230">
                  <c:v>0.21333099999999999</c:v>
                </c:pt>
                <c:pt idx="33231">
                  <c:v>0.30798500000000001</c:v>
                </c:pt>
                <c:pt idx="33232">
                  <c:v>0.304676</c:v>
                </c:pt>
                <c:pt idx="33233">
                  <c:v>0.25916600000000001</c:v>
                </c:pt>
                <c:pt idx="33234">
                  <c:v>0.34587899999999999</c:v>
                </c:pt>
                <c:pt idx="33235">
                  <c:v>0.63000500000000004</c:v>
                </c:pt>
                <c:pt idx="33236">
                  <c:v>0.84802299999999997</c:v>
                </c:pt>
                <c:pt idx="33237">
                  <c:v>0.68614299999999995</c:v>
                </c:pt>
                <c:pt idx="33238">
                  <c:v>0.45580300000000001</c:v>
                </c:pt>
                <c:pt idx="33239">
                  <c:v>0.37563400000000002</c:v>
                </c:pt>
                <c:pt idx="33240">
                  <c:v>0.30393799999999999</c:v>
                </c:pt>
                <c:pt idx="33241">
                  <c:v>0.207093</c:v>
                </c:pt>
                <c:pt idx="33242">
                  <c:v>0.17508199999999999</c:v>
                </c:pt>
                <c:pt idx="33243">
                  <c:v>0.18721299999999999</c:v>
                </c:pt>
                <c:pt idx="33244">
                  <c:v>0.16902800000000001</c:v>
                </c:pt>
                <c:pt idx="33245">
                  <c:v>0.13031300000000001</c:v>
                </c:pt>
                <c:pt idx="33246">
                  <c:v>0.14565800000000001</c:v>
                </c:pt>
                <c:pt idx="33247">
                  <c:v>0.209151</c:v>
                </c:pt>
                <c:pt idx="33248">
                  <c:v>0.26393</c:v>
                </c:pt>
                <c:pt idx="33249">
                  <c:v>0.26833899999999999</c:v>
                </c:pt>
                <c:pt idx="33250">
                  <c:v>0.25214199999999998</c:v>
                </c:pt>
                <c:pt idx="33251">
                  <c:v>0.27091999999999999</c:v>
                </c:pt>
                <c:pt idx="33252">
                  <c:v>0.371867</c:v>
                </c:pt>
                <c:pt idx="33253">
                  <c:v>0.46102500000000002</c:v>
                </c:pt>
                <c:pt idx="33254">
                  <c:v>0.484066</c:v>
                </c:pt>
                <c:pt idx="33255">
                  <c:v>0.597024</c:v>
                </c:pt>
                <c:pt idx="33256">
                  <c:v>0.88218399999999997</c:v>
                </c:pt>
                <c:pt idx="33257">
                  <c:v>1.00579</c:v>
                </c:pt>
                <c:pt idx="33258">
                  <c:v>0.72465500000000005</c:v>
                </c:pt>
                <c:pt idx="33259">
                  <c:v>0.38624399999999998</c:v>
                </c:pt>
                <c:pt idx="33260">
                  <c:v>0.20038300000000001</c:v>
                </c:pt>
                <c:pt idx="33261">
                  <c:v>0.12265</c:v>
                </c:pt>
                <c:pt idx="33262">
                  <c:v>9.4477800000000001E-2</c:v>
                </c:pt>
                <c:pt idx="33263">
                  <c:v>8.6881299999999995E-2</c:v>
                </c:pt>
                <c:pt idx="33264">
                  <c:v>8.7553500000000006E-2</c:v>
                </c:pt>
                <c:pt idx="33265">
                  <c:v>9.02472E-2</c:v>
                </c:pt>
                <c:pt idx="33266">
                  <c:v>9.8297399999999993E-2</c:v>
                </c:pt>
                <c:pt idx="33267">
                  <c:v>0.12820000000000001</c:v>
                </c:pt>
                <c:pt idx="33268">
                  <c:v>0.20266500000000001</c:v>
                </c:pt>
                <c:pt idx="33269">
                  <c:v>0.27436899999999997</c:v>
                </c:pt>
                <c:pt idx="33270">
                  <c:v>0.24302299999999999</c:v>
                </c:pt>
                <c:pt idx="33271">
                  <c:v>0.161388</c:v>
                </c:pt>
                <c:pt idx="33272">
                  <c:v>0.104117</c:v>
                </c:pt>
                <c:pt idx="33273">
                  <c:v>8.7490799999999994E-2</c:v>
                </c:pt>
                <c:pt idx="33274">
                  <c:v>0.146982</c:v>
                </c:pt>
                <c:pt idx="33275">
                  <c:v>0.26454100000000003</c:v>
                </c:pt>
                <c:pt idx="33276">
                  <c:v>0.33118500000000001</c:v>
                </c:pt>
                <c:pt idx="33277">
                  <c:v>0.41206700000000002</c:v>
                </c:pt>
                <c:pt idx="33278">
                  <c:v>0.17906</c:v>
                </c:pt>
                <c:pt idx="33279">
                  <c:v>0.61038999999999999</c:v>
                </c:pt>
                <c:pt idx="33280">
                  <c:v>0.177122</c:v>
                </c:pt>
                <c:pt idx="33281">
                  <c:v>0.66961099999999996</c:v>
                </c:pt>
                <c:pt idx="33282">
                  <c:v>0.13439899999999999</c:v>
                </c:pt>
                <c:pt idx="33283">
                  <c:v>0.53494600000000003</c:v>
                </c:pt>
                <c:pt idx="33284">
                  <c:v>0.113701</c:v>
                </c:pt>
                <c:pt idx="33285">
                  <c:v>0.50171299999999996</c:v>
                </c:pt>
                <c:pt idx="33286">
                  <c:v>0.111582</c:v>
                </c:pt>
                <c:pt idx="33287">
                  <c:v>0.147338</c:v>
                </c:pt>
                <c:pt idx="33288">
                  <c:v>0.206175</c:v>
                </c:pt>
                <c:pt idx="33289">
                  <c:v>0.215756</c:v>
                </c:pt>
                <c:pt idx="33290">
                  <c:v>0.18654799999999999</c:v>
                </c:pt>
                <c:pt idx="33291">
                  <c:v>0.15137500000000001</c:v>
                </c:pt>
                <c:pt idx="33292">
                  <c:v>0.101677</c:v>
                </c:pt>
                <c:pt idx="33293">
                  <c:v>6.8802299999999997E-2</c:v>
                </c:pt>
                <c:pt idx="33294">
                  <c:v>6.2554799999999994E-2</c:v>
                </c:pt>
                <c:pt idx="33295">
                  <c:v>7.2010900000000003E-2</c:v>
                </c:pt>
                <c:pt idx="33296">
                  <c:v>8.7112800000000004E-2</c:v>
                </c:pt>
                <c:pt idx="33297">
                  <c:v>0.13575599999999999</c:v>
                </c:pt>
                <c:pt idx="33298">
                  <c:v>0.22464500000000001</c:v>
                </c:pt>
                <c:pt idx="33299">
                  <c:v>0.310033</c:v>
                </c:pt>
                <c:pt idx="33300">
                  <c:v>0.349941</c:v>
                </c:pt>
                <c:pt idx="33301">
                  <c:v>0.31103199999999998</c:v>
                </c:pt>
                <c:pt idx="33302">
                  <c:v>0.22308700000000001</c:v>
                </c:pt>
                <c:pt idx="33303">
                  <c:v>0.165765</c:v>
                </c:pt>
                <c:pt idx="33304">
                  <c:v>0.17339199999999999</c:v>
                </c:pt>
                <c:pt idx="33305">
                  <c:v>0.22381899999999999</c:v>
                </c:pt>
                <c:pt idx="33306">
                  <c:v>0.225881</c:v>
                </c:pt>
                <c:pt idx="33307">
                  <c:v>0.171455</c:v>
                </c:pt>
                <c:pt idx="33308">
                  <c:v>0.14036599999999999</c:v>
                </c:pt>
                <c:pt idx="33309">
                  <c:v>0.16279399999999999</c:v>
                </c:pt>
                <c:pt idx="33310">
                  <c:v>0.24936700000000001</c:v>
                </c:pt>
                <c:pt idx="33311">
                  <c:v>0.314112</c:v>
                </c:pt>
                <c:pt idx="33312">
                  <c:v>0.309137</c:v>
                </c:pt>
                <c:pt idx="33313">
                  <c:v>0.30425799999999997</c:v>
                </c:pt>
                <c:pt idx="33314">
                  <c:v>0.26728800000000003</c:v>
                </c:pt>
                <c:pt idx="33315">
                  <c:v>0.22060099999999999</c:v>
                </c:pt>
                <c:pt idx="33316">
                  <c:v>0.218025</c:v>
                </c:pt>
                <c:pt idx="33317">
                  <c:v>0.29188599999999998</c:v>
                </c:pt>
                <c:pt idx="33318">
                  <c:v>0.41270899999999999</c:v>
                </c:pt>
                <c:pt idx="33319">
                  <c:v>0.430058</c:v>
                </c:pt>
                <c:pt idx="33320">
                  <c:v>0.29764400000000002</c:v>
                </c:pt>
                <c:pt idx="33321">
                  <c:v>0.174264</c:v>
                </c:pt>
                <c:pt idx="33322">
                  <c:v>0.122349</c:v>
                </c:pt>
                <c:pt idx="33323">
                  <c:v>0.10785599999999999</c:v>
                </c:pt>
                <c:pt idx="33324">
                  <c:v>0.121508</c:v>
                </c:pt>
                <c:pt idx="33325">
                  <c:v>0.17999899999999999</c:v>
                </c:pt>
                <c:pt idx="33326">
                  <c:v>0.238537</c:v>
                </c:pt>
                <c:pt idx="33327">
                  <c:v>0.227213</c:v>
                </c:pt>
                <c:pt idx="33328">
                  <c:v>0.20549100000000001</c:v>
                </c:pt>
                <c:pt idx="33329">
                  <c:v>0.23436399999999999</c:v>
                </c:pt>
                <c:pt idx="33330">
                  <c:v>0.27650599999999997</c:v>
                </c:pt>
                <c:pt idx="33331">
                  <c:v>0.31154500000000002</c:v>
                </c:pt>
                <c:pt idx="33332">
                  <c:v>0.37470399999999998</c:v>
                </c:pt>
                <c:pt idx="33333">
                  <c:v>0.399148</c:v>
                </c:pt>
                <c:pt idx="33334">
                  <c:v>0.33888200000000002</c:v>
                </c:pt>
                <c:pt idx="33335">
                  <c:v>0.258907</c:v>
                </c:pt>
                <c:pt idx="33336">
                  <c:v>0.191353</c:v>
                </c:pt>
                <c:pt idx="33337">
                  <c:v>0.140932</c:v>
                </c:pt>
                <c:pt idx="33338">
                  <c:v>0.104534</c:v>
                </c:pt>
                <c:pt idx="33339">
                  <c:v>0.103744</c:v>
                </c:pt>
                <c:pt idx="33340">
                  <c:v>0.11830499999999999</c:v>
                </c:pt>
                <c:pt idx="33341">
                  <c:v>0.1308</c:v>
                </c:pt>
                <c:pt idx="33342">
                  <c:v>0.137326</c:v>
                </c:pt>
                <c:pt idx="33343">
                  <c:v>0.12805900000000001</c:v>
                </c:pt>
                <c:pt idx="33344">
                  <c:v>0.10956100000000001</c:v>
                </c:pt>
                <c:pt idx="33345">
                  <c:v>0.104641</c:v>
                </c:pt>
                <c:pt idx="33346">
                  <c:v>0.107323</c:v>
                </c:pt>
                <c:pt idx="33347">
                  <c:v>0.11157599999999999</c:v>
                </c:pt>
                <c:pt idx="33348">
                  <c:v>0.103404</c:v>
                </c:pt>
                <c:pt idx="33349">
                  <c:v>0.12346</c:v>
                </c:pt>
                <c:pt idx="33350">
                  <c:v>0.19281400000000001</c:v>
                </c:pt>
                <c:pt idx="33351">
                  <c:v>0.23533799999999999</c:v>
                </c:pt>
                <c:pt idx="33352">
                  <c:v>0.19331899999999999</c:v>
                </c:pt>
                <c:pt idx="33353">
                  <c:v>0.13963800000000001</c:v>
                </c:pt>
                <c:pt idx="33354">
                  <c:v>0.136106</c:v>
                </c:pt>
                <c:pt idx="33355">
                  <c:v>0.20536199999999999</c:v>
                </c:pt>
                <c:pt idx="33356">
                  <c:v>0.31843399999999999</c:v>
                </c:pt>
                <c:pt idx="33357">
                  <c:v>0.32539800000000002</c:v>
                </c:pt>
                <c:pt idx="33358">
                  <c:v>0.214225</c:v>
                </c:pt>
                <c:pt idx="33359">
                  <c:v>0.153808</c:v>
                </c:pt>
                <c:pt idx="33360">
                  <c:v>0.16250100000000001</c:v>
                </c:pt>
                <c:pt idx="33361">
                  <c:v>0.22003200000000001</c:v>
                </c:pt>
                <c:pt idx="33362">
                  <c:v>0.25032100000000002</c:v>
                </c:pt>
                <c:pt idx="33363">
                  <c:v>0.19757</c:v>
                </c:pt>
                <c:pt idx="33364">
                  <c:v>0.119098</c:v>
                </c:pt>
                <c:pt idx="33365">
                  <c:v>7.5053300000000003E-2</c:v>
                </c:pt>
                <c:pt idx="33366">
                  <c:v>6.39763E-2</c:v>
                </c:pt>
                <c:pt idx="33367">
                  <c:v>5.92547E-2</c:v>
                </c:pt>
                <c:pt idx="33368">
                  <c:v>6.6231300000000007E-2</c:v>
                </c:pt>
                <c:pt idx="33369">
                  <c:v>7.6188099999999995E-2</c:v>
                </c:pt>
                <c:pt idx="33370">
                  <c:v>6.5739599999999995E-2</c:v>
                </c:pt>
                <c:pt idx="33371">
                  <c:v>5.5314599999999998E-2</c:v>
                </c:pt>
                <c:pt idx="33372">
                  <c:v>6.3472600000000004E-2</c:v>
                </c:pt>
                <c:pt idx="33373">
                  <c:v>7.5262300000000004E-2</c:v>
                </c:pt>
                <c:pt idx="33374">
                  <c:v>8.5859900000000003E-2</c:v>
                </c:pt>
                <c:pt idx="33375">
                  <c:v>8.5453100000000004E-2</c:v>
                </c:pt>
                <c:pt idx="33376">
                  <c:v>7.3120900000000003E-2</c:v>
                </c:pt>
                <c:pt idx="33377">
                  <c:v>6.2399999999999997E-2</c:v>
                </c:pt>
                <c:pt idx="33378">
                  <c:v>6.2474399999999999E-2</c:v>
                </c:pt>
                <c:pt idx="33379">
                  <c:v>0.108908</c:v>
                </c:pt>
                <c:pt idx="33380">
                  <c:v>0.232099</c:v>
                </c:pt>
                <c:pt idx="33381">
                  <c:v>0.33033000000000001</c:v>
                </c:pt>
                <c:pt idx="33382">
                  <c:v>0.271177</c:v>
                </c:pt>
                <c:pt idx="33383">
                  <c:v>0.17572699999999999</c:v>
                </c:pt>
                <c:pt idx="33384">
                  <c:v>0.124086</c:v>
                </c:pt>
                <c:pt idx="33385">
                  <c:v>9.9979799999999994E-2</c:v>
                </c:pt>
                <c:pt idx="33386">
                  <c:v>8.6857599999999993E-2</c:v>
                </c:pt>
                <c:pt idx="33387">
                  <c:v>0.102127</c:v>
                </c:pt>
                <c:pt idx="33388">
                  <c:v>0.15065500000000001</c:v>
                </c:pt>
                <c:pt idx="33389">
                  <c:v>0.18735299999999999</c:v>
                </c:pt>
                <c:pt idx="33390">
                  <c:v>0.21720700000000001</c:v>
                </c:pt>
                <c:pt idx="33391">
                  <c:v>0.26557500000000001</c:v>
                </c:pt>
                <c:pt idx="33392">
                  <c:v>0.24884600000000001</c:v>
                </c:pt>
                <c:pt idx="33393">
                  <c:v>0.18127399999999999</c:v>
                </c:pt>
                <c:pt idx="33394">
                  <c:v>0.141184</c:v>
                </c:pt>
                <c:pt idx="33395">
                  <c:v>0.122159</c:v>
                </c:pt>
                <c:pt idx="33396">
                  <c:v>0.123075</c:v>
                </c:pt>
                <c:pt idx="33397">
                  <c:v>0.15621599999999999</c:v>
                </c:pt>
                <c:pt idx="33398">
                  <c:v>0.22239999999999999</c:v>
                </c:pt>
                <c:pt idx="33399">
                  <c:v>0.26604299999999997</c:v>
                </c:pt>
                <c:pt idx="33400">
                  <c:v>0.26429200000000003</c:v>
                </c:pt>
                <c:pt idx="33401">
                  <c:v>0.34111799999999998</c:v>
                </c:pt>
                <c:pt idx="33402">
                  <c:v>0.44900299999999999</c:v>
                </c:pt>
                <c:pt idx="33403">
                  <c:v>0.481435</c:v>
                </c:pt>
                <c:pt idx="33404">
                  <c:v>0.450874</c:v>
                </c:pt>
                <c:pt idx="33405">
                  <c:v>0.33205200000000001</c:v>
                </c:pt>
                <c:pt idx="33406">
                  <c:v>0.20752200000000001</c:v>
                </c:pt>
                <c:pt idx="33407">
                  <c:v>0.15396499999999999</c:v>
                </c:pt>
                <c:pt idx="33408">
                  <c:v>0.15508</c:v>
                </c:pt>
                <c:pt idx="33409">
                  <c:v>0.19922599999999999</c:v>
                </c:pt>
                <c:pt idx="33410">
                  <c:v>0.288381</c:v>
                </c:pt>
                <c:pt idx="33411">
                  <c:v>0.44222600000000001</c:v>
                </c:pt>
                <c:pt idx="33412">
                  <c:v>0.57844499999999999</c:v>
                </c:pt>
                <c:pt idx="33413">
                  <c:v>0.49315500000000001</c:v>
                </c:pt>
                <c:pt idx="33414">
                  <c:v>0.30288399999999999</c:v>
                </c:pt>
                <c:pt idx="33415">
                  <c:v>0.194274</c:v>
                </c:pt>
                <c:pt idx="33416">
                  <c:v>0.147011</c:v>
                </c:pt>
                <c:pt idx="33417">
                  <c:v>0.13924500000000001</c:v>
                </c:pt>
                <c:pt idx="33418">
                  <c:v>0.19432199999999999</c:v>
                </c:pt>
                <c:pt idx="33419">
                  <c:v>0.31034</c:v>
                </c:pt>
                <c:pt idx="33420">
                  <c:v>0.36952400000000002</c:v>
                </c:pt>
                <c:pt idx="33421">
                  <c:v>0.30311300000000002</c:v>
                </c:pt>
                <c:pt idx="33422">
                  <c:v>0.229188</c:v>
                </c:pt>
                <c:pt idx="33423">
                  <c:v>0.17022899999999999</c:v>
                </c:pt>
                <c:pt idx="33424">
                  <c:v>0.145005</c:v>
                </c:pt>
                <c:pt idx="33425">
                  <c:v>0.184974</c:v>
                </c:pt>
                <c:pt idx="33426">
                  <c:v>0.30377599999999999</c:v>
                </c:pt>
                <c:pt idx="33427">
                  <c:v>0.44873000000000002</c:v>
                </c:pt>
                <c:pt idx="33428">
                  <c:v>0.55285399999999996</c:v>
                </c:pt>
                <c:pt idx="33429">
                  <c:v>0.56853500000000001</c:v>
                </c:pt>
                <c:pt idx="33430">
                  <c:v>0.49748999999999999</c:v>
                </c:pt>
                <c:pt idx="33431">
                  <c:v>0.35720299999999999</c:v>
                </c:pt>
                <c:pt idx="33432">
                  <c:v>0.217053</c:v>
                </c:pt>
                <c:pt idx="33433">
                  <c:v>0.13430700000000001</c:v>
                </c:pt>
                <c:pt idx="33434">
                  <c:v>0.106892</c:v>
                </c:pt>
                <c:pt idx="33435">
                  <c:v>0.10609</c:v>
                </c:pt>
                <c:pt idx="33436">
                  <c:v>0.12442400000000001</c:v>
                </c:pt>
                <c:pt idx="33437">
                  <c:v>0.17092299999999999</c:v>
                </c:pt>
                <c:pt idx="33438">
                  <c:v>0.21611900000000001</c:v>
                </c:pt>
                <c:pt idx="33439">
                  <c:v>0.213365</c:v>
                </c:pt>
                <c:pt idx="33440">
                  <c:v>0.18817999999999999</c:v>
                </c:pt>
                <c:pt idx="33441">
                  <c:v>0.177675</c:v>
                </c:pt>
                <c:pt idx="33442">
                  <c:v>0.195801</c:v>
                </c:pt>
                <c:pt idx="33443">
                  <c:v>0.25362800000000002</c:v>
                </c:pt>
                <c:pt idx="33444">
                  <c:v>0.28452300000000003</c:v>
                </c:pt>
                <c:pt idx="33445">
                  <c:v>0.277866</c:v>
                </c:pt>
                <c:pt idx="33446">
                  <c:v>0.34686800000000001</c:v>
                </c:pt>
                <c:pt idx="33447">
                  <c:v>0.45688800000000002</c:v>
                </c:pt>
                <c:pt idx="33448">
                  <c:v>0.45224399999999998</c:v>
                </c:pt>
                <c:pt idx="33449">
                  <c:v>0.42596800000000001</c:v>
                </c:pt>
                <c:pt idx="33450">
                  <c:v>0.473663</c:v>
                </c:pt>
                <c:pt idx="33451">
                  <c:v>0.46320499999999998</c:v>
                </c:pt>
                <c:pt idx="33452">
                  <c:v>0.376975</c:v>
                </c:pt>
                <c:pt idx="33453">
                  <c:v>0.29507899999999998</c:v>
                </c:pt>
                <c:pt idx="33454">
                  <c:v>0.24037</c:v>
                </c:pt>
                <c:pt idx="33455">
                  <c:v>0.20790700000000001</c:v>
                </c:pt>
                <c:pt idx="33456">
                  <c:v>0.210784</c:v>
                </c:pt>
                <c:pt idx="33457">
                  <c:v>0.21183299999999999</c:v>
                </c:pt>
                <c:pt idx="33458">
                  <c:v>0.19140099999999999</c:v>
                </c:pt>
                <c:pt idx="33459">
                  <c:v>0.16913300000000001</c:v>
                </c:pt>
                <c:pt idx="33460">
                  <c:v>0.19852800000000001</c:v>
                </c:pt>
                <c:pt idx="33461">
                  <c:v>0.22020300000000001</c:v>
                </c:pt>
                <c:pt idx="33462">
                  <c:v>0.16800799999999999</c:v>
                </c:pt>
                <c:pt idx="33463">
                  <c:v>0.110831</c:v>
                </c:pt>
                <c:pt idx="33464">
                  <c:v>0.10813</c:v>
                </c:pt>
                <c:pt idx="33465">
                  <c:v>0.178536</c:v>
                </c:pt>
                <c:pt idx="33466">
                  <c:v>0.30125000000000002</c:v>
                </c:pt>
                <c:pt idx="33467">
                  <c:v>0.35302600000000001</c:v>
                </c:pt>
                <c:pt idx="33468">
                  <c:v>0.28439900000000001</c:v>
                </c:pt>
                <c:pt idx="33469">
                  <c:v>0.243754</c:v>
                </c:pt>
                <c:pt idx="33470">
                  <c:v>0.29349399999999998</c:v>
                </c:pt>
                <c:pt idx="33471">
                  <c:v>0.370004</c:v>
                </c:pt>
                <c:pt idx="33472">
                  <c:v>0.39469700000000002</c:v>
                </c:pt>
                <c:pt idx="33473">
                  <c:v>0.40665000000000001</c:v>
                </c:pt>
                <c:pt idx="33474">
                  <c:v>0.49739299999999997</c:v>
                </c:pt>
                <c:pt idx="33475">
                  <c:v>0.75941499999999995</c:v>
                </c:pt>
                <c:pt idx="33476">
                  <c:v>1.0549500000000001</c:v>
                </c:pt>
                <c:pt idx="33477">
                  <c:v>0.93779100000000004</c:v>
                </c:pt>
                <c:pt idx="33478">
                  <c:v>0.54667100000000002</c:v>
                </c:pt>
                <c:pt idx="33479">
                  <c:v>0.37684600000000001</c:v>
                </c:pt>
                <c:pt idx="33480">
                  <c:v>0.33585700000000002</c:v>
                </c:pt>
                <c:pt idx="33481">
                  <c:v>0.25728299999999998</c:v>
                </c:pt>
                <c:pt idx="33482">
                  <c:v>0.174485</c:v>
                </c:pt>
                <c:pt idx="33483">
                  <c:v>0.13072</c:v>
                </c:pt>
                <c:pt idx="33484">
                  <c:v>0.10009700000000001</c:v>
                </c:pt>
                <c:pt idx="33485">
                  <c:v>7.9205499999999998E-2</c:v>
                </c:pt>
                <c:pt idx="33486">
                  <c:v>6.6786100000000001E-2</c:v>
                </c:pt>
                <c:pt idx="33487">
                  <c:v>6.4807500000000004E-2</c:v>
                </c:pt>
                <c:pt idx="33488">
                  <c:v>8.2069900000000001E-2</c:v>
                </c:pt>
                <c:pt idx="33489">
                  <c:v>0.121285</c:v>
                </c:pt>
                <c:pt idx="33490">
                  <c:v>0.13834199999999999</c:v>
                </c:pt>
                <c:pt idx="33491">
                  <c:v>0.10523</c:v>
                </c:pt>
                <c:pt idx="33492">
                  <c:v>7.8736299999999995E-2</c:v>
                </c:pt>
                <c:pt idx="33493">
                  <c:v>6.9083900000000004E-2</c:v>
                </c:pt>
                <c:pt idx="33494">
                  <c:v>6.3418600000000006E-2</c:v>
                </c:pt>
                <c:pt idx="33495">
                  <c:v>7.8898399999999994E-2</c:v>
                </c:pt>
                <c:pt idx="33496">
                  <c:v>0.13878499999999999</c:v>
                </c:pt>
                <c:pt idx="33497">
                  <c:v>0.21717900000000001</c:v>
                </c:pt>
                <c:pt idx="33498">
                  <c:v>0.23643800000000001</c:v>
                </c:pt>
                <c:pt idx="33499">
                  <c:v>0.207513</c:v>
                </c:pt>
                <c:pt idx="33500">
                  <c:v>0.200431</c:v>
                </c:pt>
                <c:pt idx="33501">
                  <c:v>0.19931299999999999</c:v>
                </c:pt>
                <c:pt idx="33502">
                  <c:v>0.208699</c:v>
                </c:pt>
                <c:pt idx="33503">
                  <c:v>0.198882</c:v>
                </c:pt>
                <c:pt idx="33504">
                  <c:v>0.178118</c:v>
                </c:pt>
                <c:pt idx="33505">
                  <c:v>0.19594600000000001</c:v>
                </c:pt>
                <c:pt idx="33506">
                  <c:v>0.21781200000000001</c:v>
                </c:pt>
                <c:pt idx="33507">
                  <c:v>0.22914999999999999</c:v>
                </c:pt>
                <c:pt idx="33508">
                  <c:v>0.27187600000000001</c:v>
                </c:pt>
                <c:pt idx="33509">
                  <c:v>0.29998799999999998</c:v>
                </c:pt>
                <c:pt idx="33510">
                  <c:v>0.26990999999999998</c:v>
                </c:pt>
                <c:pt idx="33511">
                  <c:v>0.217528</c:v>
                </c:pt>
                <c:pt idx="33512">
                  <c:v>0.17150099999999999</c:v>
                </c:pt>
                <c:pt idx="33513">
                  <c:v>0.16422500000000001</c:v>
                </c:pt>
                <c:pt idx="33514">
                  <c:v>0.187193</c:v>
                </c:pt>
                <c:pt idx="33515">
                  <c:v>0.19401599999999999</c:v>
                </c:pt>
                <c:pt idx="33516">
                  <c:v>0.167382</c:v>
                </c:pt>
                <c:pt idx="33517">
                  <c:v>0.15506700000000001</c:v>
                </c:pt>
                <c:pt idx="33518">
                  <c:v>0.19622100000000001</c:v>
                </c:pt>
                <c:pt idx="33519">
                  <c:v>0.31024800000000002</c:v>
                </c:pt>
                <c:pt idx="33520">
                  <c:v>0.45612999999999998</c:v>
                </c:pt>
                <c:pt idx="33521">
                  <c:v>0.55124499999999999</c:v>
                </c:pt>
                <c:pt idx="33522">
                  <c:v>0.52357100000000001</c:v>
                </c:pt>
                <c:pt idx="33523">
                  <c:v>0.37137199999999998</c:v>
                </c:pt>
                <c:pt idx="33524">
                  <c:v>0.28715800000000002</c:v>
                </c:pt>
                <c:pt idx="33525">
                  <c:v>0.31411699999999998</c:v>
                </c:pt>
                <c:pt idx="33526">
                  <c:v>0.33011800000000002</c:v>
                </c:pt>
                <c:pt idx="33527">
                  <c:v>0.27159299999999997</c:v>
                </c:pt>
                <c:pt idx="33528">
                  <c:v>0.19497</c:v>
                </c:pt>
                <c:pt idx="33529">
                  <c:v>0.149308</c:v>
                </c:pt>
                <c:pt idx="33530">
                  <c:v>0.166935</c:v>
                </c:pt>
                <c:pt idx="33531">
                  <c:v>0.25015300000000001</c:v>
                </c:pt>
                <c:pt idx="33532">
                  <c:v>0.34368100000000001</c:v>
                </c:pt>
                <c:pt idx="33533">
                  <c:v>0.36075800000000002</c:v>
                </c:pt>
                <c:pt idx="33534">
                  <c:v>0.27211000000000002</c:v>
                </c:pt>
                <c:pt idx="33535">
                  <c:v>0.19334799999999999</c:v>
                </c:pt>
                <c:pt idx="33536">
                  <c:v>0.190855</c:v>
                </c:pt>
                <c:pt idx="33537">
                  <c:v>0.25560899999999998</c:v>
                </c:pt>
                <c:pt idx="33538">
                  <c:v>0.27556799999999998</c:v>
                </c:pt>
                <c:pt idx="33539">
                  <c:v>0.20155699999999999</c:v>
                </c:pt>
                <c:pt idx="33540">
                  <c:v>0.14011599999999999</c:v>
                </c:pt>
                <c:pt idx="33541">
                  <c:v>0.115816</c:v>
                </c:pt>
                <c:pt idx="33542">
                  <c:v>0.129554</c:v>
                </c:pt>
                <c:pt idx="33543">
                  <c:v>0.18209900000000001</c:v>
                </c:pt>
                <c:pt idx="33544">
                  <c:v>0.20997199999999999</c:v>
                </c:pt>
                <c:pt idx="33545">
                  <c:v>0.20022899999999999</c:v>
                </c:pt>
                <c:pt idx="33546">
                  <c:v>0.254604</c:v>
                </c:pt>
                <c:pt idx="33547">
                  <c:v>0.37351800000000002</c:v>
                </c:pt>
                <c:pt idx="33548">
                  <c:v>0.52152100000000001</c:v>
                </c:pt>
                <c:pt idx="33549">
                  <c:v>0.62252200000000002</c:v>
                </c:pt>
                <c:pt idx="33550">
                  <c:v>0.53942699999999999</c:v>
                </c:pt>
                <c:pt idx="33551">
                  <c:v>0.37380000000000002</c:v>
                </c:pt>
                <c:pt idx="33552">
                  <c:v>0.32671299999999998</c:v>
                </c:pt>
                <c:pt idx="33553">
                  <c:v>0.34613300000000002</c:v>
                </c:pt>
                <c:pt idx="33554">
                  <c:v>0.324376</c:v>
                </c:pt>
                <c:pt idx="33555">
                  <c:v>0.26738800000000001</c:v>
                </c:pt>
                <c:pt idx="33556">
                  <c:v>0.24420600000000001</c:v>
                </c:pt>
                <c:pt idx="33557">
                  <c:v>0.25980399999999998</c:v>
                </c:pt>
                <c:pt idx="33558">
                  <c:v>0.242865</c:v>
                </c:pt>
                <c:pt idx="33559">
                  <c:v>0.178589</c:v>
                </c:pt>
                <c:pt idx="33560">
                  <c:v>0.123151</c:v>
                </c:pt>
                <c:pt idx="33561">
                  <c:v>9.3650600000000001E-2</c:v>
                </c:pt>
                <c:pt idx="33562">
                  <c:v>8.3415400000000001E-2</c:v>
                </c:pt>
                <c:pt idx="33563">
                  <c:v>8.5645200000000005E-2</c:v>
                </c:pt>
                <c:pt idx="33564">
                  <c:v>9.3103099999999994E-2</c:v>
                </c:pt>
                <c:pt idx="33565">
                  <c:v>0.10112599999999999</c:v>
                </c:pt>
                <c:pt idx="33566">
                  <c:v>0.12872500000000001</c:v>
                </c:pt>
                <c:pt idx="33567">
                  <c:v>0.21596299999999999</c:v>
                </c:pt>
                <c:pt idx="33568">
                  <c:v>0.35512199999999999</c:v>
                </c:pt>
                <c:pt idx="33569">
                  <c:v>0.46008500000000002</c:v>
                </c:pt>
                <c:pt idx="33570">
                  <c:v>0.46298800000000001</c:v>
                </c:pt>
                <c:pt idx="33571">
                  <c:v>0.40923700000000002</c:v>
                </c:pt>
                <c:pt idx="33572">
                  <c:v>0.34577999999999998</c:v>
                </c:pt>
                <c:pt idx="33573">
                  <c:v>0.24223600000000001</c:v>
                </c:pt>
                <c:pt idx="33574">
                  <c:v>0.184117</c:v>
                </c:pt>
                <c:pt idx="33575">
                  <c:v>0.23334299999999999</c:v>
                </c:pt>
                <c:pt idx="33576">
                  <c:v>0.34336699999999998</c:v>
                </c:pt>
                <c:pt idx="33577">
                  <c:v>0.37183500000000003</c:v>
                </c:pt>
                <c:pt idx="33578">
                  <c:v>0.30371399999999998</c:v>
                </c:pt>
                <c:pt idx="33579">
                  <c:v>0.24035999999999999</c:v>
                </c:pt>
                <c:pt idx="33580">
                  <c:v>0.184031</c:v>
                </c:pt>
                <c:pt idx="33581">
                  <c:v>0.15488499999999999</c:v>
                </c:pt>
                <c:pt idx="33582">
                  <c:v>0.15393000000000001</c:v>
                </c:pt>
                <c:pt idx="33583">
                  <c:v>0.163106</c:v>
                </c:pt>
                <c:pt idx="33584">
                  <c:v>0.19093399999999999</c:v>
                </c:pt>
                <c:pt idx="33585">
                  <c:v>0.204014</c:v>
                </c:pt>
                <c:pt idx="33586">
                  <c:v>0.18882199999999999</c:v>
                </c:pt>
                <c:pt idx="33587">
                  <c:v>0.21181700000000001</c:v>
                </c:pt>
                <c:pt idx="33588">
                  <c:v>0.299514</c:v>
                </c:pt>
                <c:pt idx="33589">
                  <c:v>0.42430200000000001</c:v>
                </c:pt>
                <c:pt idx="33590">
                  <c:v>0.51192199999999999</c:v>
                </c:pt>
                <c:pt idx="33591">
                  <c:v>0.448959</c:v>
                </c:pt>
                <c:pt idx="33592">
                  <c:v>0.32528200000000002</c:v>
                </c:pt>
                <c:pt idx="33593">
                  <c:v>0.268092</c:v>
                </c:pt>
                <c:pt idx="33594">
                  <c:v>0.26204499999999997</c:v>
                </c:pt>
                <c:pt idx="33595">
                  <c:v>0.24558199999999999</c:v>
                </c:pt>
                <c:pt idx="33596">
                  <c:v>0.21689700000000001</c:v>
                </c:pt>
                <c:pt idx="33597">
                  <c:v>0.193824</c:v>
                </c:pt>
                <c:pt idx="33598">
                  <c:v>0.151758</c:v>
                </c:pt>
                <c:pt idx="33599">
                  <c:v>0.12920200000000001</c:v>
                </c:pt>
                <c:pt idx="33600">
                  <c:v>0.123917</c:v>
                </c:pt>
                <c:pt idx="33601">
                  <c:v>0.11454400000000001</c:v>
                </c:pt>
                <c:pt idx="33602">
                  <c:v>0.13078200000000001</c:v>
                </c:pt>
                <c:pt idx="33603">
                  <c:v>0.193303</c:v>
                </c:pt>
                <c:pt idx="33604">
                  <c:v>0.22794200000000001</c:v>
                </c:pt>
                <c:pt idx="33605">
                  <c:v>0.17399800000000001</c:v>
                </c:pt>
                <c:pt idx="33606">
                  <c:v>0.113833</c:v>
                </c:pt>
                <c:pt idx="33607">
                  <c:v>0.10852199999999999</c:v>
                </c:pt>
                <c:pt idx="33608">
                  <c:v>0.19489000000000001</c:v>
                </c:pt>
                <c:pt idx="33609">
                  <c:v>0.35439100000000001</c:v>
                </c:pt>
                <c:pt idx="33610">
                  <c:v>0.42251100000000003</c:v>
                </c:pt>
                <c:pt idx="33611">
                  <c:v>0.31301299999999999</c:v>
                </c:pt>
                <c:pt idx="33612">
                  <c:v>0.21342</c:v>
                </c:pt>
                <c:pt idx="33613">
                  <c:v>0.22708900000000001</c:v>
                </c:pt>
                <c:pt idx="33614">
                  <c:v>0.40892600000000001</c:v>
                </c:pt>
                <c:pt idx="33615">
                  <c:v>0.69833900000000004</c:v>
                </c:pt>
                <c:pt idx="33616">
                  <c:v>0.80931399999999998</c:v>
                </c:pt>
                <c:pt idx="33617">
                  <c:v>0.64317299999999999</c:v>
                </c:pt>
                <c:pt idx="33618">
                  <c:v>0.508633</c:v>
                </c:pt>
                <c:pt idx="33619">
                  <c:v>0.61722999999999995</c:v>
                </c:pt>
                <c:pt idx="33620">
                  <c:v>0.81696899999999995</c:v>
                </c:pt>
                <c:pt idx="33621">
                  <c:v>0.75682799999999995</c:v>
                </c:pt>
                <c:pt idx="33622">
                  <c:v>0.48700900000000003</c:v>
                </c:pt>
                <c:pt idx="33623">
                  <c:v>0.31805299999999997</c:v>
                </c:pt>
                <c:pt idx="33624">
                  <c:v>0.27068799999999998</c:v>
                </c:pt>
                <c:pt idx="33625">
                  <c:v>0.23578399999999999</c:v>
                </c:pt>
                <c:pt idx="33626">
                  <c:v>0.171657</c:v>
                </c:pt>
                <c:pt idx="33627">
                  <c:v>0.12116</c:v>
                </c:pt>
                <c:pt idx="33628">
                  <c:v>0.11573</c:v>
                </c:pt>
                <c:pt idx="33629">
                  <c:v>0.163659</c:v>
                </c:pt>
                <c:pt idx="33630">
                  <c:v>0.21750800000000001</c:v>
                </c:pt>
                <c:pt idx="33631">
                  <c:v>0.196406</c:v>
                </c:pt>
                <c:pt idx="33632">
                  <c:v>0.12990299999999999</c:v>
                </c:pt>
                <c:pt idx="33633">
                  <c:v>0.102628</c:v>
                </c:pt>
                <c:pt idx="33634">
                  <c:v>0.118779</c:v>
                </c:pt>
                <c:pt idx="33635">
                  <c:v>0.16591</c:v>
                </c:pt>
                <c:pt idx="33636">
                  <c:v>0.24401300000000001</c:v>
                </c:pt>
                <c:pt idx="33637">
                  <c:v>0.34310099999999999</c:v>
                </c:pt>
                <c:pt idx="33638">
                  <c:v>0.45697399999999999</c:v>
                </c:pt>
                <c:pt idx="33639">
                  <c:v>0.572828</c:v>
                </c:pt>
                <c:pt idx="33640">
                  <c:v>0.70221900000000004</c:v>
                </c:pt>
                <c:pt idx="33641">
                  <c:v>0.80098800000000003</c:v>
                </c:pt>
                <c:pt idx="33642">
                  <c:v>0.70379800000000003</c:v>
                </c:pt>
                <c:pt idx="33643">
                  <c:v>0.46325699999999997</c:v>
                </c:pt>
                <c:pt idx="33644">
                  <c:v>0.30352299999999999</c:v>
                </c:pt>
                <c:pt idx="33645">
                  <c:v>0.26173999999999997</c:v>
                </c:pt>
                <c:pt idx="33646">
                  <c:v>0.24841199999999999</c:v>
                </c:pt>
                <c:pt idx="33647">
                  <c:v>0.224219</c:v>
                </c:pt>
                <c:pt idx="33648">
                  <c:v>0.241984</c:v>
                </c:pt>
                <c:pt idx="33649">
                  <c:v>0.27311000000000002</c:v>
                </c:pt>
                <c:pt idx="33650">
                  <c:v>0.23706199999999999</c:v>
                </c:pt>
                <c:pt idx="33651">
                  <c:v>0.166849</c:v>
                </c:pt>
                <c:pt idx="33652">
                  <c:v>0.130496</c:v>
                </c:pt>
                <c:pt idx="33653">
                  <c:v>0.13366700000000001</c:v>
                </c:pt>
                <c:pt idx="33654">
                  <c:v>0.15918299999999999</c:v>
                </c:pt>
                <c:pt idx="33655">
                  <c:v>0.16322200000000001</c:v>
                </c:pt>
                <c:pt idx="33656">
                  <c:v>0.155949</c:v>
                </c:pt>
                <c:pt idx="33657">
                  <c:v>0.22366</c:v>
                </c:pt>
                <c:pt idx="33658">
                  <c:v>0.435645</c:v>
                </c:pt>
                <c:pt idx="33659">
                  <c:v>0.65502499999999997</c:v>
                </c:pt>
                <c:pt idx="33660">
                  <c:v>0.605985</c:v>
                </c:pt>
                <c:pt idx="33661">
                  <c:v>0.39008500000000002</c:v>
                </c:pt>
                <c:pt idx="33662">
                  <c:v>0.29710900000000001</c:v>
                </c:pt>
                <c:pt idx="33663">
                  <c:v>0.28761999999999999</c:v>
                </c:pt>
                <c:pt idx="33664">
                  <c:v>0.26321699999999998</c:v>
                </c:pt>
                <c:pt idx="33665">
                  <c:v>0.26601399999999997</c:v>
                </c:pt>
                <c:pt idx="33666">
                  <c:v>0.34467599999999998</c:v>
                </c:pt>
                <c:pt idx="33667">
                  <c:v>0.36686299999999999</c:v>
                </c:pt>
                <c:pt idx="33668">
                  <c:v>0.272009</c:v>
                </c:pt>
                <c:pt idx="33669">
                  <c:v>0.20902699999999999</c:v>
                </c:pt>
                <c:pt idx="33670">
                  <c:v>0.20044600000000001</c:v>
                </c:pt>
                <c:pt idx="33671">
                  <c:v>0.207095</c:v>
                </c:pt>
                <c:pt idx="33672">
                  <c:v>0.22931499999999999</c:v>
                </c:pt>
                <c:pt idx="33673">
                  <c:v>0.28537499999999999</c:v>
                </c:pt>
                <c:pt idx="33674">
                  <c:v>0.32483899999999999</c:v>
                </c:pt>
                <c:pt idx="33675">
                  <c:v>0.26825100000000002</c:v>
                </c:pt>
                <c:pt idx="33676">
                  <c:v>0.191998</c:v>
                </c:pt>
                <c:pt idx="33677">
                  <c:v>0.1918</c:v>
                </c:pt>
                <c:pt idx="33678">
                  <c:v>0.28411599999999998</c:v>
                </c:pt>
                <c:pt idx="33679">
                  <c:v>0.36951499999999998</c:v>
                </c:pt>
                <c:pt idx="33680">
                  <c:v>0.32363599999999998</c:v>
                </c:pt>
                <c:pt idx="33681">
                  <c:v>0.22099099999999999</c:v>
                </c:pt>
                <c:pt idx="33682">
                  <c:v>0.16401199999999999</c:v>
                </c:pt>
                <c:pt idx="33683">
                  <c:v>0.165851</c:v>
                </c:pt>
                <c:pt idx="33684">
                  <c:v>0.18973899999999999</c:v>
                </c:pt>
                <c:pt idx="33685">
                  <c:v>0.21993199999999999</c:v>
                </c:pt>
                <c:pt idx="33686">
                  <c:v>0.25633400000000001</c:v>
                </c:pt>
                <c:pt idx="33687">
                  <c:v>0.242067</c:v>
                </c:pt>
                <c:pt idx="33688">
                  <c:v>0.173818</c:v>
                </c:pt>
                <c:pt idx="33689">
                  <c:v>0.14074500000000001</c:v>
                </c:pt>
                <c:pt idx="33690">
                  <c:v>0.175173</c:v>
                </c:pt>
                <c:pt idx="33691">
                  <c:v>0.261903</c:v>
                </c:pt>
                <c:pt idx="33692">
                  <c:v>0.36676399999999998</c:v>
                </c:pt>
                <c:pt idx="33693">
                  <c:v>0.47284900000000002</c:v>
                </c:pt>
                <c:pt idx="33694">
                  <c:v>0.60258299999999998</c:v>
                </c:pt>
                <c:pt idx="33695">
                  <c:v>0.75723200000000002</c:v>
                </c:pt>
                <c:pt idx="33696">
                  <c:v>0.81425400000000003</c:v>
                </c:pt>
                <c:pt idx="33697">
                  <c:v>0.710144</c:v>
                </c:pt>
                <c:pt idx="33698">
                  <c:v>0.46298899999999998</c:v>
                </c:pt>
                <c:pt idx="33699">
                  <c:v>0.334034</c:v>
                </c:pt>
                <c:pt idx="33700">
                  <c:v>0.35258699999999998</c:v>
                </c:pt>
                <c:pt idx="33701">
                  <c:v>0.38708199999999998</c:v>
                </c:pt>
                <c:pt idx="33702">
                  <c:v>0.35134599999999999</c:v>
                </c:pt>
                <c:pt idx="33703">
                  <c:v>0.28174900000000003</c:v>
                </c:pt>
                <c:pt idx="33704">
                  <c:v>0.21398400000000001</c:v>
                </c:pt>
                <c:pt idx="33705">
                  <c:v>0.176231</c:v>
                </c:pt>
                <c:pt idx="33706">
                  <c:v>0.15621099999999999</c:v>
                </c:pt>
                <c:pt idx="33707">
                  <c:v>0.14314399999999999</c:v>
                </c:pt>
                <c:pt idx="33708">
                  <c:v>0.127441</c:v>
                </c:pt>
                <c:pt idx="33709">
                  <c:v>0.14150699999999999</c:v>
                </c:pt>
                <c:pt idx="33710">
                  <c:v>0.194437</c:v>
                </c:pt>
                <c:pt idx="33711">
                  <c:v>0.23102400000000001</c:v>
                </c:pt>
                <c:pt idx="33712">
                  <c:v>0.21831300000000001</c:v>
                </c:pt>
                <c:pt idx="33713">
                  <c:v>0.217029</c:v>
                </c:pt>
                <c:pt idx="33714">
                  <c:v>0.296599</c:v>
                </c:pt>
                <c:pt idx="33715">
                  <c:v>0.40861399999999998</c:v>
                </c:pt>
                <c:pt idx="33716">
                  <c:v>0.425564</c:v>
                </c:pt>
                <c:pt idx="33717">
                  <c:v>0.43795499999999998</c:v>
                </c:pt>
                <c:pt idx="33718">
                  <c:v>0.61726700000000001</c:v>
                </c:pt>
                <c:pt idx="33719">
                  <c:v>0.73565700000000001</c:v>
                </c:pt>
                <c:pt idx="33720">
                  <c:v>0.61377999999999999</c:v>
                </c:pt>
                <c:pt idx="33721">
                  <c:v>0.485763</c:v>
                </c:pt>
                <c:pt idx="33722">
                  <c:v>0.43212200000000001</c:v>
                </c:pt>
                <c:pt idx="33723">
                  <c:v>0.43384200000000001</c:v>
                </c:pt>
                <c:pt idx="33724">
                  <c:v>0.41434500000000002</c:v>
                </c:pt>
                <c:pt idx="33725">
                  <c:v>0.394598</c:v>
                </c:pt>
                <c:pt idx="33726">
                  <c:v>0.377191</c:v>
                </c:pt>
                <c:pt idx="33727">
                  <c:v>0.297294</c:v>
                </c:pt>
                <c:pt idx="33728">
                  <c:v>0.20800399999999999</c:v>
                </c:pt>
                <c:pt idx="33729">
                  <c:v>0.155166</c:v>
                </c:pt>
                <c:pt idx="33730">
                  <c:v>0.128417</c:v>
                </c:pt>
                <c:pt idx="33731">
                  <c:v>0.120979</c:v>
                </c:pt>
                <c:pt idx="33732">
                  <c:v>0.12987199999999999</c:v>
                </c:pt>
                <c:pt idx="33733">
                  <c:v>0.14208299999999999</c:v>
                </c:pt>
                <c:pt idx="33734">
                  <c:v>0.16062899999999999</c:v>
                </c:pt>
                <c:pt idx="33735">
                  <c:v>0.21742900000000001</c:v>
                </c:pt>
                <c:pt idx="33736">
                  <c:v>0.325291</c:v>
                </c:pt>
                <c:pt idx="33737">
                  <c:v>0.39963199999999999</c:v>
                </c:pt>
                <c:pt idx="33738">
                  <c:v>0.37356800000000001</c:v>
                </c:pt>
                <c:pt idx="33739">
                  <c:v>0.32567099999999999</c:v>
                </c:pt>
                <c:pt idx="33740">
                  <c:v>0.28067500000000001</c:v>
                </c:pt>
                <c:pt idx="33741">
                  <c:v>0.218968</c:v>
                </c:pt>
                <c:pt idx="33742">
                  <c:v>0.21675700000000001</c:v>
                </c:pt>
                <c:pt idx="33743">
                  <c:v>0.28198699999999999</c:v>
                </c:pt>
                <c:pt idx="33744">
                  <c:v>0.36630200000000002</c:v>
                </c:pt>
                <c:pt idx="33745">
                  <c:v>0.37989200000000001</c:v>
                </c:pt>
                <c:pt idx="33746">
                  <c:v>0.32361899999999999</c:v>
                </c:pt>
                <c:pt idx="33747">
                  <c:v>0.26562200000000002</c:v>
                </c:pt>
                <c:pt idx="33748">
                  <c:v>0.24462700000000001</c:v>
                </c:pt>
                <c:pt idx="33749">
                  <c:v>0.22851199999999999</c:v>
                </c:pt>
                <c:pt idx="33750">
                  <c:v>0.19512399999999999</c:v>
                </c:pt>
                <c:pt idx="33751">
                  <c:v>0.14332900000000001</c:v>
                </c:pt>
                <c:pt idx="33752">
                  <c:v>0.114316</c:v>
                </c:pt>
                <c:pt idx="33753">
                  <c:v>0.11006199999999999</c:v>
                </c:pt>
                <c:pt idx="33754">
                  <c:v>0.13939099999999999</c:v>
                </c:pt>
                <c:pt idx="33755">
                  <c:v>0.21337900000000001</c:v>
                </c:pt>
                <c:pt idx="33756">
                  <c:v>0.31584200000000001</c:v>
                </c:pt>
                <c:pt idx="33757">
                  <c:v>0.34537099999999998</c:v>
                </c:pt>
                <c:pt idx="33758">
                  <c:v>0.26400699999999999</c:v>
                </c:pt>
                <c:pt idx="33759">
                  <c:v>0.24706900000000001</c:v>
                </c:pt>
                <c:pt idx="33760">
                  <c:v>0.35888599999999998</c:v>
                </c:pt>
                <c:pt idx="33761">
                  <c:v>0.47511300000000001</c:v>
                </c:pt>
                <c:pt idx="33762">
                  <c:v>0.43343199999999998</c:v>
                </c:pt>
                <c:pt idx="33763">
                  <c:v>0.34398699999999999</c:v>
                </c:pt>
                <c:pt idx="33764">
                  <c:v>0.38462099999999999</c:v>
                </c:pt>
                <c:pt idx="33765">
                  <c:v>0.53009899999999999</c:v>
                </c:pt>
                <c:pt idx="33766">
                  <c:v>0.57430199999999998</c:v>
                </c:pt>
                <c:pt idx="33767">
                  <c:v>0.43233500000000002</c:v>
                </c:pt>
                <c:pt idx="33768">
                  <c:v>0.26028400000000002</c:v>
                </c:pt>
                <c:pt idx="33769">
                  <c:v>0.15944800000000001</c:v>
                </c:pt>
                <c:pt idx="33770">
                  <c:v>0.13328100000000001</c:v>
                </c:pt>
                <c:pt idx="33771">
                  <c:v>0.162303</c:v>
                </c:pt>
                <c:pt idx="33772">
                  <c:v>0.21301800000000001</c:v>
                </c:pt>
                <c:pt idx="33773">
                  <c:v>0.256936</c:v>
                </c:pt>
                <c:pt idx="33774">
                  <c:v>0.24829399999999999</c:v>
                </c:pt>
                <c:pt idx="33775">
                  <c:v>0.171402</c:v>
                </c:pt>
                <c:pt idx="33776">
                  <c:v>0.129386</c:v>
                </c:pt>
                <c:pt idx="33777">
                  <c:v>0.12271799999999999</c:v>
                </c:pt>
                <c:pt idx="33778">
                  <c:v>0.10623199999999999</c:v>
                </c:pt>
                <c:pt idx="33779">
                  <c:v>9.3078999999999995E-2</c:v>
                </c:pt>
                <c:pt idx="33780">
                  <c:v>9.6873500000000001E-2</c:v>
                </c:pt>
                <c:pt idx="33781">
                  <c:v>9.8644499999999996E-2</c:v>
                </c:pt>
                <c:pt idx="33782">
                  <c:v>9.6314200000000003E-2</c:v>
                </c:pt>
                <c:pt idx="33783">
                  <c:v>0.10119</c:v>
                </c:pt>
                <c:pt idx="33784">
                  <c:v>0.117716</c:v>
                </c:pt>
                <c:pt idx="33785">
                  <c:v>0.142565</c:v>
                </c:pt>
                <c:pt idx="33786">
                  <c:v>0.145902</c:v>
                </c:pt>
                <c:pt idx="33787">
                  <c:v>0.14299500000000001</c:v>
                </c:pt>
                <c:pt idx="33788">
                  <c:v>0.17527999999999999</c:v>
                </c:pt>
                <c:pt idx="33789">
                  <c:v>0.27634300000000001</c:v>
                </c:pt>
                <c:pt idx="33790">
                  <c:v>0.36409599999999998</c:v>
                </c:pt>
                <c:pt idx="33791">
                  <c:v>0.33474300000000001</c:v>
                </c:pt>
                <c:pt idx="33792">
                  <c:v>0.29214699999999999</c:v>
                </c:pt>
                <c:pt idx="33793">
                  <c:v>0.33440199999999998</c:v>
                </c:pt>
                <c:pt idx="33794">
                  <c:v>0.32211899999999999</c:v>
                </c:pt>
                <c:pt idx="33795">
                  <c:v>0.213891</c:v>
                </c:pt>
                <c:pt idx="33796">
                  <c:v>0.12858900000000001</c:v>
                </c:pt>
                <c:pt idx="33797">
                  <c:v>9.4700800000000002E-2</c:v>
                </c:pt>
                <c:pt idx="33798">
                  <c:v>9.1199199999999994E-2</c:v>
                </c:pt>
                <c:pt idx="33799">
                  <c:v>9.0390499999999999E-2</c:v>
                </c:pt>
                <c:pt idx="33800">
                  <c:v>9.2116299999999998E-2</c:v>
                </c:pt>
                <c:pt idx="33801">
                  <c:v>0.10498499999999999</c:v>
                </c:pt>
                <c:pt idx="33802">
                  <c:v>0.14457900000000001</c:v>
                </c:pt>
                <c:pt idx="33803">
                  <c:v>0.230959</c:v>
                </c:pt>
                <c:pt idx="33804">
                  <c:v>0.33083499999999999</c:v>
                </c:pt>
                <c:pt idx="33805">
                  <c:v>0.39029000000000003</c:v>
                </c:pt>
                <c:pt idx="33806">
                  <c:v>0.36408800000000002</c:v>
                </c:pt>
                <c:pt idx="33807">
                  <c:v>0.253029</c:v>
                </c:pt>
                <c:pt idx="33808">
                  <c:v>0.20732900000000001</c:v>
                </c:pt>
                <c:pt idx="33809">
                  <c:v>0.24981700000000001</c:v>
                </c:pt>
                <c:pt idx="33810">
                  <c:v>0.27733000000000002</c:v>
                </c:pt>
                <c:pt idx="33811">
                  <c:v>0.26219199999999998</c:v>
                </c:pt>
                <c:pt idx="33812">
                  <c:v>0.29178999999999999</c:v>
                </c:pt>
                <c:pt idx="33813">
                  <c:v>0.28684199999999999</c:v>
                </c:pt>
                <c:pt idx="33814">
                  <c:v>0.20614299999999999</c:v>
                </c:pt>
                <c:pt idx="33815">
                  <c:v>0.15040799999999999</c:v>
                </c:pt>
                <c:pt idx="33816">
                  <c:v>0.13478599999999999</c:v>
                </c:pt>
                <c:pt idx="33817">
                  <c:v>0.13242799999999999</c:v>
                </c:pt>
                <c:pt idx="33818">
                  <c:v>0.142814</c:v>
                </c:pt>
                <c:pt idx="33819">
                  <c:v>0.19587299999999999</c:v>
                </c:pt>
                <c:pt idx="33820">
                  <c:v>0.27099299999999998</c:v>
                </c:pt>
                <c:pt idx="33821">
                  <c:v>0.313558</c:v>
                </c:pt>
                <c:pt idx="33822">
                  <c:v>0.37468299999999999</c:v>
                </c:pt>
                <c:pt idx="33823">
                  <c:v>0.42494500000000002</c:v>
                </c:pt>
                <c:pt idx="33824">
                  <c:v>0.326905</c:v>
                </c:pt>
                <c:pt idx="33825">
                  <c:v>0.20447000000000001</c:v>
                </c:pt>
                <c:pt idx="33826">
                  <c:v>0.15624099999999999</c:v>
                </c:pt>
                <c:pt idx="33827">
                  <c:v>0.17163400000000001</c:v>
                </c:pt>
                <c:pt idx="33828">
                  <c:v>0.198881</c:v>
                </c:pt>
                <c:pt idx="33829">
                  <c:v>0.18393399999999999</c:v>
                </c:pt>
                <c:pt idx="33830">
                  <c:v>0.148118</c:v>
                </c:pt>
                <c:pt idx="33831">
                  <c:v>0.14866699999999999</c:v>
                </c:pt>
                <c:pt idx="33832">
                  <c:v>0.193387</c:v>
                </c:pt>
                <c:pt idx="33833">
                  <c:v>0.25536599999999998</c:v>
                </c:pt>
                <c:pt idx="33834">
                  <c:v>0.26860499999999998</c:v>
                </c:pt>
                <c:pt idx="33835">
                  <c:v>0.21723000000000001</c:v>
                </c:pt>
                <c:pt idx="33836">
                  <c:v>0.168494</c:v>
                </c:pt>
                <c:pt idx="33837">
                  <c:v>0.133794</c:v>
                </c:pt>
                <c:pt idx="33838">
                  <c:v>0.136294</c:v>
                </c:pt>
                <c:pt idx="33839">
                  <c:v>0.14899299999999999</c:v>
                </c:pt>
                <c:pt idx="33840">
                  <c:v>0.13965</c:v>
                </c:pt>
                <c:pt idx="33841">
                  <c:v>0.13958799999999999</c:v>
                </c:pt>
                <c:pt idx="33842">
                  <c:v>0.150947</c:v>
                </c:pt>
                <c:pt idx="33843">
                  <c:v>0.19875999999999999</c:v>
                </c:pt>
                <c:pt idx="33844">
                  <c:v>0.34068900000000002</c:v>
                </c:pt>
                <c:pt idx="33845">
                  <c:v>0.47288999999999998</c:v>
                </c:pt>
                <c:pt idx="33846">
                  <c:v>0.45198500000000003</c:v>
                </c:pt>
                <c:pt idx="33847">
                  <c:v>0.35954000000000003</c:v>
                </c:pt>
                <c:pt idx="33848">
                  <c:v>0.25783600000000001</c:v>
                </c:pt>
                <c:pt idx="33849">
                  <c:v>0.1802</c:v>
                </c:pt>
                <c:pt idx="33850">
                  <c:v>0.136295</c:v>
                </c:pt>
                <c:pt idx="33851">
                  <c:v>0.110552</c:v>
                </c:pt>
                <c:pt idx="33852">
                  <c:v>0.106821</c:v>
                </c:pt>
                <c:pt idx="33853">
                  <c:v>0.115635</c:v>
                </c:pt>
                <c:pt idx="33854">
                  <c:v>0.12826799999999999</c:v>
                </c:pt>
                <c:pt idx="33855">
                  <c:v>0.13556099999999999</c:v>
                </c:pt>
                <c:pt idx="33856">
                  <c:v>0.13798099999999999</c:v>
                </c:pt>
                <c:pt idx="33857">
                  <c:v>0.15615200000000001</c:v>
                </c:pt>
                <c:pt idx="33858">
                  <c:v>0.21010499999999999</c:v>
                </c:pt>
                <c:pt idx="33859">
                  <c:v>0.241176</c:v>
                </c:pt>
                <c:pt idx="33860">
                  <c:v>0.227989</c:v>
                </c:pt>
                <c:pt idx="33861">
                  <c:v>0.28047299999999997</c:v>
                </c:pt>
                <c:pt idx="33862">
                  <c:v>0.33925</c:v>
                </c:pt>
                <c:pt idx="33863">
                  <c:v>0.29783799999999999</c:v>
                </c:pt>
                <c:pt idx="33864">
                  <c:v>0.26728099999999999</c:v>
                </c:pt>
                <c:pt idx="33865">
                  <c:v>0.32146200000000003</c:v>
                </c:pt>
                <c:pt idx="33866">
                  <c:v>0.33846500000000002</c:v>
                </c:pt>
                <c:pt idx="33867">
                  <c:v>0.24909400000000001</c:v>
                </c:pt>
                <c:pt idx="33868">
                  <c:v>0.17580299999999999</c:v>
                </c:pt>
                <c:pt idx="33869">
                  <c:v>0.14164599999999999</c:v>
                </c:pt>
                <c:pt idx="33870">
                  <c:v>0.14097799999999999</c:v>
                </c:pt>
                <c:pt idx="33871">
                  <c:v>0.14144499999999999</c:v>
                </c:pt>
                <c:pt idx="33872">
                  <c:v>0.115102</c:v>
                </c:pt>
                <c:pt idx="33873">
                  <c:v>9.1387899999999994E-2</c:v>
                </c:pt>
                <c:pt idx="33874">
                  <c:v>7.7137300000000006E-2</c:v>
                </c:pt>
                <c:pt idx="33875">
                  <c:v>6.7301399999999997E-2</c:v>
                </c:pt>
                <c:pt idx="33876">
                  <c:v>6.7961999999999995E-2</c:v>
                </c:pt>
                <c:pt idx="33877">
                  <c:v>6.8573700000000001E-2</c:v>
                </c:pt>
                <c:pt idx="33878">
                  <c:v>6.1684700000000002E-2</c:v>
                </c:pt>
                <c:pt idx="33879">
                  <c:v>5.9009499999999999E-2</c:v>
                </c:pt>
                <c:pt idx="33880">
                  <c:v>8.7821700000000003E-2</c:v>
                </c:pt>
                <c:pt idx="33881">
                  <c:v>0.16261300000000001</c:v>
                </c:pt>
                <c:pt idx="33882">
                  <c:v>0.27446999999999999</c:v>
                </c:pt>
                <c:pt idx="33883">
                  <c:v>0.38492399999999999</c:v>
                </c:pt>
                <c:pt idx="33884">
                  <c:v>0.43290699999999999</c:v>
                </c:pt>
                <c:pt idx="33885">
                  <c:v>0.37134400000000001</c:v>
                </c:pt>
                <c:pt idx="33886">
                  <c:v>0.24320900000000001</c:v>
                </c:pt>
                <c:pt idx="33887">
                  <c:v>0.17749000000000001</c:v>
                </c:pt>
                <c:pt idx="33888">
                  <c:v>0.22461800000000001</c:v>
                </c:pt>
                <c:pt idx="33889">
                  <c:v>0.31301600000000002</c:v>
                </c:pt>
                <c:pt idx="33890">
                  <c:v>0.29237099999999999</c:v>
                </c:pt>
                <c:pt idx="33891">
                  <c:v>0.19628699999999999</c:v>
                </c:pt>
                <c:pt idx="33892">
                  <c:v>0.13414499999999999</c:v>
                </c:pt>
                <c:pt idx="33893">
                  <c:v>0.11496000000000001</c:v>
                </c:pt>
                <c:pt idx="33894">
                  <c:v>0.108733</c:v>
                </c:pt>
                <c:pt idx="33895">
                  <c:v>0.105805</c:v>
                </c:pt>
                <c:pt idx="33896">
                  <c:v>0.108406</c:v>
                </c:pt>
                <c:pt idx="33897">
                  <c:v>0.10781</c:v>
                </c:pt>
                <c:pt idx="33898">
                  <c:v>0.1052</c:v>
                </c:pt>
                <c:pt idx="33899">
                  <c:v>0.121047</c:v>
                </c:pt>
                <c:pt idx="33900">
                  <c:v>0.149839</c:v>
                </c:pt>
                <c:pt idx="33901">
                  <c:v>0.13505500000000001</c:v>
                </c:pt>
                <c:pt idx="33902">
                  <c:v>0.113943</c:v>
                </c:pt>
                <c:pt idx="33903">
                  <c:v>0.11004700000000001</c:v>
                </c:pt>
                <c:pt idx="33904">
                  <c:v>0.101714</c:v>
                </c:pt>
                <c:pt idx="33905">
                  <c:v>9.6751500000000004E-2</c:v>
                </c:pt>
                <c:pt idx="33906">
                  <c:v>0.100983</c:v>
                </c:pt>
                <c:pt idx="33907">
                  <c:v>9.9934099999999998E-2</c:v>
                </c:pt>
                <c:pt idx="33908">
                  <c:v>9.2857200000000001E-2</c:v>
                </c:pt>
                <c:pt idx="33909">
                  <c:v>0.101025</c:v>
                </c:pt>
                <c:pt idx="33910">
                  <c:v>0.11704299999999999</c:v>
                </c:pt>
                <c:pt idx="33911">
                  <c:v>0.110385</c:v>
                </c:pt>
                <c:pt idx="33912">
                  <c:v>9.4635999999999998E-2</c:v>
                </c:pt>
                <c:pt idx="33913">
                  <c:v>0.10233</c:v>
                </c:pt>
                <c:pt idx="33914">
                  <c:v>0.14085600000000001</c:v>
                </c:pt>
                <c:pt idx="33915">
                  <c:v>0.17660400000000001</c:v>
                </c:pt>
                <c:pt idx="33916">
                  <c:v>0.17616899999999999</c:v>
                </c:pt>
                <c:pt idx="33917">
                  <c:v>0.157635</c:v>
                </c:pt>
                <c:pt idx="33918">
                  <c:v>0.13103999999999999</c:v>
                </c:pt>
                <c:pt idx="33919">
                  <c:v>0.14125299999999999</c:v>
                </c:pt>
                <c:pt idx="33920">
                  <c:v>0.17127300000000001</c:v>
                </c:pt>
                <c:pt idx="33921">
                  <c:v>0.158581</c:v>
                </c:pt>
                <c:pt idx="33922">
                  <c:v>0.11375</c:v>
                </c:pt>
                <c:pt idx="33923">
                  <c:v>9.2289999999999997E-2</c:v>
                </c:pt>
                <c:pt idx="33924">
                  <c:v>8.8428400000000004E-2</c:v>
                </c:pt>
                <c:pt idx="33925">
                  <c:v>7.7478199999999997E-2</c:v>
                </c:pt>
                <c:pt idx="33926">
                  <c:v>6.7298899999999995E-2</c:v>
                </c:pt>
                <c:pt idx="33927">
                  <c:v>6.39488E-2</c:v>
                </c:pt>
                <c:pt idx="33928">
                  <c:v>7.3547299999999996E-2</c:v>
                </c:pt>
                <c:pt idx="33929">
                  <c:v>8.7009799999999998E-2</c:v>
                </c:pt>
                <c:pt idx="33930">
                  <c:v>0.144067</c:v>
                </c:pt>
                <c:pt idx="33931">
                  <c:v>0.27399400000000002</c:v>
                </c:pt>
                <c:pt idx="33932">
                  <c:v>0.391204</c:v>
                </c:pt>
                <c:pt idx="33933">
                  <c:v>0.39705299999999999</c:v>
                </c:pt>
                <c:pt idx="33934">
                  <c:v>0.360238</c:v>
                </c:pt>
                <c:pt idx="33935">
                  <c:v>0.40550000000000003</c:v>
                </c:pt>
                <c:pt idx="33936">
                  <c:v>0.55073499999999997</c:v>
                </c:pt>
                <c:pt idx="33937">
                  <c:v>0.538883</c:v>
                </c:pt>
                <c:pt idx="33938">
                  <c:v>0.323069</c:v>
                </c:pt>
                <c:pt idx="33939">
                  <c:v>0.16470299999999999</c:v>
                </c:pt>
                <c:pt idx="33940">
                  <c:v>0.123032</c:v>
                </c:pt>
                <c:pt idx="33941">
                  <c:v>0.177255</c:v>
                </c:pt>
                <c:pt idx="33942">
                  <c:v>0.24793799999999999</c:v>
                </c:pt>
                <c:pt idx="33943">
                  <c:v>0.22977500000000001</c:v>
                </c:pt>
                <c:pt idx="33944">
                  <c:v>0.24362</c:v>
                </c:pt>
                <c:pt idx="33945">
                  <c:v>0.15836500000000001</c:v>
                </c:pt>
                <c:pt idx="33946">
                  <c:v>0.24285000000000001</c:v>
                </c:pt>
                <c:pt idx="33947">
                  <c:v>0.113028</c:v>
                </c:pt>
                <c:pt idx="33948">
                  <c:v>0.35931299999999999</c:v>
                </c:pt>
                <c:pt idx="33949">
                  <c:v>0.120241</c:v>
                </c:pt>
                <c:pt idx="33950">
                  <c:v>0.49104300000000001</c:v>
                </c:pt>
                <c:pt idx="33951">
                  <c:v>0.30650100000000002</c:v>
                </c:pt>
                <c:pt idx="33952">
                  <c:v>0.44122</c:v>
                </c:pt>
                <c:pt idx="33953">
                  <c:v>0.25589699999999999</c:v>
                </c:pt>
                <c:pt idx="33954">
                  <c:v>0.166461</c:v>
                </c:pt>
                <c:pt idx="33955">
                  <c:v>0.16414699999999999</c:v>
                </c:pt>
                <c:pt idx="33956">
                  <c:v>0.17422699999999999</c:v>
                </c:pt>
                <c:pt idx="33957">
                  <c:v>0.13467599999999999</c:v>
                </c:pt>
                <c:pt idx="33958">
                  <c:v>9.6041100000000004E-2</c:v>
                </c:pt>
                <c:pt idx="33959">
                  <c:v>7.6456399999999994E-2</c:v>
                </c:pt>
                <c:pt idx="33960">
                  <c:v>6.8997100000000006E-2</c:v>
                </c:pt>
                <c:pt idx="33961">
                  <c:v>9.9555400000000002E-2</c:v>
                </c:pt>
                <c:pt idx="33962">
                  <c:v>0.18871199999999999</c:v>
                </c:pt>
                <c:pt idx="33963">
                  <c:v>0.34280500000000003</c:v>
                </c:pt>
                <c:pt idx="33964">
                  <c:v>0.50241999999999998</c:v>
                </c:pt>
                <c:pt idx="33965">
                  <c:v>0.52305599999999997</c:v>
                </c:pt>
                <c:pt idx="33966">
                  <c:v>0.41095799999999999</c:v>
                </c:pt>
                <c:pt idx="33967">
                  <c:v>0.28603699999999999</c:v>
                </c:pt>
                <c:pt idx="33968">
                  <c:v>0.18640399999999999</c:v>
                </c:pt>
                <c:pt idx="33969">
                  <c:v>0.119851</c:v>
                </c:pt>
                <c:pt idx="33970">
                  <c:v>7.8439900000000007E-2</c:v>
                </c:pt>
                <c:pt idx="33971">
                  <c:v>5.8599199999999997E-2</c:v>
                </c:pt>
                <c:pt idx="33972">
                  <c:v>6.3794500000000004E-2</c:v>
                </c:pt>
                <c:pt idx="33973">
                  <c:v>7.7334799999999995E-2</c:v>
                </c:pt>
                <c:pt idx="33974">
                  <c:v>9.8361100000000007E-2</c:v>
                </c:pt>
                <c:pt idx="33975">
                  <c:v>0.10847</c:v>
                </c:pt>
                <c:pt idx="33976">
                  <c:v>0.120446</c:v>
                </c:pt>
                <c:pt idx="33977">
                  <c:v>0.17386299999999999</c:v>
                </c:pt>
                <c:pt idx="33978">
                  <c:v>0.28258499999999998</c:v>
                </c:pt>
                <c:pt idx="33979">
                  <c:v>0.36108800000000002</c:v>
                </c:pt>
                <c:pt idx="33980">
                  <c:v>0.36043500000000001</c:v>
                </c:pt>
                <c:pt idx="33981">
                  <c:v>0.32921400000000001</c:v>
                </c:pt>
                <c:pt idx="33982">
                  <c:v>0.26142100000000001</c:v>
                </c:pt>
                <c:pt idx="33983">
                  <c:v>0.18290899999999999</c:v>
                </c:pt>
                <c:pt idx="33984">
                  <c:v>0.113123</c:v>
                </c:pt>
                <c:pt idx="33985">
                  <c:v>7.1540099999999995E-2</c:v>
                </c:pt>
                <c:pt idx="33986">
                  <c:v>6.3225000000000003E-2</c:v>
                </c:pt>
                <c:pt idx="33987">
                  <c:v>8.1511899999999998E-2</c:v>
                </c:pt>
                <c:pt idx="33988">
                  <c:v>0.123414</c:v>
                </c:pt>
                <c:pt idx="33989">
                  <c:v>0.17070299999999999</c:v>
                </c:pt>
                <c:pt idx="33990">
                  <c:v>0.16075800000000001</c:v>
                </c:pt>
                <c:pt idx="33991">
                  <c:v>0.10760699999999999</c:v>
                </c:pt>
                <c:pt idx="33992">
                  <c:v>7.7350799999999997E-2</c:v>
                </c:pt>
                <c:pt idx="33993">
                  <c:v>6.7200899999999994E-2</c:v>
                </c:pt>
                <c:pt idx="33994">
                  <c:v>6.82952E-2</c:v>
                </c:pt>
                <c:pt idx="33995">
                  <c:v>8.0674999999999997E-2</c:v>
                </c:pt>
                <c:pt idx="33996">
                  <c:v>0.119117</c:v>
                </c:pt>
                <c:pt idx="33997">
                  <c:v>0.19036700000000001</c:v>
                </c:pt>
                <c:pt idx="33998">
                  <c:v>0.24498500000000001</c:v>
                </c:pt>
                <c:pt idx="33999">
                  <c:v>0.21576200000000001</c:v>
                </c:pt>
                <c:pt idx="34000">
                  <c:v>0.14945900000000001</c:v>
                </c:pt>
                <c:pt idx="34001">
                  <c:v>0.111528</c:v>
                </c:pt>
                <c:pt idx="34002">
                  <c:v>0.106957</c:v>
                </c:pt>
                <c:pt idx="34003">
                  <c:v>0.106978</c:v>
                </c:pt>
                <c:pt idx="34004">
                  <c:v>0.12867700000000001</c:v>
                </c:pt>
                <c:pt idx="34005">
                  <c:v>0.20099800000000001</c:v>
                </c:pt>
                <c:pt idx="34006">
                  <c:v>0.27571800000000002</c:v>
                </c:pt>
                <c:pt idx="34007">
                  <c:v>0.30310999999999999</c:v>
                </c:pt>
                <c:pt idx="34008">
                  <c:v>0.328372</c:v>
                </c:pt>
                <c:pt idx="34009">
                  <c:v>0.45299699999999998</c:v>
                </c:pt>
                <c:pt idx="34010">
                  <c:v>0.60103399999999996</c:v>
                </c:pt>
                <c:pt idx="34011">
                  <c:v>0.54814799999999997</c:v>
                </c:pt>
                <c:pt idx="34012">
                  <c:v>0.399426</c:v>
                </c:pt>
                <c:pt idx="34013">
                  <c:v>0.407223</c:v>
                </c:pt>
                <c:pt idx="34014">
                  <c:v>0.54964500000000005</c:v>
                </c:pt>
                <c:pt idx="34015">
                  <c:v>0.58247199999999999</c:v>
                </c:pt>
                <c:pt idx="34016">
                  <c:v>0.41716399999999998</c:v>
                </c:pt>
                <c:pt idx="34017">
                  <c:v>0.25595099999999998</c:v>
                </c:pt>
                <c:pt idx="34018">
                  <c:v>0.154197</c:v>
                </c:pt>
                <c:pt idx="34019">
                  <c:v>0.10654</c:v>
                </c:pt>
                <c:pt idx="34020">
                  <c:v>9.3387999999999999E-2</c:v>
                </c:pt>
                <c:pt idx="34021">
                  <c:v>0.10143000000000001</c:v>
                </c:pt>
                <c:pt idx="34022">
                  <c:v>0.103723</c:v>
                </c:pt>
                <c:pt idx="34023">
                  <c:v>0.117397</c:v>
                </c:pt>
                <c:pt idx="34024">
                  <c:v>0.16053999999999999</c:v>
                </c:pt>
                <c:pt idx="34025">
                  <c:v>0.29437200000000002</c:v>
                </c:pt>
                <c:pt idx="34026">
                  <c:v>0.60238499999999995</c:v>
                </c:pt>
                <c:pt idx="34027">
                  <c:v>0.89546499999999996</c:v>
                </c:pt>
                <c:pt idx="34028">
                  <c:v>0.79470600000000002</c:v>
                </c:pt>
                <c:pt idx="34029">
                  <c:v>0.45834900000000001</c:v>
                </c:pt>
                <c:pt idx="34030">
                  <c:v>0.23835999999999999</c:v>
                </c:pt>
                <c:pt idx="34031">
                  <c:v>0.136572</c:v>
                </c:pt>
                <c:pt idx="34032">
                  <c:v>0.108518</c:v>
                </c:pt>
                <c:pt idx="34033">
                  <c:v>0.112659</c:v>
                </c:pt>
                <c:pt idx="34034">
                  <c:v>0.141073</c:v>
                </c:pt>
                <c:pt idx="34035">
                  <c:v>0.21981500000000001</c:v>
                </c:pt>
                <c:pt idx="34036">
                  <c:v>0.33484999999999998</c:v>
                </c:pt>
                <c:pt idx="34037">
                  <c:v>0.34457399999999999</c:v>
                </c:pt>
                <c:pt idx="34038">
                  <c:v>0.26740000000000003</c:v>
                </c:pt>
                <c:pt idx="34039">
                  <c:v>0.27680100000000002</c:v>
                </c:pt>
                <c:pt idx="34040">
                  <c:v>0.33991399999999999</c:v>
                </c:pt>
                <c:pt idx="34041">
                  <c:v>0.32431300000000002</c:v>
                </c:pt>
                <c:pt idx="34042">
                  <c:v>0.211066</c:v>
                </c:pt>
                <c:pt idx="34043">
                  <c:v>0.125253</c:v>
                </c:pt>
                <c:pt idx="34044">
                  <c:v>9.1125499999999998E-2</c:v>
                </c:pt>
                <c:pt idx="34045">
                  <c:v>8.5237099999999996E-2</c:v>
                </c:pt>
                <c:pt idx="34046">
                  <c:v>8.4100800000000003E-2</c:v>
                </c:pt>
                <c:pt idx="34047">
                  <c:v>8.9675400000000002E-2</c:v>
                </c:pt>
                <c:pt idx="34048">
                  <c:v>9.5712599999999995E-2</c:v>
                </c:pt>
                <c:pt idx="34049">
                  <c:v>9.4959500000000002E-2</c:v>
                </c:pt>
                <c:pt idx="34050">
                  <c:v>8.2507399999999995E-2</c:v>
                </c:pt>
                <c:pt idx="34051">
                  <c:v>6.2826800000000002E-2</c:v>
                </c:pt>
                <c:pt idx="34052">
                  <c:v>5.3043399999999997E-2</c:v>
                </c:pt>
                <c:pt idx="34053">
                  <c:v>5.8894799999999997E-2</c:v>
                </c:pt>
                <c:pt idx="34054">
                  <c:v>7.0364800000000005E-2</c:v>
                </c:pt>
                <c:pt idx="34055">
                  <c:v>7.4179899999999993E-2</c:v>
                </c:pt>
                <c:pt idx="34056">
                  <c:v>7.3671600000000004E-2</c:v>
                </c:pt>
                <c:pt idx="34057">
                  <c:v>8.2665500000000003E-2</c:v>
                </c:pt>
                <c:pt idx="34058">
                  <c:v>0.111822</c:v>
                </c:pt>
                <c:pt idx="34059">
                  <c:v>0.184666</c:v>
                </c:pt>
                <c:pt idx="34060">
                  <c:v>0.27664899999999998</c:v>
                </c:pt>
                <c:pt idx="34061">
                  <c:v>0.286632</c:v>
                </c:pt>
                <c:pt idx="34062">
                  <c:v>0.20317299999999999</c:v>
                </c:pt>
                <c:pt idx="34063">
                  <c:v>0.118003</c:v>
                </c:pt>
                <c:pt idx="34064">
                  <c:v>6.73869E-2</c:v>
                </c:pt>
                <c:pt idx="34065">
                  <c:v>4.80381E-2</c:v>
                </c:pt>
                <c:pt idx="34066">
                  <c:v>4.4447500000000001E-2</c:v>
                </c:pt>
                <c:pt idx="34067">
                  <c:v>4.9662900000000003E-2</c:v>
                </c:pt>
                <c:pt idx="34068">
                  <c:v>6.8077499999999999E-2</c:v>
                </c:pt>
                <c:pt idx="34069">
                  <c:v>0.126445</c:v>
                </c:pt>
                <c:pt idx="34070">
                  <c:v>0.17951400000000001</c:v>
                </c:pt>
                <c:pt idx="34071">
                  <c:v>0.16153500000000001</c:v>
                </c:pt>
                <c:pt idx="34072">
                  <c:v>0.117337</c:v>
                </c:pt>
                <c:pt idx="34073">
                  <c:v>8.6554099999999995E-2</c:v>
                </c:pt>
                <c:pt idx="34074">
                  <c:v>7.3052000000000006E-2</c:v>
                </c:pt>
                <c:pt idx="34075">
                  <c:v>8.1759499999999999E-2</c:v>
                </c:pt>
                <c:pt idx="34076">
                  <c:v>0.122379</c:v>
                </c:pt>
                <c:pt idx="34077">
                  <c:v>0.17366899999999999</c:v>
                </c:pt>
                <c:pt idx="34078">
                  <c:v>0.206512</c:v>
                </c:pt>
                <c:pt idx="34079">
                  <c:v>0.21237</c:v>
                </c:pt>
                <c:pt idx="34080">
                  <c:v>0.19314200000000001</c:v>
                </c:pt>
                <c:pt idx="34081">
                  <c:v>0.15460099999999999</c:v>
                </c:pt>
                <c:pt idx="34082">
                  <c:v>0.143821</c:v>
                </c:pt>
                <c:pt idx="34083">
                  <c:v>0.23466799999999999</c:v>
                </c:pt>
                <c:pt idx="34084">
                  <c:v>0.41910900000000001</c:v>
                </c:pt>
                <c:pt idx="34085">
                  <c:v>0.53486100000000003</c:v>
                </c:pt>
                <c:pt idx="34086">
                  <c:v>0.53131099999999998</c:v>
                </c:pt>
                <c:pt idx="34087">
                  <c:v>0.51249299999999998</c:v>
                </c:pt>
                <c:pt idx="34088">
                  <c:v>0.41456300000000001</c:v>
                </c:pt>
                <c:pt idx="34089">
                  <c:v>0.30965799999999999</c:v>
                </c:pt>
                <c:pt idx="34090">
                  <c:v>0.26023600000000002</c:v>
                </c:pt>
                <c:pt idx="34091">
                  <c:v>0.22566900000000001</c:v>
                </c:pt>
                <c:pt idx="34092">
                  <c:v>0.25828400000000001</c:v>
                </c:pt>
                <c:pt idx="34093">
                  <c:v>0.39020700000000003</c:v>
                </c:pt>
                <c:pt idx="34094">
                  <c:v>0.49396699999999999</c:v>
                </c:pt>
                <c:pt idx="34095">
                  <c:v>0.43652400000000002</c:v>
                </c:pt>
                <c:pt idx="34096">
                  <c:v>0.30475799999999997</c:v>
                </c:pt>
                <c:pt idx="34097">
                  <c:v>0.24381800000000001</c:v>
                </c:pt>
                <c:pt idx="34098">
                  <c:v>0.27973999999999999</c:v>
                </c:pt>
                <c:pt idx="34099">
                  <c:v>0.31007299999999999</c:v>
                </c:pt>
                <c:pt idx="34100">
                  <c:v>0.27229399999999998</c:v>
                </c:pt>
                <c:pt idx="34101">
                  <c:v>0.23977499999999999</c:v>
                </c:pt>
                <c:pt idx="34102">
                  <c:v>0.25684400000000002</c:v>
                </c:pt>
                <c:pt idx="34103">
                  <c:v>0.31519399999999997</c:v>
                </c:pt>
                <c:pt idx="34104">
                  <c:v>0.321384</c:v>
                </c:pt>
                <c:pt idx="34105">
                  <c:v>0.25424099999999999</c:v>
                </c:pt>
                <c:pt idx="34106">
                  <c:v>0.25662200000000002</c:v>
                </c:pt>
                <c:pt idx="34107">
                  <c:v>0.42880699999999999</c:v>
                </c:pt>
                <c:pt idx="34108">
                  <c:v>0.66277900000000001</c:v>
                </c:pt>
                <c:pt idx="34109">
                  <c:v>0.73060999999999998</c:v>
                </c:pt>
                <c:pt idx="34110">
                  <c:v>0.63324199999999997</c:v>
                </c:pt>
                <c:pt idx="34111">
                  <c:v>0.45593299999999998</c:v>
                </c:pt>
                <c:pt idx="34112">
                  <c:v>0.31968400000000002</c:v>
                </c:pt>
                <c:pt idx="34113">
                  <c:v>0.25316499999999997</c:v>
                </c:pt>
                <c:pt idx="34114">
                  <c:v>0.20105999999999999</c:v>
                </c:pt>
                <c:pt idx="34115">
                  <c:v>0.15793399999999999</c:v>
                </c:pt>
                <c:pt idx="34116">
                  <c:v>0.13350799999999999</c:v>
                </c:pt>
                <c:pt idx="34117">
                  <c:v>0.14245099999999999</c:v>
                </c:pt>
                <c:pt idx="34118">
                  <c:v>0.228712</c:v>
                </c:pt>
                <c:pt idx="34119">
                  <c:v>0.40305400000000002</c:v>
                </c:pt>
                <c:pt idx="34120">
                  <c:v>0.51952699999999996</c:v>
                </c:pt>
                <c:pt idx="34121">
                  <c:v>0.42907600000000001</c:v>
                </c:pt>
                <c:pt idx="34122">
                  <c:v>0.28998299999999999</c:v>
                </c:pt>
                <c:pt idx="34123">
                  <c:v>0.223744</c:v>
                </c:pt>
                <c:pt idx="34124">
                  <c:v>0.22734399999999999</c:v>
                </c:pt>
                <c:pt idx="34125">
                  <c:v>0.30527599999999999</c:v>
                </c:pt>
                <c:pt idx="34126">
                  <c:v>0.441965</c:v>
                </c:pt>
                <c:pt idx="34127">
                  <c:v>0.58344600000000002</c:v>
                </c:pt>
                <c:pt idx="34128">
                  <c:v>0.62628899999999998</c:v>
                </c:pt>
                <c:pt idx="34129">
                  <c:v>0.49711</c:v>
                </c:pt>
                <c:pt idx="34130">
                  <c:v>0.30635099999999998</c:v>
                </c:pt>
                <c:pt idx="34131">
                  <c:v>0.204871</c:v>
                </c:pt>
                <c:pt idx="34132">
                  <c:v>0.18723300000000001</c:v>
                </c:pt>
                <c:pt idx="34133">
                  <c:v>0.240482</c:v>
                </c:pt>
                <c:pt idx="34134">
                  <c:v>0.40570000000000001</c:v>
                </c:pt>
                <c:pt idx="34135">
                  <c:v>0.64407700000000001</c:v>
                </c:pt>
                <c:pt idx="34136">
                  <c:v>0.775223</c:v>
                </c:pt>
                <c:pt idx="34137">
                  <c:v>0.82986199999999999</c:v>
                </c:pt>
                <c:pt idx="34138">
                  <c:v>0.83887100000000003</c:v>
                </c:pt>
                <c:pt idx="34139">
                  <c:v>0.61494300000000002</c:v>
                </c:pt>
                <c:pt idx="34140">
                  <c:v>0.36067300000000002</c:v>
                </c:pt>
                <c:pt idx="34141">
                  <c:v>0.23716200000000001</c:v>
                </c:pt>
                <c:pt idx="34142">
                  <c:v>0.19502900000000001</c:v>
                </c:pt>
                <c:pt idx="34143">
                  <c:v>0.171318</c:v>
                </c:pt>
                <c:pt idx="34144">
                  <c:v>0.18007699999999999</c:v>
                </c:pt>
                <c:pt idx="34145">
                  <c:v>0.27077800000000002</c:v>
                </c:pt>
                <c:pt idx="34146">
                  <c:v>0.46720400000000001</c:v>
                </c:pt>
                <c:pt idx="34147">
                  <c:v>0.57579599999999997</c:v>
                </c:pt>
                <c:pt idx="34148">
                  <c:v>0.45480700000000002</c:v>
                </c:pt>
                <c:pt idx="34149">
                  <c:v>0.36309799999999998</c:v>
                </c:pt>
                <c:pt idx="34150">
                  <c:v>0.39110200000000001</c:v>
                </c:pt>
                <c:pt idx="34151">
                  <c:v>0.392262</c:v>
                </c:pt>
                <c:pt idx="34152">
                  <c:v>0.31282799999999999</c:v>
                </c:pt>
                <c:pt idx="34153">
                  <c:v>0.24531600000000001</c:v>
                </c:pt>
                <c:pt idx="34154">
                  <c:v>0.219606</c:v>
                </c:pt>
                <c:pt idx="34155">
                  <c:v>0.22133700000000001</c:v>
                </c:pt>
                <c:pt idx="34156">
                  <c:v>0.21757799999999999</c:v>
                </c:pt>
                <c:pt idx="34157">
                  <c:v>0.20600599999999999</c:v>
                </c:pt>
                <c:pt idx="34158">
                  <c:v>0.185193</c:v>
                </c:pt>
                <c:pt idx="34159">
                  <c:v>0.14593700000000001</c:v>
                </c:pt>
                <c:pt idx="34160">
                  <c:v>0.110328</c:v>
                </c:pt>
                <c:pt idx="34161">
                  <c:v>9.2591999999999994E-2</c:v>
                </c:pt>
                <c:pt idx="34162">
                  <c:v>9.9540500000000004E-2</c:v>
                </c:pt>
                <c:pt idx="34163">
                  <c:v>0.13476399999999999</c:v>
                </c:pt>
                <c:pt idx="34164">
                  <c:v>0.16914299999999999</c:v>
                </c:pt>
                <c:pt idx="34165">
                  <c:v>0.15781700000000001</c:v>
                </c:pt>
                <c:pt idx="34166">
                  <c:v>0.11480700000000001</c:v>
                </c:pt>
                <c:pt idx="34167">
                  <c:v>8.2717100000000002E-2</c:v>
                </c:pt>
                <c:pt idx="34168">
                  <c:v>7.1148699999999995E-2</c:v>
                </c:pt>
                <c:pt idx="34169">
                  <c:v>6.7891800000000002E-2</c:v>
                </c:pt>
                <c:pt idx="34170">
                  <c:v>6.9460400000000005E-2</c:v>
                </c:pt>
                <c:pt idx="34171">
                  <c:v>8.2811099999999999E-2</c:v>
                </c:pt>
                <c:pt idx="34172">
                  <c:v>9.51877E-2</c:v>
                </c:pt>
                <c:pt idx="34173">
                  <c:v>9.3876100000000004E-2</c:v>
                </c:pt>
                <c:pt idx="34174">
                  <c:v>8.3290699999999995E-2</c:v>
                </c:pt>
                <c:pt idx="34175">
                  <c:v>6.9736900000000004E-2</c:v>
                </c:pt>
                <c:pt idx="34176">
                  <c:v>6.7142999999999994E-2</c:v>
                </c:pt>
                <c:pt idx="34177">
                  <c:v>8.1727400000000006E-2</c:v>
                </c:pt>
                <c:pt idx="34178">
                  <c:v>0.111566</c:v>
                </c:pt>
                <c:pt idx="34179">
                  <c:v>0.140795</c:v>
                </c:pt>
                <c:pt idx="34180">
                  <c:v>0.176126</c:v>
                </c:pt>
                <c:pt idx="34181">
                  <c:v>0.27409</c:v>
                </c:pt>
                <c:pt idx="34182">
                  <c:v>0.407192</c:v>
                </c:pt>
                <c:pt idx="34183">
                  <c:v>0.44001800000000002</c:v>
                </c:pt>
                <c:pt idx="34184">
                  <c:v>0.376496</c:v>
                </c:pt>
                <c:pt idx="34185">
                  <c:v>0.34874899999999998</c:v>
                </c:pt>
                <c:pt idx="34186">
                  <c:v>0.33163199999999998</c:v>
                </c:pt>
                <c:pt idx="34187">
                  <c:v>0.27960299999999999</c:v>
                </c:pt>
                <c:pt idx="34188">
                  <c:v>0.226747</c:v>
                </c:pt>
                <c:pt idx="34189">
                  <c:v>0.18001500000000001</c:v>
                </c:pt>
                <c:pt idx="34190">
                  <c:v>0.145508</c:v>
                </c:pt>
                <c:pt idx="34191">
                  <c:v>0.112631</c:v>
                </c:pt>
                <c:pt idx="34192">
                  <c:v>9.9429000000000003E-2</c:v>
                </c:pt>
                <c:pt idx="34193">
                  <c:v>0.12463299999999999</c:v>
                </c:pt>
                <c:pt idx="34194">
                  <c:v>0.17441000000000001</c:v>
                </c:pt>
                <c:pt idx="34195">
                  <c:v>0.210006</c:v>
                </c:pt>
                <c:pt idx="34196">
                  <c:v>0.22270300000000001</c:v>
                </c:pt>
                <c:pt idx="34197">
                  <c:v>0.213196</c:v>
                </c:pt>
                <c:pt idx="34198">
                  <c:v>0.16037399999999999</c:v>
                </c:pt>
                <c:pt idx="34199">
                  <c:v>0.13327900000000001</c:v>
                </c:pt>
                <c:pt idx="34200">
                  <c:v>0.17072200000000001</c:v>
                </c:pt>
                <c:pt idx="34201">
                  <c:v>0.27074900000000002</c:v>
                </c:pt>
                <c:pt idx="34202">
                  <c:v>0.34007900000000002</c:v>
                </c:pt>
                <c:pt idx="34203">
                  <c:v>0.27148899999999998</c:v>
                </c:pt>
                <c:pt idx="34204">
                  <c:v>0.157447</c:v>
                </c:pt>
                <c:pt idx="34205">
                  <c:v>9.3253199999999994E-2</c:v>
                </c:pt>
                <c:pt idx="34206">
                  <c:v>7.3225200000000004E-2</c:v>
                </c:pt>
                <c:pt idx="34207">
                  <c:v>9.05532E-2</c:v>
                </c:pt>
                <c:pt idx="34208">
                  <c:v>0.11890000000000001</c:v>
                </c:pt>
                <c:pt idx="34209">
                  <c:v>0.11364299999999999</c:v>
                </c:pt>
                <c:pt idx="34210">
                  <c:v>8.9343500000000006E-2</c:v>
                </c:pt>
                <c:pt idx="34211">
                  <c:v>7.7341599999999996E-2</c:v>
                </c:pt>
                <c:pt idx="34212">
                  <c:v>7.3003999999999999E-2</c:v>
                </c:pt>
                <c:pt idx="34213">
                  <c:v>7.2128600000000001E-2</c:v>
                </c:pt>
                <c:pt idx="34214">
                  <c:v>7.6894799999999999E-2</c:v>
                </c:pt>
                <c:pt idx="34215">
                  <c:v>8.4903800000000001E-2</c:v>
                </c:pt>
                <c:pt idx="34216">
                  <c:v>8.9171100000000003E-2</c:v>
                </c:pt>
                <c:pt idx="34217">
                  <c:v>0.100148</c:v>
                </c:pt>
                <c:pt idx="34218">
                  <c:v>0.116768</c:v>
                </c:pt>
                <c:pt idx="34219">
                  <c:v>0.123934</c:v>
                </c:pt>
                <c:pt idx="34220">
                  <c:v>0.117965</c:v>
                </c:pt>
                <c:pt idx="34221">
                  <c:v>0.13042699999999999</c:v>
                </c:pt>
                <c:pt idx="34222">
                  <c:v>0.16139500000000001</c:v>
                </c:pt>
                <c:pt idx="34223">
                  <c:v>0.17343600000000001</c:v>
                </c:pt>
                <c:pt idx="34224">
                  <c:v>0.14974199999999999</c:v>
                </c:pt>
                <c:pt idx="34225">
                  <c:v>0.11851399999999999</c:v>
                </c:pt>
                <c:pt idx="34226">
                  <c:v>9.6563700000000002E-2</c:v>
                </c:pt>
                <c:pt idx="34227">
                  <c:v>8.59515E-2</c:v>
                </c:pt>
                <c:pt idx="34228">
                  <c:v>8.7334899999999993E-2</c:v>
                </c:pt>
                <c:pt idx="34229">
                  <c:v>9.0067400000000006E-2</c:v>
                </c:pt>
                <c:pt idx="34230">
                  <c:v>9.4605300000000003E-2</c:v>
                </c:pt>
                <c:pt idx="34231">
                  <c:v>0.105156</c:v>
                </c:pt>
                <c:pt idx="34232">
                  <c:v>0.120571</c:v>
                </c:pt>
                <c:pt idx="34233">
                  <c:v>0.14149800000000001</c:v>
                </c:pt>
                <c:pt idx="34234">
                  <c:v>0.16370699999999999</c:v>
                </c:pt>
                <c:pt idx="34235">
                  <c:v>0.14358099999999999</c:v>
                </c:pt>
                <c:pt idx="34236">
                  <c:v>9.8811300000000005E-2</c:v>
                </c:pt>
                <c:pt idx="34237">
                  <c:v>8.1137000000000001E-2</c:v>
                </c:pt>
                <c:pt idx="34238">
                  <c:v>9.1435100000000005E-2</c:v>
                </c:pt>
                <c:pt idx="34239">
                  <c:v>0.112013</c:v>
                </c:pt>
                <c:pt idx="34240">
                  <c:v>0.12382899999999999</c:v>
                </c:pt>
                <c:pt idx="34241">
                  <c:v>0.116456</c:v>
                </c:pt>
                <c:pt idx="34242">
                  <c:v>0.100854</c:v>
                </c:pt>
                <c:pt idx="34243">
                  <c:v>8.6019300000000007E-2</c:v>
                </c:pt>
                <c:pt idx="34244">
                  <c:v>7.6966599999999996E-2</c:v>
                </c:pt>
                <c:pt idx="34245">
                  <c:v>8.1303299999999995E-2</c:v>
                </c:pt>
                <c:pt idx="34246">
                  <c:v>8.9164900000000005E-2</c:v>
                </c:pt>
                <c:pt idx="34247">
                  <c:v>9.3804499999999999E-2</c:v>
                </c:pt>
                <c:pt idx="34248">
                  <c:v>0.10084600000000001</c:v>
                </c:pt>
                <c:pt idx="34249">
                  <c:v>0.112599</c:v>
                </c:pt>
                <c:pt idx="34250">
                  <c:v>0.14941099999999999</c:v>
                </c:pt>
                <c:pt idx="34251">
                  <c:v>0.208818</c:v>
                </c:pt>
                <c:pt idx="34252">
                  <c:v>0.26624100000000001</c:v>
                </c:pt>
                <c:pt idx="34253">
                  <c:v>0.27207100000000001</c:v>
                </c:pt>
                <c:pt idx="34254">
                  <c:v>0.207457</c:v>
                </c:pt>
                <c:pt idx="34255">
                  <c:v>0.12822500000000001</c:v>
                </c:pt>
                <c:pt idx="34256">
                  <c:v>8.3719100000000005E-2</c:v>
                </c:pt>
                <c:pt idx="34257">
                  <c:v>7.8704700000000002E-2</c:v>
                </c:pt>
                <c:pt idx="34258">
                  <c:v>0.10972999999999999</c:v>
                </c:pt>
                <c:pt idx="34259">
                  <c:v>0.13752</c:v>
                </c:pt>
                <c:pt idx="34260">
                  <c:v>0.14561399999999999</c:v>
                </c:pt>
                <c:pt idx="34261">
                  <c:v>0.183693</c:v>
                </c:pt>
                <c:pt idx="34262">
                  <c:v>0.27221000000000001</c:v>
                </c:pt>
                <c:pt idx="34263">
                  <c:v>0.31423400000000001</c:v>
                </c:pt>
                <c:pt idx="34264">
                  <c:v>0.24257999999999999</c:v>
                </c:pt>
                <c:pt idx="34265">
                  <c:v>0.19386300000000001</c:v>
                </c:pt>
                <c:pt idx="34266">
                  <c:v>0.20153699999999999</c:v>
                </c:pt>
                <c:pt idx="34267">
                  <c:v>0.210289</c:v>
                </c:pt>
                <c:pt idx="34268">
                  <c:v>0.17866299999999999</c:v>
                </c:pt>
                <c:pt idx="34269">
                  <c:v>0.131661</c:v>
                </c:pt>
                <c:pt idx="34270">
                  <c:v>0.124593</c:v>
                </c:pt>
                <c:pt idx="34271">
                  <c:v>0.13333100000000001</c:v>
                </c:pt>
                <c:pt idx="34272">
                  <c:v>0.14843600000000001</c:v>
                </c:pt>
                <c:pt idx="34273">
                  <c:v>0.17318700000000001</c:v>
                </c:pt>
                <c:pt idx="34274">
                  <c:v>0.19427800000000001</c:v>
                </c:pt>
                <c:pt idx="34275">
                  <c:v>0.25441599999999998</c:v>
                </c:pt>
                <c:pt idx="34276">
                  <c:v>0.35122300000000001</c:v>
                </c:pt>
                <c:pt idx="34277">
                  <c:v>0.33964800000000001</c:v>
                </c:pt>
                <c:pt idx="34278">
                  <c:v>0.235427</c:v>
                </c:pt>
                <c:pt idx="34279">
                  <c:v>0.16687299999999999</c:v>
                </c:pt>
                <c:pt idx="34280">
                  <c:v>0.13915</c:v>
                </c:pt>
                <c:pt idx="34281">
                  <c:v>0.154645</c:v>
                </c:pt>
                <c:pt idx="34282">
                  <c:v>0.17369699999999999</c:v>
                </c:pt>
                <c:pt idx="34283">
                  <c:v>0.16430900000000001</c:v>
                </c:pt>
                <c:pt idx="34284">
                  <c:v>0.14982899999999999</c:v>
                </c:pt>
                <c:pt idx="34285">
                  <c:v>0.14849599999999999</c:v>
                </c:pt>
                <c:pt idx="34286">
                  <c:v>0.159189</c:v>
                </c:pt>
                <c:pt idx="34287">
                  <c:v>0.196876</c:v>
                </c:pt>
                <c:pt idx="34288">
                  <c:v>0.27389200000000002</c:v>
                </c:pt>
                <c:pt idx="34289">
                  <c:v>0.39979500000000001</c:v>
                </c:pt>
                <c:pt idx="34290">
                  <c:v>0.519455</c:v>
                </c:pt>
                <c:pt idx="34291">
                  <c:v>0.51117500000000005</c:v>
                </c:pt>
                <c:pt idx="34292">
                  <c:v>0.36029099999999997</c:v>
                </c:pt>
                <c:pt idx="34293">
                  <c:v>0.22605800000000001</c:v>
                </c:pt>
                <c:pt idx="34294">
                  <c:v>0.17472499999999999</c:v>
                </c:pt>
                <c:pt idx="34295">
                  <c:v>0.239284</c:v>
                </c:pt>
                <c:pt idx="34296">
                  <c:v>0.357651</c:v>
                </c:pt>
                <c:pt idx="34297">
                  <c:v>0.41751300000000002</c:v>
                </c:pt>
                <c:pt idx="34298">
                  <c:v>0.440326</c:v>
                </c:pt>
                <c:pt idx="34299">
                  <c:v>0.48157</c:v>
                </c:pt>
                <c:pt idx="34300">
                  <c:v>0.50421199999999999</c:v>
                </c:pt>
                <c:pt idx="34301">
                  <c:v>0.47730600000000001</c:v>
                </c:pt>
                <c:pt idx="34302">
                  <c:v>0.42846800000000002</c:v>
                </c:pt>
                <c:pt idx="34303">
                  <c:v>0.35945500000000002</c:v>
                </c:pt>
                <c:pt idx="34304">
                  <c:v>0.32068600000000003</c:v>
                </c:pt>
                <c:pt idx="34305">
                  <c:v>0.27887499999999998</c:v>
                </c:pt>
                <c:pt idx="34306">
                  <c:v>0.25256200000000001</c:v>
                </c:pt>
                <c:pt idx="34307">
                  <c:v>0.25136399999999998</c:v>
                </c:pt>
                <c:pt idx="34308">
                  <c:v>0.264849</c:v>
                </c:pt>
                <c:pt idx="34309">
                  <c:v>0.29432000000000003</c:v>
                </c:pt>
                <c:pt idx="34310">
                  <c:v>0.30232900000000001</c:v>
                </c:pt>
                <c:pt idx="34311">
                  <c:v>0.266484</c:v>
                </c:pt>
                <c:pt idx="34312">
                  <c:v>0.18959699999999999</c:v>
                </c:pt>
                <c:pt idx="34313">
                  <c:v>0.15359999999999999</c:v>
                </c:pt>
                <c:pt idx="34314">
                  <c:v>0.167737</c:v>
                </c:pt>
                <c:pt idx="34315">
                  <c:v>0.24368999999999999</c:v>
                </c:pt>
                <c:pt idx="34316">
                  <c:v>0.39766000000000001</c:v>
                </c:pt>
                <c:pt idx="34317">
                  <c:v>0.51921300000000004</c:v>
                </c:pt>
                <c:pt idx="34318">
                  <c:v>0.43645099999999998</c:v>
                </c:pt>
                <c:pt idx="34319">
                  <c:v>0.26596999999999998</c:v>
                </c:pt>
                <c:pt idx="34320">
                  <c:v>0.169658</c:v>
                </c:pt>
                <c:pt idx="34321">
                  <c:v>0.12853800000000001</c:v>
                </c:pt>
                <c:pt idx="34322">
                  <c:v>0.124362</c:v>
                </c:pt>
                <c:pt idx="34323">
                  <c:v>0.153669</c:v>
                </c:pt>
                <c:pt idx="34324">
                  <c:v>0.17166100000000001</c:v>
                </c:pt>
                <c:pt idx="34325">
                  <c:v>0.15134900000000001</c:v>
                </c:pt>
                <c:pt idx="34326">
                  <c:v>0.158972</c:v>
                </c:pt>
                <c:pt idx="34327">
                  <c:v>0.21826100000000001</c:v>
                </c:pt>
                <c:pt idx="34328">
                  <c:v>0.245673</c:v>
                </c:pt>
                <c:pt idx="34329">
                  <c:v>0.23442399999999999</c:v>
                </c:pt>
                <c:pt idx="34330">
                  <c:v>0.29417900000000002</c:v>
                </c:pt>
                <c:pt idx="34331">
                  <c:v>0.39837499999999998</c:v>
                </c:pt>
                <c:pt idx="34332">
                  <c:v>0.40777600000000003</c:v>
                </c:pt>
                <c:pt idx="34333">
                  <c:v>0.31283300000000003</c:v>
                </c:pt>
                <c:pt idx="34334">
                  <c:v>0.232908</c:v>
                </c:pt>
                <c:pt idx="34335">
                  <c:v>0.209587</c:v>
                </c:pt>
                <c:pt idx="34336">
                  <c:v>0.24812500000000001</c:v>
                </c:pt>
                <c:pt idx="34337">
                  <c:v>0.30209900000000001</c:v>
                </c:pt>
                <c:pt idx="34338">
                  <c:v>0.31267800000000001</c:v>
                </c:pt>
                <c:pt idx="34339">
                  <c:v>0.27109899999999998</c:v>
                </c:pt>
                <c:pt idx="34340">
                  <c:v>0.248506</c:v>
                </c:pt>
                <c:pt idx="34341">
                  <c:v>0.257662</c:v>
                </c:pt>
                <c:pt idx="34342">
                  <c:v>0.277806</c:v>
                </c:pt>
                <c:pt idx="34343">
                  <c:v>0.36964000000000002</c:v>
                </c:pt>
                <c:pt idx="34344">
                  <c:v>0.51814700000000002</c:v>
                </c:pt>
                <c:pt idx="34345">
                  <c:v>0.56829399999999997</c:v>
                </c:pt>
                <c:pt idx="34346">
                  <c:v>0.49677700000000002</c:v>
                </c:pt>
                <c:pt idx="34347">
                  <c:v>0.48237200000000002</c:v>
                </c:pt>
                <c:pt idx="34348">
                  <c:v>0.52546499999999996</c:v>
                </c:pt>
                <c:pt idx="34349">
                  <c:v>0.44101600000000002</c:v>
                </c:pt>
                <c:pt idx="34350">
                  <c:v>0.29852800000000002</c:v>
                </c:pt>
                <c:pt idx="34351">
                  <c:v>0.24717500000000001</c:v>
                </c:pt>
                <c:pt idx="34352">
                  <c:v>0.228635</c:v>
                </c:pt>
                <c:pt idx="34353">
                  <c:v>0.19397600000000001</c:v>
                </c:pt>
                <c:pt idx="34354">
                  <c:v>0.20307700000000001</c:v>
                </c:pt>
                <c:pt idx="34355">
                  <c:v>0.25656699999999999</c:v>
                </c:pt>
                <c:pt idx="34356">
                  <c:v>0.30821399999999999</c:v>
                </c:pt>
                <c:pt idx="34357">
                  <c:v>0.29369800000000001</c:v>
                </c:pt>
                <c:pt idx="34358">
                  <c:v>0.21646199999999999</c:v>
                </c:pt>
                <c:pt idx="34359">
                  <c:v>0.15238699999999999</c:v>
                </c:pt>
                <c:pt idx="34360">
                  <c:v>0.11755699999999999</c:v>
                </c:pt>
                <c:pt idx="34361">
                  <c:v>0.111275</c:v>
                </c:pt>
                <c:pt idx="34362">
                  <c:v>0.129661</c:v>
                </c:pt>
                <c:pt idx="34363">
                  <c:v>0.173267</c:v>
                </c:pt>
                <c:pt idx="34364">
                  <c:v>0.27756199999999998</c:v>
                </c:pt>
                <c:pt idx="34365">
                  <c:v>0.45745599999999997</c:v>
                </c:pt>
                <c:pt idx="34366">
                  <c:v>0.61228899999999997</c:v>
                </c:pt>
                <c:pt idx="34367">
                  <c:v>0.54317199999999999</c:v>
                </c:pt>
                <c:pt idx="34368">
                  <c:v>0.31595800000000002</c:v>
                </c:pt>
                <c:pt idx="34369">
                  <c:v>0.18296899999999999</c:v>
                </c:pt>
                <c:pt idx="34370">
                  <c:v>0.146902</c:v>
                </c:pt>
                <c:pt idx="34371">
                  <c:v>0.16742199999999999</c:v>
                </c:pt>
                <c:pt idx="34372">
                  <c:v>0.192274</c:v>
                </c:pt>
                <c:pt idx="34373">
                  <c:v>0.16042899999999999</c:v>
                </c:pt>
                <c:pt idx="34374">
                  <c:v>0.10747</c:v>
                </c:pt>
                <c:pt idx="34375">
                  <c:v>8.9344800000000002E-2</c:v>
                </c:pt>
                <c:pt idx="34376">
                  <c:v>9.6069699999999994E-2</c:v>
                </c:pt>
                <c:pt idx="34377">
                  <c:v>0.10042</c:v>
                </c:pt>
                <c:pt idx="34378">
                  <c:v>0.12747600000000001</c:v>
                </c:pt>
                <c:pt idx="34379">
                  <c:v>0.23699899999999999</c:v>
                </c:pt>
                <c:pt idx="34380">
                  <c:v>0.38661299999999998</c:v>
                </c:pt>
                <c:pt idx="34381">
                  <c:v>0.48830400000000002</c:v>
                </c:pt>
                <c:pt idx="34382">
                  <c:v>0.52935500000000002</c:v>
                </c:pt>
                <c:pt idx="34383">
                  <c:v>0.47731200000000001</c:v>
                </c:pt>
                <c:pt idx="34384">
                  <c:v>0.35073300000000002</c:v>
                </c:pt>
                <c:pt idx="34385">
                  <c:v>0.209595</c:v>
                </c:pt>
                <c:pt idx="34386">
                  <c:v>0.14189599999999999</c:v>
                </c:pt>
                <c:pt idx="34387">
                  <c:v>0.165128</c:v>
                </c:pt>
                <c:pt idx="34388">
                  <c:v>0.223408</c:v>
                </c:pt>
                <c:pt idx="34389">
                  <c:v>0.21287900000000001</c:v>
                </c:pt>
                <c:pt idx="34390">
                  <c:v>0.17042199999999999</c:v>
                </c:pt>
                <c:pt idx="34391">
                  <c:v>0.16386999999999999</c:v>
                </c:pt>
                <c:pt idx="34392">
                  <c:v>0.18088299999999999</c:v>
                </c:pt>
                <c:pt idx="34393">
                  <c:v>0.20314699999999999</c:v>
                </c:pt>
                <c:pt idx="34394">
                  <c:v>0.24338699999999999</c:v>
                </c:pt>
                <c:pt idx="34395">
                  <c:v>0.32009799999999999</c:v>
                </c:pt>
                <c:pt idx="34396">
                  <c:v>0.37859500000000001</c:v>
                </c:pt>
                <c:pt idx="34397">
                  <c:v>0.415182</c:v>
                </c:pt>
                <c:pt idx="34398">
                  <c:v>0.48641000000000001</c:v>
                </c:pt>
                <c:pt idx="34399">
                  <c:v>0.51737699999999998</c:v>
                </c:pt>
                <c:pt idx="34400">
                  <c:v>0.46910600000000002</c:v>
                </c:pt>
                <c:pt idx="34401">
                  <c:v>0.34368399999999999</c:v>
                </c:pt>
                <c:pt idx="34402">
                  <c:v>0.244703</c:v>
                </c:pt>
                <c:pt idx="34403">
                  <c:v>0.256795</c:v>
                </c:pt>
                <c:pt idx="34404">
                  <c:v>0.40339000000000003</c:v>
                </c:pt>
                <c:pt idx="34405">
                  <c:v>0.531501</c:v>
                </c:pt>
                <c:pt idx="34406">
                  <c:v>0.48887799999999998</c:v>
                </c:pt>
                <c:pt idx="34407">
                  <c:v>0.42963499999999999</c:v>
                </c:pt>
                <c:pt idx="34408">
                  <c:v>0.381413</c:v>
                </c:pt>
                <c:pt idx="34409">
                  <c:v>0.32319999999999999</c:v>
                </c:pt>
                <c:pt idx="34410">
                  <c:v>0.46344000000000002</c:v>
                </c:pt>
                <c:pt idx="34411">
                  <c:v>0.81337400000000004</c:v>
                </c:pt>
                <c:pt idx="34412">
                  <c:v>0.97196800000000005</c:v>
                </c:pt>
                <c:pt idx="34413">
                  <c:v>0.70545599999999997</c:v>
                </c:pt>
                <c:pt idx="34414">
                  <c:v>0.40959699999999999</c:v>
                </c:pt>
                <c:pt idx="34415">
                  <c:v>0.26728000000000002</c:v>
                </c:pt>
                <c:pt idx="34416">
                  <c:v>0.24326300000000001</c:v>
                </c:pt>
                <c:pt idx="34417">
                  <c:v>0.25994099999999998</c:v>
                </c:pt>
                <c:pt idx="34418">
                  <c:v>0.25174600000000003</c:v>
                </c:pt>
                <c:pt idx="34419">
                  <c:v>0.23197499999999999</c:v>
                </c:pt>
                <c:pt idx="34420">
                  <c:v>0.23480999999999999</c:v>
                </c:pt>
                <c:pt idx="34421">
                  <c:v>0.28482200000000002</c:v>
                </c:pt>
                <c:pt idx="34422">
                  <c:v>0.41592299999999999</c:v>
                </c:pt>
                <c:pt idx="34423">
                  <c:v>0.56866399999999995</c:v>
                </c:pt>
                <c:pt idx="34424">
                  <c:v>0.555786</c:v>
                </c:pt>
                <c:pt idx="34425">
                  <c:v>0.37332700000000002</c:v>
                </c:pt>
                <c:pt idx="34426">
                  <c:v>0.24835599999999999</c:v>
                </c:pt>
                <c:pt idx="34427">
                  <c:v>0.20497199999999999</c:v>
                </c:pt>
                <c:pt idx="34428">
                  <c:v>0.219667</c:v>
                </c:pt>
                <c:pt idx="34429">
                  <c:v>0.29705799999999999</c:v>
                </c:pt>
                <c:pt idx="34430">
                  <c:v>0.38039499999999998</c:v>
                </c:pt>
                <c:pt idx="34431">
                  <c:v>0.43063899999999999</c:v>
                </c:pt>
                <c:pt idx="34432">
                  <c:v>0.466974</c:v>
                </c:pt>
                <c:pt idx="34433">
                  <c:v>0.38732499999999997</c:v>
                </c:pt>
                <c:pt idx="34434">
                  <c:v>0.27387499999999998</c:v>
                </c:pt>
                <c:pt idx="34435">
                  <c:v>0.29014600000000002</c:v>
                </c:pt>
                <c:pt idx="34436">
                  <c:v>0.39263300000000001</c:v>
                </c:pt>
                <c:pt idx="34437">
                  <c:v>0.4153</c:v>
                </c:pt>
                <c:pt idx="34438">
                  <c:v>0.32111299999999998</c:v>
                </c:pt>
                <c:pt idx="34439">
                  <c:v>0.23682600000000001</c:v>
                </c:pt>
                <c:pt idx="34440">
                  <c:v>0.20851600000000001</c:v>
                </c:pt>
                <c:pt idx="34441">
                  <c:v>0.190362</c:v>
                </c:pt>
                <c:pt idx="34442">
                  <c:v>0.17646100000000001</c:v>
                </c:pt>
                <c:pt idx="34443">
                  <c:v>0.17461199999999999</c:v>
                </c:pt>
                <c:pt idx="34444">
                  <c:v>0.182279</c:v>
                </c:pt>
                <c:pt idx="34445">
                  <c:v>0.23631199999999999</c:v>
                </c:pt>
                <c:pt idx="34446">
                  <c:v>0.30376500000000001</c:v>
                </c:pt>
                <c:pt idx="34447">
                  <c:v>0.35181299999999999</c:v>
                </c:pt>
                <c:pt idx="34448">
                  <c:v>0.44279099999999999</c:v>
                </c:pt>
                <c:pt idx="34449">
                  <c:v>0.55665500000000001</c:v>
                </c:pt>
                <c:pt idx="34450">
                  <c:v>0.53658899999999998</c:v>
                </c:pt>
                <c:pt idx="34451">
                  <c:v>0.34641300000000003</c:v>
                </c:pt>
                <c:pt idx="34452">
                  <c:v>0.202151</c:v>
                </c:pt>
                <c:pt idx="34453">
                  <c:v>0.13710800000000001</c:v>
                </c:pt>
                <c:pt idx="34454">
                  <c:v>0.10886</c:v>
                </c:pt>
                <c:pt idx="34455">
                  <c:v>0.11674900000000001</c:v>
                </c:pt>
                <c:pt idx="34456">
                  <c:v>0.19761000000000001</c:v>
                </c:pt>
                <c:pt idx="34457">
                  <c:v>0.33590300000000001</c:v>
                </c:pt>
                <c:pt idx="34458">
                  <c:v>0.39565800000000001</c:v>
                </c:pt>
                <c:pt idx="34459">
                  <c:v>0.324797</c:v>
                </c:pt>
                <c:pt idx="34460">
                  <c:v>0.23757200000000001</c:v>
                </c:pt>
                <c:pt idx="34461">
                  <c:v>0.18706900000000001</c:v>
                </c:pt>
                <c:pt idx="34462">
                  <c:v>0.204545</c:v>
                </c:pt>
                <c:pt idx="34463">
                  <c:v>0.27678199999999997</c:v>
                </c:pt>
                <c:pt idx="34464">
                  <c:v>0.30501699999999998</c:v>
                </c:pt>
                <c:pt idx="34465">
                  <c:v>0.23188500000000001</c:v>
                </c:pt>
                <c:pt idx="34466">
                  <c:v>0.153312</c:v>
                </c:pt>
                <c:pt idx="34467">
                  <c:v>0.117109</c:v>
                </c:pt>
                <c:pt idx="34468">
                  <c:v>0.12568599999999999</c:v>
                </c:pt>
                <c:pt idx="34469">
                  <c:v>0.18867200000000001</c:v>
                </c:pt>
                <c:pt idx="34470">
                  <c:v>0.31182100000000001</c:v>
                </c:pt>
                <c:pt idx="34471">
                  <c:v>0.38149899999999998</c:v>
                </c:pt>
                <c:pt idx="34472">
                  <c:v>0.32106899999999999</c:v>
                </c:pt>
                <c:pt idx="34473">
                  <c:v>0.235648</c:v>
                </c:pt>
                <c:pt idx="34474">
                  <c:v>0.186776</c:v>
                </c:pt>
                <c:pt idx="34475">
                  <c:v>0.205128</c:v>
                </c:pt>
                <c:pt idx="34476">
                  <c:v>0.26355099999999998</c:v>
                </c:pt>
                <c:pt idx="34477">
                  <c:v>0.30075600000000002</c:v>
                </c:pt>
                <c:pt idx="34478">
                  <c:v>0.26617400000000002</c:v>
                </c:pt>
                <c:pt idx="34479">
                  <c:v>0.21509900000000001</c:v>
                </c:pt>
                <c:pt idx="34480">
                  <c:v>0.219726</c:v>
                </c:pt>
                <c:pt idx="34481">
                  <c:v>0.24906</c:v>
                </c:pt>
                <c:pt idx="34482">
                  <c:v>0.22552700000000001</c:v>
                </c:pt>
                <c:pt idx="34483">
                  <c:v>0.1991</c:v>
                </c:pt>
                <c:pt idx="34484">
                  <c:v>0.29924899999999999</c:v>
                </c:pt>
                <c:pt idx="34485">
                  <c:v>0.52791500000000002</c:v>
                </c:pt>
                <c:pt idx="34486">
                  <c:v>0.67177699999999996</c:v>
                </c:pt>
                <c:pt idx="34487">
                  <c:v>0.59049399999999996</c:v>
                </c:pt>
                <c:pt idx="34488">
                  <c:v>0.45224599999999998</c:v>
                </c:pt>
                <c:pt idx="34489">
                  <c:v>0.336175</c:v>
                </c:pt>
                <c:pt idx="34490">
                  <c:v>0.23219000000000001</c:v>
                </c:pt>
                <c:pt idx="34491">
                  <c:v>0.12543399999999999</c:v>
                </c:pt>
                <c:pt idx="34492">
                  <c:v>7.1998999999999994E-2</c:v>
                </c:pt>
                <c:pt idx="34493">
                  <c:v>5.6869299999999998E-2</c:v>
                </c:pt>
                <c:pt idx="34494">
                  <c:v>5.3807300000000002E-2</c:v>
                </c:pt>
                <c:pt idx="34495">
                  <c:v>5.4473399999999998E-2</c:v>
                </c:pt>
                <c:pt idx="34496">
                  <c:v>5.7985200000000001E-2</c:v>
                </c:pt>
                <c:pt idx="34497">
                  <c:v>6.5182000000000004E-2</c:v>
                </c:pt>
                <c:pt idx="34498">
                  <c:v>0.10234500000000001</c:v>
                </c:pt>
                <c:pt idx="34499">
                  <c:v>0.16455</c:v>
                </c:pt>
                <c:pt idx="34500">
                  <c:v>0.207457</c:v>
                </c:pt>
                <c:pt idx="34501">
                  <c:v>0.209259</c:v>
                </c:pt>
                <c:pt idx="34502">
                  <c:v>0.18831200000000001</c:v>
                </c:pt>
                <c:pt idx="34503">
                  <c:v>0.139678</c:v>
                </c:pt>
                <c:pt idx="34504">
                  <c:v>0.10810500000000001</c:v>
                </c:pt>
                <c:pt idx="34505">
                  <c:v>9.1889799999999994E-2</c:v>
                </c:pt>
                <c:pt idx="34506">
                  <c:v>7.7290399999999995E-2</c:v>
                </c:pt>
                <c:pt idx="34507">
                  <c:v>7.7925999999999995E-2</c:v>
                </c:pt>
                <c:pt idx="34508">
                  <c:v>9.8636100000000004E-2</c:v>
                </c:pt>
                <c:pt idx="34509">
                  <c:v>0.13141700000000001</c:v>
                </c:pt>
                <c:pt idx="34510">
                  <c:v>0.147677</c:v>
                </c:pt>
                <c:pt idx="34511">
                  <c:v>0.201319</c:v>
                </c:pt>
                <c:pt idx="34512">
                  <c:v>0.33637299999999998</c:v>
                </c:pt>
                <c:pt idx="34513">
                  <c:v>0.39128099999999999</c:v>
                </c:pt>
                <c:pt idx="34514">
                  <c:v>0.30357299999999998</c:v>
                </c:pt>
                <c:pt idx="34515">
                  <c:v>0.23947399999999999</c:v>
                </c:pt>
                <c:pt idx="34516">
                  <c:v>0.19956199999999999</c:v>
                </c:pt>
                <c:pt idx="34517">
                  <c:v>0.15471699999999999</c:v>
                </c:pt>
                <c:pt idx="34518">
                  <c:v>0.11625000000000001</c:v>
                </c:pt>
                <c:pt idx="34519">
                  <c:v>8.3271700000000004E-2</c:v>
                </c:pt>
                <c:pt idx="34520">
                  <c:v>6.4600299999999999E-2</c:v>
                </c:pt>
                <c:pt idx="34521">
                  <c:v>5.8118999999999997E-2</c:v>
                </c:pt>
                <c:pt idx="34522">
                  <c:v>6.3304299999999994E-2</c:v>
                </c:pt>
                <c:pt idx="34523">
                  <c:v>8.10115E-2</c:v>
                </c:pt>
                <c:pt idx="34524">
                  <c:v>0.110597</c:v>
                </c:pt>
                <c:pt idx="34525">
                  <c:v>0.13433400000000001</c:v>
                </c:pt>
                <c:pt idx="34526">
                  <c:v>0.13472300000000001</c:v>
                </c:pt>
                <c:pt idx="34527">
                  <c:v>0.211113</c:v>
                </c:pt>
                <c:pt idx="34528">
                  <c:v>0.46363700000000002</c:v>
                </c:pt>
                <c:pt idx="34529">
                  <c:v>0.67777699999999996</c:v>
                </c:pt>
                <c:pt idx="34530">
                  <c:v>0.55602700000000005</c:v>
                </c:pt>
                <c:pt idx="34531">
                  <c:v>0.31206499999999998</c:v>
                </c:pt>
                <c:pt idx="34532">
                  <c:v>0.18007400000000001</c:v>
                </c:pt>
                <c:pt idx="34533">
                  <c:v>0.124843</c:v>
                </c:pt>
                <c:pt idx="34534">
                  <c:v>0.10094400000000001</c:v>
                </c:pt>
                <c:pt idx="34535">
                  <c:v>0.105438</c:v>
                </c:pt>
                <c:pt idx="34536">
                  <c:v>0.105877</c:v>
                </c:pt>
                <c:pt idx="34537">
                  <c:v>9.7569699999999995E-2</c:v>
                </c:pt>
                <c:pt idx="34538">
                  <c:v>0.10338899999999999</c:v>
                </c:pt>
                <c:pt idx="34539">
                  <c:v>0.151334</c:v>
                </c:pt>
                <c:pt idx="34540">
                  <c:v>0.20757200000000001</c:v>
                </c:pt>
                <c:pt idx="34541">
                  <c:v>0.220917</c:v>
                </c:pt>
                <c:pt idx="34542">
                  <c:v>0.210867</c:v>
                </c:pt>
                <c:pt idx="34543">
                  <c:v>0.20755499999999999</c:v>
                </c:pt>
                <c:pt idx="34544">
                  <c:v>0.189691</c:v>
                </c:pt>
                <c:pt idx="34545">
                  <c:v>0.16125700000000001</c:v>
                </c:pt>
                <c:pt idx="34546">
                  <c:v>0.151056</c:v>
                </c:pt>
                <c:pt idx="34547">
                  <c:v>0.15682499999999999</c:v>
                </c:pt>
                <c:pt idx="34548">
                  <c:v>0.13902700000000001</c:v>
                </c:pt>
                <c:pt idx="34549">
                  <c:v>0.11368300000000001</c:v>
                </c:pt>
                <c:pt idx="34550">
                  <c:v>0.10115300000000001</c:v>
                </c:pt>
                <c:pt idx="34551">
                  <c:v>0.10190299999999999</c:v>
                </c:pt>
                <c:pt idx="34552">
                  <c:v>9.3517500000000003E-2</c:v>
                </c:pt>
                <c:pt idx="34553">
                  <c:v>8.5713399999999995E-2</c:v>
                </c:pt>
                <c:pt idx="34554">
                  <c:v>8.3908099999999999E-2</c:v>
                </c:pt>
                <c:pt idx="34555">
                  <c:v>7.7577400000000005E-2</c:v>
                </c:pt>
                <c:pt idx="34556">
                  <c:v>6.6974000000000006E-2</c:v>
                </c:pt>
                <c:pt idx="34557">
                  <c:v>6.1380499999999998E-2</c:v>
                </c:pt>
                <c:pt idx="34558">
                  <c:v>7.1016399999999993E-2</c:v>
                </c:pt>
                <c:pt idx="34559">
                  <c:v>9.1449199999999994E-2</c:v>
                </c:pt>
                <c:pt idx="34560">
                  <c:v>9.8237599999999994E-2</c:v>
                </c:pt>
                <c:pt idx="34561">
                  <c:v>7.65126E-2</c:v>
                </c:pt>
                <c:pt idx="34562">
                  <c:v>5.9422500000000003E-2</c:v>
                </c:pt>
                <c:pt idx="34563">
                  <c:v>5.4244000000000001E-2</c:v>
                </c:pt>
                <c:pt idx="34564">
                  <c:v>6.2786900000000007E-2</c:v>
                </c:pt>
                <c:pt idx="34565">
                  <c:v>7.4362300000000006E-2</c:v>
                </c:pt>
                <c:pt idx="34566">
                  <c:v>9.1487499999999999E-2</c:v>
                </c:pt>
                <c:pt idx="34567">
                  <c:v>0.110349</c:v>
                </c:pt>
                <c:pt idx="34568">
                  <c:v>0.11142199999999999</c:v>
                </c:pt>
                <c:pt idx="34569">
                  <c:v>8.3495200000000006E-2</c:v>
                </c:pt>
                <c:pt idx="34570">
                  <c:v>6.0468399999999999E-2</c:v>
                </c:pt>
                <c:pt idx="34571">
                  <c:v>6.1402999999999999E-2</c:v>
                </c:pt>
                <c:pt idx="34572">
                  <c:v>8.0760600000000002E-2</c:v>
                </c:pt>
                <c:pt idx="34573">
                  <c:v>0.100273</c:v>
                </c:pt>
                <c:pt idx="34574">
                  <c:v>0.12725800000000001</c:v>
                </c:pt>
                <c:pt idx="34575">
                  <c:v>0.216145</c:v>
                </c:pt>
                <c:pt idx="34576">
                  <c:v>0.334115</c:v>
                </c:pt>
                <c:pt idx="34577">
                  <c:v>0.33925100000000002</c:v>
                </c:pt>
                <c:pt idx="34578">
                  <c:v>0.26222400000000001</c:v>
                </c:pt>
                <c:pt idx="34579">
                  <c:v>0.19439799999999999</c:v>
                </c:pt>
                <c:pt idx="34580">
                  <c:v>0.14125099999999999</c:v>
                </c:pt>
                <c:pt idx="34581">
                  <c:v>0.115649</c:v>
                </c:pt>
                <c:pt idx="34582">
                  <c:v>9.8206500000000002E-2</c:v>
                </c:pt>
                <c:pt idx="34583">
                  <c:v>7.6915499999999998E-2</c:v>
                </c:pt>
                <c:pt idx="34584">
                  <c:v>6.2742599999999996E-2</c:v>
                </c:pt>
                <c:pt idx="34585">
                  <c:v>6.7553100000000005E-2</c:v>
                </c:pt>
                <c:pt idx="34586">
                  <c:v>9.7103400000000006E-2</c:v>
                </c:pt>
                <c:pt idx="34587">
                  <c:v>0.15443699999999999</c:v>
                </c:pt>
                <c:pt idx="34588">
                  <c:v>0.22423999999999999</c:v>
                </c:pt>
                <c:pt idx="34589">
                  <c:v>0.218692</c:v>
                </c:pt>
                <c:pt idx="34590">
                  <c:v>0.13424700000000001</c:v>
                </c:pt>
                <c:pt idx="34591">
                  <c:v>6.9880300000000006E-2</c:v>
                </c:pt>
                <c:pt idx="34592">
                  <c:v>4.82263E-2</c:v>
                </c:pt>
                <c:pt idx="34593">
                  <c:v>5.0474600000000001E-2</c:v>
                </c:pt>
                <c:pt idx="34594">
                  <c:v>7.6907600000000007E-2</c:v>
                </c:pt>
                <c:pt idx="34595">
                  <c:v>0.15009700000000001</c:v>
                </c:pt>
                <c:pt idx="34596">
                  <c:v>0.34293400000000002</c:v>
                </c:pt>
                <c:pt idx="34597">
                  <c:v>0.65529800000000005</c:v>
                </c:pt>
                <c:pt idx="34598">
                  <c:v>0.80983899999999998</c:v>
                </c:pt>
                <c:pt idx="34599">
                  <c:v>0.66290499999999997</c:v>
                </c:pt>
                <c:pt idx="34600">
                  <c:v>0.456924</c:v>
                </c:pt>
                <c:pt idx="34601">
                  <c:v>0.37886599999999998</c:v>
                </c:pt>
                <c:pt idx="34602">
                  <c:v>0.41853600000000002</c:v>
                </c:pt>
                <c:pt idx="34603">
                  <c:v>0.52680499999999997</c:v>
                </c:pt>
                <c:pt idx="34604">
                  <c:v>0.54770099999999999</c:v>
                </c:pt>
                <c:pt idx="34605">
                  <c:v>0.46048</c:v>
                </c:pt>
                <c:pt idx="34606">
                  <c:v>0.36035600000000001</c:v>
                </c:pt>
                <c:pt idx="34607">
                  <c:v>0.244454</c:v>
                </c:pt>
                <c:pt idx="34608">
                  <c:v>0.15296000000000001</c:v>
                </c:pt>
                <c:pt idx="34609">
                  <c:v>0.102311</c:v>
                </c:pt>
                <c:pt idx="34610">
                  <c:v>6.6495299999999993E-2</c:v>
                </c:pt>
                <c:pt idx="34611">
                  <c:v>6.4377199999999996E-2</c:v>
                </c:pt>
                <c:pt idx="34612">
                  <c:v>0.12377100000000001</c:v>
                </c:pt>
                <c:pt idx="34613">
                  <c:v>0.20508199999999999</c:v>
                </c:pt>
                <c:pt idx="34614">
                  <c:v>0.21516299999999999</c:v>
                </c:pt>
                <c:pt idx="34615">
                  <c:v>0.15235000000000001</c:v>
                </c:pt>
                <c:pt idx="34616">
                  <c:v>0.108752</c:v>
                </c:pt>
                <c:pt idx="34617">
                  <c:v>9.1370000000000007E-2</c:v>
                </c:pt>
                <c:pt idx="34618">
                  <c:v>8.2800700000000005E-2</c:v>
                </c:pt>
                <c:pt idx="34619">
                  <c:v>6.0439100000000003E-2</c:v>
                </c:pt>
                <c:pt idx="34620">
                  <c:v>4.0244799999999997E-2</c:v>
                </c:pt>
                <c:pt idx="34621">
                  <c:v>4.2455300000000001E-2</c:v>
                </c:pt>
                <c:pt idx="34622">
                  <c:v>5.4012499999999998E-2</c:v>
                </c:pt>
                <c:pt idx="34623">
                  <c:v>7.3424400000000001E-2</c:v>
                </c:pt>
                <c:pt idx="34624">
                  <c:v>9.4645400000000005E-2</c:v>
                </c:pt>
                <c:pt idx="34625">
                  <c:v>0.112095</c:v>
                </c:pt>
                <c:pt idx="34626">
                  <c:v>0.122498</c:v>
                </c:pt>
                <c:pt idx="34627">
                  <c:v>0.11242199999999999</c:v>
                </c:pt>
                <c:pt idx="34628">
                  <c:v>9.2463400000000001E-2</c:v>
                </c:pt>
                <c:pt idx="34629">
                  <c:v>7.7252000000000001E-2</c:v>
                </c:pt>
                <c:pt idx="34630">
                  <c:v>7.3071300000000006E-2</c:v>
                </c:pt>
                <c:pt idx="34631">
                  <c:v>5.9989599999999997E-2</c:v>
                </c:pt>
                <c:pt idx="34632">
                  <c:v>5.7191400000000003E-2</c:v>
                </c:pt>
                <c:pt idx="34633">
                  <c:v>5.7302199999999998E-2</c:v>
                </c:pt>
                <c:pt idx="34634">
                  <c:v>4.3646799999999999E-2</c:v>
                </c:pt>
                <c:pt idx="34635">
                  <c:v>5.4918300000000003E-2</c:v>
                </c:pt>
                <c:pt idx="34636">
                  <c:v>9.9655199999999999E-2</c:v>
                </c:pt>
                <c:pt idx="34637">
                  <c:v>0.173675</c:v>
                </c:pt>
                <c:pt idx="34638">
                  <c:v>0.26679700000000001</c:v>
                </c:pt>
                <c:pt idx="34639">
                  <c:v>0.27826699999999999</c:v>
                </c:pt>
                <c:pt idx="34640">
                  <c:v>0.20005300000000001</c:v>
                </c:pt>
                <c:pt idx="34641">
                  <c:v>0.139484</c:v>
                </c:pt>
                <c:pt idx="34642">
                  <c:v>9.9247600000000005E-2</c:v>
                </c:pt>
                <c:pt idx="34643">
                  <c:v>7.5542799999999993E-2</c:v>
                </c:pt>
                <c:pt idx="34644">
                  <c:v>6.4260600000000001E-2</c:v>
                </c:pt>
                <c:pt idx="34645">
                  <c:v>6.3896999999999995E-2</c:v>
                </c:pt>
                <c:pt idx="34646">
                  <c:v>9.0909299999999998E-2</c:v>
                </c:pt>
                <c:pt idx="34647">
                  <c:v>6.8512799999999999E-2</c:v>
                </c:pt>
                <c:pt idx="34648">
                  <c:v>0.106907</c:v>
                </c:pt>
                <c:pt idx="34649">
                  <c:v>8.5624099999999995E-2</c:v>
                </c:pt>
                <c:pt idx="34650">
                  <c:v>9.3542600000000004E-2</c:v>
                </c:pt>
                <c:pt idx="34651">
                  <c:v>0.160223</c:v>
                </c:pt>
                <c:pt idx="34652">
                  <c:v>9.0604599999999993E-2</c:v>
                </c:pt>
                <c:pt idx="34653">
                  <c:v>0.24160499999999999</c:v>
                </c:pt>
                <c:pt idx="34654">
                  <c:v>0.126527</c:v>
                </c:pt>
                <c:pt idx="34655">
                  <c:v>0.268067</c:v>
                </c:pt>
                <c:pt idx="34656">
                  <c:v>0.21639600000000001</c:v>
                </c:pt>
                <c:pt idx="34657">
                  <c:v>0.122965</c:v>
                </c:pt>
                <c:pt idx="34658">
                  <c:v>7.3906100000000002E-2</c:v>
                </c:pt>
                <c:pt idx="34659">
                  <c:v>6.9047499999999998E-2</c:v>
                </c:pt>
                <c:pt idx="34660">
                  <c:v>7.2170600000000001E-2</c:v>
                </c:pt>
                <c:pt idx="34661">
                  <c:v>6.1562699999999998E-2</c:v>
                </c:pt>
                <c:pt idx="34662">
                  <c:v>5.0543200000000003E-2</c:v>
                </c:pt>
                <c:pt idx="34663">
                  <c:v>5.4078599999999998E-2</c:v>
                </c:pt>
                <c:pt idx="34664">
                  <c:v>5.8115E-2</c:v>
                </c:pt>
                <c:pt idx="34665">
                  <c:v>5.6098799999999997E-2</c:v>
                </c:pt>
                <c:pt idx="34666">
                  <c:v>6.2892799999999999E-2</c:v>
                </c:pt>
                <c:pt idx="34667">
                  <c:v>5.53137E-2</c:v>
                </c:pt>
                <c:pt idx="34668">
                  <c:v>4.0283600000000003E-2</c:v>
                </c:pt>
                <c:pt idx="34669">
                  <c:v>4.34026E-2</c:v>
                </c:pt>
                <c:pt idx="34670">
                  <c:v>5.4578799999999997E-2</c:v>
                </c:pt>
                <c:pt idx="34671">
                  <c:v>7.1925299999999998E-2</c:v>
                </c:pt>
                <c:pt idx="34672">
                  <c:v>8.6488899999999994E-2</c:v>
                </c:pt>
                <c:pt idx="34673">
                  <c:v>0.101963</c:v>
                </c:pt>
                <c:pt idx="34674">
                  <c:v>0.100984</c:v>
                </c:pt>
                <c:pt idx="34675">
                  <c:v>9.3685099999999993E-2</c:v>
                </c:pt>
                <c:pt idx="34676">
                  <c:v>0.104366</c:v>
                </c:pt>
                <c:pt idx="34677">
                  <c:v>0.111264</c:v>
                </c:pt>
                <c:pt idx="34678">
                  <c:v>0.10700800000000001</c:v>
                </c:pt>
                <c:pt idx="34679">
                  <c:v>0.11122600000000001</c:v>
                </c:pt>
                <c:pt idx="34680">
                  <c:v>0.115422</c:v>
                </c:pt>
                <c:pt idx="34681">
                  <c:v>9.8322800000000002E-2</c:v>
                </c:pt>
                <c:pt idx="34682">
                  <c:v>8.3662600000000004E-2</c:v>
                </c:pt>
                <c:pt idx="34683">
                  <c:v>7.9433000000000004E-2</c:v>
                </c:pt>
                <c:pt idx="34684">
                  <c:v>7.2180999999999995E-2</c:v>
                </c:pt>
                <c:pt idx="34685">
                  <c:v>6.6605899999999996E-2</c:v>
                </c:pt>
                <c:pt idx="34686">
                  <c:v>9.0565900000000005E-2</c:v>
                </c:pt>
                <c:pt idx="34687">
                  <c:v>0.12481399999999999</c:v>
                </c:pt>
                <c:pt idx="34688">
                  <c:v>0.12669</c:v>
                </c:pt>
                <c:pt idx="34689">
                  <c:v>0.106073</c:v>
                </c:pt>
                <c:pt idx="34690">
                  <c:v>8.9810500000000001E-2</c:v>
                </c:pt>
                <c:pt idx="34691">
                  <c:v>9.0047799999999997E-2</c:v>
                </c:pt>
                <c:pt idx="34692">
                  <c:v>9.6257499999999996E-2</c:v>
                </c:pt>
                <c:pt idx="34693">
                  <c:v>9.8454899999999998E-2</c:v>
                </c:pt>
                <c:pt idx="34694">
                  <c:v>0.100037</c:v>
                </c:pt>
                <c:pt idx="34695">
                  <c:v>0.102449</c:v>
                </c:pt>
                <c:pt idx="34696">
                  <c:v>0.10337200000000001</c:v>
                </c:pt>
                <c:pt idx="34697">
                  <c:v>0.10787099999999999</c:v>
                </c:pt>
                <c:pt idx="34698">
                  <c:v>0.129438</c:v>
                </c:pt>
                <c:pt idx="34699">
                  <c:v>0.138766</c:v>
                </c:pt>
                <c:pt idx="34700">
                  <c:v>0.107547</c:v>
                </c:pt>
                <c:pt idx="34701">
                  <c:v>7.7042600000000003E-2</c:v>
                </c:pt>
                <c:pt idx="34702">
                  <c:v>5.0948300000000002E-2</c:v>
                </c:pt>
                <c:pt idx="34703">
                  <c:v>3.3988400000000002E-2</c:v>
                </c:pt>
                <c:pt idx="34704">
                  <c:v>4.1502999999999998E-2</c:v>
                </c:pt>
                <c:pt idx="34705">
                  <c:v>7.0442000000000005E-2</c:v>
                </c:pt>
                <c:pt idx="34706">
                  <c:v>0.11744400000000001</c:v>
                </c:pt>
                <c:pt idx="34707">
                  <c:v>0.21345</c:v>
                </c:pt>
                <c:pt idx="34708">
                  <c:v>0.32591599999999998</c:v>
                </c:pt>
                <c:pt idx="34709">
                  <c:v>0.33590500000000001</c:v>
                </c:pt>
                <c:pt idx="34710">
                  <c:v>0.282524</c:v>
                </c:pt>
                <c:pt idx="34711">
                  <c:v>0.283661</c:v>
                </c:pt>
                <c:pt idx="34712">
                  <c:v>0.38208399999999998</c:v>
                </c:pt>
                <c:pt idx="34713">
                  <c:v>0.50223799999999996</c:v>
                </c:pt>
                <c:pt idx="34714">
                  <c:v>0.52062399999999998</c:v>
                </c:pt>
                <c:pt idx="34715">
                  <c:v>0.43872299999999997</c:v>
                </c:pt>
                <c:pt idx="34716">
                  <c:v>0.44952199999999998</c:v>
                </c:pt>
                <c:pt idx="34717">
                  <c:v>0.62481600000000004</c:v>
                </c:pt>
                <c:pt idx="34718">
                  <c:v>0.67489399999999999</c:v>
                </c:pt>
                <c:pt idx="34719">
                  <c:v>0.54036399999999996</c:v>
                </c:pt>
                <c:pt idx="34720">
                  <c:v>0.44109900000000002</c:v>
                </c:pt>
                <c:pt idx="34721">
                  <c:v>0.31948199999999999</c:v>
                </c:pt>
                <c:pt idx="34722">
                  <c:v>0.28067599999999998</c:v>
                </c:pt>
                <c:pt idx="34723">
                  <c:v>0.37377899999999997</c:v>
                </c:pt>
                <c:pt idx="34724">
                  <c:v>0.460816</c:v>
                </c:pt>
                <c:pt idx="34725">
                  <c:v>0.41192000000000001</c:v>
                </c:pt>
                <c:pt idx="34726">
                  <c:v>0.28672799999999998</c:v>
                </c:pt>
                <c:pt idx="34727">
                  <c:v>0.20943300000000001</c:v>
                </c:pt>
                <c:pt idx="34728">
                  <c:v>0.18781200000000001</c:v>
                </c:pt>
                <c:pt idx="34729">
                  <c:v>0.22340699999999999</c:v>
                </c:pt>
                <c:pt idx="34730">
                  <c:v>0.28272199999999997</c:v>
                </c:pt>
                <c:pt idx="34731">
                  <c:v>0.26069599999999998</c:v>
                </c:pt>
                <c:pt idx="34732">
                  <c:v>0.18673400000000001</c:v>
                </c:pt>
                <c:pt idx="34733">
                  <c:v>0.16766200000000001</c:v>
                </c:pt>
                <c:pt idx="34734">
                  <c:v>0.218416</c:v>
                </c:pt>
                <c:pt idx="34735">
                  <c:v>0.30150399999999999</c:v>
                </c:pt>
                <c:pt idx="34736">
                  <c:v>0.35826000000000002</c:v>
                </c:pt>
                <c:pt idx="34737">
                  <c:v>0.40583200000000003</c:v>
                </c:pt>
                <c:pt idx="34738">
                  <c:v>0.38715500000000003</c:v>
                </c:pt>
                <c:pt idx="34739">
                  <c:v>0.26777299999999998</c:v>
                </c:pt>
                <c:pt idx="34740">
                  <c:v>0.183669</c:v>
                </c:pt>
                <c:pt idx="34741">
                  <c:v>0.153973</c:v>
                </c:pt>
                <c:pt idx="34742">
                  <c:v>0.174706</c:v>
                </c:pt>
                <c:pt idx="34743">
                  <c:v>0.22386900000000001</c:v>
                </c:pt>
                <c:pt idx="34744">
                  <c:v>0.27423399999999998</c:v>
                </c:pt>
                <c:pt idx="34745">
                  <c:v>0.32166699999999998</c:v>
                </c:pt>
                <c:pt idx="34746">
                  <c:v>0.38925500000000002</c:v>
                </c:pt>
                <c:pt idx="34747">
                  <c:v>0.41760399999999998</c:v>
                </c:pt>
                <c:pt idx="34748">
                  <c:v>0.39273200000000003</c:v>
                </c:pt>
                <c:pt idx="34749">
                  <c:v>0.49438900000000002</c:v>
                </c:pt>
                <c:pt idx="34750">
                  <c:v>0.73674700000000004</c:v>
                </c:pt>
                <c:pt idx="34751">
                  <c:v>0.82384800000000002</c:v>
                </c:pt>
                <c:pt idx="34752">
                  <c:v>0.64128499999999999</c:v>
                </c:pt>
                <c:pt idx="34753">
                  <c:v>0.50529599999999997</c:v>
                </c:pt>
                <c:pt idx="34754">
                  <c:v>0.46295799999999998</c:v>
                </c:pt>
                <c:pt idx="34755">
                  <c:v>0.40120299999999998</c:v>
                </c:pt>
                <c:pt idx="34756">
                  <c:v>0.34852899999999998</c:v>
                </c:pt>
                <c:pt idx="34757">
                  <c:v>0.28201700000000002</c:v>
                </c:pt>
                <c:pt idx="34758">
                  <c:v>0.18126400000000001</c:v>
                </c:pt>
                <c:pt idx="34759">
                  <c:v>0.133795</c:v>
                </c:pt>
                <c:pt idx="34760">
                  <c:v>0.166211</c:v>
                </c:pt>
                <c:pt idx="34761">
                  <c:v>0.29777100000000001</c:v>
                </c:pt>
                <c:pt idx="34762">
                  <c:v>0.416769</c:v>
                </c:pt>
                <c:pt idx="34763">
                  <c:v>0.40218999999999999</c:v>
                </c:pt>
                <c:pt idx="34764">
                  <c:v>0.31884299999999999</c:v>
                </c:pt>
                <c:pt idx="34765">
                  <c:v>0.218004</c:v>
                </c:pt>
                <c:pt idx="34766">
                  <c:v>0.196436</c:v>
                </c:pt>
                <c:pt idx="34767">
                  <c:v>0.258044</c:v>
                </c:pt>
                <c:pt idx="34768">
                  <c:v>0.28328100000000001</c:v>
                </c:pt>
                <c:pt idx="34769">
                  <c:v>0.22806799999999999</c:v>
                </c:pt>
                <c:pt idx="34770">
                  <c:v>0.21393000000000001</c:v>
                </c:pt>
                <c:pt idx="34771">
                  <c:v>0.22927900000000001</c:v>
                </c:pt>
                <c:pt idx="34772">
                  <c:v>0.22174199999999999</c:v>
                </c:pt>
                <c:pt idx="34773">
                  <c:v>0.27</c:v>
                </c:pt>
                <c:pt idx="34774">
                  <c:v>0.38143899999999997</c:v>
                </c:pt>
                <c:pt idx="34775">
                  <c:v>0.39538099999999998</c:v>
                </c:pt>
                <c:pt idx="34776">
                  <c:v>0.32044699999999998</c:v>
                </c:pt>
                <c:pt idx="34777">
                  <c:v>0.32335999999999998</c:v>
                </c:pt>
                <c:pt idx="34778">
                  <c:v>0.30861699999999997</c:v>
                </c:pt>
                <c:pt idx="34779">
                  <c:v>0.21409400000000001</c:v>
                </c:pt>
                <c:pt idx="34780">
                  <c:v>0.165798</c:v>
                </c:pt>
                <c:pt idx="34781">
                  <c:v>0.15875700000000001</c:v>
                </c:pt>
                <c:pt idx="34782">
                  <c:v>0.146698</c:v>
                </c:pt>
                <c:pt idx="34783">
                  <c:v>0.118588</c:v>
                </c:pt>
                <c:pt idx="34784">
                  <c:v>9.7066600000000003E-2</c:v>
                </c:pt>
                <c:pt idx="34785">
                  <c:v>9.1996700000000001E-2</c:v>
                </c:pt>
                <c:pt idx="34786">
                  <c:v>0.109676</c:v>
                </c:pt>
                <c:pt idx="34787">
                  <c:v>0.127141</c:v>
                </c:pt>
                <c:pt idx="34788">
                  <c:v>0.121208</c:v>
                </c:pt>
                <c:pt idx="34789">
                  <c:v>0.11888700000000001</c:v>
                </c:pt>
                <c:pt idx="34790">
                  <c:v>0.13270999999999999</c:v>
                </c:pt>
                <c:pt idx="34791">
                  <c:v>0.18409200000000001</c:v>
                </c:pt>
                <c:pt idx="34792">
                  <c:v>0.30197099999999999</c:v>
                </c:pt>
                <c:pt idx="34793">
                  <c:v>0.39871400000000001</c:v>
                </c:pt>
                <c:pt idx="34794">
                  <c:v>0.383185</c:v>
                </c:pt>
                <c:pt idx="34795">
                  <c:v>0.333623</c:v>
                </c:pt>
                <c:pt idx="34796">
                  <c:v>0.28531299999999998</c:v>
                </c:pt>
                <c:pt idx="34797">
                  <c:v>0.223248</c:v>
                </c:pt>
                <c:pt idx="34798">
                  <c:v>0.20479600000000001</c:v>
                </c:pt>
                <c:pt idx="34799">
                  <c:v>0.26666000000000001</c:v>
                </c:pt>
                <c:pt idx="34800">
                  <c:v>0.33429900000000001</c:v>
                </c:pt>
                <c:pt idx="34801">
                  <c:v>0.32683499999999999</c:v>
                </c:pt>
                <c:pt idx="34802">
                  <c:v>0.317577</c:v>
                </c:pt>
                <c:pt idx="34803">
                  <c:v>0.32614700000000002</c:v>
                </c:pt>
                <c:pt idx="34804">
                  <c:v>0.30267500000000003</c:v>
                </c:pt>
                <c:pt idx="34805">
                  <c:v>0.254386</c:v>
                </c:pt>
                <c:pt idx="34806">
                  <c:v>0.26302799999999998</c:v>
                </c:pt>
                <c:pt idx="34807">
                  <c:v>0.40000200000000002</c:v>
                </c:pt>
                <c:pt idx="34808">
                  <c:v>0.66178099999999995</c:v>
                </c:pt>
                <c:pt idx="34809">
                  <c:v>0.75247699999999995</c:v>
                </c:pt>
                <c:pt idx="34810">
                  <c:v>0.52609499999999998</c:v>
                </c:pt>
                <c:pt idx="34811">
                  <c:v>0.32228400000000001</c:v>
                </c:pt>
                <c:pt idx="34812">
                  <c:v>0.21195800000000001</c:v>
                </c:pt>
                <c:pt idx="34813">
                  <c:v>0.15473000000000001</c:v>
                </c:pt>
                <c:pt idx="34814">
                  <c:v>0.13869799999999999</c:v>
                </c:pt>
                <c:pt idx="34815">
                  <c:v>0.151447</c:v>
                </c:pt>
                <c:pt idx="34816">
                  <c:v>0.177207</c:v>
                </c:pt>
                <c:pt idx="34817">
                  <c:v>0.20933099999999999</c:v>
                </c:pt>
                <c:pt idx="34818">
                  <c:v>0.25483699999999998</c:v>
                </c:pt>
                <c:pt idx="34819">
                  <c:v>0.28547</c:v>
                </c:pt>
                <c:pt idx="34820">
                  <c:v>0.27255099999999999</c:v>
                </c:pt>
                <c:pt idx="34821">
                  <c:v>0.25041799999999997</c:v>
                </c:pt>
                <c:pt idx="34822">
                  <c:v>0.22822700000000001</c:v>
                </c:pt>
                <c:pt idx="34823">
                  <c:v>0.25787900000000002</c:v>
                </c:pt>
                <c:pt idx="34824">
                  <c:v>0.43559500000000001</c:v>
                </c:pt>
                <c:pt idx="34825">
                  <c:v>0.62010100000000001</c:v>
                </c:pt>
                <c:pt idx="34826">
                  <c:v>0.60424199999999995</c:v>
                </c:pt>
                <c:pt idx="34827">
                  <c:v>0.49181599999999998</c:v>
                </c:pt>
                <c:pt idx="34828">
                  <c:v>0.39086100000000001</c:v>
                </c:pt>
                <c:pt idx="34829">
                  <c:v>0.278692</c:v>
                </c:pt>
                <c:pt idx="34830">
                  <c:v>0.186528</c:v>
                </c:pt>
                <c:pt idx="34831">
                  <c:v>0.14598900000000001</c:v>
                </c:pt>
                <c:pt idx="34832">
                  <c:v>0.13511400000000001</c:v>
                </c:pt>
                <c:pt idx="34833">
                  <c:v>0.172651</c:v>
                </c:pt>
                <c:pt idx="34834">
                  <c:v>0.24881500000000001</c:v>
                </c:pt>
                <c:pt idx="34835">
                  <c:v>0.28096900000000002</c:v>
                </c:pt>
                <c:pt idx="34836">
                  <c:v>0.22941400000000001</c:v>
                </c:pt>
                <c:pt idx="34837">
                  <c:v>0.16572300000000001</c:v>
                </c:pt>
                <c:pt idx="34838">
                  <c:v>0.145202</c:v>
                </c:pt>
                <c:pt idx="34839">
                  <c:v>0.167022</c:v>
                </c:pt>
                <c:pt idx="34840">
                  <c:v>0.18038399999999999</c:v>
                </c:pt>
                <c:pt idx="34841">
                  <c:v>0.154172</c:v>
                </c:pt>
                <c:pt idx="34842">
                  <c:v>0.14759700000000001</c:v>
                </c:pt>
                <c:pt idx="34843">
                  <c:v>0.21607000000000001</c:v>
                </c:pt>
                <c:pt idx="34844">
                  <c:v>0.34622999999999998</c:v>
                </c:pt>
                <c:pt idx="34845">
                  <c:v>0.46440199999999998</c:v>
                </c:pt>
                <c:pt idx="34846">
                  <c:v>0.55554300000000001</c:v>
                </c:pt>
                <c:pt idx="34847">
                  <c:v>0.54607099999999997</c:v>
                </c:pt>
                <c:pt idx="34848">
                  <c:v>0.37484000000000001</c:v>
                </c:pt>
                <c:pt idx="34849">
                  <c:v>0.22409200000000001</c:v>
                </c:pt>
                <c:pt idx="34850">
                  <c:v>0.16467899999999999</c:v>
                </c:pt>
                <c:pt idx="34851">
                  <c:v>0.202151</c:v>
                </c:pt>
                <c:pt idx="34852">
                  <c:v>0.32835599999999998</c:v>
                </c:pt>
                <c:pt idx="34853">
                  <c:v>0.463669</c:v>
                </c:pt>
                <c:pt idx="34854">
                  <c:v>0.49148999999999998</c:v>
                </c:pt>
                <c:pt idx="34855">
                  <c:v>0.40746500000000002</c:v>
                </c:pt>
                <c:pt idx="34856">
                  <c:v>0.29222199999999998</c:v>
                </c:pt>
                <c:pt idx="34857">
                  <c:v>0.20086599999999999</c:v>
                </c:pt>
                <c:pt idx="34858">
                  <c:v>0.170737</c:v>
                </c:pt>
                <c:pt idx="34859">
                  <c:v>0.19694600000000001</c:v>
                </c:pt>
                <c:pt idx="34860">
                  <c:v>0.24540600000000001</c:v>
                </c:pt>
                <c:pt idx="34861">
                  <c:v>0.28520499999999999</c:v>
                </c:pt>
                <c:pt idx="34862">
                  <c:v>0.30322300000000002</c:v>
                </c:pt>
                <c:pt idx="34863">
                  <c:v>0.29828199999999999</c:v>
                </c:pt>
                <c:pt idx="34864">
                  <c:v>0.22813800000000001</c:v>
                </c:pt>
                <c:pt idx="34865">
                  <c:v>0.156307</c:v>
                </c:pt>
                <c:pt idx="34866">
                  <c:v>0.116019</c:v>
                </c:pt>
                <c:pt idx="34867">
                  <c:v>9.2734300000000006E-2</c:v>
                </c:pt>
                <c:pt idx="34868">
                  <c:v>7.9999200000000006E-2</c:v>
                </c:pt>
                <c:pt idx="34869">
                  <c:v>9.1644199999999995E-2</c:v>
                </c:pt>
                <c:pt idx="34870">
                  <c:v>0.12006799999999999</c:v>
                </c:pt>
                <c:pt idx="34871">
                  <c:v>0.141096</c:v>
                </c:pt>
                <c:pt idx="34872">
                  <c:v>0.14574599999999999</c:v>
                </c:pt>
                <c:pt idx="34873">
                  <c:v>0.155805</c:v>
                </c:pt>
                <c:pt idx="34874">
                  <c:v>0.21895000000000001</c:v>
                </c:pt>
                <c:pt idx="34875">
                  <c:v>0.35289799999999999</c:v>
                </c:pt>
                <c:pt idx="34876">
                  <c:v>0.42622700000000002</c:v>
                </c:pt>
                <c:pt idx="34877">
                  <c:v>0.37009500000000001</c:v>
                </c:pt>
                <c:pt idx="34878">
                  <c:v>0.35781499999999999</c:v>
                </c:pt>
                <c:pt idx="34879">
                  <c:v>0.34836</c:v>
                </c:pt>
                <c:pt idx="34880">
                  <c:v>0.24407100000000001</c:v>
                </c:pt>
                <c:pt idx="34881">
                  <c:v>0.148898</c:v>
                </c:pt>
                <c:pt idx="34882">
                  <c:v>0.114116</c:v>
                </c:pt>
                <c:pt idx="34883">
                  <c:v>0.148428</c:v>
                </c:pt>
                <c:pt idx="34884">
                  <c:v>0.25781599999999999</c:v>
                </c:pt>
                <c:pt idx="34885">
                  <c:v>0.34631899999999999</c:v>
                </c:pt>
                <c:pt idx="34886">
                  <c:v>0.34046199999999999</c:v>
                </c:pt>
                <c:pt idx="34887">
                  <c:v>0.31089</c:v>
                </c:pt>
                <c:pt idx="34888">
                  <c:v>0.265239</c:v>
                </c:pt>
                <c:pt idx="34889">
                  <c:v>0.204375</c:v>
                </c:pt>
                <c:pt idx="34890">
                  <c:v>0.170956</c:v>
                </c:pt>
                <c:pt idx="34891">
                  <c:v>0.20624200000000001</c:v>
                </c:pt>
                <c:pt idx="34892">
                  <c:v>0.33913500000000002</c:v>
                </c:pt>
                <c:pt idx="34893">
                  <c:v>0.49507800000000002</c:v>
                </c:pt>
                <c:pt idx="34894">
                  <c:v>0.53547299999999998</c:v>
                </c:pt>
                <c:pt idx="34895">
                  <c:v>0.47260200000000002</c:v>
                </c:pt>
                <c:pt idx="34896">
                  <c:v>0.38408300000000001</c:v>
                </c:pt>
                <c:pt idx="34897">
                  <c:v>0.339055</c:v>
                </c:pt>
                <c:pt idx="34898">
                  <c:v>0.39634399999999997</c:v>
                </c:pt>
                <c:pt idx="34899">
                  <c:v>0.39456400000000003</c:v>
                </c:pt>
                <c:pt idx="34900">
                  <c:v>0.27838499999999999</c:v>
                </c:pt>
                <c:pt idx="34901">
                  <c:v>0.23819899999999999</c:v>
                </c:pt>
                <c:pt idx="34902">
                  <c:v>0.274202</c:v>
                </c:pt>
                <c:pt idx="34903">
                  <c:v>0.346914</c:v>
                </c:pt>
                <c:pt idx="34904">
                  <c:v>0.41702800000000001</c:v>
                </c:pt>
                <c:pt idx="34905">
                  <c:v>0.38583499999999998</c:v>
                </c:pt>
                <c:pt idx="34906">
                  <c:v>0.24637400000000001</c:v>
                </c:pt>
                <c:pt idx="34907">
                  <c:v>0.126578</c:v>
                </c:pt>
                <c:pt idx="34908">
                  <c:v>6.3311199999999998E-2</c:v>
                </c:pt>
                <c:pt idx="34909">
                  <c:v>3.4269599999999997E-2</c:v>
                </c:pt>
                <c:pt idx="34910">
                  <c:v>2.7808300000000001E-2</c:v>
                </c:pt>
                <c:pt idx="34911">
                  <c:v>4.5839600000000001E-2</c:v>
                </c:pt>
                <c:pt idx="34912">
                  <c:v>8.0217499999999997E-2</c:v>
                </c:pt>
                <c:pt idx="34913">
                  <c:v>0.115742</c:v>
                </c:pt>
                <c:pt idx="34914">
                  <c:v>0.12556899999999999</c:v>
                </c:pt>
                <c:pt idx="34915">
                  <c:v>0.105888</c:v>
                </c:pt>
                <c:pt idx="34916">
                  <c:v>8.9543800000000007E-2</c:v>
                </c:pt>
                <c:pt idx="34917">
                  <c:v>9.0726600000000004E-2</c:v>
                </c:pt>
                <c:pt idx="34918">
                  <c:v>0.11224199999999999</c:v>
                </c:pt>
                <c:pt idx="34919">
                  <c:v>0.12668499999999999</c:v>
                </c:pt>
                <c:pt idx="34920">
                  <c:v>0.131858</c:v>
                </c:pt>
                <c:pt idx="34921">
                  <c:v>0.161657</c:v>
                </c:pt>
                <c:pt idx="34922">
                  <c:v>0.232101</c:v>
                </c:pt>
                <c:pt idx="34923">
                  <c:v>0.29316399999999998</c:v>
                </c:pt>
                <c:pt idx="34924">
                  <c:v>0.28008300000000003</c:v>
                </c:pt>
                <c:pt idx="34925">
                  <c:v>0.20677999999999999</c:v>
                </c:pt>
                <c:pt idx="34926">
                  <c:v>0.159862</c:v>
                </c:pt>
                <c:pt idx="34927">
                  <c:v>0.13345499999999999</c:v>
                </c:pt>
                <c:pt idx="34928">
                  <c:v>0.121445</c:v>
                </c:pt>
                <c:pt idx="34929">
                  <c:v>0.12024</c:v>
                </c:pt>
                <c:pt idx="34930">
                  <c:v>0.135687</c:v>
                </c:pt>
                <c:pt idx="34931">
                  <c:v>0.13516</c:v>
                </c:pt>
                <c:pt idx="34932">
                  <c:v>0.107238</c:v>
                </c:pt>
                <c:pt idx="34933">
                  <c:v>7.7695700000000006E-2</c:v>
                </c:pt>
                <c:pt idx="34934">
                  <c:v>5.6029700000000002E-2</c:v>
                </c:pt>
                <c:pt idx="34935">
                  <c:v>5.77137E-2</c:v>
                </c:pt>
                <c:pt idx="34936">
                  <c:v>9.9122399999999999E-2</c:v>
                </c:pt>
                <c:pt idx="34937">
                  <c:v>0.214946</c:v>
                </c:pt>
                <c:pt idx="34938">
                  <c:v>0.34917700000000002</c:v>
                </c:pt>
                <c:pt idx="34939">
                  <c:v>0.40974699999999997</c:v>
                </c:pt>
                <c:pt idx="34940">
                  <c:v>0.45696399999999998</c:v>
                </c:pt>
                <c:pt idx="34941">
                  <c:v>0.43662499999999999</c:v>
                </c:pt>
                <c:pt idx="34942">
                  <c:v>0.28342200000000001</c:v>
                </c:pt>
                <c:pt idx="34943">
                  <c:v>0.18699199999999999</c:v>
                </c:pt>
                <c:pt idx="34944">
                  <c:v>0.15659000000000001</c:v>
                </c:pt>
                <c:pt idx="34945">
                  <c:v>0.141843</c:v>
                </c:pt>
                <c:pt idx="34946">
                  <c:v>0.114102</c:v>
                </c:pt>
                <c:pt idx="34947">
                  <c:v>8.8597099999999998E-2</c:v>
                </c:pt>
                <c:pt idx="34948">
                  <c:v>8.0473199999999995E-2</c:v>
                </c:pt>
                <c:pt idx="34949">
                  <c:v>9.37616E-2</c:v>
                </c:pt>
                <c:pt idx="34950">
                  <c:v>0.172675</c:v>
                </c:pt>
                <c:pt idx="34951">
                  <c:v>0.34206399999999998</c:v>
                </c:pt>
                <c:pt idx="34952">
                  <c:v>0.44378099999999998</c:v>
                </c:pt>
                <c:pt idx="34953">
                  <c:v>0.34556300000000001</c:v>
                </c:pt>
                <c:pt idx="34954">
                  <c:v>0.20768600000000001</c:v>
                </c:pt>
                <c:pt idx="34955">
                  <c:v>0.13093299999999999</c:v>
                </c:pt>
                <c:pt idx="34956">
                  <c:v>9.4722399999999998E-2</c:v>
                </c:pt>
                <c:pt idx="34957">
                  <c:v>8.9253200000000005E-2</c:v>
                </c:pt>
                <c:pt idx="34958">
                  <c:v>0.118649</c:v>
                </c:pt>
                <c:pt idx="34959">
                  <c:v>0.18717300000000001</c:v>
                </c:pt>
                <c:pt idx="34960">
                  <c:v>0.27642</c:v>
                </c:pt>
                <c:pt idx="34961">
                  <c:v>0.29140899999999997</c:v>
                </c:pt>
                <c:pt idx="34962">
                  <c:v>0.20885799999999999</c:v>
                </c:pt>
                <c:pt idx="34963">
                  <c:v>0.15576999999999999</c:v>
                </c:pt>
                <c:pt idx="34964">
                  <c:v>0.15906799999999999</c:v>
                </c:pt>
                <c:pt idx="34965">
                  <c:v>0.167209</c:v>
                </c:pt>
                <c:pt idx="34966">
                  <c:v>0.14610500000000001</c:v>
                </c:pt>
                <c:pt idx="34967">
                  <c:v>0.15437600000000001</c:v>
                </c:pt>
                <c:pt idx="34968">
                  <c:v>0.20297999999999999</c:v>
                </c:pt>
                <c:pt idx="34969">
                  <c:v>0.21726300000000001</c:v>
                </c:pt>
                <c:pt idx="34970">
                  <c:v>0.16794300000000001</c:v>
                </c:pt>
                <c:pt idx="34971">
                  <c:v>0.120701</c:v>
                </c:pt>
                <c:pt idx="34972">
                  <c:v>8.9339299999999996E-2</c:v>
                </c:pt>
                <c:pt idx="34973">
                  <c:v>7.2226200000000004E-2</c:v>
                </c:pt>
                <c:pt idx="34974">
                  <c:v>6.5418000000000004E-2</c:v>
                </c:pt>
                <c:pt idx="34975">
                  <c:v>5.7899699999999998E-2</c:v>
                </c:pt>
                <c:pt idx="34976">
                  <c:v>5.3567299999999998E-2</c:v>
                </c:pt>
                <c:pt idx="34977">
                  <c:v>5.4737899999999999E-2</c:v>
                </c:pt>
                <c:pt idx="34978">
                  <c:v>5.7323800000000001E-2</c:v>
                </c:pt>
                <c:pt idx="34979">
                  <c:v>5.4324900000000002E-2</c:v>
                </c:pt>
                <c:pt idx="34980">
                  <c:v>6.3343800000000006E-2</c:v>
                </c:pt>
                <c:pt idx="34981">
                  <c:v>8.40167E-2</c:v>
                </c:pt>
                <c:pt idx="34982">
                  <c:v>0.10269</c:v>
                </c:pt>
                <c:pt idx="34983">
                  <c:v>9.6503800000000001E-2</c:v>
                </c:pt>
                <c:pt idx="34984">
                  <c:v>7.7868900000000005E-2</c:v>
                </c:pt>
                <c:pt idx="34985">
                  <c:v>7.0548799999999995E-2</c:v>
                </c:pt>
                <c:pt idx="34986">
                  <c:v>8.4105200000000005E-2</c:v>
                </c:pt>
                <c:pt idx="34987">
                  <c:v>9.6344399999999997E-2</c:v>
                </c:pt>
                <c:pt idx="34988">
                  <c:v>0.109433</c:v>
                </c:pt>
                <c:pt idx="34989">
                  <c:v>0.151591</c:v>
                </c:pt>
                <c:pt idx="34990">
                  <c:v>0.27351199999999998</c:v>
                </c:pt>
                <c:pt idx="34991">
                  <c:v>0.54068899999999998</c:v>
                </c:pt>
                <c:pt idx="34992">
                  <c:v>0.78411900000000001</c:v>
                </c:pt>
                <c:pt idx="34993">
                  <c:v>0.72604100000000005</c:v>
                </c:pt>
                <c:pt idx="34994">
                  <c:v>0.48616100000000001</c:v>
                </c:pt>
                <c:pt idx="34995">
                  <c:v>0.34244400000000003</c:v>
                </c:pt>
                <c:pt idx="34996">
                  <c:v>0.36889300000000003</c:v>
                </c:pt>
                <c:pt idx="34997">
                  <c:v>0.424292</c:v>
                </c:pt>
                <c:pt idx="34998">
                  <c:v>0.338146</c:v>
                </c:pt>
                <c:pt idx="34999">
                  <c:v>0.210956</c:v>
                </c:pt>
                <c:pt idx="35000">
                  <c:v>0.131411</c:v>
                </c:pt>
                <c:pt idx="35001">
                  <c:v>9.3110200000000004E-2</c:v>
                </c:pt>
                <c:pt idx="35002">
                  <c:v>7.4850299999999995E-2</c:v>
                </c:pt>
                <c:pt idx="35003">
                  <c:v>7.3485800000000004E-2</c:v>
                </c:pt>
                <c:pt idx="35004">
                  <c:v>8.5999500000000006E-2</c:v>
                </c:pt>
                <c:pt idx="35005">
                  <c:v>0.11373800000000001</c:v>
                </c:pt>
                <c:pt idx="35006">
                  <c:v>0.15459899999999999</c:v>
                </c:pt>
                <c:pt idx="35007">
                  <c:v>0.20013400000000001</c:v>
                </c:pt>
                <c:pt idx="35008">
                  <c:v>0.21376100000000001</c:v>
                </c:pt>
                <c:pt idx="35009">
                  <c:v>0.233264</c:v>
                </c:pt>
                <c:pt idx="35010">
                  <c:v>0.34052300000000002</c:v>
                </c:pt>
                <c:pt idx="35011">
                  <c:v>0.52444299999999999</c:v>
                </c:pt>
                <c:pt idx="35012">
                  <c:v>0.64327500000000004</c:v>
                </c:pt>
                <c:pt idx="35013">
                  <c:v>0.58893700000000004</c:v>
                </c:pt>
                <c:pt idx="35014">
                  <c:v>0.45669300000000002</c:v>
                </c:pt>
                <c:pt idx="35015">
                  <c:v>0.280671</c:v>
                </c:pt>
                <c:pt idx="35016">
                  <c:v>0.166017</c:v>
                </c:pt>
                <c:pt idx="35017">
                  <c:v>0.111622</c:v>
                </c:pt>
                <c:pt idx="35018">
                  <c:v>9.0111700000000003E-2</c:v>
                </c:pt>
                <c:pt idx="35019">
                  <c:v>7.5875999999999999E-2</c:v>
                </c:pt>
                <c:pt idx="35020">
                  <c:v>7.6434500000000002E-2</c:v>
                </c:pt>
                <c:pt idx="35021">
                  <c:v>8.38618E-2</c:v>
                </c:pt>
                <c:pt idx="35022">
                  <c:v>9.7133399999999995E-2</c:v>
                </c:pt>
                <c:pt idx="35023">
                  <c:v>0.13348599999999999</c:v>
                </c:pt>
                <c:pt idx="35024">
                  <c:v>0.17891699999999999</c:v>
                </c:pt>
                <c:pt idx="35025">
                  <c:v>0.22573499999999999</c:v>
                </c:pt>
                <c:pt idx="35026">
                  <c:v>0.28167900000000001</c:v>
                </c:pt>
                <c:pt idx="35027">
                  <c:v>0.31601299999999999</c:v>
                </c:pt>
                <c:pt idx="35028">
                  <c:v>0.26019599999999998</c:v>
                </c:pt>
                <c:pt idx="35029">
                  <c:v>0.17688599999999999</c:v>
                </c:pt>
                <c:pt idx="35030">
                  <c:v>0.20615600000000001</c:v>
                </c:pt>
                <c:pt idx="35031">
                  <c:v>0.398669</c:v>
                </c:pt>
                <c:pt idx="35032">
                  <c:v>0.63893</c:v>
                </c:pt>
                <c:pt idx="35033">
                  <c:v>0.69684000000000001</c:v>
                </c:pt>
                <c:pt idx="35034">
                  <c:v>0.57057800000000003</c:v>
                </c:pt>
                <c:pt idx="35035">
                  <c:v>0.41607899999999998</c:v>
                </c:pt>
                <c:pt idx="35036">
                  <c:v>0.29309299999999999</c:v>
                </c:pt>
                <c:pt idx="35037">
                  <c:v>0.198015</c:v>
                </c:pt>
                <c:pt idx="35038">
                  <c:v>0.14396200000000001</c:v>
                </c:pt>
                <c:pt idx="35039">
                  <c:v>0.129132</c:v>
                </c:pt>
                <c:pt idx="35040">
                  <c:v>0.17202300000000001</c:v>
                </c:pt>
                <c:pt idx="35041">
                  <c:v>0.23453599999999999</c:v>
                </c:pt>
                <c:pt idx="35042">
                  <c:v>0.23286000000000001</c:v>
                </c:pt>
                <c:pt idx="35043">
                  <c:v>0.166048</c:v>
                </c:pt>
                <c:pt idx="35044">
                  <c:v>0.112539</c:v>
                </c:pt>
                <c:pt idx="35045">
                  <c:v>9.3507300000000002E-2</c:v>
                </c:pt>
                <c:pt idx="35046">
                  <c:v>0.114733</c:v>
                </c:pt>
                <c:pt idx="35047">
                  <c:v>0.18121899999999999</c:v>
                </c:pt>
                <c:pt idx="35048">
                  <c:v>0.264685</c:v>
                </c:pt>
                <c:pt idx="35049">
                  <c:v>0.29661700000000002</c:v>
                </c:pt>
                <c:pt idx="35050">
                  <c:v>0.28357500000000002</c:v>
                </c:pt>
                <c:pt idx="35051">
                  <c:v>0.33071699999999998</c:v>
                </c:pt>
                <c:pt idx="35052">
                  <c:v>0.51502999999999999</c:v>
                </c:pt>
                <c:pt idx="35053">
                  <c:v>0.73207800000000001</c:v>
                </c:pt>
                <c:pt idx="35054">
                  <c:v>0.69849300000000003</c:v>
                </c:pt>
                <c:pt idx="35055">
                  <c:v>0.47989700000000002</c:v>
                </c:pt>
                <c:pt idx="35056">
                  <c:v>0.30224499999999999</c:v>
                </c:pt>
                <c:pt idx="35057">
                  <c:v>0.20663599999999999</c:v>
                </c:pt>
                <c:pt idx="35058">
                  <c:v>0.16661400000000001</c:v>
                </c:pt>
                <c:pt idx="35059">
                  <c:v>0.14922199999999999</c:v>
                </c:pt>
                <c:pt idx="35060">
                  <c:v>0.16159499999999999</c:v>
                </c:pt>
                <c:pt idx="35061">
                  <c:v>0.17908299999999999</c:v>
                </c:pt>
                <c:pt idx="35062">
                  <c:v>0.16019600000000001</c:v>
                </c:pt>
                <c:pt idx="35063">
                  <c:v>0.126387</c:v>
                </c:pt>
                <c:pt idx="35064">
                  <c:v>9.5889699999999994E-2</c:v>
                </c:pt>
                <c:pt idx="35065">
                  <c:v>7.9485100000000003E-2</c:v>
                </c:pt>
                <c:pt idx="35066">
                  <c:v>9.2371099999999998E-2</c:v>
                </c:pt>
                <c:pt idx="35067">
                  <c:v>0.119687</c:v>
                </c:pt>
                <c:pt idx="35068">
                  <c:v>0.14943200000000001</c:v>
                </c:pt>
                <c:pt idx="35069">
                  <c:v>0.179759</c:v>
                </c:pt>
                <c:pt idx="35070">
                  <c:v>0.174592</c:v>
                </c:pt>
                <c:pt idx="35071">
                  <c:v>0.121323</c:v>
                </c:pt>
                <c:pt idx="35072">
                  <c:v>9.1043799999999994E-2</c:v>
                </c:pt>
                <c:pt idx="35073">
                  <c:v>8.1760100000000002E-2</c:v>
                </c:pt>
                <c:pt idx="35074">
                  <c:v>8.2157999999999995E-2</c:v>
                </c:pt>
                <c:pt idx="35075">
                  <c:v>0.110999</c:v>
                </c:pt>
                <c:pt idx="35076">
                  <c:v>0.152282</c:v>
                </c:pt>
                <c:pt idx="35077">
                  <c:v>0.15928300000000001</c:v>
                </c:pt>
                <c:pt idx="35078">
                  <c:v>0.14624000000000001</c:v>
                </c:pt>
                <c:pt idx="35079">
                  <c:v>0.14033000000000001</c:v>
                </c:pt>
                <c:pt idx="35080">
                  <c:v>0.12569900000000001</c:v>
                </c:pt>
                <c:pt idx="35081">
                  <c:v>0.12723200000000001</c:v>
                </c:pt>
                <c:pt idx="35082">
                  <c:v>0.17887</c:v>
                </c:pt>
                <c:pt idx="35083">
                  <c:v>0.273953</c:v>
                </c:pt>
                <c:pt idx="35084">
                  <c:v>0.317996</c:v>
                </c:pt>
                <c:pt idx="35085">
                  <c:v>0.25691399999999998</c:v>
                </c:pt>
                <c:pt idx="35086">
                  <c:v>0.19919200000000001</c:v>
                </c:pt>
                <c:pt idx="35087">
                  <c:v>0.172763</c:v>
                </c:pt>
                <c:pt idx="35088">
                  <c:v>0.16420999999999999</c:v>
                </c:pt>
                <c:pt idx="35089">
                  <c:v>0.20832000000000001</c:v>
                </c:pt>
                <c:pt idx="35090">
                  <c:v>0.29681800000000003</c:v>
                </c:pt>
                <c:pt idx="35091">
                  <c:v>0.33050600000000002</c:v>
                </c:pt>
                <c:pt idx="35092">
                  <c:v>0.25943100000000002</c:v>
                </c:pt>
                <c:pt idx="35093">
                  <c:v>0.16323699999999999</c:v>
                </c:pt>
                <c:pt idx="35094">
                  <c:v>0.113636</c:v>
                </c:pt>
                <c:pt idx="35095">
                  <c:v>0.106083</c:v>
                </c:pt>
                <c:pt idx="35096">
                  <c:v>0.118438</c:v>
                </c:pt>
                <c:pt idx="35097">
                  <c:v>0.15121299999999999</c:v>
                </c:pt>
                <c:pt idx="35098">
                  <c:v>0.20802399999999999</c:v>
                </c:pt>
                <c:pt idx="35099">
                  <c:v>0.24510100000000001</c:v>
                </c:pt>
                <c:pt idx="35100">
                  <c:v>0.20460700000000001</c:v>
                </c:pt>
                <c:pt idx="35101">
                  <c:v>0.16251599999999999</c:v>
                </c:pt>
                <c:pt idx="35102">
                  <c:v>0.20827000000000001</c:v>
                </c:pt>
                <c:pt idx="35103">
                  <c:v>0.41008499999999998</c:v>
                </c:pt>
                <c:pt idx="35104">
                  <c:v>0.62022600000000006</c:v>
                </c:pt>
                <c:pt idx="35105">
                  <c:v>0.57175799999999999</c:v>
                </c:pt>
                <c:pt idx="35106">
                  <c:v>0.370784</c:v>
                </c:pt>
                <c:pt idx="35107">
                  <c:v>0.25006099999999998</c:v>
                </c:pt>
                <c:pt idx="35108">
                  <c:v>0.241283</c:v>
                </c:pt>
                <c:pt idx="35109">
                  <c:v>0.29274800000000001</c:v>
                </c:pt>
                <c:pt idx="35110">
                  <c:v>0.31150899999999998</c:v>
                </c:pt>
                <c:pt idx="35111">
                  <c:v>0.27395900000000001</c:v>
                </c:pt>
                <c:pt idx="35112">
                  <c:v>0.233846</c:v>
                </c:pt>
                <c:pt idx="35113">
                  <c:v>0.191497</c:v>
                </c:pt>
                <c:pt idx="35114">
                  <c:v>0.164358</c:v>
                </c:pt>
                <c:pt idx="35115">
                  <c:v>0.16495899999999999</c:v>
                </c:pt>
                <c:pt idx="35116">
                  <c:v>0.18205199999999999</c:v>
                </c:pt>
                <c:pt idx="35117">
                  <c:v>0.247693</c:v>
                </c:pt>
                <c:pt idx="35118">
                  <c:v>0.31749300000000003</c:v>
                </c:pt>
                <c:pt idx="35119">
                  <c:v>0.33165499999999998</c:v>
                </c:pt>
                <c:pt idx="35120">
                  <c:v>0.34756100000000001</c:v>
                </c:pt>
                <c:pt idx="35121">
                  <c:v>0.38586700000000002</c:v>
                </c:pt>
                <c:pt idx="35122">
                  <c:v>0.39015300000000003</c:v>
                </c:pt>
                <c:pt idx="35123">
                  <c:v>0.30375799999999997</c:v>
                </c:pt>
                <c:pt idx="35124">
                  <c:v>0.20743800000000001</c:v>
                </c:pt>
                <c:pt idx="35125">
                  <c:v>0.14697299999999999</c:v>
                </c:pt>
                <c:pt idx="35126">
                  <c:v>0.105711</c:v>
                </c:pt>
                <c:pt idx="35127">
                  <c:v>9.5688099999999998E-2</c:v>
                </c:pt>
                <c:pt idx="35128">
                  <c:v>0.105285</c:v>
                </c:pt>
                <c:pt idx="35129">
                  <c:v>0.12854699999999999</c:v>
                </c:pt>
                <c:pt idx="35130">
                  <c:v>0.164213</c:v>
                </c:pt>
                <c:pt idx="35131">
                  <c:v>0.198462</c:v>
                </c:pt>
                <c:pt idx="35132">
                  <c:v>0.23147300000000001</c:v>
                </c:pt>
                <c:pt idx="35133">
                  <c:v>0.26053900000000002</c:v>
                </c:pt>
                <c:pt idx="35134">
                  <c:v>0.238345</c:v>
                </c:pt>
                <c:pt idx="35135">
                  <c:v>0.179172</c:v>
                </c:pt>
                <c:pt idx="35136">
                  <c:v>0.13089999999999999</c:v>
                </c:pt>
                <c:pt idx="35137">
                  <c:v>0.11731900000000001</c:v>
                </c:pt>
                <c:pt idx="35138">
                  <c:v>0.17171500000000001</c:v>
                </c:pt>
                <c:pt idx="35139">
                  <c:v>0.27905999999999997</c:v>
                </c:pt>
                <c:pt idx="35140">
                  <c:v>0.33095200000000002</c:v>
                </c:pt>
                <c:pt idx="35141">
                  <c:v>0.28532099999999999</c:v>
                </c:pt>
                <c:pt idx="35142">
                  <c:v>0.276314</c:v>
                </c:pt>
                <c:pt idx="35143">
                  <c:v>0.31360100000000002</c:v>
                </c:pt>
                <c:pt idx="35144">
                  <c:v>0.29683900000000002</c:v>
                </c:pt>
                <c:pt idx="35145">
                  <c:v>0.206957</c:v>
                </c:pt>
                <c:pt idx="35146">
                  <c:v>0.157442</c:v>
                </c:pt>
                <c:pt idx="35147">
                  <c:v>0.165079</c:v>
                </c:pt>
                <c:pt idx="35148">
                  <c:v>0.17990600000000001</c:v>
                </c:pt>
                <c:pt idx="35149">
                  <c:v>0.15762799999999999</c:v>
                </c:pt>
                <c:pt idx="35150">
                  <c:v>0.11808399999999999</c:v>
                </c:pt>
                <c:pt idx="35151">
                  <c:v>8.8275300000000001E-2</c:v>
                </c:pt>
                <c:pt idx="35152">
                  <c:v>7.9000200000000007E-2</c:v>
                </c:pt>
                <c:pt idx="35153">
                  <c:v>8.4318799999999999E-2</c:v>
                </c:pt>
                <c:pt idx="35154">
                  <c:v>0.100549</c:v>
                </c:pt>
                <c:pt idx="35155">
                  <c:v>0.14749999999999999</c:v>
                </c:pt>
                <c:pt idx="35156">
                  <c:v>0.24212500000000001</c:v>
                </c:pt>
                <c:pt idx="35157">
                  <c:v>0.30806099999999997</c:v>
                </c:pt>
                <c:pt idx="35158">
                  <c:v>0.28410999999999997</c:v>
                </c:pt>
                <c:pt idx="35159">
                  <c:v>0.26089000000000001</c:v>
                </c:pt>
                <c:pt idx="35160">
                  <c:v>0.26059300000000002</c:v>
                </c:pt>
                <c:pt idx="35161">
                  <c:v>0.25539699999999999</c:v>
                </c:pt>
                <c:pt idx="35162">
                  <c:v>0.27045999999999998</c:v>
                </c:pt>
                <c:pt idx="35163">
                  <c:v>0.29180299999999998</c:v>
                </c:pt>
                <c:pt idx="35164">
                  <c:v>0.273621</c:v>
                </c:pt>
                <c:pt idx="35165">
                  <c:v>0.247277</c:v>
                </c:pt>
                <c:pt idx="35166">
                  <c:v>0.21357799999999999</c:v>
                </c:pt>
                <c:pt idx="35167">
                  <c:v>0.193297</c:v>
                </c:pt>
                <c:pt idx="35168">
                  <c:v>0.24632299999999999</c:v>
                </c:pt>
                <c:pt idx="35169">
                  <c:v>0.365956</c:v>
                </c:pt>
                <c:pt idx="35170">
                  <c:v>0.38880799999999999</c:v>
                </c:pt>
                <c:pt idx="35171">
                  <c:v>0.27912599999999999</c:v>
                </c:pt>
                <c:pt idx="35172">
                  <c:v>0.218449</c:v>
                </c:pt>
                <c:pt idx="35173">
                  <c:v>0.200123</c:v>
                </c:pt>
                <c:pt idx="35174">
                  <c:v>0.15237300000000001</c:v>
                </c:pt>
                <c:pt idx="35175">
                  <c:v>9.6377900000000002E-2</c:v>
                </c:pt>
                <c:pt idx="35176">
                  <c:v>7.8409199999999998E-2</c:v>
                </c:pt>
                <c:pt idx="35177">
                  <c:v>0.101149</c:v>
                </c:pt>
                <c:pt idx="35178">
                  <c:v>0.116882</c:v>
                </c:pt>
                <c:pt idx="35179">
                  <c:v>9.86287E-2</c:v>
                </c:pt>
                <c:pt idx="35180">
                  <c:v>8.13942E-2</c:v>
                </c:pt>
                <c:pt idx="35181">
                  <c:v>8.5969199999999996E-2</c:v>
                </c:pt>
                <c:pt idx="35182">
                  <c:v>0.13896</c:v>
                </c:pt>
                <c:pt idx="35183">
                  <c:v>0.26546700000000001</c:v>
                </c:pt>
                <c:pt idx="35184">
                  <c:v>0.501166</c:v>
                </c:pt>
                <c:pt idx="35185">
                  <c:v>0.81745800000000002</c:v>
                </c:pt>
                <c:pt idx="35186">
                  <c:v>1.03037</c:v>
                </c:pt>
                <c:pt idx="35187">
                  <c:v>0.87005900000000003</c:v>
                </c:pt>
                <c:pt idx="35188">
                  <c:v>0.54165099999999999</c:v>
                </c:pt>
                <c:pt idx="35189">
                  <c:v>0.40316600000000002</c:v>
                </c:pt>
                <c:pt idx="35190">
                  <c:v>0.396399</c:v>
                </c:pt>
                <c:pt idx="35191">
                  <c:v>0.34791100000000003</c:v>
                </c:pt>
                <c:pt idx="35192">
                  <c:v>0.24685699999999999</c:v>
                </c:pt>
                <c:pt idx="35193">
                  <c:v>0.168711</c:v>
                </c:pt>
                <c:pt idx="35194">
                  <c:v>0.120222</c:v>
                </c:pt>
                <c:pt idx="35195">
                  <c:v>9.7669800000000001E-2</c:v>
                </c:pt>
                <c:pt idx="35196">
                  <c:v>8.2216800000000007E-2</c:v>
                </c:pt>
                <c:pt idx="35197">
                  <c:v>6.9986599999999996E-2</c:v>
                </c:pt>
                <c:pt idx="35198">
                  <c:v>7.4778800000000006E-2</c:v>
                </c:pt>
                <c:pt idx="35199">
                  <c:v>8.8966400000000001E-2</c:v>
                </c:pt>
                <c:pt idx="35200">
                  <c:v>9.0561199999999994E-2</c:v>
                </c:pt>
                <c:pt idx="35201">
                  <c:v>7.7227400000000002E-2</c:v>
                </c:pt>
                <c:pt idx="35202">
                  <c:v>6.8267999999999995E-2</c:v>
                </c:pt>
                <c:pt idx="35203">
                  <c:v>7.9922599999999996E-2</c:v>
                </c:pt>
                <c:pt idx="35204">
                  <c:v>9.7608700000000007E-2</c:v>
                </c:pt>
                <c:pt idx="35205">
                  <c:v>0.14968600000000001</c:v>
                </c:pt>
                <c:pt idx="35206">
                  <c:v>0.25478800000000001</c:v>
                </c:pt>
                <c:pt idx="35207">
                  <c:v>0.32687100000000002</c:v>
                </c:pt>
                <c:pt idx="35208">
                  <c:v>0.29553800000000002</c:v>
                </c:pt>
                <c:pt idx="35209">
                  <c:v>0.21888299999999999</c:v>
                </c:pt>
                <c:pt idx="35210">
                  <c:v>0.14362900000000001</c:v>
                </c:pt>
                <c:pt idx="35211">
                  <c:v>0.118962</c:v>
                </c:pt>
                <c:pt idx="35212">
                  <c:v>0.12822600000000001</c:v>
                </c:pt>
                <c:pt idx="35213">
                  <c:v>0.137377</c:v>
                </c:pt>
                <c:pt idx="35214">
                  <c:v>0.13044</c:v>
                </c:pt>
                <c:pt idx="35215">
                  <c:v>0.111364</c:v>
                </c:pt>
                <c:pt idx="35216">
                  <c:v>0.106586</c:v>
                </c:pt>
                <c:pt idx="35217">
                  <c:v>0.128382</c:v>
                </c:pt>
                <c:pt idx="35218">
                  <c:v>0.14363600000000001</c:v>
                </c:pt>
                <c:pt idx="35219">
                  <c:v>0.14905299999999999</c:v>
                </c:pt>
                <c:pt idx="35220">
                  <c:v>0.22254699999999999</c:v>
                </c:pt>
                <c:pt idx="35221">
                  <c:v>0.373332</c:v>
                </c:pt>
                <c:pt idx="35222">
                  <c:v>0.44145400000000001</c:v>
                </c:pt>
                <c:pt idx="35223">
                  <c:v>0.33602500000000002</c:v>
                </c:pt>
                <c:pt idx="35224">
                  <c:v>0.18826799999999999</c:v>
                </c:pt>
                <c:pt idx="35225">
                  <c:v>0.11565</c:v>
                </c:pt>
                <c:pt idx="35226">
                  <c:v>9.9019700000000002E-2</c:v>
                </c:pt>
                <c:pt idx="35227">
                  <c:v>0.12396600000000001</c:v>
                </c:pt>
                <c:pt idx="35228">
                  <c:v>0.180287</c:v>
                </c:pt>
                <c:pt idx="35229">
                  <c:v>0.208839</c:v>
                </c:pt>
                <c:pt idx="35230">
                  <c:v>0.200379</c:v>
                </c:pt>
                <c:pt idx="35231">
                  <c:v>0.17721600000000001</c:v>
                </c:pt>
                <c:pt idx="35232">
                  <c:v>0.13453399999999999</c:v>
                </c:pt>
                <c:pt idx="35233">
                  <c:v>9.1549800000000001E-2</c:v>
                </c:pt>
                <c:pt idx="35234">
                  <c:v>6.0720000000000003E-2</c:v>
                </c:pt>
                <c:pt idx="35235">
                  <c:v>5.0014900000000001E-2</c:v>
                </c:pt>
                <c:pt idx="35236">
                  <c:v>6.10669E-2</c:v>
                </c:pt>
                <c:pt idx="35237">
                  <c:v>9.8309900000000006E-2</c:v>
                </c:pt>
                <c:pt idx="35238">
                  <c:v>0.18179899999999999</c:v>
                </c:pt>
                <c:pt idx="35239">
                  <c:v>0.30781999999999998</c:v>
                </c:pt>
                <c:pt idx="35240">
                  <c:v>0.437666</c:v>
                </c:pt>
                <c:pt idx="35241">
                  <c:v>0.45677200000000001</c:v>
                </c:pt>
                <c:pt idx="35242">
                  <c:v>0.32750200000000002</c:v>
                </c:pt>
                <c:pt idx="35243">
                  <c:v>0.21014099999999999</c:v>
                </c:pt>
                <c:pt idx="35244">
                  <c:v>0.14490500000000001</c:v>
                </c:pt>
                <c:pt idx="35245">
                  <c:v>0.117553</c:v>
                </c:pt>
                <c:pt idx="35246">
                  <c:v>0.116478</c:v>
                </c:pt>
                <c:pt idx="35247">
                  <c:v>0.168908</c:v>
                </c:pt>
                <c:pt idx="35248">
                  <c:v>0.220578</c:v>
                </c:pt>
                <c:pt idx="35249">
                  <c:v>0.207539</c:v>
                </c:pt>
                <c:pt idx="35250">
                  <c:v>0.14224600000000001</c:v>
                </c:pt>
                <c:pt idx="35251">
                  <c:v>9.5414899999999997E-2</c:v>
                </c:pt>
                <c:pt idx="35252">
                  <c:v>9.1130900000000001E-2</c:v>
                </c:pt>
                <c:pt idx="35253">
                  <c:v>0.118274</c:v>
                </c:pt>
                <c:pt idx="35254">
                  <c:v>0.187996</c:v>
                </c:pt>
                <c:pt idx="35255">
                  <c:v>0.246616</c:v>
                </c:pt>
                <c:pt idx="35256">
                  <c:v>0.26366699999999998</c:v>
                </c:pt>
                <c:pt idx="35257">
                  <c:v>0.32413199999999998</c:v>
                </c:pt>
                <c:pt idx="35258">
                  <c:v>0.34173199999999998</c:v>
                </c:pt>
                <c:pt idx="35259">
                  <c:v>0.23329</c:v>
                </c:pt>
                <c:pt idx="35260">
                  <c:v>0.13911599999999999</c:v>
                </c:pt>
                <c:pt idx="35261">
                  <c:v>9.46076E-2</c:v>
                </c:pt>
                <c:pt idx="35262">
                  <c:v>9.00841E-2</c:v>
                </c:pt>
                <c:pt idx="35263">
                  <c:v>9.9082900000000002E-2</c:v>
                </c:pt>
                <c:pt idx="35264">
                  <c:v>9.4981300000000005E-2</c:v>
                </c:pt>
                <c:pt idx="35265">
                  <c:v>9.7174700000000003E-2</c:v>
                </c:pt>
                <c:pt idx="35266">
                  <c:v>0.120799</c:v>
                </c:pt>
                <c:pt idx="35267">
                  <c:v>0.21142</c:v>
                </c:pt>
                <c:pt idx="35268">
                  <c:v>0.37922899999999998</c:v>
                </c:pt>
                <c:pt idx="35269">
                  <c:v>0.43536200000000003</c:v>
                </c:pt>
                <c:pt idx="35270">
                  <c:v>0.30018699999999998</c:v>
                </c:pt>
                <c:pt idx="35271">
                  <c:v>0.16977500000000001</c:v>
                </c:pt>
                <c:pt idx="35272">
                  <c:v>9.4447500000000004E-2</c:v>
                </c:pt>
                <c:pt idx="35273">
                  <c:v>5.9548900000000002E-2</c:v>
                </c:pt>
                <c:pt idx="35274">
                  <c:v>5.7773100000000001E-2</c:v>
                </c:pt>
                <c:pt idx="35275">
                  <c:v>5.0221500000000002E-2</c:v>
                </c:pt>
                <c:pt idx="35276">
                  <c:v>4.4442299999999997E-2</c:v>
                </c:pt>
                <c:pt idx="35277">
                  <c:v>6.0848699999999999E-2</c:v>
                </c:pt>
                <c:pt idx="35278">
                  <c:v>8.96951E-2</c:v>
                </c:pt>
                <c:pt idx="35279">
                  <c:v>0.112065</c:v>
                </c:pt>
                <c:pt idx="35280">
                  <c:v>0.13004499999999999</c:v>
                </c:pt>
                <c:pt idx="35281">
                  <c:v>0.119226</c:v>
                </c:pt>
                <c:pt idx="35282">
                  <c:v>9.8077800000000007E-2</c:v>
                </c:pt>
                <c:pt idx="35283">
                  <c:v>9.2996899999999993E-2</c:v>
                </c:pt>
                <c:pt idx="35284">
                  <c:v>0.11099199999999999</c:v>
                </c:pt>
                <c:pt idx="35285">
                  <c:v>0.13303300000000001</c:v>
                </c:pt>
                <c:pt idx="35286">
                  <c:v>0.12585299999999999</c:v>
                </c:pt>
                <c:pt idx="35287">
                  <c:v>0.104714</c:v>
                </c:pt>
                <c:pt idx="35288">
                  <c:v>9.4742800000000002E-2</c:v>
                </c:pt>
                <c:pt idx="35289">
                  <c:v>9.3496300000000004E-2</c:v>
                </c:pt>
                <c:pt idx="35290">
                  <c:v>9.8831600000000006E-2</c:v>
                </c:pt>
                <c:pt idx="35291">
                  <c:v>0.11131000000000001</c:v>
                </c:pt>
                <c:pt idx="35292">
                  <c:v>0.164103</c:v>
                </c:pt>
                <c:pt idx="35293">
                  <c:v>0.213781</c:v>
                </c:pt>
                <c:pt idx="35294">
                  <c:v>0.21293100000000001</c:v>
                </c:pt>
                <c:pt idx="35295">
                  <c:v>0.19877700000000001</c:v>
                </c:pt>
                <c:pt idx="35296">
                  <c:v>0.17863100000000001</c:v>
                </c:pt>
                <c:pt idx="35297">
                  <c:v>0.15822900000000001</c:v>
                </c:pt>
                <c:pt idx="35298">
                  <c:v>0.13092300000000001</c:v>
                </c:pt>
                <c:pt idx="35299">
                  <c:v>9.9732000000000001E-2</c:v>
                </c:pt>
                <c:pt idx="35300">
                  <c:v>9.0103799999999998E-2</c:v>
                </c:pt>
                <c:pt idx="35301">
                  <c:v>9.2350100000000004E-2</c:v>
                </c:pt>
                <c:pt idx="35302">
                  <c:v>0.117853</c:v>
                </c:pt>
                <c:pt idx="35303">
                  <c:v>0.156329</c:v>
                </c:pt>
                <c:pt idx="35304">
                  <c:v>0.16436999999999999</c:v>
                </c:pt>
                <c:pt idx="35305">
                  <c:v>0.13219400000000001</c:v>
                </c:pt>
                <c:pt idx="35306">
                  <c:v>0.116657</c:v>
                </c:pt>
                <c:pt idx="35307">
                  <c:v>0.10034</c:v>
                </c:pt>
                <c:pt idx="35308">
                  <c:v>8.1761500000000001E-2</c:v>
                </c:pt>
                <c:pt idx="35309">
                  <c:v>7.5790899999999994E-2</c:v>
                </c:pt>
                <c:pt idx="35310">
                  <c:v>7.3159399999999999E-2</c:v>
                </c:pt>
                <c:pt idx="35311">
                  <c:v>7.0868200000000006E-2</c:v>
                </c:pt>
                <c:pt idx="35312">
                  <c:v>7.6393199999999994E-2</c:v>
                </c:pt>
                <c:pt idx="35313">
                  <c:v>8.2226099999999996E-2</c:v>
                </c:pt>
                <c:pt idx="35314">
                  <c:v>9.6907499999999994E-2</c:v>
                </c:pt>
                <c:pt idx="35315">
                  <c:v>0.119473</c:v>
                </c:pt>
                <c:pt idx="35316">
                  <c:v>0.12656100000000001</c:v>
                </c:pt>
                <c:pt idx="35317">
                  <c:v>0.11694499999999999</c:v>
                </c:pt>
                <c:pt idx="35318">
                  <c:v>0.105896</c:v>
                </c:pt>
                <c:pt idx="35319">
                  <c:v>0.143009</c:v>
                </c:pt>
                <c:pt idx="35320">
                  <c:v>0.22647200000000001</c:v>
                </c:pt>
                <c:pt idx="35321">
                  <c:v>0.26265300000000003</c:v>
                </c:pt>
                <c:pt idx="35322">
                  <c:v>0.22072</c:v>
                </c:pt>
                <c:pt idx="35323">
                  <c:v>0.24548</c:v>
                </c:pt>
                <c:pt idx="35324">
                  <c:v>0.37619399999999997</c:v>
                </c:pt>
                <c:pt idx="35325">
                  <c:v>0.45816800000000002</c:v>
                </c:pt>
                <c:pt idx="35326">
                  <c:v>0.34343299999999999</c:v>
                </c:pt>
                <c:pt idx="35327">
                  <c:v>0.191112</c:v>
                </c:pt>
                <c:pt idx="35328">
                  <c:v>0.12056699999999999</c:v>
                </c:pt>
                <c:pt idx="35329">
                  <c:v>0.116122</c:v>
                </c:pt>
                <c:pt idx="35330">
                  <c:v>0.13096099999999999</c:v>
                </c:pt>
                <c:pt idx="35331">
                  <c:v>0.14529900000000001</c:v>
                </c:pt>
                <c:pt idx="35332">
                  <c:v>0.131743</c:v>
                </c:pt>
                <c:pt idx="35333">
                  <c:v>0.113537</c:v>
                </c:pt>
                <c:pt idx="35334">
                  <c:v>9.6512500000000001E-2</c:v>
                </c:pt>
                <c:pt idx="35335">
                  <c:v>0.10573100000000001</c:v>
                </c:pt>
                <c:pt idx="35336">
                  <c:v>0.197156</c:v>
                </c:pt>
                <c:pt idx="35337">
                  <c:v>0.32643299999999997</c:v>
                </c:pt>
                <c:pt idx="35338">
                  <c:v>0.34900500000000001</c:v>
                </c:pt>
                <c:pt idx="35339">
                  <c:v>0.23396900000000001</c:v>
                </c:pt>
                <c:pt idx="35340">
                  <c:v>0.133157</c:v>
                </c:pt>
                <c:pt idx="35341">
                  <c:v>8.6403599999999997E-2</c:v>
                </c:pt>
                <c:pt idx="35342">
                  <c:v>6.5127900000000002E-2</c:v>
                </c:pt>
                <c:pt idx="35343">
                  <c:v>4.7813099999999997E-2</c:v>
                </c:pt>
                <c:pt idx="35344">
                  <c:v>3.7519400000000001E-2</c:v>
                </c:pt>
                <c:pt idx="35345">
                  <c:v>5.0988899999999997E-2</c:v>
                </c:pt>
                <c:pt idx="35346">
                  <c:v>5.8569599999999999E-2</c:v>
                </c:pt>
                <c:pt idx="35347">
                  <c:v>5.2968300000000003E-2</c:v>
                </c:pt>
                <c:pt idx="35348">
                  <c:v>5.3696500000000001E-2</c:v>
                </c:pt>
                <c:pt idx="35349">
                  <c:v>5.9192399999999999E-2</c:v>
                </c:pt>
                <c:pt idx="35350">
                  <c:v>6.9689299999999996E-2</c:v>
                </c:pt>
                <c:pt idx="35351">
                  <c:v>7.7462100000000006E-2</c:v>
                </c:pt>
                <c:pt idx="35352">
                  <c:v>6.3757800000000003E-2</c:v>
                </c:pt>
                <c:pt idx="35353">
                  <c:v>6.0886999999999997E-2</c:v>
                </c:pt>
                <c:pt idx="35354">
                  <c:v>6.4309099999999994E-2</c:v>
                </c:pt>
                <c:pt idx="35355">
                  <c:v>5.8572399999999997E-2</c:v>
                </c:pt>
                <c:pt idx="35356">
                  <c:v>5.8837199999999999E-2</c:v>
                </c:pt>
                <c:pt idx="35357">
                  <c:v>9.5156699999999997E-2</c:v>
                </c:pt>
                <c:pt idx="35358">
                  <c:v>0.15938099999999999</c:v>
                </c:pt>
                <c:pt idx="35359">
                  <c:v>0.191274</c:v>
                </c:pt>
                <c:pt idx="35360">
                  <c:v>0.15640999999999999</c:v>
                </c:pt>
                <c:pt idx="35361">
                  <c:v>0.107795</c:v>
                </c:pt>
                <c:pt idx="35362">
                  <c:v>9.3321399999999999E-2</c:v>
                </c:pt>
                <c:pt idx="35363">
                  <c:v>0.117941</c:v>
                </c:pt>
                <c:pt idx="35364">
                  <c:v>0.16291600000000001</c:v>
                </c:pt>
                <c:pt idx="35365">
                  <c:v>0.15731800000000001</c:v>
                </c:pt>
                <c:pt idx="35366">
                  <c:v>0.117047</c:v>
                </c:pt>
                <c:pt idx="35367">
                  <c:v>0.12687000000000001</c:v>
                </c:pt>
                <c:pt idx="35368">
                  <c:v>0.24477699999999999</c:v>
                </c:pt>
                <c:pt idx="35369">
                  <c:v>0.46473100000000001</c:v>
                </c:pt>
                <c:pt idx="35370">
                  <c:v>0.57294400000000001</c:v>
                </c:pt>
                <c:pt idx="35371">
                  <c:v>0.43605899999999997</c:v>
                </c:pt>
                <c:pt idx="35372">
                  <c:v>0.34744999999999998</c:v>
                </c:pt>
                <c:pt idx="35373">
                  <c:v>0.35657499999999998</c:v>
                </c:pt>
                <c:pt idx="35374">
                  <c:v>0.30512800000000001</c:v>
                </c:pt>
                <c:pt idx="35375">
                  <c:v>0.232071</c:v>
                </c:pt>
                <c:pt idx="35376">
                  <c:v>0.20871600000000001</c:v>
                </c:pt>
                <c:pt idx="35377">
                  <c:v>0.22024199999999999</c:v>
                </c:pt>
                <c:pt idx="35378">
                  <c:v>0.22364999999999999</c:v>
                </c:pt>
                <c:pt idx="35379">
                  <c:v>0.204926</c:v>
                </c:pt>
                <c:pt idx="35380">
                  <c:v>0.15950700000000001</c:v>
                </c:pt>
                <c:pt idx="35381">
                  <c:v>9.04248E-2</c:v>
                </c:pt>
                <c:pt idx="35382">
                  <c:v>5.37457E-2</c:v>
                </c:pt>
                <c:pt idx="35383">
                  <c:v>4.40341E-2</c:v>
                </c:pt>
                <c:pt idx="35384">
                  <c:v>5.1077699999999997E-2</c:v>
                </c:pt>
                <c:pt idx="35385">
                  <c:v>7.9200800000000002E-2</c:v>
                </c:pt>
                <c:pt idx="35386">
                  <c:v>0.116491</c:v>
                </c:pt>
                <c:pt idx="35387">
                  <c:v>0.140981</c:v>
                </c:pt>
                <c:pt idx="35388">
                  <c:v>0.11573899999999999</c:v>
                </c:pt>
                <c:pt idx="35389">
                  <c:v>9.3876399999999999E-2</c:v>
                </c:pt>
                <c:pt idx="35390">
                  <c:v>9.73049E-2</c:v>
                </c:pt>
                <c:pt idx="35391">
                  <c:v>0.126469</c:v>
                </c:pt>
                <c:pt idx="35392">
                  <c:v>0.16313800000000001</c:v>
                </c:pt>
                <c:pt idx="35393">
                  <c:v>0.18253900000000001</c:v>
                </c:pt>
                <c:pt idx="35394">
                  <c:v>0.177699</c:v>
                </c:pt>
                <c:pt idx="35395">
                  <c:v>0.1867</c:v>
                </c:pt>
                <c:pt idx="35396">
                  <c:v>0.29252499999999998</c:v>
                </c:pt>
                <c:pt idx="35397">
                  <c:v>0.472553</c:v>
                </c:pt>
                <c:pt idx="35398">
                  <c:v>0.49830799999999997</c:v>
                </c:pt>
                <c:pt idx="35399">
                  <c:v>0.32190800000000003</c:v>
                </c:pt>
                <c:pt idx="35400">
                  <c:v>0.1764</c:v>
                </c:pt>
                <c:pt idx="35401">
                  <c:v>0.10161000000000001</c:v>
                </c:pt>
                <c:pt idx="35402">
                  <c:v>8.65234E-2</c:v>
                </c:pt>
                <c:pt idx="35403">
                  <c:v>0.13001099999999999</c:v>
                </c:pt>
                <c:pt idx="35404">
                  <c:v>0.21404699999999999</c:v>
                </c:pt>
                <c:pt idx="35405">
                  <c:v>0.26967999999999998</c:v>
                </c:pt>
                <c:pt idx="35406">
                  <c:v>0.228435</c:v>
                </c:pt>
                <c:pt idx="35407">
                  <c:v>0.167487</c:v>
                </c:pt>
                <c:pt idx="35408">
                  <c:v>0.14443900000000001</c:v>
                </c:pt>
                <c:pt idx="35409">
                  <c:v>0.143481</c:v>
                </c:pt>
                <c:pt idx="35410">
                  <c:v>0.129917</c:v>
                </c:pt>
                <c:pt idx="35411">
                  <c:v>0.119175</c:v>
                </c:pt>
                <c:pt idx="35412">
                  <c:v>0.13075400000000001</c:v>
                </c:pt>
                <c:pt idx="35413">
                  <c:v>0.136989</c:v>
                </c:pt>
                <c:pt idx="35414">
                  <c:v>0.13216800000000001</c:v>
                </c:pt>
                <c:pt idx="35415">
                  <c:v>0.107699</c:v>
                </c:pt>
                <c:pt idx="35416">
                  <c:v>7.0342100000000005E-2</c:v>
                </c:pt>
                <c:pt idx="35417">
                  <c:v>5.8935700000000001E-2</c:v>
                </c:pt>
                <c:pt idx="35418">
                  <c:v>7.0541199999999998E-2</c:v>
                </c:pt>
                <c:pt idx="35419">
                  <c:v>6.1411E-2</c:v>
                </c:pt>
                <c:pt idx="35420">
                  <c:v>3.8863500000000002E-2</c:v>
                </c:pt>
                <c:pt idx="35421">
                  <c:v>4.3805200000000002E-2</c:v>
                </c:pt>
                <c:pt idx="35422">
                  <c:v>6.9667599999999996E-2</c:v>
                </c:pt>
                <c:pt idx="35423">
                  <c:v>0.136405</c:v>
                </c:pt>
                <c:pt idx="35424">
                  <c:v>0.25502399999999997</c:v>
                </c:pt>
                <c:pt idx="35425">
                  <c:v>0.35363899999999998</c:v>
                </c:pt>
                <c:pt idx="35426">
                  <c:v>0.310392</c:v>
                </c:pt>
                <c:pt idx="35427">
                  <c:v>0.22265699999999999</c:v>
                </c:pt>
                <c:pt idx="35428">
                  <c:v>0.32669300000000001</c:v>
                </c:pt>
                <c:pt idx="35429">
                  <c:v>0.66485700000000003</c:v>
                </c:pt>
                <c:pt idx="35430">
                  <c:v>0.838256</c:v>
                </c:pt>
                <c:pt idx="35431">
                  <c:v>0.59284800000000004</c:v>
                </c:pt>
                <c:pt idx="35432">
                  <c:v>0.32766899999999999</c:v>
                </c:pt>
                <c:pt idx="35433">
                  <c:v>0.18085499999999999</c:v>
                </c:pt>
                <c:pt idx="35434">
                  <c:v>0.10705000000000001</c:v>
                </c:pt>
                <c:pt idx="35435">
                  <c:v>8.4264900000000004E-2</c:v>
                </c:pt>
                <c:pt idx="35436">
                  <c:v>7.7364199999999994E-2</c:v>
                </c:pt>
                <c:pt idx="35437">
                  <c:v>8.8267200000000004E-2</c:v>
                </c:pt>
                <c:pt idx="35438">
                  <c:v>0.13692299999999999</c:v>
                </c:pt>
                <c:pt idx="35439">
                  <c:v>0.22500800000000001</c:v>
                </c:pt>
                <c:pt idx="35440">
                  <c:v>0.266289</c:v>
                </c:pt>
                <c:pt idx="35441">
                  <c:v>0.22926099999999999</c:v>
                </c:pt>
                <c:pt idx="35442">
                  <c:v>0.183084</c:v>
                </c:pt>
                <c:pt idx="35443">
                  <c:v>0.16117000000000001</c:v>
                </c:pt>
                <c:pt idx="35444">
                  <c:v>0.13122900000000001</c:v>
                </c:pt>
                <c:pt idx="35445">
                  <c:v>0.108806</c:v>
                </c:pt>
                <c:pt idx="35446">
                  <c:v>0.108922</c:v>
                </c:pt>
                <c:pt idx="35447">
                  <c:v>9.3527399999999997E-2</c:v>
                </c:pt>
                <c:pt idx="35448">
                  <c:v>0.129466</c:v>
                </c:pt>
                <c:pt idx="35449">
                  <c:v>0.235095</c:v>
                </c:pt>
                <c:pt idx="35450">
                  <c:v>0.27995599999999998</c:v>
                </c:pt>
                <c:pt idx="35451">
                  <c:v>0.21531400000000001</c:v>
                </c:pt>
                <c:pt idx="35452">
                  <c:v>0.192688</c:v>
                </c:pt>
                <c:pt idx="35453">
                  <c:v>0.24343600000000001</c:v>
                </c:pt>
                <c:pt idx="35454">
                  <c:v>0.25545600000000002</c:v>
                </c:pt>
                <c:pt idx="35455">
                  <c:v>0.222362</c:v>
                </c:pt>
                <c:pt idx="35456">
                  <c:v>0.228348</c:v>
                </c:pt>
                <c:pt idx="35457">
                  <c:v>0.18897</c:v>
                </c:pt>
                <c:pt idx="35458">
                  <c:v>0.15785399999999999</c:v>
                </c:pt>
                <c:pt idx="35459">
                  <c:v>0.22001100000000001</c:v>
                </c:pt>
                <c:pt idx="35460">
                  <c:v>0.343663</c:v>
                </c:pt>
                <c:pt idx="35461">
                  <c:v>0.38541700000000001</c:v>
                </c:pt>
                <c:pt idx="35462">
                  <c:v>0.27216099999999999</c:v>
                </c:pt>
                <c:pt idx="35463">
                  <c:v>0.19267799999999999</c:v>
                </c:pt>
                <c:pt idx="35464">
                  <c:v>0.31908799999999998</c:v>
                </c:pt>
                <c:pt idx="35465">
                  <c:v>0.710928</c:v>
                </c:pt>
                <c:pt idx="35466">
                  <c:v>0.97468699999999997</c:v>
                </c:pt>
                <c:pt idx="35467">
                  <c:v>0.74323600000000001</c:v>
                </c:pt>
                <c:pt idx="35468">
                  <c:v>0.410526</c:v>
                </c:pt>
                <c:pt idx="35469">
                  <c:v>0.23031599999999999</c:v>
                </c:pt>
                <c:pt idx="35470">
                  <c:v>0.131574</c:v>
                </c:pt>
                <c:pt idx="35471">
                  <c:v>8.5744000000000001E-2</c:v>
                </c:pt>
                <c:pt idx="35472">
                  <c:v>6.7043900000000003E-2</c:v>
                </c:pt>
                <c:pt idx="35473">
                  <c:v>0.105546</c:v>
                </c:pt>
                <c:pt idx="35474">
                  <c:v>0.237816</c:v>
                </c:pt>
                <c:pt idx="35475">
                  <c:v>0.43204199999999998</c:v>
                </c:pt>
                <c:pt idx="35476">
                  <c:v>0.54181199999999996</c:v>
                </c:pt>
                <c:pt idx="35477">
                  <c:v>0.476605</c:v>
                </c:pt>
                <c:pt idx="35478">
                  <c:v>0.32675300000000002</c:v>
                </c:pt>
                <c:pt idx="35479">
                  <c:v>0.28168100000000001</c:v>
                </c:pt>
                <c:pt idx="35480">
                  <c:v>0.372859</c:v>
                </c:pt>
                <c:pt idx="35481">
                  <c:v>0.439494</c:v>
                </c:pt>
                <c:pt idx="35482">
                  <c:v>0.35121799999999997</c:v>
                </c:pt>
                <c:pt idx="35483">
                  <c:v>0.34590100000000001</c:v>
                </c:pt>
                <c:pt idx="35484">
                  <c:v>0.52116499999999999</c:v>
                </c:pt>
                <c:pt idx="35485">
                  <c:v>0.67594699999999996</c:v>
                </c:pt>
                <c:pt idx="35486">
                  <c:v>0.75230600000000003</c:v>
                </c:pt>
                <c:pt idx="35487">
                  <c:v>1.0216000000000001</c:v>
                </c:pt>
                <c:pt idx="35488">
                  <c:v>1.25871</c:v>
                </c:pt>
                <c:pt idx="35489">
                  <c:v>1.2178899999999999</c:v>
                </c:pt>
                <c:pt idx="35490">
                  <c:v>1.0188299999999999</c:v>
                </c:pt>
                <c:pt idx="35491">
                  <c:v>0.79259299999999999</c:v>
                </c:pt>
                <c:pt idx="35492">
                  <c:v>0.69126699999999996</c:v>
                </c:pt>
                <c:pt idx="35493">
                  <c:v>0.72969700000000004</c:v>
                </c:pt>
                <c:pt idx="35494">
                  <c:v>0.75811399999999995</c:v>
                </c:pt>
                <c:pt idx="35495">
                  <c:v>0.61429900000000004</c:v>
                </c:pt>
                <c:pt idx="35496">
                  <c:v>0.389015</c:v>
                </c:pt>
                <c:pt idx="35497">
                  <c:v>0.25845400000000002</c:v>
                </c:pt>
                <c:pt idx="35498">
                  <c:v>0.20553299999999999</c:v>
                </c:pt>
                <c:pt idx="35499">
                  <c:v>0.18556</c:v>
                </c:pt>
                <c:pt idx="35500">
                  <c:v>0.15263399999999999</c:v>
                </c:pt>
                <c:pt idx="35501">
                  <c:v>0.121238</c:v>
                </c:pt>
                <c:pt idx="35502">
                  <c:v>9.2914700000000003E-2</c:v>
                </c:pt>
                <c:pt idx="35503">
                  <c:v>7.6246900000000006E-2</c:v>
                </c:pt>
                <c:pt idx="35504">
                  <c:v>6.5792500000000004E-2</c:v>
                </c:pt>
                <c:pt idx="35505">
                  <c:v>6.9039000000000003E-2</c:v>
                </c:pt>
                <c:pt idx="35506">
                  <c:v>7.2077299999999997E-2</c:v>
                </c:pt>
                <c:pt idx="35507">
                  <c:v>7.5042399999999995E-2</c:v>
                </c:pt>
                <c:pt idx="35508">
                  <c:v>6.7093E-2</c:v>
                </c:pt>
                <c:pt idx="35509">
                  <c:v>5.8434399999999997E-2</c:v>
                </c:pt>
                <c:pt idx="35510">
                  <c:v>7.9641299999999998E-2</c:v>
                </c:pt>
                <c:pt idx="35511">
                  <c:v>0.101533</c:v>
                </c:pt>
                <c:pt idx="35512">
                  <c:v>9.4657000000000005E-2</c:v>
                </c:pt>
                <c:pt idx="35513">
                  <c:v>9.3624499999999999E-2</c:v>
                </c:pt>
                <c:pt idx="35514">
                  <c:v>9.5960299999999998E-2</c:v>
                </c:pt>
                <c:pt idx="35515">
                  <c:v>0.12645000000000001</c:v>
                </c:pt>
                <c:pt idx="35516">
                  <c:v>0.26512400000000003</c:v>
                </c:pt>
                <c:pt idx="35517">
                  <c:v>0.59945999999999999</c:v>
                </c:pt>
                <c:pt idx="35518">
                  <c:v>0.85795999999999994</c:v>
                </c:pt>
                <c:pt idx="35519">
                  <c:v>0.68642599999999998</c:v>
                </c:pt>
                <c:pt idx="35520">
                  <c:v>0.39960800000000002</c:v>
                </c:pt>
                <c:pt idx="35521">
                  <c:v>0.30393300000000001</c:v>
                </c:pt>
                <c:pt idx="35522">
                  <c:v>0.31273000000000001</c:v>
                </c:pt>
                <c:pt idx="35523">
                  <c:v>0.24046200000000001</c:v>
                </c:pt>
                <c:pt idx="35524">
                  <c:v>0.13075300000000001</c:v>
                </c:pt>
                <c:pt idx="35525">
                  <c:v>9.6293199999999995E-2</c:v>
                </c:pt>
                <c:pt idx="35526">
                  <c:v>0.108144</c:v>
                </c:pt>
                <c:pt idx="35527">
                  <c:v>0.188498</c:v>
                </c:pt>
                <c:pt idx="35528">
                  <c:v>0.34488999999999997</c:v>
                </c:pt>
                <c:pt idx="35529">
                  <c:v>0.40933000000000003</c:v>
                </c:pt>
                <c:pt idx="35530">
                  <c:v>0.29848000000000002</c:v>
                </c:pt>
                <c:pt idx="35531">
                  <c:v>0.160687</c:v>
                </c:pt>
                <c:pt idx="35532">
                  <c:v>9.4868900000000006E-2</c:v>
                </c:pt>
                <c:pt idx="35533">
                  <c:v>8.8679099999999997E-2</c:v>
                </c:pt>
                <c:pt idx="35534">
                  <c:v>0.113216</c:v>
                </c:pt>
                <c:pt idx="35535">
                  <c:v>0.14790700000000001</c:v>
                </c:pt>
                <c:pt idx="35536">
                  <c:v>0.193638</c:v>
                </c:pt>
                <c:pt idx="35537">
                  <c:v>0.24082300000000001</c:v>
                </c:pt>
                <c:pt idx="35538">
                  <c:v>0.290493</c:v>
                </c:pt>
                <c:pt idx="35539">
                  <c:v>0.43335499999999999</c:v>
                </c:pt>
                <c:pt idx="35540">
                  <c:v>0.76821799999999996</c:v>
                </c:pt>
                <c:pt idx="35541">
                  <c:v>0.86141000000000001</c:v>
                </c:pt>
                <c:pt idx="35542">
                  <c:v>1.16615</c:v>
                </c:pt>
                <c:pt idx="35543">
                  <c:v>0.70421699999999998</c:v>
                </c:pt>
                <c:pt idx="35544">
                  <c:v>1.24091</c:v>
                </c:pt>
                <c:pt idx="35545">
                  <c:v>0.686643</c:v>
                </c:pt>
                <c:pt idx="35546">
                  <c:v>1.5603899999999999</c:v>
                </c:pt>
                <c:pt idx="35547">
                  <c:v>0.67873300000000003</c:v>
                </c:pt>
                <c:pt idx="35548">
                  <c:v>1.87591</c:v>
                </c:pt>
                <c:pt idx="35549">
                  <c:v>0.40753299999999998</c:v>
                </c:pt>
                <c:pt idx="35550">
                  <c:v>1.7208600000000001</c:v>
                </c:pt>
                <c:pt idx="35551">
                  <c:v>1.29986</c:v>
                </c:pt>
                <c:pt idx="35552">
                  <c:v>1.4597</c:v>
                </c:pt>
                <c:pt idx="35553">
                  <c:v>1.5864799999999999</c:v>
                </c:pt>
                <c:pt idx="35554">
                  <c:v>1.64039</c:v>
                </c:pt>
                <c:pt idx="35555">
                  <c:v>1.4506399999999999</c:v>
                </c:pt>
                <c:pt idx="35556">
                  <c:v>1.3722099999999999</c:v>
                </c:pt>
                <c:pt idx="35557">
                  <c:v>1.30403</c:v>
                </c:pt>
                <c:pt idx="35558">
                  <c:v>1.16638</c:v>
                </c:pt>
                <c:pt idx="35559">
                  <c:v>1.0640799999999999</c:v>
                </c:pt>
                <c:pt idx="35560">
                  <c:v>0.96944300000000005</c:v>
                </c:pt>
                <c:pt idx="35561">
                  <c:v>0.87959399999999999</c:v>
                </c:pt>
                <c:pt idx="35562">
                  <c:v>0.79715499999999995</c:v>
                </c:pt>
                <c:pt idx="35563">
                  <c:v>0.80693099999999995</c:v>
                </c:pt>
                <c:pt idx="35564">
                  <c:v>0.92579400000000001</c:v>
                </c:pt>
                <c:pt idx="35565">
                  <c:v>0.98039200000000004</c:v>
                </c:pt>
                <c:pt idx="35566">
                  <c:v>0.81353600000000004</c:v>
                </c:pt>
                <c:pt idx="35567">
                  <c:v>0.60244799999999998</c:v>
                </c:pt>
                <c:pt idx="35568">
                  <c:v>0.48509400000000003</c:v>
                </c:pt>
                <c:pt idx="35569">
                  <c:v>0.492477</c:v>
                </c:pt>
                <c:pt idx="35570">
                  <c:v>0.62140200000000001</c:v>
                </c:pt>
                <c:pt idx="35571">
                  <c:v>0.84700200000000003</c:v>
                </c:pt>
                <c:pt idx="35572">
                  <c:v>0.97889199999999998</c:v>
                </c:pt>
                <c:pt idx="35573">
                  <c:v>0.77476100000000003</c:v>
                </c:pt>
                <c:pt idx="35574">
                  <c:v>0.49295899999999998</c:v>
                </c:pt>
                <c:pt idx="35575">
                  <c:v>0.41106700000000002</c:v>
                </c:pt>
                <c:pt idx="35576">
                  <c:v>0.49105399999999999</c:v>
                </c:pt>
                <c:pt idx="35577">
                  <c:v>0.61494499999999996</c:v>
                </c:pt>
                <c:pt idx="35578">
                  <c:v>0.72905799999999998</c:v>
                </c:pt>
                <c:pt idx="35579">
                  <c:v>0.90160499999999999</c:v>
                </c:pt>
                <c:pt idx="35580">
                  <c:v>1.0198400000000001</c:v>
                </c:pt>
                <c:pt idx="35581">
                  <c:v>0.89364100000000002</c:v>
                </c:pt>
                <c:pt idx="35582">
                  <c:v>0.76226300000000002</c:v>
                </c:pt>
                <c:pt idx="35583">
                  <c:v>0.71213599999999999</c:v>
                </c:pt>
                <c:pt idx="35584">
                  <c:v>0.63426400000000005</c:v>
                </c:pt>
                <c:pt idx="35585">
                  <c:v>0.47464600000000001</c:v>
                </c:pt>
                <c:pt idx="35586">
                  <c:v>0.366865</c:v>
                </c:pt>
                <c:pt idx="35587">
                  <c:v>0.43450299999999997</c:v>
                </c:pt>
                <c:pt idx="35588">
                  <c:v>0.57812799999999998</c:v>
                </c:pt>
                <c:pt idx="35589">
                  <c:v>0.55714399999999997</c:v>
                </c:pt>
                <c:pt idx="35590">
                  <c:v>0.42609799999999998</c:v>
                </c:pt>
                <c:pt idx="35591">
                  <c:v>0.37520799999999999</c:v>
                </c:pt>
                <c:pt idx="35592">
                  <c:v>0.315498</c:v>
                </c:pt>
                <c:pt idx="35593">
                  <c:v>0.21478900000000001</c:v>
                </c:pt>
                <c:pt idx="35594">
                  <c:v>0.174175</c:v>
                </c:pt>
                <c:pt idx="35595">
                  <c:v>0.198597</c:v>
                </c:pt>
                <c:pt idx="35596">
                  <c:v>0.29328599999999999</c:v>
                </c:pt>
                <c:pt idx="35597">
                  <c:v>0.45316800000000002</c:v>
                </c:pt>
                <c:pt idx="35598">
                  <c:v>0.54178700000000002</c:v>
                </c:pt>
                <c:pt idx="35599">
                  <c:v>0.50254799999999999</c:v>
                </c:pt>
                <c:pt idx="35600">
                  <c:v>0.51241199999999998</c:v>
                </c:pt>
                <c:pt idx="35601">
                  <c:v>0.51070899999999997</c:v>
                </c:pt>
                <c:pt idx="35602">
                  <c:v>0.43357299999999999</c:v>
                </c:pt>
                <c:pt idx="35603">
                  <c:v>0.41317700000000002</c:v>
                </c:pt>
                <c:pt idx="35604">
                  <c:v>0.447878</c:v>
                </c:pt>
                <c:pt idx="35605">
                  <c:v>0.56289100000000003</c:v>
                </c:pt>
                <c:pt idx="35606">
                  <c:v>0.60234600000000005</c:v>
                </c:pt>
                <c:pt idx="35607">
                  <c:v>0.43917400000000001</c:v>
                </c:pt>
                <c:pt idx="35608">
                  <c:v>0.38916299999999998</c:v>
                </c:pt>
                <c:pt idx="35609">
                  <c:v>0.57421999999999995</c:v>
                </c:pt>
                <c:pt idx="35610">
                  <c:v>0.80228699999999997</c:v>
                </c:pt>
                <c:pt idx="35611">
                  <c:v>0.75727699999999998</c:v>
                </c:pt>
                <c:pt idx="35612">
                  <c:v>0.49092000000000002</c:v>
                </c:pt>
                <c:pt idx="35613">
                  <c:v>0.33405200000000002</c:v>
                </c:pt>
                <c:pt idx="35614">
                  <c:v>0.26680300000000001</c:v>
                </c:pt>
                <c:pt idx="35615">
                  <c:v>0.21069599999999999</c:v>
                </c:pt>
                <c:pt idx="35616">
                  <c:v>0.149622</c:v>
                </c:pt>
                <c:pt idx="35617">
                  <c:v>0.10735</c:v>
                </c:pt>
                <c:pt idx="35618">
                  <c:v>8.9460100000000001E-2</c:v>
                </c:pt>
                <c:pt idx="35619">
                  <c:v>0.104738</c:v>
                </c:pt>
                <c:pt idx="35620">
                  <c:v>0.133882</c:v>
                </c:pt>
                <c:pt idx="35621">
                  <c:v>0.14042399999999999</c:v>
                </c:pt>
                <c:pt idx="35622">
                  <c:v>0.121512</c:v>
                </c:pt>
                <c:pt idx="35623">
                  <c:v>0.10952199999999999</c:v>
                </c:pt>
                <c:pt idx="35624">
                  <c:v>0.118994</c:v>
                </c:pt>
                <c:pt idx="35625">
                  <c:v>0.124211</c:v>
                </c:pt>
                <c:pt idx="35626">
                  <c:v>0.13816200000000001</c:v>
                </c:pt>
                <c:pt idx="35627">
                  <c:v>0.198935</c:v>
                </c:pt>
                <c:pt idx="35628">
                  <c:v>0.24898100000000001</c:v>
                </c:pt>
                <c:pt idx="35629">
                  <c:v>0.208124</c:v>
                </c:pt>
                <c:pt idx="35630">
                  <c:v>0.14569199999999999</c:v>
                </c:pt>
                <c:pt idx="35631">
                  <c:v>0.13245699999999999</c:v>
                </c:pt>
                <c:pt idx="35632">
                  <c:v>0.18248700000000001</c:v>
                </c:pt>
                <c:pt idx="35633">
                  <c:v>0.31410500000000002</c:v>
                </c:pt>
                <c:pt idx="35634">
                  <c:v>0.43703799999999998</c:v>
                </c:pt>
                <c:pt idx="35635">
                  <c:v>0.40076499999999998</c:v>
                </c:pt>
                <c:pt idx="35636">
                  <c:v>0.270729</c:v>
                </c:pt>
                <c:pt idx="35637">
                  <c:v>0.16913</c:v>
                </c:pt>
                <c:pt idx="35638">
                  <c:v>0.116567</c:v>
                </c:pt>
                <c:pt idx="35639">
                  <c:v>0.123459</c:v>
                </c:pt>
                <c:pt idx="35640">
                  <c:v>0.17771300000000001</c:v>
                </c:pt>
                <c:pt idx="35641">
                  <c:v>0.22836699999999999</c:v>
                </c:pt>
                <c:pt idx="35642">
                  <c:v>0.223414</c:v>
                </c:pt>
                <c:pt idx="35643">
                  <c:v>0.188307</c:v>
                </c:pt>
                <c:pt idx="35644">
                  <c:v>0.17078299999999999</c:v>
                </c:pt>
                <c:pt idx="35645">
                  <c:v>0.19508300000000001</c:v>
                </c:pt>
                <c:pt idx="35646">
                  <c:v>0.218218</c:v>
                </c:pt>
                <c:pt idx="35647">
                  <c:v>0.17436599999999999</c:v>
                </c:pt>
                <c:pt idx="35648">
                  <c:v>0.12618699999999999</c:v>
                </c:pt>
                <c:pt idx="35649">
                  <c:v>0.13002900000000001</c:v>
                </c:pt>
                <c:pt idx="35650">
                  <c:v>0.20626700000000001</c:v>
                </c:pt>
                <c:pt idx="35651">
                  <c:v>0.26571899999999998</c:v>
                </c:pt>
                <c:pt idx="35652">
                  <c:v>0.22137100000000001</c:v>
                </c:pt>
                <c:pt idx="35653">
                  <c:v>0.154752</c:v>
                </c:pt>
                <c:pt idx="35654">
                  <c:v>0.104435</c:v>
                </c:pt>
                <c:pt idx="35655">
                  <c:v>7.8391000000000002E-2</c:v>
                </c:pt>
                <c:pt idx="35656">
                  <c:v>7.1945599999999998E-2</c:v>
                </c:pt>
                <c:pt idx="35657">
                  <c:v>0.10618900000000001</c:v>
                </c:pt>
                <c:pt idx="35658">
                  <c:v>0.17412900000000001</c:v>
                </c:pt>
                <c:pt idx="35659">
                  <c:v>0.19952800000000001</c:v>
                </c:pt>
                <c:pt idx="35660">
                  <c:v>0.14740700000000001</c:v>
                </c:pt>
                <c:pt idx="35661">
                  <c:v>0.11219800000000001</c:v>
                </c:pt>
                <c:pt idx="35662">
                  <c:v>0.117822</c:v>
                </c:pt>
                <c:pt idx="35663">
                  <c:v>0.16247500000000001</c:v>
                </c:pt>
                <c:pt idx="35664">
                  <c:v>0.23722199999999999</c:v>
                </c:pt>
                <c:pt idx="35665">
                  <c:v>0.27552700000000002</c:v>
                </c:pt>
                <c:pt idx="35666">
                  <c:v>0.23061300000000001</c:v>
                </c:pt>
                <c:pt idx="35667">
                  <c:v>0.174928</c:v>
                </c:pt>
                <c:pt idx="35668">
                  <c:v>0.136349</c:v>
                </c:pt>
                <c:pt idx="35669">
                  <c:v>0.108011</c:v>
                </c:pt>
                <c:pt idx="35670">
                  <c:v>8.8207199999999999E-2</c:v>
                </c:pt>
                <c:pt idx="35671">
                  <c:v>7.8827300000000003E-2</c:v>
                </c:pt>
                <c:pt idx="35672">
                  <c:v>7.5790399999999994E-2</c:v>
                </c:pt>
                <c:pt idx="35673">
                  <c:v>7.2343699999999997E-2</c:v>
                </c:pt>
                <c:pt idx="35674">
                  <c:v>6.19175E-2</c:v>
                </c:pt>
                <c:pt idx="35675">
                  <c:v>5.2167600000000001E-2</c:v>
                </c:pt>
                <c:pt idx="35676">
                  <c:v>4.7357200000000002E-2</c:v>
                </c:pt>
                <c:pt idx="35677">
                  <c:v>4.4658499999999997E-2</c:v>
                </c:pt>
                <c:pt idx="35678">
                  <c:v>4.8403000000000002E-2</c:v>
                </c:pt>
                <c:pt idx="35679">
                  <c:v>5.5342599999999999E-2</c:v>
                </c:pt>
                <c:pt idx="35680">
                  <c:v>6.4563200000000001E-2</c:v>
                </c:pt>
                <c:pt idx="35681">
                  <c:v>7.7284000000000005E-2</c:v>
                </c:pt>
                <c:pt idx="35682">
                  <c:v>8.8637300000000002E-2</c:v>
                </c:pt>
                <c:pt idx="35683">
                  <c:v>0.11436399999999999</c:v>
                </c:pt>
                <c:pt idx="35684">
                  <c:v>0.168963</c:v>
                </c:pt>
                <c:pt idx="35685">
                  <c:v>0.23319000000000001</c:v>
                </c:pt>
                <c:pt idx="35686">
                  <c:v>0.25858799999999998</c:v>
                </c:pt>
                <c:pt idx="35687">
                  <c:v>0.21557599999999999</c:v>
                </c:pt>
                <c:pt idx="35688">
                  <c:v>0.18750700000000001</c:v>
                </c:pt>
                <c:pt idx="35689">
                  <c:v>0.16778999999999999</c:v>
                </c:pt>
                <c:pt idx="35690">
                  <c:v>0.11701</c:v>
                </c:pt>
                <c:pt idx="35691">
                  <c:v>8.1802600000000003E-2</c:v>
                </c:pt>
                <c:pt idx="35692">
                  <c:v>7.4915700000000002E-2</c:v>
                </c:pt>
                <c:pt idx="35693">
                  <c:v>9.4304700000000005E-2</c:v>
                </c:pt>
                <c:pt idx="35694">
                  <c:v>0.15318499999999999</c:v>
                </c:pt>
                <c:pt idx="35695">
                  <c:v>0.229159</c:v>
                </c:pt>
                <c:pt idx="35696">
                  <c:v>0.24555199999999999</c:v>
                </c:pt>
                <c:pt idx="35697">
                  <c:v>0.20545099999999999</c:v>
                </c:pt>
                <c:pt idx="35698">
                  <c:v>0.20416699999999999</c:v>
                </c:pt>
                <c:pt idx="35699">
                  <c:v>0.25503900000000002</c:v>
                </c:pt>
                <c:pt idx="35700">
                  <c:v>0.28034799999999999</c:v>
                </c:pt>
                <c:pt idx="35701">
                  <c:v>0.225633</c:v>
                </c:pt>
                <c:pt idx="35702">
                  <c:v>0.16703799999999999</c:v>
                </c:pt>
                <c:pt idx="35703">
                  <c:v>0.109736</c:v>
                </c:pt>
                <c:pt idx="35704">
                  <c:v>7.4137700000000001E-2</c:v>
                </c:pt>
                <c:pt idx="35705">
                  <c:v>7.2697899999999996E-2</c:v>
                </c:pt>
                <c:pt idx="35706">
                  <c:v>0.105058</c:v>
                </c:pt>
                <c:pt idx="35707">
                  <c:v>0.14916199999999999</c:v>
                </c:pt>
                <c:pt idx="35708">
                  <c:v>0.17257400000000001</c:v>
                </c:pt>
                <c:pt idx="35709">
                  <c:v>0.20114699999999999</c:v>
                </c:pt>
                <c:pt idx="35710">
                  <c:v>0.21111099999999999</c:v>
                </c:pt>
                <c:pt idx="35711">
                  <c:v>0.158859</c:v>
                </c:pt>
                <c:pt idx="35712">
                  <c:v>0.10331899999999999</c:v>
                </c:pt>
                <c:pt idx="35713">
                  <c:v>7.9393699999999998E-2</c:v>
                </c:pt>
                <c:pt idx="35714">
                  <c:v>8.0298599999999998E-2</c:v>
                </c:pt>
                <c:pt idx="35715">
                  <c:v>0.103607</c:v>
                </c:pt>
                <c:pt idx="35716">
                  <c:v>0.15987999999999999</c:v>
                </c:pt>
                <c:pt idx="35717">
                  <c:v>0.216473</c:v>
                </c:pt>
                <c:pt idx="35718">
                  <c:v>0.22634499999999999</c:v>
                </c:pt>
                <c:pt idx="35719">
                  <c:v>0.203599</c:v>
                </c:pt>
                <c:pt idx="35720">
                  <c:v>0.198745</c:v>
                </c:pt>
                <c:pt idx="35721">
                  <c:v>0.19369400000000001</c:v>
                </c:pt>
                <c:pt idx="35722">
                  <c:v>0.16172900000000001</c:v>
                </c:pt>
                <c:pt idx="35723">
                  <c:v>0.12825900000000001</c:v>
                </c:pt>
                <c:pt idx="35724">
                  <c:v>0.13315199999999999</c:v>
                </c:pt>
                <c:pt idx="35725">
                  <c:v>0.199463</c:v>
                </c:pt>
                <c:pt idx="35726">
                  <c:v>0.30406100000000003</c:v>
                </c:pt>
                <c:pt idx="35727">
                  <c:v>0.37912099999999999</c:v>
                </c:pt>
                <c:pt idx="35728">
                  <c:v>0.38527</c:v>
                </c:pt>
                <c:pt idx="35729">
                  <c:v>0.30996299999999999</c:v>
                </c:pt>
                <c:pt idx="35730">
                  <c:v>0.194914</c:v>
                </c:pt>
                <c:pt idx="35731">
                  <c:v>0.13417599999999999</c:v>
                </c:pt>
                <c:pt idx="35732">
                  <c:v>0.124991</c:v>
                </c:pt>
                <c:pt idx="35733">
                  <c:v>0.137879</c:v>
                </c:pt>
                <c:pt idx="35734">
                  <c:v>0.18756900000000001</c:v>
                </c:pt>
                <c:pt idx="35735">
                  <c:v>0.28100700000000001</c:v>
                </c:pt>
                <c:pt idx="35736">
                  <c:v>0.31051699999999999</c:v>
                </c:pt>
                <c:pt idx="35737">
                  <c:v>0.22917100000000001</c:v>
                </c:pt>
                <c:pt idx="35738">
                  <c:v>0.15512200000000001</c:v>
                </c:pt>
                <c:pt idx="35739">
                  <c:v>0.13392499999999999</c:v>
                </c:pt>
                <c:pt idx="35740">
                  <c:v>0.13703299999999999</c:v>
                </c:pt>
                <c:pt idx="35741">
                  <c:v>0.15484600000000001</c:v>
                </c:pt>
                <c:pt idx="35742">
                  <c:v>0.19705500000000001</c:v>
                </c:pt>
                <c:pt idx="35743">
                  <c:v>0.22040499999999999</c:v>
                </c:pt>
                <c:pt idx="35744">
                  <c:v>0.17916399999999999</c:v>
                </c:pt>
                <c:pt idx="35745">
                  <c:v>0.129251</c:v>
                </c:pt>
                <c:pt idx="35746">
                  <c:v>0.103931</c:v>
                </c:pt>
                <c:pt idx="35747">
                  <c:v>9.2042700000000005E-2</c:v>
                </c:pt>
                <c:pt idx="35748">
                  <c:v>8.0863299999999999E-2</c:v>
                </c:pt>
                <c:pt idx="35749">
                  <c:v>7.2378999999999999E-2</c:v>
                </c:pt>
                <c:pt idx="35750">
                  <c:v>7.9410599999999998E-2</c:v>
                </c:pt>
                <c:pt idx="35751">
                  <c:v>0.109773</c:v>
                </c:pt>
                <c:pt idx="35752">
                  <c:v>0.13755999999999999</c:v>
                </c:pt>
                <c:pt idx="35753">
                  <c:v>0.146898</c:v>
                </c:pt>
                <c:pt idx="35754">
                  <c:v>0.18299000000000001</c:v>
                </c:pt>
                <c:pt idx="35755">
                  <c:v>0.28116400000000003</c:v>
                </c:pt>
                <c:pt idx="35756">
                  <c:v>0.398949</c:v>
                </c:pt>
                <c:pt idx="35757">
                  <c:v>0.42715799999999998</c:v>
                </c:pt>
                <c:pt idx="35758">
                  <c:v>0.327822</c:v>
                </c:pt>
                <c:pt idx="35759">
                  <c:v>0.18909999999999999</c:v>
                </c:pt>
                <c:pt idx="35760">
                  <c:v>0.11304599999999999</c:v>
                </c:pt>
                <c:pt idx="35761">
                  <c:v>9.7845699999999994E-2</c:v>
                </c:pt>
                <c:pt idx="35762">
                  <c:v>0.106323</c:v>
                </c:pt>
                <c:pt idx="35763">
                  <c:v>9.9135399999999999E-2</c:v>
                </c:pt>
                <c:pt idx="35764">
                  <c:v>0.101547</c:v>
                </c:pt>
                <c:pt idx="35765">
                  <c:v>0.13224</c:v>
                </c:pt>
                <c:pt idx="35766">
                  <c:v>0.15849199999999999</c:v>
                </c:pt>
                <c:pt idx="35767">
                  <c:v>0.15745500000000001</c:v>
                </c:pt>
                <c:pt idx="35768">
                  <c:v>0.16683799999999999</c:v>
                </c:pt>
                <c:pt idx="35769">
                  <c:v>0.23008000000000001</c:v>
                </c:pt>
                <c:pt idx="35770">
                  <c:v>0.25480000000000003</c:v>
                </c:pt>
                <c:pt idx="35771">
                  <c:v>0.1913</c:v>
                </c:pt>
                <c:pt idx="35772">
                  <c:v>0.15042700000000001</c:v>
                </c:pt>
                <c:pt idx="35773">
                  <c:v>0.14573</c:v>
                </c:pt>
                <c:pt idx="35774">
                  <c:v>0.152977</c:v>
                </c:pt>
                <c:pt idx="35775">
                  <c:v>0.19978199999999999</c:v>
                </c:pt>
                <c:pt idx="35776">
                  <c:v>0.30641600000000002</c:v>
                </c:pt>
                <c:pt idx="35777">
                  <c:v>0.3836</c:v>
                </c:pt>
                <c:pt idx="35778">
                  <c:v>0.362927</c:v>
                </c:pt>
                <c:pt idx="35779">
                  <c:v>0.34393600000000002</c:v>
                </c:pt>
                <c:pt idx="35780">
                  <c:v>0.36917299999999997</c:v>
                </c:pt>
                <c:pt idx="35781">
                  <c:v>0.370778</c:v>
                </c:pt>
                <c:pt idx="35782">
                  <c:v>0.32494299999999998</c:v>
                </c:pt>
                <c:pt idx="35783">
                  <c:v>0.28492099999999998</c:v>
                </c:pt>
                <c:pt idx="35784">
                  <c:v>0.29262700000000003</c:v>
                </c:pt>
                <c:pt idx="35785">
                  <c:v>0.24917900000000001</c:v>
                </c:pt>
                <c:pt idx="35786">
                  <c:v>0.147956</c:v>
                </c:pt>
                <c:pt idx="35787">
                  <c:v>9.70139E-2</c:v>
                </c:pt>
                <c:pt idx="35788">
                  <c:v>9.9071999999999993E-2</c:v>
                </c:pt>
                <c:pt idx="35789">
                  <c:v>0.15282299999999999</c:v>
                </c:pt>
                <c:pt idx="35790">
                  <c:v>0.28212500000000001</c:v>
                </c:pt>
                <c:pt idx="35791">
                  <c:v>0.402667</c:v>
                </c:pt>
                <c:pt idx="35792">
                  <c:v>0.40397</c:v>
                </c:pt>
                <c:pt idx="35793">
                  <c:v>0.36390099999999997</c:v>
                </c:pt>
                <c:pt idx="35794">
                  <c:v>0.30719800000000003</c:v>
                </c:pt>
                <c:pt idx="35795">
                  <c:v>0.22728899999999999</c:v>
                </c:pt>
                <c:pt idx="35796">
                  <c:v>0.166579</c:v>
                </c:pt>
                <c:pt idx="35797">
                  <c:v>0.125333</c:v>
                </c:pt>
                <c:pt idx="35798">
                  <c:v>0.111874</c:v>
                </c:pt>
                <c:pt idx="35799">
                  <c:v>0.13219</c:v>
                </c:pt>
                <c:pt idx="35800">
                  <c:v>0.17145299999999999</c:v>
                </c:pt>
                <c:pt idx="35801">
                  <c:v>0.18455199999999999</c:v>
                </c:pt>
                <c:pt idx="35802">
                  <c:v>0.174041</c:v>
                </c:pt>
                <c:pt idx="35803">
                  <c:v>0.18456</c:v>
                </c:pt>
                <c:pt idx="35804">
                  <c:v>0.178923</c:v>
                </c:pt>
                <c:pt idx="35805">
                  <c:v>0.15085899999999999</c:v>
                </c:pt>
                <c:pt idx="35806">
                  <c:v>0.15362700000000001</c:v>
                </c:pt>
                <c:pt idx="35807">
                  <c:v>0.158222</c:v>
                </c:pt>
                <c:pt idx="35808">
                  <c:v>0.130999</c:v>
                </c:pt>
                <c:pt idx="35809">
                  <c:v>0.11033800000000001</c:v>
                </c:pt>
                <c:pt idx="35810">
                  <c:v>0.11418399999999999</c:v>
                </c:pt>
                <c:pt idx="35811">
                  <c:v>0.16006000000000001</c:v>
                </c:pt>
                <c:pt idx="35812">
                  <c:v>0.265291</c:v>
                </c:pt>
                <c:pt idx="35813">
                  <c:v>0.326042</c:v>
                </c:pt>
                <c:pt idx="35814">
                  <c:v>0.24743499999999999</c:v>
                </c:pt>
                <c:pt idx="35815">
                  <c:v>0.16243099999999999</c:v>
                </c:pt>
                <c:pt idx="35816">
                  <c:v>0.17577699999999999</c:v>
                </c:pt>
                <c:pt idx="35817">
                  <c:v>0.29477500000000001</c:v>
                </c:pt>
                <c:pt idx="35818">
                  <c:v>0.39915299999999998</c:v>
                </c:pt>
                <c:pt idx="35819">
                  <c:v>0.38983499999999999</c:v>
                </c:pt>
                <c:pt idx="35820">
                  <c:v>0.34344200000000003</c:v>
                </c:pt>
                <c:pt idx="35821">
                  <c:v>0.299205</c:v>
                </c:pt>
                <c:pt idx="35822">
                  <c:v>0.28992400000000002</c:v>
                </c:pt>
                <c:pt idx="35823">
                  <c:v>0.32888600000000001</c:v>
                </c:pt>
                <c:pt idx="35824">
                  <c:v>0.39106000000000002</c:v>
                </c:pt>
                <c:pt idx="35825">
                  <c:v>0.48105100000000001</c:v>
                </c:pt>
                <c:pt idx="35826">
                  <c:v>0.55067500000000003</c:v>
                </c:pt>
                <c:pt idx="35827">
                  <c:v>0.50836499999999996</c:v>
                </c:pt>
                <c:pt idx="35828">
                  <c:v>0.42402899999999999</c:v>
                </c:pt>
                <c:pt idx="35829">
                  <c:v>0.38226599999999999</c:v>
                </c:pt>
                <c:pt idx="35830">
                  <c:v>0.34301900000000002</c:v>
                </c:pt>
                <c:pt idx="35831">
                  <c:v>0.245786</c:v>
                </c:pt>
                <c:pt idx="35832">
                  <c:v>0.163628</c:v>
                </c:pt>
                <c:pt idx="35833">
                  <c:v>0.115345</c:v>
                </c:pt>
                <c:pt idx="35834">
                  <c:v>8.4440299999999996E-2</c:v>
                </c:pt>
                <c:pt idx="35835">
                  <c:v>7.6670000000000002E-2</c:v>
                </c:pt>
                <c:pt idx="35836">
                  <c:v>6.9014199999999998E-2</c:v>
                </c:pt>
                <c:pt idx="35837">
                  <c:v>6.4857700000000004E-2</c:v>
                </c:pt>
                <c:pt idx="35838">
                  <c:v>6.6062800000000005E-2</c:v>
                </c:pt>
                <c:pt idx="35839">
                  <c:v>7.1974099999999999E-2</c:v>
                </c:pt>
                <c:pt idx="35840">
                  <c:v>8.9780899999999997E-2</c:v>
                </c:pt>
                <c:pt idx="35841">
                  <c:v>9.0476100000000004E-2</c:v>
                </c:pt>
                <c:pt idx="35842">
                  <c:v>7.6775499999999997E-2</c:v>
                </c:pt>
                <c:pt idx="35843">
                  <c:v>6.7199999999999996E-2</c:v>
                </c:pt>
                <c:pt idx="35844">
                  <c:v>6.0213999999999997E-2</c:v>
                </c:pt>
                <c:pt idx="35845">
                  <c:v>6.9542300000000001E-2</c:v>
                </c:pt>
                <c:pt idx="35846">
                  <c:v>7.6777899999999996E-2</c:v>
                </c:pt>
                <c:pt idx="35847">
                  <c:v>6.2809799999999999E-2</c:v>
                </c:pt>
                <c:pt idx="35848">
                  <c:v>5.4609199999999997E-2</c:v>
                </c:pt>
                <c:pt idx="35849">
                  <c:v>6.2565599999999999E-2</c:v>
                </c:pt>
                <c:pt idx="35850">
                  <c:v>6.60549E-2</c:v>
                </c:pt>
                <c:pt idx="35851">
                  <c:v>6.7785100000000001E-2</c:v>
                </c:pt>
                <c:pt idx="35852">
                  <c:v>7.1511099999999994E-2</c:v>
                </c:pt>
                <c:pt idx="35853">
                  <c:v>8.1667900000000002E-2</c:v>
                </c:pt>
                <c:pt idx="35854">
                  <c:v>9.9498000000000003E-2</c:v>
                </c:pt>
                <c:pt idx="35855">
                  <c:v>0.122992</c:v>
                </c:pt>
                <c:pt idx="35856">
                  <c:v>0.163855</c:v>
                </c:pt>
                <c:pt idx="35857">
                  <c:v>0.222858</c:v>
                </c:pt>
                <c:pt idx="35858">
                  <c:v>0.25092100000000001</c:v>
                </c:pt>
                <c:pt idx="35859">
                  <c:v>0.21756200000000001</c:v>
                </c:pt>
                <c:pt idx="35860">
                  <c:v>0.18180399999999999</c:v>
                </c:pt>
                <c:pt idx="35861">
                  <c:v>0.17583299999999999</c:v>
                </c:pt>
                <c:pt idx="35862">
                  <c:v>0.15576899999999999</c:v>
                </c:pt>
                <c:pt idx="35863">
                  <c:v>0.12674099999999999</c:v>
                </c:pt>
                <c:pt idx="35864">
                  <c:v>0.13803199999999999</c:v>
                </c:pt>
                <c:pt idx="35865">
                  <c:v>0.148978</c:v>
                </c:pt>
                <c:pt idx="35866">
                  <c:v>0.119778</c:v>
                </c:pt>
                <c:pt idx="35867">
                  <c:v>8.8885099999999995E-2</c:v>
                </c:pt>
                <c:pt idx="35868">
                  <c:v>7.7864900000000001E-2</c:v>
                </c:pt>
                <c:pt idx="35869">
                  <c:v>9.5268500000000006E-2</c:v>
                </c:pt>
                <c:pt idx="35870">
                  <c:v>0.18473500000000001</c:v>
                </c:pt>
                <c:pt idx="35871">
                  <c:v>0.32003399999999999</c:v>
                </c:pt>
                <c:pt idx="35872">
                  <c:v>0.35925699999999999</c:v>
                </c:pt>
                <c:pt idx="35873">
                  <c:v>0.28917700000000002</c:v>
                </c:pt>
                <c:pt idx="35874">
                  <c:v>0.25849299999999997</c:v>
                </c:pt>
                <c:pt idx="35875">
                  <c:v>0.273339</c:v>
                </c:pt>
                <c:pt idx="35876">
                  <c:v>0.30759799999999998</c:v>
                </c:pt>
                <c:pt idx="35877">
                  <c:v>0.41036400000000001</c:v>
                </c:pt>
                <c:pt idx="35878">
                  <c:v>0.56012499999999998</c:v>
                </c:pt>
                <c:pt idx="35879">
                  <c:v>0.59885600000000005</c:v>
                </c:pt>
                <c:pt idx="35880">
                  <c:v>0.51863599999999999</c:v>
                </c:pt>
                <c:pt idx="35881">
                  <c:v>0.43301499999999998</c:v>
                </c:pt>
                <c:pt idx="35882">
                  <c:v>0.36189399999999999</c:v>
                </c:pt>
                <c:pt idx="35883">
                  <c:v>0.274113</c:v>
                </c:pt>
                <c:pt idx="35884">
                  <c:v>0.179032</c:v>
                </c:pt>
                <c:pt idx="35885">
                  <c:v>0.109581</c:v>
                </c:pt>
                <c:pt idx="35886">
                  <c:v>7.2310700000000006E-2</c:v>
                </c:pt>
                <c:pt idx="35887">
                  <c:v>6.1150999999999997E-2</c:v>
                </c:pt>
                <c:pt idx="35888">
                  <c:v>5.89212E-2</c:v>
                </c:pt>
                <c:pt idx="35889">
                  <c:v>6.1532299999999998E-2</c:v>
                </c:pt>
                <c:pt idx="35890">
                  <c:v>5.9071800000000001E-2</c:v>
                </c:pt>
                <c:pt idx="35891">
                  <c:v>6.1254000000000003E-2</c:v>
                </c:pt>
                <c:pt idx="35892">
                  <c:v>7.8168500000000002E-2</c:v>
                </c:pt>
                <c:pt idx="35893">
                  <c:v>8.7981799999999999E-2</c:v>
                </c:pt>
                <c:pt idx="35894">
                  <c:v>7.5523999999999994E-2</c:v>
                </c:pt>
                <c:pt idx="35895">
                  <c:v>6.5358799999999995E-2</c:v>
                </c:pt>
                <c:pt idx="35896">
                  <c:v>5.5946200000000001E-2</c:v>
                </c:pt>
                <c:pt idx="35897">
                  <c:v>5.1845500000000003E-2</c:v>
                </c:pt>
                <c:pt idx="35898">
                  <c:v>4.8544299999999999E-2</c:v>
                </c:pt>
                <c:pt idx="35899">
                  <c:v>5.1114199999999999E-2</c:v>
                </c:pt>
                <c:pt idx="35900">
                  <c:v>7.1613399999999994E-2</c:v>
                </c:pt>
                <c:pt idx="35901">
                  <c:v>9.47244E-2</c:v>
                </c:pt>
                <c:pt idx="35902">
                  <c:v>0.108054</c:v>
                </c:pt>
                <c:pt idx="35903">
                  <c:v>0.11609</c:v>
                </c:pt>
                <c:pt idx="35904">
                  <c:v>0.118488</c:v>
                </c:pt>
                <c:pt idx="35905">
                  <c:v>0.11921900000000001</c:v>
                </c:pt>
                <c:pt idx="35906">
                  <c:v>0.114944</c:v>
                </c:pt>
                <c:pt idx="35907">
                  <c:v>9.8981799999999995E-2</c:v>
                </c:pt>
                <c:pt idx="35908">
                  <c:v>0.107264</c:v>
                </c:pt>
                <c:pt idx="35909">
                  <c:v>0.18701000000000001</c:v>
                </c:pt>
                <c:pt idx="35910">
                  <c:v>0.31518600000000002</c:v>
                </c:pt>
                <c:pt idx="35911">
                  <c:v>0.35434100000000002</c:v>
                </c:pt>
                <c:pt idx="35912">
                  <c:v>0.27301500000000001</c:v>
                </c:pt>
                <c:pt idx="35913">
                  <c:v>0.20869699999999999</c:v>
                </c:pt>
                <c:pt idx="35914">
                  <c:v>0.158778</c:v>
                </c:pt>
                <c:pt idx="35915">
                  <c:v>0.128687</c:v>
                </c:pt>
                <c:pt idx="35916">
                  <c:v>0.15650900000000001</c:v>
                </c:pt>
                <c:pt idx="35917">
                  <c:v>0.23696800000000001</c:v>
                </c:pt>
                <c:pt idx="35918">
                  <c:v>0.29247200000000001</c:v>
                </c:pt>
                <c:pt idx="35919">
                  <c:v>0.24803500000000001</c:v>
                </c:pt>
                <c:pt idx="35920">
                  <c:v>0.18057799999999999</c:v>
                </c:pt>
                <c:pt idx="35921">
                  <c:v>0.221384</c:v>
                </c:pt>
                <c:pt idx="35922">
                  <c:v>0.34651199999999999</c:v>
                </c:pt>
                <c:pt idx="35923">
                  <c:v>0.40835199999999999</c:v>
                </c:pt>
                <c:pt idx="35924">
                  <c:v>0.37569599999999997</c:v>
                </c:pt>
                <c:pt idx="35925">
                  <c:v>0.30663099999999999</c:v>
                </c:pt>
                <c:pt idx="35926">
                  <c:v>0.23234099999999999</c:v>
                </c:pt>
                <c:pt idx="35927">
                  <c:v>0.24305099999999999</c:v>
                </c:pt>
                <c:pt idx="35928">
                  <c:v>0.30202899999999999</c:v>
                </c:pt>
                <c:pt idx="35929">
                  <c:v>0.311587</c:v>
                </c:pt>
                <c:pt idx="35930">
                  <c:v>0.24715200000000001</c:v>
                </c:pt>
                <c:pt idx="35931">
                  <c:v>0.19778499999999999</c:v>
                </c:pt>
                <c:pt idx="35932">
                  <c:v>0.18054700000000001</c:v>
                </c:pt>
                <c:pt idx="35933">
                  <c:v>0.18045600000000001</c:v>
                </c:pt>
                <c:pt idx="35934">
                  <c:v>0.17419200000000001</c:v>
                </c:pt>
                <c:pt idx="35935">
                  <c:v>0.16528899999999999</c:v>
                </c:pt>
                <c:pt idx="35936">
                  <c:v>0.16261700000000001</c:v>
                </c:pt>
                <c:pt idx="35937">
                  <c:v>0.179199</c:v>
                </c:pt>
                <c:pt idx="35938">
                  <c:v>0.20116400000000001</c:v>
                </c:pt>
                <c:pt idx="35939">
                  <c:v>0.182696</c:v>
                </c:pt>
                <c:pt idx="35940">
                  <c:v>0.16724700000000001</c:v>
                </c:pt>
                <c:pt idx="35941">
                  <c:v>0.206292</c:v>
                </c:pt>
                <c:pt idx="35942">
                  <c:v>0.26498300000000002</c:v>
                </c:pt>
                <c:pt idx="35943">
                  <c:v>0.23985000000000001</c:v>
                </c:pt>
                <c:pt idx="35944">
                  <c:v>0.18302499999999999</c:v>
                </c:pt>
                <c:pt idx="35945">
                  <c:v>0.19270100000000001</c:v>
                </c:pt>
                <c:pt idx="35946">
                  <c:v>0.23077400000000001</c:v>
                </c:pt>
                <c:pt idx="35947">
                  <c:v>0.22467999999999999</c:v>
                </c:pt>
                <c:pt idx="35948">
                  <c:v>0.23113800000000001</c:v>
                </c:pt>
                <c:pt idx="35949">
                  <c:v>0.28207599999999999</c:v>
                </c:pt>
                <c:pt idx="35950">
                  <c:v>0.3206</c:v>
                </c:pt>
                <c:pt idx="35951">
                  <c:v>0.31023000000000001</c:v>
                </c:pt>
                <c:pt idx="35952">
                  <c:v>0.22561999999999999</c:v>
                </c:pt>
                <c:pt idx="35953">
                  <c:v>0.15673899999999999</c:v>
                </c:pt>
                <c:pt idx="35954">
                  <c:v>0.13115299999999999</c:v>
                </c:pt>
                <c:pt idx="35955">
                  <c:v>0.14197699999999999</c:v>
                </c:pt>
                <c:pt idx="35956">
                  <c:v>0.149066</c:v>
                </c:pt>
                <c:pt idx="35957">
                  <c:v>0.20893200000000001</c:v>
                </c:pt>
                <c:pt idx="35958">
                  <c:v>0.41824600000000001</c:v>
                </c:pt>
                <c:pt idx="35959">
                  <c:v>0.61681900000000001</c:v>
                </c:pt>
                <c:pt idx="35960">
                  <c:v>0.57468699999999995</c:v>
                </c:pt>
                <c:pt idx="35961">
                  <c:v>0.45047500000000001</c:v>
                </c:pt>
                <c:pt idx="35962">
                  <c:v>0.40485100000000002</c:v>
                </c:pt>
                <c:pt idx="35963">
                  <c:v>0.40330300000000002</c:v>
                </c:pt>
                <c:pt idx="35964">
                  <c:v>0.40781899999999999</c:v>
                </c:pt>
                <c:pt idx="35965">
                  <c:v>0.334173</c:v>
                </c:pt>
                <c:pt idx="35966">
                  <c:v>0.20397799999999999</c:v>
                </c:pt>
                <c:pt idx="35967">
                  <c:v>0.12668599999999999</c:v>
                </c:pt>
                <c:pt idx="35968">
                  <c:v>9.4998399999999997E-2</c:v>
                </c:pt>
                <c:pt idx="35969">
                  <c:v>8.3851800000000004E-2</c:v>
                </c:pt>
                <c:pt idx="35970">
                  <c:v>8.9166300000000004E-2</c:v>
                </c:pt>
                <c:pt idx="35971">
                  <c:v>8.5858699999999996E-2</c:v>
                </c:pt>
                <c:pt idx="35972">
                  <c:v>6.4453300000000005E-2</c:v>
                </c:pt>
                <c:pt idx="35973">
                  <c:v>4.8227199999999998E-2</c:v>
                </c:pt>
                <c:pt idx="35974">
                  <c:v>4.9837800000000002E-2</c:v>
                </c:pt>
                <c:pt idx="35975">
                  <c:v>4.7953200000000001E-2</c:v>
                </c:pt>
                <c:pt idx="35976">
                  <c:v>5.5229800000000003E-2</c:v>
                </c:pt>
                <c:pt idx="35977">
                  <c:v>0.104212</c:v>
                </c:pt>
                <c:pt idx="35978">
                  <c:v>0.20673900000000001</c:v>
                </c:pt>
                <c:pt idx="35979">
                  <c:v>0.29167799999999999</c:v>
                </c:pt>
                <c:pt idx="35980">
                  <c:v>0.25143799999999999</c:v>
                </c:pt>
                <c:pt idx="35981">
                  <c:v>0.16725899999999999</c:v>
                </c:pt>
                <c:pt idx="35982">
                  <c:v>0.14747499999999999</c:v>
                </c:pt>
                <c:pt idx="35983">
                  <c:v>0.17225799999999999</c:v>
                </c:pt>
                <c:pt idx="35984">
                  <c:v>0.18726899999999999</c:v>
                </c:pt>
                <c:pt idx="35985">
                  <c:v>0.16000900000000001</c:v>
                </c:pt>
                <c:pt idx="35986">
                  <c:v>0.123764</c:v>
                </c:pt>
                <c:pt idx="35987">
                  <c:v>0.10505299999999999</c:v>
                </c:pt>
                <c:pt idx="35988">
                  <c:v>0.101092</c:v>
                </c:pt>
                <c:pt idx="35989">
                  <c:v>9.8995100000000003E-2</c:v>
                </c:pt>
                <c:pt idx="35990">
                  <c:v>9.7795699999999999E-2</c:v>
                </c:pt>
                <c:pt idx="35991">
                  <c:v>8.7461499999999998E-2</c:v>
                </c:pt>
                <c:pt idx="35992">
                  <c:v>7.6982900000000007E-2</c:v>
                </c:pt>
                <c:pt idx="35993">
                  <c:v>7.0285899999999998E-2</c:v>
                </c:pt>
                <c:pt idx="35994">
                  <c:v>6.9631100000000001E-2</c:v>
                </c:pt>
                <c:pt idx="35995">
                  <c:v>6.8689399999999998E-2</c:v>
                </c:pt>
                <c:pt idx="35996">
                  <c:v>8.2348900000000003E-2</c:v>
                </c:pt>
                <c:pt idx="35997">
                  <c:v>0.12449300000000001</c:v>
                </c:pt>
                <c:pt idx="35998">
                  <c:v>0.16748499999999999</c:v>
                </c:pt>
                <c:pt idx="35999">
                  <c:v>0.18718199999999999</c:v>
                </c:pt>
                <c:pt idx="36000">
                  <c:v>0.21789600000000001</c:v>
                </c:pt>
                <c:pt idx="36001">
                  <c:v>0.23993999999999999</c:v>
                </c:pt>
                <c:pt idx="36002">
                  <c:v>0.21012600000000001</c:v>
                </c:pt>
                <c:pt idx="36003">
                  <c:v>0.14328299999999999</c:v>
                </c:pt>
                <c:pt idx="36004">
                  <c:v>9.9985199999999996E-2</c:v>
                </c:pt>
                <c:pt idx="36005">
                  <c:v>9.5533599999999996E-2</c:v>
                </c:pt>
                <c:pt idx="36006">
                  <c:v>0.12740199999999999</c:v>
                </c:pt>
                <c:pt idx="36007">
                  <c:v>0.18609800000000001</c:v>
                </c:pt>
                <c:pt idx="36008">
                  <c:v>0.21968799999999999</c:v>
                </c:pt>
                <c:pt idx="36009">
                  <c:v>0.225075</c:v>
                </c:pt>
                <c:pt idx="36010">
                  <c:v>0.21282400000000001</c:v>
                </c:pt>
                <c:pt idx="36011">
                  <c:v>0.177787</c:v>
                </c:pt>
                <c:pt idx="36012">
                  <c:v>0.17557500000000001</c:v>
                </c:pt>
                <c:pt idx="36013">
                  <c:v>0.207291</c:v>
                </c:pt>
                <c:pt idx="36014">
                  <c:v>0.26096200000000003</c:v>
                </c:pt>
                <c:pt idx="36015">
                  <c:v>0.29665399999999997</c:v>
                </c:pt>
                <c:pt idx="36016">
                  <c:v>0.297736</c:v>
                </c:pt>
                <c:pt idx="36017">
                  <c:v>0.27790300000000001</c:v>
                </c:pt>
                <c:pt idx="36018">
                  <c:v>0.214277</c:v>
                </c:pt>
                <c:pt idx="36019">
                  <c:v>0.18149299999999999</c:v>
                </c:pt>
                <c:pt idx="36020">
                  <c:v>0.25531399999999999</c:v>
                </c:pt>
                <c:pt idx="36021">
                  <c:v>0.39759699999999998</c:v>
                </c:pt>
                <c:pt idx="36022">
                  <c:v>0.48644399999999999</c:v>
                </c:pt>
                <c:pt idx="36023">
                  <c:v>0.58896899999999996</c:v>
                </c:pt>
                <c:pt idx="36024">
                  <c:v>0.75600199999999995</c:v>
                </c:pt>
                <c:pt idx="36025">
                  <c:v>0.75299099999999997</c:v>
                </c:pt>
                <c:pt idx="36026">
                  <c:v>0.54740900000000003</c:v>
                </c:pt>
                <c:pt idx="36027">
                  <c:v>0.34987699999999999</c:v>
                </c:pt>
                <c:pt idx="36028">
                  <c:v>0.35856900000000003</c:v>
                </c:pt>
                <c:pt idx="36029">
                  <c:v>0.51332699999999998</c:v>
                </c:pt>
                <c:pt idx="36030">
                  <c:v>0.52278100000000005</c:v>
                </c:pt>
                <c:pt idx="36031">
                  <c:v>0.33693099999999998</c:v>
                </c:pt>
                <c:pt idx="36032">
                  <c:v>0.23309299999999999</c:v>
                </c:pt>
                <c:pt idx="36033">
                  <c:v>0.22495299999999999</c:v>
                </c:pt>
                <c:pt idx="36034">
                  <c:v>0.204905</c:v>
                </c:pt>
                <c:pt idx="36035">
                  <c:v>0.15875500000000001</c:v>
                </c:pt>
                <c:pt idx="36036">
                  <c:v>0.17328499999999999</c:v>
                </c:pt>
                <c:pt idx="36037">
                  <c:v>0.23413600000000001</c:v>
                </c:pt>
                <c:pt idx="36038">
                  <c:v>0.23850199999999999</c:v>
                </c:pt>
                <c:pt idx="36039">
                  <c:v>0.17351900000000001</c:v>
                </c:pt>
                <c:pt idx="36040">
                  <c:v>0.15429000000000001</c:v>
                </c:pt>
                <c:pt idx="36041">
                  <c:v>0.16548099999999999</c:v>
                </c:pt>
                <c:pt idx="36042">
                  <c:v>0.143149</c:v>
                </c:pt>
                <c:pt idx="36043">
                  <c:v>0.13696</c:v>
                </c:pt>
                <c:pt idx="36044">
                  <c:v>0.25117400000000001</c:v>
                </c:pt>
                <c:pt idx="36045">
                  <c:v>0.43455300000000002</c:v>
                </c:pt>
                <c:pt idx="36046">
                  <c:v>0.452262</c:v>
                </c:pt>
                <c:pt idx="36047">
                  <c:v>0.27413999999999999</c:v>
                </c:pt>
                <c:pt idx="36048">
                  <c:v>0.14399100000000001</c:v>
                </c:pt>
                <c:pt idx="36049">
                  <c:v>0.131385</c:v>
                </c:pt>
                <c:pt idx="36050">
                  <c:v>0.23657300000000001</c:v>
                </c:pt>
                <c:pt idx="36051">
                  <c:v>0.36056899999999997</c:v>
                </c:pt>
                <c:pt idx="36052">
                  <c:v>0.33931699999999998</c:v>
                </c:pt>
                <c:pt idx="36053">
                  <c:v>0.22157099999999999</c:v>
                </c:pt>
                <c:pt idx="36054">
                  <c:v>0.152531</c:v>
                </c:pt>
                <c:pt idx="36055">
                  <c:v>0.14971599999999999</c:v>
                </c:pt>
                <c:pt idx="36056">
                  <c:v>0.21985299999999999</c:v>
                </c:pt>
                <c:pt idx="36057">
                  <c:v>0.267314</c:v>
                </c:pt>
                <c:pt idx="36058">
                  <c:v>0.21161199999999999</c:v>
                </c:pt>
                <c:pt idx="36059">
                  <c:v>0.138132</c:v>
                </c:pt>
                <c:pt idx="36060">
                  <c:v>9.6952099999999999E-2</c:v>
                </c:pt>
                <c:pt idx="36061">
                  <c:v>9.2755099999999993E-2</c:v>
                </c:pt>
                <c:pt idx="36062">
                  <c:v>9.0613899999999997E-2</c:v>
                </c:pt>
                <c:pt idx="36063">
                  <c:v>8.4316500000000003E-2</c:v>
                </c:pt>
                <c:pt idx="36064">
                  <c:v>0.113953</c:v>
                </c:pt>
                <c:pt idx="36065">
                  <c:v>0.16918900000000001</c:v>
                </c:pt>
                <c:pt idx="36066">
                  <c:v>0.21595800000000001</c:v>
                </c:pt>
                <c:pt idx="36067">
                  <c:v>0.2445</c:v>
                </c:pt>
                <c:pt idx="36068">
                  <c:v>0.24196999999999999</c:v>
                </c:pt>
                <c:pt idx="36069">
                  <c:v>0.27991899999999997</c:v>
                </c:pt>
                <c:pt idx="36070">
                  <c:v>0.57330400000000004</c:v>
                </c:pt>
                <c:pt idx="36071">
                  <c:v>1.3628899999999999</c:v>
                </c:pt>
                <c:pt idx="36072">
                  <c:v>2.4241700000000002</c:v>
                </c:pt>
                <c:pt idx="36073">
                  <c:v>2.9278300000000002</c:v>
                </c:pt>
                <c:pt idx="36074">
                  <c:v>2.5089299999999999</c:v>
                </c:pt>
                <c:pt idx="36075">
                  <c:v>1.6948399999999999</c:v>
                </c:pt>
                <c:pt idx="36076">
                  <c:v>0.98026000000000002</c:v>
                </c:pt>
                <c:pt idx="36077">
                  <c:v>0.54761599999999999</c:v>
                </c:pt>
                <c:pt idx="36078">
                  <c:v>0.33680399999999999</c:v>
                </c:pt>
                <c:pt idx="36079">
                  <c:v>0.227988</c:v>
                </c:pt>
                <c:pt idx="36080">
                  <c:v>0.16066800000000001</c:v>
                </c:pt>
                <c:pt idx="36081">
                  <c:v>0.116242</c:v>
                </c:pt>
                <c:pt idx="36082">
                  <c:v>8.03783E-2</c:v>
                </c:pt>
                <c:pt idx="36083">
                  <c:v>7.0456699999999997E-2</c:v>
                </c:pt>
                <c:pt idx="36084">
                  <c:v>9.6885700000000005E-2</c:v>
                </c:pt>
                <c:pt idx="36085">
                  <c:v>0.138012</c:v>
                </c:pt>
                <c:pt idx="36086">
                  <c:v>0.146041</c:v>
                </c:pt>
                <c:pt idx="36087">
                  <c:v>0.11122899999999999</c:v>
                </c:pt>
                <c:pt idx="36088">
                  <c:v>7.9621499999999998E-2</c:v>
                </c:pt>
                <c:pt idx="36089">
                  <c:v>6.5873899999999999E-2</c:v>
                </c:pt>
                <c:pt idx="36090">
                  <c:v>6.0450999999999998E-2</c:v>
                </c:pt>
                <c:pt idx="36091">
                  <c:v>5.9166099999999999E-2</c:v>
                </c:pt>
                <c:pt idx="36092">
                  <c:v>6.2836799999999998E-2</c:v>
                </c:pt>
                <c:pt idx="36093">
                  <c:v>7.3408799999999996E-2</c:v>
                </c:pt>
                <c:pt idx="36094">
                  <c:v>8.5938299999999995E-2</c:v>
                </c:pt>
                <c:pt idx="36095">
                  <c:v>8.1102900000000006E-2</c:v>
                </c:pt>
                <c:pt idx="36096">
                  <c:v>6.9653499999999993E-2</c:v>
                </c:pt>
                <c:pt idx="36097">
                  <c:v>7.7308699999999994E-2</c:v>
                </c:pt>
                <c:pt idx="36098">
                  <c:v>6.9969500000000004E-2</c:v>
                </c:pt>
                <c:pt idx="36099">
                  <c:v>0.113147</c:v>
                </c:pt>
                <c:pt idx="36100">
                  <c:v>5.55463E-2</c:v>
                </c:pt>
                <c:pt idx="36101">
                  <c:v>0.14601700000000001</c:v>
                </c:pt>
                <c:pt idx="36102">
                  <c:v>4.6200199999999997E-2</c:v>
                </c:pt>
                <c:pt idx="36103">
                  <c:v>0.131386</c:v>
                </c:pt>
                <c:pt idx="36104">
                  <c:v>5.25271E-2</c:v>
                </c:pt>
                <c:pt idx="36105">
                  <c:v>9.0937900000000002E-2</c:v>
                </c:pt>
                <c:pt idx="36106">
                  <c:v>7.1396299999999996E-2</c:v>
                </c:pt>
                <c:pt idx="36107">
                  <c:v>0.130498</c:v>
                </c:pt>
                <c:pt idx="36108">
                  <c:v>0.197961</c:v>
                </c:pt>
                <c:pt idx="36109">
                  <c:v>0.21892300000000001</c:v>
                </c:pt>
                <c:pt idx="36110">
                  <c:v>0.17313799999999999</c:v>
                </c:pt>
                <c:pt idx="36111">
                  <c:v>0.114107</c:v>
                </c:pt>
                <c:pt idx="36112">
                  <c:v>8.7778400000000006E-2</c:v>
                </c:pt>
                <c:pt idx="36113">
                  <c:v>8.2695199999999996E-2</c:v>
                </c:pt>
                <c:pt idx="36114">
                  <c:v>7.9555200000000006E-2</c:v>
                </c:pt>
                <c:pt idx="36115">
                  <c:v>7.1331000000000006E-2</c:v>
                </c:pt>
                <c:pt idx="36116">
                  <c:v>8.35143E-2</c:v>
                </c:pt>
                <c:pt idx="36117">
                  <c:v>0.13503000000000001</c:v>
                </c:pt>
                <c:pt idx="36118">
                  <c:v>0.32590000000000002</c:v>
                </c:pt>
                <c:pt idx="36119">
                  <c:v>0.60084199999999999</c:v>
                </c:pt>
                <c:pt idx="36120">
                  <c:v>0.63741599999999998</c:v>
                </c:pt>
                <c:pt idx="36121">
                  <c:v>0.39955499999999999</c:v>
                </c:pt>
                <c:pt idx="36122">
                  <c:v>0.207561</c:v>
                </c:pt>
                <c:pt idx="36123">
                  <c:v>0.101586</c:v>
                </c:pt>
                <c:pt idx="36124">
                  <c:v>5.89048E-2</c:v>
                </c:pt>
                <c:pt idx="36125">
                  <c:v>3.9076699999999999E-2</c:v>
                </c:pt>
                <c:pt idx="36126">
                  <c:v>3.6372000000000002E-2</c:v>
                </c:pt>
                <c:pt idx="36127">
                  <c:v>4.6060999999999998E-2</c:v>
                </c:pt>
                <c:pt idx="36128">
                  <c:v>4.3185599999999998E-2</c:v>
                </c:pt>
                <c:pt idx="36129">
                  <c:v>4.0745700000000003E-2</c:v>
                </c:pt>
                <c:pt idx="36130">
                  <c:v>4.79003E-2</c:v>
                </c:pt>
                <c:pt idx="36131">
                  <c:v>4.2438799999999999E-2</c:v>
                </c:pt>
                <c:pt idx="36132">
                  <c:v>3.7188100000000002E-2</c:v>
                </c:pt>
                <c:pt idx="36133">
                  <c:v>3.4729599999999999E-2</c:v>
                </c:pt>
                <c:pt idx="36134">
                  <c:v>2.8845900000000001E-2</c:v>
                </c:pt>
                <c:pt idx="36135">
                  <c:v>2.1482000000000001E-2</c:v>
                </c:pt>
                <c:pt idx="36136">
                  <c:v>1.8688199999999999E-2</c:v>
                </c:pt>
                <c:pt idx="36137">
                  <c:v>2.98625E-2</c:v>
                </c:pt>
                <c:pt idx="36138">
                  <c:v>4.5219700000000002E-2</c:v>
                </c:pt>
                <c:pt idx="36139">
                  <c:v>4.9033899999999998E-2</c:v>
                </c:pt>
                <c:pt idx="36140">
                  <c:v>4.0179100000000002E-2</c:v>
                </c:pt>
                <c:pt idx="36141">
                  <c:v>3.5069000000000003E-2</c:v>
                </c:pt>
                <c:pt idx="36142">
                  <c:v>3.8517299999999997E-2</c:v>
                </c:pt>
                <c:pt idx="36143">
                  <c:v>5.52285E-2</c:v>
                </c:pt>
                <c:pt idx="36144">
                  <c:v>7.8504299999999999E-2</c:v>
                </c:pt>
                <c:pt idx="36145">
                  <c:v>9.93613E-2</c:v>
                </c:pt>
                <c:pt idx="36146">
                  <c:v>0.12662100000000001</c:v>
                </c:pt>
                <c:pt idx="36147">
                  <c:v>0.19890099999999999</c:v>
                </c:pt>
                <c:pt idx="36148">
                  <c:v>0.26171299999999997</c:v>
                </c:pt>
                <c:pt idx="36149">
                  <c:v>0.234767</c:v>
                </c:pt>
                <c:pt idx="36150">
                  <c:v>0.160855</c:v>
                </c:pt>
                <c:pt idx="36151">
                  <c:v>0.11339</c:v>
                </c:pt>
                <c:pt idx="36152">
                  <c:v>8.0685000000000007E-2</c:v>
                </c:pt>
                <c:pt idx="36153">
                  <c:v>5.9616099999999998E-2</c:v>
                </c:pt>
                <c:pt idx="36154">
                  <c:v>5.3683300000000003E-2</c:v>
                </c:pt>
                <c:pt idx="36155">
                  <c:v>6.3231599999999999E-2</c:v>
                </c:pt>
                <c:pt idx="36156">
                  <c:v>0.128805</c:v>
                </c:pt>
                <c:pt idx="36157">
                  <c:v>0.22611400000000001</c:v>
                </c:pt>
                <c:pt idx="36158">
                  <c:v>0.23308599999999999</c:v>
                </c:pt>
                <c:pt idx="36159">
                  <c:v>0.15692200000000001</c:v>
                </c:pt>
                <c:pt idx="36160">
                  <c:v>0.10974399999999999</c:v>
                </c:pt>
                <c:pt idx="36161">
                  <c:v>9.1321799999999995E-2</c:v>
                </c:pt>
                <c:pt idx="36162">
                  <c:v>0.12582499999999999</c:v>
                </c:pt>
                <c:pt idx="36163">
                  <c:v>0.20930699999999999</c:v>
                </c:pt>
                <c:pt idx="36164">
                  <c:v>0.28347800000000001</c:v>
                </c:pt>
                <c:pt idx="36165">
                  <c:v>0.29205599999999998</c:v>
                </c:pt>
                <c:pt idx="36166">
                  <c:v>0.246674</c:v>
                </c:pt>
                <c:pt idx="36167">
                  <c:v>0.18590799999999999</c:v>
                </c:pt>
                <c:pt idx="36168">
                  <c:v>0.14060300000000001</c:v>
                </c:pt>
                <c:pt idx="36169">
                  <c:v>0.113398</c:v>
                </c:pt>
                <c:pt idx="36170">
                  <c:v>0.118538</c:v>
                </c:pt>
                <c:pt idx="36171">
                  <c:v>0.162745</c:v>
                </c:pt>
                <c:pt idx="36172">
                  <c:v>0.24974299999999999</c:v>
                </c:pt>
                <c:pt idx="36173">
                  <c:v>0.32000200000000001</c:v>
                </c:pt>
                <c:pt idx="36174">
                  <c:v>0.27217799999999998</c:v>
                </c:pt>
                <c:pt idx="36175">
                  <c:v>0.172761</c:v>
                </c:pt>
                <c:pt idx="36176">
                  <c:v>0.117941</c:v>
                </c:pt>
                <c:pt idx="36177">
                  <c:v>9.2535599999999996E-2</c:v>
                </c:pt>
                <c:pt idx="36178">
                  <c:v>9.6809599999999996E-2</c:v>
                </c:pt>
                <c:pt idx="36179">
                  <c:v>0.19836300000000001</c:v>
                </c:pt>
                <c:pt idx="36180">
                  <c:v>0.44796999999999998</c:v>
                </c:pt>
                <c:pt idx="36181">
                  <c:v>0.65311600000000003</c:v>
                </c:pt>
                <c:pt idx="36182">
                  <c:v>0.53622599999999998</c:v>
                </c:pt>
                <c:pt idx="36183">
                  <c:v>0.301624</c:v>
                </c:pt>
                <c:pt idx="36184">
                  <c:v>0.17391000000000001</c:v>
                </c:pt>
                <c:pt idx="36185">
                  <c:v>0.14091100000000001</c:v>
                </c:pt>
                <c:pt idx="36186">
                  <c:v>0.225582</c:v>
                </c:pt>
                <c:pt idx="36187">
                  <c:v>0.42100100000000001</c:v>
                </c:pt>
                <c:pt idx="36188">
                  <c:v>0.50961800000000002</c:v>
                </c:pt>
                <c:pt idx="36189">
                  <c:v>0.37160799999999999</c:v>
                </c:pt>
                <c:pt idx="36190">
                  <c:v>0.22187100000000001</c:v>
                </c:pt>
                <c:pt idx="36191">
                  <c:v>0.15276999999999999</c:v>
                </c:pt>
                <c:pt idx="36192">
                  <c:v>0.13055600000000001</c:v>
                </c:pt>
                <c:pt idx="36193">
                  <c:v>0.108583</c:v>
                </c:pt>
                <c:pt idx="36194">
                  <c:v>9.7839700000000002E-2</c:v>
                </c:pt>
                <c:pt idx="36195">
                  <c:v>0.11797100000000001</c:v>
                </c:pt>
                <c:pt idx="36196">
                  <c:v>0.15812599999999999</c:v>
                </c:pt>
                <c:pt idx="36197">
                  <c:v>0.15867200000000001</c:v>
                </c:pt>
                <c:pt idx="36198">
                  <c:v>0.117979</c:v>
                </c:pt>
                <c:pt idx="36199">
                  <c:v>0.104736</c:v>
                </c:pt>
                <c:pt idx="36200">
                  <c:v>0.105221</c:v>
                </c:pt>
                <c:pt idx="36201">
                  <c:v>8.7159399999999998E-2</c:v>
                </c:pt>
                <c:pt idx="36202">
                  <c:v>7.3375999999999997E-2</c:v>
                </c:pt>
                <c:pt idx="36203">
                  <c:v>8.2750299999999999E-2</c:v>
                </c:pt>
                <c:pt idx="36204">
                  <c:v>0.12789700000000001</c:v>
                </c:pt>
                <c:pt idx="36205">
                  <c:v>0.194995</c:v>
                </c:pt>
                <c:pt idx="36206">
                  <c:v>0.21635099999999999</c:v>
                </c:pt>
                <c:pt idx="36207">
                  <c:v>0.150366</c:v>
                </c:pt>
                <c:pt idx="36208">
                  <c:v>8.7479299999999996E-2</c:v>
                </c:pt>
                <c:pt idx="36209">
                  <c:v>6.2794100000000005E-2</c:v>
                </c:pt>
                <c:pt idx="36210">
                  <c:v>5.91186E-2</c:v>
                </c:pt>
                <c:pt idx="36211">
                  <c:v>5.25973E-2</c:v>
                </c:pt>
                <c:pt idx="36212">
                  <c:v>4.2974100000000001E-2</c:v>
                </c:pt>
                <c:pt idx="36213">
                  <c:v>4.3646900000000002E-2</c:v>
                </c:pt>
                <c:pt idx="36214">
                  <c:v>5.3633800000000002E-2</c:v>
                </c:pt>
                <c:pt idx="36215">
                  <c:v>5.9767599999999997E-2</c:v>
                </c:pt>
                <c:pt idx="36216">
                  <c:v>5.7963000000000001E-2</c:v>
                </c:pt>
                <c:pt idx="36217">
                  <c:v>5.2598499999999999E-2</c:v>
                </c:pt>
                <c:pt idx="36218">
                  <c:v>5.5442699999999998E-2</c:v>
                </c:pt>
                <c:pt idx="36219">
                  <c:v>6.4767599999999995E-2</c:v>
                </c:pt>
                <c:pt idx="36220">
                  <c:v>7.3496900000000004E-2</c:v>
                </c:pt>
                <c:pt idx="36221">
                  <c:v>8.2686300000000004E-2</c:v>
                </c:pt>
                <c:pt idx="36222">
                  <c:v>8.8040499999999994E-2</c:v>
                </c:pt>
                <c:pt idx="36223">
                  <c:v>8.3532999999999996E-2</c:v>
                </c:pt>
                <c:pt idx="36224">
                  <c:v>6.8442100000000006E-2</c:v>
                </c:pt>
                <c:pt idx="36225">
                  <c:v>6.1368699999999998E-2</c:v>
                </c:pt>
                <c:pt idx="36226">
                  <c:v>5.7876400000000001E-2</c:v>
                </c:pt>
                <c:pt idx="36227">
                  <c:v>5.7454699999999997E-2</c:v>
                </c:pt>
                <c:pt idx="36228">
                  <c:v>5.6953499999999997E-2</c:v>
                </c:pt>
                <c:pt idx="36229">
                  <c:v>7.7353900000000003E-2</c:v>
                </c:pt>
                <c:pt idx="36230">
                  <c:v>0.15397</c:v>
                </c:pt>
                <c:pt idx="36231">
                  <c:v>0.25327100000000002</c:v>
                </c:pt>
                <c:pt idx="36232">
                  <c:v>0.25607999999999997</c:v>
                </c:pt>
                <c:pt idx="36233">
                  <c:v>0.17039499999999999</c:v>
                </c:pt>
                <c:pt idx="36234">
                  <c:v>0.123958</c:v>
                </c:pt>
                <c:pt idx="36235">
                  <c:v>0.12728400000000001</c:v>
                </c:pt>
                <c:pt idx="36236">
                  <c:v>0.160526</c:v>
                </c:pt>
                <c:pt idx="36237">
                  <c:v>0.196548</c:v>
                </c:pt>
                <c:pt idx="36238">
                  <c:v>0.27020100000000002</c:v>
                </c:pt>
                <c:pt idx="36239">
                  <c:v>0.362236</c:v>
                </c:pt>
                <c:pt idx="36240">
                  <c:v>0.39737899999999998</c:v>
                </c:pt>
                <c:pt idx="36241">
                  <c:v>0.39901599999999998</c:v>
                </c:pt>
                <c:pt idx="36242">
                  <c:v>0.37438900000000003</c:v>
                </c:pt>
                <c:pt idx="36243">
                  <c:v>0.33771099999999998</c:v>
                </c:pt>
                <c:pt idx="36244">
                  <c:v>0.31762800000000002</c:v>
                </c:pt>
                <c:pt idx="36245">
                  <c:v>0.36573899999999998</c:v>
                </c:pt>
                <c:pt idx="36246">
                  <c:v>0.50184399999999996</c:v>
                </c:pt>
                <c:pt idx="36247">
                  <c:v>0.49589699999999998</c:v>
                </c:pt>
                <c:pt idx="36248">
                  <c:v>0.308979</c:v>
                </c:pt>
                <c:pt idx="36249">
                  <c:v>0.17110600000000001</c:v>
                </c:pt>
                <c:pt idx="36250">
                  <c:v>0.10216799999999999</c:v>
                </c:pt>
                <c:pt idx="36251">
                  <c:v>7.0201299999999994E-2</c:v>
                </c:pt>
                <c:pt idx="36252">
                  <c:v>6.0479900000000003E-2</c:v>
                </c:pt>
                <c:pt idx="36253">
                  <c:v>7.4040800000000004E-2</c:v>
                </c:pt>
                <c:pt idx="36254">
                  <c:v>9.4640500000000002E-2</c:v>
                </c:pt>
                <c:pt idx="36255">
                  <c:v>0.13378799999999999</c:v>
                </c:pt>
                <c:pt idx="36256">
                  <c:v>0.17222899999999999</c:v>
                </c:pt>
                <c:pt idx="36257">
                  <c:v>0.171628</c:v>
                </c:pt>
                <c:pt idx="36258">
                  <c:v>0.178255</c:v>
                </c:pt>
                <c:pt idx="36259">
                  <c:v>0.17943500000000001</c:v>
                </c:pt>
                <c:pt idx="36260">
                  <c:v>0.173231</c:v>
                </c:pt>
                <c:pt idx="36261">
                  <c:v>0.20503199999999999</c:v>
                </c:pt>
                <c:pt idx="36262">
                  <c:v>0.25694099999999997</c:v>
                </c:pt>
                <c:pt idx="36263">
                  <c:v>0.24099999999999999</c:v>
                </c:pt>
                <c:pt idx="36264">
                  <c:v>0.15747900000000001</c:v>
                </c:pt>
                <c:pt idx="36265">
                  <c:v>0.107005</c:v>
                </c:pt>
                <c:pt idx="36266">
                  <c:v>0.11198</c:v>
                </c:pt>
                <c:pt idx="36267">
                  <c:v>0.20777599999999999</c:v>
                </c:pt>
                <c:pt idx="36268">
                  <c:v>0.36407400000000001</c:v>
                </c:pt>
                <c:pt idx="36269">
                  <c:v>0.47375400000000001</c:v>
                </c:pt>
                <c:pt idx="36270">
                  <c:v>0.444828</c:v>
                </c:pt>
                <c:pt idx="36271">
                  <c:v>0.30081999999999998</c:v>
                </c:pt>
                <c:pt idx="36272">
                  <c:v>0.20758499999999999</c:v>
                </c:pt>
                <c:pt idx="36273">
                  <c:v>0.17397699999999999</c:v>
                </c:pt>
                <c:pt idx="36274">
                  <c:v>0.14627699999999999</c:v>
                </c:pt>
                <c:pt idx="36275">
                  <c:v>0.121293</c:v>
                </c:pt>
                <c:pt idx="36276">
                  <c:v>0.14341100000000001</c:v>
                </c:pt>
                <c:pt idx="36277">
                  <c:v>0.239478</c:v>
                </c:pt>
                <c:pt idx="36278">
                  <c:v>0.34537200000000001</c:v>
                </c:pt>
                <c:pt idx="36279">
                  <c:v>0.319855</c:v>
                </c:pt>
                <c:pt idx="36280">
                  <c:v>0.23922599999999999</c:v>
                </c:pt>
                <c:pt idx="36281">
                  <c:v>0.22106100000000001</c:v>
                </c:pt>
                <c:pt idx="36282">
                  <c:v>0.190944</c:v>
                </c:pt>
                <c:pt idx="36283">
                  <c:v>0.15918599999999999</c:v>
                </c:pt>
                <c:pt idx="36284">
                  <c:v>0.22945399999999999</c:v>
                </c:pt>
                <c:pt idx="36285">
                  <c:v>0.38617499999999999</c:v>
                </c:pt>
                <c:pt idx="36286">
                  <c:v>0.44985999999999998</c:v>
                </c:pt>
                <c:pt idx="36287">
                  <c:v>0.31978200000000001</c:v>
                </c:pt>
                <c:pt idx="36288">
                  <c:v>0.194304</c:v>
                </c:pt>
                <c:pt idx="36289">
                  <c:v>0.14319299999999999</c:v>
                </c:pt>
                <c:pt idx="36290">
                  <c:v>0.158966</c:v>
                </c:pt>
                <c:pt idx="36291">
                  <c:v>0.27584999999999998</c:v>
                </c:pt>
                <c:pt idx="36292">
                  <c:v>0.405281</c:v>
                </c:pt>
                <c:pt idx="36293">
                  <c:v>0.371807</c:v>
                </c:pt>
                <c:pt idx="36294">
                  <c:v>0.25978400000000001</c:v>
                </c:pt>
                <c:pt idx="36295">
                  <c:v>0.211122</c:v>
                </c:pt>
                <c:pt idx="36296">
                  <c:v>0.22448299999999999</c:v>
                </c:pt>
                <c:pt idx="36297">
                  <c:v>0.32108700000000001</c:v>
                </c:pt>
                <c:pt idx="36298">
                  <c:v>0.55441399999999996</c:v>
                </c:pt>
                <c:pt idx="36299">
                  <c:v>0.90995999999999999</c:v>
                </c:pt>
                <c:pt idx="36300">
                  <c:v>1.00739</c:v>
                </c:pt>
                <c:pt idx="36301">
                  <c:v>0.65153799999999995</c:v>
                </c:pt>
                <c:pt idx="36302">
                  <c:v>0.34547600000000001</c:v>
                </c:pt>
                <c:pt idx="36303">
                  <c:v>0.21390500000000001</c:v>
                </c:pt>
                <c:pt idx="36304">
                  <c:v>0.18099399999999999</c:v>
                </c:pt>
                <c:pt idx="36305">
                  <c:v>0.175506</c:v>
                </c:pt>
                <c:pt idx="36306">
                  <c:v>0.15576000000000001</c:v>
                </c:pt>
                <c:pt idx="36307">
                  <c:v>0.131998</c:v>
                </c:pt>
                <c:pt idx="36308">
                  <c:v>0.13121099999999999</c:v>
                </c:pt>
                <c:pt idx="36309">
                  <c:v>0.16297900000000001</c:v>
                </c:pt>
                <c:pt idx="36310">
                  <c:v>0.20152500000000001</c:v>
                </c:pt>
                <c:pt idx="36311">
                  <c:v>0.208007</c:v>
                </c:pt>
                <c:pt idx="36312">
                  <c:v>0.20604700000000001</c:v>
                </c:pt>
                <c:pt idx="36313">
                  <c:v>0.20128199999999999</c:v>
                </c:pt>
                <c:pt idx="36314">
                  <c:v>0.19050300000000001</c:v>
                </c:pt>
                <c:pt idx="36315">
                  <c:v>0.20626</c:v>
                </c:pt>
                <c:pt idx="36316">
                  <c:v>0.21565100000000001</c:v>
                </c:pt>
                <c:pt idx="36317">
                  <c:v>0.223713</c:v>
                </c:pt>
                <c:pt idx="36318">
                  <c:v>0.243529</c:v>
                </c:pt>
                <c:pt idx="36319">
                  <c:v>0.22012899999999999</c:v>
                </c:pt>
                <c:pt idx="36320">
                  <c:v>0.16844899999999999</c:v>
                </c:pt>
                <c:pt idx="36321">
                  <c:v>0.11855300000000001</c:v>
                </c:pt>
                <c:pt idx="36322">
                  <c:v>9.15107E-2</c:v>
                </c:pt>
                <c:pt idx="36323">
                  <c:v>8.2077600000000001E-2</c:v>
                </c:pt>
                <c:pt idx="36324">
                  <c:v>0.102797</c:v>
                </c:pt>
                <c:pt idx="36325">
                  <c:v>0.12019199999999999</c:v>
                </c:pt>
                <c:pt idx="36326">
                  <c:v>0.107002</c:v>
                </c:pt>
                <c:pt idx="36327">
                  <c:v>0.110541</c:v>
                </c:pt>
                <c:pt idx="36328">
                  <c:v>0.147728</c:v>
                </c:pt>
                <c:pt idx="36329">
                  <c:v>0.19115699999999999</c:v>
                </c:pt>
                <c:pt idx="36330">
                  <c:v>0.25895200000000002</c:v>
                </c:pt>
                <c:pt idx="36331">
                  <c:v>0.32866800000000002</c:v>
                </c:pt>
                <c:pt idx="36332">
                  <c:v>0.331044</c:v>
                </c:pt>
                <c:pt idx="36333">
                  <c:v>0.28747</c:v>
                </c:pt>
                <c:pt idx="36334">
                  <c:v>0.24620800000000001</c:v>
                </c:pt>
                <c:pt idx="36335">
                  <c:v>0.18069299999999999</c:v>
                </c:pt>
                <c:pt idx="36336">
                  <c:v>0.12339799999999999</c:v>
                </c:pt>
                <c:pt idx="36337">
                  <c:v>8.2100099999999995E-2</c:v>
                </c:pt>
                <c:pt idx="36338">
                  <c:v>6.4868300000000004E-2</c:v>
                </c:pt>
                <c:pt idx="36339">
                  <c:v>5.8531100000000003E-2</c:v>
                </c:pt>
                <c:pt idx="36340">
                  <c:v>5.7123300000000002E-2</c:v>
                </c:pt>
                <c:pt idx="36341">
                  <c:v>5.7931900000000001E-2</c:v>
                </c:pt>
                <c:pt idx="36342">
                  <c:v>6.2096999999999999E-2</c:v>
                </c:pt>
                <c:pt idx="36343">
                  <c:v>7.7167700000000006E-2</c:v>
                </c:pt>
                <c:pt idx="36344">
                  <c:v>8.9608099999999996E-2</c:v>
                </c:pt>
                <c:pt idx="36345">
                  <c:v>9.6917199999999995E-2</c:v>
                </c:pt>
                <c:pt idx="36346">
                  <c:v>0.104592</c:v>
                </c:pt>
                <c:pt idx="36347">
                  <c:v>0.108296</c:v>
                </c:pt>
                <c:pt idx="36348">
                  <c:v>0.111553</c:v>
                </c:pt>
                <c:pt idx="36349">
                  <c:v>0.130082</c:v>
                </c:pt>
                <c:pt idx="36350">
                  <c:v>0.18712599999999999</c:v>
                </c:pt>
                <c:pt idx="36351">
                  <c:v>0.28310400000000002</c:v>
                </c:pt>
                <c:pt idx="36352">
                  <c:v>0.310525</c:v>
                </c:pt>
                <c:pt idx="36353">
                  <c:v>0.22564999999999999</c:v>
                </c:pt>
                <c:pt idx="36354">
                  <c:v>0.172764</c:v>
                </c:pt>
                <c:pt idx="36355">
                  <c:v>0.191464</c:v>
                </c:pt>
                <c:pt idx="36356">
                  <c:v>0.26</c:v>
                </c:pt>
                <c:pt idx="36357">
                  <c:v>0.33482600000000001</c:v>
                </c:pt>
                <c:pt idx="36358">
                  <c:v>0.404366</c:v>
                </c:pt>
                <c:pt idx="36359">
                  <c:v>0.38739699999999999</c:v>
                </c:pt>
                <c:pt idx="36360">
                  <c:v>0.24899299999999999</c:v>
                </c:pt>
                <c:pt idx="36361">
                  <c:v>0.152424</c:v>
                </c:pt>
                <c:pt idx="36362">
                  <c:v>0.10763499999999999</c:v>
                </c:pt>
                <c:pt idx="36363">
                  <c:v>8.1632999999999997E-2</c:v>
                </c:pt>
                <c:pt idx="36364">
                  <c:v>6.1910600000000003E-2</c:v>
                </c:pt>
                <c:pt idx="36365">
                  <c:v>5.2238699999999999E-2</c:v>
                </c:pt>
                <c:pt idx="36366">
                  <c:v>4.1370999999999998E-2</c:v>
                </c:pt>
                <c:pt idx="36367">
                  <c:v>3.6986400000000003E-2</c:v>
                </c:pt>
                <c:pt idx="36368">
                  <c:v>3.9827300000000003E-2</c:v>
                </c:pt>
                <c:pt idx="36369">
                  <c:v>5.0724699999999998E-2</c:v>
                </c:pt>
                <c:pt idx="36370">
                  <c:v>0.10102800000000001</c:v>
                </c:pt>
                <c:pt idx="36371">
                  <c:v>0.21493499999999999</c:v>
                </c:pt>
                <c:pt idx="36372">
                  <c:v>0.30900899999999998</c:v>
                </c:pt>
                <c:pt idx="36373">
                  <c:v>0.261911</c:v>
                </c:pt>
                <c:pt idx="36374">
                  <c:v>0.182532</c:v>
                </c:pt>
                <c:pt idx="36375">
                  <c:v>0.164741</c:v>
                </c:pt>
                <c:pt idx="36376">
                  <c:v>0.17715900000000001</c:v>
                </c:pt>
                <c:pt idx="36377">
                  <c:v>0.224388</c:v>
                </c:pt>
                <c:pt idx="36378">
                  <c:v>0.36863400000000002</c:v>
                </c:pt>
                <c:pt idx="36379">
                  <c:v>0.42623299999999997</c:v>
                </c:pt>
                <c:pt idx="36380">
                  <c:v>0.29350300000000001</c:v>
                </c:pt>
                <c:pt idx="36381">
                  <c:v>0.187304</c:v>
                </c:pt>
                <c:pt idx="36382">
                  <c:v>0.164821</c:v>
                </c:pt>
                <c:pt idx="36383">
                  <c:v>0.24385599999999999</c:v>
                </c:pt>
                <c:pt idx="36384">
                  <c:v>0.33851100000000001</c:v>
                </c:pt>
                <c:pt idx="36385">
                  <c:v>0.316077</c:v>
                </c:pt>
                <c:pt idx="36386">
                  <c:v>0.23927699999999999</c:v>
                </c:pt>
                <c:pt idx="36387">
                  <c:v>0.196267</c:v>
                </c:pt>
                <c:pt idx="36388">
                  <c:v>0.14323</c:v>
                </c:pt>
                <c:pt idx="36389">
                  <c:v>0.103421</c:v>
                </c:pt>
                <c:pt idx="36390">
                  <c:v>0.10749</c:v>
                </c:pt>
                <c:pt idx="36391">
                  <c:v>0.15226500000000001</c:v>
                </c:pt>
                <c:pt idx="36392">
                  <c:v>0.204178</c:v>
                </c:pt>
                <c:pt idx="36393">
                  <c:v>0.18485599999999999</c:v>
                </c:pt>
                <c:pt idx="36394">
                  <c:v>0.1115</c:v>
                </c:pt>
                <c:pt idx="36395">
                  <c:v>8.1253400000000003E-2</c:v>
                </c:pt>
                <c:pt idx="36396">
                  <c:v>9.8933499999999994E-2</c:v>
                </c:pt>
                <c:pt idx="36397">
                  <c:v>0.121749</c:v>
                </c:pt>
                <c:pt idx="36398">
                  <c:v>0.12917200000000001</c:v>
                </c:pt>
                <c:pt idx="36399">
                  <c:v>0.15470500000000001</c:v>
                </c:pt>
                <c:pt idx="36400">
                  <c:v>0.20857600000000001</c:v>
                </c:pt>
                <c:pt idx="36401">
                  <c:v>0.214257</c:v>
                </c:pt>
                <c:pt idx="36402">
                  <c:v>0.14990500000000001</c:v>
                </c:pt>
                <c:pt idx="36403">
                  <c:v>0.11332399999999999</c:v>
                </c:pt>
                <c:pt idx="36404">
                  <c:v>0.13304099999999999</c:v>
                </c:pt>
                <c:pt idx="36405">
                  <c:v>0.20500699999999999</c:v>
                </c:pt>
                <c:pt idx="36406">
                  <c:v>0.26724500000000001</c:v>
                </c:pt>
                <c:pt idx="36407">
                  <c:v>0.28682000000000002</c:v>
                </c:pt>
                <c:pt idx="36408">
                  <c:v>0.31287500000000001</c:v>
                </c:pt>
                <c:pt idx="36409">
                  <c:v>0.31445000000000001</c:v>
                </c:pt>
                <c:pt idx="36410">
                  <c:v>0.31251400000000001</c:v>
                </c:pt>
                <c:pt idx="36411">
                  <c:v>0.38064799999999999</c:v>
                </c:pt>
                <c:pt idx="36412">
                  <c:v>0.49643799999999999</c:v>
                </c:pt>
                <c:pt idx="36413">
                  <c:v>0.52862100000000001</c:v>
                </c:pt>
                <c:pt idx="36414">
                  <c:v>0.44364999999999999</c:v>
                </c:pt>
                <c:pt idx="36415">
                  <c:v>0.36330600000000002</c:v>
                </c:pt>
                <c:pt idx="36416">
                  <c:v>0.2697</c:v>
                </c:pt>
                <c:pt idx="36417">
                  <c:v>0.21303</c:v>
                </c:pt>
                <c:pt idx="36418">
                  <c:v>0.24265999999999999</c:v>
                </c:pt>
                <c:pt idx="36419">
                  <c:v>0.281165</c:v>
                </c:pt>
                <c:pt idx="36420">
                  <c:v>0.29469600000000001</c:v>
                </c:pt>
                <c:pt idx="36421">
                  <c:v>0.37585800000000003</c:v>
                </c:pt>
                <c:pt idx="36422">
                  <c:v>0.52658099999999997</c:v>
                </c:pt>
                <c:pt idx="36423">
                  <c:v>0.55756499999999998</c:v>
                </c:pt>
                <c:pt idx="36424">
                  <c:v>0.39494800000000002</c:v>
                </c:pt>
                <c:pt idx="36425">
                  <c:v>0.21567600000000001</c:v>
                </c:pt>
                <c:pt idx="36426">
                  <c:v>0.141851</c:v>
                </c:pt>
                <c:pt idx="36427">
                  <c:v>0.167265</c:v>
                </c:pt>
                <c:pt idx="36428">
                  <c:v>0.22792799999999999</c:v>
                </c:pt>
                <c:pt idx="36429">
                  <c:v>0.27185300000000001</c:v>
                </c:pt>
                <c:pt idx="36430">
                  <c:v>0.33809899999999998</c:v>
                </c:pt>
                <c:pt idx="36431">
                  <c:v>0.36096099999999998</c:v>
                </c:pt>
                <c:pt idx="36432">
                  <c:v>0.25880199999999998</c:v>
                </c:pt>
                <c:pt idx="36433">
                  <c:v>0.16767099999999999</c:v>
                </c:pt>
                <c:pt idx="36434">
                  <c:v>0.12686800000000001</c:v>
                </c:pt>
                <c:pt idx="36435">
                  <c:v>0.12765899999999999</c:v>
                </c:pt>
                <c:pt idx="36436">
                  <c:v>0.16718</c:v>
                </c:pt>
                <c:pt idx="36437">
                  <c:v>0.17045199999999999</c:v>
                </c:pt>
                <c:pt idx="36438">
                  <c:v>0.117245</c:v>
                </c:pt>
                <c:pt idx="36439">
                  <c:v>8.1398799999999993E-2</c:v>
                </c:pt>
                <c:pt idx="36440">
                  <c:v>7.2454199999999996E-2</c:v>
                </c:pt>
                <c:pt idx="36441">
                  <c:v>7.3778200000000002E-2</c:v>
                </c:pt>
                <c:pt idx="36442">
                  <c:v>0.10965</c:v>
                </c:pt>
                <c:pt idx="36443">
                  <c:v>0.234622</c:v>
                </c:pt>
                <c:pt idx="36444">
                  <c:v>0.36139300000000002</c:v>
                </c:pt>
                <c:pt idx="36445">
                  <c:v>0.32966400000000001</c:v>
                </c:pt>
                <c:pt idx="36446">
                  <c:v>0.20353599999999999</c:v>
                </c:pt>
                <c:pt idx="36447">
                  <c:v>0.119599</c:v>
                </c:pt>
                <c:pt idx="36448">
                  <c:v>8.0827099999999999E-2</c:v>
                </c:pt>
                <c:pt idx="36449">
                  <c:v>6.5327499999999997E-2</c:v>
                </c:pt>
                <c:pt idx="36450">
                  <c:v>6.18398E-2</c:v>
                </c:pt>
                <c:pt idx="36451">
                  <c:v>6.54671E-2</c:v>
                </c:pt>
                <c:pt idx="36452">
                  <c:v>6.0276000000000003E-2</c:v>
                </c:pt>
                <c:pt idx="36453">
                  <c:v>5.2673699999999997E-2</c:v>
                </c:pt>
                <c:pt idx="36454">
                  <c:v>4.7268699999999997E-2</c:v>
                </c:pt>
                <c:pt idx="36455">
                  <c:v>5.3924800000000002E-2</c:v>
                </c:pt>
                <c:pt idx="36456">
                  <c:v>7.13202E-2</c:v>
                </c:pt>
                <c:pt idx="36457">
                  <c:v>8.6854399999999998E-2</c:v>
                </c:pt>
                <c:pt idx="36458">
                  <c:v>7.9142400000000002E-2</c:v>
                </c:pt>
                <c:pt idx="36459">
                  <c:v>8.3757499999999999E-2</c:v>
                </c:pt>
                <c:pt idx="36460">
                  <c:v>0.14082900000000001</c:v>
                </c:pt>
                <c:pt idx="36461">
                  <c:v>0.23084499999999999</c:v>
                </c:pt>
                <c:pt idx="36462">
                  <c:v>0.29852499999999998</c:v>
                </c:pt>
                <c:pt idx="36463">
                  <c:v>0.32006299999999999</c:v>
                </c:pt>
                <c:pt idx="36464">
                  <c:v>0.41027000000000002</c:v>
                </c:pt>
                <c:pt idx="36465">
                  <c:v>0.55240100000000003</c:v>
                </c:pt>
                <c:pt idx="36466">
                  <c:v>0.50558599999999998</c:v>
                </c:pt>
                <c:pt idx="36467">
                  <c:v>0.31087199999999998</c:v>
                </c:pt>
                <c:pt idx="36468">
                  <c:v>0.21007200000000001</c:v>
                </c:pt>
                <c:pt idx="36469">
                  <c:v>0.18570999999999999</c:v>
                </c:pt>
                <c:pt idx="36470">
                  <c:v>0.190495</c:v>
                </c:pt>
                <c:pt idx="36471">
                  <c:v>0.21073700000000001</c:v>
                </c:pt>
                <c:pt idx="36472">
                  <c:v>0.236647</c:v>
                </c:pt>
                <c:pt idx="36473">
                  <c:v>0.33336500000000002</c:v>
                </c:pt>
                <c:pt idx="36474">
                  <c:v>0.532752</c:v>
                </c:pt>
                <c:pt idx="36475">
                  <c:v>0.62466200000000005</c:v>
                </c:pt>
                <c:pt idx="36476">
                  <c:v>0.47425800000000001</c:v>
                </c:pt>
                <c:pt idx="36477">
                  <c:v>0.32312999999999997</c:v>
                </c:pt>
                <c:pt idx="36478">
                  <c:v>0.32522299999999998</c:v>
                </c:pt>
                <c:pt idx="36479">
                  <c:v>0.41903299999999999</c:v>
                </c:pt>
                <c:pt idx="36480">
                  <c:v>0.524536</c:v>
                </c:pt>
                <c:pt idx="36481">
                  <c:v>0.53688000000000002</c:v>
                </c:pt>
                <c:pt idx="36482">
                  <c:v>0.39426699999999998</c:v>
                </c:pt>
                <c:pt idx="36483">
                  <c:v>0.26219599999999998</c:v>
                </c:pt>
                <c:pt idx="36484">
                  <c:v>0.186476</c:v>
                </c:pt>
                <c:pt idx="36485">
                  <c:v>0.133163</c:v>
                </c:pt>
                <c:pt idx="36486">
                  <c:v>0.10434300000000001</c:v>
                </c:pt>
                <c:pt idx="36487">
                  <c:v>9.8325999999999997E-2</c:v>
                </c:pt>
                <c:pt idx="36488">
                  <c:v>0.15194299999999999</c:v>
                </c:pt>
                <c:pt idx="36489">
                  <c:v>0.25756699999999999</c:v>
                </c:pt>
                <c:pt idx="36490">
                  <c:v>0.30835899999999999</c:v>
                </c:pt>
                <c:pt idx="36491">
                  <c:v>0.23974899999999999</c:v>
                </c:pt>
                <c:pt idx="36492">
                  <c:v>0.15986600000000001</c:v>
                </c:pt>
                <c:pt idx="36493">
                  <c:v>0.131381</c:v>
                </c:pt>
                <c:pt idx="36494">
                  <c:v>0.14048099999999999</c:v>
                </c:pt>
                <c:pt idx="36495">
                  <c:v>0.159109</c:v>
                </c:pt>
                <c:pt idx="36496">
                  <c:v>0.183558</c:v>
                </c:pt>
                <c:pt idx="36497">
                  <c:v>0.23094999999999999</c:v>
                </c:pt>
                <c:pt idx="36498">
                  <c:v>0.24801899999999999</c:v>
                </c:pt>
                <c:pt idx="36499">
                  <c:v>0.177732</c:v>
                </c:pt>
                <c:pt idx="36500">
                  <c:v>0.12024</c:v>
                </c:pt>
                <c:pt idx="36501">
                  <c:v>0.101683</c:v>
                </c:pt>
                <c:pt idx="36502">
                  <c:v>0.100218</c:v>
                </c:pt>
                <c:pt idx="36503">
                  <c:v>0.10109899999999999</c:v>
                </c:pt>
                <c:pt idx="36504">
                  <c:v>9.8555100000000007E-2</c:v>
                </c:pt>
                <c:pt idx="36505">
                  <c:v>9.4320600000000004E-2</c:v>
                </c:pt>
                <c:pt idx="36506">
                  <c:v>0.104978</c:v>
                </c:pt>
                <c:pt idx="36507">
                  <c:v>9.7650600000000004E-2</c:v>
                </c:pt>
                <c:pt idx="36508">
                  <c:v>8.0974699999999997E-2</c:v>
                </c:pt>
                <c:pt idx="36509">
                  <c:v>8.35259E-2</c:v>
                </c:pt>
                <c:pt idx="36510">
                  <c:v>0.10220799999999999</c:v>
                </c:pt>
                <c:pt idx="36511">
                  <c:v>0.12273199999999999</c:v>
                </c:pt>
                <c:pt idx="36512">
                  <c:v>0.110647</c:v>
                </c:pt>
                <c:pt idx="36513">
                  <c:v>8.0942899999999998E-2</c:v>
                </c:pt>
                <c:pt idx="36514">
                  <c:v>7.0445800000000003E-2</c:v>
                </c:pt>
                <c:pt idx="36515">
                  <c:v>7.1882799999999997E-2</c:v>
                </c:pt>
                <c:pt idx="36516">
                  <c:v>7.1425299999999997E-2</c:v>
                </c:pt>
                <c:pt idx="36517">
                  <c:v>6.7059900000000006E-2</c:v>
                </c:pt>
                <c:pt idx="36518">
                  <c:v>6.3255400000000003E-2</c:v>
                </c:pt>
                <c:pt idx="36519">
                  <c:v>6.0802000000000002E-2</c:v>
                </c:pt>
                <c:pt idx="36520">
                  <c:v>7.04761E-2</c:v>
                </c:pt>
                <c:pt idx="36521">
                  <c:v>7.1357500000000004E-2</c:v>
                </c:pt>
                <c:pt idx="36522">
                  <c:v>6.8061800000000006E-2</c:v>
                </c:pt>
                <c:pt idx="36523">
                  <c:v>7.2259900000000002E-2</c:v>
                </c:pt>
                <c:pt idx="36524">
                  <c:v>7.5680700000000004E-2</c:v>
                </c:pt>
                <c:pt idx="36525">
                  <c:v>7.5708300000000006E-2</c:v>
                </c:pt>
                <c:pt idx="36526">
                  <c:v>7.1450799999999995E-2</c:v>
                </c:pt>
                <c:pt idx="36527">
                  <c:v>7.0041699999999998E-2</c:v>
                </c:pt>
                <c:pt idx="36528">
                  <c:v>8.1578200000000003E-2</c:v>
                </c:pt>
                <c:pt idx="36529">
                  <c:v>9.5994800000000005E-2</c:v>
                </c:pt>
                <c:pt idx="36530">
                  <c:v>9.6971299999999996E-2</c:v>
                </c:pt>
                <c:pt idx="36531">
                  <c:v>9.2531199999999994E-2</c:v>
                </c:pt>
                <c:pt idx="36532">
                  <c:v>0.101504</c:v>
                </c:pt>
                <c:pt idx="36533">
                  <c:v>0.122443</c:v>
                </c:pt>
                <c:pt idx="36534">
                  <c:v>0.12973699999999999</c:v>
                </c:pt>
                <c:pt idx="36535">
                  <c:v>0.115651</c:v>
                </c:pt>
                <c:pt idx="36536">
                  <c:v>0.13239000000000001</c:v>
                </c:pt>
                <c:pt idx="36537">
                  <c:v>0.18426899999999999</c:v>
                </c:pt>
                <c:pt idx="36538">
                  <c:v>0.26391100000000001</c:v>
                </c:pt>
                <c:pt idx="36539">
                  <c:v>0.379104</c:v>
                </c:pt>
                <c:pt idx="36540">
                  <c:v>0.434166</c:v>
                </c:pt>
                <c:pt idx="36541">
                  <c:v>0.37874600000000003</c:v>
                </c:pt>
                <c:pt idx="36542">
                  <c:v>0.28495900000000002</c:v>
                </c:pt>
                <c:pt idx="36543">
                  <c:v>0.19320000000000001</c:v>
                </c:pt>
                <c:pt idx="36544">
                  <c:v>0.133102</c:v>
                </c:pt>
                <c:pt idx="36545">
                  <c:v>0.12886400000000001</c:v>
                </c:pt>
                <c:pt idx="36546">
                  <c:v>0.197298</c:v>
                </c:pt>
                <c:pt idx="36547">
                  <c:v>0.258299</c:v>
                </c:pt>
                <c:pt idx="36548">
                  <c:v>0.21952199999999999</c:v>
                </c:pt>
                <c:pt idx="36549">
                  <c:v>0.15410699999999999</c:v>
                </c:pt>
                <c:pt idx="36550">
                  <c:v>0.12576499999999999</c:v>
                </c:pt>
                <c:pt idx="36551">
                  <c:v>0.132773</c:v>
                </c:pt>
                <c:pt idx="36552">
                  <c:v>0.15157300000000001</c:v>
                </c:pt>
                <c:pt idx="36553">
                  <c:v>0.161054</c:v>
                </c:pt>
                <c:pt idx="36554">
                  <c:v>0.16736599999999999</c:v>
                </c:pt>
                <c:pt idx="36555">
                  <c:v>0.21144299999999999</c:v>
                </c:pt>
                <c:pt idx="36556">
                  <c:v>0.31748100000000001</c:v>
                </c:pt>
                <c:pt idx="36557">
                  <c:v>0.38350600000000001</c:v>
                </c:pt>
                <c:pt idx="36558">
                  <c:v>0.31322699999999998</c:v>
                </c:pt>
                <c:pt idx="36559">
                  <c:v>0.192001</c:v>
                </c:pt>
                <c:pt idx="36560">
                  <c:v>0.132239</c:v>
                </c:pt>
                <c:pt idx="36561">
                  <c:v>0.106582</c:v>
                </c:pt>
                <c:pt idx="36562">
                  <c:v>8.7302699999999997E-2</c:v>
                </c:pt>
                <c:pt idx="36563">
                  <c:v>7.0185600000000001E-2</c:v>
                </c:pt>
                <c:pt idx="36564">
                  <c:v>7.3386800000000002E-2</c:v>
                </c:pt>
                <c:pt idx="36565">
                  <c:v>9.6291000000000002E-2</c:v>
                </c:pt>
                <c:pt idx="36566">
                  <c:v>0.10536</c:v>
                </c:pt>
                <c:pt idx="36567">
                  <c:v>8.1978999999999996E-2</c:v>
                </c:pt>
                <c:pt idx="36568">
                  <c:v>6.5069500000000002E-2</c:v>
                </c:pt>
                <c:pt idx="36569">
                  <c:v>6.0325499999999997E-2</c:v>
                </c:pt>
                <c:pt idx="36570">
                  <c:v>5.9443299999999998E-2</c:v>
                </c:pt>
                <c:pt idx="36571">
                  <c:v>7.41483E-2</c:v>
                </c:pt>
                <c:pt idx="36572">
                  <c:v>8.9978199999999994E-2</c:v>
                </c:pt>
                <c:pt idx="36573">
                  <c:v>9.5845200000000005E-2</c:v>
                </c:pt>
                <c:pt idx="36574">
                  <c:v>0.10954800000000001</c:v>
                </c:pt>
                <c:pt idx="36575">
                  <c:v>0.13763500000000001</c:v>
                </c:pt>
                <c:pt idx="36576">
                  <c:v>0.143954</c:v>
                </c:pt>
                <c:pt idx="36577">
                  <c:v>0.114729</c:v>
                </c:pt>
                <c:pt idx="36578">
                  <c:v>9.6883399999999995E-2</c:v>
                </c:pt>
                <c:pt idx="36579">
                  <c:v>9.4828899999999994E-2</c:v>
                </c:pt>
                <c:pt idx="36580">
                  <c:v>9.7390900000000002E-2</c:v>
                </c:pt>
                <c:pt idx="36581">
                  <c:v>9.7279199999999996E-2</c:v>
                </c:pt>
                <c:pt idx="36582">
                  <c:v>9.9590100000000001E-2</c:v>
                </c:pt>
                <c:pt idx="36583">
                  <c:v>9.8217700000000005E-2</c:v>
                </c:pt>
                <c:pt idx="36584">
                  <c:v>8.5493399999999997E-2</c:v>
                </c:pt>
                <c:pt idx="36585">
                  <c:v>7.8096200000000005E-2</c:v>
                </c:pt>
                <c:pt idx="36586">
                  <c:v>0.101087</c:v>
                </c:pt>
                <c:pt idx="36587">
                  <c:v>0.13747799999999999</c:v>
                </c:pt>
                <c:pt idx="36588">
                  <c:v>0.17041100000000001</c:v>
                </c:pt>
                <c:pt idx="36589">
                  <c:v>0.28475800000000001</c:v>
                </c:pt>
                <c:pt idx="36590">
                  <c:v>0.50395199999999996</c:v>
                </c:pt>
                <c:pt idx="36591">
                  <c:v>0.57529699999999995</c:v>
                </c:pt>
                <c:pt idx="36592">
                  <c:v>0.38183600000000001</c:v>
                </c:pt>
                <c:pt idx="36593">
                  <c:v>0.222279</c:v>
                </c:pt>
                <c:pt idx="36594">
                  <c:v>0.15388299999999999</c:v>
                </c:pt>
                <c:pt idx="36595">
                  <c:v>0.15423300000000001</c:v>
                </c:pt>
                <c:pt idx="36596">
                  <c:v>0.24496100000000001</c:v>
                </c:pt>
                <c:pt idx="36597">
                  <c:v>0.44386900000000001</c:v>
                </c:pt>
                <c:pt idx="36598">
                  <c:v>0.53029599999999999</c:v>
                </c:pt>
                <c:pt idx="36599">
                  <c:v>0.37841399999999997</c:v>
                </c:pt>
                <c:pt idx="36600">
                  <c:v>0.238229</c:v>
                </c:pt>
                <c:pt idx="36601">
                  <c:v>0.203759</c:v>
                </c:pt>
                <c:pt idx="36602">
                  <c:v>0.22912199999999999</c:v>
                </c:pt>
                <c:pt idx="36603">
                  <c:v>0.23563400000000001</c:v>
                </c:pt>
                <c:pt idx="36604">
                  <c:v>0.24397099999999999</c:v>
                </c:pt>
                <c:pt idx="36605">
                  <c:v>0.27898299999999998</c:v>
                </c:pt>
                <c:pt idx="36606">
                  <c:v>0.27702900000000003</c:v>
                </c:pt>
                <c:pt idx="36607">
                  <c:v>0.22045999999999999</c:v>
                </c:pt>
                <c:pt idx="36608">
                  <c:v>0.16102900000000001</c:v>
                </c:pt>
                <c:pt idx="36609">
                  <c:v>0.146756</c:v>
                </c:pt>
                <c:pt idx="36610">
                  <c:v>0.195711</c:v>
                </c:pt>
                <c:pt idx="36611">
                  <c:v>0.27674500000000002</c:v>
                </c:pt>
                <c:pt idx="36612">
                  <c:v>0.28497099999999997</c:v>
                </c:pt>
                <c:pt idx="36613">
                  <c:v>0.19915099999999999</c:v>
                </c:pt>
                <c:pt idx="36614">
                  <c:v>0.12790799999999999</c:v>
                </c:pt>
                <c:pt idx="36615">
                  <c:v>9.2792100000000002E-2</c:v>
                </c:pt>
                <c:pt idx="36616">
                  <c:v>7.5026399999999993E-2</c:v>
                </c:pt>
                <c:pt idx="36617">
                  <c:v>9.1775399999999993E-2</c:v>
                </c:pt>
                <c:pt idx="36618">
                  <c:v>0.18001700000000001</c:v>
                </c:pt>
                <c:pt idx="36619">
                  <c:v>0.34316200000000002</c:v>
                </c:pt>
                <c:pt idx="36620">
                  <c:v>0.422344</c:v>
                </c:pt>
                <c:pt idx="36621">
                  <c:v>0.30254799999999998</c:v>
                </c:pt>
                <c:pt idx="36622">
                  <c:v>0.16606299999999999</c:v>
                </c:pt>
                <c:pt idx="36623">
                  <c:v>9.0855199999999997E-2</c:v>
                </c:pt>
                <c:pt idx="36624">
                  <c:v>8.4023799999999996E-2</c:v>
                </c:pt>
                <c:pt idx="36625">
                  <c:v>0.108498</c:v>
                </c:pt>
                <c:pt idx="36626">
                  <c:v>0.13569100000000001</c:v>
                </c:pt>
                <c:pt idx="36627">
                  <c:v>0.17957400000000001</c:v>
                </c:pt>
                <c:pt idx="36628">
                  <c:v>0.214835</c:v>
                </c:pt>
                <c:pt idx="36629">
                  <c:v>0.25365100000000002</c:v>
                </c:pt>
                <c:pt idx="36630">
                  <c:v>0.25969399999999998</c:v>
                </c:pt>
                <c:pt idx="36631">
                  <c:v>0.18764800000000001</c:v>
                </c:pt>
                <c:pt idx="36632">
                  <c:v>0.117285</c:v>
                </c:pt>
                <c:pt idx="36633">
                  <c:v>8.3891199999999999E-2</c:v>
                </c:pt>
                <c:pt idx="36634">
                  <c:v>8.2123299999999996E-2</c:v>
                </c:pt>
                <c:pt idx="36635">
                  <c:v>0.103923</c:v>
                </c:pt>
                <c:pt idx="36636">
                  <c:v>0.19498199999999999</c:v>
                </c:pt>
                <c:pt idx="36637">
                  <c:v>0.36108899999999999</c:v>
                </c:pt>
                <c:pt idx="36638">
                  <c:v>0.41624299999999997</c:v>
                </c:pt>
                <c:pt idx="36639">
                  <c:v>0.32987499999999997</c:v>
                </c:pt>
                <c:pt idx="36640">
                  <c:v>0.29721999999999998</c:v>
                </c:pt>
                <c:pt idx="36641">
                  <c:v>0.33247900000000002</c:v>
                </c:pt>
                <c:pt idx="36642">
                  <c:v>0.43204799999999999</c:v>
                </c:pt>
                <c:pt idx="36643">
                  <c:v>0.44977400000000001</c:v>
                </c:pt>
                <c:pt idx="36644">
                  <c:v>0.33734700000000001</c:v>
                </c:pt>
                <c:pt idx="36645">
                  <c:v>0.288914</c:v>
                </c:pt>
                <c:pt idx="36646">
                  <c:v>0.31870199999999999</c:v>
                </c:pt>
                <c:pt idx="36647">
                  <c:v>0.318637</c:v>
                </c:pt>
                <c:pt idx="36648">
                  <c:v>0.26448300000000002</c:v>
                </c:pt>
                <c:pt idx="36649">
                  <c:v>0.22955400000000001</c:v>
                </c:pt>
                <c:pt idx="36650">
                  <c:v>0.216058</c:v>
                </c:pt>
                <c:pt idx="36651">
                  <c:v>0.170733</c:v>
                </c:pt>
                <c:pt idx="36652">
                  <c:v>0.142822</c:v>
                </c:pt>
                <c:pt idx="36653">
                  <c:v>0.119394</c:v>
                </c:pt>
                <c:pt idx="36654">
                  <c:v>7.9219600000000001E-2</c:v>
                </c:pt>
                <c:pt idx="36655">
                  <c:v>5.9306600000000001E-2</c:v>
                </c:pt>
                <c:pt idx="36656">
                  <c:v>6.2547699999999998E-2</c:v>
                </c:pt>
                <c:pt idx="36657">
                  <c:v>6.8754599999999999E-2</c:v>
                </c:pt>
                <c:pt idx="36658">
                  <c:v>6.6878099999999996E-2</c:v>
                </c:pt>
                <c:pt idx="36659">
                  <c:v>7.3406600000000002E-2</c:v>
                </c:pt>
                <c:pt idx="36660">
                  <c:v>7.5384900000000005E-2</c:v>
                </c:pt>
                <c:pt idx="36661">
                  <c:v>7.4296299999999996E-2</c:v>
                </c:pt>
                <c:pt idx="36662">
                  <c:v>8.6146600000000004E-2</c:v>
                </c:pt>
                <c:pt idx="36663">
                  <c:v>0.10972</c:v>
                </c:pt>
                <c:pt idx="36664">
                  <c:v>0.13608400000000001</c:v>
                </c:pt>
                <c:pt idx="36665">
                  <c:v>0.17185700000000001</c:v>
                </c:pt>
                <c:pt idx="36666">
                  <c:v>0.26394299999999998</c:v>
                </c:pt>
                <c:pt idx="36667">
                  <c:v>0.346717</c:v>
                </c:pt>
                <c:pt idx="36668">
                  <c:v>0.30744300000000002</c:v>
                </c:pt>
                <c:pt idx="36669">
                  <c:v>0.22772500000000001</c:v>
                </c:pt>
                <c:pt idx="36670">
                  <c:v>0.17448900000000001</c:v>
                </c:pt>
                <c:pt idx="36671">
                  <c:v>0.15029500000000001</c:v>
                </c:pt>
                <c:pt idx="36672">
                  <c:v>0.14197599999999999</c:v>
                </c:pt>
                <c:pt idx="36673">
                  <c:v>0.12627099999999999</c:v>
                </c:pt>
                <c:pt idx="36674">
                  <c:v>0.109471</c:v>
                </c:pt>
                <c:pt idx="36675">
                  <c:v>0.120268</c:v>
                </c:pt>
                <c:pt idx="36676">
                  <c:v>0.15629199999999999</c:v>
                </c:pt>
                <c:pt idx="36677">
                  <c:v>0.16230700000000001</c:v>
                </c:pt>
                <c:pt idx="36678">
                  <c:v>0.13386899999999999</c:v>
                </c:pt>
                <c:pt idx="36679">
                  <c:v>0.12623100000000001</c:v>
                </c:pt>
                <c:pt idx="36680">
                  <c:v>0.14609900000000001</c:v>
                </c:pt>
                <c:pt idx="36681">
                  <c:v>0.230629</c:v>
                </c:pt>
                <c:pt idx="36682">
                  <c:v>0.41197400000000001</c:v>
                </c:pt>
                <c:pt idx="36683">
                  <c:v>0.54072500000000001</c:v>
                </c:pt>
                <c:pt idx="36684">
                  <c:v>0.43273600000000001</c:v>
                </c:pt>
                <c:pt idx="36685">
                  <c:v>0.25625500000000001</c:v>
                </c:pt>
                <c:pt idx="36686">
                  <c:v>0.165967</c:v>
                </c:pt>
                <c:pt idx="36687">
                  <c:v>0.148504</c:v>
                </c:pt>
                <c:pt idx="36688">
                  <c:v>0.15171699999999999</c:v>
                </c:pt>
                <c:pt idx="36689">
                  <c:v>0.17197200000000001</c:v>
                </c:pt>
                <c:pt idx="36690">
                  <c:v>0.24674199999999999</c:v>
                </c:pt>
                <c:pt idx="36691">
                  <c:v>0.31279299999999999</c:v>
                </c:pt>
                <c:pt idx="36692">
                  <c:v>0.26192300000000002</c:v>
                </c:pt>
                <c:pt idx="36693">
                  <c:v>0.164904</c:v>
                </c:pt>
                <c:pt idx="36694">
                  <c:v>0.117774</c:v>
                </c:pt>
                <c:pt idx="36695">
                  <c:v>0.102826</c:v>
                </c:pt>
                <c:pt idx="36696">
                  <c:v>8.6626300000000003E-2</c:v>
                </c:pt>
                <c:pt idx="36697">
                  <c:v>8.3891900000000005E-2</c:v>
                </c:pt>
                <c:pt idx="36698">
                  <c:v>0.11382</c:v>
                </c:pt>
                <c:pt idx="36699">
                  <c:v>0.16454099999999999</c:v>
                </c:pt>
                <c:pt idx="36700">
                  <c:v>0.19724</c:v>
                </c:pt>
                <c:pt idx="36701">
                  <c:v>0.17701900000000001</c:v>
                </c:pt>
                <c:pt idx="36702">
                  <c:v>0.130911</c:v>
                </c:pt>
                <c:pt idx="36703">
                  <c:v>9.2168600000000003E-2</c:v>
                </c:pt>
                <c:pt idx="36704">
                  <c:v>6.4531699999999997E-2</c:v>
                </c:pt>
                <c:pt idx="36705">
                  <c:v>7.2785199999999994E-2</c:v>
                </c:pt>
                <c:pt idx="36706">
                  <c:v>0.112869</c:v>
                </c:pt>
                <c:pt idx="36707">
                  <c:v>0.169742</c:v>
                </c:pt>
                <c:pt idx="36708">
                  <c:v>0.18695400000000001</c:v>
                </c:pt>
                <c:pt idx="36709">
                  <c:v>0.140346</c:v>
                </c:pt>
                <c:pt idx="36710">
                  <c:v>9.6773300000000007E-2</c:v>
                </c:pt>
                <c:pt idx="36711">
                  <c:v>8.2762699999999995E-2</c:v>
                </c:pt>
                <c:pt idx="36712">
                  <c:v>9.78681E-2</c:v>
                </c:pt>
                <c:pt idx="36713">
                  <c:v>0.122985</c:v>
                </c:pt>
                <c:pt idx="36714">
                  <c:v>0.13719100000000001</c:v>
                </c:pt>
                <c:pt idx="36715">
                  <c:v>0.16340399999999999</c:v>
                </c:pt>
                <c:pt idx="36716">
                  <c:v>0.223746</c:v>
                </c:pt>
                <c:pt idx="36717">
                  <c:v>0.357572</c:v>
                </c:pt>
                <c:pt idx="36718">
                  <c:v>0.53683899999999996</c:v>
                </c:pt>
                <c:pt idx="36719">
                  <c:v>0.60006800000000005</c:v>
                </c:pt>
                <c:pt idx="36720">
                  <c:v>0.56215700000000002</c:v>
                </c:pt>
                <c:pt idx="36721">
                  <c:v>0.42820599999999998</c:v>
                </c:pt>
                <c:pt idx="36722">
                  <c:v>0.21567900000000001</c:v>
                </c:pt>
                <c:pt idx="36723">
                  <c:v>0.109029</c:v>
                </c:pt>
                <c:pt idx="36724">
                  <c:v>7.9025999999999999E-2</c:v>
                </c:pt>
                <c:pt idx="36725">
                  <c:v>9.0620400000000004E-2</c:v>
                </c:pt>
                <c:pt idx="36726">
                  <c:v>0.10682</c:v>
                </c:pt>
                <c:pt idx="36727">
                  <c:v>0.12045500000000001</c:v>
                </c:pt>
                <c:pt idx="36728">
                  <c:v>0.11695999999999999</c:v>
                </c:pt>
                <c:pt idx="36729">
                  <c:v>9.6309099999999995E-2</c:v>
                </c:pt>
                <c:pt idx="36730">
                  <c:v>6.8597699999999998E-2</c:v>
                </c:pt>
                <c:pt idx="36731">
                  <c:v>5.2432399999999997E-2</c:v>
                </c:pt>
                <c:pt idx="36732">
                  <c:v>5.4918300000000003E-2</c:v>
                </c:pt>
                <c:pt idx="36733">
                  <c:v>6.4617800000000003E-2</c:v>
                </c:pt>
                <c:pt idx="36734">
                  <c:v>8.36924E-2</c:v>
                </c:pt>
                <c:pt idx="36735">
                  <c:v>9.8745600000000003E-2</c:v>
                </c:pt>
                <c:pt idx="36736">
                  <c:v>0.11584800000000001</c:v>
                </c:pt>
                <c:pt idx="36737">
                  <c:v>0.14414199999999999</c:v>
                </c:pt>
                <c:pt idx="36738">
                  <c:v>0.15214800000000001</c:v>
                </c:pt>
                <c:pt idx="36739">
                  <c:v>0.13378599999999999</c:v>
                </c:pt>
                <c:pt idx="36740">
                  <c:v>0.141379</c:v>
                </c:pt>
                <c:pt idx="36741">
                  <c:v>0.17276</c:v>
                </c:pt>
                <c:pt idx="36742">
                  <c:v>0.17471200000000001</c:v>
                </c:pt>
                <c:pt idx="36743">
                  <c:v>0.132381</c:v>
                </c:pt>
                <c:pt idx="36744">
                  <c:v>9.2341300000000001E-2</c:v>
                </c:pt>
                <c:pt idx="36745">
                  <c:v>7.3800099999999993E-2</c:v>
                </c:pt>
                <c:pt idx="36746">
                  <c:v>6.5935400000000005E-2</c:v>
                </c:pt>
                <c:pt idx="36747">
                  <c:v>6.20514E-2</c:v>
                </c:pt>
                <c:pt idx="36748">
                  <c:v>7.7945E-2</c:v>
                </c:pt>
                <c:pt idx="36749">
                  <c:v>9.7438399999999994E-2</c:v>
                </c:pt>
                <c:pt idx="36750">
                  <c:v>0.103383</c:v>
                </c:pt>
                <c:pt idx="36751">
                  <c:v>0.115069</c:v>
                </c:pt>
                <c:pt idx="36752">
                  <c:v>0.14547299999999999</c:v>
                </c:pt>
                <c:pt idx="36753">
                  <c:v>0.18432000000000001</c:v>
                </c:pt>
                <c:pt idx="36754">
                  <c:v>0.19519</c:v>
                </c:pt>
                <c:pt idx="36755">
                  <c:v>0.16844600000000001</c:v>
                </c:pt>
                <c:pt idx="36756">
                  <c:v>0.13450699999999999</c:v>
                </c:pt>
                <c:pt idx="36757">
                  <c:v>0.102233</c:v>
                </c:pt>
                <c:pt idx="36758">
                  <c:v>9.19547E-2</c:v>
                </c:pt>
                <c:pt idx="36759">
                  <c:v>8.6409299999999994E-2</c:v>
                </c:pt>
                <c:pt idx="36760">
                  <c:v>9.5780199999999996E-2</c:v>
                </c:pt>
                <c:pt idx="36761">
                  <c:v>0.11928999999999999</c:v>
                </c:pt>
                <c:pt idx="36762">
                  <c:v>0.148614</c:v>
                </c:pt>
                <c:pt idx="36763">
                  <c:v>0.19425999999999999</c:v>
                </c:pt>
                <c:pt idx="36764">
                  <c:v>0.21110000000000001</c:v>
                </c:pt>
                <c:pt idx="36765">
                  <c:v>0.16023499999999999</c:v>
                </c:pt>
                <c:pt idx="36766">
                  <c:v>0.117313</c:v>
                </c:pt>
                <c:pt idx="36767">
                  <c:v>8.7088100000000002E-2</c:v>
                </c:pt>
                <c:pt idx="36768">
                  <c:v>6.49647E-2</c:v>
                </c:pt>
                <c:pt idx="36769">
                  <c:v>5.7286400000000001E-2</c:v>
                </c:pt>
                <c:pt idx="36770">
                  <c:v>8.8811600000000004E-2</c:v>
                </c:pt>
                <c:pt idx="36771">
                  <c:v>0.14134099999999999</c:v>
                </c:pt>
                <c:pt idx="36772">
                  <c:v>0.17005100000000001</c:v>
                </c:pt>
                <c:pt idx="36773">
                  <c:v>0.14641599999999999</c:v>
                </c:pt>
                <c:pt idx="36774">
                  <c:v>0.129827</c:v>
                </c:pt>
                <c:pt idx="36775">
                  <c:v>0.17461499999999999</c:v>
                </c:pt>
                <c:pt idx="36776">
                  <c:v>0.238422</c:v>
                </c:pt>
                <c:pt idx="36777">
                  <c:v>0.21904799999999999</c:v>
                </c:pt>
                <c:pt idx="36778">
                  <c:v>0.13416400000000001</c:v>
                </c:pt>
                <c:pt idx="36779">
                  <c:v>7.7554499999999998E-2</c:v>
                </c:pt>
                <c:pt idx="36780">
                  <c:v>5.5319699999999999E-2</c:v>
                </c:pt>
                <c:pt idx="36781">
                  <c:v>5.0502699999999998E-2</c:v>
                </c:pt>
                <c:pt idx="36782">
                  <c:v>5.6073199999999997E-2</c:v>
                </c:pt>
                <c:pt idx="36783">
                  <c:v>6.3384599999999999E-2</c:v>
                </c:pt>
                <c:pt idx="36784">
                  <c:v>6.9761799999999999E-2</c:v>
                </c:pt>
                <c:pt idx="36785">
                  <c:v>6.7004499999999995E-2</c:v>
                </c:pt>
                <c:pt idx="36786">
                  <c:v>5.8979200000000002E-2</c:v>
                </c:pt>
                <c:pt idx="36787">
                  <c:v>5.8719800000000003E-2</c:v>
                </c:pt>
                <c:pt idx="36788">
                  <c:v>5.9431499999999998E-2</c:v>
                </c:pt>
                <c:pt idx="36789">
                  <c:v>5.9584499999999999E-2</c:v>
                </c:pt>
                <c:pt idx="36790">
                  <c:v>6.6178600000000004E-2</c:v>
                </c:pt>
                <c:pt idx="36791">
                  <c:v>7.5818899999999995E-2</c:v>
                </c:pt>
                <c:pt idx="36792">
                  <c:v>0.101552</c:v>
                </c:pt>
                <c:pt idx="36793">
                  <c:v>0.13290199999999999</c:v>
                </c:pt>
                <c:pt idx="36794">
                  <c:v>0.154224</c:v>
                </c:pt>
                <c:pt idx="36795">
                  <c:v>0.152722</c:v>
                </c:pt>
                <c:pt idx="36796">
                  <c:v>0.13092200000000001</c:v>
                </c:pt>
                <c:pt idx="36797">
                  <c:v>0.15450800000000001</c:v>
                </c:pt>
                <c:pt idx="36798">
                  <c:v>0.287385</c:v>
                </c:pt>
                <c:pt idx="36799">
                  <c:v>0.433388</c:v>
                </c:pt>
                <c:pt idx="36800">
                  <c:v>0.39505899999999999</c:v>
                </c:pt>
                <c:pt idx="36801">
                  <c:v>0.24248900000000001</c:v>
                </c:pt>
                <c:pt idx="36802">
                  <c:v>0.17335800000000001</c:v>
                </c:pt>
                <c:pt idx="36803">
                  <c:v>0.23891200000000001</c:v>
                </c:pt>
                <c:pt idx="36804">
                  <c:v>0.41116399999999997</c:v>
                </c:pt>
                <c:pt idx="36805">
                  <c:v>0.45243800000000001</c:v>
                </c:pt>
                <c:pt idx="36806">
                  <c:v>0.267735</c:v>
                </c:pt>
                <c:pt idx="36807">
                  <c:v>0.14183100000000001</c:v>
                </c:pt>
                <c:pt idx="36808">
                  <c:v>0.105906</c:v>
                </c:pt>
                <c:pt idx="36809">
                  <c:v>0.102169</c:v>
                </c:pt>
                <c:pt idx="36810">
                  <c:v>0.126996</c:v>
                </c:pt>
                <c:pt idx="36811">
                  <c:v>0.21504799999999999</c:v>
                </c:pt>
                <c:pt idx="36812">
                  <c:v>0.334285</c:v>
                </c:pt>
                <c:pt idx="36813">
                  <c:v>0.35310999999999998</c:v>
                </c:pt>
                <c:pt idx="36814">
                  <c:v>0.23608799999999999</c:v>
                </c:pt>
                <c:pt idx="36815">
                  <c:v>0.160051</c:v>
                </c:pt>
                <c:pt idx="36816">
                  <c:v>0.13522799999999999</c:v>
                </c:pt>
                <c:pt idx="36817">
                  <c:v>0.14774200000000001</c:v>
                </c:pt>
                <c:pt idx="36818">
                  <c:v>0.20988100000000001</c:v>
                </c:pt>
                <c:pt idx="36819">
                  <c:v>0.36894199999999999</c:v>
                </c:pt>
                <c:pt idx="36820">
                  <c:v>0.56851499999999999</c:v>
                </c:pt>
                <c:pt idx="36821">
                  <c:v>0.59548299999999998</c:v>
                </c:pt>
                <c:pt idx="36822">
                  <c:v>0.421234</c:v>
                </c:pt>
                <c:pt idx="36823">
                  <c:v>0.27427099999999999</c:v>
                </c:pt>
                <c:pt idx="36824">
                  <c:v>0.180197</c:v>
                </c:pt>
                <c:pt idx="36825">
                  <c:v>0.13358900000000001</c:v>
                </c:pt>
                <c:pt idx="36826">
                  <c:v>0.11128300000000001</c:v>
                </c:pt>
                <c:pt idx="36827">
                  <c:v>8.8136699999999998E-2</c:v>
                </c:pt>
                <c:pt idx="36828">
                  <c:v>7.7618599999999996E-2</c:v>
                </c:pt>
                <c:pt idx="36829">
                  <c:v>7.9952999999999996E-2</c:v>
                </c:pt>
                <c:pt idx="36830">
                  <c:v>8.7878300000000006E-2</c:v>
                </c:pt>
                <c:pt idx="36831">
                  <c:v>9.7602800000000003E-2</c:v>
                </c:pt>
                <c:pt idx="36832">
                  <c:v>0.106491</c:v>
                </c:pt>
                <c:pt idx="36833">
                  <c:v>0.102377</c:v>
                </c:pt>
                <c:pt idx="36834">
                  <c:v>8.0036700000000002E-2</c:v>
                </c:pt>
                <c:pt idx="36835">
                  <c:v>5.5821799999999998E-2</c:v>
                </c:pt>
                <c:pt idx="36836">
                  <c:v>5.8039899999999998E-2</c:v>
                </c:pt>
                <c:pt idx="36837">
                  <c:v>0.104048</c:v>
                </c:pt>
                <c:pt idx="36838">
                  <c:v>0.16517399999999999</c:v>
                </c:pt>
                <c:pt idx="36839">
                  <c:v>0.223131</c:v>
                </c:pt>
                <c:pt idx="36840">
                  <c:v>0.28478500000000001</c:v>
                </c:pt>
                <c:pt idx="36841">
                  <c:v>0.320525</c:v>
                </c:pt>
                <c:pt idx="36842">
                  <c:v>0.24398300000000001</c:v>
                </c:pt>
                <c:pt idx="36843">
                  <c:v>0.144007</c:v>
                </c:pt>
                <c:pt idx="36844">
                  <c:v>9.5020499999999994E-2</c:v>
                </c:pt>
                <c:pt idx="36845">
                  <c:v>9.4595100000000001E-2</c:v>
                </c:pt>
                <c:pt idx="36846">
                  <c:v>0.14292099999999999</c:v>
                </c:pt>
                <c:pt idx="36847">
                  <c:v>0.25300499999999998</c:v>
                </c:pt>
                <c:pt idx="36848">
                  <c:v>0.37078100000000003</c:v>
                </c:pt>
                <c:pt idx="36849">
                  <c:v>0.36112</c:v>
                </c:pt>
                <c:pt idx="36850">
                  <c:v>0.26570199999999999</c:v>
                </c:pt>
                <c:pt idx="36851">
                  <c:v>0.25212800000000002</c:v>
                </c:pt>
                <c:pt idx="36852">
                  <c:v>0.21993199999999999</c:v>
                </c:pt>
                <c:pt idx="36853">
                  <c:v>0.13694100000000001</c:v>
                </c:pt>
                <c:pt idx="36854">
                  <c:v>8.6229799999999995E-2</c:v>
                </c:pt>
                <c:pt idx="36855">
                  <c:v>7.3632000000000003E-2</c:v>
                </c:pt>
                <c:pt idx="36856">
                  <c:v>8.8746199999999997E-2</c:v>
                </c:pt>
                <c:pt idx="36857">
                  <c:v>0.129859</c:v>
                </c:pt>
                <c:pt idx="36858">
                  <c:v>0.16145999999999999</c:v>
                </c:pt>
                <c:pt idx="36859">
                  <c:v>0.15407699999999999</c:v>
                </c:pt>
                <c:pt idx="36860">
                  <c:v>0.231846</c:v>
                </c:pt>
                <c:pt idx="36861">
                  <c:v>0.19216</c:v>
                </c:pt>
                <c:pt idx="36862">
                  <c:v>0.28835699999999997</c:v>
                </c:pt>
                <c:pt idx="36863">
                  <c:v>0.233239</c:v>
                </c:pt>
                <c:pt idx="36864">
                  <c:v>0.52368499999999996</c:v>
                </c:pt>
                <c:pt idx="36865">
                  <c:v>0.33793000000000001</c:v>
                </c:pt>
                <c:pt idx="36866">
                  <c:v>0.51359900000000003</c:v>
                </c:pt>
                <c:pt idx="36867">
                  <c:v>0.60258100000000003</c:v>
                </c:pt>
                <c:pt idx="36868">
                  <c:v>0.52741099999999996</c:v>
                </c:pt>
                <c:pt idx="36869">
                  <c:v>0.34941299999999997</c:v>
                </c:pt>
                <c:pt idx="36870">
                  <c:v>0.19641</c:v>
                </c:pt>
                <c:pt idx="36871">
                  <c:v>0.11115700000000001</c:v>
                </c:pt>
                <c:pt idx="36872">
                  <c:v>7.4222200000000002E-2</c:v>
                </c:pt>
                <c:pt idx="36873">
                  <c:v>5.8993799999999999E-2</c:v>
                </c:pt>
                <c:pt idx="36874">
                  <c:v>5.4287000000000002E-2</c:v>
                </c:pt>
                <c:pt idx="36875">
                  <c:v>5.9746E-2</c:v>
                </c:pt>
                <c:pt idx="36876">
                  <c:v>7.9245499999999996E-2</c:v>
                </c:pt>
                <c:pt idx="36877">
                  <c:v>0.12436999999999999</c:v>
                </c:pt>
                <c:pt idx="36878">
                  <c:v>0.19109400000000001</c:v>
                </c:pt>
                <c:pt idx="36879">
                  <c:v>0.216391</c:v>
                </c:pt>
                <c:pt idx="36880">
                  <c:v>0.17580999999999999</c:v>
                </c:pt>
                <c:pt idx="36881">
                  <c:v>0.118767</c:v>
                </c:pt>
                <c:pt idx="36882">
                  <c:v>7.7389799999999995E-2</c:v>
                </c:pt>
                <c:pt idx="36883">
                  <c:v>5.5478100000000002E-2</c:v>
                </c:pt>
                <c:pt idx="36884">
                  <c:v>5.3594999999999997E-2</c:v>
                </c:pt>
                <c:pt idx="36885">
                  <c:v>7.4767E-2</c:v>
                </c:pt>
                <c:pt idx="36886">
                  <c:v>9.3757300000000002E-2</c:v>
                </c:pt>
                <c:pt idx="36887">
                  <c:v>9.1997200000000001E-2</c:v>
                </c:pt>
                <c:pt idx="36888">
                  <c:v>7.7827800000000003E-2</c:v>
                </c:pt>
                <c:pt idx="36889">
                  <c:v>6.8521399999999996E-2</c:v>
                </c:pt>
                <c:pt idx="36890">
                  <c:v>4.9481600000000001E-2</c:v>
                </c:pt>
                <c:pt idx="36891">
                  <c:v>3.3930799999999997E-2</c:v>
                </c:pt>
                <c:pt idx="36892">
                  <c:v>4.1792799999999998E-2</c:v>
                </c:pt>
                <c:pt idx="36893">
                  <c:v>6.7768900000000007E-2</c:v>
                </c:pt>
                <c:pt idx="36894">
                  <c:v>9.1276200000000002E-2</c:v>
                </c:pt>
                <c:pt idx="36895">
                  <c:v>0.150643</c:v>
                </c:pt>
                <c:pt idx="36896">
                  <c:v>0.31984699999999999</c:v>
                </c:pt>
                <c:pt idx="36897">
                  <c:v>0.50844599999999995</c:v>
                </c:pt>
                <c:pt idx="36898">
                  <c:v>0.46144800000000002</c:v>
                </c:pt>
                <c:pt idx="36899">
                  <c:v>0.24146000000000001</c:v>
                </c:pt>
                <c:pt idx="36900">
                  <c:v>0.108002</c:v>
                </c:pt>
                <c:pt idx="36901">
                  <c:v>6.5774600000000003E-2</c:v>
                </c:pt>
                <c:pt idx="36902">
                  <c:v>6.1025500000000003E-2</c:v>
                </c:pt>
                <c:pt idx="36903">
                  <c:v>6.2028399999999997E-2</c:v>
                </c:pt>
                <c:pt idx="36904">
                  <c:v>8.3930099999999994E-2</c:v>
                </c:pt>
                <c:pt idx="36905">
                  <c:v>0.11686199999999999</c:v>
                </c:pt>
                <c:pt idx="36906">
                  <c:v>0.144515</c:v>
                </c:pt>
                <c:pt idx="36907">
                  <c:v>0.28145100000000001</c:v>
                </c:pt>
                <c:pt idx="36908">
                  <c:v>0.54266700000000001</c:v>
                </c:pt>
                <c:pt idx="36909">
                  <c:v>0.63254999999999995</c:v>
                </c:pt>
                <c:pt idx="36910">
                  <c:v>0.418157</c:v>
                </c:pt>
                <c:pt idx="36911">
                  <c:v>0.209539</c:v>
                </c:pt>
                <c:pt idx="36912">
                  <c:v>0.113681</c:v>
                </c:pt>
                <c:pt idx="36913">
                  <c:v>9.5958500000000002E-2</c:v>
                </c:pt>
                <c:pt idx="36914">
                  <c:v>9.3581399999999995E-2</c:v>
                </c:pt>
                <c:pt idx="36915">
                  <c:v>8.2143900000000006E-2</c:v>
                </c:pt>
                <c:pt idx="36916">
                  <c:v>8.6009100000000005E-2</c:v>
                </c:pt>
                <c:pt idx="36917">
                  <c:v>9.7209699999999996E-2</c:v>
                </c:pt>
                <c:pt idx="36918">
                  <c:v>0.10360800000000001</c:v>
                </c:pt>
                <c:pt idx="36919">
                  <c:v>8.3809499999999995E-2</c:v>
                </c:pt>
                <c:pt idx="36920">
                  <c:v>6.11154E-2</c:v>
                </c:pt>
                <c:pt idx="36921">
                  <c:v>4.9173799999999997E-2</c:v>
                </c:pt>
                <c:pt idx="36922">
                  <c:v>4.5375899999999997E-2</c:v>
                </c:pt>
                <c:pt idx="36923">
                  <c:v>5.2309799999999997E-2</c:v>
                </c:pt>
                <c:pt idx="36924">
                  <c:v>8.8523000000000004E-2</c:v>
                </c:pt>
                <c:pt idx="36925">
                  <c:v>0.165213</c:v>
                </c:pt>
                <c:pt idx="36926">
                  <c:v>0.26550400000000002</c:v>
                </c:pt>
                <c:pt idx="36927">
                  <c:v>0.28115400000000002</c:v>
                </c:pt>
                <c:pt idx="36928">
                  <c:v>0.21002199999999999</c:v>
                </c:pt>
                <c:pt idx="36929">
                  <c:v>0.16995399999999999</c:v>
                </c:pt>
                <c:pt idx="36930">
                  <c:v>0.18552199999999999</c:v>
                </c:pt>
                <c:pt idx="36931">
                  <c:v>0.23941699999999999</c:v>
                </c:pt>
                <c:pt idx="36932">
                  <c:v>0.31570599999999999</c:v>
                </c:pt>
                <c:pt idx="36933">
                  <c:v>0.38518400000000003</c:v>
                </c:pt>
                <c:pt idx="36934">
                  <c:v>0.39036599999999999</c:v>
                </c:pt>
                <c:pt idx="36935">
                  <c:v>0.30249100000000001</c:v>
                </c:pt>
                <c:pt idx="36936">
                  <c:v>0.33721000000000001</c:v>
                </c:pt>
                <c:pt idx="36937">
                  <c:v>0.50710100000000002</c:v>
                </c:pt>
                <c:pt idx="36938">
                  <c:v>0.57059199999999999</c:v>
                </c:pt>
                <c:pt idx="36939">
                  <c:v>0.421732</c:v>
                </c:pt>
                <c:pt idx="36940">
                  <c:v>0.278673</c:v>
                </c:pt>
                <c:pt idx="36941">
                  <c:v>0.31451600000000002</c:v>
                </c:pt>
                <c:pt idx="36942">
                  <c:v>0.48066700000000001</c:v>
                </c:pt>
                <c:pt idx="36943">
                  <c:v>0.55930000000000002</c:v>
                </c:pt>
                <c:pt idx="36944">
                  <c:v>0.40075300000000003</c:v>
                </c:pt>
                <c:pt idx="36945">
                  <c:v>0.22895599999999999</c:v>
                </c:pt>
                <c:pt idx="36946">
                  <c:v>0.148752</c:v>
                </c:pt>
                <c:pt idx="36947">
                  <c:v>0.121452</c:v>
                </c:pt>
                <c:pt idx="36948">
                  <c:v>0.166352</c:v>
                </c:pt>
                <c:pt idx="36949">
                  <c:v>0.336621</c:v>
                </c:pt>
                <c:pt idx="36950">
                  <c:v>0.47225800000000001</c:v>
                </c:pt>
                <c:pt idx="36951">
                  <c:v>0.39099499999999998</c:v>
                </c:pt>
                <c:pt idx="36952">
                  <c:v>0.23385900000000001</c:v>
                </c:pt>
                <c:pt idx="36953">
                  <c:v>0.147568</c:v>
                </c:pt>
                <c:pt idx="36954">
                  <c:v>0.139682</c:v>
                </c:pt>
                <c:pt idx="36955">
                  <c:v>0.20189499999999999</c:v>
                </c:pt>
                <c:pt idx="36956">
                  <c:v>0.28872999999999999</c:v>
                </c:pt>
                <c:pt idx="36957">
                  <c:v>0.35336000000000001</c:v>
                </c:pt>
                <c:pt idx="36958">
                  <c:v>0.40789300000000001</c:v>
                </c:pt>
                <c:pt idx="36959">
                  <c:v>0.49241600000000002</c:v>
                </c:pt>
                <c:pt idx="36960">
                  <c:v>0.53404300000000005</c:v>
                </c:pt>
                <c:pt idx="36961">
                  <c:v>0.50845200000000002</c:v>
                </c:pt>
                <c:pt idx="36962">
                  <c:v>0.46313100000000001</c:v>
                </c:pt>
                <c:pt idx="36963">
                  <c:v>0.43347599999999997</c:v>
                </c:pt>
                <c:pt idx="36964">
                  <c:v>0.42208699999999999</c:v>
                </c:pt>
                <c:pt idx="36965">
                  <c:v>0.40896100000000002</c:v>
                </c:pt>
                <c:pt idx="36966">
                  <c:v>0.44601200000000002</c:v>
                </c:pt>
                <c:pt idx="36967">
                  <c:v>0.466584</c:v>
                </c:pt>
                <c:pt idx="36968">
                  <c:v>0.38229999999999997</c:v>
                </c:pt>
                <c:pt idx="36969">
                  <c:v>0.23622199999999999</c:v>
                </c:pt>
                <c:pt idx="36970">
                  <c:v>0.15401400000000001</c:v>
                </c:pt>
                <c:pt idx="36971">
                  <c:v>0.11058999999999999</c:v>
                </c:pt>
                <c:pt idx="36972">
                  <c:v>9.4448400000000002E-2</c:v>
                </c:pt>
                <c:pt idx="36973">
                  <c:v>0.110178</c:v>
                </c:pt>
                <c:pt idx="36974">
                  <c:v>0.170685</c:v>
                </c:pt>
                <c:pt idx="36975">
                  <c:v>0.30455199999999999</c:v>
                </c:pt>
                <c:pt idx="36976">
                  <c:v>0.51298299999999997</c:v>
                </c:pt>
                <c:pt idx="36977">
                  <c:v>0.55640699999999998</c:v>
                </c:pt>
                <c:pt idx="36978">
                  <c:v>0.35422999999999999</c:v>
                </c:pt>
                <c:pt idx="36979">
                  <c:v>0.183395</c:v>
                </c:pt>
                <c:pt idx="36980">
                  <c:v>0.103659</c:v>
                </c:pt>
                <c:pt idx="36981">
                  <c:v>6.94665E-2</c:v>
                </c:pt>
                <c:pt idx="36982">
                  <c:v>5.0130800000000003E-2</c:v>
                </c:pt>
                <c:pt idx="36983">
                  <c:v>4.81749E-2</c:v>
                </c:pt>
                <c:pt idx="36984">
                  <c:v>6.8499199999999996E-2</c:v>
                </c:pt>
                <c:pt idx="36985">
                  <c:v>8.1923499999999996E-2</c:v>
                </c:pt>
                <c:pt idx="36986">
                  <c:v>8.5322499999999996E-2</c:v>
                </c:pt>
                <c:pt idx="36987">
                  <c:v>0.131185</c:v>
                </c:pt>
                <c:pt idx="36988">
                  <c:v>0.29396600000000001</c:v>
                </c:pt>
                <c:pt idx="36989">
                  <c:v>0.54196699999999998</c:v>
                </c:pt>
                <c:pt idx="36990">
                  <c:v>0.63635799999999998</c:v>
                </c:pt>
                <c:pt idx="36991">
                  <c:v>0.487072</c:v>
                </c:pt>
                <c:pt idx="36992">
                  <c:v>0.29683799999999999</c:v>
                </c:pt>
                <c:pt idx="36993">
                  <c:v>0.17341699999999999</c:v>
                </c:pt>
                <c:pt idx="36994">
                  <c:v>0.128608</c:v>
                </c:pt>
                <c:pt idx="36995">
                  <c:v>0.10079100000000001</c:v>
                </c:pt>
                <c:pt idx="36996">
                  <c:v>6.79226E-2</c:v>
                </c:pt>
                <c:pt idx="36997">
                  <c:v>5.3278800000000001E-2</c:v>
                </c:pt>
                <c:pt idx="36998">
                  <c:v>5.7060800000000002E-2</c:v>
                </c:pt>
                <c:pt idx="36999">
                  <c:v>7.61328E-2</c:v>
                </c:pt>
                <c:pt idx="37000">
                  <c:v>9.9281400000000006E-2</c:v>
                </c:pt>
                <c:pt idx="37001">
                  <c:v>0.127049</c:v>
                </c:pt>
                <c:pt idx="37002">
                  <c:v>0.189583</c:v>
                </c:pt>
                <c:pt idx="37003">
                  <c:v>0.37859599999999999</c:v>
                </c:pt>
                <c:pt idx="37004">
                  <c:v>0.84241600000000005</c:v>
                </c:pt>
                <c:pt idx="37005">
                  <c:v>1.6124099999999999</c:v>
                </c:pt>
                <c:pt idx="37006">
                  <c:v>2.12663</c:v>
                </c:pt>
                <c:pt idx="37007">
                  <c:v>1.7797700000000001</c:v>
                </c:pt>
                <c:pt idx="37008">
                  <c:v>1.08975</c:v>
                </c:pt>
                <c:pt idx="37009">
                  <c:v>0.81611500000000003</c:v>
                </c:pt>
                <c:pt idx="37010">
                  <c:v>0.92380300000000004</c:v>
                </c:pt>
                <c:pt idx="37011">
                  <c:v>0.89635200000000004</c:v>
                </c:pt>
                <c:pt idx="37012">
                  <c:v>0.55650999999999995</c:v>
                </c:pt>
                <c:pt idx="37013">
                  <c:v>0.289157</c:v>
                </c:pt>
                <c:pt idx="37014">
                  <c:v>0.15379799999999999</c:v>
                </c:pt>
                <c:pt idx="37015">
                  <c:v>0.103926</c:v>
                </c:pt>
                <c:pt idx="37016">
                  <c:v>9.8761000000000002E-2</c:v>
                </c:pt>
                <c:pt idx="37017">
                  <c:v>0.101951</c:v>
                </c:pt>
                <c:pt idx="37018">
                  <c:v>9.7769700000000001E-2</c:v>
                </c:pt>
                <c:pt idx="37019">
                  <c:v>8.7892200000000004E-2</c:v>
                </c:pt>
                <c:pt idx="37020">
                  <c:v>7.8146499999999994E-2</c:v>
                </c:pt>
                <c:pt idx="37021">
                  <c:v>7.1055499999999994E-2</c:v>
                </c:pt>
                <c:pt idx="37022">
                  <c:v>7.4636800000000003E-2</c:v>
                </c:pt>
                <c:pt idx="37023">
                  <c:v>8.7609400000000004E-2</c:v>
                </c:pt>
                <c:pt idx="37024">
                  <c:v>0.10886999999999999</c:v>
                </c:pt>
                <c:pt idx="37025">
                  <c:v>0.118025</c:v>
                </c:pt>
                <c:pt idx="37026">
                  <c:v>0.10948099999999999</c:v>
                </c:pt>
                <c:pt idx="37027">
                  <c:v>0.10777299999999999</c:v>
                </c:pt>
                <c:pt idx="37028">
                  <c:v>0.143789</c:v>
                </c:pt>
                <c:pt idx="37029">
                  <c:v>0.19397700000000001</c:v>
                </c:pt>
                <c:pt idx="37030">
                  <c:v>0.194437</c:v>
                </c:pt>
                <c:pt idx="37031">
                  <c:v>0.14791499999999999</c:v>
                </c:pt>
                <c:pt idx="37032">
                  <c:v>0.12561700000000001</c:v>
                </c:pt>
                <c:pt idx="37033">
                  <c:v>0.118932</c:v>
                </c:pt>
                <c:pt idx="37034">
                  <c:v>9.7434400000000004E-2</c:v>
                </c:pt>
                <c:pt idx="37035">
                  <c:v>6.4341599999999999E-2</c:v>
                </c:pt>
                <c:pt idx="37036">
                  <c:v>5.7906100000000002E-2</c:v>
                </c:pt>
                <c:pt idx="37037">
                  <c:v>8.1028500000000003E-2</c:v>
                </c:pt>
                <c:pt idx="37038">
                  <c:v>0.134879</c:v>
                </c:pt>
                <c:pt idx="37039">
                  <c:v>0.215447</c:v>
                </c:pt>
                <c:pt idx="37040">
                  <c:v>0.28024500000000002</c:v>
                </c:pt>
                <c:pt idx="37041">
                  <c:v>0.32835900000000001</c:v>
                </c:pt>
                <c:pt idx="37042">
                  <c:v>0.37749700000000003</c:v>
                </c:pt>
                <c:pt idx="37043">
                  <c:v>0.35644199999999998</c:v>
                </c:pt>
                <c:pt idx="37044">
                  <c:v>0.32399499999999998</c:v>
                </c:pt>
                <c:pt idx="37045">
                  <c:v>0.29455799999999999</c:v>
                </c:pt>
                <c:pt idx="37046">
                  <c:v>0.23125899999999999</c:v>
                </c:pt>
                <c:pt idx="37047">
                  <c:v>0.162548</c:v>
                </c:pt>
                <c:pt idx="37048">
                  <c:v>0.10553800000000001</c:v>
                </c:pt>
                <c:pt idx="37049">
                  <c:v>7.4009000000000005E-2</c:v>
                </c:pt>
                <c:pt idx="37050">
                  <c:v>8.0959299999999998E-2</c:v>
                </c:pt>
                <c:pt idx="37051">
                  <c:v>0.113084</c:v>
                </c:pt>
                <c:pt idx="37052">
                  <c:v>0.12786500000000001</c:v>
                </c:pt>
                <c:pt idx="37053">
                  <c:v>0.114897</c:v>
                </c:pt>
                <c:pt idx="37054">
                  <c:v>0.10009</c:v>
                </c:pt>
                <c:pt idx="37055">
                  <c:v>0.10927000000000001</c:v>
                </c:pt>
                <c:pt idx="37056">
                  <c:v>0.19759099999999999</c:v>
                </c:pt>
                <c:pt idx="37057">
                  <c:v>0.40696199999999999</c:v>
                </c:pt>
                <c:pt idx="37058">
                  <c:v>0.574797</c:v>
                </c:pt>
                <c:pt idx="37059">
                  <c:v>0.56070699999999996</c:v>
                </c:pt>
                <c:pt idx="37060">
                  <c:v>0.43751200000000001</c:v>
                </c:pt>
                <c:pt idx="37061">
                  <c:v>0.25695299999999999</c:v>
                </c:pt>
                <c:pt idx="37062">
                  <c:v>0.14696500000000001</c:v>
                </c:pt>
                <c:pt idx="37063">
                  <c:v>0.116852</c:v>
                </c:pt>
                <c:pt idx="37064">
                  <c:v>0.136461</c:v>
                </c:pt>
                <c:pt idx="37065">
                  <c:v>0.158779</c:v>
                </c:pt>
                <c:pt idx="37066">
                  <c:v>0.15353900000000001</c:v>
                </c:pt>
                <c:pt idx="37067">
                  <c:v>0.13603299999999999</c:v>
                </c:pt>
                <c:pt idx="37068">
                  <c:v>0.12336999999999999</c:v>
                </c:pt>
                <c:pt idx="37069">
                  <c:v>0.10582999999999999</c:v>
                </c:pt>
                <c:pt idx="37070">
                  <c:v>9.0639899999999995E-2</c:v>
                </c:pt>
                <c:pt idx="37071">
                  <c:v>6.7829600000000004E-2</c:v>
                </c:pt>
                <c:pt idx="37072">
                  <c:v>5.12769E-2</c:v>
                </c:pt>
                <c:pt idx="37073">
                  <c:v>4.2446299999999999E-2</c:v>
                </c:pt>
                <c:pt idx="37074">
                  <c:v>4.2028900000000001E-2</c:v>
                </c:pt>
                <c:pt idx="37075">
                  <c:v>5.5957100000000003E-2</c:v>
                </c:pt>
                <c:pt idx="37076">
                  <c:v>6.8651500000000004E-2</c:v>
                </c:pt>
                <c:pt idx="37077">
                  <c:v>6.81813E-2</c:v>
                </c:pt>
                <c:pt idx="37078">
                  <c:v>6.7159499999999997E-2</c:v>
                </c:pt>
                <c:pt idx="37079">
                  <c:v>7.5324299999999997E-2</c:v>
                </c:pt>
                <c:pt idx="37080">
                  <c:v>9.9655800000000003E-2</c:v>
                </c:pt>
                <c:pt idx="37081">
                  <c:v>0.186501</c:v>
                </c:pt>
                <c:pt idx="37082">
                  <c:v>0.39415899999999998</c:v>
                </c:pt>
                <c:pt idx="37083">
                  <c:v>0.57292500000000002</c:v>
                </c:pt>
                <c:pt idx="37084">
                  <c:v>0.50578400000000001</c:v>
                </c:pt>
                <c:pt idx="37085">
                  <c:v>0.31981399999999999</c:v>
                </c:pt>
                <c:pt idx="37086">
                  <c:v>0.19285099999999999</c:v>
                </c:pt>
                <c:pt idx="37087">
                  <c:v>0.12582099999999999</c:v>
                </c:pt>
                <c:pt idx="37088">
                  <c:v>9.6179100000000003E-2</c:v>
                </c:pt>
                <c:pt idx="37089">
                  <c:v>8.1050300000000006E-2</c:v>
                </c:pt>
                <c:pt idx="37090">
                  <c:v>6.6409499999999996E-2</c:v>
                </c:pt>
                <c:pt idx="37091">
                  <c:v>6.4699900000000005E-2</c:v>
                </c:pt>
                <c:pt idx="37092">
                  <c:v>8.3177699999999993E-2</c:v>
                </c:pt>
                <c:pt idx="37093">
                  <c:v>0.15163199999999999</c:v>
                </c:pt>
                <c:pt idx="37094">
                  <c:v>0.27078999999999998</c:v>
                </c:pt>
                <c:pt idx="37095">
                  <c:v>0.33098699999999998</c:v>
                </c:pt>
                <c:pt idx="37096">
                  <c:v>0.267847</c:v>
                </c:pt>
                <c:pt idx="37097">
                  <c:v>0.18550800000000001</c:v>
                </c:pt>
                <c:pt idx="37098">
                  <c:v>0.133463</c:v>
                </c:pt>
                <c:pt idx="37099">
                  <c:v>0.116838</c:v>
                </c:pt>
                <c:pt idx="37100">
                  <c:v>0.11246299999999999</c:v>
                </c:pt>
                <c:pt idx="37101">
                  <c:v>0.10236099999999999</c:v>
                </c:pt>
                <c:pt idx="37102">
                  <c:v>8.0507200000000001E-2</c:v>
                </c:pt>
                <c:pt idx="37103">
                  <c:v>5.9867999999999998E-2</c:v>
                </c:pt>
                <c:pt idx="37104">
                  <c:v>4.7007699999999999E-2</c:v>
                </c:pt>
                <c:pt idx="37105">
                  <c:v>4.4070900000000003E-2</c:v>
                </c:pt>
                <c:pt idx="37106">
                  <c:v>4.5215100000000001E-2</c:v>
                </c:pt>
                <c:pt idx="37107">
                  <c:v>4.58444E-2</c:v>
                </c:pt>
                <c:pt idx="37108">
                  <c:v>4.60753E-2</c:v>
                </c:pt>
                <c:pt idx="37109">
                  <c:v>5.6572499999999998E-2</c:v>
                </c:pt>
                <c:pt idx="37110">
                  <c:v>8.2366800000000004E-2</c:v>
                </c:pt>
                <c:pt idx="37111">
                  <c:v>0.14661199999999999</c:v>
                </c:pt>
                <c:pt idx="37112">
                  <c:v>0.21396000000000001</c:v>
                </c:pt>
                <c:pt idx="37113">
                  <c:v>0.20794299999999999</c:v>
                </c:pt>
                <c:pt idx="37114">
                  <c:v>0.148062</c:v>
                </c:pt>
                <c:pt idx="37115">
                  <c:v>9.7007300000000005E-2</c:v>
                </c:pt>
                <c:pt idx="37116">
                  <c:v>8.3713300000000004E-2</c:v>
                </c:pt>
                <c:pt idx="37117">
                  <c:v>9.6226500000000006E-2</c:v>
                </c:pt>
                <c:pt idx="37118">
                  <c:v>0.104882</c:v>
                </c:pt>
                <c:pt idx="37119">
                  <c:v>9.3831399999999995E-2</c:v>
                </c:pt>
                <c:pt idx="37120">
                  <c:v>8.6240700000000003E-2</c:v>
                </c:pt>
                <c:pt idx="37121">
                  <c:v>7.5959899999999997E-2</c:v>
                </c:pt>
                <c:pt idx="37122">
                  <c:v>5.9147199999999997E-2</c:v>
                </c:pt>
                <c:pt idx="37123">
                  <c:v>5.3977799999999999E-2</c:v>
                </c:pt>
                <c:pt idx="37124">
                  <c:v>4.7167899999999999E-2</c:v>
                </c:pt>
                <c:pt idx="37125">
                  <c:v>4.0895899999999999E-2</c:v>
                </c:pt>
                <c:pt idx="37126">
                  <c:v>4.0314799999999998E-2</c:v>
                </c:pt>
                <c:pt idx="37127">
                  <c:v>4.1753999999999999E-2</c:v>
                </c:pt>
                <c:pt idx="37128">
                  <c:v>3.8914200000000003E-2</c:v>
                </c:pt>
                <c:pt idx="37129">
                  <c:v>4.02869E-2</c:v>
                </c:pt>
                <c:pt idx="37130">
                  <c:v>4.57177E-2</c:v>
                </c:pt>
                <c:pt idx="37131">
                  <c:v>5.7277099999999997E-2</c:v>
                </c:pt>
                <c:pt idx="37132">
                  <c:v>8.0292100000000005E-2</c:v>
                </c:pt>
                <c:pt idx="37133">
                  <c:v>8.2196099999999994E-2</c:v>
                </c:pt>
                <c:pt idx="37134">
                  <c:v>6.6909200000000002E-2</c:v>
                </c:pt>
                <c:pt idx="37135">
                  <c:v>6.2245399999999999E-2</c:v>
                </c:pt>
                <c:pt idx="37136">
                  <c:v>5.8985099999999999E-2</c:v>
                </c:pt>
                <c:pt idx="37137">
                  <c:v>5.51817E-2</c:v>
                </c:pt>
                <c:pt idx="37138">
                  <c:v>5.8169400000000003E-2</c:v>
                </c:pt>
                <c:pt idx="37139">
                  <c:v>6.6739199999999999E-2</c:v>
                </c:pt>
                <c:pt idx="37140">
                  <c:v>9.1696600000000003E-2</c:v>
                </c:pt>
                <c:pt idx="37141">
                  <c:v>0.16054199999999999</c:v>
                </c:pt>
                <c:pt idx="37142">
                  <c:v>0.26498899999999997</c:v>
                </c:pt>
                <c:pt idx="37143">
                  <c:v>0.326733</c:v>
                </c:pt>
                <c:pt idx="37144">
                  <c:v>0.30179099999999998</c:v>
                </c:pt>
                <c:pt idx="37145">
                  <c:v>0.22223000000000001</c:v>
                </c:pt>
                <c:pt idx="37146">
                  <c:v>0.15141199999999999</c:v>
                </c:pt>
                <c:pt idx="37147">
                  <c:v>0.108127</c:v>
                </c:pt>
                <c:pt idx="37148">
                  <c:v>7.9686199999999999E-2</c:v>
                </c:pt>
                <c:pt idx="37149">
                  <c:v>5.9305400000000001E-2</c:v>
                </c:pt>
                <c:pt idx="37150">
                  <c:v>5.1062499999999997E-2</c:v>
                </c:pt>
                <c:pt idx="37151">
                  <c:v>5.7699E-2</c:v>
                </c:pt>
                <c:pt idx="37152">
                  <c:v>7.1340200000000006E-2</c:v>
                </c:pt>
                <c:pt idx="37153">
                  <c:v>8.3485900000000002E-2</c:v>
                </c:pt>
                <c:pt idx="37154">
                  <c:v>7.5628100000000004E-2</c:v>
                </c:pt>
                <c:pt idx="37155">
                  <c:v>5.8272699999999997E-2</c:v>
                </c:pt>
                <c:pt idx="37156">
                  <c:v>6.2794699999999995E-2</c:v>
                </c:pt>
                <c:pt idx="37157">
                  <c:v>9.18466E-2</c:v>
                </c:pt>
                <c:pt idx="37158">
                  <c:v>0.106751</c:v>
                </c:pt>
                <c:pt idx="37159">
                  <c:v>8.5572499999999996E-2</c:v>
                </c:pt>
                <c:pt idx="37160">
                  <c:v>6.3663600000000001E-2</c:v>
                </c:pt>
                <c:pt idx="37161">
                  <c:v>5.3624900000000003E-2</c:v>
                </c:pt>
                <c:pt idx="37162">
                  <c:v>5.5081100000000001E-2</c:v>
                </c:pt>
                <c:pt idx="37163">
                  <c:v>4.9348599999999999E-2</c:v>
                </c:pt>
                <c:pt idx="37164">
                  <c:v>4.2300900000000002E-2</c:v>
                </c:pt>
                <c:pt idx="37165">
                  <c:v>3.9190599999999999E-2</c:v>
                </c:pt>
                <c:pt idx="37166">
                  <c:v>3.8727999999999999E-2</c:v>
                </c:pt>
                <c:pt idx="37167">
                  <c:v>4.2947100000000002E-2</c:v>
                </c:pt>
                <c:pt idx="37168">
                  <c:v>4.5374499999999998E-2</c:v>
                </c:pt>
                <c:pt idx="37169">
                  <c:v>5.2150700000000001E-2</c:v>
                </c:pt>
                <c:pt idx="37170">
                  <c:v>7.1856799999999998E-2</c:v>
                </c:pt>
                <c:pt idx="37171">
                  <c:v>0.117283</c:v>
                </c:pt>
                <c:pt idx="37172">
                  <c:v>0.23700399999999999</c:v>
                </c:pt>
                <c:pt idx="37173">
                  <c:v>0.403171</c:v>
                </c:pt>
                <c:pt idx="37174">
                  <c:v>0.43539499999999998</c:v>
                </c:pt>
                <c:pt idx="37175">
                  <c:v>0.324071</c:v>
                </c:pt>
                <c:pt idx="37176">
                  <c:v>0.33374500000000001</c:v>
                </c:pt>
                <c:pt idx="37177">
                  <c:v>0.54565300000000005</c:v>
                </c:pt>
                <c:pt idx="37178">
                  <c:v>0.76473000000000002</c:v>
                </c:pt>
                <c:pt idx="37179">
                  <c:v>0.72776799999999997</c:v>
                </c:pt>
                <c:pt idx="37180">
                  <c:v>0.51690899999999995</c:v>
                </c:pt>
                <c:pt idx="37181">
                  <c:v>0.28964499999999999</c:v>
                </c:pt>
                <c:pt idx="37182">
                  <c:v>0.165746</c:v>
                </c:pt>
                <c:pt idx="37183">
                  <c:v>0.128471</c:v>
                </c:pt>
                <c:pt idx="37184">
                  <c:v>0.14127000000000001</c:v>
                </c:pt>
                <c:pt idx="37185">
                  <c:v>0.201104</c:v>
                </c:pt>
                <c:pt idx="37186">
                  <c:v>0.29500599999999999</c:v>
                </c:pt>
                <c:pt idx="37187">
                  <c:v>0.337982</c:v>
                </c:pt>
                <c:pt idx="37188">
                  <c:v>0.26857199999999998</c:v>
                </c:pt>
                <c:pt idx="37189">
                  <c:v>0.16820099999999999</c:v>
                </c:pt>
                <c:pt idx="37190">
                  <c:v>0.124434</c:v>
                </c:pt>
                <c:pt idx="37191">
                  <c:v>0.132101</c:v>
                </c:pt>
                <c:pt idx="37192">
                  <c:v>0.16805899999999999</c:v>
                </c:pt>
                <c:pt idx="37193">
                  <c:v>0.214726</c:v>
                </c:pt>
                <c:pt idx="37194">
                  <c:v>0.246916</c:v>
                </c:pt>
                <c:pt idx="37195">
                  <c:v>0.19917299999999999</c:v>
                </c:pt>
                <c:pt idx="37196">
                  <c:v>0.13044600000000001</c:v>
                </c:pt>
                <c:pt idx="37197">
                  <c:v>0.103088</c:v>
                </c:pt>
                <c:pt idx="37198">
                  <c:v>0.10927099999999999</c:v>
                </c:pt>
                <c:pt idx="37199">
                  <c:v>0.141767</c:v>
                </c:pt>
                <c:pt idx="37200">
                  <c:v>0.18141699999999999</c:v>
                </c:pt>
                <c:pt idx="37201">
                  <c:v>0.20059299999999999</c:v>
                </c:pt>
                <c:pt idx="37202">
                  <c:v>0.183835</c:v>
                </c:pt>
                <c:pt idx="37203">
                  <c:v>0.18914700000000001</c:v>
                </c:pt>
                <c:pt idx="37204">
                  <c:v>0.27907100000000001</c:v>
                </c:pt>
                <c:pt idx="37205">
                  <c:v>0.36904100000000001</c:v>
                </c:pt>
                <c:pt idx="37206">
                  <c:v>0.32642500000000002</c:v>
                </c:pt>
                <c:pt idx="37207">
                  <c:v>0.22040100000000001</c:v>
                </c:pt>
                <c:pt idx="37208">
                  <c:v>0.139207</c:v>
                </c:pt>
                <c:pt idx="37209">
                  <c:v>9.78768E-2</c:v>
                </c:pt>
                <c:pt idx="37210">
                  <c:v>8.5336300000000004E-2</c:v>
                </c:pt>
                <c:pt idx="37211">
                  <c:v>7.5860499999999997E-2</c:v>
                </c:pt>
                <c:pt idx="37212">
                  <c:v>5.8546000000000001E-2</c:v>
                </c:pt>
                <c:pt idx="37213">
                  <c:v>4.4802500000000002E-2</c:v>
                </c:pt>
                <c:pt idx="37214">
                  <c:v>4.2536999999999998E-2</c:v>
                </c:pt>
                <c:pt idx="37215">
                  <c:v>5.1708499999999998E-2</c:v>
                </c:pt>
                <c:pt idx="37216">
                  <c:v>6.0703500000000001E-2</c:v>
                </c:pt>
                <c:pt idx="37217">
                  <c:v>6.7332500000000003E-2</c:v>
                </c:pt>
                <c:pt idx="37218">
                  <c:v>8.5117499999999999E-2</c:v>
                </c:pt>
                <c:pt idx="37219">
                  <c:v>0.113612</c:v>
                </c:pt>
                <c:pt idx="37220">
                  <c:v>0.16259799999999999</c:v>
                </c:pt>
                <c:pt idx="37221">
                  <c:v>0.240707</c:v>
                </c:pt>
                <c:pt idx="37222">
                  <c:v>0.30107099999999998</c:v>
                </c:pt>
                <c:pt idx="37223">
                  <c:v>0.262739</c:v>
                </c:pt>
                <c:pt idx="37224">
                  <c:v>0.199437</c:v>
                </c:pt>
                <c:pt idx="37225">
                  <c:v>0.17954000000000001</c:v>
                </c:pt>
                <c:pt idx="37226">
                  <c:v>0.160247</c:v>
                </c:pt>
                <c:pt idx="37227">
                  <c:v>0.124572</c:v>
                </c:pt>
                <c:pt idx="37228">
                  <c:v>0.106057</c:v>
                </c:pt>
                <c:pt idx="37229">
                  <c:v>0.121257</c:v>
                </c:pt>
                <c:pt idx="37230">
                  <c:v>0.157307</c:v>
                </c:pt>
                <c:pt idx="37231">
                  <c:v>0.19114200000000001</c:v>
                </c:pt>
                <c:pt idx="37232">
                  <c:v>0.21803500000000001</c:v>
                </c:pt>
                <c:pt idx="37233">
                  <c:v>0.23902200000000001</c:v>
                </c:pt>
                <c:pt idx="37234">
                  <c:v>0.24493000000000001</c:v>
                </c:pt>
                <c:pt idx="37235">
                  <c:v>0.31946200000000002</c:v>
                </c:pt>
                <c:pt idx="37236">
                  <c:v>0.420875</c:v>
                </c:pt>
                <c:pt idx="37237">
                  <c:v>0.44607000000000002</c:v>
                </c:pt>
                <c:pt idx="37238">
                  <c:v>0.37706299999999998</c:v>
                </c:pt>
                <c:pt idx="37239">
                  <c:v>0.237736</c:v>
                </c:pt>
                <c:pt idx="37240">
                  <c:v>0.15155399999999999</c:v>
                </c:pt>
                <c:pt idx="37241">
                  <c:v>0.112943</c:v>
                </c:pt>
                <c:pt idx="37242">
                  <c:v>0.116216</c:v>
                </c:pt>
                <c:pt idx="37243">
                  <c:v>0.162548</c:v>
                </c:pt>
                <c:pt idx="37244">
                  <c:v>0.18206</c:v>
                </c:pt>
                <c:pt idx="37245">
                  <c:v>0.14340600000000001</c:v>
                </c:pt>
                <c:pt idx="37246">
                  <c:v>0.114249</c:v>
                </c:pt>
                <c:pt idx="37247">
                  <c:v>9.7808500000000007E-2</c:v>
                </c:pt>
                <c:pt idx="37248">
                  <c:v>8.2071699999999997E-2</c:v>
                </c:pt>
                <c:pt idx="37249">
                  <c:v>7.0632E-2</c:v>
                </c:pt>
                <c:pt idx="37250">
                  <c:v>8.1018000000000007E-2</c:v>
                </c:pt>
                <c:pt idx="37251">
                  <c:v>0.10956299999999999</c:v>
                </c:pt>
                <c:pt idx="37252">
                  <c:v>0.15243399999999999</c:v>
                </c:pt>
                <c:pt idx="37253">
                  <c:v>0.172706</c:v>
                </c:pt>
                <c:pt idx="37254">
                  <c:v>0.154946</c:v>
                </c:pt>
                <c:pt idx="37255">
                  <c:v>0.150088</c:v>
                </c:pt>
                <c:pt idx="37256">
                  <c:v>0.16816700000000001</c:v>
                </c:pt>
                <c:pt idx="37257">
                  <c:v>0.16497500000000001</c:v>
                </c:pt>
                <c:pt idx="37258">
                  <c:v>0.12729099999999999</c:v>
                </c:pt>
                <c:pt idx="37259">
                  <c:v>0.111766</c:v>
                </c:pt>
                <c:pt idx="37260">
                  <c:v>0.10498499999999999</c:v>
                </c:pt>
                <c:pt idx="37261">
                  <c:v>8.6444199999999999E-2</c:v>
                </c:pt>
                <c:pt idx="37262">
                  <c:v>7.4937000000000004E-2</c:v>
                </c:pt>
                <c:pt idx="37263">
                  <c:v>8.2550799999999994E-2</c:v>
                </c:pt>
                <c:pt idx="37264">
                  <c:v>0.14136799999999999</c:v>
                </c:pt>
                <c:pt idx="37265">
                  <c:v>0.26739400000000002</c:v>
                </c:pt>
                <c:pt idx="37266">
                  <c:v>0.37380200000000002</c:v>
                </c:pt>
                <c:pt idx="37267">
                  <c:v>0.36710599999999999</c:v>
                </c:pt>
                <c:pt idx="37268">
                  <c:v>0.27813399999999999</c:v>
                </c:pt>
                <c:pt idx="37269">
                  <c:v>0.17697399999999999</c:v>
                </c:pt>
                <c:pt idx="37270">
                  <c:v>0.124638</c:v>
                </c:pt>
                <c:pt idx="37271">
                  <c:v>0.129799</c:v>
                </c:pt>
                <c:pt idx="37272">
                  <c:v>0.172981</c:v>
                </c:pt>
                <c:pt idx="37273">
                  <c:v>0.19925699999999999</c:v>
                </c:pt>
                <c:pt idx="37274">
                  <c:v>0.17491799999999999</c:v>
                </c:pt>
                <c:pt idx="37275">
                  <c:v>0.12570999999999999</c:v>
                </c:pt>
                <c:pt idx="37276">
                  <c:v>9.2656000000000002E-2</c:v>
                </c:pt>
                <c:pt idx="37277">
                  <c:v>8.5102999999999998E-2</c:v>
                </c:pt>
                <c:pt idx="37278">
                  <c:v>8.6617299999999994E-2</c:v>
                </c:pt>
                <c:pt idx="37279">
                  <c:v>0.105254</c:v>
                </c:pt>
                <c:pt idx="37280">
                  <c:v>0.131304</c:v>
                </c:pt>
                <c:pt idx="37281">
                  <c:v>0.131439</c:v>
                </c:pt>
                <c:pt idx="37282">
                  <c:v>0.118725</c:v>
                </c:pt>
                <c:pt idx="37283">
                  <c:v>0.119587</c:v>
                </c:pt>
                <c:pt idx="37284">
                  <c:v>0.13349900000000001</c:v>
                </c:pt>
                <c:pt idx="37285">
                  <c:v>0.16506699999999999</c:v>
                </c:pt>
                <c:pt idx="37286">
                  <c:v>0.209429</c:v>
                </c:pt>
                <c:pt idx="37287">
                  <c:v>0.218997</c:v>
                </c:pt>
                <c:pt idx="37288">
                  <c:v>0.21257599999999999</c:v>
                </c:pt>
                <c:pt idx="37289">
                  <c:v>0.23275899999999999</c:v>
                </c:pt>
                <c:pt idx="37290">
                  <c:v>0.206319</c:v>
                </c:pt>
                <c:pt idx="37291">
                  <c:v>0.142954</c:v>
                </c:pt>
                <c:pt idx="37292">
                  <c:v>0.11752700000000001</c:v>
                </c:pt>
                <c:pt idx="37293">
                  <c:v>0.112043</c:v>
                </c:pt>
                <c:pt idx="37294">
                  <c:v>0.10722</c:v>
                </c:pt>
                <c:pt idx="37295">
                  <c:v>0.105158</c:v>
                </c:pt>
                <c:pt idx="37296">
                  <c:v>9.6808900000000003E-2</c:v>
                </c:pt>
                <c:pt idx="37297">
                  <c:v>7.71096E-2</c:v>
                </c:pt>
                <c:pt idx="37298">
                  <c:v>6.1105100000000002E-2</c:v>
                </c:pt>
                <c:pt idx="37299">
                  <c:v>6.34213E-2</c:v>
                </c:pt>
                <c:pt idx="37300">
                  <c:v>7.2664199999999998E-2</c:v>
                </c:pt>
                <c:pt idx="37301">
                  <c:v>7.8955499999999998E-2</c:v>
                </c:pt>
                <c:pt idx="37302">
                  <c:v>8.5916099999999995E-2</c:v>
                </c:pt>
                <c:pt idx="37303">
                  <c:v>9.1197100000000003E-2</c:v>
                </c:pt>
                <c:pt idx="37304">
                  <c:v>9.5328999999999997E-2</c:v>
                </c:pt>
                <c:pt idx="37305">
                  <c:v>0.111204</c:v>
                </c:pt>
                <c:pt idx="37306">
                  <c:v>0.15545100000000001</c:v>
                </c:pt>
                <c:pt idx="37307">
                  <c:v>0.23647699999999999</c:v>
                </c:pt>
                <c:pt idx="37308">
                  <c:v>0.32992199999999999</c:v>
                </c:pt>
                <c:pt idx="37309">
                  <c:v>0.39577499999999999</c:v>
                </c:pt>
                <c:pt idx="37310">
                  <c:v>0.35414899999999999</c:v>
                </c:pt>
                <c:pt idx="37311">
                  <c:v>0.23755299999999999</c:v>
                </c:pt>
                <c:pt idx="37312">
                  <c:v>0.17775099999999999</c:v>
                </c:pt>
                <c:pt idx="37313">
                  <c:v>0.194186</c:v>
                </c:pt>
                <c:pt idx="37314">
                  <c:v>0.25579000000000002</c:v>
                </c:pt>
                <c:pt idx="37315">
                  <c:v>0.39935500000000002</c:v>
                </c:pt>
                <c:pt idx="37316">
                  <c:v>0.82889999999999997</c:v>
                </c:pt>
                <c:pt idx="37317">
                  <c:v>1.6672800000000001</c:v>
                </c:pt>
                <c:pt idx="37318">
                  <c:v>2.4952000000000001</c:v>
                </c:pt>
                <c:pt idx="37319">
                  <c:v>2.6538599999999999</c:v>
                </c:pt>
                <c:pt idx="37320">
                  <c:v>2.1401300000000001</c:v>
                </c:pt>
                <c:pt idx="37321">
                  <c:v>1.4368799999999999</c:v>
                </c:pt>
                <c:pt idx="37322">
                  <c:v>0.88639100000000004</c:v>
                </c:pt>
                <c:pt idx="37323">
                  <c:v>0.47459699999999999</c:v>
                </c:pt>
                <c:pt idx="37324">
                  <c:v>0.26264500000000002</c:v>
                </c:pt>
                <c:pt idx="37325">
                  <c:v>0.17927999999999999</c:v>
                </c:pt>
                <c:pt idx="37326">
                  <c:v>0.16277</c:v>
                </c:pt>
                <c:pt idx="37327">
                  <c:v>0.16801199999999999</c:v>
                </c:pt>
                <c:pt idx="37328">
                  <c:v>0.16566400000000001</c:v>
                </c:pt>
                <c:pt idx="37329">
                  <c:v>0.14618900000000001</c:v>
                </c:pt>
                <c:pt idx="37330">
                  <c:v>0.12163400000000001</c:v>
                </c:pt>
                <c:pt idx="37331">
                  <c:v>0.12654299999999999</c:v>
                </c:pt>
                <c:pt idx="37332">
                  <c:v>0.14851400000000001</c:v>
                </c:pt>
                <c:pt idx="37333">
                  <c:v>0.141092</c:v>
                </c:pt>
                <c:pt idx="37334">
                  <c:v>0.11773400000000001</c:v>
                </c:pt>
                <c:pt idx="37335">
                  <c:v>9.9341799999999994E-2</c:v>
                </c:pt>
                <c:pt idx="37336">
                  <c:v>0.121306</c:v>
                </c:pt>
                <c:pt idx="37337">
                  <c:v>0.15882199999999999</c:v>
                </c:pt>
                <c:pt idx="37338">
                  <c:v>0.16106599999999999</c:v>
                </c:pt>
                <c:pt idx="37339">
                  <c:v>0.118376</c:v>
                </c:pt>
                <c:pt idx="37340">
                  <c:v>8.52826E-2</c:v>
                </c:pt>
                <c:pt idx="37341">
                  <c:v>8.35447E-2</c:v>
                </c:pt>
                <c:pt idx="37342">
                  <c:v>0.110582</c:v>
                </c:pt>
                <c:pt idx="37343">
                  <c:v>0.154562</c:v>
                </c:pt>
                <c:pt idx="37344">
                  <c:v>0.17447199999999999</c:v>
                </c:pt>
                <c:pt idx="37345">
                  <c:v>0.145792</c:v>
                </c:pt>
                <c:pt idx="37346">
                  <c:v>0.102075</c:v>
                </c:pt>
                <c:pt idx="37347">
                  <c:v>9.0412099999999995E-2</c:v>
                </c:pt>
                <c:pt idx="37348">
                  <c:v>0.115714</c:v>
                </c:pt>
                <c:pt idx="37349">
                  <c:v>0.177123</c:v>
                </c:pt>
                <c:pt idx="37350">
                  <c:v>0.26066299999999998</c:v>
                </c:pt>
                <c:pt idx="37351">
                  <c:v>0.34285100000000002</c:v>
                </c:pt>
                <c:pt idx="37352">
                  <c:v>0.39049</c:v>
                </c:pt>
                <c:pt idx="37353">
                  <c:v>0.356568</c:v>
                </c:pt>
                <c:pt idx="37354">
                  <c:v>0.23901700000000001</c:v>
                </c:pt>
                <c:pt idx="37355">
                  <c:v>0.16539200000000001</c:v>
                </c:pt>
                <c:pt idx="37356">
                  <c:v>0.15980900000000001</c:v>
                </c:pt>
                <c:pt idx="37357">
                  <c:v>0.188635</c:v>
                </c:pt>
                <c:pt idx="37358">
                  <c:v>0.21376000000000001</c:v>
                </c:pt>
                <c:pt idx="37359">
                  <c:v>0.22614200000000001</c:v>
                </c:pt>
                <c:pt idx="37360">
                  <c:v>0.33161200000000002</c:v>
                </c:pt>
                <c:pt idx="37361">
                  <c:v>0.52394799999999997</c:v>
                </c:pt>
                <c:pt idx="37362">
                  <c:v>0.58973399999999998</c:v>
                </c:pt>
                <c:pt idx="37363">
                  <c:v>0.46594000000000002</c:v>
                </c:pt>
                <c:pt idx="37364">
                  <c:v>0.34106399999999998</c:v>
                </c:pt>
                <c:pt idx="37365">
                  <c:v>0.27071400000000001</c:v>
                </c:pt>
                <c:pt idx="37366">
                  <c:v>0.207737</c:v>
                </c:pt>
                <c:pt idx="37367">
                  <c:v>0.15175900000000001</c:v>
                </c:pt>
                <c:pt idx="37368">
                  <c:v>0.118927</c:v>
                </c:pt>
                <c:pt idx="37369">
                  <c:v>0.10125000000000001</c:v>
                </c:pt>
                <c:pt idx="37370">
                  <c:v>8.3594100000000005E-2</c:v>
                </c:pt>
                <c:pt idx="37371">
                  <c:v>7.3686699999999994E-2</c:v>
                </c:pt>
                <c:pt idx="37372">
                  <c:v>8.1826099999999999E-2</c:v>
                </c:pt>
                <c:pt idx="37373">
                  <c:v>8.1883300000000006E-2</c:v>
                </c:pt>
                <c:pt idx="37374">
                  <c:v>6.4086199999999996E-2</c:v>
                </c:pt>
                <c:pt idx="37375">
                  <c:v>6.4531500000000006E-2</c:v>
                </c:pt>
                <c:pt idx="37376">
                  <c:v>0.11365599999999999</c:v>
                </c:pt>
                <c:pt idx="37377">
                  <c:v>0.18643799999999999</c:v>
                </c:pt>
                <c:pt idx="37378">
                  <c:v>0.215054</c:v>
                </c:pt>
                <c:pt idx="37379">
                  <c:v>0.171795</c:v>
                </c:pt>
                <c:pt idx="37380">
                  <c:v>0.123802</c:v>
                </c:pt>
                <c:pt idx="37381">
                  <c:v>0.11268599999999999</c:v>
                </c:pt>
                <c:pt idx="37382">
                  <c:v>0.124985</c:v>
                </c:pt>
                <c:pt idx="37383">
                  <c:v>0.15815199999999999</c:v>
                </c:pt>
                <c:pt idx="37384">
                  <c:v>0.22614000000000001</c:v>
                </c:pt>
                <c:pt idx="37385">
                  <c:v>0.26699800000000001</c:v>
                </c:pt>
                <c:pt idx="37386">
                  <c:v>0.21551999999999999</c:v>
                </c:pt>
                <c:pt idx="37387">
                  <c:v>0.134904</c:v>
                </c:pt>
                <c:pt idx="37388">
                  <c:v>9.4484799999999994E-2</c:v>
                </c:pt>
                <c:pt idx="37389">
                  <c:v>0.111565</c:v>
                </c:pt>
                <c:pt idx="37390">
                  <c:v>0.160608</c:v>
                </c:pt>
                <c:pt idx="37391">
                  <c:v>0.211642</c:v>
                </c:pt>
                <c:pt idx="37392">
                  <c:v>0.25312200000000001</c:v>
                </c:pt>
                <c:pt idx="37393">
                  <c:v>0.23213800000000001</c:v>
                </c:pt>
                <c:pt idx="37394">
                  <c:v>0.16059499999999999</c:v>
                </c:pt>
                <c:pt idx="37395">
                  <c:v>0.14565800000000001</c:v>
                </c:pt>
                <c:pt idx="37396">
                  <c:v>0.17186499999999999</c:v>
                </c:pt>
                <c:pt idx="37397">
                  <c:v>0.179981</c:v>
                </c:pt>
                <c:pt idx="37398">
                  <c:v>0.164023</c:v>
                </c:pt>
                <c:pt idx="37399">
                  <c:v>0.15634500000000001</c:v>
                </c:pt>
                <c:pt idx="37400">
                  <c:v>0.13358200000000001</c:v>
                </c:pt>
                <c:pt idx="37401">
                  <c:v>9.5169900000000002E-2</c:v>
                </c:pt>
                <c:pt idx="37402">
                  <c:v>7.1148699999999995E-2</c:v>
                </c:pt>
                <c:pt idx="37403">
                  <c:v>6.5960299999999999E-2</c:v>
                </c:pt>
                <c:pt idx="37404">
                  <c:v>6.8851099999999998E-2</c:v>
                </c:pt>
                <c:pt idx="37405">
                  <c:v>8.01563E-2</c:v>
                </c:pt>
                <c:pt idx="37406">
                  <c:v>0.117794</c:v>
                </c:pt>
                <c:pt idx="37407">
                  <c:v>0.17818200000000001</c:v>
                </c:pt>
                <c:pt idx="37408">
                  <c:v>0.19950300000000001</c:v>
                </c:pt>
                <c:pt idx="37409">
                  <c:v>0.17366999999999999</c:v>
                </c:pt>
                <c:pt idx="37410">
                  <c:v>0.20073299999999999</c:v>
                </c:pt>
                <c:pt idx="37411">
                  <c:v>0.33223200000000003</c:v>
                </c:pt>
                <c:pt idx="37412">
                  <c:v>0.50111099999999997</c:v>
                </c:pt>
                <c:pt idx="37413">
                  <c:v>0.52557200000000004</c:v>
                </c:pt>
                <c:pt idx="37414">
                  <c:v>0.41692400000000002</c:v>
                </c:pt>
                <c:pt idx="37415">
                  <c:v>0.30863800000000002</c:v>
                </c:pt>
                <c:pt idx="37416">
                  <c:v>0.25078699999999998</c:v>
                </c:pt>
                <c:pt idx="37417">
                  <c:v>0.18629000000000001</c:v>
                </c:pt>
                <c:pt idx="37418">
                  <c:v>0.15454599999999999</c:v>
                </c:pt>
                <c:pt idx="37419">
                  <c:v>0.151778</c:v>
                </c:pt>
                <c:pt idx="37420">
                  <c:v>0.16788400000000001</c:v>
                </c:pt>
                <c:pt idx="37421">
                  <c:v>0.17327300000000001</c:v>
                </c:pt>
                <c:pt idx="37422">
                  <c:v>0.144316</c:v>
                </c:pt>
                <c:pt idx="37423">
                  <c:v>0.13433999999999999</c:v>
                </c:pt>
                <c:pt idx="37424">
                  <c:v>0.12839200000000001</c:v>
                </c:pt>
                <c:pt idx="37425">
                  <c:v>9.6270099999999997E-2</c:v>
                </c:pt>
                <c:pt idx="37426">
                  <c:v>7.5932299999999994E-2</c:v>
                </c:pt>
                <c:pt idx="37427">
                  <c:v>6.7097199999999996E-2</c:v>
                </c:pt>
                <c:pt idx="37428">
                  <c:v>6.7572400000000005E-2</c:v>
                </c:pt>
                <c:pt idx="37429">
                  <c:v>7.5828999999999994E-2</c:v>
                </c:pt>
                <c:pt idx="37430">
                  <c:v>9.9671899999999994E-2</c:v>
                </c:pt>
                <c:pt idx="37431">
                  <c:v>0.167577</c:v>
                </c:pt>
                <c:pt idx="37432">
                  <c:v>0.24021999999999999</c:v>
                </c:pt>
                <c:pt idx="37433">
                  <c:v>0.28495199999999998</c:v>
                </c:pt>
                <c:pt idx="37434">
                  <c:v>0.32345299999999999</c:v>
                </c:pt>
                <c:pt idx="37435">
                  <c:v>0.33434399999999997</c:v>
                </c:pt>
                <c:pt idx="37436">
                  <c:v>0.27365499999999998</c:v>
                </c:pt>
                <c:pt idx="37437">
                  <c:v>0.19588800000000001</c:v>
                </c:pt>
                <c:pt idx="37438">
                  <c:v>0.14268700000000001</c:v>
                </c:pt>
                <c:pt idx="37439">
                  <c:v>0.13771900000000001</c:v>
                </c:pt>
                <c:pt idx="37440">
                  <c:v>0.139713</c:v>
                </c:pt>
                <c:pt idx="37441">
                  <c:v>0.121716</c:v>
                </c:pt>
                <c:pt idx="37442">
                  <c:v>0.105881</c:v>
                </c:pt>
                <c:pt idx="37443">
                  <c:v>0.10069500000000001</c:v>
                </c:pt>
                <c:pt idx="37444">
                  <c:v>0.100839</c:v>
                </c:pt>
                <c:pt idx="37445">
                  <c:v>0.108081</c:v>
                </c:pt>
                <c:pt idx="37446">
                  <c:v>0.12956300000000001</c:v>
                </c:pt>
                <c:pt idx="37447">
                  <c:v>0.16772300000000001</c:v>
                </c:pt>
                <c:pt idx="37448">
                  <c:v>0.20732800000000001</c:v>
                </c:pt>
                <c:pt idx="37449">
                  <c:v>0.211534</c:v>
                </c:pt>
                <c:pt idx="37450">
                  <c:v>0.17577899999999999</c:v>
                </c:pt>
                <c:pt idx="37451">
                  <c:v>0.13636100000000001</c:v>
                </c:pt>
                <c:pt idx="37452">
                  <c:v>0.147484</c:v>
                </c:pt>
                <c:pt idx="37453">
                  <c:v>0.213557</c:v>
                </c:pt>
                <c:pt idx="37454">
                  <c:v>0.24016699999999999</c:v>
                </c:pt>
                <c:pt idx="37455">
                  <c:v>0.17180400000000001</c:v>
                </c:pt>
                <c:pt idx="37456">
                  <c:v>0.141622</c:v>
                </c:pt>
                <c:pt idx="37457">
                  <c:v>0.20743900000000001</c:v>
                </c:pt>
                <c:pt idx="37458">
                  <c:v>0.33959</c:v>
                </c:pt>
                <c:pt idx="37459">
                  <c:v>0.37679099999999999</c:v>
                </c:pt>
                <c:pt idx="37460">
                  <c:v>0.26083299999999998</c:v>
                </c:pt>
                <c:pt idx="37461">
                  <c:v>0.15043699999999999</c:v>
                </c:pt>
                <c:pt idx="37462">
                  <c:v>9.7134300000000007E-2</c:v>
                </c:pt>
                <c:pt idx="37463">
                  <c:v>6.5463599999999997E-2</c:v>
                </c:pt>
                <c:pt idx="37464">
                  <c:v>4.1069099999999997E-2</c:v>
                </c:pt>
                <c:pt idx="37465">
                  <c:v>3.7585899999999998E-2</c:v>
                </c:pt>
                <c:pt idx="37466">
                  <c:v>3.5975399999999998E-2</c:v>
                </c:pt>
                <c:pt idx="37467">
                  <c:v>3.4835999999999999E-2</c:v>
                </c:pt>
                <c:pt idx="37468">
                  <c:v>4.3658799999999998E-2</c:v>
                </c:pt>
                <c:pt idx="37469">
                  <c:v>5.8330899999999998E-2</c:v>
                </c:pt>
                <c:pt idx="37470">
                  <c:v>7.4560000000000001E-2</c:v>
                </c:pt>
                <c:pt idx="37471">
                  <c:v>7.4922199999999994E-2</c:v>
                </c:pt>
                <c:pt idx="37472">
                  <c:v>7.2330400000000003E-2</c:v>
                </c:pt>
                <c:pt idx="37473">
                  <c:v>0.10469100000000001</c:v>
                </c:pt>
                <c:pt idx="37474">
                  <c:v>0.23005700000000001</c:v>
                </c:pt>
                <c:pt idx="37475">
                  <c:v>0.43193900000000002</c:v>
                </c:pt>
                <c:pt idx="37476">
                  <c:v>0.51577700000000004</c:v>
                </c:pt>
                <c:pt idx="37477">
                  <c:v>0.40663899999999997</c:v>
                </c:pt>
                <c:pt idx="37478">
                  <c:v>0.279113</c:v>
                </c:pt>
                <c:pt idx="37479">
                  <c:v>0.16223099999999999</c:v>
                </c:pt>
                <c:pt idx="37480">
                  <c:v>9.3492199999999998E-2</c:v>
                </c:pt>
                <c:pt idx="37481">
                  <c:v>6.5329300000000007E-2</c:v>
                </c:pt>
                <c:pt idx="37482">
                  <c:v>6.4142400000000002E-2</c:v>
                </c:pt>
                <c:pt idx="37483">
                  <c:v>9.2118199999999997E-2</c:v>
                </c:pt>
                <c:pt idx="37484">
                  <c:v>0.122493</c:v>
                </c:pt>
                <c:pt idx="37485">
                  <c:v>0.12600500000000001</c:v>
                </c:pt>
                <c:pt idx="37486">
                  <c:v>9.3312500000000007E-2</c:v>
                </c:pt>
                <c:pt idx="37487">
                  <c:v>5.4776400000000003E-2</c:v>
                </c:pt>
                <c:pt idx="37488">
                  <c:v>3.3731799999999999E-2</c:v>
                </c:pt>
                <c:pt idx="37489">
                  <c:v>3.6075200000000002E-2</c:v>
                </c:pt>
                <c:pt idx="37490">
                  <c:v>3.7059099999999998E-2</c:v>
                </c:pt>
                <c:pt idx="37491">
                  <c:v>4.92229E-2</c:v>
                </c:pt>
                <c:pt idx="37492">
                  <c:v>8.1821599999999994E-2</c:v>
                </c:pt>
                <c:pt idx="37493">
                  <c:v>0.12943299999999999</c:v>
                </c:pt>
                <c:pt idx="37494">
                  <c:v>0.15517900000000001</c:v>
                </c:pt>
                <c:pt idx="37495">
                  <c:v>0.12873999999999999</c:v>
                </c:pt>
                <c:pt idx="37496">
                  <c:v>8.4152199999999996E-2</c:v>
                </c:pt>
                <c:pt idx="37497">
                  <c:v>4.9531199999999997E-2</c:v>
                </c:pt>
                <c:pt idx="37498">
                  <c:v>3.8619800000000003E-2</c:v>
                </c:pt>
                <c:pt idx="37499">
                  <c:v>5.1904899999999997E-2</c:v>
                </c:pt>
                <c:pt idx="37500">
                  <c:v>5.7249300000000003E-2</c:v>
                </c:pt>
                <c:pt idx="37501">
                  <c:v>7.6808000000000001E-2</c:v>
                </c:pt>
                <c:pt idx="37502">
                  <c:v>0.180482</c:v>
                </c:pt>
                <c:pt idx="37503">
                  <c:v>0.42383500000000002</c:v>
                </c:pt>
                <c:pt idx="37504">
                  <c:v>0.67887600000000003</c:v>
                </c:pt>
                <c:pt idx="37505">
                  <c:v>0.71027399999999996</c:v>
                </c:pt>
                <c:pt idx="37506">
                  <c:v>0.53219700000000003</c:v>
                </c:pt>
                <c:pt idx="37507">
                  <c:v>0.30682399999999999</c:v>
                </c:pt>
                <c:pt idx="37508">
                  <c:v>0.18343899999999999</c:v>
                </c:pt>
                <c:pt idx="37509">
                  <c:v>0.12993499999999999</c:v>
                </c:pt>
                <c:pt idx="37510">
                  <c:v>9.9254200000000001E-2</c:v>
                </c:pt>
                <c:pt idx="37511">
                  <c:v>8.16939E-2</c:v>
                </c:pt>
                <c:pt idx="37512">
                  <c:v>5.5061499999999999E-2</c:v>
                </c:pt>
                <c:pt idx="37513">
                  <c:v>4.3716199999999997E-2</c:v>
                </c:pt>
                <c:pt idx="37514">
                  <c:v>5.2776200000000002E-2</c:v>
                </c:pt>
                <c:pt idx="37515">
                  <c:v>9.9904000000000007E-2</c:v>
                </c:pt>
                <c:pt idx="37516">
                  <c:v>0.185833</c:v>
                </c:pt>
                <c:pt idx="37517">
                  <c:v>0.23283000000000001</c:v>
                </c:pt>
                <c:pt idx="37518">
                  <c:v>0.214753</c:v>
                </c:pt>
                <c:pt idx="37519">
                  <c:v>0.20837</c:v>
                </c:pt>
                <c:pt idx="37520">
                  <c:v>0.17749799999999999</c:v>
                </c:pt>
                <c:pt idx="37521">
                  <c:v>0.13264100000000001</c:v>
                </c:pt>
                <c:pt idx="37522">
                  <c:v>0.119922</c:v>
                </c:pt>
                <c:pt idx="37523">
                  <c:v>0.14869299999999999</c:v>
                </c:pt>
                <c:pt idx="37524">
                  <c:v>0.18551999999999999</c:v>
                </c:pt>
                <c:pt idx="37525">
                  <c:v>0.16206000000000001</c:v>
                </c:pt>
                <c:pt idx="37526">
                  <c:v>0.111706</c:v>
                </c:pt>
                <c:pt idx="37527">
                  <c:v>9.9829100000000004E-2</c:v>
                </c:pt>
                <c:pt idx="37528">
                  <c:v>0.115175</c:v>
                </c:pt>
                <c:pt idx="37529">
                  <c:v>0.15503800000000001</c:v>
                </c:pt>
                <c:pt idx="37530">
                  <c:v>0.19328100000000001</c:v>
                </c:pt>
                <c:pt idx="37531">
                  <c:v>0.21116099999999999</c:v>
                </c:pt>
                <c:pt idx="37532">
                  <c:v>0.25241400000000003</c:v>
                </c:pt>
                <c:pt idx="37533">
                  <c:v>0.37240200000000001</c:v>
                </c:pt>
                <c:pt idx="37534">
                  <c:v>0.4763</c:v>
                </c:pt>
                <c:pt idx="37535">
                  <c:v>0.42306500000000002</c:v>
                </c:pt>
                <c:pt idx="37536">
                  <c:v>0.26455800000000002</c:v>
                </c:pt>
                <c:pt idx="37537">
                  <c:v>0.16414699999999999</c:v>
                </c:pt>
                <c:pt idx="37538">
                  <c:v>0.117397</c:v>
                </c:pt>
                <c:pt idx="37539">
                  <c:v>8.8813900000000001E-2</c:v>
                </c:pt>
                <c:pt idx="37540">
                  <c:v>7.1075299999999994E-2</c:v>
                </c:pt>
                <c:pt idx="37541">
                  <c:v>8.6640800000000004E-2</c:v>
                </c:pt>
                <c:pt idx="37542">
                  <c:v>0.154392</c:v>
                </c:pt>
                <c:pt idx="37543">
                  <c:v>0.32260699999999998</c:v>
                </c:pt>
                <c:pt idx="37544">
                  <c:v>0.55729099999999998</c:v>
                </c:pt>
                <c:pt idx="37545">
                  <c:v>0.69295300000000004</c:v>
                </c:pt>
                <c:pt idx="37546">
                  <c:v>0.58781099999999997</c:v>
                </c:pt>
                <c:pt idx="37547">
                  <c:v>0.33234599999999997</c:v>
                </c:pt>
                <c:pt idx="37548">
                  <c:v>0.19622700000000001</c:v>
                </c:pt>
                <c:pt idx="37549">
                  <c:v>0.168542</c:v>
                </c:pt>
                <c:pt idx="37550">
                  <c:v>0.174183</c:v>
                </c:pt>
                <c:pt idx="37551">
                  <c:v>0.13175700000000001</c:v>
                </c:pt>
                <c:pt idx="37552">
                  <c:v>9.2585299999999995E-2</c:v>
                </c:pt>
                <c:pt idx="37553">
                  <c:v>6.7551899999999998E-2</c:v>
                </c:pt>
                <c:pt idx="37554">
                  <c:v>5.1685799999999997E-2</c:v>
                </c:pt>
                <c:pt idx="37555">
                  <c:v>4.6827199999999999E-2</c:v>
                </c:pt>
                <c:pt idx="37556">
                  <c:v>4.1309400000000003E-2</c:v>
                </c:pt>
                <c:pt idx="37557">
                  <c:v>3.9521100000000003E-2</c:v>
                </c:pt>
                <c:pt idx="37558">
                  <c:v>4.5679200000000003E-2</c:v>
                </c:pt>
                <c:pt idx="37559">
                  <c:v>4.6846199999999998E-2</c:v>
                </c:pt>
                <c:pt idx="37560">
                  <c:v>4.8451300000000003E-2</c:v>
                </c:pt>
                <c:pt idx="37561">
                  <c:v>5.0376799999999999E-2</c:v>
                </c:pt>
                <c:pt idx="37562">
                  <c:v>5.4395199999999998E-2</c:v>
                </c:pt>
                <c:pt idx="37563">
                  <c:v>9.3096700000000004E-2</c:v>
                </c:pt>
                <c:pt idx="37564">
                  <c:v>0.17685600000000001</c:v>
                </c:pt>
                <c:pt idx="37565">
                  <c:v>0.21889500000000001</c:v>
                </c:pt>
                <c:pt idx="37566">
                  <c:v>0.17983399999999999</c:v>
                </c:pt>
                <c:pt idx="37567">
                  <c:v>0.14404700000000001</c:v>
                </c:pt>
                <c:pt idx="37568">
                  <c:v>0.13702300000000001</c:v>
                </c:pt>
                <c:pt idx="37569">
                  <c:v>0.12291000000000001</c:v>
                </c:pt>
                <c:pt idx="37570">
                  <c:v>0.13269700000000001</c:v>
                </c:pt>
                <c:pt idx="37571">
                  <c:v>0.22914499999999999</c:v>
                </c:pt>
                <c:pt idx="37572">
                  <c:v>0.32958199999999999</c:v>
                </c:pt>
                <c:pt idx="37573">
                  <c:v>0.359962</c:v>
                </c:pt>
                <c:pt idx="37574">
                  <c:v>0.40196700000000002</c:v>
                </c:pt>
                <c:pt idx="37575">
                  <c:v>0.434054</c:v>
                </c:pt>
                <c:pt idx="37576">
                  <c:v>0.31166300000000002</c:v>
                </c:pt>
                <c:pt idx="37577">
                  <c:v>0.16747100000000001</c:v>
                </c:pt>
                <c:pt idx="37578">
                  <c:v>0.10460700000000001</c:v>
                </c:pt>
                <c:pt idx="37579">
                  <c:v>9.1374800000000006E-2</c:v>
                </c:pt>
                <c:pt idx="37580">
                  <c:v>7.9610100000000003E-2</c:v>
                </c:pt>
                <c:pt idx="37581">
                  <c:v>6.6200800000000004E-2</c:v>
                </c:pt>
                <c:pt idx="37582">
                  <c:v>5.6695200000000001E-2</c:v>
                </c:pt>
                <c:pt idx="37583">
                  <c:v>6.1730699999999999E-2</c:v>
                </c:pt>
                <c:pt idx="37584">
                  <c:v>7.63596E-2</c:v>
                </c:pt>
                <c:pt idx="37585">
                  <c:v>0.105543</c:v>
                </c:pt>
                <c:pt idx="37586">
                  <c:v>0.16361100000000001</c:v>
                </c:pt>
                <c:pt idx="37587">
                  <c:v>0.285242</c:v>
                </c:pt>
                <c:pt idx="37588">
                  <c:v>0.36104799999999998</c:v>
                </c:pt>
                <c:pt idx="37589">
                  <c:v>0.31436199999999997</c:v>
                </c:pt>
                <c:pt idx="37590">
                  <c:v>0.25162499999999999</c:v>
                </c:pt>
                <c:pt idx="37591">
                  <c:v>0.25876900000000003</c:v>
                </c:pt>
                <c:pt idx="37592">
                  <c:v>0.358815</c:v>
                </c:pt>
                <c:pt idx="37593">
                  <c:v>0.43520900000000001</c:v>
                </c:pt>
                <c:pt idx="37594">
                  <c:v>0.34600999999999998</c:v>
                </c:pt>
                <c:pt idx="37595">
                  <c:v>0.203961</c:v>
                </c:pt>
                <c:pt idx="37596">
                  <c:v>0.12099699999999999</c:v>
                </c:pt>
                <c:pt idx="37597">
                  <c:v>9.8889299999999999E-2</c:v>
                </c:pt>
                <c:pt idx="37598">
                  <c:v>0.15540899999999999</c:v>
                </c:pt>
                <c:pt idx="37599">
                  <c:v>0.27535999999999999</c:v>
                </c:pt>
                <c:pt idx="37600">
                  <c:v>0.29843500000000001</c:v>
                </c:pt>
                <c:pt idx="37601">
                  <c:v>0.18485599999999999</c:v>
                </c:pt>
                <c:pt idx="37602">
                  <c:v>0.10577499999999999</c:v>
                </c:pt>
                <c:pt idx="37603">
                  <c:v>7.0880200000000004E-2</c:v>
                </c:pt>
                <c:pt idx="37604">
                  <c:v>5.6575399999999998E-2</c:v>
                </c:pt>
                <c:pt idx="37605">
                  <c:v>5.8654100000000001E-2</c:v>
                </c:pt>
                <c:pt idx="37606">
                  <c:v>8.1021700000000002E-2</c:v>
                </c:pt>
                <c:pt idx="37607">
                  <c:v>0.110988</c:v>
                </c:pt>
                <c:pt idx="37608">
                  <c:v>0.116508</c:v>
                </c:pt>
                <c:pt idx="37609">
                  <c:v>8.9788400000000004E-2</c:v>
                </c:pt>
                <c:pt idx="37610">
                  <c:v>6.6731399999999996E-2</c:v>
                </c:pt>
                <c:pt idx="37611">
                  <c:v>5.35027E-2</c:v>
                </c:pt>
                <c:pt idx="37612">
                  <c:v>5.3474800000000003E-2</c:v>
                </c:pt>
                <c:pt idx="37613">
                  <c:v>6.7675399999999997E-2</c:v>
                </c:pt>
                <c:pt idx="37614">
                  <c:v>6.3841599999999998E-2</c:v>
                </c:pt>
                <c:pt idx="37615">
                  <c:v>4.1621499999999999E-2</c:v>
                </c:pt>
                <c:pt idx="37616">
                  <c:v>3.3282600000000002E-2</c:v>
                </c:pt>
                <c:pt idx="37617">
                  <c:v>4.33874E-2</c:v>
                </c:pt>
                <c:pt idx="37618">
                  <c:v>7.0733299999999999E-2</c:v>
                </c:pt>
                <c:pt idx="37619">
                  <c:v>0.110209</c:v>
                </c:pt>
                <c:pt idx="37620">
                  <c:v>0.14696400000000001</c:v>
                </c:pt>
                <c:pt idx="37621">
                  <c:v>0.16998199999999999</c:v>
                </c:pt>
                <c:pt idx="37622">
                  <c:v>0.13227700000000001</c:v>
                </c:pt>
                <c:pt idx="37623">
                  <c:v>8.0804899999999999E-2</c:v>
                </c:pt>
                <c:pt idx="37624">
                  <c:v>5.1998599999999999E-2</c:v>
                </c:pt>
                <c:pt idx="37625">
                  <c:v>4.6065500000000002E-2</c:v>
                </c:pt>
                <c:pt idx="37626">
                  <c:v>6.9666099999999995E-2</c:v>
                </c:pt>
                <c:pt idx="37627">
                  <c:v>9.1587799999999997E-2</c:v>
                </c:pt>
                <c:pt idx="37628">
                  <c:v>9.0217099999999995E-2</c:v>
                </c:pt>
                <c:pt idx="37629">
                  <c:v>8.2105600000000001E-2</c:v>
                </c:pt>
                <c:pt idx="37630">
                  <c:v>7.0871000000000003E-2</c:v>
                </c:pt>
                <c:pt idx="37631">
                  <c:v>5.9549600000000001E-2</c:v>
                </c:pt>
                <c:pt idx="37632">
                  <c:v>5.2998200000000002E-2</c:v>
                </c:pt>
                <c:pt idx="37633">
                  <c:v>5.6727E-2</c:v>
                </c:pt>
                <c:pt idx="37634">
                  <c:v>8.3377300000000001E-2</c:v>
                </c:pt>
                <c:pt idx="37635">
                  <c:v>0.16086</c:v>
                </c:pt>
                <c:pt idx="37636">
                  <c:v>0.28606900000000002</c:v>
                </c:pt>
                <c:pt idx="37637">
                  <c:v>0.46843000000000001</c:v>
                </c:pt>
                <c:pt idx="37638">
                  <c:v>0.58379899999999996</c:v>
                </c:pt>
                <c:pt idx="37639">
                  <c:v>0.444658</c:v>
                </c:pt>
                <c:pt idx="37640">
                  <c:v>0.26860899999999999</c:v>
                </c:pt>
                <c:pt idx="37641">
                  <c:v>0.19295899999999999</c:v>
                </c:pt>
                <c:pt idx="37642">
                  <c:v>0.184276</c:v>
                </c:pt>
                <c:pt idx="37643">
                  <c:v>0.24776000000000001</c:v>
                </c:pt>
                <c:pt idx="37644">
                  <c:v>0.19378999999999999</c:v>
                </c:pt>
                <c:pt idx="37645">
                  <c:v>0.40729700000000002</c:v>
                </c:pt>
                <c:pt idx="37646">
                  <c:v>0.16661300000000001</c:v>
                </c:pt>
                <c:pt idx="37647">
                  <c:v>0.39477200000000001</c:v>
                </c:pt>
                <c:pt idx="37648">
                  <c:v>0.138095</c:v>
                </c:pt>
                <c:pt idx="37649">
                  <c:v>0.25750899999999999</c:v>
                </c:pt>
                <c:pt idx="37650">
                  <c:v>0.113553</c:v>
                </c:pt>
                <c:pt idx="37651">
                  <c:v>0.19243499999999999</c:v>
                </c:pt>
                <c:pt idx="37652">
                  <c:v>9.0813099999999994E-2</c:v>
                </c:pt>
                <c:pt idx="37653">
                  <c:v>0.20926700000000001</c:v>
                </c:pt>
                <c:pt idx="37654">
                  <c:v>0.22708600000000001</c:v>
                </c:pt>
                <c:pt idx="37655">
                  <c:v>0.18099399999999999</c:v>
                </c:pt>
                <c:pt idx="37656">
                  <c:v>0.113778</c:v>
                </c:pt>
                <c:pt idx="37657">
                  <c:v>7.3507900000000001E-2</c:v>
                </c:pt>
                <c:pt idx="37658">
                  <c:v>5.7624099999999998E-2</c:v>
                </c:pt>
                <c:pt idx="37659">
                  <c:v>4.6867399999999997E-2</c:v>
                </c:pt>
                <c:pt idx="37660">
                  <c:v>4.9279200000000002E-2</c:v>
                </c:pt>
                <c:pt idx="37661">
                  <c:v>5.1808199999999999E-2</c:v>
                </c:pt>
                <c:pt idx="37662">
                  <c:v>3.4425999999999998E-2</c:v>
                </c:pt>
                <c:pt idx="37663">
                  <c:v>2.20033E-2</c:v>
                </c:pt>
                <c:pt idx="37664">
                  <c:v>2.8210900000000001E-2</c:v>
                </c:pt>
                <c:pt idx="37665">
                  <c:v>4.3698099999999997E-2</c:v>
                </c:pt>
                <c:pt idx="37666">
                  <c:v>4.4403999999999999E-2</c:v>
                </c:pt>
                <c:pt idx="37667">
                  <c:v>4.3729700000000003E-2</c:v>
                </c:pt>
                <c:pt idx="37668">
                  <c:v>4.7105300000000003E-2</c:v>
                </c:pt>
                <c:pt idx="37669">
                  <c:v>5.0557699999999997E-2</c:v>
                </c:pt>
                <c:pt idx="37670">
                  <c:v>4.94676E-2</c:v>
                </c:pt>
                <c:pt idx="37671">
                  <c:v>4.6853600000000002E-2</c:v>
                </c:pt>
                <c:pt idx="37672">
                  <c:v>5.7829899999999997E-2</c:v>
                </c:pt>
                <c:pt idx="37673">
                  <c:v>7.4787400000000004E-2</c:v>
                </c:pt>
                <c:pt idx="37674">
                  <c:v>8.5556599999999997E-2</c:v>
                </c:pt>
                <c:pt idx="37675">
                  <c:v>0.12297</c:v>
                </c:pt>
                <c:pt idx="37676">
                  <c:v>0.192666</c:v>
                </c:pt>
                <c:pt idx="37677">
                  <c:v>0.21179700000000001</c:v>
                </c:pt>
                <c:pt idx="37678">
                  <c:v>0.14883299999999999</c:v>
                </c:pt>
                <c:pt idx="37679">
                  <c:v>0.14322199999999999</c:v>
                </c:pt>
                <c:pt idx="37680">
                  <c:v>0.27709699999999998</c:v>
                </c:pt>
                <c:pt idx="37681">
                  <c:v>0.44603500000000001</c:v>
                </c:pt>
                <c:pt idx="37682">
                  <c:v>0.41442299999999999</c:v>
                </c:pt>
                <c:pt idx="37683">
                  <c:v>0.23517399999999999</c:v>
                </c:pt>
                <c:pt idx="37684">
                  <c:v>0.120854</c:v>
                </c:pt>
                <c:pt idx="37685">
                  <c:v>6.6617800000000005E-2</c:v>
                </c:pt>
                <c:pt idx="37686">
                  <c:v>4.9984800000000003E-2</c:v>
                </c:pt>
                <c:pt idx="37687">
                  <c:v>6.1193999999999998E-2</c:v>
                </c:pt>
                <c:pt idx="37688">
                  <c:v>6.50395E-2</c:v>
                </c:pt>
                <c:pt idx="37689">
                  <c:v>4.0865600000000002E-2</c:v>
                </c:pt>
                <c:pt idx="37690">
                  <c:v>1.5588100000000001E-2</c:v>
                </c:pt>
                <c:pt idx="37691">
                  <c:v>2.08507E-2</c:v>
                </c:pt>
                <c:pt idx="37692">
                  <c:v>3.0445900000000001E-2</c:v>
                </c:pt>
                <c:pt idx="37693">
                  <c:v>3.4334099999999999E-2</c:v>
                </c:pt>
                <c:pt idx="37694">
                  <c:v>3.9605899999999999E-2</c:v>
                </c:pt>
                <c:pt idx="37695">
                  <c:v>2.9205700000000001E-2</c:v>
                </c:pt>
                <c:pt idx="37696">
                  <c:v>2.4015499999999999E-2</c:v>
                </c:pt>
                <c:pt idx="37697">
                  <c:v>2.8198899999999999E-2</c:v>
                </c:pt>
                <c:pt idx="37698">
                  <c:v>2.9351800000000001E-2</c:v>
                </c:pt>
                <c:pt idx="37699">
                  <c:v>2.45404E-2</c:v>
                </c:pt>
                <c:pt idx="37700">
                  <c:v>2.6986099999999999E-2</c:v>
                </c:pt>
                <c:pt idx="37701">
                  <c:v>4.2514900000000001E-2</c:v>
                </c:pt>
                <c:pt idx="37702">
                  <c:v>5.7497699999999999E-2</c:v>
                </c:pt>
                <c:pt idx="37703">
                  <c:v>5.9637999999999997E-2</c:v>
                </c:pt>
                <c:pt idx="37704">
                  <c:v>7.5137599999999999E-2</c:v>
                </c:pt>
                <c:pt idx="37705">
                  <c:v>0.13961999999999999</c:v>
                </c:pt>
                <c:pt idx="37706">
                  <c:v>0.27850599999999998</c:v>
                </c:pt>
                <c:pt idx="37707">
                  <c:v>0.46061299999999999</c:v>
                </c:pt>
                <c:pt idx="37708">
                  <c:v>0.49956099999999998</c:v>
                </c:pt>
                <c:pt idx="37709">
                  <c:v>0.38961000000000001</c:v>
                </c:pt>
                <c:pt idx="37710">
                  <c:v>0.40015699999999998</c:v>
                </c:pt>
                <c:pt idx="37711">
                  <c:v>0.46260699999999999</c:v>
                </c:pt>
                <c:pt idx="37712">
                  <c:v>0.40126499999999998</c:v>
                </c:pt>
                <c:pt idx="37713">
                  <c:v>0.30357899999999999</c:v>
                </c:pt>
                <c:pt idx="37714">
                  <c:v>0.25852700000000001</c:v>
                </c:pt>
                <c:pt idx="37715">
                  <c:v>0.216421</c:v>
                </c:pt>
                <c:pt idx="37716">
                  <c:v>0.21126600000000001</c:v>
                </c:pt>
                <c:pt idx="37717">
                  <c:v>0.23208799999999999</c:v>
                </c:pt>
                <c:pt idx="37718">
                  <c:v>0.21134</c:v>
                </c:pt>
                <c:pt idx="37719">
                  <c:v>0.16684399999999999</c:v>
                </c:pt>
                <c:pt idx="37720">
                  <c:v>0.146119</c:v>
                </c:pt>
                <c:pt idx="37721">
                  <c:v>0.15497900000000001</c:v>
                </c:pt>
                <c:pt idx="37722">
                  <c:v>0.14501700000000001</c:v>
                </c:pt>
                <c:pt idx="37723">
                  <c:v>0.122054</c:v>
                </c:pt>
                <c:pt idx="37724">
                  <c:v>0.130494</c:v>
                </c:pt>
                <c:pt idx="37725">
                  <c:v>0.15293899999999999</c:v>
                </c:pt>
                <c:pt idx="37726">
                  <c:v>0.137239</c:v>
                </c:pt>
                <c:pt idx="37727">
                  <c:v>0.12684699999999999</c:v>
                </c:pt>
                <c:pt idx="37728">
                  <c:v>0.11740100000000001</c:v>
                </c:pt>
                <c:pt idx="37729">
                  <c:v>0.104389</c:v>
                </c:pt>
                <c:pt idx="37730">
                  <c:v>0.116782</c:v>
                </c:pt>
                <c:pt idx="37731">
                  <c:v>0.15379399999999999</c:v>
                </c:pt>
                <c:pt idx="37732">
                  <c:v>0.16367599999999999</c:v>
                </c:pt>
                <c:pt idx="37733">
                  <c:v>0.15900500000000001</c:v>
                </c:pt>
                <c:pt idx="37734">
                  <c:v>0.16892399999999999</c:v>
                </c:pt>
                <c:pt idx="37735">
                  <c:v>0.152197</c:v>
                </c:pt>
                <c:pt idx="37736">
                  <c:v>0.118921</c:v>
                </c:pt>
                <c:pt idx="37737">
                  <c:v>0.102796</c:v>
                </c:pt>
                <c:pt idx="37738">
                  <c:v>9.3772599999999998E-2</c:v>
                </c:pt>
                <c:pt idx="37739">
                  <c:v>8.8958899999999994E-2</c:v>
                </c:pt>
                <c:pt idx="37740">
                  <c:v>9.9881499999999998E-2</c:v>
                </c:pt>
                <c:pt idx="37741">
                  <c:v>0.13871800000000001</c:v>
                </c:pt>
                <c:pt idx="37742">
                  <c:v>0.18881600000000001</c:v>
                </c:pt>
                <c:pt idx="37743">
                  <c:v>0.24179500000000001</c:v>
                </c:pt>
                <c:pt idx="37744">
                  <c:v>0.32791799999999999</c:v>
                </c:pt>
                <c:pt idx="37745">
                  <c:v>0.37178800000000001</c:v>
                </c:pt>
                <c:pt idx="37746">
                  <c:v>0.30799399999999999</c:v>
                </c:pt>
                <c:pt idx="37747">
                  <c:v>0.25098300000000001</c:v>
                </c:pt>
                <c:pt idx="37748">
                  <c:v>0.26696500000000001</c:v>
                </c:pt>
                <c:pt idx="37749">
                  <c:v>0.386961</c:v>
                </c:pt>
                <c:pt idx="37750">
                  <c:v>0.56476300000000001</c:v>
                </c:pt>
                <c:pt idx="37751">
                  <c:v>0.79327800000000004</c:v>
                </c:pt>
                <c:pt idx="37752">
                  <c:v>1.0266200000000001</c:v>
                </c:pt>
                <c:pt idx="37753">
                  <c:v>1.3252600000000001</c:v>
                </c:pt>
                <c:pt idx="37754">
                  <c:v>1.71404</c:v>
                </c:pt>
                <c:pt idx="37755">
                  <c:v>1.7627299999999999</c:v>
                </c:pt>
                <c:pt idx="37756">
                  <c:v>1.36052</c:v>
                </c:pt>
                <c:pt idx="37757">
                  <c:v>0.93733500000000003</c:v>
                </c:pt>
                <c:pt idx="37758">
                  <c:v>0.59093300000000004</c:v>
                </c:pt>
                <c:pt idx="37759">
                  <c:v>0.32273299999999999</c:v>
                </c:pt>
                <c:pt idx="37760">
                  <c:v>0.182198</c:v>
                </c:pt>
                <c:pt idx="37761">
                  <c:v>0.14681</c:v>
                </c:pt>
                <c:pt idx="37762">
                  <c:v>0.15493699999999999</c:v>
                </c:pt>
                <c:pt idx="37763">
                  <c:v>0.19583999999999999</c:v>
                </c:pt>
                <c:pt idx="37764">
                  <c:v>0.29753200000000002</c:v>
                </c:pt>
                <c:pt idx="37765">
                  <c:v>0.46948899999999999</c:v>
                </c:pt>
                <c:pt idx="37766">
                  <c:v>0.58350000000000002</c:v>
                </c:pt>
                <c:pt idx="37767">
                  <c:v>0.46751599999999999</c:v>
                </c:pt>
                <c:pt idx="37768">
                  <c:v>0.26492700000000002</c:v>
                </c:pt>
                <c:pt idx="37769">
                  <c:v>0.14949100000000001</c:v>
                </c:pt>
                <c:pt idx="37770">
                  <c:v>9.3812800000000002E-2</c:v>
                </c:pt>
                <c:pt idx="37771">
                  <c:v>8.7333499999999994E-2</c:v>
                </c:pt>
                <c:pt idx="37772">
                  <c:v>0.14227699999999999</c:v>
                </c:pt>
                <c:pt idx="37773">
                  <c:v>0.29573100000000002</c:v>
                </c:pt>
                <c:pt idx="37774">
                  <c:v>0.41929</c:v>
                </c:pt>
                <c:pt idx="37775">
                  <c:v>0.34187200000000001</c:v>
                </c:pt>
                <c:pt idx="37776">
                  <c:v>0.189635</c:v>
                </c:pt>
                <c:pt idx="37777">
                  <c:v>9.5248799999999995E-2</c:v>
                </c:pt>
                <c:pt idx="37778">
                  <c:v>5.4412599999999998E-2</c:v>
                </c:pt>
                <c:pt idx="37779">
                  <c:v>4.7030299999999997E-2</c:v>
                </c:pt>
                <c:pt idx="37780">
                  <c:v>5.3071100000000003E-2</c:v>
                </c:pt>
                <c:pt idx="37781">
                  <c:v>6.5857600000000002E-2</c:v>
                </c:pt>
                <c:pt idx="37782">
                  <c:v>8.6688100000000004E-2</c:v>
                </c:pt>
                <c:pt idx="37783">
                  <c:v>0.112077</c:v>
                </c:pt>
                <c:pt idx="37784">
                  <c:v>0.111694</c:v>
                </c:pt>
                <c:pt idx="37785">
                  <c:v>8.8857900000000004E-2</c:v>
                </c:pt>
                <c:pt idx="37786">
                  <c:v>7.5200500000000003E-2</c:v>
                </c:pt>
                <c:pt idx="37787">
                  <c:v>7.0573399999999994E-2</c:v>
                </c:pt>
                <c:pt idx="37788">
                  <c:v>7.9759300000000005E-2</c:v>
                </c:pt>
                <c:pt idx="37789">
                  <c:v>0.10026400000000001</c:v>
                </c:pt>
                <c:pt idx="37790">
                  <c:v>0.126445</c:v>
                </c:pt>
                <c:pt idx="37791">
                  <c:v>0.16361800000000001</c:v>
                </c:pt>
                <c:pt idx="37792">
                  <c:v>0.20786199999999999</c:v>
                </c:pt>
                <c:pt idx="37793">
                  <c:v>0.24934799999999999</c:v>
                </c:pt>
                <c:pt idx="37794">
                  <c:v>0.262268</c:v>
                </c:pt>
                <c:pt idx="37795">
                  <c:v>0.261347</c:v>
                </c:pt>
                <c:pt idx="37796">
                  <c:v>0.29006999999999999</c:v>
                </c:pt>
                <c:pt idx="37797">
                  <c:v>0.34495599999999998</c:v>
                </c:pt>
                <c:pt idx="37798">
                  <c:v>0.32720700000000003</c:v>
                </c:pt>
                <c:pt idx="37799">
                  <c:v>0.230847</c:v>
                </c:pt>
                <c:pt idx="37800">
                  <c:v>0.18212700000000001</c:v>
                </c:pt>
                <c:pt idx="37801">
                  <c:v>0.21038899999999999</c:v>
                </c:pt>
                <c:pt idx="37802">
                  <c:v>0.27993000000000001</c:v>
                </c:pt>
                <c:pt idx="37803">
                  <c:v>0.28259800000000002</c:v>
                </c:pt>
                <c:pt idx="37804">
                  <c:v>0.214612</c:v>
                </c:pt>
                <c:pt idx="37805">
                  <c:v>0.213976</c:v>
                </c:pt>
                <c:pt idx="37806">
                  <c:v>0.28560000000000002</c:v>
                </c:pt>
                <c:pt idx="37807">
                  <c:v>0.29944100000000001</c:v>
                </c:pt>
                <c:pt idx="37808">
                  <c:v>0.246781</c:v>
                </c:pt>
                <c:pt idx="37809">
                  <c:v>0.25998100000000002</c:v>
                </c:pt>
                <c:pt idx="37810">
                  <c:v>0.31879000000000002</c:v>
                </c:pt>
                <c:pt idx="37811">
                  <c:v>0.36071199999999998</c:v>
                </c:pt>
                <c:pt idx="37812">
                  <c:v>0.37373099999999998</c:v>
                </c:pt>
                <c:pt idx="37813">
                  <c:v>0.34624500000000002</c:v>
                </c:pt>
                <c:pt idx="37814">
                  <c:v>0.33882899999999999</c:v>
                </c:pt>
                <c:pt idx="37815">
                  <c:v>0.35709299999999999</c:v>
                </c:pt>
                <c:pt idx="37816">
                  <c:v>0.318743</c:v>
                </c:pt>
                <c:pt idx="37817">
                  <c:v>0.310554</c:v>
                </c:pt>
                <c:pt idx="37818">
                  <c:v>0.42258000000000001</c:v>
                </c:pt>
                <c:pt idx="37819">
                  <c:v>0.50580999999999998</c:v>
                </c:pt>
                <c:pt idx="37820">
                  <c:v>0.43289899999999998</c:v>
                </c:pt>
                <c:pt idx="37821">
                  <c:v>0.30033399999999999</c:v>
                </c:pt>
                <c:pt idx="37822">
                  <c:v>0.16903000000000001</c:v>
                </c:pt>
                <c:pt idx="37823">
                  <c:v>8.8539400000000004E-2</c:v>
                </c:pt>
                <c:pt idx="37824">
                  <c:v>4.8255100000000002E-2</c:v>
                </c:pt>
                <c:pt idx="37825">
                  <c:v>5.6322400000000002E-2</c:v>
                </c:pt>
                <c:pt idx="37826">
                  <c:v>6.7927199999999993E-2</c:v>
                </c:pt>
                <c:pt idx="37827">
                  <c:v>5.3624199999999997E-2</c:v>
                </c:pt>
                <c:pt idx="37828">
                  <c:v>4.2961899999999997E-2</c:v>
                </c:pt>
                <c:pt idx="37829">
                  <c:v>4.2403999999999997E-2</c:v>
                </c:pt>
                <c:pt idx="37830">
                  <c:v>4.8079499999999997E-2</c:v>
                </c:pt>
                <c:pt idx="37831">
                  <c:v>5.3683399999999999E-2</c:v>
                </c:pt>
                <c:pt idx="37832">
                  <c:v>7.3599600000000001E-2</c:v>
                </c:pt>
                <c:pt idx="37833">
                  <c:v>0.104515</c:v>
                </c:pt>
                <c:pt idx="37834">
                  <c:v>0.11086</c:v>
                </c:pt>
                <c:pt idx="37835">
                  <c:v>9.7999199999999995E-2</c:v>
                </c:pt>
                <c:pt idx="37836">
                  <c:v>7.5977199999999995E-2</c:v>
                </c:pt>
                <c:pt idx="37837">
                  <c:v>6.2651299999999993E-2</c:v>
                </c:pt>
                <c:pt idx="37838">
                  <c:v>6.6666699999999995E-2</c:v>
                </c:pt>
                <c:pt idx="37839">
                  <c:v>9.5933599999999994E-2</c:v>
                </c:pt>
                <c:pt idx="37840">
                  <c:v>0.16520799999999999</c:v>
                </c:pt>
                <c:pt idx="37841">
                  <c:v>0.22206300000000001</c:v>
                </c:pt>
                <c:pt idx="37842">
                  <c:v>0.219495</c:v>
                </c:pt>
                <c:pt idx="37843">
                  <c:v>0.24928</c:v>
                </c:pt>
                <c:pt idx="37844">
                  <c:v>0.31129000000000001</c:v>
                </c:pt>
                <c:pt idx="37845">
                  <c:v>0.30896200000000001</c:v>
                </c:pt>
                <c:pt idx="37846">
                  <c:v>0.24473900000000001</c:v>
                </c:pt>
                <c:pt idx="37847">
                  <c:v>0.19392300000000001</c:v>
                </c:pt>
                <c:pt idx="37848">
                  <c:v>0.254799</c:v>
                </c:pt>
                <c:pt idx="37849">
                  <c:v>0.37952399999999997</c:v>
                </c:pt>
                <c:pt idx="37850">
                  <c:v>0.38122499999999998</c:v>
                </c:pt>
                <c:pt idx="37851">
                  <c:v>0.232821</c:v>
                </c:pt>
                <c:pt idx="37852">
                  <c:v>0.130775</c:v>
                </c:pt>
                <c:pt idx="37853">
                  <c:v>9.1328199999999998E-2</c:v>
                </c:pt>
                <c:pt idx="37854">
                  <c:v>7.5870800000000002E-2</c:v>
                </c:pt>
                <c:pt idx="37855">
                  <c:v>7.6653299999999994E-2</c:v>
                </c:pt>
                <c:pt idx="37856">
                  <c:v>8.7636000000000006E-2</c:v>
                </c:pt>
                <c:pt idx="37857">
                  <c:v>0.100089</c:v>
                </c:pt>
                <c:pt idx="37858">
                  <c:v>9.2651600000000001E-2</c:v>
                </c:pt>
                <c:pt idx="37859">
                  <c:v>6.6313200000000003E-2</c:v>
                </c:pt>
                <c:pt idx="37860">
                  <c:v>5.4237E-2</c:v>
                </c:pt>
                <c:pt idx="37861">
                  <c:v>4.6826300000000001E-2</c:v>
                </c:pt>
                <c:pt idx="37862">
                  <c:v>5.7980700000000003E-2</c:v>
                </c:pt>
                <c:pt idx="37863">
                  <c:v>8.8223200000000002E-2</c:v>
                </c:pt>
                <c:pt idx="37864">
                  <c:v>8.62676E-2</c:v>
                </c:pt>
                <c:pt idx="37865">
                  <c:v>7.5570700000000005E-2</c:v>
                </c:pt>
                <c:pt idx="37866">
                  <c:v>0.104294</c:v>
                </c:pt>
                <c:pt idx="37867">
                  <c:v>0.19017400000000001</c:v>
                </c:pt>
                <c:pt idx="37868">
                  <c:v>0.23872199999999999</c:v>
                </c:pt>
                <c:pt idx="37869">
                  <c:v>0.21698400000000001</c:v>
                </c:pt>
                <c:pt idx="37870">
                  <c:v>0.26056400000000002</c:v>
                </c:pt>
                <c:pt idx="37871">
                  <c:v>0.36125600000000002</c:v>
                </c:pt>
                <c:pt idx="37872">
                  <c:v>0.38591900000000001</c:v>
                </c:pt>
                <c:pt idx="37873">
                  <c:v>0.29469299999999998</c:v>
                </c:pt>
                <c:pt idx="37874">
                  <c:v>0.177871</c:v>
                </c:pt>
                <c:pt idx="37875">
                  <c:v>0.122978</c:v>
                </c:pt>
                <c:pt idx="37876">
                  <c:v>0.133688</c:v>
                </c:pt>
                <c:pt idx="37877">
                  <c:v>0.14341999999999999</c:v>
                </c:pt>
                <c:pt idx="37878">
                  <c:v>0.10853</c:v>
                </c:pt>
                <c:pt idx="37879">
                  <c:v>8.6478399999999997E-2</c:v>
                </c:pt>
                <c:pt idx="37880">
                  <c:v>9.22983E-2</c:v>
                </c:pt>
                <c:pt idx="37881">
                  <c:v>0.101545</c:v>
                </c:pt>
                <c:pt idx="37882">
                  <c:v>0.113661</c:v>
                </c:pt>
                <c:pt idx="37883">
                  <c:v>0.10774499999999999</c:v>
                </c:pt>
                <c:pt idx="37884">
                  <c:v>9.1647300000000001E-2</c:v>
                </c:pt>
                <c:pt idx="37885">
                  <c:v>9.3828700000000001E-2</c:v>
                </c:pt>
                <c:pt idx="37886">
                  <c:v>9.3734700000000004E-2</c:v>
                </c:pt>
                <c:pt idx="37887">
                  <c:v>8.0618400000000007E-2</c:v>
                </c:pt>
                <c:pt idx="37888">
                  <c:v>6.3686499999999993E-2</c:v>
                </c:pt>
                <c:pt idx="37889">
                  <c:v>5.85561E-2</c:v>
                </c:pt>
                <c:pt idx="37890">
                  <c:v>6.7074599999999998E-2</c:v>
                </c:pt>
                <c:pt idx="37891">
                  <c:v>8.3371799999999996E-2</c:v>
                </c:pt>
                <c:pt idx="37892">
                  <c:v>9.8560599999999998E-2</c:v>
                </c:pt>
                <c:pt idx="37893">
                  <c:v>0.109824</c:v>
                </c:pt>
                <c:pt idx="37894">
                  <c:v>0.1101</c:v>
                </c:pt>
                <c:pt idx="37895">
                  <c:v>8.6187299999999994E-2</c:v>
                </c:pt>
                <c:pt idx="37896">
                  <c:v>6.34995E-2</c:v>
                </c:pt>
                <c:pt idx="37897">
                  <c:v>7.2100800000000007E-2</c:v>
                </c:pt>
                <c:pt idx="37898">
                  <c:v>9.8741700000000002E-2</c:v>
                </c:pt>
                <c:pt idx="37899">
                  <c:v>0.109043</c:v>
                </c:pt>
                <c:pt idx="37900">
                  <c:v>0.105391</c:v>
                </c:pt>
                <c:pt idx="37901">
                  <c:v>0.10342800000000001</c:v>
                </c:pt>
                <c:pt idx="37902">
                  <c:v>0.103628</c:v>
                </c:pt>
                <c:pt idx="37903">
                  <c:v>9.9570199999999998E-2</c:v>
                </c:pt>
                <c:pt idx="37904">
                  <c:v>9.4745300000000005E-2</c:v>
                </c:pt>
                <c:pt idx="37905">
                  <c:v>8.2294000000000006E-2</c:v>
                </c:pt>
                <c:pt idx="37906">
                  <c:v>7.8621099999999999E-2</c:v>
                </c:pt>
                <c:pt idx="37907">
                  <c:v>8.3326899999999995E-2</c:v>
                </c:pt>
                <c:pt idx="37908">
                  <c:v>0.104148</c:v>
                </c:pt>
                <c:pt idx="37909">
                  <c:v>0.13171099999999999</c:v>
                </c:pt>
                <c:pt idx="37910">
                  <c:v>0.117794</c:v>
                </c:pt>
                <c:pt idx="37911">
                  <c:v>8.4106399999999998E-2</c:v>
                </c:pt>
                <c:pt idx="37912">
                  <c:v>7.7523900000000007E-2</c:v>
                </c:pt>
                <c:pt idx="37913">
                  <c:v>8.2582900000000001E-2</c:v>
                </c:pt>
                <c:pt idx="37914">
                  <c:v>8.8643100000000002E-2</c:v>
                </c:pt>
                <c:pt idx="37915">
                  <c:v>9.9532099999999998E-2</c:v>
                </c:pt>
                <c:pt idx="37916">
                  <c:v>0.142654</c:v>
                </c:pt>
                <c:pt idx="37917">
                  <c:v>0.224694</c:v>
                </c:pt>
                <c:pt idx="37918">
                  <c:v>0.26180300000000001</c:v>
                </c:pt>
                <c:pt idx="37919">
                  <c:v>0.18693499999999999</c:v>
                </c:pt>
                <c:pt idx="37920">
                  <c:v>0.114635</c:v>
                </c:pt>
                <c:pt idx="37921">
                  <c:v>7.5662900000000005E-2</c:v>
                </c:pt>
                <c:pt idx="37922">
                  <c:v>6.2172400000000003E-2</c:v>
                </c:pt>
                <c:pt idx="37923">
                  <c:v>6.3175099999999998E-2</c:v>
                </c:pt>
                <c:pt idx="37924">
                  <c:v>7.7260300000000004E-2</c:v>
                </c:pt>
                <c:pt idx="37925">
                  <c:v>0.15047099999999999</c:v>
                </c:pt>
                <c:pt idx="37926">
                  <c:v>0.34547899999999998</c:v>
                </c:pt>
                <c:pt idx="37927">
                  <c:v>0.54296599999999995</c:v>
                </c:pt>
                <c:pt idx="37928">
                  <c:v>0.50333099999999997</c:v>
                </c:pt>
                <c:pt idx="37929">
                  <c:v>0.37063699999999999</c:v>
                </c:pt>
                <c:pt idx="37930">
                  <c:v>0.420543</c:v>
                </c:pt>
                <c:pt idx="37931">
                  <c:v>0.48676399999999997</c:v>
                </c:pt>
                <c:pt idx="37932">
                  <c:v>0.36441800000000002</c:v>
                </c:pt>
                <c:pt idx="37933">
                  <c:v>0.20652499999999999</c:v>
                </c:pt>
                <c:pt idx="37934">
                  <c:v>0.12423099999999999</c:v>
                </c:pt>
                <c:pt idx="37935">
                  <c:v>9.3220200000000003E-2</c:v>
                </c:pt>
                <c:pt idx="37936">
                  <c:v>9.0583200000000003E-2</c:v>
                </c:pt>
                <c:pt idx="37937">
                  <c:v>0.101671</c:v>
                </c:pt>
                <c:pt idx="37938">
                  <c:v>8.9045100000000002E-2</c:v>
                </c:pt>
                <c:pt idx="37939">
                  <c:v>7.1009199999999995E-2</c:v>
                </c:pt>
                <c:pt idx="37940">
                  <c:v>7.3067599999999996E-2</c:v>
                </c:pt>
                <c:pt idx="37941">
                  <c:v>8.67951E-2</c:v>
                </c:pt>
                <c:pt idx="37942">
                  <c:v>9.0358300000000003E-2</c:v>
                </c:pt>
                <c:pt idx="37943">
                  <c:v>0.105916</c:v>
                </c:pt>
                <c:pt idx="37944">
                  <c:v>0.16123100000000001</c:v>
                </c:pt>
                <c:pt idx="37945">
                  <c:v>0.23672699999999999</c:v>
                </c:pt>
                <c:pt idx="37946">
                  <c:v>0.23685</c:v>
                </c:pt>
                <c:pt idx="37947">
                  <c:v>0.15345200000000001</c:v>
                </c:pt>
                <c:pt idx="37948">
                  <c:v>0.10338899999999999</c:v>
                </c:pt>
                <c:pt idx="37949">
                  <c:v>0.102684</c:v>
                </c:pt>
                <c:pt idx="37950">
                  <c:v>0.14762500000000001</c:v>
                </c:pt>
                <c:pt idx="37951">
                  <c:v>0.17252700000000001</c:v>
                </c:pt>
                <c:pt idx="37952">
                  <c:v>0.12612100000000001</c:v>
                </c:pt>
                <c:pt idx="37953">
                  <c:v>7.05596E-2</c:v>
                </c:pt>
                <c:pt idx="37954">
                  <c:v>3.71183E-2</c:v>
                </c:pt>
                <c:pt idx="37955">
                  <c:v>2.6351599999999999E-2</c:v>
                </c:pt>
                <c:pt idx="37956">
                  <c:v>2.9247599999999999E-2</c:v>
                </c:pt>
                <c:pt idx="37957">
                  <c:v>3.9813500000000002E-2</c:v>
                </c:pt>
                <c:pt idx="37958">
                  <c:v>5.2569100000000001E-2</c:v>
                </c:pt>
                <c:pt idx="37959">
                  <c:v>7.8062300000000001E-2</c:v>
                </c:pt>
                <c:pt idx="37960">
                  <c:v>0.124114</c:v>
                </c:pt>
                <c:pt idx="37961">
                  <c:v>0.161549</c:v>
                </c:pt>
                <c:pt idx="37962">
                  <c:v>0.157336</c:v>
                </c:pt>
                <c:pt idx="37963">
                  <c:v>0.16144600000000001</c:v>
                </c:pt>
                <c:pt idx="37964">
                  <c:v>0.21531900000000001</c:v>
                </c:pt>
                <c:pt idx="37965">
                  <c:v>0.323216</c:v>
                </c:pt>
                <c:pt idx="37966">
                  <c:v>0.38324399999999997</c:v>
                </c:pt>
                <c:pt idx="37967">
                  <c:v>0.32876300000000003</c:v>
                </c:pt>
                <c:pt idx="37968">
                  <c:v>0.295381</c:v>
                </c:pt>
                <c:pt idx="37969">
                  <c:v>0.286327</c:v>
                </c:pt>
                <c:pt idx="37970">
                  <c:v>0.271872</c:v>
                </c:pt>
                <c:pt idx="37971">
                  <c:v>0.25747100000000001</c:v>
                </c:pt>
                <c:pt idx="37972">
                  <c:v>0.19062599999999999</c:v>
                </c:pt>
                <c:pt idx="37973">
                  <c:v>0.13065599999999999</c:v>
                </c:pt>
                <c:pt idx="37974">
                  <c:v>0.12145400000000001</c:v>
                </c:pt>
                <c:pt idx="37975">
                  <c:v>0.19894800000000001</c:v>
                </c:pt>
                <c:pt idx="37976">
                  <c:v>0.31176399999999999</c:v>
                </c:pt>
                <c:pt idx="37977">
                  <c:v>0.31366500000000003</c:v>
                </c:pt>
                <c:pt idx="37978">
                  <c:v>0.236176</c:v>
                </c:pt>
                <c:pt idx="37979">
                  <c:v>0.214256</c:v>
                </c:pt>
                <c:pt idx="37980">
                  <c:v>0.21201800000000001</c:v>
                </c:pt>
                <c:pt idx="37981">
                  <c:v>0.24814700000000001</c:v>
                </c:pt>
                <c:pt idx="37982">
                  <c:v>0.31925300000000001</c:v>
                </c:pt>
                <c:pt idx="37983">
                  <c:v>0.34758899999999998</c:v>
                </c:pt>
                <c:pt idx="37984">
                  <c:v>0.389878</c:v>
                </c:pt>
                <c:pt idx="37985">
                  <c:v>0.46942600000000001</c:v>
                </c:pt>
                <c:pt idx="37986">
                  <c:v>0.44010199999999999</c:v>
                </c:pt>
                <c:pt idx="37987">
                  <c:v>0.32264300000000001</c:v>
                </c:pt>
                <c:pt idx="37988">
                  <c:v>0.20913000000000001</c:v>
                </c:pt>
                <c:pt idx="37989">
                  <c:v>0.121571</c:v>
                </c:pt>
                <c:pt idx="37990">
                  <c:v>8.5547200000000004E-2</c:v>
                </c:pt>
                <c:pt idx="37991">
                  <c:v>9.8355600000000001E-2</c:v>
                </c:pt>
                <c:pt idx="37992">
                  <c:v>0.132413</c:v>
                </c:pt>
                <c:pt idx="37993">
                  <c:v>0.16076699999999999</c:v>
                </c:pt>
                <c:pt idx="37994">
                  <c:v>0.183225</c:v>
                </c:pt>
                <c:pt idx="37995">
                  <c:v>0.21513599999999999</c:v>
                </c:pt>
                <c:pt idx="37996">
                  <c:v>0.22244800000000001</c:v>
                </c:pt>
                <c:pt idx="37997">
                  <c:v>0.167771</c:v>
                </c:pt>
                <c:pt idx="37998">
                  <c:v>0.109419</c:v>
                </c:pt>
                <c:pt idx="37999">
                  <c:v>7.7217599999999997E-2</c:v>
                </c:pt>
                <c:pt idx="38000">
                  <c:v>5.4583899999999998E-2</c:v>
                </c:pt>
                <c:pt idx="38001">
                  <c:v>4.9008200000000002E-2</c:v>
                </c:pt>
                <c:pt idx="38002">
                  <c:v>6.2282499999999998E-2</c:v>
                </c:pt>
                <c:pt idx="38003">
                  <c:v>6.6078499999999998E-2</c:v>
                </c:pt>
                <c:pt idx="38004">
                  <c:v>6.9856100000000004E-2</c:v>
                </c:pt>
                <c:pt idx="38005">
                  <c:v>7.5725399999999998E-2</c:v>
                </c:pt>
                <c:pt idx="38006">
                  <c:v>8.6255799999999994E-2</c:v>
                </c:pt>
                <c:pt idx="38007">
                  <c:v>0.11669</c:v>
                </c:pt>
                <c:pt idx="38008">
                  <c:v>0.191909</c:v>
                </c:pt>
                <c:pt idx="38009">
                  <c:v>0.28065000000000001</c:v>
                </c:pt>
                <c:pt idx="38010">
                  <c:v>0.30144900000000002</c:v>
                </c:pt>
                <c:pt idx="38011">
                  <c:v>0.264685</c:v>
                </c:pt>
                <c:pt idx="38012">
                  <c:v>0.20133499999999999</c:v>
                </c:pt>
                <c:pt idx="38013">
                  <c:v>0.13833999999999999</c:v>
                </c:pt>
                <c:pt idx="38014">
                  <c:v>0.113399</c:v>
                </c:pt>
                <c:pt idx="38015">
                  <c:v>0.131327</c:v>
                </c:pt>
                <c:pt idx="38016">
                  <c:v>0.163767</c:v>
                </c:pt>
                <c:pt idx="38017">
                  <c:v>0.17916599999999999</c:v>
                </c:pt>
                <c:pt idx="38018">
                  <c:v>0.205069</c:v>
                </c:pt>
                <c:pt idx="38019">
                  <c:v>0.25440099999999999</c:v>
                </c:pt>
                <c:pt idx="38020">
                  <c:v>0.296796</c:v>
                </c:pt>
                <c:pt idx="38021">
                  <c:v>0.306894</c:v>
                </c:pt>
                <c:pt idx="38022">
                  <c:v>0.25955099999999998</c:v>
                </c:pt>
                <c:pt idx="38023">
                  <c:v>0.21030299999999999</c:v>
                </c:pt>
                <c:pt idx="38024">
                  <c:v>0.19738700000000001</c:v>
                </c:pt>
                <c:pt idx="38025">
                  <c:v>0.15477299999999999</c:v>
                </c:pt>
                <c:pt idx="38026">
                  <c:v>0.108003</c:v>
                </c:pt>
                <c:pt idx="38027">
                  <c:v>9.04306E-2</c:v>
                </c:pt>
                <c:pt idx="38028">
                  <c:v>0.10525</c:v>
                </c:pt>
                <c:pt idx="38029">
                  <c:v>0.13888600000000001</c:v>
                </c:pt>
                <c:pt idx="38030">
                  <c:v>0.16025300000000001</c:v>
                </c:pt>
                <c:pt idx="38031">
                  <c:v>0.14766599999999999</c:v>
                </c:pt>
                <c:pt idx="38032">
                  <c:v>0.12770899999999999</c:v>
                </c:pt>
                <c:pt idx="38033">
                  <c:v>0.13413</c:v>
                </c:pt>
                <c:pt idx="38034">
                  <c:v>0.180645</c:v>
                </c:pt>
                <c:pt idx="38035">
                  <c:v>0.23199</c:v>
                </c:pt>
                <c:pt idx="38036">
                  <c:v>0.22336500000000001</c:v>
                </c:pt>
                <c:pt idx="38037">
                  <c:v>0.15917300000000001</c:v>
                </c:pt>
                <c:pt idx="38038">
                  <c:v>0.103865</c:v>
                </c:pt>
                <c:pt idx="38039">
                  <c:v>8.3371100000000004E-2</c:v>
                </c:pt>
                <c:pt idx="38040">
                  <c:v>8.2609199999999994E-2</c:v>
                </c:pt>
                <c:pt idx="38041">
                  <c:v>7.1579100000000007E-2</c:v>
                </c:pt>
                <c:pt idx="38042">
                  <c:v>6.0398599999999997E-2</c:v>
                </c:pt>
                <c:pt idx="38043">
                  <c:v>5.5488299999999997E-2</c:v>
                </c:pt>
                <c:pt idx="38044">
                  <c:v>5.3627300000000003E-2</c:v>
                </c:pt>
                <c:pt idx="38045">
                  <c:v>6.2722299999999995E-2</c:v>
                </c:pt>
                <c:pt idx="38046">
                  <c:v>8.0581899999999998E-2</c:v>
                </c:pt>
                <c:pt idx="38047">
                  <c:v>0.14005600000000001</c:v>
                </c:pt>
                <c:pt idx="38048">
                  <c:v>0.243727</c:v>
                </c:pt>
                <c:pt idx="38049">
                  <c:v>0.37793700000000002</c:v>
                </c:pt>
                <c:pt idx="38050">
                  <c:v>0.49529499999999999</c:v>
                </c:pt>
                <c:pt idx="38051">
                  <c:v>0.44801999999999997</c:v>
                </c:pt>
                <c:pt idx="38052">
                  <c:v>0.265376</c:v>
                </c:pt>
                <c:pt idx="38053">
                  <c:v>0.13850899999999999</c:v>
                </c:pt>
                <c:pt idx="38054">
                  <c:v>8.6381100000000002E-2</c:v>
                </c:pt>
                <c:pt idx="38055">
                  <c:v>8.1475699999999998E-2</c:v>
                </c:pt>
                <c:pt idx="38056">
                  <c:v>0.12651399999999999</c:v>
                </c:pt>
                <c:pt idx="38057">
                  <c:v>0.23036899999999999</c:v>
                </c:pt>
                <c:pt idx="38058">
                  <c:v>0.28286499999999998</c:v>
                </c:pt>
                <c:pt idx="38059">
                  <c:v>0.23136200000000001</c:v>
                </c:pt>
                <c:pt idx="38060">
                  <c:v>0.19642999999999999</c:v>
                </c:pt>
                <c:pt idx="38061">
                  <c:v>0.19747700000000001</c:v>
                </c:pt>
                <c:pt idx="38062">
                  <c:v>0.179537</c:v>
                </c:pt>
                <c:pt idx="38063">
                  <c:v>0.14887</c:v>
                </c:pt>
                <c:pt idx="38064">
                  <c:v>0.178448</c:v>
                </c:pt>
                <c:pt idx="38065">
                  <c:v>0.25497900000000001</c:v>
                </c:pt>
                <c:pt idx="38066">
                  <c:v>0.27813500000000002</c:v>
                </c:pt>
                <c:pt idx="38067">
                  <c:v>0.21205299999999999</c:v>
                </c:pt>
                <c:pt idx="38068">
                  <c:v>0.15052499999999999</c:v>
                </c:pt>
                <c:pt idx="38069">
                  <c:v>0.134383</c:v>
                </c:pt>
                <c:pt idx="38070">
                  <c:v>0.139182</c:v>
                </c:pt>
                <c:pt idx="38071">
                  <c:v>0.16799900000000001</c:v>
                </c:pt>
                <c:pt idx="38072">
                  <c:v>0.27421699999999999</c:v>
                </c:pt>
                <c:pt idx="38073">
                  <c:v>0.42578700000000003</c:v>
                </c:pt>
                <c:pt idx="38074">
                  <c:v>0.47193400000000002</c:v>
                </c:pt>
                <c:pt idx="38075">
                  <c:v>0.41324699999999998</c:v>
                </c:pt>
                <c:pt idx="38076">
                  <c:v>0.368058</c:v>
                </c:pt>
                <c:pt idx="38077">
                  <c:v>0.32264100000000001</c:v>
                </c:pt>
                <c:pt idx="38078">
                  <c:v>0.311448</c:v>
                </c:pt>
                <c:pt idx="38079">
                  <c:v>0.37627899999999997</c:v>
                </c:pt>
                <c:pt idx="38080">
                  <c:v>0.47746699999999997</c:v>
                </c:pt>
                <c:pt idx="38081">
                  <c:v>0.50414300000000001</c:v>
                </c:pt>
                <c:pt idx="38082">
                  <c:v>0.36250300000000002</c:v>
                </c:pt>
                <c:pt idx="38083">
                  <c:v>0.20168</c:v>
                </c:pt>
                <c:pt idx="38084">
                  <c:v>0.1116</c:v>
                </c:pt>
                <c:pt idx="38085">
                  <c:v>7.2360800000000003E-2</c:v>
                </c:pt>
                <c:pt idx="38086">
                  <c:v>9.2842499999999994E-2</c:v>
                </c:pt>
                <c:pt idx="38087">
                  <c:v>0.17360800000000001</c:v>
                </c:pt>
                <c:pt idx="38088">
                  <c:v>0.27788400000000002</c:v>
                </c:pt>
                <c:pt idx="38089">
                  <c:v>0.284779</c:v>
                </c:pt>
                <c:pt idx="38090">
                  <c:v>0.200651</c:v>
                </c:pt>
                <c:pt idx="38091">
                  <c:v>0.220917</c:v>
                </c:pt>
                <c:pt idx="38092">
                  <c:v>0.42237599999999997</c:v>
                </c:pt>
                <c:pt idx="38093">
                  <c:v>0.60852200000000001</c:v>
                </c:pt>
                <c:pt idx="38094">
                  <c:v>0.52412199999999998</c:v>
                </c:pt>
                <c:pt idx="38095">
                  <c:v>0.33581100000000003</c:v>
                </c:pt>
                <c:pt idx="38096">
                  <c:v>0.23459099999999999</c:v>
                </c:pt>
                <c:pt idx="38097">
                  <c:v>0.24973300000000001</c:v>
                </c:pt>
                <c:pt idx="38098">
                  <c:v>0.294769</c:v>
                </c:pt>
                <c:pt idx="38099">
                  <c:v>0.27177200000000001</c:v>
                </c:pt>
                <c:pt idx="38100">
                  <c:v>0.19109699999999999</c:v>
                </c:pt>
                <c:pt idx="38101">
                  <c:v>0.13517899999999999</c:v>
                </c:pt>
                <c:pt idx="38102">
                  <c:v>0.132578</c:v>
                </c:pt>
                <c:pt idx="38103">
                  <c:v>0.17144899999999999</c:v>
                </c:pt>
                <c:pt idx="38104">
                  <c:v>0.256469</c:v>
                </c:pt>
                <c:pt idx="38105">
                  <c:v>0.38713700000000001</c:v>
                </c:pt>
                <c:pt idx="38106">
                  <c:v>0.48304799999999998</c:v>
                </c:pt>
                <c:pt idx="38107">
                  <c:v>0.481958</c:v>
                </c:pt>
                <c:pt idx="38108">
                  <c:v>0.40246500000000002</c:v>
                </c:pt>
                <c:pt idx="38109">
                  <c:v>0.32823999999999998</c:v>
                </c:pt>
                <c:pt idx="38110">
                  <c:v>0.28600300000000001</c:v>
                </c:pt>
                <c:pt idx="38111">
                  <c:v>0.25334200000000001</c:v>
                </c:pt>
                <c:pt idx="38112">
                  <c:v>0.222246</c:v>
                </c:pt>
                <c:pt idx="38113">
                  <c:v>0.22481899999999999</c:v>
                </c:pt>
                <c:pt idx="38114">
                  <c:v>0.28575499999999998</c:v>
                </c:pt>
                <c:pt idx="38115">
                  <c:v>0.363178</c:v>
                </c:pt>
                <c:pt idx="38116">
                  <c:v>0.449102</c:v>
                </c:pt>
                <c:pt idx="38117">
                  <c:v>0.55156700000000003</c:v>
                </c:pt>
                <c:pt idx="38118">
                  <c:v>0.55582500000000001</c:v>
                </c:pt>
                <c:pt idx="38119">
                  <c:v>0.468281</c:v>
                </c:pt>
                <c:pt idx="38120">
                  <c:v>0.39155400000000001</c:v>
                </c:pt>
                <c:pt idx="38121">
                  <c:v>0.32002599999999998</c:v>
                </c:pt>
                <c:pt idx="38122">
                  <c:v>0.24596999999999999</c:v>
                </c:pt>
                <c:pt idx="38123">
                  <c:v>0.206376</c:v>
                </c:pt>
                <c:pt idx="38124">
                  <c:v>0.22773399999999999</c:v>
                </c:pt>
                <c:pt idx="38125">
                  <c:v>0.24023</c:v>
                </c:pt>
                <c:pt idx="38126">
                  <c:v>0.20138900000000001</c:v>
                </c:pt>
                <c:pt idx="38127">
                  <c:v>0.18405099999999999</c:v>
                </c:pt>
                <c:pt idx="38128">
                  <c:v>0.181697</c:v>
                </c:pt>
                <c:pt idx="38129">
                  <c:v>0.170708</c:v>
                </c:pt>
                <c:pt idx="38130">
                  <c:v>0.19716500000000001</c:v>
                </c:pt>
                <c:pt idx="38131">
                  <c:v>0.22873399999999999</c:v>
                </c:pt>
                <c:pt idx="38132">
                  <c:v>0.188774</c:v>
                </c:pt>
                <c:pt idx="38133">
                  <c:v>0.123214</c:v>
                </c:pt>
                <c:pt idx="38134">
                  <c:v>9.2325699999999997E-2</c:v>
                </c:pt>
                <c:pt idx="38135">
                  <c:v>0.10231899999999999</c:v>
                </c:pt>
                <c:pt idx="38136">
                  <c:v>0.14580899999999999</c:v>
                </c:pt>
                <c:pt idx="38137">
                  <c:v>0.18731300000000001</c:v>
                </c:pt>
                <c:pt idx="38138">
                  <c:v>0.19166800000000001</c:v>
                </c:pt>
                <c:pt idx="38139">
                  <c:v>0.20593900000000001</c:v>
                </c:pt>
                <c:pt idx="38140">
                  <c:v>0.21839500000000001</c:v>
                </c:pt>
                <c:pt idx="38141">
                  <c:v>0.19995199999999999</c:v>
                </c:pt>
                <c:pt idx="38142">
                  <c:v>0.17560300000000001</c:v>
                </c:pt>
                <c:pt idx="38143">
                  <c:v>0.15092700000000001</c:v>
                </c:pt>
                <c:pt idx="38144">
                  <c:v>0.14230899999999999</c:v>
                </c:pt>
                <c:pt idx="38145">
                  <c:v>0.16056200000000001</c:v>
                </c:pt>
                <c:pt idx="38146">
                  <c:v>0.20053399999999999</c:v>
                </c:pt>
                <c:pt idx="38147">
                  <c:v>0.22908200000000001</c:v>
                </c:pt>
                <c:pt idx="38148">
                  <c:v>0.20211299999999999</c:v>
                </c:pt>
                <c:pt idx="38149">
                  <c:v>0.19857</c:v>
                </c:pt>
                <c:pt idx="38150">
                  <c:v>0.222908</c:v>
                </c:pt>
                <c:pt idx="38151">
                  <c:v>0.225276</c:v>
                </c:pt>
                <c:pt idx="38152">
                  <c:v>0.28104099999999999</c:v>
                </c:pt>
                <c:pt idx="38153">
                  <c:v>0.43004100000000001</c:v>
                </c:pt>
                <c:pt idx="38154">
                  <c:v>0.485259</c:v>
                </c:pt>
                <c:pt idx="38155">
                  <c:v>0.32475300000000001</c:v>
                </c:pt>
                <c:pt idx="38156">
                  <c:v>0.174843</c:v>
                </c:pt>
                <c:pt idx="38157">
                  <c:v>0.10793</c:v>
                </c:pt>
                <c:pt idx="38158">
                  <c:v>9.4726400000000002E-2</c:v>
                </c:pt>
                <c:pt idx="38159">
                  <c:v>0.120489</c:v>
                </c:pt>
                <c:pt idx="38160">
                  <c:v>0.194353</c:v>
                </c:pt>
                <c:pt idx="38161">
                  <c:v>0.25243599999999999</c:v>
                </c:pt>
                <c:pt idx="38162">
                  <c:v>0.22253400000000001</c:v>
                </c:pt>
                <c:pt idx="38163">
                  <c:v>0.16175600000000001</c:v>
                </c:pt>
                <c:pt idx="38164">
                  <c:v>0.119979</c:v>
                </c:pt>
                <c:pt idx="38165">
                  <c:v>0.102423</c:v>
                </c:pt>
                <c:pt idx="38166">
                  <c:v>0.10910599999999999</c:v>
                </c:pt>
                <c:pt idx="38167">
                  <c:v>0.126778</c:v>
                </c:pt>
                <c:pt idx="38168">
                  <c:v>0.148479</c:v>
                </c:pt>
                <c:pt idx="38169">
                  <c:v>0.190881</c:v>
                </c:pt>
                <c:pt idx="38170">
                  <c:v>0.30215599999999998</c:v>
                </c:pt>
                <c:pt idx="38171">
                  <c:v>0.46162500000000001</c:v>
                </c:pt>
                <c:pt idx="38172">
                  <c:v>0.48664299999999999</c:v>
                </c:pt>
                <c:pt idx="38173">
                  <c:v>0.34195500000000001</c:v>
                </c:pt>
                <c:pt idx="38174">
                  <c:v>0.207538</c:v>
                </c:pt>
                <c:pt idx="38175">
                  <c:v>0.12254</c:v>
                </c:pt>
                <c:pt idx="38176">
                  <c:v>9.2407500000000004E-2</c:v>
                </c:pt>
                <c:pt idx="38177">
                  <c:v>8.6478399999999997E-2</c:v>
                </c:pt>
                <c:pt idx="38178">
                  <c:v>9.7095000000000001E-2</c:v>
                </c:pt>
                <c:pt idx="38179">
                  <c:v>0.11800099999999999</c:v>
                </c:pt>
                <c:pt idx="38180">
                  <c:v>0.113859</c:v>
                </c:pt>
                <c:pt idx="38181">
                  <c:v>9.7685499999999995E-2</c:v>
                </c:pt>
                <c:pt idx="38182">
                  <c:v>8.1279799999999999E-2</c:v>
                </c:pt>
                <c:pt idx="38183">
                  <c:v>6.6448199999999999E-2</c:v>
                </c:pt>
                <c:pt idx="38184">
                  <c:v>5.3115099999999998E-2</c:v>
                </c:pt>
                <c:pt idx="38185">
                  <c:v>5.4121599999999999E-2</c:v>
                </c:pt>
                <c:pt idx="38186">
                  <c:v>5.7743900000000001E-2</c:v>
                </c:pt>
                <c:pt idx="38187">
                  <c:v>6.0563499999999999E-2</c:v>
                </c:pt>
                <c:pt idx="38188">
                  <c:v>5.7046699999999999E-2</c:v>
                </c:pt>
                <c:pt idx="38189">
                  <c:v>5.5616800000000001E-2</c:v>
                </c:pt>
                <c:pt idx="38190">
                  <c:v>5.6527000000000001E-2</c:v>
                </c:pt>
                <c:pt idx="38191">
                  <c:v>5.5646899999999999E-2</c:v>
                </c:pt>
                <c:pt idx="38192">
                  <c:v>4.9226600000000002E-2</c:v>
                </c:pt>
                <c:pt idx="38193">
                  <c:v>4.6493699999999999E-2</c:v>
                </c:pt>
                <c:pt idx="38194">
                  <c:v>5.0196400000000002E-2</c:v>
                </c:pt>
                <c:pt idx="38195">
                  <c:v>7.1514900000000006E-2</c:v>
                </c:pt>
                <c:pt idx="38196">
                  <c:v>0.124421</c:v>
                </c:pt>
                <c:pt idx="38197">
                  <c:v>0.170431</c:v>
                </c:pt>
                <c:pt idx="38198">
                  <c:v>0.16633899999999999</c:v>
                </c:pt>
                <c:pt idx="38199">
                  <c:v>0.15379399999999999</c:v>
                </c:pt>
                <c:pt idx="38200">
                  <c:v>0.239866</c:v>
                </c:pt>
                <c:pt idx="38201">
                  <c:v>0.48408099999999998</c:v>
                </c:pt>
                <c:pt idx="38202">
                  <c:v>0.76766199999999996</c:v>
                </c:pt>
                <c:pt idx="38203">
                  <c:v>0.78792300000000004</c:v>
                </c:pt>
                <c:pt idx="38204">
                  <c:v>0.52352600000000005</c:v>
                </c:pt>
                <c:pt idx="38205">
                  <c:v>0.31043900000000002</c:v>
                </c:pt>
                <c:pt idx="38206">
                  <c:v>0.21693000000000001</c:v>
                </c:pt>
                <c:pt idx="38207">
                  <c:v>0.23227600000000001</c:v>
                </c:pt>
                <c:pt idx="38208">
                  <c:v>0.24812400000000001</c:v>
                </c:pt>
                <c:pt idx="38209">
                  <c:v>0.16611899999999999</c:v>
                </c:pt>
                <c:pt idx="38210">
                  <c:v>8.1018099999999996E-2</c:v>
                </c:pt>
                <c:pt idx="38211">
                  <c:v>5.24904E-2</c:v>
                </c:pt>
                <c:pt idx="38212">
                  <c:v>5.0247300000000002E-2</c:v>
                </c:pt>
                <c:pt idx="38213">
                  <c:v>6.2221400000000003E-2</c:v>
                </c:pt>
                <c:pt idx="38214">
                  <c:v>0.103732</c:v>
                </c:pt>
                <c:pt idx="38215">
                  <c:v>0.21021100000000001</c:v>
                </c:pt>
                <c:pt idx="38216">
                  <c:v>0.37020999999999998</c:v>
                </c:pt>
                <c:pt idx="38217">
                  <c:v>0.51873499999999995</c:v>
                </c:pt>
                <c:pt idx="38218">
                  <c:v>0.56433800000000001</c:v>
                </c:pt>
                <c:pt idx="38219">
                  <c:v>0.42536800000000002</c:v>
                </c:pt>
                <c:pt idx="38220">
                  <c:v>0.23591400000000001</c:v>
                </c:pt>
                <c:pt idx="38221">
                  <c:v>0.13997100000000001</c:v>
                </c:pt>
                <c:pt idx="38222">
                  <c:v>9.1720300000000005E-2</c:v>
                </c:pt>
                <c:pt idx="38223">
                  <c:v>6.9270300000000007E-2</c:v>
                </c:pt>
                <c:pt idx="38224">
                  <c:v>7.5054499999999996E-2</c:v>
                </c:pt>
                <c:pt idx="38225">
                  <c:v>8.5669999999999996E-2</c:v>
                </c:pt>
                <c:pt idx="38226">
                  <c:v>0.12612100000000001</c:v>
                </c:pt>
                <c:pt idx="38227">
                  <c:v>0.25693500000000002</c:v>
                </c:pt>
                <c:pt idx="38228">
                  <c:v>0.42586099999999999</c:v>
                </c:pt>
                <c:pt idx="38229">
                  <c:v>0.48682599999999998</c:v>
                </c:pt>
                <c:pt idx="38230">
                  <c:v>0.427261</c:v>
                </c:pt>
                <c:pt idx="38231">
                  <c:v>0.36946499999999999</c:v>
                </c:pt>
                <c:pt idx="38232">
                  <c:v>0.29588999999999999</c:v>
                </c:pt>
                <c:pt idx="38233">
                  <c:v>0.237181</c:v>
                </c:pt>
                <c:pt idx="38234">
                  <c:v>0.22572700000000001</c:v>
                </c:pt>
                <c:pt idx="38235">
                  <c:v>0.241644</c:v>
                </c:pt>
                <c:pt idx="38236">
                  <c:v>0.23879900000000001</c:v>
                </c:pt>
                <c:pt idx="38237">
                  <c:v>0.19720799999999999</c:v>
                </c:pt>
                <c:pt idx="38238">
                  <c:v>0.14879800000000001</c:v>
                </c:pt>
                <c:pt idx="38239">
                  <c:v>9.8153099999999993E-2</c:v>
                </c:pt>
                <c:pt idx="38240">
                  <c:v>7.8072699999999995E-2</c:v>
                </c:pt>
                <c:pt idx="38241">
                  <c:v>8.1626299999999999E-2</c:v>
                </c:pt>
                <c:pt idx="38242">
                  <c:v>8.7884799999999999E-2</c:v>
                </c:pt>
                <c:pt idx="38243">
                  <c:v>8.9108699999999999E-2</c:v>
                </c:pt>
                <c:pt idx="38244">
                  <c:v>9.0117100000000006E-2</c:v>
                </c:pt>
                <c:pt idx="38245">
                  <c:v>9.1690199999999999E-2</c:v>
                </c:pt>
                <c:pt idx="38246">
                  <c:v>8.3819500000000005E-2</c:v>
                </c:pt>
                <c:pt idx="38247">
                  <c:v>7.4391100000000002E-2</c:v>
                </c:pt>
                <c:pt idx="38248">
                  <c:v>6.8294900000000006E-2</c:v>
                </c:pt>
                <c:pt idx="38249">
                  <c:v>5.2738699999999999E-2</c:v>
                </c:pt>
                <c:pt idx="38250">
                  <c:v>4.88402E-2</c:v>
                </c:pt>
                <c:pt idx="38251">
                  <c:v>6.8403800000000001E-2</c:v>
                </c:pt>
                <c:pt idx="38252">
                  <c:v>0.11973399999999999</c:v>
                </c:pt>
                <c:pt idx="38253">
                  <c:v>0.19808500000000001</c:v>
                </c:pt>
                <c:pt idx="38254">
                  <c:v>0.20811399999999999</c:v>
                </c:pt>
                <c:pt idx="38255">
                  <c:v>0.13403799999999999</c:v>
                </c:pt>
                <c:pt idx="38256">
                  <c:v>8.5582800000000001E-2</c:v>
                </c:pt>
                <c:pt idx="38257">
                  <c:v>6.5357100000000001E-2</c:v>
                </c:pt>
                <c:pt idx="38258">
                  <c:v>5.9409499999999997E-2</c:v>
                </c:pt>
                <c:pt idx="38259">
                  <c:v>7.5712799999999997E-2</c:v>
                </c:pt>
                <c:pt idx="38260">
                  <c:v>0.107749</c:v>
                </c:pt>
                <c:pt idx="38261">
                  <c:v>0.13152700000000001</c:v>
                </c:pt>
                <c:pt idx="38262">
                  <c:v>0.13927899999999999</c:v>
                </c:pt>
                <c:pt idx="38263">
                  <c:v>0.18023400000000001</c:v>
                </c:pt>
                <c:pt idx="38264">
                  <c:v>0.249304</c:v>
                </c:pt>
                <c:pt idx="38265">
                  <c:v>0.23844000000000001</c:v>
                </c:pt>
                <c:pt idx="38266">
                  <c:v>0.14461399999999999</c:v>
                </c:pt>
                <c:pt idx="38267">
                  <c:v>0.106656</c:v>
                </c:pt>
                <c:pt idx="38268">
                  <c:v>0.114005</c:v>
                </c:pt>
                <c:pt idx="38269">
                  <c:v>0.17175000000000001</c:v>
                </c:pt>
                <c:pt idx="38270">
                  <c:v>0.24798400000000001</c:v>
                </c:pt>
                <c:pt idx="38271">
                  <c:v>0.23499800000000001</c:v>
                </c:pt>
                <c:pt idx="38272">
                  <c:v>0.14492099999999999</c:v>
                </c:pt>
                <c:pt idx="38273">
                  <c:v>8.1129699999999999E-2</c:v>
                </c:pt>
                <c:pt idx="38274">
                  <c:v>5.22047E-2</c:v>
                </c:pt>
                <c:pt idx="38275">
                  <c:v>4.9923700000000001E-2</c:v>
                </c:pt>
                <c:pt idx="38276">
                  <c:v>5.9306999999999999E-2</c:v>
                </c:pt>
                <c:pt idx="38277">
                  <c:v>5.9003E-2</c:v>
                </c:pt>
                <c:pt idx="38278">
                  <c:v>7.7382199999999998E-2</c:v>
                </c:pt>
                <c:pt idx="38279">
                  <c:v>0.102669</c:v>
                </c:pt>
                <c:pt idx="38280">
                  <c:v>0.16573199999999999</c:v>
                </c:pt>
                <c:pt idx="38281">
                  <c:v>0.271677</c:v>
                </c:pt>
                <c:pt idx="38282">
                  <c:v>0.321658</c:v>
                </c:pt>
                <c:pt idx="38283">
                  <c:v>0.327872</c:v>
                </c:pt>
                <c:pt idx="38284">
                  <c:v>0.31239699999999998</c:v>
                </c:pt>
                <c:pt idx="38285">
                  <c:v>0.21764700000000001</c:v>
                </c:pt>
                <c:pt idx="38286">
                  <c:v>0.115923</c:v>
                </c:pt>
                <c:pt idx="38287">
                  <c:v>6.9347800000000001E-2</c:v>
                </c:pt>
                <c:pt idx="38288">
                  <c:v>5.84212E-2</c:v>
                </c:pt>
                <c:pt idx="38289">
                  <c:v>6.8847500000000006E-2</c:v>
                </c:pt>
                <c:pt idx="38290">
                  <c:v>0.109387</c:v>
                </c:pt>
                <c:pt idx="38291">
                  <c:v>0.172069</c:v>
                </c:pt>
                <c:pt idx="38292">
                  <c:v>0.250224</c:v>
                </c:pt>
                <c:pt idx="38293">
                  <c:v>0.24959400000000001</c:v>
                </c:pt>
                <c:pt idx="38294">
                  <c:v>0.164442</c:v>
                </c:pt>
                <c:pt idx="38295">
                  <c:v>0.109944</c:v>
                </c:pt>
                <c:pt idx="38296">
                  <c:v>0.10395500000000001</c:v>
                </c:pt>
                <c:pt idx="38297">
                  <c:v>0.12798499999999999</c:v>
                </c:pt>
                <c:pt idx="38298">
                  <c:v>0.20089599999999999</c:v>
                </c:pt>
                <c:pt idx="38299">
                  <c:v>0.32898100000000002</c:v>
                </c:pt>
                <c:pt idx="38300">
                  <c:v>0.35501100000000002</c:v>
                </c:pt>
                <c:pt idx="38301">
                  <c:v>0.23754400000000001</c:v>
                </c:pt>
                <c:pt idx="38302">
                  <c:v>0.13240399999999999</c:v>
                </c:pt>
                <c:pt idx="38303">
                  <c:v>8.8471300000000003E-2</c:v>
                </c:pt>
                <c:pt idx="38304">
                  <c:v>9.5203399999999994E-2</c:v>
                </c:pt>
                <c:pt idx="38305">
                  <c:v>0.10705199999999999</c:v>
                </c:pt>
                <c:pt idx="38306">
                  <c:v>0.108769</c:v>
                </c:pt>
                <c:pt idx="38307">
                  <c:v>9.9829200000000007E-2</c:v>
                </c:pt>
                <c:pt idx="38308">
                  <c:v>8.7586899999999995E-2</c:v>
                </c:pt>
                <c:pt idx="38309">
                  <c:v>7.7762100000000001E-2</c:v>
                </c:pt>
                <c:pt idx="38310">
                  <c:v>6.33349E-2</c:v>
                </c:pt>
                <c:pt idx="38311">
                  <c:v>8.7797899999999998E-2</c:v>
                </c:pt>
                <c:pt idx="38312">
                  <c:v>0.15762200000000001</c:v>
                </c:pt>
                <c:pt idx="38313">
                  <c:v>0.20391300000000001</c:v>
                </c:pt>
                <c:pt idx="38314">
                  <c:v>0.20685300000000001</c:v>
                </c:pt>
                <c:pt idx="38315">
                  <c:v>0.28065899999999999</c:v>
                </c:pt>
                <c:pt idx="38316">
                  <c:v>0.44801000000000002</c:v>
                </c:pt>
                <c:pt idx="38317">
                  <c:v>0.54272699999999996</c:v>
                </c:pt>
                <c:pt idx="38318">
                  <c:v>0.42063600000000001</c:v>
                </c:pt>
                <c:pt idx="38319">
                  <c:v>0.248698</c:v>
                </c:pt>
                <c:pt idx="38320">
                  <c:v>0.17905699999999999</c:v>
                </c:pt>
                <c:pt idx="38321">
                  <c:v>0.167935</c:v>
                </c:pt>
                <c:pt idx="38322">
                  <c:v>0.146979</c:v>
                </c:pt>
                <c:pt idx="38323">
                  <c:v>0.14602999999999999</c:v>
                </c:pt>
                <c:pt idx="38324">
                  <c:v>0.20347199999999999</c:v>
                </c:pt>
                <c:pt idx="38325">
                  <c:v>0.30551800000000001</c:v>
                </c:pt>
                <c:pt idx="38326">
                  <c:v>0.337951</c:v>
                </c:pt>
                <c:pt idx="38327">
                  <c:v>0.27089800000000003</c:v>
                </c:pt>
                <c:pt idx="38328">
                  <c:v>0.244944</c:v>
                </c:pt>
                <c:pt idx="38329">
                  <c:v>0.25744</c:v>
                </c:pt>
                <c:pt idx="38330">
                  <c:v>0.21906900000000001</c:v>
                </c:pt>
                <c:pt idx="38331">
                  <c:v>0.14201800000000001</c:v>
                </c:pt>
                <c:pt idx="38332">
                  <c:v>8.2967700000000005E-2</c:v>
                </c:pt>
                <c:pt idx="38333">
                  <c:v>4.9991599999999997E-2</c:v>
                </c:pt>
                <c:pt idx="38334">
                  <c:v>4.4079E-2</c:v>
                </c:pt>
                <c:pt idx="38335">
                  <c:v>5.4764E-2</c:v>
                </c:pt>
                <c:pt idx="38336">
                  <c:v>7.1509600000000006E-2</c:v>
                </c:pt>
                <c:pt idx="38337">
                  <c:v>0.109102</c:v>
                </c:pt>
                <c:pt idx="38338">
                  <c:v>0.15304200000000001</c:v>
                </c:pt>
                <c:pt idx="38339">
                  <c:v>0.15723100000000001</c:v>
                </c:pt>
                <c:pt idx="38340">
                  <c:v>0.120522</c:v>
                </c:pt>
                <c:pt idx="38341">
                  <c:v>9.3931600000000004E-2</c:v>
                </c:pt>
                <c:pt idx="38342">
                  <c:v>0.10657700000000001</c:v>
                </c:pt>
                <c:pt idx="38343">
                  <c:v>0.124877</c:v>
                </c:pt>
                <c:pt idx="38344">
                  <c:v>0.12931000000000001</c:v>
                </c:pt>
                <c:pt idx="38345">
                  <c:v>0.121903</c:v>
                </c:pt>
                <c:pt idx="38346">
                  <c:v>0.17352500000000001</c:v>
                </c:pt>
                <c:pt idx="38347">
                  <c:v>0.291051</c:v>
                </c:pt>
                <c:pt idx="38348">
                  <c:v>0.33810000000000001</c:v>
                </c:pt>
                <c:pt idx="38349">
                  <c:v>0.24971599999999999</c:v>
                </c:pt>
                <c:pt idx="38350">
                  <c:v>0.15543000000000001</c:v>
                </c:pt>
                <c:pt idx="38351">
                  <c:v>0.11211</c:v>
                </c:pt>
                <c:pt idx="38352">
                  <c:v>9.5679E-2</c:v>
                </c:pt>
                <c:pt idx="38353">
                  <c:v>0.11942800000000001</c:v>
                </c:pt>
                <c:pt idx="38354">
                  <c:v>0.212696</c:v>
                </c:pt>
                <c:pt idx="38355">
                  <c:v>0.35522300000000001</c:v>
                </c:pt>
                <c:pt idx="38356">
                  <c:v>0.39807599999999999</c:v>
                </c:pt>
                <c:pt idx="38357">
                  <c:v>0.28863</c:v>
                </c:pt>
                <c:pt idx="38358">
                  <c:v>0.17830399999999999</c:v>
                </c:pt>
                <c:pt idx="38359">
                  <c:v>0.114291</c:v>
                </c:pt>
                <c:pt idx="38360">
                  <c:v>9.0168499999999999E-2</c:v>
                </c:pt>
                <c:pt idx="38361">
                  <c:v>7.7061699999999997E-2</c:v>
                </c:pt>
                <c:pt idx="38362">
                  <c:v>8.0866099999999996E-2</c:v>
                </c:pt>
                <c:pt idx="38363">
                  <c:v>7.9616199999999998E-2</c:v>
                </c:pt>
                <c:pt idx="38364">
                  <c:v>7.5500399999999995E-2</c:v>
                </c:pt>
                <c:pt idx="38365">
                  <c:v>8.7798799999999996E-2</c:v>
                </c:pt>
                <c:pt idx="38366">
                  <c:v>0.137438</c:v>
                </c:pt>
                <c:pt idx="38367">
                  <c:v>0.230605</c:v>
                </c:pt>
                <c:pt idx="38368">
                  <c:v>0.30248799999999998</c:v>
                </c:pt>
                <c:pt idx="38369">
                  <c:v>0.25563900000000001</c:v>
                </c:pt>
                <c:pt idx="38370">
                  <c:v>0.16996800000000001</c:v>
                </c:pt>
                <c:pt idx="38371">
                  <c:v>0.12554599999999999</c:v>
                </c:pt>
                <c:pt idx="38372">
                  <c:v>0.16348099999999999</c:v>
                </c:pt>
                <c:pt idx="38373">
                  <c:v>0.312558</c:v>
                </c:pt>
                <c:pt idx="38374">
                  <c:v>0.52306600000000003</c:v>
                </c:pt>
                <c:pt idx="38375">
                  <c:v>0.57370100000000002</c:v>
                </c:pt>
                <c:pt idx="38376">
                  <c:v>0.42383500000000002</c:v>
                </c:pt>
                <c:pt idx="38377">
                  <c:v>0.32230799999999998</c:v>
                </c:pt>
                <c:pt idx="38378">
                  <c:v>0.344499</c:v>
                </c:pt>
                <c:pt idx="38379">
                  <c:v>0.55458399999999997</c:v>
                </c:pt>
                <c:pt idx="38380">
                  <c:v>0.92226799999999998</c:v>
                </c:pt>
                <c:pt idx="38381">
                  <c:v>1.0682700000000001</c:v>
                </c:pt>
                <c:pt idx="38382">
                  <c:v>0.75227699999999997</c:v>
                </c:pt>
                <c:pt idx="38383">
                  <c:v>0.41962100000000002</c:v>
                </c:pt>
                <c:pt idx="38384">
                  <c:v>0.24337700000000001</c:v>
                </c:pt>
                <c:pt idx="38385">
                  <c:v>0.17451900000000001</c:v>
                </c:pt>
                <c:pt idx="38386">
                  <c:v>0.15345600000000001</c:v>
                </c:pt>
                <c:pt idx="38387">
                  <c:v>0.130276</c:v>
                </c:pt>
                <c:pt idx="38388">
                  <c:v>0.110904</c:v>
                </c:pt>
                <c:pt idx="38389">
                  <c:v>0.11582099999999999</c:v>
                </c:pt>
                <c:pt idx="38390">
                  <c:v>0.13537399999999999</c:v>
                </c:pt>
                <c:pt idx="38391">
                  <c:v>0.19325400000000001</c:v>
                </c:pt>
                <c:pt idx="38392">
                  <c:v>0.39410099999999998</c:v>
                </c:pt>
                <c:pt idx="38393">
                  <c:v>0.68175200000000002</c:v>
                </c:pt>
                <c:pt idx="38394">
                  <c:v>0.74142699999999995</c:v>
                </c:pt>
                <c:pt idx="38395">
                  <c:v>0.50278500000000004</c:v>
                </c:pt>
                <c:pt idx="38396">
                  <c:v>0.28620699999999999</c:v>
                </c:pt>
                <c:pt idx="38397">
                  <c:v>0.20089299999999999</c:v>
                </c:pt>
                <c:pt idx="38398">
                  <c:v>0.19172800000000001</c:v>
                </c:pt>
                <c:pt idx="38399">
                  <c:v>0.16469600000000001</c:v>
                </c:pt>
                <c:pt idx="38400">
                  <c:v>0.103936</c:v>
                </c:pt>
                <c:pt idx="38401">
                  <c:v>8.1417500000000004E-2</c:v>
                </c:pt>
                <c:pt idx="38402">
                  <c:v>9.2362399999999997E-2</c:v>
                </c:pt>
                <c:pt idx="38403">
                  <c:v>0.11594599999999999</c:v>
                </c:pt>
                <c:pt idx="38404">
                  <c:v>0.131414</c:v>
                </c:pt>
                <c:pt idx="38405">
                  <c:v>0.11175499999999999</c:v>
                </c:pt>
                <c:pt idx="38406">
                  <c:v>9.7455E-2</c:v>
                </c:pt>
                <c:pt idx="38407">
                  <c:v>0.112063</c:v>
                </c:pt>
                <c:pt idx="38408">
                  <c:v>0.15043100000000001</c:v>
                </c:pt>
                <c:pt idx="38409">
                  <c:v>0.26018200000000002</c:v>
                </c:pt>
                <c:pt idx="38410">
                  <c:v>0.33907500000000002</c:v>
                </c:pt>
                <c:pt idx="38411">
                  <c:v>0.26228499999999999</c:v>
                </c:pt>
                <c:pt idx="38412">
                  <c:v>0.14600199999999999</c:v>
                </c:pt>
                <c:pt idx="38413">
                  <c:v>7.5887499999999997E-2</c:v>
                </c:pt>
                <c:pt idx="38414">
                  <c:v>4.6171400000000001E-2</c:v>
                </c:pt>
                <c:pt idx="38415">
                  <c:v>4.1010499999999998E-2</c:v>
                </c:pt>
                <c:pt idx="38416">
                  <c:v>4.1289399999999997E-2</c:v>
                </c:pt>
                <c:pt idx="38417">
                  <c:v>3.6052899999999999E-2</c:v>
                </c:pt>
                <c:pt idx="38418">
                  <c:v>2.6360100000000001E-2</c:v>
                </c:pt>
                <c:pt idx="38419">
                  <c:v>3.3989900000000003E-2</c:v>
                </c:pt>
                <c:pt idx="38420">
                  <c:v>4.2008999999999998E-2</c:v>
                </c:pt>
                <c:pt idx="38421">
                  <c:v>4.97048E-2</c:v>
                </c:pt>
                <c:pt idx="38422">
                  <c:v>4.9865199999999998E-2</c:v>
                </c:pt>
                <c:pt idx="38423">
                  <c:v>6.1395999999999999E-2</c:v>
                </c:pt>
                <c:pt idx="38424">
                  <c:v>6.9298399999999996E-2</c:v>
                </c:pt>
                <c:pt idx="38425">
                  <c:v>8.5818500000000006E-2</c:v>
                </c:pt>
                <c:pt idx="38426">
                  <c:v>0.13109699999999999</c:v>
                </c:pt>
                <c:pt idx="38427">
                  <c:v>0.19253899999999999</c:v>
                </c:pt>
                <c:pt idx="38428">
                  <c:v>0.36368200000000001</c:v>
                </c:pt>
                <c:pt idx="38429">
                  <c:v>0.64718699999999996</c:v>
                </c:pt>
                <c:pt idx="38430">
                  <c:v>0.69373499999999999</c:v>
                </c:pt>
                <c:pt idx="38431">
                  <c:v>0.45584200000000002</c:v>
                </c:pt>
                <c:pt idx="38432">
                  <c:v>0.363006</c:v>
                </c:pt>
                <c:pt idx="38433">
                  <c:v>0.45954899999999999</c:v>
                </c:pt>
                <c:pt idx="38434">
                  <c:v>0.49154799999999998</c:v>
                </c:pt>
                <c:pt idx="38435">
                  <c:v>0.34982799999999997</c:v>
                </c:pt>
                <c:pt idx="38436">
                  <c:v>0.231709</c:v>
                </c:pt>
                <c:pt idx="38437">
                  <c:v>0.15665999999999999</c:v>
                </c:pt>
                <c:pt idx="38438">
                  <c:v>0.10319399999999999</c:v>
                </c:pt>
                <c:pt idx="38439">
                  <c:v>7.6133099999999995E-2</c:v>
                </c:pt>
                <c:pt idx="38440">
                  <c:v>5.4751899999999999E-2</c:v>
                </c:pt>
                <c:pt idx="38441">
                  <c:v>6.2131800000000001E-2</c:v>
                </c:pt>
                <c:pt idx="38442">
                  <c:v>6.7379999999999995E-2</c:v>
                </c:pt>
                <c:pt idx="38443">
                  <c:v>6.5296499999999993E-2</c:v>
                </c:pt>
                <c:pt idx="38444">
                  <c:v>0.10746600000000001</c:v>
                </c:pt>
                <c:pt idx="38445">
                  <c:v>0.214558</c:v>
                </c:pt>
                <c:pt idx="38446">
                  <c:v>0.29223500000000002</c:v>
                </c:pt>
                <c:pt idx="38447">
                  <c:v>0.280445</c:v>
                </c:pt>
                <c:pt idx="38448">
                  <c:v>0.27618999999999999</c:v>
                </c:pt>
                <c:pt idx="38449">
                  <c:v>0.24562</c:v>
                </c:pt>
                <c:pt idx="38450">
                  <c:v>0.17965300000000001</c:v>
                </c:pt>
                <c:pt idx="38451">
                  <c:v>0.14511599999999999</c:v>
                </c:pt>
                <c:pt idx="38452">
                  <c:v>0.143539</c:v>
                </c:pt>
                <c:pt idx="38453">
                  <c:v>0.16181300000000001</c:v>
                </c:pt>
                <c:pt idx="38454">
                  <c:v>0.189057</c:v>
                </c:pt>
                <c:pt idx="38455">
                  <c:v>0.19673299999999999</c:v>
                </c:pt>
                <c:pt idx="38456">
                  <c:v>0.19445200000000001</c:v>
                </c:pt>
                <c:pt idx="38457">
                  <c:v>0.170906</c:v>
                </c:pt>
                <c:pt idx="38458">
                  <c:v>7.1402800000000002E-2</c:v>
                </c:pt>
                <c:pt idx="38459">
                  <c:v>0.153868</c:v>
                </c:pt>
                <c:pt idx="38460">
                  <c:v>0.165633</c:v>
                </c:pt>
                <c:pt idx="38461">
                  <c:v>0.19298499999999999</c:v>
                </c:pt>
                <c:pt idx="38462">
                  <c:v>0.37142199999999997</c:v>
                </c:pt>
                <c:pt idx="38463">
                  <c:v>0.20993500000000001</c:v>
                </c:pt>
                <c:pt idx="38464">
                  <c:v>0.62517400000000001</c:v>
                </c:pt>
                <c:pt idx="38465">
                  <c:v>0.16397600000000001</c:v>
                </c:pt>
                <c:pt idx="38466">
                  <c:v>0.66971000000000003</c:v>
                </c:pt>
                <c:pt idx="38467">
                  <c:v>0.45901199999999998</c:v>
                </c:pt>
                <c:pt idx="38468">
                  <c:v>0.27702500000000002</c:v>
                </c:pt>
                <c:pt idx="38469">
                  <c:v>0.19405600000000001</c:v>
                </c:pt>
                <c:pt idx="38470">
                  <c:v>0.15673000000000001</c:v>
                </c:pt>
                <c:pt idx="38471">
                  <c:v>0.12842100000000001</c:v>
                </c:pt>
                <c:pt idx="38472">
                  <c:v>0.111598</c:v>
                </c:pt>
                <c:pt idx="38473">
                  <c:v>0.117286</c:v>
                </c:pt>
                <c:pt idx="38474">
                  <c:v>0.18012500000000001</c:v>
                </c:pt>
                <c:pt idx="38475">
                  <c:v>0.33923599999999998</c:v>
                </c:pt>
                <c:pt idx="38476">
                  <c:v>0.44250400000000001</c:v>
                </c:pt>
                <c:pt idx="38477">
                  <c:v>0.33721099999999998</c:v>
                </c:pt>
                <c:pt idx="38478">
                  <c:v>0.17595</c:v>
                </c:pt>
                <c:pt idx="38479">
                  <c:v>9.4418500000000002E-2</c:v>
                </c:pt>
                <c:pt idx="38480">
                  <c:v>6.4007099999999997E-2</c:v>
                </c:pt>
                <c:pt idx="38481">
                  <c:v>4.3355600000000001E-2</c:v>
                </c:pt>
                <c:pt idx="38482">
                  <c:v>2.16785E-2</c:v>
                </c:pt>
                <c:pt idx="38483">
                  <c:v>2.2534200000000001E-2</c:v>
                </c:pt>
                <c:pt idx="38484">
                  <c:v>3.9420499999999997E-2</c:v>
                </c:pt>
                <c:pt idx="38485">
                  <c:v>5.55842E-2</c:v>
                </c:pt>
                <c:pt idx="38486">
                  <c:v>7.4288900000000005E-2</c:v>
                </c:pt>
                <c:pt idx="38487">
                  <c:v>6.2514399999999998E-2</c:v>
                </c:pt>
                <c:pt idx="38488">
                  <c:v>3.7053799999999998E-2</c:v>
                </c:pt>
                <c:pt idx="38489">
                  <c:v>3.7985999999999999E-2</c:v>
                </c:pt>
                <c:pt idx="38490">
                  <c:v>8.7000999999999995E-2</c:v>
                </c:pt>
                <c:pt idx="38491">
                  <c:v>0.13791600000000001</c:v>
                </c:pt>
                <c:pt idx="38492">
                  <c:v>0.148169</c:v>
                </c:pt>
                <c:pt idx="38493">
                  <c:v>0.150807</c:v>
                </c:pt>
                <c:pt idx="38494">
                  <c:v>0.12515399999999999</c:v>
                </c:pt>
                <c:pt idx="38495">
                  <c:v>7.6998200000000003E-2</c:v>
                </c:pt>
                <c:pt idx="38496">
                  <c:v>5.8058899999999997E-2</c:v>
                </c:pt>
                <c:pt idx="38497">
                  <c:v>8.0018500000000006E-2</c:v>
                </c:pt>
                <c:pt idx="38498">
                  <c:v>0.11282</c:v>
                </c:pt>
                <c:pt idx="38499">
                  <c:v>0.106326</c:v>
                </c:pt>
                <c:pt idx="38500">
                  <c:v>8.1689899999999996E-2</c:v>
                </c:pt>
                <c:pt idx="38501">
                  <c:v>7.4147500000000005E-2</c:v>
                </c:pt>
                <c:pt idx="38502">
                  <c:v>6.8254400000000007E-2</c:v>
                </c:pt>
                <c:pt idx="38503">
                  <c:v>7.7797900000000003E-2</c:v>
                </c:pt>
                <c:pt idx="38504">
                  <c:v>0.147088</c:v>
                </c:pt>
                <c:pt idx="38505">
                  <c:v>0.35319699999999998</c:v>
                </c:pt>
                <c:pt idx="38506">
                  <c:v>0.60033499999999995</c:v>
                </c:pt>
                <c:pt idx="38507">
                  <c:v>0.60771699999999995</c:v>
                </c:pt>
                <c:pt idx="38508">
                  <c:v>0.40341300000000002</c:v>
                </c:pt>
                <c:pt idx="38509">
                  <c:v>0.22072600000000001</c:v>
                </c:pt>
                <c:pt idx="38510">
                  <c:v>0.105684</c:v>
                </c:pt>
                <c:pt idx="38511">
                  <c:v>5.0921399999999999E-2</c:v>
                </c:pt>
                <c:pt idx="38512">
                  <c:v>7.6976299999999998E-2</c:v>
                </c:pt>
                <c:pt idx="38513">
                  <c:v>0.18170800000000001</c:v>
                </c:pt>
                <c:pt idx="38514">
                  <c:v>0.26182899999999998</c:v>
                </c:pt>
                <c:pt idx="38515">
                  <c:v>0.220579</c:v>
                </c:pt>
                <c:pt idx="38516">
                  <c:v>0.135294</c:v>
                </c:pt>
                <c:pt idx="38517">
                  <c:v>8.0741900000000005E-2</c:v>
                </c:pt>
                <c:pt idx="38518">
                  <c:v>5.3673699999999998E-2</c:v>
                </c:pt>
                <c:pt idx="38519">
                  <c:v>4.1127499999999997E-2</c:v>
                </c:pt>
                <c:pt idx="38520">
                  <c:v>3.9143400000000002E-2</c:v>
                </c:pt>
                <c:pt idx="38521">
                  <c:v>3.9859199999999997E-2</c:v>
                </c:pt>
                <c:pt idx="38522">
                  <c:v>4.3794199999999998E-2</c:v>
                </c:pt>
                <c:pt idx="38523">
                  <c:v>5.8702299999999999E-2</c:v>
                </c:pt>
                <c:pt idx="38524">
                  <c:v>6.7616300000000004E-2</c:v>
                </c:pt>
                <c:pt idx="38525">
                  <c:v>7.0954199999999995E-2</c:v>
                </c:pt>
                <c:pt idx="38526">
                  <c:v>9.4160199999999999E-2</c:v>
                </c:pt>
                <c:pt idx="38527">
                  <c:v>0.152171</c:v>
                </c:pt>
                <c:pt idx="38528">
                  <c:v>0.27558300000000002</c:v>
                </c:pt>
                <c:pt idx="38529">
                  <c:v>0.44600499999999998</c:v>
                </c:pt>
                <c:pt idx="38530">
                  <c:v>0.46421600000000002</c:v>
                </c:pt>
                <c:pt idx="38531">
                  <c:v>0.30169400000000002</c:v>
                </c:pt>
                <c:pt idx="38532">
                  <c:v>0.20170399999999999</c:v>
                </c:pt>
                <c:pt idx="38533">
                  <c:v>0.19696900000000001</c:v>
                </c:pt>
                <c:pt idx="38534">
                  <c:v>0.21618399999999999</c:v>
                </c:pt>
                <c:pt idx="38535">
                  <c:v>0.325295</c:v>
                </c:pt>
                <c:pt idx="38536">
                  <c:v>0.61343400000000003</c:v>
                </c:pt>
                <c:pt idx="38537">
                  <c:v>0.76165700000000003</c:v>
                </c:pt>
                <c:pt idx="38538">
                  <c:v>0.52794799999999997</c:v>
                </c:pt>
                <c:pt idx="38539">
                  <c:v>0.26508599999999999</c:v>
                </c:pt>
                <c:pt idx="38540">
                  <c:v>0.13242899999999999</c:v>
                </c:pt>
                <c:pt idx="38541">
                  <c:v>7.6901600000000001E-2</c:v>
                </c:pt>
                <c:pt idx="38542">
                  <c:v>5.2062499999999998E-2</c:v>
                </c:pt>
                <c:pt idx="38543">
                  <c:v>4.4488899999999998E-2</c:v>
                </c:pt>
                <c:pt idx="38544">
                  <c:v>4.4641699999999999E-2</c:v>
                </c:pt>
                <c:pt idx="38545">
                  <c:v>3.91781E-2</c:v>
                </c:pt>
                <c:pt idx="38546">
                  <c:v>4.4169300000000002E-2</c:v>
                </c:pt>
                <c:pt idx="38547">
                  <c:v>5.4007199999999998E-2</c:v>
                </c:pt>
                <c:pt idx="38548">
                  <c:v>5.6789199999999998E-2</c:v>
                </c:pt>
                <c:pt idx="38549">
                  <c:v>5.9332000000000003E-2</c:v>
                </c:pt>
                <c:pt idx="38550">
                  <c:v>7.6662300000000003E-2</c:v>
                </c:pt>
                <c:pt idx="38551">
                  <c:v>0.131191</c:v>
                </c:pt>
                <c:pt idx="38552">
                  <c:v>0.226212</c:v>
                </c:pt>
                <c:pt idx="38553">
                  <c:v>0.29782199999999998</c:v>
                </c:pt>
                <c:pt idx="38554">
                  <c:v>0.29495700000000002</c:v>
                </c:pt>
                <c:pt idx="38555">
                  <c:v>0.24002599999999999</c:v>
                </c:pt>
                <c:pt idx="38556">
                  <c:v>0.187193</c:v>
                </c:pt>
                <c:pt idx="38557">
                  <c:v>0.14119000000000001</c:v>
                </c:pt>
                <c:pt idx="38558">
                  <c:v>0.116189</c:v>
                </c:pt>
                <c:pt idx="38559">
                  <c:v>0.121118</c:v>
                </c:pt>
                <c:pt idx="38560">
                  <c:v>0.15612100000000001</c:v>
                </c:pt>
                <c:pt idx="38561">
                  <c:v>0.18881200000000001</c:v>
                </c:pt>
                <c:pt idx="38562">
                  <c:v>0.18856300000000001</c:v>
                </c:pt>
                <c:pt idx="38563">
                  <c:v>0.21890000000000001</c:v>
                </c:pt>
                <c:pt idx="38564">
                  <c:v>0.33012000000000002</c:v>
                </c:pt>
                <c:pt idx="38565">
                  <c:v>0.41103600000000001</c:v>
                </c:pt>
                <c:pt idx="38566">
                  <c:v>0.35333399999999998</c:v>
                </c:pt>
                <c:pt idx="38567">
                  <c:v>0.28155999999999998</c:v>
                </c:pt>
                <c:pt idx="38568">
                  <c:v>0.27094400000000002</c:v>
                </c:pt>
                <c:pt idx="38569">
                  <c:v>0.26297500000000001</c:v>
                </c:pt>
                <c:pt idx="38570">
                  <c:v>0.207872</c:v>
                </c:pt>
                <c:pt idx="38571">
                  <c:v>0.158111</c:v>
                </c:pt>
                <c:pt idx="38572">
                  <c:v>0.17163300000000001</c:v>
                </c:pt>
                <c:pt idx="38573">
                  <c:v>0.20902499999999999</c:v>
                </c:pt>
                <c:pt idx="38574">
                  <c:v>0.18081900000000001</c:v>
                </c:pt>
                <c:pt idx="38575">
                  <c:v>0.112418</c:v>
                </c:pt>
                <c:pt idx="38576">
                  <c:v>8.2410899999999995E-2</c:v>
                </c:pt>
                <c:pt idx="38577">
                  <c:v>7.3820399999999994E-2</c:v>
                </c:pt>
                <c:pt idx="38578">
                  <c:v>7.5546600000000005E-2</c:v>
                </c:pt>
                <c:pt idx="38579">
                  <c:v>8.2627900000000004E-2</c:v>
                </c:pt>
                <c:pt idx="38580">
                  <c:v>7.9436999999999994E-2</c:v>
                </c:pt>
                <c:pt idx="38581">
                  <c:v>5.77347E-2</c:v>
                </c:pt>
                <c:pt idx="38582">
                  <c:v>4.1340099999999998E-2</c:v>
                </c:pt>
                <c:pt idx="38583">
                  <c:v>3.9874600000000003E-2</c:v>
                </c:pt>
                <c:pt idx="38584">
                  <c:v>5.2012299999999997E-2</c:v>
                </c:pt>
                <c:pt idx="38585">
                  <c:v>6.0366099999999999E-2</c:v>
                </c:pt>
                <c:pt idx="38586">
                  <c:v>4.6519600000000001E-2</c:v>
                </c:pt>
                <c:pt idx="38587">
                  <c:v>3.8832899999999997E-2</c:v>
                </c:pt>
                <c:pt idx="38588">
                  <c:v>2.38528E-2</c:v>
                </c:pt>
                <c:pt idx="38589">
                  <c:v>1.08416E-2</c:v>
                </c:pt>
                <c:pt idx="38590">
                  <c:v>2.4421499999999999E-2</c:v>
                </c:pt>
                <c:pt idx="38591">
                  <c:v>4.31198E-2</c:v>
                </c:pt>
                <c:pt idx="38592">
                  <c:v>5.74251E-2</c:v>
                </c:pt>
                <c:pt idx="38593">
                  <c:v>9.62089E-2</c:v>
                </c:pt>
                <c:pt idx="38594">
                  <c:v>0.19159599999999999</c:v>
                </c:pt>
                <c:pt idx="38595">
                  <c:v>0.28723199999999999</c:v>
                </c:pt>
                <c:pt idx="38596">
                  <c:v>0.27341599999999999</c:v>
                </c:pt>
                <c:pt idx="38597">
                  <c:v>0.20225699999999999</c:v>
                </c:pt>
                <c:pt idx="38598">
                  <c:v>0.18787999999999999</c:v>
                </c:pt>
                <c:pt idx="38599">
                  <c:v>0.23935200000000001</c:v>
                </c:pt>
                <c:pt idx="38600">
                  <c:v>0.32871</c:v>
                </c:pt>
                <c:pt idx="38601">
                  <c:v>0.36864000000000002</c:v>
                </c:pt>
                <c:pt idx="38602">
                  <c:v>0.34039799999999998</c:v>
                </c:pt>
                <c:pt idx="38603">
                  <c:v>0.39405899999999999</c:v>
                </c:pt>
                <c:pt idx="38604">
                  <c:v>0.55244700000000002</c:v>
                </c:pt>
                <c:pt idx="38605">
                  <c:v>0.58109699999999997</c:v>
                </c:pt>
                <c:pt idx="38606">
                  <c:v>0.392432</c:v>
                </c:pt>
                <c:pt idx="38607">
                  <c:v>0.23761599999999999</c:v>
                </c:pt>
                <c:pt idx="38608">
                  <c:v>0.15603700000000001</c:v>
                </c:pt>
                <c:pt idx="38609">
                  <c:v>0.120578</c:v>
                </c:pt>
                <c:pt idx="38610">
                  <c:v>0.19456399999999999</c:v>
                </c:pt>
                <c:pt idx="38611">
                  <c:v>0.44184299999999999</c:v>
                </c:pt>
                <c:pt idx="38612">
                  <c:v>0.73091499999999998</c:v>
                </c:pt>
                <c:pt idx="38613">
                  <c:v>0.71437799999999996</c:v>
                </c:pt>
                <c:pt idx="38614">
                  <c:v>0.43579699999999999</c:v>
                </c:pt>
                <c:pt idx="38615">
                  <c:v>0.22139500000000001</c:v>
                </c:pt>
                <c:pt idx="38616">
                  <c:v>0.118612</c:v>
                </c:pt>
                <c:pt idx="38617">
                  <c:v>8.4766999999999995E-2</c:v>
                </c:pt>
                <c:pt idx="38618">
                  <c:v>7.8927800000000006E-2</c:v>
                </c:pt>
                <c:pt idx="38619">
                  <c:v>7.2499300000000003E-2</c:v>
                </c:pt>
                <c:pt idx="38620">
                  <c:v>7.55604E-2</c:v>
                </c:pt>
                <c:pt idx="38621">
                  <c:v>8.9588399999999999E-2</c:v>
                </c:pt>
                <c:pt idx="38622">
                  <c:v>9.2907299999999998E-2</c:v>
                </c:pt>
                <c:pt idx="38623">
                  <c:v>0.10957699999999999</c:v>
                </c:pt>
                <c:pt idx="38624">
                  <c:v>0.124422</c:v>
                </c:pt>
                <c:pt idx="38625">
                  <c:v>0.123516</c:v>
                </c:pt>
                <c:pt idx="38626">
                  <c:v>0.14844399999999999</c:v>
                </c:pt>
                <c:pt idx="38627">
                  <c:v>0.20111999999999999</c:v>
                </c:pt>
                <c:pt idx="38628">
                  <c:v>0.234072</c:v>
                </c:pt>
                <c:pt idx="38629">
                  <c:v>0.20658499999999999</c:v>
                </c:pt>
                <c:pt idx="38630">
                  <c:v>0.141373</c:v>
                </c:pt>
                <c:pt idx="38631">
                  <c:v>8.9667200000000002E-2</c:v>
                </c:pt>
                <c:pt idx="38632">
                  <c:v>7.1870199999999995E-2</c:v>
                </c:pt>
                <c:pt idx="38633">
                  <c:v>0.10736</c:v>
                </c:pt>
                <c:pt idx="38634">
                  <c:v>0.18759300000000001</c:v>
                </c:pt>
                <c:pt idx="38635">
                  <c:v>0.281053</c:v>
                </c:pt>
                <c:pt idx="38636">
                  <c:v>0.29158299999999998</c:v>
                </c:pt>
                <c:pt idx="38637">
                  <c:v>0.19068099999999999</c:v>
                </c:pt>
                <c:pt idx="38638">
                  <c:v>0.10886700000000001</c:v>
                </c:pt>
                <c:pt idx="38639">
                  <c:v>7.1201899999999999E-2</c:v>
                </c:pt>
                <c:pt idx="38640">
                  <c:v>5.6585000000000003E-2</c:v>
                </c:pt>
                <c:pt idx="38641">
                  <c:v>5.9635500000000001E-2</c:v>
                </c:pt>
                <c:pt idx="38642">
                  <c:v>7.0238700000000001E-2</c:v>
                </c:pt>
                <c:pt idx="38643">
                  <c:v>8.0845600000000004E-2</c:v>
                </c:pt>
                <c:pt idx="38644">
                  <c:v>9.9274699999999994E-2</c:v>
                </c:pt>
                <c:pt idx="38645">
                  <c:v>0.134656</c:v>
                </c:pt>
                <c:pt idx="38646">
                  <c:v>0.133996</c:v>
                </c:pt>
                <c:pt idx="38647">
                  <c:v>9.2326099999999994E-2</c:v>
                </c:pt>
                <c:pt idx="38648">
                  <c:v>6.7255700000000002E-2</c:v>
                </c:pt>
                <c:pt idx="38649">
                  <c:v>6.6780999999999993E-2</c:v>
                </c:pt>
                <c:pt idx="38650">
                  <c:v>8.0344299999999994E-2</c:v>
                </c:pt>
                <c:pt idx="38651">
                  <c:v>8.6704900000000001E-2</c:v>
                </c:pt>
                <c:pt idx="38652">
                  <c:v>7.1806099999999998E-2</c:v>
                </c:pt>
                <c:pt idx="38653">
                  <c:v>6.9050700000000007E-2</c:v>
                </c:pt>
                <c:pt idx="38654">
                  <c:v>7.4043700000000004E-2</c:v>
                </c:pt>
                <c:pt idx="38655">
                  <c:v>7.8887499999999999E-2</c:v>
                </c:pt>
                <c:pt idx="38656">
                  <c:v>8.4621799999999997E-2</c:v>
                </c:pt>
                <c:pt idx="38657">
                  <c:v>8.9131000000000002E-2</c:v>
                </c:pt>
                <c:pt idx="38658">
                  <c:v>0.10066600000000001</c:v>
                </c:pt>
                <c:pt idx="38659">
                  <c:v>0.13719999999999999</c:v>
                </c:pt>
                <c:pt idx="38660">
                  <c:v>0.16536899999999999</c:v>
                </c:pt>
                <c:pt idx="38661">
                  <c:v>0.143238</c:v>
                </c:pt>
                <c:pt idx="38662">
                  <c:v>0.10333299999999999</c:v>
                </c:pt>
                <c:pt idx="38663">
                  <c:v>7.1424100000000004E-2</c:v>
                </c:pt>
                <c:pt idx="38664">
                  <c:v>6.0357000000000001E-2</c:v>
                </c:pt>
                <c:pt idx="38665">
                  <c:v>7.4855699999999997E-2</c:v>
                </c:pt>
                <c:pt idx="38666">
                  <c:v>0.13220699999999999</c:v>
                </c:pt>
                <c:pt idx="38667">
                  <c:v>0.23879900000000001</c:v>
                </c:pt>
                <c:pt idx="38668">
                  <c:v>0.26425500000000002</c:v>
                </c:pt>
                <c:pt idx="38669">
                  <c:v>0.17541100000000001</c:v>
                </c:pt>
                <c:pt idx="38670">
                  <c:v>0.10416300000000001</c:v>
                </c:pt>
                <c:pt idx="38671">
                  <c:v>6.41206E-2</c:v>
                </c:pt>
                <c:pt idx="38672">
                  <c:v>4.9162699999999997E-2</c:v>
                </c:pt>
                <c:pt idx="38673">
                  <c:v>4.5289099999999999E-2</c:v>
                </c:pt>
                <c:pt idx="38674">
                  <c:v>5.9878800000000003E-2</c:v>
                </c:pt>
                <c:pt idx="38675">
                  <c:v>9.9163000000000001E-2</c:v>
                </c:pt>
                <c:pt idx="38676">
                  <c:v>0.141925</c:v>
                </c:pt>
                <c:pt idx="38677">
                  <c:v>0.17763799999999999</c:v>
                </c:pt>
                <c:pt idx="38678">
                  <c:v>0.19536700000000001</c:v>
                </c:pt>
                <c:pt idx="38679">
                  <c:v>0.18924099999999999</c:v>
                </c:pt>
                <c:pt idx="38680">
                  <c:v>0.16960800000000001</c:v>
                </c:pt>
                <c:pt idx="38681">
                  <c:v>0.144787</c:v>
                </c:pt>
                <c:pt idx="38682">
                  <c:v>0.14708199999999999</c:v>
                </c:pt>
                <c:pt idx="38683">
                  <c:v>0.14440900000000001</c:v>
                </c:pt>
                <c:pt idx="38684">
                  <c:v>0.124663</c:v>
                </c:pt>
                <c:pt idx="38685">
                  <c:v>0.119896</c:v>
                </c:pt>
                <c:pt idx="38686">
                  <c:v>0.13375200000000001</c:v>
                </c:pt>
                <c:pt idx="38687">
                  <c:v>0.161241</c:v>
                </c:pt>
                <c:pt idx="38688">
                  <c:v>0.202097</c:v>
                </c:pt>
                <c:pt idx="38689">
                  <c:v>0.26549499999999998</c:v>
                </c:pt>
                <c:pt idx="38690">
                  <c:v>0.311782</c:v>
                </c:pt>
                <c:pt idx="38691">
                  <c:v>0.29415200000000002</c:v>
                </c:pt>
                <c:pt idx="38692">
                  <c:v>0.26022299999999998</c:v>
                </c:pt>
                <c:pt idx="38693">
                  <c:v>0.22278800000000001</c:v>
                </c:pt>
                <c:pt idx="38694">
                  <c:v>0.237261</c:v>
                </c:pt>
                <c:pt idx="38695">
                  <c:v>0.35408200000000001</c:v>
                </c:pt>
                <c:pt idx="38696">
                  <c:v>0.53764299999999998</c:v>
                </c:pt>
                <c:pt idx="38697">
                  <c:v>0.67389299999999996</c:v>
                </c:pt>
                <c:pt idx="38698">
                  <c:v>0.63257799999999997</c:v>
                </c:pt>
                <c:pt idx="38699">
                  <c:v>0.40006799999999998</c:v>
                </c:pt>
                <c:pt idx="38700">
                  <c:v>0.24079600000000001</c:v>
                </c:pt>
                <c:pt idx="38701">
                  <c:v>0.20916399999999999</c:v>
                </c:pt>
                <c:pt idx="38702">
                  <c:v>0.21088999999999999</c:v>
                </c:pt>
                <c:pt idx="38703">
                  <c:v>0.16591800000000001</c:v>
                </c:pt>
                <c:pt idx="38704">
                  <c:v>0.110791</c:v>
                </c:pt>
                <c:pt idx="38705">
                  <c:v>7.5868599999999994E-2</c:v>
                </c:pt>
                <c:pt idx="38706">
                  <c:v>7.0510500000000004E-2</c:v>
                </c:pt>
                <c:pt idx="38707">
                  <c:v>0.100563</c:v>
                </c:pt>
                <c:pt idx="38708">
                  <c:v>0.140844</c:v>
                </c:pt>
                <c:pt idx="38709">
                  <c:v>0.17979400000000001</c:v>
                </c:pt>
                <c:pt idx="38710">
                  <c:v>0.23571300000000001</c:v>
                </c:pt>
                <c:pt idx="38711">
                  <c:v>0.26300899999999999</c:v>
                </c:pt>
                <c:pt idx="38712">
                  <c:v>0.21810099999999999</c:v>
                </c:pt>
                <c:pt idx="38713">
                  <c:v>0.15535599999999999</c:v>
                </c:pt>
                <c:pt idx="38714">
                  <c:v>0.12867799999999999</c:v>
                </c:pt>
                <c:pt idx="38715">
                  <c:v>0.12775300000000001</c:v>
                </c:pt>
                <c:pt idx="38716">
                  <c:v>0.15109800000000001</c:v>
                </c:pt>
                <c:pt idx="38717">
                  <c:v>0.17053599999999999</c:v>
                </c:pt>
                <c:pt idx="38718">
                  <c:v>0.15399099999999999</c:v>
                </c:pt>
                <c:pt idx="38719">
                  <c:v>0.145314</c:v>
                </c:pt>
                <c:pt idx="38720">
                  <c:v>0.193995</c:v>
                </c:pt>
                <c:pt idx="38721">
                  <c:v>0.23085</c:v>
                </c:pt>
                <c:pt idx="38722">
                  <c:v>0.23108999999999999</c:v>
                </c:pt>
                <c:pt idx="38723">
                  <c:v>0.306614</c:v>
                </c:pt>
                <c:pt idx="38724">
                  <c:v>0.36967299999999997</c:v>
                </c:pt>
                <c:pt idx="38725">
                  <c:v>0.327046</c:v>
                </c:pt>
                <c:pt idx="38726">
                  <c:v>0.28198200000000001</c:v>
                </c:pt>
                <c:pt idx="38727">
                  <c:v>0.25027500000000003</c:v>
                </c:pt>
                <c:pt idx="38728">
                  <c:v>0.22276599999999999</c:v>
                </c:pt>
                <c:pt idx="38729">
                  <c:v>0.19408700000000001</c:v>
                </c:pt>
                <c:pt idx="38730">
                  <c:v>0.16145699999999999</c:v>
                </c:pt>
                <c:pt idx="38731">
                  <c:v>0.15196299999999999</c:v>
                </c:pt>
                <c:pt idx="38732">
                  <c:v>0.156776</c:v>
                </c:pt>
                <c:pt idx="38733">
                  <c:v>0.16053899999999999</c:v>
                </c:pt>
                <c:pt idx="38734">
                  <c:v>0.16985500000000001</c:v>
                </c:pt>
                <c:pt idx="38735">
                  <c:v>0.162852</c:v>
                </c:pt>
                <c:pt idx="38736">
                  <c:v>0.144259</c:v>
                </c:pt>
                <c:pt idx="38737">
                  <c:v>0.115617</c:v>
                </c:pt>
                <c:pt idx="38738">
                  <c:v>9.2080599999999999E-2</c:v>
                </c:pt>
                <c:pt idx="38739">
                  <c:v>8.5865800000000006E-2</c:v>
                </c:pt>
                <c:pt idx="38740">
                  <c:v>8.8775900000000005E-2</c:v>
                </c:pt>
                <c:pt idx="38741">
                  <c:v>9.5263200000000006E-2</c:v>
                </c:pt>
                <c:pt idx="38742">
                  <c:v>0.100614</c:v>
                </c:pt>
                <c:pt idx="38743">
                  <c:v>8.7356299999999998E-2</c:v>
                </c:pt>
                <c:pt idx="38744">
                  <c:v>6.8542699999999998E-2</c:v>
                </c:pt>
                <c:pt idx="38745">
                  <c:v>5.7846599999999998E-2</c:v>
                </c:pt>
                <c:pt idx="38746">
                  <c:v>5.3980899999999998E-2</c:v>
                </c:pt>
                <c:pt idx="38747">
                  <c:v>6.9487699999999999E-2</c:v>
                </c:pt>
                <c:pt idx="38748">
                  <c:v>9.5183699999999996E-2</c:v>
                </c:pt>
                <c:pt idx="38749">
                  <c:v>9.8984000000000003E-2</c:v>
                </c:pt>
                <c:pt idx="38750">
                  <c:v>8.7367899999999998E-2</c:v>
                </c:pt>
                <c:pt idx="38751">
                  <c:v>8.7032799999999994E-2</c:v>
                </c:pt>
                <c:pt idx="38752">
                  <c:v>8.0777000000000002E-2</c:v>
                </c:pt>
                <c:pt idx="38753">
                  <c:v>5.9789500000000002E-2</c:v>
                </c:pt>
                <c:pt idx="38754">
                  <c:v>4.17236E-2</c:v>
                </c:pt>
                <c:pt idx="38755">
                  <c:v>5.1879300000000003E-2</c:v>
                </c:pt>
                <c:pt idx="38756">
                  <c:v>7.0533399999999996E-2</c:v>
                </c:pt>
                <c:pt idx="38757">
                  <c:v>6.7905199999999999E-2</c:v>
                </c:pt>
                <c:pt idx="38758">
                  <c:v>5.3096299999999999E-2</c:v>
                </c:pt>
                <c:pt idx="38759">
                  <c:v>4.7326100000000003E-2</c:v>
                </c:pt>
                <c:pt idx="38760">
                  <c:v>6.3704700000000003E-2</c:v>
                </c:pt>
                <c:pt idx="38761">
                  <c:v>0.100699</c:v>
                </c:pt>
                <c:pt idx="38762">
                  <c:v>0.11540499999999999</c:v>
                </c:pt>
                <c:pt idx="38763">
                  <c:v>9.6576099999999998E-2</c:v>
                </c:pt>
                <c:pt idx="38764">
                  <c:v>7.0086200000000001E-2</c:v>
                </c:pt>
                <c:pt idx="38765">
                  <c:v>5.5683700000000003E-2</c:v>
                </c:pt>
                <c:pt idx="38766">
                  <c:v>5.2201900000000002E-2</c:v>
                </c:pt>
                <c:pt idx="38767">
                  <c:v>4.2376499999999998E-2</c:v>
                </c:pt>
                <c:pt idx="38768">
                  <c:v>3.64861E-2</c:v>
                </c:pt>
                <c:pt idx="38769">
                  <c:v>4.03921E-2</c:v>
                </c:pt>
                <c:pt idx="38770">
                  <c:v>4.2776000000000002E-2</c:v>
                </c:pt>
                <c:pt idx="38771">
                  <c:v>3.00168E-2</c:v>
                </c:pt>
                <c:pt idx="38772">
                  <c:v>1.18364E-2</c:v>
                </c:pt>
                <c:pt idx="38773">
                  <c:v>1.9778199999999999E-2</c:v>
                </c:pt>
                <c:pt idx="38774">
                  <c:v>5.8800499999999999E-2</c:v>
                </c:pt>
                <c:pt idx="38775">
                  <c:v>0.144763</c:v>
                </c:pt>
                <c:pt idx="38776">
                  <c:v>0.26824900000000002</c:v>
                </c:pt>
                <c:pt idx="38777">
                  <c:v>0.30863000000000002</c:v>
                </c:pt>
                <c:pt idx="38778">
                  <c:v>0.22708900000000001</c:v>
                </c:pt>
                <c:pt idx="38779">
                  <c:v>0.14063899999999999</c:v>
                </c:pt>
                <c:pt idx="38780">
                  <c:v>0.109039</c:v>
                </c:pt>
                <c:pt idx="38781">
                  <c:v>0.120379</c:v>
                </c:pt>
                <c:pt idx="38782">
                  <c:v>0.120002</c:v>
                </c:pt>
                <c:pt idx="38783">
                  <c:v>9.4767599999999994E-2</c:v>
                </c:pt>
                <c:pt idx="38784">
                  <c:v>8.2660899999999995E-2</c:v>
                </c:pt>
                <c:pt idx="38785">
                  <c:v>9.6015600000000006E-2</c:v>
                </c:pt>
                <c:pt idx="38786">
                  <c:v>0.12659000000000001</c:v>
                </c:pt>
                <c:pt idx="38787">
                  <c:v>0.193663</c:v>
                </c:pt>
                <c:pt idx="38788">
                  <c:v>0.25087999999999999</c:v>
                </c:pt>
                <c:pt idx="38789">
                  <c:v>0.237676</c:v>
                </c:pt>
                <c:pt idx="38790">
                  <c:v>0.195826</c:v>
                </c:pt>
                <c:pt idx="38791">
                  <c:v>0.15124899999999999</c:v>
                </c:pt>
                <c:pt idx="38792">
                  <c:v>0.12859899999999999</c:v>
                </c:pt>
                <c:pt idx="38793">
                  <c:v>0.118592</c:v>
                </c:pt>
                <c:pt idx="38794">
                  <c:v>9.7734199999999993E-2</c:v>
                </c:pt>
                <c:pt idx="38795">
                  <c:v>6.6914600000000005E-2</c:v>
                </c:pt>
                <c:pt idx="38796">
                  <c:v>4.7957199999999998E-2</c:v>
                </c:pt>
                <c:pt idx="38797">
                  <c:v>4.1988600000000001E-2</c:v>
                </c:pt>
                <c:pt idx="38798">
                  <c:v>4.4431100000000001E-2</c:v>
                </c:pt>
                <c:pt idx="38799">
                  <c:v>5.3662599999999998E-2</c:v>
                </c:pt>
                <c:pt idx="38800">
                  <c:v>7.0763800000000002E-2</c:v>
                </c:pt>
                <c:pt idx="38801">
                  <c:v>0.104851</c:v>
                </c:pt>
                <c:pt idx="38802">
                  <c:v>0.160751</c:v>
                </c:pt>
                <c:pt idx="38803">
                  <c:v>0.19564500000000001</c:v>
                </c:pt>
                <c:pt idx="38804">
                  <c:v>0.16842499999999999</c:v>
                </c:pt>
                <c:pt idx="38805">
                  <c:v>0.123344</c:v>
                </c:pt>
                <c:pt idx="38806">
                  <c:v>0.115242</c:v>
                </c:pt>
                <c:pt idx="38807">
                  <c:v>0.11609700000000001</c:v>
                </c:pt>
                <c:pt idx="38808">
                  <c:v>0.109751</c:v>
                </c:pt>
                <c:pt idx="38809">
                  <c:v>9.7074400000000005E-2</c:v>
                </c:pt>
                <c:pt idx="38810">
                  <c:v>7.9690999999999998E-2</c:v>
                </c:pt>
                <c:pt idx="38811">
                  <c:v>7.0947399999999994E-2</c:v>
                </c:pt>
                <c:pt idx="38812">
                  <c:v>8.8317599999999996E-2</c:v>
                </c:pt>
                <c:pt idx="38813">
                  <c:v>0.14966599999999999</c:v>
                </c:pt>
                <c:pt idx="38814">
                  <c:v>0.21679899999999999</c:v>
                </c:pt>
                <c:pt idx="38815">
                  <c:v>0.21433199999999999</c:v>
                </c:pt>
                <c:pt idx="38816">
                  <c:v>0.190161</c:v>
                </c:pt>
                <c:pt idx="38817">
                  <c:v>0.248779</c:v>
                </c:pt>
                <c:pt idx="38818">
                  <c:v>0.315328</c:v>
                </c:pt>
                <c:pt idx="38819">
                  <c:v>0.27058599999999999</c:v>
                </c:pt>
                <c:pt idx="38820">
                  <c:v>0.16878699999999999</c:v>
                </c:pt>
                <c:pt idx="38821">
                  <c:v>0.109115</c:v>
                </c:pt>
                <c:pt idx="38822">
                  <c:v>9.5228300000000002E-2</c:v>
                </c:pt>
                <c:pt idx="38823">
                  <c:v>0.129799</c:v>
                </c:pt>
                <c:pt idx="38824">
                  <c:v>0.222858</c:v>
                </c:pt>
                <c:pt idx="38825">
                  <c:v>0.26455400000000001</c:v>
                </c:pt>
                <c:pt idx="38826">
                  <c:v>0.18984100000000001</c:v>
                </c:pt>
                <c:pt idx="38827">
                  <c:v>0.115872</c:v>
                </c:pt>
                <c:pt idx="38828">
                  <c:v>8.6607000000000003E-2</c:v>
                </c:pt>
                <c:pt idx="38829">
                  <c:v>8.7463700000000005E-2</c:v>
                </c:pt>
                <c:pt idx="38830">
                  <c:v>9.8279699999999998E-2</c:v>
                </c:pt>
                <c:pt idx="38831">
                  <c:v>0.12648400000000001</c:v>
                </c:pt>
                <c:pt idx="38832">
                  <c:v>0.19345000000000001</c:v>
                </c:pt>
                <c:pt idx="38833">
                  <c:v>0.26788899999999999</c:v>
                </c:pt>
                <c:pt idx="38834">
                  <c:v>0.24875800000000001</c:v>
                </c:pt>
                <c:pt idx="38835">
                  <c:v>0.163048</c:v>
                </c:pt>
                <c:pt idx="38836">
                  <c:v>0.115274</c:v>
                </c:pt>
                <c:pt idx="38837">
                  <c:v>9.31448E-2</c:v>
                </c:pt>
                <c:pt idx="38838">
                  <c:v>9.1722100000000001E-2</c:v>
                </c:pt>
                <c:pt idx="38839">
                  <c:v>0.103407</c:v>
                </c:pt>
                <c:pt idx="38840">
                  <c:v>0.116994</c:v>
                </c:pt>
                <c:pt idx="38841">
                  <c:v>0.171623</c:v>
                </c:pt>
                <c:pt idx="38842">
                  <c:v>0.33371299999999998</c:v>
                </c:pt>
                <c:pt idx="38843">
                  <c:v>0.48669899999999999</c:v>
                </c:pt>
                <c:pt idx="38844">
                  <c:v>0.51255399999999995</c:v>
                </c:pt>
                <c:pt idx="38845">
                  <c:v>0.60997900000000005</c:v>
                </c:pt>
                <c:pt idx="38846">
                  <c:v>0.96369099999999996</c:v>
                </c:pt>
                <c:pt idx="38847">
                  <c:v>1.45391</c:v>
                </c:pt>
                <c:pt idx="38848">
                  <c:v>1.6697299999999999</c:v>
                </c:pt>
                <c:pt idx="38849">
                  <c:v>1.3270200000000001</c:v>
                </c:pt>
                <c:pt idx="38850">
                  <c:v>0.76056800000000002</c:v>
                </c:pt>
                <c:pt idx="38851">
                  <c:v>0.36565700000000001</c:v>
                </c:pt>
                <c:pt idx="38852">
                  <c:v>0.18010300000000001</c:v>
                </c:pt>
                <c:pt idx="38853">
                  <c:v>0.105561</c:v>
                </c:pt>
                <c:pt idx="38854">
                  <c:v>8.4512900000000002E-2</c:v>
                </c:pt>
                <c:pt idx="38855">
                  <c:v>0.1235</c:v>
                </c:pt>
                <c:pt idx="38856">
                  <c:v>0.215035</c:v>
                </c:pt>
                <c:pt idx="38857">
                  <c:v>0.28789599999999999</c:v>
                </c:pt>
                <c:pt idx="38858">
                  <c:v>0.292603</c:v>
                </c:pt>
                <c:pt idx="38859">
                  <c:v>0.29257499999999997</c:v>
                </c:pt>
                <c:pt idx="38860">
                  <c:v>0.253002</c:v>
                </c:pt>
                <c:pt idx="38861">
                  <c:v>0.168325</c:v>
                </c:pt>
                <c:pt idx="38862">
                  <c:v>0.10718800000000001</c:v>
                </c:pt>
                <c:pt idx="38863">
                  <c:v>6.6586000000000006E-2</c:v>
                </c:pt>
                <c:pt idx="38864">
                  <c:v>5.36084E-2</c:v>
                </c:pt>
                <c:pt idx="38865">
                  <c:v>5.3153300000000001E-2</c:v>
                </c:pt>
                <c:pt idx="38866">
                  <c:v>5.0037699999999997E-2</c:v>
                </c:pt>
                <c:pt idx="38867">
                  <c:v>5.21492E-2</c:v>
                </c:pt>
                <c:pt idx="38868">
                  <c:v>5.2722499999999999E-2</c:v>
                </c:pt>
                <c:pt idx="38869">
                  <c:v>4.8256300000000002E-2</c:v>
                </c:pt>
                <c:pt idx="38870">
                  <c:v>5.8565600000000002E-2</c:v>
                </c:pt>
                <c:pt idx="38871">
                  <c:v>7.2518700000000005E-2</c:v>
                </c:pt>
                <c:pt idx="38872">
                  <c:v>7.4193999999999996E-2</c:v>
                </c:pt>
                <c:pt idx="38873">
                  <c:v>8.1630400000000006E-2</c:v>
                </c:pt>
                <c:pt idx="38874">
                  <c:v>0.13567399999999999</c:v>
                </c:pt>
                <c:pt idx="38875">
                  <c:v>0.21554999999999999</c:v>
                </c:pt>
                <c:pt idx="38876">
                  <c:v>0.23082900000000001</c:v>
                </c:pt>
                <c:pt idx="38877">
                  <c:v>0.17164399999999999</c:v>
                </c:pt>
                <c:pt idx="38878">
                  <c:v>0.13045899999999999</c:v>
                </c:pt>
                <c:pt idx="38879">
                  <c:v>0.175985</c:v>
                </c:pt>
                <c:pt idx="38880">
                  <c:v>0.27252199999999999</c:v>
                </c:pt>
                <c:pt idx="38881">
                  <c:v>0.36485699999999999</c:v>
                </c:pt>
                <c:pt idx="38882">
                  <c:v>0.44550800000000002</c:v>
                </c:pt>
                <c:pt idx="38883">
                  <c:v>0.43994800000000001</c:v>
                </c:pt>
                <c:pt idx="38884">
                  <c:v>0.32397999999999999</c:v>
                </c:pt>
                <c:pt idx="38885">
                  <c:v>0.29100900000000002</c:v>
                </c:pt>
                <c:pt idx="38886">
                  <c:v>0.41880699999999998</c:v>
                </c:pt>
                <c:pt idx="38887">
                  <c:v>0.569658</c:v>
                </c:pt>
                <c:pt idx="38888">
                  <c:v>0.50816799999999995</c:v>
                </c:pt>
                <c:pt idx="38889">
                  <c:v>0.31016700000000003</c:v>
                </c:pt>
                <c:pt idx="38890">
                  <c:v>0.18721599999999999</c:v>
                </c:pt>
                <c:pt idx="38891">
                  <c:v>0.128884</c:v>
                </c:pt>
                <c:pt idx="38892">
                  <c:v>9.2359399999999994E-2</c:v>
                </c:pt>
                <c:pt idx="38893">
                  <c:v>6.5191700000000005E-2</c:v>
                </c:pt>
                <c:pt idx="38894">
                  <c:v>5.44561E-2</c:v>
                </c:pt>
                <c:pt idx="38895">
                  <c:v>5.97875E-2</c:v>
                </c:pt>
                <c:pt idx="38896">
                  <c:v>6.3770300000000002E-2</c:v>
                </c:pt>
                <c:pt idx="38897">
                  <c:v>6.3102000000000005E-2</c:v>
                </c:pt>
                <c:pt idx="38898">
                  <c:v>7.9109100000000002E-2</c:v>
                </c:pt>
                <c:pt idx="38899">
                  <c:v>0.123984</c:v>
                </c:pt>
                <c:pt idx="38900">
                  <c:v>0.15909899999999999</c:v>
                </c:pt>
                <c:pt idx="38901">
                  <c:v>0.14533599999999999</c:v>
                </c:pt>
                <c:pt idx="38902">
                  <c:v>0.107821</c:v>
                </c:pt>
                <c:pt idx="38903">
                  <c:v>9.5787600000000001E-2</c:v>
                </c:pt>
                <c:pt idx="38904">
                  <c:v>0.107528</c:v>
                </c:pt>
                <c:pt idx="38905">
                  <c:v>0.145923</c:v>
                </c:pt>
                <c:pt idx="38906">
                  <c:v>0.194075</c:v>
                </c:pt>
                <c:pt idx="38907">
                  <c:v>0.239871</c:v>
                </c:pt>
                <c:pt idx="38908">
                  <c:v>0.25476700000000002</c:v>
                </c:pt>
                <c:pt idx="38909">
                  <c:v>0.20502100000000001</c:v>
                </c:pt>
                <c:pt idx="38910">
                  <c:v>0.14497699999999999</c:v>
                </c:pt>
                <c:pt idx="38911">
                  <c:v>0.107255</c:v>
                </c:pt>
                <c:pt idx="38912">
                  <c:v>0.10005600000000001</c:v>
                </c:pt>
                <c:pt idx="38913">
                  <c:v>0.120544</c:v>
                </c:pt>
                <c:pt idx="38914">
                  <c:v>0.13941000000000001</c:v>
                </c:pt>
                <c:pt idx="38915">
                  <c:v>0.13123399999999999</c:v>
                </c:pt>
                <c:pt idx="38916">
                  <c:v>0.11497499999999999</c:v>
                </c:pt>
                <c:pt idx="38917">
                  <c:v>9.9929699999999996E-2</c:v>
                </c:pt>
                <c:pt idx="38918">
                  <c:v>8.4254899999999994E-2</c:v>
                </c:pt>
                <c:pt idx="38919">
                  <c:v>7.8492800000000001E-2</c:v>
                </c:pt>
                <c:pt idx="38920">
                  <c:v>7.8849299999999997E-2</c:v>
                </c:pt>
                <c:pt idx="38921">
                  <c:v>7.9224900000000001E-2</c:v>
                </c:pt>
                <c:pt idx="38922">
                  <c:v>7.7401600000000001E-2</c:v>
                </c:pt>
                <c:pt idx="38923">
                  <c:v>8.4206699999999995E-2</c:v>
                </c:pt>
                <c:pt idx="38924">
                  <c:v>9.9238599999999996E-2</c:v>
                </c:pt>
                <c:pt idx="38925">
                  <c:v>0.121292</c:v>
                </c:pt>
                <c:pt idx="38926">
                  <c:v>0.138903</c:v>
                </c:pt>
                <c:pt idx="38927">
                  <c:v>0.149949</c:v>
                </c:pt>
                <c:pt idx="38928">
                  <c:v>0.19922899999999999</c:v>
                </c:pt>
                <c:pt idx="38929">
                  <c:v>0.39638899999999999</c:v>
                </c:pt>
                <c:pt idx="38930">
                  <c:v>0.76008200000000004</c:v>
                </c:pt>
                <c:pt idx="38931">
                  <c:v>0.90426799999999996</c:v>
                </c:pt>
                <c:pt idx="38932">
                  <c:v>0.60895900000000003</c:v>
                </c:pt>
                <c:pt idx="38933">
                  <c:v>0.32212800000000003</c:v>
                </c:pt>
                <c:pt idx="38934">
                  <c:v>0.160222</c:v>
                </c:pt>
                <c:pt idx="38935">
                  <c:v>9.7498799999999997E-2</c:v>
                </c:pt>
                <c:pt idx="38936">
                  <c:v>0.100115</c:v>
                </c:pt>
                <c:pt idx="38937">
                  <c:v>0.11197600000000001</c:v>
                </c:pt>
                <c:pt idx="38938">
                  <c:v>0.12447</c:v>
                </c:pt>
                <c:pt idx="38939">
                  <c:v>0.18762699999999999</c:v>
                </c:pt>
                <c:pt idx="38940">
                  <c:v>0.33149299999999998</c:v>
                </c:pt>
                <c:pt idx="38941">
                  <c:v>0.46232899999999999</c:v>
                </c:pt>
                <c:pt idx="38942">
                  <c:v>0.41347600000000001</c:v>
                </c:pt>
                <c:pt idx="38943">
                  <c:v>0.27315699999999998</c:v>
                </c:pt>
                <c:pt idx="38944">
                  <c:v>0.22237799999999999</c:v>
                </c:pt>
                <c:pt idx="38945">
                  <c:v>0.24965100000000001</c:v>
                </c:pt>
                <c:pt idx="38946">
                  <c:v>0.32543800000000001</c:v>
                </c:pt>
                <c:pt idx="38947">
                  <c:v>0.373363</c:v>
                </c:pt>
                <c:pt idx="38948">
                  <c:v>0.36989</c:v>
                </c:pt>
                <c:pt idx="38949">
                  <c:v>0.33862399999999998</c:v>
                </c:pt>
                <c:pt idx="38950">
                  <c:v>0.24513699999999999</c:v>
                </c:pt>
                <c:pt idx="38951">
                  <c:v>0.17494000000000001</c:v>
                </c:pt>
                <c:pt idx="38952">
                  <c:v>0.12324300000000001</c:v>
                </c:pt>
                <c:pt idx="38953">
                  <c:v>9.2630000000000004E-2</c:v>
                </c:pt>
                <c:pt idx="38954">
                  <c:v>7.7935599999999994E-2</c:v>
                </c:pt>
                <c:pt idx="38955">
                  <c:v>7.4469499999999994E-2</c:v>
                </c:pt>
                <c:pt idx="38956">
                  <c:v>6.9567699999999996E-2</c:v>
                </c:pt>
                <c:pt idx="38957">
                  <c:v>6.6164500000000001E-2</c:v>
                </c:pt>
                <c:pt idx="38958">
                  <c:v>8.9676800000000001E-2</c:v>
                </c:pt>
                <c:pt idx="38959">
                  <c:v>0.17677799999999999</c:v>
                </c:pt>
                <c:pt idx="38960">
                  <c:v>0.38071700000000003</c:v>
                </c:pt>
                <c:pt idx="38961">
                  <c:v>0.57291499999999995</c:v>
                </c:pt>
                <c:pt idx="38962">
                  <c:v>0.53586299999999998</c:v>
                </c:pt>
                <c:pt idx="38963">
                  <c:v>0.39905400000000002</c:v>
                </c:pt>
                <c:pt idx="38964">
                  <c:v>0.35129700000000003</c:v>
                </c:pt>
                <c:pt idx="38965">
                  <c:v>0.29633500000000002</c:v>
                </c:pt>
                <c:pt idx="38966">
                  <c:v>0.18101400000000001</c:v>
                </c:pt>
                <c:pt idx="38967">
                  <c:v>0.121503</c:v>
                </c:pt>
                <c:pt idx="38968">
                  <c:v>0.105125</c:v>
                </c:pt>
                <c:pt idx="38969">
                  <c:v>0.115729</c:v>
                </c:pt>
                <c:pt idx="38970">
                  <c:v>0.175899</c:v>
                </c:pt>
                <c:pt idx="38971">
                  <c:v>0.269955</c:v>
                </c:pt>
                <c:pt idx="38972">
                  <c:v>0.30007299999999998</c:v>
                </c:pt>
                <c:pt idx="38973">
                  <c:v>0.24487</c:v>
                </c:pt>
                <c:pt idx="38974">
                  <c:v>0.17382500000000001</c:v>
                </c:pt>
                <c:pt idx="38975">
                  <c:v>0.123705</c:v>
                </c:pt>
                <c:pt idx="38976">
                  <c:v>0.109122</c:v>
                </c:pt>
                <c:pt idx="38977">
                  <c:v>0.13011400000000001</c:v>
                </c:pt>
                <c:pt idx="38978">
                  <c:v>0.21510099999999999</c:v>
                </c:pt>
                <c:pt idx="38979">
                  <c:v>0.38641700000000001</c:v>
                </c:pt>
                <c:pt idx="38980">
                  <c:v>0.46917799999999998</c:v>
                </c:pt>
                <c:pt idx="38981">
                  <c:v>0.33748800000000001</c:v>
                </c:pt>
                <c:pt idx="38982">
                  <c:v>0.186199</c:v>
                </c:pt>
                <c:pt idx="38983">
                  <c:v>0.109944</c:v>
                </c:pt>
                <c:pt idx="38984">
                  <c:v>7.9272300000000004E-2</c:v>
                </c:pt>
                <c:pt idx="38985">
                  <c:v>6.7998500000000003E-2</c:v>
                </c:pt>
                <c:pt idx="38986">
                  <c:v>7.1540900000000004E-2</c:v>
                </c:pt>
                <c:pt idx="38987">
                  <c:v>9.7992999999999997E-2</c:v>
                </c:pt>
                <c:pt idx="38988">
                  <c:v>0.14396400000000001</c:v>
                </c:pt>
                <c:pt idx="38989">
                  <c:v>0.16436300000000001</c:v>
                </c:pt>
                <c:pt idx="38990">
                  <c:v>0.146425</c:v>
                </c:pt>
                <c:pt idx="38991">
                  <c:v>0.17028299999999999</c:v>
                </c:pt>
                <c:pt idx="38992">
                  <c:v>0.28278500000000001</c:v>
                </c:pt>
                <c:pt idx="38993">
                  <c:v>0.39619500000000002</c:v>
                </c:pt>
                <c:pt idx="38994">
                  <c:v>0.414682</c:v>
                </c:pt>
                <c:pt idx="38995">
                  <c:v>0.348995</c:v>
                </c:pt>
                <c:pt idx="38996">
                  <c:v>0.22861799999999999</c:v>
                </c:pt>
                <c:pt idx="38997">
                  <c:v>0.14568700000000001</c:v>
                </c:pt>
                <c:pt idx="38998">
                  <c:v>0.10798199999999999</c:v>
                </c:pt>
                <c:pt idx="38999">
                  <c:v>0.10555200000000001</c:v>
                </c:pt>
                <c:pt idx="39000">
                  <c:v>0.14795</c:v>
                </c:pt>
                <c:pt idx="39001">
                  <c:v>0.19334699999999999</c:v>
                </c:pt>
                <c:pt idx="39002">
                  <c:v>0.18811800000000001</c:v>
                </c:pt>
                <c:pt idx="39003">
                  <c:v>0.14279500000000001</c:v>
                </c:pt>
                <c:pt idx="39004">
                  <c:v>0.115666</c:v>
                </c:pt>
                <c:pt idx="39005">
                  <c:v>0.13044500000000001</c:v>
                </c:pt>
                <c:pt idx="39006">
                  <c:v>0.16245100000000001</c:v>
                </c:pt>
                <c:pt idx="39007">
                  <c:v>0.158552</c:v>
                </c:pt>
                <c:pt idx="39008">
                  <c:v>0.11978900000000001</c:v>
                </c:pt>
                <c:pt idx="39009">
                  <c:v>9.6526600000000004E-2</c:v>
                </c:pt>
                <c:pt idx="39010">
                  <c:v>9.6135499999999999E-2</c:v>
                </c:pt>
                <c:pt idx="39011">
                  <c:v>9.9390699999999998E-2</c:v>
                </c:pt>
                <c:pt idx="39012">
                  <c:v>0.117187</c:v>
                </c:pt>
                <c:pt idx="39013">
                  <c:v>0.131216</c:v>
                </c:pt>
                <c:pt idx="39014">
                  <c:v>0.13429199999999999</c:v>
                </c:pt>
                <c:pt idx="39015">
                  <c:v>0.117191</c:v>
                </c:pt>
                <c:pt idx="39016">
                  <c:v>9.1157500000000002E-2</c:v>
                </c:pt>
                <c:pt idx="39017">
                  <c:v>7.0097400000000004E-2</c:v>
                </c:pt>
                <c:pt idx="39018">
                  <c:v>6.1119199999999999E-2</c:v>
                </c:pt>
                <c:pt idx="39019">
                  <c:v>7.2633600000000006E-2</c:v>
                </c:pt>
                <c:pt idx="39020">
                  <c:v>9.5096799999999995E-2</c:v>
                </c:pt>
                <c:pt idx="39021">
                  <c:v>0.109181</c:v>
                </c:pt>
                <c:pt idx="39022">
                  <c:v>9.1792799999999994E-2</c:v>
                </c:pt>
                <c:pt idx="39023">
                  <c:v>7.6027300000000006E-2</c:v>
                </c:pt>
                <c:pt idx="39024">
                  <c:v>9.9314700000000006E-2</c:v>
                </c:pt>
                <c:pt idx="39025">
                  <c:v>0.15704599999999999</c:v>
                </c:pt>
                <c:pt idx="39026">
                  <c:v>0.33021499999999998</c:v>
                </c:pt>
                <c:pt idx="39027">
                  <c:v>0.60773699999999997</c:v>
                </c:pt>
                <c:pt idx="39028">
                  <c:v>0.66058099999999997</c:v>
                </c:pt>
                <c:pt idx="39029">
                  <c:v>0.417431</c:v>
                </c:pt>
                <c:pt idx="39030">
                  <c:v>0.25483499999999998</c:v>
                </c:pt>
                <c:pt idx="39031">
                  <c:v>0.17929100000000001</c:v>
                </c:pt>
                <c:pt idx="39032">
                  <c:v>0.114526</c:v>
                </c:pt>
                <c:pt idx="39033">
                  <c:v>8.4965200000000005E-2</c:v>
                </c:pt>
                <c:pt idx="39034">
                  <c:v>7.9777200000000006E-2</c:v>
                </c:pt>
                <c:pt idx="39035">
                  <c:v>8.4996600000000005E-2</c:v>
                </c:pt>
                <c:pt idx="39036">
                  <c:v>8.6672700000000005E-2</c:v>
                </c:pt>
                <c:pt idx="39037">
                  <c:v>0.11187999999999999</c:v>
                </c:pt>
                <c:pt idx="39038">
                  <c:v>0.15066399999999999</c:v>
                </c:pt>
                <c:pt idx="39039">
                  <c:v>0.246591</c:v>
                </c:pt>
                <c:pt idx="39040">
                  <c:v>0.48032599999999998</c:v>
                </c:pt>
                <c:pt idx="39041">
                  <c:v>0.93092299999999994</c:v>
                </c:pt>
                <c:pt idx="39042">
                  <c:v>1.63947</c:v>
                </c:pt>
                <c:pt idx="39043">
                  <c:v>2.6316299999999999</c:v>
                </c:pt>
                <c:pt idx="39044">
                  <c:v>3.6484200000000002</c:v>
                </c:pt>
                <c:pt idx="39045">
                  <c:v>4.1241000000000003</c:v>
                </c:pt>
                <c:pt idx="39046">
                  <c:v>3.7759100000000001</c:v>
                </c:pt>
                <c:pt idx="39047">
                  <c:v>2.7239100000000001</c:v>
                </c:pt>
                <c:pt idx="39048">
                  <c:v>1.7643</c:v>
                </c:pt>
                <c:pt idx="39049">
                  <c:v>1.1867700000000001</c:v>
                </c:pt>
                <c:pt idx="39050">
                  <c:v>0.921906</c:v>
                </c:pt>
                <c:pt idx="39051">
                  <c:v>0.69570399999999999</c:v>
                </c:pt>
                <c:pt idx="39052">
                  <c:v>0.49840800000000002</c:v>
                </c:pt>
                <c:pt idx="39053">
                  <c:v>0.45694299999999999</c:v>
                </c:pt>
                <c:pt idx="39054">
                  <c:v>0.43551099999999998</c:v>
                </c:pt>
                <c:pt idx="39055">
                  <c:v>0.38074400000000003</c:v>
                </c:pt>
                <c:pt idx="39056">
                  <c:v>0.35113800000000001</c:v>
                </c:pt>
                <c:pt idx="39057">
                  <c:v>0.311641</c:v>
                </c:pt>
                <c:pt idx="39058">
                  <c:v>0.21885399999999999</c:v>
                </c:pt>
                <c:pt idx="39059">
                  <c:v>0.160773</c:v>
                </c:pt>
                <c:pt idx="39060">
                  <c:v>0.16961899999999999</c:v>
                </c:pt>
                <c:pt idx="39061">
                  <c:v>0.28176000000000001</c:v>
                </c:pt>
                <c:pt idx="39062">
                  <c:v>0.40901599999999999</c:v>
                </c:pt>
                <c:pt idx="39063">
                  <c:v>0.37551200000000001</c:v>
                </c:pt>
                <c:pt idx="39064">
                  <c:v>0.23058100000000001</c:v>
                </c:pt>
                <c:pt idx="39065">
                  <c:v>0.13728799999999999</c:v>
                </c:pt>
                <c:pt idx="39066">
                  <c:v>0.113595</c:v>
                </c:pt>
                <c:pt idx="39067">
                  <c:v>0.18605099999999999</c:v>
                </c:pt>
                <c:pt idx="39068">
                  <c:v>0.30558000000000002</c:v>
                </c:pt>
                <c:pt idx="39069">
                  <c:v>0.33831099999999997</c:v>
                </c:pt>
                <c:pt idx="39070">
                  <c:v>0.27130599999999999</c:v>
                </c:pt>
                <c:pt idx="39071">
                  <c:v>0.19376699999999999</c:v>
                </c:pt>
                <c:pt idx="39072">
                  <c:v>0.126248</c:v>
                </c:pt>
                <c:pt idx="39073">
                  <c:v>9.9474699999999999E-2</c:v>
                </c:pt>
                <c:pt idx="39074">
                  <c:v>8.6503300000000005E-2</c:v>
                </c:pt>
                <c:pt idx="39075">
                  <c:v>8.3008700000000005E-2</c:v>
                </c:pt>
                <c:pt idx="39076">
                  <c:v>9.3734999999999999E-2</c:v>
                </c:pt>
                <c:pt idx="39077">
                  <c:v>7.9805200000000007E-2</c:v>
                </c:pt>
                <c:pt idx="39078">
                  <c:v>5.54628E-2</c:v>
                </c:pt>
                <c:pt idx="39079">
                  <c:v>4.3941300000000003E-2</c:v>
                </c:pt>
                <c:pt idx="39080">
                  <c:v>5.1352200000000001E-2</c:v>
                </c:pt>
                <c:pt idx="39081">
                  <c:v>7.3286400000000002E-2</c:v>
                </c:pt>
                <c:pt idx="39082">
                  <c:v>8.1862299999999999E-2</c:v>
                </c:pt>
                <c:pt idx="39083">
                  <c:v>9.3607899999999994E-2</c:v>
                </c:pt>
                <c:pt idx="39084">
                  <c:v>0.13675399999999999</c:v>
                </c:pt>
                <c:pt idx="39085">
                  <c:v>0.18412899999999999</c:v>
                </c:pt>
                <c:pt idx="39086">
                  <c:v>0.19362199999999999</c:v>
                </c:pt>
                <c:pt idx="39087">
                  <c:v>0.173516</c:v>
                </c:pt>
                <c:pt idx="39088">
                  <c:v>0.152752</c:v>
                </c:pt>
                <c:pt idx="39089">
                  <c:v>0.138238</c:v>
                </c:pt>
                <c:pt idx="39090">
                  <c:v>0.120423</c:v>
                </c:pt>
                <c:pt idx="39091">
                  <c:v>0.106493</c:v>
                </c:pt>
                <c:pt idx="39092">
                  <c:v>0.152362</c:v>
                </c:pt>
                <c:pt idx="39093">
                  <c:v>0.33048</c:v>
                </c:pt>
                <c:pt idx="39094">
                  <c:v>0.70880900000000002</c:v>
                </c:pt>
                <c:pt idx="39095">
                  <c:v>0.92877500000000002</c:v>
                </c:pt>
                <c:pt idx="39096">
                  <c:v>0.66303299999999998</c:v>
                </c:pt>
                <c:pt idx="39097">
                  <c:v>0.399393</c:v>
                </c:pt>
                <c:pt idx="39098">
                  <c:v>0.27182400000000001</c:v>
                </c:pt>
                <c:pt idx="39099">
                  <c:v>0.24354400000000001</c:v>
                </c:pt>
                <c:pt idx="39100">
                  <c:v>0.38732800000000001</c:v>
                </c:pt>
                <c:pt idx="39101">
                  <c:v>0.663802</c:v>
                </c:pt>
                <c:pt idx="39102">
                  <c:v>0.73067800000000005</c:v>
                </c:pt>
                <c:pt idx="39103">
                  <c:v>0.472746</c:v>
                </c:pt>
                <c:pt idx="39104">
                  <c:v>0.24531700000000001</c:v>
                </c:pt>
                <c:pt idx="39105">
                  <c:v>0.13666800000000001</c:v>
                </c:pt>
                <c:pt idx="39106">
                  <c:v>0.12520100000000001</c:v>
                </c:pt>
                <c:pt idx="39107">
                  <c:v>0.15626499999999999</c:v>
                </c:pt>
                <c:pt idx="39108">
                  <c:v>0.15825600000000001</c:v>
                </c:pt>
                <c:pt idx="39109">
                  <c:v>0.13714299999999999</c:v>
                </c:pt>
                <c:pt idx="39110">
                  <c:v>0.110235</c:v>
                </c:pt>
                <c:pt idx="39111">
                  <c:v>8.7611999999999995E-2</c:v>
                </c:pt>
                <c:pt idx="39112">
                  <c:v>8.5660100000000003E-2</c:v>
                </c:pt>
                <c:pt idx="39113">
                  <c:v>0.14439399999999999</c:v>
                </c:pt>
                <c:pt idx="39114">
                  <c:v>0.29561300000000001</c:v>
                </c:pt>
                <c:pt idx="39115">
                  <c:v>0.38419799999999998</c:v>
                </c:pt>
                <c:pt idx="39116">
                  <c:v>0.28686200000000001</c:v>
                </c:pt>
                <c:pt idx="39117">
                  <c:v>0.17081499999999999</c:v>
                </c:pt>
                <c:pt idx="39118">
                  <c:v>0.131162</c:v>
                </c:pt>
                <c:pt idx="39119">
                  <c:v>0.17319599999999999</c:v>
                </c:pt>
                <c:pt idx="39120">
                  <c:v>0.28289999999999998</c:v>
                </c:pt>
                <c:pt idx="39121">
                  <c:v>0.42843799999999999</c:v>
                </c:pt>
                <c:pt idx="39122">
                  <c:v>0.50787700000000002</c:v>
                </c:pt>
                <c:pt idx="39123">
                  <c:v>0.40812500000000002</c:v>
                </c:pt>
                <c:pt idx="39124">
                  <c:v>0.24021300000000001</c:v>
                </c:pt>
                <c:pt idx="39125">
                  <c:v>0.13881199999999999</c:v>
                </c:pt>
                <c:pt idx="39126">
                  <c:v>0.108378</c:v>
                </c:pt>
                <c:pt idx="39127">
                  <c:v>0.139436</c:v>
                </c:pt>
                <c:pt idx="39128">
                  <c:v>0.20329800000000001</c:v>
                </c:pt>
                <c:pt idx="39129">
                  <c:v>0.23419400000000001</c:v>
                </c:pt>
                <c:pt idx="39130">
                  <c:v>0.19015299999999999</c:v>
                </c:pt>
                <c:pt idx="39131">
                  <c:v>0.131328</c:v>
                </c:pt>
                <c:pt idx="39132">
                  <c:v>9.7330100000000003E-2</c:v>
                </c:pt>
                <c:pt idx="39133">
                  <c:v>0.14480699999999999</c:v>
                </c:pt>
                <c:pt idx="39134">
                  <c:v>0.392156</c:v>
                </c:pt>
                <c:pt idx="39135">
                  <c:v>0.77246999999999999</c:v>
                </c:pt>
                <c:pt idx="39136">
                  <c:v>0.83072100000000004</c:v>
                </c:pt>
                <c:pt idx="39137">
                  <c:v>0.487846</c:v>
                </c:pt>
                <c:pt idx="39138">
                  <c:v>0.24160899999999999</c:v>
                </c:pt>
                <c:pt idx="39139">
                  <c:v>0.134963</c:v>
                </c:pt>
                <c:pt idx="39140">
                  <c:v>0.1242</c:v>
                </c:pt>
                <c:pt idx="39141">
                  <c:v>0.13425599999999999</c:v>
                </c:pt>
                <c:pt idx="39142">
                  <c:v>0.110794</c:v>
                </c:pt>
                <c:pt idx="39143">
                  <c:v>8.4802000000000002E-2</c:v>
                </c:pt>
                <c:pt idx="39144">
                  <c:v>7.3972800000000005E-2</c:v>
                </c:pt>
                <c:pt idx="39145">
                  <c:v>6.6678399999999999E-2</c:v>
                </c:pt>
                <c:pt idx="39146">
                  <c:v>6.9579799999999997E-2</c:v>
                </c:pt>
                <c:pt idx="39147">
                  <c:v>0.103674</c:v>
                </c:pt>
                <c:pt idx="39148">
                  <c:v>0.18607499999999999</c:v>
                </c:pt>
                <c:pt idx="39149">
                  <c:v>0.30161500000000002</c:v>
                </c:pt>
                <c:pt idx="39150">
                  <c:v>0.357576</c:v>
                </c:pt>
                <c:pt idx="39151">
                  <c:v>0.303429</c:v>
                </c:pt>
                <c:pt idx="39152">
                  <c:v>0.34670000000000001</c:v>
                </c:pt>
                <c:pt idx="39153">
                  <c:v>0.63863999999999999</c:v>
                </c:pt>
                <c:pt idx="39154">
                  <c:v>0.85024100000000002</c:v>
                </c:pt>
                <c:pt idx="39155">
                  <c:v>0.67276000000000002</c:v>
                </c:pt>
                <c:pt idx="39156">
                  <c:v>0.40567799999999998</c:v>
                </c:pt>
                <c:pt idx="39157">
                  <c:v>0.24634300000000001</c:v>
                </c:pt>
                <c:pt idx="39158">
                  <c:v>0.23743500000000001</c:v>
                </c:pt>
                <c:pt idx="39159">
                  <c:v>0.39961000000000002</c:v>
                </c:pt>
                <c:pt idx="39160">
                  <c:v>0.65644499999999995</c:v>
                </c:pt>
                <c:pt idx="39161">
                  <c:v>0.80035400000000001</c:v>
                </c:pt>
                <c:pt idx="39162">
                  <c:v>0.72316100000000005</c:v>
                </c:pt>
                <c:pt idx="39163">
                  <c:v>0.62314999999999998</c:v>
                </c:pt>
                <c:pt idx="39164">
                  <c:v>0.63465199999999999</c:v>
                </c:pt>
                <c:pt idx="39165">
                  <c:v>0.541794</c:v>
                </c:pt>
                <c:pt idx="39166">
                  <c:v>0.39216099999999998</c:v>
                </c:pt>
                <c:pt idx="39167">
                  <c:v>0.303481</c:v>
                </c:pt>
                <c:pt idx="39168">
                  <c:v>0.20588600000000001</c:v>
                </c:pt>
                <c:pt idx="39169">
                  <c:v>0.14106399999999999</c:v>
                </c:pt>
                <c:pt idx="39170">
                  <c:v>0.12493</c:v>
                </c:pt>
                <c:pt idx="39171">
                  <c:v>0.17849999999999999</c:v>
                </c:pt>
                <c:pt idx="39172">
                  <c:v>0.32657900000000001</c:v>
                </c:pt>
                <c:pt idx="39173">
                  <c:v>0.43546200000000002</c:v>
                </c:pt>
                <c:pt idx="39174">
                  <c:v>0.420016</c:v>
                </c:pt>
                <c:pt idx="39175">
                  <c:v>0.48160599999999998</c:v>
                </c:pt>
                <c:pt idx="39176">
                  <c:v>0.66281500000000004</c:v>
                </c:pt>
                <c:pt idx="39177">
                  <c:v>0.67297099999999999</c:v>
                </c:pt>
                <c:pt idx="39178">
                  <c:v>0.48728500000000002</c:v>
                </c:pt>
                <c:pt idx="39179">
                  <c:v>0.33454400000000001</c:v>
                </c:pt>
                <c:pt idx="39180">
                  <c:v>0.213312</c:v>
                </c:pt>
                <c:pt idx="39181">
                  <c:v>0.141962</c:v>
                </c:pt>
                <c:pt idx="39182">
                  <c:v>0.10827299999999999</c:v>
                </c:pt>
                <c:pt idx="39183">
                  <c:v>0.10976</c:v>
                </c:pt>
                <c:pt idx="39184">
                  <c:v>0.13492399999999999</c:v>
                </c:pt>
                <c:pt idx="39185">
                  <c:v>0.15532599999999999</c:v>
                </c:pt>
                <c:pt idx="39186">
                  <c:v>0.15588199999999999</c:v>
                </c:pt>
                <c:pt idx="39187">
                  <c:v>0.14696300000000001</c:v>
                </c:pt>
                <c:pt idx="39188">
                  <c:v>0.13106899999999999</c:v>
                </c:pt>
                <c:pt idx="39189">
                  <c:v>0.109663</c:v>
                </c:pt>
                <c:pt idx="39190">
                  <c:v>0.10129299999999999</c:v>
                </c:pt>
                <c:pt idx="39191">
                  <c:v>0.111731</c:v>
                </c:pt>
                <c:pt idx="39192">
                  <c:v>0.14981</c:v>
                </c:pt>
                <c:pt idx="39193">
                  <c:v>0.19688900000000001</c:v>
                </c:pt>
                <c:pt idx="39194">
                  <c:v>0.242725</c:v>
                </c:pt>
                <c:pt idx="39195">
                  <c:v>0.28803800000000002</c:v>
                </c:pt>
                <c:pt idx="39196">
                  <c:v>0.40800500000000001</c:v>
                </c:pt>
                <c:pt idx="39197">
                  <c:v>0.59213499999999997</c:v>
                </c:pt>
                <c:pt idx="39198">
                  <c:v>0.62734500000000004</c:v>
                </c:pt>
                <c:pt idx="39199">
                  <c:v>0.489151</c:v>
                </c:pt>
                <c:pt idx="39200">
                  <c:v>0.45400600000000002</c:v>
                </c:pt>
                <c:pt idx="39201">
                  <c:v>0.58603000000000005</c:v>
                </c:pt>
                <c:pt idx="39202">
                  <c:v>0.91336600000000001</c:v>
                </c:pt>
                <c:pt idx="39203">
                  <c:v>1.16801</c:v>
                </c:pt>
                <c:pt idx="39204">
                  <c:v>1.0671200000000001</c:v>
                </c:pt>
                <c:pt idx="39205">
                  <c:v>0.89687799999999995</c:v>
                </c:pt>
                <c:pt idx="39206">
                  <c:v>0.81175299999999995</c:v>
                </c:pt>
                <c:pt idx="39207">
                  <c:v>0.68895799999999996</c:v>
                </c:pt>
                <c:pt idx="39208">
                  <c:v>0.47375499999999998</c:v>
                </c:pt>
                <c:pt idx="39209">
                  <c:v>0.3049</c:v>
                </c:pt>
                <c:pt idx="39210">
                  <c:v>0.20724999999999999</c:v>
                </c:pt>
                <c:pt idx="39211">
                  <c:v>0.17246800000000001</c:v>
                </c:pt>
                <c:pt idx="39212">
                  <c:v>0.167765</c:v>
                </c:pt>
                <c:pt idx="39213">
                  <c:v>0.16975799999999999</c:v>
                </c:pt>
                <c:pt idx="39214">
                  <c:v>0.16286</c:v>
                </c:pt>
                <c:pt idx="39215">
                  <c:v>0.15462500000000001</c:v>
                </c:pt>
                <c:pt idx="39216">
                  <c:v>0.193521</c:v>
                </c:pt>
                <c:pt idx="39217">
                  <c:v>0.21229300000000001</c:v>
                </c:pt>
                <c:pt idx="39218">
                  <c:v>0.16195300000000001</c:v>
                </c:pt>
                <c:pt idx="39219">
                  <c:v>0.11697200000000001</c:v>
                </c:pt>
                <c:pt idx="39220">
                  <c:v>9.6491499999999994E-2</c:v>
                </c:pt>
                <c:pt idx="39221">
                  <c:v>9.4242999999999993E-2</c:v>
                </c:pt>
                <c:pt idx="39222">
                  <c:v>8.6403900000000006E-2</c:v>
                </c:pt>
                <c:pt idx="39223">
                  <c:v>7.88967E-2</c:v>
                </c:pt>
                <c:pt idx="39224">
                  <c:v>7.46415E-2</c:v>
                </c:pt>
                <c:pt idx="39225">
                  <c:v>0.10685799999999999</c:v>
                </c:pt>
                <c:pt idx="39226">
                  <c:v>0.14045299999999999</c:v>
                </c:pt>
                <c:pt idx="39227">
                  <c:v>0.111585</c:v>
                </c:pt>
                <c:pt idx="39228">
                  <c:v>8.2917099999999994E-2</c:v>
                </c:pt>
                <c:pt idx="39229">
                  <c:v>7.5907199999999994E-2</c:v>
                </c:pt>
                <c:pt idx="39230">
                  <c:v>6.5651200000000007E-2</c:v>
                </c:pt>
                <c:pt idx="39231">
                  <c:v>4.76088E-2</c:v>
                </c:pt>
                <c:pt idx="39232">
                  <c:v>5.4134700000000001E-2</c:v>
                </c:pt>
                <c:pt idx="39233">
                  <c:v>6.8806300000000001E-2</c:v>
                </c:pt>
                <c:pt idx="39234">
                  <c:v>8.0180500000000002E-2</c:v>
                </c:pt>
                <c:pt idx="39235">
                  <c:v>0.111377</c:v>
                </c:pt>
                <c:pt idx="39236">
                  <c:v>0.203405</c:v>
                </c:pt>
                <c:pt idx="39237">
                  <c:v>0.36186800000000002</c:v>
                </c:pt>
                <c:pt idx="39238">
                  <c:v>0.44205800000000001</c:v>
                </c:pt>
                <c:pt idx="39239">
                  <c:v>0.33365600000000001</c:v>
                </c:pt>
                <c:pt idx="39240">
                  <c:v>0.21221000000000001</c:v>
                </c:pt>
                <c:pt idx="39241">
                  <c:v>0.153003</c:v>
                </c:pt>
                <c:pt idx="39242">
                  <c:v>0.12548699999999999</c:v>
                </c:pt>
                <c:pt idx="39243">
                  <c:v>0.11350499999999999</c:v>
                </c:pt>
                <c:pt idx="39244">
                  <c:v>0.103425</c:v>
                </c:pt>
                <c:pt idx="39245">
                  <c:v>8.8973499999999997E-2</c:v>
                </c:pt>
                <c:pt idx="39246">
                  <c:v>7.8860600000000003E-2</c:v>
                </c:pt>
                <c:pt idx="39247">
                  <c:v>7.8486600000000004E-2</c:v>
                </c:pt>
                <c:pt idx="39248">
                  <c:v>6.2631900000000004E-2</c:v>
                </c:pt>
                <c:pt idx="39249">
                  <c:v>4.5732399999999999E-2</c:v>
                </c:pt>
                <c:pt idx="39250">
                  <c:v>6.6148999999999999E-2</c:v>
                </c:pt>
                <c:pt idx="39251">
                  <c:v>8.0710900000000002E-2</c:v>
                </c:pt>
                <c:pt idx="39252">
                  <c:v>7.4709100000000001E-2</c:v>
                </c:pt>
                <c:pt idx="39253">
                  <c:v>5.9930400000000002E-2</c:v>
                </c:pt>
                <c:pt idx="39254">
                  <c:v>5.25177E-2</c:v>
                </c:pt>
                <c:pt idx="39255">
                  <c:v>7.5485899999999995E-2</c:v>
                </c:pt>
                <c:pt idx="39256">
                  <c:v>0.14773900000000001</c:v>
                </c:pt>
                <c:pt idx="39257">
                  <c:v>0.25853700000000002</c:v>
                </c:pt>
                <c:pt idx="39258">
                  <c:v>0.29542299999999999</c:v>
                </c:pt>
                <c:pt idx="39259">
                  <c:v>0.25100699999999998</c:v>
                </c:pt>
                <c:pt idx="39260">
                  <c:v>0.28523500000000002</c:v>
                </c:pt>
                <c:pt idx="39261">
                  <c:v>0.403534</c:v>
                </c:pt>
                <c:pt idx="39262">
                  <c:v>0.42339900000000003</c:v>
                </c:pt>
                <c:pt idx="39263">
                  <c:v>0.30746000000000001</c:v>
                </c:pt>
                <c:pt idx="39264">
                  <c:v>0.25203599999999998</c:v>
                </c:pt>
                <c:pt idx="39265">
                  <c:v>0.33726499999999998</c:v>
                </c:pt>
                <c:pt idx="39266">
                  <c:v>0.48053800000000002</c:v>
                </c:pt>
                <c:pt idx="39267">
                  <c:v>0.48941600000000002</c:v>
                </c:pt>
                <c:pt idx="39268">
                  <c:v>0.36330899999999999</c:v>
                </c:pt>
                <c:pt idx="39269">
                  <c:v>0.22828100000000001</c:v>
                </c:pt>
                <c:pt idx="39270">
                  <c:v>0.142818</c:v>
                </c:pt>
                <c:pt idx="39271">
                  <c:v>0.122525</c:v>
                </c:pt>
                <c:pt idx="39272">
                  <c:v>0.116253</c:v>
                </c:pt>
                <c:pt idx="39273">
                  <c:v>0.10349800000000001</c:v>
                </c:pt>
                <c:pt idx="39274">
                  <c:v>0.104874</c:v>
                </c:pt>
                <c:pt idx="39275">
                  <c:v>0.115035</c:v>
                </c:pt>
                <c:pt idx="39276">
                  <c:v>0.17316300000000001</c:v>
                </c:pt>
                <c:pt idx="39277">
                  <c:v>0.23407700000000001</c:v>
                </c:pt>
                <c:pt idx="39278">
                  <c:v>0.21097299999999999</c:v>
                </c:pt>
                <c:pt idx="39279">
                  <c:v>0.142705</c:v>
                </c:pt>
                <c:pt idx="39280">
                  <c:v>0.111389</c:v>
                </c:pt>
                <c:pt idx="39281">
                  <c:v>8.2837900000000006E-2</c:v>
                </c:pt>
                <c:pt idx="39282">
                  <c:v>5.2160499999999999E-2</c:v>
                </c:pt>
                <c:pt idx="39283">
                  <c:v>3.4994200000000003E-2</c:v>
                </c:pt>
                <c:pt idx="39284">
                  <c:v>4.9144199999999999E-2</c:v>
                </c:pt>
                <c:pt idx="39285">
                  <c:v>8.5627099999999998E-2</c:v>
                </c:pt>
                <c:pt idx="39286">
                  <c:v>8.3615300000000004E-2</c:v>
                </c:pt>
                <c:pt idx="39287">
                  <c:v>5.50381E-2</c:v>
                </c:pt>
                <c:pt idx="39288">
                  <c:v>4.3128300000000001E-2</c:v>
                </c:pt>
                <c:pt idx="39289">
                  <c:v>4.0264399999999999E-2</c:v>
                </c:pt>
                <c:pt idx="39290">
                  <c:v>3.7314399999999998E-2</c:v>
                </c:pt>
                <c:pt idx="39291">
                  <c:v>3.8840399999999997E-2</c:v>
                </c:pt>
                <c:pt idx="39292">
                  <c:v>4.8881500000000001E-2</c:v>
                </c:pt>
                <c:pt idx="39293">
                  <c:v>0.113041</c:v>
                </c:pt>
                <c:pt idx="39294">
                  <c:v>0.21853800000000001</c:v>
                </c:pt>
                <c:pt idx="39295">
                  <c:v>0.38536900000000002</c:v>
                </c:pt>
                <c:pt idx="39296">
                  <c:v>7.4488899999999997E-2</c:v>
                </c:pt>
                <c:pt idx="39297">
                  <c:v>0.49053099999999999</c:v>
                </c:pt>
                <c:pt idx="39298">
                  <c:v>0.38197199999999998</c:v>
                </c:pt>
                <c:pt idx="39299">
                  <c:v>0.27609699999999998</c:v>
                </c:pt>
                <c:pt idx="39300">
                  <c:v>0.22098699999999999</c:v>
                </c:pt>
                <c:pt idx="39301">
                  <c:v>0.491035</c:v>
                </c:pt>
                <c:pt idx="39302">
                  <c:v>0.119826</c:v>
                </c:pt>
                <c:pt idx="39303">
                  <c:v>0.55877100000000002</c:v>
                </c:pt>
                <c:pt idx="39304">
                  <c:v>0.13930400000000001</c:v>
                </c:pt>
                <c:pt idx="39305">
                  <c:v>0.45944499999999999</c:v>
                </c:pt>
                <c:pt idx="39306">
                  <c:v>0.42530899999999999</c:v>
                </c:pt>
                <c:pt idx="39307">
                  <c:v>0.33291199999999999</c:v>
                </c:pt>
                <c:pt idx="39308">
                  <c:v>0.169076</c:v>
                </c:pt>
                <c:pt idx="39309">
                  <c:v>7.5881000000000004E-2</c:v>
                </c:pt>
                <c:pt idx="39310">
                  <c:v>8.8621699999999998E-2</c:v>
                </c:pt>
                <c:pt idx="39311">
                  <c:v>0.19405900000000001</c:v>
                </c:pt>
                <c:pt idx="39312">
                  <c:v>0.33517000000000002</c:v>
                </c:pt>
                <c:pt idx="39313">
                  <c:v>0.32270300000000002</c:v>
                </c:pt>
                <c:pt idx="39314">
                  <c:v>0.182612</c:v>
                </c:pt>
                <c:pt idx="39315">
                  <c:v>9.4081200000000004E-2</c:v>
                </c:pt>
                <c:pt idx="39316">
                  <c:v>5.5107299999999998E-2</c:v>
                </c:pt>
                <c:pt idx="39317">
                  <c:v>3.26918E-2</c:v>
                </c:pt>
                <c:pt idx="39318">
                  <c:v>9.2194500000000006E-3</c:v>
                </c:pt>
                <c:pt idx="39319">
                  <c:v>6.1790400000000002E-3</c:v>
                </c:pt>
                <c:pt idx="39320">
                  <c:v>3.2344499999999998E-2</c:v>
                </c:pt>
                <c:pt idx="39321">
                  <c:v>7.1704100000000007E-2</c:v>
                </c:pt>
                <c:pt idx="39322">
                  <c:v>8.9242699999999994E-2</c:v>
                </c:pt>
                <c:pt idx="39323">
                  <c:v>7.77254E-2</c:v>
                </c:pt>
                <c:pt idx="39324">
                  <c:v>8.0318799999999996E-2</c:v>
                </c:pt>
                <c:pt idx="39325">
                  <c:v>9.2268199999999995E-2</c:v>
                </c:pt>
                <c:pt idx="39326">
                  <c:v>7.9543799999999998E-2</c:v>
                </c:pt>
                <c:pt idx="39327">
                  <c:v>6.20338E-2</c:v>
                </c:pt>
                <c:pt idx="39328">
                  <c:v>6.1575999999999999E-2</c:v>
                </c:pt>
                <c:pt idx="39329">
                  <c:v>5.2792899999999997E-2</c:v>
                </c:pt>
                <c:pt idx="39330">
                  <c:v>4.2631599999999999E-2</c:v>
                </c:pt>
                <c:pt idx="39331">
                  <c:v>4.68849E-2</c:v>
                </c:pt>
                <c:pt idx="39332">
                  <c:v>6.6034899999999994E-2</c:v>
                </c:pt>
                <c:pt idx="39333">
                  <c:v>7.9905799999999999E-2</c:v>
                </c:pt>
                <c:pt idx="39334">
                  <c:v>0.129278</c:v>
                </c:pt>
                <c:pt idx="39335">
                  <c:v>0.24071699999999999</c:v>
                </c:pt>
                <c:pt idx="39336">
                  <c:v>0.35698099999999999</c:v>
                </c:pt>
                <c:pt idx="39337">
                  <c:v>0.33690300000000001</c:v>
                </c:pt>
                <c:pt idx="39338">
                  <c:v>0.19848199999999999</c:v>
                </c:pt>
                <c:pt idx="39339">
                  <c:v>0.12477000000000001</c:v>
                </c:pt>
                <c:pt idx="39340">
                  <c:v>0.106901</c:v>
                </c:pt>
                <c:pt idx="39341">
                  <c:v>9.4946299999999997E-2</c:v>
                </c:pt>
                <c:pt idx="39342">
                  <c:v>8.3299499999999999E-2</c:v>
                </c:pt>
                <c:pt idx="39343">
                  <c:v>9.8113199999999998E-2</c:v>
                </c:pt>
                <c:pt idx="39344">
                  <c:v>0.117564</c:v>
                </c:pt>
                <c:pt idx="39345">
                  <c:v>0.11615200000000001</c:v>
                </c:pt>
                <c:pt idx="39346">
                  <c:v>9.7009700000000004E-2</c:v>
                </c:pt>
                <c:pt idx="39347">
                  <c:v>8.7416900000000006E-2</c:v>
                </c:pt>
                <c:pt idx="39348">
                  <c:v>0.113022</c:v>
                </c:pt>
                <c:pt idx="39349">
                  <c:v>0.17810999999999999</c:v>
                </c:pt>
                <c:pt idx="39350">
                  <c:v>0.31742399999999998</c:v>
                </c:pt>
                <c:pt idx="39351">
                  <c:v>0.45079900000000001</c:v>
                </c:pt>
                <c:pt idx="39352">
                  <c:v>0.37951299999999999</c:v>
                </c:pt>
                <c:pt idx="39353">
                  <c:v>0.22161400000000001</c:v>
                </c:pt>
                <c:pt idx="39354">
                  <c:v>0.13652700000000001</c:v>
                </c:pt>
                <c:pt idx="39355">
                  <c:v>9.2876200000000006E-2</c:v>
                </c:pt>
                <c:pt idx="39356">
                  <c:v>6.0290900000000001E-2</c:v>
                </c:pt>
                <c:pt idx="39357">
                  <c:v>5.1787100000000003E-2</c:v>
                </c:pt>
                <c:pt idx="39358">
                  <c:v>5.9715999999999998E-2</c:v>
                </c:pt>
                <c:pt idx="39359">
                  <c:v>6.4883200000000002E-2</c:v>
                </c:pt>
                <c:pt idx="39360">
                  <c:v>7.4628399999999998E-2</c:v>
                </c:pt>
                <c:pt idx="39361">
                  <c:v>8.8026400000000005E-2</c:v>
                </c:pt>
                <c:pt idx="39362">
                  <c:v>7.4613899999999997E-2</c:v>
                </c:pt>
                <c:pt idx="39363">
                  <c:v>4.8625000000000002E-2</c:v>
                </c:pt>
                <c:pt idx="39364">
                  <c:v>3.9152399999999997E-2</c:v>
                </c:pt>
                <c:pt idx="39365">
                  <c:v>5.1210600000000002E-2</c:v>
                </c:pt>
                <c:pt idx="39366">
                  <c:v>7.6151499999999997E-2</c:v>
                </c:pt>
                <c:pt idx="39367">
                  <c:v>8.3333199999999996E-2</c:v>
                </c:pt>
                <c:pt idx="39368">
                  <c:v>7.9066800000000007E-2</c:v>
                </c:pt>
                <c:pt idx="39369">
                  <c:v>8.0045000000000005E-2</c:v>
                </c:pt>
                <c:pt idx="39370">
                  <c:v>7.8676599999999999E-2</c:v>
                </c:pt>
                <c:pt idx="39371">
                  <c:v>8.0855399999999994E-2</c:v>
                </c:pt>
                <c:pt idx="39372">
                  <c:v>9.8797099999999999E-2</c:v>
                </c:pt>
                <c:pt idx="39373">
                  <c:v>0.109628</c:v>
                </c:pt>
                <c:pt idx="39374">
                  <c:v>0.12109200000000001</c:v>
                </c:pt>
                <c:pt idx="39375">
                  <c:v>0.120683</c:v>
                </c:pt>
                <c:pt idx="39376">
                  <c:v>0.118802</c:v>
                </c:pt>
                <c:pt idx="39377">
                  <c:v>0.18271299999999999</c:v>
                </c:pt>
                <c:pt idx="39378">
                  <c:v>0.29936299999999999</c:v>
                </c:pt>
                <c:pt idx="39379">
                  <c:v>0.31764399999999998</c:v>
                </c:pt>
                <c:pt idx="39380">
                  <c:v>0.20657700000000001</c:v>
                </c:pt>
                <c:pt idx="39381">
                  <c:v>0.123277</c:v>
                </c:pt>
                <c:pt idx="39382">
                  <c:v>9.98497E-2</c:v>
                </c:pt>
                <c:pt idx="39383">
                  <c:v>0.13883899999999999</c:v>
                </c:pt>
                <c:pt idx="39384">
                  <c:v>0.29693199999999997</c:v>
                </c:pt>
                <c:pt idx="39385">
                  <c:v>0.49906600000000001</c:v>
                </c:pt>
                <c:pt idx="39386">
                  <c:v>0.49194599999999999</c:v>
                </c:pt>
                <c:pt idx="39387">
                  <c:v>0.29891400000000001</c:v>
                </c:pt>
                <c:pt idx="39388">
                  <c:v>0.18723799999999999</c:v>
                </c:pt>
                <c:pt idx="39389">
                  <c:v>0.188808</c:v>
                </c:pt>
                <c:pt idx="39390">
                  <c:v>0.28549000000000002</c:v>
                </c:pt>
                <c:pt idx="39391">
                  <c:v>0.38635399999999998</c:v>
                </c:pt>
                <c:pt idx="39392">
                  <c:v>0.391511</c:v>
                </c:pt>
                <c:pt idx="39393">
                  <c:v>0.35629</c:v>
                </c:pt>
                <c:pt idx="39394">
                  <c:v>0.39151900000000001</c:v>
                </c:pt>
                <c:pt idx="39395">
                  <c:v>0.39417200000000002</c:v>
                </c:pt>
                <c:pt idx="39396">
                  <c:v>0.279082</c:v>
                </c:pt>
                <c:pt idx="39397">
                  <c:v>0.171038</c:v>
                </c:pt>
                <c:pt idx="39398">
                  <c:v>0.104763</c:v>
                </c:pt>
                <c:pt idx="39399">
                  <c:v>7.4034900000000001E-2</c:v>
                </c:pt>
                <c:pt idx="39400">
                  <c:v>6.9743399999999997E-2</c:v>
                </c:pt>
                <c:pt idx="39401">
                  <c:v>6.6900299999999996E-2</c:v>
                </c:pt>
                <c:pt idx="39402">
                  <c:v>5.3633300000000002E-2</c:v>
                </c:pt>
                <c:pt idx="39403">
                  <c:v>4.90868E-2</c:v>
                </c:pt>
                <c:pt idx="39404">
                  <c:v>5.5914600000000002E-2</c:v>
                </c:pt>
                <c:pt idx="39405">
                  <c:v>6.0427000000000002E-2</c:v>
                </c:pt>
                <c:pt idx="39406">
                  <c:v>9.5278600000000005E-2</c:v>
                </c:pt>
                <c:pt idx="39407">
                  <c:v>0.14005300000000001</c:v>
                </c:pt>
                <c:pt idx="39408">
                  <c:v>0.161859</c:v>
                </c:pt>
                <c:pt idx="39409">
                  <c:v>0.154944</c:v>
                </c:pt>
                <c:pt idx="39410">
                  <c:v>0.146341</c:v>
                </c:pt>
                <c:pt idx="39411">
                  <c:v>0.120657</c:v>
                </c:pt>
                <c:pt idx="39412">
                  <c:v>0.111888</c:v>
                </c:pt>
                <c:pt idx="39413">
                  <c:v>0.17227400000000001</c:v>
                </c:pt>
                <c:pt idx="39414">
                  <c:v>0.30895400000000001</c:v>
                </c:pt>
                <c:pt idx="39415">
                  <c:v>0.40026800000000001</c:v>
                </c:pt>
                <c:pt idx="39416">
                  <c:v>0.31431900000000002</c:v>
                </c:pt>
                <c:pt idx="39417">
                  <c:v>0.17877100000000001</c:v>
                </c:pt>
                <c:pt idx="39418">
                  <c:v>9.0127700000000005E-2</c:v>
                </c:pt>
                <c:pt idx="39419">
                  <c:v>5.2174400000000003E-2</c:v>
                </c:pt>
                <c:pt idx="39420">
                  <c:v>3.9429499999999999E-2</c:v>
                </c:pt>
                <c:pt idx="39421">
                  <c:v>2.74072E-2</c:v>
                </c:pt>
                <c:pt idx="39422">
                  <c:v>1.81773E-2</c:v>
                </c:pt>
                <c:pt idx="39423">
                  <c:v>2.2264599999999999E-2</c:v>
                </c:pt>
                <c:pt idx="39424">
                  <c:v>3.2825600000000003E-2</c:v>
                </c:pt>
                <c:pt idx="39425">
                  <c:v>4.77174E-2</c:v>
                </c:pt>
                <c:pt idx="39426">
                  <c:v>7.1685600000000002E-2</c:v>
                </c:pt>
                <c:pt idx="39427">
                  <c:v>0.108421</c:v>
                </c:pt>
                <c:pt idx="39428">
                  <c:v>0.15701999999999999</c:v>
                </c:pt>
                <c:pt idx="39429">
                  <c:v>0.185304</c:v>
                </c:pt>
                <c:pt idx="39430">
                  <c:v>0.14675299999999999</c:v>
                </c:pt>
                <c:pt idx="39431">
                  <c:v>0.102006</c:v>
                </c:pt>
                <c:pt idx="39432">
                  <c:v>8.3763099999999993E-2</c:v>
                </c:pt>
                <c:pt idx="39433">
                  <c:v>7.7515399999999998E-2</c:v>
                </c:pt>
                <c:pt idx="39434">
                  <c:v>8.6229500000000001E-2</c:v>
                </c:pt>
                <c:pt idx="39435">
                  <c:v>0.113777</c:v>
                </c:pt>
                <c:pt idx="39436">
                  <c:v>0.14738200000000001</c:v>
                </c:pt>
                <c:pt idx="39437">
                  <c:v>0.15438399999999999</c:v>
                </c:pt>
                <c:pt idx="39438">
                  <c:v>0.14633599999999999</c:v>
                </c:pt>
                <c:pt idx="39439">
                  <c:v>0.12142600000000001</c:v>
                </c:pt>
                <c:pt idx="39440">
                  <c:v>0.102829</c:v>
                </c:pt>
                <c:pt idx="39441">
                  <c:v>0.110161</c:v>
                </c:pt>
                <c:pt idx="39442">
                  <c:v>0.13753899999999999</c:v>
                </c:pt>
                <c:pt idx="39443">
                  <c:v>0.14180599999999999</c:v>
                </c:pt>
                <c:pt idx="39444">
                  <c:v>0.121143</c:v>
                </c:pt>
                <c:pt idx="39445">
                  <c:v>0.106514</c:v>
                </c:pt>
                <c:pt idx="39446">
                  <c:v>0.10831399999999999</c:v>
                </c:pt>
                <c:pt idx="39447">
                  <c:v>0.11110399999999999</c:v>
                </c:pt>
                <c:pt idx="39448">
                  <c:v>0.126828</c:v>
                </c:pt>
                <c:pt idx="39449">
                  <c:v>0.20096700000000001</c:v>
                </c:pt>
                <c:pt idx="39450">
                  <c:v>0.29702099999999998</c:v>
                </c:pt>
                <c:pt idx="39451">
                  <c:v>0.28686200000000001</c:v>
                </c:pt>
                <c:pt idx="39452">
                  <c:v>0.206317</c:v>
                </c:pt>
                <c:pt idx="39453">
                  <c:v>0.24060300000000001</c:v>
                </c:pt>
                <c:pt idx="39454">
                  <c:v>0.365734</c:v>
                </c:pt>
                <c:pt idx="39455">
                  <c:v>0.39262799999999998</c:v>
                </c:pt>
                <c:pt idx="39456">
                  <c:v>0.26347599999999999</c:v>
                </c:pt>
                <c:pt idx="39457">
                  <c:v>0.15315599999999999</c:v>
                </c:pt>
                <c:pt idx="39458">
                  <c:v>9.0454699999999999E-2</c:v>
                </c:pt>
                <c:pt idx="39459">
                  <c:v>6.6305600000000006E-2</c:v>
                </c:pt>
                <c:pt idx="39460">
                  <c:v>4.9642499999999999E-2</c:v>
                </c:pt>
                <c:pt idx="39461">
                  <c:v>3.5980600000000001E-2</c:v>
                </c:pt>
                <c:pt idx="39462">
                  <c:v>4.0192199999999997E-2</c:v>
                </c:pt>
                <c:pt idx="39463">
                  <c:v>5.2464200000000002E-2</c:v>
                </c:pt>
                <c:pt idx="39464">
                  <c:v>6.0048299999999999E-2</c:v>
                </c:pt>
                <c:pt idx="39465">
                  <c:v>4.8658800000000002E-2</c:v>
                </c:pt>
                <c:pt idx="39466">
                  <c:v>3.4648199999999997E-2</c:v>
                </c:pt>
                <c:pt idx="39467">
                  <c:v>4.4054099999999999E-2</c:v>
                </c:pt>
                <c:pt idx="39468">
                  <c:v>5.9134899999999997E-2</c:v>
                </c:pt>
                <c:pt idx="39469">
                  <c:v>8.4109299999999998E-2</c:v>
                </c:pt>
                <c:pt idx="39470">
                  <c:v>0.14263400000000001</c:v>
                </c:pt>
                <c:pt idx="39471">
                  <c:v>0.20998</c:v>
                </c:pt>
                <c:pt idx="39472">
                  <c:v>0.21160100000000001</c:v>
                </c:pt>
                <c:pt idx="39473">
                  <c:v>0.14527999999999999</c:v>
                </c:pt>
                <c:pt idx="39474">
                  <c:v>8.2400000000000001E-2</c:v>
                </c:pt>
                <c:pt idx="39475">
                  <c:v>4.5895199999999997E-2</c:v>
                </c:pt>
                <c:pt idx="39476">
                  <c:v>6.0705099999999998E-2</c:v>
                </c:pt>
                <c:pt idx="39477">
                  <c:v>0.14480299999999999</c:v>
                </c:pt>
                <c:pt idx="39478">
                  <c:v>0.24868699999999999</c:v>
                </c:pt>
                <c:pt idx="39479">
                  <c:v>0.24559600000000001</c:v>
                </c:pt>
                <c:pt idx="39480">
                  <c:v>0.15562599999999999</c:v>
                </c:pt>
                <c:pt idx="39481">
                  <c:v>0.10677200000000001</c:v>
                </c:pt>
                <c:pt idx="39482">
                  <c:v>8.5303000000000004E-2</c:v>
                </c:pt>
                <c:pt idx="39483">
                  <c:v>7.8028399999999998E-2</c:v>
                </c:pt>
                <c:pt idx="39484">
                  <c:v>7.9425300000000004E-2</c:v>
                </c:pt>
                <c:pt idx="39485">
                  <c:v>8.1455700000000006E-2</c:v>
                </c:pt>
                <c:pt idx="39486">
                  <c:v>6.9610500000000006E-2</c:v>
                </c:pt>
                <c:pt idx="39487">
                  <c:v>6.3290600000000002E-2</c:v>
                </c:pt>
                <c:pt idx="39488">
                  <c:v>7.7550099999999997E-2</c:v>
                </c:pt>
                <c:pt idx="39489">
                  <c:v>9.5816299999999993E-2</c:v>
                </c:pt>
                <c:pt idx="39490">
                  <c:v>9.5280599999999993E-2</c:v>
                </c:pt>
                <c:pt idx="39491">
                  <c:v>8.0437700000000001E-2</c:v>
                </c:pt>
                <c:pt idx="39492">
                  <c:v>7.2997400000000004E-2</c:v>
                </c:pt>
                <c:pt idx="39493">
                  <c:v>6.1078100000000003E-2</c:v>
                </c:pt>
                <c:pt idx="39494">
                  <c:v>5.9454E-2</c:v>
                </c:pt>
                <c:pt idx="39495">
                  <c:v>7.0880200000000004E-2</c:v>
                </c:pt>
                <c:pt idx="39496">
                  <c:v>7.5703000000000006E-2</c:v>
                </c:pt>
                <c:pt idx="39497">
                  <c:v>7.3288599999999995E-2</c:v>
                </c:pt>
                <c:pt idx="39498">
                  <c:v>6.6245299999999993E-2</c:v>
                </c:pt>
                <c:pt idx="39499">
                  <c:v>6.0392899999999999E-2</c:v>
                </c:pt>
                <c:pt idx="39500">
                  <c:v>4.9038100000000001E-2</c:v>
                </c:pt>
                <c:pt idx="39501">
                  <c:v>5.5194500000000001E-2</c:v>
                </c:pt>
                <c:pt idx="39502">
                  <c:v>7.3366000000000001E-2</c:v>
                </c:pt>
                <c:pt idx="39503">
                  <c:v>8.4700300000000006E-2</c:v>
                </c:pt>
                <c:pt idx="39504">
                  <c:v>9.8436700000000002E-2</c:v>
                </c:pt>
                <c:pt idx="39505">
                  <c:v>0.104625</c:v>
                </c:pt>
                <c:pt idx="39506">
                  <c:v>9.3132599999999996E-2</c:v>
                </c:pt>
                <c:pt idx="39507">
                  <c:v>7.4531299999999995E-2</c:v>
                </c:pt>
                <c:pt idx="39508">
                  <c:v>6.2779600000000005E-2</c:v>
                </c:pt>
                <c:pt idx="39509">
                  <c:v>8.0527199999999993E-2</c:v>
                </c:pt>
                <c:pt idx="39510">
                  <c:v>0.12306599999999999</c:v>
                </c:pt>
                <c:pt idx="39511">
                  <c:v>0.16183500000000001</c:v>
                </c:pt>
                <c:pt idx="39512">
                  <c:v>0.16523199999999999</c:v>
                </c:pt>
                <c:pt idx="39513">
                  <c:v>0.136295</c:v>
                </c:pt>
                <c:pt idx="39514">
                  <c:v>0.11486399999999999</c:v>
                </c:pt>
                <c:pt idx="39515">
                  <c:v>0.117065</c:v>
                </c:pt>
                <c:pt idx="39516">
                  <c:v>0.13175400000000001</c:v>
                </c:pt>
                <c:pt idx="39517">
                  <c:v>0.16348099999999999</c:v>
                </c:pt>
                <c:pt idx="39518">
                  <c:v>0.232659</c:v>
                </c:pt>
                <c:pt idx="39519">
                  <c:v>0.32511899999999999</c:v>
                </c:pt>
                <c:pt idx="39520">
                  <c:v>0.43985000000000002</c:v>
                </c:pt>
                <c:pt idx="39521">
                  <c:v>0.68661000000000005</c:v>
                </c:pt>
                <c:pt idx="39522">
                  <c:v>1.09714</c:v>
                </c:pt>
                <c:pt idx="39523">
                  <c:v>1.4146000000000001</c:v>
                </c:pt>
                <c:pt idx="39524">
                  <c:v>1.5339499999999999</c:v>
                </c:pt>
                <c:pt idx="39525">
                  <c:v>1.67432</c:v>
                </c:pt>
                <c:pt idx="39526">
                  <c:v>1.75278</c:v>
                </c:pt>
                <c:pt idx="39527">
                  <c:v>1.63531</c:v>
                </c:pt>
                <c:pt idx="39528">
                  <c:v>1.3966099999999999</c:v>
                </c:pt>
                <c:pt idx="39529">
                  <c:v>1.1375</c:v>
                </c:pt>
                <c:pt idx="39530">
                  <c:v>1.0916699999999999</c:v>
                </c:pt>
                <c:pt idx="39531">
                  <c:v>1.2849900000000001</c:v>
                </c:pt>
                <c:pt idx="39532">
                  <c:v>1.41004</c:v>
                </c:pt>
                <c:pt idx="39533">
                  <c:v>1.15327</c:v>
                </c:pt>
                <c:pt idx="39534">
                  <c:v>0.79480700000000004</c:v>
                </c:pt>
                <c:pt idx="39535">
                  <c:v>0.57182200000000005</c:v>
                </c:pt>
                <c:pt idx="39536">
                  <c:v>0.38866699999999998</c:v>
                </c:pt>
                <c:pt idx="39537">
                  <c:v>0.23330699999999999</c:v>
                </c:pt>
                <c:pt idx="39538">
                  <c:v>0.14253099999999999</c:v>
                </c:pt>
                <c:pt idx="39539">
                  <c:v>0.103866</c:v>
                </c:pt>
                <c:pt idx="39540">
                  <c:v>7.62293E-2</c:v>
                </c:pt>
                <c:pt idx="39541">
                  <c:v>7.0374699999999998E-2</c:v>
                </c:pt>
                <c:pt idx="39542">
                  <c:v>0.112578</c:v>
                </c:pt>
                <c:pt idx="39543">
                  <c:v>0.16365499999999999</c:v>
                </c:pt>
                <c:pt idx="39544">
                  <c:v>0.167521</c:v>
                </c:pt>
                <c:pt idx="39545">
                  <c:v>0.12759799999999999</c:v>
                </c:pt>
                <c:pt idx="39546">
                  <c:v>0.10648000000000001</c:v>
                </c:pt>
                <c:pt idx="39547">
                  <c:v>0.127777</c:v>
                </c:pt>
                <c:pt idx="39548">
                  <c:v>0.17900199999999999</c:v>
                </c:pt>
                <c:pt idx="39549">
                  <c:v>0.23327800000000001</c:v>
                </c:pt>
                <c:pt idx="39550">
                  <c:v>0.24127000000000001</c:v>
                </c:pt>
                <c:pt idx="39551">
                  <c:v>0.208983</c:v>
                </c:pt>
                <c:pt idx="39552">
                  <c:v>0.15123800000000001</c:v>
                </c:pt>
                <c:pt idx="39553">
                  <c:v>0.11114</c:v>
                </c:pt>
                <c:pt idx="39554">
                  <c:v>0.103411</c:v>
                </c:pt>
                <c:pt idx="39555">
                  <c:v>0.10846500000000001</c:v>
                </c:pt>
                <c:pt idx="39556">
                  <c:v>0.123916</c:v>
                </c:pt>
                <c:pt idx="39557">
                  <c:v>0.13500899999999999</c:v>
                </c:pt>
                <c:pt idx="39558">
                  <c:v>0.140573</c:v>
                </c:pt>
                <c:pt idx="39559">
                  <c:v>0.169406</c:v>
                </c:pt>
                <c:pt idx="39560">
                  <c:v>0.23234399999999999</c:v>
                </c:pt>
                <c:pt idx="39561">
                  <c:v>0.35616399999999998</c:v>
                </c:pt>
                <c:pt idx="39562">
                  <c:v>0.63305</c:v>
                </c:pt>
                <c:pt idx="39563">
                  <c:v>1.21522</c:v>
                </c:pt>
                <c:pt idx="39564">
                  <c:v>2.21943</c:v>
                </c:pt>
                <c:pt idx="39565">
                  <c:v>3.39574</c:v>
                </c:pt>
                <c:pt idx="39566">
                  <c:v>4.1041600000000003</c:v>
                </c:pt>
                <c:pt idx="39567">
                  <c:v>3.88659</c:v>
                </c:pt>
                <c:pt idx="39568">
                  <c:v>3.0828899999999999</c:v>
                </c:pt>
                <c:pt idx="39569">
                  <c:v>2.21618</c:v>
                </c:pt>
                <c:pt idx="39570">
                  <c:v>1.71706</c:v>
                </c:pt>
                <c:pt idx="39571">
                  <c:v>1.4783299999999999</c:v>
                </c:pt>
                <c:pt idx="39572">
                  <c:v>1.09293</c:v>
                </c:pt>
                <c:pt idx="39573">
                  <c:v>0.58701499999999995</c:v>
                </c:pt>
                <c:pt idx="39574">
                  <c:v>0.30178500000000003</c:v>
                </c:pt>
                <c:pt idx="39575">
                  <c:v>0.19659299999999999</c:v>
                </c:pt>
                <c:pt idx="39576">
                  <c:v>0.16713700000000001</c:v>
                </c:pt>
                <c:pt idx="39577">
                  <c:v>0.16395499999999999</c:v>
                </c:pt>
                <c:pt idx="39578">
                  <c:v>0.18037400000000001</c:v>
                </c:pt>
                <c:pt idx="39579">
                  <c:v>0.17063600000000001</c:v>
                </c:pt>
                <c:pt idx="39580">
                  <c:v>0.13688500000000001</c:v>
                </c:pt>
                <c:pt idx="39581">
                  <c:v>0.125831</c:v>
                </c:pt>
                <c:pt idx="39582">
                  <c:v>0.13974400000000001</c:v>
                </c:pt>
                <c:pt idx="39583">
                  <c:v>0.17768700000000001</c:v>
                </c:pt>
                <c:pt idx="39584">
                  <c:v>0.28364099999999998</c:v>
                </c:pt>
                <c:pt idx="39585">
                  <c:v>0.34180500000000003</c:v>
                </c:pt>
                <c:pt idx="39586">
                  <c:v>0.25081700000000001</c:v>
                </c:pt>
                <c:pt idx="39587">
                  <c:v>0.18444099999999999</c:v>
                </c:pt>
                <c:pt idx="39588">
                  <c:v>0.225161</c:v>
                </c:pt>
                <c:pt idx="39589">
                  <c:v>0.29236200000000001</c:v>
                </c:pt>
                <c:pt idx="39590">
                  <c:v>0.26282</c:v>
                </c:pt>
                <c:pt idx="39591">
                  <c:v>0.18678</c:v>
                </c:pt>
                <c:pt idx="39592">
                  <c:v>0.116356</c:v>
                </c:pt>
                <c:pt idx="39593">
                  <c:v>6.9426600000000005E-2</c:v>
                </c:pt>
                <c:pt idx="39594">
                  <c:v>6.4142299999999999E-2</c:v>
                </c:pt>
                <c:pt idx="39595">
                  <c:v>7.7928300000000006E-2</c:v>
                </c:pt>
                <c:pt idx="39596">
                  <c:v>8.8084399999999993E-2</c:v>
                </c:pt>
                <c:pt idx="39597">
                  <c:v>9.5491699999999999E-2</c:v>
                </c:pt>
                <c:pt idx="39598">
                  <c:v>9.0256199999999995E-2</c:v>
                </c:pt>
                <c:pt idx="39599">
                  <c:v>6.5148800000000007E-2</c:v>
                </c:pt>
                <c:pt idx="39600">
                  <c:v>4.65087E-2</c:v>
                </c:pt>
                <c:pt idx="39601">
                  <c:v>6.05406E-2</c:v>
                </c:pt>
                <c:pt idx="39602">
                  <c:v>0.100076</c:v>
                </c:pt>
                <c:pt idx="39603">
                  <c:v>0.13516900000000001</c:v>
                </c:pt>
                <c:pt idx="39604">
                  <c:v>0.123206</c:v>
                </c:pt>
                <c:pt idx="39605">
                  <c:v>7.1042900000000006E-2</c:v>
                </c:pt>
                <c:pt idx="39606">
                  <c:v>4.0230500000000002E-2</c:v>
                </c:pt>
                <c:pt idx="39607">
                  <c:v>3.9551099999999999E-2</c:v>
                </c:pt>
                <c:pt idx="39608">
                  <c:v>5.1361799999999999E-2</c:v>
                </c:pt>
                <c:pt idx="39609">
                  <c:v>5.82832E-2</c:v>
                </c:pt>
                <c:pt idx="39610">
                  <c:v>5.6120400000000001E-2</c:v>
                </c:pt>
                <c:pt idx="39611">
                  <c:v>6.0269700000000002E-2</c:v>
                </c:pt>
                <c:pt idx="39612">
                  <c:v>5.0081899999999999E-2</c:v>
                </c:pt>
                <c:pt idx="39613">
                  <c:v>3.5838500000000002E-2</c:v>
                </c:pt>
                <c:pt idx="39614">
                  <c:v>3.5257400000000001E-2</c:v>
                </c:pt>
                <c:pt idx="39615">
                  <c:v>2.8471E-2</c:v>
                </c:pt>
                <c:pt idx="39616">
                  <c:v>2.8508200000000001E-2</c:v>
                </c:pt>
                <c:pt idx="39617">
                  <c:v>3.3330899999999997E-2</c:v>
                </c:pt>
                <c:pt idx="39618">
                  <c:v>3.0634000000000002E-2</c:v>
                </c:pt>
                <c:pt idx="39619">
                  <c:v>3.06156E-2</c:v>
                </c:pt>
                <c:pt idx="39620">
                  <c:v>4.0370700000000002E-2</c:v>
                </c:pt>
                <c:pt idx="39621">
                  <c:v>4.7401600000000002E-2</c:v>
                </c:pt>
                <c:pt idx="39622">
                  <c:v>4.3679900000000001E-2</c:v>
                </c:pt>
                <c:pt idx="39623">
                  <c:v>4.7980500000000002E-2</c:v>
                </c:pt>
                <c:pt idx="39624">
                  <c:v>5.8334700000000003E-2</c:v>
                </c:pt>
                <c:pt idx="39625">
                  <c:v>6.16984E-2</c:v>
                </c:pt>
                <c:pt idx="39626">
                  <c:v>6.7839399999999994E-2</c:v>
                </c:pt>
                <c:pt idx="39627">
                  <c:v>8.5739300000000004E-2</c:v>
                </c:pt>
                <c:pt idx="39628">
                  <c:v>0.11351600000000001</c:v>
                </c:pt>
                <c:pt idx="39629">
                  <c:v>0.112883</c:v>
                </c:pt>
                <c:pt idx="39630">
                  <c:v>9.2981499999999995E-2</c:v>
                </c:pt>
                <c:pt idx="39631">
                  <c:v>8.2577499999999998E-2</c:v>
                </c:pt>
                <c:pt idx="39632">
                  <c:v>7.3554900000000006E-2</c:v>
                </c:pt>
                <c:pt idx="39633">
                  <c:v>6.0845799999999998E-2</c:v>
                </c:pt>
                <c:pt idx="39634">
                  <c:v>5.2497200000000001E-2</c:v>
                </c:pt>
                <c:pt idx="39635">
                  <c:v>5.2342600000000003E-2</c:v>
                </c:pt>
                <c:pt idx="39636">
                  <c:v>5.3681600000000003E-2</c:v>
                </c:pt>
                <c:pt idx="39637">
                  <c:v>5.3122999999999997E-2</c:v>
                </c:pt>
                <c:pt idx="39638">
                  <c:v>6.8125000000000005E-2</c:v>
                </c:pt>
                <c:pt idx="39639">
                  <c:v>0.12501599999999999</c:v>
                </c:pt>
                <c:pt idx="39640">
                  <c:v>0.202351</c:v>
                </c:pt>
                <c:pt idx="39641">
                  <c:v>0.20271700000000001</c:v>
                </c:pt>
                <c:pt idx="39642">
                  <c:v>0.15112500000000001</c:v>
                </c:pt>
                <c:pt idx="39643">
                  <c:v>0.135961</c:v>
                </c:pt>
                <c:pt idx="39644">
                  <c:v>0.17979500000000001</c:v>
                </c:pt>
                <c:pt idx="39645">
                  <c:v>0.35548200000000002</c:v>
                </c:pt>
                <c:pt idx="39646">
                  <c:v>0.59388399999999997</c:v>
                </c:pt>
                <c:pt idx="39647">
                  <c:v>0.58845400000000003</c:v>
                </c:pt>
                <c:pt idx="39648">
                  <c:v>0.36685899999999999</c:v>
                </c:pt>
                <c:pt idx="39649">
                  <c:v>0.240231</c:v>
                </c:pt>
                <c:pt idx="39650">
                  <c:v>0.29025699999999999</c:v>
                </c:pt>
                <c:pt idx="39651">
                  <c:v>0.54857900000000004</c:v>
                </c:pt>
                <c:pt idx="39652">
                  <c:v>0.71286300000000002</c:v>
                </c:pt>
                <c:pt idx="39653">
                  <c:v>0.52864999999999995</c:v>
                </c:pt>
                <c:pt idx="39654">
                  <c:v>0.30341000000000001</c:v>
                </c:pt>
                <c:pt idx="39655">
                  <c:v>0.185112</c:v>
                </c:pt>
                <c:pt idx="39656">
                  <c:v>0.15548899999999999</c:v>
                </c:pt>
                <c:pt idx="39657">
                  <c:v>0.143154</c:v>
                </c:pt>
                <c:pt idx="39658">
                  <c:v>0.123111</c:v>
                </c:pt>
                <c:pt idx="39659">
                  <c:v>0.123708</c:v>
                </c:pt>
                <c:pt idx="39660">
                  <c:v>0.140767</c:v>
                </c:pt>
                <c:pt idx="39661">
                  <c:v>0.148724</c:v>
                </c:pt>
                <c:pt idx="39662">
                  <c:v>0.194631</c:v>
                </c:pt>
                <c:pt idx="39663">
                  <c:v>0.28969200000000001</c:v>
                </c:pt>
                <c:pt idx="39664">
                  <c:v>0.322745</c:v>
                </c:pt>
                <c:pt idx="39665">
                  <c:v>0.25085800000000003</c:v>
                </c:pt>
                <c:pt idx="39666">
                  <c:v>0.22159499999999999</c:v>
                </c:pt>
                <c:pt idx="39667">
                  <c:v>0.31033899999999998</c:v>
                </c:pt>
                <c:pt idx="39668">
                  <c:v>0.47636499999999998</c:v>
                </c:pt>
                <c:pt idx="39669">
                  <c:v>0.47973100000000002</c:v>
                </c:pt>
                <c:pt idx="39670">
                  <c:v>0.294429</c:v>
                </c:pt>
                <c:pt idx="39671">
                  <c:v>0.15958900000000001</c:v>
                </c:pt>
                <c:pt idx="39672">
                  <c:v>0.10145899999999999</c:v>
                </c:pt>
                <c:pt idx="39673">
                  <c:v>7.6808399999999999E-2</c:v>
                </c:pt>
                <c:pt idx="39674">
                  <c:v>6.57634E-2</c:v>
                </c:pt>
                <c:pt idx="39675">
                  <c:v>8.0984700000000007E-2</c:v>
                </c:pt>
                <c:pt idx="39676">
                  <c:v>0.14405499999999999</c:v>
                </c:pt>
                <c:pt idx="39677">
                  <c:v>0.24884899999999999</c:v>
                </c:pt>
                <c:pt idx="39678">
                  <c:v>0.33523500000000001</c:v>
                </c:pt>
                <c:pt idx="39679">
                  <c:v>0.31640699999999999</c:v>
                </c:pt>
                <c:pt idx="39680">
                  <c:v>0.25257099999999999</c:v>
                </c:pt>
                <c:pt idx="39681">
                  <c:v>0.243364</c:v>
                </c:pt>
                <c:pt idx="39682">
                  <c:v>0.292267</c:v>
                </c:pt>
                <c:pt idx="39683">
                  <c:v>0.42517100000000002</c:v>
                </c:pt>
                <c:pt idx="39684">
                  <c:v>0.52804499999999999</c:v>
                </c:pt>
                <c:pt idx="39685">
                  <c:v>0.41393799999999997</c:v>
                </c:pt>
                <c:pt idx="39686">
                  <c:v>0.23530300000000001</c:v>
                </c:pt>
                <c:pt idx="39687">
                  <c:v>0.142405</c:v>
                </c:pt>
                <c:pt idx="39688">
                  <c:v>0.103968</c:v>
                </c:pt>
                <c:pt idx="39689">
                  <c:v>9.0503399999999998E-2</c:v>
                </c:pt>
                <c:pt idx="39690">
                  <c:v>0.10868999999999999</c:v>
                </c:pt>
                <c:pt idx="39691">
                  <c:v>0.13950199999999999</c:v>
                </c:pt>
                <c:pt idx="39692">
                  <c:v>0.15363099999999999</c:v>
                </c:pt>
                <c:pt idx="39693">
                  <c:v>0.16037599999999999</c:v>
                </c:pt>
                <c:pt idx="39694">
                  <c:v>0.153803</c:v>
                </c:pt>
                <c:pt idx="39695">
                  <c:v>0.13126299999999999</c:v>
                </c:pt>
                <c:pt idx="39696">
                  <c:v>0.110789</c:v>
                </c:pt>
                <c:pt idx="39697">
                  <c:v>0.10399600000000001</c:v>
                </c:pt>
                <c:pt idx="39698">
                  <c:v>0.108393</c:v>
                </c:pt>
                <c:pt idx="39699">
                  <c:v>0.122978</c:v>
                </c:pt>
                <c:pt idx="39700">
                  <c:v>0.115652</c:v>
                </c:pt>
                <c:pt idx="39701">
                  <c:v>0.100338</c:v>
                </c:pt>
                <c:pt idx="39702">
                  <c:v>9.3925599999999998E-2</c:v>
                </c:pt>
                <c:pt idx="39703">
                  <c:v>0.100715</c:v>
                </c:pt>
                <c:pt idx="39704">
                  <c:v>0.10439900000000001</c:v>
                </c:pt>
                <c:pt idx="39705">
                  <c:v>0.108862</c:v>
                </c:pt>
                <c:pt idx="39706">
                  <c:v>0.117934</c:v>
                </c:pt>
                <c:pt idx="39707">
                  <c:v>0.128467</c:v>
                </c:pt>
                <c:pt idx="39708">
                  <c:v>0.128779</c:v>
                </c:pt>
                <c:pt idx="39709">
                  <c:v>0.13597699999999999</c:v>
                </c:pt>
                <c:pt idx="39710">
                  <c:v>0.166737</c:v>
                </c:pt>
                <c:pt idx="39711">
                  <c:v>0.18459100000000001</c:v>
                </c:pt>
                <c:pt idx="39712">
                  <c:v>0.167433</c:v>
                </c:pt>
                <c:pt idx="39713">
                  <c:v>0.145925</c:v>
                </c:pt>
                <c:pt idx="39714">
                  <c:v>0.179871</c:v>
                </c:pt>
                <c:pt idx="39715">
                  <c:v>0.333179</c:v>
                </c:pt>
                <c:pt idx="39716">
                  <c:v>0.655084</c:v>
                </c:pt>
                <c:pt idx="39717">
                  <c:v>0.89620599999999995</c:v>
                </c:pt>
                <c:pt idx="39718">
                  <c:v>0.72151600000000005</c:v>
                </c:pt>
                <c:pt idx="39719">
                  <c:v>0.41167799999999999</c:v>
                </c:pt>
                <c:pt idx="39720">
                  <c:v>0.24019299999999999</c:v>
                </c:pt>
                <c:pt idx="39721">
                  <c:v>0.17099700000000001</c:v>
                </c:pt>
                <c:pt idx="39722">
                  <c:v>0.15512400000000001</c:v>
                </c:pt>
                <c:pt idx="39723">
                  <c:v>0.161857</c:v>
                </c:pt>
                <c:pt idx="39724">
                  <c:v>0.17995900000000001</c:v>
                </c:pt>
                <c:pt idx="39725">
                  <c:v>0.26129400000000003</c:v>
                </c:pt>
                <c:pt idx="39726">
                  <c:v>0.47947400000000001</c:v>
                </c:pt>
                <c:pt idx="39727">
                  <c:v>0.71507900000000002</c:v>
                </c:pt>
                <c:pt idx="39728">
                  <c:v>0.69444799999999995</c:v>
                </c:pt>
                <c:pt idx="39729">
                  <c:v>0.48312300000000002</c:v>
                </c:pt>
                <c:pt idx="39730">
                  <c:v>0.39627000000000001</c:v>
                </c:pt>
                <c:pt idx="39731">
                  <c:v>0.35841800000000001</c:v>
                </c:pt>
                <c:pt idx="39732">
                  <c:v>0.25686500000000001</c:v>
                </c:pt>
                <c:pt idx="39733">
                  <c:v>0.18543899999999999</c:v>
                </c:pt>
                <c:pt idx="39734">
                  <c:v>0.14819199999999999</c:v>
                </c:pt>
                <c:pt idx="39735">
                  <c:v>0.120987</c:v>
                </c:pt>
                <c:pt idx="39736">
                  <c:v>0.103728</c:v>
                </c:pt>
                <c:pt idx="39737">
                  <c:v>0.10785699999999999</c:v>
                </c:pt>
                <c:pt idx="39738">
                  <c:v>0.111582</c:v>
                </c:pt>
                <c:pt idx="39739">
                  <c:v>0.114081</c:v>
                </c:pt>
                <c:pt idx="39740">
                  <c:v>0.13436300000000001</c:v>
                </c:pt>
                <c:pt idx="39741">
                  <c:v>0.15581</c:v>
                </c:pt>
                <c:pt idx="39742">
                  <c:v>0.15432199999999999</c:v>
                </c:pt>
                <c:pt idx="39743">
                  <c:v>0.132274</c:v>
                </c:pt>
                <c:pt idx="39744">
                  <c:v>0.11083</c:v>
                </c:pt>
                <c:pt idx="39745">
                  <c:v>0.12790899999999999</c:v>
                </c:pt>
                <c:pt idx="39746">
                  <c:v>0.16219900000000001</c:v>
                </c:pt>
                <c:pt idx="39747">
                  <c:v>0.20844399999999999</c:v>
                </c:pt>
                <c:pt idx="39748">
                  <c:v>0.31007899999999999</c:v>
                </c:pt>
                <c:pt idx="39749">
                  <c:v>0.53035500000000002</c:v>
                </c:pt>
                <c:pt idx="39750">
                  <c:v>0.717723</c:v>
                </c:pt>
                <c:pt idx="39751">
                  <c:v>0.63842399999999999</c:v>
                </c:pt>
                <c:pt idx="39752">
                  <c:v>0.38409500000000002</c:v>
                </c:pt>
                <c:pt idx="39753">
                  <c:v>0.21299999999999999</c:v>
                </c:pt>
                <c:pt idx="39754">
                  <c:v>0.16220899999999999</c:v>
                </c:pt>
                <c:pt idx="39755">
                  <c:v>0.154116</c:v>
                </c:pt>
                <c:pt idx="39756">
                  <c:v>0.13326499999999999</c:v>
                </c:pt>
                <c:pt idx="39757">
                  <c:v>9.8382700000000003E-2</c:v>
                </c:pt>
                <c:pt idx="39758">
                  <c:v>6.5041799999999997E-2</c:v>
                </c:pt>
                <c:pt idx="39759">
                  <c:v>6.4180200000000007E-2</c:v>
                </c:pt>
                <c:pt idx="39760">
                  <c:v>7.9333200000000006E-2</c:v>
                </c:pt>
                <c:pt idx="39761">
                  <c:v>0.102502</c:v>
                </c:pt>
                <c:pt idx="39762">
                  <c:v>0.147588</c:v>
                </c:pt>
                <c:pt idx="39763">
                  <c:v>0.16359799999999999</c:v>
                </c:pt>
                <c:pt idx="39764">
                  <c:v>0.13266800000000001</c:v>
                </c:pt>
                <c:pt idx="39765">
                  <c:v>9.9874000000000004E-2</c:v>
                </c:pt>
                <c:pt idx="39766">
                  <c:v>8.3349999999999994E-2</c:v>
                </c:pt>
                <c:pt idx="39767">
                  <c:v>7.8861000000000001E-2</c:v>
                </c:pt>
                <c:pt idx="39768">
                  <c:v>0.10241599999999999</c:v>
                </c:pt>
                <c:pt idx="39769">
                  <c:v>0.14684</c:v>
                </c:pt>
                <c:pt idx="39770">
                  <c:v>0.17585000000000001</c:v>
                </c:pt>
                <c:pt idx="39771">
                  <c:v>0.14822199999999999</c:v>
                </c:pt>
                <c:pt idx="39772">
                  <c:v>0.108221</c:v>
                </c:pt>
                <c:pt idx="39773">
                  <c:v>8.4769999999999998E-2</c:v>
                </c:pt>
                <c:pt idx="39774">
                  <c:v>8.7151699999999999E-2</c:v>
                </c:pt>
                <c:pt idx="39775">
                  <c:v>9.8907900000000007E-2</c:v>
                </c:pt>
                <c:pt idx="39776">
                  <c:v>0.12776499999999999</c:v>
                </c:pt>
                <c:pt idx="39777">
                  <c:v>0.17677999999999999</c:v>
                </c:pt>
                <c:pt idx="39778">
                  <c:v>0.20292499999999999</c:v>
                </c:pt>
                <c:pt idx="39779">
                  <c:v>0.211726</c:v>
                </c:pt>
                <c:pt idx="39780">
                  <c:v>0.25583299999999998</c:v>
                </c:pt>
                <c:pt idx="39781">
                  <c:v>0.33638400000000002</c:v>
                </c:pt>
                <c:pt idx="39782">
                  <c:v>0.386245</c:v>
                </c:pt>
                <c:pt idx="39783">
                  <c:v>0.32296799999999998</c:v>
                </c:pt>
                <c:pt idx="39784">
                  <c:v>0.223607</c:v>
                </c:pt>
                <c:pt idx="39785">
                  <c:v>0.17886199999999999</c:v>
                </c:pt>
                <c:pt idx="39786">
                  <c:v>0.24332999999999999</c:v>
                </c:pt>
                <c:pt idx="39787">
                  <c:v>0.281613</c:v>
                </c:pt>
                <c:pt idx="39788">
                  <c:v>0.197022</c:v>
                </c:pt>
                <c:pt idx="39789">
                  <c:v>0.12194099999999999</c:v>
                </c:pt>
                <c:pt idx="39790">
                  <c:v>8.4159300000000006E-2</c:v>
                </c:pt>
                <c:pt idx="39791">
                  <c:v>6.1006199999999997E-2</c:v>
                </c:pt>
                <c:pt idx="39792">
                  <c:v>5.1655E-2</c:v>
                </c:pt>
                <c:pt idx="39793">
                  <c:v>7.91795E-2</c:v>
                </c:pt>
                <c:pt idx="39794">
                  <c:v>9.5498700000000006E-2</c:v>
                </c:pt>
                <c:pt idx="39795">
                  <c:v>7.9274499999999998E-2</c:v>
                </c:pt>
                <c:pt idx="39796">
                  <c:v>7.9615099999999994E-2</c:v>
                </c:pt>
                <c:pt idx="39797">
                  <c:v>8.9348800000000006E-2</c:v>
                </c:pt>
                <c:pt idx="39798">
                  <c:v>0.115881</c:v>
                </c:pt>
                <c:pt idx="39799">
                  <c:v>0.18887999999999999</c:v>
                </c:pt>
                <c:pt idx="39800">
                  <c:v>0.26504</c:v>
                </c:pt>
                <c:pt idx="39801">
                  <c:v>0.25373000000000001</c:v>
                </c:pt>
                <c:pt idx="39802">
                  <c:v>0.16759399999999999</c:v>
                </c:pt>
                <c:pt idx="39803">
                  <c:v>0.11575100000000001</c:v>
                </c:pt>
                <c:pt idx="39804">
                  <c:v>0.134384</c:v>
                </c:pt>
                <c:pt idx="39805">
                  <c:v>0.22206000000000001</c:v>
                </c:pt>
                <c:pt idx="39806">
                  <c:v>0.33211000000000002</c:v>
                </c:pt>
                <c:pt idx="39807">
                  <c:v>0.37826599999999999</c:v>
                </c:pt>
                <c:pt idx="39808">
                  <c:v>0.33785100000000001</c:v>
                </c:pt>
                <c:pt idx="39809">
                  <c:v>0.26421800000000001</c:v>
                </c:pt>
                <c:pt idx="39810">
                  <c:v>0.212728</c:v>
                </c:pt>
                <c:pt idx="39811">
                  <c:v>0.19980300000000001</c:v>
                </c:pt>
                <c:pt idx="39812">
                  <c:v>0.22326599999999999</c:v>
                </c:pt>
                <c:pt idx="39813">
                  <c:v>0.284024</c:v>
                </c:pt>
                <c:pt idx="39814">
                  <c:v>0.38454500000000003</c:v>
                </c:pt>
                <c:pt idx="39815">
                  <c:v>0.42489700000000002</c:v>
                </c:pt>
                <c:pt idx="39816">
                  <c:v>0.327044</c:v>
                </c:pt>
                <c:pt idx="39817">
                  <c:v>0.18673000000000001</c:v>
                </c:pt>
                <c:pt idx="39818">
                  <c:v>0.104473</c:v>
                </c:pt>
                <c:pt idx="39819">
                  <c:v>8.5377900000000007E-2</c:v>
                </c:pt>
                <c:pt idx="39820">
                  <c:v>9.9154800000000001E-2</c:v>
                </c:pt>
                <c:pt idx="39821">
                  <c:v>0.130382</c:v>
                </c:pt>
                <c:pt idx="39822">
                  <c:v>0.206514</c:v>
                </c:pt>
                <c:pt idx="39823">
                  <c:v>0.33331100000000002</c:v>
                </c:pt>
                <c:pt idx="39824">
                  <c:v>0.42388199999999998</c:v>
                </c:pt>
                <c:pt idx="39825">
                  <c:v>0.37063600000000002</c:v>
                </c:pt>
                <c:pt idx="39826">
                  <c:v>0.25773000000000001</c:v>
                </c:pt>
                <c:pt idx="39827">
                  <c:v>0.164608</c:v>
                </c:pt>
                <c:pt idx="39828">
                  <c:v>0.139595</c:v>
                </c:pt>
                <c:pt idx="39829">
                  <c:v>0.15781400000000001</c:v>
                </c:pt>
                <c:pt idx="39830">
                  <c:v>0.14917</c:v>
                </c:pt>
                <c:pt idx="39831">
                  <c:v>0.109515</c:v>
                </c:pt>
                <c:pt idx="39832">
                  <c:v>9.01256E-2</c:v>
                </c:pt>
                <c:pt idx="39833">
                  <c:v>9.9786200000000005E-2</c:v>
                </c:pt>
                <c:pt idx="39834">
                  <c:v>0.192084</c:v>
                </c:pt>
                <c:pt idx="39835">
                  <c:v>0.40827200000000002</c:v>
                </c:pt>
                <c:pt idx="39836">
                  <c:v>0.57460100000000003</c:v>
                </c:pt>
                <c:pt idx="39837">
                  <c:v>0.48464299999999999</c:v>
                </c:pt>
                <c:pt idx="39838">
                  <c:v>0.30869400000000002</c:v>
                </c:pt>
                <c:pt idx="39839">
                  <c:v>0.21038200000000001</c:v>
                </c:pt>
                <c:pt idx="39840">
                  <c:v>0.17763599999999999</c:v>
                </c:pt>
                <c:pt idx="39841">
                  <c:v>0.167078</c:v>
                </c:pt>
                <c:pt idx="39842">
                  <c:v>0.195738</c:v>
                </c:pt>
                <c:pt idx="39843">
                  <c:v>0.24840300000000001</c:v>
                </c:pt>
                <c:pt idx="39844">
                  <c:v>0.26708300000000001</c:v>
                </c:pt>
                <c:pt idx="39845">
                  <c:v>0.24284600000000001</c:v>
                </c:pt>
                <c:pt idx="39846">
                  <c:v>0.24389</c:v>
                </c:pt>
                <c:pt idx="39847">
                  <c:v>0.25830500000000001</c:v>
                </c:pt>
                <c:pt idx="39848">
                  <c:v>0.206458</c:v>
                </c:pt>
                <c:pt idx="39849">
                  <c:v>0.131573</c:v>
                </c:pt>
                <c:pt idx="39850">
                  <c:v>8.8578799999999999E-2</c:v>
                </c:pt>
                <c:pt idx="39851">
                  <c:v>6.4899499999999999E-2</c:v>
                </c:pt>
                <c:pt idx="39852">
                  <c:v>5.4664200000000003E-2</c:v>
                </c:pt>
                <c:pt idx="39853">
                  <c:v>5.4638800000000001E-2</c:v>
                </c:pt>
                <c:pt idx="39854">
                  <c:v>5.2657599999999999E-2</c:v>
                </c:pt>
                <c:pt idx="39855">
                  <c:v>5.2969299999999997E-2</c:v>
                </c:pt>
                <c:pt idx="39856">
                  <c:v>5.4568100000000001E-2</c:v>
                </c:pt>
                <c:pt idx="39857">
                  <c:v>5.0304599999999998E-2</c:v>
                </c:pt>
                <c:pt idx="39858">
                  <c:v>6.9178299999999998E-2</c:v>
                </c:pt>
                <c:pt idx="39859">
                  <c:v>0.104948</c:v>
                </c:pt>
                <c:pt idx="39860">
                  <c:v>0.12992300000000001</c:v>
                </c:pt>
                <c:pt idx="39861">
                  <c:v>0.13212399999999999</c:v>
                </c:pt>
                <c:pt idx="39862">
                  <c:v>0.107612</c:v>
                </c:pt>
                <c:pt idx="39863">
                  <c:v>7.8191700000000003E-2</c:v>
                </c:pt>
                <c:pt idx="39864">
                  <c:v>7.3591799999999999E-2</c:v>
                </c:pt>
                <c:pt idx="39865">
                  <c:v>7.9236299999999996E-2</c:v>
                </c:pt>
                <c:pt idx="39866">
                  <c:v>7.6734899999999995E-2</c:v>
                </c:pt>
                <c:pt idx="39867">
                  <c:v>7.3618199999999995E-2</c:v>
                </c:pt>
                <c:pt idx="39868">
                  <c:v>8.4817500000000004E-2</c:v>
                </c:pt>
                <c:pt idx="39869">
                  <c:v>9.4809400000000002E-2</c:v>
                </c:pt>
                <c:pt idx="39870">
                  <c:v>0.13415299999999999</c:v>
                </c:pt>
                <c:pt idx="39871">
                  <c:v>0.219913</c:v>
                </c:pt>
                <c:pt idx="39872">
                  <c:v>0.27588099999999999</c:v>
                </c:pt>
                <c:pt idx="39873">
                  <c:v>0.291182</c:v>
                </c:pt>
                <c:pt idx="39874">
                  <c:v>0.36411199999999999</c:v>
                </c:pt>
                <c:pt idx="39875">
                  <c:v>0.544902</c:v>
                </c:pt>
                <c:pt idx="39876">
                  <c:v>0.81928000000000001</c:v>
                </c:pt>
                <c:pt idx="39877">
                  <c:v>1.11259</c:v>
                </c:pt>
                <c:pt idx="39878">
                  <c:v>1.3326199999999999</c:v>
                </c:pt>
                <c:pt idx="39879">
                  <c:v>1.4320900000000001</c:v>
                </c:pt>
                <c:pt idx="39880">
                  <c:v>1.5113799999999999</c:v>
                </c:pt>
                <c:pt idx="39881">
                  <c:v>1.3336699999999999</c:v>
                </c:pt>
                <c:pt idx="39882">
                  <c:v>0.935172</c:v>
                </c:pt>
                <c:pt idx="39883">
                  <c:v>0.67163499999999998</c:v>
                </c:pt>
                <c:pt idx="39884">
                  <c:v>0.59029100000000001</c:v>
                </c:pt>
                <c:pt idx="39885">
                  <c:v>0.55494200000000005</c:v>
                </c:pt>
                <c:pt idx="39886">
                  <c:v>0.47253400000000001</c:v>
                </c:pt>
                <c:pt idx="39887">
                  <c:v>0.38966499999999998</c:v>
                </c:pt>
                <c:pt idx="39888">
                  <c:v>0.40293800000000002</c:v>
                </c:pt>
                <c:pt idx="39889">
                  <c:v>0.53838900000000001</c:v>
                </c:pt>
                <c:pt idx="39890">
                  <c:v>0.59256699999999995</c:v>
                </c:pt>
                <c:pt idx="39891">
                  <c:v>0.42417500000000002</c:v>
                </c:pt>
                <c:pt idx="39892">
                  <c:v>0.25084600000000001</c:v>
                </c:pt>
                <c:pt idx="39893">
                  <c:v>0.16905200000000001</c:v>
                </c:pt>
                <c:pt idx="39894">
                  <c:v>0.12781200000000001</c:v>
                </c:pt>
                <c:pt idx="39895">
                  <c:v>0.127277</c:v>
                </c:pt>
                <c:pt idx="39896">
                  <c:v>0.16894500000000001</c:v>
                </c:pt>
                <c:pt idx="39897">
                  <c:v>0.21898599999999999</c:v>
                </c:pt>
                <c:pt idx="39898">
                  <c:v>0.235183</c:v>
                </c:pt>
                <c:pt idx="39899">
                  <c:v>0</c:v>
                </c:pt>
                <c:pt idx="39900">
                  <c:v>0</c:v>
                </c:pt>
                <c:pt idx="39901">
                  <c:v>0</c:v>
                </c:pt>
                <c:pt idx="39902">
                  <c:v>0</c:v>
                </c:pt>
                <c:pt idx="39903">
                  <c:v>0</c:v>
                </c:pt>
                <c:pt idx="39904">
                  <c:v>0</c:v>
                </c:pt>
                <c:pt idx="39905">
                  <c:v>0</c:v>
                </c:pt>
                <c:pt idx="39906">
                  <c:v>0</c:v>
                </c:pt>
                <c:pt idx="39907">
                  <c:v>0</c:v>
                </c:pt>
                <c:pt idx="39908">
                  <c:v>0</c:v>
                </c:pt>
                <c:pt idx="39909">
                  <c:v>0</c:v>
                </c:pt>
                <c:pt idx="39910">
                  <c:v>0</c:v>
                </c:pt>
                <c:pt idx="39911">
                  <c:v>0</c:v>
                </c:pt>
                <c:pt idx="39912">
                  <c:v>0</c:v>
                </c:pt>
                <c:pt idx="39913">
                  <c:v>0</c:v>
                </c:pt>
                <c:pt idx="39914">
                  <c:v>0</c:v>
                </c:pt>
                <c:pt idx="39915">
                  <c:v>0</c:v>
                </c:pt>
                <c:pt idx="39916">
                  <c:v>0</c:v>
                </c:pt>
                <c:pt idx="39917">
                  <c:v>0</c:v>
                </c:pt>
                <c:pt idx="39918">
                  <c:v>0</c:v>
                </c:pt>
                <c:pt idx="39919">
                  <c:v>0</c:v>
                </c:pt>
                <c:pt idx="39920">
                  <c:v>0</c:v>
                </c:pt>
                <c:pt idx="39921">
                  <c:v>0</c:v>
                </c:pt>
                <c:pt idx="39922">
                  <c:v>0</c:v>
                </c:pt>
                <c:pt idx="39923">
                  <c:v>0</c:v>
                </c:pt>
                <c:pt idx="39924">
                  <c:v>0</c:v>
                </c:pt>
                <c:pt idx="39925">
                  <c:v>0</c:v>
                </c:pt>
                <c:pt idx="39926">
                  <c:v>0</c:v>
                </c:pt>
                <c:pt idx="39927">
                  <c:v>0</c:v>
                </c:pt>
                <c:pt idx="39928">
                  <c:v>0</c:v>
                </c:pt>
                <c:pt idx="39929">
                  <c:v>0</c:v>
                </c:pt>
                <c:pt idx="39930">
                  <c:v>0</c:v>
                </c:pt>
                <c:pt idx="39931">
                  <c:v>0</c:v>
                </c:pt>
                <c:pt idx="39932">
                  <c:v>0</c:v>
                </c:pt>
                <c:pt idx="39933">
                  <c:v>0</c:v>
                </c:pt>
                <c:pt idx="39934">
                  <c:v>0</c:v>
                </c:pt>
                <c:pt idx="39935">
                  <c:v>0</c:v>
                </c:pt>
                <c:pt idx="39936">
                  <c:v>0</c:v>
                </c:pt>
                <c:pt idx="39937">
                  <c:v>0</c:v>
                </c:pt>
                <c:pt idx="39938">
                  <c:v>0</c:v>
                </c:pt>
                <c:pt idx="39939">
                  <c:v>0</c:v>
                </c:pt>
                <c:pt idx="39940">
                  <c:v>0</c:v>
                </c:pt>
                <c:pt idx="39941">
                  <c:v>0</c:v>
                </c:pt>
                <c:pt idx="39942">
                  <c:v>0</c:v>
                </c:pt>
                <c:pt idx="39943">
                  <c:v>0</c:v>
                </c:pt>
                <c:pt idx="39944">
                  <c:v>0</c:v>
                </c:pt>
                <c:pt idx="39945">
                  <c:v>0</c:v>
                </c:pt>
                <c:pt idx="39946">
                  <c:v>0</c:v>
                </c:pt>
                <c:pt idx="39947">
                  <c:v>0</c:v>
                </c:pt>
                <c:pt idx="39948">
                  <c:v>0</c:v>
                </c:pt>
                <c:pt idx="39949">
                  <c:v>0</c:v>
                </c:pt>
                <c:pt idx="39950">
                  <c:v>0</c:v>
                </c:pt>
                <c:pt idx="39951">
                  <c:v>0</c:v>
                </c:pt>
                <c:pt idx="39952">
                  <c:v>0</c:v>
                </c:pt>
                <c:pt idx="39953">
                  <c:v>0</c:v>
                </c:pt>
                <c:pt idx="39954">
                  <c:v>0</c:v>
                </c:pt>
                <c:pt idx="39955">
                  <c:v>0</c:v>
                </c:pt>
                <c:pt idx="39956">
                  <c:v>0</c:v>
                </c:pt>
                <c:pt idx="39957">
                  <c:v>0</c:v>
                </c:pt>
                <c:pt idx="39958">
                  <c:v>0</c:v>
                </c:pt>
                <c:pt idx="39959">
                  <c:v>0</c:v>
                </c:pt>
                <c:pt idx="39960">
                  <c:v>0</c:v>
                </c:pt>
                <c:pt idx="39961">
                  <c:v>0</c:v>
                </c:pt>
                <c:pt idx="39962">
                  <c:v>0</c:v>
                </c:pt>
                <c:pt idx="39963">
                  <c:v>0</c:v>
                </c:pt>
                <c:pt idx="39964">
                  <c:v>0</c:v>
                </c:pt>
                <c:pt idx="39965">
                  <c:v>0</c:v>
                </c:pt>
                <c:pt idx="39966">
                  <c:v>0</c:v>
                </c:pt>
                <c:pt idx="39967">
                  <c:v>0</c:v>
                </c:pt>
                <c:pt idx="39968">
                  <c:v>0</c:v>
                </c:pt>
                <c:pt idx="39969">
                  <c:v>0</c:v>
                </c:pt>
                <c:pt idx="39970">
                  <c:v>0</c:v>
                </c:pt>
                <c:pt idx="39971">
                  <c:v>0</c:v>
                </c:pt>
                <c:pt idx="39972">
                  <c:v>0</c:v>
                </c:pt>
                <c:pt idx="39973">
                  <c:v>0</c:v>
                </c:pt>
                <c:pt idx="39974">
                  <c:v>0</c:v>
                </c:pt>
                <c:pt idx="39975">
                  <c:v>0</c:v>
                </c:pt>
                <c:pt idx="39976">
                  <c:v>0</c:v>
                </c:pt>
                <c:pt idx="39977">
                  <c:v>0</c:v>
                </c:pt>
                <c:pt idx="39978">
                  <c:v>0</c:v>
                </c:pt>
                <c:pt idx="39979">
                  <c:v>0</c:v>
                </c:pt>
                <c:pt idx="39980">
                  <c:v>0</c:v>
                </c:pt>
                <c:pt idx="39981">
                  <c:v>0</c:v>
                </c:pt>
                <c:pt idx="39982">
                  <c:v>0</c:v>
                </c:pt>
                <c:pt idx="39983">
                  <c:v>0</c:v>
                </c:pt>
                <c:pt idx="39984">
                  <c:v>0</c:v>
                </c:pt>
                <c:pt idx="39985">
                  <c:v>0</c:v>
                </c:pt>
                <c:pt idx="39986">
                  <c:v>0</c:v>
                </c:pt>
                <c:pt idx="39987">
                  <c:v>0</c:v>
                </c:pt>
                <c:pt idx="39988">
                  <c:v>0</c:v>
                </c:pt>
                <c:pt idx="39989">
                  <c:v>0</c:v>
                </c:pt>
                <c:pt idx="39990">
                  <c:v>0</c:v>
                </c:pt>
                <c:pt idx="39991">
                  <c:v>0</c:v>
                </c:pt>
                <c:pt idx="39992">
                  <c:v>0</c:v>
                </c:pt>
                <c:pt idx="39993">
                  <c:v>0</c:v>
                </c:pt>
                <c:pt idx="39994">
                  <c:v>0</c:v>
                </c:pt>
                <c:pt idx="39995">
                  <c:v>0</c:v>
                </c:pt>
                <c:pt idx="39996">
                  <c:v>0</c:v>
                </c:pt>
                <c:pt idx="39997">
                  <c:v>0</c:v>
                </c:pt>
                <c:pt idx="39998">
                  <c:v>0</c:v>
                </c:pt>
                <c:pt idx="39999">
                  <c:v>0</c:v>
                </c:pt>
                <c:pt idx="40000">
                  <c:v>0</c:v>
                </c:pt>
                <c:pt idx="40001">
                  <c:v>0</c:v>
                </c:pt>
                <c:pt idx="40002">
                  <c:v>0</c:v>
                </c:pt>
                <c:pt idx="40003">
                  <c:v>0</c:v>
                </c:pt>
                <c:pt idx="40004">
                  <c:v>0</c:v>
                </c:pt>
                <c:pt idx="40005">
                  <c:v>0</c:v>
                </c:pt>
                <c:pt idx="40006">
                  <c:v>0</c:v>
                </c:pt>
                <c:pt idx="40007">
                  <c:v>0</c:v>
                </c:pt>
                <c:pt idx="40008">
                  <c:v>0</c:v>
                </c:pt>
                <c:pt idx="40009">
                  <c:v>0</c:v>
                </c:pt>
                <c:pt idx="40010">
                  <c:v>0</c:v>
                </c:pt>
                <c:pt idx="40011">
                  <c:v>0</c:v>
                </c:pt>
                <c:pt idx="40012">
                  <c:v>0</c:v>
                </c:pt>
                <c:pt idx="40013">
                  <c:v>0</c:v>
                </c:pt>
                <c:pt idx="40014">
                  <c:v>0</c:v>
                </c:pt>
                <c:pt idx="40015">
                  <c:v>0</c:v>
                </c:pt>
                <c:pt idx="40016">
                  <c:v>0</c:v>
                </c:pt>
                <c:pt idx="40017">
                  <c:v>0</c:v>
                </c:pt>
                <c:pt idx="40018">
                  <c:v>0</c:v>
                </c:pt>
                <c:pt idx="40019">
                  <c:v>0</c:v>
                </c:pt>
                <c:pt idx="40020">
                  <c:v>0</c:v>
                </c:pt>
                <c:pt idx="40021">
                  <c:v>0</c:v>
                </c:pt>
                <c:pt idx="40022">
                  <c:v>0</c:v>
                </c:pt>
                <c:pt idx="40023">
                  <c:v>0</c:v>
                </c:pt>
                <c:pt idx="40024">
                  <c:v>0</c:v>
                </c:pt>
                <c:pt idx="40025">
                  <c:v>0</c:v>
                </c:pt>
                <c:pt idx="40026">
                  <c:v>0</c:v>
                </c:pt>
                <c:pt idx="40027">
                  <c:v>0</c:v>
                </c:pt>
                <c:pt idx="40028">
                  <c:v>0</c:v>
                </c:pt>
                <c:pt idx="40029">
                  <c:v>0</c:v>
                </c:pt>
                <c:pt idx="40030">
                  <c:v>0</c:v>
                </c:pt>
                <c:pt idx="40031">
                  <c:v>0</c:v>
                </c:pt>
                <c:pt idx="40032">
                  <c:v>0</c:v>
                </c:pt>
                <c:pt idx="40033">
                  <c:v>0</c:v>
                </c:pt>
                <c:pt idx="40034">
                  <c:v>0</c:v>
                </c:pt>
                <c:pt idx="40035">
                  <c:v>0</c:v>
                </c:pt>
                <c:pt idx="40036">
                  <c:v>0</c:v>
                </c:pt>
                <c:pt idx="40037">
                  <c:v>0</c:v>
                </c:pt>
                <c:pt idx="40038">
                  <c:v>0</c:v>
                </c:pt>
                <c:pt idx="40039">
                  <c:v>0</c:v>
                </c:pt>
                <c:pt idx="40040">
                  <c:v>0</c:v>
                </c:pt>
                <c:pt idx="40041">
                  <c:v>0</c:v>
                </c:pt>
                <c:pt idx="40042">
                  <c:v>0</c:v>
                </c:pt>
                <c:pt idx="40043">
                  <c:v>0</c:v>
                </c:pt>
                <c:pt idx="40044">
                  <c:v>0</c:v>
                </c:pt>
                <c:pt idx="40045">
                  <c:v>0</c:v>
                </c:pt>
                <c:pt idx="40046">
                  <c:v>0</c:v>
                </c:pt>
                <c:pt idx="40047">
                  <c:v>0</c:v>
                </c:pt>
                <c:pt idx="40048">
                  <c:v>0</c:v>
                </c:pt>
                <c:pt idx="40049">
                  <c:v>0</c:v>
                </c:pt>
                <c:pt idx="40050">
                  <c:v>0</c:v>
                </c:pt>
                <c:pt idx="40051">
                  <c:v>0</c:v>
                </c:pt>
                <c:pt idx="40052">
                  <c:v>0</c:v>
                </c:pt>
                <c:pt idx="40053">
                  <c:v>0</c:v>
                </c:pt>
                <c:pt idx="40054">
                  <c:v>0</c:v>
                </c:pt>
                <c:pt idx="40055">
                  <c:v>0</c:v>
                </c:pt>
                <c:pt idx="40056">
                  <c:v>0</c:v>
                </c:pt>
                <c:pt idx="40057">
                  <c:v>0</c:v>
                </c:pt>
                <c:pt idx="40058">
                  <c:v>0</c:v>
                </c:pt>
                <c:pt idx="40059">
                  <c:v>0</c:v>
                </c:pt>
                <c:pt idx="40060">
                  <c:v>0</c:v>
                </c:pt>
                <c:pt idx="40061">
                  <c:v>0</c:v>
                </c:pt>
                <c:pt idx="40062">
                  <c:v>0</c:v>
                </c:pt>
                <c:pt idx="40063">
                  <c:v>0</c:v>
                </c:pt>
                <c:pt idx="40064">
                  <c:v>0</c:v>
                </c:pt>
                <c:pt idx="40065">
                  <c:v>0</c:v>
                </c:pt>
                <c:pt idx="40066">
                  <c:v>0</c:v>
                </c:pt>
                <c:pt idx="40067">
                  <c:v>0</c:v>
                </c:pt>
                <c:pt idx="40068">
                  <c:v>0</c:v>
                </c:pt>
                <c:pt idx="40069">
                  <c:v>0</c:v>
                </c:pt>
                <c:pt idx="40070">
                  <c:v>0</c:v>
                </c:pt>
                <c:pt idx="40071">
                  <c:v>0</c:v>
                </c:pt>
                <c:pt idx="40072">
                  <c:v>0</c:v>
                </c:pt>
                <c:pt idx="40073">
                  <c:v>0</c:v>
                </c:pt>
                <c:pt idx="40074">
                  <c:v>0</c:v>
                </c:pt>
                <c:pt idx="40075">
                  <c:v>0</c:v>
                </c:pt>
                <c:pt idx="40076">
                  <c:v>0</c:v>
                </c:pt>
                <c:pt idx="40077">
                  <c:v>0</c:v>
                </c:pt>
                <c:pt idx="40078">
                  <c:v>0</c:v>
                </c:pt>
                <c:pt idx="40079">
                  <c:v>0</c:v>
                </c:pt>
                <c:pt idx="40080">
                  <c:v>0</c:v>
                </c:pt>
                <c:pt idx="40081">
                  <c:v>0</c:v>
                </c:pt>
                <c:pt idx="40082">
                  <c:v>0</c:v>
                </c:pt>
                <c:pt idx="40083">
                  <c:v>0</c:v>
                </c:pt>
                <c:pt idx="40084">
                  <c:v>0</c:v>
                </c:pt>
                <c:pt idx="40085">
                  <c:v>0</c:v>
                </c:pt>
                <c:pt idx="40086">
                  <c:v>0</c:v>
                </c:pt>
                <c:pt idx="40087">
                  <c:v>0</c:v>
                </c:pt>
                <c:pt idx="40088">
                  <c:v>0</c:v>
                </c:pt>
                <c:pt idx="40089">
                  <c:v>0</c:v>
                </c:pt>
                <c:pt idx="40090">
                  <c:v>0</c:v>
                </c:pt>
                <c:pt idx="40091">
                  <c:v>0</c:v>
                </c:pt>
                <c:pt idx="40092">
                  <c:v>0</c:v>
                </c:pt>
                <c:pt idx="40093">
                  <c:v>0</c:v>
                </c:pt>
                <c:pt idx="40094">
                  <c:v>0</c:v>
                </c:pt>
                <c:pt idx="40095">
                  <c:v>0</c:v>
                </c:pt>
                <c:pt idx="40096">
                  <c:v>0</c:v>
                </c:pt>
                <c:pt idx="40097">
                  <c:v>0</c:v>
                </c:pt>
                <c:pt idx="40098">
                  <c:v>0</c:v>
                </c:pt>
                <c:pt idx="40099">
                  <c:v>0</c:v>
                </c:pt>
                <c:pt idx="40100">
                  <c:v>0</c:v>
                </c:pt>
                <c:pt idx="40101">
                  <c:v>0</c:v>
                </c:pt>
                <c:pt idx="40102">
                  <c:v>0</c:v>
                </c:pt>
                <c:pt idx="40103">
                  <c:v>0</c:v>
                </c:pt>
                <c:pt idx="40104">
                  <c:v>0</c:v>
                </c:pt>
                <c:pt idx="40105">
                  <c:v>0</c:v>
                </c:pt>
                <c:pt idx="40106">
                  <c:v>0</c:v>
                </c:pt>
                <c:pt idx="40107">
                  <c:v>0</c:v>
                </c:pt>
                <c:pt idx="40108">
                  <c:v>0</c:v>
                </c:pt>
                <c:pt idx="40109">
                  <c:v>0</c:v>
                </c:pt>
                <c:pt idx="40110">
                  <c:v>0</c:v>
                </c:pt>
                <c:pt idx="40111">
                  <c:v>0</c:v>
                </c:pt>
                <c:pt idx="40112">
                  <c:v>0</c:v>
                </c:pt>
                <c:pt idx="40113">
                  <c:v>0</c:v>
                </c:pt>
                <c:pt idx="40114">
                  <c:v>0</c:v>
                </c:pt>
                <c:pt idx="40115">
                  <c:v>0</c:v>
                </c:pt>
                <c:pt idx="40116">
                  <c:v>0</c:v>
                </c:pt>
                <c:pt idx="40117">
                  <c:v>0</c:v>
                </c:pt>
                <c:pt idx="40118">
                  <c:v>0</c:v>
                </c:pt>
                <c:pt idx="40119">
                  <c:v>0</c:v>
                </c:pt>
                <c:pt idx="40120">
                  <c:v>0</c:v>
                </c:pt>
                <c:pt idx="40121">
                  <c:v>0</c:v>
                </c:pt>
                <c:pt idx="40122">
                  <c:v>0</c:v>
                </c:pt>
                <c:pt idx="40123">
                  <c:v>0</c:v>
                </c:pt>
                <c:pt idx="40124">
                  <c:v>0</c:v>
                </c:pt>
                <c:pt idx="40125">
                  <c:v>0</c:v>
                </c:pt>
                <c:pt idx="40126">
                  <c:v>0</c:v>
                </c:pt>
                <c:pt idx="40127">
                  <c:v>0</c:v>
                </c:pt>
                <c:pt idx="40128">
                  <c:v>0</c:v>
                </c:pt>
                <c:pt idx="40129">
                  <c:v>0</c:v>
                </c:pt>
                <c:pt idx="40130">
                  <c:v>0</c:v>
                </c:pt>
                <c:pt idx="40131">
                  <c:v>0</c:v>
                </c:pt>
                <c:pt idx="40132">
                  <c:v>0</c:v>
                </c:pt>
                <c:pt idx="40133">
                  <c:v>0</c:v>
                </c:pt>
                <c:pt idx="40134">
                  <c:v>0</c:v>
                </c:pt>
                <c:pt idx="40135">
                  <c:v>0</c:v>
                </c:pt>
                <c:pt idx="40136">
                  <c:v>0</c:v>
                </c:pt>
                <c:pt idx="40137">
                  <c:v>0</c:v>
                </c:pt>
                <c:pt idx="40138">
                  <c:v>0</c:v>
                </c:pt>
                <c:pt idx="40139">
                  <c:v>0</c:v>
                </c:pt>
                <c:pt idx="40140">
                  <c:v>0</c:v>
                </c:pt>
                <c:pt idx="40141">
                  <c:v>0</c:v>
                </c:pt>
                <c:pt idx="40142">
                  <c:v>0</c:v>
                </c:pt>
                <c:pt idx="40143">
                  <c:v>0</c:v>
                </c:pt>
                <c:pt idx="40144">
                  <c:v>0</c:v>
                </c:pt>
                <c:pt idx="40145">
                  <c:v>0</c:v>
                </c:pt>
                <c:pt idx="40146">
                  <c:v>0</c:v>
                </c:pt>
                <c:pt idx="40147">
                  <c:v>0</c:v>
                </c:pt>
                <c:pt idx="40148">
                  <c:v>0</c:v>
                </c:pt>
                <c:pt idx="40149">
                  <c:v>0</c:v>
                </c:pt>
                <c:pt idx="40150">
                  <c:v>0</c:v>
                </c:pt>
                <c:pt idx="40151">
                  <c:v>0</c:v>
                </c:pt>
                <c:pt idx="40152">
                  <c:v>0</c:v>
                </c:pt>
                <c:pt idx="40153">
                  <c:v>0</c:v>
                </c:pt>
                <c:pt idx="40154">
                  <c:v>0</c:v>
                </c:pt>
                <c:pt idx="40155">
                  <c:v>0</c:v>
                </c:pt>
                <c:pt idx="40156">
                  <c:v>0</c:v>
                </c:pt>
                <c:pt idx="40157">
                  <c:v>0</c:v>
                </c:pt>
                <c:pt idx="40158">
                  <c:v>0</c:v>
                </c:pt>
                <c:pt idx="40159">
                  <c:v>0</c:v>
                </c:pt>
                <c:pt idx="40160">
                  <c:v>0</c:v>
                </c:pt>
                <c:pt idx="40161">
                  <c:v>0</c:v>
                </c:pt>
                <c:pt idx="40162">
                  <c:v>0</c:v>
                </c:pt>
                <c:pt idx="40163">
                  <c:v>0</c:v>
                </c:pt>
                <c:pt idx="40164">
                  <c:v>0</c:v>
                </c:pt>
                <c:pt idx="40165">
                  <c:v>0</c:v>
                </c:pt>
                <c:pt idx="40166">
                  <c:v>0</c:v>
                </c:pt>
                <c:pt idx="40167">
                  <c:v>0</c:v>
                </c:pt>
                <c:pt idx="40168">
                  <c:v>0</c:v>
                </c:pt>
                <c:pt idx="40169">
                  <c:v>0</c:v>
                </c:pt>
                <c:pt idx="40170">
                  <c:v>0</c:v>
                </c:pt>
                <c:pt idx="40171">
                  <c:v>0</c:v>
                </c:pt>
                <c:pt idx="40172">
                  <c:v>0</c:v>
                </c:pt>
                <c:pt idx="40173">
                  <c:v>0</c:v>
                </c:pt>
                <c:pt idx="40174">
                  <c:v>0</c:v>
                </c:pt>
                <c:pt idx="40175">
                  <c:v>0</c:v>
                </c:pt>
                <c:pt idx="40176">
                  <c:v>0</c:v>
                </c:pt>
                <c:pt idx="40177">
                  <c:v>0</c:v>
                </c:pt>
                <c:pt idx="40178">
                  <c:v>0</c:v>
                </c:pt>
                <c:pt idx="40179">
                  <c:v>0</c:v>
                </c:pt>
                <c:pt idx="40180">
                  <c:v>0</c:v>
                </c:pt>
                <c:pt idx="40181">
                  <c:v>0</c:v>
                </c:pt>
                <c:pt idx="40182">
                  <c:v>0</c:v>
                </c:pt>
                <c:pt idx="40183">
                  <c:v>0</c:v>
                </c:pt>
                <c:pt idx="40184">
                  <c:v>0</c:v>
                </c:pt>
                <c:pt idx="40185">
                  <c:v>0</c:v>
                </c:pt>
                <c:pt idx="40186">
                  <c:v>0</c:v>
                </c:pt>
                <c:pt idx="40187">
                  <c:v>0</c:v>
                </c:pt>
                <c:pt idx="40188">
                  <c:v>0</c:v>
                </c:pt>
                <c:pt idx="40189">
                  <c:v>0</c:v>
                </c:pt>
                <c:pt idx="40190">
                  <c:v>0</c:v>
                </c:pt>
                <c:pt idx="40191">
                  <c:v>0</c:v>
                </c:pt>
                <c:pt idx="40192">
                  <c:v>0</c:v>
                </c:pt>
                <c:pt idx="40193">
                  <c:v>0</c:v>
                </c:pt>
                <c:pt idx="40194">
                  <c:v>0</c:v>
                </c:pt>
                <c:pt idx="40195">
                  <c:v>0</c:v>
                </c:pt>
                <c:pt idx="40196">
                  <c:v>0</c:v>
                </c:pt>
                <c:pt idx="40197">
                  <c:v>0</c:v>
                </c:pt>
                <c:pt idx="40198">
                  <c:v>0</c:v>
                </c:pt>
                <c:pt idx="40199">
                  <c:v>0</c:v>
                </c:pt>
                <c:pt idx="40200">
                  <c:v>0</c:v>
                </c:pt>
                <c:pt idx="40201">
                  <c:v>0</c:v>
                </c:pt>
                <c:pt idx="40202">
                  <c:v>0</c:v>
                </c:pt>
                <c:pt idx="40203">
                  <c:v>0</c:v>
                </c:pt>
                <c:pt idx="40204">
                  <c:v>0</c:v>
                </c:pt>
                <c:pt idx="40205">
                  <c:v>0</c:v>
                </c:pt>
                <c:pt idx="40206">
                  <c:v>0</c:v>
                </c:pt>
                <c:pt idx="40207">
                  <c:v>0</c:v>
                </c:pt>
                <c:pt idx="40208">
                  <c:v>0</c:v>
                </c:pt>
                <c:pt idx="40209">
                  <c:v>0</c:v>
                </c:pt>
                <c:pt idx="40210">
                  <c:v>0</c:v>
                </c:pt>
                <c:pt idx="40211">
                  <c:v>0</c:v>
                </c:pt>
                <c:pt idx="40212">
                  <c:v>0</c:v>
                </c:pt>
                <c:pt idx="40213">
                  <c:v>0</c:v>
                </c:pt>
                <c:pt idx="40214">
                  <c:v>0</c:v>
                </c:pt>
                <c:pt idx="40215">
                  <c:v>0</c:v>
                </c:pt>
                <c:pt idx="40216">
                  <c:v>0</c:v>
                </c:pt>
                <c:pt idx="40217">
                  <c:v>0</c:v>
                </c:pt>
                <c:pt idx="40218">
                  <c:v>0</c:v>
                </c:pt>
                <c:pt idx="40219">
                  <c:v>0</c:v>
                </c:pt>
                <c:pt idx="40220">
                  <c:v>0</c:v>
                </c:pt>
                <c:pt idx="40221">
                  <c:v>0</c:v>
                </c:pt>
                <c:pt idx="40222">
                  <c:v>0</c:v>
                </c:pt>
                <c:pt idx="40223">
                  <c:v>0</c:v>
                </c:pt>
                <c:pt idx="40224">
                  <c:v>0</c:v>
                </c:pt>
                <c:pt idx="40225">
                  <c:v>0</c:v>
                </c:pt>
                <c:pt idx="40226">
                  <c:v>0</c:v>
                </c:pt>
                <c:pt idx="40227">
                  <c:v>0</c:v>
                </c:pt>
                <c:pt idx="40228">
                  <c:v>0</c:v>
                </c:pt>
                <c:pt idx="40229">
                  <c:v>0</c:v>
                </c:pt>
                <c:pt idx="40230">
                  <c:v>0</c:v>
                </c:pt>
                <c:pt idx="40231">
                  <c:v>0</c:v>
                </c:pt>
                <c:pt idx="40232">
                  <c:v>0</c:v>
                </c:pt>
                <c:pt idx="40233">
                  <c:v>0</c:v>
                </c:pt>
                <c:pt idx="40234">
                  <c:v>0</c:v>
                </c:pt>
                <c:pt idx="40235">
                  <c:v>0</c:v>
                </c:pt>
                <c:pt idx="40236">
                  <c:v>0</c:v>
                </c:pt>
                <c:pt idx="40237">
                  <c:v>0</c:v>
                </c:pt>
                <c:pt idx="40238">
                  <c:v>0</c:v>
                </c:pt>
                <c:pt idx="40239">
                  <c:v>0</c:v>
                </c:pt>
                <c:pt idx="40240">
                  <c:v>0</c:v>
                </c:pt>
                <c:pt idx="40241">
                  <c:v>0</c:v>
                </c:pt>
                <c:pt idx="40242">
                  <c:v>0</c:v>
                </c:pt>
                <c:pt idx="40243">
                  <c:v>0</c:v>
                </c:pt>
                <c:pt idx="40244">
                  <c:v>0</c:v>
                </c:pt>
                <c:pt idx="40245">
                  <c:v>0</c:v>
                </c:pt>
                <c:pt idx="40246">
                  <c:v>0</c:v>
                </c:pt>
                <c:pt idx="40247">
                  <c:v>0</c:v>
                </c:pt>
                <c:pt idx="40248">
                  <c:v>0</c:v>
                </c:pt>
                <c:pt idx="40249">
                  <c:v>0</c:v>
                </c:pt>
                <c:pt idx="40250">
                  <c:v>0</c:v>
                </c:pt>
                <c:pt idx="40251">
                  <c:v>0</c:v>
                </c:pt>
                <c:pt idx="40252">
                  <c:v>0</c:v>
                </c:pt>
                <c:pt idx="40253">
                  <c:v>0</c:v>
                </c:pt>
                <c:pt idx="40254">
                  <c:v>0</c:v>
                </c:pt>
                <c:pt idx="40255">
                  <c:v>0</c:v>
                </c:pt>
                <c:pt idx="40256">
                  <c:v>0</c:v>
                </c:pt>
                <c:pt idx="40257">
                  <c:v>0</c:v>
                </c:pt>
                <c:pt idx="40258">
                  <c:v>0</c:v>
                </c:pt>
                <c:pt idx="40259">
                  <c:v>0</c:v>
                </c:pt>
                <c:pt idx="40260">
                  <c:v>0</c:v>
                </c:pt>
                <c:pt idx="40261">
                  <c:v>0</c:v>
                </c:pt>
                <c:pt idx="40262">
                  <c:v>0</c:v>
                </c:pt>
                <c:pt idx="40263">
                  <c:v>0</c:v>
                </c:pt>
                <c:pt idx="40264">
                  <c:v>0</c:v>
                </c:pt>
                <c:pt idx="40265">
                  <c:v>0</c:v>
                </c:pt>
                <c:pt idx="40266">
                  <c:v>0</c:v>
                </c:pt>
                <c:pt idx="40267">
                  <c:v>0</c:v>
                </c:pt>
                <c:pt idx="40268">
                  <c:v>0</c:v>
                </c:pt>
                <c:pt idx="40269">
                  <c:v>0</c:v>
                </c:pt>
                <c:pt idx="40270">
                  <c:v>0</c:v>
                </c:pt>
                <c:pt idx="40271">
                  <c:v>0</c:v>
                </c:pt>
                <c:pt idx="40272">
                  <c:v>0</c:v>
                </c:pt>
                <c:pt idx="40273">
                  <c:v>0</c:v>
                </c:pt>
                <c:pt idx="40274">
                  <c:v>0</c:v>
                </c:pt>
                <c:pt idx="40275">
                  <c:v>0</c:v>
                </c:pt>
                <c:pt idx="40276">
                  <c:v>0</c:v>
                </c:pt>
                <c:pt idx="40277">
                  <c:v>0</c:v>
                </c:pt>
                <c:pt idx="40278">
                  <c:v>0</c:v>
                </c:pt>
                <c:pt idx="40279">
                  <c:v>0</c:v>
                </c:pt>
                <c:pt idx="40280">
                  <c:v>0</c:v>
                </c:pt>
                <c:pt idx="40281">
                  <c:v>0</c:v>
                </c:pt>
                <c:pt idx="40282">
                  <c:v>0</c:v>
                </c:pt>
                <c:pt idx="40283">
                  <c:v>0</c:v>
                </c:pt>
                <c:pt idx="40284">
                  <c:v>0</c:v>
                </c:pt>
                <c:pt idx="40285">
                  <c:v>0</c:v>
                </c:pt>
                <c:pt idx="40286">
                  <c:v>0</c:v>
                </c:pt>
                <c:pt idx="40287">
                  <c:v>0</c:v>
                </c:pt>
                <c:pt idx="40288">
                  <c:v>0</c:v>
                </c:pt>
                <c:pt idx="40289">
                  <c:v>0</c:v>
                </c:pt>
                <c:pt idx="40290">
                  <c:v>0</c:v>
                </c:pt>
                <c:pt idx="40291">
                  <c:v>0</c:v>
                </c:pt>
                <c:pt idx="40292">
                  <c:v>0</c:v>
                </c:pt>
                <c:pt idx="40293">
                  <c:v>0</c:v>
                </c:pt>
                <c:pt idx="40294">
                  <c:v>0</c:v>
                </c:pt>
                <c:pt idx="40295">
                  <c:v>0</c:v>
                </c:pt>
                <c:pt idx="40296">
                  <c:v>0</c:v>
                </c:pt>
                <c:pt idx="40297">
                  <c:v>0</c:v>
                </c:pt>
                <c:pt idx="40298">
                  <c:v>0</c:v>
                </c:pt>
                <c:pt idx="40299">
                  <c:v>0</c:v>
                </c:pt>
                <c:pt idx="40300">
                  <c:v>0</c:v>
                </c:pt>
                <c:pt idx="40301">
                  <c:v>0</c:v>
                </c:pt>
                <c:pt idx="40302">
                  <c:v>0</c:v>
                </c:pt>
                <c:pt idx="40303">
                  <c:v>0</c:v>
                </c:pt>
                <c:pt idx="40304">
                  <c:v>0</c:v>
                </c:pt>
                <c:pt idx="40305">
                  <c:v>0</c:v>
                </c:pt>
                <c:pt idx="40306">
                  <c:v>0</c:v>
                </c:pt>
              </c:numCache>
            </c:numRef>
          </c:yVal>
          <c:smooth val="0"/>
          <c:extLst>
            <c:ext xmlns:c16="http://schemas.microsoft.com/office/drawing/2014/chart" uri="{C3380CC4-5D6E-409C-BE32-E72D297353CC}">
              <c16:uniqueId val="{00000000-C337-4D77-A9C8-A5B659BCEEFF}"/>
            </c:ext>
          </c:extLst>
        </c:ser>
        <c:dLbls>
          <c:showLegendKey val="0"/>
          <c:showVal val="0"/>
          <c:showCatName val="0"/>
          <c:showSerName val="0"/>
          <c:showPercent val="0"/>
          <c:showBubbleSize val="0"/>
        </c:dLbls>
        <c:axId val="1059824784"/>
        <c:axId val="1059825744"/>
      </c:scatterChart>
      <c:valAx>
        <c:axId val="1059824784"/>
        <c:scaling>
          <c:orientation val="minMax"/>
          <c:max val="450"/>
          <c:min val="250"/>
        </c:scaling>
        <c:delete val="0"/>
        <c:axPos val="b"/>
        <c:title>
          <c:tx>
            <c:rich>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t-EE" sz="1200" b="1">
                    <a:solidFill>
                      <a:schemeClr val="tx1"/>
                    </a:solidFill>
                  </a:rPr>
                  <a:t>Wavelength (nm)</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t-E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t-EE"/>
          </a:p>
        </c:txPr>
        <c:crossAx val="1059825744"/>
        <c:crosses val="autoZero"/>
        <c:crossBetween val="midCat"/>
      </c:valAx>
      <c:valAx>
        <c:axId val="1059825744"/>
        <c:scaling>
          <c:orientation val="minMax"/>
          <c:min val="0"/>
        </c:scaling>
        <c:delete val="0"/>
        <c:axPos val="l"/>
        <c:title>
          <c:tx>
            <c:rich>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t-EE" sz="1200" b="1">
                    <a:solidFill>
                      <a:schemeClr val="tx1"/>
                    </a:solidFill>
                  </a:rPr>
                  <a:t>Intensity (a.u.)</a:t>
                </a: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t-EE"/>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t-EE"/>
          </a:p>
        </c:txPr>
        <c:crossAx val="1059824784"/>
        <c:crosses val="autoZero"/>
        <c:crossBetween val="midCat"/>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t-EE"/>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401762742764963"/>
          <c:y val="0.18690874003541713"/>
          <c:w val="0.65938496294877691"/>
          <c:h val="0.6121181295101249"/>
        </c:manualLayout>
      </c:layout>
      <c:scatterChart>
        <c:scatterStyle val="lineMarker"/>
        <c:varyColors val="0"/>
        <c:ser>
          <c:idx val="0"/>
          <c:order val="0"/>
          <c:tx>
            <c:strRef>
              <c:f>'LIBS 11a'!$I$3</c:f>
              <c:strCache>
                <c:ptCount val="1"/>
                <c:pt idx="0">
                  <c:v>HD</c:v>
                </c:pt>
              </c:strCache>
            </c:strRef>
          </c:tx>
          <c:spPr>
            <a:ln w="19050" cap="rnd">
              <a:solidFill>
                <a:schemeClr val="bg1">
                  <a:lumMod val="65000"/>
                </a:schemeClr>
              </a:solidFill>
              <a:round/>
            </a:ln>
            <a:effectLst/>
          </c:spPr>
          <c:marker>
            <c:symbol val="none"/>
          </c:marker>
          <c:xVal>
            <c:numRef>
              <c:f>'LIBS 11a'!$H$4:$H$3004</c:f>
              <c:numCache>
                <c:formatCode>General</c:formatCode>
                <c:ptCount val="300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pt idx="898">
                  <c:v>899</c:v>
                </c:pt>
                <c:pt idx="899">
                  <c:v>900</c:v>
                </c:pt>
                <c:pt idx="900">
                  <c:v>901</c:v>
                </c:pt>
                <c:pt idx="901">
                  <c:v>902</c:v>
                </c:pt>
                <c:pt idx="902">
                  <c:v>903</c:v>
                </c:pt>
                <c:pt idx="903">
                  <c:v>904</c:v>
                </c:pt>
                <c:pt idx="904">
                  <c:v>905</c:v>
                </c:pt>
                <c:pt idx="905">
                  <c:v>906</c:v>
                </c:pt>
                <c:pt idx="906">
                  <c:v>907</c:v>
                </c:pt>
                <c:pt idx="907">
                  <c:v>908</c:v>
                </c:pt>
                <c:pt idx="908">
                  <c:v>909</c:v>
                </c:pt>
                <c:pt idx="909">
                  <c:v>910</c:v>
                </c:pt>
                <c:pt idx="910">
                  <c:v>911</c:v>
                </c:pt>
                <c:pt idx="911">
                  <c:v>912</c:v>
                </c:pt>
                <c:pt idx="912">
                  <c:v>913</c:v>
                </c:pt>
                <c:pt idx="913">
                  <c:v>914</c:v>
                </c:pt>
                <c:pt idx="914">
                  <c:v>915</c:v>
                </c:pt>
                <c:pt idx="915">
                  <c:v>916</c:v>
                </c:pt>
                <c:pt idx="916">
                  <c:v>917</c:v>
                </c:pt>
                <c:pt idx="917">
                  <c:v>918</c:v>
                </c:pt>
                <c:pt idx="918">
                  <c:v>919</c:v>
                </c:pt>
                <c:pt idx="919">
                  <c:v>920</c:v>
                </c:pt>
                <c:pt idx="920">
                  <c:v>921</c:v>
                </c:pt>
                <c:pt idx="921">
                  <c:v>922</c:v>
                </c:pt>
                <c:pt idx="922">
                  <c:v>923</c:v>
                </c:pt>
                <c:pt idx="923">
                  <c:v>924</c:v>
                </c:pt>
                <c:pt idx="924">
                  <c:v>925</c:v>
                </c:pt>
                <c:pt idx="925">
                  <c:v>926</c:v>
                </c:pt>
                <c:pt idx="926">
                  <c:v>927</c:v>
                </c:pt>
                <c:pt idx="927">
                  <c:v>928</c:v>
                </c:pt>
                <c:pt idx="928">
                  <c:v>929</c:v>
                </c:pt>
                <c:pt idx="929">
                  <c:v>930</c:v>
                </c:pt>
                <c:pt idx="930">
                  <c:v>931</c:v>
                </c:pt>
                <c:pt idx="931">
                  <c:v>932</c:v>
                </c:pt>
                <c:pt idx="932">
                  <c:v>933</c:v>
                </c:pt>
                <c:pt idx="933">
                  <c:v>934</c:v>
                </c:pt>
                <c:pt idx="934">
                  <c:v>935</c:v>
                </c:pt>
                <c:pt idx="935">
                  <c:v>936</c:v>
                </c:pt>
                <c:pt idx="936">
                  <c:v>937</c:v>
                </c:pt>
                <c:pt idx="937">
                  <c:v>938</c:v>
                </c:pt>
                <c:pt idx="938">
                  <c:v>939</c:v>
                </c:pt>
                <c:pt idx="939">
                  <c:v>940</c:v>
                </c:pt>
                <c:pt idx="940">
                  <c:v>941</c:v>
                </c:pt>
                <c:pt idx="941">
                  <c:v>942</c:v>
                </c:pt>
                <c:pt idx="942">
                  <c:v>943</c:v>
                </c:pt>
                <c:pt idx="943">
                  <c:v>944</c:v>
                </c:pt>
                <c:pt idx="944">
                  <c:v>945</c:v>
                </c:pt>
                <c:pt idx="945">
                  <c:v>946</c:v>
                </c:pt>
                <c:pt idx="946">
                  <c:v>947</c:v>
                </c:pt>
                <c:pt idx="947">
                  <c:v>948</c:v>
                </c:pt>
                <c:pt idx="948">
                  <c:v>949</c:v>
                </c:pt>
                <c:pt idx="949">
                  <c:v>950</c:v>
                </c:pt>
                <c:pt idx="950">
                  <c:v>951</c:v>
                </c:pt>
                <c:pt idx="951">
                  <c:v>952</c:v>
                </c:pt>
                <c:pt idx="952">
                  <c:v>953</c:v>
                </c:pt>
                <c:pt idx="953">
                  <c:v>954</c:v>
                </c:pt>
                <c:pt idx="954">
                  <c:v>955</c:v>
                </c:pt>
                <c:pt idx="955">
                  <c:v>956</c:v>
                </c:pt>
                <c:pt idx="956">
                  <c:v>957</c:v>
                </c:pt>
                <c:pt idx="957">
                  <c:v>958</c:v>
                </c:pt>
                <c:pt idx="958">
                  <c:v>959</c:v>
                </c:pt>
                <c:pt idx="959">
                  <c:v>960</c:v>
                </c:pt>
                <c:pt idx="960">
                  <c:v>961</c:v>
                </c:pt>
                <c:pt idx="961">
                  <c:v>962</c:v>
                </c:pt>
                <c:pt idx="962">
                  <c:v>963</c:v>
                </c:pt>
                <c:pt idx="963">
                  <c:v>964</c:v>
                </c:pt>
                <c:pt idx="964">
                  <c:v>965</c:v>
                </c:pt>
                <c:pt idx="965">
                  <c:v>966</c:v>
                </c:pt>
                <c:pt idx="966">
                  <c:v>967</c:v>
                </c:pt>
                <c:pt idx="967">
                  <c:v>968</c:v>
                </c:pt>
                <c:pt idx="968">
                  <c:v>969</c:v>
                </c:pt>
                <c:pt idx="969">
                  <c:v>970</c:v>
                </c:pt>
                <c:pt idx="970">
                  <c:v>971</c:v>
                </c:pt>
                <c:pt idx="971">
                  <c:v>972</c:v>
                </c:pt>
                <c:pt idx="972">
                  <c:v>973</c:v>
                </c:pt>
                <c:pt idx="973">
                  <c:v>974</c:v>
                </c:pt>
                <c:pt idx="974">
                  <c:v>975</c:v>
                </c:pt>
                <c:pt idx="975">
                  <c:v>976</c:v>
                </c:pt>
                <c:pt idx="976">
                  <c:v>977</c:v>
                </c:pt>
                <c:pt idx="977">
                  <c:v>978</c:v>
                </c:pt>
                <c:pt idx="978">
                  <c:v>979</c:v>
                </c:pt>
                <c:pt idx="979">
                  <c:v>980</c:v>
                </c:pt>
                <c:pt idx="980">
                  <c:v>981</c:v>
                </c:pt>
                <c:pt idx="981">
                  <c:v>982</c:v>
                </c:pt>
                <c:pt idx="982">
                  <c:v>983</c:v>
                </c:pt>
                <c:pt idx="983">
                  <c:v>984</c:v>
                </c:pt>
                <c:pt idx="984">
                  <c:v>985</c:v>
                </c:pt>
                <c:pt idx="985">
                  <c:v>986</c:v>
                </c:pt>
                <c:pt idx="986">
                  <c:v>987</c:v>
                </c:pt>
                <c:pt idx="987">
                  <c:v>988</c:v>
                </c:pt>
                <c:pt idx="988">
                  <c:v>989</c:v>
                </c:pt>
                <c:pt idx="989">
                  <c:v>990</c:v>
                </c:pt>
                <c:pt idx="990">
                  <c:v>991</c:v>
                </c:pt>
                <c:pt idx="991">
                  <c:v>992</c:v>
                </c:pt>
                <c:pt idx="992">
                  <c:v>993</c:v>
                </c:pt>
                <c:pt idx="993">
                  <c:v>994</c:v>
                </c:pt>
                <c:pt idx="994">
                  <c:v>995</c:v>
                </c:pt>
                <c:pt idx="995">
                  <c:v>996</c:v>
                </c:pt>
                <c:pt idx="996">
                  <c:v>997</c:v>
                </c:pt>
                <c:pt idx="997">
                  <c:v>998</c:v>
                </c:pt>
                <c:pt idx="998">
                  <c:v>999</c:v>
                </c:pt>
                <c:pt idx="999">
                  <c:v>1000</c:v>
                </c:pt>
                <c:pt idx="1000">
                  <c:v>1001</c:v>
                </c:pt>
                <c:pt idx="1001">
                  <c:v>1002</c:v>
                </c:pt>
                <c:pt idx="1002">
                  <c:v>1003</c:v>
                </c:pt>
                <c:pt idx="1003">
                  <c:v>1004</c:v>
                </c:pt>
                <c:pt idx="1004">
                  <c:v>1005</c:v>
                </c:pt>
                <c:pt idx="1005">
                  <c:v>1006</c:v>
                </c:pt>
                <c:pt idx="1006">
                  <c:v>1007</c:v>
                </c:pt>
                <c:pt idx="1007">
                  <c:v>1008</c:v>
                </c:pt>
                <c:pt idx="1008">
                  <c:v>1009</c:v>
                </c:pt>
                <c:pt idx="1009">
                  <c:v>1010</c:v>
                </c:pt>
                <c:pt idx="1010">
                  <c:v>1011</c:v>
                </c:pt>
                <c:pt idx="1011">
                  <c:v>1012</c:v>
                </c:pt>
                <c:pt idx="1012">
                  <c:v>1013</c:v>
                </c:pt>
                <c:pt idx="1013">
                  <c:v>1014</c:v>
                </c:pt>
                <c:pt idx="1014">
                  <c:v>1015</c:v>
                </c:pt>
                <c:pt idx="1015">
                  <c:v>1016</c:v>
                </c:pt>
                <c:pt idx="1016">
                  <c:v>1017</c:v>
                </c:pt>
                <c:pt idx="1017">
                  <c:v>1018</c:v>
                </c:pt>
                <c:pt idx="1018">
                  <c:v>1019</c:v>
                </c:pt>
                <c:pt idx="1019">
                  <c:v>1020</c:v>
                </c:pt>
                <c:pt idx="1020">
                  <c:v>1021</c:v>
                </c:pt>
                <c:pt idx="1021">
                  <c:v>1022</c:v>
                </c:pt>
                <c:pt idx="1022">
                  <c:v>1023</c:v>
                </c:pt>
                <c:pt idx="1023">
                  <c:v>1024</c:v>
                </c:pt>
                <c:pt idx="1024">
                  <c:v>1025</c:v>
                </c:pt>
                <c:pt idx="1025">
                  <c:v>1026</c:v>
                </c:pt>
                <c:pt idx="1026">
                  <c:v>1027</c:v>
                </c:pt>
                <c:pt idx="1027">
                  <c:v>1028</c:v>
                </c:pt>
                <c:pt idx="1028">
                  <c:v>1029</c:v>
                </c:pt>
                <c:pt idx="1029">
                  <c:v>1030</c:v>
                </c:pt>
                <c:pt idx="1030">
                  <c:v>1031</c:v>
                </c:pt>
                <c:pt idx="1031">
                  <c:v>1032</c:v>
                </c:pt>
                <c:pt idx="1032">
                  <c:v>1033</c:v>
                </c:pt>
                <c:pt idx="1033">
                  <c:v>1034</c:v>
                </c:pt>
                <c:pt idx="1034">
                  <c:v>1035</c:v>
                </c:pt>
                <c:pt idx="1035">
                  <c:v>1036</c:v>
                </c:pt>
                <c:pt idx="1036">
                  <c:v>1037</c:v>
                </c:pt>
                <c:pt idx="1037">
                  <c:v>1038</c:v>
                </c:pt>
                <c:pt idx="1038">
                  <c:v>1039</c:v>
                </c:pt>
                <c:pt idx="1039">
                  <c:v>1040</c:v>
                </c:pt>
                <c:pt idx="1040">
                  <c:v>1041</c:v>
                </c:pt>
                <c:pt idx="1041">
                  <c:v>1042</c:v>
                </c:pt>
                <c:pt idx="1042">
                  <c:v>1043</c:v>
                </c:pt>
                <c:pt idx="1043">
                  <c:v>1044</c:v>
                </c:pt>
                <c:pt idx="1044">
                  <c:v>1045</c:v>
                </c:pt>
                <c:pt idx="1045">
                  <c:v>1046</c:v>
                </c:pt>
                <c:pt idx="1046">
                  <c:v>1047</c:v>
                </c:pt>
                <c:pt idx="1047">
                  <c:v>1048</c:v>
                </c:pt>
                <c:pt idx="1048">
                  <c:v>1049</c:v>
                </c:pt>
                <c:pt idx="1049">
                  <c:v>1050</c:v>
                </c:pt>
                <c:pt idx="1050">
                  <c:v>1051</c:v>
                </c:pt>
                <c:pt idx="1051">
                  <c:v>1052</c:v>
                </c:pt>
                <c:pt idx="1052">
                  <c:v>1053</c:v>
                </c:pt>
                <c:pt idx="1053">
                  <c:v>1054</c:v>
                </c:pt>
                <c:pt idx="1054">
                  <c:v>1055</c:v>
                </c:pt>
                <c:pt idx="1055">
                  <c:v>1056</c:v>
                </c:pt>
                <c:pt idx="1056">
                  <c:v>1057</c:v>
                </c:pt>
                <c:pt idx="1057">
                  <c:v>1058</c:v>
                </c:pt>
                <c:pt idx="1058">
                  <c:v>1059</c:v>
                </c:pt>
                <c:pt idx="1059">
                  <c:v>1060</c:v>
                </c:pt>
                <c:pt idx="1060">
                  <c:v>1061</c:v>
                </c:pt>
                <c:pt idx="1061">
                  <c:v>1062</c:v>
                </c:pt>
                <c:pt idx="1062">
                  <c:v>1063</c:v>
                </c:pt>
                <c:pt idx="1063">
                  <c:v>1064</c:v>
                </c:pt>
                <c:pt idx="1064">
                  <c:v>1065</c:v>
                </c:pt>
                <c:pt idx="1065">
                  <c:v>1066</c:v>
                </c:pt>
                <c:pt idx="1066">
                  <c:v>1067</c:v>
                </c:pt>
                <c:pt idx="1067">
                  <c:v>1068</c:v>
                </c:pt>
                <c:pt idx="1068">
                  <c:v>1069</c:v>
                </c:pt>
                <c:pt idx="1069">
                  <c:v>1070</c:v>
                </c:pt>
                <c:pt idx="1070">
                  <c:v>1071</c:v>
                </c:pt>
                <c:pt idx="1071">
                  <c:v>1072</c:v>
                </c:pt>
                <c:pt idx="1072">
                  <c:v>1073</c:v>
                </c:pt>
                <c:pt idx="1073">
                  <c:v>1074</c:v>
                </c:pt>
                <c:pt idx="1074">
                  <c:v>1075</c:v>
                </c:pt>
                <c:pt idx="1075">
                  <c:v>1076</c:v>
                </c:pt>
                <c:pt idx="1076">
                  <c:v>1077</c:v>
                </c:pt>
                <c:pt idx="1077">
                  <c:v>1078</c:v>
                </c:pt>
                <c:pt idx="1078">
                  <c:v>1079</c:v>
                </c:pt>
                <c:pt idx="1079">
                  <c:v>1080</c:v>
                </c:pt>
                <c:pt idx="1080">
                  <c:v>1081</c:v>
                </c:pt>
                <c:pt idx="1081">
                  <c:v>1082</c:v>
                </c:pt>
                <c:pt idx="1082">
                  <c:v>1083</c:v>
                </c:pt>
                <c:pt idx="1083">
                  <c:v>1084</c:v>
                </c:pt>
                <c:pt idx="1084">
                  <c:v>1085</c:v>
                </c:pt>
                <c:pt idx="1085">
                  <c:v>1086</c:v>
                </c:pt>
                <c:pt idx="1086">
                  <c:v>1087</c:v>
                </c:pt>
                <c:pt idx="1087">
                  <c:v>1088</c:v>
                </c:pt>
                <c:pt idx="1088">
                  <c:v>1089</c:v>
                </c:pt>
                <c:pt idx="1089">
                  <c:v>1090</c:v>
                </c:pt>
                <c:pt idx="1090">
                  <c:v>1091</c:v>
                </c:pt>
                <c:pt idx="1091">
                  <c:v>1092</c:v>
                </c:pt>
                <c:pt idx="1092">
                  <c:v>1093</c:v>
                </c:pt>
                <c:pt idx="1093">
                  <c:v>1094</c:v>
                </c:pt>
                <c:pt idx="1094">
                  <c:v>1095</c:v>
                </c:pt>
                <c:pt idx="1095">
                  <c:v>1096</c:v>
                </c:pt>
                <c:pt idx="1096">
                  <c:v>1097</c:v>
                </c:pt>
                <c:pt idx="1097">
                  <c:v>1098</c:v>
                </c:pt>
                <c:pt idx="1098">
                  <c:v>1099</c:v>
                </c:pt>
                <c:pt idx="1099">
                  <c:v>1100</c:v>
                </c:pt>
                <c:pt idx="1100">
                  <c:v>1101</c:v>
                </c:pt>
                <c:pt idx="1101">
                  <c:v>1102</c:v>
                </c:pt>
                <c:pt idx="1102">
                  <c:v>1103</c:v>
                </c:pt>
                <c:pt idx="1103">
                  <c:v>1104</c:v>
                </c:pt>
                <c:pt idx="1104">
                  <c:v>1105</c:v>
                </c:pt>
                <c:pt idx="1105">
                  <c:v>1106</c:v>
                </c:pt>
                <c:pt idx="1106">
                  <c:v>1107</c:v>
                </c:pt>
                <c:pt idx="1107">
                  <c:v>1108</c:v>
                </c:pt>
                <c:pt idx="1108">
                  <c:v>1109</c:v>
                </c:pt>
                <c:pt idx="1109">
                  <c:v>1110</c:v>
                </c:pt>
                <c:pt idx="1110">
                  <c:v>1111</c:v>
                </c:pt>
                <c:pt idx="1111">
                  <c:v>1112</c:v>
                </c:pt>
                <c:pt idx="1112">
                  <c:v>1113</c:v>
                </c:pt>
                <c:pt idx="1113">
                  <c:v>1114</c:v>
                </c:pt>
                <c:pt idx="1114">
                  <c:v>1115</c:v>
                </c:pt>
                <c:pt idx="1115">
                  <c:v>1116</c:v>
                </c:pt>
                <c:pt idx="1116">
                  <c:v>1117</c:v>
                </c:pt>
                <c:pt idx="1117">
                  <c:v>1118</c:v>
                </c:pt>
                <c:pt idx="1118">
                  <c:v>1119</c:v>
                </c:pt>
                <c:pt idx="1119">
                  <c:v>1120</c:v>
                </c:pt>
                <c:pt idx="1120">
                  <c:v>1121</c:v>
                </c:pt>
                <c:pt idx="1121">
                  <c:v>1122</c:v>
                </c:pt>
                <c:pt idx="1122">
                  <c:v>1123</c:v>
                </c:pt>
                <c:pt idx="1123">
                  <c:v>1124</c:v>
                </c:pt>
                <c:pt idx="1124">
                  <c:v>1125</c:v>
                </c:pt>
                <c:pt idx="1125">
                  <c:v>1126</c:v>
                </c:pt>
                <c:pt idx="1126">
                  <c:v>1127</c:v>
                </c:pt>
                <c:pt idx="1127">
                  <c:v>1128</c:v>
                </c:pt>
                <c:pt idx="1128">
                  <c:v>1129</c:v>
                </c:pt>
                <c:pt idx="1129">
                  <c:v>1130</c:v>
                </c:pt>
                <c:pt idx="1130">
                  <c:v>1131</c:v>
                </c:pt>
                <c:pt idx="1131">
                  <c:v>1132</c:v>
                </c:pt>
                <c:pt idx="1132">
                  <c:v>1133</c:v>
                </c:pt>
                <c:pt idx="1133">
                  <c:v>1134</c:v>
                </c:pt>
                <c:pt idx="1134">
                  <c:v>1135</c:v>
                </c:pt>
                <c:pt idx="1135">
                  <c:v>1136</c:v>
                </c:pt>
                <c:pt idx="1136">
                  <c:v>1137</c:v>
                </c:pt>
                <c:pt idx="1137">
                  <c:v>1138</c:v>
                </c:pt>
                <c:pt idx="1138">
                  <c:v>1139</c:v>
                </c:pt>
                <c:pt idx="1139">
                  <c:v>1140</c:v>
                </c:pt>
                <c:pt idx="1140">
                  <c:v>1141</c:v>
                </c:pt>
                <c:pt idx="1141">
                  <c:v>1142</c:v>
                </c:pt>
                <c:pt idx="1142">
                  <c:v>1143</c:v>
                </c:pt>
                <c:pt idx="1143">
                  <c:v>1144</c:v>
                </c:pt>
                <c:pt idx="1144">
                  <c:v>1145</c:v>
                </c:pt>
                <c:pt idx="1145">
                  <c:v>1146</c:v>
                </c:pt>
                <c:pt idx="1146">
                  <c:v>1147</c:v>
                </c:pt>
                <c:pt idx="1147">
                  <c:v>1148</c:v>
                </c:pt>
                <c:pt idx="1148">
                  <c:v>1149</c:v>
                </c:pt>
                <c:pt idx="1149">
                  <c:v>1150</c:v>
                </c:pt>
                <c:pt idx="1150">
                  <c:v>1151</c:v>
                </c:pt>
                <c:pt idx="1151">
                  <c:v>1152</c:v>
                </c:pt>
                <c:pt idx="1152">
                  <c:v>1153</c:v>
                </c:pt>
                <c:pt idx="1153">
                  <c:v>1154</c:v>
                </c:pt>
                <c:pt idx="1154">
                  <c:v>1155</c:v>
                </c:pt>
                <c:pt idx="1155">
                  <c:v>1156</c:v>
                </c:pt>
                <c:pt idx="1156">
                  <c:v>1157</c:v>
                </c:pt>
                <c:pt idx="1157">
                  <c:v>1158</c:v>
                </c:pt>
                <c:pt idx="1158">
                  <c:v>1159</c:v>
                </c:pt>
                <c:pt idx="1159">
                  <c:v>1160</c:v>
                </c:pt>
                <c:pt idx="1160">
                  <c:v>1161</c:v>
                </c:pt>
                <c:pt idx="1161">
                  <c:v>1162</c:v>
                </c:pt>
                <c:pt idx="1162">
                  <c:v>1163</c:v>
                </c:pt>
                <c:pt idx="1163">
                  <c:v>1164</c:v>
                </c:pt>
                <c:pt idx="1164">
                  <c:v>1165</c:v>
                </c:pt>
                <c:pt idx="1165">
                  <c:v>1166</c:v>
                </c:pt>
                <c:pt idx="1166">
                  <c:v>1167</c:v>
                </c:pt>
                <c:pt idx="1167">
                  <c:v>1168</c:v>
                </c:pt>
                <c:pt idx="1168">
                  <c:v>1169</c:v>
                </c:pt>
                <c:pt idx="1169">
                  <c:v>1170</c:v>
                </c:pt>
                <c:pt idx="1170">
                  <c:v>1171</c:v>
                </c:pt>
                <c:pt idx="1171">
                  <c:v>1172</c:v>
                </c:pt>
                <c:pt idx="1172">
                  <c:v>1173</c:v>
                </c:pt>
                <c:pt idx="1173">
                  <c:v>1174</c:v>
                </c:pt>
                <c:pt idx="1174">
                  <c:v>1175</c:v>
                </c:pt>
                <c:pt idx="1175">
                  <c:v>1176</c:v>
                </c:pt>
                <c:pt idx="1176">
                  <c:v>1177</c:v>
                </c:pt>
                <c:pt idx="1177">
                  <c:v>1178</c:v>
                </c:pt>
                <c:pt idx="1178">
                  <c:v>1179</c:v>
                </c:pt>
                <c:pt idx="1179">
                  <c:v>1180</c:v>
                </c:pt>
                <c:pt idx="1180">
                  <c:v>1181</c:v>
                </c:pt>
                <c:pt idx="1181">
                  <c:v>1182</c:v>
                </c:pt>
                <c:pt idx="1182">
                  <c:v>1183</c:v>
                </c:pt>
                <c:pt idx="1183">
                  <c:v>1184</c:v>
                </c:pt>
                <c:pt idx="1184">
                  <c:v>1185</c:v>
                </c:pt>
                <c:pt idx="1185">
                  <c:v>1186</c:v>
                </c:pt>
                <c:pt idx="1186">
                  <c:v>1187</c:v>
                </c:pt>
                <c:pt idx="1187">
                  <c:v>1188</c:v>
                </c:pt>
                <c:pt idx="1188">
                  <c:v>1189</c:v>
                </c:pt>
                <c:pt idx="1189">
                  <c:v>1190</c:v>
                </c:pt>
                <c:pt idx="1190">
                  <c:v>1191</c:v>
                </c:pt>
                <c:pt idx="1191">
                  <c:v>1192</c:v>
                </c:pt>
                <c:pt idx="1192">
                  <c:v>1193</c:v>
                </c:pt>
                <c:pt idx="1193">
                  <c:v>1194</c:v>
                </c:pt>
                <c:pt idx="1194">
                  <c:v>1195</c:v>
                </c:pt>
                <c:pt idx="1195">
                  <c:v>1196</c:v>
                </c:pt>
                <c:pt idx="1196">
                  <c:v>1197</c:v>
                </c:pt>
                <c:pt idx="1197">
                  <c:v>1198</c:v>
                </c:pt>
                <c:pt idx="1198">
                  <c:v>1199</c:v>
                </c:pt>
                <c:pt idx="1199">
                  <c:v>1200</c:v>
                </c:pt>
                <c:pt idx="1200">
                  <c:v>1201</c:v>
                </c:pt>
                <c:pt idx="1201">
                  <c:v>1202</c:v>
                </c:pt>
                <c:pt idx="1202">
                  <c:v>1203</c:v>
                </c:pt>
                <c:pt idx="1203">
                  <c:v>1204</c:v>
                </c:pt>
                <c:pt idx="1204">
                  <c:v>1205</c:v>
                </c:pt>
                <c:pt idx="1205">
                  <c:v>1206</c:v>
                </c:pt>
                <c:pt idx="1206">
                  <c:v>1207</c:v>
                </c:pt>
                <c:pt idx="1207">
                  <c:v>1208</c:v>
                </c:pt>
                <c:pt idx="1208">
                  <c:v>1209</c:v>
                </c:pt>
                <c:pt idx="1209">
                  <c:v>1210</c:v>
                </c:pt>
                <c:pt idx="1210">
                  <c:v>1211</c:v>
                </c:pt>
                <c:pt idx="1211">
                  <c:v>1212</c:v>
                </c:pt>
                <c:pt idx="1212">
                  <c:v>1213</c:v>
                </c:pt>
                <c:pt idx="1213">
                  <c:v>1214</c:v>
                </c:pt>
                <c:pt idx="1214">
                  <c:v>1215</c:v>
                </c:pt>
                <c:pt idx="1215">
                  <c:v>1216</c:v>
                </c:pt>
                <c:pt idx="1216">
                  <c:v>1217</c:v>
                </c:pt>
                <c:pt idx="1217">
                  <c:v>1218</c:v>
                </c:pt>
                <c:pt idx="1218">
                  <c:v>1219</c:v>
                </c:pt>
                <c:pt idx="1219">
                  <c:v>1220</c:v>
                </c:pt>
                <c:pt idx="1220">
                  <c:v>1221</c:v>
                </c:pt>
                <c:pt idx="1221">
                  <c:v>1222</c:v>
                </c:pt>
                <c:pt idx="1222">
                  <c:v>1223</c:v>
                </c:pt>
                <c:pt idx="1223">
                  <c:v>1224</c:v>
                </c:pt>
                <c:pt idx="1224">
                  <c:v>1225</c:v>
                </c:pt>
                <c:pt idx="1225">
                  <c:v>1226</c:v>
                </c:pt>
                <c:pt idx="1226">
                  <c:v>1227</c:v>
                </c:pt>
                <c:pt idx="1227">
                  <c:v>1228</c:v>
                </c:pt>
                <c:pt idx="1228">
                  <c:v>1229</c:v>
                </c:pt>
                <c:pt idx="1229">
                  <c:v>1230</c:v>
                </c:pt>
                <c:pt idx="1230">
                  <c:v>1231</c:v>
                </c:pt>
                <c:pt idx="1231">
                  <c:v>1232</c:v>
                </c:pt>
                <c:pt idx="1232">
                  <c:v>1233</c:v>
                </c:pt>
                <c:pt idx="1233">
                  <c:v>1234</c:v>
                </c:pt>
                <c:pt idx="1234">
                  <c:v>1235</c:v>
                </c:pt>
                <c:pt idx="1235">
                  <c:v>1236</c:v>
                </c:pt>
                <c:pt idx="1236">
                  <c:v>1237</c:v>
                </c:pt>
                <c:pt idx="1237">
                  <c:v>1238</c:v>
                </c:pt>
                <c:pt idx="1238">
                  <c:v>1239</c:v>
                </c:pt>
                <c:pt idx="1239">
                  <c:v>1240</c:v>
                </c:pt>
                <c:pt idx="1240">
                  <c:v>1241</c:v>
                </c:pt>
                <c:pt idx="1241">
                  <c:v>1242</c:v>
                </c:pt>
                <c:pt idx="1242">
                  <c:v>1243</c:v>
                </c:pt>
                <c:pt idx="1243">
                  <c:v>1244</c:v>
                </c:pt>
                <c:pt idx="1244">
                  <c:v>1245</c:v>
                </c:pt>
                <c:pt idx="1245">
                  <c:v>1246</c:v>
                </c:pt>
                <c:pt idx="1246">
                  <c:v>1247</c:v>
                </c:pt>
                <c:pt idx="1247">
                  <c:v>1248</c:v>
                </c:pt>
                <c:pt idx="1248">
                  <c:v>1249</c:v>
                </c:pt>
                <c:pt idx="1249">
                  <c:v>1250</c:v>
                </c:pt>
                <c:pt idx="1250">
                  <c:v>1251</c:v>
                </c:pt>
                <c:pt idx="1251">
                  <c:v>1252</c:v>
                </c:pt>
                <c:pt idx="1252">
                  <c:v>1253</c:v>
                </c:pt>
                <c:pt idx="1253">
                  <c:v>1254</c:v>
                </c:pt>
                <c:pt idx="1254">
                  <c:v>1255</c:v>
                </c:pt>
                <c:pt idx="1255">
                  <c:v>1256</c:v>
                </c:pt>
                <c:pt idx="1256">
                  <c:v>1257</c:v>
                </c:pt>
                <c:pt idx="1257">
                  <c:v>1258</c:v>
                </c:pt>
                <c:pt idx="1258">
                  <c:v>1259</c:v>
                </c:pt>
                <c:pt idx="1259">
                  <c:v>1260</c:v>
                </c:pt>
                <c:pt idx="1260">
                  <c:v>1261</c:v>
                </c:pt>
                <c:pt idx="1261">
                  <c:v>1262</c:v>
                </c:pt>
                <c:pt idx="1262">
                  <c:v>1263</c:v>
                </c:pt>
                <c:pt idx="1263">
                  <c:v>1264</c:v>
                </c:pt>
                <c:pt idx="1264">
                  <c:v>1265</c:v>
                </c:pt>
                <c:pt idx="1265">
                  <c:v>1266</c:v>
                </c:pt>
                <c:pt idx="1266">
                  <c:v>1267</c:v>
                </c:pt>
                <c:pt idx="1267">
                  <c:v>1268</c:v>
                </c:pt>
                <c:pt idx="1268">
                  <c:v>1269</c:v>
                </c:pt>
                <c:pt idx="1269">
                  <c:v>1270</c:v>
                </c:pt>
                <c:pt idx="1270">
                  <c:v>1271</c:v>
                </c:pt>
                <c:pt idx="1271">
                  <c:v>1272</c:v>
                </c:pt>
                <c:pt idx="1272">
                  <c:v>1273</c:v>
                </c:pt>
                <c:pt idx="1273">
                  <c:v>1274</c:v>
                </c:pt>
                <c:pt idx="1274">
                  <c:v>1275</c:v>
                </c:pt>
                <c:pt idx="1275">
                  <c:v>1276</c:v>
                </c:pt>
                <c:pt idx="1276">
                  <c:v>1277</c:v>
                </c:pt>
                <c:pt idx="1277">
                  <c:v>1278</c:v>
                </c:pt>
                <c:pt idx="1278">
                  <c:v>1279</c:v>
                </c:pt>
                <c:pt idx="1279">
                  <c:v>1280</c:v>
                </c:pt>
                <c:pt idx="1280">
                  <c:v>1281</c:v>
                </c:pt>
                <c:pt idx="1281">
                  <c:v>1282</c:v>
                </c:pt>
                <c:pt idx="1282">
                  <c:v>1283</c:v>
                </c:pt>
                <c:pt idx="1283">
                  <c:v>1284</c:v>
                </c:pt>
                <c:pt idx="1284">
                  <c:v>1285</c:v>
                </c:pt>
                <c:pt idx="1285">
                  <c:v>1286</c:v>
                </c:pt>
                <c:pt idx="1286">
                  <c:v>1287</c:v>
                </c:pt>
                <c:pt idx="1287">
                  <c:v>1288</c:v>
                </c:pt>
                <c:pt idx="1288">
                  <c:v>1289</c:v>
                </c:pt>
                <c:pt idx="1289">
                  <c:v>1290</c:v>
                </c:pt>
                <c:pt idx="1290">
                  <c:v>1291</c:v>
                </c:pt>
                <c:pt idx="1291">
                  <c:v>1292</c:v>
                </c:pt>
                <c:pt idx="1292">
                  <c:v>1293</c:v>
                </c:pt>
                <c:pt idx="1293">
                  <c:v>1294</c:v>
                </c:pt>
                <c:pt idx="1294">
                  <c:v>1295</c:v>
                </c:pt>
                <c:pt idx="1295">
                  <c:v>1296</c:v>
                </c:pt>
                <c:pt idx="1296">
                  <c:v>1297</c:v>
                </c:pt>
                <c:pt idx="1297">
                  <c:v>1298</c:v>
                </c:pt>
                <c:pt idx="1298">
                  <c:v>1299</c:v>
                </c:pt>
                <c:pt idx="1299">
                  <c:v>1300</c:v>
                </c:pt>
                <c:pt idx="1300">
                  <c:v>1301</c:v>
                </c:pt>
                <c:pt idx="1301">
                  <c:v>1302</c:v>
                </c:pt>
                <c:pt idx="1302">
                  <c:v>1303</c:v>
                </c:pt>
                <c:pt idx="1303">
                  <c:v>1304</c:v>
                </c:pt>
                <c:pt idx="1304">
                  <c:v>1305</c:v>
                </c:pt>
                <c:pt idx="1305">
                  <c:v>1306</c:v>
                </c:pt>
                <c:pt idx="1306">
                  <c:v>1307</c:v>
                </c:pt>
                <c:pt idx="1307">
                  <c:v>1308</c:v>
                </c:pt>
                <c:pt idx="1308">
                  <c:v>1309</c:v>
                </c:pt>
                <c:pt idx="1309">
                  <c:v>1310</c:v>
                </c:pt>
                <c:pt idx="1310">
                  <c:v>1311</c:v>
                </c:pt>
                <c:pt idx="1311">
                  <c:v>1312</c:v>
                </c:pt>
                <c:pt idx="1312">
                  <c:v>1313</c:v>
                </c:pt>
                <c:pt idx="1313">
                  <c:v>1314</c:v>
                </c:pt>
                <c:pt idx="1314">
                  <c:v>1315</c:v>
                </c:pt>
                <c:pt idx="1315">
                  <c:v>1316</c:v>
                </c:pt>
                <c:pt idx="1316">
                  <c:v>1317</c:v>
                </c:pt>
                <c:pt idx="1317">
                  <c:v>1318</c:v>
                </c:pt>
                <c:pt idx="1318">
                  <c:v>1319</c:v>
                </c:pt>
                <c:pt idx="1319">
                  <c:v>1320</c:v>
                </c:pt>
                <c:pt idx="1320">
                  <c:v>1321</c:v>
                </c:pt>
                <c:pt idx="1321">
                  <c:v>1322</c:v>
                </c:pt>
                <c:pt idx="1322">
                  <c:v>1323</c:v>
                </c:pt>
                <c:pt idx="1323">
                  <c:v>1324</c:v>
                </c:pt>
                <c:pt idx="1324">
                  <c:v>1325</c:v>
                </c:pt>
                <c:pt idx="1325">
                  <c:v>1326</c:v>
                </c:pt>
                <c:pt idx="1326">
                  <c:v>1327</c:v>
                </c:pt>
                <c:pt idx="1327">
                  <c:v>1328</c:v>
                </c:pt>
                <c:pt idx="1328">
                  <c:v>1329</c:v>
                </c:pt>
                <c:pt idx="1329">
                  <c:v>1330</c:v>
                </c:pt>
                <c:pt idx="1330">
                  <c:v>1331</c:v>
                </c:pt>
                <c:pt idx="1331">
                  <c:v>1332</c:v>
                </c:pt>
                <c:pt idx="1332">
                  <c:v>1333</c:v>
                </c:pt>
                <c:pt idx="1333">
                  <c:v>1334</c:v>
                </c:pt>
                <c:pt idx="1334">
                  <c:v>1335</c:v>
                </c:pt>
                <c:pt idx="1335">
                  <c:v>1336</c:v>
                </c:pt>
                <c:pt idx="1336">
                  <c:v>1337</c:v>
                </c:pt>
                <c:pt idx="1337">
                  <c:v>1338</c:v>
                </c:pt>
                <c:pt idx="1338">
                  <c:v>1339</c:v>
                </c:pt>
                <c:pt idx="1339">
                  <c:v>1340</c:v>
                </c:pt>
                <c:pt idx="1340">
                  <c:v>1341</c:v>
                </c:pt>
                <c:pt idx="1341">
                  <c:v>1342</c:v>
                </c:pt>
                <c:pt idx="1342">
                  <c:v>1343</c:v>
                </c:pt>
                <c:pt idx="1343">
                  <c:v>1344</c:v>
                </c:pt>
                <c:pt idx="1344">
                  <c:v>1345</c:v>
                </c:pt>
                <c:pt idx="1345">
                  <c:v>1346</c:v>
                </c:pt>
                <c:pt idx="1346">
                  <c:v>1347</c:v>
                </c:pt>
                <c:pt idx="1347">
                  <c:v>1348</c:v>
                </c:pt>
                <c:pt idx="1348">
                  <c:v>1349</c:v>
                </c:pt>
                <c:pt idx="1349">
                  <c:v>1350</c:v>
                </c:pt>
                <c:pt idx="1350">
                  <c:v>1351</c:v>
                </c:pt>
                <c:pt idx="1351">
                  <c:v>1352</c:v>
                </c:pt>
                <c:pt idx="1352">
                  <c:v>1353</c:v>
                </c:pt>
                <c:pt idx="1353">
                  <c:v>1354</c:v>
                </c:pt>
                <c:pt idx="1354">
                  <c:v>1355</c:v>
                </c:pt>
                <c:pt idx="1355">
                  <c:v>1356</c:v>
                </c:pt>
                <c:pt idx="1356">
                  <c:v>1357</c:v>
                </c:pt>
                <c:pt idx="1357">
                  <c:v>1358</c:v>
                </c:pt>
                <c:pt idx="1358">
                  <c:v>1359</c:v>
                </c:pt>
                <c:pt idx="1359">
                  <c:v>1360</c:v>
                </c:pt>
                <c:pt idx="1360">
                  <c:v>1361</c:v>
                </c:pt>
                <c:pt idx="1361">
                  <c:v>1362</c:v>
                </c:pt>
                <c:pt idx="1362">
                  <c:v>1363</c:v>
                </c:pt>
                <c:pt idx="1363">
                  <c:v>1364</c:v>
                </c:pt>
                <c:pt idx="1364">
                  <c:v>1365</c:v>
                </c:pt>
                <c:pt idx="1365">
                  <c:v>1366</c:v>
                </c:pt>
                <c:pt idx="1366">
                  <c:v>1367</c:v>
                </c:pt>
                <c:pt idx="1367">
                  <c:v>1368</c:v>
                </c:pt>
                <c:pt idx="1368">
                  <c:v>1369</c:v>
                </c:pt>
                <c:pt idx="1369">
                  <c:v>1370</c:v>
                </c:pt>
                <c:pt idx="1370">
                  <c:v>1371</c:v>
                </c:pt>
                <c:pt idx="1371">
                  <c:v>1372</c:v>
                </c:pt>
                <c:pt idx="1372">
                  <c:v>1373</c:v>
                </c:pt>
                <c:pt idx="1373">
                  <c:v>1374</c:v>
                </c:pt>
                <c:pt idx="1374">
                  <c:v>1375</c:v>
                </c:pt>
                <c:pt idx="1375">
                  <c:v>1376</c:v>
                </c:pt>
                <c:pt idx="1376">
                  <c:v>1377</c:v>
                </c:pt>
                <c:pt idx="1377">
                  <c:v>1378</c:v>
                </c:pt>
                <c:pt idx="1378">
                  <c:v>1379</c:v>
                </c:pt>
                <c:pt idx="1379">
                  <c:v>1380</c:v>
                </c:pt>
                <c:pt idx="1380">
                  <c:v>1381</c:v>
                </c:pt>
                <c:pt idx="1381">
                  <c:v>1382</c:v>
                </c:pt>
                <c:pt idx="1382">
                  <c:v>1383</c:v>
                </c:pt>
                <c:pt idx="1383">
                  <c:v>1384</c:v>
                </c:pt>
                <c:pt idx="1384">
                  <c:v>1385</c:v>
                </c:pt>
                <c:pt idx="1385">
                  <c:v>1386</c:v>
                </c:pt>
                <c:pt idx="1386">
                  <c:v>1387</c:v>
                </c:pt>
                <c:pt idx="1387">
                  <c:v>1388</c:v>
                </c:pt>
                <c:pt idx="1388">
                  <c:v>1389</c:v>
                </c:pt>
                <c:pt idx="1389">
                  <c:v>1390</c:v>
                </c:pt>
                <c:pt idx="1390">
                  <c:v>1391</c:v>
                </c:pt>
                <c:pt idx="1391">
                  <c:v>1392</c:v>
                </c:pt>
                <c:pt idx="1392">
                  <c:v>1393</c:v>
                </c:pt>
                <c:pt idx="1393">
                  <c:v>1394</c:v>
                </c:pt>
                <c:pt idx="1394">
                  <c:v>1395</c:v>
                </c:pt>
                <c:pt idx="1395">
                  <c:v>1396</c:v>
                </c:pt>
                <c:pt idx="1396">
                  <c:v>1397</c:v>
                </c:pt>
                <c:pt idx="1397">
                  <c:v>1398</c:v>
                </c:pt>
                <c:pt idx="1398">
                  <c:v>1399</c:v>
                </c:pt>
                <c:pt idx="1399">
                  <c:v>1400</c:v>
                </c:pt>
                <c:pt idx="1400">
                  <c:v>1401</c:v>
                </c:pt>
                <c:pt idx="1401">
                  <c:v>1402</c:v>
                </c:pt>
                <c:pt idx="1402">
                  <c:v>1403</c:v>
                </c:pt>
                <c:pt idx="1403">
                  <c:v>1404</c:v>
                </c:pt>
                <c:pt idx="1404">
                  <c:v>1405</c:v>
                </c:pt>
                <c:pt idx="1405">
                  <c:v>1406</c:v>
                </c:pt>
                <c:pt idx="1406">
                  <c:v>1407</c:v>
                </c:pt>
                <c:pt idx="1407">
                  <c:v>1408</c:v>
                </c:pt>
                <c:pt idx="1408">
                  <c:v>1409</c:v>
                </c:pt>
                <c:pt idx="1409">
                  <c:v>1410</c:v>
                </c:pt>
                <c:pt idx="1410">
                  <c:v>1411</c:v>
                </c:pt>
                <c:pt idx="1411">
                  <c:v>1412</c:v>
                </c:pt>
                <c:pt idx="1412">
                  <c:v>1413</c:v>
                </c:pt>
                <c:pt idx="1413">
                  <c:v>1414</c:v>
                </c:pt>
                <c:pt idx="1414">
                  <c:v>1415</c:v>
                </c:pt>
                <c:pt idx="1415">
                  <c:v>1416</c:v>
                </c:pt>
                <c:pt idx="1416">
                  <c:v>1417</c:v>
                </c:pt>
                <c:pt idx="1417">
                  <c:v>1418</c:v>
                </c:pt>
                <c:pt idx="1418">
                  <c:v>1419</c:v>
                </c:pt>
                <c:pt idx="1419">
                  <c:v>1420</c:v>
                </c:pt>
                <c:pt idx="1420">
                  <c:v>1421</c:v>
                </c:pt>
                <c:pt idx="1421">
                  <c:v>1422</c:v>
                </c:pt>
                <c:pt idx="1422">
                  <c:v>1423</c:v>
                </c:pt>
                <c:pt idx="1423">
                  <c:v>1424</c:v>
                </c:pt>
                <c:pt idx="1424">
                  <c:v>1425</c:v>
                </c:pt>
                <c:pt idx="1425">
                  <c:v>1426</c:v>
                </c:pt>
                <c:pt idx="1426">
                  <c:v>1427</c:v>
                </c:pt>
                <c:pt idx="1427">
                  <c:v>1428</c:v>
                </c:pt>
                <c:pt idx="1428">
                  <c:v>1429</c:v>
                </c:pt>
                <c:pt idx="1429">
                  <c:v>1430</c:v>
                </c:pt>
                <c:pt idx="1430">
                  <c:v>1431</c:v>
                </c:pt>
                <c:pt idx="1431">
                  <c:v>1432</c:v>
                </c:pt>
                <c:pt idx="1432">
                  <c:v>1433</c:v>
                </c:pt>
                <c:pt idx="1433">
                  <c:v>1434</c:v>
                </c:pt>
                <c:pt idx="1434">
                  <c:v>1435</c:v>
                </c:pt>
                <c:pt idx="1435">
                  <c:v>1436</c:v>
                </c:pt>
                <c:pt idx="1436">
                  <c:v>1437</c:v>
                </c:pt>
                <c:pt idx="1437">
                  <c:v>1438</c:v>
                </c:pt>
                <c:pt idx="1438">
                  <c:v>1439</c:v>
                </c:pt>
                <c:pt idx="1439">
                  <c:v>1440</c:v>
                </c:pt>
                <c:pt idx="1440">
                  <c:v>1441</c:v>
                </c:pt>
                <c:pt idx="1441">
                  <c:v>1442</c:v>
                </c:pt>
                <c:pt idx="1442">
                  <c:v>1443</c:v>
                </c:pt>
                <c:pt idx="1443">
                  <c:v>1444</c:v>
                </c:pt>
                <c:pt idx="1444">
                  <c:v>1445</c:v>
                </c:pt>
                <c:pt idx="1445">
                  <c:v>1446</c:v>
                </c:pt>
                <c:pt idx="1446">
                  <c:v>1447</c:v>
                </c:pt>
                <c:pt idx="1447">
                  <c:v>1448</c:v>
                </c:pt>
                <c:pt idx="1448">
                  <c:v>1449</c:v>
                </c:pt>
                <c:pt idx="1449">
                  <c:v>1450</c:v>
                </c:pt>
                <c:pt idx="1450">
                  <c:v>1451</c:v>
                </c:pt>
                <c:pt idx="1451">
                  <c:v>1452</c:v>
                </c:pt>
                <c:pt idx="1452">
                  <c:v>1453</c:v>
                </c:pt>
                <c:pt idx="1453">
                  <c:v>1454</c:v>
                </c:pt>
                <c:pt idx="1454">
                  <c:v>1455</c:v>
                </c:pt>
                <c:pt idx="1455">
                  <c:v>1456</c:v>
                </c:pt>
                <c:pt idx="1456">
                  <c:v>1457</c:v>
                </c:pt>
                <c:pt idx="1457">
                  <c:v>1458</c:v>
                </c:pt>
                <c:pt idx="1458">
                  <c:v>1459</c:v>
                </c:pt>
                <c:pt idx="1459">
                  <c:v>1460</c:v>
                </c:pt>
                <c:pt idx="1460">
                  <c:v>1461</c:v>
                </c:pt>
                <c:pt idx="1461">
                  <c:v>1462</c:v>
                </c:pt>
                <c:pt idx="1462">
                  <c:v>1463</c:v>
                </c:pt>
                <c:pt idx="1463">
                  <c:v>1464</c:v>
                </c:pt>
                <c:pt idx="1464">
                  <c:v>1465</c:v>
                </c:pt>
                <c:pt idx="1465">
                  <c:v>1466</c:v>
                </c:pt>
                <c:pt idx="1466">
                  <c:v>1467</c:v>
                </c:pt>
                <c:pt idx="1467">
                  <c:v>1468</c:v>
                </c:pt>
                <c:pt idx="1468">
                  <c:v>1469</c:v>
                </c:pt>
                <c:pt idx="1469">
                  <c:v>1470</c:v>
                </c:pt>
                <c:pt idx="1470">
                  <c:v>1471</c:v>
                </c:pt>
                <c:pt idx="1471">
                  <c:v>1472</c:v>
                </c:pt>
                <c:pt idx="1472">
                  <c:v>1473</c:v>
                </c:pt>
                <c:pt idx="1473">
                  <c:v>1474</c:v>
                </c:pt>
                <c:pt idx="1474">
                  <c:v>1475</c:v>
                </c:pt>
                <c:pt idx="1475">
                  <c:v>1476</c:v>
                </c:pt>
                <c:pt idx="1476">
                  <c:v>1477</c:v>
                </c:pt>
                <c:pt idx="1477">
                  <c:v>1478</c:v>
                </c:pt>
                <c:pt idx="1478">
                  <c:v>1479</c:v>
                </c:pt>
                <c:pt idx="1479">
                  <c:v>1480</c:v>
                </c:pt>
                <c:pt idx="1480">
                  <c:v>1481</c:v>
                </c:pt>
                <c:pt idx="1481">
                  <c:v>1482</c:v>
                </c:pt>
                <c:pt idx="1482">
                  <c:v>1483</c:v>
                </c:pt>
                <c:pt idx="1483">
                  <c:v>1484</c:v>
                </c:pt>
                <c:pt idx="1484">
                  <c:v>1485</c:v>
                </c:pt>
                <c:pt idx="1485">
                  <c:v>1486</c:v>
                </c:pt>
                <c:pt idx="1486">
                  <c:v>1487</c:v>
                </c:pt>
                <c:pt idx="1487">
                  <c:v>1488</c:v>
                </c:pt>
                <c:pt idx="1488">
                  <c:v>1489</c:v>
                </c:pt>
                <c:pt idx="1489">
                  <c:v>1490</c:v>
                </c:pt>
                <c:pt idx="1490">
                  <c:v>1491</c:v>
                </c:pt>
                <c:pt idx="1491">
                  <c:v>1492</c:v>
                </c:pt>
                <c:pt idx="1492">
                  <c:v>1493</c:v>
                </c:pt>
                <c:pt idx="1493">
                  <c:v>1494</c:v>
                </c:pt>
                <c:pt idx="1494">
                  <c:v>1495</c:v>
                </c:pt>
                <c:pt idx="1495">
                  <c:v>1496</c:v>
                </c:pt>
                <c:pt idx="1496">
                  <c:v>1497</c:v>
                </c:pt>
                <c:pt idx="1497">
                  <c:v>1498</c:v>
                </c:pt>
                <c:pt idx="1498">
                  <c:v>1499</c:v>
                </c:pt>
                <c:pt idx="1499">
                  <c:v>1500</c:v>
                </c:pt>
                <c:pt idx="1500">
                  <c:v>1501</c:v>
                </c:pt>
                <c:pt idx="1501">
                  <c:v>1502</c:v>
                </c:pt>
                <c:pt idx="1502">
                  <c:v>1503</c:v>
                </c:pt>
                <c:pt idx="1503">
                  <c:v>1504</c:v>
                </c:pt>
                <c:pt idx="1504">
                  <c:v>1505</c:v>
                </c:pt>
                <c:pt idx="1505">
                  <c:v>1506</c:v>
                </c:pt>
                <c:pt idx="1506">
                  <c:v>1507</c:v>
                </c:pt>
                <c:pt idx="1507">
                  <c:v>1508</c:v>
                </c:pt>
                <c:pt idx="1508">
                  <c:v>1509</c:v>
                </c:pt>
                <c:pt idx="1509">
                  <c:v>1510</c:v>
                </c:pt>
                <c:pt idx="1510">
                  <c:v>1511</c:v>
                </c:pt>
                <c:pt idx="1511">
                  <c:v>1512</c:v>
                </c:pt>
                <c:pt idx="1512">
                  <c:v>1513</c:v>
                </c:pt>
                <c:pt idx="1513">
                  <c:v>1514</c:v>
                </c:pt>
                <c:pt idx="1514">
                  <c:v>1515</c:v>
                </c:pt>
                <c:pt idx="1515">
                  <c:v>1516</c:v>
                </c:pt>
                <c:pt idx="1516">
                  <c:v>1517</c:v>
                </c:pt>
                <c:pt idx="1517">
                  <c:v>1518</c:v>
                </c:pt>
                <c:pt idx="1518">
                  <c:v>1519</c:v>
                </c:pt>
                <c:pt idx="1519">
                  <c:v>1520</c:v>
                </c:pt>
                <c:pt idx="1520">
                  <c:v>1521</c:v>
                </c:pt>
                <c:pt idx="1521">
                  <c:v>1522</c:v>
                </c:pt>
                <c:pt idx="1522">
                  <c:v>1523</c:v>
                </c:pt>
                <c:pt idx="1523">
                  <c:v>1524</c:v>
                </c:pt>
                <c:pt idx="1524">
                  <c:v>1525</c:v>
                </c:pt>
                <c:pt idx="1525">
                  <c:v>1526</c:v>
                </c:pt>
                <c:pt idx="1526">
                  <c:v>1527</c:v>
                </c:pt>
                <c:pt idx="1527">
                  <c:v>1528</c:v>
                </c:pt>
                <c:pt idx="1528">
                  <c:v>1529</c:v>
                </c:pt>
                <c:pt idx="1529">
                  <c:v>1530</c:v>
                </c:pt>
                <c:pt idx="1530">
                  <c:v>1531</c:v>
                </c:pt>
                <c:pt idx="1531">
                  <c:v>1532</c:v>
                </c:pt>
                <c:pt idx="1532">
                  <c:v>1533</c:v>
                </c:pt>
                <c:pt idx="1533">
                  <c:v>1534</c:v>
                </c:pt>
                <c:pt idx="1534">
                  <c:v>1535</c:v>
                </c:pt>
                <c:pt idx="1535">
                  <c:v>1536</c:v>
                </c:pt>
                <c:pt idx="1536">
                  <c:v>1537</c:v>
                </c:pt>
                <c:pt idx="1537">
                  <c:v>1538</c:v>
                </c:pt>
                <c:pt idx="1538">
                  <c:v>1539</c:v>
                </c:pt>
                <c:pt idx="1539">
                  <c:v>1540</c:v>
                </c:pt>
                <c:pt idx="1540">
                  <c:v>1541</c:v>
                </c:pt>
                <c:pt idx="1541">
                  <c:v>1542</c:v>
                </c:pt>
                <c:pt idx="1542">
                  <c:v>1543</c:v>
                </c:pt>
                <c:pt idx="1543">
                  <c:v>1544</c:v>
                </c:pt>
                <c:pt idx="1544">
                  <c:v>1545</c:v>
                </c:pt>
                <c:pt idx="1545">
                  <c:v>1546</c:v>
                </c:pt>
                <c:pt idx="1546">
                  <c:v>1547</c:v>
                </c:pt>
                <c:pt idx="1547">
                  <c:v>1548</c:v>
                </c:pt>
                <c:pt idx="1548">
                  <c:v>1549</c:v>
                </c:pt>
                <c:pt idx="1549">
                  <c:v>1550</c:v>
                </c:pt>
                <c:pt idx="1550">
                  <c:v>1551</c:v>
                </c:pt>
                <c:pt idx="1551">
                  <c:v>1552</c:v>
                </c:pt>
                <c:pt idx="1552">
                  <c:v>1553</c:v>
                </c:pt>
                <c:pt idx="1553">
                  <c:v>1554</c:v>
                </c:pt>
                <c:pt idx="1554">
                  <c:v>1555</c:v>
                </c:pt>
                <c:pt idx="1555">
                  <c:v>1556</c:v>
                </c:pt>
                <c:pt idx="1556">
                  <c:v>1557</c:v>
                </c:pt>
                <c:pt idx="1557">
                  <c:v>1558</c:v>
                </c:pt>
                <c:pt idx="1558">
                  <c:v>1559</c:v>
                </c:pt>
                <c:pt idx="1559">
                  <c:v>1560</c:v>
                </c:pt>
                <c:pt idx="1560">
                  <c:v>1561</c:v>
                </c:pt>
                <c:pt idx="1561">
                  <c:v>1562</c:v>
                </c:pt>
                <c:pt idx="1562">
                  <c:v>1563</c:v>
                </c:pt>
                <c:pt idx="1563">
                  <c:v>1564</c:v>
                </c:pt>
                <c:pt idx="1564">
                  <c:v>1565</c:v>
                </c:pt>
                <c:pt idx="1565">
                  <c:v>1566</c:v>
                </c:pt>
                <c:pt idx="1566">
                  <c:v>1567</c:v>
                </c:pt>
                <c:pt idx="1567">
                  <c:v>1568</c:v>
                </c:pt>
                <c:pt idx="1568">
                  <c:v>1569</c:v>
                </c:pt>
                <c:pt idx="1569">
                  <c:v>1570</c:v>
                </c:pt>
                <c:pt idx="1570">
                  <c:v>1571</c:v>
                </c:pt>
                <c:pt idx="1571">
                  <c:v>1572</c:v>
                </c:pt>
                <c:pt idx="1572">
                  <c:v>1573</c:v>
                </c:pt>
                <c:pt idx="1573">
                  <c:v>1574</c:v>
                </c:pt>
                <c:pt idx="1574">
                  <c:v>1575</c:v>
                </c:pt>
                <c:pt idx="1575">
                  <c:v>1576</c:v>
                </c:pt>
                <c:pt idx="1576">
                  <c:v>1577</c:v>
                </c:pt>
                <c:pt idx="1577">
                  <c:v>1578</c:v>
                </c:pt>
                <c:pt idx="1578">
                  <c:v>1579</c:v>
                </c:pt>
                <c:pt idx="1579">
                  <c:v>1580</c:v>
                </c:pt>
                <c:pt idx="1580">
                  <c:v>1581</c:v>
                </c:pt>
                <c:pt idx="1581">
                  <c:v>1582</c:v>
                </c:pt>
                <c:pt idx="1582">
                  <c:v>1583</c:v>
                </c:pt>
                <c:pt idx="1583">
                  <c:v>1584</c:v>
                </c:pt>
                <c:pt idx="1584">
                  <c:v>1585</c:v>
                </c:pt>
                <c:pt idx="1585">
                  <c:v>1586</c:v>
                </c:pt>
                <c:pt idx="1586">
                  <c:v>1587</c:v>
                </c:pt>
                <c:pt idx="1587">
                  <c:v>1588</c:v>
                </c:pt>
                <c:pt idx="1588">
                  <c:v>1589</c:v>
                </c:pt>
                <c:pt idx="1589">
                  <c:v>1590</c:v>
                </c:pt>
                <c:pt idx="1590">
                  <c:v>1591</c:v>
                </c:pt>
                <c:pt idx="1591">
                  <c:v>1592</c:v>
                </c:pt>
                <c:pt idx="1592">
                  <c:v>1593</c:v>
                </c:pt>
                <c:pt idx="1593">
                  <c:v>1594</c:v>
                </c:pt>
                <c:pt idx="1594">
                  <c:v>1595</c:v>
                </c:pt>
                <c:pt idx="1595">
                  <c:v>1596</c:v>
                </c:pt>
                <c:pt idx="1596">
                  <c:v>1597</c:v>
                </c:pt>
                <c:pt idx="1597">
                  <c:v>1598</c:v>
                </c:pt>
                <c:pt idx="1598">
                  <c:v>1599</c:v>
                </c:pt>
                <c:pt idx="1599">
                  <c:v>1600</c:v>
                </c:pt>
                <c:pt idx="1600">
                  <c:v>1601</c:v>
                </c:pt>
                <c:pt idx="1601">
                  <c:v>1602</c:v>
                </c:pt>
                <c:pt idx="1602">
                  <c:v>1603</c:v>
                </c:pt>
                <c:pt idx="1603">
                  <c:v>1604</c:v>
                </c:pt>
                <c:pt idx="1604">
                  <c:v>1605</c:v>
                </c:pt>
                <c:pt idx="1605">
                  <c:v>1606</c:v>
                </c:pt>
                <c:pt idx="1606">
                  <c:v>1607</c:v>
                </c:pt>
                <c:pt idx="1607">
                  <c:v>1608</c:v>
                </c:pt>
                <c:pt idx="1608">
                  <c:v>1609</c:v>
                </c:pt>
                <c:pt idx="1609">
                  <c:v>1610</c:v>
                </c:pt>
                <c:pt idx="1610">
                  <c:v>1611</c:v>
                </c:pt>
                <c:pt idx="1611">
                  <c:v>1612</c:v>
                </c:pt>
                <c:pt idx="1612">
                  <c:v>1613</c:v>
                </c:pt>
                <c:pt idx="1613">
                  <c:v>1614</c:v>
                </c:pt>
                <c:pt idx="1614">
                  <c:v>1615</c:v>
                </c:pt>
                <c:pt idx="1615">
                  <c:v>1616</c:v>
                </c:pt>
                <c:pt idx="1616">
                  <c:v>1617</c:v>
                </c:pt>
                <c:pt idx="1617">
                  <c:v>1618</c:v>
                </c:pt>
                <c:pt idx="1618">
                  <c:v>1619</c:v>
                </c:pt>
                <c:pt idx="1619">
                  <c:v>1620</c:v>
                </c:pt>
                <c:pt idx="1620">
                  <c:v>1621</c:v>
                </c:pt>
                <c:pt idx="1621">
                  <c:v>1622</c:v>
                </c:pt>
                <c:pt idx="1622">
                  <c:v>1623</c:v>
                </c:pt>
                <c:pt idx="1623">
                  <c:v>1624</c:v>
                </c:pt>
                <c:pt idx="1624">
                  <c:v>1625</c:v>
                </c:pt>
                <c:pt idx="1625">
                  <c:v>1626</c:v>
                </c:pt>
                <c:pt idx="1626">
                  <c:v>1627</c:v>
                </c:pt>
                <c:pt idx="1627">
                  <c:v>1628</c:v>
                </c:pt>
                <c:pt idx="1628">
                  <c:v>1629</c:v>
                </c:pt>
                <c:pt idx="1629">
                  <c:v>1630</c:v>
                </c:pt>
                <c:pt idx="1630">
                  <c:v>1631</c:v>
                </c:pt>
                <c:pt idx="1631">
                  <c:v>1632</c:v>
                </c:pt>
                <c:pt idx="1632">
                  <c:v>1633</c:v>
                </c:pt>
                <c:pt idx="1633">
                  <c:v>1634</c:v>
                </c:pt>
                <c:pt idx="1634">
                  <c:v>1635</c:v>
                </c:pt>
                <c:pt idx="1635">
                  <c:v>1636</c:v>
                </c:pt>
                <c:pt idx="1636">
                  <c:v>1637</c:v>
                </c:pt>
                <c:pt idx="1637">
                  <c:v>1638</c:v>
                </c:pt>
                <c:pt idx="1638">
                  <c:v>1639</c:v>
                </c:pt>
                <c:pt idx="1639">
                  <c:v>1640</c:v>
                </c:pt>
                <c:pt idx="1640">
                  <c:v>1641</c:v>
                </c:pt>
                <c:pt idx="1641">
                  <c:v>1642</c:v>
                </c:pt>
                <c:pt idx="1642">
                  <c:v>1643</c:v>
                </c:pt>
                <c:pt idx="1643">
                  <c:v>1644</c:v>
                </c:pt>
                <c:pt idx="1644">
                  <c:v>1645</c:v>
                </c:pt>
                <c:pt idx="1645">
                  <c:v>1646</c:v>
                </c:pt>
                <c:pt idx="1646">
                  <c:v>1647</c:v>
                </c:pt>
                <c:pt idx="1647">
                  <c:v>1648</c:v>
                </c:pt>
                <c:pt idx="1648">
                  <c:v>1649</c:v>
                </c:pt>
                <c:pt idx="1649">
                  <c:v>1650</c:v>
                </c:pt>
                <c:pt idx="1650">
                  <c:v>1651</c:v>
                </c:pt>
                <c:pt idx="1651">
                  <c:v>1652</c:v>
                </c:pt>
                <c:pt idx="1652">
                  <c:v>1653</c:v>
                </c:pt>
                <c:pt idx="1653">
                  <c:v>1654</c:v>
                </c:pt>
                <c:pt idx="1654">
                  <c:v>1655</c:v>
                </c:pt>
                <c:pt idx="1655">
                  <c:v>1656</c:v>
                </c:pt>
                <c:pt idx="1656">
                  <c:v>1657</c:v>
                </c:pt>
                <c:pt idx="1657">
                  <c:v>1658</c:v>
                </c:pt>
                <c:pt idx="1658">
                  <c:v>1659</c:v>
                </c:pt>
                <c:pt idx="1659">
                  <c:v>1660</c:v>
                </c:pt>
                <c:pt idx="1660">
                  <c:v>1661</c:v>
                </c:pt>
                <c:pt idx="1661">
                  <c:v>1662</c:v>
                </c:pt>
                <c:pt idx="1662">
                  <c:v>1663</c:v>
                </c:pt>
                <c:pt idx="1663">
                  <c:v>1664</c:v>
                </c:pt>
                <c:pt idx="1664">
                  <c:v>1665</c:v>
                </c:pt>
                <c:pt idx="1665">
                  <c:v>1666</c:v>
                </c:pt>
                <c:pt idx="1666">
                  <c:v>1667</c:v>
                </c:pt>
                <c:pt idx="1667">
                  <c:v>1668</c:v>
                </c:pt>
                <c:pt idx="1668">
                  <c:v>1669</c:v>
                </c:pt>
                <c:pt idx="1669">
                  <c:v>1670</c:v>
                </c:pt>
                <c:pt idx="1670">
                  <c:v>1671</c:v>
                </c:pt>
                <c:pt idx="1671">
                  <c:v>1672</c:v>
                </c:pt>
                <c:pt idx="1672">
                  <c:v>1673</c:v>
                </c:pt>
                <c:pt idx="1673">
                  <c:v>1674</c:v>
                </c:pt>
                <c:pt idx="1674">
                  <c:v>1675</c:v>
                </c:pt>
                <c:pt idx="1675">
                  <c:v>1676</c:v>
                </c:pt>
                <c:pt idx="1676">
                  <c:v>1677</c:v>
                </c:pt>
                <c:pt idx="1677">
                  <c:v>1678</c:v>
                </c:pt>
                <c:pt idx="1678">
                  <c:v>1679</c:v>
                </c:pt>
                <c:pt idx="1679">
                  <c:v>1680</c:v>
                </c:pt>
                <c:pt idx="1680">
                  <c:v>1681</c:v>
                </c:pt>
                <c:pt idx="1681">
                  <c:v>1682</c:v>
                </c:pt>
                <c:pt idx="1682">
                  <c:v>1683</c:v>
                </c:pt>
                <c:pt idx="1683">
                  <c:v>1684</c:v>
                </c:pt>
                <c:pt idx="1684">
                  <c:v>1685</c:v>
                </c:pt>
                <c:pt idx="1685">
                  <c:v>1686</c:v>
                </c:pt>
                <c:pt idx="1686">
                  <c:v>1687</c:v>
                </c:pt>
                <c:pt idx="1687">
                  <c:v>1688</c:v>
                </c:pt>
                <c:pt idx="1688">
                  <c:v>1689</c:v>
                </c:pt>
                <c:pt idx="1689">
                  <c:v>1690</c:v>
                </c:pt>
                <c:pt idx="1690">
                  <c:v>1691</c:v>
                </c:pt>
                <c:pt idx="1691">
                  <c:v>1692</c:v>
                </c:pt>
                <c:pt idx="1692">
                  <c:v>1693</c:v>
                </c:pt>
                <c:pt idx="1693">
                  <c:v>1694</c:v>
                </c:pt>
                <c:pt idx="1694">
                  <c:v>1695</c:v>
                </c:pt>
                <c:pt idx="1695">
                  <c:v>1696</c:v>
                </c:pt>
                <c:pt idx="1696">
                  <c:v>1697</c:v>
                </c:pt>
                <c:pt idx="1697">
                  <c:v>1698</c:v>
                </c:pt>
                <c:pt idx="1698">
                  <c:v>1699</c:v>
                </c:pt>
                <c:pt idx="1699">
                  <c:v>1700</c:v>
                </c:pt>
                <c:pt idx="1700">
                  <c:v>1701</c:v>
                </c:pt>
                <c:pt idx="1701">
                  <c:v>1702</c:v>
                </c:pt>
                <c:pt idx="1702">
                  <c:v>1703</c:v>
                </c:pt>
                <c:pt idx="1703">
                  <c:v>1704</c:v>
                </c:pt>
                <c:pt idx="1704">
                  <c:v>1705</c:v>
                </c:pt>
                <c:pt idx="1705">
                  <c:v>1706</c:v>
                </c:pt>
                <c:pt idx="1706">
                  <c:v>1707</c:v>
                </c:pt>
                <c:pt idx="1707">
                  <c:v>1708</c:v>
                </c:pt>
                <c:pt idx="1708">
                  <c:v>1709</c:v>
                </c:pt>
                <c:pt idx="1709">
                  <c:v>1710</c:v>
                </c:pt>
                <c:pt idx="1710">
                  <c:v>1711</c:v>
                </c:pt>
                <c:pt idx="1711">
                  <c:v>1712</c:v>
                </c:pt>
                <c:pt idx="1712">
                  <c:v>1713</c:v>
                </c:pt>
                <c:pt idx="1713">
                  <c:v>1714</c:v>
                </c:pt>
                <c:pt idx="1714">
                  <c:v>1715</c:v>
                </c:pt>
                <c:pt idx="1715">
                  <c:v>1716</c:v>
                </c:pt>
                <c:pt idx="1716">
                  <c:v>1717</c:v>
                </c:pt>
                <c:pt idx="1717">
                  <c:v>1718</c:v>
                </c:pt>
                <c:pt idx="1718">
                  <c:v>1719</c:v>
                </c:pt>
                <c:pt idx="1719">
                  <c:v>1720</c:v>
                </c:pt>
                <c:pt idx="1720">
                  <c:v>1721</c:v>
                </c:pt>
                <c:pt idx="1721">
                  <c:v>1722</c:v>
                </c:pt>
                <c:pt idx="1722">
                  <c:v>1723</c:v>
                </c:pt>
                <c:pt idx="1723">
                  <c:v>1724</c:v>
                </c:pt>
                <c:pt idx="1724">
                  <c:v>1725</c:v>
                </c:pt>
                <c:pt idx="1725">
                  <c:v>1726</c:v>
                </c:pt>
                <c:pt idx="1726">
                  <c:v>1727</c:v>
                </c:pt>
                <c:pt idx="1727">
                  <c:v>1728</c:v>
                </c:pt>
                <c:pt idx="1728">
                  <c:v>1729</c:v>
                </c:pt>
                <c:pt idx="1729">
                  <c:v>1730</c:v>
                </c:pt>
                <c:pt idx="1730">
                  <c:v>1731</c:v>
                </c:pt>
                <c:pt idx="1731">
                  <c:v>1732</c:v>
                </c:pt>
                <c:pt idx="1732">
                  <c:v>1733</c:v>
                </c:pt>
                <c:pt idx="1733">
                  <c:v>1734</c:v>
                </c:pt>
                <c:pt idx="1734">
                  <c:v>1735</c:v>
                </c:pt>
                <c:pt idx="1735">
                  <c:v>1736</c:v>
                </c:pt>
                <c:pt idx="1736">
                  <c:v>1737</c:v>
                </c:pt>
                <c:pt idx="1737">
                  <c:v>1738</c:v>
                </c:pt>
                <c:pt idx="1738">
                  <c:v>1739</c:v>
                </c:pt>
                <c:pt idx="1739">
                  <c:v>1740</c:v>
                </c:pt>
                <c:pt idx="1740">
                  <c:v>1741</c:v>
                </c:pt>
                <c:pt idx="1741">
                  <c:v>1742</c:v>
                </c:pt>
                <c:pt idx="1742">
                  <c:v>1743</c:v>
                </c:pt>
                <c:pt idx="1743">
                  <c:v>1744</c:v>
                </c:pt>
                <c:pt idx="1744">
                  <c:v>1745</c:v>
                </c:pt>
                <c:pt idx="1745">
                  <c:v>1746</c:v>
                </c:pt>
                <c:pt idx="1746">
                  <c:v>1747</c:v>
                </c:pt>
                <c:pt idx="1747">
                  <c:v>1748</c:v>
                </c:pt>
                <c:pt idx="1748">
                  <c:v>1749</c:v>
                </c:pt>
                <c:pt idx="1749">
                  <c:v>1750</c:v>
                </c:pt>
                <c:pt idx="1750">
                  <c:v>1751</c:v>
                </c:pt>
                <c:pt idx="1751">
                  <c:v>1752</c:v>
                </c:pt>
                <c:pt idx="1752">
                  <c:v>1753</c:v>
                </c:pt>
                <c:pt idx="1753">
                  <c:v>1754</c:v>
                </c:pt>
                <c:pt idx="1754">
                  <c:v>1755</c:v>
                </c:pt>
                <c:pt idx="1755">
                  <c:v>1756</c:v>
                </c:pt>
                <c:pt idx="1756">
                  <c:v>1757</c:v>
                </c:pt>
                <c:pt idx="1757">
                  <c:v>1758</c:v>
                </c:pt>
                <c:pt idx="1758">
                  <c:v>1759</c:v>
                </c:pt>
                <c:pt idx="1759">
                  <c:v>1760</c:v>
                </c:pt>
                <c:pt idx="1760">
                  <c:v>1761</c:v>
                </c:pt>
                <c:pt idx="1761">
                  <c:v>1762</c:v>
                </c:pt>
                <c:pt idx="1762">
                  <c:v>1763</c:v>
                </c:pt>
                <c:pt idx="1763">
                  <c:v>1764</c:v>
                </c:pt>
                <c:pt idx="1764">
                  <c:v>1765</c:v>
                </c:pt>
                <c:pt idx="1765">
                  <c:v>1766</c:v>
                </c:pt>
                <c:pt idx="1766">
                  <c:v>1767</c:v>
                </c:pt>
                <c:pt idx="1767">
                  <c:v>1768</c:v>
                </c:pt>
                <c:pt idx="1768">
                  <c:v>1769</c:v>
                </c:pt>
                <c:pt idx="1769">
                  <c:v>1770</c:v>
                </c:pt>
                <c:pt idx="1770">
                  <c:v>1771</c:v>
                </c:pt>
                <c:pt idx="1771">
                  <c:v>1772</c:v>
                </c:pt>
                <c:pt idx="1772">
                  <c:v>1773</c:v>
                </c:pt>
                <c:pt idx="1773">
                  <c:v>1774</c:v>
                </c:pt>
                <c:pt idx="1774">
                  <c:v>1775</c:v>
                </c:pt>
                <c:pt idx="1775">
                  <c:v>1776</c:v>
                </c:pt>
                <c:pt idx="1776">
                  <c:v>1777</c:v>
                </c:pt>
                <c:pt idx="1777">
                  <c:v>1778</c:v>
                </c:pt>
                <c:pt idx="1778">
                  <c:v>1779</c:v>
                </c:pt>
                <c:pt idx="1779">
                  <c:v>1780</c:v>
                </c:pt>
                <c:pt idx="1780">
                  <c:v>1781</c:v>
                </c:pt>
                <c:pt idx="1781">
                  <c:v>1782</c:v>
                </c:pt>
                <c:pt idx="1782">
                  <c:v>1783</c:v>
                </c:pt>
                <c:pt idx="1783">
                  <c:v>1784</c:v>
                </c:pt>
                <c:pt idx="1784">
                  <c:v>1785</c:v>
                </c:pt>
                <c:pt idx="1785">
                  <c:v>1786</c:v>
                </c:pt>
                <c:pt idx="1786">
                  <c:v>1787</c:v>
                </c:pt>
                <c:pt idx="1787">
                  <c:v>1788</c:v>
                </c:pt>
                <c:pt idx="1788">
                  <c:v>1789</c:v>
                </c:pt>
                <c:pt idx="1789">
                  <c:v>1790</c:v>
                </c:pt>
                <c:pt idx="1790">
                  <c:v>1791</c:v>
                </c:pt>
                <c:pt idx="1791">
                  <c:v>1792</c:v>
                </c:pt>
                <c:pt idx="1792">
                  <c:v>1793</c:v>
                </c:pt>
                <c:pt idx="1793">
                  <c:v>1794</c:v>
                </c:pt>
                <c:pt idx="1794">
                  <c:v>1795</c:v>
                </c:pt>
                <c:pt idx="1795">
                  <c:v>1796</c:v>
                </c:pt>
                <c:pt idx="1796">
                  <c:v>1797</c:v>
                </c:pt>
                <c:pt idx="1797">
                  <c:v>1798</c:v>
                </c:pt>
                <c:pt idx="1798">
                  <c:v>1799</c:v>
                </c:pt>
                <c:pt idx="1799">
                  <c:v>1800</c:v>
                </c:pt>
                <c:pt idx="1800">
                  <c:v>1801</c:v>
                </c:pt>
                <c:pt idx="1801">
                  <c:v>1802</c:v>
                </c:pt>
                <c:pt idx="1802">
                  <c:v>1803</c:v>
                </c:pt>
                <c:pt idx="1803">
                  <c:v>1804</c:v>
                </c:pt>
                <c:pt idx="1804">
                  <c:v>1805</c:v>
                </c:pt>
                <c:pt idx="1805">
                  <c:v>1806</c:v>
                </c:pt>
                <c:pt idx="1806">
                  <c:v>1807</c:v>
                </c:pt>
                <c:pt idx="1807">
                  <c:v>1808</c:v>
                </c:pt>
                <c:pt idx="1808">
                  <c:v>1809</c:v>
                </c:pt>
                <c:pt idx="1809">
                  <c:v>1810</c:v>
                </c:pt>
                <c:pt idx="1810">
                  <c:v>1811</c:v>
                </c:pt>
                <c:pt idx="1811">
                  <c:v>1812</c:v>
                </c:pt>
                <c:pt idx="1812">
                  <c:v>1813</c:v>
                </c:pt>
                <c:pt idx="1813">
                  <c:v>1814</c:v>
                </c:pt>
                <c:pt idx="1814">
                  <c:v>1815</c:v>
                </c:pt>
                <c:pt idx="1815">
                  <c:v>1816</c:v>
                </c:pt>
                <c:pt idx="1816">
                  <c:v>1817</c:v>
                </c:pt>
                <c:pt idx="1817">
                  <c:v>1818</c:v>
                </c:pt>
                <c:pt idx="1818">
                  <c:v>1819</c:v>
                </c:pt>
                <c:pt idx="1819">
                  <c:v>1820</c:v>
                </c:pt>
                <c:pt idx="1820">
                  <c:v>1821</c:v>
                </c:pt>
                <c:pt idx="1821">
                  <c:v>1822</c:v>
                </c:pt>
                <c:pt idx="1822">
                  <c:v>1823</c:v>
                </c:pt>
                <c:pt idx="1823">
                  <c:v>1824</c:v>
                </c:pt>
                <c:pt idx="1824">
                  <c:v>1825</c:v>
                </c:pt>
                <c:pt idx="1825">
                  <c:v>1826</c:v>
                </c:pt>
                <c:pt idx="1826">
                  <c:v>1827</c:v>
                </c:pt>
                <c:pt idx="1827">
                  <c:v>1828</c:v>
                </c:pt>
                <c:pt idx="1828">
                  <c:v>1829</c:v>
                </c:pt>
                <c:pt idx="1829">
                  <c:v>1830</c:v>
                </c:pt>
                <c:pt idx="1830">
                  <c:v>1831</c:v>
                </c:pt>
                <c:pt idx="1831">
                  <c:v>1832</c:v>
                </c:pt>
                <c:pt idx="1832">
                  <c:v>1833</c:v>
                </c:pt>
                <c:pt idx="1833">
                  <c:v>1834</c:v>
                </c:pt>
                <c:pt idx="1834">
                  <c:v>1835</c:v>
                </c:pt>
                <c:pt idx="1835">
                  <c:v>1836</c:v>
                </c:pt>
                <c:pt idx="1836">
                  <c:v>1837</c:v>
                </c:pt>
                <c:pt idx="1837">
                  <c:v>1838</c:v>
                </c:pt>
                <c:pt idx="1838">
                  <c:v>1839</c:v>
                </c:pt>
                <c:pt idx="1839">
                  <c:v>1840</c:v>
                </c:pt>
                <c:pt idx="1840">
                  <c:v>1841</c:v>
                </c:pt>
                <c:pt idx="1841">
                  <c:v>1842</c:v>
                </c:pt>
                <c:pt idx="1842">
                  <c:v>1843</c:v>
                </c:pt>
                <c:pt idx="1843">
                  <c:v>1844</c:v>
                </c:pt>
                <c:pt idx="1844">
                  <c:v>1845</c:v>
                </c:pt>
                <c:pt idx="1845">
                  <c:v>1846</c:v>
                </c:pt>
                <c:pt idx="1846">
                  <c:v>1847</c:v>
                </c:pt>
                <c:pt idx="1847">
                  <c:v>1848</c:v>
                </c:pt>
                <c:pt idx="1848">
                  <c:v>1849</c:v>
                </c:pt>
                <c:pt idx="1849">
                  <c:v>1850</c:v>
                </c:pt>
                <c:pt idx="1850">
                  <c:v>1851</c:v>
                </c:pt>
                <c:pt idx="1851">
                  <c:v>1852</c:v>
                </c:pt>
                <c:pt idx="1852">
                  <c:v>1853</c:v>
                </c:pt>
                <c:pt idx="1853">
                  <c:v>1854</c:v>
                </c:pt>
                <c:pt idx="1854">
                  <c:v>1855</c:v>
                </c:pt>
                <c:pt idx="1855">
                  <c:v>1856</c:v>
                </c:pt>
                <c:pt idx="1856">
                  <c:v>1857</c:v>
                </c:pt>
                <c:pt idx="1857">
                  <c:v>1858</c:v>
                </c:pt>
                <c:pt idx="1858">
                  <c:v>1859</c:v>
                </c:pt>
                <c:pt idx="1859">
                  <c:v>1860</c:v>
                </c:pt>
                <c:pt idx="1860">
                  <c:v>1861</c:v>
                </c:pt>
                <c:pt idx="1861">
                  <c:v>1862</c:v>
                </c:pt>
                <c:pt idx="1862">
                  <c:v>1863</c:v>
                </c:pt>
                <c:pt idx="1863">
                  <c:v>1864</c:v>
                </c:pt>
                <c:pt idx="1864">
                  <c:v>1865</c:v>
                </c:pt>
                <c:pt idx="1865">
                  <c:v>1866</c:v>
                </c:pt>
                <c:pt idx="1866">
                  <c:v>1867</c:v>
                </c:pt>
                <c:pt idx="1867">
                  <c:v>1868</c:v>
                </c:pt>
                <c:pt idx="1868">
                  <c:v>1869</c:v>
                </c:pt>
                <c:pt idx="1869">
                  <c:v>1870</c:v>
                </c:pt>
                <c:pt idx="1870">
                  <c:v>1871</c:v>
                </c:pt>
                <c:pt idx="1871">
                  <c:v>1872</c:v>
                </c:pt>
                <c:pt idx="1872">
                  <c:v>1873</c:v>
                </c:pt>
                <c:pt idx="1873">
                  <c:v>1874</c:v>
                </c:pt>
                <c:pt idx="1874">
                  <c:v>1875</c:v>
                </c:pt>
                <c:pt idx="1875">
                  <c:v>1876</c:v>
                </c:pt>
                <c:pt idx="1876">
                  <c:v>1877</c:v>
                </c:pt>
                <c:pt idx="1877">
                  <c:v>1878</c:v>
                </c:pt>
                <c:pt idx="1878">
                  <c:v>1879</c:v>
                </c:pt>
                <c:pt idx="1879">
                  <c:v>1880</c:v>
                </c:pt>
                <c:pt idx="1880">
                  <c:v>1881</c:v>
                </c:pt>
                <c:pt idx="1881">
                  <c:v>1882</c:v>
                </c:pt>
                <c:pt idx="1882">
                  <c:v>1883</c:v>
                </c:pt>
                <c:pt idx="1883">
                  <c:v>1884</c:v>
                </c:pt>
                <c:pt idx="1884">
                  <c:v>1885</c:v>
                </c:pt>
                <c:pt idx="1885">
                  <c:v>1886</c:v>
                </c:pt>
                <c:pt idx="1886">
                  <c:v>1887</c:v>
                </c:pt>
                <c:pt idx="1887">
                  <c:v>1888</c:v>
                </c:pt>
                <c:pt idx="1888">
                  <c:v>1889</c:v>
                </c:pt>
                <c:pt idx="1889">
                  <c:v>1890</c:v>
                </c:pt>
                <c:pt idx="1890">
                  <c:v>1891</c:v>
                </c:pt>
                <c:pt idx="1891">
                  <c:v>1892</c:v>
                </c:pt>
                <c:pt idx="1892">
                  <c:v>1893</c:v>
                </c:pt>
                <c:pt idx="1893">
                  <c:v>1894</c:v>
                </c:pt>
                <c:pt idx="1894">
                  <c:v>1895</c:v>
                </c:pt>
                <c:pt idx="1895">
                  <c:v>1896</c:v>
                </c:pt>
                <c:pt idx="1896">
                  <c:v>1897</c:v>
                </c:pt>
                <c:pt idx="1897">
                  <c:v>1898</c:v>
                </c:pt>
                <c:pt idx="1898">
                  <c:v>1899</c:v>
                </c:pt>
                <c:pt idx="1899">
                  <c:v>1900</c:v>
                </c:pt>
                <c:pt idx="1900">
                  <c:v>1901</c:v>
                </c:pt>
                <c:pt idx="1901">
                  <c:v>1902</c:v>
                </c:pt>
                <c:pt idx="1902">
                  <c:v>1903</c:v>
                </c:pt>
                <c:pt idx="1903">
                  <c:v>1904</c:v>
                </c:pt>
                <c:pt idx="1904">
                  <c:v>1905</c:v>
                </c:pt>
                <c:pt idx="1905">
                  <c:v>1906</c:v>
                </c:pt>
                <c:pt idx="1906">
                  <c:v>1907</c:v>
                </c:pt>
                <c:pt idx="1907">
                  <c:v>1908</c:v>
                </c:pt>
                <c:pt idx="1908">
                  <c:v>1909</c:v>
                </c:pt>
                <c:pt idx="1909">
                  <c:v>1910</c:v>
                </c:pt>
                <c:pt idx="1910">
                  <c:v>1911</c:v>
                </c:pt>
                <c:pt idx="1911">
                  <c:v>1912</c:v>
                </c:pt>
                <c:pt idx="1912">
                  <c:v>1913</c:v>
                </c:pt>
                <c:pt idx="1913">
                  <c:v>1914</c:v>
                </c:pt>
                <c:pt idx="1914">
                  <c:v>1915</c:v>
                </c:pt>
                <c:pt idx="1915">
                  <c:v>1916</c:v>
                </c:pt>
                <c:pt idx="1916">
                  <c:v>1917</c:v>
                </c:pt>
                <c:pt idx="1917">
                  <c:v>1918</c:v>
                </c:pt>
                <c:pt idx="1918">
                  <c:v>1919</c:v>
                </c:pt>
                <c:pt idx="1919">
                  <c:v>1920</c:v>
                </c:pt>
                <c:pt idx="1920">
                  <c:v>1921</c:v>
                </c:pt>
                <c:pt idx="1921">
                  <c:v>1922</c:v>
                </c:pt>
                <c:pt idx="1922">
                  <c:v>1923</c:v>
                </c:pt>
                <c:pt idx="1923">
                  <c:v>1924</c:v>
                </c:pt>
                <c:pt idx="1924">
                  <c:v>1925</c:v>
                </c:pt>
                <c:pt idx="1925">
                  <c:v>1926</c:v>
                </c:pt>
                <c:pt idx="1926">
                  <c:v>1927</c:v>
                </c:pt>
                <c:pt idx="1927">
                  <c:v>1928</c:v>
                </c:pt>
                <c:pt idx="1928">
                  <c:v>1929</c:v>
                </c:pt>
                <c:pt idx="1929">
                  <c:v>1930</c:v>
                </c:pt>
                <c:pt idx="1930">
                  <c:v>1931</c:v>
                </c:pt>
                <c:pt idx="1931">
                  <c:v>1932</c:v>
                </c:pt>
                <c:pt idx="1932">
                  <c:v>1933</c:v>
                </c:pt>
                <c:pt idx="1933">
                  <c:v>1934</c:v>
                </c:pt>
                <c:pt idx="1934">
                  <c:v>1935</c:v>
                </c:pt>
                <c:pt idx="1935">
                  <c:v>1936</c:v>
                </c:pt>
                <c:pt idx="1936">
                  <c:v>1937</c:v>
                </c:pt>
                <c:pt idx="1937">
                  <c:v>1938</c:v>
                </c:pt>
                <c:pt idx="1938">
                  <c:v>1939</c:v>
                </c:pt>
                <c:pt idx="1939">
                  <c:v>1940</c:v>
                </c:pt>
                <c:pt idx="1940">
                  <c:v>1941</c:v>
                </c:pt>
                <c:pt idx="1941">
                  <c:v>1942</c:v>
                </c:pt>
                <c:pt idx="1942">
                  <c:v>1943</c:v>
                </c:pt>
                <c:pt idx="1943">
                  <c:v>1944</c:v>
                </c:pt>
                <c:pt idx="1944">
                  <c:v>1945</c:v>
                </c:pt>
                <c:pt idx="1945">
                  <c:v>1946</c:v>
                </c:pt>
                <c:pt idx="1946">
                  <c:v>1947</c:v>
                </c:pt>
                <c:pt idx="1947">
                  <c:v>1948</c:v>
                </c:pt>
                <c:pt idx="1948">
                  <c:v>1949</c:v>
                </c:pt>
                <c:pt idx="1949">
                  <c:v>1950</c:v>
                </c:pt>
                <c:pt idx="1950">
                  <c:v>1951</c:v>
                </c:pt>
                <c:pt idx="1951">
                  <c:v>1952</c:v>
                </c:pt>
                <c:pt idx="1952">
                  <c:v>1953</c:v>
                </c:pt>
                <c:pt idx="1953">
                  <c:v>1954</c:v>
                </c:pt>
                <c:pt idx="1954">
                  <c:v>1955</c:v>
                </c:pt>
                <c:pt idx="1955">
                  <c:v>1956</c:v>
                </c:pt>
                <c:pt idx="1956">
                  <c:v>1957</c:v>
                </c:pt>
                <c:pt idx="1957">
                  <c:v>1958</c:v>
                </c:pt>
                <c:pt idx="1958">
                  <c:v>1959</c:v>
                </c:pt>
                <c:pt idx="1959">
                  <c:v>1960</c:v>
                </c:pt>
                <c:pt idx="1960">
                  <c:v>1961</c:v>
                </c:pt>
                <c:pt idx="1961">
                  <c:v>1962</c:v>
                </c:pt>
                <c:pt idx="1962">
                  <c:v>1963</c:v>
                </c:pt>
                <c:pt idx="1963">
                  <c:v>1964</c:v>
                </c:pt>
                <c:pt idx="1964">
                  <c:v>1965</c:v>
                </c:pt>
                <c:pt idx="1965">
                  <c:v>1966</c:v>
                </c:pt>
                <c:pt idx="1966">
                  <c:v>1967</c:v>
                </c:pt>
                <c:pt idx="1967">
                  <c:v>1968</c:v>
                </c:pt>
                <c:pt idx="1968">
                  <c:v>1969</c:v>
                </c:pt>
                <c:pt idx="1969">
                  <c:v>1970</c:v>
                </c:pt>
                <c:pt idx="1970">
                  <c:v>1971</c:v>
                </c:pt>
                <c:pt idx="1971">
                  <c:v>1972</c:v>
                </c:pt>
                <c:pt idx="1972">
                  <c:v>1973</c:v>
                </c:pt>
                <c:pt idx="1973">
                  <c:v>1974</c:v>
                </c:pt>
                <c:pt idx="1974">
                  <c:v>1975</c:v>
                </c:pt>
                <c:pt idx="1975">
                  <c:v>1976</c:v>
                </c:pt>
                <c:pt idx="1976">
                  <c:v>1977</c:v>
                </c:pt>
                <c:pt idx="1977">
                  <c:v>1978</c:v>
                </c:pt>
                <c:pt idx="1978">
                  <c:v>1979</c:v>
                </c:pt>
                <c:pt idx="1979">
                  <c:v>1980</c:v>
                </c:pt>
                <c:pt idx="1980">
                  <c:v>1981</c:v>
                </c:pt>
                <c:pt idx="1981">
                  <c:v>1982</c:v>
                </c:pt>
                <c:pt idx="1982">
                  <c:v>1983</c:v>
                </c:pt>
                <c:pt idx="1983">
                  <c:v>1984</c:v>
                </c:pt>
                <c:pt idx="1984">
                  <c:v>1985</c:v>
                </c:pt>
                <c:pt idx="1985">
                  <c:v>1986</c:v>
                </c:pt>
                <c:pt idx="1986">
                  <c:v>1987</c:v>
                </c:pt>
                <c:pt idx="1987">
                  <c:v>1988</c:v>
                </c:pt>
                <c:pt idx="1988">
                  <c:v>1989</c:v>
                </c:pt>
                <c:pt idx="1989">
                  <c:v>1990</c:v>
                </c:pt>
                <c:pt idx="1990">
                  <c:v>1991</c:v>
                </c:pt>
                <c:pt idx="1991">
                  <c:v>1992</c:v>
                </c:pt>
                <c:pt idx="1992">
                  <c:v>1993</c:v>
                </c:pt>
                <c:pt idx="1993">
                  <c:v>1994</c:v>
                </c:pt>
                <c:pt idx="1994">
                  <c:v>1995</c:v>
                </c:pt>
                <c:pt idx="1995">
                  <c:v>1996</c:v>
                </c:pt>
                <c:pt idx="1996">
                  <c:v>1997</c:v>
                </c:pt>
                <c:pt idx="1997">
                  <c:v>1998</c:v>
                </c:pt>
                <c:pt idx="1998">
                  <c:v>1999</c:v>
                </c:pt>
                <c:pt idx="1999">
                  <c:v>2000</c:v>
                </c:pt>
                <c:pt idx="2000">
                  <c:v>2001</c:v>
                </c:pt>
                <c:pt idx="2001">
                  <c:v>2002</c:v>
                </c:pt>
                <c:pt idx="2002">
                  <c:v>2003</c:v>
                </c:pt>
                <c:pt idx="2003">
                  <c:v>2004</c:v>
                </c:pt>
                <c:pt idx="2004">
                  <c:v>2005</c:v>
                </c:pt>
                <c:pt idx="2005">
                  <c:v>2006</c:v>
                </c:pt>
                <c:pt idx="2006">
                  <c:v>2007</c:v>
                </c:pt>
                <c:pt idx="2007">
                  <c:v>2008</c:v>
                </c:pt>
                <c:pt idx="2008">
                  <c:v>2009</c:v>
                </c:pt>
                <c:pt idx="2009">
                  <c:v>2010</c:v>
                </c:pt>
                <c:pt idx="2010">
                  <c:v>2011</c:v>
                </c:pt>
                <c:pt idx="2011">
                  <c:v>2012</c:v>
                </c:pt>
                <c:pt idx="2012">
                  <c:v>2013</c:v>
                </c:pt>
                <c:pt idx="2013">
                  <c:v>2014</c:v>
                </c:pt>
                <c:pt idx="2014">
                  <c:v>2015</c:v>
                </c:pt>
                <c:pt idx="2015">
                  <c:v>2016</c:v>
                </c:pt>
                <c:pt idx="2016">
                  <c:v>2017</c:v>
                </c:pt>
                <c:pt idx="2017">
                  <c:v>2018</c:v>
                </c:pt>
                <c:pt idx="2018">
                  <c:v>2019</c:v>
                </c:pt>
                <c:pt idx="2019">
                  <c:v>2020</c:v>
                </c:pt>
                <c:pt idx="2020">
                  <c:v>2021</c:v>
                </c:pt>
                <c:pt idx="2021">
                  <c:v>2022</c:v>
                </c:pt>
                <c:pt idx="2022">
                  <c:v>2023</c:v>
                </c:pt>
                <c:pt idx="2023">
                  <c:v>2024</c:v>
                </c:pt>
                <c:pt idx="2024">
                  <c:v>2025</c:v>
                </c:pt>
                <c:pt idx="2025">
                  <c:v>2026</c:v>
                </c:pt>
                <c:pt idx="2026">
                  <c:v>2027</c:v>
                </c:pt>
                <c:pt idx="2027">
                  <c:v>2028</c:v>
                </c:pt>
                <c:pt idx="2028">
                  <c:v>2029</c:v>
                </c:pt>
                <c:pt idx="2029">
                  <c:v>2030</c:v>
                </c:pt>
                <c:pt idx="2030">
                  <c:v>2031</c:v>
                </c:pt>
                <c:pt idx="2031">
                  <c:v>2032</c:v>
                </c:pt>
                <c:pt idx="2032">
                  <c:v>2033</c:v>
                </c:pt>
                <c:pt idx="2033">
                  <c:v>2034</c:v>
                </c:pt>
                <c:pt idx="2034">
                  <c:v>2035</c:v>
                </c:pt>
                <c:pt idx="2035">
                  <c:v>2036</c:v>
                </c:pt>
                <c:pt idx="2036">
                  <c:v>2037</c:v>
                </c:pt>
                <c:pt idx="2037">
                  <c:v>2038</c:v>
                </c:pt>
                <c:pt idx="2038">
                  <c:v>2039</c:v>
                </c:pt>
                <c:pt idx="2039">
                  <c:v>2040</c:v>
                </c:pt>
                <c:pt idx="2040">
                  <c:v>2041</c:v>
                </c:pt>
                <c:pt idx="2041">
                  <c:v>2042</c:v>
                </c:pt>
                <c:pt idx="2042">
                  <c:v>2043</c:v>
                </c:pt>
                <c:pt idx="2043">
                  <c:v>2044</c:v>
                </c:pt>
                <c:pt idx="2044">
                  <c:v>2045</c:v>
                </c:pt>
                <c:pt idx="2045">
                  <c:v>2046</c:v>
                </c:pt>
                <c:pt idx="2046">
                  <c:v>2047</c:v>
                </c:pt>
                <c:pt idx="2047">
                  <c:v>2048</c:v>
                </c:pt>
                <c:pt idx="2048">
                  <c:v>2049</c:v>
                </c:pt>
                <c:pt idx="2049">
                  <c:v>2050</c:v>
                </c:pt>
                <c:pt idx="2050">
                  <c:v>2051</c:v>
                </c:pt>
                <c:pt idx="2051">
                  <c:v>2052</c:v>
                </c:pt>
                <c:pt idx="2052">
                  <c:v>2053</c:v>
                </c:pt>
                <c:pt idx="2053">
                  <c:v>2054</c:v>
                </c:pt>
                <c:pt idx="2054">
                  <c:v>2055</c:v>
                </c:pt>
                <c:pt idx="2055">
                  <c:v>2056</c:v>
                </c:pt>
                <c:pt idx="2056">
                  <c:v>2057</c:v>
                </c:pt>
                <c:pt idx="2057">
                  <c:v>2058</c:v>
                </c:pt>
                <c:pt idx="2058">
                  <c:v>2059</c:v>
                </c:pt>
                <c:pt idx="2059">
                  <c:v>2060</c:v>
                </c:pt>
                <c:pt idx="2060">
                  <c:v>2061</c:v>
                </c:pt>
                <c:pt idx="2061">
                  <c:v>2062</c:v>
                </c:pt>
                <c:pt idx="2062">
                  <c:v>2063</c:v>
                </c:pt>
                <c:pt idx="2063">
                  <c:v>2064</c:v>
                </c:pt>
                <c:pt idx="2064">
                  <c:v>2065</c:v>
                </c:pt>
                <c:pt idx="2065">
                  <c:v>2066</c:v>
                </c:pt>
                <c:pt idx="2066">
                  <c:v>2067</c:v>
                </c:pt>
                <c:pt idx="2067">
                  <c:v>2068</c:v>
                </c:pt>
                <c:pt idx="2068">
                  <c:v>2069</c:v>
                </c:pt>
                <c:pt idx="2069">
                  <c:v>2070</c:v>
                </c:pt>
                <c:pt idx="2070">
                  <c:v>2071</c:v>
                </c:pt>
                <c:pt idx="2071">
                  <c:v>2072</c:v>
                </c:pt>
                <c:pt idx="2072">
                  <c:v>2073</c:v>
                </c:pt>
                <c:pt idx="2073">
                  <c:v>2074</c:v>
                </c:pt>
                <c:pt idx="2074">
                  <c:v>2075</c:v>
                </c:pt>
                <c:pt idx="2075">
                  <c:v>2076</c:v>
                </c:pt>
                <c:pt idx="2076">
                  <c:v>2077</c:v>
                </c:pt>
                <c:pt idx="2077">
                  <c:v>2078</c:v>
                </c:pt>
                <c:pt idx="2078">
                  <c:v>2079</c:v>
                </c:pt>
                <c:pt idx="2079">
                  <c:v>2080</c:v>
                </c:pt>
                <c:pt idx="2080">
                  <c:v>2081</c:v>
                </c:pt>
                <c:pt idx="2081">
                  <c:v>2082</c:v>
                </c:pt>
                <c:pt idx="2082">
                  <c:v>2083</c:v>
                </c:pt>
                <c:pt idx="2083">
                  <c:v>2084</c:v>
                </c:pt>
                <c:pt idx="2084">
                  <c:v>2085</c:v>
                </c:pt>
                <c:pt idx="2085">
                  <c:v>2086</c:v>
                </c:pt>
                <c:pt idx="2086">
                  <c:v>2087</c:v>
                </c:pt>
                <c:pt idx="2087">
                  <c:v>2088</c:v>
                </c:pt>
                <c:pt idx="2088">
                  <c:v>2089</c:v>
                </c:pt>
                <c:pt idx="2089">
                  <c:v>2090</c:v>
                </c:pt>
                <c:pt idx="2090">
                  <c:v>2091</c:v>
                </c:pt>
                <c:pt idx="2091">
                  <c:v>2092</c:v>
                </c:pt>
                <c:pt idx="2092">
                  <c:v>2093</c:v>
                </c:pt>
                <c:pt idx="2093">
                  <c:v>2094</c:v>
                </c:pt>
                <c:pt idx="2094">
                  <c:v>2095</c:v>
                </c:pt>
                <c:pt idx="2095">
                  <c:v>2096</c:v>
                </c:pt>
                <c:pt idx="2096">
                  <c:v>2097</c:v>
                </c:pt>
                <c:pt idx="2097">
                  <c:v>2098</c:v>
                </c:pt>
                <c:pt idx="2098">
                  <c:v>2099</c:v>
                </c:pt>
                <c:pt idx="2099">
                  <c:v>2100</c:v>
                </c:pt>
                <c:pt idx="2100">
                  <c:v>2101</c:v>
                </c:pt>
                <c:pt idx="2101">
                  <c:v>2102</c:v>
                </c:pt>
                <c:pt idx="2102">
                  <c:v>2103</c:v>
                </c:pt>
                <c:pt idx="2103">
                  <c:v>2104</c:v>
                </c:pt>
                <c:pt idx="2104">
                  <c:v>2105</c:v>
                </c:pt>
                <c:pt idx="2105">
                  <c:v>2106</c:v>
                </c:pt>
                <c:pt idx="2106">
                  <c:v>2107</c:v>
                </c:pt>
                <c:pt idx="2107">
                  <c:v>2108</c:v>
                </c:pt>
                <c:pt idx="2108">
                  <c:v>2109</c:v>
                </c:pt>
                <c:pt idx="2109">
                  <c:v>2110</c:v>
                </c:pt>
                <c:pt idx="2110">
                  <c:v>2111</c:v>
                </c:pt>
                <c:pt idx="2111">
                  <c:v>2112</c:v>
                </c:pt>
                <c:pt idx="2112">
                  <c:v>2113</c:v>
                </c:pt>
                <c:pt idx="2113">
                  <c:v>2114</c:v>
                </c:pt>
                <c:pt idx="2114">
                  <c:v>2115</c:v>
                </c:pt>
                <c:pt idx="2115">
                  <c:v>2116</c:v>
                </c:pt>
                <c:pt idx="2116">
                  <c:v>2117</c:v>
                </c:pt>
                <c:pt idx="2117">
                  <c:v>2118</c:v>
                </c:pt>
                <c:pt idx="2118">
                  <c:v>2119</c:v>
                </c:pt>
                <c:pt idx="2119">
                  <c:v>2120</c:v>
                </c:pt>
                <c:pt idx="2120">
                  <c:v>2121</c:v>
                </c:pt>
                <c:pt idx="2121">
                  <c:v>2122</c:v>
                </c:pt>
                <c:pt idx="2122">
                  <c:v>2123</c:v>
                </c:pt>
                <c:pt idx="2123">
                  <c:v>2124</c:v>
                </c:pt>
                <c:pt idx="2124">
                  <c:v>2125</c:v>
                </c:pt>
                <c:pt idx="2125">
                  <c:v>2126</c:v>
                </c:pt>
                <c:pt idx="2126">
                  <c:v>2127</c:v>
                </c:pt>
                <c:pt idx="2127">
                  <c:v>2128</c:v>
                </c:pt>
                <c:pt idx="2128">
                  <c:v>2129</c:v>
                </c:pt>
                <c:pt idx="2129">
                  <c:v>2130</c:v>
                </c:pt>
                <c:pt idx="2130">
                  <c:v>2131</c:v>
                </c:pt>
                <c:pt idx="2131">
                  <c:v>2132</c:v>
                </c:pt>
                <c:pt idx="2132">
                  <c:v>2133</c:v>
                </c:pt>
                <c:pt idx="2133">
                  <c:v>2134</c:v>
                </c:pt>
                <c:pt idx="2134">
                  <c:v>2135</c:v>
                </c:pt>
                <c:pt idx="2135">
                  <c:v>2136</c:v>
                </c:pt>
                <c:pt idx="2136">
                  <c:v>2137</c:v>
                </c:pt>
                <c:pt idx="2137">
                  <c:v>2138</c:v>
                </c:pt>
                <c:pt idx="2138">
                  <c:v>2139</c:v>
                </c:pt>
                <c:pt idx="2139">
                  <c:v>2140</c:v>
                </c:pt>
                <c:pt idx="2140">
                  <c:v>2141</c:v>
                </c:pt>
                <c:pt idx="2141">
                  <c:v>2142</c:v>
                </c:pt>
                <c:pt idx="2142">
                  <c:v>2143</c:v>
                </c:pt>
                <c:pt idx="2143">
                  <c:v>2144</c:v>
                </c:pt>
                <c:pt idx="2144">
                  <c:v>2145</c:v>
                </c:pt>
                <c:pt idx="2145">
                  <c:v>2146</c:v>
                </c:pt>
                <c:pt idx="2146">
                  <c:v>2147</c:v>
                </c:pt>
                <c:pt idx="2147">
                  <c:v>2148</c:v>
                </c:pt>
                <c:pt idx="2148">
                  <c:v>2149</c:v>
                </c:pt>
                <c:pt idx="2149">
                  <c:v>2150</c:v>
                </c:pt>
                <c:pt idx="2150">
                  <c:v>2151</c:v>
                </c:pt>
                <c:pt idx="2151">
                  <c:v>2152</c:v>
                </c:pt>
                <c:pt idx="2152">
                  <c:v>2153</c:v>
                </c:pt>
                <c:pt idx="2153">
                  <c:v>2154</c:v>
                </c:pt>
                <c:pt idx="2154">
                  <c:v>2155</c:v>
                </c:pt>
                <c:pt idx="2155">
                  <c:v>2156</c:v>
                </c:pt>
                <c:pt idx="2156">
                  <c:v>2157</c:v>
                </c:pt>
                <c:pt idx="2157">
                  <c:v>2158</c:v>
                </c:pt>
                <c:pt idx="2158">
                  <c:v>2159</c:v>
                </c:pt>
                <c:pt idx="2159">
                  <c:v>2160</c:v>
                </c:pt>
                <c:pt idx="2160">
                  <c:v>2161</c:v>
                </c:pt>
                <c:pt idx="2161">
                  <c:v>2162</c:v>
                </c:pt>
                <c:pt idx="2162">
                  <c:v>2163</c:v>
                </c:pt>
                <c:pt idx="2163">
                  <c:v>2164</c:v>
                </c:pt>
                <c:pt idx="2164">
                  <c:v>2165</c:v>
                </c:pt>
                <c:pt idx="2165">
                  <c:v>2166</c:v>
                </c:pt>
                <c:pt idx="2166">
                  <c:v>2167</c:v>
                </c:pt>
                <c:pt idx="2167">
                  <c:v>2168</c:v>
                </c:pt>
                <c:pt idx="2168">
                  <c:v>2169</c:v>
                </c:pt>
                <c:pt idx="2169">
                  <c:v>2170</c:v>
                </c:pt>
                <c:pt idx="2170">
                  <c:v>2171</c:v>
                </c:pt>
                <c:pt idx="2171">
                  <c:v>2172</c:v>
                </c:pt>
                <c:pt idx="2172">
                  <c:v>2173</c:v>
                </c:pt>
                <c:pt idx="2173">
                  <c:v>2174</c:v>
                </c:pt>
                <c:pt idx="2174">
                  <c:v>2175</c:v>
                </c:pt>
                <c:pt idx="2175">
                  <c:v>2176</c:v>
                </c:pt>
                <c:pt idx="2176">
                  <c:v>2177</c:v>
                </c:pt>
                <c:pt idx="2177">
                  <c:v>2178</c:v>
                </c:pt>
                <c:pt idx="2178">
                  <c:v>2179</c:v>
                </c:pt>
                <c:pt idx="2179">
                  <c:v>2180</c:v>
                </c:pt>
                <c:pt idx="2180">
                  <c:v>2181</c:v>
                </c:pt>
                <c:pt idx="2181">
                  <c:v>2182</c:v>
                </c:pt>
                <c:pt idx="2182">
                  <c:v>2183</c:v>
                </c:pt>
                <c:pt idx="2183">
                  <c:v>2184</c:v>
                </c:pt>
                <c:pt idx="2184">
                  <c:v>2185</c:v>
                </c:pt>
                <c:pt idx="2185">
                  <c:v>2186</c:v>
                </c:pt>
                <c:pt idx="2186">
                  <c:v>2187</c:v>
                </c:pt>
                <c:pt idx="2187">
                  <c:v>2188</c:v>
                </c:pt>
                <c:pt idx="2188">
                  <c:v>2189</c:v>
                </c:pt>
                <c:pt idx="2189">
                  <c:v>2190</c:v>
                </c:pt>
                <c:pt idx="2190">
                  <c:v>2191</c:v>
                </c:pt>
                <c:pt idx="2191">
                  <c:v>2192</c:v>
                </c:pt>
                <c:pt idx="2192">
                  <c:v>2193</c:v>
                </c:pt>
                <c:pt idx="2193">
                  <c:v>2194</c:v>
                </c:pt>
                <c:pt idx="2194">
                  <c:v>2195</c:v>
                </c:pt>
                <c:pt idx="2195">
                  <c:v>2196</c:v>
                </c:pt>
                <c:pt idx="2196">
                  <c:v>2197</c:v>
                </c:pt>
                <c:pt idx="2197">
                  <c:v>2198</c:v>
                </c:pt>
                <c:pt idx="2198">
                  <c:v>2199</c:v>
                </c:pt>
                <c:pt idx="2199">
                  <c:v>2200</c:v>
                </c:pt>
                <c:pt idx="2200">
                  <c:v>2201</c:v>
                </c:pt>
                <c:pt idx="2201">
                  <c:v>2202</c:v>
                </c:pt>
                <c:pt idx="2202">
                  <c:v>2203</c:v>
                </c:pt>
                <c:pt idx="2203">
                  <c:v>2204</c:v>
                </c:pt>
                <c:pt idx="2204">
                  <c:v>2205</c:v>
                </c:pt>
                <c:pt idx="2205">
                  <c:v>2206</c:v>
                </c:pt>
                <c:pt idx="2206">
                  <c:v>2207</c:v>
                </c:pt>
                <c:pt idx="2207">
                  <c:v>2208</c:v>
                </c:pt>
                <c:pt idx="2208">
                  <c:v>2209</c:v>
                </c:pt>
                <c:pt idx="2209">
                  <c:v>2210</c:v>
                </c:pt>
                <c:pt idx="2210">
                  <c:v>2211</c:v>
                </c:pt>
                <c:pt idx="2211">
                  <c:v>2212</c:v>
                </c:pt>
                <c:pt idx="2212">
                  <c:v>2213</c:v>
                </c:pt>
                <c:pt idx="2213">
                  <c:v>2214</c:v>
                </c:pt>
                <c:pt idx="2214">
                  <c:v>2215</c:v>
                </c:pt>
                <c:pt idx="2215">
                  <c:v>2216</c:v>
                </c:pt>
                <c:pt idx="2216">
                  <c:v>2217</c:v>
                </c:pt>
                <c:pt idx="2217">
                  <c:v>2218</c:v>
                </c:pt>
                <c:pt idx="2218">
                  <c:v>2219</c:v>
                </c:pt>
                <c:pt idx="2219">
                  <c:v>2220</c:v>
                </c:pt>
                <c:pt idx="2220">
                  <c:v>2221</c:v>
                </c:pt>
                <c:pt idx="2221">
                  <c:v>2222</c:v>
                </c:pt>
                <c:pt idx="2222">
                  <c:v>2223</c:v>
                </c:pt>
                <c:pt idx="2223">
                  <c:v>2224</c:v>
                </c:pt>
                <c:pt idx="2224">
                  <c:v>2225</c:v>
                </c:pt>
                <c:pt idx="2225">
                  <c:v>2226</c:v>
                </c:pt>
                <c:pt idx="2226">
                  <c:v>2227</c:v>
                </c:pt>
                <c:pt idx="2227">
                  <c:v>2228</c:v>
                </c:pt>
                <c:pt idx="2228">
                  <c:v>2229</c:v>
                </c:pt>
                <c:pt idx="2229">
                  <c:v>2230</c:v>
                </c:pt>
                <c:pt idx="2230">
                  <c:v>2231</c:v>
                </c:pt>
                <c:pt idx="2231">
                  <c:v>2232</c:v>
                </c:pt>
                <c:pt idx="2232">
                  <c:v>2233</c:v>
                </c:pt>
                <c:pt idx="2233">
                  <c:v>2234</c:v>
                </c:pt>
                <c:pt idx="2234">
                  <c:v>2235</c:v>
                </c:pt>
                <c:pt idx="2235">
                  <c:v>2236</c:v>
                </c:pt>
                <c:pt idx="2236">
                  <c:v>2237</c:v>
                </c:pt>
                <c:pt idx="2237">
                  <c:v>2238</c:v>
                </c:pt>
                <c:pt idx="2238">
                  <c:v>2239</c:v>
                </c:pt>
                <c:pt idx="2239">
                  <c:v>2240</c:v>
                </c:pt>
                <c:pt idx="2240">
                  <c:v>2241</c:v>
                </c:pt>
                <c:pt idx="2241">
                  <c:v>2242</c:v>
                </c:pt>
                <c:pt idx="2242">
                  <c:v>2243</c:v>
                </c:pt>
                <c:pt idx="2243">
                  <c:v>2244</c:v>
                </c:pt>
                <c:pt idx="2244">
                  <c:v>2245</c:v>
                </c:pt>
                <c:pt idx="2245">
                  <c:v>2246</c:v>
                </c:pt>
                <c:pt idx="2246">
                  <c:v>2247</c:v>
                </c:pt>
                <c:pt idx="2247">
                  <c:v>2248</c:v>
                </c:pt>
                <c:pt idx="2248">
                  <c:v>2249</c:v>
                </c:pt>
                <c:pt idx="2249">
                  <c:v>2250</c:v>
                </c:pt>
                <c:pt idx="2250">
                  <c:v>2251</c:v>
                </c:pt>
                <c:pt idx="2251">
                  <c:v>2252</c:v>
                </c:pt>
                <c:pt idx="2252">
                  <c:v>2253</c:v>
                </c:pt>
                <c:pt idx="2253">
                  <c:v>2254</c:v>
                </c:pt>
                <c:pt idx="2254">
                  <c:v>2255</c:v>
                </c:pt>
                <c:pt idx="2255">
                  <c:v>2256</c:v>
                </c:pt>
                <c:pt idx="2256">
                  <c:v>2257</c:v>
                </c:pt>
                <c:pt idx="2257">
                  <c:v>2258</c:v>
                </c:pt>
                <c:pt idx="2258">
                  <c:v>2259</c:v>
                </c:pt>
                <c:pt idx="2259">
                  <c:v>2260</c:v>
                </c:pt>
                <c:pt idx="2260">
                  <c:v>2261</c:v>
                </c:pt>
                <c:pt idx="2261">
                  <c:v>2262</c:v>
                </c:pt>
                <c:pt idx="2262">
                  <c:v>2263</c:v>
                </c:pt>
                <c:pt idx="2263">
                  <c:v>2264</c:v>
                </c:pt>
                <c:pt idx="2264">
                  <c:v>2265</c:v>
                </c:pt>
                <c:pt idx="2265">
                  <c:v>2266</c:v>
                </c:pt>
                <c:pt idx="2266">
                  <c:v>2267</c:v>
                </c:pt>
                <c:pt idx="2267">
                  <c:v>2268</c:v>
                </c:pt>
                <c:pt idx="2268">
                  <c:v>2269</c:v>
                </c:pt>
                <c:pt idx="2269">
                  <c:v>2270</c:v>
                </c:pt>
                <c:pt idx="2270">
                  <c:v>2271</c:v>
                </c:pt>
                <c:pt idx="2271">
                  <c:v>2272</c:v>
                </c:pt>
                <c:pt idx="2272">
                  <c:v>2273</c:v>
                </c:pt>
                <c:pt idx="2273">
                  <c:v>2274</c:v>
                </c:pt>
                <c:pt idx="2274">
                  <c:v>2275</c:v>
                </c:pt>
                <c:pt idx="2275">
                  <c:v>2276</c:v>
                </c:pt>
                <c:pt idx="2276">
                  <c:v>2277</c:v>
                </c:pt>
                <c:pt idx="2277">
                  <c:v>2278</c:v>
                </c:pt>
                <c:pt idx="2278">
                  <c:v>2279</c:v>
                </c:pt>
                <c:pt idx="2279">
                  <c:v>2280</c:v>
                </c:pt>
                <c:pt idx="2280">
                  <c:v>2281</c:v>
                </c:pt>
                <c:pt idx="2281">
                  <c:v>2282</c:v>
                </c:pt>
                <c:pt idx="2282">
                  <c:v>2283</c:v>
                </c:pt>
                <c:pt idx="2283">
                  <c:v>2284</c:v>
                </c:pt>
                <c:pt idx="2284">
                  <c:v>2285</c:v>
                </c:pt>
                <c:pt idx="2285">
                  <c:v>2286</c:v>
                </c:pt>
                <c:pt idx="2286">
                  <c:v>2287</c:v>
                </c:pt>
                <c:pt idx="2287">
                  <c:v>2288</c:v>
                </c:pt>
                <c:pt idx="2288">
                  <c:v>2289</c:v>
                </c:pt>
                <c:pt idx="2289">
                  <c:v>2290</c:v>
                </c:pt>
                <c:pt idx="2290">
                  <c:v>2291</c:v>
                </c:pt>
                <c:pt idx="2291">
                  <c:v>2292</c:v>
                </c:pt>
                <c:pt idx="2292">
                  <c:v>2293</c:v>
                </c:pt>
                <c:pt idx="2293">
                  <c:v>2294</c:v>
                </c:pt>
                <c:pt idx="2294">
                  <c:v>2295</c:v>
                </c:pt>
                <c:pt idx="2295">
                  <c:v>2296</c:v>
                </c:pt>
                <c:pt idx="2296">
                  <c:v>2297</c:v>
                </c:pt>
                <c:pt idx="2297">
                  <c:v>2298</c:v>
                </c:pt>
                <c:pt idx="2298">
                  <c:v>2299</c:v>
                </c:pt>
                <c:pt idx="2299">
                  <c:v>2300</c:v>
                </c:pt>
                <c:pt idx="2300">
                  <c:v>2301</c:v>
                </c:pt>
                <c:pt idx="2301">
                  <c:v>2302</c:v>
                </c:pt>
                <c:pt idx="2302">
                  <c:v>2303</c:v>
                </c:pt>
                <c:pt idx="2303">
                  <c:v>2304</c:v>
                </c:pt>
                <c:pt idx="2304">
                  <c:v>2305</c:v>
                </c:pt>
                <c:pt idx="2305">
                  <c:v>2306</c:v>
                </c:pt>
                <c:pt idx="2306">
                  <c:v>2307</c:v>
                </c:pt>
                <c:pt idx="2307">
                  <c:v>2308</c:v>
                </c:pt>
                <c:pt idx="2308">
                  <c:v>2309</c:v>
                </c:pt>
                <c:pt idx="2309">
                  <c:v>2310</c:v>
                </c:pt>
                <c:pt idx="2310">
                  <c:v>2311</c:v>
                </c:pt>
                <c:pt idx="2311">
                  <c:v>2312</c:v>
                </c:pt>
                <c:pt idx="2312">
                  <c:v>2313</c:v>
                </c:pt>
                <c:pt idx="2313">
                  <c:v>2314</c:v>
                </c:pt>
                <c:pt idx="2314">
                  <c:v>2315</c:v>
                </c:pt>
                <c:pt idx="2315">
                  <c:v>2316</c:v>
                </c:pt>
                <c:pt idx="2316">
                  <c:v>2317</c:v>
                </c:pt>
                <c:pt idx="2317">
                  <c:v>2318</c:v>
                </c:pt>
                <c:pt idx="2318">
                  <c:v>2319</c:v>
                </c:pt>
                <c:pt idx="2319">
                  <c:v>2320</c:v>
                </c:pt>
                <c:pt idx="2320">
                  <c:v>2321</c:v>
                </c:pt>
                <c:pt idx="2321">
                  <c:v>2322</c:v>
                </c:pt>
                <c:pt idx="2322">
                  <c:v>2323</c:v>
                </c:pt>
                <c:pt idx="2323">
                  <c:v>2324</c:v>
                </c:pt>
                <c:pt idx="2324">
                  <c:v>2325</c:v>
                </c:pt>
                <c:pt idx="2325">
                  <c:v>2326</c:v>
                </c:pt>
                <c:pt idx="2326">
                  <c:v>2327</c:v>
                </c:pt>
                <c:pt idx="2327">
                  <c:v>2328</c:v>
                </c:pt>
                <c:pt idx="2328">
                  <c:v>2329</c:v>
                </c:pt>
                <c:pt idx="2329">
                  <c:v>2330</c:v>
                </c:pt>
                <c:pt idx="2330">
                  <c:v>2331</c:v>
                </c:pt>
                <c:pt idx="2331">
                  <c:v>2332</c:v>
                </c:pt>
                <c:pt idx="2332">
                  <c:v>2333</c:v>
                </c:pt>
                <c:pt idx="2333">
                  <c:v>2334</c:v>
                </c:pt>
                <c:pt idx="2334">
                  <c:v>2335</c:v>
                </c:pt>
                <c:pt idx="2335">
                  <c:v>2336</c:v>
                </c:pt>
                <c:pt idx="2336">
                  <c:v>2337</c:v>
                </c:pt>
                <c:pt idx="2337">
                  <c:v>2338</c:v>
                </c:pt>
                <c:pt idx="2338">
                  <c:v>2339</c:v>
                </c:pt>
                <c:pt idx="2339">
                  <c:v>2340</c:v>
                </c:pt>
                <c:pt idx="2340">
                  <c:v>2341</c:v>
                </c:pt>
                <c:pt idx="2341">
                  <c:v>2342</c:v>
                </c:pt>
                <c:pt idx="2342">
                  <c:v>2343</c:v>
                </c:pt>
                <c:pt idx="2343">
                  <c:v>2344</c:v>
                </c:pt>
                <c:pt idx="2344">
                  <c:v>2345</c:v>
                </c:pt>
                <c:pt idx="2345">
                  <c:v>2346</c:v>
                </c:pt>
                <c:pt idx="2346">
                  <c:v>2347</c:v>
                </c:pt>
                <c:pt idx="2347">
                  <c:v>2348</c:v>
                </c:pt>
                <c:pt idx="2348">
                  <c:v>2349</c:v>
                </c:pt>
                <c:pt idx="2349">
                  <c:v>2350</c:v>
                </c:pt>
                <c:pt idx="2350">
                  <c:v>2351</c:v>
                </c:pt>
                <c:pt idx="2351">
                  <c:v>2352</c:v>
                </c:pt>
                <c:pt idx="2352">
                  <c:v>2353</c:v>
                </c:pt>
                <c:pt idx="2353">
                  <c:v>2354</c:v>
                </c:pt>
                <c:pt idx="2354">
                  <c:v>2355</c:v>
                </c:pt>
                <c:pt idx="2355">
                  <c:v>2356</c:v>
                </c:pt>
                <c:pt idx="2356">
                  <c:v>2357</c:v>
                </c:pt>
                <c:pt idx="2357">
                  <c:v>2358</c:v>
                </c:pt>
                <c:pt idx="2358">
                  <c:v>2359</c:v>
                </c:pt>
                <c:pt idx="2359">
                  <c:v>2360</c:v>
                </c:pt>
                <c:pt idx="2360">
                  <c:v>2361</c:v>
                </c:pt>
                <c:pt idx="2361">
                  <c:v>2362</c:v>
                </c:pt>
                <c:pt idx="2362">
                  <c:v>2363</c:v>
                </c:pt>
                <c:pt idx="2363">
                  <c:v>2364</c:v>
                </c:pt>
                <c:pt idx="2364">
                  <c:v>2365</c:v>
                </c:pt>
                <c:pt idx="2365">
                  <c:v>2366</c:v>
                </c:pt>
                <c:pt idx="2366">
                  <c:v>2367</c:v>
                </c:pt>
                <c:pt idx="2367">
                  <c:v>2368</c:v>
                </c:pt>
                <c:pt idx="2368">
                  <c:v>2369</c:v>
                </c:pt>
                <c:pt idx="2369">
                  <c:v>2370</c:v>
                </c:pt>
                <c:pt idx="2370">
                  <c:v>2371</c:v>
                </c:pt>
                <c:pt idx="2371">
                  <c:v>2372</c:v>
                </c:pt>
                <c:pt idx="2372">
                  <c:v>2373</c:v>
                </c:pt>
                <c:pt idx="2373">
                  <c:v>2374</c:v>
                </c:pt>
                <c:pt idx="2374">
                  <c:v>2375</c:v>
                </c:pt>
                <c:pt idx="2375">
                  <c:v>2376</c:v>
                </c:pt>
                <c:pt idx="2376">
                  <c:v>2377</c:v>
                </c:pt>
                <c:pt idx="2377">
                  <c:v>2378</c:v>
                </c:pt>
                <c:pt idx="2378">
                  <c:v>2379</c:v>
                </c:pt>
                <c:pt idx="2379">
                  <c:v>2380</c:v>
                </c:pt>
                <c:pt idx="2380">
                  <c:v>2381</c:v>
                </c:pt>
                <c:pt idx="2381">
                  <c:v>2382</c:v>
                </c:pt>
                <c:pt idx="2382">
                  <c:v>2383</c:v>
                </c:pt>
                <c:pt idx="2383">
                  <c:v>2384</c:v>
                </c:pt>
                <c:pt idx="2384">
                  <c:v>2385</c:v>
                </c:pt>
                <c:pt idx="2385">
                  <c:v>2386</c:v>
                </c:pt>
                <c:pt idx="2386">
                  <c:v>2387</c:v>
                </c:pt>
                <c:pt idx="2387">
                  <c:v>2388</c:v>
                </c:pt>
                <c:pt idx="2388">
                  <c:v>2389</c:v>
                </c:pt>
                <c:pt idx="2389">
                  <c:v>2390</c:v>
                </c:pt>
                <c:pt idx="2390">
                  <c:v>2391</c:v>
                </c:pt>
                <c:pt idx="2391">
                  <c:v>2392</c:v>
                </c:pt>
                <c:pt idx="2392">
                  <c:v>2393</c:v>
                </c:pt>
                <c:pt idx="2393">
                  <c:v>2394</c:v>
                </c:pt>
                <c:pt idx="2394">
                  <c:v>2395</c:v>
                </c:pt>
                <c:pt idx="2395">
                  <c:v>2396</c:v>
                </c:pt>
                <c:pt idx="2396">
                  <c:v>2397</c:v>
                </c:pt>
                <c:pt idx="2397">
                  <c:v>2398</c:v>
                </c:pt>
                <c:pt idx="2398">
                  <c:v>2399</c:v>
                </c:pt>
                <c:pt idx="2399">
                  <c:v>2400</c:v>
                </c:pt>
                <c:pt idx="2400">
                  <c:v>2401</c:v>
                </c:pt>
                <c:pt idx="2401">
                  <c:v>2402</c:v>
                </c:pt>
                <c:pt idx="2402">
                  <c:v>2403</c:v>
                </c:pt>
                <c:pt idx="2403">
                  <c:v>2404</c:v>
                </c:pt>
                <c:pt idx="2404">
                  <c:v>2405</c:v>
                </c:pt>
                <c:pt idx="2405">
                  <c:v>2406</c:v>
                </c:pt>
                <c:pt idx="2406">
                  <c:v>2407</c:v>
                </c:pt>
                <c:pt idx="2407">
                  <c:v>2408</c:v>
                </c:pt>
                <c:pt idx="2408">
                  <c:v>2409</c:v>
                </c:pt>
                <c:pt idx="2409">
                  <c:v>2410</c:v>
                </c:pt>
                <c:pt idx="2410">
                  <c:v>2411</c:v>
                </c:pt>
                <c:pt idx="2411">
                  <c:v>2412</c:v>
                </c:pt>
                <c:pt idx="2412">
                  <c:v>2413</c:v>
                </c:pt>
                <c:pt idx="2413">
                  <c:v>2414</c:v>
                </c:pt>
                <c:pt idx="2414">
                  <c:v>2415</c:v>
                </c:pt>
                <c:pt idx="2415">
                  <c:v>2416</c:v>
                </c:pt>
                <c:pt idx="2416">
                  <c:v>2417</c:v>
                </c:pt>
                <c:pt idx="2417">
                  <c:v>2418</c:v>
                </c:pt>
                <c:pt idx="2418">
                  <c:v>2419</c:v>
                </c:pt>
                <c:pt idx="2419">
                  <c:v>2420</c:v>
                </c:pt>
                <c:pt idx="2420">
                  <c:v>2421</c:v>
                </c:pt>
                <c:pt idx="2421">
                  <c:v>2422</c:v>
                </c:pt>
                <c:pt idx="2422">
                  <c:v>2423</c:v>
                </c:pt>
                <c:pt idx="2423">
                  <c:v>2424</c:v>
                </c:pt>
                <c:pt idx="2424">
                  <c:v>2425</c:v>
                </c:pt>
                <c:pt idx="2425">
                  <c:v>2426</c:v>
                </c:pt>
                <c:pt idx="2426">
                  <c:v>2427</c:v>
                </c:pt>
                <c:pt idx="2427">
                  <c:v>2428</c:v>
                </c:pt>
                <c:pt idx="2428">
                  <c:v>2429</c:v>
                </c:pt>
                <c:pt idx="2429">
                  <c:v>2430</c:v>
                </c:pt>
                <c:pt idx="2430">
                  <c:v>2431</c:v>
                </c:pt>
                <c:pt idx="2431">
                  <c:v>2432</c:v>
                </c:pt>
                <c:pt idx="2432">
                  <c:v>2433</c:v>
                </c:pt>
                <c:pt idx="2433">
                  <c:v>2434</c:v>
                </c:pt>
                <c:pt idx="2434">
                  <c:v>2435</c:v>
                </c:pt>
                <c:pt idx="2435">
                  <c:v>2436</c:v>
                </c:pt>
                <c:pt idx="2436">
                  <c:v>2437</c:v>
                </c:pt>
                <c:pt idx="2437">
                  <c:v>2438</c:v>
                </c:pt>
                <c:pt idx="2438">
                  <c:v>2439</c:v>
                </c:pt>
                <c:pt idx="2439">
                  <c:v>2440</c:v>
                </c:pt>
                <c:pt idx="2440">
                  <c:v>2441</c:v>
                </c:pt>
                <c:pt idx="2441">
                  <c:v>2442</c:v>
                </c:pt>
                <c:pt idx="2442">
                  <c:v>2443</c:v>
                </c:pt>
                <c:pt idx="2443">
                  <c:v>2444</c:v>
                </c:pt>
                <c:pt idx="2444">
                  <c:v>2445</c:v>
                </c:pt>
                <c:pt idx="2445">
                  <c:v>2446</c:v>
                </c:pt>
                <c:pt idx="2446">
                  <c:v>2447</c:v>
                </c:pt>
                <c:pt idx="2447">
                  <c:v>2448</c:v>
                </c:pt>
                <c:pt idx="2448">
                  <c:v>2449</c:v>
                </c:pt>
                <c:pt idx="2449">
                  <c:v>2450</c:v>
                </c:pt>
                <c:pt idx="2450">
                  <c:v>2451</c:v>
                </c:pt>
                <c:pt idx="2451">
                  <c:v>2452</c:v>
                </c:pt>
                <c:pt idx="2452">
                  <c:v>2453</c:v>
                </c:pt>
                <c:pt idx="2453">
                  <c:v>2454</c:v>
                </c:pt>
                <c:pt idx="2454">
                  <c:v>2455</c:v>
                </c:pt>
                <c:pt idx="2455">
                  <c:v>2456</c:v>
                </c:pt>
                <c:pt idx="2456">
                  <c:v>2457</c:v>
                </c:pt>
                <c:pt idx="2457">
                  <c:v>2458</c:v>
                </c:pt>
                <c:pt idx="2458">
                  <c:v>2459</c:v>
                </c:pt>
                <c:pt idx="2459">
                  <c:v>2460</c:v>
                </c:pt>
                <c:pt idx="2460">
                  <c:v>2461</c:v>
                </c:pt>
                <c:pt idx="2461">
                  <c:v>2462</c:v>
                </c:pt>
                <c:pt idx="2462">
                  <c:v>2463</c:v>
                </c:pt>
                <c:pt idx="2463">
                  <c:v>2464</c:v>
                </c:pt>
                <c:pt idx="2464">
                  <c:v>2465</c:v>
                </c:pt>
                <c:pt idx="2465">
                  <c:v>2466</c:v>
                </c:pt>
                <c:pt idx="2466">
                  <c:v>2467</c:v>
                </c:pt>
                <c:pt idx="2467">
                  <c:v>2468</c:v>
                </c:pt>
                <c:pt idx="2468">
                  <c:v>2469</c:v>
                </c:pt>
                <c:pt idx="2469">
                  <c:v>2470</c:v>
                </c:pt>
                <c:pt idx="2470">
                  <c:v>2471</c:v>
                </c:pt>
                <c:pt idx="2471">
                  <c:v>2472</c:v>
                </c:pt>
                <c:pt idx="2472">
                  <c:v>2473</c:v>
                </c:pt>
                <c:pt idx="2473">
                  <c:v>2474</c:v>
                </c:pt>
                <c:pt idx="2474">
                  <c:v>2475</c:v>
                </c:pt>
                <c:pt idx="2475">
                  <c:v>2476</c:v>
                </c:pt>
                <c:pt idx="2476">
                  <c:v>2477</c:v>
                </c:pt>
                <c:pt idx="2477">
                  <c:v>2478</c:v>
                </c:pt>
                <c:pt idx="2478">
                  <c:v>2479</c:v>
                </c:pt>
                <c:pt idx="2479">
                  <c:v>2480</c:v>
                </c:pt>
                <c:pt idx="2480">
                  <c:v>2481</c:v>
                </c:pt>
                <c:pt idx="2481">
                  <c:v>2482</c:v>
                </c:pt>
                <c:pt idx="2482">
                  <c:v>2483</c:v>
                </c:pt>
                <c:pt idx="2483">
                  <c:v>2484</c:v>
                </c:pt>
                <c:pt idx="2484">
                  <c:v>2485</c:v>
                </c:pt>
                <c:pt idx="2485">
                  <c:v>2486</c:v>
                </c:pt>
                <c:pt idx="2486">
                  <c:v>2487</c:v>
                </c:pt>
                <c:pt idx="2487">
                  <c:v>2488</c:v>
                </c:pt>
                <c:pt idx="2488">
                  <c:v>2489</c:v>
                </c:pt>
                <c:pt idx="2489">
                  <c:v>2490</c:v>
                </c:pt>
                <c:pt idx="2490">
                  <c:v>2491</c:v>
                </c:pt>
                <c:pt idx="2491">
                  <c:v>2492</c:v>
                </c:pt>
                <c:pt idx="2492">
                  <c:v>2493</c:v>
                </c:pt>
                <c:pt idx="2493">
                  <c:v>2494</c:v>
                </c:pt>
                <c:pt idx="2494">
                  <c:v>2495</c:v>
                </c:pt>
                <c:pt idx="2495">
                  <c:v>2496</c:v>
                </c:pt>
                <c:pt idx="2496">
                  <c:v>2497</c:v>
                </c:pt>
                <c:pt idx="2497">
                  <c:v>2498</c:v>
                </c:pt>
                <c:pt idx="2498">
                  <c:v>2499</c:v>
                </c:pt>
                <c:pt idx="2499">
                  <c:v>2500</c:v>
                </c:pt>
                <c:pt idx="2500">
                  <c:v>2501</c:v>
                </c:pt>
                <c:pt idx="2501">
                  <c:v>2502</c:v>
                </c:pt>
                <c:pt idx="2502">
                  <c:v>2503</c:v>
                </c:pt>
                <c:pt idx="2503">
                  <c:v>2504</c:v>
                </c:pt>
                <c:pt idx="2504">
                  <c:v>2505</c:v>
                </c:pt>
                <c:pt idx="2505">
                  <c:v>2506</c:v>
                </c:pt>
                <c:pt idx="2506">
                  <c:v>2507</c:v>
                </c:pt>
                <c:pt idx="2507">
                  <c:v>2508</c:v>
                </c:pt>
                <c:pt idx="2508">
                  <c:v>2509</c:v>
                </c:pt>
                <c:pt idx="2509">
                  <c:v>2510</c:v>
                </c:pt>
                <c:pt idx="2510">
                  <c:v>2511</c:v>
                </c:pt>
                <c:pt idx="2511">
                  <c:v>2512</c:v>
                </c:pt>
                <c:pt idx="2512">
                  <c:v>2513</c:v>
                </c:pt>
                <c:pt idx="2513">
                  <c:v>2514</c:v>
                </c:pt>
                <c:pt idx="2514">
                  <c:v>2515</c:v>
                </c:pt>
                <c:pt idx="2515">
                  <c:v>2516</c:v>
                </c:pt>
                <c:pt idx="2516">
                  <c:v>2517</c:v>
                </c:pt>
                <c:pt idx="2517">
                  <c:v>2518</c:v>
                </c:pt>
                <c:pt idx="2518">
                  <c:v>2519</c:v>
                </c:pt>
                <c:pt idx="2519">
                  <c:v>2520</c:v>
                </c:pt>
                <c:pt idx="2520">
                  <c:v>2521</c:v>
                </c:pt>
                <c:pt idx="2521">
                  <c:v>2522</c:v>
                </c:pt>
                <c:pt idx="2522">
                  <c:v>2523</c:v>
                </c:pt>
                <c:pt idx="2523">
                  <c:v>2524</c:v>
                </c:pt>
                <c:pt idx="2524">
                  <c:v>2525</c:v>
                </c:pt>
                <c:pt idx="2525">
                  <c:v>2526</c:v>
                </c:pt>
                <c:pt idx="2526">
                  <c:v>2527</c:v>
                </c:pt>
                <c:pt idx="2527">
                  <c:v>2528</c:v>
                </c:pt>
                <c:pt idx="2528">
                  <c:v>2529</c:v>
                </c:pt>
                <c:pt idx="2529">
                  <c:v>2530</c:v>
                </c:pt>
                <c:pt idx="2530">
                  <c:v>2531</c:v>
                </c:pt>
                <c:pt idx="2531">
                  <c:v>2532</c:v>
                </c:pt>
                <c:pt idx="2532">
                  <c:v>2533</c:v>
                </c:pt>
                <c:pt idx="2533">
                  <c:v>2534</c:v>
                </c:pt>
                <c:pt idx="2534">
                  <c:v>2535</c:v>
                </c:pt>
                <c:pt idx="2535">
                  <c:v>2536</c:v>
                </c:pt>
                <c:pt idx="2536">
                  <c:v>2537</c:v>
                </c:pt>
                <c:pt idx="2537">
                  <c:v>2538</c:v>
                </c:pt>
                <c:pt idx="2538">
                  <c:v>2539</c:v>
                </c:pt>
                <c:pt idx="2539">
                  <c:v>2540</c:v>
                </c:pt>
                <c:pt idx="2540">
                  <c:v>2541</c:v>
                </c:pt>
                <c:pt idx="2541">
                  <c:v>2542</c:v>
                </c:pt>
                <c:pt idx="2542">
                  <c:v>2543</c:v>
                </c:pt>
                <c:pt idx="2543">
                  <c:v>2544</c:v>
                </c:pt>
                <c:pt idx="2544">
                  <c:v>2545</c:v>
                </c:pt>
                <c:pt idx="2545">
                  <c:v>2546</c:v>
                </c:pt>
                <c:pt idx="2546">
                  <c:v>2547</c:v>
                </c:pt>
                <c:pt idx="2547">
                  <c:v>2548</c:v>
                </c:pt>
                <c:pt idx="2548">
                  <c:v>2549</c:v>
                </c:pt>
                <c:pt idx="2549">
                  <c:v>2550</c:v>
                </c:pt>
                <c:pt idx="2550">
                  <c:v>2551</c:v>
                </c:pt>
                <c:pt idx="2551">
                  <c:v>2552</c:v>
                </c:pt>
                <c:pt idx="2552">
                  <c:v>2553</c:v>
                </c:pt>
                <c:pt idx="2553">
                  <c:v>2554</c:v>
                </c:pt>
                <c:pt idx="2554">
                  <c:v>2555</c:v>
                </c:pt>
                <c:pt idx="2555">
                  <c:v>2556</c:v>
                </c:pt>
                <c:pt idx="2556">
                  <c:v>2557</c:v>
                </c:pt>
                <c:pt idx="2557">
                  <c:v>2558</c:v>
                </c:pt>
                <c:pt idx="2558">
                  <c:v>2559</c:v>
                </c:pt>
                <c:pt idx="2559">
                  <c:v>2560</c:v>
                </c:pt>
                <c:pt idx="2560">
                  <c:v>2561</c:v>
                </c:pt>
                <c:pt idx="2561">
                  <c:v>2562</c:v>
                </c:pt>
                <c:pt idx="2562">
                  <c:v>2563</c:v>
                </c:pt>
                <c:pt idx="2563">
                  <c:v>2564</c:v>
                </c:pt>
                <c:pt idx="2564">
                  <c:v>2565</c:v>
                </c:pt>
                <c:pt idx="2565">
                  <c:v>2566</c:v>
                </c:pt>
                <c:pt idx="2566">
                  <c:v>2567</c:v>
                </c:pt>
                <c:pt idx="2567">
                  <c:v>2568</c:v>
                </c:pt>
                <c:pt idx="2568">
                  <c:v>2569</c:v>
                </c:pt>
                <c:pt idx="2569">
                  <c:v>2570</c:v>
                </c:pt>
                <c:pt idx="2570">
                  <c:v>2571</c:v>
                </c:pt>
                <c:pt idx="2571">
                  <c:v>2572</c:v>
                </c:pt>
                <c:pt idx="2572">
                  <c:v>2573</c:v>
                </c:pt>
                <c:pt idx="2573">
                  <c:v>2574</c:v>
                </c:pt>
                <c:pt idx="2574">
                  <c:v>2575</c:v>
                </c:pt>
                <c:pt idx="2575">
                  <c:v>2576</c:v>
                </c:pt>
                <c:pt idx="2576">
                  <c:v>2577</c:v>
                </c:pt>
                <c:pt idx="2577">
                  <c:v>2578</c:v>
                </c:pt>
                <c:pt idx="2578">
                  <c:v>2579</c:v>
                </c:pt>
                <c:pt idx="2579">
                  <c:v>2580</c:v>
                </c:pt>
                <c:pt idx="2580">
                  <c:v>2581</c:v>
                </c:pt>
                <c:pt idx="2581">
                  <c:v>2582</c:v>
                </c:pt>
                <c:pt idx="2582">
                  <c:v>2583</c:v>
                </c:pt>
                <c:pt idx="2583">
                  <c:v>2584</c:v>
                </c:pt>
                <c:pt idx="2584">
                  <c:v>2585</c:v>
                </c:pt>
                <c:pt idx="2585">
                  <c:v>2586</c:v>
                </c:pt>
                <c:pt idx="2586">
                  <c:v>2587</c:v>
                </c:pt>
                <c:pt idx="2587">
                  <c:v>2588</c:v>
                </c:pt>
                <c:pt idx="2588">
                  <c:v>2589</c:v>
                </c:pt>
                <c:pt idx="2589">
                  <c:v>2590</c:v>
                </c:pt>
                <c:pt idx="2590">
                  <c:v>2591</c:v>
                </c:pt>
                <c:pt idx="2591">
                  <c:v>2592</c:v>
                </c:pt>
                <c:pt idx="2592">
                  <c:v>2593</c:v>
                </c:pt>
                <c:pt idx="2593">
                  <c:v>2594</c:v>
                </c:pt>
                <c:pt idx="2594">
                  <c:v>2595</c:v>
                </c:pt>
                <c:pt idx="2595">
                  <c:v>2596</c:v>
                </c:pt>
                <c:pt idx="2596">
                  <c:v>2597</c:v>
                </c:pt>
                <c:pt idx="2597">
                  <c:v>2598</c:v>
                </c:pt>
                <c:pt idx="2598">
                  <c:v>2599</c:v>
                </c:pt>
                <c:pt idx="2599">
                  <c:v>2600</c:v>
                </c:pt>
                <c:pt idx="2600">
                  <c:v>2601</c:v>
                </c:pt>
                <c:pt idx="2601">
                  <c:v>2602</c:v>
                </c:pt>
                <c:pt idx="2602">
                  <c:v>2603</c:v>
                </c:pt>
                <c:pt idx="2603">
                  <c:v>2604</c:v>
                </c:pt>
                <c:pt idx="2604">
                  <c:v>2605</c:v>
                </c:pt>
                <c:pt idx="2605">
                  <c:v>2606</c:v>
                </c:pt>
                <c:pt idx="2606">
                  <c:v>2607</c:v>
                </c:pt>
                <c:pt idx="2607">
                  <c:v>2608</c:v>
                </c:pt>
                <c:pt idx="2608">
                  <c:v>2609</c:v>
                </c:pt>
                <c:pt idx="2609">
                  <c:v>2610</c:v>
                </c:pt>
                <c:pt idx="2610">
                  <c:v>2611</c:v>
                </c:pt>
                <c:pt idx="2611">
                  <c:v>2612</c:v>
                </c:pt>
                <c:pt idx="2612">
                  <c:v>2613</c:v>
                </c:pt>
                <c:pt idx="2613">
                  <c:v>2614</c:v>
                </c:pt>
                <c:pt idx="2614">
                  <c:v>2615</c:v>
                </c:pt>
                <c:pt idx="2615">
                  <c:v>2616</c:v>
                </c:pt>
                <c:pt idx="2616">
                  <c:v>2617</c:v>
                </c:pt>
                <c:pt idx="2617">
                  <c:v>2618</c:v>
                </c:pt>
                <c:pt idx="2618">
                  <c:v>2619</c:v>
                </c:pt>
                <c:pt idx="2619">
                  <c:v>2620</c:v>
                </c:pt>
                <c:pt idx="2620">
                  <c:v>2621</c:v>
                </c:pt>
                <c:pt idx="2621">
                  <c:v>2622</c:v>
                </c:pt>
                <c:pt idx="2622">
                  <c:v>2623</c:v>
                </c:pt>
                <c:pt idx="2623">
                  <c:v>2624</c:v>
                </c:pt>
                <c:pt idx="2624">
                  <c:v>2625</c:v>
                </c:pt>
                <c:pt idx="2625">
                  <c:v>2626</c:v>
                </c:pt>
                <c:pt idx="2626">
                  <c:v>2627</c:v>
                </c:pt>
                <c:pt idx="2627">
                  <c:v>2628</c:v>
                </c:pt>
                <c:pt idx="2628">
                  <c:v>2629</c:v>
                </c:pt>
                <c:pt idx="2629">
                  <c:v>2630</c:v>
                </c:pt>
                <c:pt idx="2630">
                  <c:v>2631</c:v>
                </c:pt>
                <c:pt idx="2631">
                  <c:v>2632</c:v>
                </c:pt>
                <c:pt idx="2632">
                  <c:v>2633</c:v>
                </c:pt>
                <c:pt idx="2633">
                  <c:v>2634</c:v>
                </c:pt>
                <c:pt idx="2634">
                  <c:v>2635</c:v>
                </c:pt>
                <c:pt idx="2635">
                  <c:v>2636</c:v>
                </c:pt>
                <c:pt idx="2636">
                  <c:v>2637</c:v>
                </c:pt>
                <c:pt idx="2637">
                  <c:v>2638</c:v>
                </c:pt>
                <c:pt idx="2638">
                  <c:v>2639</c:v>
                </c:pt>
                <c:pt idx="2639">
                  <c:v>2640</c:v>
                </c:pt>
                <c:pt idx="2640">
                  <c:v>2641</c:v>
                </c:pt>
                <c:pt idx="2641">
                  <c:v>2642</c:v>
                </c:pt>
                <c:pt idx="2642">
                  <c:v>2643</c:v>
                </c:pt>
                <c:pt idx="2643">
                  <c:v>2644</c:v>
                </c:pt>
                <c:pt idx="2644">
                  <c:v>2645</c:v>
                </c:pt>
                <c:pt idx="2645">
                  <c:v>2646</c:v>
                </c:pt>
                <c:pt idx="2646">
                  <c:v>2647</c:v>
                </c:pt>
                <c:pt idx="2647">
                  <c:v>2648</c:v>
                </c:pt>
                <c:pt idx="2648">
                  <c:v>2649</c:v>
                </c:pt>
                <c:pt idx="2649">
                  <c:v>2650</c:v>
                </c:pt>
                <c:pt idx="2650">
                  <c:v>2651</c:v>
                </c:pt>
                <c:pt idx="2651">
                  <c:v>2652</c:v>
                </c:pt>
                <c:pt idx="2652">
                  <c:v>2653</c:v>
                </c:pt>
                <c:pt idx="2653">
                  <c:v>2654</c:v>
                </c:pt>
                <c:pt idx="2654">
                  <c:v>2655</c:v>
                </c:pt>
                <c:pt idx="2655">
                  <c:v>2656</c:v>
                </c:pt>
                <c:pt idx="2656">
                  <c:v>2657</c:v>
                </c:pt>
                <c:pt idx="2657">
                  <c:v>2658</c:v>
                </c:pt>
                <c:pt idx="2658">
                  <c:v>2659</c:v>
                </c:pt>
                <c:pt idx="2659">
                  <c:v>2660</c:v>
                </c:pt>
                <c:pt idx="2660">
                  <c:v>2661</c:v>
                </c:pt>
                <c:pt idx="2661">
                  <c:v>2662</c:v>
                </c:pt>
                <c:pt idx="2662">
                  <c:v>2663</c:v>
                </c:pt>
                <c:pt idx="2663">
                  <c:v>2664</c:v>
                </c:pt>
                <c:pt idx="2664">
                  <c:v>2665</c:v>
                </c:pt>
                <c:pt idx="2665">
                  <c:v>2666</c:v>
                </c:pt>
                <c:pt idx="2666">
                  <c:v>2667</c:v>
                </c:pt>
                <c:pt idx="2667">
                  <c:v>2668</c:v>
                </c:pt>
                <c:pt idx="2668">
                  <c:v>2669</c:v>
                </c:pt>
                <c:pt idx="2669">
                  <c:v>2670</c:v>
                </c:pt>
                <c:pt idx="2670">
                  <c:v>2671</c:v>
                </c:pt>
                <c:pt idx="2671">
                  <c:v>2672</c:v>
                </c:pt>
                <c:pt idx="2672">
                  <c:v>2673</c:v>
                </c:pt>
                <c:pt idx="2673">
                  <c:v>2674</c:v>
                </c:pt>
                <c:pt idx="2674">
                  <c:v>2675</c:v>
                </c:pt>
                <c:pt idx="2675">
                  <c:v>2676</c:v>
                </c:pt>
                <c:pt idx="2676">
                  <c:v>2677</c:v>
                </c:pt>
                <c:pt idx="2677">
                  <c:v>2678</c:v>
                </c:pt>
                <c:pt idx="2678">
                  <c:v>2679</c:v>
                </c:pt>
                <c:pt idx="2679">
                  <c:v>2680</c:v>
                </c:pt>
                <c:pt idx="2680">
                  <c:v>2681</c:v>
                </c:pt>
                <c:pt idx="2681">
                  <c:v>2682</c:v>
                </c:pt>
                <c:pt idx="2682">
                  <c:v>2683</c:v>
                </c:pt>
                <c:pt idx="2683">
                  <c:v>2684</c:v>
                </c:pt>
                <c:pt idx="2684">
                  <c:v>2685</c:v>
                </c:pt>
                <c:pt idx="2685">
                  <c:v>2686</c:v>
                </c:pt>
                <c:pt idx="2686">
                  <c:v>2687</c:v>
                </c:pt>
                <c:pt idx="2687">
                  <c:v>2688</c:v>
                </c:pt>
                <c:pt idx="2688">
                  <c:v>2689</c:v>
                </c:pt>
                <c:pt idx="2689">
                  <c:v>2690</c:v>
                </c:pt>
                <c:pt idx="2690">
                  <c:v>2691</c:v>
                </c:pt>
                <c:pt idx="2691">
                  <c:v>2692</c:v>
                </c:pt>
                <c:pt idx="2692">
                  <c:v>2693</c:v>
                </c:pt>
                <c:pt idx="2693">
                  <c:v>2694</c:v>
                </c:pt>
                <c:pt idx="2694">
                  <c:v>2695</c:v>
                </c:pt>
                <c:pt idx="2695">
                  <c:v>2696</c:v>
                </c:pt>
                <c:pt idx="2696">
                  <c:v>2697</c:v>
                </c:pt>
                <c:pt idx="2697">
                  <c:v>2698</c:v>
                </c:pt>
                <c:pt idx="2698">
                  <c:v>2699</c:v>
                </c:pt>
                <c:pt idx="2699">
                  <c:v>2700</c:v>
                </c:pt>
                <c:pt idx="2700">
                  <c:v>2701</c:v>
                </c:pt>
                <c:pt idx="2701">
                  <c:v>2702</c:v>
                </c:pt>
                <c:pt idx="2702">
                  <c:v>2703</c:v>
                </c:pt>
                <c:pt idx="2703">
                  <c:v>2704</c:v>
                </c:pt>
                <c:pt idx="2704">
                  <c:v>2705</c:v>
                </c:pt>
                <c:pt idx="2705">
                  <c:v>2706</c:v>
                </c:pt>
                <c:pt idx="2706">
                  <c:v>2707</c:v>
                </c:pt>
                <c:pt idx="2707">
                  <c:v>2708</c:v>
                </c:pt>
                <c:pt idx="2708">
                  <c:v>2709</c:v>
                </c:pt>
                <c:pt idx="2709">
                  <c:v>2710</c:v>
                </c:pt>
                <c:pt idx="2710">
                  <c:v>2711</c:v>
                </c:pt>
                <c:pt idx="2711">
                  <c:v>2712</c:v>
                </c:pt>
                <c:pt idx="2712">
                  <c:v>2713</c:v>
                </c:pt>
                <c:pt idx="2713">
                  <c:v>2714</c:v>
                </c:pt>
                <c:pt idx="2714">
                  <c:v>2715</c:v>
                </c:pt>
                <c:pt idx="2715">
                  <c:v>2716</c:v>
                </c:pt>
                <c:pt idx="2716">
                  <c:v>2717</c:v>
                </c:pt>
                <c:pt idx="2717">
                  <c:v>2718</c:v>
                </c:pt>
                <c:pt idx="2718">
                  <c:v>2719</c:v>
                </c:pt>
                <c:pt idx="2719">
                  <c:v>2720</c:v>
                </c:pt>
                <c:pt idx="2720">
                  <c:v>2721</c:v>
                </c:pt>
                <c:pt idx="2721">
                  <c:v>2722</c:v>
                </c:pt>
                <c:pt idx="2722">
                  <c:v>2723</c:v>
                </c:pt>
                <c:pt idx="2723">
                  <c:v>2724</c:v>
                </c:pt>
                <c:pt idx="2724">
                  <c:v>2725</c:v>
                </c:pt>
                <c:pt idx="2725">
                  <c:v>2726</c:v>
                </c:pt>
                <c:pt idx="2726">
                  <c:v>2727</c:v>
                </c:pt>
                <c:pt idx="2727">
                  <c:v>2728</c:v>
                </c:pt>
                <c:pt idx="2728">
                  <c:v>2729</c:v>
                </c:pt>
                <c:pt idx="2729">
                  <c:v>2730</c:v>
                </c:pt>
                <c:pt idx="2730">
                  <c:v>2731</c:v>
                </c:pt>
                <c:pt idx="2731">
                  <c:v>2732</c:v>
                </c:pt>
                <c:pt idx="2732">
                  <c:v>2733</c:v>
                </c:pt>
                <c:pt idx="2733">
                  <c:v>2734</c:v>
                </c:pt>
                <c:pt idx="2734">
                  <c:v>2735</c:v>
                </c:pt>
                <c:pt idx="2735">
                  <c:v>2736</c:v>
                </c:pt>
                <c:pt idx="2736">
                  <c:v>2737</c:v>
                </c:pt>
                <c:pt idx="2737">
                  <c:v>2738</c:v>
                </c:pt>
                <c:pt idx="2738">
                  <c:v>2739</c:v>
                </c:pt>
                <c:pt idx="2739">
                  <c:v>2740</c:v>
                </c:pt>
                <c:pt idx="2740">
                  <c:v>2741</c:v>
                </c:pt>
                <c:pt idx="2741">
                  <c:v>2742</c:v>
                </c:pt>
                <c:pt idx="2742">
                  <c:v>2743</c:v>
                </c:pt>
                <c:pt idx="2743">
                  <c:v>2744</c:v>
                </c:pt>
                <c:pt idx="2744">
                  <c:v>2745</c:v>
                </c:pt>
                <c:pt idx="2745">
                  <c:v>2746</c:v>
                </c:pt>
                <c:pt idx="2746">
                  <c:v>2747</c:v>
                </c:pt>
                <c:pt idx="2747">
                  <c:v>2748</c:v>
                </c:pt>
                <c:pt idx="2748">
                  <c:v>2749</c:v>
                </c:pt>
                <c:pt idx="2749">
                  <c:v>2750</c:v>
                </c:pt>
                <c:pt idx="2750">
                  <c:v>2751</c:v>
                </c:pt>
                <c:pt idx="2751">
                  <c:v>2752</c:v>
                </c:pt>
                <c:pt idx="2752">
                  <c:v>2753</c:v>
                </c:pt>
                <c:pt idx="2753">
                  <c:v>2754</c:v>
                </c:pt>
                <c:pt idx="2754">
                  <c:v>2755</c:v>
                </c:pt>
                <c:pt idx="2755">
                  <c:v>2756</c:v>
                </c:pt>
                <c:pt idx="2756">
                  <c:v>2757</c:v>
                </c:pt>
                <c:pt idx="2757">
                  <c:v>2758</c:v>
                </c:pt>
                <c:pt idx="2758">
                  <c:v>2759</c:v>
                </c:pt>
                <c:pt idx="2759">
                  <c:v>2760</c:v>
                </c:pt>
                <c:pt idx="2760">
                  <c:v>2761</c:v>
                </c:pt>
                <c:pt idx="2761">
                  <c:v>2762</c:v>
                </c:pt>
                <c:pt idx="2762">
                  <c:v>2763</c:v>
                </c:pt>
                <c:pt idx="2763">
                  <c:v>2764</c:v>
                </c:pt>
                <c:pt idx="2764">
                  <c:v>2765</c:v>
                </c:pt>
                <c:pt idx="2765">
                  <c:v>2766</c:v>
                </c:pt>
                <c:pt idx="2766">
                  <c:v>2767</c:v>
                </c:pt>
                <c:pt idx="2767">
                  <c:v>2768</c:v>
                </c:pt>
                <c:pt idx="2768">
                  <c:v>2769</c:v>
                </c:pt>
                <c:pt idx="2769">
                  <c:v>2770</c:v>
                </c:pt>
                <c:pt idx="2770">
                  <c:v>2771</c:v>
                </c:pt>
                <c:pt idx="2771">
                  <c:v>2772</c:v>
                </c:pt>
                <c:pt idx="2772">
                  <c:v>2773</c:v>
                </c:pt>
                <c:pt idx="2773">
                  <c:v>2774</c:v>
                </c:pt>
                <c:pt idx="2774">
                  <c:v>2775</c:v>
                </c:pt>
                <c:pt idx="2775">
                  <c:v>2776</c:v>
                </c:pt>
                <c:pt idx="2776">
                  <c:v>2777</c:v>
                </c:pt>
                <c:pt idx="2777">
                  <c:v>2778</c:v>
                </c:pt>
                <c:pt idx="2778">
                  <c:v>2779</c:v>
                </c:pt>
                <c:pt idx="2779">
                  <c:v>2780</c:v>
                </c:pt>
                <c:pt idx="2780">
                  <c:v>2781</c:v>
                </c:pt>
                <c:pt idx="2781">
                  <c:v>2782</c:v>
                </c:pt>
                <c:pt idx="2782">
                  <c:v>2783</c:v>
                </c:pt>
                <c:pt idx="2783">
                  <c:v>2784</c:v>
                </c:pt>
                <c:pt idx="2784">
                  <c:v>2785</c:v>
                </c:pt>
                <c:pt idx="2785">
                  <c:v>2786</c:v>
                </c:pt>
                <c:pt idx="2786">
                  <c:v>2787</c:v>
                </c:pt>
                <c:pt idx="2787">
                  <c:v>2788</c:v>
                </c:pt>
                <c:pt idx="2788">
                  <c:v>2789</c:v>
                </c:pt>
                <c:pt idx="2789">
                  <c:v>2790</c:v>
                </c:pt>
                <c:pt idx="2790">
                  <c:v>2791</c:v>
                </c:pt>
                <c:pt idx="2791">
                  <c:v>2792</c:v>
                </c:pt>
                <c:pt idx="2792">
                  <c:v>2793</c:v>
                </c:pt>
                <c:pt idx="2793">
                  <c:v>2794</c:v>
                </c:pt>
                <c:pt idx="2794">
                  <c:v>2795</c:v>
                </c:pt>
                <c:pt idx="2795">
                  <c:v>2796</c:v>
                </c:pt>
                <c:pt idx="2796">
                  <c:v>2797</c:v>
                </c:pt>
                <c:pt idx="2797">
                  <c:v>2798</c:v>
                </c:pt>
                <c:pt idx="2798">
                  <c:v>2799</c:v>
                </c:pt>
                <c:pt idx="2799">
                  <c:v>2800</c:v>
                </c:pt>
                <c:pt idx="2800">
                  <c:v>2801</c:v>
                </c:pt>
                <c:pt idx="2801">
                  <c:v>2802</c:v>
                </c:pt>
                <c:pt idx="2802">
                  <c:v>2803</c:v>
                </c:pt>
                <c:pt idx="2803">
                  <c:v>2804</c:v>
                </c:pt>
                <c:pt idx="2804">
                  <c:v>2805</c:v>
                </c:pt>
                <c:pt idx="2805">
                  <c:v>2806</c:v>
                </c:pt>
                <c:pt idx="2806">
                  <c:v>2807</c:v>
                </c:pt>
                <c:pt idx="2807">
                  <c:v>2808</c:v>
                </c:pt>
                <c:pt idx="2808">
                  <c:v>2809</c:v>
                </c:pt>
                <c:pt idx="2809">
                  <c:v>2810</c:v>
                </c:pt>
                <c:pt idx="2810">
                  <c:v>2811</c:v>
                </c:pt>
                <c:pt idx="2811">
                  <c:v>2812</c:v>
                </c:pt>
                <c:pt idx="2812">
                  <c:v>2813</c:v>
                </c:pt>
                <c:pt idx="2813">
                  <c:v>2814</c:v>
                </c:pt>
                <c:pt idx="2814">
                  <c:v>2815</c:v>
                </c:pt>
                <c:pt idx="2815">
                  <c:v>2816</c:v>
                </c:pt>
                <c:pt idx="2816">
                  <c:v>2817</c:v>
                </c:pt>
                <c:pt idx="2817">
                  <c:v>2818</c:v>
                </c:pt>
                <c:pt idx="2818">
                  <c:v>2819</c:v>
                </c:pt>
                <c:pt idx="2819">
                  <c:v>2820</c:v>
                </c:pt>
                <c:pt idx="2820">
                  <c:v>2821</c:v>
                </c:pt>
                <c:pt idx="2821">
                  <c:v>2822</c:v>
                </c:pt>
                <c:pt idx="2822">
                  <c:v>2823</c:v>
                </c:pt>
                <c:pt idx="2823">
                  <c:v>2824</c:v>
                </c:pt>
                <c:pt idx="2824">
                  <c:v>2825</c:v>
                </c:pt>
                <c:pt idx="2825">
                  <c:v>2826</c:v>
                </c:pt>
                <c:pt idx="2826">
                  <c:v>2827</c:v>
                </c:pt>
                <c:pt idx="2827">
                  <c:v>2828</c:v>
                </c:pt>
                <c:pt idx="2828">
                  <c:v>2829</c:v>
                </c:pt>
                <c:pt idx="2829">
                  <c:v>2830</c:v>
                </c:pt>
                <c:pt idx="2830">
                  <c:v>2831</c:v>
                </c:pt>
                <c:pt idx="2831">
                  <c:v>2832</c:v>
                </c:pt>
                <c:pt idx="2832">
                  <c:v>2833</c:v>
                </c:pt>
                <c:pt idx="2833">
                  <c:v>2834</c:v>
                </c:pt>
                <c:pt idx="2834">
                  <c:v>2835</c:v>
                </c:pt>
                <c:pt idx="2835">
                  <c:v>2836</c:v>
                </c:pt>
                <c:pt idx="2836">
                  <c:v>2837</c:v>
                </c:pt>
                <c:pt idx="2837">
                  <c:v>2838</c:v>
                </c:pt>
                <c:pt idx="2838">
                  <c:v>2839</c:v>
                </c:pt>
                <c:pt idx="2839">
                  <c:v>2840</c:v>
                </c:pt>
                <c:pt idx="2840">
                  <c:v>2841</c:v>
                </c:pt>
                <c:pt idx="2841">
                  <c:v>2842</c:v>
                </c:pt>
                <c:pt idx="2842">
                  <c:v>2843</c:v>
                </c:pt>
                <c:pt idx="2843">
                  <c:v>2844</c:v>
                </c:pt>
                <c:pt idx="2844">
                  <c:v>2845</c:v>
                </c:pt>
                <c:pt idx="2845">
                  <c:v>2846</c:v>
                </c:pt>
                <c:pt idx="2846">
                  <c:v>2847</c:v>
                </c:pt>
                <c:pt idx="2847">
                  <c:v>2848</c:v>
                </c:pt>
                <c:pt idx="2848">
                  <c:v>2849</c:v>
                </c:pt>
                <c:pt idx="2849">
                  <c:v>2850</c:v>
                </c:pt>
                <c:pt idx="2850">
                  <c:v>2851</c:v>
                </c:pt>
                <c:pt idx="2851">
                  <c:v>2852</c:v>
                </c:pt>
                <c:pt idx="2852">
                  <c:v>2853</c:v>
                </c:pt>
                <c:pt idx="2853">
                  <c:v>2854</c:v>
                </c:pt>
                <c:pt idx="2854">
                  <c:v>2855</c:v>
                </c:pt>
                <c:pt idx="2855">
                  <c:v>2856</c:v>
                </c:pt>
                <c:pt idx="2856">
                  <c:v>2857</c:v>
                </c:pt>
                <c:pt idx="2857">
                  <c:v>2858</c:v>
                </c:pt>
                <c:pt idx="2858">
                  <c:v>2859</c:v>
                </c:pt>
                <c:pt idx="2859">
                  <c:v>2860</c:v>
                </c:pt>
                <c:pt idx="2860">
                  <c:v>2861</c:v>
                </c:pt>
                <c:pt idx="2861">
                  <c:v>2862</c:v>
                </c:pt>
                <c:pt idx="2862">
                  <c:v>2863</c:v>
                </c:pt>
                <c:pt idx="2863">
                  <c:v>2864</c:v>
                </c:pt>
                <c:pt idx="2864">
                  <c:v>2865</c:v>
                </c:pt>
                <c:pt idx="2865">
                  <c:v>2866</c:v>
                </c:pt>
                <c:pt idx="2866">
                  <c:v>2867</c:v>
                </c:pt>
                <c:pt idx="2867">
                  <c:v>2868</c:v>
                </c:pt>
                <c:pt idx="2868">
                  <c:v>2869</c:v>
                </c:pt>
                <c:pt idx="2869">
                  <c:v>2870</c:v>
                </c:pt>
                <c:pt idx="2870">
                  <c:v>2871</c:v>
                </c:pt>
                <c:pt idx="2871">
                  <c:v>2872</c:v>
                </c:pt>
                <c:pt idx="2872">
                  <c:v>2873</c:v>
                </c:pt>
                <c:pt idx="2873">
                  <c:v>2874</c:v>
                </c:pt>
                <c:pt idx="2874">
                  <c:v>2875</c:v>
                </c:pt>
                <c:pt idx="2875">
                  <c:v>2876</c:v>
                </c:pt>
                <c:pt idx="2876">
                  <c:v>2877</c:v>
                </c:pt>
                <c:pt idx="2877">
                  <c:v>2878</c:v>
                </c:pt>
                <c:pt idx="2878">
                  <c:v>2879</c:v>
                </c:pt>
                <c:pt idx="2879">
                  <c:v>2880</c:v>
                </c:pt>
                <c:pt idx="2880">
                  <c:v>2881</c:v>
                </c:pt>
                <c:pt idx="2881">
                  <c:v>2882</c:v>
                </c:pt>
                <c:pt idx="2882">
                  <c:v>2883</c:v>
                </c:pt>
                <c:pt idx="2883">
                  <c:v>2884</c:v>
                </c:pt>
                <c:pt idx="2884">
                  <c:v>2885</c:v>
                </c:pt>
                <c:pt idx="2885">
                  <c:v>2886</c:v>
                </c:pt>
                <c:pt idx="2886">
                  <c:v>2887</c:v>
                </c:pt>
                <c:pt idx="2887">
                  <c:v>2888</c:v>
                </c:pt>
                <c:pt idx="2888">
                  <c:v>2889</c:v>
                </c:pt>
                <c:pt idx="2889">
                  <c:v>2890</c:v>
                </c:pt>
                <c:pt idx="2890">
                  <c:v>2891</c:v>
                </c:pt>
                <c:pt idx="2891">
                  <c:v>2892</c:v>
                </c:pt>
                <c:pt idx="2892">
                  <c:v>2893</c:v>
                </c:pt>
                <c:pt idx="2893">
                  <c:v>2894</c:v>
                </c:pt>
                <c:pt idx="2894">
                  <c:v>2895</c:v>
                </c:pt>
                <c:pt idx="2895">
                  <c:v>2896</c:v>
                </c:pt>
                <c:pt idx="2896">
                  <c:v>2897</c:v>
                </c:pt>
                <c:pt idx="2897">
                  <c:v>2898</c:v>
                </c:pt>
                <c:pt idx="2898">
                  <c:v>2899</c:v>
                </c:pt>
                <c:pt idx="2899">
                  <c:v>2900</c:v>
                </c:pt>
                <c:pt idx="2900">
                  <c:v>2901</c:v>
                </c:pt>
                <c:pt idx="2901">
                  <c:v>2902</c:v>
                </c:pt>
                <c:pt idx="2902">
                  <c:v>2903</c:v>
                </c:pt>
                <c:pt idx="2903">
                  <c:v>2904</c:v>
                </c:pt>
                <c:pt idx="2904">
                  <c:v>2905</c:v>
                </c:pt>
                <c:pt idx="2905">
                  <c:v>2906</c:v>
                </c:pt>
                <c:pt idx="2906">
                  <c:v>2907</c:v>
                </c:pt>
                <c:pt idx="2907">
                  <c:v>2908</c:v>
                </c:pt>
                <c:pt idx="2908">
                  <c:v>2909</c:v>
                </c:pt>
                <c:pt idx="2909">
                  <c:v>2910</c:v>
                </c:pt>
                <c:pt idx="2910">
                  <c:v>2911</c:v>
                </c:pt>
                <c:pt idx="2911">
                  <c:v>2912</c:v>
                </c:pt>
                <c:pt idx="2912">
                  <c:v>2913</c:v>
                </c:pt>
                <c:pt idx="2913">
                  <c:v>2914</c:v>
                </c:pt>
                <c:pt idx="2914">
                  <c:v>2915</c:v>
                </c:pt>
                <c:pt idx="2915">
                  <c:v>2916</c:v>
                </c:pt>
                <c:pt idx="2916">
                  <c:v>2917</c:v>
                </c:pt>
                <c:pt idx="2917">
                  <c:v>2918</c:v>
                </c:pt>
                <c:pt idx="2918">
                  <c:v>2919</c:v>
                </c:pt>
                <c:pt idx="2919">
                  <c:v>2920</c:v>
                </c:pt>
                <c:pt idx="2920">
                  <c:v>2921</c:v>
                </c:pt>
                <c:pt idx="2921">
                  <c:v>2922</c:v>
                </c:pt>
                <c:pt idx="2922">
                  <c:v>2923</c:v>
                </c:pt>
                <c:pt idx="2923">
                  <c:v>2924</c:v>
                </c:pt>
                <c:pt idx="2924">
                  <c:v>2925</c:v>
                </c:pt>
                <c:pt idx="2925">
                  <c:v>2926</c:v>
                </c:pt>
                <c:pt idx="2926">
                  <c:v>2927</c:v>
                </c:pt>
                <c:pt idx="2927">
                  <c:v>2928</c:v>
                </c:pt>
                <c:pt idx="2928">
                  <c:v>2929</c:v>
                </c:pt>
                <c:pt idx="2929">
                  <c:v>2930</c:v>
                </c:pt>
                <c:pt idx="2930">
                  <c:v>2931</c:v>
                </c:pt>
                <c:pt idx="2931">
                  <c:v>2932</c:v>
                </c:pt>
                <c:pt idx="2932">
                  <c:v>2933</c:v>
                </c:pt>
                <c:pt idx="2933">
                  <c:v>2934</c:v>
                </c:pt>
                <c:pt idx="2934">
                  <c:v>2935</c:v>
                </c:pt>
                <c:pt idx="2935">
                  <c:v>2936</c:v>
                </c:pt>
                <c:pt idx="2936">
                  <c:v>2937</c:v>
                </c:pt>
                <c:pt idx="2937">
                  <c:v>2938</c:v>
                </c:pt>
                <c:pt idx="2938">
                  <c:v>2939</c:v>
                </c:pt>
                <c:pt idx="2939">
                  <c:v>2940</c:v>
                </c:pt>
                <c:pt idx="2940">
                  <c:v>2941</c:v>
                </c:pt>
                <c:pt idx="2941">
                  <c:v>2942</c:v>
                </c:pt>
                <c:pt idx="2942">
                  <c:v>2943</c:v>
                </c:pt>
                <c:pt idx="2943">
                  <c:v>2944</c:v>
                </c:pt>
                <c:pt idx="2944">
                  <c:v>2945</c:v>
                </c:pt>
                <c:pt idx="2945">
                  <c:v>2946</c:v>
                </c:pt>
                <c:pt idx="2946">
                  <c:v>2947</c:v>
                </c:pt>
                <c:pt idx="2947">
                  <c:v>2948</c:v>
                </c:pt>
                <c:pt idx="2948">
                  <c:v>2949</c:v>
                </c:pt>
                <c:pt idx="2949">
                  <c:v>2950</c:v>
                </c:pt>
                <c:pt idx="2950">
                  <c:v>2951</c:v>
                </c:pt>
                <c:pt idx="2951">
                  <c:v>2952</c:v>
                </c:pt>
                <c:pt idx="2952">
                  <c:v>2953</c:v>
                </c:pt>
                <c:pt idx="2953">
                  <c:v>2954</c:v>
                </c:pt>
                <c:pt idx="2954">
                  <c:v>2955</c:v>
                </c:pt>
                <c:pt idx="2955">
                  <c:v>2956</c:v>
                </c:pt>
                <c:pt idx="2956">
                  <c:v>2957</c:v>
                </c:pt>
                <c:pt idx="2957">
                  <c:v>2958</c:v>
                </c:pt>
                <c:pt idx="2958">
                  <c:v>2959</c:v>
                </c:pt>
                <c:pt idx="2959">
                  <c:v>2960</c:v>
                </c:pt>
                <c:pt idx="2960">
                  <c:v>2961</c:v>
                </c:pt>
                <c:pt idx="2961">
                  <c:v>2962</c:v>
                </c:pt>
                <c:pt idx="2962">
                  <c:v>2963</c:v>
                </c:pt>
                <c:pt idx="2963">
                  <c:v>2964</c:v>
                </c:pt>
                <c:pt idx="2964">
                  <c:v>2965</c:v>
                </c:pt>
                <c:pt idx="2965">
                  <c:v>2966</c:v>
                </c:pt>
                <c:pt idx="2966">
                  <c:v>2967</c:v>
                </c:pt>
                <c:pt idx="2967">
                  <c:v>2968</c:v>
                </c:pt>
                <c:pt idx="2968">
                  <c:v>2969</c:v>
                </c:pt>
                <c:pt idx="2969">
                  <c:v>2970</c:v>
                </c:pt>
                <c:pt idx="2970">
                  <c:v>2971</c:v>
                </c:pt>
                <c:pt idx="2971">
                  <c:v>2972</c:v>
                </c:pt>
                <c:pt idx="2972">
                  <c:v>2973</c:v>
                </c:pt>
                <c:pt idx="2973">
                  <c:v>2974</c:v>
                </c:pt>
                <c:pt idx="2974">
                  <c:v>2975</c:v>
                </c:pt>
                <c:pt idx="2975">
                  <c:v>2976</c:v>
                </c:pt>
                <c:pt idx="2976">
                  <c:v>2977</c:v>
                </c:pt>
                <c:pt idx="2977">
                  <c:v>2978</c:v>
                </c:pt>
                <c:pt idx="2978">
                  <c:v>2979</c:v>
                </c:pt>
                <c:pt idx="2979">
                  <c:v>2980</c:v>
                </c:pt>
                <c:pt idx="2980">
                  <c:v>2981</c:v>
                </c:pt>
                <c:pt idx="2981">
                  <c:v>2982</c:v>
                </c:pt>
                <c:pt idx="2982">
                  <c:v>2983</c:v>
                </c:pt>
                <c:pt idx="2983">
                  <c:v>2984</c:v>
                </c:pt>
                <c:pt idx="2984">
                  <c:v>2985</c:v>
                </c:pt>
                <c:pt idx="2985">
                  <c:v>2986</c:v>
                </c:pt>
                <c:pt idx="2986">
                  <c:v>2987</c:v>
                </c:pt>
                <c:pt idx="2987">
                  <c:v>2988</c:v>
                </c:pt>
                <c:pt idx="2988">
                  <c:v>2989</c:v>
                </c:pt>
                <c:pt idx="2989">
                  <c:v>2990</c:v>
                </c:pt>
                <c:pt idx="2990">
                  <c:v>2991</c:v>
                </c:pt>
                <c:pt idx="2991">
                  <c:v>2992</c:v>
                </c:pt>
                <c:pt idx="2992">
                  <c:v>2993</c:v>
                </c:pt>
                <c:pt idx="2993">
                  <c:v>2994</c:v>
                </c:pt>
                <c:pt idx="2994">
                  <c:v>2995</c:v>
                </c:pt>
                <c:pt idx="2995">
                  <c:v>2996</c:v>
                </c:pt>
                <c:pt idx="2996">
                  <c:v>2997</c:v>
                </c:pt>
                <c:pt idx="2997">
                  <c:v>2998</c:v>
                </c:pt>
                <c:pt idx="2998">
                  <c:v>2999</c:v>
                </c:pt>
                <c:pt idx="2999">
                  <c:v>3000</c:v>
                </c:pt>
                <c:pt idx="3000">
                  <c:v>3001</c:v>
                </c:pt>
              </c:numCache>
            </c:numRef>
          </c:xVal>
          <c:yVal>
            <c:numRef>
              <c:f>'LIBS 11a'!$I$4:$I$3004</c:f>
              <c:numCache>
                <c:formatCode>0.00E+00</c:formatCode>
                <c:ptCount val="3001"/>
                <c:pt idx="0">
                  <c:v>5.0607127019017995E-10</c:v>
                </c:pt>
                <c:pt idx="1">
                  <c:v>5.0607127019017995E-10</c:v>
                </c:pt>
                <c:pt idx="2">
                  <c:v>1.3413350106220999E-9</c:v>
                </c:pt>
                <c:pt idx="3">
                  <c:v>1.7474013753934001E-9</c:v>
                </c:pt>
                <c:pt idx="4">
                  <c:v>1.7474013753934001E-9</c:v>
                </c:pt>
                <c:pt idx="5">
                  <c:v>1.8786183274121999E-9</c:v>
                </c:pt>
                <c:pt idx="6">
                  <c:v>1.9944091777571002E-9</c:v>
                </c:pt>
                <c:pt idx="7">
                  <c:v>1.9944091777571002E-9</c:v>
                </c:pt>
                <c:pt idx="8">
                  <c:v>2.0367777806166E-9</c:v>
                </c:pt>
                <c:pt idx="9">
                  <c:v>2.0636978544539999E-9</c:v>
                </c:pt>
                <c:pt idx="10">
                  <c:v>2.0636978544539999E-9</c:v>
                </c:pt>
                <c:pt idx="11">
                  <c:v>2.0730323755669001E-9</c:v>
                </c:pt>
                <c:pt idx="12">
                  <c:v>2.0636978544539999E-9</c:v>
                </c:pt>
                <c:pt idx="13">
                  <c:v>2.0730323755669001E-9</c:v>
                </c:pt>
                <c:pt idx="14">
                  <c:v>2.0636978544539999E-9</c:v>
                </c:pt>
                <c:pt idx="15">
                  <c:v>2.0636978544539999E-9</c:v>
                </c:pt>
                <c:pt idx="16">
                  <c:v>2.0525266384850002E-9</c:v>
                </c:pt>
                <c:pt idx="17">
                  <c:v>2.0525266384850002E-9</c:v>
                </c:pt>
                <c:pt idx="18">
                  <c:v>2.0525266384850002E-9</c:v>
                </c:pt>
                <c:pt idx="19">
                  <c:v>2.0525266384850002E-9</c:v>
                </c:pt>
                <c:pt idx="20">
                  <c:v>2.0525266384850002E-9</c:v>
                </c:pt>
                <c:pt idx="21">
                  <c:v>2.0367777806166E-9</c:v>
                </c:pt>
                <c:pt idx="22">
                  <c:v>2.0127728174837001E-9</c:v>
                </c:pt>
                <c:pt idx="23">
                  <c:v>2.0081839455344998E-9</c:v>
                </c:pt>
                <c:pt idx="24">
                  <c:v>2.0081839455344998E-9</c:v>
                </c:pt>
                <c:pt idx="25">
                  <c:v>2.0081839455344998E-9</c:v>
                </c:pt>
                <c:pt idx="26">
                  <c:v>1.9853522683904E-9</c:v>
                </c:pt>
                <c:pt idx="27">
                  <c:v>1.8527442481865E-9</c:v>
                </c:pt>
                <c:pt idx="28">
                  <c:v>1.9853522683904E-9</c:v>
                </c:pt>
                <c:pt idx="29">
                  <c:v>1.9853522683904E-9</c:v>
                </c:pt>
                <c:pt idx="30">
                  <c:v>1.9702312297181002E-9</c:v>
                </c:pt>
                <c:pt idx="31">
                  <c:v>1.9702312297181002E-9</c:v>
                </c:pt>
                <c:pt idx="32">
                  <c:v>1.9523083853019999E-9</c:v>
                </c:pt>
                <c:pt idx="33">
                  <c:v>1.8935636376474999E-9</c:v>
                </c:pt>
                <c:pt idx="34">
                  <c:v>1.8935636376474999E-9</c:v>
                </c:pt>
                <c:pt idx="35">
                  <c:v>1.9523083853019999E-9</c:v>
                </c:pt>
                <c:pt idx="36">
                  <c:v>1.9606908855841999E-9</c:v>
                </c:pt>
                <c:pt idx="37">
                  <c:v>1.9702312297181002E-9</c:v>
                </c:pt>
                <c:pt idx="38">
                  <c:v>1.9702312297181002E-9</c:v>
                </c:pt>
                <c:pt idx="39">
                  <c:v>1.9606908855841999E-9</c:v>
                </c:pt>
                <c:pt idx="40">
                  <c:v>1.9702312297181002E-9</c:v>
                </c:pt>
                <c:pt idx="41">
                  <c:v>1.9702312297181002E-9</c:v>
                </c:pt>
                <c:pt idx="42">
                  <c:v>1.9853522683904E-9</c:v>
                </c:pt>
                <c:pt idx="43">
                  <c:v>1.9702312297181002E-9</c:v>
                </c:pt>
                <c:pt idx="44">
                  <c:v>1.9702312297181002E-9</c:v>
                </c:pt>
                <c:pt idx="45">
                  <c:v>1.9606908855841999E-9</c:v>
                </c:pt>
                <c:pt idx="46">
                  <c:v>1.9702312297181002E-9</c:v>
                </c:pt>
                <c:pt idx="47">
                  <c:v>1.9939303611954E-9</c:v>
                </c:pt>
                <c:pt idx="48">
                  <c:v>1.9939303611954E-9</c:v>
                </c:pt>
                <c:pt idx="49">
                  <c:v>1.9702312297181002E-9</c:v>
                </c:pt>
                <c:pt idx="50">
                  <c:v>1.9702312297181002E-9</c:v>
                </c:pt>
                <c:pt idx="51">
                  <c:v>2.0491512944119E-9</c:v>
                </c:pt>
                <c:pt idx="52">
                  <c:v>2.0919157467425001E-9</c:v>
                </c:pt>
                <c:pt idx="53">
                  <c:v>2.0919157467425001E-9</c:v>
                </c:pt>
                <c:pt idx="54">
                  <c:v>2.0919157467425001E-9</c:v>
                </c:pt>
                <c:pt idx="55">
                  <c:v>2.0919157467425001E-9</c:v>
                </c:pt>
                <c:pt idx="56">
                  <c:v>2.0491512944119E-9</c:v>
                </c:pt>
                <c:pt idx="57">
                  <c:v>2.0342321466792001E-9</c:v>
                </c:pt>
                <c:pt idx="58">
                  <c:v>2.0342321466792001E-9</c:v>
                </c:pt>
                <c:pt idx="59">
                  <c:v>2.0342321466792001E-9</c:v>
                </c:pt>
                <c:pt idx="60">
                  <c:v>2.0491512944119E-9</c:v>
                </c:pt>
                <c:pt idx="61">
                  <c:v>2.0491512944119E-9</c:v>
                </c:pt>
                <c:pt idx="62">
                  <c:v>2.0491512944119E-9</c:v>
                </c:pt>
                <c:pt idx="63">
                  <c:v>2.0342321466792001E-9</c:v>
                </c:pt>
                <c:pt idx="64">
                  <c:v>2.0342321466792001E-9</c:v>
                </c:pt>
                <c:pt idx="65">
                  <c:v>2.0342321466792001E-9</c:v>
                </c:pt>
                <c:pt idx="66">
                  <c:v>2.0491512944119E-9</c:v>
                </c:pt>
                <c:pt idx="67">
                  <c:v>2.0342321466792001E-9</c:v>
                </c:pt>
                <c:pt idx="68">
                  <c:v>1.9590328705659001E-9</c:v>
                </c:pt>
                <c:pt idx="69">
                  <c:v>2.0342321466792001E-9</c:v>
                </c:pt>
                <c:pt idx="70">
                  <c:v>2.0342321466792001E-9</c:v>
                </c:pt>
                <c:pt idx="71">
                  <c:v>2.0342321466792001E-9</c:v>
                </c:pt>
                <c:pt idx="72">
                  <c:v>1.9099155062401998E-9</c:v>
                </c:pt>
                <c:pt idx="73">
                  <c:v>1.8946043573167002E-9</c:v>
                </c:pt>
                <c:pt idx="74">
                  <c:v>1.9099155062401998E-9</c:v>
                </c:pt>
                <c:pt idx="75">
                  <c:v>2.0342321466792001E-9</c:v>
                </c:pt>
                <c:pt idx="76">
                  <c:v>2.1421653790698999E-9</c:v>
                </c:pt>
                <c:pt idx="77">
                  <c:v>2.1460670860271999E-9</c:v>
                </c:pt>
                <c:pt idx="78">
                  <c:v>2.2528441121910999E-9</c:v>
                </c:pt>
                <c:pt idx="79">
                  <c:v>2.1460670860271999E-9</c:v>
                </c:pt>
                <c:pt idx="80">
                  <c:v>2.1460670860271999E-9</c:v>
                </c:pt>
                <c:pt idx="81">
                  <c:v>2.1421653790698999E-9</c:v>
                </c:pt>
                <c:pt idx="82">
                  <c:v>2.0845481835271002E-9</c:v>
                </c:pt>
                <c:pt idx="83">
                  <c:v>2.0845481835271002E-9</c:v>
                </c:pt>
                <c:pt idx="84">
                  <c:v>2.0845481835271002E-9</c:v>
                </c:pt>
                <c:pt idx="85">
                  <c:v>2.1421653790698999E-9</c:v>
                </c:pt>
                <c:pt idx="86">
                  <c:v>2.0845481835271002E-9</c:v>
                </c:pt>
                <c:pt idx="87">
                  <c:v>2.0169527973233E-9</c:v>
                </c:pt>
                <c:pt idx="88">
                  <c:v>2.0845481835271002E-9</c:v>
                </c:pt>
                <c:pt idx="89">
                  <c:v>2.0845481835271002E-9</c:v>
                </c:pt>
                <c:pt idx="90">
                  <c:v>2.0169527973233E-9</c:v>
                </c:pt>
                <c:pt idx="91">
                  <c:v>2.0845481835271002E-9</c:v>
                </c:pt>
                <c:pt idx="92">
                  <c:v>2.0845481835271002E-9</c:v>
                </c:pt>
                <c:pt idx="93">
                  <c:v>2.1689048490136001E-9</c:v>
                </c:pt>
                <c:pt idx="94">
                  <c:v>2.1689048490136001E-9</c:v>
                </c:pt>
                <c:pt idx="95">
                  <c:v>2.0845481835271002E-9</c:v>
                </c:pt>
                <c:pt idx="96">
                  <c:v>2.0169527973233E-9</c:v>
                </c:pt>
                <c:pt idx="97">
                  <c:v>2.0169527973233E-9</c:v>
                </c:pt>
                <c:pt idx="98">
                  <c:v>2.0138538097099998E-9</c:v>
                </c:pt>
                <c:pt idx="99">
                  <c:v>2.0138538097099998E-9</c:v>
                </c:pt>
                <c:pt idx="100">
                  <c:v>2.0138538097099998E-9</c:v>
                </c:pt>
                <c:pt idx="101">
                  <c:v>2.0138538097099998E-9</c:v>
                </c:pt>
                <c:pt idx="102">
                  <c:v>2.1296149472098999E-9</c:v>
                </c:pt>
                <c:pt idx="103">
                  <c:v>2.1333523332535E-9</c:v>
                </c:pt>
                <c:pt idx="104">
                  <c:v>2.1333523332535E-9</c:v>
                </c:pt>
                <c:pt idx="105">
                  <c:v>2.1689048490136001E-9</c:v>
                </c:pt>
                <c:pt idx="106">
                  <c:v>2.1333523332535E-9</c:v>
                </c:pt>
                <c:pt idx="107">
                  <c:v>2.1689048490136001E-9</c:v>
                </c:pt>
                <c:pt idx="108">
                  <c:v>2.1689048490136001E-9</c:v>
                </c:pt>
                <c:pt idx="109">
                  <c:v>2.1689048490136001E-9</c:v>
                </c:pt>
                <c:pt idx="110">
                  <c:v>2.2182633278042002E-9</c:v>
                </c:pt>
                <c:pt idx="111">
                  <c:v>2.2182633278042002E-9</c:v>
                </c:pt>
                <c:pt idx="112">
                  <c:v>2.2182633278042002E-9</c:v>
                </c:pt>
                <c:pt idx="113">
                  <c:v>2.2182633278042002E-9</c:v>
                </c:pt>
                <c:pt idx="114">
                  <c:v>2.2472870859625001E-9</c:v>
                </c:pt>
                <c:pt idx="115">
                  <c:v>2.2472870859625001E-9</c:v>
                </c:pt>
                <c:pt idx="116">
                  <c:v>2.2969601498877999E-9</c:v>
                </c:pt>
                <c:pt idx="117">
                  <c:v>2.3436016849391001E-9</c:v>
                </c:pt>
                <c:pt idx="118">
                  <c:v>2.3436016849391001E-9</c:v>
                </c:pt>
                <c:pt idx="119">
                  <c:v>2.3436016849391001E-9</c:v>
                </c:pt>
                <c:pt idx="120">
                  <c:v>2.3514788091808998E-9</c:v>
                </c:pt>
                <c:pt idx="121">
                  <c:v>2.3514788091808998E-9</c:v>
                </c:pt>
                <c:pt idx="122">
                  <c:v>2.3514788091808998E-9</c:v>
                </c:pt>
                <c:pt idx="123">
                  <c:v>2.3436016849391001E-9</c:v>
                </c:pt>
                <c:pt idx="124">
                  <c:v>2.3436016849391001E-9</c:v>
                </c:pt>
                <c:pt idx="125">
                  <c:v>2.3436016849391001E-9</c:v>
                </c:pt>
                <c:pt idx="126">
                  <c:v>2.3514788091808998E-9</c:v>
                </c:pt>
                <c:pt idx="127">
                  <c:v>2.3514788091808998E-9</c:v>
                </c:pt>
                <c:pt idx="128">
                  <c:v>2.3514788091808998E-9</c:v>
                </c:pt>
                <c:pt idx="129">
                  <c:v>2.3532500501362002E-9</c:v>
                </c:pt>
                <c:pt idx="130">
                  <c:v>2.3514788091808998E-9</c:v>
                </c:pt>
                <c:pt idx="131">
                  <c:v>2.3436016849391001E-9</c:v>
                </c:pt>
                <c:pt idx="132">
                  <c:v>2.3514788091808998E-9</c:v>
                </c:pt>
                <c:pt idx="133">
                  <c:v>2.3532500501362002E-9</c:v>
                </c:pt>
                <c:pt idx="134">
                  <c:v>2.3532500501362002E-9</c:v>
                </c:pt>
                <c:pt idx="135">
                  <c:v>2.4001111432221001E-9</c:v>
                </c:pt>
                <c:pt idx="136">
                  <c:v>2.4001111432221001E-9</c:v>
                </c:pt>
                <c:pt idx="137">
                  <c:v>2.3532500501362002E-9</c:v>
                </c:pt>
                <c:pt idx="138">
                  <c:v>2.2714743739844E-9</c:v>
                </c:pt>
                <c:pt idx="139">
                  <c:v>2.0724842273188999E-9</c:v>
                </c:pt>
                <c:pt idx="140">
                  <c:v>2.2714743739844E-9</c:v>
                </c:pt>
                <c:pt idx="141">
                  <c:v>2.2714743739844E-9</c:v>
                </c:pt>
                <c:pt idx="142">
                  <c:v>2.3829807676041999E-9</c:v>
                </c:pt>
                <c:pt idx="143">
                  <c:v>2.4001111432221001E-9</c:v>
                </c:pt>
                <c:pt idx="144">
                  <c:v>2.4001111432221001E-9</c:v>
                </c:pt>
                <c:pt idx="145">
                  <c:v>2.3829807676041999E-9</c:v>
                </c:pt>
                <c:pt idx="146">
                  <c:v>2.3829807676041999E-9</c:v>
                </c:pt>
                <c:pt idx="147">
                  <c:v>2.0234648753959001E-9</c:v>
                </c:pt>
                <c:pt idx="148">
                  <c:v>2.1244100662743998E-9</c:v>
                </c:pt>
                <c:pt idx="149">
                  <c:v>2.1244100662743998E-9</c:v>
                </c:pt>
                <c:pt idx="150">
                  <c:v>2.0234648753959001E-9</c:v>
                </c:pt>
                <c:pt idx="151">
                  <c:v>2.0234648753959001E-9</c:v>
                </c:pt>
                <c:pt idx="152">
                  <c:v>2.1244100662743998E-9</c:v>
                </c:pt>
                <c:pt idx="153">
                  <c:v>2.1244100662743998E-9</c:v>
                </c:pt>
                <c:pt idx="154">
                  <c:v>2.0234648753959001E-9</c:v>
                </c:pt>
                <c:pt idx="155">
                  <c:v>2.1244100662743998E-9</c:v>
                </c:pt>
                <c:pt idx="156">
                  <c:v>2.1244100662743998E-9</c:v>
                </c:pt>
                <c:pt idx="157">
                  <c:v>2.3678358982660002E-9</c:v>
                </c:pt>
                <c:pt idx="158">
                  <c:v>2.3678358982660002E-9</c:v>
                </c:pt>
                <c:pt idx="159">
                  <c:v>2.3678358982660002E-9</c:v>
                </c:pt>
                <c:pt idx="160">
                  <c:v>2.3678358982660002E-9</c:v>
                </c:pt>
                <c:pt idx="161">
                  <c:v>2.3678358982660002E-9</c:v>
                </c:pt>
                <c:pt idx="162">
                  <c:v>2.2793794813880002E-9</c:v>
                </c:pt>
                <c:pt idx="163">
                  <c:v>2.1491336434376002E-9</c:v>
                </c:pt>
                <c:pt idx="164">
                  <c:v>2.1244100662743998E-9</c:v>
                </c:pt>
                <c:pt idx="165">
                  <c:v>2.1491336434376002E-9</c:v>
                </c:pt>
                <c:pt idx="166">
                  <c:v>2.2793794813880002E-9</c:v>
                </c:pt>
                <c:pt idx="167">
                  <c:v>2.2793794813880002E-9</c:v>
                </c:pt>
                <c:pt idx="168">
                  <c:v>2.2793794813880002E-9</c:v>
                </c:pt>
                <c:pt idx="169">
                  <c:v>2.3678358982660002E-9</c:v>
                </c:pt>
                <c:pt idx="170">
                  <c:v>2.2793794813880002E-9</c:v>
                </c:pt>
                <c:pt idx="171">
                  <c:v>2.2793794813880002E-9</c:v>
                </c:pt>
                <c:pt idx="172">
                  <c:v>2.4016500071313998E-9</c:v>
                </c:pt>
                <c:pt idx="173">
                  <c:v>2.2793794813880002E-9</c:v>
                </c:pt>
                <c:pt idx="174">
                  <c:v>2.2793794813880002E-9</c:v>
                </c:pt>
                <c:pt idx="175">
                  <c:v>2.2793794813880002E-9</c:v>
                </c:pt>
                <c:pt idx="176">
                  <c:v>2.2793794813880002E-9</c:v>
                </c:pt>
                <c:pt idx="177">
                  <c:v>2.2793794813880002E-9</c:v>
                </c:pt>
                <c:pt idx="178">
                  <c:v>2.2312170331125999E-9</c:v>
                </c:pt>
                <c:pt idx="179">
                  <c:v>2.2723465477022999E-9</c:v>
                </c:pt>
                <c:pt idx="180">
                  <c:v>2.2793794813880002E-9</c:v>
                </c:pt>
                <c:pt idx="181">
                  <c:v>2.2793794813880002E-9</c:v>
                </c:pt>
                <c:pt idx="182">
                  <c:v>2.2793794813880002E-9</c:v>
                </c:pt>
                <c:pt idx="183">
                  <c:v>2.2723465477022999E-9</c:v>
                </c:pt>
                <c:pt idx="184">
                  <c:v>2.3049680848394002E-9</c:v>
                </c:pt>
                <c:pt idx="185">
                  <c:v>2.4016500071313998E-9</c:v>
                </c:pt>
                <c:pt idx="186">
                  <c:v>2.4016500071313998E-9</c:v>
                </c:pt>
                <c:pt idx="187">
                  <c:v>2.3049680848394002E-9</c:v>
                </c:pt>
                <c:pt idx="188">
                  <c:v>2.2723465477022999E-9</c:v>
                </c:pt>
                <c:pt idx="189">
                  <c:v>2.2723465477022999E-9</c:v>
                </c:pt>
                <c:pt idx="190">
                  <c:v>2.2501539756348001E-9</c:v>
                </c:pt>
                <c:pt idx="191">
                  <c:v>2.2723465477022999E-9</c:v>
                </c:pt>
                <c:pt idx="192">
                  <c:v>2.2723465477022999E-9</c:v>
                </c:pt>
                <c:pt idx="193">
                  <c:v>2.2723465477022999E-9</c:v>
                </c:pt>
                <c:pt idx="194">
                  <c:v>2.3049680848394002E-9</c:v>
                </c:pt>
                <c:pt idx="195">
                  <c:v>2.3049680848394002E-9</c:v>
                </c:pt>
                <c:pt idx="196">
                  <c:v>2.3049680848394002E-9</c:v>
                </c:pt>
                <c:pt idx="197">
                  <c:v>2.3049680848394002E-9</c:v>
                </c:pt>
                <c:pt idx="198">
                  <c:v>2.3049680848394002E-9</c:v>
                </c:pt>
                <c:pt idx="199">
                  <c:v>2.3049680848394002E-9</c:v>
                </c:pt>
                <c:pt idx="200">
                  <c:v>2.3049680848394002E-9</c:v>
                </c:pt>
                <c:pt idx="201">
                  <c:v>2.2580983014749E-9</c:v>
                </c:pt>
                <c:pt idx="202">
                  <c:v>2.2580983014749E-9</c:v>
                </c:pt>
                <c:pt idx="203">
                  <c:v>2.2580983014749E-9</c:v>
                </c:pt>
                <c:pt idx="204">
                  <c:v>2.2580983014749E-9</c:v>
                </c:pt>
                <c:pt idx="205">
                  <c:v>2.2580983014749E-9</c:v>
                </c:pt>
                <c:pt idx="206">
                  <c:v>2.2472469969892999E-9</c:v>
                </c:pt>
                <c:pt idx="207">
                  <c:v>2.2071966008288E-9</c:v>
                </c:pt>
                <c:pt idx="208">
                  <c:v>2.2071966008288E-9</c:v>
                </c:pt>
                <c:pt idx="209">
                  <c:v>2.2071966008288E-9</c:v>
                </c:pt>
                <c:pt idx="210">
                  <c:v>2.2071966008288E-9</c:v>
                </c:pt>
                <c:pt idx="211">
                  <c:v>2.2071966008288E-9</c:v>
                </c:pt>
                <c:pt idx="212">
                  <c:v>2.2071966008288E-9</c:v>
                </c:pt>
                <c:pt idx="213">
                  <c:v>2.2472469969892999E-9</c:v>
                </c:pt>
                <c:pt idx="214">
                  <c:v>2.2472469969892999E-9</c:v>
                </c:pt>
                <c:pt idx="215">
                  <c:v>2.2472469969892999E-9</c:v>
                </c:pt>
                <c:pt idx="216">
                  <c:v>2.2472469969892999E-9</c:v>
                </c:pt>
                <c:pt idx="217">
                  <c:v>2.2580983014749E-9</c:v>
                </c:pt>
                <c:pt idx="218">
                  <c:v>2.2580983014749E-9</c:v>
                </c:pt>
                <c:pt idx="219">
                  <c:v>2.2472469969892999E-9</c:v>
                </c:pt>
                <c:pt idx="220">
                  <c:v>2.2472469969892999E-9</c:v>
                </c:pt>
                <c:pt idx="221">
                  <c:v>2.2580983014749E-9</c:v>
                </c:pt>
                <c:pt idx="222">
                  <c:v>2.2472469969892999E-9</c:v>
                </c:pt>
                <c:pt idx="223">
                  <c:v>2.2376690837753001E-9</c:v>
                </c:pt>
                <c:pt idx="224">
                  <c:v>2.1622468849065002E-9</c:v>
                </c:pt>
                <c:pt idx="225">
                  <c:v>2.2376690837753001E-9</c:v>
                </c:pt>
                <c:pt idx="226">
                  <c:v>2.2376690837753001E-9</c:v>
                </c:pt>
                <c:pt idx="227">
                  <c:v>2.2376690837753001E-9</c:v>
                </c:pt>
                <c:pt idx="228">
                  <c:v>2.2376690837753001E-9</c:v>
                </c:pt>
                <c:pt idx="229">
                  <c:v>2.2376690837753001E-9</c:v>
                </c:pt>
                <c:pt idx="230">
                  <c:v>2.2376690837753001E-9</c:v>
                </c:pt>
                <c:pt idx="231">
                  <c:v>2.2837322263303999E-9</c:v>
                </c:pt>
                <c:pt idx="232">
                  <c:v>2.3092746558448E-9</c:v>
                </c:pt>
                <c:pt idx="233">
                  <c:v>2.2837322263303999E-9</c:v>
                </c:pt>
                <c:pt idx="234">
                  <c:v>2.2837322263303999E-9</c:v>
                </c:pt>
                <c:pt idx="235">
                  <c:v>2.2376690837753001E-9</c:v>
                </c:pt>
                <c:pt idx="236">
                  <c:v>2.2049617476394002E-9</c:v>
                </c:pt>
                <c:pt idx="237">
                  <c:v>2.2049617476394002E-9</c:v>
                </c:pt>
                <c:pt idx="238">
                  <c:v>2.2049617476394002E-9</c:v>
                </c:pt>
                <c:pt idx="239">
                  <c:v>2.2049617476394002E-9</c:v>
                </c:pt>
                <c:pt idx="240">
                  <c:v>2.2049617476394002E-9</c:v>
                </c:pt>
                <c:pt idx="241">
                  <c:v>2.2049617476394002E-9</c:v>
                </c:pt>
                <c:pt idx="242">
                  <c:v>2.1880642122829998E-9</c:v>
                </c:pt>
                <c:pt idx="243">
                  <c:v>2.1415626736775001E-9</c:v>
                </c:pt>
                <c:pt idx="244">
                  <c:v>2.1880642122829998E-9</c:v>
                </c:pt>
                <c:pt idx="245">
                  <c:v>2.2049617476394002E-9</c:v>
                </c:pt>
                <c:pt idx="246">
                  <c:v>2.2049617476394002E-9</c:v>
                </c:pt>
                <c:pt idx="247">
                  <c:v>2.1880642122829998E-9</c:v>
                </c:pt>
                <c:pt idx="248">
                  <c:v>2.0380688107029001E-9</c:v>
                </c:pt>
                <c:pt idx="249">
                  <c:v>2.0380688107029001E-9</c:v>
                </c:pt>
                <c:pt idx="250">
                  <c:v>2.1880642122829998E-9</c:v>
                </c:pt>
                <c:pt idx="251">
                  <c:v>2.1880642122829998E-9</c:v>
                </c:pt>
                <c:pt idx="252">
                  <c:v>2.1649649093847001E-9</c:v>
                </c:pt>
                <c:pt idx="253">
                  <c:v>2.0115103686941999E-9</c:v>
                </c:pt>
                <c:pt idx="254">
                  <c:v>2.1649649093847001E-9</c:v>
                </c:pt>
                <c:pt idx="255">
                  <c:v>2.1649649093847001E-9</c:v>
                </c:pt>
                <c:pt idx="256">
                  <c:v>2.1649649093847001E-9</c:v>
                </c:pt>
                <c:pt idx="257">
                  <c:v>2.1880642122829998E-9</c:v>
                </c:pt>
                <c:pt idx="258">
                  <c:v>2.1649649093847001E-9</c:v>
                </c:pt>
                <c:pt idx="259">
                  <c:v>2.0115103686941999E-9</c:v>
                </c:pt>
                <c:pt idx="260">
                  <c:v>2.0115103686941999E-9</c:v>
                </c:pt>
                <c:pt idx="261">
                  <c:v>2.1649649093847001E-9</c:v>
                </c:pt>
                <c:pt idx="262">
                  <c:v>2.1649649093847001E-9</c:v>
                </c:pt>
                <c:pt idx="263">
                  <c:v>2.0115103686941999E-9</c:v>
                </c:pt>
                <c:pt idx="264">
                  <c:v>2.1649649093847001E-9</c:v>
                </c:pt>
                <c:pt idx="265">
                  <c:v>2.1649649093847001E-9</c:v>
                </c:pt>
                <c:pt idx="266">
                  <c:v>2.0115103686941999E-9</c:v>
                </c:pt>
                <c:pt idx="267">
                  <c:v>1.9587533761086002E-9</c:v>
                </c:pt>
                <c:pt idx="268">
                  <c:v>2.0115103686941999E-9</c:v>
                </c:pt>
                <c:pt idx="269">
                  <c:v>2.1649649093847001E-9</c:v>
                </c:pt>
                <c:pt idx="270">
                  <c:v>2.1649649093847001E-9</c:v>
                </c:pt>
                <c:pt idx="271">
                  <c:v>1.9587533761086002E-9</c:v>
                </c:pt>
                <c:pt idx="272">
                  <c:v>2.1167975965066E-9</c:v>
                </c:pt>
                <c:pt idx="273">
                  <c:v>2.1167975965066E-9</c:v>
                </c:pt>
                <c:pt idx="274">
                  <c:v>2.1167975965066E-9</c:v>
                </c:pt>
                <c:pt idx="275">
                  <c:v>1.9587533761086002E-9</c:v>
                </c:pt>
                <c:pt idx="276">
                  <c:v>1.9539449866128001E-9</c:v>
                </c:pt>
                <c:pt idx="277">
                  <c:v>1.9587533761086002E-9</c:v>
                </c:pt>
                <c:pt idx="278">
                  <c:v>1.9587533761086002E-9</c:v>
                </c:pt>
                <c:pt idx="279">
                  <c:v>2.0886711469398002E-9</c:v>
                </c:pt>
                <c:pt idx="280">
                  <c:v>2.0886711469398002E-9</c:v>
                </c:pt>
                <c:pt idx="281">
                  <c:v>2.0271977954739E-9</c:v>
                </c:pt>
                <c:pt idx="282">
                  <c:v>1.9539449866128001E-9</c:v>
                </c:pt>
                <c:pt idx="283">
                  <c:v>1.9539449866128001E-9</c:v>
                </c:pt>
                <c:pt idx="284">
                  <c:v>1.9539449866128001E-9</c:v>
                </c:pt>
                <c:pt idx="285">
                  <c:v>1.9331283137736001E-9</c:v>
                </c:pt>
                <c:pt idx="286">
                  <c:v>1.8462906494466001E-9</c:v>
                </c:pt>
                <c:pt idx="287">
                  <c:v>1.9331283137736001E-9</c:v>
                </c:pt>
                <c:pt idx="288">
                  <c:v>1.9331283137736001E-9</c:v>
                </c:pt>
                <c:pt idx="289">
                  <c:v>1.9274476696046E-9</c:v>
                </c:pt>
                <c:pt idx="290">
                  <c:v>1.9274476696046E-9</c:v>
                </c:pt>
                <c:pt idx="291">
                  <c:v>1.9274476696046E-9</c:v>
                </c:pt>
                <c:pt idx="292">
                  <c:v>1.9331283137736001E-9</c:v>
                </c:pt>
                <c:pt idx="293">
                  <c:v>1.9274476696046E-9</c:v>
                </c:pt>
                <c:pt idx="294">
                  <c:v>1.9274476696046E-9</c:v>
                </c:pt>
                <c:pt idx="295">
                  <c:v>1.9274476696046E-9</c:v>
                </c:pt>
                <c:pt idx="296">
                  <c:v>1.9274476696046E-9</c:v>
                </c:pt>
                <c:pt idx="297">
                  <c:v>1.8382993197487001E-9</c:v>
                </c:pt>
                <c:pt idx="298">
                  <c:v>1.8382993197487001E-9</c:v>
                </c:pt>
                <c:pt idx="299">
                  <c:v>1.8382993197487001E-9</c:v>
                </c:pt>
                <c:pt idx="300">
                  <c:v>1.8382993197487001E-9</c:v>
                </c:pt>
                <c:pt idx="301">
                  <c:v>1.8382993197487001E-9</c:v>
                </c:pt>
                <c:pt idx="302">
                  <c:v>1.7835130908985E-9</c:v>
                </c:pt>
                <c:pt idx="303">
                  <c:v>1.8429944597384001E-9</c:v>
                </c:pt>
                <c:pt idx="304">
                  <c:v>1.7835130908985E-9</c:v>
                </c:pt>
                <c:pt idx="305">
                  <c:v>1.7835130908985E-9</c:v>
                </c:pt>
                <c:pt idx="306">
                  <c:v>1.7835130908985E-9</c:v>
                </c:pt>
                <c:pt idx="307">
                  <c:v>1.8429944597384001E-9</c:v>
                </c:pt>
                <c:pt idx="308">
                  <c:v>1.8429944597384001E-9</c:v>
                </c:pt>
                <c:pt idx="309">
                  <c:v>1.8429944597384001E-9</c:v>
                </c:pt>
                <c:pt idx="310">
                  <c:v>1.8429944597384001E-9</c:v>
                </c:pt>
                <c:pt idx="311">
                  <c:v>1.7835130908985E-9</c:v>
                </c:pt>
                <c:pt idx="312">
                  <c:v>1.7835130908985E-9</c:v>
                </c:pt>
                <c:pt idx="313">
                  <c:v>1.7835130908985E-9</c:v>
                </c:pt>
                <c:pt idx="314">
                  <c:v>1.7661470028171001E-9</c:v>
                </c:pt>
                <c:pt idx="315">
                  <c:v>1.7610423722211001E-9</c:v>
                </c:pt>
                <c:pt idx="316">
                  <c:v>1.7661470028171001E-9</c:v>
                </c:pt>
                <c:pt idx="317">
                  <c:v>1.7959090122909999E-9</c:v>
                </c:pt>
                <c:pt idx="318">
                  <c:v>1.7959090122909999E-9</c:v>
                </c:pt>
                <c:pt idx="319">
                  <c:v>1.7959090122909999E-9</c:v>
                </c:pt>
                <c:pt idx="320">
                  <c:v>1.7661470028171001E-9</c:v>
                </c:pt>
                <c:pt idx="321">
                  <c:v>1.7661470028171001E-9</c:v>
                </c:pt>
                <c:pt idx="322">
                  <c:v>1.7661470028171001E-9</c:v>
                </c:pt>
                <c:pt idx="323">
                  <c:v>1.7959090122909999E-9</c:v>
                </c:pt>
                <c:pt idx="324">
                  <c:v>1.7661470028171001E-9</c:v>
                </c:pt>
                <c:pt idx="325">
                  <c:v>1.7661470028171001E-9</c:v>
                </c:pt>
                <c:pt idx="326">
                  <c:v>1.7959090122909999E-9</c:v>
                </c:pt>
                <c:pt idx="327">
                  <c:v>1.7959090122909999E-9</c:v>
                </c:pt>
                <c:pt idx="328">
                  <c:v>1.7661470028171001E-9</c:v>
                </c:pt>
                <c:pt idx="329">
                  <c:v>1.7661470028171001E-9</c:v>
                </c:pt>
                <c:pt idx="330">
                  <c:v>1.7661470028171001E-9</c:v>
                </c:pt>
                <c:pt idx="331">
                  <c:v>1.7661470028171001E-9</c:v>
                </c:pt>
                <c:pt idx="332">
                  <c:v>1.7661470028171001E-9</c:v>
                </c:pt>
                <c:pt idx="333">
                  <c:v>1.7959090122909999E-9</c:v>
                </c:pt>
                <c:pt idx="334">
                  <c:v>1.7075169821241999E-9</c:v>
                </c:pt>
                <c:pt idx="335">
                  <c:v>1.7075169821241999E-9</c:v>
                </c:pt>
                <c:pt idx="336">
                  <c:v>1.7075169821241999E-9</c:v>
                </c:pt>
                <c:pt idx="337">
                  <c:v>1.5883681539915001E-9</c:v>
                </c:pt>
                <c:pt idx="338">
                  <c:v>1.5883681539915001E-9</c:v>
                </c:pt>
                <c:pt idx="339">
                  <c:v>1.7075169821241999E-9</c:v>
                </c:pt>
                <c:pt idx="340">
                  <c:v>1.7075169821241999E-9</c:v>
                </c:pt>
                <c:pt idx="341">
                  <c:v>1.7075169821241999E-9</c:v>
                </c:pt>
                <c:pt idx="342">
                  <c:v>1.5580236348798999E-9</c:v>
                </c:pt>
                <c:pt idx="343">
                  <c:v>1.5580236348798999E-9</c:v>
                </c:pt>
                <c:pt idx="344">
                  <c:v>1.5018014980893999E-9</c:v>
                </c:pt>
                <c:pt idx="345">
                  <c:v>1.5580236348798999E-9</c:v>
                </c:pt>
                <c:pt idx="346">
                  <c:v>1.6422164383813E-9</c:v>
                </c:pt>
                <c:pt idx="347">
                  <c:v>1.5580236348798999E-9</c:v>
                </c:pt>
                <c:pt idx="348">
                  <c:v>1.6422164383813E-9</c:v>
                </c:pt>
                <c:pt idx="349">
                  <c:v>1.7075169821241999E-9</c:v>
                </c:pt>
                <c:pt idx="350">
                  <c:v>1.6422164383813E-9</c:v>
                </c:pt>
                <c:pt idx="351">
                  <c:v>1.6780468662734001E-9</c:v>
                </c:pt>
                <c:pt idx="352">
                  <c:v>1.6422164383813E-9</c:v>
                </c:pt>
                <c:pt idx="353">
                  <c:v>1.6422164383813E-9</c:v>
                </c:pt>
                <c:pt idx="354">
                  <c:v>1.6422164383813E-9</c:v>
                </c:pt>
                <c:pt idx="355">
                  <c:v>1.6422164383813E-9</c:v>
                </c:pt>
                <c:pt idx="356">
                  <c:v>1.6780468662734001E-9</c:v>
                </c:pt>
                <c:pt idx="357">
                  <c:v>1.6780468662734001E-9</c:v>
                </c:pt>
                <c:pt idx="358">
                  <c:v>1.6780468662734001E-9</c:v>
                </c:pt>
                <c:pt idx="359">
                  <c:v>1.6422164383813E-9</c:v>
                </c:pt>
                <c:pt idx="360">
                  <c:v>1.5580236348798999E-9</c:v>
                </c:pt>
                <c:pt idx="361">
                  <c:v>1.5408297874781999E-9</c:v>
                </c:pt>
                <c:pt idx="362">
                  <c:v>1.5580236348798999E-9</c:v>
                </c:pt>
                <c:pt idx="363">
                  <c:v>1.6422164383813E-9</c:v>
                </c:pt>
                <c:pt idx="364">
                  <c:v>1.6780468662734001E-9</c:v>
                </c:pt>
                <c:pt idx="365">
                  <c:v>1.6849122748306999E-9</c:v>
                </c:pt>
                <c:pt idx="366">
                  <c:v>1.6849122748306999E-9</c:v>
                </c:pt>
                <c:pt idx="367">
                  <c:v>1.6849122748306999E-9</c:v>
                </c:pt>
                <c:pt idx="368">
                  <c:v>1.6849122748306999E-9</c:v>
                </c:pt>
                <c:pt idx="369">
                  <c:v>1.6780468662734001E-9</c:v>
                </c:pt>
                <c:pt idx="370">
                  <c:v>1.6780468662734001E-9</c:v>
                </c:pt>
                <c:pt idx="371">
                  <c:v>1.6780468662734001E-9</c:v>
                </c:pt>
                <c:pt idx="372">
                  <c:v>1.5833977751263E-9</c:v>
                </c:pt>
                <c:pt idx="373">
                  <c:v>1.6849122748306999E-9</c:v>
                </c:pt>
                <c:pt idx="374">
                  <c:v>1.6675955133024001E-9</c:v>
                </c:pt>
                <c:pt idx="375">
                  <c:v>1.6675955133024001E-9</c:v>
                </c:pt>
                <c:pt idx="376">
                  <c:v>1.6675955133024001E-9</c:v>
                </c:pt>
                <c:pt idx="377">
                  <c:v>1.6675955133024001E-9</c:v>
                </c:pt>
                <c:pt idx="378">
                  <c:v>1.6675955133024001E-9</c:v>
                </c:pt>
                <c:pt idx="379">
                  <c:v>1.6688598476292E-9</c:v>
                </c:pt>
                <c:pt idx="380">
                  <c:v>1.6840229995263E-9</c:v>
                </c:pt>
                <c:pt idx="381">
                  <c:v>1.6840229995263E-9</c:v>
                </c:pt>
                <c:pt idx="382">
                  <c:v>1.6840229995263E-9</c:v>
                </c:pt>
                <c:pt idx="383">
                  <c:v>1.6688598476292E-9</c:v>
                </c:pt>
                <c:pt idx="384">
                  <c:v>1.6675955133024001E-9</c:v>
                </c:pt>
                <c:pt idx="385">
                  <c:v>1.6675955133024001E-9</c:v>
                </c:pt>
                <c:pt idx="386">
                  <c:v>1.6675955133024001E-9</c:v>
                </c:pt>
                <c:pt idx="387">
                  <c:v>1.6675955133024001E-9</c:v>
                </c:pt>
                <c:pt idx="388">
                  <c:v>1.6658080906377E-9</c:v>
                </c:pt>
                <c:pt idx="389">
                  <c:v>1.6658080906377E-9</c:v>
                </c:pt>
                <c:pt idx="390">
                  <c:v>1.6658080906377E-9</c:v>
                </c:pt>
                <c:pt idx="391">
                  <c:v>1.6658080906377E-9</c:v>
                </c:pt>
                <c:pt idx="392">
                  <c:v>1.6675955133024001E-9</c:v>
                </c:pt>
                <c:pt idx="393">
                  <c:v>1.6675955133024001E-9</c:v>
                </c:pt>
                <c:pt idx="394">
                  <c:v>1.6675955133024001E-9</c:v>
                </c:pt>
                <c:pt idx="395">
                  <c:v>1.6658080906377E-9</c:v>
                </c:pt>
                <c:pt idx="396">
                  <c:v>1.6658080906377E-9</c:v>
                </c:pt>
                <c:pt idx="397">
                  <c:v>1.6688598476292E-9</c:v>
                </c:pt>
                <c:pt idx="398">
                  <c:v>1.6042460403521E-9</c:v>
                </c:pt>
                <c:pt idx="399">
                  <c:v>1.6688598476292E-9</c:v>
                </c:pt>
                <c:pt idx="400">
                  <c:v>1.6042460403521E-9</c:v>
                </c:pt>
                <c:pt idx="401">
                  <c:v>1.6042460403521E-9</c:v>
                </c:pt>
                <c:pt idx="402">
                  <c:v>1.6042460403521E-9</c:v>
                </c:pt>
                <c:pt idx="403">
                  <c:v>1.6042460403521E-9</c:v>
                </c:pt>
                <c:pt idx="404">
                  <c:v>1.6042460403521E-9</c:v>
                </c:pt>
                <c:pt idx="405">
                  <c:v>1.6042460403521E-9</c:v>
                </c:pt>
                <c:pt idx="406">
                  <c:v>1.5859963809576999E-9</c:v>
                </c:pt>
                <c:pt idx="407">
                  <c:v>1.5717778094213E-9</c:v>
                </c:pt>
                <c:pt idx="408">
                  <c:v>1.5717778094213E-9</c:v>
                </c:pt>
                <c:pt idx="409">
                  <c:v>1.5429231952896E-9</c:v>
                </c:pt>
                <c:pt idx="410">
                  <c:v>1.5580126602736999E-9</c:v>
                </c:pt>
                <c:pt idx="411">
                  <c:v>1.5580126602736999E-9</c:v>
                </c:pt>
                <c:pt idx="412">
                  <c:v>1.5429231952896E-9</c:v>
                </c:pt>
                <c:pt idx="413">
                  <c:v>1.5429231952896E-9</c:v>
                </c:pt>
                <c:pt idx="414">
                  <c:v>1.5580126602736999E-9</c:v>
                </c:pt>
                <c:pt idx="415">
                  <c:v>1.5580126602736999E-9</c:v>
                </c:pt>
                <c:pt idx="416">
                  <c:v>1.5429231952896E-9</c:v>
                </c:pt>
                <c:pt idx="417">
                  <c:v>1.5429231952896E-9</c:v>
                </c:pt>
                <c:pt idx="418">
                  <c:v>1.3895125654364999E-9</c:v>
                </c:pt>
                <c:pt idx="419">
                  <c:v>1.5429231952896E-9</c:v>
                </c:pt>
                <c:pt idx="420">
                  <c:v>1.5429231952896E-9</c:v>
                </c:pt>
                <c:pt idx="421">
                  <c:v>1.5429231952896E-9</c:v>
                </c:pt>
                <c:pt idx="422">
                  <c:v>1.5429231952896E-9</c:v>
                </c:pt>
                <c:pt idx="423">
                  <c:v>1.4550276309329E-9</c:v>
                </c:pt>
                <c:pt idx="424">
                  <c:v>1.5429231952896E-9</c:v>
                </c:pt>
                <c:pt idx="425">
                  <c:v>1.4550276309329E-9</c:v>
                </c:pt>
                <c:pt idx="426">
                  <c:v>1.4550276309329E-9</c:v>
                </c:pt>
                <c:pt idx="427">
                  <c:v>1.5467797614722E-9</c:v>
                </c:pt>
                <c:pt idx="428">
                  <c:v>1.5467797614722E-9</c:v>
                </c:pt>
                <c:pt idx="429">
                  <c:v>1.5467797614722E-9</c:v>
                </c:pt>
                <c:pt idx="430">
                  <c:v>1.5580126602736999E-9</c:v>
                </c:pt>
                <c:pt idx="431">
                  <c:v>1.6091611876618001E-9</c:v>
                </c:pt>
                <c:pt idx="432">
                  <c:v>1.6091611876618001E-9</c:v>
                </c:pt>
                <c:pt idx="433">
                  <c:v>1.6097999441112999E-9</c:v>
                </c:pt>
                <c:pt idx="434">
                  <c:v>1.6091611876618001E-9</c:v>
                </c:pt>
                <c:pt idx="435">
                  <c:v>1.5467797614722E-9</c:v>
                </c:pt>
                <c:pt idx="436">
                  <c:v>1.4656610804425E-9</c:v>
                </c:pt>
                <c:pt idx="437">
                  <c:v>1.4656610804425E-9</c:v>
                </c:pt>
                <c:pt idx="438">
                  <c:v>1.4656610804425E-9</c:v>
                </c:pt>
                <c:pt idx="439">
                  <c:v>1.5467797614722E-9</c:v>
                </c:pt>
                <c:pt idx="440">
                  <c:v>1.5252760238900999E-9</c:v>
                </c:pt>
                <c:pt idx="441">
                  <c:v>1.4656610804425E-9</c:v>
                </c:pt>
                <c:pt idx="442">
                  <c:v>1.4656610804425E-9</c:v>
                </c:pt>
                <c:pt idx="443">
                  <c:v>1.4550276309329E-9</c:v>
                </c:pt>
                <c:pt idx="444">
                  <c:v>1.4656610804425E-9</c:v>
                </c:pt>
                <c:pt idx="445">
                  <c:v>1.4656610804425E-9</c:v>
                </c:pt>
                <c:pt idx="446">
                  <c:v>1.4656610804425E-9</c:v>
                </c:pt>
                <c:pt idx="447">
                  <c:v>1.4656610804425E-9</c:v>
                </c:pt>
                <c:pt idx="448">
                  <c:v>1.4063780693675E-9</c:v>
                </c:pt>
                <c:pt idx="449">
                  <c:v>1.4063780693675E-9</c:v>
                </c:pt>
                <c:pt idx="450">
                  <c:v>1.3435720670896999E-9</c:v>
                </c:pt>
                <c:pt idx="451">
                  <c:v>1.3380921077539E-9</c:v>
                </c:pt>
                <c:pt idx="452">
                  <c:v>1.3086899768150999E-9</c:v>
                </c:pt>
                <c:pt idx="453">
                  <c:v>1.3009625413926001E-9</c:v>
                </c:pt>
                <c:pt idx="454">
                  <c:v>1.3009625413926001E-9</c:v>
                </c:pt>
                <c:pt idx="455">
                  <c:v>1.3086899768150999E-9</c:v>
                </c:pt>
                <c:pt idx="456">
                  <c:v>1.3380921077539E-9</c:v>
                </c:pt>
                <c:pt idx="457">
                  <c:v>1.3318875434186E-9</c:v>
                </c:pt>
                <c:pt idx="458">
                  <c:v>1.3318875434186E-9</c:v>
                </c:pt>
                <c:pt idx="459">
                  <c:v>1.3089171432046E-9</c:v>
                </c:pt>
                <c:pt idx="460">
                  <c:v>1.3086899768150999E-9</c:v>
                </c:pt>
                <c:pt idx="461">
                  <c:v>1.3086899768150999E-9</c:v>
                </c:pt>
                <c:pt idx="462">
                  <c:v>1.3089171432046E-9</c:v>
                </c:pt>
                <c:pt idx="463">
                  <c:v>1.3086899768150999E-9</c:v>
                </c:pt>
                <c:pt idx="464">
                  <c:v>1.3089171432046E-9</c:v>
                </c:pt>
                <c:pt idx="465">
                  <c:v>1.3086899768150999E-9</c:v>
                </c:pt>
                <c:pt idx="466">
                  <c:v>1.3009625413926001E-9</c:v>
                </c:pt>
                <c:pt idx="467">
                  <c:v>1.3086899768150999E-9</c:v>
                </c:pt>
                <c:pt idx="468">
                  <c:v>1.3089171432046E-9</c:v>
                </c:pt>
                <c:pt idx="469">
                  <c:v>1.3089171432046E-9</c:v>
                </c:pt>
                <c:pt idx="470">
                  <c:v>1.3086899768150999E-9</c:v>
                </c:pt>
                <c:pt idx="471">
                  <c:v>1.3089171432046E-9</c:v>
                </c:pt>
                <c:pt idx="472">
                  <c:v>1.3089171432046E-9</c:v>
                </c:pt>
                <c:pt idx="473">
                  <c:v>1.3089171432046E-9</c:v>
                </c:pt>
                <c:pt idx="474">
                  <c:v>1.3089171432046E-9</c:v>
                </c:pt>
                <c:pt idx="475">
                  <c:v>1.2873384204973E-9</c:v>
                </c:pt>
                <c:pt idx="476">
                  <c:v>1.2866145495835999E-9</c:v>
                </c:pt>
                <c:pt idx="477">
                  <c:v>1.2168580828107E-9</c:v>
                </c:pt>
                <c:pt idx="478">
                  <c:v>1.2168580828107E-9</c:v>
                </c:pt>
                <c:pt idx="479">
                  <c:v>1.2866145495835999E-9</c:v>
                </c:pt>
                <c:pt idx="480">
                  <c:v>1.2168580828107E-9</c:v>
                </c:pt>
                <c:pt idx="481">
                  <c:v>1.2048429155351E-9</c:v>
                </c:pt>
                <c:pt idx="482">
                  <c:v>1.2048429155351E-9</c:v>
                </c:pt>
                <c:pt idx="483">
                  <c:v>1.0959790412142999E-9</c:v>
                </c:pt>
                <c:pt idx="484">
                  <c:v>1.0959790412142999E-9</c:v>
                </c:pt>
                <c:pt idx="485">
                  <c:v>1.0959790412142999E-9</c:v>
                </c:pt>
                <c:pt idx="486">
                  <c:v>1.2168580828107E-9</c:v>
                </c:pt>
                <c:pt idx="487">
                  <c:v>1.2758724200341E-9</c:v>
                </c:pt>
                <c:pt idx="488">
                  <c:v>1.2168580828107E-9</c:v>
                </c:pt>
                <c:pt idx="489">
                  <c:v>1.1801167586282999E-9</c:v>
                </c:pt>
                <c:pt idx="490">
                  <c:v>1.1801167586282999E-9</c:v>
                </c:pt>
                <c:pt idx="491">
                  <c:v>1.1801167586282999E-9</c:v>
                </c:pt>
                <c:pt idx="492">
                  <c:v>1.1801167586282999E-9</c:v>
                </c:pt>
                <c:pt idx="493">
                  <c:v>1.1801167586282999E-9</c:v>
                </c:pt>
                <c:pt idx="494">
                  <c:v>1.2168580828107E-9</c:v>
                </c:pt>
                <c:pt idx="495">
                  <c:v>1.2203436909203001E-9</c:v>
                </c:pt>
                <c:pt idx="496">
                  <c:v>1.2758724200341E-9</c:v>
                </c:pt>
                <c:pt idx="497">
                  <c:v>1.2783665596745001E-9</c:v>
                </c:pt>
                <c:pt idx="498">
                  <c:v>1.3003230752818E-9</c:v>
                </c:pt>
                <c:pt idx="499">
                  <c:v>1.2783665596745001E-9</c:v>
                </c:pt>
                <c:pt idx="500">
                  <c:v>1.2758724200341E-9</c:v>
                </c:pt>
                <c:pt idx="501">
                  <c:v>1.2783665596745001E-9</c:v>
                </c:pt>
                <c:pt idx="502">
                  <c:v>1.3003230752818E-9</c:v>
                </c:pt>
                <c:pt idx="503">
                  <c:v>1.3003230752818E-9</c:v>
                </c:pt>
                <c:pt idx="504">
                  <c:v>1.3003230752818E-9</c:v>
                </c:pt>
                <c:pt idx="505">
                  <c:v>1.3003230752818E-9</c:v>
                </c:pt>
                <c:pt idx="506">
                  <c:v>1.2909286117881E-9</c:v>
                </c:pt>
                <c:pt idx="507">
                  <c:v>1.2909286117881E-9</c:v>
                </c:pt>
                <c:pt idx="508">
                  <c:v>1.2909286117881E-9</c:v>
                </c:pt>
                <c:pt idx="509">
                  <c:v>1.3048635160061E-9</c:v>
                </c:pt>
                <c:pt idx="510">
                  <c:v>1.3314499393899E-9</c:v>
                </c:pt>
                <c:pt idx="511">
                  <c:v>1.391608633343E-9</c:v>
                </c:pt>
                <c:pt idx="512">
                  <c:v>1.4053803009454001E-9</c:v>
                </c:pt>
                <c:pt idx="513">
                  <c:v>1.4053803009454001E-9</c:v>
                </c:pt>
                <c:pt idx="514">
                  <c:v>1.4218631783595999E-9</c:v>
                </c:pt>
                <c:pt idx="515">
                  <c:v>1.4053803009454001E-9</c:v>
                </c:pt>
                <c:pt idx="516">
                  <c:v>1.4053803009454001E-9</c:v>
                </c:pt>
                <c:pt idx="517">
                  <c:v>1.391608633343E-9</c:v>
                </c:pt>
                <c:pt idx="518">
                  <c:v>1.391608633343E-9</c:v>
                </c:pt>
                <c:pt idx="519">
                  <c:v>1.391608633343E-9</c:v>
                </c:pt>
                <c:pt idx="520">
                  <c:v>1.391608633343E-9</c:v>
                </c:pt>
                <c:pt idx="521">
                  <c:v>1.391608633343E-9</c:v>
                </c:pt>
                <c:pt idx="522">
                  <c:v>1.3546830025349E-9</c:v>
                </c:pt>
                <c:pt idx="523">
                  <c:v>1.3546830025349E-9</c:v>
                </c:pt>
                <c:pt idx="524">
                  <c:v>1.3546830025349E-9</c:v>
                </c:pt>
                <c:pt idx="525">
                  <c:v>1.3546830025349E-9</c:v>
                </c:pt>
                <c:pt idx="526">
                  <c:v>1.3314499393899E-9</c:v>
                </c:pt>
                <c:pt idx="527">
                  <c:v>1.3314499393899E-9</c:v>
                </c:pt>
                <c:pt idx="528">
                  <c:v>1.3546830025349E-9</c:v>
                </c:pt>
                <c:pt idx="529">
                  <c:v>1.3546830025349E-9</c:v>
                </c:pt>
                <c:pt idx="530">
                  <c:v>1.3314499393899E-9</c:v>
                </c:pt>
                <c:pt idx="531">
                  <c:v>1.3422308541747E-9</c:v>
                </c:pt>
                <c:pt idx="532">
                  <c:v>1.2924304119620001E-9</c:v>
                </c:pt>
                <c:pt idx="533">
                  <c:v>1.2924304119620001E-9</c:v>
                </c:pt>
                <c:pt idx="534">
                  <c:v>1.2924304119620001E-9</c:v>
                </c:pt>
                <c:pt idx="535">
                  <c:v>1.1507394534692E-9</c:v>
                </c:pt>
                <c:pt idx="536">
                  <c:v>1.1507394534692E-9</c:v>
                </c:pt>
                <c:pt idx="537">
                  <c:v>1.1507394534692E-9</c:v>
                </c:pt>
                <c:pt idx="538">
                  <c:v>1.1507394534692E-9</c:v>
                </c:pt>
                <c:pt idx="539">
                  <c:v>1.1140548795177999E-9</c:v>
                </c:pt>
                <c:pt idx="540">
                  <c:v>1.0716007276096001E-9</c:v>
                </c:pt>
                <c:pt idx="541">
                  <c:v>1.1140548795177999E-9</c:v>
                </c:pt>
                <c:pt idx="542">
                  <c:v>1.1140548795177999E-9</c:v>
                </c:pt>
                <c:pt idx="543">
                  <c:v>1.1140548795177999E-9</c:v>
                </c:pt>
                <c:pt idx="544">
                  <c:v>1.1140548795177999E-9</c:v>
                </c:pt>
                <c:pt idx="545">
                  <c:v>1.099948829645E-9</c:v>
                </c:pt>
                <c:pt idx="546">
                  <c:v>1.099948829645E-9</c:v>
                </c:pt>
                <c:pt idx="547">
                  <c:v>1.099948829645E-9</c:v>
                </c:pt>
                <c:pt idx="548">
                  <c:v>1.099948829645E-9</c:v>
                </c:pt>
                <c:pt idx="549">
                  <c:v>1.099948829645E-9</c:v>
                </c:pt>
                <c:pt idx="550">
                  <c:v>1.1220102920632E-9</c:v>
                </c:pt>
                <c:pt idx="551">
                  <c:v>1.1220102920632E-9</c:v>
                </c:pt>
                <c:pt idx="552">
                  <c:v>1.099948829645E-9</c:v>
                </c:pt>
                <c:pt idx="553">
                  <c:v>1.1220102920632E-9</c:v>
                </c:pt>
                <c:pt idx="554">
                  <c:v>1.1220102920632E-9</c:v>
                </c:pt>
                <c:pt idx="555">
                  <c:v>1.1220102920632E-9</c:v>
                </c:pt>
                <c:pt idx="556">
                  <c:v>1.1220102920632E-9</c:v>
                </c:pt>
                <c:pt idx="557">
                  <c:v>1.2079096538167E-9</c:v>
                </c:pt>
                <c:pt idx="558">
                  <c:v>1.1220102920632E-9</c:v>
                </c:pt>
                <c:pt idx="559">
                  <c:v>1.2079096538167E-9</c:v>
                </c:pt>
                <c:pt idx="560">
                  <c:v>1.2079096538167E-9</c:v>
                </c:pt>
                <c:pt idx="561">
                  <c:v>1.2079096538167E-9</c:v>
                </c:pt>
                <c:pt idx="562">
                  <c:v>1.2351762921983E-9</c:v>
                </c:pt>
                <c:pt idx="563">
                  <c:v>1.2079096538167E-9</c:v>
                </c:pt>
                <c:pt idx="564">
                  <c:v>1.2351762921983E-9</c:v>
                </c:pt>
                <c:pt idx="565">
                  <c:v>1.2079096538167E-9</c:v>
                </c:pt>
                <c:pt idx="566">
                  <c:v>1.2351762921983E-9</c:v>
                </c:pt>
                <c:pt idx="567">
                  <c:v>1.2079096538167E-9</c:v>
                </c:pt>
                <c:pt idx="568">
                  <c:v>1.2079096538167E-9</c:v>
                </c:pt>
                <c:pt idx="569">
                  <c:v>1.2079096538167E-9</c:v>
                </c:pt>
                <c:pt idx="570">
                  <c:v>1.2079096538167E-9</c:v>
                </c:pt>
                <c:pt idx="571">
                  <c:v>1.2079096538167E-9</c:v>
                </c:pt>
                <c:pt idx="572">
                  <c:v>1.1379468481130999E-9</c:v>
                </c:pt>
                <c:pt idx="573">
                  <c:v>1.1379468481130999E-9</c:v>
                </c:pt>
                <c:pt idx="574">
                  <c:v>1.1114498237462999E-9</c:v>
                </c:pt>
                <c:pt idx="575">
                  <c:v>1.0972432050807001E-9</c:v>
                </c:pt>
                <c:pt idx="576">
                  <c:v>1.0643247665050999E-9</c:v>
                </c:pt>
                <c:pt idx="577">
                  <c:v>1.0972432050807001E-9</c:v>
                </c:pt>
                <c:pt idx="578">
                  <c:v>1.0643247665050999E-9</c:v>
                </c:pt>
                <c:pt idx="579">
                  <c:v>1.0643247665050999E-9</c:v>
                </c:pt>
                <c:pt idx="580">
                  <c:v>1.0643247665050999E-9</c:v>
                </c:pt>
                <c:pt idx="581">
                  <c:v>1.0643247665050999E-9</c:v>
                </c:pt>
                <c:pt idx="582">
                  <c:v>1.0972432050807001E-9</c:v>
                </c:pt>
                <c:pt idx="583">
                  <c:v>1.0972432050807001E-9</c:v>
                </c:pt>
                <c:pt idx="584">
                  <c:v>1.0972432050807001E-9</c:v>
                </c:pt>
                <c:pt idx="585">
                  <c:v>1.0972432050807001E-9</c:v>
                </c:pt>
                <c:pt idx="586">
                  <c:v>1.1379468481130999E-9</c:v>
                </c:pt>
                <c:pt idx="587">
                  <c:v>1.1152816101021E-9</c:v>
                </c:pt>
                <c:pt idx="588">
                  <c:v>1.1152816101021E-9</c:v>
                </c:pt>
                <c:pt idx="589">
                  <c:v>1.1152816101021E-9</c:v>
                </c:pt>
                <c:pt idx="590">
                  <c:v>1.1152816101021E-9</c:v>
                </c:pt>
                <c:pt idx="591">
                  <c:v>1.1152816101021E-9</c:v>
                </c:pt>
                <c:pt idx="592">
                  <c:v>1.1152816101021E-9</c:v>
                </c:pt>
                <c:pt idx="593">
                  <c:v>1.1152816101021E-9</c:v>
                </c:pt>
                <c:pt idx="594">
                  <c:v>1.1152816101021E-9</c:v>
                </c:pt>
                <c:pt idx="595">
                  <c:v>1.1152816101021E-9</c:v>
                </c:pt>
                <c:pt idx="596">
                  <c:v>1.2130559363642001E-9</c:v>
                </c:pt>
                <c:pt idx="597">
                  <c:v>1.2130559363642001E-9</c:v>
                </c:pt>
                <c:pt idx="598">
                  <c:v>1.2130559363642001E-9</c:v>
                </c:pt>
                <c:pt idx="599">
                  <c:v>1.2222960978286999E-9</c:v>
                </c:pt>
                <c:pt idx="600">
                  <c:v>1.2130559363642001E-9</c:v>
                </c:pt>
                <c:pt idx="601">
                  <c:v>1.1152816101021E-9</c:v>
                </c:pt>
                <c:pt idx="602">
                  <c:v>1.1152816101021E-9</c:v>
                </c:pt>
                <c:pt idx="603">
                  <c:v>1.1152816101021E-9</c:v>
                </c:pt>
                <c:pt idx="604">
                  <c:v>1.1152816101021E-9</c:v>
                </c:pt>
                <c:pt idx="605">
                  <c:v>1.1728566364502999E-9</c:v>
                </c:pt>
                <c:pt idx="606">
                  <c:v>1.1728566364502999E-9</c:v>
                </c:pt>
                <c:pt idx="607">
                  <c:v>1.1728566364502999E-9</c:v>
                </c:pt>
                <c:pt idx="608">
                  <c:v>1.2000981880101999E-9</c:v>
                </c:pt>
                <c:pt idx="609">
                  <c:v>1.2000981880101999E-9</c:v>
                </c:pt>
                <c:pt idx="610">
                  <c:v>1.2307597463869E-9</c:v>
                </c:pt>
                <c:pt idx="611">
                  <c:v>1.2780349038459999E-9</c:v>
                </c:pt>
                <c:pt idx="612">
                  <c:v>1.2307597463869E-9</c:v>
                </c:pt>
                <c:pt idx="613">
                  <c:v>1.2363053955545E-9</c:v>
                </c:pt>
                <c:pt idx="614">
                  <c:v>1.2000981880101999E-9</c:v>
                </c:pt>
                <c:pt idx="615">
                  <c:v>1.2000981880101999E-9</c:v>
                </c:pt>
                <c:pt idx="616">
                  <c:v>1.2169651271345E-9</c:v>
                </c:pt>
                <c:pt idx="617">
                  <c:v>1.2169651271345E-9</c:v>
                </c:pt>
                <c:pt idx="618">
                  <c:v>1.2363053955545E-9</c:v>
                </c:pt>
                <c:pt idx="619">
                  <c:v>1.2169651271345E-9</c:v>
                </c:pt>
                <c:pt idx="620">
                  <c:v>1.2000981880101999E-9</c:v>
                </c:pt>
                <c:pt idx="621">
                  <c:v>1.2169651271345E-9</c:v>
                </c:pt>
                <c:pt idx="622">
                  <c:v>1.2169651271345E-9</c:v>
                </c:pt>
                <c:pt idx="623">
                  <c:v>1.2169651271345E-9</c:v>
                </c:pt>
                <c:pt idx="624">
                  <c:v>1.2000981880101999E-9</c:v>
                </c:pt>
                <c:pt idx="625">
                  <c:v>1.1728566364502999E-9</c:v>
                </c:pt>
                <c:pt idx="626">
                  <c:v>1.2000981880101999E-9</c:v>
                </c:pt>
                <c:pt idx="627">
                  <c:v>1.2000981880101999E-9</c:v>
                </c:pt>
                <c:pt idx="628">
                  <c:v>1.2169651271345E-9</c:v>
                </c:pt>
                <c:pt idx="629">
                  <c:v>1.0631652931093E-9</c:v>
                </c:pt>
                <c:pt idx="630">
                  <c:v>1.1319302759867E-9</c:v>
                </c:pt>
                <c:pt idx="631">
                  <c:v>1.0631652931093E-9</c:v>
                </c:pt>
                <c:pt idx="632">
                  <c:v>1.0631652931093E-9</c:v>
                </c:pt>
                <c:pt idx="633">
                  <c:v>1.0631652931093E-9</c:v>
                </c:pt>
                <c:pt idx="634">
                  <c:v>1.0631652931093E-9</c:v>
                </c:pt>
                <c:pt idx="635">
                  <c:v>1.0631652931093E-9</c:v>
                </c:pt>
                <c:pt idx="636">
                  <c:v>1.0631652931093E-9</c:v>
                </c:pt>
                <c:pt idx="637">
                  <c:v>1.0234835552113999E-9</c:v>
                </c:pt>
                <c:pt idx="638">
                  <c:v>1.0234835552113999E-9</c:v>
                </c:pt>
                <c:pt idx="639">
                  <c:v>9.8405911984766003E-10</c:v>
                </c:pt>
                <c:pt idx="640">
                  <c:v>9.1962341903475995E-10</c:v>
                </c:pt>
                <c:pt idx="641">
                  <c:v>1.0234835552113999E-9</c:v>
                </c:pt>
                <c:pt idx="642">
                  <c:v>1.0234835552113999E-9</c:v>
                </c:pt>
                <c:pt idx="643">
                  <c:v>1.0604037923819E-9</c:v>
                </c:pt>
                <c:pt idx="644">
                  <c:v>1.0604037923819E-9</c:v>
                </c:pt>
                <c:pt idx="645">
                  <c:v>1.0604037923819E-9</c:v>
                </c:pt>
                <c:pt idx="646">
                  <c:v>1.0234835552113999E-9</c:v>
                </c:pt>
                <c:pt idx="647">
                  <c:v>1.0234835552113999E-9</c:v>
                </c:pt>
                <c:pt idx="648">
                  <c:v>1.0234835552113999E-9</c:v>
                </c:pt>
                <c:pt idx="649">
                  <c:v>1.0221636654928001E-9</c:v>
                </c:pt>
                <c:pt idx="650">
                  <c:v>1.0234835552113999E-9</c:v>
                </c:pt>
                <c:pt idx="651">
                  <c:v>1.0221636654928001E-9</c:v>
                </c:pt>
                <c:pt idx="652">
                  <c:v>1.0221636654928001E-9</c:v>
                </c:pt>
                <c:pt idx="653">
                  <c:v>1.0221636654928001E-9</c:v>
                </c:pt>
                <c:pt idx="654">
                  <c:v>1.0221636654928001E-9</c:v>
                </c:pt>
                <c:pt idx="655">
                  <c:v>9.1962341903475995E-10</c:v>
                </c:pt>
                <c:pt idx="656">
                  <c:v>1.0221636654928001E-9</c:v>
                </c:pt>
                <c:pt idx="657">
                  <c:v>1.0604037923819E-9</c:v>
                </c:pt>
                <c:pt idx="658">
                  <c:v>1.0604037923819E-9</c:v>
                </c:pt>
                <c:pt idx="659">
                  <c:v>1.0531582023696001E-9</c:v>
                </c:pt>
                <c:pt idx="660">
                  <c:v>1.0531582023696001E-9</c:v>
                </c:pt>
                <c:pt idx="661">
                  <c:v>1.0890242903837E-9</c:v>
                </c:pt>
                <c:pt idx="662">
                  <c:v>1.0890242903837E-9</c:v>
                </c:pt>
                <c:pt idx="663">
                  <c:v>1.0890242903837E-9</c:v>
                </c:pt>
                <c:pt idx="664">
                  <c:v>1.0531582023696001E-9</c:v>
                </c:pt>
                <c:pt idx="665">
                  <c:v>1.0531582023696001E-9</c:v>
                </c:pt>
                <c:pt idx="666">
                  <c:v>1.0531582023696001E-9</c:v>
                </c:pt>
                <c:pt idx="667">
                  <c:v>1.0890242903837E-9</c:v>
                </c:pt>
                <c:pt idx="668">
                  <c:v>1.0531582023696001E-9</c:v>
                </c:pt>
                <c:pt idx="669">
                  <c:v>1.0525363462801E-9</c:v>
                </c:pt>
                <c:pt idx="670">
                  <c:v>1.0525363462801E-9</c:v>
                </c:pt>
                <c:pt idx="671">
                  <c:v>1.0360984733854E-9</c:v>
                </c:pt>
                <c:pt idx="672">
                  <c:v>1.0360984733854E-9</c:v>
                </c:pt>
                <c:pt idx="673">
                  <c:v>1.0360984733854E-9</c:v>
                </c:pt>
                <c:pt idx="674">
                  <c:v>1.0246137252944E-9</c:v>
                </c:pt>
                <c:pt idx="675">
                  <c:v>9.9762023685265009E-10</c:v>
                </c:pt>
                <c:pt idx="676">
                  <c:v>1.0246137252944E-9</c:v>
                </c:pt>
                <c:pt idx="677">
                  <c:v>1.0246137252944E-9</c:v>
                </c:pt>
                <c:pt idx="678">
                  <c:v>1.0246137252944E-9</c:v>
                </c:pt>
                <c:pt idx="679">
                  <c:v>1.0360984733854E-9</c:v>
                </c:pt>
                <c:pt idx="680">
                  <c:v>9.9762023685265009E-10</c:v>
                </c:pt>
                <c:pt idx="681">
                  <c:v>9.9762023685265009E-10</c:v>
                </c:pt>
                <c:pt idx="682">
                  <c:v>9.8510152942098994E-10</c:v>
                </c:pt>
                <c:pt idx="683">
                  <c:v>9.6899690191322999E-10</c:v>
                </c:pt>
                <c:pt idx="684">
                  <c:v>9.5061139724898001E-10</c:v>
                </c:pt>
                <c:pt idx="685">
                  <c:v>9.6899690191322999E-10</c:v>
                </c:pt>
                <c:pt idx="686">
                  <c:v>9.5061139724898001E-10</c:v>
                </c:pt>
                <c:pt idx="687">
                  <c:v>9.6899690191322999E-10</c:v>
                </c:pt>
                <c:pt idx="688">
                  <c:v>9.6899690191322999E-10</c:v>
                </c:pt>
                <c:pt idx="689">
                  <c:v>9.6899690191322999E-10</c:v>
                </c:pt>
                <c:pt idx="690">
                  <c:v>9.6899690191322999E-10</c:v>
                </c:pt>
                <c:pt idx="691">
                  <c:v>9.6899690191322999E-10</c:v>
                </c:pt>
                <c:pt idx="692">
                  <c:v>9.6899690191322999E-10</c:v>
                </c:pt>
                <c:pt idx="693">
                  <c:v>9.6899690191322999E-10</c:v>
                </c:pt>
                <c:pt idx="694">
                  <c:v>9.7644045857488007E-10</c:v>
                </c:pt>
                <c:pt idx="695">
                  <c:v>9.6899690191322999E-10</c:v>
                </c:pt>
                <c:pt idx="696">
                  <c:v>9.7644045857488007E-10</c:v>
                </c:pt>
                <c:pt idx="697">
                  <c:v>9.6899690191322999E-10</c:v>
                </c:pt>
                <c:pt idx="698">
                  <c:v>9.6291897548521991E-10</c:v>
                </c:pt>
                <c:pt idx="699">
                  <c:v>9.6291897548521991E-10</c:v>
                </c:pt>
                <c:pt idx="700">
                  <c:v>9.6291897548521991E-10</c:v>
                </c:pt>
                <c:pt idx="701">
                  <c:v>9.6291897548521991E-10</c:v>
                </c:pt>
                <c:pt idx="702">
                  <c:v>9.5061139724898001E-10</c:v>
                </c:pt>
                <c:pt idx="703">
                  <c:v>9.5061139724898001E-10</c:v>
                </c:pt>
                <c:pt idx="704">
                  <c:v>9.6291897548521991E-10</c:v>
                </c:pt>
                <c:pt idx="705">
                  <c:v>9.6291897548521991E-10</c:v>
                </c:pt>
                <c:pt idx="706">
                  <c:v>9.6291897548521991E-10</c:v>
                </c:pt>
                <c:pt idx="707">
                  <c:v>9.7644045857488007E-10</c:v>
                </c:pt>
                <c:pt idx="708">
                  <c:v>9.7644045857488007E-10</c:v>
                </c:pt>
                <c:pt idx="709">
                  <c:v>9.6291897548521991E-10</c:v>
                </c:pt>
                <c:pt idx="710">
                  <c:v>9.6291897548521991E-10</c:v>
                </c:pt>
                <c:pt idx="711">
                  <c:v>9.6291897548521991E-10</c:v>
                </c:pt>
                <c:pt idx="712">
                  <c:v>9.7644045857488007E-10</c:v>
                </c:pt>
                <c:pt idx="713">
                  <c:v>9.4696181740514005E-10</c:v>
                </c:pt>
                <c:pt idx="714">
                  <c:v>9.4696181740514005E-10</c:v>
                </c:pt>
                <c:pt idx="715">
                  <c:v>9.4696181740514005E-10</c:v>
                </c:pt>
                <c:pt idx="716">
                  <c:v>9.4696181740514005E-10</c:v>
                </c:pt>
                <c:pt idx="717">
                  <c:v>9.2914489907959E-10</c:v>
                </c:pt>
                <c:pt idx="718">
                  <c:v>9.4696181740514005E-10</c:v>
                </c:pt>
                <c:pt idx="719">
                  <c:v>9.7950323356755998E-10</c:v>
                </c:pt>
                <c:pt idx="720">
                  <c:v>9.4696181740514005E-10</c:v>
                </c:pt>
                <c:pt idx="721">
                  <c:v>9.4696181740514005E-10</c:v>
                </c:pt>
                <c:pt idx="722">
                  <c:v>9.4696181740514005E-10</c:v>
                </c:pt>
                <c:pt idx="723">
                  <c:v>9.7950323356755998E-10</c:v>
                </c:pt>
                <c:pt idx="724">
                  <c:v>1.0163548016599999E-9</c:v>
                </c:pt>
                <c:pt idx="725">
                  <c:v>1.0159816204978E-9</c:v>
                </c:pt>
                <c:pt idx="726">
                  <c:v>1.0159816204978E-9</c:v>
                </c:pt>
                <c:pt idx="727">
                  <c:v>1.0159816204978E-9</c:v>
                </c:pt>
                <c:pt idx="728">
                  <c:v>1.0159816204978E-9</c:v>
                </c:pt>
                <c:pt idx="729">
                  <c:v>9.7950323356755998E-10</c:v>
                </c:pt>
                <c:pt idx="730">
                  <c:v>1.0013764709172001E-9</c:v>
                </c:pt>
                <c:pt idx="731">
                  <c:v>1.0013764709172001E-9</c:v>
                </c:pt>
                <c:pt idx="732">
                  <c:v>1.0159816204978E-9</c:v>
                </c:pt>
                <c:pt idx="733">
                  <c:v>1.0013764709172001E-9</c:v>
                </c:pt>
                <c:pt idx="734">
                  <c:v>1.0013764709172001E-9</c:v>
                </c:pt>
                <c:pt idx="735">
                  <c:v>9.7950323356755998E-10</c:v>
                </c:pt>
                <c:pt idx="736">
                  <c:v>1.0013764709172001E-9</c:v>
                </c:pt>
                <c:pt idx="737">
                  <c:v>1.0013764709172001E-9</c:v>
                </c:pt>
                <c:pt idx="738">
                  <c:v>1.0013764709172001E-9</c:v>
                </c:pt>
                <c:pt idx="739">
                  <c:v>1.0013764709172001E-9</c:v>
                </c:pt>
                <c:pt idx="740">
                  <c:v>1.0013764709172001E-9</c:v>
                </c:pt>
                <c:pt idx="741">
                  <c:v>1.0013764709172001E-9</c:v>
                </c:pt>
                <c:pt idx="742">
                  <c:v>9.8936745052822997E-10</c:v>
                </c:pt>
                <c:pt idx="743">
                  <c:v>9.8936745052822997E-10</c:v>
                </c:pt>
                <c:pt idx="744">
                  <c:v>9.7907746138420006E-10</c:v>
                </c:pt>
                <c:pt idx="745">
                  <c:v>9.5016487857480997E-10</c:v>
                </c:pt>
                <c:pt idx="746">
                  <c:v>9.4963642986635993E-10</c:v>
                </c:pt>
                <c:pt idx="747">
                  <c:v>9.5016487857480997E-10</c:v>
                </c:pt>
                <c:pt idx="748">
                  <c:v>9.5016487857480997E-10</c:v>
                </c:pt>
                <c:pt idx="749">
                  <c:v>9.4963642986635993E-10</c:v>
                </c:pt>
                <c:pt idx="750">
                  <c:v>9.4963642986635993E-10</c:v>
                </c:pt>
                <c:pt idx="751">
                  <c:v>8.5355467331279004E-10</c:v>
                </c:pt>
                <c:pt idx="752">
                  <c:v>8.5355467331279004E-10</c:v>
                </c:pt>
                <c:pt idx="753">
                  <c:v>8.4529524030642002E-10</c:v>
                </c:pt>
                <c:pt idx="754">
                  <c:v>8.4529524030642002E-10</c:v>
                </c:pt>
                <c:pt idx="755">
                  <c:v>8.5355467331279004E-10</c:v>
                </c:pt>
                <c:pt idx="756">
                  <c:v>9.0185018802152001E-10</c:v>
                </c:pt>
                <c:pt idx="757">
                  <c:v>9.0185018802152001E-10</c:v>
                </c:pt>
                <c:pt idx="758">
                  <c:v>9.3109587749860001E-10</c:v>
                </c:pt>
                <c:pt idx="759">
                  <c:v>9.3109587749860001E-10</c:v>
                </c:pt>
                <c:pt idx="760">
                  <c:v>9.3109587749860001E-10</c:v>
                </c:pt>
                <c:pt idx="761">
                  <c:v>9.3109587749860001E-10</c:v>
                </c:pt>
                <c:pt idx="762">
                  <c:v>9.3109587749860001E-10</c:v>
                </c:pt>
                <c:pt idx="763">
                  <c:v>9.4687190261901992E-10</c:v>
                </c:pt>
                <c:pt idx="764">
                  <c:v>9.4687190261901992E-10</c:v>
                </c:pt>
                <c:pt idx="765">
                  <c:v>9.4687190261901992E-10</c:v>
                </c:pt>
                <c:pt idx="766">
                  <c:v>9.4687190261901992E-10</c:v>
                </c:pt>
                <c:pt idx="767">
                  <c:v>9.6020709539042007E-10</c:v>
                </c:pt>
                <c:pt idx="768">
                  <c:v>9.4687190261901992E-10</c:v>
                </c:pt>
                <c:pt idx="769">
                  <c:v>9.4687190261901992E-10</c:v>
                </c:pt>
                <c:pt idx="770">
                  <c:v>9.4687190261901992E-10</c:v>
                </c:pt>
                <c:pt idx="771">
                  <c:v>9.3109587749860001E-10</c:v>
                </c:pt>
                <c:pt idx="772">
                  <c:v>9.4687190261901992E-10</c:v>
                </c:pt>
                <c:pt idx="773">
                  <c:v>9.4687190261901992E-10</c:v>
                </c:pt>
                <c:pt idx="774">
                  <c:v>9.7008660964615002E-10</c:v>
                </c:pt>
                <c:pt idx="775">
                  <c:v>9.7008660964615002E-10</c:v>
                </c:pt>
                <c:pt idx="776">
                  <c:v>9.7008660964615002E-10</c:v>
                </c:pt>
                <c:pt idx="777">
                  <c:v>1.0070513311645E-9</c:v>
                </c:pt>
                <c:pt idx="778">
                  <c:v>9.7008660964615002E-10</c:v>
                </c:pt>
                <c:pt idx="779">
                  <c:v>1.0070513311645E-9</c:v>
                </c:pt>
                <c:pt idx="780">
                  <c:v>9.7008660964615002E-10</c:v>
                </c:pt>
                <c:pt idx="781">
                  <c:v>9.7008660964615002E-10</c:v>
                </c:pt>
                <c:pt idx="782">
                  <c:v>9.7008660964615002E-10</c:v>
                </c:pt>
                <c:pt idx="783">
                  <c:v>9.4687190261901992E-10</c:v>
                </c:pt>
                <c:pt idx="784">
                  <c:v>9.2206039399335999E-10</c:v>
                </c:pt>
                <c:pt idx="785">
                  <c:v>9.2206039399335999E-10</c:v>
                </c:pt>
                <c:pt idx="786">
                  <c:v>8.9737968922119996E-10</c:v>
                </c:pt>
                <c:pt idx="787">
                  <c:v>9.2206039399335999E-10</c:v>
                </c:pt>
                <c:pt idx="788">
                  <c:v>9.2206039399335999E-10</c:v>
                </c:pt>
                <c:pt idx="789">
                  <c:v>9.2206039399335999E-10</c:v>
                </c:pt>
                <c:pt idx="790">
                  <c:v>8.7603622262284995E-10</c:v>
                </c:pt>
                <c:pt idx="791">
                  <c:v>9.2206039399335999E-10</c:v>
                </c:pt>
                <c:pt idx="792">
                  <c:v>9.2206039399335999E-10</c:v>
                </c:pt>
                <c:pt idx="793">
                  <c:v>9.2206039399335999E-10</c:v>
                </c:pt>
                <c:pt idx="794">
                  <c:v>9.2206039399335999E-10</c:v>
                </c:pt>
                <c:pt idx="795">
                  <c:v>9.2206039399335999E-10</c:v>
                </c:pt>
                <c:pt idx="796">
                  <c:v>9.2206039399335999E-10</c:v>
                </c:pt>
                <c:pt idx="797">
                  <c:v>9.2206039399335999E-10</c:v>
                </c:pt>
                <c:pt idx="798">
                  <c:v>9.2206039399335999E-10</c:v>
                </c:pt>
                <c:pt idx="799">
                  <c:v>9.0450602240229997E-10</c:v>
                </c:pt>
                <c:pt idx="800">
                  <c:v>8.7603622262284995E-10</c:v>
                </c:pt>
                <c:pt idx="801">
                  <c:v>9.0450602240229997E-10</c:v>
                </c:pt>
                <c:pt idx="802">
                  <c:v>9.0450602240229997E-10</c:v>
                </c:pt>
                <c:pt idx="803">
                  <c:v>8.7603622262284995E-10</c:v>
                </c:pt>
                <c:pt idx="804">
                  <c:v>8.7603622262284995E-10</c:v>
                </c:pt>
                <c:pt idx="805">
                  <c:v>9.0450602240229997E-10</c:v>
                </c:pt>
                <c:pt idx="806">
                  <c:v>9.0450602240229997E-10</c:v>
                </c:pt>
                <c:pt idx="807">
                  <c:v>9.0450602240229997E-10</c:v>
                </c:pt>
                <c:pt idx="808">
                  <c:v>9.0450602240229997E-10</c:v>
                </c:pt>
                <c:pt idx="809">
                  <c:v>9.0450602240229997E-10</c:v>
                </c:pt>
                <c:pt idx="810">
                  <c:v>9.0450602240229997E-10</c:v>
                </c:pt>
                <c:pt idx="811">
                  <c:v>9.0450602240229997E-10</c:v>
                </c:pt>
                <c:pt idx="812">
                  <c:v>9.0450602240229997E-10</c:v>
                </c:pt>
                <c:pt idx="813">
                  <c:v>9.0450602240229997E-10</c:v>
                </c:pt>
                <c:pt idx="814">
                  <c:v>9.0450602240229997E-10</c:v>
                </c:pt>
                <c:pt idx="815">
                  <c:v>9.1479715304960999E-10</c:v>
                </c:pt>
                <c:pt idx="816">
                  <c:v>9.0450602240229997E-10</c:v>
                </c:pt>
                <c:pt idx="817">
                  <c:v>9.0450602240229997E-10</c:v>
                </c:pt>
                <c:pt idx="818">
                  <c:v>8.9990639691853998E-10</c:v>
                </c:pt>
                <c:pt idx="819">
                  <c:v>8.9990639691853998E-10</c:v>
                </c:pt>
                <c:pt idx="820">
                  <c:v>8.9990639691853998E-10</c:v>
                </c:pt>
                <c:pt idx="821">
                  <c:v>8.9990639691853998E-10</c:v>
                </c:pt>
                <c:pt idx="822">
                  <c:v>8.9990639691853998E-10</c:v>
                </c:pt>
                <c:pt idx="823">
                  <c:v>8.9646130849185005E-10</c:v>
                </c:pt>
                <c:pt idx="824">
                  <c:v>8.9990639691853998E-10</c:v>
                </c:pt>
                <c:pt idx="825">
                  <c:v>8.9990639691853998E-10</c:v>
                </c:pt>
                <c:pt idx="826">
                  <c:v>8.9990639691853998E-10</c:v>
                </c:pt>
                <c:pt idx="827">
                  <c:v>8.9990639691853998E-10</c:v>
                </c:pt>
                <c:pt idx="828">
                  <c:v>8.9990639691853998E-10</c:v>
                </c:pt>
                <c:pt idx="829">
                  <c:v>8.9646130849185005E-10</c:v>
                </c:pt>
                <c:pt idx="830">
                  <c:v>8.9515490193446998E-10</c:v>
                </c:pt>
                <c:pt idx="831">
                  <c:v>8.9646130849185005E-10</c:v>
                </c:pt>
                <c:pt idx="832">
                  <c:v>8.9646130849185005E-10</c:v>
                </c:pt>
                <c:pt idx="833">
                  <c:v>8.9646130849185005E-10</c:v>
                </c:pt>
                <c:pt idx="834">
                  <c:v>8.8943819150871E-10</c:v>
                </c:pt>
                <c:pt idx="835">
                  <c:v>8.7522066341802997E-10</c:v>
                </c:pt>
                <c:pt idx="836">
                  <c:v>8.7220314120715003E-10</c:v>
                </c:pt>
                <c:pt idx="837">
                  <c:v>8.7522066341802997E-10</c:v>
                </c:pt>
                <c:pt idx="838">
                  <c:v>8.7522066341802997E-10</c:v>
                </c:pt>
                <c:pt idx="839">
                  <c:v>8.7522066341802997E-10</c:v>
                </c:pt>
                <c:pt idx="840">
                  <c:v>8.7522066341802997E-10</c:v>
                </c:pt>
                <c:pt idx="841">
                  <c:v>8.7522066341802997E-10</c:v>
                </c:pt>
                <c:pt idx="842">
                  <c:v>7.7898810242913005E-10</c:v>
                </c:pt>
                <c:pt idx="843">
                  <c:v>7.7898810242913005E-10</c:v>
                </c:pt>
                <c:pt idx="844">
                  <c:v>7.4655518382546E-10</c:v>
                </c:pt>
                <c:pt idx="845">
                  <c:v>7.4655518382546E-10</c:v>
                </c:pt>
                <c:pt idx="846">
                  <c:v>7.4655518382546E-10</c:v>
                </c:pt>
                <c:pt idx="847">
                  <c:v>7.4432079804275999E-10</c:v>
                </c:pt>
                <c:pt idx="848">
                  <c:v>7.4432079804275999E-10</c:v>
                </c:pt>
                <c:pt idx="849">
                  <c:v>7.4655518382546E-10</c:v>
                </c:pt>
                <c:pt idx="850">
                  <c:v>7.7898810242913005E-10</c:v>
                </c:pt>
                <c:pt idx="851">
                  <c:v>8.1363463524239999E-10</c:v>
                </c:pt>
                <c:pt idx="852">
                  <c:v>7.7898810242913005E-10</c:v>
                </c:pt>
                <c:pt idx="853">
                  <c:v>7.7898810242913005E-10</c:v>
                </c:pt>
                <c:pt idx="854">
                  <c:v>7.7898810242913005E-10</c:v>
                </c:pt>
                <c:pt idx="855">
                  <c:v>8.1363463524239999E-10</c:v>
                </c:pt>
                <c:pt idx="856">
                  <c:v>8.1363463524239999E-10</c:v>
                </c:pt>
                <c:pt idx="857">
                  <c:v>8.1363463524239999E-10</c:v>
                </c:pt>
                <c:pt idx="858">
                  <c:v>7.6636571317440996E-10</c:v>
                </c:pt>
                <c:pt idx="859">
                  <c:v>7.9895542129847997E-10</c:v>
                </c:pt>
                <c:pt idx="860">
                  <c:v>7.9895542129847997E-10</c:v>
                </c:pt>
                <c:pt idx="861">
                  <c:v>7.9016960366776996E-10</c:v>
                </c:pt>
                <c:pt idx="862">
                  <c:v>7.9016960366776996E-10</c:v>
                </c:pt>
                <c:pt idx="863">
                  <c:v>7.9016960366776996E-10</c:v>
                </c:pt>
                <c:pt idx="864">
                  <c:v>7.9016960366776996E-10</c:v>
                </c:pt>
                <c:pt idx="865">
                  <c:v>7.9016960366776996E-10</c:v>
                </c:pt>
                <c:pt idx="866">
                  <c:v>7.9016960366776996E-10</c:v>
                </c:pt>
                <c:pt idx="867">
                  <c:v>7.9895542129847997E-10</c:v>
                </c:pt>
                <c:pt idx="868">
                  <c:v>8.1363463524239999E-10</c:v>
                </c:pt>
                <c:pt idx="869">
                  <c:v>8.3704850240246002E-10</c:v>
                </c:pt>
                <c:pt idx="870">
                  <c:v>7.9895542129847997E-10</c:v>
                </c:pt>
                <c:pt idx="871">
                  <c:v>7.9016960366776996E-10</c:v>
                </c:pt>
                <c:pt idx="872">
                  <c:v>7.9016960366776996E-10</c:v>
                </c:pt>
                <c:pt idx="873">
                  <c:v>7.9895542129847997E-10</c:v>
                </c:pt>
                <c:pt idx="874">
                  <c:v>8.3704850240246002E-10</c:v>
                </c:pt>
                <c:pt idx="875">
                  <c:v>7.9895542129847997E-10</c:v>
                </c:pt>
                <c:pt idx="876">
                  <c:v>7.9016960366776996E-10</c:v>
                </c:pt>
                <c:pt idx="877">
                  <c:v>7.9016960366776996E-10</c:v>
                </c:pt>
                <c:pt idx="878">
                  <c:v>7.9895542129847997E-10</c:v>
                </c:pt>
                <c:pt idx="879">
                  <c:v>9.1815297429412997E-10</c:v>
                </c:pt>
                <c:pt idx="880">
                  <c:v>9.3169603565971006E-10</c:v>
                </c:pt>
                <c:pt idx="881">
                  <c:v>9.3169603565971006E-10</c:v>
                </c:pt>
                <c:pt idx="882">
                  <c:v>9.3169603565971006E-10</c:v>
                </c:pt>
                <c:pt idx="883">
                  <c:v>9.1815297429412997E-10</c:v>
                </c:pt>
                <c:pt idx="884">
                  <c:v>9.1815297429412997E-10</c:v>
                </c:pt>
                <c:pt idx="885">
                  <c:v>8.9450593281604004E-10</c:v>
                </c:pt>
                <c:pt idx="886">
                  <c:v>8.9450593281604004E-10</c:v>
                </c:pt>
                <c:pt idx="887">
                  <c:v>8.9450593281604004E-10</c:v>
                </c:pt>
                <c:pt idx="888">
                  <c:v>8.9450593281604004E-10</c:v>
                </c:pt>
                <c:pt idx="889">
                  <c:v>8.5057972770504996E-10</c:v>
                </c:pt>
                <c:pt idx="890">
                  <c:v>7.7403089080310997E-10</c:v>
                </c:pt>
                <c:pt idx="891">
                  <c:v>7.7403089080310997E-10</c:v>
                </c:pt>
                <c:pt idx="892">
                  <c:v>7.7403089080310997E-10</c:v>
                </c:pt>
                <c:pt idx="893">
                  <c:v>7.7403089080310997E-10</c:v>
                </c:pt>
                <c:pt idx="894">
                  <c:v>7.7145906846203005E-10</c:v>
                </c:pt>
                <c:pt idx="895">
                  <c:v>7.7145906846203005E-10</c:v>
                </c:pt>
                <c:pt idx="896">
                  <c:v>7.7403089080310997E-10</c:v>
                </c:pt>
                <c:pt idx="897">
                  <c:v>7.7403089080310997E-10</c:v>
                </c:pt>
                <c:pt idx="898">
                  <c:v>7.7403089080310997E-10</c:v>
                </c:pt>
                <c:pt idx="899">
                  <c:v>7.5686741037092995E-10</c:v>
                </c:pt>
                <c:pt idx="900">
                  <c:v>7.5686741037092995E-10</c:v>
                </c:pt>
                <c:pt idx="901">
                  <c:v>7.0481081614896998E-10</c:v>
                </c:pt>
                <c:pt idx="902">
                  <c:v>7.0481081614896998E-10</c:v>
                </c:pt>
                <c:pt idx="903">
                  <c:v>7.4740786134518002E-10</c:v>
                </c:pt>
                <c:pt idx="904">
                  <c:v>7.4543478313648998E-10</c:v>
                </c:pt>
                <c:pt idx="905">
                  <c:v>7.4543478313648998E-10</c:v>
                </c:pt>
                <c:pt idx="906">
                  <c:v>7.4543478313648998E-10</c:v>
                </c:pt>
                <c:pt idx="907">
                  <c:v>7.4740786134518002E-10</c:v>
                </c:pt>
                <c:pt idx="908">
                  <c:v>7.4543478313648998E-10</c:v>
                </c:pt>
                <c:pt idx="909">
                  <c:v>7.4543478313648998E-10</c:v>
                </c:pt>
                <c:pt idx="910">
                  <c:v>7.4543478313648998E-10</c:v>
                </c:pt>
                <c:pt idx="911">
                  <c:v>7.4740786134518002E-10</c:v>
                </c:pt>
                <c:pt idx="912">
                  <c:v>7.9212644997425001E-10</c:v>
                </c:pt>
                <c:pt idx="913">
                  <c:v>7.9831171260006997E-10</c:v>
                </c:pt>
                <c:pt idx="914">
                  <c:v>7.9831171260006997E-10</c:v>
                </c:pt>
                <c:pt idx="915">
                  <c:v>8.1299831570838003E-10</c:v>
                </c:pt>
                <c:pt idx="916">
                  <c:v>8.1299831570838003E-10</c:v>
                </c:pt>
                <c:pt idx="917">
                  <c:v>7.9831171260006997E-10</c:v>
                </c:pt>
                <c:pt idx="918">
                  <c:v>8.1299831570838003E-10</c:v>
                </c:pt>
                <c:pt idx="919">
                  <c:v>8.1299831570838003E-10</c:v>
                </c:pt>
                <c:pt idx="920">
                  <c:v>8.1299831570838003E-10</c:v>
                </c:pt>
                <c:pt idx="921">
                  <c:v>8.1299831570838003E-10</c:v>
                </c:pt>
                <c:pt idx="922">
                  <c:v>8.3943304999581003E-10</c:v>
                </c:pt>
                <c:pt idx="923">
                  <c:v>8.1299831570838003E-10</c:v>
                </c:pt>
                <c:pt idx="924">
                  <c:v>8.3943304999581003E-10</c:v>
                </c:pt>
                <c:pt idx="925">
                  <c:v>8.5461800890703997E-10</c:v>
                </c:pt>
                <c:pt idx="926">
                  <c:v>8.5745597389153002E-10</c:v>
                </c:pt>
                <c:pt idx="927">
                  <c:v>8.5745597389153002E-10</c:v>
                </c:pt>
                <c:pt idx="928">
                  <c:v>8.5745597389153002E-10</c:v>
                </c:pt>
                <c:pt idx="929">
                  <c:v>8.5745597389153002E-10</c:v>
                </c:pt>
                <c:pt idx="930">
                  <c:v>8.5745597389153002E-10</c:v>
                </c:pt>
                <c:pt idx="931">
                  <c:v>8.5461800890703997E-10</c:v>
                </c:pt>
                <c:pt idx="932">
                  <c:v>8.4028200376733003E-10</c:v>
                </c:pt>
                <c:pt idx="933">
                  <c:v>8.4028200376733003E-10</c:v>
                </c:pt>
                <c:pt idx="934">
                  <c:v>8.4028200376733003E-10</c:v>
                </c:pt>
                <c:pt idx="935">
                  <c:v>8.3943304999581003E-10</c:v>
                </c:pt>
                <c:pt idx="936">
                  <c:v>8.4028200376733003E-10</c:v>
                </c:pt>
                <c:pt idx="937">
                  <c:v>8.4028200376733003E-10</c:v>
                </c:pt>
                <c:pt idx="938">
                  <c:v>8.4028200376733003E-10</c:v>
                </c:pt>
                <c:pt idx="939">
                  <c:v>8.3943304999581003E-10</c:v>
                </c:pt>
                <c:pt idx="940">
                  <c:v>8.3943304999581003E-10</c:v>
                </c:pt>
                <c:pt idx="941">
                  <c:v>8.3943304999581003E-10</c:v>
                </c:pt>
                <c:pt idx="942">
                  <c:v>8.3943304999581003E-10</c:v>
                </c:pt>
                <c:pt idx="943">
                  <c:v>8.4028200376733003E-10</c:v>
                </c:pt>
                <c:pt idx="944">
                  <c:v>8.4028200376733003E-10</c:v>
                </c:pt>
                <c:pt idx="945">
                  <c:v>8.3083644778944998E-10</c:v>
                </c:pt>
                <c:pt idx="946">
                  <c:v>8.3083644778944998E-10</c:v>
                </c:pt>
                <c:pt idx="947">
                  <c:v>8.3083644778944998E-10</c:v>
                </c:pt>
                <c:pt idx="948">
                  <c:v>8.3083644778944998E-10</c:v>
                </c:pt>
                <c:pt idx="949">
                  <c:v>8.2896971820832005E-10</c:v>
                </c:pt>
                <c:pt idx="950">
                  <c:v>8.2896971820832005E-10</c:v>
                </c:pt>
                <c:pt idx="951">
                  <c:v>8.0342693918382999E-10</c:v>
                </c:pt>
                <c:pt idx="952">
                  <c:v>8.0342693918382999E-10</c:v>
                </c:pt>
                <c:pt idx="953">
                  <c:v>8.0342693918382999E-10</c:v>
                </c:pt>
                <c:pt idx="954">
                  <c:v>7.7533736595093002E-10</c:v>
                </c:pt>
                <c:pt idx="955">
                  <c:v>7.7533736595093002E-10</c:v>
                </c:pt>
                <c:pt idx="956">
                  <c:v>8.0214732222314997E-10</c:v>
                </c:pt>
                <c:pt idx="957">
                  <c:v>8.0214732222314997E-10</c:v>
                </c:pt>
                <c:pt idx="958">
                  <c:v>7.7533736595093002E-10</c:v>
                </c:pt>
                <c:pt idx="959">
                  <c:v>7.7533736595093002E-10</c:v>
                </c:pt>
                <c:pt idx="960">
                  <c:v>7.7533736595093002E-10</c:v>
                </c:pt>
                <c:pt idx="961">
                  <c:v>7.7533736595093002E-10</c:v>
                </c:pt>
                <c:pt idx="962">
                  <c:v>7.7533736595093002E-10</c:v>
                </c:pt>
                <c:pt idx="963">
                  <c:v>7.7533736595093002E-10</c:v>
                </c:pt>
                <c:pt idx="964">
                  <c:v>7.7533736595093002E-10</c:v>
                </c:pt>
                <c:pt idx="965">
                  <c:v>7.7533736595093002E-10</c:v>
                </c:pt>
                <c:pt idx="966">
                  <c:v>7.9327525008002002E-10</c:v>
                </c:pt>
                <c:pt idx="967">
                  <c:v>7.7533736595093002E-10</c:v>
                </c:pt>
                <c:pt idx="968">
                  <c:v>7.7533736595093002E-10</c:v>
                </c:pt>
                <c:pt idx="969">
                  <c:v>7.7409767369242001E-10</c:v>
                </c:pt>
                <c:pt idx="970">
                  <c:v>7.7533736595093002E-10</c:v>
                </c:pt>
                <c:pt idx="971">
                  <c:v>7.9327525008002002E-10</c:v>
                </c:pt>
                <c:pt idx="972">
                  <c:v>7.9327525008002002E-10</c:v>
                </c:pt>
                <c:pt idx="973">
                  <c:v>7.9327525008002002E-10</c:v>
                </c:pt>
                <c:pt idx="974">
                  <c:v>7.9327525008002002E-10</c:v>
                </c:pt>
                <c:pt idx="975">
                  <c:v>7.9881903422688999E-10</c:v>
                </c:pt>
                <c:pt idx="976">
                  <c:v>7.9881903422688999E-10</c:v>
                </c:pt>
                <c:pt idx="977">
                  <c:v>7.9881903422688999E-10</c:v>
                </c:pt>
                <c:pt idx="978">
                  <c:v>7.9327525008002002E-10</c:v>
                </c:pt>
                <c:pt idx="979">
                  <c:v>7.9327525008002002E-10</c:v>
                </c:pt>
                <c:pt idx="980">
                  <c:v>7.9327525008002002E-10</c:v>
                </c:pt>
                <c:pt idx="981">
                  <c:v>7.9327525008002002E-10</c:v>
                </c:pt>
                <c:pt idx="982">
                  <c:v>7.9327525008002002E-10</c:v>
                </c:pt>
                <c:pt idx="983">
                  <c:v>7.9327525008002002E-10</c:v>
                </c:pt>
                <c:pt idx="984">
                  <c:v>7.7409767369242001E-10</c:v>
                </c:pt>
                <c:pt idx="985">
                  <c:v>7.7106041469505998E-10</c:v>
                </c:pt>
                <c:pt idx="986">
                  <c:v>7.7409767369242001E-10</c:v>
                </c:pt>
                <c:pt idx="987">
                  <c:v>7.7409767369242001E-10</c:v>
                </c:pt>
                <c:pt idx="988">
                  <c:v>8.0545633293998996E-10</c:v>
                </c:pt>
                <c:pt idx="989">
                  <c:v>7.7106041469505998E-10</c:v>
                </c:pt>
                <c:pt idx="990">
                  <c:v>7.7106041469505998E-10</c:v>
                </c:pt>
                <c:pt idx="991">
                  <c:v>7.7106041469505998E-10</c:v>
                </c:pt>
                <c:pt idx="992">
                  <c:v>7.4292812762860003E-10</c:v>
                </c:pt>
                <c:pt idx="993">
                  <c:v>7.7106041469505998E-10</c:v>
                </c:pt>
                <c:pt idx="994">
                  <c:v>7.7106041469505998E-10</c:v>
                </c:pt>
                <c:pt idx="995">
                  <c:v>8.1412446136126E-10</c:v>
                </c:pt>
                <c:pt idx="996">
                  <c:v>7.7106041469505998E-10</c:v>
                </c:pt>
                <c:pt idx="997">
                  <c:v>7.7106041469505998E-10</c:v>
                </c:pt>
                <c:pt idx="998">
                  <c:v>7.4292812762860003E-10</c:v>
                </c:pt>
                <c:pt idx="999">
                  <c:v>7.4292812762860003E-10</c:v>
                </c:pt>
                <c:pt idx="1000">
                  <c:v>7.4292812762860003E-10</c:v>
                </c:pt>
                <c:pt idx="1001">
                  <c:v>7.4292812762860003E-10</c:v>
                </c:pt>
                <c:pt idx="1002">
                  <c:v>7.4292812762860003E-10</c:v>
                </c:pt>
                <c:pt idx="1003">
                  <c:v>7.4292812762860003E-10</c:v>
                </c:pt>
                <c:pt idx="1004">
                  <c:v>7.4292812762860003E-10</c:v>
                </c:pt>
                <c:pt idx="1005">
                  <c:v>7.4292812762860003E-10</c:v>
                </c:pt>
                <c:pt idx="1006">
                  <c:v>8.1412446136126E-10</c:v>
                </c:pt>
                <c:pt idx="1007">
                  <c:v>8.1412446136126E-10</c:v>
                </c:pt>
                <c:pt idx="1008">
                  <c:v>8.1412446136126E-10</c:v>
                </c:pt>
                <c:pt idx="1009">
                  <c:v>8.2413565022171001E-10</c:v>
                </c:pt>
                <c:pt idx="1010">
                  <c:v>8.7090864449545003E-10</c:v>
                </c:pt>
                <c:pt idx="1011">
                  <c:v>8.7106618176838002E-10</c:v>
                </c:pt>
                <c:pt idx="1012">
                  <c:v>8.7090864449545003E-10</c:v>
                </c:pt>
                <c:pt idx="1013">
                  <c:v>8.7090864449545003E-10</c:v>
                </c:pt>
                <c:pt idx="1014">
                  <c:v>8.7106618176838002E-10</c:v>
                </c:pt>
                <c:pt idx="1015">
                  <c:v>8.7090864449545003E-10</c:v>
                </c:pt>
                <c:pt idx="1016">
                  <c:v>8.2678159201262996E-10</c:v>
                </c:pt>
                <c:pt idx="1017">
                  <c:v>8.7090864449545003E-10</c:v>
                </c:pt>
                <c:pt idx="1018">
                  <c:v>8.2678159201262996E-10</c:v>
                </c:pt>
                <c:pt idx="1019">
                  <c:v>8.2678159201262996E-10</c:v>
                </c:pt>
                <c:pt idx="1020">
                  <c:v>8.2028996982027996E-10</c:v>
                </c:pt>
                <c:pt idx="1021">
                  <c:v>8.2678159201262996E-10</c:v>
                </c:pt>
                <c:pt idx="1022">
                  <c:v>8.2028996982027996E-10</c:v>
                </c:pt>
                <c:pt idx="1023">
                  <c:v>8.2028996982027996E-10</c:v>
                </c:pt>
                <c:pt idx="1024">
                  <c:v>8.2028996982027996E-10</c:v>
                </c:pt>
                <c:pt idx="1025">
                  <c:v>8.2028996982027996E-10</c:v>
                </c:pt>
                <c:pt idx="1026">
                  <c:v>8.2678159201262996E-10</c:v>
                </c:pt>
                <c:pt idx="1027">
                  <c:v>8.2678159201262996E-10</c:v>
                </c:pt>
                <c:pt idx="1028">
                  <c:v>8.2678159201262996E-10</c:v>
                </c:pt>
                <c:pt idx="1029">
                  <c:v>8.2028996982027996E-10</c:v>
                </c:pt>
                <c:pt idx="1030">
                  <c:v>8.0116580117002996E-10</c:v>
                </c:pt>
                <c:pt idx="1031">
                  <c:v>8.0116580117002996E-10</c:v>
                </c:pt>
                <c:pt idx="1032">
                  <c:v>8.0116580117002996E-10</c:v>
                </c:pt>
                <c:pt idx="1033">
                  <c:v>7.9034595921627001E-10</c:v>
                </c:pt>
                <c:pt idx="1034">
                  <c:v>7.8624222909610001E-10</c:v>
                </c:pt>
                <c:pt idx="1035">
                  <c:v>7.7933122983573996E-10</c:v>
                </c:pt>
                <c:pt idx="1036">
                  <c:v>7.7933122983573996E-10</c:v>
                </c:pt>
                <c:pt idx="1037">
                  <c:v>7.7933122983573996E-10</c:v>
                </c:pt>
                <c:pt idx="1038">
                  <c:v>7.7441667850932996E-10</c:v>
                </c:pt>
                <c:pt idx="1039">
                  <c:v>7.7441667850932996E-10</c:v>
                </c:pt>
                <c:pt idx="1040">
                  <c:v>7.7441667850932996E-10</c:v>
                </c:pt>
                <c:pt idx="1041">
                  <c:v>7.6162513921297999E-10</c:v>
                </c:pt>
                <c:pt idx="1042">
                  <c:v>7.5726242165771002E-10</c:v>
                </c:pt>
                <c:pt idx="1043">
                  <c:v>7.5726242165771002E-10</c:v>
                </c:pt>
                <c:pt idx="1044">
                  <c:v>7.5726242165771002E-10</c:v>
                </c:pt>
                <c:pt idx="1045">
                  <c:v>7.5726242165771002E-10</c:v>
                </c:pt>
                <c:pt idx="1046">
                  <c:v>7.4102513858667997E-10</c:v>
                </c:pt>
                <c:pt idx="1047">
                  <c:v>6.8945003487562997E-10</c:v>
                </c:pt>
                <c:pt idx="1048">
                  <c:v>6.8945003487562997E-10</c:v>
                </c:pt>
                <c:pt idx="1049">
                  <c:v>6.8347698004584999E-10</c:v>
                </c:pt>
                <c:pt idx="1050">
                  <c:v>6.8945003487562997E-10</c:v>
                </c:pt>
                <c:pt idx="1051">
                  <c:v>6.8347698004584999E-10</c:v>
                </c:pt>
                <c:pt idx="1052">
                  <c:v>6.3061549634656001E-10</c:v>
                </c:pt>
                <c:pt idx="1053">
                  <c:v>6.2389119418646999E-10</c:v>
                </c:pt>
                <c:pt idx="1054">
                  <c:v>6.2389119418646999E-10</c:v>
                </c:pt>
                <c:pt idx="1055">
                  <c:v>6.185553473179E-10</c:v>
                </c:pt>
                <c:pt idx="1056">
                  <c:v>6.185553473179E-10</c:v>
                </c:pt>
                <c:pt idx="1057">
                  <c:v>6.0509592750942005E-10</c:v>
                </c:pt>
                <c:pt idx="1058">
                  <c:v>6.185553473179E-10</c:v>
                </c:pt>
                <c:pt idx="1059">
                  <c:v>6.2389119418646999E-10</c:v>
                </c:pt>
                <c:pt idx="1060">
                  <c:v>6.2389119418646999E-10</c:v>
                </c:pt>
                <c:pt idx="1061">
                  <c:v>6.2389119418646999E-10</c:v>
                </c:pt>
                <c:pt idx="1062">
                  <c:v>6.2389119418646999E-10</c:v>
                </c:pt>
                <c:pt idx="1063">
                  <c:v>6.2389119418646999E-10</c:v>
                </c:pt>
                <c:pt idx="1064">
                  <c:v>6.185553473179E-10</c:v>
                </c:pt>
                <c:pt idx="1065">
                  <c:v>6.2389119418646999E-10</c:v>
                </c:pt>
                <c:pt idx="1066">
                  <c:v>6.3061549634656001E-10</c:v>
                </c:pt>
                <c:pt idx="1067">
                  <c:v>6.7023011835135996E-10</c:v>
                </c:pt>
                <c:pt idx="1068">
                  <c:v>7.3079416425556998E-10</c:v>
                </c:pt>
                <c:pt idx="1069">
                  <c:v>6.7023011835135996E-10</c:v>
                </c:pt>
                <c:pt idx="1070">
                  <c:v>6.7023011835135996E-10</c:v>
                </c:pt>
                <c:pt idx="1071">
                  <c:v>6.3061549634656001E-10</c:v>
                </c:pt>
                <c:pt idx="1072">
                  <c:v>6.3061549634656001E-10</c:v>
                </c:pt>
                <c:pt idx="1073">
                  <c:v>6.0509592750942005E-10</c:v>
                </c:pt>
                <c:pt idx="1074">
                  <c:v>6.7023011835135996E-10</c:v>
                </c:pt>
                <c:pt idx="1075">
                  <c:v>6.7023011835135996E-10</c:v>
                </c:pt>
                <c:pt idx="1076">
                  <c:v>7.4754225381636999E-10</c:v>
                </c:pt>
                <c:pt idx="1077">
                  <c:v>7.5007619860333995E-10</c:v>
                </c:pt>
                <c:pt idx="1078">
                  <c:v>7.5007619860333995E-10</c:v>
                </c:pt>
                <c:pt idx="1079">
                  <c:v>7.4754225381636999E-10</c:v>
                </c:pt>
                <c:pt idx="1080">
                  <c:v>7.4754225381636999E-10</c:v>
                </c:pt>
                <c:pt idx="1081">
                  <c:v>7.4754225381636999E-10</c:v>
                </c:pt>
                <c:pt idx="1082">
                  <c:v>7.4754225381636999E-10</c:v>
                </c:pt>
                <c:pt idx="1083">
                  <c:v>7.4754225381636999E-10</c:v>
                </c:pt>
                <c:pt idx="1084">
                  <c:v>6.8236764103615996E-10</c:v>
                </c:pt>
                <c:pt idx="1085">
                  <c:v>7.4754225381636999E-10</c:v>
                </c:pt>
                <c:pt idx="1086">
                  <c:v>6.8236764103615996E-10</c:v>
                </c:pt>
                <c:pt idx="1087">
                  <c:v>6.7040232351849998E-10</c:v>
                </c:pt>
                <c:pt idx="1088">
                  <c:v>6.7040232351849998E-10</c:v>
                </c:pt>
                <c:pt idx="1089">
                  <c:v>6.7040232351849998E-10</c:v>
                </c:pt>
                <c:pt idx="1090">
                  <c:v>6.8236764103615996E-10</c:v>
                </c:pt>
                <c:pt idx="1091">
                  <c:v>6.8236764103615996E-10</c:v>
                </c:pt>
                <c:pt idx="1092">
                  <c:v>6.8879323894487004E-10</c:v>
                </c:pt>
                <c:pt idx="1093">
                  <c:v>6.8879323894487004E-10</c:v>
                </c:pt>
                <c:pt idx="1094">
                  <c:v>7.1377212834027005E-10</c:v>
                </c:pt>
                <c:pt idx="1095">
                  <c:v>7.1377212834027005E-10</c:v>
                </c:pt>
                <c:pt idx="1096">
                  <c:v>7.1377212834027005E-10</c:v>
                </c:pt>
                <c:pt idx="1097">
                  <c:v>7.1377212834027005E-10</c:v>
                </c:pt>
                <c:pt idx="1098">
                  <c:v>6.8879323894487004E-10</c:v>
                </c:pt>
                <c:pt idx="1099">
                  <c:v>7.1377212834027005E-10</c:v>
                </c:pt>
                <c:pt idx="1100">
                  <c:v>7.2018328654971E-10</c:v>
                </c:pt>
                <c:pt idx="1101">
                  <c:v>7.2018328654971E-10</c:v>
                </c:pt>
                <c:pt idx="1102">
                  <c:v>7.2018328654971E-10</c:v>
                </c:pt>
                <c:pt idx="1103">
                  <c:v>7.7279062010750995E-10</c:v>
                </c:pt>
                <c:pt idx="1104">
                  <c:v>7.7279062010750995E-10</c:v>
                </c:pt>
                <c:pt idx="1105">
                  <c:v>7.7279062010750995E-10</c:v>
                </c:pt>
                <c:pt idx="1106">
                  <c:v>7.7279062010750995E-10</c:v>
                </c:pt>
                <c:pt idx="1107">
                  <c:v>7.7279062010750995E-10</c:v>
                </c:pt>
                <c:pt idx="1108">
                  <c:v>7.7279062010750995E-10</c:v>
                </c:pt>
                <c:pt idx="1109">
                  <c:v>7.7279062010750995E-10</c:v>
                </c:pt>
                <c:pt idx="1110">
                  <c:v>7.7279062010750995E-10</c:v>
                </c:pt>
                <c:pt idx="1111">
                  <c:v>7.4682423998904004E-10</c:v>
                </c:pt>
                <c:pt idx="1112">
                  <c:v>7.4682423998904004E-10</c:v>
                </c:pt>
                <c:pt idx="1113">
                  <c:v>7.7279062010750995E-10</c:v>
                </c:pt>
                <c:pt idx="1114">
                  <c:v>7.8588707776161998E-10</c:v>
                </c:pt>
                <c:pt idx="1115">
                  <c:v>8.0976371997271E-10</c:v>
                </c:pt>
                <c:pt idx="1116">
                  <c:v>7.8588707776161998E-10</c:v>
                </c:pt>
                <c:pt idx="1117">
                  <c:v>7.8588707776161998E-10</c:v>
                </c:pt>
                <c:pt idx="1118">
                  <c:v>7.8614722387942997E-10</c:v>
                </c:pt>
                <c:pt idx="1119">
                  <c:v>8.0976371997271E-10</c:v>
                </c:pt>
                <c:pt idx="1120">
                  <c:v>8.0976371997271E-10</c:v>
                </c:pt>
                <c:pt idx="1121">
                  <c:v>8.0976371997271E-10</c:v>
                </c:pt>
                <c:pt idx="1122">
                  <c:v>7.8614722387942997E-10</c:v>
                </c:pt>
                <c:pt idx="1123">
                  <c:v>7.8588707776161998E-10</c:v>
                </c:pt>
                <c:pt idx="1124">
                  <c:v>7.8588707776161998E-10</c:v>
                </c:pt>
                <c:pt idx="1125">
                  <c:v>7.8588707776161998E-10</c:v>
                </c:pt>
                <c:pt idx="1126">
                  <c:v>7.8588707776161998E-10</c:v>
                </c:pt>
                <c:pt idx="1127">
                  <c:v>7.7088250601303002E-10</c:v>
                </c:pt>
                <c:pt idx="1128">
                  <c:v>7.7088250601303002E-10</c:v>
                </c:pt>
                <c:pt idx="1129">
                  <c:v>7.7088250601303002E-10</c:v>
                </c:pt>
                <c:pt idx="1130">
                  <c:v>7.5560049362424002E-10</c:v>
                </c:pt>
                <c:pt idx="1131">
                  <c:v>7.5560049362424002E-10</c:v>
                </c:pt>
                <c:pt idx="1132">
                  <c:v>7.7088250601303002E-10</c:v>
                </c:pt>
                <c:pt idx="1133">
                  <c:v>7.8614722387942997E-10</c:v>
                </c:pt>
                <c:pt idx="1134">
                  <c:v>7.7088250601303002E-10</c:v>
                </c:pt>
                <c:pt idx="1135">
                  <c:v>7.6453500234475004E-10</c:v>
                </c:pt>
                <c:pt idx="1136">
                  <c:v>7.5560049362424002E-10</c:v>
                </c:pt>
                <c:pt idx="1137">
                  <c:v>7.5560049362424002E-10</c:v>
                </c:pt>
                <c:pt idx="1138">
                  <c:v>7.5560049362424002E-10</c:v>
                </c:pt>
                <c:pt idx="1139">
                  <c:v>7.5560049362424002E-10</c:v>
                </c:pt>
                <c:pt idx="1140">
                  <c:v>7.4871284740459E-10</c:v>
                </c:pt>
                <c:pt idx="1141">
                  <c:v>7.4871284740459E-10</c:v>
                </c:pt>
                <c:pt idx="1142">
                  <c:v>7.4871284740459E-10</c:v>
                </c:pt>
                <c:pt idx="1143">
                  <c:v>7.5560049362424002E-10</c:v>
                </c:pt>
                <c:pt idx="1144">
                  <c:v>7.6453500234475004E-10</c:v>
                </c:pt>
                <c:pt idx="1145">
                  <c:v>7.7088250601303002E-10</c:v>
                </c:pt>
                <c:pt idx="1146">
                  <c:v>7.7088250601303002E-10</c:v>
                </c:pt>
                <c:pt idx="1147">
                  <c:v>7.6453500234475004E-10</c:v>
                </c:pt>
                <c:pt idx="1148">
                  <c:v>7.6453500234475004E-10</c:v>
                </c:pt>
                <c:pt idx="1149">
                  <c:v>7.9108109300415002E-10</c:v>
                </c:pt>
                <c:pt idx="1150">
                  <c:v>7.9108109300415002E-10</c:v>
                </c:pt>
                <c:pt idx="1151">
                  <c:v>7.9108109300415002E-10</c:v>
                </c:pt>
                <c:pt idx="1152">
                  <c:v>8.0332637394413997E-10</c:v>
                </c:pt>
                <c:pt idx="1153">
                  <c:v>8.0332637394413997E-10</c:v>
                </c:pt>
                <c:pt idx="1154">
                  <c:v>7.6944731790460005E-10</c:v>
                </c:pt>
                <c:pt idx="1155">
                  <c:v>8.0332637394413997E-10</c:v>
                </c:pt>
                <c:pt idx="1156">
                  <c:v>8.0332637394413997E-10</c:v>
                </c:pt>
                <c:pt idx="1157">
                  <c:v>8.2840565352258999E-10</c:v>
                </c:pt>
                <c:pt idx="1158">
                  <c:v>8.2840565352258999E-10</c:v>
                </c:pt>
                <c:pt idx="1159">
                  <c:v>8.2840565352258999E-10</c:v>
                </c:pt>
                <c:pt idx="1160">
                  <c:v>8.2840565352258999E-10</c:v>
                </c:pt>
                <c:pt idx="1161">
                  <c:v>8.2840565352258999E-10</c:v>
                </c:pt>
                <c:pt idx="1162">
                  <c:v>8.2840565352258999E-10</c:v>
                </c:pt>
                <c:pt idx="1163">
                  <c:v>8.0798492696572995E-10</c:v>
                </c:pt>
                <c:pt idx="1164">
                  <c:v>8.0798492696572995E-10</c:v>
                </c:pt>
                <c:pt idx="1165">
                  <c:v>8.0798492696572995E-10</c:v>
                </c:pt>
                <c:pt idx="1166">
                  <c:v>8.0798492696572995E-10</c:v>
                </c:pt>
                <c:pt idx="1167">
                  <c:v>8.0798492696572995E-10</c:v>
                </c:pt>
                <c:pt idx="1168">
                  <c:v>8.0798492696572995E-10</c:v>
                </c:pt>
                <c:pt idx="1169">
                  <c:v>8.0798492696572995E-10</c:v>
                </c:pt>
                <c:pt idx="1170">
                  <c:v>8.0798492696572995E-10</c:v>
                </c:pt>
                <c:pt idx="1171">
                  <c:v>8.0798492696572995E-10</c:v>
                </c:pt>
                <c:pt idx="1172">
                  <c:v>8.2239372346839997E-10</c:v>
                </c:pt>
                <c:pt idx="1173">
                  <c:v>8.2239372346839997E-10</c:v>
                </c:pt>
                <c:pt idx="1174">
                  <c:v>8.2239372346839997E-10</c:v>
                </c:pt>
                <c:pt idx="1175">
                  <c:v>8.2840565352258999E-10</c:v>
                </c:pt>
                <c:pt idx="1176">
                  <c:v>8.3396393873414995E-10</c:v>
                </c:pt>
                <c:pt idx="1177">
                  <c:v>8.3396393873414995E-10</c:v>
                </c:pt>
                <c:pt idx="1178">
                  <c:v>8.2239372346839997E-10</c:v>
                </c:pt>
                <c:pt idx="1179">
                  <c:v>8.3396393873414995E-10</c:v>
                </c:pt>
                <c:pt idx="1180">
                  <c:v>8.4318532373925E-10</c:v>
                </c:pt>
                <c:pt idx="1181">
                  <c:v>8.4386534141280001E-10</c:v>
                </c:pt>
                <c:pt idx="1182">
                  <c:v>8.7543434607405997E-10</c:v>
                </c:pt>
                <c:pt idx="1183">
                  <c:v>8.8679405961681002E-10</c:v>
                </c:pt>
                <c:pt idx="1184">
                  <c:v>8.8679405961681002E-10</c:v>
                </c:pt>
                <c:pt idx="1185">
                  <c:v>9.1958080856936997E-10</c:v>
                </c:pt>
                <c:pt idx="1186">
                  <c:v>8.8679405961681002E-10</c:v>
                </c:pt>
                <c:pt idx="1187">
                  <c:v>8.8679405961681002E-10</c:v>
                </c:pt>
                <c:pt idx="1188">
                  <c:v>8.8679405961681002E-10</c:v>
                </c:pt>
                <c:pt idx="1189">
                  <c:v>8.8679405961681002E-10</c:v>
                </c:pt>
                <c:pt idx="1190">
                  <c:v>8.8679405961681002E-10</c:v>
                </c:pt>
                <c:pt idx="1191">
                  <c:v>8.9496365515353002E-10</c:v>
                </c:pt>
                <c:pt idx="1192">
                  <c:v>8.9496365515353002E-10</c:v>
                </c:pt>
                <c:pt idx="1193">
                  <c:v>8.8679405961681002E-10</c:v>
                </c:pt>
                <c:pt idx="1194">
                  <c:v>8.8679405961681002E-10</c:v>
                </c:pt>
                <c:pt idx="1195">
                  <c:v>8.7543434607405997E-10</c:v>
                </c:pt>
                <c:pt idx="1196">
                  <c:v>8.7543434607405997E-10</c:v>
                </c:pt>
                <c:pt idx="1197">
                  <c:v>8.7543434607405997E-10</c:v>
                </c:pt>
                <c:pt idx="1198">
                  <c:v>8.7543434607405997E-10</c:v>
                </c:pt>
                <c:pt idx="1199">
                  <c:v>8.7543434607405997E-10</c:v>
                </c:pt>
                <c:pt idx="1200">
                  <c:v>8.7543434607405997E-10</c:v>
                </c:pt>
                <c:pt idx="1201">
                  <c:v>8.7543434607405997E-10</c:v>
                </c:pt>
                <c:pt idx="1202">
                  <c:v>8.7543434607405997E-10</c:v>
                </c:pt>
                <c:pt idx="1203">
                  <c:v>8.9496365515353002E-10</c:v>
                </c:pt>
                <c:pt idx="1204">
                  <c:v>8.9496365515353002E-10</c:v>
                </c:pt>
                <c:pt idx="1205">
                  <c:v>8.9496365515353002E-10</c:v>
                </c:pt>
                <c:pt idx="1206">
                  <c:v>8.3333452240454004E-10</c:v>
                </c:pt>
                <c:pt idx="1207">
                  <c:v>8.9496365515353002E-10</c:v>
                </c:pt>
                <c:pt idx="1208">
                  <c:v>8.9496365515353002E-10</c:v>
                </c:pt>
                <c:pt idx="1209">
                  <c:v>9.0468850914943001E-10</c:v>
                </c:pt>
                <c:pt idx="1210">
                  <c:v>9.1602173454795002E-10</c:v>
                </c:pt>
                <c:pt idx="1211">
                  <c:v>9.1643867570343003E-10</c:v>
                </c:pt>
                <c:pt idx="1212">
                  <c:v>9.1643867570343003E-10</c:v>
                </c:pt>
                <c:pt idx="1213">
                  <c:v>9.2277167303931004E-10</c:v>
                </c:pt>
                <c:pt idx="1214">
                  <c:v>9.2277167303931004E-10</c:v>
                </c:pt>
                <c:pt idx="1215">
                  <c:v>9.2277167303931004E-10</c:v>
                </c:pt>
                <c:pt idx="1216">
                  <c:v>9.2277167303931004E-10</c:v>
                </c:pt>
                <c:pt idx="1217">
                  <c:v>9.7999591751764995E-10</c:v>
                </c:pt>
                <c:pt idx="1218">
                  <c:v>9.2277167303931004E-10</c:v>
                </c:pt>
                <c:pt idx="1219">
                  <c:v>9.2277167303931004E-10</c:v>
                </c:pt>
                <c:pt idx="1220">
                  <c:v>9.7999591751764995E-10</c:v>
                </c:pt>
                <c:pt idx="1221">
                  <c:v>9.2277167303931004E-10</c:v>
                </c:pt>
                <c:pt idx="1222">
                  <c:v>9.7999591751764995E-10</c:v>
                </c:pt>
                <c:pt idx="1223">
                  <c:v>9.8848909225518991E-10</c:v>
                </c:pt>
                <c:pt idx="1224">
                  <c:v>9.8848909225518991E-10</c:v>
                </c:pt>
                <c:pt idx="1225">
                  <c:v>9.8848909225518991E-10</c:v>
                </c:pt>
                <c:pt idx="1226">
                  <c:v>1.0166698948404999E-9</c:v>
                </c:pt>
                <c:pt idx="1227">
                  <c:v>1.0185469270909999E-9</c:v>
                </c:pt>
                <c:pt idx="1228">
                  <c:v>1.0166698948404999E-9</c:v>
                </c:pt>
                <c:pt idx="1229">
                  <c:v>9.8848909225518991E-10</c:v>
                </c:pt>
                <c:pt idx="1230">
                  <c:v>9.8848909225518991E-10</c:v>
                </c:pt>
                <c:pt idx="1231">
                  <c:v>9.8848909225518991E-10</c:v>
                </c:pt>
                <c:pt idx="1232">
                  <c:v>9.8848909225518991E-10</c:v>
                </c:pt>
                <c:pt idx="1233">
                  <c:v>9.8848909225518991E-10</c:v>
                </c:pt>
                <c:pt idx="1234">
                  <c:v>9.1245907337859002E-10</c:v>
                </c:pt>
                <c:pt idx="1235">
                  <c:v>9.1245907337859002E-10</c:v>
                </c:pt>
                <c:pt idx="1236">
                  <c:v>9.0363618687870001E-10</c:v>
                </c:pt>
                <c:pt idx="1237">
                  <c:v>9.0363618687870001E-10</c:v>
                </c:pt>
                <c:pt idx="1238">
                  <c:v>8.8836129140124001E-10</c:v>
                </c:pt>
                <c:pt idx="1239">
                  <c:v>8.8836129140124001E-10</c:v>
                </c:pt>
                <c:pt idx="1240">
                  <c:v>9.0363618687870001E-10</c:v>
                </c:pt>
                <c:pt idx="1241">
                  <c:v>8.8836129140124001E-10</c:v>
                </c:pt>
                <c:pt idx="1242">
                  <c:v>8.8836129140124001E-10</c:v>
                </c:pt>
                <c:pt idx="1243">
                  <c:v>8.8836129140124001E-10</c:v>
                </c:pt>
                <c:pt idx="1244">
                  <c:v>8.7892121291945003E-10</c:v>
                </c:pt>
                <c:pt idx="1245">
                  <c:v>8.7892121291945003E-10</c:v>
                </c:pt>
                <c:pt idx="1246">
                  <c:v>8.7892121291945003E-10</c:v>
                </c:pt>
                <c:pt idx="1247">
                  <c:v>8.3817646114509998E-10</c:v>
                </c:pt>
                <c:pt idx="1248">
                  <c:v>8.3817646114509998E-10</c:v>
                </c:pt>
                <c:pt idx="1249">
                  <c:v>8.7892121291945003E-10</c:v>
                </c:pt>
                <c:pt idx="1250">
                  <c:v>8.7892121291945003E-10</c:v>
                </c:pt>
                <c:pt idx="1251">
                  <c:v>8.7892121291945003E-10</c:v>
                </c:pt>
                <c:pt idx="1252">
                  <c:v>8.8836129140124001E-10</c:v>
                </c:pt>
                <c:pt idx="1253">
                  <c:v>8.8836129140124001E-10</c:v>
                </c:pt>
                <c:pt idx="1254">
                  <c:v>8.8836129140124001E-10</c:v>
                </c:pt>
                <c:pt idx="1255">
                  <c:v>8.8836129140124001E-10</c:v>
                </c:pt>
                <c:pt idx="1256">
                  <c:v>8.8836129140124001E-10</c:v>
                </c:pt>
                <c:pt idx="1257">
                  <c:v>8.8134142645337E-10</c:v>
                </c:pt>
                <c:pt idx="1258">
                  <c:v>9.0479197925779996E-10</c:v>
                </c:pt>
                <c:pt idx="1259">
                  <c:v>9.0479197925779996E-10</c:v>
                </c:pt>
                <c:pt idx="1260">
                  <c:v>9.0479197925779996E-10</c:v>
                </c:pt>
                <c:pt idx="1261">
                  <c:v>8.8134142645337E-10</c:v>
                </c:pt>
                <c:pt idx="1262">
                  <c:v>8.8134142645337E-10</c:v>
                </c:pt>
                <c:pt idx="1263">
                  <c:v>8.8134142645337E-10</c:v>
                </c:pt>
                <c:pt idx="1264">
                  <c:v>8.7126551126951998E-10</c:v>
                </c:pt>
                <c:pt idx="1265">
                  <c:v>8.7126551126951998E-10</c:v>
                </c:pt>
                <c:pt idx="1266">
                  <c:v>8.7126551126951998E-10</c:v>
                </c:pt>
                <c:pt idx="1267">
                  <c:v>8.7126551126951998E-10</c:v>
                </c:pt>
                <c:pt idx="1268">
                  <c:v>8.7126551126951998E-10</c:v>
                </c:pt>
                <c:pt idx="1269">
                  <c:v>8.7126551126951998E-10</c:v>
                </c:pt>
                <c:pt idx="1270">
                  <c:v>8.7126551126951998E-10</c:v>
                </c:pt>
                <c:pt idx="1271">
                  <c:v>8.7126551126951998E-10</c:v>
                </c:pt>
                <c:pt idx="1272">
                  <c:v>8.8134142645337E-10</c:v>
                </c:pt>
                <c:pt idx="1273">
                  <c:v>8.8134142645337E-10</c:v>
                </c:pt>
                <c:pt idx="1274">
                  <c:v>8.8134142645337E-10</c:v>
                </c:pt>
                <c:pt idx="1275">
                  <c:v>9.0321313146181996E-10</c:v>
                </c:pt>
                <c:pt idx="1276">
                  <c:v>9.0479197925779996E-10</c:v>
                </c:pt>
                <c:pt idx="1277">
                  <c:v>9.380473949150299E-10</c:v>
                </c:pt>
                <c:pt idx="1278">
                  <c:v>9.3973713733309007E-10</c:v>
                </c:pt>
                <c:pt idx="1279">
                  <c:v>9.3973713733309007E-10</c:v>
                </c:pt>
                <c:pt idx="1280">
                  <c:v>9.4927821986659002E-10</c:v>
                </c:pt>
                <c:pt idx="1281">
                  <c:v>9.5725364639163996E-10</c:v>
                </c:pt>
                <c:pt idx="1282">
                  <c:v>9.5874053320352992E-10</c:v>
                </c:pt>
                <c:pt idx="1283">
                  <c:v>1.00934796216E-9</c:v>
                </c:pt>
                <c:pt idx="1284">
                  <c:v>1.0375361754057E-9</c:v>
                </c:pt>
                <c:pt idx="1285">
                  <c:v>1.0648810715436E-9</c:v>
                </c:pt>
                <c:pt idx="1286">
                  <c:v>1.0964632544527E-9</c:v>
                </c:pt>
                <c:pt idx="1287">
                  <c:v>1.0964632544527E-9</c:v>
                </c:pt>
                <c:pt idx="1288">
                  <c:v>1.0648810715436E-9</c:v>
                </c:pt>
                <c:pt idx="1289">
                  <c:v>1.0964632544527E-9</c:v>
                </c:pt>
                <c:pt idx="1290">
                  <c:v>1.0648810715436E-9</c:v>
                </c:pt>
                <c:pt idx="1291">
                  <c:v>1.0648810715436E-9</c:v>
                </c:pt>
                <c:pt idx="1292">
                  <c:v>1.0648810715436E-9</c:v>
                </c:pt>
                <c:pt idx="1293">
                  <c:v>1.0648810715436E-9</c:v>
                </c:pt>
                <c:pt idx="1294">
                  <c:v>1.011786704057E-9</c:v>
                </c:pt>
                <c:pt idx="1295">
                  <c:v>1.011786704057E-9</c:v>
                </c:pt>
                <c:pt idx="1296">
                  <c:v>1.011786704057E-9</c:v>
                </c:pt>
                <c:pt idx="1297">
                  <c:v>1.00934796216E-9</c:v>
                </c:pt>
                <c:pt idx="1298">
                  <c:v>1.0089508468053999E-9</c:v>
                </c:pt>
                <c:pt idx="1299">
                  <c:v>1.0089508468053999E-9</c:v>
                </c:pt>
                <c:pt idx="1300">
                  <c:v>9.7843410482137995E-10</c:v>
                </c:pt>
                <c:pt idx="1301">
                  <c:v>9.7843410482137995E-10</c:v>
                </c:pt>
                <c:pt idx="1302">
                  <c:v>9.6431873619474006E-10</c:v>
                </c:pt>
                <c:pt idx="1303">
                  <c:v>9.3722465898326999E-10</c:v>
                </c:pt>
                <c:pt idx="1304">
                  <c:v>9.3722465898326999E-10</c:v>
                </c:pt>
                <c:pt idx="1305">
                  <c:v>9.0741692842772004E-10</c:v>
                </c:pt>
                <c:pt idx="1306">
                  <c:v>9.0741692842772004E-10</c:v>
                </c:pt>
                <c:pt idx="1307">
                  <c:v>9.0700708410498003E-10</c:v>
                </c:pt>
                <c:pt idx="1308">
                  <c:v>9.0741692842772004E-10</c:v>
                </c:pt>
                <c:pt idx="1309">
                  <c:v>9.1682057272563001E-10</c:v>
                </c:pt>
                <c:pt idx="1310">
                  <c:v>9.1682057272563001E-10</c:v>
                </c:pt>
                <c:pt idx="1311">
                  <c:v>9.1682057272563001E-10</c:v>
                </c:pt>
                <c:pt idx="1312">
                  <c:v>9.2416330327508997E-10</c:v>
                </c:pt>
                <c:pt idx="1313">
                  <c:v>9.1682057272563001E-10</c:v>
                </c:pt>
                <c:pt idx="1314">
                  <c:v>9.0688864077026996E-10</c:v>
                </c:pt>
                <c:pt idx="1315">
                  <c:v>9.0688864077026996E-10</c:v>
                </c:pt>
                <c:pt idx="1316">
                  <c:v>9.1682057272563001E-10</c:v>
                </c:pt>
                <c:pt idx="1317">
                  <c:v>9.1682057272563001E-10</c:v>
                </c:pt>
                <c:pt idx="1318">
                  <c:v>9.1682057272563001E-10</c:v>
                </c:pt>
                <c:pt idx="1319">
                  <c:v>9.2416330327508997E-10</c:v>
                </c:pt>
                <c:pt idx="1320">
                  <c:v>9.3741068125774001E-10</c:v>
                </c:pt>
                <c:pt idx="1321">
                  <c:v>9.2416330327508997E-10</c:v>
                </c:pt>
                <c:pt idx="1322">
                  <c:v>9.1682057272563001E-10</c:v>
                </c:pt>
                <c:pt idx="1323">
                  <c:v>9.1682057272563001E-10</c:v>
                </c:pt>
                <c:pt idx="1324">
                  <c:v>9.2416330327508997E-10</c:v>
                </c:pt>
                <c:pt idx="1325">
                  <c:v>9.1682057272563001E-10</c:v>
                </c:pt>
                <c:pt idx="1326">
                  <c:v>9.2416330327508997E-10</c:v>
                </c:pt>
                <c:pt idx="1327">
                  <c:v>9.2416330327508997E-10</c:v>
                </c:pt>
                <c:pt idx="1328">
                  <c:v>9.2416330327508997E-10</c:v>
                </c:pt>
                <c:pt idx="1329">
                  <c:v>9.2416330327508997E-10</c:v>
                </c:pt>
                <c:pt idx="1330">
                  <c:v>9.3741068125774001E-10</c:v>
                </c:pt>
                <c:pt idx="1331">
                  <c:v>9.0840455828789002E-10</c:v>
                </c:pt>
                <c:pt idx="1332">
                  <c:v>9.0840455828789002E-10</c:v>
                </c:pt>
                <c:pt idx="1333">
                  <c:v>9.0840455828789002E-10</c:v>
                </c:pt>
                <c:pt idx="1334">
                  <c:v>9.1349052148187996E-10</c:v>
                </c:pt>
                <c:pt idx="1335">
                  <c:v>9.1349052148187996E-10</c:v>
                </c:pt>
                <c:pt idx="1336">
                  <c:v>9.1349052148187996E-10</c:v>
                </c:pt>
                <c:pt idx="1337">
                  <c:v>9.0840455828789002E-10</c:v>
                </c:pt>
                <c:pt idx="1338">
                  <c:v>9.0840455828789002E-10</c:v>
                </c:pt>
                <c:pt idx="1339">
                  <c:v>9.0840455828789002E-10</c:v>
                </c:pt>
                <c:pt idx="1340">
                  <c:v>8.7347015677023005E-10</c:v>
                </c:pt>
                <c:pt idx="1341">
                  <c:v>8.7347015677023005E-10</c:v>
                </c:pt>
                <c:pt idx="1342">
                  <c:v>8.7347015677023005E-10</c:v>
                </c:pt>
                <c:pt idx="1343">
                  <c:v>9.0401590812048003E-10</c:v>
                </c:pt>
                <c:pt idx="1344">
                  <c:v>9.1349052148187996E-10</c:v>
                </c:pt>
                <c:pt idx="1345">
                  <c:v>9.0401590812048003E-10</c:v>
                </c:pt>
                <c:pt idx="1346">
                  <c:v>9.0401590812048003E-10</c:v>
                </c:pt>
                <c:pt idx="1347">
                  <c:v>9.0401590812048003E-10</c:v>
                </c:pt>
                <c:pt idx="1348">
                  <c:v>9.0401590812048003E-10</c:v>
                </c:pt>
                <c:pt idx="1349">
                  <c:v>9.0401590812048003E-10</c:v>
                </c:pt>
                <c:pt idx="1350">
                  <c:v>9.1349052148187996E-10</c:v>
                </c:pt>
                <c:pt idx="1351">
                  <c:v>9.0401590812048003E-10</c:v>
                </c:pt>
                <c:pt idx="1352">
                  <c:v>9.1349052148187996E-10</c:v>
                </c:pt>
                <c:pt idx="1353">
                  <c:v>9.1741226927334005E-10</c:v>
                </c:pt>
                <c:pt idx="1354">
                  <c:v>9.1741226927334005E-10</c:v>
                </c:pt>
                <c:pt idx="1355">
                  <c:v>1.0302166449923E-9</c:v>
                </c:pt>
                <c:pt idx="1356">
                  <c:v>1.0326433558001E-9</c:v>
                </c:pt>
                <c:pt idx="1357">
                  <c:v>1.0326433558001E-9</c:v>
                </c:pt>
                <c:pt idx="1358">
                  <c:v>1.0326433558001E-9</c:v>
                </c:pt>
                <c:pt idx="1359">
                  <c:v>1.0434953694437E-9</c:v>
                </c:pt>
                <c:pt idx="1360">
                  <c:v>1.0326433558001E-9</c:v>
                </c:pt>
                <c:pt idx="1361">
                  <c:v>1.0434953694437E-9</c:v>
                </c:pt>
                <c:pt idx="1362">
                  <c:v>1.0643232409088E-9</c:v>
                </c:pt>
                <c:pt idx="1363">
                  <c:v>1.0643232409088E-9</c:v>
                </c:pt>
                <c:pt idx="1364">
                  <c:v>1.0643232409088E-9</c:v>
                </c:pt>
                <c:pt idx="1365">
                  <c:v>1.0434953694437E-9</c:v>
                </c:pt>
                <c:pt idx="1366">
                  <c:v>1.0434953694437E-9</c:v>
                </c:pt>
                <c:pt idx="1367">
                  <c:v>1.0643232409088E-9</c:v>
                </c:pt>
                <c:pt idx="1368">
                  <c:v>1.0434953694437E-9</c:v>
                </c:pt>
                <c:pt idx="1369">
                  <c:v>1.0326433558001E-9</c:v>
                </c:pt>
                <c:pt idx="1370">
                  <c:v>1.0326433558001E-9</c:v>
                </c:pt>
                <c:pt idx="1371">
                  <c:v>9.7854955759943005E-10</c:v>
                </c:pt>
                <c:pt idx="1372">
                  <c:v>1.0326433558001E-9</c:v>
                </c:pt>
                <c:pt idx="1373">
                  <c:v>9.7854955759943005E-10</c:v>
                </c:pt>
                <c:pt idx="1374">
                  <c:v>9.7957045113578009E-10</c:v>
                </c:pt>
                <c:pt idx="1375">
                  <c:v>9.7854955759943005E-10</c:v>
                </c:pt>
                <c:pt idx="1376">
                  <c:v>9.1800827358899995E-10</c:v>
                </c:pt>
                <c:pt idx="1377">
                  <c:v>9.1800827358899995E-10</c:v>
                </c:pt>
                <c:pt idx="1378">
                  <c:v>9.1800827358899995E-10</c:v>
                </c:pt>
                <c:pt idx="1379">
                  <c:v>9.1800827358899995E-10</c:v>
                </c:pt>
                <c:pt idx="1380">
                  <c:v>9.0209230381373001E-10</c:v>
                </c:pt>
                <c:pt idx="1381">
                  <c:v>9.1800827358899995E-10</c:v>
                </c:pt>
                <c:pt idx="1382">
                  <c:v>9.1800827358899995E-10</c:v>
                </c:pt>
                <c:pt idx="1383">
                  <c:v>9.0209230381373001E-10</c:v>
                </c:pt>
                <c:pt idx="1384">
                  <c:v>8.6110372582422996E-10</c:v>
                </c:pt>
                <c:pt idx="1385">
                  <c:v>8.6110372582422996E-10</c:v>
                </c:pt>
                <c:pt idx="1386">
                  <c:v>9.0209230381373001E-10</c:v>
                </c:pt>
                <c:pt idx="1387">
                  <c:v>9.0209230381373001E-10</c:v>
                </c:pt>
                <c:pt idx="1388">
                  <c:v>9.0209230381373001E-10</c:v>
                </c:pt>
                <c:pt idx="1389">
                  <c:v>9.2627669293045996E-10</c:v>
                </c:pt>
                <c:pt idx="1390">
                  <c:v>9.5553056975926001E-10</c:v>
                </c:pt>
                <c:pt idx="1391">
                  <c:v>9.7957045113578009E-10</c:v>
                </c:pt>
                <c:pt idx="1392">
                  <c:v>1.0175926520423001E-9</c:v>
                </c:pt>
                <c:pt idx="1393">
                  <c:v>9.7957045113578009E-10</c:v>
                </c:pt>
                <c:pt idx="1394">
                  <c:v>1.0175926520423001E-9</c:v>
                </c:pt>
                <c:pt idx="1395">
                  <c:v>1.0309947208289999E-9</c:v>
                </c:pt>
                <c:pt idx="1396">
                  <c:v>1.0309947208289999E-9</c:v>
                </c:pt>
                <c:pt idx="1397">
                  <c:v>1.0309947208289999E-9</c:v>
                </c:pt>
                <c:pt idx="1398">
                  <c:v>1.0285495680873E-9</c:v>
                </c:pt>
                <c:pt idx="1399">
                  <c:v>1.0175926520423001E-9</c:v>
                </c:pt>
                <c:pt idx="1400">
                  <c:v>1.0285495680873E-9</c:v>
                </c:pt>
                <c:pt idx="1401">
                  <c:v>1.0309947208289999E-9</c:v>
                </c:pt>
                <c:pt idx="1402">
                  <c:v>1.0385847108748E-9</c:v>
                </c:pt>
                <c:pt idx="1403">
                  <c:v>1.0494306946488999E-9</c:v>
                </c:pt>
                <c:pt idx="1404">
                  <c:v>1.0947259172728999E-9</c:v>
                </c:pt>
                <c:pt idx="1405">
                  <c:v>1.0947259172728999E-9</c:v>
                </c:pt>
                <c:pt idx="1406">
                  <c:v>1.0947259172728999E-9</c:v>
                </c:pt>
                <c:pt idx="1407">
                  <c:v>1.0947259172728999E-9</c:v>
                </c:pt>
                <c:pt idx="1408">
                  <c:v>1.0947259172728999E-9</c:v>
                </c:pt>
                <c:pt idx="1409">
                  <c:v>1.0947259172728999E-9</c:v>
                </c:pt>
                <c:pt idx="1410">
                  <c:v>1.0540335025324E-9</c:v>
                </c:pt>
                <c:pt idx="1411">
                  <c:v>1.0540335025324E-9</c:v>
                </c:pt>
                <c:pt idx="1412">
                  <c:v>1.0494306946488999E-9</c:v>
                </c:pt>
                <c:pt idx="1413">
                  <c:v>1.0297451020199E-9</c:v>
                </c:pt>
                <c:pt idx="1414">
                  <c:v>1.0540335025324E-9</c:v>
                </c:pt>
                <c:pt idx="1415">
                  <c:v>1.0540335025324E-9</c:v>
                </c:pt>
                <c:pt idx="1416">
                  <c:v>1.0540335025324E-9</c:v>
                </c:pt>
                <c:pt idx="1417">
                  <c:v>1.0540335025324E-9</c:v>
                </c:pt>
                <c:pt idx="1418">
                  <c:v>1.0540335025324E-9</c:v>
                </c:pt>
                <c:pt idx="1419">
                  <c:v>1.0540335025324E-9</c:v>
                </c:pt>
                <c:pt idx="1420">
                  <c:v>1.0628075571429E-9</c:v>
                </c:pt>
                <c:pt idx="1421">
                  <c:v>1.0540335025324E-9</c:v>
                </c:pt>
                <c:pt idx="1422">
                  <c:v>1.0444207204573001E-9</c:v>
                </c:pt>
                <c:pt idx="1423">
                  <c:v>1.0360721759314E-9</c:v>
                </c:pt>
                <c:pt idx="1424">
                  <c:v>1.0297451020199E-9</c:v>
                </c:pt>
                <c:pt idx="1425">
                  <c:v>1.0097876192226E-9</c:v>
                </c:pt>
                <c:pt idx="1426">
                  <c:v>1.0297451020199E-9</c:v>
                </c:pt>
                <c:pt idx="1427">
                  <c:v>9.7545951154581005E-10</c:v>
                </c:pt>
                <c:pt idx="1428">
                  <c:v>9.5577226798353992E-10</c:v>
                </c:pt>
                <c:pt idx="1429">
                  <c:v>9.5577226798353992E-10</c:v>
                </c:pt>
                <c:pt idx="1430">
                  <c:v>9.7545951154581005E-10</c:v>
                </c:pt>
                <c:pt idx="1431">
                  <c:v>1.0083611319921E-9</c:v>
                </c:pt>
                <c:pt idx="1432">
                  <c:v>9.7545951154581005E-10</c:v>
                </c:pt>
                <c:pt idx="1433">
                  <c:v>9.7545951154581005E-10</c:v>
                </c:pt>
                <c:pt idx="1434">
                  <c:v>1.0083611319921E-9</c:v>
                </c:pt>
                <c:pt idx="1435">
                  <c:v>9.7962935753180999E-10</c:v>
                </c:pt>
                <c:pt idx="1436">
                  <c:v>9.7962935753180999E-10</c:v>
                </c:pt>
                <c:pt idx="1437">
                  <c:v>9.7962935753180999E-10</c:v>
                </c:pt>
                <c:pt idx="1438">
                  <c:v>9.7962935753180999E-10</c:v>
                </c:pt>
                <c:pt idx="1439">
                  <c:v>9.7962935753180999E-10</c:v>
                </c:pt>
                <c:pt idx="1440">
                  <c:v>1.0066819072076001E-9</c:v>
                </c:pt>
                <c:pt idx="1441">
                  <c:v>9.7962935753180999E-10</c:v>
                </c:pt>
                <c:pt idx="1442">
                  <c:v>9.7962935753180999E-10</c:v>
                </c:pt>
                <c:pt idx="1443">
                  <c:v>1.0066819072076001E-9</c:v>
                </c:pt>
                <c:pt idx="1444">
                  <c:v>1.0066819072076001E-9</c:v>
                </c:pt>
                <c:pt idx="1445">
                  <c:v>1.0066819072076001E-9</c:v>
                </c:pt>
                <c:pt idx="1446">
                  <c:v>1.0083611319921E-9</c:v>
                </c:pt>
                <c:pt idx="1447">
                  <c:v>1.0066819072076001E-9</c:v>
                </c:pt>
                <c:pt idx="1448">
                  <c:v>1.0066819072076001E-9</c:v>
                </c:pt>
                <c:pt idx="1449">
                  <c:v>1.0083611319921E-9</c:v>
                </c:pt>
                <c:pt idx="1450">
                  <c:v>1.0295128304219999E-9</c:v>
                </c:pt>
                <c:pt idx="1451">
                  <c:v>1.0219178035516001E-9</c:v>
                </c:pt>
                <c:pt idx="1452">
                  <c:v>1.0066819072076001E-9</c:v>
                </c:pt>
                <c:pt idx="1453">
                  <c:v>1.0219178035516001E-9</c:v>
                </c:pt>
                <c:pt idx="1454">
                  <c:v>1.0295128304219999E-9</c:v>
                </c:pt>
                <c:pt idx="1455">
                  <c:v>1.0295128304219999E-9</c:v>
                </c:pt>
                <c:pt idx="1456">
                  <c:v>1.0295128304219999E-9</c:v>
                </c:pt>
                <c:pt idx="1457">
                  <c:v>1.0219178035516001E-9</c:v>
                </c:pt>
                <c:pt idx="1458">
                  <c:v>1.0066819072076001E-9</c:v>
                </c:pt>
                <c:pt idx="1459">
                  <c:v>1.0066819072076001E-9</c:v>
                </c:pt>
                <c:pt idx="1460">
                  <c:v>1.0066819072076001E-9</c:v>
                </c:pt>
                <c:pt idx="1461">
                  <c:v>1.0219178035516001E-9</c:v>
                </c:pt>
                <c:pt idx="1462">
                  <c:v>1.0219178035516001E-9</c:v>
                </c:pt>
                <c:pt idx="1463">
                  <c:v>1.0295128304219999E-9</c:v>
                </c:pt>
                <c:pt idx="1464">
                  <c:v>1.0295128304219999E-9</c:v>
                </c:pt>
                <c:pt idx="1465">
                  <c:v>1.0219178035516001E-9</c:v>
                </c:pt>
                <c:pt idx="1466">
                  <c:v>1.0219178035516001E-9</c:v>
                </c:pt>
                <c:pt idx="1467">
                  <c:v>1.0219178035516001E-9</c:v>
                </c:pt>
                <c:pt idx="1468">
                  <c:v>1.0219178035516001E-9</c:v>
                </c:pt>
                <c:pt idx="1469">
                  <c:v>1.0219178035516001E-9</c:v>
                </c:pt>
                <c:pt idx="1470">
                  <c:v>1.0219178035516001E-9</c:v>
                </c:pt>
                <c:pt idx="1471">
                  <c:v>9.7722863003005999E-10</c:v>
                </c:pt>
                <c:pt idx="1472">
                  <c:v>9.6304770819170008E-10</c:v>
                </c:pt>
                <c:pt idx="1473">
                  <c:v>9.5860672996489008E-10</c:v>
                </c:pt>
                <c:pt idx="1474">
                  <c:v>9.5860672996489008E-10</c:v>
                </c:pt>
                <c:pt idx="1475">
                  <c:v>9.5860672996489008E-10</c:v>
                </c:pt>
                <c:pt idx="1476">
                  <c:v>9.5860672996489008E-10</c:v>
                </c:pt>
                <c:pt idx="1477">
                  <c:v>9.7254011942001999E-10</c:v>
                </c:pt>
                <c:pt idx="1478">
                  <c:v>9.7722863003005999E-10</c:v>
                </c:pt>
                <c:pt idx="1479">
                  <c:v>1.0381046722708001E-9</c:v>
                </c:pt>
                <c:pt idx="1480">
                  <c:v>9.7722863003005999E-10</c:v>
                </c:pt>
                <c:pt idx="1481">
                  <c:v>1.0381046722708001E-9</c:v>
                </c:pt>
                <c:pt idx="1482">
                  <c:v>9.7722863003005999E-10</c:v>
                </c:pt>
                <c:pt idx="1483">
                  <c:v>9.7722863003005999E-10</c:v>
                </c:pt>
                <c:pt idx="1484">
                  <c:v>9.7254011942001999E-10</c:v>
                </c:pt>
                <c:pt idx="1485">
                  <c:v>8.7069783388889996E-10</c:v>
                </c:pt>
                <c:pt idx="1486">
                  <c:v>9.7254011942001999E-10</c:v>
                </c:pt>
                <c:pt idx="1487">
                  <c:v>9.7254011942001999E-10</c:v>
                </c:pt>
                <c:pt idx="1488">
                  <c:v>8.7069783388889996E-10</c:v>
                </c:pt>
                <c:pt idx="1489">
                  <c:v>8.7069783388889996E-10</c:v>
                </c:pt>
                <c:pt idx="1490">
                  <c:v>9.7254011942001999E-10</c:v>
                </c:pt>
                <c:pt idx="1491">
                  <c:v>8.7069783388889996E-10</c:v>
                </c:pt>
                <c:pt idx="1492">
                  <c:v>8.7069783388889996E-10</c:v>
                </c:pt>
                <c:pt idx="1493">
                  <c:v>9.7254011942001999E-10</c:v>
                </c:pt>
                <c:pt idx="1494">
                  <c:v>9.7254011942001999E-10</c:v>
                </c:pt>
                <c:pt idx="1495">
                  <c:v>8.7069783388889996E-10</c:v>
                </c:pt>
                <c:pt idx="1496">
                  <c:v>8.7069783388889996E-10</c:v>
                </c:pt>
                <c:pt idx="1497">
                  <c:v>8.7069783388889996E-10</c:v>
                </c:pt>
                <c:pt idx="1498">
                  <c:v>8.7069783388889996E-10</c:v>
                </c:pt>
                <c:pt idx="1499">
                  <c:v>8.7069783388889996E-10</c:v>
                </c:pt>
                <c:pt idx="1500">
                  <c:v>8.7069783388889996E-10</c:v>
                </c:pt>
                <c:pt idx="1501">
                  <c:v>9.0645704378534996E-10</c:v>
                </c:pt>
                <c:pt idx="1502">
                  <c:v>9.0645704378534996E-10</c:v>
                </c:pt>
                <c:pt idx="1503">
                  <c:v>9.0645704378534996E-10</c:v>
                </c:pt>
                <c:pt idx="1504">
                  <c:v>9.0645704378534996E-10</c:v>
                </c:pt>
                <c:pt idx="1505">
                  <c:v>9.0645704378534996E-10</c:v>
                </c:pt>
                <c:pt idx="1506">
                  <c:v>9.5155767554606003E-10</c:v>
                </c:pt>
                <c:pt idx="1507">
                  <c:v>9.5155767554606003E-10</c:v>
                </c:pt>
                <c:pt idx="1508">
                  <c:v>9.5155767554606003E-10</c:v>
                </c:pt>
                <c:pt idx="1509">
                  <c:v>9.5155767554606003E-10</c:v>
                </c:pt>
                <c:pt idx="1510">
                  <c:v>9.8727165986318991E-10</c:v>
                </c:pt>
                <c:pt idx="1511">
                  <c:v>9.7265075521198995E-10</c:v>
                </c:pt>
                <c:pt idx="1512">
                  <c:v>9.7265075521198995E-10</c:v>
                </c:pt>
                <c:pt idx="1513">
                  <c:v>9.7265075521198995E-10</c:v>
                </c:pt>
                <c:pt idx="1514">
                  <c:v>9.7265075521198995E-10</c:v>
                </c:pt>
                <c:pt idx="1515">
                  <c:v>9.9135290879885003E-10</c:v>
                </c:pt>
                <c:pt idx="1516">
                  <c:v>9.9135290879885003E-10</c:v>
                </c:pt>
                <c:pt idx="1517">
                  <c:v>9.7265075521198995E-10</c:v>
                </c:pt>
                <c:pt idx="1518">
                  <c:v>9.6195827076992007E-10</c:v>
                </c:pt>
                <c:pt idx="1519">
                  <c:v>9.7265075521198995E-10</c:v>
                </c:pt>
                <c:pt idx="1520">
                  <c:v>9.7265075521198995E-10</c:v>
                </c:pt>
                <c:pt idx="1521">
                  <c:v>9.7265075521198995E-10</c:v>
                </c:pt>
                <c:pt idx="1522">
                  <c:v>9.6195827076992007E-10</c:v>
                </c:pt>
                <c:pt idx="1523">
                  <c:v>9.5155767554606003E-10</c:v>
                </c:pt>
                <c:pt idx="1524">
                  <c:v>9.5155767554606003E-10</c:v>
                </c:pt>
                <c:pt idx="1525">
                  <c:v>9.5155767554606003E-10</c:v>
                </c:pt>
                <c:pt idx="1526">
                  <c:v>9.5155767554606003E-10</c:v>
                </c:pt>
                <c:pt idx="1527">
                  <c:v>9.1753231589881002E-10</c:v>
                </c:pt>
                <c:pt idx="1528">
                  <c:v>9.0156621348960999E-10</c:v>
                </c:pt>
                <c:pt idx="1529">
                  <c:v>8.8539277574782001E-10</c:v>
                </c:pt>
                <c:pt idx="1530">
                  <c:v>9.0156621348960999E-10</c:v>
                </c:pt>
                <c:pt idx="1531">
                  <c:v>8.8539277574782001E-10</c:v>
                </c:pt>
                <c:pt idx="1532">
                  <c:v>8.8457626193474004E-10</c:v>
                </c:pt>
                <c:pt idx="1533">
                  <c:v>8.8457626193474004E-10</c:v>
                </c:pt>
                <c:pt idx="1534">
                  <c:v>8.8539277574782001E-10</c:v>
                </c:pt>
                <c:pt idx="1535">
                  <c:v>8.8457626193474004E-10</c:v>
                </c:pt>
                <c:pt idx="1536">
                  <c:v>8.8447812403998995E-10</c:v>
                </c:pt>
                <c:pt idx="1537">
                  <c:v>8.7078602707107995E-10</c:v>
                </c:pt>
                <c:pt idx="1538">
                  <c:v>8.7078602707107995E-10</c:v>
                </c:pt>
                <c:pt idx="1539">
                  <c:v>8.8447812403998995E-10</c:v>
                </c:pt>
                <c:pt idx="1540">
                  <c:v>8.8447812403998995E-10</c:v>
                </c:pt>
                <c:pt idx="1541">
                  <c:v>8.8447812403998995E-10</c:v>
                </c:pt>
                <c:pt idx="1542">
                  <c:v>8.7078602707107995E-10</c:v>
                </c:pt>
                <c:pt idx="1543">
                  <c:v>8.7078602707107995E-10</c:v>
                </c:pt>
                <c:pt idx="1544">
                  <c:v>8.7078602707107995E-10</c:v>
                </c:pt>
                <c:pt idx="1545">
                  <c:v>8.7078602707107995E-10</c:v>
                </c:pt>
                <c:pt idx="1546">
                  <c:v>8.7078602707107995E-10</c:v>
                </c:pt>
                <c:pt idx="1547">
                  <c:v>8.7860884421239E-10</c:v>
                </c:pt>
                <c:pt idx="1548">
                  <c:v>8.7860884421239E-10</c:v>
                </c:pt>
                <c:pt idx="1549">
                  <c:v>8.7078602707107995E-10</c:v>
                </c:pt>
                <c:pt idx="1550">
                  <c:v>8.7860884421239E-10</c:v>
                </c:pt>
                <c:pt idx="1551">
                  <c:v>8.7860884421239E-10</c:v>
                </c:pt>
                <c:pt idx="1552">
                  <c:v>8.7860884421239E-10</c:v>
                </c:pt>
                <c:pt idx="1553">
                  <c:v>8.7860884421239E-10</c:v>
                </c:pt>
                <c:pt idx="1554">
                  <c:v>8.7860884421239E-10</c:v>
                </c:pt>
                <c:pt idx="1555">
                  <c:v>8.7860884421239E-10</c:v>
                </c:pt>
                <c:pt idx="1556">
                  <c:v>8.8553422777899003E-10</c:v>
                </c:pt>
                <c:pt idx="1557">
                  <c:v>9.2921442162689002E-10</c:v>
                </c:pt>
                <c:pt idx="1558">
                  <c:v>9.2921442162689002E-10</c:v>
                </c:pt>
                <c:pt idx="1559">
                  <c:v>9.3127023793657001E-10</c:v>
                </c:pt>
                <c:pt idx="1560">
                  <c:v>9.3127023793657001E-10</c:v>
                </c:pt>
                <c:pt idx="1561">
                  <c:v>9.2921442162689002E-10</c:v>
                </c:pt>
                <c:pt idx="1562">
                  <c:v>9.2921442162689002E-10</c:v>
                </c:pt>
                <c:pt idx="1563">
                  <c:v>9.3127023793657001E-10</c:v>
                </c:pt>
                <c:pt idx="1564">
                  <c:v>9.3127023793657001E-10</c:v>
                </c:pt>
                <c:pt idx="1565">
                  <c:v>9.3127023793657001E-10</c:v>
                </c:pt>
                <c:pt idx="1566">
                  <c:v>9.6621235783314009E-10</c:v>
                </c:pt>
                <c:pt idx="1567">
                  <c:v>9.6621235783314009E-10</c:v>
                </c:pt>
                <c:pt idx="1568">
                  <c:v>9.3127023793657001E-10</c:v>
                </c:pt>
                <c:pt idx="1569">
                  <c:v>9.6621235783314009E-10</c:v>
                </c:pt>
                <c:pt idx="1570">
                  <c:v>9.6621235783314009E-10</c:v>
                </c:pt>
                <c:pt idx="1571">
                  <c:v>9.6621235783314009E-10</c:v>
                </c:pt>
                <c:pt idx="1572">
                  <c:v>9.6621235783314009E-10</c:v>
                </c:pt>
                <c:pt idx="1573">
                  <c:v>9.6621235783314009E-10</c:v>
                </c:pt>
                <c:pt idx="1574">
                  <c:v>9.6621235783314009E-10</c:v>
                </c:pt>
                <c:pt idx="1575">
                  <c:v>9.9517845205986004E-10</c:v>
                </c:pt>
                <c:pt idx="1576">
                  <c:v>9.9517845205986004E-10</c:v>
                </c:pt>
                <c:pt idx="1577">
                  <c:v>9.9517845205986004E-10</c:v>
                </c:pt>
                <c:pt idx="1578">
                  <c:v>9.9517845205986004E-10</c:v>
                </c:pt>
                <c:pt idx="1579">
                  <c:v>9.9517845205986004E-10</c:v>
                </c:pt>
                <c:pt idx="1580">
                  <c:v>9.9517845205986004E-10</c:v>
                </c:pt>
                <c:pt idx="1581">
                  <c:v>9.6695646977723998E-10</c:v>
                </c:pt>
                <c:pt idx="1582">
                  <c:v>9.6695646977723998E-10</c:v>
                </c:pt>
                <c:pt idx="1583">
                  <c:v>9.6695646977723998E-10</c:v>
                </c:pt>
                <c:pt idx="1584">
                  <c:v>9.6695646977723998E-10</c:v>
                </c:pt>
                <c:pt idx="1585">
                  <c:v>9.6695646977723998E-10</c:v>
                </c:pt>
                <c:pt idx="1586">
                  <c:v>9.6695646977723998E-10</c:v>
                </c:pt>
                <c:pt idx="1587">
                  <c:v>9.6695646977723998E-10</c:v>
                </c:pt>
                <c:pt idx="1588">
                  <c:v>9.6695646977723998E-10</c:v>
                </c:pt>
                <c:pt idx="1589">
                  <c:v>9.6695646977723998E-10</c:v>
                </c:pt>
                <c:pt idx="1590">
                  <c:v>9.6550119699691003E-10</c:v>
                </c:pt>
                <c:pt idx="1591">
                  <c:v>9.6550119699691003E-10</c:v>
                </c:pt>
                <c:pt idx="1592">
                  <c:v>9.6695646977723998E-10</c:v>
                </c:pt>
                <c:pt idx="1593">
                  <c:v>9.6550119699691003E-10</c:v>
                </c:pt>
                <c:pt idx="1594">
                  <c:v>9.6550119699691003E-10</c:v>
                </c:pt>
                <c:pt idx="1595">
                  <c:v>9.6695646977723998E-10</c:v>
                </c:pt>
                <c:pt idx="1596">
                  <c:v>9.6550119699691003E-10</c:v>
                </c:pt>
                <c:pt idx="1597">
                  <c:v>9.5755662390468994E-10</c:v>
                </c:pt>
                <c:pt idx="1598">
                  <c:v>9.5755662390468994E-10</c:v>
                </c:pt>
                <c:pt idx="1599">
                  <c:v>9.5755662390468994E-10</c:v>
                </c:pt>
                <c:pt idx="1600">
                  <c:v>9.5755662390468994E-10</c:v>
                </c:pt>
                <c:pt idx="1601">
                  <c:v>9.5755662390468994E-10</c:v>
                </c:pt>
                <c:pt idx="1602">
                  <c:v>9.5755662390468994E-10</c:v>
                </c:pt>
                <c:pt idx="1603">
                  <c:v>1.0261345385438999E-9</c:v>
                </c:pt>
                <c:pt idx="1604">
                  <c:v>9.7455732763070005E-10</c:v>
                </c:pt>
                <c:pt idx="1605">
                  <c:v>9.5755662390468994E-10</c:v>
                </c:pt>
                <c:pt idx="1606">
                  <c:v>9.2686724742613E-10</c:v>
                </c:pt>
                <c:pt idx="1607">
                  <c:v>9.7455732763070005E-10</c:v>
                </c:pt>
                <c:pt idx="1608">
                  <c:v>9.4370595785485001E-10</c:v>
                </c:pt>
                <c:pt idx="1609">
                  <c:v>9.4370595785485001E-10</c:v>
                </c:pt>
                <c:pt idx="1610">
                  <c:v>9.7455732763070005E-10</c:v>
                </c:pt>
                <c:pt idx="1611">
                  <c:v>9.7455732763070005E-10</c:v>
                </c:pt>
                <c:pt idx="1612">
                  <c:v>9.7455732763070005E-10</c:v>
                </c:pt>
                <c:pt idx="1613">
                  <c:v>9.4370595785485001E-10</c:v>
                </c:pt>
                <c:pt idx="1614">
                  <c:v>9.7455732763070005E-10</c:v>
                </c:pt>
                <c:pt idx="1615">
                  <c:v>9.7455732763070005E-10</c:v>
                </c:pt>
                <c:pt idx="1616">
                  <c:v>9.7455732763070005E-10</c:v>
                </c:pt>
                <c:pt idx="1617">
                  <c:v>9.7455732763070005E-10</c:v>
                </c:pt>
                <c:pt idx="1618">
                  <c:v>1.0106800143626001E-9</c:v>
                </c:pt>
                <c:pt idx="1619">
                  <c:v>9.7455732763070005E-10</c:v>
                </c:pt>
                <c:pt idx="1620">
                  <c:v>9.4370595785485001E-10</c:v>
                </c:pt>
                <c:pt idx="1621">
                  <c:v>9.2802822342273997E-10</c:v>
                </c:pt>
                <c:pt idx="1622">
                  <c:v>9.2686724742613E-10</c:v>
                </c:pt>
                <c:pt idx="1623">
                  <c:v>9.2802822342273997E-10</c:v>
                </c:pt>
                <c:pt idx="1624">
                  <c:v>9.2802822342273997E-10</c:v>
                </c:pt>
                <c:pt idx="1625">
                  <c:v>8.9379150332874005E-10</c:v>
                </c:pt>
                <c:pt idx="1626">
                  <c:v>8.9379150332874005E-10</c:v>
                </c:pt>
                <c:pt idx="1627">
                  <c:v>8.9379150332874005E-10</c:v>
                </c:pt>
                <c:pt idx="1628">
                  <c:v>8.3431296448977004E-10</c:v>
                </c:pt>
                <c:pt idx="1629">
                  <c:v>8.1132261251371998E-10</c:v>
                </c:pt>
                <c:pt idx="1630">
                  <c:v>7.9160076357827002E-10</c:v>
                </c:pt>
                <c:pt idx="1631">
                  <c:v>7.7466402495680001E-10</c:v>
                </c:pt>
                <c:pt idx="1632">
                  <c:v>7.7466402495680001E-10</c:v>
                </c:pt>
                <c:pt idx="1633">
                  <c:v>7.9160076357827002E-10</c:v>
                </c:pt>
                <c:pt idx="1634">
                  <c:v>8.1132261251371998E-10</c:v>
                </c:pt>
                <c:pt idx="1635">
                  <c:v>8.1132261251371998E-10</c:v>
                </c:pt>
                <c:pt idx="1636">
                  <c:v>8.3431296448977004E-10</c:v>
                </c:pt>
                <c:pt idx="1637">
                  <c:v>8.1132261251371998E-10</c:v>
                </c:pt>
                <c:pt idx="1638">
                  <c:v>8.1132261251371998E-10</c:v>
                </c:pt>
                <c:pt idx="1639">
                  <c:v>8.1132261251371998E-10</c:v>
                </c:pt>
                <c:pt idx="1640">
                  <c:v>7.9160076357827002E-10</c:v>
                </c:pt>
                <c:pt idx="1641">
                  <c:v>8.1132261251371998E-10</c:v>
                </c:pt>
                <c:pt idx="1642">
                  <c:v>8.1132261251371998E-10</c:v>
                </c:pt>
                <c:pt idx="1643">
                  <c:v>8.3431296448977004E-10</c:v>
                </c:pt>
                <c:pt idx="1644">
                  <c:v>8.3431296448977004E-10</c:v>
                </c:pt>
                <c:pt idx="1645">
                  <c:v>8.3431296448977004E-10</c:v>
                </c:pt>
                <c:pt idx="1646">
                  <c:v>8.5125352346927996E-10</c:v>
                </c:pt>
                <c:pt idx="1647">
                  <c:v>8.5125352346927996E-10</c:v>
                </c:pt>
                <c:pt idx="1648">
                  <c:v>8.5125352346927996E-10</c:v>
                </c:pt>
                <c:pt idx="1649">
                  <c:v>8.5380797022191004E-10</c:v>
                </c:pt>
                <c:pt idx="1650">
                  <c:v>8.5380797022191004E-10</c:v>
                </c:pt>
                <c:pt idx="1651">
                  <c:v>8.7443927499983995E-10</c:v>
                </c:pt>
                <c:pt idx="1652">
                  <c:v>9.0264712876765E-10</c:v>
                </c:pt>
                <c:pt idx="1653">
                  <c:v>8.7443927499983995E-10</c:v>
                </c:pt>
                <c:pt idx="1654">
                  <c:v>8.7443927499983995E-10</c:v>
                </c:pt>
                <c:pt idx="1655">
                  <c:v>9.0264712876765E-10</c:v>
                </c:pt>
                <c:pt idx="1656">
                  <c:v>9.0264712876765E-10</c:v>
                </c:pt>
                <c:pt idx="1657">
                  <c:v>9.0264712876765E-10</c:v>
                </c:pt>
                <c:pt idx="1658">
                  <c:v>9.1409564261163997E-10</c:v>
                </c:pt>
                <c:pt idx="1659">
                  <c:v>9.7706758333041008E-10</c:v>
                </c:pt>
                <c:pt idx="1660">
                  <c:v>1.0034422366426001E-9</c:v>
                </c:pt>
                <c:pt idx="1661">
                  <c:v>1.0034422366426001E-9</c:v>
                </c:pt>
                <c:pt idx="1662">
                  <c:v>1.0034422366426001E-9</c:v>
                </c:pt>
                <c:pt idx="1663">
                  <c:v>1.0034422366426001E-9</c:v>
                </c:pt>
                <c:pt idx="1664">
                  <c:v>9.2691610917699001E-10</c:v>
                </c:pt>
                <c:pt idx="1665">
                  <c:v>9.1409564261163997E-10</c:v>
                </c:pt>
                <c:pt idx="1666">
                  <c:v>9.2691610917699001E-10</c:v>
                </c:pt>
                <c:pt idx="1667">
                  <c:v>9.2691610917699001E-10</c:v>
                </c:pt>
                <c:pt idx="1668">
                  <c:v>9.4389295102856998E-10</c:v>
                </c:pt>
                <c:pt idx="1669">
                  <c:v>9.4389295102856998E-10</c:v>
                </c:pt>
                <c:pt idx="1670">
                  <c:v>9.7294989818098993E-10</c:v>
                </c:pt>
                <c:pt idx="1671">
                  <c:v>1.0034422366426001E-9</c:v>
                </c:pt>
                <c:pt idx="1672">
                  <c:v>1.0034422366426001E-9</c:v>
                </c:pt>
                <c:pt idx="1673">
                  <c:v>1.0034422366426001E-9</c:v>
                </c:pt>
                <c:pt idx="1674">
                  <c:v>1.0034422366426001E-9</c:v>
                </c:pt>
                <c:pt idx="1675">
                  <c:v>1.0034422366426001E-9</c:v>
                </c:pt>
                <c:pt idx="1676">
                  <c:v>9.7294989818098993E-10</c:v>
                </c:pt>
                <c:pt idx="1677">
                  <c:v>9.7294989818098993E-10</c:v>
                </c:pt>
                <c:pt idx="1678">
                  <c:v>9.7294989818098993E-10</c:v>
                </c:pt>
                <c:pt idx="1679">
                  <c:v>9.7294989818098993E-10</c:v>
                </c:pt>
                <c:pt idx="1680">
                  <c:v>9.7294989818098993E-10</c:v>
                </c:pt>
                <c:pt idx="1681">
                  <c:v>9.4389295102856998E-10</c:v>
                </c:pt>
                <c:pt idx="1682">
                  <c:v>9.7294989818098993E-10</c:v>
                </c:pt>
                <c:pt idx="1683">
                  <c:v>9.9160832214896003E-10</c:v>
                </c:pt>
                <c:pt idx="1684">
                  <c:v>9.9160832214896003E-10</c:v>
                </c:pt>
                <c:pt idx="1685">
                  <c:v>1.0207682834648E-9</c:v>
                </c:pt>
                <c:pt idx="1686">
                  <c:v>1.0281813198355E-9</c:v>
                </c:pt>
                <c:pt idx="1687">
                  <c:v>1.0505155725025999E-9</c:v>
                </c:pt>
                <c:pt idx="1688">
                  <c:v>1.056537737303E-9</c:v>
                </c:pt>
                <c:pt idx="1689">
                  <c:v>1.056537737303E-9</c:v>
                </c:pt>
                <c:pt idx="1690">
                  <c:v>1.056537737303E-9</c:v>
                </c:pt>
                <c:pt idx="1691">
                  <c:v>1.056537737303E-9</c:v>
                </c:pt>
                <c:pt idx="1692">
                  <c:v>1.056537737303E-9</c:v>
                </c:pt>
                <c:pt idx="1693">
                  <c:v>1.056537737303E-9</c:v>
                </c:pt>
                <c:pt idx="1694">
                  <c:v>1.056537737303E-9</c:v>
                </c:pt>
                <c:pt idx="1695">
                  <c:v>1.0589524838632999E-9</c:v>
                </c:pt>
                <c:pt idx="1696">
                  <c:v>1.0589524838632999E-9</c:v>
                </c:pt>
                <c:pt idx="1697">
                  <c:v>1.0589524838632999E-9</c:v>
                </c:pt>
                <c:pt idx="1698">
                  <c:v>1.056537737303E-9</c:v>
                </c:pt>
                <c:pt idx="1699">
                  <c:v>1.0505155725025999E-9</c:v>
                </c:pt>
                <c:pt idx="1700">
                  <c:v>1.0145990827576E-9</c:v>
                </c:pt>
                <c:pt idx="1701">
                  <c:v>1.0145990827576E-9</c:v>
                </c:pt>
                <c:pt idx="1702">
                  <c:v>1.0145990827576E-9</c:v>
                </c:pt>
                <c:pt idx="1703">
                  <c:v>1.0145990827576E-9</c:v>
                </c:pt>
                <c:pt idx="1704">
                  <c:v>9.5077277329621998E-10</c:v>
                </c:pt>
                <c:pt idx="1705">
                  <c:v>9.5077277329621998E-10</c:v>
                </c:pt>
                <c:pt idx="1706">
                  <c:v>9.5077277329621998E-10</c:v>
                </c:pt>
                <c:pt idx="1707">
                  <c:v>9.5077277329621998E-10</c:v>
                </c:pt>
                <c:pt idx="1708">
                  <c:v>9.4500973052856992E-10</c:v>
                </c:pt>
                <c:pt idx="1709">
                  <c:v>9.3621791851718997E-10</c:v>
                </c:pt>
                <c:pt idx="1710">
                  <c:v>9.3621791851718997E-10</c:v>
                </c:pt>
                <c:pt idx="1711">
                  <c:v>9.4500973052856992E-10</c:v>
                </c:pt>
                <c:pt idx="1712">
                  <c:v>9.4500973052856992E-10</c:v>
                </c:pt>
                <c:pt idx="1713">
                  <c:v>9.4500973052856992E-10</c:v>
                </c:pt>
                <c:pt idx="1714">
                  <c:v>9.3621791851718997E-10</c:v>
                </c:pt>
                <c:pt idx="1715">
                  <c:v>9.2028804291048998E-10</c:v>
                </c:pt>
                <c:pt idx="1716">
                  <c:v>9.2028804291048998E-10</c:v>
                </c:pt>
                <c:pt idx="1717">
                  <c:v>9.2028804291048998E-10</c:v>
                </c:pt>
                <c:pt idx="1718">
                  <c:v>8.9707596635086999E-10</c:v>
                </c:pt>
                <c:pt idx="1719">
                  <c:v>8.9707596635086999E-10</c:v>
                </c:pt>
                <c:pt idx="1720">
                  <c:v>9.2028804291048998E-10</c:v>
                </c:pt>
                <c:pt idx="1721">
                  <c:v>9.4500973052856992E-10</c:v>
                </c:pt>
                <c:pt idx="1722">
                  <c:v>9.546523627476301E-10</c:v>
                </c:pt>
                <c:pt idx="1723">
                  <c:v>9.546523627476301E-10</c:v>
                </c:pt>
                <c:pt idx="1724">
                  <c:v>9.546523627476301E-10</c:v>
                </c:pt>
                <c:pt idx="1725">
                  <c:v>9.546523627476301E-10</c:v>
                </c:pt>
                <c:pt idx="1726">
                  <c:v>9.546523627476301E-10</c:v>
                </c:pt>
                <c:pt idx="1727">
                  <c:v>9.2028804291048998E-10</c:v>
                </c:pt>
                <c:pt idx="1728">
                  <c:v>9.0341175955705995E-10</c:v>
                </c:pt>
                <c:pt idx="1729">
                  <c:v>9.0341175955705995E-10</c:v>
                </c:pt>
                <c:pt idx="1730">
                  <c:v>9.0341175955705995E-10</c:v>
                </c:pt>
                <c:pt idx="1731">
                  <c:v>9.2028804291048998E-10</c:v>
                </c:pt>
                <c:pt idx="1732">
                  <c:v>9.2028804291048998E-10</c:v>
                </c:pt>
                <c:pt idx="1733">
                  <c:v>9.0341175955705995E-10</c:v>
                </c:pt>
                <c:pt idx="1734">
                  <c:v>8.7569831122428997E-10</c:v>
                </c:pt>
                <c:pt idx="1735">
                  <c:v>8.7149711571238005E-10</c:v>
                </c:pt>
                <c:pt idx="1736">
                  <c:v>8.7569831122428997E-10</c:v>
                </c:pt>
                <c:pt idx="1737">
                  <c:v>8.7569831122428997E-10</c:v>
                </c:pt>
                <c:pt idx="1738">
                  <c:v>8.7569831122428997E-10</c:v>
                </c:pt>
                <c:pt idx="1739">
                  <c:v>8.8851021922392996E-10</c:v>
                </c:pt>
                <c:pt idx="1740">
                  <c:v>8.8851021922392996E-10</c:v>
                </c:pt>
                <c:pt idx="1741">
                  <c:v>8.8851021922392996E-10</c:v>
                </c:pt>
                <c:pt idx="1742">
                  <c:v>8.7569831122428997E-10</c:v>
                </c:pt>
                <c:pt idx="1743">
                  <c:v>8.7569831122428997E-10</c:v>
                </c:pt>
                <c:pt idx="1744">
                  <c:v>8.8851021922392996E-10</c:v>
                </c:pt>
                <c:pt idx="1745">
                  <c:v>8.7569831122428997E-10</c:v>
                </c:pt>
                <c:pt idx="1746">
                  <c:v>8.8851021922392996E-10</c:v>
                </c:pt>
                <c:pt idx="1747">
                  <c:v>8.8851021922392996E-10</c:v>
                </c:pt>
                <c:pt idx="1748">
                  <c:v>9.0341175955705995E-10</c:v>
                </c:pt>
                <c:pt idx="1749">
                  <c:v>9.4485989239192996E-10</c:v>
                </c:pt>
                <c:pt idx="1750">
                  <c:v>9.4485989239192996E-10</c:v>
                </c:pt>
                <c:pt idx="1751">
                  <c:v>9.6827923306136998E-10</c:v>
                </c:pt>
                <c:pt idx="1752">
                  <c:v>9.4485989239192996E-10</c:v>
                </c:pt>
                <c:pt idx="1753">
                  <c:v>9.2490431805944999E-10</c:v>
                </c:pt>
                <c:pt idx="1754">
                  <c:v>9.2490431805944999E-10</c:v>
                </c:pt>
                <c:pt idx="1755">
                  <c:v>9.2490431805944999E-10</c:v>
                </c:pt>
                <c:pt idx="1756">
                  <c:v>9.4485989239192996E-10</c:v>
                </c:pt>
                <c:pt idx="1757">
                  <c:v>9.4485989239192996E-10</c:v>
                </c:pt>
                <c:pt idx="1758">
                  <c:v>9.4485989239192996E-10</c:v>
                </c:pt>
                <c:pt idx="1759">
                  <c:v>9.4485989239192996E-10</c:v>
                </c:pt>
                <c:pt idx="1760">
                  <c:v>9.2490431805944999E-10</c:v>
                </c:pt>
                <c:pt idx="1761">
                  <c:v>9.2490431805944999E-10</c:v>
                </c:pt>
                <c:pt idx="1762">
                  <c:v>9.2490431805944999E-10</c:v>
                </c:pt>
                <c:pt idx="1763">
                  <c:v>9.2490431805944999E-10</c:v>
                </c:pt>
                <c:pt idx="1764">
                  <c:v>8.5228921231077997E-10</c:v>
                </c:pt>
                <c:pt idx="1765">
                  <c:v>8.5228921231077997E-10</c:v>
                </c:pt>
                <c:pt idx="1766">
                  <c:v>8.5228921231077997E-10</c:v>
                </c:pt>
                <c:pt idx="1767">
                  <c:v>8.520381045537E-10</c:v>
                </c:pt>
                <c:pt idx="1768">
                  <c:v>8.5228921231077997E-10</c:v>
                </c:pt>
                <c:pt idx="1769">
                  <c:v>8.5228921231077997E-10</c:v>
                </c:pt>
                <c:pt idx="1770">
                  <c:v>8.520381045537E-10</c:v>
                </c:pt>
                <c:pt idx="1771">
                  <c:v>7.8719495857201E-10</c:v>
                </c:pt>
                <c:pt idx="1772">
                  <c:v>7.8719495857201E-10</c:v>
                </c:pt>
                <c:pt idx="1773">
                  <c:v>7.8719495857201E-10</c:v>
                </c:pt>
                <c:pt idx="1774">
                  <c:v>7.6007073967786002E-10</c:v>
                </c:pt>
                <c:pt idx="1775">
                  <c:v>7.6007073967786002E-10</c:v>
                </c:pt>
                <c:pt idx="1776">
                  <c:v>7.8719495857201E-10</c:v>
                </c:pt>
                <c:pt idx="1777">
                  <c:v>7.6007073967786002E-10</c:v>
                </c:pt>
                <c:pt idx="1778">
                  <c:v>7.6007073967786002E-10</c:v>
                </c:pt>
                <c:pt idx="1779">
                  <c:v>7.6007073967786002E-10</c:v>
                </c:pt>
                <c:pt idx="1780">
                  <c:v>7.6007073967786002E-10</c:v>
                </c:pt>
                <c:pt idx="1781">
                  <c:v>7.6007073967786002E-10</c:v>
                </c:pt>
                <c:pt idx="1782">
                  <c:v>7.6107478757125997E-10</c:v>
                </c:pt>
                <c:pt idx="1783">
                  <c:v>7.6007073967786002E-10</c:v>
                </c:pt>
                <c:pt idx="1784">
                  <c:v>7.6007073967786002E-10</c:v>
                </c:pt>
                <c:pt idx="1785">
                  <c:v>7.6107478757125997E-10</c:v>
                </c:pt>
                <c:pt idx="1786">
                  <c:v>7.6107478757125997E-10</c:v>
                </c:pt>
                <c:pt idx="1787">
                  <c:v>7.6107478757125997E-10</c:v>
                </c:pt>
                <c:pt idx="1788">
                  <c:v>7.9389058611997004E-10</c:v>
                </c:pt>
                <c:pt idx="1789">
                  <c:v>7.6107478757125997E-10</c:v>
                </c:pt>
                <c:pt idx="1790">
                  <c:v>7.6107478757125997E-10</c:v>
                </c:pt>
                <c:pt idx="1791">
                  <c:v>7.9389058611997004E-10</c:v>
                </c:pt>
                <c:pt idx="1792">
                  <c:v>7.9389058611997004E-10</c:v>
                </c:pt>
                <c:pt idx="1793">
                  <c:v>7.6107478757125997E-10</c:v>
                </c:pt>
                <c:pt idx="1794">
                  <c:v>7.6107478757125997E-10</c:v>
                </c:pt>
                <c:pt idx="1795">
                  <c:v>7.9389058611997004E-10</c:v>
                </c:pt>
                <c:pt idx="1796">
                  <c:v>8.0612470865065004E-10</c:v>
                </c:pt>
                <c:pt idx="1797">
                  <c:v>7.9389058611997004E-10</c:v>
                </c:pt>
                <c:pt idx="1798">
                  <c:v>8.0612470865065004E-10</c:v>
                </c:pt>
                <c:pt idx="1799">
                  <c:v>7.9389058611997004E-10</c:v>
                </c:pt>
                <c:pt idx="1800">
                  <c:v>7.6107478757125997E-10</c:v>
                </c:pt>
                <c:pt idx="1801">
                  <c:v>7.6107478757125997E-10</c:v>
                </c:pt>
                <c:pt idx="1802">
                  <c:v>7.7824763412349004E-10</c:v>
                </c:pt>
                <c:pt idx="1803">
                  <c:v>7.7824763412349004E-10</c:v>
                </c:pt>
                <c:pt idx="1804">
                  <c:v>7.7824763412349004E-10</c:v>
                </c:pt>
                <c:pt idx="1805">
                  <c:v>7.7817527203889001E-10</c:v>
                </c:pt>
                <c:pt idx="1806">
                  <c:v>7.0217234008315E-10</c:v>
                </c:pt>
                <c:pt idx="1807">
                  <c:v>6.8143940526763999E-10</c:v>
                </c:pt>
                <c:pt idx="1808">
                  <c:v>7.0217234008315E-10</c:v>
                </c:pt>
                <c:pt idx="1809">
                  <c:v>7.0217234008315E-10</c:v>
                </c:pt>
                <c:pt idx="1810">
                  <c:v>7.0217234008315E-10</c:v>
                </c:pt>
                <c:pt idx="1811">
                  <c:v>7.0217234008315E-10</c:v>
                </c:pt>
                <c:pt idx="1812">
                  <c:v>7.0217234008315E-10</c:v>
                </c:pt>
                <c:pt idx="1813">
                  <c:v>7.0217234008315E-10</c:v>
                </c:pt>
                <c:pt idx="1814">
                  <c:v>7.0217234008315E-10</c:v>
                </c:pt>
                <c:pt idx="1815">
                  <c:v>7.0325644208571004E-10</c:v>
                </c:pt>
                <c:pt idx="1816">
                  <c:v>7.0325644208571004E-10</c:v>
                </c:pt>
                <c:pt idx="1817">
                  <c:v>7.0325644208571004E-10</c:v>
                </c:pt>
                <c:pt idx="1818">
                  <c:v>7.1283805455760997E-10</c:v>
                </c:pt>
                <c:pt idx="1819">
                  <c:v>7.1283805455760997E-10</c:v>
                </c:pt>
                <c:pt idx="1820">
                  <c:v>7.6845447624287004E-10</c:v>
                </c:pt>
                <c:pt idx="1821">
                  <c:v>7.7817527203889001E-10</c:v>
                </c:pt>
                <c:pt idx="1822">
                  <c:v>7.6845447624287004E-10</c:v>
                </c:pt>
                <c:pt idx="1823">
                  <c:v>7.1283805455760997E-10</c:v>
                </c:pt>
                <c:pt idx="1824">
                  <c:v>7.0325644208571004E-10</c:v>
                </c:pt>
                <c:pt idx="1825">
                  <c:v>7.0325644208571004E-10</c:v>
                </c:pt>
                <c:pt idx="1826">
                  <c:v>7.0325644208571004E-10</c:v>
                </c:pt>
                <c:pt idx="1827">
                  <c:v>7.1283805455760997E-10</c:v>
                </c:pt>
                <c:pt idx="1828">
                  <c:v>7.1283805455760997E-10</c:v>
                </c:pt>
                <c:pt idx="1829">
                  <c:v>7.6845447624287004E-10</c:v>
                </c:pt>
                <c:pt idx="1830">
                  <c:v>7.6845447624287004E-10</c:v>
                </c:pt>
                <c:pt idx="1831">
                  <c:v>8.2492946168959999E-10</c:v>
                </c:pt>
                <c:pt idx="1832">
                  <c:v>8.3580077554356001E-10</c:v>
                </c:pt>
                <c:pt idx="1833">
                  <c:v>8.2492946168959999E-10</c:v>
                </c:pt>
                <c:pt idx="1834">
                  <c:v>8.2492946168959999E-10</c:v>
                </c:pt>
                <c:pt idx="1835">
                  <c:v>8.2492946168959999E-10</c:v>
                </c:pt>
                <c:pt idx="1836">
                  <c:v>8.2492946168959999E-10</c:v>
                </c:pt>
                <c:pt idx="1837">
                  <c:v>7.8567865015672002E-10</c:v>
                </c:pt>
                <c:pt idx="1838">
                  <c:v>7.6845447624287004E-10</c:v>
                </c:pt>
                <c:pt idx="1839">
                  <c:v>6.2156630886396003E-10</c:v>
                </c:pt>
                <c:pt idx="1840">
                  <c:v>6.2156630886396003E-10</c:v>
                </c:pt>
                <c:pt idx="1841">
                  <c:v>6.2156630886396003E-10</c:v>
                </c:pt>
                <c:pt idx="1842">
                  <c:v>6.2156630886396003E-10</c:v>
                </c:pt>
                <c:pt idx="1843">
                  <c:v>7.3444505355872999E-10</c:v>
                </c:pt>
                <c:pt idx="1844">
                  <c:v>7.8567865015672002E-10</c:v>
                </c:pt>
                <c:pt idx="1845">
                  <c:v>7.8567865015672002E-10</c:v>
                </c:pt>
                <c:pt idx="1846">
                  <c:v>7.8567865015672002E-10</c:v>
                </c:pt>
                <c:pt idx="1847">
                  <c:v>8.1777954703670001E-10</c:v>
                </c:pt>
                <c:pt idx="1848">
                  <c:v>8.1777954703670001E-10</c:v>
                </c:pt>
                <c:pt idx="1849">
                  <c:v>8.3580077554356001E-10</c:v>
                </c:pt>
                <c:pt idx="1850">
                  <c:v>8.1777954703670001E-10</c:v>
                </c:pt>
                <c:pt idx="1851">
                  <c:v>7.8567865015672002E-10</c:v>
                </c:pt>
                <c:pt idx="1852">
                  <c:v>7.8567865015672002E-10</c:v>
                </c:pt>
                <c:pt idx="1853">
                  <c:v>7.8567865015672002E-10</c:v>
                </c:pt>
                <c:pt idx="1854">
                  <c:v>7.7626217547885003E-10</c:v>
                </c:pt>
                <c:pt idx="1855">
                  <c:v>8.1777954703670001E-10</c:v>
                </c:pt>
                <c:pt idx="1856">
                  <c:v>8.3864301524924999E-10</c:v>
                </c:pt>
                <c:pt idx="1857">
                  <c:v>8.1777954703670001E-10</c:v>
                </c:pt>
                <c:pt idx="1858">
                  <c:v>8.3864301524924999E-10</c:v>
                </c:pt>
                <c:pt idx="1859">
                  <c:v>8.7564010796375995E-10</c:v>
                </c:pt>
                <c:pt idx="1860">
                  <c:v>8.7810046357538002E-10</c:v>
                </c:pt>
                <c:pt idx="1861">
                  <c:v>8.7810046357538002E-10</c:v>
                </c:pt>
                <c:pt idx="1862">
                  <c:v>8.7564010796375995E-10</c:v>
                </c:pt>
                <c:pt idx="1863">
                  <c:v>8.7564010796375995E-10</c:v>
                </c:pt>
                <c:pt idx="1864">
                  <c:v>8.4936134796585003E-10</c:v>
                </c:pt>
                <c:pt idx="1865">
                  <c:v>8.3864301524924999E-10</c:v>
                </c:pt>
                <c:pt idx="1866">
                  <c:v>8.3864301524924999E-10</c:v>
                </c:pt>
                <c:pt idx="1867">
                  <c:v>8.4936134796585003E-10</c:v>
                </c:pt>
                <c:pt idx="1868">
                  <c:v>8.3864301524924999E-10</c:v>
                </c:pt>
                <c:pt idx="1869">
                  <c:v>7.7626217547885003E-10</c:v>
                </c:pt>
                <c:pt idx="1870">
                  <c:v>7.7626217547885003E-10</c:v>
                </c:pt>
                <c:pt idx="1871">
                  <c:v>8.3864301524924999E-10</c:v>
                </c:pt>
                <c:pt idx="1872">
                  <c:v>8.3864301524924999E-10</c:v>
                </c:pt>
                <c:pt idx="1873">
                  <c:v>7.4559113020164003E-10</c:v>
                </c:pt>
                <c:pt idx="1874">
                  <c:v>7.40619910895E-10</c:v>
                </c:pt>
                <c:pt idx="1875">
                  <c:v>7.40619910895E-10</c:v>
                </c:pt>
                <c:pt idx="1876">
                  <c:v>7.40619910895E-10</c:v>
                </c:pt>
                <c:pt idx="1877">
                  <c:v>7.0963568865965998E-10</c:v>
                </c:pt>
                <c:pt idx="1878">
                  <c:v>7.0963568865965998E-10</c:v>
                </c:pt>
                <c:pt idx="1879">
                  <c:v>7.0963568865965998E-10</c:v>
                </c:pt>
                <c:pt idx="1880">
                  <c:v>7.0963568865965998E-10</c:v>
                </c:pt>
                <c:pt idx="1881">
                  <c:v>7.0963568865965998E-10</c:v>
                </c:pt>
                <c:pt idx="1882">
                  <c:v>7.3389578143309996E-10</c:v>
                </c:pt>
                <c:pt idx="1883">
                  <c:v>7.3389578143309996E-10</c:v>
                </c:pt>
                <c:pt idx="1884">
                  <c:v>7.3389578143309996E-10</c:v>
                </c:pt>
                <c:pt idx="1885">
                  <c:v>7.3389578143309996E-10</c:v>
                </c:pt>
                <c:pt idx="1886">
                  <c:v>7.3389578143309996E-10</c:v>
                </c:pt>
                <c:pt idx="1887">
                  <c:v>7.3389578143309996E-10</c:v>
                </c:pt>
                <c:pt idx="1888">
                  <c:v>7.3389578143309996E-10</c:v>
                </c:pt>
                <c:pt idx="1889">
                  <c:v>7.3389578143309996E-10</c:v>
                </c:pt>
                <c:pt idx="1890">
                  <c:v>7.6196026478770003E-10</c:v>
                </c:pt>
                <c:pt idx="1891">
                  <c:v>7.6196026478770003E-10</c:v>
                </c:pt>
                <c:pt idx="1892">
                  <c:v>7.3389578143309996E-10</c:v>
                </c:pt>
                <c:pt idx="1893">
                  <c:v>7.6196026478770003E-10</c:v>
                </c:pt>
                <c:pt idx="1894">
                  <c:v>7.6196026478770003E-10</c:v>
                </c:pt>
                <c:pt idx="1895">
                  <c:v>9.4518058748022006E-10</c:v>
                </c:pt>
                <c:pt idx="1896">
                  <c:v>9.4518058748022006E-10</c:v>
                </c:pt>
                <c:pt idx="1897">
                  <c:v>7.6196026478770003E-10</c:v>
                </c:pt>
                <c:pt idx="1898">
                  <c:v>8.6710216323489E-10</c:v>
                </c:pt>
                <c:pt idx="1899">
                  <c:v>8.6710216323489E-10</c:v>
                </c:pt>
                <c:pt idx="1900">
                  <c:v>8.6710216323489E-10</c:v>
                </c:pt>
                <c:pt idx="1901">
                  <c:v>8.6710216323489E-10</c:v>
                </c:pt>
                <c:pt idx="1902">
                  <c:v>8.6710216323489E-10</c:v>
                </c:pt>
                <c:pt idx="1903">
                  <c:v>8.3180258093851E-10</c:v>
                </c:pt>
                <c:pt idx="1904">
                  <c:v>7.1793436092228995E-10</c:v>
                </c:pt>
                <c:pt idx="1905">
                  <c:v>7.1793436092228995E-10</c:v>
                </c:pt>
                <c:pt idx="1906">
                  <c:v>6.9903812119336003E-10</c:v>
                </c:pt>
                <c:pt idx="1907">
                  <c:v>6.9863340025331997E-10</c:v>
                </c:pt>
                <c:pt idx="1908">
                  <c:v>6.9863340025331997E-10</c:v>
                </c:pt>
                <c:pt idx="1909">
                  <c:v>6.9863340025331997E-10</c:v>
                </c:pt>
                <c:pt idx="1910">
                  <c:v>6.9863340025331997E-10</c:v>
                </c:pt>
                <c:pt idx="1911">
                  <c:v>6.9349971514557997E-10</c:v>
                </c:pt>
                <c:pt idx="1912">
                  <c:v>6.9349971514557997E-10</c:v>
                </c:pt>
                <c:pt idx="1913">
                  <c:v>6.9863340025331997E-10</c:v>
                </c:pt>
                <c:pt idx="1914">
                  <c:v>6.9392330446892002E-10</c:v>
                </c:pt>
                <c:pt idx="1915">
                  <c:v>6.9392330446892002E-10</c:v>
                </c:pt>
                <c:pt idx="1916">
                  <c:v>6.9392330446892002E-10</c:v>
                </c:pt>
                <c:pt idx="1917">
                  <c:v>6.9392330446892002E-10</c:v>
                </c:pt>
                <c:pt idx="1918">
                  <c:v>6.9392330446892002E-10</c:v>
                </c:pt>
                <c:pt idx="1919">
                  <c:v>6.9392330446892002E-10</c:v>
                </c:pt>
                <c:pt idx="1920">
                  <c:v>6.9392330446892002E-10</c:v>
                </c:pt>
                <c:pt idx="1921">
                  <c:v>7.4070624518515005E-10</c:v>
                </c:pt>
                <c:pt idx="1922">
                  <c:v>6.9415508973864004E-10</c:v>
                </c:pt>
                <c:pt idx="1923">
                  <c:v>7.4070624518515005E-10</c:v>
                </c:pt>
                <c:pt idx="1924">
                  <c:v>7.4070624518515005E-10</c:v>
                </c:pt>
                <c:pt idx="1925">
                  <c:v>7.4331758049836003E-10</c:v>
                </c:pt>
                <c:pt idx="1926">
                  <c:v>7.4331758049836003E-10</c:v>
                </c:pt>
                <c:pt idx="1927">
                  <c:v>7.4604064696244001E-10</c:v>
                </c:pt>
                <c:pt idx="1928">
                  <c:v>7.5589645469271003E-10</c:v>
                </c:pt>
                <c:pt idx="1929">
                  <c:v>7.5589645469271003E-10</c:v>
                </c:pt>
                <c:pt idx="1930">
                  <c:v>8.2033592340832999E-10</c:v>
                </c:pt>
                <c:pt idx="1931">
                  <c:v>8.2033592340832999E-10</c:v>
                </c:pt>
                <c:pt idx="1932">
                  <c:v>8.2033592340832999E-10</c:v>
                </c:pt>
                <c:pt idx="1933">
                  <c:v>8.2033592340832999E-10</c:v>
                </c:pt>
                <c:pt idx="1934">
                  <c:v>7.6961424561662001E-10</c:v>
                </c:pt>
                <c:pt idx="1935">
                  <c:v>7.8075910883889998E-10</c:v>
                </c:pt>
                <c:pt idx="1936">
                  <c:v>7.8075910883889998E-10</c:v>
                </c:pt>
                <c:pt idx="1937">
                  <c:v>7.8075910883889998E-10</c:v>
                </c:pt>
                <c:pt idx="1938">
                  <c:v>7.8075910883889998E-10</c:v>
                </c:pt>
                <c:pt idx="1939">
                  <c:v>7.6961424561662001E-10</c:v>
                </c:pt>
                <c:pt idx="1940">
                  <c:v>7.5589645469271003E-10</c:v>
                </c:pt>
                <c:pt idx="1941">
                  <c:v>7.6961424561662001E-10</c:v>
                </c:pt>
                <c:pt idx="1942">
                  <c:v>7.6961424561662001E-10</c:v>
                </c:pt>
                <c:pt idx="1943">
                  <c:v>7.6961424561662001E-10</c:v>
                </c:pt>
                <c:pt idx="1944">
                  <c:v>7.5589645469271003E-10</c:v>
                </c:pt>
                <c:pt idx="1945">
                  <c:v>7.6961424561662001E-10</c:v>
                </c:pt>
                <c:pt idx="1946">
                  <c:v>7.3552684969417E-10</c:v>
                </c:pt>
                <c:pt idx="1947">
                  <c:v>7.6961424561662001E-10</c:v>
                </c:pt>
                <c:pt idx="1948">
                  <c:v>7.3552684969417E-10</c:v>
                </c:pt>
                <c:pt idx="1949">
                  <c:v>7.1760905920489002E-10</c:v>
                </c:pt>
                <c:pt idx="1950">
                  <c:v>7.3552684969417E-10</c:v>
                </c:pt>
                <c:pt idx="1951">
                  <c:v>7.1760905920489002E-10</c:v>
                </c:pt>
                <c:pt idx="1952">
                  <c:v>7.3432319560141001E-10</c:v>
                </c:pt>
                <c:pt idx="1953">
                  <c:v>7.1760905920489002E-10</c:v>
                </c:pt>
                <c:pt idx="1954">
                  <c:v>7.3432319560141001E-10</c:v>
                </c:pt>
                <c:pt idx="1955">
                  <c:v>7.3552684969417E-10</c:v>
                </c:pt>
                <c:pt idx="1956">
                  <c:v>7.3432319560141001E-10</c:v>
                </c:pt>
                <c:pt idx="1957">
                  <c:v>7.3432319560141001E-10</c:v>
                </c:pt>
                <c:pt idx="1958">
                  <c:v>7.3432319560141001E-10</c:v>
                </c:pt>
                <c:pt idx="1959">
                  <c:v>7.1760905920489002E-10</c:v>
                </c:pt>
                <c:pt idx="1960">
                  <c:v>7.0706512054633997E-10</c:v>
                </c:pt>
                <c:pt idx="1961">
                  <c:v>7.1760905920489002E-10</c:v>
                </c:pt>
                <c:pt idx="1962">
                  <c:v>6.9886413232003999E-10</c:v>
                </c:pt>
                <c:pt idx="1963">
                  <c:v>6.9886413232003999E-10</c:v>
                </c:pt>
                <c:pt idx="1964">
                  <c:v>6.9886413232003999E-10</c:v>
                </c:pt>
                <c:pt idx="1965">
                  <c:v>6.9886413232003999E-10</c:v>
                </c:pt>
                <c:pt idx="1966">
                  <c:v>6.9886413232003999E-10</c:v>
                </c:pt>
                <c:pt idx="1967">
                  <c:v>7.1760905920489002E-10</c:v>
                </c:pt>
                <c:pt idx="1968">
                  <c:v>7.1760905920489002E-10</c:v>
                </c:pt>
                <c:pt idx="1969">
                  <c:v>6.9886413232003999E-10</c:v>
                </c:pt>
                <c:pt idx="1970">
                  <c:v>7.1801990539128999E-10</c:v>
                </c:pt>
                <c:pt idx="1971">
                  <c:v>6.9886413232003999E-10</c:v>
                </c:pt>
                <c:pt idx="1972">
                  <c:v>7.1801990539128999E-10</c:v>
                </c:pt>
                <c:pt idx="1973">
                  <c:v>6.9886413232003999E-10</c:v>
                </c:pt>
                <c:pt idx="1974">
                  <c:v>7.1801990539128999E-10</c:v>
                </c:pt>
                <c:pt idx="1975">
                  <c:v>7.1801990539128999E-10</c:v>
                </c:pt>
                <c:pt idx="1976">
                  <c:v>7.1801990539128999E-10</c:v>
                </c:pt>
                <c:pt idx="1977">
                  <c:v>7.1801990539128999E-10</c:v>
                </c:pt>
                <c:pt idx="1978">
                  <c:v>7.3444466268603999E-10</c:v>
                </c:pt>
                <c:pt idx="1979">
                  <c:v>7.3444466268603999E-10</c:v>
                </c:pt>
                <c:pt idx="1980">
                  <c:v>7.5133074841047998E-10</c:v>
                </c:pt>
                <c:pt idx="1981">
                  <c:v>7.5133074841047998E-10</c:v>
                </c:pt>
                <c:pt idx="1982">
                  <c:v>7.5133074841047998E-10</c:v>
                </c:pt>
                <c:pt idx="1983">
                  <c:v>7.5133074841047998E-10</c:v>
                </c:pt>
                <c:pt idx="1984">
                  <c:v>7.5133074841047998E-10</c:v>
                </c:pt>
                <c:pt idx="1985">
                  <c:v>7.6160038000571E-10</c:v>
                </c:pt>
                <c:pt idx="1986">
                  <c:v>7.8809018664235998E-10</c:v>
                </c:pt>
                <c:pt idx="1987">
                  <c:v>7.9269320663833996E-10</c:v>
                </c:pt>
                <c:pt idx="1988">
                  <c:v>7.9705692830049995E-10</c:v>
                </c:pt>
                <c:pt idx="1989">
                  <c:v>7.9269320663833996E-10</c:v>
                </c:pt>
                <c:pt idx="1990">
                  <c:v>7.9705692830049995E-10</c:v>
                </c:pt>
                <c:pt idx="1991">
                  <c:v>7.9269320663833996E-10</c:v>
                </c:pt>
                <c:pt idx="1992">
                  <c:v>7.9705692830049995E-10</c:v>
                </c:pt>
                <c:pt idx="1993">
                  <c:v>7.9269320663833996E-10</c:v>
                </c:pt>
                <c:pt idx="1994">
                  <c:v>8.0104670786909999E-10</c:v>
                </c:pt>
                <c:pt idx="1995">
                  <c:v>8.0104670786909999E-10</c:v>
                </c:pt>
                <c:pt idx="1996">
                  <c:v>7.9269320663833996E-10</c:v>
                </c:pt>
                <c:pt idx="1997">
                  <c:v>7.8809018664235998E-10</c:v>
                </c:pt>
                <c:pt idx="1998">
                  <c:v>7.8809018664235998E-10</c:v>
                </c:pt>
                <c:pt idx="1999">
                  <c:v>7.8592677445247995E-10</c:v>
                </c:pt>
                <c:pt idx="2000">
                  <c:v>7.8592677445247995E-10</c:v>
                </c:pt>
                <c:pt idx="2001">
                  <c:v>7.6870270335590998E-10</c:v>
                </c:pt>
                <c:pt idx="2002">
                  <c:v>7.8592677445247995E-10</c:v>
                </c:pt>
                <c:pt idx="2003">
                  <c:v>7.8592677445247995E-10</c:v>
                </c:pt>
                <c:pt idx="2004">
                  <c:v>7.8809018664235998E-10</c:v>
                </c:pt>
                <c:pt idx="2005">
                  <c:v>7.8592677445247995E-10</c:v>
                </c:pt>
                <c:pt idx="2006">
                  <c:v>7.8592677445247995E-10</c:v>
                </c:pt>
                <c:pt idx="2007">
                  <c:v>7.8524884718467E-10</c:v>
                </c:pt>
                <c:pt idx="2008">
                  <c:v>7.6870270335590998E-10</c:v>
                </c:pt>
                <c:pt idx="2009">
                  <c:v>7.2501713143272002E-10</c:v>
                </c:pt>
                <c:pt idx="2010">
                  <c:v>7.2501713143272002E-10</c:v>
                </c:pt>
                <c:pt idx="2011">
                  <c:v>7.2452422497745002E-10</c:v>
                </c:pt>
                <c:pt idx="2012">
                  <c:v>6.8131359966559001E-10</c:v>
                </c:pt>
                <c:pt idx="2013">
                  <c:v>6.8131359966559001E-10</c:v>
                </c:pt>
                <c:pt idx="2014">
                  <c:v>7.2452422497745002E-10</c:v>
                </c:pt>
                <c:pt idx="2015">
                  <c:v>7.2452422497745002E-10</c:v>
                </c:pt>
                <c:pt idx="2016">
                  <c:v>7.2452422497745002E-10</c:v>
                </c:pt>
                <c:pt idx="2017">
                  <c:v>6.8131359966559001E-10</c:v>
                </c:pt>
                <c:pt idx="2018">
                  <c:v>6.8131359966559001E-10</c:v>
                </c:pt>
                <c:pt idx="2019">
                  <c:v>6.7272227639329995E-10</c:v>
                </c:pt>
                <c:pt idx="2020">
                  <c:v>6.8131359966559001E-10</c:v>
                </c:pt>
                <c:pt idx="2021">
                  <c:v>6.8131359966559001E-10</c:v>
                </c:pt>
                <c:pt idx="2022">
                  <c:v>6.7272227639329995E-10</c:v>
                </c:pt>
                <c:pt idx="2023">
                  <c:v>6.5788003602851002E-10</c:v>
                </c:pt>
                <c:pt idx="2024">
                  <c:v>6.7272227639329995E-10</c:v>
                </c:pt>
                <c:pt idx="2025">
                  <c:v>6.5788003602851002E-10</c:v>
                </c:pt>
                <c:pt idx="2026">
                  <c:v>6.4740021540563002E-10</c:v>
                </c:pt>
                <c:pt idx="2027">
                  <c:v>6.4740021540563002E-10</c:v>
                </c:pt>
                <c:pt idx="2028">
                  <c:v>6.3220346763097995E-10</c:v>
                </c:pt>
                <c:pt idx="2029">
                  <c:v>6.4740021540563002E-10</c:v>
                </c:pt>
                <c:pt idx="2030">
                  <c:v>6.3220346763097995E-10</c:v>
                </c:pt>
                <c:pt idx="2031">
                  <c:v>6.4740021540563002E-10</c:v>
                </c:pt>
                <c:pt idx="2032">
                  <c:v>6.4740021540563002E-10</c:v>
                </c:pt>
                <c:pt idx="2033">
                  <c:v>6.5788003602851002E-10</c:v>
                </c:pt>
                <c:pt idx="2034">
                  <c:v>6.3220346763097995E-10</c:v>
                </c:pt>
                <c:pt idx="2035">
                  <c:v>6.1416485248286995E-10</c:v>
                </c:pt>
                <c:pt idx="2036">
                  <c:v>6.1416485248286995E-10</c:v>
                </c:pt>
                <c:pt idx="2037">
                  <c:v>6.3220346763097995E-10</c:v>
                </c:pt>
                <c:pt idx="2038">
                  <c:v>6.5788003602851002E-10</c:v>
                </c:pt>
                <c:pt idx="2039">
                  <c:v>6.3220346763097995E-10</c:v>
                </c:pt>
                <c:pt idx="2040">
                  <c:v>6.3220346763097995E-10</c:v>
                </c:pt>
                <c:pt idx="2041">
                  <c:v>6.3220346763097995E-10</c:v>
                </c:pt>
                <c:pt idx="2042">
                  <c:v>6.0894211883023003E-10</c:v>
                </c:pt>
                <c:pt idx="2043">
                  <c:v>6.0894211883023003E-10</c:v>
                </c:pt>
                <c:pt idx="2044">
                  <c:v>6.0894211883023003E-10</c:v>
                </c:pt>
                <c:pt idx="2045">
                  <c:v>6.0894211883023003E-10</c:v>
                </c:pt>
                <c:pt idx="2046">
                  <c:v>6.9841782825423997E-10</c:v>
                </c:pt>
                <c:pt idx="2047">
                  <c:v>7.1099931041023004E-10</c:v>
                </c:pt>
                <c:pt idx="2048">
                  <c:v>6.9841782825423997E-10</c:v>
                </c:pt>
                <c:pt idx="2049">
                  <c:v>6.9841782825423997E-10</c:v>
                </c:pt>
                <c:pt idx="2050">
                  <c:v>6.9841782825423997E-10</c:v>
                </c:pt>
                <c:pt idx="2051">
                  <c:v>6.9841782825423997E-10</c:v>
                </c:pt>
                <c:pt idx="2052">
                  <c:v>6.9154681350795005E-10</c:v>
                </c:pt>
                <c:pt idx="2053">
                  <c:v>6.9154681350795005E-10</c:v>
                </c:pt>
                <c:pt idx="2054">
                  <c:v>6.9154681350795005E-10</c:v>
                </c:pt>
                <c:pt idx="2055">
                  <c:v>7.1099931041023004E-10</c:v>
                </c:pt>
                <c:pt idx="2056">
                  <c:v>7.1279308842125E-10</c:v>
                </c:pt>
                <c:pt idx="2057">
                  <c:v>7.1099931041023004E-10</c:v>
                </c:pt>
                <c:pt idx="2058">
                  <c:v>7.1099931041023004E-10</c:v>
                </c:pt>
                <c:pt idx="2059">
                  <c:v>7.1099931041023004E-10</c:v>
                </c:pt>
                <c:pt idx="2060">
                  <c:v>7.1279308842125E-10</c:v>
                </c:pt>
                <c:pt idx="2061">
                  <c:v>7.2344953818871996E-10</c:v>
                </c:pt>
                <c:pt idx="2062">
                  <c:v>7.7333041561649E-10</c:v>
                </c:pt>
                <c:pt idx="2063">
                  <c:v>7.9483220996531999E-10</c:v>
                </c:pt>
                <c:pt idx="2064">
                  <c:v>7.9308458583060004E-10</c:v>
                </c:pt>
                <c:pt idx="2065">
                  <c:v>7.9483220996531999E-10</c:v>
                </c:pt>
                <c:pt idx="2066">
                  <c:v>8.1296127253349997E-10</c:v>
                </c:pt>
                <c:pt idx="2067">
                  <c:v>9.2223327809606997E-10</c:v>
                </c:pt>
                <c:pt idx="2068">
                  <c:v>9.6243840106109999E-10</c:v>
                </c:pt>
                <c:pt idx="2069">
                  <c:v>9.6243840106109999E-10</c:v>
                </c:pt>
                <c:pt idx="2070">
                  <c:v>9.6243840106109999E-10</c:v>
                </c:pt>
                <c:pt idx="2071">
                  <c:v>9.2223327809606997E-10</c:v>
                </c:pt>
                <c:pt idx="2072">
                  <c:v>9.2223327809606997E-10</c:v>
                </c:pt>
                <c:pt idx="2073">
                  <c:v>9.4949098278591992E-10</c:v>
                </c:pt>
                <c:pt idx="2074">
                  <c:v>9.4949098278591992E-10</c:v>
                </c:pt>
                <c:pt idx="2075">
                  <c:v>9.4949098278591992E-10</c:v>
                </c:pt>
                <c:pt idx="2076">
                  <c:v>9.4949098278591992E-10</c:v>
                </c:pt>
                <c:pt idx="2077">
                  <c:v>9.2223327809606997E-10</c:v>
                </c:pt>
                <c:pt idx="2078">
                  <c:v>9.4949098278591992E-10</c:v>
                </c:pt>
                <c:pt idx="2079">
                  <c:v>9.2223327809606997E-10</c:v>
                </c:pt>
                <c:pt idx="2080">
                  <c:v>9.3130578799368999E-10</c:v>
                </c:pt>
                <c:pt idx="2081">
                  <c:v>9.3130578799368999E-10</c:v>
                </c:pt>
                <c:pt idx="2082">
                  <c:v>9.3130578799368999E-10</c:v>
                </c:pt>
                <c:pt idx="2083">
                  <c:v>8.8339567042461002E-10</c:v>
                </c:pt>
                <c:pt idx="2084">
                  <c:v>8.7340916612792E-10</c:v>
                </c:pt>
                <c:pt idx="2085">
                  <c:v>8.7340916612792E-10</c:v>
                </c:pt>
                <c:pt idx="2086">
                  <c:v>8.5518430137935E-10</c:v>
                </c:pt>
                <c:pt idx="2087">
                  <c:v>8.5482523941326996E-10</c:v>
                </c:pt>
                <c:pt idx="2088">
                  <c:v>8.1098835052429003E-10</c:v>
                </c:pt>
                <c:pt idx="2089">
                  <c:v>8.1098835052429003E-10</c:v>
                </c:pt>
                <c:pt idx="2090">
                  <c:v>8.1098835052429003E-10</c:v>
                </c:pt>
                <c:pt idx="2091">
                  <c:v>8.1098835052429003E-10</c:v>
                </c:pt>
                <c:pt idx="2092">
                  <c:v>8.1098835052429003E-10</c:v>
                </c:pt>
                <c:pt idx="2093">
                  <c:v>8.1098835052429003E-10</c:v>
                </c:pt>
                <c:pt idx="2094">
                  <c:v>8.1098835052429003E-10</c:v>
                </c:pt>
                <c:pt idx="2095">
                  <c:v>8.1098835052429003E-10</c:v>
                </c:pt>
                <c:pt idx="2096">
                  <c:v>7.8813446758788002E-10</c:v>
                </c:pt>
                <c:pt idx="2097">
                  <c:v>7.8813446758788002E-10</c:v>
                </c:pt>
                <c:pt idx="2098">
                  <c:v>7.7742137189157004E-10</c:v>
                </c:pt>
                <c:pt idx="2099">
                  <c:v>7.7742137189157004E-10</c:v>
                </c:pt>
                <c:pt idx="2100">
                  <c:v>7.7742137189157004E-10</c:v>
                </c:pt>
                <c:pt idx="2101">
                  <c:v>7.3560028629124998E-10</c:v>
                </c:pt>
                <c:pt idx="2102">
                  <c:v>7.3560028629124998E-10</c:v>
                </c:pt>
                <c:pt idx="2103">
                  <c:v>7.3560028629124998E-10</c:v>
                </c:pt>
                <c:pt idx="2104">
                  <c:v>7.3560028629124998E-10</c:v>
                </c:pt>
                <c:pt idx="2105">
                  <c:v>7.3560028629124998E-10</c:v>
                </c:pt>
                <c:pt idx="2106">
                  <c:v>7.7473352353287003E-10</c:v>
                </c:pt>
                <c:pt idx="2107">
                  <c:v>7.7473352353287003E-10</c:v>
                </c:pt>
                <c:pt idx="2108">
                  <c:v>7.7473352353287003E-10</c:v>
                </c:pt>
                <c:pt idx="2109">
                  <c:v>7.7742137189157004E-10</c:v>
                </c:pt>
                <c:pt idx="2110">
                  <c:v>7.7473352353287003E-10</c:v>
                </c:pt>
                <c:pt idx="2111">
                  <c:v>7.7742137189157004E-10</c:v>
                </c:pt>
                <c:pt idx="2112">
                  <c:v>7.8397215778530005E-10</c:v>
                </c:pt>
                <c:pt idx="2113">
                  <c:v>7.8397215778530005E-10</c:v>
                </c:pt>
                <c:pt idx="2114">
                  <c:v>7.7473352353287003E-10</c:v>
                </c:pt>
                <c:pt idx="2115">
                  <c:v>7.3560028629124998E-10</c:v>
                </c:pt>
                <c:pt idx="2116">
                  <c:v>7.7473352353287003E-10</c:v>
                </c:pt>
                <c:pt idx="2117">
                  <c:v>7.8397215778530005E-10</c:v>
                </c:pt>
                <c:pt idx="2118">
                  <c:v>7.8397215778530005E-10</c:v>
                </c:pt>
                <c:pt idx="2119">
                  <c:v>8.6550291105312996E-10</c:v>
                </c:pt>
                <c:pt idx="2120">
                  <c:v>7.8397215778530005E-10</c:v>
                </c:pt>
                <c:pt idx="2121">
                  <c:v>8.6550291105312996E-10</c:v>
                </c:pt>
                <c:pt idx="2122">
                  <c:v>8.6550291105312996E-10</c:v>
                </c:pt>
                <c:pt idx="2123">
                  <c:v>8.7918717597007004E-10</c:v>
                </c:pt>
                <c:pt idx="2124">
                  <c:v>8.6550291105312996E-10</c:v>
                </c:pt>
                <c:pt idx="2125">
                  <c:v>8.6297293455486001E-10</c:v>
                </c:pt>
                <c:pt idx="2126">
                  <c:v>8.5975799638981005E-10</c:v>
                </c:pt>
                <c:pt idx="2127">
                  <c:v>8.0608972333870004E-10</c:v>
                </c:pt>
                <c:pt idx="2128">
                  <c:v>8.0608972333870004E-10</c:v>
                </c:pt>
                <c:pt idx="2129">
                  <c:v>8.0608972333870004E-10</c:v>
                </c:pt>
                <c:pt idx="2130">
                  <c:v>7.8150675687694999E-10</c:v>
                </c:pt>
                <c:pt idx="2131">
                  <c:v>8.0608972333870004E-10</c:v>
                </c:pt>
                <c:pt idx="2132">
                  <c:v>8.0608972333870004E-10</c:v>
                </c:pt>
                <c:pt idx="2133">
                  <c:v>7.8150675687694999E-10</c:v>
                </c:pt>
                <c:pt idx="2134">
                  <c:v>8.0608972333870004E-10</c:v>
                </c:pt>
                <c:pt idx="2135">
                  <c:v>8.5975799638981005E-10</c:v>
                </c:pt>
                <c:pt idx="2136">
                  <c:v>8.6297293455486001E-10</c:v>
                </c:pt>
                <c:pt idx="2137">
                  <c:v>8.5975799638981005E-10</c:v>
                </c:pt>
                <c:pt idx="2138">
                  <c:v>8.5975799638981005E-10</c:v>
                </c:pt>
                <c:pt idx="2139">
                  <c:v>8.6297293455486001E-10</c:v>
                </c:pt>
                <c:pt idx="2140">
                  <c:v>8.6297293455486001E-10</c:v>
                </c:pt>
                <c:pt idx="2141">
                  <c:v>8.6297293455486001E-10</c:v>
                </c:pt>
                <c:pt idx="2142">
                  <c:v>8.5975799638981005E-10</c:v>
                </c:pt>
                <c:pt idx="2143">
                  <c:v>8.3425319514191995E-10</c:v>
                </c:pt>
                <c:pt idx="2144">
                  <c:v>8.3425319514191995E-10</c:v>
                </c:pt>
                <c:pt idx="2145">
                  <c:v>8.5975799638981005E-10</c:v>
                </c:pt>
                <c:pt idx="2146">
                  <c:v>8.3425319514191995E-10</c:v>
                </c:pt>
                <c:pt idx="2147">
                  <c:v>9.2936439524650005E-10</c:v>
                </c:pt>
                <c:pt idx="2148">
                  <c:v>9.2936439524650005E-10</c:v>
                </c:pt>
                <c:pt idx="2149">
                  <c:v>9.2936439524650005E-10</c:v>
                </c:pt>
                <c:pt idx="2150">
                  <c:v>9.347494738045E-10</c:v>
                </c:pt>
                <c:pt idx="2151">
                  <c:v>9.3515143768114993E-10</c:v>
                </c:pt>
                <c:pt idx="2152">
                  <c:v>9.347494738045E-10</c:v>
                </c:pt>
                <c:pt idx="2153">
                  <c:v>9.347494738045E-10</c:v>
                </c:pt>
                <c:pt idx="2154">
                  <c:v>9.347494738045E-10</c:v>
                </c:pt>
                <c:pt idx="2155">
                  <c:v>9.2936439524650005E-10</c:v>
                </c:pt>
                <c:pt idx="2156">
                  <c:v>8.3425319514191995E-10</c:v>
                </c:pt>
                <c:pt idx="2157">
                  <c:v>7.7801957500616998E-10</c:v>
                </c:pt>
                <c:pt idx="2158">
                  <c:v>8.3425319514191995E-10</c:v>
                </c:pt>
                <c:pt idx="2159">
                  <c:v>7.7801957500616998E-10</c:v>
                </c:pt>
                <c:pt idx="2160">
                  <c:v>7.7801957500616998E-10</c:v>
                </c:pt>
                <c:pt idx="2161">
                  <c:v>7.631069935775E-10</c:v>
                </c:pt>
                <c:pt idx="2162">
                  <c:v>7.7801957500616998E-10</c:v>
                </c:pt>
                <c:pt idx="2163">
                  <c:v>7.7801957500616998E-10</c:v>
                </c:pt>
                <c:pt idx="2164">
                  <c:v>7.7801957500616998E-10</c:v>
                </c:pt>
                <c:pt idx="2165">
                  <c:v>7.7801957500616998E-10</c:v>
                </c:pt>
                <c:pt idx="2166">
                  <c:v>7.631069935775E-10</c:v>
                </c:pt>
                <c:pt idx="2167">
                  <c:v>7.7801957500616998E-10</c:v>
                </c:pt>
                <c:pt idx="2168">
                  <c:v>7.7801957500616998E-10</c:v>
                </c:pt>
                <c:pt idx="2169">
                  <c:v>8.2870152549686001E-10</c:v>
                </c:pt>
                <c:pt idx="2170">
                  <c:v>8.2870152549686001E-10</c:v>
                </c:pt>
                <c:pt idx="2171">
                  <c:v>7.8108182633591005E-10</c:v>
                </c:pt>
                <c:pt idx="2172">
                  <c:v>7.7801957500616998E-10</c:v>
                </c:pt>
                <c:pt idx="2173">
                  <c:v>7.8108182633591005E-10</c:v>
                </c:pt>
                <c:pt idx="2174">
                  <c:v>7.8108182633591005E-10</c:v>
                </c:pt>
                <c:pt idx="2175">
                  <c:v>8.1512365931683995E-10</c:v>
                </c:pt>
                <c:pt idx="2176">
                  <c:v>8.2870152549686001E-10</c:v>
                </c:pt>
                <c:pt idx="2177">
                  <c:v>8.2870152549686001E-10</c:v>
                </c:pt>
                <c:pt idx="2178">
                  <c:v>8.3381688548348004E-10</c:v>
                </c:pt>
                <c:pt idx="2179">
                  <c:v>8.3381688548348004E-10</c:v>
                </c:pt>
                <c:pt idx="2180">
                  <c:v>8.3381688548348004E-10</c:v>
                </c:pt>
                <c:pt idx="2181">
                  <c:v>8.2870152549686001E-10</c:v>
                </c:pt>
                <c:pt idx="2182">
                  <c:v>8.2870152549686001E-10</c:v>
                </c:pt>
                <c:pt idx="2183">
                  <c:v>8.2870152549686001E-10</c:v>
                </c:pt>
                <c:pt idx="2184">
                  <c:v>8.3381688548348004E-10</c:v>
                </c:pt>
                <c:pt idx="2185">
                  <c:v>8.2870152549686001E-10</c:v>
                </c:pt>
                <c:pt idx="2186">
                  <c:v>8.3381688548348004E-10</c:v>
                </c:pt>
                <c:pt idx="2187">
                  <c:v>8.3381688548348004E-10</c:v>
                </c:pt>
                <c:pt idx="2188">
                  <c:v>8.3381688548348004E-10</c:v>
                </c:pt>
                <c:pt idx="2189">
                  <c:v>8.3381688548348004E-10</c:v>
                </c:pt>
                <c:pt idx="2190">
                  <c:v>8.1512365931683995E-10</c:v>
                </c:pt>
                <c:pt idx="2191">
                  <c:v>8.1512365931683995E-10</c:v>
                </c:pt>
                <c:pt idx="2192">
                  <c:v>9.1722136018434001E-10</c:v>
                </c:pt>
                <c:pt idx="2193">
                  <c:v>9.1722136018434001E-10</c:v>
                </c:pt>
                <c:pt idx="2194">
                  <c:v>9.1722136018434001E-10</c:v>
                </c:pt>
                <c:pt idx="2195">
                  <c:v>9.1722136018434001E-10</c:v>
                </c:pt>
                <c:pt idx="2196">
                  <c:v>1.0018075861582999E-9</c:v>
                </c:pt>
                <c:pt idx="2197">
                  <c:v>8.3722139903645004E-10</c:v>
                </c:pt>
                <c:pt idx="2198">
                  <c:v>8.3722139903645004E-10</c:v>
                </c:pt>
                <c:pt idx="2199">
                  <c:v>8.3722139903645004E-10</c:v>
                </c:pt>
                <c:pt idx="2200">
                  <c:v>8.0296335722533003E-10</c:v>
                </c:pt>
                <c:pt idx="2201">
                  <c:v>8.3722139903645004E-10</c:v>
                </c:pt>
                <c:pt idx="2202">
                  <c:v>9.4814136852398998E-10</c:v>
                </c:pt>
                <c:pt idx="2203">
                  <c:v>9.4814136852398998E-10</c:v>
                </c:pt>
                <c:pt idx="2204">
                  <c:v>8.3722139903645004E-10</c:v>
                </c:pt>
                <c:pt idx="2205">
                  <c:v>7.0708035581113996E-10</c:v>
                </c:pt>
                <c:pt idx="2206">
                  <c:v>8.3722139903645004E-10</c:v>
                </c:pt>
                <c:pt idx="2207">
                  <c:v>8.3722139903645004E-10</c:v>
                </c:pt>
                <c:pt idx="2208">
                  <c:v>8.3722139903645004E-10</c:v>
                </c:pt>
                <c:pt idx="2209">
                  <c:v>7.0708035581113996E-10</c:v>
                </c:pt>
                <c:pt idx="2210">
                  <c:v>7.0708035581113996E-10</c:v>
                </c:pt>
                <c:pt idx="2211">
                  <c:v>8.0843300535469E-10</c:v>
                </c:pt>
                <c:pt idx="2212">
                  <c:v>8.1062021122535997E-10</c:v>
                </c:pt>
                <c:pt idx="2213">
                  <c:v>8.1062021122535997E-10</c:v>
                </c:pt>
                <c:pt idx="2214">
                  <c:v>8.2662902146460997E-10</c:v>
                </c:pt>
                <c:pt idx="2215">
                  <c:v>8.1062021122535997E-10</c:v>
                </c:pt>
                <c:pt idx="2216">
                  <c:v>8.1062021122535997E-10</c:v>
                </c:pt>
                <c:pt idx="2217">
                  <c:v>8.0843300535469E-10</c:v>
                </c:pt>
                <c:pt idx="2218">
                  <c:v>8.0320966648002E-10</c:v>
                </c:pt>
                <c:pt idx="2219">
                  <c:v>8.0843300535469E-10</c:v>
                </c:pt>
                <c:pt idx="2220">
                  <c:v>8.0320966648002E-10</c:v>
                </c:pt>
                <c:pt idx="2221">
                  <c:v>8.0320966648002E-10</c:v>
                </c:pt>
                <c:pt idx="2222">
                  <c:v>8.0320966648002E-10</c:v>
                </c:pt>
                <c:pt idx="2223">
                  <c:v>7.7803510009935E-10</c:v>
                </c:pt>
                <c:pt idx="2224">
                  <c:v>8.0320966648002E-10</c:v>
                </c:pt>
                <c:pt idx="2225">
                  <c:v>8.0843300535469E-10</c:v>
                </c:pt>
                <c:pt idx="2226">
                  <c:v>8.1062021122535997E-10</c:v>
                </c:pt>
                <c:pt idx="2227">
                  <c:v>8.0843300535469E-10</c:v>
                </c:pt>
                <c:pt idx="2228">
                  <c:v>8.0320966648002E-10</c:v>
                </c:pt>
                <c:pt idx="2229">
                  <c:v>8.0843300535469E-10</c:v>
                </c:pt>
                <c:pt idx="2230">
                  <c:v>8.1062021122535997E-10</c:v>
                </c:pt>
                <c:pt idx="2231">
                  <c:v>8.0843300535469E-10</c:v>
                </c:pt>
                <c:pt idx="2232">
                  <c:v>8.2662902146460997E-10</c:v>
                </c:pt>
                <c:pt idx="2233">
                  <c:v>8.2662902146460997E-10</c:v>
                </c:pt>
                <c:pt idx="2234">
                  <c:v>8.4329484181674003E-10</c:v>
                </c:pt>
                <c:pt idx="2235">
                  <c:v>8.0320966648002E-10</c:v>
                </c:pt>
                <c:pt idx="2236">
                  <c:v>8.4329484181674003E-10</c:v>
                </c:pt>
                <c:pt idx="2237">
                  <c:v>8.4329484181674003E-10</c:v>
                </c:pt>
                <c:pt idx="2238">
                  <c:v>8.4329484181674003E-10</c:v>
                </c:pt>
                <c:pt idx="2239">
                  <c:v>8.4329484181674003E-10</c:v>
                </c:pt>
                <c:pt idx="2240">
                  <c:v>8.4329484181674003E-10</c:v>
                </c:pt>
                <c:pt idx="2241">
                  <c:v>8.9660893122159001E-10</c:v>
                </c:pt>
                <c:pt idx="2242">
                  <c:v>8.9660893122159001E-10</c:v>
                </c:pt>
                <c:pt idx="2243">
                  <c:v>8.4329484181674003E-10</c:v>
                </c:pt>
                <c:pt idx="2244">
                  <c:v>8.4329484181674003E-10</c:v>
                </c:pt>
                <c:pt idx="2245">
                  <c:v>8.4329484181674003E-10</c:v>
                </c:pt>
                <c:pt idx="2246">
                  <c:v>8.9660893122159001E-10</c:v>
                </c:pt>
                <c:pt idx="2247">
                  <c:v>8.9660893122159001E-10</c:v>
                </c:pt>
                <c:pt idx="2248">
                  <c:v>8.9660893122159001E-10</c:v>
                </c:pt>
                <c:pt idx="2249">
                  <c:v>9.4692713489691004E-10</c:v>
                </c:pt>
                <c:pt idx="2250">
                  <c:v>8.9660893122159001E-10</c:v>
                </c:pt>
                <c:pt idx="2251">
                  <c:v>7.9459739259377999E-10</c:v>
                </c:pt>
                <c:pt idx="2252">
                  <c:v>8.9660893122159001E-10</c:v>
                </c:pt>
                <c:pt idx="2253">
                  <c:v>7.9459739259377999E-10</c:v>
                </c:pt>
                <c:pt idx="2254">
                  <c:v>7.7424407004578004E-10</c:v>
                </c:pt>
                <c:pt idx="2255">
                  <c:v>7.7424407004578004E-10</c:v>
                </c:pt>
                <c:pt idx="2256">
                  <c:v>7.9459739259377999E-10</c:v>
                </c:pt>
                <c:pt idx="2257">
                  <c:v>7.7424407004578004E-10</c:v>
                </c:pt>
                <c:pt idx="2258">
                  <c:v>7.7424407004578004E-10</c:v>
                </c:pt>
                <c:pt idx="2259">
                  <c:v>7.9459739259377999E-10</c:v>
                </c:pt>
                <c:pt idx="2260">
                  <c:v>8.5531873161817003E-10</c:v>
                </c:pt>
                <c:pt idx="2261">
                  <c:v>7.9459739259377999E-10</c:v>
                </c:pt>
                <c:pt idx="2262">
                  <c:v>7.7424407004578004E-10</c:v>
                </c:pt>
                <c:pt idx="2263">
                  <c:v>7.9459739259377999E-10</c:v>
                </c:pt>
                <c:pt idx="2264">
                  <c:v>8.5531873161817003E-10</c:v>
                </c:pt>
                <c:pt idx="2265">
                  <c:v>8.6835350248976999E-10</c:v>
                </c:pt>
                <c:pt idx="2266">
                  <c:v>8.5531873161817003E-10</c:v>
                </c:pt>
                <c:pt idx="2267">
                  <c:v>7.9459739259377999E-10</c:v>
                </c:pt>
                <c:pt idx="2268">
                  <c:v>7.9459739259377999E-10</c:v>
                </c:pt>
                <c:pt idx="2269">
                  <c:v>7.9459739259377999E-10</c:v>
                </c:pt>
                <c:pt idx="2270">
                  <c:v>7.5236748717624004E-10</c:v>
                </c:pt>
                <c:pt idx="2271">
                  <c:v>7.9459739259377999E-10</c:v>
                </c:pt>
                <c:pt idx="2272">
                  <c:v>8.2180543487014E-10</c:v>
                </c:pt>
                <c:pt idx="2273">
                  <c:v>8.2180543487014E-10</c:v>
                </c:pt>
                <c:pt idx="2274">
                  <c:v>8.5020942768086996E-10</c:v>
                </c:pt>
                <c:pt idx="2275">
                  <c:v>8.5020942768086996E-10</c:v>
                </c:pt>
                <c:pt idx="2276">
                  <c:v>8.5020942768086996E-10</c:v>
                </c:pt>
                <c:pt idx="2277">
                  <c:v>8.4791490302496996E-10</c:v>
                </c:pt>
                <c:pt idx="2278">
                  <c:v>8.4791490302496996E-10</c:v>
                </c:pt>
                <c:pt idx="2279">
                  <c:v>8.4791490302496996E-10</c:v>
                </c:pt>
                <c:pt idx="2280">
                  <c:v>8.2180543487014E-10</c:v>
                </c:pt>
                <c:pt idx="2281">
                  <c:v>8.2180543487014E-10</c:v>
                </c:pt>
                <c:pt idx="2282">
                  <c:v>8.2180543487014E-10</c:v>
                </c:pt>
                <c:pt idx="2283">
                  <c:v>8.4791490302496996E-10</c:v>
                </c:pt>
                <c:pt idx="2284">
                  <c:v>8.4791490302496996E-10</c:v>
                </c:pt>
                <c:pt idx="2285">
                  <c:v>8.4791490302496996E-10</c:v>
                </c:pt>
                <c:pt idx="2286">
                  <c:v>8.4791490302496996E-10</c:v>
                </c:pt>
                <c:pt idx="2287">
                  <c:v>8.5020942768086996E-10</c:v>
                </c:pt>
                <c:pt idx="2288">
                  <c:v>8.7426738761443001E-10</c:v>
                </c:pt>
                <c:pt idx="2289">
                  <c:v>8.7426738761443001E-10</c:v>
                </c:pt>
                <c:pt idx="2290">
                  <c:v>8.7426738761443001E-10</c:v>
                </c:pt>
                <c:pt idx="2291">
                  <c:v>8.7426738761443001E-10</c:v>
                </c:pt>
                <c:pt idx="2292">
                  <c:v>9.0866937587709004E-10</c:v>
                </c:pt>
                <c:pt idx="2293">
                  <c:v>9.2931546246494E-10</c:v>
                </c:pt>
                <c:pt idx="2294">
                  <c:v>9.2931546246494E-10</c:v>
                </c:pt>
                <c:pt idx="2295">
                  <c:v>9.0866937587709004E-10</c:v>
                </c:pt>
                <c:pt idx="2296">
                  <c:v>9.0866937587709004E-10</c:v>
                </c:pt>
                <c:pt idx="2297">
                  <c:v>8.4791490302496996E-10</c:v>
                </c:pt>
                <c:pt idx="2298">
                  <c:v>9.0866937587709004E-10</c:v>
                </c:pt>
                <c:pt idx="2299">
                  <c:v>9.0866937587709004E-10</c:v>
                </c:pt>
                <c:pt idx="2300">
                  <c:v>9.0866937587709004E-10</c:v>
                </c:pt>
                <c:pt idx="2301">
                  <c:v>9.1461478882594E-10</c:v>
                </c:pt>
                <c:pt idx="2302">
                  <c:v>9.1461478882594E-10</c:v>
                </c:pt>
                <c:pt idx="2303">
                  <c:v>9.2232165358789E-10</c:v>
                </c:pt>
                <c:pt idx="2304">
                  <c:v>9.1461478882594E-10</c:v>
                </c:pt>
                <c:pt idx="2305">
                  <c:v>9.1461478882594E-10</c:v>
                </c:pt>
                <c:pt idx="2306">
                  <c:v>9.0866937587709004E-10</c:v>
                </c:pt>
                <c:pt idx="2307">
                  <c:v>9.0866937587709004E-10</c:v>
                </c:pt>
                <c:pt idx="2308">
                  <c:v>8.8231273121703E-10</c:v>
                </c:pt>
                <c:pt idx="2309">
                  <c:v>8.5438571372283998E-10</c:v>
                </c:pt>
                <c:pt idx="2310">
                  <c:v>8.4430035029240998E-10</c:v>
                </c:pt>
                <c:pt idx="2311">
                  <c:v>8.4430035029240998E-10</c:v>
                </c:pt>
                <c:pt idx="2312">
                  <c:v>8.5438571372283998E-10</c:v>
                </c:pt>
                <c:pt idx="2313">
                  <c:v>8.4430035029240998E-10</c:v>
                </c:pt>
                <c:pt idx="2314">
                  <c:v>8.4430035029240998E-10</c:v>
                </c:pt>
                <c:pt idx="2315">
                  <c:v>8.5438571372283998E-10</c:v>
                </c:pt>
                <c:pt idx="2316">
                  <c:v>8.5438571372283998E-10</c:v>
                </c:pt>
                <c:pt idx="2317">
                  <c:v>8.5438571372283998E-10</c:v>
                </c:pt>
                <c:pt idx="2318">
                  <c:v>8.6379243566454001E-10</c:v>
                </c:pt>
                <c:pt idx="2319">
                  <c:v>8.5438571372283998E-10</c:v>
                </c:pt>
                <c:pt idx="2320">
                  <c:v>8.6379243566454001E-10</c:v>
                </c:pt>
                <c:pt idx="2321">
                  <c:v>8.686884185526E-10</c:v>
                </c:pt>
                <c:pt idx="2322">
                  <c:v>8.686884185526E-10</c:v>
                </c:pt>
                <c:pt idx="2323">
                  <c:v>8.6379243566454001E-10</c:v>
                </c:pt>
                <c:pt idx="2324">
                  <c:v>8.6379243566454001E-10</c:v>
                </c:pt>
                <c:pt idx="2325">
                  <c:v>8.6379243566454001E-10</c:v>
                </c:pt>
                <c:pt idx="2326">
                  <c:v>7.6130664705812998E-10</c:v>
                </c:pt>
                <c:pt idx="2327">
                  <c:v>8.6379243566454001E-10</c:v>
                </c:pt>
                <c:pt idx="2328">
                  <c:v>8.6379243566454001E-10</c:v>
                </c:pt>
                <c:pt idx="2329">
                  <c:v>8.6379243566454001E-10</c:v>
                </c:pt>
                <c:pt idx="2330">
                  <c:v>8.6522401360615996E-10</c:v>
                </c:pt>
                <c:pt idx="2331">
                  <c:v>8.686884185526E-10</c:v>
                </c:pt>
                <c:pt idx="2332">
                  <c:v>8.9444119734649004E-10</c:v>
                </c:pt>
                <c:pt idx="2333">
                  <c:v>8.9444119734649004E-10</c:v>
                </c:pt>
                <c:pt idx="2334">
                  <c:v>8.9444119734649004E-10</c:v>
                </c:pt>
                <c:pt idx="2335">
                  <c:v>8.9444119734649004E-10</c:v>
                </c:pt>
                <c:pt idx="2336">
                  <c:v>8.686884185526E-10</c:v>
                </c:pt>
                <c:pt idx="2337">
                  <c:v>8.9480848922573003E-10</c:v>
                </c:pt>
                <c:pt idx="2338">
                  <c:v>9.0521727951449005E-10</c:v>
                </c:pt>
                <c:pt idx="2339">
                  <c:v>9.0521727951449005E-10</c:v>
                </c:pt>
                <c:pt idx="2340">
                  <c:v>9.8337161697443002E-10</c:v>
                </c:pt>
                <c:pt idx="2341">
                  <c:v>9.8337161697443002E-10</c:v>
                </c:pt>
                <c:pt idx="2342">
                  <c:v>9.8337161697443002E-10</c:v>
                </c:pt>
                <c:pt idx="2343">
                  <c:v>9.0521727951449005E-10</c:v>
                </c:pt>
                <c:pt idx="2344">
                  <c:v>9.0521727951449005E-10</c:v>
                </c:pt>
                <c:pt idx="2345">
                  <c:v>9.8337161697443002E-10</c:v>
                </c:pt>
                <c:pt idx="2346">
                  <c:v>1.0444591129375E-9</c:v>
                </c:pt>
                <c:pt idx="2347">
                  <c:v>1.0444591129375E-9</c:v>
                </c:pt>
                <c:pt idx="2348">
                  <c:v>1.0444591129375E-9</c:v>
                </c:pt>
                <c:pt idx="2349">
                  <c:v>9.8337161697443002E-10</c:v>
                </c:pt>
                <c:pt idx="2350">
                  <c:v>1.0444591129375E-9</c:v>
                </c:pt>
                <c:pt idx="2351">
                  <c:v>9.0521727951449005E-10</c:v>
                </c:pt>
                <c:pt idx="2352">
                  <c:v>8.9284090272212997E-10</c:v>
                </c:pt>
                <c:pt idx="2353">
                  <c:v>8.9284090272212997E-10</c:v>
                </c:pt>
                <c:pt idx="2354">
                  <c:v>9.0521727951449005E-10</c:v>
                </c:pt>
                <c:pt idx="2355">
                  <c:v>9.0521727951449005E-10</c:v>
                </c:pt>
                <c:pt idx="2356">
                  <c:v>9.0521727951449005E-10</c:v>
                </c:pt>
                <c:pt idx="2357">
                  <c:v>9.4206261781581991E-10</c:v>
                </c:pt>
                <c:pt idx="2358">
                  <c:v>9.4206261781581991E-10</c:v>
                </c:pt>
                <c:pt idx="2359">
                  <c:v>8.9284090272212997E-10</c:v>
                </c:pt>
                <c:pt idx="2360">
                  <c:v>8.9284090272212997E-10</c:v>
                </c:pt>
                <c:pt idx="2361">
                  <c:v>8.9202579787621003E-10</c:v>
                </c:pt>
                <c:pt idx="2362">
                  <c:v>8.9202579787621003E-10</c:v>
                </c:pt>
                <c:pt idx="2363">
                  <c:v>8.9284090272212997E-10</c:v>
                </c:pt>
                <c:pt idx="2364">
                  <c:v>8.9284090272212997E-10</c:v>
                </c:pt>
                <c:pt idx="2365">
                  <c:v>8.9284090272212997E-10</c:v>
                </c:pt>
                <c:pt idx="2366">
                  <c:v>8.9202579787621003E-10</c:v>
                </c:pt>
                <c:pt idx="2367">
                  <c:v>7.9400062831947005E-10</c:v>
                </c:pt>
                <c:pt idx="2368">
                  <c:v>7.9400062831947005E-10</c:v>
                </c:pt>
                <c:pt idx="2369">
                  <c:v>7.9400062831947005E-10</c:v>
                </c:pt>
                <c:pt idx="2370">
                  <c:v>8.8289718564704E-10</c:v>
                </c:pt>
                <c:pt idx="2371">
                  <c:v>8.4745124950826004E-10</c:v>
                </c:pt>
                <c:pt idx="2372">
                  <c:v>7.9400062831947005E-10</c:v>
                </c:pt>
                <c:pt idx="2373">
                  <c:v>8.4745124950826004E-10</c:v>
                </c:pt>
                <c:pt idx="2374">
                  <c:v>8.4745124950826004E-10</c:v>
                </c:pt>
                <c:pt idx="2375">
                  <c:v>7.9400062831947005E-10</c:v>
                </c:pt>
                <c:pt idx="2376">
                  <c:v>8.4745124950826004E-10</c:v>
                </c:pt>
                <c:pt idx="2377">
                  <c:v>7.9400062831947005E-10</c:v>
                </c:pt>
                <c:pt idx="2378">
                  <c:v>7.9400062831947005E-10</c:v>
                </c:pt>
                <c:pt idx="2379">
                  <c:v>8.4745124950826004E-10</c:v>
                </c:pt>
                <c:pt idx="2380">
                  <c:v>8.8289718564704E-10</c:v>
                </c:pt>
                <c:pt idx="2381">
                  <c:v>8.8289718564704E-10</c:v>
                </c:pt>
                <c:pt idx="2382">
                  <c:v>8.8289718564704E-10</c:v>
                </c:pt>
                <c:pt idx="2383">
                  <c:v>8.4745124950826004E-10</c:v>
                </c:pt>
                <c:pt idx="2384">
                  <c:v>8.4745124950826004E-10</c:v>
                </c:pt>
                <c:pt idx="2385">
                  <c:v>8.8289718564704E-10</c:v>
                </c:pt>
                <c:pt idx="2386">
                  <c:v>8.9676232909111002E-10</c:v>
                </c:pt>
                <c:pt idx="2387">
                  <c:v>8.9676232909111002E-10</c:v>
                </c:pt>
                <c:pt idx="2388">
                  <c:v>9.1112006916295997E-10</c:v>
                </c:pt>
                <c:pt idx="2389">
                  <c:v>8.9676232909111002E-10</c:v>
                </c:pt>
                <c:pt idx="2390">
                  <c:v>8.8289718564704E-10</c:v>
                </c:pt>
                <c:pt idx="2391">
                  <c:v>8.9676232909111002E-10</c:v>
                </c:pt>
                <c:pt idx="2392">
                  <c:v>8.9676232909111002E-10</c:v>
                </c:pt>
                <c:pt idx="2393">
                  <c:v>8.9676232909111002E-10</c:v>
                </c:pt>
                <c:pt idx="2394">
                  <c:v>8.0211157379899002E-10</c:v>
                </c:pt>
                <c:pt idx="2395">
                  <c:v>7.6814829766546E-10</c:v>
                </c:pt>
                <c:pt idx="2396">
                  <c:v>7.6992974862775996E-10</c:v>
                </c:pt>
                <c:pt idx="2397">
                  <c:v>7.6992974862775996E-10</c:v>
                </c:pt>
                <c:pt idx="2398">
                  <c:v>8.0211157379899002E-10</c:v>
                </c:pt>
                <c:pt idx="2399">
                  <c:v>8.0211157379899002E-10</c:v>
                </c:pt>
                <c:pt idx="2400">
                  <c:v>8.0211157379899002E-10</c:v>
                </c:pt>
                <c:pt idx="2401">
                  <c:v>7.6992974862775996E-10</c:v>
                </c:pt>
                <c:pt idx="2402">
                  <c:v>8.0211157379899002E-10</c:v>
                </c:pt>
                <c:pt idx="2403">
                  <c:v>8.1033582130824002E-10</c:v>
                </c:pt>
                <c:pt idx="2404">
                  <c:v>8.1033582130824002E-10</c:v>
                </c:pt>
                <c:pt idx="2405">
                  <c:v>8.1033582130824002E-10</c:v>
                </c:pt>
                <c:pt idx="2406">
                  <c:v>8.1033582130824002E-10</c:v>
                </c:pt>
                <c:pt idx="2407">
                  <c:v>8.0211157379899002E-10</c:v>
                </c:pt>
                <c:pt idx="2408">
                  <c:v>8.1033582130824002E-10</c:v>
                </c:pt>
                <c:pt idx="2409">
                  <c:v>8.1033582130824002E-10</c:v>
                </c:pt>
                <c:pt idx="2410">
                  <c:v>8.1033582130824002E-10</c:v>
                </c:pt>
                <c:pt idx="2411">
                  <c:v>8.1033582130824002E-10</c:v>
                </c:pt>
                <c:pt idx="2412">
                  <c:v>7.6992974862775996E-10</c:v>
                </c:pt>
                <c:pt idx="2413">
                  <c:v>8.1033582130824002E-10</c:v>
                </c:pt>
                <c:pt idx="2414">
                  <c:v>8.4730624295780001E-10</c:v>
                </c:pt>
                <c:pt idx="2415">
                  <c:v>8.7855174987405004E-10</c:v>
                </c:pt>
                <c:pt idx="2416">
                  <c:v>9.1636218131656002E-10</c:v>
                </c:pt>
                <c:pt idx="2417">
                  <c:v>9.2816535985189002E-10</c:v>
                </c:pt>
                <c:pt idx="2418">
                  <c:v>9.2816535985189002E-10</c:v>
                </c:pt>
                <c:pt idx="2419">
                  <c:v>9.2816535985189002E-10</c:v>
                </c:pt>
                <c:pt idx="2420">
                  <c:v>9.1636218131656002E-10</c:v>
                </c:pt>
                <c:pt idx="2421">
                  <c:v>8.7855174987405004E-10</c:v>
                </c:pt>
                <c:pt idx="2422">
                  <c:v>9.1636218131656002E-10</c:v>
                </c:pt>
                <c:pt idx="2423">
                  <c:v>9.2816535985189002E-10</c:v>
                </c:pt>
                <c:pt idx="2424">
                  <c:v>9.2816535985189002E-10</c:v>
                </c:pt>
                <c:pt idx="2425">
                  <c:v>9.2827414596290999E-10</c:v>
                </c:pt>
                <c:pt idx="2426">
                  <c:v>9.2827414596290999E-10</c:v>
                </c:pt>
                <c:pt idx="2427">
                  <c:v>9.6469411341982998E-10</c:v>
                </c:pt>
                <c:pt idx="2428">
                  <c:v>9.8115204349672991E-10</c:v>
                </c:pt>
                <c:pt idx="2429">
                  <c:v>9.8115204349672991E-10</c:v>
                </c:pt>
                <c:pt idx="2430">
                  <c:v>1.0057472404421E-9</c:v>
                </c:pt>
                <c:pt idx="2431">
                  <c:v>1.0057472404421E-9</c:v>
                </c:pt>
                <c:pt idx="2432">
                  <c:v>1.0057472404421E-9</c:v>
                </c:pt>
                <c:pt idx="2433">
                  <c:v>1.0057472404421E-9</c:v>
                </c:pt>
                <c:pt idx="2434">
                  <c:v>9.8115204349672991E-10</c:v>
                </c:pt>
                <c:pt idx="2435">
                  <c:v>9.7963779146065002E-10</c:v>
                </c:pt>
                <c:pt idx="2436">
                  <c:v>9.6469411341982998E-10</c:v>
                </c:pt>
                <c:pt idx="2437">
                  <c:v>9.2827414596290999E-10</c:v>
                </c:pt>
                <c:pt idx="2438">
                  <c:v>8.4189695345353005E-10</c:v>
                </c:pt>
                <c:pt idx="2439">
                  <c:v>9.2827414596290999E-10</c:v>
                </c:pt>
                <c:pt idx="2440">
                  <c:v>8.4189695345353005E-10</c:v>
                </c:pt>
                <c:pt idx="2441">
                  <c:v>9.2827414596290999E-10</c:v>
                </c:pt>
                <c:pt idx="2442">
                  <c:v>9.3057913511410003E-10</c:v>
                </c:pt>
                <c:pt idx="2443">
                  <c:v>9.3057913511410003E-10</c:v>
                </c:pt>
                <c:pt idx="2444">
                  <c:v>8.3265419280731003E-10</c:v>
                </c:pt>
                <c:pt idx="2445">
                  <c:v>9.3057913511410003E-10</c:v>
                </c:pt>
                <c:pt idx="2446">
                  <c:v>9.3057913511410003E-10</c:v>
                </c:pt>
                <c:pt idx="2447">
                  <c:v>8.4660318694138005E-10</c:v>
                </c:pt>
                <c:pt idx="2448">
                  <c:v>8.4660318694138005E-10</c:v>
                </c:pt>
                <c:pt idx="2449">
                  <c:v>8.4660318694138005E-10</c:v>
                </c:pt>
                <c:pt idx="2450">
                  <c:v>8.4660318694138005E-10</c:v>
                </c:pt>
                <c:pt idx="2451">
                  <c:v>8.4660318694138005E-10</c:v>
                </c:pt>
                <c:pt idx="2452">
                  <c:v>8.7446444994584001E-10</c:v>
                </c:pt>
                <c:pt idx="2453">
                  <c:v>8.4660318694138005E-10</c:v>
                </c:pt>
                <c:pt idx="2454">
                  <c:v>8.4660318694138005E-10</c:v>
                </c:pt>
                <c:pt idx="2455">
                  <c:v>8.4660318694138005E-10</c:v>
                </c:pt>
                <c:pt idx="2456">
                  <c:v>8.4660318694138005E-10</c:v>
                </c:pt>
                <c:pt idx="2457">
                  <c:v>8.4660318694138005E-10</c:v>
                </c:pt>
                <c:pt idx="2458">
                  <c:v>8.7446444994584001E-10</c:v>
                </c:pt>
                <c:pt idx="2459">
                  <c:v>8.7446444994584001E-10</c:v>
                </c:pt>
                <c:pt idx="2460">
                  <c:v>8.7446444994584001E-10</c:v>
                </c:pt>
                <c:pt idx="2461">
                  <c:v>8.7446444994584001E-10</c:v>
                </c:pt>
                <c:pt idx="2462">
                  <c:v>8.4660318694138005E-10</c:v>
                </c:pt>
                <c:pt idx="2463">
                  <c:v>8.3850568226857004E-10</c:v>
                </c:pt>
                <c:pt idx="2464">
                  <c:v>8.4660318694138005E-10</c:v>
                </c:pt>
                <c:pt idx="2465">
                  <c:v>8.7446444994584001E-10</c:v>
                </c:pt>
                <c:pt idx="2466">
                  <c:v>8.4660318694138005E-10</c:v>
                </c:pt>
                <c:pt idx="2467">
                  <c:v>8.3850568226857004E-10</c:v>
                </c:pt>
                <c:pt idx="2468">
                  <c:v>7.4630402081331998E-10</c:v>
                </c:pt>
                <c:pt idx="2469">
                  <c:v>7.4630402081331998E-10</c:v>
                </c:pt>
                <c:pt idx="2470">
                  <c:v>7.4630402081331998E-10</c:v>
                </c:pt>
                <c:pt idx="2471">
                  <c:v>7.4630402081331998E-10</c:v>
                </c:pt>
                <c:pt idx="2472">
                  <c:v>7.4630402081331998E-10</c:v>
                </c:pt>
                <c:pt idx="2473">
                  <c:v>7.4630402081331998E-10</c:v>
                </c:pt>
                <c:pt idx="2474">
                  <c:v>7.523051717202E-10</c:v>
                </c:pt>
                <c:pt idx="2475">
                  <c:v>7.523051717202E-10</c:v>
                </c:pt>
                <c:pt idx="2476">
                  <c:v>7.3433861735177995E-10</c:v>
                </c:pt>
                <c:pt idx="2477">
                  <c:v>7.3433861735177995E-10</c:v>
                </c:pt>
                <c:pt idx="2478">
                  <c:v>7.523051717202E-10</c:v>
                </c:pt>
                <c:pt idx="2479">
                  <c:v>7.523051717202E-10</c:v>
                </c:pt>
                <c:pt idx="2480">
                  <c:v>7.9819660313292004E-10</c:v>
                </c:pt>
                <c:pt idx="2481">
                  <c:v>7.9819660313292004E-10</c:v>
                </c:pt>
                <c:pt idx="2482">
                  <c:v>7.9819660313292004E-10</c:v>
                </c:pt>
                <c:pt idx="2483">
                  <c:v>7.9819660313292004E-10</c:v>
                </c:pt>
                <c:pt idx="2484">
                  <c:v>8.1437988623287004E-10</c:v>
                </c:pt>
                <c:pt idx="2485">
                  <c:v>8.1437988623287004E-10</c:v>
                </c:pt>
                <c:pt idx="2486">
                  <c:v>8.1437988623287004E-10</c:v>
                </c:pt>
                <c:pt idx="2487">
                  <c:v>8.6783032503995002E-10</c:v>
                </c:pt>
                <c:pt idx="2488">
                  <c:v>8.6786272125737001E-10</c:v>
                </c:pt>
                <c:pt idx="2489">
                  <c:v>8.6786272125737001E-10</c:v>
                </c:pt>
                <c:pt idx="2490">
                  <c:v>8.6786272125737001E-10</c:v>
                </c:pt>
                <c:pt idx="2491">
                  <c:v>8.6786272125737001E-10</c:v>
                </c:pt>
                <c:pt idx="2492">
                  <c:v>9.1152898595943002E-10</c:v>
                </c:pt>
                <c:pt idx="2493">
                  <c:v>9.1152898595943002E-10</c:v>
                </c:pt>
                <c:pt idx="2494">
                  <c:v>9.1152898595943002E-10</c:v>
                </c:pt>
                <c:pt idx="2495">
                  <c:v>9.1152898595943002E-10</c:v>
                </c:pt>
                <c:pt idx="2496">
                  <c:v>9.1152898595943002E-10</c:v>
                </c:pt>
                <c:pt idx="2497">
                  <c:v>9.1152898595943002E-10</c:v>
                </c:pt>
                <c:pt idx="2498">
                  <c:v>9.1912669357381E-10</c:v>
                </c:pt>
                <c:pt idx="2499">
                  <c:v>9.3231730296078E-10</c:v>
                </c:pt>
                <c:pt idx="2500">
                  <c:v>9.6584898349914991E-10</c:v>
                </c:pt>
                <c:pt idx="2501">
                  <c:v>9.6584898349914991E-10</c:v>
                </c:pt>
                <c:pt idx="2502">
                  <c:v>9.3231730296078E-10</c:v>
                </c:pt>
                <c:pt idx="2503">
                  <c:v>9.6584898349914991E-10</c:v>
                </c:pt>
                <c:pt idx="2504">
                  <c:v>9.6584898349914991E-10</c:v>
                </c:pt>
                <c:pt idx="2505">
                  <c:v>9.3231730296078E-10</c:v>
                </c:pt>
                <c:pt idx="2506">
                  <c:v>9.1912669357381E-10</c:v>
                </c:pt>
                <c:pt idx="2507">
                  <c:v>9.1912669357381E-10</c:v>
                </c:pt>
                <c:pt idx="2508">
                  <c:v>8.7618629104286999E-10</c:v>
                </c:pt>
                <c:pt idx="2509">
                  <c:v>8.7618629104286999E-10</c:v>
                </c:pt>
                <c:pt idx="2510">
                  <c:v>8.7618629104286999E-10</c:v>
                </c:pt>
                <c:pt idx="2511">
                  <c:v>8.7618629104286999E-10</c:v>
                </c:pt>
                <c:pt idx="2512">
                  <c:v>8.7618629104286999E-10</c:v>
                </c:pt>
                <c:pt idx="2513">
                  <c:v>8.7618629104286999E-10</c:v>
                </c:pt>
                <c:pt idx="2514">
                  <c:v>9.3231730296078E-10</c:v>
                </c:pt>
                <c:pt idx="2515">
                  <c:v>8.7618629104286999E-10</c:v>
                </c:pt>
                <c:pt idx="2516">
                  <c:v>9.3231730296078E-10</c:v>
                </c:pt>
                <c:pt idx="2517">
                  <c:v>9.3410933802305007E-10</c:v>
                </c:pt>
                <c:pt idx="2518">
                  <c:v>9.7205248623316E-10</c:v>
                </c:pt>
                <c:pt idx="2519">
                  <c:v>9.3410933802305007E-10</c:v>
                </c:pt>
                <c:pt idx="2520">
                  <c:v>9.7205248623316E-10</c:v>
                </c:pt>
                <c:pt idx="2521">
                  <c:v>9.7205248623316E-10</c:v>
                </c:pt>
                <c:pt idx="2522">
                  <c:v>9.7205248623316E-10</c:v>
                </c:pt>
                <c:pt idx="2523">
                  <c:v>9.7205248623316E-10</c:v>
                </c:pt>
                <c:pt idx="2524">
                  <c:v>9.8439410687903003E-10</c:v>
                </c:pt>
                <c:pt idx="2525">
                  <c:v>9.8439410687903003E-10</c:v>
                </c:pt>
                <c:pt idx="2526">
                  <c:v>9.8439410687903003E-10</c:v>
                </c:pt>
                <c:pt idx="2527">
                  <c:v>9.8439410687903003E-10</c:v>
                </c:pt>
                <c:pt idx="2528">
                  <c:v>9.9676562328619004E-10</c:v>
                </c:pt>
                <c:pt idx="2529">
                  <c:v>1.0151901033267001E-9</c:v>
                </c:pt>
                <c:pt idx="2530">
                  <c:v>1.0151901033267001E-9</c:v>
                </c:pt>
                <c:pt idx="2531">
                  <c:v>1.0151901033267001E-9</c:v>
                </c:pt>
                <c:pt idx="2532">
                  <c:v>9.9676562328619004E-10</c:v>
                </c:pt>
                <c:pt idx="2533">
                  <c:v>9.8439410687903003E-10</c:v>
                </c:pt>
                <c:pt idx="2534">
                  <c:v>9.8439410687903003E-10</c:v>
                </c:pt>
                <c:pt idx="2535">
                  <c:v>9.3058496639950005E-10</c:v>
                </c:pt>
                <c:pt idx="2536">
                  <c:v>9.8439410687903003E-10</c:v>
                </c:pt>
                <c:pt idx="2537">
                  <c:v>9.3058496639950005E-10</c:v>
                </c:pt>
                <c:pt idx="2538">
                  <c:v>9.3058496639950005E-10</c:v>
                </c:pt>
                <c:pt idx="2539">
                  <c:v>9.3058496639950005E-10</c:v>
                </c:pt>
                <c:pt idx="2540">
                  <c:v>9.3058496639950005E-10</c:v>
                </c:pt>
                <c:pt idx="2541">
                  <c:v>9.3058496639950005E-10</c:v>
                </c:pt>
                <c:pt idx="2542">
                  <c:v>9.3058496639950005E-10</c:v>
                </c:pt>
                <c:pt idx="2543">
                  <c:v>9.2020534146188001E-10</c:v>
                </c:pt>
                <c:pt idx="2544">
                  <c:v>9.3058496639950005E-10</c:v>
                </c:pt>
                <c:pt idx="2545">
                  <c:v>9.2020534146188001E-10</c:v>
                </c:pt>
                <c:pt idx="2546">
                  <c:v>9.2020534146188001E-10</c:v>
                </c:pt>
                <c:pt idx="2547">
                  <c:v>9.3058496639950005E-10</c:v>
                </c:pt>
                <c:pt idx="2548">
                  <c:v>9.3058496639950005E-10</c:v>
                </c:pt>
                <c:pt idx="2549">
                  <c:v>9.3058496639950005E-10</c:v>
                </c:pt>
                <c:pt idx="2550">
                  <c:v>9.2020534146188001E-10</c:v>
                </c:pt>
                <c:pt idx="2551">
                  <c:v>9.2020534146188001E-10</c:v>
                </c:pt>
                <c:pt idx="2552">
                  <c:v>8.6099027462069998E-10</c:v>
                </c:pt>
                <c:pt idx="2553">
                  <c:v>8.6099027462069998E-10</c:v>
                </c:pt>
                <c:pt idx="2554">
                  <c:v>9.1523553915176001E-10</c:v>
                </c:pt>
                <c:pt idx="2555">
                  <c:v>8.6099027462069998E-10</c:v>
                </c:pt>
                <c:pt idx="2556">
                  <c:v>9.1523553915176001E-10</c:v>
                </c:pt>
                <c:pt idx="2557">
                  <c:v>8.4282295986618001E-10</c:v>
                </c:pt>
                <c:pt idx="2558">
                  <c:v>9.1523553915176001E-10</c:v>
                </c:pt>
                <c:pt idx="2559">
                  <c:v>8.4282295986618001E-10</c:v>
                </c:pt>
                <c:pt idx="2560">
                  <c:v>8.4282295986618001E-10</c:v>
                </c:pt>
                <c:pt idx="2561">
                  <c:v>8.4282295986618001E-10</c:v>
                </c:pt>
                <c:pt idx="2562">
                  <c:v>8.3782449839325005E-10</c:v>
                </c:pt>
                <c:pt idx="2563">
                  <c:v>8.3782449839325005E-10</c:v>
                </c:pt>
                <c:pt idx="2564">
                  <c:v>8.3782449839325005E-10</c:v>
                </c:pt>
                <c:pt idx="2565">
                  <c:v>8.3782449839325005E-10</c:v>
                </c:pt>
                <c:pt idx="2566">
                  <c:v>8.2419983876392004E-10</c:v>
                </c:pt>
                <c:pt idx="2567">
                  <c:v>8.2419983876392004E-10</c:v>
                </c:pt>
                <c:pt idx="2568">
                  <c:v>8.2419983876392004E-10</c:v>
                </c:pt>
                <c:pt idx="2569">
                  <c:v>7.8134005014755002E-10</c:v>
                </c:pt>
                <c:pt idx="2570">
                  <c:v>7.8134005014755002E-10</c:v>
                </c:pt>
                <c:pt idx="2571">
                  <c:v>8.2419983876392004E-10</c:v>
                </c:pt>
                <c:pt idx="2572">
                  <c:v>8.6355504043382996E-10</c:v>
                </c:pt>
                <c:pt idx="2573">
                  <c:v>8.6355504043382996E-10</c:v>
                </c:pt>
                <c:pt idx="2574">
                  <c:v>9.0820322481451997E-10</c:v>
                </c:pt>
                <c:pt idx="2575">
                  <c:v>8.6355504043382996E-10</c:v>
                </c:pt>
                <c:pt idx="2576">
                  <c:v>8.6355504043382996E-10</c:v>
                </c:pt>
                <c:pt idx="2577">
                  <c:v>8.6355504043382996E-10</c:v>
                </c:pt>
                <c:pt idx="2578">
                  <c:v>8.6355504043382996E-10</c:v>
                </c:pt>
                <c:pt idx="2579">
                  <c:v>8.6355504043382996E-10</c:v>
                </c:pt>
                <c:pt idx="2580">
                  <c:v>9.0820322481451997E-10</c:v>
                </c:pt>
                <c:pt idx="2581">
                  <c:v>8.6355504043382996E-10</c:v>
                </c:pt>
                <c:pt idx="2582">
                  <c:v>9.0820322481451997E-10</c:v>
                </c:pt>
                <c:pt idx="2583">
                  <c:v>9.8062338342627995E-10</c:v>
                </c:pt>
                <c:pt idx="2584">
                  <c:v>9.8062338342627995E-10</c:v>
                </c:pt>
                <c:pt idx="2585">
                  <c:v>9.8214553108154993E-10</c:v>
                </c:pt>
                <c:pt idx="2586">
                  <c:v>9.9310889946662997E-10</c:v>
                </c:pt>
                <c:pt idx="2587">
                  <c:v>9.9310889946662997E-10</c:v>
                </c:pt>
                <c:pt idx="2588">
                  <c:v>1.0202172643962999E-9</c:v>
                </c:pt>
                <c:pt idx="2589">
                  <c:v>1.0202172643962999E-9</c:v>
                </c:pt>
                <c:pt idx="2590">
                  <c:v>1.0202172643962999E-9</c:v>
                </c:pt>
                <c:pt idx="2591">
                  <c:v>9.9310889946662997E-10</c:v>
                </c:pt>
                <c:pt idx="2592">
                  <c:v>9.8214553108154993E-10</c:v>
                </c:pt>
                <c:pt idx="2593">
                  <c:v>8.6946935064781001E-10</c:v>
                </c:pt>
                <c:pt idx="2594">
                  <c:v>9.5026849439132999E-10</c:v>
                </c:pt>
                <c:pt idx="2595">
                  <c:v>8.6946935064781001E-10</c:v>
                </c:pt>
                <c:pt idx="2596">
                  <c:v>8.6946935064781001E-10</c:v>
                </c:pt>
                <c:pt idx="2597">
                  <c:v>8.9007783058552997E-10</c:v>
                </c:pt>
                <c:pt idx="2598">
                  <c:v>8.9007783058552997E-10</c:v>
                </c:pt>
                <c:pt idx="2599">
                  <c:v>8.9007783058552997E-10</c:v>
                </c:pt>
                <c:pt idx="2600">
                  <c:v>8.9007783058552997E-10</c:v>
                </c:pt>
                <c:pt idx="2601">
                  <c:v>8.9007783058552997E-10</c:v>
                </c:pt>
                <c:pt idx="2602">
                  <c:v>9.0832925542637996E-10</c:v>
                </c:pt>
                <c:pt idx="2603">
                  <c:v>8.9007783058552997E-10</c:v>
                </c:pt>
                <c:pt idx="2604">
                  <c:v>8.6946935064781001E-10</c:v>
                </c:pt>
                <c:pt idx="2605">
                  <c:v>8.3514864306652003E-10</c:v>
                </c:pt>
                <c:pt idx="2606">
                  <c:v>8.2082298202125998E-10</c:v>
                </c:pt>
                <c:pt idx="2607">
                  <c:v>8.2082298202125998E-10</c:v>
                </c:pt>
                <c:pt idx="2608">
                  <c:v>8.3514864306652003E-10</c:v>
                </c:pt>
                <c:pt idx="2609">
                  <c:v>8.2082298202125998E-10</c:v>
                </c:pt>
                <c:pt idx="2610">
                  <c:v>8.2082298202125998E-10</c:v>
                </c:pt>
                <c:pt idx="2611">
                  <c:v>8.3514864306652003E-10</c:v>
                </c:pt>
                <c:pt idx="2612">
                  <c:v>8.3514864306652003E-10</c:v>
                </c:pt>
                <c:pt idx="2613">
                  <c:v>8.8619321154277999E-10</c:v>
                </c:pt>
                <c:pt idx="2614">
                  <c:v>8.8619321154277999E-10</c:v>
                </c:pt>
                <c:pt idx="2615">
                  <c:v>8.3514864306652003E-10</c:v>
                </c:pt>
                <c:pt idx="2616">
                  <c:v>8.2082298202125998E-10</c:v>
                </c:pt>
                <c:pt idx="2617">
                  <c:v>8.8619321154277999E-10</c:v>
                </c:pt>
                <c:pt idx="2618">
                  <c:v>8.2082298202125998E-10</c:v>
                </c:pt>
                <c:pt idx="2619">
                  <c:v>8.2082298202125998E-10</c:v>
                </c:pt>
                <c:pt idx="2620">
                  <c:v>8.8619321154277999E-10</c:v>
                </c:pt>
                <c:pt idx="2621">
                  <c:v>8.2082298202125998E-10</c:v>
                </c:pt>
                <c:pt idx="2622">
                  <c:v>8.2082298202125998E-10</c:v>
                </c:pt>
                <c:pt idx="2623">
                  <c:v>7.8826291908207995E-10</c:v>
                </c:pt>
                <c:pt idx="2624">
                  <c:v>7.3189903876425998E-10</c:v>
                </c:pt>
                <c:pt idx="2625">
                  <c:v>7.3189903876425998E-10</c:v>
                </c:pt>
                <c:pt idx="2626">
                  <c:v>7.8826291908207995E-10</c:v>
                </c:pt>
                <c:pt idx="2627">
                  <c:v>8.8619321154277999E-10</c:v>
                </c:pt>
                <c:pt idx="2628">
                  <c:v>7.8826291908207995E-10</c:v>
                </c:pt>
                <c:pt idx="2629">
                  <c:v>7.4579057649183E-10</c:v>
                </c:pt>
                <c:pt idx="2630">
                  <c:v>7.4579057649183E-10</c:v>
                </c:pt>
                <c:pt idx="2631">
                  <c:v>7.8826291908207995E-10</c:v>
                </c:pt>
                <c:pt idx="2632">
                  <c:v>7.8826291908207995E-10</c:v>
                </c:pt>
                <c:pt idx="2633">
                  <c:v>7.8826291908207995E-10</c:v>
                </c:pt>
                <c:pt idx="2634">
                  <c:v>7.8826291908207995E-10</c:v>
                </c:pt>
                <c:pt idx="2635">
                  <c:v>8.2648093050449997E-10</c:v>
                </c:pt>
                <c:pt idx="2636">
                  <c:v>8.5153405323926999E-10</c:v>
                </c:pt>
                <c:pt idx="2637">
                  <c:v>9.2264365657472005E-10</c:v>
                </c:pt>
                <c:pt idx="2638">
                  <c:v>9.2264365657472005E-10</c:v>
                </c:pt>
                <c:pt idx="2639">
                  <c:v>9.2264365657472005E-10</c:v>
                </c:pt>
                <c:pt idx="2640">
                  <c:v>8.5153405323926999E-10</c:v>
                </c:pt>
                <c:pt idx="2641">
                  <c:v>8.2648093050449997E-10</c:v>
                </c:pt>
                <c:pt idx="2642">
                  <c:v>8.2648093050449997E-10</c:v>
                </c:pt>
                <c:pt idx="2643">
                  <c:v>8.2648093050449997E-10</c:v>
                </c:pt>
                <c:pt idx="2644">
                  <c:v>8.5153405323926999E-10</c:v>
                </c:pt>
                <c:pt idx="2645">
                  <c:v>9.1144510869603995E-10</c:v>
                </c:pt>
                <c:pt idx="2646">
                  <c:v>9.2264365657472005E-10</c:v>
                </c:pt>
                <c:pt idx="2647">
                  <c:v>9.1144510869603995E-10</c:v>
                </c:pt>
                <c:pt idx="2648">
                  <c:v>8.5153405323926999E-10</c:v>
                </c:pt>
                <c:pt idx="2649">
                  <c:v>8.5153405323926999E-10</c:v>
                </c:pt>
                <c:pt idx="2650">
                  <c:v>8.5153405323926999E-10</c:v>
                </c:pt>
                <c:pt idx="2651">
                  <c:v>8.5153405323926999E-10</c:v>
                </c:pt>
                <c:pt idx="2652">
                  <c:v>8.2648093050449997E-10</c:v>
                </c:pt>
                <c:pt idx="2653">
                  <c:v>8.2648093050449997E-10</c:v>
                </c:pt>
                <c:pt idx="2654">
                  <c:v>8.5153405323926999E-10</c:v>
                </c:pt>
                <c:pt idx="2655">
                  <c:v>8.2470597224065999E-10</c:v>
                </c:pt>
                <c:pt idx="2656">
                  <c:v>7.9704828974136005E-10</c:v>
                </c:pt>
                <c:pt idx="2657">
                  <c:v>7.9704828974136005E-10</c:v>
                </c:pt>
                <c:pt idx="2658">
                  <c:v>7.6856850116654004E-10</c:v>
                </c:pt>
                <c:pt idx="2659">
                  <c:v>7.6856850116654004E-10</c:v>
                </c:pt>
                <c:pt idx="2660">
                  <c:v>7.9704828974136005E-10</c:v>
                </c:pt>
                <c:pt idx="2661">
                  <c:v>8.1826437649455001E-10</c:v>
                </c:pt>
                <c:pt idx="2662">
                  <c:v>8.2470597224065999E-10</c:v>
                </c:pt>
                <c:pt idx="2663">
                  <c:v>8.5876907406145E-10</c:v>
                </c:pt>
                <c:pt idx="2664">
                  <c:v>8.2470597224065999E-10</c:v>
                </c:pt>
                <c:pt idx="2665">
                  <c:v>8.2292324700448999E-10</c:v>
                </c:pt>
                <c:pt idx="2666">
                  <c:v>8.2292324700448999E-10</c:v>
                </c:pt>
                <c:pt idx="2667">
                  <c:v>8.2292324700448999E-10</c:v>
                </c:pt>
                <c:pt idx="2668">
                  <c:v>8.2292324700448999E-10</c:v>
                </c:pt>
                <c:pt idx="2669">
                  <c:v>8.2292324700448999E-10</c:v>
                </c:pt>
                <c:pt idx="2670">
                  <c:v>8.2292324700448999E-10</c:v>
                </c:pt>
                <c:pt idx="2671">
                  <c:v>8.2292324700448999E-10</c:v>
                </c:pt>
                <c:pt idx="2672">
                  <c:v>8.1826437649455001E-10</c:v>
                </c:pt>
                <c:pt idx="2673">
                  <c:v>8.2292324700448999E-10</c:v>
                </c:pt>
                <c:pt idx="2674">
                  <c:v>8.1826437649455001E-10</c:v>
                </c:pt>
                <c:pt idx="2675">
                  <c:v>8.1826437649455001E-10</c:v>
                </c:pt>
                <c:pt idx="2676">
                  <c:v>8.2292324700448999E-10</c:v>
                </c:pt>
                <c:pt idx="2677">
                  <c:v>8.2292324700448999E-10</c:v>
                </c:pt>
                <c:pt idx="2678">
                  <c:v>8.1862039104134004E-10</c:v>
                </c:pt>
                <c:pt idx="2679">
                  <c:v>8.2292324700448999E-10</c:v>
                </c:pt>
                <c:pt idx="2680">
                  <c:v>8.1862039104134004E-10</c:v>
                </c:pt>
                <c:pt idx="2681">
                  <c:v>8.2292324700448999E-10</c:v>
                </c:pt>
                <c:pt idx="2682">
                  <c:v>8.1862039104134004E-10</c:v>
                </c:pt>
                <c:pt idx="2683">
                  <c:v>8.1862039104134004E-10</c:v>
                </c:pt>
                <c:pt idx="2684">
                  <c:v>7.959545736587E-10</c:v>
                </c:pt>
                <c:pt idx="2685">
                  <c:v>7.9273513774363002E-10</c:v>
                </c:pt>
                <c:pt idx="2686">
                  <c:v>7.959545736587E-10</c:v>
                </c:pt>
                <c:pt idx="2687">
                  <c:v>7.6810452573820003E-10</c:v>
                </c:pt>
                <c:pt idx="2688">
                  <c:v>7.4666043187235996E-10</c:v>
                </c:pt>
                <c:pt idx="2689">
                  <c:v>7.6810452573820003E-10</c:v>
                </c:pt>
                <c:pt idx="2690">
                  <c:v>7.6810452573820003E-10</c:v>
                </c:pt>
                <c:pt idx="2691">
                  <c:v>7.6810452573820003E-10</c:v>
                </c:pt>
                <c:pt idx="2692">
                  <c:v>7.959545736587E-10</c:v>
                </c:pt>
                <c:pt idx="2693">
                  <c:v>8.1862039104134004E-10</c:v>
                </c:pt>
                <c:pt idx="2694">
                  <c:v>8.1862039104134004E-10</c:v>
                </c:pt>
                <c:pt idx="2695">
                  <c:v>8.6956024534002996E-10</c:v>
                </c:pt>
                <c:pt idx="2696">
                  <c:v>8.6956024534002996E-10</c:v>
                </c:pt>
                <c:pt idx="2697">
                  <c:v>8.6956024534002996E-10</c:v>
                </c:pt>
                <c:pt idx="2698">
                  <c:v>8.8639172214375001E-10</c:v>
                </c:pt>
                <c:pt idx="2699">
                  <c:v>8.8639172214375001E-10</c:v>
                </c:pt>
                <c:pt idx="2700">
                  <c:v>8.6956024534002996E-10</c:v>
                </c:pt>
                <c:pt idx="2701">
                  <c:v>8.8639172214375001E-10</c:v>
                </c:pt>
                <c:pt idx="2702">
                  <c:v>8.8766264249709003E-10</c:v>
                </c:pt>
                <c:pt idx="2703">
                  <c:v>8.8766264249709003E-10</c:v>
                </c:pt>
                <c:pt idx="2704">
                  <c:v>8.8766264249709003E-10</c:v>
                </c:pt>
                <c:pt idx="2705">
                  <c:v>8.8766264249709003E-10</c:v>
                </c:pt>
                <c:pt idx="2706">
                  <c:v>8.9122530706625995E-10</c:v>
                </c:pt>
                <c:pt idx="2707">
                  <c:v>8.8766264249709003E-10</c:v>
                </c:pt>
                <c:pt idx="2708">
                  <c:v>8.9122530706625995E-10</c:v>
                </c:pt>
                <c:pt idx="2709">
                  <c:v>8.9122530706625995E-10</c:v>
                </c:pt>
                <c:pt idx="2710">
                  <c:v>8.8766264249709003E-10</c:v>
                </c:pt>
                <c:pt idx="2711">
                  <c:v>8.8766264249709003E-10</c:v>
                </c:pt>
                <c:pt idx="2712">
                  <c:v>8.8766264249709003E-10</c:v>
                </c:pt>
                <c:pt idx="2713">
                  <c:v>8.6956024534002996E-10</c:v>
                </c:pt>
                <c:pt idx="2714">
                  <c:v>8.6887591846378997E-10</c:v>
                </c:pt>
                <c:pt idx="2715">
                  <c:v>8.2220025433104995E-10</c:v>
                </c:pt>
                <c:pt idx="2716">
                  <c:v>7.8917559602574995E-10</c:v>
                </c:pt>
                <c:pt idx="2717">
                  <c:v>7.8917559602574995E-10</c:v>
                </c:pt>
                <c:pt idx="2718">
                  <c:v>7.7514230554674002E-10</c:v>
                </c:pt>
                <c:pt idx="2719">
                  <c:v>7.5473769773668E-10</c:v>
                </c:pt>
                <c:pt idx="2720">
                  <c:v>7.5473769773668E-10</c:v>
                </c:pt>
                <c:pt idx="2721">
                  <c:v>7.4327251234660001E-10</c:v>
                </c:pt>
                <c:pt idx="2722">
                  <c:v>7.4327251234660001E-10</c:v>
                </c:pt>
                <c:pt idx="2723">
                  <c:v>7.4327251234660001E-10</c:v>
                </c:pt>
                <c:pt idx="2724">
                  <c:v>7.4327251234660001E-10</c:v>
                </c:pt>
                <c:pt idx="2725">
                  <c:v>7.4327251234660001E-10</c:v>
                </c:pt>
                <c:pt idx="2726">
                  <c:v>7.5473769773668E-10</c:v>
                </c:pt>
                <c:pt idx="2727">
                  <c:v>7.5473769773668E-10</c:v>
                </c:pt>
                <c:pt idx="2728">
                  <c:v>7.4327251234660001E-10</c:v>
                </c:pt>
                <c:pt idx="2729">
                  <c:v>7.4327251234660001E-10</c:v>
                </c:pt>
                <c:pt idx="2730">
                  <c:v>7.3523045563621999E-10</c:v>
                </c:pt>
                <c:pt idx="2731">
                  <c:v>7.3523045563621999E-10</c:v>
                </c:pt>
                <c:pt idx="2732">
                  <c:v>7.3523045563621999E-10</c:v>
                </c:pt>
                <c:pt idx="2733">
                  <c:v>7.5473769773668E-10</c:v>
                </c:pt>
                <c:pt idx="2734">
                  <c:v>8.1248386909175005E-10</c:v>
                </c:pt>
                <c:pt idx="2735">
                  <c:v>8.1285442256488999E-10</c:v>
                </c:pt>
                <c:pt idx="2736">
                  <c:v>8.1316457889020997E-10</c:v>
                </c:pt>
                <c:pt idx="2737">
                  <c:v>8.1316457889020997E-10</c:v>
                </c:pt>
                <c:pt idx="2738">
                  <c:v>8.7813538233351003E-10</c:v>
                </c:pt>
                <c:pt idx="2739">
                  <c:v>9.2415733786186E-10</c:v>
                </c:pt>
                <c:pt idx="2740">
                  <c:v>9.3761142289936994E-10</c:v>
                </c:pt>
                <c:pt idx="2741">
                  <c:v>9.3761142289936994E-10</c:v>
                </c:pt>
                <c:pt idx="2742">
                  <c:v>9.3761142289936994E-10</c:v>
                </c:pt>
                <c:pt idx="2743">
                  <c:v>9.581752031048301E-10</c:v>
                </c:pt>
                <c:pt idx="2744">
                  <c:v>9.8029583102117003E-10</c:v>
                </c:pt>
                <c:pt idx="2745">
                  <c:v>9.8029583102117003E-10</c:v>
                </c:pt>
                <c:pt idx="2746">
                  <c:v>9.8029583102117003E-10</c:v>
                </c:pt>
                <c:pt idx="2747">
                  <c:v>9.8029583102117003E-10</c:v>
                </c:pt>
                <c:pt idx="2748">
                  <c:v>9.2415733786186E-10</c:v>
                </c:pt>
                <c:pt idx="2749">
                  <c:v>9.2415733786186E-10</c:v>
                </c:pt>
                <c:pt idx="2750">
                  <c:v>8.7813538233351003E-10</c:v>
                </c:pt>
                <c:pt idx="2751">
                  <c:v>8.7813538233351003E-10</c:v>
                </c:pt>
                <c:pt idx="2752">
                  <c:v>8.7813538233351003E-10</c:v>
                </c:pt>
                <c:pt idx="2753">
                  <c:v>8.1316457889020997E-10</c:v>
                </c:pt>
                <c:pt idx="2754">
                  <c:v>8.0416792067329003E-10</c:v>
                </c:pt>
                <c:pt idx="2755">
                  <c:v>8.0416792067329003E-10</c:v>
                </c:pt>
                <c:pt idx="2756">
                  <c:v>7.9466793013955001E-10</c:v>
                </c:pt>
                <c:pt idx="2757">
                  <c:v>7.9466793013955001E-10</c:v>
                </c:pt>
                <c:pt idx="2758">
                  <c:v>7.9466793013955001E-10</c:v>
                </c:pt>
                <c:pt idx="2759">
                  <c:v>7.9466793013955001E-10</c:v>
                </c:pt>
                <c:pt idx="2760">
                  <c:v>7.9239486426363002E-10</c:v>
                </c:pt>
                <c:pt idx="2761">
                  <c:v>7.9239486426363002E-10</c:v>
                </c:pt>
                <c:pt idx="2762">
                  <c:v>7.9239486426363002E-10</c:v>
                </c:pt>
                <c:pt idx="2763">
                  <c:v>7.9466793013955001E-10</c:v>
                </c:pt>
                <c:pt idx="2764">
                  <c:v>7.9466793013955001E-10</c:v>
                </c:pt>
                <c:pt idx="2765">
                  <c:v>7.9466793013955001E-10</c:v>
                </c:pt>
                <c:pt idx="2766">
                  <c:v>8.0416792067329003E-10</c:v>
                </c:pt>
                <c:pt idx="2767">
                  <c:v>7.9466793013955001E-10</c:v>
                </c:pt>
                <c:pt idx="2768">
                  <c:v>7.9239486426363002E-10</c:v>
                </c:pt>
                <c:pt idx="2769">
                  <c:v>7.9466793013955001E-10</c:v>
                </c:pt>
                <c:pt idx="2770">
                  <c:v>7.9466793013955001E-10</c:v>
                </c:pt>
                <c:pt idx="2771">
                  <c:v>7.9239486426363002E-10</c:v>
                </c:pt>
                <c:pt idx="2772">
                  <c:v>7.9239486426363002E-10</c:v>
                </c:pt>
                <c:pt idx="2773">
                  <c:v>7.9979138215091002E-10</c:v>
                </c:pt>
                <c:pt idx="2774">
                  <c:v>8.0038155731332999E-10</c:v>
                </c:pt>
                <c:pt idx="2775">
                  <c:v>8.0038155731332999E-10</c:v>
                </c:pt>
                <c:pt idx="2776">
                  <c:v>7.9979138215091002E-10</c:v>
                </c:pt>
                <c:pt idx="2777">
                  <c:v>7.9979138215091002E-10</c:v>
                </c:pt>
                <c:pt idx="2778">
                  <c:v>7.9979138215091002E-10</c:v>
                </c:pt>
                <c:pt idx="2779">
                  <c:v>7.9979138215091002E-10</c:v>
                </c:pt>
                <c:pt idx="2780">
                  <c:v>7.8315308812162001E-10</c:v>
                </c:pt>
                <c:pt idx="2781">
                  <c:v>7.9979138215091002E-10</c:v>
                </c:pt>
                <c:pt idx="2782">
                  <c:v>7.9979138215091002E-10</c:v>
                </c:pt>
                <c:pt idx="2783">
                  <c:v>8.0038155731332999E-10</c:v>
                </c:pt>
                <c:pt idx="2784">
                  <c:v>7.9979138215091002E-10</c:v>
                </c:pt>
                <c:pt idx="2785">
                  <c:v>7.8315308812162001E-10</c:v>
                </c:pt>
                <c:pt idx="2786">
                  <c:v>7.8315308812162001E-10</c:v>
                </c:pt>
                <c:pt idx="2787">
                  <c:v>7.3513223504745003E-10</c:v>
                </c:pt>
                <c:pt idx="2788">
                  <c:v>7.8315308812162001E-10</c:v>
                </c:pt>
                <c:pt idx="2789">
                  <c:v>7.9979138215091002E-10</c:v>
                </c:pt>
                <c:pt idx="2790">
                  <c:v>7.8315308812162001E-10</c:v>
                </c:pt>
                <c:pt idx="2791">
                  <c:v>7.9979138215091002E-10</c:v>
                </c:pt>
                <c:pt idx="2792">
                  <c:v>7.9979138215091002E-10</c:v>
                </c:pt>
                <c:pt idx="2793">
                  <c:v>8.0038155731332999E-10</c:v>
                </c:pt>
                <c:pt idx="2794">
                  <c:v>8.0465089837922002E-10</c:v>
                </c:pt>
                <c:pt idx="2795">
                  <c:v>7.3513223504745003E-10</c:v>
                </c:pt>
                <c:pt idx="2796">
                  <c:v>7.3513223504745003E-10</c:v>
                </c:pt>
                <c:pt idx="2797">
                  <c:v>7.3513223504745003E-10</c:v>
                </c:pt>
                <c:pt idx="2798">
                  <c:v>7.3513223504745003E-10</c:v>
                </c:pt>
                <c:pt idx="2799">
                  <c:v>7.3513223504745003E-10</c:v>
                </c:pt>
                <c:pt idx="2800">
                  <c:v>7.2455376644931997E-10</c:v>
                </c:pt>
                <c:pt idx="2801">
                  <c:v>7.2455376644931997E-10</c:v>
                </c:pt>
                <c:pt idx="2802">
                  <c:v>7.2455376644931997E-10</c:v>
                </c:pt>
                <c:pt idx="2803">
                  <c:v>7.2455376644931997E-10</c:v>
                </c:pt>
                <c:pt idx="2804">
                  <c:v>7.2455376644931997E-10</c:v>
                </c:pt>
                <c:pt idx="2805">
                  <c:v>7.7139303365920995E-10</c:v>
                </c:pt>
                <c:pt idx="2806">
                  <c:v>8.0465089837922002E-10</c:v>
                </c:pt>
                <c:pt idx="2807">
                  <c:v>8.0465089837922002E-10</c:v>
                </c:pt>
                <c:pt idx="2808">
                  <c:v>8.1645778413899995E-10</c:v>
                </c:pt>
                <c:pt idx="2809">
                  <c:v>8.1645778413899995E-10</c:v>
                </c:pt>
                <c:pt idx="2810">
                  <c:v>8.0465089837922002E-10</c:v>
                </c:pt>
                <c:pt idx="2811">
                  <c:v>8.1645778413899995E-10</c:v>
                </c:pt>
                <c:pt idx="2812">
                  <c:v>8.0465089837922002E-10</c:v>
                </c:pt>
                <c:pt idx="2813">
                  <c:v>8.8057366633530999E-10</c:v>
                </c:pt>
                <c:pt idx="2814">
                  <c:v>8.0465089837922002E-10</c:v>
                </c:pt>
                <c:pt idx="2815">
                  <c:v>8.7646201948912001E-10</c:v>
                </c:pt>
                <c:pt idx="2816">
                  <c:v>8.7646201948912001E-10</c:v>
                </c:pt>
                <c:pt idx="2817">
                  <c:v>8.7646201948912001E-10</c:v>
                </c:pt>
                <c:pt idx="2818">
                  <c:v>8.7646201948912001E-10</c:v>
                </c:pt>
                <c:pt idx="2819">
                  <c:v>8.8057366633530999E-10</c:v>
                </c:pt>
                <c:pt idx="2820">
                  <c:v>8.7646201948912001E-10</c:v>
                </c:pt>
                <c:pt idx="2821">
                  <c:v>8.8057366633530999E-10</c:v>
                </c:pt>
                <c:pt idx="2822">
                  <c:v>8.8057366633530999E-10</c:v>
                </c:pt>
                <c:pt idx="2823">
                  <c:v>8.8057366633530999E-10</c:v>
                </c:pt>
                <c:pt idx="2824">
                  <c:v>8.7646201948912001E-10</c:v>
                </c:pt>
                <c:pt idx="2825">
                  <c:v>7.9834847364771001E-10</c:v>
                </c:pt>
                <c:pt idx="2826">
                  <c:v>8.7646201948912001E-10</c:v>
                </c:pt>
                <c:pt idx="2827">
                  <c:v>7.9834847364771001E-10</c:v>
                </c:pt>
                <c:pt idx="2828">
                  <c:v>7.7166586392915004E-10</c:v>
                </c:pt>
                <c:pt idx="2829">
                  <c:v>7.7166586392915004E-10</c:v>
                </c:pt>
                <c:pt idx="2830">
                  <c:v>7.7166586392915004E-10</c:v>
                </c:pt>
                <c:pt idx="2831">
                  <c:v>7.9834847364771001E-10</c:v>
                </c:pt>
                <c:pt idx="2832">
                  <c:v>7.7166586392915004E-10</c:v>
                </c:pt>
                <c:pt idx="2833">
                  <c:v>7.9834847364771001E-10</c:v>
                </c:pt>
                <c:pt idx="2834">
                  <c:v>7.7166586392915004E-10</c:v>
                </c:pt>
                <c:pt idx="2835">
                  <c:v>7.7166586392915004E-10</c:v>
                </c:pt>
                <c:pt idx="2836">
                  <c:v>7.7166586392915004E-10</c:v>
                </c:pt>
                <c:pt idx="2837">
                  <c:v>7.9554084830612E-10</c:v>
                </c:pt>
                <c:pt idx="2838">
                  <c:v>7.9554084830612E-10</c:v>
                </c:pt>
                <c:pt idx="2839">
                  <c:v>7.9554084830612E-10</c:v>
                </c:pt>
                <c:pt idx="2840">
                  <c:v>7.9554084830612E-10</c:v>
                </c:pt>
                <c:pt idx="2841">
                  <c:v>7.9554084830612E-10</c:v>
                </c:pt>
                <c:pt idx="2842">
                  <c:v>7.9554084830612E-10</c:v>
                </c:pt>
                <c:pt idx="2843">
                  <c:v>7.9554084830612E-10</c:v>
                </c:pt>
                <c:pt idx="2844">
                  <c:v>7.9554084830612E-10</c:v>
                </c:pt>
                <c:pt idx="2845">
                  <c:v>7.9554084830612E-10</c:v>
                </c:pt>
                <c:pt idx="2846">
                  <c:v>7.9554084830612E-10</c:v>
                </c:pt>
                <c:pt idx="2847">
                  <c:v>7.7166586392915004E-10</c:v>
                </c:pt>
                <c:pt idx="2848">
                  <c:v>7.7166586392915004E-10</c:v>
                </c:pt>
                <c:pt idx="2849">
                  <c:v>7.9554084830612E-10</c:v>
                </c:pt>
                <c:pt idx="2850">
                  <c:v>7.0802792717826997E-10</c:v>
                </c:pt>
                <c:pt idx="2851">
                  <c:v>6.9654879444841999E-10</c:v>
                </c:pt>
                <c:pt idx="2852">
                  <c:v>6.9654879444841999E-10</c:v>
                </c:pt>
                <c:pt idx="2853">
                  <c:v>7.0802792717826997E-10</c:v>
                </c:pt>
                <c:pt idx="2854">
                  <c:v>6.9654879444841999E-10</c:v>
                </c:pt>
                <c:pt idx="2855">
                  <c:v>6.9654879444841999E-10</c:v>
                </c:pt>
                <c:pt idx="2856">
                  <c:v>7.0802792717826997E-10</c:v>
                </c:pt>
                <c:pt idx="2857">
                  <c:v>6.9654879444841999E-10</c:v>
                </c:pt>
                <c:pt idx="2858">
                  <c:v>6.9654879444841999E-10</c:v>
                </c:pt>
                <c:pt idx="2859">
                  <c:v>7.0802792717826997E-10</c:v>
                </c:pt>
                <c:pt idx="2860">
                  <c:v>7.0802792717826997E-10</c:v>
                </c:pt>
                <c:pt idx="2861">
                  <c:v>7.0802792717826997E-10</c:v>
                </c:pt>
                <c:pt idx="2862">
                  <c:v>7.0802792717826997E-10</c:v>
                </c:pt>
                <c:pt idx="2863">
                  <c:v>6.9654879444841999E-10</c:v>
                </c:pt>
                <c:pt idx="2864">
                  <c:v>7.0802792717826997E-10</c:v>
                </c:pt>
                <c:pt idx="2865">
                  <c:v>7.0802792717826997E-10</c:v>
                </c:pt>
                <c:pt idx="2866">
                  <c:v>6.9654879444841999E-10</c:v>
                </c:pt>
                <c:pt idx="2867">
                  <c:v>7.1604198004867996E-10</c:v>
                </c:pt>
                <c:pt idx="2868">
                  <c:v>7.8794409330049003E-10</c:v>
                </c:pt>
                <c:pt idx="2869">
                  <c:v>8.2600686287031E-10</c:v>
                </c:pt>
                <c:pt idx="2870">
                  <c:v>7.8794409330049003E-10</c:v>
                </c:pt>
                <c:pt idx="2871">
                  <c:v>7.8794409330049003E-10</c:v>
                </c:pt>
                <c:pt idx="2872">
                  <c:v>8.2600686287031E-10</c:v>
                </c:pt>
                <c:pt idx="2873">
                  <c:v>8.6239838401366E-10</c:v>
                </c:pt>
                <c:pt idx="2874">
                  <c:v>8.2600686287031E-10</c:v>
                </c:pt>
                <c:pt idx="2875">
                  <c:v>8.6239838401366E-10</c:v>
                </c:pt>
                <c:pt idx="2876">
                  <c:v>8.6239838401366E-10</c:v>
                </c:pt>
                <c:pt idx="2877">
                  <c:v>8.2600686287031E-10</c:v>
                </c:pt>
                <c:pt idx="2878">
                  <c:v>8.6239838401366E-10</c:v>
                </c:pt>
                <c:pt idx="2879">
                  <c:v>8.2600686287031E-10</c:v>
                </c:pt>
                <c:pt idx="2880">
                  <c:v>8.2600686287031E-10</c:v>
                </c:pt>
                <c:pt idx="2881">
                  <c:v>7.9574745001729002E-10</c:v>
                </c:pt>
                <c:pt idx="2882">
                  <c:v>7.8490628627582996E-10</c:v>
                </c:pt>
                <c:pt idx="2883">
                  <c:v>7.9574745001729002E-10</c:v>
                </c:pt>
                <c:pt idx="2884">
                  <c:v>8.6239838401366E-10</c:v>
                </c:pt>
                <c:pt idx="2885">
                  <c:v>8.6239838401366E-10</c:v>
                </c:pt>
                <c:pt idx="2886">
                  <c:v>8.6239838401366E-10</c:v>
                </c:pt>
                <c:pt idx="2887">
                  <c:v>8.8088790552975998E-10</c:v>
                </c:pt>
                <c:pt idx="2888">
                  <c:v>8.8088790552975998E-10</c:v>
                </c:pt>
                <c:pt idx="2889">
                  <c:v>8.8088790552975998E-10</c:v>
                </c:pt>
                <c:pt idx="2890">
                  <c:v>8.8088790552975998E-10</c:v>
                </c:pt>
                <c:pt idx="2891">
                  <c:v>8.8088790552975998E-10</c:v>
                </c:pt>
                <c:pt idx="2892">
                  <c:v>9.0670725297295E-10</c:v>
                </c:pt>
                <c:pt idx="2893">
                  <c:v>8.8088790552975998E-10</c:v>
                </c:pt>
                <c:pt idx="2894">
                  <c:v>8.8088790552975998E-10</c:v>
                </c:pt>
                <c:pt idx="2895">
                  <c:v>8.8937482362802995E-10</c:v>
                </c:pt>
                <c:pt idx="2896">
                  <c:v>8.8088790552975998E-10</c:v>
                </c:pt>
                <c:pt idx="2897">
                  <c:v>8.8937482362802995E-10</c:v>
                </c:pt>
                <c:pt idx="2898">
                  <c:v>8.8937482362802995E-10</c:v>
                </c:pt>
                <c:pt idx="2899">
                  <c:v>8.8088790552975998E-10</c:v>
                </c:pt>
                <c:pt idx="2900">
                  <c:v>8.8937482362802995E-10</c:v>
                </c:pt>
                <c:pt idx="2901">
                  <c:v>8.8937482362802995E-10</c:v>
                </c:pt>
                <c:pt idx="2902">
                  <c:v>8.8937482362802995E-10</c:v>
                </c:pt>
                <c:pt idx="2903">
                  <c:v>9.0096612113309002E-10</c:v>
                </c:pt>
                <c:pt idx="2904">
                  <c:v>9.0096612113309002E-10</c:v>
                </c:pt>
                <c:pt idx="2905">
                  <c:v>8.8937482362802995E-10</c:v>
                </c:pt>
                <c:pt idx="2906">
                  <c:v>8.7474292525149002E-10</c:v>
                </c:pt>
                <c:pt idx="2907">
                  <c:v>8.6861060845962001E-10</c:v>
                </c:pt>
                <c:pt idx="2908">
                  <c:v>8.6838635309401998E-10</c:v>
                </c:pt>
                <c:pt idx="2909">
                  <c:v>8.5292359673156E-10</c:v>
                </c:pt>
                <c:pt idx="2910">
                  <c:v>7.9844392128695001E-10</c:v>
                </c:pt>
                <c:pt idx="2911">
                  <c:v>7.5035105789852001E-10</c:v>
                </c:pt>
                <c:pt idx="2912">
                  <c:v>7.5035105789852001E-10</c:v>
                </c:pt>
                <c:pt idx="2913">
                  <c:v>7.5035105789852001E-10</c:v>
                </c:pt>
                <c:pt idx="2914">
                  <c:v>7.5035105789852001E-10</c:v>
                </c:pt>
                <c:pt idx="2915">
                  <c:v>7.5035105789852001E-10</c:v>
                </c:pt>
                <c:pt idx="2916">
                  <c:v>7.2246362700372998E-10</c:v>
                </c:pt>
                <c:pt idx="2917">
                  <c:v>7.2246362700372998E-10</c:v>
                </c:pt>
                <c:pt idx="2918">
                  <c:v>7.2246362700372998E-10</c:v>
                </c:pt>
                <c:pt idx="2919">
                  <c:v>7.9844392128695001E-10</c:v>
                </c:pt>
                <c:pt idx="2920">
                  <c:v>7.7320999295625998E-10</c:v>
                </c:pt>
                <c:pt idx="2921">
                  <c:v>7.7320999295625998E-10</c:v>
                </c:pt>
                <c:pt idx="2922">
                  <c:v>7.7320999295625998E-10</c:v>
                </c:pt>
                <c:pt idx="2923">
                  <c:v>7.7812170917522996E-10</c:v>
                </c:pt>
                <c:pt idx="2924">
                  <c:v>7.7812170917522996E-10</c:v>
                </c:pt>
                <c:pt idx="2925">
                  <c:v>7.7812170917522996E-10</c:v>
                </c:pt>
                <c:pt idx="2926">
                  <c:v>7.7320999295625998E-10</c:v>
                </c:pt>
                <c:pt idx="2927">
                  <c:v>7.7812170917522996E-10</c:v>
                </c:pt>
                <c:pt idx="2928">
                  <c:v>8.0102423170649999E-10</c:v>
                </c:pt>
                <c:pt idx="2929">
                  <c:v>8.6763235540601E-10</c:v>
                </c:pt>
                <c:pt idx="2930">
                  <c:v>8.6763235540601E-10</c:v>
                </c:pt>
                <c:pt idx="2931">
                  <c:v>8.6763235540601E-10</c:v>
                </c:pt>
                <c:pt idx="2932">
                  <c:v>8.6763235540601E-10</c:v>
                </c:pt>
                <c:pt idx="2933">
                  <c:v>8.6763235540601E-10</c:v>
                </c:pt>
                <c:pt idx="2934">
                  <c:v>8.4443234786117995E-10</c:v>
                </c:pt>
                <c:pt idx="2935">
                  <c:v>8.1973100522756995E-10</c:v>
                </c:pt>
                <c:pt idx="2936">
                  <c:v>8.1973100522756995E-10</c:v>
                </c:pt>
                <c:pt idx="2937">
                  <c:v>8.4443234786117995E-10</c:v>
                </c:pt>
                <c:pt idx="2938">
                  <c:v>8.1973100522756995E-10</c:v>
                </c:pt>
                <c:pt idx="2939">
                  <c:v>8.1973100522756995E-10</c:v>
                </c:pt>
                <c:pt idx="2940">
                  <c:v>8.1730861446588004E-10</c:v>
                </c:pt>
                <c:pt idx="2941">
                  <c:v>8.1973100522756995E-10</c:v>
                </c:pt>
                <c:pt idx="2942">
                  <c:v>8.1973100522756995E-10</c:v>
                </c:pt>
                <c:pt idx="2943">
                  <c:v>8.4443234786117995E-10</c:v>
                </c:pt>
                <c:pt idx="2944">
                  <c:v>8.4443234786117995E-10</c:v>
                </c:pt>
                <c:pt idx="2945">
                  <c:v>8.1973100522756995E-10</c:v>
                </c:pt>
                <c:pt idx="2946">
                  <c:v>8.1973100522756995E-10</c:v>
                </c:pt>
                <c:pt idx="2947">
                  <c:v>8.4443234786117995E-10</c:v>
                </c:pt>
                <c:pt idx="2948">
                  <c:v>8.4443234786117995E-10</c:v>
                </c:pt>
                <c:pt idx="2949">
                  <c:v>8.4443234786117995E-10</c:v>
                </c:pt>
                <c:pt idx="2950">
                  <c:v>8.1973100522756995E-10</c:v>
                </c:pt>
                <c:pt idx="2951">
                  <c:v>8.1973100522756995E-10</c:v>
                </c:pt>
                <c:pt idx="2952">
                  <c:v>8.1973100522756995E-10</c:v>
                </c:pt>
                <c:pt idx="2953">
                  <c:v>8.1973100522756995E-10</c:v>
                </c:pt>
                <c:pt idx="2954">
                  <c:v>8.1973100522756995E-10</c:v>
                </c:pt>
                <c:pt idx="2955">
                  <c:v>8.1973100522756995E-10</c:v>
                </c:pt>
                <c:pt idx="2956">
                  <c:v>8.2776141262571003E-10</c:v>
                </c:pt>
                <c:pt idx="2957">
                  <c:v>8.2776141262571003E-10</c:v>
                </c:pt>
                <c:pt idx="2958">
                  <c:v>8.2776141262571003E-10</c:v>
                </c:pt>
                <c:pt idx="2959">
                  <c:v>8.2776141262571003E-10</c:v>
                </c:pt>
                <c:pt idx="2960">
                  <c:v>7.8648301435723005E-10</c:v>
                </c:pt>
                <c:pt idx="2961">
                  <c:v>8.2776141262571003E-10</c:v>
                </c:pt>
                <c:pt idx="2962">
                  <c:v>7.8611454287708001E-10</c:v>
                </c:pt>
                <c:pt idx="2963">
                  <c:v>7.8611454287708001E-10</c:v>
                </c:pt>
                <c:pt idx="2964">
                  <c:v>7.7107124133016003E-10</c:v>
                </c:pt>
                <c:pt idx="2965">
                  <c:v>7.8611454287708001E-10</c:v>
                </c:pt>
                <c:pt idx="2966">
                  <c:v>7.8611454287708001E-10</c:v>
                </c:pt>
                <c:pt idx="2967">
                  <c:v>7.7107124133016003E-10</c:v>
                </c:pt>
                <c:pt idx="2968">
                  <c:v>7.6751207143464002E-10</c:v>
                </c:pt>
                <c:pt idx="2969">
                  <c:v>7.6751207143464002E-10</c:v>
                </c:pt>
                <c:pt idx="2970">
                  <c:v>7.2967403352205997E-10</c:v>
                </c:pt>
                <c:pt idx="2971">
                  <c:v>7.6751207143464002E-10</c:v>
                </c:pt>
                <c:pt idx="2972">
                  <c:v>7.2967403352205997E-10</c:v>
                </c:pt>
                <c:pt idx="2973">
                  <c:v>7.6751207143464002E-10</c:v>
                </c:pt>
                <c:pt idx="2974">
                  <c:v>7.6751207143464002E-10</c:v>
                </c:pt>
                <c:pt idx="2975">
                  <c:v>7.6751207143464002E-10</c:v>
                </c:pt>
                <c:pt idx="2976">
                  <c:v>7.6751207143464002E-10</c:v>
                </c:pt>
                <c:pt idx="2977">
                  <c:v>7.2967403352205997E-10</c:v>
                </c:pt>
                <c:pt idx="2978">
                  <c:v>7.2967403352205997E-10</c:v>
                </c:pt>
                <c:pt idx="2979">
                  <c:v>7.2967403352205997E-10</c:v>
                </c:pt>
                <c:pt idx="2980">
                  <c:v>7.6751207143464002E-10</c:v>
                </c:pt>
                <c:pt idx="2981">
                  <c:v>7.7107124133016003E-10</c:v>
                </c:pt>
                <c:pt idx="2982">
                  <c:v>7.6751207143464002E-10</c:v>
                </c:pt>
                <c:pt idx="2983">
                  <c:v>7.2967403352205997E-10</c:v>
                </c:pt>
                <c:pt idx="2984">
                  <c:v>7.2794792954772001E-10</c:v>
                </c:pt>
                <c:pt idx="2985">
                  <c:v>7.2794792954772001E-10</c:v>
                </c:pt>
                <c:pt idx="2986">
                  <c:v>7.1579284641156999E-10</c:v>
                </c:pt>
                <c:pt idx="2987">
                  <c:v>7.1579284641156999E-10</c:v>
                </c:pt>
                <c:pt idx="2988">
                  <c:v>7.2794792954772001E-10</c:v>
                </c:pt>
                <c:pt idx="2989">
                  <c:v>7.2967403352205997E-10</c:v>
                </c:pt>
                <c:pt idx="2990">
                  <c:v>7.2967403352205997E-10</c:v>
                </c:pt>
                <c:pt idx="2991">
                  <c:v>9.1738197863753998E-10</c:v>
                </c:pt>
                <c:pt idx="2992">
                  <c:v>9.1738197863753998E-10</c:v>
                </c:pt>
                <c:pt idx="2993">
                  <c:v>9.3229840839635004E-10</c:v>
                </c:pt>
                <c:pt idx="2994">
                  <c:v>9.3229840839635004E-10</c:v>
                </c:pt>
                <c:pt idx="2995">
                  <c:v>9.3499245185571999E-10</c:v>
                </c:pt>
                <c:pt idx="2996">
                  <c:v>1.0701740192249001E-9</c:v>
                </c:pt>
                <c:pt idx="2997">
                  <c:v>1.0701740192249001E-9</c:v>
                </c:pt>
                <c:pt idx="2998">
                  <c:v>1.0701740192249001E-9</c:v>
                </c:pt>
                <c:pt idx="2999">
                  <c:v>1.0701740192249001E-9</c:v>
                </c:pt>
                <c:pt idx="3000">
                  <c:v>5.6831557823819902E-12</c:v>
                </c:pt>
              </c:numCache>
            </c:numRef>
          </c:yVal>
          <c:smooth val="0"/>
          <c:extLst>
            <c:ext xmlns:c16="http://schemas.microsoft.com/office/drawing/2014/chart" uri="{C3380CC4-5D6E-409C-BE32-E72D297353CC}">
              <c16:uniqueId val="{00000000-272A-47E3-B2C9-9901FE889A7C}"/>
            </c:ext>
          </c:extLst>
        </c:ser>
        <c:ser>
          <c:idx val="1"/>
          <c:order val="1"/>
          <c:tx>
            <c:strRef>
              <c:f>'LIBS 11a'!$J$3</c:f>
              <c:strCache>
                <c:ptCount val="1"/>
                <c:pt idx="0">
                  <c:v>Be</c:v>
                </c:pt>
              </c:strCache>
            </c:strRef>
          </c:tx>
          <c:spPr>
            <a:ln w="19050" cap="rnd">
              <a:solidFill>
                <a:srgbClr val="92D050"/>
              </a:solidFill>
              <a:round/>
            </a:ln>
            <a:effectLst/>
          </c:spPr>
          <c:marker>
            <c:symbol val="none"/>
          </c:marker>
          <c:xVal>
            <c:numRef>
              <c:f>'LIBS 11a'!$H$4:$H$3004</c:f>
              <c:numCache>
                <c:formatCode>General</c:formatCode>
                <c:ptCount val="300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pt idx="898">
                  <c:v>899</c:v>
                </c:pt>
                <c:pt idx="899">
                  <c:v>900</c:v>
                </c:pt>
                <c:pt idx="900">
                  <c:v>901</c:v>
                </c:pt>
                <c:pt idx="901">
                  <c:v>902</c:v>
                </c:pt>
                <c:pt idx="902">
                  <c:v>903</c:v>
                </c:pt>
                <c:pt idx="903">
                  <c:v>904</c:v>
                </c:pt>
                <c:pt idx="904">
                  <c:v>905</c:v>
                </c:pt>
                <c:pt idx="905">
                  <c:v>906</c:v>
                </c:pt>
                <c:pt idx="906">
                  <c:v>907</c:v>
                </c:pt>
                <c:pt idx="907">
                  <c:v>908</c:v>
                </c:pt>
                <c:pt idx="908">
                  <c:v>909</c:v>
                </c:pt>
                <c:pt idx="909">
                  <c:v>910</c:v>
                </c:pt>
                <c:pt idx="910">
                  <c:v>911</c:v>
                </c:pt>
                <c:pt idx="911">
                  <c:v>912</c:v>
                </c:pt>
                <c:pt idx="912">
                  <c:v>913</c:v>
                </c:pt>
                <c:pt idx="913">
                  <c:v>914</c:v>
                </c:pt>
                <c:pt idx="914">
                  <c:v>915</c:v>
                </c:pt>
                <c:pt idx="915">
                  <c:v>916</c:v>
                </c:pt>
                <c:pt idx="916">
                  <c:v>917</c:v>
                </c:pt>
                <c:pt idx="917">
                  <c:v>918</c:v>
                </c:pt>
                <c:pt idx="918">
                  <c:v>919</c:v>
                </c:pt>
                <c:pt idx="919">
                  <c:v>920</c:v>
                </c:pt>
                <c:pt idx="920">
                  <c:v>921</c:v>
                </c:pt>
                <c:pt idx="921">
                  <c:v>922</c:v>
                </c:pt>
                <c:pt idx="922">
                  <c:v>923</c:v>
                </c:pt>
                <c:pt idx="923">
                  <c:v>924</c:v>
                </c:pt>
                <c:pt idx="924">
                  <c:v>925</c:v>
                </c:pt>
                <c:pt idx="925">
                  <c:v>926</c:v>
                </c:pt>
                <c:pt idx="926">
                  <c:v>927</c:v>
                </c:pt>
                <c:pt idx="927">
                  <c:v>928</c:v>
                </c:pt>
                <c:pt idx="928">
                  <c:v>929</c:v>
                </c:pt>
                <c:pt idx="929">
                  <c:v>930</c:v>
                </c:pt>
                <c:pt idx="930">
                  <c:v>931</c:v>
                </c:pt>
                <c:pt idx="931">
                  <c:v>932</c:v>
                </c:pt>
                <c:pt idx="932">
                  <c:v>933</c:v>
                </c:pt>
                <c:pt idx="933">
                  <c:v>934</c:v>
                </c:pt>
                <c:pt idx="934">
                  <c:v>935</c:v>
                </c:pt>
                <c:pt idx="935">
                  <c:v>936</c:v>
                </c:pt>
                <c:pt idx="936">
                  <c:v>937</c:v>
                </c:pt>
                <c:pt idx="937">
                  <c:v>938</c:v>
                </c:pt>
                <c:pt idx="938">
                  <c:v>939</c:v>
                </c:pt>
                <c:pt idx="939">
                  <c:v>940</c:v>
                </c:pt>
                <c:pt idx="940">
                  <c:v>941</c:v>
                </c:pt>
                <c:pt idx="941">
                  <c:v>942</c:v>
                </c:pt>
                <c:pt idx="942">
                  <c:v>943</c:v>
                </c:pt>
                <c:pt idx="943">
                  <c:v>944</c:v>
                </c:pt>
                <c:pt idx="944">
                  <c:v>945</c:v>
                </c:pt>
                <c:pt idx="945">
                  <c:v>946</c:v>
                </c:pt>
                <c:pt idx="946">
                  <c:v>947</c:v>
                </c:pt>
                <c:pt idx="947">
                  <c:v>948</c:v>
                </c:pt>
                <c:pt idx="948">
                  <c:v>949</c:v>
                </c:pt>
                <c:pt idx="949">
                  <c:v>950</c:v>
                </c:pt>
                <c:pt idx="950">
                  <c:v>951</c:v>
                </c:pt>
                <c:pt idx="951">
                  <c:v>952</c:v>
                </c:pt>
                <c:pt idx="952">
                  <c:v>953</c:v>
                </c:pt>
                <c:pt idx="953">
                  <c:v>954</c:v>
                </c:pt>
                <c:pt idx="954">
                  <c:v>955</c:v>
                </c:pt>
                <c:pt idx="955">
                  <c:v>956</c:v>
                </c:pt>
                <c:pt idx="956">
                  <c:v>957</c:v>
                </c:pt>
                <c:pt idx="957">
                  <c:v>958</c:v>
                </c:pt>
                <c:pt idx="958">
                  <c:v>959</c:v>
                </c:pt>
                <c:pt idx="959">
                  <c:v>960</c:v>
                </c:pt>
                <c:pt idx="960">
                  <c:v>961</c:v>
                </c:pt>
                <c:pt idx="961">
                  <c:v>962</c:v>
                </c:pt>
                <c:pt idx="962">
                  <c:v>963</c:v>
                </c:pt>
                <c:pt idx="963">
                  <c:v>964</c:v>
                </c:pt>
                <c:pt idx="964">
                  <c:v>965</c:v>
                </c:pt>
                <c:pt idx="965">
                  <c:v>966</c:v>
                </c:pt>
                <c:pt idx="966">
                  <c:v>967</c:v>
                </c:pt>
                <c:pt idx="967">
                  <c:v>968</c:v>
                </c:pt>
                <c:pt idx="968">
                  <c:v>969</c:v>
                </c:pt>
                <c:pt idx="969">
                  <c:v>970</c:v>
                </c:pt>
                <c:pt idx="970">
                  <c:v>971</c:v>
                </c:pt>
                <c:pt idx="971">
                  <c:v>972</c:v>
                </c:pt>
                <c:pt idx="972">
                  <c:v>973</c:v>
                </c:pt>
                <c:pt idx="973">
                  <c:v>974</c:v>
                </c:pt>
                <c:pt idx="974">
                  <c:v>975</c:v>
                </c:pt>
                <c:pt idx="975">
                  <c:v>976</c:v>
                </c:pt>
                <c:pt idx="976">
                  <c:v>977</c:v>
                </c:pt>
                <c:pt idx="977">
                  <c:v>978</c:v>
                </c:pt>
                <c:pt idx="978">
                  <c:v>979</c:v>
                </c:pt>
                <c:pt idx="979">
                  <c:v>980</c:v>
                </c:pt>
                <c:pt idx="980">
                  <c:v>981</c:v>
                </c:pt>
                <c:pt idx="981">
                  <c:v>982</c:v>
                </c:pt>
                <c:pt idx="982">
                  <c:v>983</c:v>
                </c:pt>
                <c:pt idx="983">
                  <c:v>984</c:v>
                </c:pt>
                <c:pt idx="984">
                  <c:v>985</c:v>
                </c:pt>
                <c:pt idx="985">
                  <c:v>986</c:v>
                </c:pt>
                <c:pt idx="986">
                  <c:v>987</c:v>
                </c:pt>
                <c:pt idx="987">
                  <c:v>988</c:v>
                </c:pt>
                <c:pt idx="988">
                  <c:v>989</c:v>
                </c:pt>
                <c:pt idx="989">
                  <c:v>990</c:v>
                </c:pt>
                <c:pt idx="990">
                  <c:v>991</c:v>
                </c:pt>
                <c:pt idx="991">
                  <c:v>992</c:v>
                </c:pt>
                <c:pt idx="992">
                  <c:v>993</c:v>
                </c:pt>
                <c:pt idx="993">
                  <c:v>994</c:v>
                </c:pt>
                <c:pt idx="994">
                  <c:v>995</c:v>
                </c:pt>
                <c:pt idx="995">
                  <c:v>996</c:v>
                </c:pt>
                <c:pt idx="996">
                  <c:v>997</c:v>
                </c:pt>
                <c:pt idx="997">
                  <c:v>998</c:v>
                </c:pt>
                <c:pt idx="998">
                  <c:v>999</c:v>
                </c:pt>
                <c:pt idx="999">
                  <c:v>1000</c:v>
                </c:pt>
                <c:pt idx="1000">
                  <c:v>1001</c:v>
                </c:pt>
                <c:pt idx="1001">
                  <c:v>1002</c:v>
                </c:pt>
                <c:pt idx="1002">
                  <c:v>1003</c:v>
                </c:pt>
                <c:pt idx="1003">
                  <c:v>1004</c:v>
                </c:pt>
                <c:pt idx="1004">
                  <c:v>1005</c:v>
                </c:pt>
                <c:pt idx="1005">
                  <c:v>1006</c:v>
                </c:pt>
                <c:pt idx="1006">
                  <c:v>1007</c:v>
                </c:pt>
                <c:pt idx="1007">
                  <c:v>1008</c:v>
                </c:pt>
                <c:pt idx="1008">
                  <c:v>1009</c:v>
                </c:pt>
                <c:pt idx="1009">
                  <c:v>1010</c:v>
                </c:pt>
                <c:pt idx="1010">
                  <c:v>1011</c:v>
                </c:pt>
                <c:pt idx="1011">
                  <c:v>1012</c:v>
                </c:pt>
                <c:pt idx="1012">
                  <c:v>1013</c:v>
                </c:pt>
                <c:pt idx="1013">
                  <c:v>1014</c:v>
                </c:pt>
                <c:pt idx="1014">
                  <c:v>1015</c:v>
                </c:pt>
                <c:pt idx="1015">
                  <c:v>1016</c:v>
                </c:pt>
                <c:pt idx="1016">
                  <c:v>1017</c:v>
                </c:pt>
                <c:pt idx="1017">
                  <c:v>1018</c:v>
                </c:pt>
                <c:pt idx="1018">
                  <c:v>1019</c:v>
                </c:pt>
                <c:pt idx="1019">
                  <c:v>1020</c:v>
                </c:pt>
                <c:pt idx="1020">
                  <c:v>1021</c:v>
                </c:pt>
                <c:pt idx="1021">
                  <c:v>1022</c:v>
                </c:pt>
                <c:pt idx="1022">
                  <c:v>1023</c:v>
                </c:pt>
                <c:pt idx="1023">
                  <c:v>1024</c:v>
                </c:pt>
                <c:pt idx="1024">
                  <c:v>1025</c:v>
                </c:pt>
                <c:pt idx="1025">
                  <c:v>1026</c:v>
                </c:pt>
                <c:pt idx="1026">
                  <c:v>1027</c:v>
                </c:pt>
                <c:pt idx="1027">
                  <c:v>1028</c:v>
                </c:pt>
                <c:pt idx="1028">
                  <c:v>1029</c:v>
                </c:pt>
                <c:pt idx="1029">
                  <c:v>1030</c:v>
                </c:pt>
                <c:pt idx="1030">
                  <c:v>1031</c:v>
                </c:pt>
                <c:pt idx="1031">
                  <c:v>1032</c:v>
                </c:pt>
                <c:pt idx="1032">
                  <c:v>1033</c:v>
                </c:pt>
                <c:pt idx="1033">
                  <c:v>1034</c:v>
                </c:pt>
                <c:pt idx="1034">
                  <c:v>1035</c:v>
                </c:pt>
                <c:pt idx="1035">
                  <c:v>1036</c:v>
                </c:pt>
                <c:pt idx="1036">
                  <c:v>1037</c:v>
                </c:pt>
                <c:pt idx="1037">
                  <c:v>1038</c:v>
                </c:pt>
                <c:pt idx="1038">
                  <c:v>1039</c:v>
                </c:pt>
                <c:pt idx="1039">
                  <c:v>1040</c:v>
                </c:pt>
                <c:pt idx="1040">
                  <c:v>1041</c:v>
                </c:pt>
                <c:pt idx="1041">
                  <c:v>1042</c:v>
                </c:pt>
                <c:pt idx="1042">
                  <c:v>1043</c:v>
                </c:pt>
                <c:pt idx="1043">
                  <c:v>1044</c:v>
                </c:pt>
                <c:pt idx="1044">
                  <c:v>1045</c:v>
                </c:pt>
                <c:pt idx="1045">
                  <c:v>1046</c:v>
                </c:pt>
                <c:pt idx="1046">
                  <c:v>1047</c:v>
                </c:pt>
                <c:pt idx="1047">
                  <c:v>1048</c:v>
                </c:pt>
                <c:pt idx="1048">
                  <c:v>1049</c:v>
                </c:pt>
                <c:pt idx="1049">
                  <c:v>1050</c:v>
                </c:pt>
                <c:pt idx="1050">
                  <c:v>1051</c:v>
                </c:pt>
                <c:pt idx="1051">
                  <c:v>1052</c:v>
                </c:pt>
                <c:pt idx="1052">
                  <c:v>1053</c:v>
                </c:pt>
                <c:pt idx="1053">
                  <c:v>1054</c:v>
                </c:pt>
                <c:pt idx="1054">
                  <c:v>1055</c:v>
                </c:pt>
                <c:pt idx="1055">
                  <c:v>1056</c:v>
                </c:pt>
                <c:pt idx="1056">
                  <c:v>1057</c:v>
                </c:pt>
                <c:pt idx="1057">
                  <c:v>1058</c:v>
                </c:pt>
                <c:pt idx="1058">
                  <c:v>1059</c:v>
                </c:pt>
                <c:pt idx="1059">
                  <c:v>1060</c:v>
                </c:pt>
                <c:pt idx="1060">
                  <c:v>1061</c:v>
                </c:pt>
                <c:pt idx="1061">
                  <c:v>1062</c:v>
                </c:pt>
                <c:pt idx="1062">
                  <c:v>1063</c:v>
                </c:pt>
                <c:pt idx="1063">
                  <c:v>1064</c:v>
                </c:pt>
                <c:pt idx="1064">
                  <c:v>1065</c:v>
                </c:pt>
                <c:pt idx="1065">
                  <c:v>1066</c:v>
                </c:pt>
                <c:pt idx="1066">
                  <c:v>1067</c:v>
                </c:pt>
                <c:pt idx="1067">
                  <c:v>1068</c:v>
                </c:pt>
                <c:pt idx="1068">
                  <c:v>1069</c:v>
                </c:pt>
                <c:pt idx="1069">
                  <c:v>1070</c:v>
                </c:pt>
                <c:pt idx="1070">
                  <c:v>1071</c:v>
                </c:pt>
                <c:pt idx="1071">
                  <c:v>1072</c:v>
                </c:pt>
                <c:pt idx="1072">
                  <c:v>1073</c:v>
                </c:pt>
                <c:pt idx="1073">
                  <c:v>1074</c:v>
                </c:pt>
                <c:pt idx="1074">
                  <c:v>1075</c:v>
                </c:pt>
                <c:pt idx="1075">
                  <c:v>1076</c:v>
                </c:pt>
                <c:pt idx="1076">
                  <c:v>1077</c:v>
                </c:pt>
                <c:pt idx="1077">
                  <c:v>1078</c:v>
                </c:pt>
                <c:pt idx="1078">
                  <c:v>1079</c:v>
                </c:pt>
                <c:pt idx="1079">
                  <c:v>1080</c:v>
                </c:pt>
                <c:pt idx="1080">
                  <c:v>1081</c:v>
                </c:pt>
                <c:pt idx="1081">
                  <c:v>1082</c:v>
                </c:pt>
                <c:pt idx="1082">
                  <c:v>1083</c:v>
                </c:pt>
                <c:pt idx="1083">
                  <c:v>1084</c:v>
                </c:pt>
                <c:pt idx="1084">
                  <c:v>1085</c:v>
                </c:pt>
                <c:pt idx="1085">
                  <c:v>1086</c:v>
                </c:pt>
                <c:pt idx="1086">
                  <c:v>1087</c:v>
                </c:pt>
                <c:pt idx="1087">
                  <c:v>1088</c:v>
                </c:pt>
                <c:pt idx="1088">
                  <c:v>1089</c:v>
                </c:pt>
                <c:pt idx="1089">
                  <c:v>1090</c:v>
                </c:pt>
                <c:pt idx="1090">
                  <c:v>1091</c:v>
                </c:pt>
                <c:pt idx="1091">
                  <c:v>1092</c:v>
                </c:pt>
                <c:pt idx="1092">
                  <c:v>1093</c:v>
                </c:pt>
                <c:pt idx="1093">
                  <c:v>1094</c:v>
                </c:pt>
                <c:pt idx="1094">
                  <c:v>1095</c:v>
                </c:pt>
                <c:pt idx="1095">
                  <c:v>1096</c:v>
                </c:pt>
                <c:pt idx="1096">
                  <c:v>1097</c:v>
                </c:pt>
                <c:pt idx="1097">
                  <c:v>1098</c:v>
                </c:pt>
                <c:pt idx="1098">
                  <c:v>1099</c:v>
                </c:pt>
                <c:pt idx="1099">
                  <c:v>1100</c:v>
                </c:pt>
                <c:pt idx="1100">
                  <c:v>1101</c:v>
                </c:pt>
                <c:pt idx="1101">
                  <c:v>1102</c:v>
                </c:pt>
                <c:pt idx="1102">
                  <c:v>1103</c:v>
                </c:pt>
                <c:pt idx="1103">
                  <c:v>1104</c:v>
                </c:pt>
                <c:pt idx="1104">
                  <c:v>1105</c:v>
                </c:pt>
                <c:pt idx="1105">
                  <c:v>1106</c:v>
                </c:pt>
                <c:pt idx="1106">
                  <c:v>1107</c:v>
                </c:pt>
                <c:pt idx="1107">
                  <c:v>1108</c:v>
                </c:pt>
                <c:pt idx="1108">
                  <c:v>1109</c:v>
                </c:pt>
                <c:pt idx="1109">
                  <c:v>1110</c:v>
                </c:pt>
                <c:pt idx="1110">
                  <c:v>1111</c:v>
                </c:pt>
                <c:pt idx="1111">
                  <c:v>1112</c:v>
                </c:pt>
                <c:pt idx="1112">
                  <c:v>1113</c:v>
                </c:pt>
                <c:pt idx="1113">
                  <c:v>1114</c:v>
                </c:pt>
                <c:pt idx="1114">
                  <c:v>1115</c:v>
                </c:pt>
                <c:pt idx="1115">
                  <c:v>1116</c:v>
                </c:pt>
                <c:pt idx="1116">
                  <c:v>1117</c:v>
                </c:pt>
                <c:pt idx="1117">
                  <c:v>1118</c:v>
                </c:pt>
                <c:pt idx="1118">
                  <c:v>1119</c:v>
                </c:pt>
                <c:pt idx="1119">
                  <c:v>1120</c:v>
                </c:pt>
                <c:pt idx="1120">
                  <c:v>1121</c:v>
                </c:pt>
                <c:pt idx="1121">
                  <c:v>1122</c:v>
                </c:pt>
                <c:pt idx="1122">
                  <c:v>1123</c:v>
                </c:pt>
                <c:pt idx="1123">
                  <c:v>1124</c:v>
                </c:pt>
                <c:pt idx="1124">
                  <c:v>1125</c:v>
                </c:pt>
                <c:pt idx="1125">
                  <c:v>1126</c:v>
                </c:pt>
                <c:pt idx="1126">
                  <c:v>1127</c:v>
                </c:pt>
                <c:pt idx="1127">
                  <c:v>1128</c:v>
                </c:pt>
                <c:pt idx="1128">
                  <c:v>1129</c:v>
                </c:pt>
                <c:pt idx="1129">
                  <c:v>1130</c:v>
                </c:pt>
                <c:pt idx="1130">
                  <c:v>1131</c:v>
                </c:pt>
                <c:pt idx="1131">
                  <c:v>1132</c:v>
                </c:pt>
                <c:pt idx="1132">
                  <c:v>1133</c:v>
                </c:pt>
                <c:pt idx="1133">
                  <c:v>1134</c:v>
                </c:pt>
                <c:pt idx="1134">
                  <c:v>1135</c:v>
                </c:pt>
                <c:pt idx="1135">
                  <c:v>1136</c:v>
                </c:pt>
                <c:pt idx="1136">
                  <c:v>1137</c:v>
                </c:pt>
                <c:pt idx="1137">
                  <c:v>1138</c:v>
                </c:pt>
                <c:pt idx="1138">
                  <c:v>1139</c:v>
                </c:pt>
                <c:pt idx="1139">
                  <c:v>1140</c:v>
                </c:pt>
                <c:pt idx="1140">
                  <c:v>1141</c:v>
                </c:pt>
                <c:pt idx="1141">
                  <c:v>1142</c:v>
                </c:pt>
                <c:pt idx="1142">
                  <c:v>1143</c:v>
                </c:pt>
                <c:pt idx="1143">
                  <c:v>1144</c:v>
                </c:pt>
                <c:pt idx="1144">
                  <c:v>1145</c:v>
                </c:pt>
                <c:pt idx="1145">
                  <c:v>1146</c:v>
                </c:pt>
                <c:pt idx="1146">
                  <c:v>1147</c:v>
                </c:pt>
                <c:pt idx="1147">
                  <c:v>1148</c:v>
                </c:pt>
                <c:pt idx="1148">
                  <c:v>1149</c:v>
                </c:pt>
                <c:pt idx="1149">
                  <c:v>1150</c:v>
                </c:pt>
                <c:pt idx="1150">
                  <c:v>1151</c:v>
                </c:pt>
                <c:pt idx="1151">
                  <c:v>1152</c:v>
                </c:pt>
                <c:pt idx="1152">
                  <c:v>1153</c:v>
                </c:pt>
                <c:pt idx="1153">
                  <c:v>1154</c:v>
                </c:pt>
                <c:pt idx="1154">
                  <c:v>1155</c:v>
                </c:pt>
                <c:pt idx="1155">
                  <c:v>1156</c:v>
                </c:pt>
                <c:pt idx="1156">
                  <c:v>1157</c:v>
                </c:pt>
                <c:pt idx="1157">
                  <c:v>1158</c:v>
                </c:pt>
                <c:pt idx="1158">
                  <c:v>1159</c:v>
                </c:pt>
                <c:pt idx="1159">
                  <c:v>1160</c:v>
                </c:pt>
                <c:pt idx="1160">
                  <c:v>1161</c:v>
                </c:pt>
                <c:pt idx="1161">
                  <c:v>1162</c:v>
                </c:pt>
                <c:pt idx="1162">
                  <c:v>1163</c:v>
                </c:pt>
                <c:pt idx="1163">
                  <c:v>1164</c:v>
                </c:pt>
                <c:pt idx="1164">
                  <c:v>1165</c:v>
                </c:pt>
                <c:pt idx="1165">
                  <c:v>1166</c:v>
                </c:pt>
                <c:pt idx="1166">
                  <c:v>1167</c:v>
                </c:pt>
                <c:pt idx="1167">
                  <c:v>1168</c:v>
                </c:pt>
                <c:pt idx="1168">
                  <c:v>1169</c:v>
                </c:pt>
                <c:pt idx="1169">
                  <c:v>1170</c:v>
                </c:pt>
                <c:pt idx="1170">
                  <c:v>1171</c:v>
                </c:pt>
                <c:pt idx="1171">
                  <c:v>1172</c:v>
                </c:pt>
                <c:pt idx="1172">
                  <c:v>1173</c:v>
                </c:pt>
                <c:pt idx="1173">
                  <c:v>1174</c:v>
                </c:pt>
                <c:pt idx="1174">
                  <c:v>1175</c:v>
                </c:pt>
                <c:pt idx="1175">
                  <c:v>1176</c:v>
                </c:pt>
                <c:pt idx="1176">
                  <c:v>1177</c:v>
                </c:pt>
                <c:pt idx="1177">
                  <c:v>1178</c:v>
                </c:pt>
                <c:pt idx="1178">
                  <c:v>1179</c:v>
                </c:pt>
                <c:pt idx="1179">
                  <c:v>1180</c:v>
                </c:pt>
                <c:pt idx="1180">
                  <c:v>1181</c:v>
                </c:pt>
                <c:pt idx="1181">
                  <c:v>1182</c:v>
                </c:pt>
                <c:pt idx="1182">
                  <c:v>1183</c:v>
                </c:pt>
                <c:pt idx="1183">
                  <c:v>1184</c:v>
                </c:pt>
                <c:pt idx="1184">
                  <c:v>1185</c:v>
                </c:pt>
                <c:pt idx="1185">
                  <c:v>1186</c:v>
                </c:pt>
                <c:pt idx="1186">
                  <c:v>1187</c:v>
                </c:pt>
                <c:pt idx="1187">
                  <c:v>1188</c:v>
                </c:pt>
                <c:pt idx="1188">
                  <c:v>1189</c:v>
                </c:pt>
                <c:pt idx="1189">
                  <c:v>1190</c:v>
                </c:pt>
                <c:pt idx="1190">
                  <c:v>1191</c:v>
                </c:pt>
                <c:pt idx="1191">
                  <c:v>1192</c:v>
                </c:pt>
                <c:pt idx="1192">
                  <c:v>1193</c:v>
                </c:pt>
                <c:pt idx="1193">
                  <c:v>1194</c:v>
                </c:pt>
                <c:pt idx="1194">
                  <c:v>1195</c:v>
                </c:pt>
                <c:pt idx="1195">
                  <c:v>1196</c:v>
                </c:pt>
                <c:pt idx="1196">
                  <c:v>1197</c:v>
                </c:pt>
                <c:pt idx="1197">
                  <c:v>1198</c:v>
                </c:pt>
                <c:pt idx="1198">
                  <c:v>1199</c:v>
                </c:pt>
                <c:pt idx="1199">
                  <c:v>1200</c:v>
                </c:pt>
                <c:pt idx="1200">
                  <c:v>1201</c:v>
                </c:pt>
                <c:pt idx="1201">
                  <c:v>1202</c:v>
                </c:pt>
                <c:pt idx="1202">
                  <c:v>1203</c:v>
                </c:pt>
                <c:pt idx="1203">
                  <c:v>1204</c:v>
                </c:pt>
                <c:pt idx="1204">
                  <c:v>1205</c:v>
                </c:pt>
                <c:pt idx="1205">
                  <c:v>1206</c:v>
                </c:pt>
                <c:pt idx="1206">
                  <c:v>1207</c:v>
                </c:pt>
                <c:pt idx="1207">
                  <c:v>1208</c:v>
                </c:pt>
                <c:pt idx="1208">
                  <c:v>1209</c:v>
                </c:pt>
                <c:pt idx="1209">
                  <c:v>1210</c:v>
                </c:pt>
                <c:pt idx="1210">
                  <c:v>1211</c:v>
                </c:pt>
                <c:pt idx="1211">
                  <c:v>1212</c:v>
                </c:pt>
                <c:pt idx="1212">
                  <c:v>1213</c:v>
                </c:pt>
                <c:pt idx="1213">
                  <c:v>1214</c:v>
                </c:pt>
                <c:pt idx="1214">
                  <c:v>1215</c:v>
                </c:pt>
                <c:pt idx="1215">
                  <c:v>1216</c:v>
                </c:pt>
                <c:pt idx="1216">
                  <c:v>1217</c:v>
                </c:pt>
                <c:pt idx="1217">
                  <c:v>1218</c:v>
                </c:pt>
                <c:pt idx="1218">
                  <c:v>1219</c:v>
                </c:pt>
                <c:pt idx="1219">
                  <c:v>1220</c:v>
                </c:pt>
                <c:pt idx="1220">
                  <c:v>1221</c:v>
                </c:pt>
                <c:pt idx="1221">
                  <c:v>1222</c:v>
                </c:pt>
                <c:pt idx="1222">
                  <c:v>1223</c:v>
                </c:pt>
                <c:pt idx="1223">
                  <c:v>1224</c:v>
                </c:pt>
                <c:pt idx="1224">
                  <c:v>1225</c:v>
                </c:pt>
                <c:pt idx="1225">
                  <c:v>1226</c:v>
                </c:pt>
                <c:pt idx="1226">
                  <c:v>1227</c:v>
                </c:pt>
                <c:pt idx="1227">
                  <c:v>1228</c:v>
                </c:pt>
                <c:pt idx="1228">
                  <c:v>1229</c:v>
                </c:pt>
                <c:pt idx="1229">
                  <c:v>1230</c:v>
                </c:pt>
                <c:pt idx="1230">
                  <c:v>1231</c:v>
                </c:pt>
                <c:pt idx="1231">
                  <c:v>1232</c:v>
                </c:pt>
                <c:pt idx="1232">
                  <c:v>1233</c:v>
                </c:pt>
                <c:pt idx="1233">
                  <c:v>1234</c:v>
                </c:pt>
                <c:pt idx="1234">
                  <c:v>1235</c:v>
                </c:pt>
                <c:pt idx="1235">
                  <c:v>1236</c:v>
                </c:pt>
                <c:pt idx="1236">
                  <c:v>1237</c:v>
                </c:pt>
                <c:pt idx="1237">
                  <c:v>1238</c:v>
                </c:pt>
                <c:pt idx="1238">
                  <c:v>1239</c:v>
                </c:pt>
                <c:pt idx="1239">
                  <c:v>1240</c:v>
                </c:pt>
                <c:pt idx="1240">
                  <c:v>1241</c:v>
                </c:pt>
                <c:pt idx="1241">
                  <c:v>1242</c:v>
                </c:pt>
                <c:pt idx="1242">
                  <c:v>1243</c:v>
                </c:pt>
                <c:pt idx="1243">
                  <c:v>1244</c:v>
                </c:pt>
                <c:pt idx="1244">
                  <c:v>1245</c:v>
                </c:pt>
                <c:pt idx="1245">
                  <c:v>1246</c:v>
                </c:pt>
                <c:pt idx="1246">
                  <c:v>1247</c:v>
                </c:pt>
                <c:pt idx="1247">
                  <c:v>1248</c:v>
                </c:pt>
                <c:pt idx="1248">
                  <c:v>1249</c:v>
                </c:pt>
                <c:pt idx="1249">
                  <c:v>1250</c:v>
                </c:pt>
                <c:pt idx="1250">
                  <c:v>1251</c:v>
                </c:pt>
                <c:pt idx="1251">
                  <c:v>1252</c:v>
                </c:pt>
                <c:pt idx="1252">
                  <c:v>1253</c:v>
                </c:pt>
                <c:pt idx="1253">
                  <c:v>1254</c:v>
                </c:pt>
                <c:pt idx="1254">
                  <c:v>1255</c:v>
                </c:pt>
                <c:pt idx="1255">
                  <c:v>1256</c:v>
                </c:pt>
                <c:pt idx="1256">
                  <c:v>1257</c:v>
                </c:pt>
                <c:pt idx="1257">
                  <c:v>1258</c:v>
                </c:pt>
                <c:pt idx="1258">
                  <c:v>1259</c:v>
                </c:pt>
                <c:pt idx="1259">
                  <c:v>1260</c:v>
                </c:pt>
                <c:pt idx="1260">
                  <c:v>1261</c:v>
                </c:pt>
                <c:pt idx="1261">
                  <c:v>1262</c:v>
                </c:pt>
                <c:pt idx="1262">
                  <c:v>1263</c:v>
                </c:pt>
                <c:pt idx="1263">
                  <c:v>1264</c:v>
                </c:pt>
                <c:pt idx="1264">
                  <c:v>1265</c:v>
                </c:pt>
                <c:pt idx="1265">
                  <c:v>1266</c:v>
                </c:pt>
                <c:pt idx="1266">
                  <c:v>1267</c:v>
                </c:pt>
                <c:pt idx="1267">
                  <c:v>1268</c:v>
                </c:pt>
                <c:pt idx="1268">
                  <c:v>1269</c:v>
                </c:pt>
                <c:pt idx="1269">
                  <c:v>1270</c:v>
                </c:pt>
                <c:pt idx="1270">
                  <c:v>1271</c:v>
                </c:pt>
                <c:pt idx="1271">
                  <c:v>1272</c:v>
                </c:pt>
                <c:pt idx="1272">
                  <c:v>1273</c:v>
                </c:pt>
                <c:pt idx="1273">
                  <c:v>1274</c:v>
                </c:pt>
                <c:pt idx="1274">
                  <c:v>1275</c:v>
                </c:pt>
                <c:pt idx="1275">
                  <c:v>1276</c:v>
                </c:pt>
                <c:pt idx="1276">
                  <c:v>1277</c:v>
                </c:pt>
                <c:pt idx="1277">
                  <c:v>1278</c:v>
                </c:pt>
                <c:pt idx="1278">
                  <c:v>1279</c:v>
                </c:pt>
                <c:pt idx="1279">
                  <c:v>1280</c:v>
                </c:pt>
                <c:pt idx="1280">
                  <c:v>1281</c:v>
                </c:pt>
                <c:pt idx="1281">
                  <c:v>1282</c:v>
                </c:pt>
                <c:pt idx="1282">
                  <c:v>1283</c:v>
                </c:pt>
                <c:pt idx="1283">
                  <c:v>1284</c:v>
                </c:pt>
                <c:pt idx="1284">
                  <c:v>1285</c:v>
                </c:pt>
                <c:pt idx="1285">
                  <c:v>1286</c:v>
                </c:pt>
                <c:pt idx="1286">
                  <c:v>1287</c:v>
                </c:pt>
                <c:pt idx="1287">
                  <c:v>1288</c:v>
                </c:pt>
                <c:pt idx="1288">
                  <c:v>1289</c:v>
                </c:pt>
                <c:pt idx="1289">
                  <c:v>1290</c:v>
                </c:pt>
                <c:pt idx="1290">
                  <c:v>1291</c:v>
                </c:pt>
                <c:pt idx="1291">
                  <c:v>1292</c:v>
                </c:pt>
                <c:pt idx="1292">
                  <c:v>1293</c:v>
                </c:pt>
                <c:pt idx="1293">
                  <c:v>1294</c:v>
                </c:pt>
                <c:pt idx="1294">
                  <c:v>1295</c:v>
                </c:pt>
                <c:pt idx="1295">
                  <c:v>1296</c:v>
                </c:pt>
                <c:pt idx="1296">
                  <c:v>1297</c:v>
                </c:pt>
                <c:pt idx="1297">
                  <c:v>1298</c:v>
                </c:pt>
                <c:pt idx="1298">
                  <c:v>1299</c:v>
                </c:pt>
                <c:pt idx="1299">
                  <c:v>1300</c:v>
                </c:pt>
                <c:pt idx="1300">
                  <c:v>1301</c:v>
                </c:pt>
                <c:pt idx="1301">
                  <c:v>1302</c:v>
                </c:pt>
                <c:pt idx="1302">
                  <c:v>1303</c:v>
                </c:pt>
                <c:pt idx="1303">
                  <c:v>1304</c:v>
                </c:pt>
                <c:pt idx="1304">
                  <c:v>1305</c:v>
                </c:pt>
                <c:pt idx="1305">
                  <c:v>1306</c:v>
                </c:pt>
                <c:pt idx="1306">
                  <c:v>1307</c:v>
                </c:pt>
                <c:pt idx="1307">
                  <c:v>1308</c:v>
                </c:pt>
                <c:pt idx="1308">
                  <c:v>1309</c:v>
                </c:pt>
                <c:pt idx="1309">
                  <c:v>1310</c:v>
                </c:pt>
                <c:pt idx="1310">
                  <c:v>1311</c:v>
                </c:pt>
                <c:pt idx="1311">
                  <c:v>1312</c:v>
                </c:pt>
                <c:pt idx="1312">
                  <c:v>1313</c:v>
                </c:pt>
                <c:pt idx="1313">
                  <c:v>1314</c:v>
                </c:pt>
                <c:pt idx="1314">
                  <c:v>1315</c:v>
                </c:pt>
                <c:pt idx="1315">
                  <c:v>1316</c:v>
                </c:pt>
                <c:pt idx="1316">
                  <c:v>1317</c:v>
                </c:pt>
                <c:pt idx="1317">
                  <c:v>1318</c:v>
                </c:pt>
                <c:pt idx="1318">
                  <c:v>1319</c:v>
                </c:pt>
                <c:pt idx="1319">
                  <c:v>1320</c:v>
                </c:pt>
                <c:pt idx="1320">
                  <c:v>1321</c:v>
                </c:pt>
                <c:pt idx="1321">
                  <c:v>1322</c:v>
                </c:pt>
                <c:pt idx="1322">
                  <c:v>1323</c:v>
                </c:pt>
                <c:pt idx="1323">
                  <c:v>1324</c:v>
                </c:pt>
                <c:pt idx="1324">
                  <c:v>1325</c:v>
                </c:pt>
                <c:pt idx="1325">
                  <c:v>1326</c:v>
                </c:pt>
                <c:pt idx="1326">
                  <c:v>1327</c:v>
                </c:pt>
                <c:pt idx="1327">
                  <c:v>1328</c:v>
                </c:pt>
                <c:pt idx="1328">
                  <c:v>1329</c:v>
                </c:pt>
                <c:pt idx="1329">
                  <c:v>1330</c:v>
                </c:pt>
                <c:pt idx="1330">
                  <c:v>1331</c:v>
                </c:pt>
                <c:pt idx="1331">
                  <c:v>1332</c:v>
                </c:pt>
                <c:pt idx="1332">
                  <c:v>1333</c:v>
                </c:pt>
                <c:pt idx="1333">
                  <c:v>1334</c:v>
                </c:pt>
                <c:pt idx="1334">
                  <c:v>1335</c:v>
                </c:pt>
                <c:pt idx="1335">
                  <c:v>1336</c:v>
                </c:pt>
                <c:pt idx="1336">
                  <c:v>1337</c:v>
                </c:pt>
                <c:pt idx="1337">
                  <c:v>1338</c:v>
                </c:pt>
                <c:pt idx="1338">
                  <c:v>1339</c:v>
                </c:pt>
                <c:pt idx="1339">
                  <c:v>1340</c:v>
                </c:pt>
                <c:pt idx="1340">
                  <c:v>1341</c:v>
                </c:pt>
                <c:pt idx="1341">
                  <c:v>1342</c:v>
                </c:pt>
                <c:pt idx="1342">
                  <c:v>1343</c:v>
                </c:pt>
                <c:pt idx="1343">
                  <c:v>1344</c:v>
                </c:pt>
                <c:pt idx="1344">
                  <c:v>1345</c:v>
                </c:pt>
                <c:pt idx="1345">
                  <c:v>1346</c:v>
                </c:pt>
                <c:pt idx="1346">
                  <c:v>1347</c:v>
                </c:pt>
                <c:pt idx="1347">
                  <c:v>1348</c:v>
                </c:pt>
                <c:pt idx="1348">
                  <c:v>1349</c:v>
                </c:pt>
                <c:pt idx="1349">
                  <c:v>1350</c:v>
                </c:pt>
                <c:pt idx="1350">
                  <c:v>1351</c:v>
                </c:pt>
                <c:pt idx="1351">
                  <c:v>1352</c:v>
                </c:pt>
                <c:pt idx="1352">
                  <c:v>1353</c:v>
                </c:pt>
                <c:pt idx="1353">
                  <c:v>1354</c:v>
                </c:pt>
                <c:pt idx="1354">
                  <c:v>1355</c:v>
                </c:pt>
                <c:pt idx="1355">
                  <c:v>1356</c:v>
                </c:pt>
                <c:pt idx="1356">
                  <c:v>1357</c:v>
                </c:pt>
                <c:pt idx="1357">
                  <c:v>1358</c:v>
                </c:pt>
                <c:pt idx="1358">
                  <c:v>1359</c:v>
                </c:pt>
                <c:pt idx="1359">
                  <c:v>1360</c:v>
                </c:pt>
                <c:pt idx="1360">
                  <c:v>1361</c:v>
                </c:pt>
                <c:pt idx="1361">
                  <c:v>1362</c:v>
                </c:pt>
                <c:pt idx="1362">
                  <c:v>1363</c:v>
                </c:pt>
                <c:pt idx="1363">
                  <c:v>1364</c:v>
                </c:pt>
                <c:pt idx="1364">
                  <c:v>1365</c:v>
                </c:pt>
                <c:pt idx="1365">
                  <c:v>1366</c:v>
                </c:pt>
                <c:pt idx="1366">
                  <c:v>1367</c:v>
                </c:pt>
                <c:pt idx="1367">
                  <c:v>1368</c:v>
                </c:pt>
                <c:pt idx="1368">
                  <c:v>1369</c:v>
                </c:pt>
                <c:pt idx="1369">
                  <c:v>1370</c:v>
                </c:pt>
                <c:pt idx="1370">
                  <c:v>1371</c:v>
                </c:pt>
                <c:pt idx="1371">
                  <c:v>1372</c:v>
                </c:pt>
                <c:pt idx="1372">
                  <c:v>1373</c:v>
                </c:pt>
                <c:pt idx="1373">
                  <c:v>1374</c:v>
                </c:pt>
                <c:pt idx="1374">
                  <c:v>1375</c:v>
                </c:pt>
                <c:pt idx="1375">
                  <c:v>1376</c:v>
                </c:pt>
                <c:pt idx="1376">
                  <c:v>1377</c:v>
                </c:pt>
                <c:pt idx="1377">
                  <c:v>1378</c:v>
                </c:pt>
                <c:pt idx="1378">
                  <c:v>1379</c:v>
                </c:pt>
                <c:pt idx="1379">
                  <c:v>1380</c:v>
                </c:pt>
                <c:pt idx="1380">
                  <c:v>1381</c:v>
                </c:pt>
                <c:pt idx="1381">
                  <c:v>1382</c:v>
                </c:pt>
                <c:pt idx="1382">
                  <c:v>1383</c:v>
                </c:pt>
                <c:pt idx="1383">
                  <c:v>1384</c:v>
                </c:pt>
                <c:pt idx="1384">
                  <c:v>1385</c:v>
                </c:pt>
                <c:pt idx="1385">
                  <c:v>1386</c:v>
                </c:pt>
                <c:pt idx="1386">
                  <c:v>1387</c:v>
                </c:pt>
                <c:pt idx="1387">
                  <c:v>1388</c:v>
                </c:pt>
                <c:pt idx="1388">
                  <c:v>1389</c:v>
                </c:pt>
                <c:pt idx="1389">
                  <c:v>1390</c:v>
                </c:pt>
                <c:pt idx="1390">
                  <c:v>1391</c:v>
                </c:pt>
                <c:pt idx="1391">
                  <c:v>1392</c:v>
                </c:pt>
                <c:pt idx="1392">
                  <c:v>1393</c:v>
                </c:pt>
                <c:pt idx="1393">
                  <c:v>1394</c:v>
                </c:pt>
                <c:pt idx="1394">
                  <c:v>1395</c:v>
                </c:pt>
                <c:pt idx="1395">
                  <c:v>1396</c:v>
                </c:pt>
                <c:pt idx="1396">
                  <c:v>1397</c:v>
                </c:pt>
                <c:pt idx="1397">
                  <c:v>1398</c:v>
                </c:pt>
                <c:pt idx="1398">
                  <c:v>1399</c:v>
                </c:pt>
                <c:pt idx="1399">
                  <c:v>1400</c:v>
                </c:pt>
                <c:pt idx="1400">
                  <c:v>1401</c:v>
                </c:pt>
                <c:pt idx="1401">
                  <c:v>1402</c:v>
                </c:pt>
                <c:pt idx="1402">
                  <c:v>1403</c:v>
                </c:pt>
                <c:pt idx="1403">
                  <c:v>1404</c:v>
                </c:pt>
                <c:pt idx="1404">
                  <c:v>1405</c:v>
                </c:pt>
                <c:pt idx="1405">
                  <c:v>1406</c:v>
                </c:pt>
                <c:pt idx="1406">
                  <c:v>1407</c:v>
                </c:pt>
                <c:pt idx="1407">
                  <c:v>1408</c:v>
                </c:pt>
                <c:pt idx="1408">
                  <c:v>1409</c:v>
                </c:pt>
                <c:pt idx="1409">
                  <c:v>1410</c:v>
                </c:pt>
                <c:pt idx="1410">
                  <c:v>1411</c:v>
                </c:pt>
                <c:pt idx="1411">
                  <c:v>1412</c:v>
                </c:pt>
                <c:pt idx="1412">
                  <c:v>1413</c:v>
                </c:pt>
                <c:pt idx="1413">
                  <c:v>1414</c:v>
                </c:pt>
                <c:pt idx="1414">
                  <c:v>1415</c:v>
                </c:pt>
                <c:pt idx="1415">
                  <c:v>1416</c:v>
                </c:pt>
                <c:pt idx="1416">
                  <c:v>1417</c:v>
                </c:pt>
                <c:pt idx="1417">
                  <c:v>1418</c:v>
                </c:pt>
                <c:pt idx="1418">
                  <c:v>1419</c:v>
                </c:pt>
                <c:pt idx="1419">
                  <c:v>1420</c:v>
                </c:pt>
                <c:pt idx="1420">
                  <c:v>1421</c:v>
                </c:pt>
                <c:pt idx="1421">
                  <c:v>1422</c:v>
                </c:pt>
                <c:pt idx="1422">
                  <c:v>1423</c:v>
                </c:pt>
                <c:pt idx="1423">
                  <c:v>1424</c:v>
                </c:pt>
                <c:pt idx="1424">
                  <c:v>1425</c:v>
                </c:pt>
                <c:pt idx="1425">
                  <c:v>1426</c:v>
                </c:pt>
                <c:pt idx="1426">
                  <c:v>1427</c:v>
                </c:pt>
                <c:pt idx="1427">
                  <c:v>1428</c:v>
                </c:pt>
                <c:pt idx="1428">
                  <c:v>1429</c:v>
                </c:pt>
                <c:pt idx="1429">
                  <c:v>1430</c:v>
                </c:pt>
                <c:pt idx="1430">
                  <c:v>1431</c:v>
                </c:pt>
                <c:pt idx="1431">
                  <c:v>1432</c:v>
                </c:pt>
                <c:pt idx="1432">
                  <c:v>1433</c:v>
                </c:pt>
                <c:pt idx="1433">
                  <c:v>1434</c:v>
                </c:pt>
                <c:pt idx="1434">
                  <c:v>1435</c:v>
                </c:pt>
                <c:pt idx="1435">
                  <c:v>1436</c:v>
                </c:pt>
                <c:pt idx="1436">
                  <c:v>1437</c:v>
                </c:pt>
                <c:pt idx="1437">
                  <c:v>1438</c:v>
                </c:pt>
                <c:pt idx="1438">
                  <c:v>1439</c:v>
                </c:pt>
                <c:pt idx="1439">
                  <c:v>1440</c:v>
                </c:pt>
                <c:pt idx="1440">
                  <c:v>1441</c:v>
                </c:pt>
                <c:pt idx="1441">
                  <c:v>1442</c:v>
                </c:pt>
                <c:pt idx="1442">
                  <c:v>1443</c:v>
                </c:pt>
                <c:pt idx="1443">
                  <c:v>1444</c:v>
                </c:pt>
                <c:pt idx="1444">
                  <c:v>1445</c:v>
                </c:pt>
                <c:pt idx="1445">
                  <c:v>1446</c:v>
                </c:pt>
                <c:pt idx="1446">
                  <c:v>1447</c:v>
                </c:pt>
                <c:pt idx="1447">
                  <c:v>1448</c:v>
                </c:pt>
                <c:pt idx="1448">
                  <c:v>1449</c:v>
                </c:pt>
                <c:pt idx="1449">
                  <c:v>1450</c:v>
                </c:pt>
                <c:pt idx="1450">
                  <c:v>1451</c:v>
                </c:pt>
                <c:pt idx="1451">
                  <c:v>1452</c:v>
                </c:pt>
                <c:pt idx="1452">
                  <c:v>1453</c:v>
                </c:pt>
                <c:pt idx="1453">
                  <c:v>1454</c:v>
                </c:pt>
                <c:pt idx="1454">
                  <c:v>1455</c:v>
                </c:pt>
                <c:pt idx="1455">
                  <c:v>1456</c:v>
                </c:pt>
                <c:pt idx="1456">
                  <c:v>1457</c:v>
                </c:pt>
                <c:pt idx="1457">
                  <c:v>1458</c:v>
                </c:pt>
                <c:pt idx="1458">
                  <c:v>1459</c:v>
                </c:pt>
                <c:pt idx="1459">
                  <c:v>1460</c:v>
                </c:pt>
                <c:pt idx="1460">
                  <c:v>1461</c:v>
                </c:pt>
                <c:pt idx="1461">
                  <c:v>1462</c:v>
                </c:pt>
                <c:pt idx="1462">
                  <c:v>1463</c:v>
                </c:pt>
                <c:pt idx="1463">
                  <c:v>1464</c:v>
                </c:pt>
                <c:pt idx="1464">
                  <c:v>1465</c:v>
                </c:pt>
                <c:pt idx="1465">
                  <c:v>1466</c:v>
                </c:pt>
                <c:pt idx="1466">
                  <c:v>1467</c:v>
                </c:pt>
                <c:pt idx="1467">
                  <c:v>1468</c:v>
                </c:pt>
                <c:pt idx="1468">
                  <c:v>1469</c:v>
                </c:pt>
                <c:pt idx="1469">
                  <c:v>1470</c:v>
                </c:pt>
                <c:pt idx="1470">
                  <c:v>1471</c:v>
                </c:pt>
                <c:pt idx="1471">
                  <c:v>1472</c:v>
                </c:pt>
                <c:pt idx="1472">
                  <c:v>1473</c:v>
                </c:pt>
                <c:pt idx="1473">
                  <c:v>1474</c:v>
                </c:pt>
                <c:pt idx="1474">
                  <c:v>1475</c:v>
                </c:pt>
                <c:pt idx="1475">
                  <c:v>1476</c:v>
                </c:pt>
                <c:pt idx="1476">
                  <c:v>1477</c:v>
                </c:pt>
                <c:pt idx="1477">
                  <c:v>1478</c:v>
                </c:pt>
                <c:pt idx="1478">
                  <c:v>1479</c:v>
                </c:pt>
                <c:pt idx="1479">
                  <c:v>1480</c:v>
                </c:pt>
                <c:pt idx="1480">
                  <c:v>1481</c:v>
                </c:pt>
                <c:pt idx="1481">
                  <c:v>1482</c:v>
                </c:pt>
                <c:pt idx="1482">
                  <c:v>1483</c:v>
                </c:pt>
                <c:pt idx="1483">
                  <c:v>1484</c:v>
                </c:pt>
                <c:pt idx="1484">
                  <c:v>1485</c:v>
                </c:pt>
                <c:pt idx="1485">
                  <c:v>1486</c:v>
                </c:pt>
                <c:pt idx="1486">
                  <c:v>1487</c:v>
                </c:pt>
                <c:pt idx="1487">
                  <c:v>1488</c:v>
                </c:pt>
                <c:pt idx="1488">
                  <c:v>1489</c:v>
                </c:pt>
                <c:pt idx="1489">
                  <c:v>1490</c:v>
                </c:pt>
                <c:pt idx="1490">
                  <c:v>1491</c:v>
                </c:pt>
                <c:pt idx="1491">
                  <c:v>1492</c:v>
                </c:pt>
                <c:pt idx="1492">
                  <c:v>1493</c:v>
                </c:pt>
                <c:pt idx="1493">
                  <c:v>1494</c:v>
                </c:pt>
                <c:pt idx="1494">
                  <c:v>1495</c:v>
                </c:pt>
                <c:pt idx="1495">
                  <c:v>1496</c:v>
                </c:pt>
                <c:pt idx="1496">
                  <c:v>1497</c:v>
                </c:pt>
                <c:pt idx="1497">
                  <c:v>1498</c:v>
                </c:pt>
                <c:pt idx="1498">
                  <c:v>1499</c:v>
                </c:pt>
                <c:pt idx="1499">
                  <c:v>1500</c:v>
                </c:pt>
                <c:pt idx="1500">
                  <c:v>1501</c:v>
                </c:pt>
                <c:pt idx="1501">
                  <c:v>1502</c:v>
                </c:pt>
                <c:pt idx="1502">
                  <c:v>1503</c:v>
                </c:pt>
                <c:pt idx="1503">
                  <c:v>1504</c:v>
                </c:pt>
                <c:pt idx="1504">
                  <c:v>1505</c:v>
                </c:pt>
                <c:pt idx="1505">
                  <c:v>1506</c:v>
                </c:pt>
                <c:pt idx="1506">
                  <c:v>1507</c:v>
                </c:pt>
                <c:pt idx="1507">
                  <c:v>1508</c:v>
                </c:pt>
                <c:pt idx="1508">
                  <c:v>1509</c:v>
                </c:pt>
                <c:pt idx="1509">
                  <c:v>1510</c:v>
                </c:pt>
                <c:pt idx="1510">
                  <c:v>1511</c:v>
                </c:pt>
                <c:pt idx="1511">
                  <c:v>1512</c:v>
                </c:pt>
                <c:pt idx="1512">
                  <c:v>1513</c:v>
                </c:pt>
                <c:pt idx="1513">
                  <c:v>1514</c:v>
                </c:pt>
                <c:pt idx="1514">
                  <c:v>1515</c:v>
                </c:pt>
                <c:pt idx="1515">
                  <c:v>1516</c:v>
                </c:pt>
                <c:pt idx="1516">
                  <c:v>1517</c:v>
                </c:pt>
                <c:pt idx="1517">
                  <c:v>1518</c:v>
                </c:pt>
                <c:pt idx="1518">
                  <c:v>1519</c:v>
                </c:pt>
                <c:pt idx="1519">
                  <c:v>1520</c:v>
                </c:pt>
                <c:pt idx="1520">
                  <c:v>1521</c:v>
                </c:pt>
                <c:pt idx="1521">
                  <c:v>1522</c:v>
                </c:pt>
                <c:pt idx="1522">
                  <c:v>1523</c:v>
                </c:pt>
                <c:pt idx="1523">
                  <c:v>1524</c:v>
                </c:pt>
                <c:pt idx="1524">
                  <c:v>1525</c:v>
                </c:pt>
                <c:pt idx="1525">
                  <c:v>1526</c:v>
                </c:pt>
                <c:pt idx="1526">
                  <c:v>1527</c:v>
                </c:pt>
                <c:pt idx="1527">
                  <c:v>1528</c:v>
                </c:pt>
                <c:pt idx="1528">
                  <c:v>1529</c:v>
                </c:pt>
                <c:pt idx="1529">
                  <c:v>1530</c:v>
                </c:pt>
                <c:pt idx="1530">
                  <c:v>1531</c:v>
                </c:pt>
                <c:pt idx="1531">
                  <c:v>1532</c:v>
                </c:pt>
                <c:pt idx="1532">
                  <c:v>1533</c:v>
                </c:pt>
                <c:pt idx="1533">
                  <c:v>1534</c:v>
                </c:pt>
                <c:pt idx="1534">
                  <c:v>1535</c:v>
                </c:pt>
                <c:pt idx="1535">
                  <c:v>1536</c:v>
                </c:pt>
                <c:pt idx="1536">
                  <c:v>1537</c:v>
                </c:pt>
                <c:pt idx="1537">
                  <c:v>1538</c:v>
                </c:pt>
                <c:pt idx="1538">
                  <c:v>1539</c:v>
                </c:pt>
                <c:pt idx="1539">
                  <c:v>1540</c:v>
                </c:pt>
                <c:pt idx="1540">
                  <c:v>1541</c:v>
                </c:pt>
                <c:pt idx="1541">
                  <c:v>1542</c:v>
                </c:pt>
                <c:pt idx="1542">
                  <c:v>1543</c:v>
                </c:pt>
                <c:pt idx="1543">
                  <c:v>1544</c:v>
                </c:pt>
                <c:pt idx="1544">
                  <c:v>1545</c:v>
                </c:pt>
                <c:pt idx="1545">
                  <c:v>1546</c:v>
                </c:pt>
                <c:pt idx="1546">
                  <c:v>1547</c:v>
                </c:pt>
                <c:pt idx="1547">
                  <c:v>1548</c:v>
                </c:pt>
                <c:pt idx="1548">
                  <c:v>1549</c:v>
                </c:pt>
                <c:pt idx="1549">
                  <c:v>1550</c:v>
                </c:pt>
                <c:pt idx="1550">
                  <c:v>1551</c:v>
                </c:pt>
                <c:pt idx="1551">
                  <c:v>1552</c:v>
                </c:pt>
                <c:pt idx="1552">
                  <c:v>1553</c:v>
                </c:pt>
                <c:pt idx="1553">
                  <c:v>1554</c:v>
                </c:pt>
                <c:pt idx="1554">
                  <c:v>1555</c:v>
                </c:pt>
                <c:pt idx="1555">
                  <c:v>1556</c:v>
                </c:pt>
                <c:pt idx="1556">
                  <c:v>1557</c:v>
                </c:pt>
                <c:pt idx="1557">
                  <c:v>1558</c:v>
                </c:pt>
                <c:pt idx="1558">
                  <c:v>1559</c:v>
                </c:pt>
                <c:pt idx="1559">
                  <c:v>1560</c:v>
                </c:pt>
                <c:pt idx="1560">
                  <c:v>1561</c:v>
                </c:pt>
                <c:pt idx="1561">
                  <c:v>1562</c:v>
                </c:pt>
                <c:pt idx="1562">
                  <c:v>1563</c:v>
                </c:pt>
                <c:pt idx="1563">
                  <c:v>1564</c:v>
                </c:pt>
                <c:pt idx="1564">
                  <c:v>1565</c:v>
                </c:pt>
                <c:pt idx="1565">
                  <c:v>1566</c:v>
                </c:pt>
                <c:pt idx="1566">
                  <c:v>1567</c:v>
                </c:pt>
                <c:pt idx="1567">
                  <c:v>1568</c:v>
                </c:pt>
                <c:pt idx="1568">
                  <c:v>1569</c:v>
                </c:pt>
                <c:pt idx="1569">
                  <c:v>1570</c:v>
                </c:pt>
                <c:pt idx="1570">
                  <c:v>1571</c:v>
                </c:pt>
                <c:pt idx="1571">
                  <c:v>1572</c:v>
                </c:pt>
                <c:pt idx="1572">
                  <c:v>1573</c:v>
                </c:pt>
                <c:pt idx="1573">
                  <c:v>1574</c:v>
                </c:pt>
                <c:pt idx="1574">
                  <c:v>1575</c:v>
                </c:pt>
                <c:pt idx="1575">
                  <c:v>1576</c:v>
                </c:pt>
                <c:pt idx="1576">
                  <c:v>1577</c:v>
                </c:pt>
                <c:pt idx="1577">
                  <c:v>1578</c:v>
                </c:pt>
                <c:pt idx="1578">
                  <c:v>1579</c:v>
                </c:pt>
                <c:pt idx="1579">
                  <c:v>1580</c:v>
                </c:pt>
                <c:pt idx="1580">
                  <c:v>1581</c:v>
                </c:pt>
                <c:pt idx="1581">
                  <c:v>1582</c:v>
                </c:pt>
                <c:pt idx="1582">
                  <c:v>1583</c:v>
                </c:pt>
                <c:pt idx="1583">
                  <c:v>1584</c:v>
                </c:pt>
                <c:pt idx="1584">
                  <c:v>1585</c:v>
                </c:pt>
                <c:pt idx="1585">
                  <c:v>1586</c:v>
                </c:pt>
                <c:pt idx="1586">
                  <c:v>1587</c:v>
                </c:pt>
                <c:pt idx="1587">
                  <c:v>1588</c:v>
                </c:pt>
                <c:pt idx="1588">
                  <c:v>1589</c:v>
                </c:pt>
                <c:pt idx="1589">
                  <c:v>1590</c:v>
                </c:pt>
                <c:pt idx="1590">
                  <c:v>1591</c:v>
                </c:pt>
                <c:pt idx="1591">
                  <c:v>1592</c:v>
                </c:pt>
                <c:pt idx="1592">
                  <c:v>1593</c:v>
                </c:pt>
                <c:pt idx="1593">
                  <c:v>1594</c:v>
                </c:pt>
                <c:pt idx="1594">
                  <c:v>1595</c:v>
                </c:pt>
                <c:pt idx="1595">
                  <c:v>1596</c:v>
                </c:pt>
                <c:pt idx="1596">
                  <c:v>1597</c:v>
                </c:pt>
                <c:pt idx="1597">
                  <c:v>1598</c:v>
                </c:pt>
                <c:pt idx="1598">
                  <c:v>1599</c:v>
                </c:pt>
                <c:pt idx="1599">
                  <c:v>1600</c:v>
                </c:pt>
                <c:pt idx="1600">
                  <c:v>1601</c:v>
                </c:pt>
                <c:pt idx="1601">
                  <c:v>1602</c:v>
                </c:pt>
                <c:pt idx="1602">
                  <c:v>1603</c:v>
                </c:pt>
                <c:pt idx="1603">
                  <c:v>1604</c:v>
                </c:pt>
                <c:pt idx="1604">
                  <c:v>1605</c:v>
                </c:pt>
                <c:pt idx="1605">
                  <c:v>1606</c:v>
                </c:pt>
                <c:pt idx="1606">
                  <c:v>1607</c:v>
                </c:pt>
                <c:pt idx="1607">
                  <c:v>1608</c:v>
                </c:pt>
                <c:pt idx="1608">
                  <c:v>1609</c:v>
                </c:pt>
                <c:pt idx="1609">
                  <c:v>1610</c:v>
                </c:pt>
                <c:pt idx="1610">
                  <c:v>1611</c:v>
                </c:pt>
                <c:pt idx="1611">
                  <c:v>1612</c:v>
                </c:pt>
                <c:pt idx="1612">
                  <c:v>1613</c:v>
                </c:pt>
                <c:pt idx="1613">
                  <c:v>1614</c:v>
                </c:pt>
                <c:pt idx="1614">
                  <c:v>1615</c:v>
                </c:pt>
                <c:pt idx="1615">
                  <c:v>1616</c:v>
                </c:pt>
                <c:pt idx="1616">
                  <c:v>1617</c:v>
                </c:pt>
                <c:pt idx="1617">
                  <c:v>1618</c:v>
                </c:pt>
                <c:pt idx="1618">
                  <c:v>1619</c:v>
                </c:pt>
                <c:pt idx="1619">
                  <c:v>1620</c:v>
                </c:pt>
                <c:pt idx="1620">
                  <c:v>1621</c:v>
                </c:pt>
                <c:pt idx="1621">
                  <c:v>1622</c:v>
                </c:pt>
                <c:pt idx="1622">
                  <c:v>1623</c:v>
                </c:pt>
                <c:pt idx="1623">
                  <c:v>1624</c:v>
                </c:pt>
                <c:pt idx="1624">
                  <c:v>1625</c:v>
                </c:pt>
                <c:pt idx="1625">
                  <c:v>1626</c:v>
                </c:pt>
                <c:pt idx="1626">
                  <c:v>1627</c:v>
                </c:pt>
                <c:pt idx="1627">
                  <c:v>1628</c:v>
                </c:pt>
                <c:pt idx="1628">
                  <c:v>1629</c:v>
                </c:pt>
                <c:pt idx="1629">
                  <c:v>1630</c:v>
                </c:pt>
                <c:pt idx="1630">
                  <c:v>1631</c:v>
                </c:pt>
                <c:pt idx="1631">
                  <c:v>1632</c:v>
                </c:pt>
                <c:pt idx="1632">
                  <c:v>1633</c:v>
                </c:pt>
                <c:pt idx="1633">
                  <c:v>1634</c:v>
                </c:pt>
                <c:pt idx="1634">
                  <c:v>1635</c:v>
                </c:pt>
                <c:pt idx="1635">
                  <c:v>1636</c:v>
                </c:pt>
                <c:pt idx="1636">
                  <c:v>1637</c:v>
                </c:pt>
                <c:pt idx="1637">
                  <c:v>1638</c:v>
                </c:pt>
                <c:pt idx="1638">
                  <c:v>1639</c:v>
                </c:pt>
                <c:pt idx="1639">
                  <c:v>1640</c:v>
                </c:pt>
                <c:pt idx="1640">
                  <c:v>1641</c:v>
                </c:pt>
                <c:pt idx="1641">
                  <c:v>1642</c:v>
                </c:pt>
                <c:pt idx="1642">
                  <c:v>1643</c:v>
                </c:pt>
                <c:pt idx="1643">
                  <c:v>1644</c:v>
                </c:pt>
                <c:pt idx="1644">
                  <c:v>1645</c:v>
                </c:pt>
                <c:pt idx="1645">
                  <c:v>1646</c:v>
                </c:pt>
                <c:pt idx="1646">
                  <c:v>1647</c:v>
                </c:pt>
                <c:pt idx="1647">
                  <c:v>1648</c:v>
                </c:pt>
                <c:pt idx="1648">
                  <c:v>1649</c:v>
                </c:pt>
                <c:pt idx="1649">
                  <c:v>1650</c:v>
                </c:pt>
                <c:pt idx="1650">
                  <c:v>1651</c:v>
                </c:pt>
                <c:pt idx="1651">
                  <c:v>1652</c:v>
                </c:pt>
                <c:pt idx="1652">
                  <c:v>1653</c:v>
                </c:pt>
                <c:pt idx="1653">
                  <c:v>1654</c:v>
                </c:pt>
                <c:pt idx="1654">
                  <c:v>1655</c:v>
                </c:pt>
                <c:pt idx="1655">
                  <c:v>1656</c:v>
                </c:pt>
                <c:pt idx="1656">
                  <c:v>1657</c:v>
                </c:pt>
                <c:pt idx="1657">
                  <c:v>1658</c:v>
                </c:pt>
                <c:pt idx="1658">
                  <c:v>1659</c:v>
                </c:pt>
                <c:pt idx="1659">
                  <c:v>1660</c:v>
                </c:pt>
                <c:pt idx="1660">
                  <c:v>1661</c:v>
                </c:pt>
                <c:pt idx="1661">
                  <c:v>1662</c:v>
                </c:pt>
                <c:pt idx="1662">
                  <c:v>1663</c:v>
                </c:pt>
                <c:pt idx="1663">
                  <c:v>1664</c:v>
                </c:pt>
                <c:pt idx="1664">
                  <c:v>1665</c:v>
                </c:pt>
                <c:pt idx="1665">
                  <c:v>1666</c:v>
                </c:pt>
                <c:pt idx="1666">
                  <c:v>1667</c:v>
                </c:pt>
                <c:pt idx="1667">
                  <c:v>1668</c:v>
                </c:pt>
                <c:pt idx="1668">
                  <c:v>1669</c:v>
                </c:pt>
                <c:pt idx="1669">
                  <c:v>1670</c:v>
                </c:pt>
                <c:pt idx="1670">
                  <c:v>1671</c:v>
                </c:pt>
                <c:pt idx="1671">
                  <c:v>1672</c:v>
                </c:pt>
                <c:pt idx="1672">
                  <c:v>1673</c:v>
                </c:pt>
                <c:pt idx="1673">
                  <c:v>1674</c:v>
                </c:pt>
                <c:pt idx="1674">
                  <c:v>1675</c:v>
                </c:pt>
                <c:pt idx="1675">
                  <c:v>1676</c:v>
                </c:pt>
                <c:pt idx="1676">
                  <c:v>1677</c:v>
                </c:pt>
                <c:pt idx="1677">
                  <c:v>1678</c:v>
                </c:pt>
                <c:pt idx="1678">
                  <c:v>1679</c:v>
                </c:pt>
                <c:pt idx="1679">
                  <c:v>1680</c:v>
                </c:pt>
                <c:pt idx="1680">
                  <c:v>1681</c:v>
                </c:pt>
                <c:pt idx="1681">
                  <c:v>1682</c:v>
                </c:pt>
                <c:pt idx="1682">
                  <c:v>1683</c:v>
                </c:pt>
                <c:pt idx="1683">
                  <c:v>1684</c:v>
                </c:pt>
                <c:pt idx="1684">
                  <c:v>1685</c:v>
                </c:pt>
                <c:pt idx="1685">
                  <c:v>1686</c:v>
                </c:pt>
                <c:pt idx="1686">
                  <c:v>1687</c:v>
                </c:pt>
                <c:pt idx="1687">
                  <c:v>1688</c:v>
                </c:pt>
                <c:pt idx="1688">
                  <c:v>1689</c:v>
                </c:pt>
                <c:pt idx="1689">
                  <c:v>1690</c:v>
                </c:pt>
                <c:pt idx="1690">
                  <c:v>1691</c:v>
                </c:pt>
                <c:pt idx="1691">
                  <c:v>1692</c:v>
                </c:pt>
                <c:pt idx="1692">
                  <c:v>1693</c:v>
                </c:pt>
                <c:pt idx="1693">
                  <c:v>1694</c:v>
                </c:pt>
                <c:pt idx="1694">
                  <c:v>1695</c:v>
                </c:pt>
                <c:pt idx="1695">
                  <c:v>1696</c:v>
                </c:pt>
                <c:pt idx="1696">
                  <c:v>1697</c:v>
                </c:pt>
                <c:pt idx="1697">
                  <c:v>1698</c:v>
                </c:pt>
                <c:pt idx="1698">
                  <c:v>1699</c:v>
                </c:pt>
                <c:pt idx="1699">
                  <c:v>1700</c:v>
                </c:pt>
                <c:pt idx="1700">
                  <c:v>1701</c:v>
                </c:pt>
                <c:pt idx="1701">
                  <c:v>1702</c:v>
                </c:pt>
                <c:pt idx="1702">
                  <c:v>1703</c:v>
                </c:pt>
                <c:pt idx="1703">
                  <c:v>1704</c:v>
                </c:pt>
                <c:pt idx="1704">
                  <c:v>1705</c:v>
                </c:pt>
                <c:pt idx="1705">
                  <c:v>1706</c:v>
                </c:pt>
                <c:pt idx="1706">
                  <c:v>1707</c:v>
                </c:pt>
                <c:pt idx="1707">
                  <c:v>1708</c:v>
                </c:pt>
                <c:pt idx="1708">
                  <c:v>1709</c:v>
                </c:pt>
                <c:pt idx="1709">
                  <c:v>1710</c:v>
                </c:pt>
                <c:pt idx="1710">
                  <c:v>1711</c:v>
                </c:pt>
                <c:pt idx="1711">
                  <c:v>1712</c:v>
                </c:pt>
                <c:pt idx="1712">
                  <c:v>1713</c:v>
                </c:pt>
                <c:pt idx="1713">
                  <c:v>1714</c:v>
                </c:pt>
                <c:pt idx="1714">
                  <c:v>1715</c:v>
                </c:pt>
                <c:pt idx="1715">
                  <c:v>1716</c:v>
                </c:pt>
                <c:pt idx="1716">
                  <c:v>1717</c:v>
                </c:pt>
                <c:pt idx="1717">
                  <c:v>1718</c:v>
                </c:pt>
                <c:pt idx="1718">
                  <c:v>1719</c:v>
                </c:pt>
                <c:pt idx="1719">
                  <c:v>1720</c:v>
                </c:pt>
                <c:pt idx="1720">
                  <c:v>1721</c:v>
                </c:pt>
                <c:pt idx="1721">
                  <c:v>1722</c:v>
                </c:pt>
                <c:pt idx="1722">
                  <c:v>1723</c:v>
                </c:pt>
                <c:pt idx="1723">
                  <c:v>1724</c:v>
                </c:pt>
                <c:pt idx="1724">
                  <c:v>1725</c:v>
                </c:pt>
                <c:pt idx="1725">
                  <c:v>1726</c:v>
                </c:pt>
                <c:pt idx="1726">
                  <c:v>1727</c:v>
                </c:pt>
                <c:pt idx="1727">
                  <c:v>1728</c:v>
                </c:pt>
                <c:pt idx="1728">
                  <c:v>1729</c:v>
                </c:pt>
                <c:pt idx="1729">
                  <c:v>1730</c:v>
                </c:pt>
                <c:pt idx="1730">
                  <c:v>1731</c:v>
                </c:pt>
                <c:pt idx="1731">
                  <c:v>1732</c:v>
                </c:pt>
                <c:pt idx="1732">
                  <c:v>1733</c:v>
                </c:pt>
                <c:pt idx="1733">
                  <c:v>1734</c:v>
                </c:pt>
                <c:pt idx="1734">
                  <c:v>1735</c:v>
                </c:pt>
                <c:pt idx="1735">
                  <c:v>1736</c:v>
                </c:pt>
                <c:pt idx="1736">
                  <c:v>1737</c:v>
                </c:pt>
                <c:pt idx="1737">
                  <c:v>1738</c:v>
                </c:pt>
                <c:pt idx="1738">
                  <c:v>1739</c:v>
                </c:pt>
                <c:pt idx="1739">
                  <c:v>1740</c:v>
                </c:pt>
                <c:pt idx="1740">
                  <c:v>1741</c:v>
                </c:pt>
                <c:pt idx="1741">
                  <c:v>1742</c:v>
                </c:pt>
                <c:pt idx="1742">
                  <c:v>1743</c:v>
                </c:pt>
                <c:pt idx="1743">
                  <c:v>1744</c:v>
                </c:pt>
                <c:pt idx="1744">
                  <c:v>1745</c:v>
                </c:pt>
                <c:pt idx="1745">
                  <c:v>1746</c:v>
                </c:pt>
                <c:pt idx="1746">
                  <c:v>1747</c:v>
                </c:pt>
                <c:pt idx="1747">
                  <c:v>1748</c:v>
                </c:pt>
                <c:pt idx="1748">
                  <c:v>1749</c:v>
                </c:pt>
                <c:pt idx="1749">
                  <c:v>1750</c:v>
                </c:pt>
                <c:pt idx="1750">
                  <c:v>1751</c:v>
                </c:pt>
                <c:pt idx="1751">
                  <c:v>1752</c:v>
                </c:pt>
                <c:pt idx="1752">
                  <c:v>1753</c:v>
                </c:pt>
                <c:pt idx="1753">
                  <c:v>1754</c:v>
                </c:pt>
                <c:pt idx="1754">
                  <c:v>1755</c:v>
                </c:pt>
                <c:pt idx="1755">
                  <c:v>1756</c:v>
                </c:pt>
                <c:pt idx="1756">
                  <c:v>1757</c:v>
                </c:pt>
                <c:pt idx="1757">
                  <c:v>1758</c:v>
                </c:pt>
                <c:pt idx="1758">
                  <c:v>1759</c:v>
                </c:pt>
                <c:pt idx="1759">
                  <c:v>1760</c:v>
                </c:pt>
                <c:pt idx="1760">
                  <c:v>1761</c:v>
                </c:pt>
                <c:pt idx="1761">
                  <c:v>1762</c:v>
                </c:pt>
                <c:pt idx="1762">
                  <c:v>1763</c:v>
                </c:pt>
                <c:pt idx="1763">
                  <c:v>1764</c:v>
                </c:pt>
                <c:pt idx="1764">
                  <c:v>1765</c:v>
                </c:pt>
                <c:pt idx="1765">
                  <c:v>1766</c:v>
                </c:pt>
                <c:pt idx="1766">
                  <c:v>1767</c:v>
                </c:pt>
                <c:pt idx="1767">
                  <c:v>1768</c:v>
                </c:pt>
                <c:pt idx="1768">
                  <c:v>1769</c:v>
                </c:pt>
                <c:pt idx="1769">
                  <c:v>1770</c:v>
                </c:pt>
                <c:pt idx="1770">
                  <c:v>1771</c:v>
                </c:pt>
                <c:pt idx="1771">
                  <c:v>1772</c:v>
                </c:pt>
                <c:pt idx="1772">
                  <c:v>1773</c:v>
                </c:pt>
                <c:pt idx="1773">
                  <c:v>1774</c:v>
                </c:pt>
                <c:pt idx="1774">
                  <c:v>1775</c:v>
                </c:pt>
                <c:pt idx="1775">
                  <c:v>1776</c:v>
                </c:pt>
                <c:pt idx="1776">
                  <c:v>1777</c:v>
                </c:pt>
                <c:pt idx="1777">
                  <c:v>1778</c:v>
                </c:pt>
                <c:pt idx="1778">
                  <c:v>1779</c:v>
                </c:pt>
                <c:pt idx="1779">
                  <c:v>1780</c:v>
                </c:pt>
                <c:pt idx="1780">
                  <c:v>1781</c:v>
                </c:pt>
                <c:pt idx="1781">
                  <c:v>1782</c:v>
                </c:pt>
                <c:pt idx="1782">
                  <c:v>1783</c:v>
                </c:pt>
                <c:pt idx="1783">
                  <c:v>1784</c:v>
                </c:pt>
                <c:pt idx="1784">
                  <c:v>1785</c:v>
                </c:pt>
                <c:pt idx="1785">
                  <c:v>1786</c:v>
                </c:pt>
                <c:pt idx="1786">
                  <c:v>1787</c:v>
                </c:pt>
                <c:pt idx="1787">
                  <c:v>1788</c:v>
                </c:pt>
                <c:pt idx="1788">
                  <c:v>1789</c:v>
                </c:pt>
                <c:pt idx="1789">
                  <c:v>1790</c:v>
                </c:pt>
                <c:pt idx="1790">
                  <c:v>1791</c:v>
                </c:pt>
                <c:pt idx="1791">
                  <c:v>1792</c:v>
                </c:pt>
                <c:pt idx="1792">
                  <c:v>1793</c:v>
                </c:pt>
                <c:pt idx="1793">
                  <c:v>1794</c:v>
                </c:pt>
                <c:pt idx="1794">
                  <c:v>1795</c:v>
                </c:pt>
                <c:pt idx="1795">
                  <c:v>1796</c:v>
                </c:pt>
                <c:pt idx="1796">
                  <c:v>1797</c:v>
                </c:pt>
                <c:pt idx="1797">
                  <c:v>1798</c:v>
                </c:pt>
                <c:pt idx="1798">
                  <c:v>1799</c:v>
                </c:pt>
                <c:pt idx="1799">
                  <c:v>1800</c:v>
                </c:pt>
                <c:pt idx="1800">
                  <c:v>1801</c:v>
                </c:pt>
                <c:pt idx="1801">
                  <c:v>1802</c:v>
                </c:pt>
                <c:pt idx="1802">
                  <c:v>1803</c:v>
                </c:pt>
                <c:pt idx="1803">
                  <c:v>1804</c:v>
                </c:pt>
                <c:pt idx="1804">
                  <c:v>1805</c:v>
                </c:pt>
                <c:pt idx="1805">
                  <c:v>1806</c:v>
                </c:pt>
                <c:pt idx="1806">
                  <c:v>1807</c:v>
                </c:pt>
                <c:pt idx="1807">
                  <c:v>1808</c:v>
                </c:pt>
                <c:pt idx="1808">
                  <c:v>1809</c:v>
                </c:pt>
                <c:pt idx="1809">
                  <c:v>1810</c:v>
                </c:pt>
                <c:pt idx="1810">
                  <c:v>1811</c:v>
                </c:pt>
                <c:pt idx="1811">
                  <c:v>1812</c:v>
                </c:pt>
                <c:pt idx="1812">
                  <c:v>1813</c:v>
                </c:pt>
                <c:pt idx="1813">
                  <c:v>1814</c:v>
                </c:pt>
                <c:pt idx="1814">
                  <c:v>1815</c:v>
                </c:pt>
                <c:pt idx="1815">
                  <c:v>1816</c:v>
                </c:pt>
                <c:pt idx="1816">
                  <c:v>1817</c:v>
                </c:pt>
                <c:pt idx="1817">
                  <c:v>1818</c:v>
                </c:pt>
                <c:pt idx="1818">
                  <c:v>1819</c:v>
                </c:pt>
                <c:pt idx="1819">
                  <c:v>1820</c:v>
                </c:pt>
                <c:pt idx="1820">
                  <c:v>1821</c:v>
                </c:pt>
                <c:pt idx="1821">
                  <c:v>1822</c:v>
                </c:pt>
                <c:pt idx="1822">
                  <c:v>1823</c:v>
                </c:pt>
                <c:pt idx="1823">
                  <c:v>1824</c:v>
                </c:pt>
                <c:pt idx="1824">
                  <c:v>1825</c:v>
                </c:pt>
                <c:pt idx="1825">
                  <c:v>1826</c:v>
                </c:pt>
                <c:pt idx="1826">
                  <c:v>1827</c:v>
                </c:pt>
                <c:pt idx="1827">
                  <c:v>1828</c:v>
                </c:pt>
                <c:pt idx="1828">
                  <c:v>1829</c:v>
                </c:pt>
                <c:pt idx="1829">
                  <c:v>1830</c:v>
                </c:pt>
                <c:pt idx="1830">
                  <c:v>1831</c:v>
                </c:pt>
                <c:pt idx="1831">
                  <c:v>1832</c:v>
                </c:pt>
                <c:pt idx="1832">
                  <c:v>1833</c:v>
                </c:pt>
                <c:pt idx="1833">
                  <c:v>1834</c:v>
                </c:pt>
                <c:pt idx="1834">
                  <c:v>1835</c:v>
                </c:pt>
                <c:pt idx="1835">
                  <c:v>1836</c:v>
                </c:pt>
                <c:pt idx="1836">
                  <c:v>1837</c:v>
                </c:pt>
                <c:pt idx="1837">
                  <c:v>1838</c:v>
                </c:pt>
                <c:pt idx="1838">
                  <c:v>1839</c:v>
                </c:pt>
                <c:pt idx="1839">
                  <c:v>1840</c:v>
                </c:pt>
                <c:pt idx="1840">
                  <c:v>1841</c:v>
                </c:pt>
                <c:pt idx="1841">
                  <c:v>1842</c:v>
                </c:pt>
                <c:pt idx="1842">
                  <c:v>1843</c:v>
                </c:pt>
                <c:pt idx="1843">
                  <c:v>1844</c:v>
                </c:pt>
                <c:pt idx="1844">
                  <c:v>1845</c:v>
                </c:pt>
                <c:pt idx="1845">
                  <c:v>1846</c:v>
                </c:pt>
                <c:pt idx="1846">
                  <c:v>1847</c:v>
                </c:pt>
                <c:pt idx="1847">
                  <c:v>1848</c:v>
                </c:pt>
                <c:pt idx="1848">
                  <c:v>1849</c:v>
                </c:pt>
                <c:pt idx="1849">
                  <c:v>1850</c:v>
                </c:pt>
                <c:pt idx="1850">
                  <c:v>1851</c:v>
                </c:pt>
                <c:pt idx="1851">
                  <c:v>1852</c:v>
                </c:pt>
                <c:pt idx="1852">
                  <c:v>1853</c:v>
                </c:pt>
                <c:pt idx="1853">
                  <c:v>1854</c:v>
                </c:pt>
                <c:pt idx="1854">
                  <c:v>1855</c:v>
                </c:pt>
                <c:pt idx="1855">
                  <c:v>1856</c:v>
                </c:pt>
                <c:pt idx="1856">
                  <c:v>1857</c:v>
                </c:pt>
                <c:pt idx="1857">
                  <c:v>1858</c:v>
                </c:pt>
                <c:pt idx="1858">
                  <c:v>1859</c:v>
                </c:pt>
                <c:pt idx="1859">
                  <c:v>1860</c:v>
                </c:pt>
                <c:pt idx="1860">
                  <c:v>1861</c:v>
                </c:pt>
                <c:pt idx="1861">
                  <c:v>1862</c:v>
                </c:pt>
                <c:pt idx="1862">
                  <c:v>1863</c:v>
                </c:pt>
                <c:pt idx="1863">
                  <c:v>1864</c:v>
                </c:pt>
                <c:pt idx="1864">
                  <c:v>1865</c:v>
                </c:pt>
                <c:pt idx="1865">
                  <c:v>1866</c:v>
                </c:pt>
                <c:pt idx="1866">
                  <c:v>1867</c:v>
                </c:pt>
                <c:pt idx="1867">
                  <c:v>1868</c:v>
                </c:pt>
                <c:pt idx="1868">
                  <c:v>1869</c:v>
                </c:pt>
                <c:pt idx="1869">
                  <c:v>1870</c:v>
                </c:pt>
                <c:pt idx="1870">
                  <c:v>1871</c:v>
                </c:pt>
                <c:pt idx="1871">
                  <c:v>1872</c:v>
                </c:pt>
                <c:pt idx="1872">
                  <c:v>1873</c:v>
                </c:pt>
                <c:pt idx="1873">
                  <c:v>1874</c:v>
                </c:pt>
                <c:pt idx="1874">
                  <c:v>1875</c:v>
                </c:pt>
                <c:pt idx="1875">
                  <c:v>1876</c:v>
                </c:pt>
                <c:pt idx="1876">
                  <c:v>1877</c:v>
                </c:pt>
                <c:pt idx="1877">
                  <c:v>1878</c:v>
                </c:pt>
                <c:pt idx="1878">
                  <c:v>1879</c:v>
                </c:pt>
                <c:pt idx="1879">
                  <c:v>1880</c:v>
                </c:pt>
                <c:pt idx="1880">
                  <c:v>1881</c:v>
                </c:pt>
                <c:pt idx="1881">
                  <c:v>1882</c:v>
                </c:pt>
                <c:pt idx="1882">
                  <c:v>1883</c:v>
                </c:pt>
                <c:pt idx="1883">
                  <c:v>1884</c:v>
                </c:pt>
                <c:pt idx="1884">
                  <c:v>1885</c:v>
                </c:pt>
                <c:pt idx="1885">
                  <c:v>1886</c:v>
                </c:pt>
                <c:pt idx="1886">
                  <c:v>1887</c:v>
                </c:pt>
                <c:pt idx="1887">
                  <c:v>1888</c:v>
                </c:pt>
                <c:pt idx="1888">
                  <c:v>1889</c:v>
                </c:pt>
                <c:pt idx="1889">
                  <c:v>1890</c:v>
                </c:pt>
                <c:pt idx="1890">
                  <c:v>1891</c:v>
                </c:pt>
                <c:pt idx="1891">
                  <c:v>1892</c:v>
                </c:pt>
                <c:pt idx="1892">
                  <c:v>1893</c:v>
                </c:pt>
                <c:pt idx="1893">
                  <c:v>1894</c:v>
                </c:pt>
                <c:pt idx="1894">
                  <c:v>1895</c:v>
                </c:pt>
                <c:pt idx="1895">
                  <c:v>1896</c:v>
                </c:pt>
                <c:pt idx="1896">
                  <c:v>1897</c:v>
                </c:pt>
                <c:pt idx="1897">
                  <c:v>1898</c:v>
                </c:pt>
                <c:pt idx="1898">
                  <c:v>1899</c:v>
                </c:pt>
                <c:pt idx="1899">
                  <c:v>1900</c:v>
                </c:pt>
                <c:pt idx="1900">
                  <c:v>1901</c:v>
                </c:pt>
                <c:pt idx="1901">
                  <c:v>1902</c:v>
                </c:pt>
                <c:pt idx="1902">
                  <c:v>1903</c:v>
                </c:pt>
                <c:pt idx="1903">
                  <c:v>1904</c:v>
                </c:pt>
                <c:pt idx="1904">
                  <c:v>1905</c:v>
                </c:pt>
                <c:pt idx="1905">
                  <c:v>1906</c:v>
                </c:pt>
                <c:pt idx="1906">
                  <c:v>1907</c:v>
                </c:pt>
                <c:pt idx="1907">
                  <c:v>1908</c:v>
                </c:pt>
                <c:pt idx="1908">
                  <c:v>1909</c:v>
                </c:pt>
                <c:pt idx="1909">
                  <c:v>1910</c:v>
                </c:pt>
                <c:pt idx="1910">
                  <c:v>1911</c:v>
                </c:pt>
                <c:pt idx="1911">
                  <c:v>1912</c:v>
                </c:pt>
                <c:pt idx="1912">
                  <c:v>1913</c:v>
                </c:pt>
                <c:pt idx="1913">
                  <c:v>1914</c:v>
                </c:pt>
                <c:pt idx="1914">
                  <c:v>1915</c:v>
                </c:pt>
                <c:pt idx="1915">
                  <c:v>1916</c:v>
                </c:pt>
                <c:pt idx="1916">
                  <c:v>1917</c:v>
                </c:pt>
                <c:pt idx="1917">
                  <c:v>1918</c:v>
                </c:pt>
                <c:pt idx="1918">
                  <c:v>1919</c:v>
                </c:pt>
                <c:pt idx="1919">
                  <c:v>1920</c:v>
                </c:pt>
                <c:pt idx="1920">
                  <c:v>1921</c:v>
                </c:pt>
                <c:pt idx="1921">
                  <c:v>1922</c:v>
                </c:pt>
                <c:pt idx="1922">
                  <c:v>1923</c:v>
                </c:pt>
                <c:pt idx="1923">
                  <c:v>1924</c:v>
                </c:pt>
                <c:pt idx="1924">
                  <c:v>1925</c:v>
                </c:pt>
                <c:pt idx="1925">
                  <c:v>1926</c:v>
                </c:pt>
                <c:pt idx="1926">
                  <c:v>1927</c:v>
                </c:pt>
                <c:pt idx="1927">
                  <c:v>1928</c:v>
                </c:pt>
                <c:pt idx="1928">
                  <c:v>1929</c:v>
                </c:pt>
                <c:pt idx="1929">
                  <c:v>1930</c:v>
                </c:pt>
                <c:pt idx="1930">
                  <c:v>1931</c:v>
                </c:pt>
                <c:pt idx="1931">
                  <c:v>1932</c:v>
                </c:pt>
                <c:pt idx="1932">
                  <c:v>1933</c:v>
                </c:pt>
                <c:pt idx="1933">
                  <c:v>1934</c:v>
                </c:pt>
                <c:pt idx="1934">
                  <c:v>1935</c:v>
                </c:pt>
                <c:pt idx="1935">
                  <c:v>1936</c:v>
                </c:pt>
                <c:pt idx="1936">
                  <c:v>1937</c:v>
                </c:pt>
                <c:pt idx="1937">
                  <c:v>1938</c:v>
                </c:pt>
                <c:pt idx="1938">
                  <c:v>1939</c:v>
                </c:pt>
                <c:pt idx="1939">
                  <c:v>1940</c:v>
                </c:pt>
                <c:pt idx="1940">
                  <c:v>1941</c:v>
                </c:pt>
                <c:pt idx="1941">
                  <c:v>1942</c:v>
                </c:pt>
                <c:pt idx="1942">
                  <c:v>1943</c:v>
                </c:pt>
                <c:pt idx="1943">
                  <c:v>1944</c:v>
                </c:pt>
                <c:pt idx="1944">
                  <c:v>1945</c:v>
                </c:pt>
                <c:pt idx="1945">
                  <c:v>1946</c:v>
                </c:pt>
                <c:pt idx="1946">
                  <c:v>1947</c:v>
                </c:pt>
                <c:pt idx="1947">
                  <c:v>1948</c:v>
                </c:pt>
                <c:pt idx="1948">
                  <c:v>1949</c:v>
                </c:pt>
                <c:pt idx="1949">
                  <c:v>1950</c:v>
                </c:pt>
                <c:pt idx="1950">
                  <c:v>1951</c:v>
                </c:pt>
                <c:pt idx="1951">
                  <c:v>1952</c:v>
                </c:pt>
                <c:pt idx="1952">
                  <c:v>1953</c:v>
                </c:pt>
                <c:pt idx="1953">
                  <c:v>1954</c:v>
                </c:pt>
                <c:pt idx="1954">
                  <c:v>1955</c:v>
                </c:pt>
                <c:pt idx="1955">
                  <c:v>1956</c:v>
                </c:pt>
                <c:pt idx="1956">
                  <c:v>1957</c:v>
                </c:pt>
                <c:pt idx="1957">
                  <c:v>1958</c:v>
                </c:pt>
                <c:pt idx="1958">
                  <c:v>1959</c:v>
                </c:pt>
                <c:pt idx="1959">
                  <c:v>1960</c:v>
                </c:pt>
                <c:pt idx="1960">
                  <c:v>1961</c:v>
                </c:pt>
                <c:pt idx="1961">
                  <c:v>1962</c:v>
                </c:pt>
                <c:pt idx="1962">
                  <c:v>1963</c:v>
                </c:pt>
                <c:pt idx="1963">
                  <c:v>1964</c:v>
                </c:pt>
                <c:pt idx="1964">
                  <c:v>1965</c:v>
                </c:pt>
                <c:pt idx="1965">
                  <c:v>1966</c:v>
                </c:pt>
                <c:pt idx="1966">
                  <c:v>1967</c:v>
                </c:pt>
                <c:pt idx="1967">
                  <c:v>1968</c:v>
                </c:pt>
                <c:pt idx="1968">
                  <c:v>1969</c:v>
                </c:pt>
                <c:pt idx="1969">
                  <c:v>1970</c:v>
                </c:pt>
                <c:pt idx="1970">
                  <c:v>1971</c:v>
                </c:pt>
                <c:pt idx="1971">
                  <c:v>1972</c:v>
                </c:pt>
                <c:pt idx="1972">
                  <c:v>1973</c:v>
                </c:pt>
                <c:pt idx="1973">
                  <c:v>1974</c:v>
                </c:pt>
                <c:pt idx="1974">
                  <c:v>1975</c:v>
                </c:pt>
                <c:pt idx="1975">
                  <c:v>1976</c:v>
                </c:pt>
                <c:pt idx="1976">
                  <c:v>1977</c:v>
                </c:pt>
                <c:pt idx="1977">
                  <c:v>1978</c:v>
                </c:pt>
                <c:pt idx="1978">
                  <c:v>1979</c:v>
                </c:pt>
                <c:pt idx="1979">
                  <c:v>1980</c:v>
                </c:pt>
                <c:pt idx="1980">
                  <c:v>1981</c:v>
                </c:pt>
                <c:pt idx="1981">
                  <c:v>1982</c:v>
                </c:pt>
                <c:pt idx="1982">
                  <c:v>1983</c:v>
                </c:pt>
                <c:pt idx="1983">
                  <c:v>1984</c:v>
                </c:pt>
                <c:pt idx="1984">
                  <c:v>1985</c:v>
                </c:pt>
                <c:pt idx="1985">
                  <c:v>1986</c:v>
                </c:pt>
                <c:pt idx="1986">
                  <c:v>1987</c:v>
                </c:pt>
                <c:pt idx="1987">
                  <c:v>1988</c:v>
                </c:pt>
                <c:pt idx="1988">
                  <c:v>1989</c:v>
                </c:pt>
                <c:pt idx="1989">
                  <c:v>1990</c:v>
                </c:pt>
                <c:pt idx="1990">
                  <c:v>1991</c:v>
                </c:pt>
                <c:pt idx="1991">
                  <c:v>1992</c:v>
                </c:pt>
                <c:pt idx="1992">
                  <c:v>1993</c:v>
                </c:pt>
                <c:pt idx="1993">
                  <c:v>1994</c:v>
                </c:pt>
                <c:pt idx="1994">
                  <c:v>1995</c:v>
                </c:pt>
                <c:pt idx="1995">
                  <c:v>1996</c:v>
                </c:pt>
                <c:pt idx="1996">
                  <c:v>1997</c:v>
                </c:pt>
                <c:pt idx="1997">
                  <c:v>1998</c:v>
                </c:pt>
                <c:pt idx="1998">
                  <c:v>1999</c:v>
                </c:pt>
                <c:pt idx="1999">
                  <c:v>2000</c:v>
                </c:pt>
                <c:pt idx="2000">
                  <c:v>2001</c:v>
                </c:pt>
                <c:pt idx="2001">
                  <c:v>2002</c:v>
                </c:pt>
                <c:pt idx="2002">
                  <c:v>2003</c:v>
                </c:pt>
                <c:pt idx="2003">
                  <c:v>2004</c:v>
                </c:pt>
                <c:pt idx="2004">
                  <c:v>2005</c:v>
                </c:pt>
                <c:pt idx="2005">
                  <c:v>2006</c:v>
                </c:pt>
                <c:pt idx="2006">
                  <c:v>2007</c:v>
                </c:pt>
                <c:pt idx="2007">
                  <c:v>2008</c:v>
                </c:pt>
                <c:pt idx="2008">
                  <c:v>2009</c:v>
                </c:pt>
                <c:pt idx="2009">
                  <c:v>2010</c:v>
                </c:pt>
                <c:pt idx="2010">
                  <c:v>2011</c:v>
                </c:pt>
                <c:pt idx="2011">
                  <c:v>2012</c:v>
                </c:pt>
                <c:pt idx="2012">
                  <c:v>2013</c:v>
                </c:pt>
                <c:pt idx="2013">
                  <c:v>2014</c:v>
                </c:pt>
                <c:pt idx="2014">
                  <c:v>2015</c:v>
                </c:pt>
                <c:pt idx="2015">
                  <c:v>2016</c:v>
                </c:pt>
                <c:pt idx="2016">
                  <c:v>2017</c:v>
                </c:pt>
                <c:pt idx="2017">
                  <c:v>2018</c:v>
                </c:pt>
                <c:pt idx="2018">
                  <c:v>2019</c:v>
                </c:pt>
                <c:pt idx="2019">
                  <c:v>2020</c:v>
                </c:pt>
                <c:pt idx="2020">
                  <c:v>2021</c:v>
                </c:pt>
                <c:pt idx="2021">
                  <c:v>2022</c:v>
                </c:pt>
                <c:pt idx="2022">
                  <c:v>2023</c:v>
                </c:pt>
                <c:pt idx="2023">
                  <c:v>2024</c:v>
                </c:pt>
                <c:pt idx="2024">
                  <c:v>2025</c:v>
                </c:pt>
                <c:pt idx="2025">
                  <c:v>2026</c:v>
                </c:pt>
                <c:pt idx="2026">
                  <c:v>2027</c:v>
                </c:pt>
                <c:pt idx="2027">
                  <c:v>2028</c:v>
                </c:pt>
                <c:pt idx="2028">
                  <c:v>2029</c:v>
                </c:pt>
                <c:pt idx="2029">
                  <c:v>2030</c:v>
                </c:pt>
                <c:pt idx="2030">
                  <c:v>2031</c:v>
                </c:pt>
                <c:pt idx="2031">
                  <c:v>2032</c:v>
                </c:pt>
                <c:pt idx="2032">
                  <c:v>2033</c:v>
                </c:pt>
                <c:pt idx="2033">
                  <c:v>2034</c:v>
                </c:pt>
                <c:pt idx="2034">
                  <c:v>2035</c:v>
                </c:pt>
                <c:pt idx="2035">
                  <c:v>2036</c:v>
                </c:pt>
                <c:pt idx="2036">
                  <c:v>2037</c:v>
                </c:pt>
                <c:pt idx="2037">
                  <c:v>2038</c:v>
                </c:pt>
                <c:pt idx="2038">
                  <c:v>2039</c:v>
                </c:pt>
                <c:pt idx="2039">
                  <c:v>2040</c:v>
                </c:pt>
                <c:pt idx="2040">
                  <c:v>2041</c:v>
                </c:pt>
                <c:pt idx="2041">
                  <c:v>2042</c:v>
                </c:pt>
                <c:pt idx="2042">
                  <c:v>2043</c:v>
                </c:pt>
                <c:pt idx="2043">
                  <c:v>2044</c:v>
                </c:pt>
                <c:pt idx="2044">
                  <c:v>2045</c:v>
                </c:pt>
                <c:pt idx="2045">
                  <c:v>2046</c:v>
                </c:pt>
                <c:pt idx="2046">
                  <c:v>2047</c:v>
                </c:pt>
                <c:pt idx="2047">
                  <c:v>2048</c:v>
                </c:pt>
                <c:pt idx="2048">
                  <c:v>2049</c:v>
                </c:pt>
                <c:pt idx="2049">
                  <c:v>2050</c:v>
                </c:pt>
                <c:pt idx="2050">
                  <c:v>2051</c:v>
                </c:pt>
                <c:pt idx="2051">
                  <c:v>2052</c:v>
                </c:pt>
                <c:pt idx="2052">
                  <c:v>2053</c:v>
                </c:pt>
                <c:pt idx="2053">
                  <c:v>2054</c:v>
                </c:pt>
                <c:pt idx="2054">
                  <c:v>2055</c:v>
                </c:pt>
                <c:pt idx="2055">
                  <c:v>2056</c:v>
                </c:pt>
                <c:pt idx="2056">
                  <c:v>2057</c:v>
                </c:pt>
                <c:pt idx="2057">
                  <c:v>2058</c:v>
                </c:pt>
                <c:pt idx="2058">
                  <c:v>2059</c:v>
                </c:pt>
                <c:pt idx="2059">
                  <c:v>2060</c:v>
                </c:pt>
                <c:pt idx="2060">
                  <c:v>2061</c:v>
                </c:pt>
                <c:pt idx="2061">
                  <c:v>2062</c:v>
                </c:pt>
                <c:pt idx="2062">
                  <c:v>2063</c:v>
                </c:pt>
                <c:pt idx="2063">
                  <c:v>2064</c:v>
                </c:pt>
                <c:pt idx="2064">
                  <c:v>2065</c:v>
                </c:pt>
                <c:pt idx="2065">
                  <c:v>2066</c:v>
                </c:pt>
                <c:pt idx="2066">
                  <c:v>2067</c:v>
                </c:pt>
                <c:pt idx="2067">
                  <c:v>2068</c:v>
                </c:pt>
                <c:pt idx="2068">
                  <c:v>2069</c:v>
                </c:pt>
                <c:pt idx="2069">
                  <c:v>2070</c:v>
                </c:pt>
                <c:pt idx="2070">
                  <c:v>2071</c:v>
                </c:pt>
                <c:pt idx="2071">
                  <c:v>2072</c:v>
                </c:pt>
                <c:pt idx="2072">
                  <c:v>2073</c:v>
                </c:pt>
                <c:pt idx="2073">
                  <c:v>2074</c:v>
                </c:pt>
                <c:pt idx="2074">
                  <c:v>2075</c:v>
                </c:pt>
                <c:pt idx="2075">
                  <c:v>2076</c:v>
                </c:pt>
                <c:pt idx="2076">
                  <c:v>2077</c:v>
                </c:pt>
                <c:pt idx="2077">
                  <c:v>2078</c:v>
                </c:pt>
                <c:pt idx="2078">
                  <c:v>2079</c:v>
                </c:pt>
                <c:pt idx="2079">
                  <c:v>2080</c:v>
                </c:pt>
                <c:pt idx="2080">
                  <c:v>2081</c:v>
                </c:pt>
                <c:pt idx="2081">
                  <c:v>2082</c:v>
                </c:pt>
                <c:pt idx="2082">
                  <c:v>2083</c:v>
                </c:pt>
                <c:pt idx="2083">
                  <c:v>2084</c:v>
                </c:pt>
                <c:pt idx="2084">
                  <c:v>2085</c:v>
                </c:pt>
                <c:pt idx="2085">
                  <c:v>2086</c:v>
                </c:pt>
                <c:pt idx="2086">
                  <c:v>2087</c:v>
                </c:pt>
                <c:pt idx="2087">
                  <c:v>2088</c:v>
                </c:pt>
                <c:pt idx="2088">
                  <c:v>2089</c:v>
                </c:pt>
                <c:pt idx="2089">
                  <c:v>2090</c:v>
                </c:pt>
                <c:pt idx="2090">
                  <c:v>2091</c:v>
                </c:pt>
                <c:pt idx="2091">
                  <c:v>2092</c:v>
                </c:pt>
                <c:pt idx="2092">
                  <c:v>2093</c:v>
                </c:pt>
                <c:pt idx="2093">
                  <c:v>2094</c:v>
                </c:pt>
                <c:pt idx="2094">
                  <c:v>2095</c:v>
                </c:pt>
                <c:pt idx="2095">
                  <c:v>2096</c:v>
                </c:pt>
                <c:pt idx="2096">
                  <c:v>2097</c:v>
                </c:pt>
                <c:pt idx="2097">
                  <c:v>2098</c:v>
                </c:pt>
                <c:pt idx="2098">
                  <c:v>2099</c:v>
                </c:pt>
                <c:pt idx="2099">
                  <c:v>2100</c:v>
                </c:pt>
                <c:pt idx="2100">
                  <c:v>2101</c:v>
                </c:pt>
                <c:pt idx="2101">
                  <c:v>2102</c:v>
                </c:pt>
                <c:pt idx="2102">
                  <c:v>2103</c:v>
                </c:pt>
                <c:pt idx="2103">
                  <c:v>2104</c:v>
                </c:pt>
                <c:pt idx="2104">
                  <c:v>2105</c:v>
                </c:pt>
                <c:pt idx="2105">
                  <c:v>2106</c:v>
                </c:pt>
                <c:pt idx="2106">
                  <c:v>2107</c:v>
                </c:pt>
                <c:pt idx="2107">
                  <c:v>2108</c:v>
                </c:pt>
                <c:pt idx="2108">
                  <c:v>2109</c:v>
                </c:pt>
                <c:pt idx="2109">
                  <c:v>2110</c:v>
                </c:pt>
                <c:pt idx="2110">
                  <c:v>2111</c:v>
                </c:pt>
                <c:pt idx="2111">
                  <c:v>2112</c:v>
                </c:pt>
                <c:pt idx="2112">
                  <c:v>2113</c:v>
                </c:pt>
                <c:pt idx="2113">
                  <c:v>2114</c:v>
                </c:pt>
                <c:pt idx="2114">
                  <c:v>2115</c:v>
                </c:pt>
                <c:pt idx="2115">
                  <c:v>2116</c:v>
                </c:pt>
                <c:pt idx="2116">
                  <c:v>2117</c:v>
                </c:pt>
                <c:pt idx="2117">
                  <c:v>2118</c:v>
                </c:pt>
                <c:pt idx="2118">
                  <c:v>2119</c:v>
                </c:pt>
                <c:pt idx="2119">
                  <c:v>2120</c:v>
                </c:pt>
                <c:pt idx="2120">
                  <c:v>2121</c:v>
                </c:pt>
                <c:pt idx="2121">
                  <c:v>2122</c:v>
                </c:pt>
                <c:pt idx="2122">
                  <c:v>2123</c:v>
                </c:pt>
                <c:pt idx="2123">
                  <c:v>2124</c:v>
                </c:pt>
                <c:pt idx="2124">
                  <c:v>2125</c:v>
                </c:pt>
                <c:pt idx="2125">
                  <c:v>2126</c:v>
                </c:pt>
                <c:pt idx="2126">
                  <c:v>2127</c:v>
                </c:pt>
                <c:pt idx="2127">
                  <c:v>2128</c:v>
                </c:pt>
                <c:pt idx="2128">
                  <c:v>2129</c:v>
                </c:pt>
                <c:pt idx="2129">
                  <c:v>2130</c:v>
                </c:pt>
                <c:pt idx="2130">
                  <c:v>2131</c:v>
                </c:pt>
                <c:pt idx="2131">
                  <c:v>2132</c:v>
                </c:pt>
                <c:pt idx="2132">
                  <c:v>2133</c:v>
                </c:pt>
                <c:pt idx="2133">
                  <c:v>2134</c:v>
                </c:pt>
                <c:pt idx="2134">
                  <c:v>2135</c:v>
                </c:pt>
                <c:pt idx="2135">
                  <c:v>2136</c:v>
                </c:pt>
                <c:pt idx="2136">
                  <c:v>2137</c:v>
                </c:pt>
                <c:pt idx="2137">
                  <c:v>2138</c:v>
                </c:pt>
                <c:pt idx="2138">
                  <c:v>2139</c:v>
                </c:pt>
                <c:pt idx="2139">
                  <c:v>2140</c:v>
                </c:pt>
                <c:pt idx="2140">
                  <c:v>2141</c:v>
                </c:pt>
                <c:pt idx="2141">
                  <c:v>2142</c:v>
                </c:pt>
                <c:pt idx="2142">
                  <c:v>2143</c:v>
                </c:pt>
                <c:pt idx="2143">
                  <c:v>2144</c:v>
                </c:pt>
                <c:pt idx="2144">
                  <c:v>2145</c:v>
                </c:pt>
                <c:pt idx="2145">
                  <c:v>2146</c:v>
                </c:pt>
                <c:pt idx="2146">
                  <c:v>2147</c:v>
                </c:pt>
                <c:pt idx="2147">
                  <c:v>2148</c:v>
                </c:pt>
                <c:pt idx="2148">
                  <c:v>2149</c:v>
                </c:pt>
                <c:pt idx="2149">
                  <c:v>2150</c:v>
                </c:pt>
                <c:pt idx="2150">
                  <c:v>2151</c:v>
                </c:pt>
                <c:pt idx="2151">
                  <c:v>2152</c:v>
                </c:pt>
                <c:pt idx="2152">
                  <c:v>2153</c:v>
                </c:pt>
                <c:pt idx="2153">
                  <c:v>2154</c:v>
                </c:pt>
                <c:pt idx="2154">
                  <c:v>2155</c:v>
                </c:pt>
                <c:pt idx="2155">
                  <c:v>2156</c:v>
                </c:pt>
                <c:pt idx="2156">
                  <c:v>2157</c:v>
                </c:pt>
                <c:pt idx="2157">
                  <c:v>2158</c:v>
                </c:pt>
                <c:pt idx="2158">
                  <c:v>2159</c:v>
                </c:pt>
                <c:pt idx="2159">
                  <c:v>2160</c:v>
                </c:pt>
                <c:pt idx="2160">
                  <c:v>2161</c:v>
                </c:pt>
                <c:pt idx="2161">
                  <c:v>2162</c:v>
                </c:pt>
                <c:pt idx="2162">
                  <c:v>2163</c:v>
                </c:pt>
                <c:pt idx="2163">
                  <c:v>2164</c:v>
                </c:pt>
                <c:pt idx="2164">
                  <c:v>2165</c:v>
                </c:pt>
                <c:pt idx="2165">
                  <c:v>2166</c:v>
                </c:pt>
                <c:pt idx="2166">
                  <c:v>2167</c:v>
                </c:pt>
                <c:pt idx="2167">
                  <c:v>2168</c:v>
                </c:pt>
                <c:pt idx="2168">
                  <c:v>2169</c:v>
                </c:pt>
                <c:pt idx="2169">
                  <c:v>2170</c:v>
                </c:pt>
                <c:pt idx="2170">
                  <c:v>2171</c:v>
                </c:pt>
                <c:pt idx="2171">
                  <c:v>2172</c:v>
                </c:pt>
                <c:pt idx="2172">
                  <c:v>2173</c:v>
                </c:pt>
                <c:pt idx="2173">
                  <c:v>2174</c:v>
                </c:pt>
                <c:pt idx="2174">
                  <c:v>2175</c:v>
                </c:pt>
                <c:pt idx="2175">
                  <c:v>2176</c:v>
                </c:pt>
                <c:pt idx="2176">
                  <c:v>2177</c:v>
                </c:pt>
                <c:pt idx="2177">
                  <c:v>2178</c:v>
                </c:pt>
                <c:pt idx="2178">
                  <c:v>2179</c:v>
                </c:pt>
                <c:pt idx="2179">
                  <c:v>2180</c:v>
                </c:pt>
                <c:pt idx="2180">
                  <c:v>2181</c:v>
                </c:pt>
                <c:pt idx="2181">
                  <c:v>2182</c:v>
                </c:pt>
                <c:pt idx="2182">
                  <c:v>2183</c:v>
                </c:pt>
                <c:pt idx="2183">
                  <c:v>2184</c:v>
                </c:pt>
                <c:pt idx="2184">
                  <c:v>2185</c:v>
                </c:pt>
                <c:pt idx="2185">
                  <c:v>2186</c:v>
                </c:pt>
                <c:pt idx="2186">
                  <c:v>2187</c:v>
                </c:pt>
                <c:pt idx="2187">
                  <c:v>2188</c:v>
                </c:pt>
                <c:pt idx="2188">
                  <c:v>2189</c:v>
                </c:pt>
                <c:pt idx="2189">
                  <c:v>2190</c:v>
                </c:pt>
                <c:pt idx="2190">
                  <c:v>2191</c:v>
                </c:pt>
                <c:pt idx="2191">
                  <c:v>2192</c:v>
                </c:pt>
                <c:pt idx="2192">
                  <c:v>2193</c:v>
                </c:pt>
                <c:pt idx="2193">
                  <c:v>2194</c:v>
                </c:pt>
                <c:pt idx="2194">
                  <c:v>2195</c:v>
                </c:pt>
                <c:pt idx="2195">
                  <c:v>2196</c:v>
                </c:pt>
                <c:pt idx="2196">
                  <c:v>2197</c:v>
                </c:pt>
                <c:pt idx="2197">
                  <c:v>2198</c:v>
                </c:pt>
                <c:pt idx="2198">
                  <c:v>2199</c:v>
                </c:pt>
                <c:pt idx="2199">
                  <c:v>2200</c:v>
                </c:pt>
                <c:pt idx="2200">
                  <c:v>2201</c:v>
                </c:pt>
                <c:pt idx="2201">
                  <c:v>2202</c:v>
                </c:pt>
                <c:pt idx="2202">
                  <c:v>2203</c:v>
                </c:pt>
                <c:pt idx="2203">
                  <c:v>2204</c:v>
                </c:pt>
                <c:pt idx="2204">
                  <c:v>2205</c:v>
                </c:pt>
                <c:pt idx="2205">
                  <c:v>2206</c:v>
                </c:pt>
                <c:pt idx="2206">
                  <c:v>2207</c:v>
                </c:pt>
                <c:pt idx="2207">
                  <c:v>2208</c:v>
                </c:pt>
                <c:pt idx="2208">
                  <c:v>2209</c:v>
                </c:pt>
                <c:pt idx="2209">
                  <c:v>2210</c:v>
                </c:pt>
                <c:pt idx="2210">
                  <c:v>2211</c:v>
                </c:pt>
                <c:pt idx="2211">
                  <c:v>2212</c:v>
                </c:pt>
                <c:pt idx="2212">
                  <c:v>2213</c:v>
                </c:pt>
                <c:pt idx="2213">
                  <c:v>2214</c:v>
                </c:pt>
                <c:pt idx="2214">
                  <c:v>2215</c:v>
                </c:pt>
                <c:pt idx="2215">
                  <c:v>2216</c:v>
                </c:pt>
                <c:pt idx="2216">
                  <c:v>2217</c:v>
                </c:pt>
                <c:pt idx="2217">
                  <c:v>2218</c:v>
                </c:pt>
                <c:pt idx="2218">
                  <c:v>2219</c:v>
                </c:pt>
                <c:pt idx="2219">
                  <c:v>2220</c:v>
                </c:pt>
                <c:pt idx="2220">
                  <c:v>2221</c:v>
                </c:pt>
                <c:pt idx="2221">
                  <c:v>2222</c:v>
                </c:pt>
                <c:pt idx="2222">
                  <c:v>2223</c:v>
                </c:pt>
                <c:pt idx="2223">
                  <c:v>2224</c:v>
                </c:pt>
                <c:pt idx="2224">
                  <c:v>2225</c:v>
                </c:pt>
                <c:pt idx="2225">
                  <c:v>2226</c:v>
                </c:pt>
                <c:pt idx="2226">
                  <c:v>2227</c:v>
                </c:pt>
                <c:pt idx="2227">
                  <c:v>2228</c:v>
                </c:pt>
                <c:pt idx="2228">
                  <c:v>2229</c:v>
                </c:pt>
                <c:pt idx="2229">
                  <c:v>2230</c:v>
                </c:pt>
                <c:pt idx="2230">
                  <c:v>2231</c:v>
                </c:pt>
                <c:pt idx="2231">
                  <c:v>2232</c:v>
                </c:pt>
                <c:pt idx="2232">
                  <c:v>2233</c:v>
                </c:pt>
                <c:pt idx="2233">
                  <c:v>2234</c:v>
                </c:pt>
                <c:pt idx="2234">
                  <c:v>2235</c:v>
                </c:pt>
                <c:pt idx="2235">
                  <c:v>2236</c:v>
                </c:pt>
                <c:pt idx="2236">
                  <c:v>2237</c:v>
                </c:pt>
                <c:pt idx="2237">
                  <c:v>2238</c:v>
                </c:pt>
                <c:pt idx="2238">
                  <c:v>2239</c:v>
                </c:pt>
                <c:pt idx="2239">
                  <c:v>2240</c:v>
                </c:pt>
                <c:pt idx="2240">
                  <c:v>2241</c:v>
                </c:pt>
                <c:pt idx="2241">
                  <c:v>2242</c:v>
                </c:pt>
                <c:pt idx="2242">
                  <c:v>2243</c:v>
                </c:pt>
                <c:pt idx="2243">
                  <c:v>2244</c:v>
                </c:pt>
                <c:pt idx="2244">
                  <c:v>2245</c:v>
                </c:pt>
                <c:pt idx="2245">
                  <c:v>2246</c:v>
                </c:pt>
                <c:pt idx="2246">
                  <c:v>2247</c:v>
                </c:pt>
                <c:pt idx="2247">
                  <c:v>2248</c:v>
                </c:pt>
                <c:pt idx="2248">
                  <c:v>2249</c:v>
                </c:pt>
                <c:pt idx="2249">
                  <c:v>2250</c:v>
                </c:pt>
                <c:pt idx="2250">
                  <c:v>2251</c:v>
                </c:pt>
                <c:pt idx="2251">
                  <c:v>2252</c:v>
                </c:pt>
                <c:pt idx="2252">
                  <c:v>2253</c:v>
                </c:pt>
                <c:pt idx="2253">
                  <c:v>2254</c:v>
                </c:pt>
                <c:pt idx="2254">
                  <c:v>2255</c:v>
                </c:pt>
                <c:pt idx="2255">
                  <c:v>2256</c:v>
                </c:pt>
                <c:pt idx="2256">
                  <c:v>2257</c:v>
                </c:pt>
                <c:pt idx="2257">
                  <c:v>2258</c:v>
                </c:pt>
                <c:pt idx="2258">
                  <c:v>2259</c:v>
                </c:pt>
                <c:pt idx="2259">
                  <c:v>2260</c:v>
                </c:pt>
                <c:pt idx="2260">
                  <c:v>2261</c:v>
                </c:pt>
                <c:pt idx="2261">
                  <c:v>2262</c:v>
                </c:pt>
                <c:pt idx="2262">
                  <c:v>2263</c:v>
                </c:pt>
                <c:pt idx="2263">
                  <c:v>2264</c:v>
                </c:pt>
                <c:pt idx="2264">
                  <c:v>2265</c:v>
                </c:pt>
                <c:pt idx="2265">
                  <c:v>2266</c:v>
                </c:pt>
                <c:pt idx="2266">
                  <c:v>2267</c:v>
                </c:pt>
                <c:pt idx="2267">
                  <c:v>2268</c:v>
                </c:pt>
                <c:pt idx="2268">
                  <c:v>2269</c:v>
                </c:pt>
                <c:pt idx="2269">
                  <c:v>2270</c:v>
                </c:pt>
                <c:pt idx="2270">
                  <c:v>2271</c:v>
                </c:pt>
                <c:pt idx="2271">
                  <c:v>2272</c:v>
                </c:pt>
                <c:pt idx="2272">
                  <c:v>2273</c:v>
                </c:pt>
                <c:pt idx="2273">
                  <c:v>2274</c:v>
                </c:pt>
                <c:pt idx="2274">
                  <c:v>2275</c:v>
                </c:pt>
                <c:pt idx="2275">
                  <c:v>2276</c:v>
                </c:pt>
                <c:pt idx="2276">
                  <c:v>2277</c:v>
                </c:pt>
                <c:pt idx="2277">
                  <c:v>2278</c:v>
                </c:pt>
                <c:pt idx="2278">
                  <c:v>2279</c:v>
                </c:pt>
                <c:pt idx="2279">
                  <c:v>2280</c:v>
                </c:pt>
                <c:pt idx="2280">
                  <c:v>2281</c:v>
                </c:pt>
                <c:pt idx="2281">
                  <c:v>2282</c:v>
                </c:pt>
                <c:pt idx="2282">
                  <c:v>2283</c:v>
                </c:pt>
                <c:pt idx="2283">
                  <c:v>2284</c:v>
                </c:pt>
                <c:pt idx="2284">
                  <c:v>2285</c:v>
                </c:pt>
                <c:pt idx="2285">
                  <c:v>2286</c:v>
                </c:pt>
                <c:pt idx="2286">
                  <c:v>2287</c:v>
                </c:pt>
                <c:pt idx="2287">
                  <c:v>2288</c:v>
                </c:pt>
                <c:pt idx="2288">
                  <c:v>2289</c:v>
                </c:pt>
                <c:pt idx="2289">
                  <c:v>2290</c:v>
                </c:pt>
                <c:pt idx="2290">
                  <c:v>2291</c:v>
                </c:pt>
                <c:pt idx="2291">
                  <c:v>2292</c:v>
                </c:pt>
                <c:pt idx="2292">
                  <c:v>2293</c:v>
                </c:pt>
                <c:pt idx="2293">
                  <c:v>2294</c:v>
                </c:pt>
                <c:pt idx="2294">
                  <c:v>2295</c:v>
                </c:pt>
                <c:pt idx="2295">
                  <c:v>2296</c:v>
                </c:pt>
                <c:pt idx="2296">
                  <c:v>2297</c:v>
                </c:pt>
                <c:pt idx="2297">
                  <c:v>2298</c:v>
                </c:pt>
                <c:pt idx="2298">
                  <c:v>2299</c:v>
                </c:pt>
                <c:pt idx="2299">
                  <c:v>2300</c:v>
                </c:pt>
                <c:pt idx="2300">
                  <c:v>2301</c:v>
                </c:pt>
                <c:pt idx="2301">
                  <c:v>2302</c:v>
                </c:pt>
                <c:pt idx="2302">
                  <c:v>2303</c:v>
                </c:pt>
                <c:pt idx="2303">
                  <c:v>2304</c:v>
                </c:pt>
                <c:pt idx="2304">
                  <c:v>2305</c:v>
                </c:pt>
                <c:pt idx="2305">
                  <c:v>2306</c:v>
                </c:pt>
                <c:pt idx="2306">
                  <c:v>2307</c:v>
                </c:pt>
                <c:pt idx="2307">
                  <c:v>2308</c:v>
                </c:pt>
                <c:pt idx="2308">
                  <c:v>2309</c:v>
                </c:pt>
                <c:pt idx="2309">
                  <c:v>2310</c:v>
                </c:pt>
                <c:pt idx="2310">
                  <c:v>2311</c:v>
                </c:pt>
                <c:pt idx="2311">
                  <c:v>2312</c:v>
                </c:pt>
                <c:pt idx="2312">
                  <c:v>2313</c:v>
                </c:pt>
                <c:pt idx="2313">
                  <c:v>2314</c:v>
                </c:pt>
                <c:pt idx="2314">
                  <c:v>2315</c:v>
                </c:pt>
                <c:pt idx="2315">
                  <c:v>2316</c:v>
                </c:pt>
                <c:pt idx="2316">
                  <c:v>2317</c:v>
                </c:pt>
                <c:pt idx="2317">
                  <c:v>2318</c:v>
                </c:pt>
                <c:pt idx="2318">
                  <c:v>2319</c:v>
                </c:pt>
                <c:pt idx="2319">
                  <c:v>2320</c:v>
                </c:pt>
                <c:pt idx="2320">
                  <c:v>2321</c:v>
                </c:pt>
                <c:pt idx="2321">
                  <c:v>2322</c:v>
                </c:pt>
                <c:pt idx="2322">
                  <c:v>2323</c:v>
                </c:pt>
                <c:pt idx="2323">
                  <c:v>2324</c:v>
                </c:pt>
                <c:pt idx="2324">
                  <c:v>2325</c:v>
                </c:pt>
                <c:pt idx="2325">
                  <c:v>2326</c:v>
                </c:pt>
                <c:pt idx="2326">
                  <c:v>2327</c:v>
                </c:pt>
                <c:pt idx="2327">
                  <c:v>2328</c:v>
                </c:pt>
                <c:pt idx="2328">
                  <c:v>2329</c:v>
                </c:pt>
                <c:pt idx="2329">
                  <c:v>2330</c:v>
                </c:pt>
                <c:pt idx="2330">
                  <c:v>2331</c:v>
                </c:pt>
                <c:pt idx="2331">
                  <c:v>2332</c:v>
                </c:pt>
                <c:pt idx="2332">
                  <c:v>2333</c:v>
                </c:pt>
                <c:pt idx="2333">
                  <c:v>2334</c:v>
                </c:pt>
                <c:pt idx="2334">
                  <c:v>2335</c:v>
                </c:pt>
                <c:pt idx="2335">
                  <c:v>2336</c:v>
                </c:pt>
                <c:pt idx="2336">
                  <c:v>2337</c:v>
                </c:pt>
                <c:pt idx="2337">
                  <c:v>2338</c:v>
                </c:pt>
                <c:pt idx="2338">
                  <c:v>2339</c:v>
                </c:pt>
                <c:pt idx="2339">
                  <c:v>2340</c:v>
                </c:pt>
                <c:pt idx="2340">
                  <c:v>2341</c:v>
                </c:pt>
                <c:pt idx="2341">
                  <c:v>2342</c:v>
                </c:pt>
                <c:pt idx="2342">
                  <c:v>2343</c:v>
                </c:pt>
                <c:pt idx="2343">
                  <c:v>2344</c:v>
                </c:pt>
                <c:pt idx="2344">
                  <c:v>2345</c:v>
                </c:pt>
                <c:pt idx="2345">
                  <c:v>2346</c:v>
                </c:pt>
                <c:pt idx="2346">
                  <c:v>2347</c:v>
                </c:pt>
                <c:pt idx="2347">
                  <c:v>2348</c:v>
                </c:pt>
                <c:pt idx="2348">
                  <c:v>2349</c:v>
                </c:pt>
                <c:pt idx="2349">
                  <c:v>2350</c:v>
                </c:pt>
                <c:pt idx="2350">
                  <c:v>2351</c:v>
                </c:pt>
                <c:pt idx="2351">
                  <c:v>2352</c:v>
                </c:pt>
                <c:pt idx="2352">
                  <c:v>2353</c:v>
                </c:pt>
                <c:pt idx="2353">
                  <c:v>2354</c:v>
                </c:pt>
                <c:pt idx="2354">
                  <c:v>2355</c:v>
                </c:pt>
                <c:pt idx="2355">
                  <c:v>2356</c:v>
                </c:pt>
                <c:pt idx="2356">
                  <c:v>2357</c:v>
                </c:pt>
                <c:pt idx="2357">
                  <c:v>2358</c:v>
                </c:pt>
                <c:pt idx="2358">
                  <c:v>2359</c:v>
                </c:pt>
                <c:pt idx="2359">
                  <c:v>2360</c:v>
                </c:pt>
                <c:pt idx="2360">
                  <c:v>2361</c:v>
                </c:pt>
                <c:pt idx="2361">
                  <c:v>2362</c:v>
                </c:pt>
                <c:pt idx="2362">
                  <c:v>2363</c:v>
                </c:pt>
                <c:pt idx="2363">
                  <c:v>2364</c:v>
                </c:pt>
                <c:pt idx="2364">
                  <c:v>2365</c:v>
                </c:pt>
                <c:pt idx="2365">
                  <c:v>2366</c:v>
                </c:pt>
                <c:pt idx="2366">
                  <c:v>2367</c:v>
                </c:pt>
                <c:pt idx="2367">
                  <c:v>2368</c:v>
                </c:pt>
                <c:pt idx="2368">
                  <c:v>2369</c:v>
                </c:pt>
                <c:pt idx="2369">
                  <c:v>2370</c:v>
                </c:pt>
                <c:pt idx="2370">
                  <c:v>2371</c:v>
                </c:pt>
                <c:pt idx="2371">
                  <c:v>2372</c:v>
                </c:pt>
                <c:pt idx="2372">
                  <c:v>2373</c:v>
                </c:pt>
                <c:pt idx="2373">
                  <c:v>2374</c:v>
                </c:pt>
                <c:pt idx="2374">
                  <c:v>2375</c:v>
                </c:pt>
                <c:pt idx="2375">
                  <c:v>2376</c:v>
                </c:pt>
                <c:pt idx="2376">
                  <c:v>2377</c:v>
                </c:pt>
                <c:pt idx="2377">
                  <c:v>2378</c:v>
                </c:pt>
                <c:pt idx="2378">
                  <c:v>2379</c:v>
                </c:pt>
                <c:pt idx="2379">
                  <c:v>2380</c:v>
                </c:pt>
                <c:pt idx="2380">
                  <c:v>2381</c:v>
                </c:pt>
                <c:pt idx="2381">
                  <c:v>2382</c:v>
                </c:pt>
                <c:pt idx="2382">
                  <c:v>2383</c:v>
                </c:pt>
                <c:pt idx="2383">
                  <c:v>2384</c:v>
                </c:pt>
                <c:pt idx="2384">
                  <c:v>2385</c:v>
                </c:pt>
                <c:pt idx="2385">
                  <c:v>2386</c:v>
                </c:pt>
                <c:pt idx="2386">
                  <c:v>2387</c:v>
                </c:pt>
                <c:pt idx="2387">
                  <c:v>2388</c:v>
                </c:pt>
                <c:pt idx="2388">
                  <c:v>2389</c:v>
                </c:pt>
                <c:pt idx="2389">
                  <c:v>2390</c:v>
                </c:pt>
                <c:pt idx="2390">
                  <c:v>2391</c:v>
                </c:pt>
                <c:pt idx="2391">
                  <c:v>2392</c:v>
                </c:pt>
                <c:pt idx="2392">
                  <c:v>2393</c:v>
                </c:pt>
                <c:pt idx="2393">
                  <c:v>2394</c:v>
                </c:pt>
                <c:pt idx="2394">
                  <c:v>2395</c:v>
                </c:pt>
                <c:pt idx="2395">
                  <c:v>2396</c:v>
                </c:pt>
                <c:pt idx="2396">
                  <c:v>2397</c:v>
                </c:pt>
                <c:pt idx="2397">
                  <c:v>2398</c:v>
                </c:pt>
                <c:pt idx="2398">
                  <c:v>2399</c:v>
                </c:pt>
                <c:pt idx="2399">
                  <c:v>2400</c:v>
                </c:pt>
                <c:pt idx="2400">
                  <c:v>2401</c:v>
                </c:pt>
                <c:pt idx="2401">
                  <c:v>2402</c:v>
                </c:pt>
                <c:pt idx="2402">
                  <c:v>2403</c:v>
                </c:pt>
                <c:pt idx="2403">
                  <c:v>2404</c:v>
                </c:pt>
                <c:pt idx="2404">
                  <c:v>2405</c:v>
                </c:pt>
                <c:pt idx="2405">
                  <c:v>2406</c:v>
                </c:pt>
                <c:pt idx="2406">
                  <c:v>2407</c:v>
                </c:pt>
                <c:pt idx="2407">
                  <c:v>2408</c:v>
                </c:pt>
                <c:pt idx="2408">
                  <c:v>2409</c:v>
                </c:pt>
                <c:pt idx="2409">
                  <c:v>2410</c:v>
                </c:pt>
                <c:pt idx="2410">
                  <c:v>2411</c:v>
                </c:pt>
                <c:pt idx="2411">
                  <c:v>2412</c:v>
                </c:pt>
                <c:pt idx="2412">
                  <c:v>2413</c:v>
                </c:pt>
                <c:pt idx="2413">
                  <c:v>2414</c:v>
                </c:pt>
                <c:pt idx="2414">
                  <c:v>2415</c:v>
                </c:pt>
                <c:pt idx="2415">
                  <c:v>2416</c:v>
                </c:pt>
                <c:pt idx="2416">
                  <c:v>2417</c:v>
                </c:pt>
                <c:pt idx="2417">
                  <c:v>2418</c:v>
                </c:pt>
                <c:pt idx="2418">
                  <c:v>2419</c:v>
                </c:pt>
                <c:pt idx="2419">
                  <c:v>2420</c:v>
                </c:pt>
                <c:pt idx="2420">
                  <c:v>2421</c:v>
                </c:pt>
                <c:pt idx="2421">
                  <c:v>2422</c:v>
                </c:pt>
                <c:pt idx="2422">
                  <c:v>2423</c:v>
                </c:pt>
                <c:pt idx="2423">
                  <c:v>2424</c:v>
                </c:pt>
                <c:pt idx="2424">
                  <c:v>2425</c:v>
                </c:pt>
                <c:pt idx="2425">
                  <c:v>2426</c:v>
                </c:pt>
                <c:pt idx="2426">
                  <c:v>2427</c:v>
                </c:pt>
                <c:pt idx="2427">
                  <c:v>2428</c:v>
                </c:pt>
                <c:pt idx="2428">
                  <c:v>2429</c:v>
                </c:pt>
                <c:pt idx="2429">
                  <c:v>2430</c:v>
                </c:pt>
                <c:pt idx="2430">
                  <c:v>2431</c:v>
                </c:pt>
                <c:pt idx="2431">
                  <c:v>2432</c:v>
                </c:pt>
                <c:pt idx="2432">
                  <c:v>2433</c:v>
                </c:pt>
                <c:pt idx="2433">
                  <c:v>2434</c:v>
                </c:pt>
                <c:pt idx="2434">
                  <c:v>2435</c:v>
                </c:pt>
                <c:pt idx="2435">
                  <c:v>2436</c:v>
                </c:pt>
                <c:pt idx="2436">
                  <c:v>2437</c:v>
                </c:pt>
                <c:pt idx="2437">
                  <c:v>2438</c:v>
                </c:pt>
                <c:pt idx="2438">
                  <c:v>2439</c:v>
                </c:pt>
                <c:pt idx="2439">
                  <c:v>2440</c:v>
                </c:pt>
                <c:pt idx="2440">
                  <c:v>2441</c:v>
                </c:pt>
                <c:pt idx="2441">
                  <c:v>2442</c:v>
                </c:pt>
                <c:pt idx="2442">
                  <c:v>2443</c:v>
                </c:pt>
                <c:pt idx="2443">
                  <c:v>2444</c:v>
                </c:pt>
                <c:pt idx="2444">
                  <c:v>2445</c:v>
                </c:pt>
                <c:pt idx="2445">
                  <c:v>2446</c:v>
                </c:pt>
                <c:pt idx="2446">
                  <c:v>2447</c:v>
                </c:pt>
                <c:pt idx="2447">
                  <c:v>2448</c:v>
                </c:pt>
                <c:pt idx="2448">
                  <c:v>2449</c:v>
                </c:pt>
                <c:pt idx="2449">
                  <c:v>2450</c:v>
                </c:pt>
                <c:pt idx="2450">
                  <c:v>2451</c:v>
                </c:pt>
                <c:pt idx="2451">
                  <c:v>2452</c:v>
                </c:pt>
                <c:pt idx="2452">
                  <c:v>2453</c:v>
                </c:pt>
                <c:pt idx="2453">
                  <c:v>2454</c:v>
                </c:pt>
                <c:pt idx="2454">
                  <c:v>2455</c:v>
                </c:pt>
                <c:pt idx="2455">
                  <c:v>2456</c:v>
                </c:pt>
                <c:pt idx="2456">
                  <c:v>2457</c:v>
                </c:pt>
                <c:pt idx="2457">
                  <c:v>2458</c:v>
                </c:pt>
                <c:pt idx="2458">
                  <c:v>2459</c:v>
                </c:pt>
                <c:pt idx="2459">
                  <c:v>2460</c:v>
                </c:pt>
                <c:pt idx="2460">
                  <c:v>2461</c:v>
                </c:pt>
                <c:pt idx="2461">
                  <c:v>2462</c:v>
                </c:pt>
                <c:pt idx="2462">
                  <c:v>2463</c:v>
                </c:pt>
                <c:pt idx="2463">
                  <c:v>2464</c:v>
                </c:pt>
                <c:pt idx="2464">
                  <c:v>2465</c:v>
                </c:pt>
                <c:pt idx="2465">
                  <c:v>2466</c:v>
                </c:pt>
                <c:pt idx="2466">
                  <c:v>2467</c:v>
                </c:pt>
                <c:pt idx="2467">
                  <c:v>2468</c:v>
                </c:pt>
                <c:pt idx="2468">
                  <c:v>2469</c:v>
                </c:pt>
                <c:pt idx="2469">
                  <c:v>2470</c:v>
                </c:pt>
                <c:pt idx="2470">
                  <c:v>2471</c:v>
                </c:pt>
                <c:pt idx="2471">
                  <c:v>2472</c:v>
                </c:pt>
                <c:pt idx="2472">
                  <c:v>2473</c:v>
                </c:pt>
                <c:pt idx="2473">
                  <c:v>2474</c:v>
                </c:pt>
                <c:pt idx="2474">
                  <c:v>2475</c:v>
                </c:pt>
                <c:pt idx="2475">
                  <c:v>2476</c:v>
                </c:pt>
                <c:pt idx="2476">
                  <c:v>2477</c:v>
                </c:pt>
                <c:pt idx="2477">
                  <c:v>2478</c:v>
                </c:pt>
                <c:pt idx="2478">
                  <c:v>2479</c:v>
                </c:pt>
                <c:pt idx="2479">
                  <c:v>2480</c:v>
                </c:pt>
                <c:pt idx="2480">
                  <c:v>2481</c:v>
                </c:pt>
                <c:pt idx="2481">
                  <c:v>2482</c:v>
                </c:pt>
                <c:pt idx="2482">
                  <c:v>2483</c:v>
                </c:pt>
                <c:pt idx="2483">
                  <c:v>2484</c:v>
                </c:pt>
                <c:pt idx="2484">
                  <c:v>2485</c:v>
                </c:pt>
                <c:pt idx="2485">
                  <c:v>2486</c:v>
                </c:pt>
                <c:pt idx="2486">
                  <c:v>2487</c:v>
                </c:pt>
                <c:pt idx="2487">
                  <c:v>2488</c:v>
                </c:pt>
                <c:pt idx="2488">
                  <c:v>2489</c:v>
                </c:pt>
                <c:pt idx="2489">
                  <c:v>2490</c:v>
                </c:pt>
                <c:pt idx="2490">
                  <c:v>2491</c:v>
                </c:pt>
                <c:pt idx="2491">
                  <c:v>2492</c:v>
                </c:pt>
                <c:pt idx="2492">
                  <c:v>2493</c:v>
                </c:pt>
                <c:pt idx="2493">
                  <c:v>2494</c:v>
                </c:pt>
                <c:pt idx="2494">
                  <c:v>2495</c:v>
                </c:pt>
                <c:pt idx="2495">
                  <c:v>2496</c:v>
                </c:pt>
                <c:pt idx="2496">
                  <c:v>2497</c:v>
                </c:pt>
                <c:pt idx="2497">
                  <c:v>2498</c:v>
                </c:pt>
                <c:pt idx="2498">
                  <c:v>2499</c:v>
                </c:pt>
                <c:pt idx="2499">
                  <c:v>2500</c:v>
                </c:pt>
                <c:pt idx="2500">
                  <c:v>2501</c:v>
                </c:pt>
                <c:pt idx="2501">
                  <c:v>2502</c:v>
                </c:pt>
                <c:pt idx="2502">
                  <c:v>2503</c:v>
                </c:pt>
                <c:pt idx="2503">
                  <c:v>2504</c:v>
                </c:pt>
                <c:pt idx="2504">
                  <c:v>2505</c:v>
                </c:pt>
                <c:pt idx="2505">
                  <c:v>2506</c:v>
                </c:pt>
                <c:pt idx="2506">
                  <c:v>2507</c:v>
                </c:pt>
                <c:pt idx="2507">
                  <c:v>2508</c:v>
                </c:pt>
                <c:pt idx="2508">
                  <c:v>2509</c:v>
                </c:pt>
                <c:pt idx="2509">
                  <c:v>2510</c:v>
                </c:pt>
                <c:pt idx="2510">
                  <c:v>2511</c:v>
                </c:pt>
                <c:pt idx="2511">
                  <c:v>2512</c:v>
                </c:pt>
                <c:pt idx="2512">
                  <c:v>2513</c:v>
                </c:pt>
                <c:pt idx="2513">
                  <c:v>2514</c:v>
                </c:pt>
                <c:pt idx="2514">
                  <c:v>2515</c:v>
                </c:pt>
                <c:pt idx="2515">
                  <c:v>2516</c:v>
                </c:pt>
                <c:pt idx="2516">
                  <c:v>2517</c:v>
                </c:pt>
                <c:pt idx="2517">
                  <c:v>2518</c:v>
                </c:pt>
                <c:pt idx="2518">
                  <c:v>2519</c:v>
                </c:pt>
                <c:pt idx="2519">
                  <c:v>2520</c:v>
                </c:pt>
                <c:pt idx="2520">
                  <c:v>2521</c:v>
                </c:pt>
                <c:pt idx="2521">
                  <c:v>2522</c:v>
                </c:pt>
                <c:pt idx="2522">
                  <c:v>2523</c:v>
                </c:pt>
                <c:pt idx="2523">
                  <c:v>2524</c:v>
                </c:pt>
                <c:pt idx="2524">
                  <c:v>2525</c:v>
                </c:pt>
                <c:pt idx="2525">
                  <c:v>2526</c:v>
                </c:pt>
                <c:pt idx="2526">
                  <c:v>2527</c:v>
                </c:pt>
                <c:pt idx="2527">
                  <c:v>2528</c:v>
                </c:pt>
                <c:pt idx="2528">
                  <c:v>2529</c:v>
                </c:pt>
                <c:pt idx="2529">
                  <c:v>2530</c:v>
                </c:pt>
                <c:pt idx="2530">
                  <c:v>2531</c:v>
                </c:pt>
                <c:pt idx="2531">
                  <c:v>2532</c:v>
                </c:pt>
                <c:pt idx="2532">
                  <c:v>2533</c:v>
                </c:pt>
                <c:pt idx="2533">
                  <c:v>2534</c:v>
                </c:pt>
                <c:pt idx="2534">
                  <c:v>2535</c:v>
                </c:pt>
                <c:pt idx="2535">
                  <c:v>2536</c:v>
                </c:pt>
                <c:pt idx="2536">
                  <c:v>2537</c:v>
                </c:pt>
                <c:pt idx="2537">
                  <c:v>2538</c:v>
                </c:pt>
                <c:pt idx="2538">
                  <c:v>2539</c:v>
                </c:pt>
                <c:pt idx="2539">
                  <c:v>2540</c:v>
                </c:pt>
                <c:pt idx="2540">
                  <c:v>2541</c:v>
                </c:pt>
                <c:pt idx="2541">
                  <c:v>2542</c:v>
                </c:pt>
                <c:pt idx="2542">
                  <c:v>2543</c:v>
                </c:pt>
                <c:pt idx="2543">
                  <c:v>2544</c:v>
                </c:pt>
                <c:pt idx="2544">
                  <c:v>2545</c:v>
                </c:pt>
                <c:pt idx="2545">
                  <c:v>2546</c:v>
                </c:pt>
                <c:pt idx="2546">
                  <c:v>2547</c:v>
                </c:pt>
                <c:pt idx="2547">
                  <c:v>2548</c:v>
                </c:pt>
                <c:pt idx="2548">
                  <c:v>2549</c:v>
                </c:pt>
                <c:pt idx="2549">
                  <c:v>2550</c:v>
                </c:pt>
                <c:pt idx="2550">
                  <c:v>2551</c:v>
                </c:pt>
                <c:pt idx="2551">
                  <c:v>2552</c:v>
                </c:pt>
                <c:pt idx="2552">
                  <c:v>2553</c:v>
                </c:pt>
                <c:pt idx="2553">
                  <c:v>2554</c:v>
                </c:pt>
                <c:pt idx="2554">
                  <c:v>2555</c:v>
                </c:pt>
                <c:pt idx="2555">
                  <c:v>2556</c:v>
                </c:pt>
                <c:pt idx="2556">
                  <c:v>2557</c:v>
                </c:pt>
                <c:pt idx="2557">
                  <c:v>2558</c:v>
                </c:pt>
                <c:pt idx="2558">
                  <c:v>2559</c:v>
                </c:pt>
                <c:pt idx="2559">
                  <c:v>2560</c:v>
                </c:pt>
                <c:pt idx="2560">
                  <c:v>2561</c:v>
                </c:pt>
                <c:pt idx="2561">
                  <c:v>2562</c:v>
                </c:pt>
                <c:pt idx="2562">
                  <c:v>2563</c:v>
                </c:pt>
                <c:pt idx="2563">
                  <c:v>2564</c:v>
                </c:pt>
                <c:pt idx="2564">
                  <c:v>2565</c:v>
                </c:pt>
                <c:pt idx="2565">
                  <c:v>2566</c:v>
                </c:pt>
                <c:pt idx="2566">
                  <c:v>2567</c:v>
                </c:pt>
                <c:pt idx="2567">
                  <c:v>2568</c:v>
                </c:pt>
                <c:pt idx="2568">
                  <c:v>2569</c:v>
                </c:pt>
                <c:pt idx="2569">
                  <c:v>2570</c:v>
                </c:pt>
                <c:pt idx="2570">
                  <c:v>2571</c:v>
                </c:pt>
                <c:pt idx="2571">
                  <c:v>2572</c:v>
                </c:pt>
                <c:pt idx="2572">
                  <c:v>2573</c:v>
                </c:pt>
                <c:pt idx="2573">
                  <c:v>2574</c:v>
                </c:pt>
                <c:pt idx="2574">
                  <c:v>2575</c:v>
                </c:pt>
                <c:pt idx="2575">
                  <c:v>2576</c:v>
                </c:pt>
                <c:pt idx="2576">
                  <c:v>2577</c:v>
                </c:pt>
                <c:pt idx="2577">
                  <c:v>2578</c:v>
                </c:pt>
                <c:pt idx="2578">
                  <c:v>2579</c:v>
                </c:pt>
                <c:pt idx="2579">
                  <c:v>2580</c:v>
                </c:pt>
                <c:pt idx="2580">
                  <c:v>2581</c:v>
                </c:pt>
                <c:pt idx="2581">
                  <c:v>2582</c:v>
                </c:pt>
                <c:pt idx="2582">
                  <c:v>2583</c:v>
                </c:pt>
                <c:pt idx="2583">
                  <c:v>2584</c:v>
                </c:pt>
                <c:pt idx="2584">
                  <c:v>2585</c:v>
                </c:pt>
                <c:pt idx="2585">
                  <c:v>2586</c:v>
                </c:pt>
                <c:pt idx="2586">
                  <c:v>2587</c:v>
                </c:pt>
                <c:pt idx="2587">
                  <c:v>2588</c:v>
                </c:pt>
                <c:pt idx="2588">
                  <c:v>2589</c:v>
                </c:pt>
                <c:pt idx="2589">
                  <c:v>2590</c:v>
                </c:pt>
                <c:pt idx="2590">
                  <c:v>2591</c:v>
                </c:pt>
                <c:pt idx="2591">
                  <c:v>2592</c:v>
                </c:pt>
                <c:pt idx="2592">
                  <c:v>2593</c:v>
                </c:pt>
                <c:pt idx="2593">
                  <c:v>2594</c:v>
                </c:pt>
                <c:pt idx="2594">
                  <c:v>2595</c:v>
                </c:pt>
                <c:pt idx="2595">
                  <c:v>2596</c:v>
                </c:pt>
                <c:pt idx="2596">
                  <c:v>2597</c:v>
                </c:pt>
                <c:pt idx="2597">
                  <c:v>2598</c:v>
                </c:pt>
                <c:pt idx="2598">
                  <c:v>2599</c:v>
                </c:pt>
                <c:pt idx="2599">
                  <c:v>2600</c:v>
                </c:pt>
                <c:pt idx="2600">
                  <c:v>2601</c:v>
                </c:pt>
                <c:pt idx="2601">
                  <c:v>2602</c:v>
                </c:pt>
                <c:pt idx="2602">
                  <c:v>2603</c:v>
                </c:pt>
                <c:pt idx="2603">
                  <c:v>2604</c:v>
                </c:pt>
                <c:pt idx="2604">
                  <c:v>2605</c:v>
                </c:pt>
                <c:pt idx="2605">
                  <c:v>2606</c:v>
                </c:pt>
                <c:pt idx="2606">
                  <c:v>2607</c:v>
                </c:pt>
                <c:pt idx="2607">
                  <c:v>2608</c:v>
                </c:pt>
                <c:pt idx="2608">
                  <c:v>2609</c:v>
                </c:pt>
                <c:pt idx="2609">
                  <c:v>2610</c:v>
                </c:pt>
                <c:pt idx="2610">
                  <c:v>2611</c:v>
                </c:pt>
                <c:pt idx="2611">
                  <c:v>2612</c:v>
                </c:pt>
                <c:pt idx="2612">
                  <c:v>2613</c:v>
                </c:pt>
                <c:pt idx="2613">
                  <c:v>2614</c:v>
                </c:pt>
                <c:pt idx="2614">
                  <c:v>2615</c:v>
                </c:pt>
                <c:pt idx="2615">
                  <c:v>2616</c:v>
                </c:pt>
                <c:pt idx="2616">
                  <c:v>2617</c:v>
                </c:pt>
                <c:pt idx="2617">
                  <c:v>2618</c:v>
                </c:pt>
                <c:pt idx="2618">
                  <c:v>2619</c:v>
                </c:pt>
                <c:pt idx="2619">
                  <c:v>2620</c:v>
                </c:pt>
                <c:pt idx="2620">
                  <c:v>2621</c:v>
                </c:pt>
                <c:pt idx="2621">
                  <c:v>2622</c:v>
                </c:pt>
                <c:pt idx="2622">
                  <c:v>2623</c:v>
                </c:pt>
                <c:pt idx="2623">
                  <c:v>2624</c:v>
                </c:pt>
                <c:pt idx="2624">
                  <c:v>2625</c:v>
                </c:pt>
                <c:pt idx="2625">
                  <c:v>2626</c:v>
                </c:pt>
                <c:pt idx="2626">
                  <c:v>2627</c:v>
                </c:pt>
                <c:pt idx="2627">
                  <c:v>2628</c:v>
                </c:pt>
                <c:pt idx="2628">
                  <c:v>2629</c:v>
                </c:pt>
                <c:pt idx="2629">
                  <c:v>2630</c:v>
                </c:pt>
                <c:pt idx="2630">
                  <c:v>2631</c:v>
                </c:pt>
                <c:pt idx="2631">
                  <c:v>2632</c:v>
                </c:pt>
                <c:pt idx="2632">
                  <c:v>2633</c:v>
                </c:pt>
                <c:pt idx="2633">
                  <c:v>2634</c:v>
                </c:pt>
                <c:pt idx="2634">
                  <c:v>2635</c:v>
                </c:pt>
                <c:pt idx="2635">
                  <c:v>2636</c:v>
                </c:pt>
                <c:pt idx="2636">
                  <c:v>2637</c:v>
                </c:pt>
                <c:pt idx="2637">
                  <c:v>2638</c:v>
                </c:pt>
                <c:pt idx="2638">
                  <c:v>2639</c:v>
                </c:pt>
                <c:pt idx="2639">
                  <c:v>2640</c:v>
                </c:pt>
                <c:pt idx="2640">
                  <c:v>2641</c:v>
                </c:pt>
                <c:pt idx="2641">
                  <c:v>2642</c:v>
                </c:pt>
                <c:pt idx="2642">
                  <c:v>2643</c:v>
                </c:pt>
                <c:pt idx="2643">
                  <c:v>2644</c:v>
                </c:pt>
                <c:pt idx="2644">
                  <c:v>2645</c:v>
                </c:pt>
                <c:pt idx="2645">
                  <c:v>2646</c:v>
                </c:pt>
                <c:pt idx="2646">
                  <c:v>2647</c:v>
                </c:pt>
                <c:pt idx="2647">
                  <c:v>2648</c:v>
                </c:pt>
                <c:pt idx="2648">
                  <c:v>2649</c:v>
                </c:pt>
                <c:pt idx="2649">
                  <c:v>2650</c:v>
                </c:pt>
                <c:pt idx="2650">
                  <c:v>2651</c:v>
                </c:pt>
                <c:pt idx="2651">
                  <c:v>2652</c:v>
                </c:pt>
                <c:pt idx="2652">
                  <c:v>2653</c:v>
                </c:pt>
                <c:pt idx="2653">
                  <c:v>2654</c:v>
                </c:pt>
                <c:pt idx="2654">
                  <c:v>2655</c:v>
                </c:pt>
                <c:pt idx="2655">
                  <c:v>2656</c:v>
                </c:pt>
                <c:pt idx="2656">
                  <c:v>2657</c:v>
                </c:pt>
                <c:pt idx="2657">
                  <c:v>2658</c:v>
                </c:pt>
                <c:pt idx="2658">
                  <c:v>2659</c:v>
                </c:pt>
                <c:pt idx="2659">
                  <c:v>2660</c:v>
                </c:pt>
                <c:pt idx="2660">
                  <c:v>2661</c:v>
                </c:pt>
                <c:pt idx="2661">
                  <c:v>2662</c:v>
                </c:pt>
                <c:pt idx="2662">
                  <c:v>2663</c:v>
                </c:pt>
                <c:pt idx="2663">
                  <c:v>2664</c:v>
                </c:pt>
                <c:pt idx="2664">
                  <c:v>2665</c:v>
                </c:pt>
                <c:pt idx="2665">
                  <c:v>2666</c:v>
                </c:pt>
                <c:pt idx="2666">
                  <c:v>2667</c:v>
                </c:pt>
                <c:pt idx="2667">
                  <c:v>2668</c:v>
                </c:pt>
                <c:pt idx="2668">
                  <c:v>2669</c:v>
                </c:pt>
                <c:pt idx="2669">
                  <c:v>2670</c:v>
                </c:pt>
                <c:pt idx="2670">
                  <c:v>2671</c:v>
                </c:pt>
                <c:pt idx="2671">
                  <c:v>2672</c:v>
                </c:pt>
                <c:pt idx="2672">
                  <c:v>2673</c:v>
                </c:pt>
                <c:pt idx="2673">
                  <c:v>2674</c:v>
                </c:pt>
                <c:pt idx="2674">
                  <c:v>2675</c:v>
                </c:pt>
                <c:pt idx="2675">
                  <c:v>2676</c:v>
                </c:pt>
                <c:pt idx="2676">
                  <c:v>2677</c:v>
                </c:pt>
                <c:pt idx="2677">
                  <c:v>2678</c:v>
                </c:pt>
                <c:pt idx="2678">
                  <c:v>2679</c:v>
                </c:pt>
                <c:pt idx="2679">
                  <c:v>2680</c:v>
                </c:pt>
                <c:pt idx="2680">
                  <c:v>2681</c:v>
                </c:pt>
                <c:pt idx="2681">
                  <c:v>2682</c:v>
                </c:pt>
                <c:pt idx="2682">
                  <c:v>2683</c:v>
                </c:pt>
                <c:pt idx="2683">
                  <c:v>2684</c:v>
                </c:pt>
                <c:pt idx="2684">
                  <c:v>2685</c:v>
                </c:pt>
                <c:pt idx="2685">
                  <c:v>2686</c:v>
                </c:pt>
                <c:pt idx="2686">
                  <c:v>2687</c:v>
                </c:pt>
                <c:pt idx="2687">
                  <c:v>2688</c:v>
                </c:pt>
                <c:pt idx="2688">
                  <c:v>2689</c:v>
                </c:pt>
                <c:pt idx="2689">
                  <c:v>2690</c:v>
                </c:pt>
                <c:pt idx="2690">
                  <c:v>2691</c:v>
                </c:pt>
                <c:pt idx="2691">
                  <c:v>2692</c:v>
                </c:pt>
                <c:pt idx="2692">
                  <c:v>2693</c:v>
                </c:pt>
                <c:pt idx="2693">
                  <c:v>2694</c:v>
                </c:pt>
                <c:pt idx="2694">
                  <c:v>2695</c:v>
                </c:pt>
                <c:pt idx="2695">
                  <c:v>2696</c:v>
                </c:pt>
                <c:pt idx="2696">
                  <c:v>2697</c:v>
                </c:pt>
                <c:pt idx="2697">
                  <c:v>2698</c:v>
                </c:pt>
                <c:pt idx="2698">
                  <c:v>2699</c:v>
                </c:pt>
                <c:pt idx="2699">
                  <c:v>2700</c:v>
                </c:pt>
                <c:pt idx="2700">
                  <c:v>2701</c:v>
                </c:pt>
                <c:pt idx="2701">
                  <c:v>2702</c:v>
                </c:pt>
                <c:pt idx="2702">
                  <c:v>2703</c:v>
                </c:pt>
                <c:pt idx="2703">
                  <c:v>2704</c:v>
                </c:pt>
                <c:pt idx="2704">
                  <c:v>2705</c:v>
                </c:pt>
                <c:pt idx="2705">
                  <c:v>2706</c:v>
                </c:pt>
                <c:pt idx="2706">
                  <c:v>2707</c:v>
                </c:pt>
                <c:pt idx="2707">
                  <c:v>2708</c:v>
                </c:pt>
                <c:pt idx="2708">
                  <c:v>2709</c:v>
                </c:pt>
                <c:pt idx="2709">
                  <c:v>2710</c:v>
                </c:pt>
                <c:pt idx="2710">
                  <c:v>2711</c:v>
                </c:pt>
                <c:pt idx="2711">
                  <c:v>2712</c:v>
                </c:pt>
                <c:pt idx="2712">
                  <c:v>2713</c:v>
                </c:pt>
                <c:pt idx="2713">
                  <c:v>2714</c:v>
                </c:pt>
                <c:pt idx="2714">
                  <c:v>2715</c:v>
                </c:pt>
                <c:pt idx="2715">
                  <c:v>2716</c:v>
                </c:pt>
                <c:pt idx="2716">
                  <c:v>2717</c:v>
                </c:pt>
                <c:pt idx="2717">
                  <c:v>2718</c:v>
                </c:pt>
                <c:pt idx="2718">
                  <c:v>2719</c:v>
                </c:pt>
                <c:pt idx="2719">
                  <c:v>2720</c:v>
                </c:pt>
                <c:pt idx="2720">
                  <c:v>2721</c:v>
                </c:pt>
                <c:pt idx="2721">
                  <c:v>2722</c:v>
                </c:pt>
                <c:pt idx="2722">
                  <c:v>2723</c:v>
                </c:pt>
                <c:pt idx="2723">
                  <c:v>2724</c:v>
                </c:pt>
                <c:pt idx="2724">
                  <c:v>2725</c:v>
                </c:pt>
                <c:pt idx="2725">
                  <c:v>2726</c:v>
                </c:pt>
                <c:pt idx="2726">
                  <c:v>2727</c:v>
                </c:pt>
                <c:pt idx="2727">
                  <c:v>2728</c:v>
                </c:pt>
                <c:pt idx="2728">
                  <c:v>2729</c:v>
                </c:pt>
                <c:pt idx="2729">
                  <c:v>2730</c:v>
                </c:pt>
                <c:pt idx="2730">
                  <c:v>2731</c:v>
                </c:pt>
                <c:pt idx="2731">
                  <c:v>2732</c:v>
                </c:pt>
                <c:pt idx="2732">
                  <c:v>2733</c:v>
                </c:pt>
                <c:pt idx="2733">
                  <c:v>2734</c:v>
                </c:pt>
                <c:pt idx="2734">
                  <c:v>2735</c:v>
                </c:pt>
                <c:pt idx="2735">
                  <c:v>2736</c:v>
                </c:pt>
                <c:pt idx="2736">
                  <c:v>2737</c:v>
                </c:pt>
                <c:pt idx="2737">
                  <c:v>2738</c:v>
                </c:pt>
                <c:pt idx="2738">
                  <c:v>2739</c:v>
                </c:pt>
                <c:pt idx="2739">
                  <c:v>2740</c:v>
                </c:pt>
                <c:pt idx="2740">
                  <c:v>2741</c:v>
                </c:pt>
                <c:pt idx="2741">
                  <c:v>2742</c:v>
                </c:pt>
                <c:pt idx="2742">
                  <c:v>2743</c:v>
                </c:pt>
                <c:pt idx="2743">
                  <c:v>2744</c:v>
                </c:pt>
                <c:pt idx="2744">
                  <c:v>2745</c:v>
                </c:pt>
                <c:pt idx="2745">
                  <c:v>2746</c:v>
                </c:pt>
                <c:pt idx="2746">
                  <c:v>2747</c:v>
                </c:pt>
                <c:pt idx="2747">
                  <c:v>2748</c:v>
                </c:pt>
                <c:pt idx="2748">
                  <c:v>2749</c:v>
                </c:pt>
                <c:pt idx="2749">
                  <c:v>2750</c:v>
                </c:pt>
                <c:pt idx="2750">
                  <c:v>2751</c:v>
                </c:pt>
                <c:pt idx="2751">
                  <c:v>2752</c:v>
                </c:pt>
                <c:pt idx="2752">
                  <c:v>2753</c:v>
                </c:pt>
                <c:pt idx="2753">
                  <c:v>2754</c:v>
                </c:pt>
                <c:pt idx="2754">
                  <c:v>2755</c:v>
                </c:pt>
                <c:pt idx="2755">
                  <c:v>2756</c:v>
                </c:pt>
                <c:pt idx="2756">
                  <c:v>2757</c:v>
                </c:pt>
                <c:pt idx="2757">
                  <c:v>2758</c:v>
                </c:pt>
                <c:pt idx="2758">
                  <c:v>2759</c:v>
                </c:pt>
                <c:pt idx="2759">
                  <c:v>2760</c:v>
                </c:pt>
                <c:pt idx="2760">
                  <c:v>2761</c:v>
                </c:pt>
                <c:pt idx="2761">
                  <c:v>2762</c:v>
                </c:pt>
                <c:pt idx="2762">
                  <c:v>2763</c:v>
                </c:pt>
                <c:pt idx="2763">
                  <c:v>2764</c:v>
                </c:pt>
                <c:pt idx="2764">
                  <c:v>2765</c:v>
                </c:pt>
                <c:pt idx="2765">
                  <c:v>2766</c:v>
                </c:pt>
                <c:pt idx="2766">
                  <c:v>2767</c:v>
                </c:pt>
                <c:pt idx="2767">
                  <c:v>2768</c:v>
                </c:pt>
                <c:pt idx="2768">
                  <c:v>2769</c:v>
                </c:pt>
                <c:pt idx="2769">
                  <c:v>2770</c:v>
                </c:pt>
                <c:pt idx="2770">
                  <c:v>2771</c:v>
                </c:pt>
                <c:pt idx="2771">
                  <c:v>2772</c:v>
                </c:pt>
                <c:pt idx="2772">
                  <c:v>2773</c:v>
                </c:pt>
                <c:pt idx="2773">
                  <c:v>2774</c:v>
                </c:pt>
                <c:pt idx="2774">
                  <c:v>2775</c:v>
                </c:pt>
                <c:pt idx="2775">
                  <c:v>2776</c:v>
                </c:pt>
                <c:pt idx="2776">
                  <c:v>2777</c:v>
                </c:pt>
                <c:pt idx="2777">
                  <c:v>2778</c:v>
                </c:pt>
                <c:pt idx="2778">
                  <c:v>2779</c:v>
                </c:pt>
                <c:pt idx="2779">
                  <c:v>2780</c:v>
                </c:pt>
                <c:pt idx="2780">
                  <c:v>2781</c:v>
                </c:pt>
                <c:pt idx="2781">
                  <c:v>2782</c:v>
                </c:pt>
                <c:pt idx="2782">
                  <c:v>2783</c:v>
                </c:pt>
                <c:pt idx="2783">
                  <c:v>2784</c:v>
                </c:pt>
                <c:pt idx="2784">
                  <c:v>2785</c:v>
                </c:pt>
                <c:pt idx="2785">
                  <c:v>2786</c:v>
                </c:pt>
                <c:pt idx="2786">
                  <c:v>2787</c:v>
                </c:pt>
                <c:pt idx="2787">
                  <c:v>2788</c:v>
                </c:pt>
                <c:pt idx="2788">
                  <c:v>2789</c:v>
                </c:pt>
                <c:pt idx="2789">
                  <c:v>2790</c:v>
                </c:pt>
                <c:pt idx="2790">
                  <c:v>2791</c:v>
                </c:pt>
                <c:pt idx="2791">
                  <c:v>2792</c:v>
                </c:pt>
                <c:pt idx="2792">
                  <c:v>2793</c:v>
                </c:pt>
                <c:pt idx="2793">
                  <c:v>2794</c:v>
                </c:pt>
                <c:pt idx="2794">
                  <c:v>2795</c:v>
                </c:pt>
                <c:pt idx="2795">
                  <c:v>2796</c:v>
                </c:pt>
                <c:pt idx="2796">
                  <c:v>2797</c:v>
                </c:pt>
                <c:pt idx="2797">
                  <c:v>2798</c:v>
                </c:pt>
                <c:pt idx="2798">
                  <c:v>2799</c:v>
                </c:pt>
                <c:pt idx="2799">
                  <c:v>2800</c:v>
                </c:pt>
                <c:pt idx="2800">
                  <c:v>2801</c:v>
                </c:pt>
                <c:pt idx="2801">
                  <c:v>2802</c:v>
                </c:pt>
                <c:pt idx="2802">
                  <c:v>2803</c:v>
                </c:pt>
                <c:pt idx="2803">
                  <c:v>2804</c:v>
                </c:pt>
                <c:pt idx="2804">
                  <c:v>2805</c:v>
                </c:pt>
                <c:pt idx="2805">
                  <c:v>2806</c:v>
                </c:pt>
                <c:pt idx="2806">
                  <c:v>2807</c:v>
                </c:pt>
                <c:pt idx="2807">
                  <c:v>2808</c:v>
                </c:pt>
                <c:pt idx="2808">
                  <c:v>2809</c:v>
                </c:pt>
                <c:pt idx="2809">
                  <c:v>2810</c:v>
                </c:pt>
                <c:pt idx="2810">
                  <c:v>2811</c:v>
                </c:pt>
                <c:pt idx="2811">
                  <c:v>2812</c:v>
                </c:pt>
                <c:pt idx="2812">
                  <c:v>2813</c:v>
                </c:pt>
                <c:pt idx="2813">
                  <c:v>2814</c:v>
                </c:pt>
                <c:pt idx="2814">
                  <c:v>2815</c:v>
                </c:pt>
                <c:pt idx="2815">
                  <c:v>2816</c:v>
                </c:pt>
                <c:pt idx="2816">
                  <c:v>2817</c:v>
                </c:pt>
                <c:pt idx="2817">
                  <c:v>2818</c:v>
                </c:pt>
                <c:pt idx="2818">
                  <c:v>2819</c:v>
                </c:pt>
                <c:pt idx="2819">
                  <c:v>2820</c:v>
                </c:pt>
                <c:pt idx="2820">
                  <c:v>2821</c:v>
                </c:pt>
                <c:pt idx="2821">
                  <c:v>2822</c:v>
                </c:pt>
                <c:pt idx="2822">
                  <c:v>2823</c:v>
                </c:pt>
                <c:pt idx="2823">
                  <c:v>2824</c:v>
                </c:pt>
                <c:pt idx="2824">
                  <c:v>2825</c:v>
                </c:pt>
                <c:pt idx="2825">
                  <c:v>2826</c:v>
                </c:pt>
                <c:pt idx="2826">
                  <c:v>2827</c:v>
                </c:pt>
                <c:pt idx="2827">
                  <c:v>2828</c:v>
                </c:pt>
                <c:pt idx="2828">
                  <c:v>2829</c:v>
                </c:pt>
                <c:pt idx="2829">
                  <c:v>2830</c:v>
                </c:pt>
                <c:pt idx="2830">
                  <c:v>2831</c:v>
                </c:pt>
                <c:pt idx="2831">
                  <c:v>2832</c:v>
                </c:pt>
                <c:pt idx="2832">
                  <c:v>2833</c:v>
                </c:pt>
                <c:pt idx="2833">
                  <c:v>2834</c:v>
                </c:pt>
                <c:pt idx="2834">
                  <c:v>2835</c:v>
                </c:pt>
                <c:pt idx="2835">
                  <c:v>2836</c:v>
                </c:pt>
                <c:pt idx="2836">
                  <c:v>2837</c:v>
                </c:pt>
                <c:pt idx="2837">
                  <c:v>2838</c:v>
                </c:pt>
                <c:pt idx="2838">
                  <c:v>2839</c:v>
                </c:pt>
                <c:pt idx="2839">
                  <c:v>2840</c:v>
                </c:pt>
                <c:pt idx="2840">
                  <c:v>2841</c:v>
                </c:pt>
                <c:pt idx="2841">
                  <c:v>2842</c:v>
                </c:pt>
                <c:pt idx="2842">
                  <c:v>2843</c:v>
                </c:pt>
                <c:pt idx="2843">
                  <c:v>2844</c:v>
                </c:pt>
                <c:pt idx="2844">
                  <c:v>2845</c:v>
                </c:pt>
                <c:pt idx="2845">
                  <c:v>2846</c:v>
                </c:pt>
                <c:pt idx="2846">
                  <c:v>2847</c:v>
                </c:pt>
                <c:pt idx="2847">
                  <c:v>2848</c:v>
                </c:pt>
                <c:pt idx="2848">
                  <c:v>2849</c:v>
                </c:pt>
                <c:pt idx="2849">
                  <c:v>2850</c:v>
                </c:pt>
                <c:pt idx="2850">
                  <c:v>2851</c:v>
                </c:pt>
                <c:pt idx="2851">
                  <c:v>2852</c:v>
                </c:pt>
                <c:pt idx="2852">
                  <c:v>2853</c:v>
                </c:pt>
                <c:pt idx="2853">
                  <c:v>2854</c:v>
                </c:pt>
                <c:pt idx="2854">
                  <c:v>2855</c:v>
                </c:pt>
                <c:pt idx="2855">
                  <c:v>2856</c:v>
                </c:pt>
                <c:pt idx="2856">
                  <c:v>2857</c:v>
                </c:pt>
                <c:pt idx="2857">
                  <c:v>2858</c:v>
                </c:pt>
                <c:pt idx="2858">
                  <c:v>2859</c:v>
                </c:pt>
                <c:pt idx="2859">
                  <c:v>2860</c:v>
                </c:pt>
                <c:pt idx="2860">
                  <c:v>2861</c:v>
                </c:pt>
                <c:pt idx="2861">
                  <c:v>2862</c:v>
                </c:pt>
                <c:pt idx="2862">
                  <c:v>2863</c:v>
                </c:pt>
                <c:pt idx="2863">
                  <c:v>2864</c:v>
                </c:pt>
                <c:pt idx="2864">
                  <c:v>2865</c:v>
                </c:pt>
                <c:pt idx="2865">
                  <c:v>2866</c:v>
                </c:pt>
                <c:pt idx="2866">
                  <c:v>2867</c:v>
                </c:pt>
                <c:pt idx="2867">
                  <c:v>2868</c:v>
                </c:pt>
                <c:pt idx="2868">
                  <c:v>2869</c:v>
                </c:pt>
                <c:pt idx="2869">
                  <c:v>2870</c:v>
                </c:pt>
                <c:pt idx="2870">
                  <c:v>2871</c:v>
                </c:pt>
                <c:pt idx="2871">
                  <c:v>2872</c:v>
                </c:pt>
                <c:pt idx="2872">
                  <c:v>2873</c:v>
                </c:pt>
                <c:pt idx="2873">
                  <c:v>2874</c:v>
                </c:pt>
                <c:pt idx="2874">
                  <c:v>2875</c:v>
                </c:pt>
                <c:pt idx="2875">
                  <c:v>2876</c:v>
                </c:pt>
                <c:pt idx="2876">
                  <c:v>2877</c:v>
                </c:pt>
                <c:pt idx="2877">
                  <c:v>2878</c:v>
                </c:pt>
                <c:pt idx="2878">
                  <c:v>2879</c:v>
                </c:pt>
                <c:pt idx="2879">
                  <c:v>2880</c:v>
                </c:pt>
                <c:pt idx="2880">
                  <c:v>2881</c:v>
                </c:pt>
                <c:pt idx="2881">
                  <c:v>2882</c:v>
                </c:pt>
                <c:pt idx="2882">
                  <c:v>2883</c:v>
                </c:pt>
                <c:pt idx="2883">
                  <c:v>2884</c:v>
                </c:pt>
                <c:pt idx="2884">
                  <c:v>2885</c:v>
                </c:pt>
                <c:pt idx="2885">
                  <c:v>2886</c:v>
                </c:pt>
                <c:pt idx="2886">
                  <c:v>2887</c:v>
                </c:pt>
                <c:pt idx="2887">
                  <c:v>2888</c:v>
                </c:pt>
                <c:pt idx="2888">
                  <c:v>2889</c:v>
                </c:pt>
                <c:pt idx="2889">
                  <c:v>2890</c:v>
                </c:pt>
                <c:pt idx="2890">
                  <c:v>2891</c:v>
                </c:pt>
                <c:pt idx="2891">
                  <c:v>2892</c:v>
                </c:pt>
                <c:pt idx="2892">
                  <c:v>2893</c:v>
                </c:pt>
                <c:pt idx="2893">
                  <c:v>2894</c:v>
                </c:pt>
                <c:pt idx="2894">
                  <c:v>2895</c:v>
                </c:pt>
                <c:pt idx="2895">
                  <c:v>2896</c:v>
                </c:pt>
                <c:pt idx="2896">
                  <c:v>2897</c:v>
                </c:pt>
                <c:pt idx="2897">
                  <c:v>2898</c:v>
                </c:pt>
                <c:pt idx="2898">
                  <c:v>2899</c:v>
                </c:pt>
                <c:pt idx="2899">
                  <c:v>2900</c:v>
                </c:pt>
                <c:pt idx="2900">
                  <c:v>2901</c:v>
                </c:pt>
                <c:pt idx="2901">
                  <c:v>2902</c:v>
                </c:pt>
                <c:pt idx="2902">
                  <c:v>2903</c:v>
                </c:pt>
                <c:pt idx="2903">
                  <c:v>2904</c:v>
                </c:pt>
                <c:pt idx="2904">
                  <c:v>2905</c:v>
                </c:pt>
                <c:pt idx="2905">
                  <c:v>2906</c:v>
                </c:pt>
                <c:pt idx="2906">
                  <c:v>2907</c:v>
                </c:pt>
                <c:pt idx="2907">
                  <c:v>2908</c:v>
                </c:pt>
                <c:pt idx="2908">
                  <c:v>2909</c:v>
                </c:pt>
                <c:pt idx="2909">
                  <c:v>2910</c:v>
                </c:pt>
                <c:pt idx="2910">
                  <c:v>2911</c:v>
                </c:pt>
                <c:pt idx="2911">
                  <c:v>2912</c:v>
                </c:pt>
                <c:pt idx="2912">
                  <c:v>2913</c:v>
                </c:pt>
                <c:pt idx="2913">
                  <c:v>2914</c:v>
                </c:pt>
                <c:pt idx="2914">
                  <c:v>2915</c:v>
                </c:pt>
                <c:pt idx="2915">
                  <c:v>2916</c:v>
                </c:pt>
                <c:pt idx="2916">
                  <c:v>2917</c:v>
                </c:pt>
                <c:pt idx="2917">
                  <c:v>2918</c:v>
                </c:pt>
                <c:pt idx="2918">
                  <c:v>2919</c:v>
                </c:pt>
                <c:pt idx="2919">
                  <c:v>2920</c:v>
                </c:pt>
                <c:pt idx="2920">
                  <c:v>2921</c:v>
                </c:pt>
                <c:pt idx="2921">
                  <c:v>2922</c:v>
                </c:pt>
                <c:pt idx="2922">
                  <c:v>2923</c:v>
                </c:pt>
                <c:pt idx="2923">
                  <c:v>2924</c:v>
                </c:pt>
                <c:pt idx="2924">
                  <c:v>2925</c:v>
                </c:pt>
                <c:pt idx="2925">
                  <c:v>2926</c:v>
                </c:pt>
                <c:pt idx="2926">
                  <c:v>2927</c:v>
                </c:pt>
                <c:pt idx="2927">
                  <c:v>2928</c:v>
                </c:pt>
                <c:pt idx="2928">
                  <c:v>2929</c:v>
                </c:pt>
                <c:pt idx="2929">
                  <c:v>2930</c:v>
                </c:pt>
                <c:pt idx="2930">
                  <c:v>2931</c:v>
                </c:pt>
                <c:pt idx="2931">
                  <c:v>2932</c:v>
                </c:pt>
                <c:pt idx="2932">
                  <c:v>2933</c:v>
                </c:pt>
                <c:pt idx="2933">
                  <c:v>2934</c:v>
                </c:pt>
                <c:pt idx="2934">
                  <c:v>2935</c:v>
                </c:pt>
                <c:pt idx="2935">
                  <c:v>2936</c:v>
                </c:pt>
                <c:pt idx="2936">
                  <c:v>2937</c:v>
                </c:pt>
                <c:pt idx="2937">
                  <c:v>2938</c:v>
                </c:pt>
                <c:pt idx="2938">
                  <c:v>2939</c:v>
                </c:pt>
                <c:pt idx="2939">
                  <c:v>2940</c:v>
                </c:pt>
                <c:pt idx="2940">
                  <c:v>2941</c:v>
                </c:pt>
                <c:pt idx="2941">
                  <c:v>2942</c:v>
                </c:pt>
                <c:pt idx="2942">
                  <c:v>2943</c:v>
                </c:pt>
                <c:pt idx="2943">
                  <c:v>2944</c:v>
                </c:pt>
                <c:pt idx="2944">
                  <c:v>2945</c:v>
                </c:pt>
                <c:pt idx="2945">
                  <c:v>2946</c:v>
                </c:pt>
                <c:pt idx="2946">
                  <c:v>2947</c:v>
                </c:pt>
                <c:pt idx="2947">
                  <c:v>2948</c:v>
                </c:pt>
                <c:pt idx="2948">
                  <c:v>2949</c:v>
                </c:pt>
                <c:pt idx="2949">
                  <c:v>2950</c:v>
                </c:pt>
                <c:pt idx="2950">
                  <c:v>2951</c:v>
                </c:pt>
                <c:pt idx="2951">
                  <c:v>2952</c:v>
                </c:pt>
                <c:pt idx="2952">
                  <c:v>2953</c:v>
                </c:pt>
                <c:pt idx="2953">
                  <c:v>2954</c:v>
                </c:pt>
                <c:pt idx="2954">
                  <c:v>2955</c:v>
                </c:pt>
                <c:pt idx="2955">
                  <c:v>2956</c:v>
                </c:pt>
                <c:pt idx="2956">
                  <c:v>2957</c:v>
                </c:pt>
                <c:pt idx="2957">
                  <c:v>2958</c:v>
                </c:pt>
                <c:pt idx="2958">
                  <c:v>2959</c:v>
                </c:pt>
                <c:pt idx="2959">
                  <c:v>2960</c:v>
                </c:pt>
                <c:pt idx="2960">
                  <c:v>2961</c:v>
                </c:pt>
                <c:pt idx="2961">
                  <c:v>2962</c:v>
                </c:pt>
                <c:pt idx="2962">
                  <c:v>2963</c:v>
                </c:pt>
                <c:pt idx="2963">
                  <c:v>2964</c:v>
                </c:pt>
                <c:pt idx="2964">
                  <c:v>2965</c:v>
                </c:pt>
                <c:pt idx="2965">
                  <c:v>2966</c:v>
                </c:pt>
                <c:pt idx="2966">
                  <c:v>2967</c:v>
                </c:pt>
                <c:pt idx="2967">
                  <c:v>2968</c:v>
                </c:pt>
                <c:pt idx="2968">
                  <c:v>2969</c:v>
                </c:pt>
                <c:pt idx="2969">
                  <c:v>2970</c:v>
                </c:pt>
                <c:pt idx="2970">
                  <c:v>2971</c:v>
                </c:pt>
                <c:pt idx="2971">
                  <c:v>2972</c:v>
                </c:pt>
                <c:pt idx="2972">
                  <c:v>2973</c:v>
                </c:pt>
                <c:pt idx="2973">
                  <c:v>2974</c:v>
                </c:pt>
                <c:pt idx="2974">
                  <c:v>2975</c:v>
                </c:pt>
                <c:pt idx="2975">
                  <c:v>2976</c:v>
                </c:pt>
                <c:pt idx="2976">
                  <c:v>2977</c:v>
                </c:pt>
                <c:pt idx="2977">
                  <c:v>2978</c:v>
                </c:pt>
                <c:pt idx="2978">
                  <c:v>2979</c:v>
                </c:pt>
                <c:pt idx="2979">
                  <c:v>2980</c:v>
                </c:pt>
                <c:pt idx="2980">
                  <c:v>2981</c:v>
                </c:pt>
                <c:pt idx="2981">
                  <c:v>2982</c:v>
                </c:pt>
                <c:pt idx="2982">
                  <c:v>2983</c:v>
                </c:pt>
                <c:pt idx="2983">
                  <c:v>2984</c:v>
                </c:pt>
                <c:pt idx="2984">
                  <c:v>2985</c:v>
                </c:pt>
                <c:pt idx="2985">
                  <c:v>2986</c:v>
                </c:pt>
                <c:pt idx="2986">
                  <c:v>2987</c:v>
                </c:pt>
                <c:pt idx="2987">
                  <c:v>2988</c:v>
                </c:pt>
                <c:pt idx="2988">
                  <c:v>2989</c:v>
                </c:pt>
                <c:pt idx="2989">
                  <c:v>2990</c:v>
                </c:pt>
                <c:pt idx="2990">
                  <c:v>2991</c:v>
                </c:pt>
                <c:pt idx="2991">
                  <c:v>2992</c:v>
                </c:pt>
                <c:pt idx="2992">
                  <c:v>2993</c:v>
                </c:pt>
                <c:pt idx="2993">
                  <c:v>2994</c:v>
                </c:pt>
                <c:pt idx="2994">
                  <c:v>2995</c:v>
                </c:pt>
                <c:pt idx="2995">
                  <c:v>2996</c:v>
                </c:pt>
                <c:pt idx="2996">
                  <c:v>2997</c:v>
                </c:pt>
                <c:pt idx="2997">
                  <c:v>2998</c:v>
                </c:pt>
                <c:pt idx="2998">
                  <c:v>2999</c:v>
                </c:pt>
                <c:pt idx="2999">
                  <c:v>3000</c:v>
                </c:pt>
                <c:pt idx="3000">
                  <c:v>3001</c:v>
                </c:pt>
              </c:numCache>
            </c:numRef>
          </c:xVal>
          <c:yVal>
            <c:numRef>
              <c:f>'LIBS 11a'!$J$4:$J$3004</c:f>
              <c:numCache>
                <c:formatCode>0.00E+00</c:formatCode>
                <c:ptCount val="3001"/>
                <c:pt idx="0">
                  <c:v>3.6975823961192998E-9</c:v>
                </c:pt>
                <c:pt idx="1">
                  <c:v>3.6975823961192998E-9</c:v>
                </c:pt>
                <c:pt idx="2">
                  <c:v>3.6975823961192998E-9</c:v>
                </c:pt>
                <c:pt idx="3">
                  <c:v>3.7125847477756901E-9</c:v>
                </c:pt>
                <c:pt idx="4">
                  <c:v>3.9377829288E-9</c:v>
                </c:pt>
                <c:pt idx="5">
                  <c:v>4.0254557611507001E-9</c:v>
                </c:pt>
                <c:pt idx="6">
                  <c:v>4.0254557611507001E-9</c:v>
                </c:pt>
                <c:pt idx="7">
                  <c:v>4.0642403348328003E-9</c:v>
                </c:pt>
                <c:pt idx="8">
                  <c:v>4.07525183258E-9</c:v>
                </c:pt>
                <c:pt idx="9">
                  <c:v>4.0776170403251E-9</c:v>
                </c:pt>
                <c:pt idx="10">
                  <c:v>4.0776170403251E-9</c:v>
                </c:pt>
                <c:pt idx="11">
                  <c:v>4.0977190098647999E-9</c:v>
                </c:pt>
                <c:pt idx="12">
                  <c:v>4.0776170403251E-9</c:v>
                </c:pt>
                <c:pt idx="13">
                  <c:v>4.0776170403251E-9</c:v>
                </c:pt>
                <c:pt idx="14">
                  <c:v>4.0776170403251E-9</c:v>
                </c:pt>
                <c:pt idx="15">
                  <c:v>4.0776170403251E-9</c:v>
                </c:pt>
                <c:pt idx="16">
                  <c:v>4.0776170403251E-9</c:v>
                </c:pt>
                <c:pt idx="17">
                  <c:v>4.0977190098647999E-9</c:v>
                </c:pt>
                <c:pt idx="18">
                  <c:v>4.1004019881396001E-9</c:v>
                </c:pt>
                <c:pt idx="19">
                  <c:v>4.1252673962857197E-9</c:v>
                </c:pt>
                <c:pt idx="20">
                  <c:v>4.1252673962857197E-9</c:v>
                </c:pt>
                <c:pt idx="21">
                  <c:v>4.1252673962857197E-9</c:v>
                </c:pt>
                <c:pt idx="22">
                  <c:v>4.1472328292556003E-9</c:v>
                </c:pt>
                <c:pt idx="23">
                  <c:v>4.1472328292556003E-9</c:v>
                </c:pt>
                <c:pt idx="24">
                  <c:v>4.1472328292556003E-9</c:v>
                </c:pt>
                <c:pt idx="25">
                  <c:v>4.1252673962857197E-9</c:v>
                </c:pt>
                <c:pt idx="26">
                  <c:v>4.0776170403251E-9</c:v>
                </c:pt>
                <c:pt idx="27">
                  <c:v>4.0776170403251E-9</c:v>
                </c:pt>
                <c:pt idx="28">
                  <c:v>4.0776170403251E-9</c:v>
                </c:pt>
                <c:pt idx="29">
                  <c:v>4.0776170403251E-9</c:v>
                </c:pt>
                <c:pt idx="30">
                  <c:v>4.0626980702004001E-9</c:v>
                </c:pt>
                <c:pt idx="31">
                  <c:v>4.0626980702004001E-9</c:v>
                </c:pt>
                <c:pt idx="32">
                  <c:v>4.0300810665947797E-9</c:v>
                </c:pt>
                <c:pt idx="33">
                  <c:v>4.0300810665947797E-9</c:v>
                </c:pt>
                <c:pt idx="34">
                  <c:v>3.9108297421659996E-9</c:v>
                </c:pt>
                <c:pt idx="35">
                  <c:v>3.8888405949314001E-9</c:v>
                </c:pt>
                <c:pt idx="36">
                  <c:v>3.8888405949314001E-9</c:v>
                </c:pt>
                <c:pt idx="37">
                  <c:v>3.8888405949314001E-9</c:v>
                </c:pt>
                <c:pt idx="38">
                  <c:v>3.8131205486365999E-9</c:v>
                </c:pt>
                <c:pt idx="39">
                  <c:v>3.8053744141913796E-9</c:v>
                </c:pt>
                <c:pt idx="40">
                  <c:v>3.7794091416399999E-9</c:v>
                </c:pt>
                <c:pt idx="41">
                  <c:v>3.7794091416399999E-9</c:v>
                </c:pt>
                <c:pt idx="42">
                  <c:v>3.8053744141913796E-9</c:v>
                </c:pt>
                <c:pt idx="43">
                  <c:v>3.8053744141913796E-9</c:v>
                </c:pt>
                <c:pt idx="44">
                  <c:v>3.8053744141913796E-9</c:v>
                </c:pt>
                <c:pt idx="45">
                  <c:v>3.7794091416399999E-9</c:v>
                </c:pt>
                <c:pt idx="46">
                  <c:v>3.8053744141913796E-9</c:v>
                </c:pt>
                <c:pt idx="47">
                  <c:v>3.8131205486365999E-9</c:v>
                </c:pt>
                <c:pt idx="48">
                  <c:v>3.8131205486365999E-9</c:v>
                </c:pt>
                <c:pt idx="49">
                  <c:v>3.8131205486365999E-9</c:v>
                </c:pt>
                <c:pt idx="50">
                  <c:v>3.8053744141913796E-9</c:v>
                </c:pt>
                <c:pt idx="51">
                  <c:v>3.8053744141913796E-9</c:v>
                </c:pt>
                <c:pt idx="52">
                  <c:v>3.8053744141913796E-9</c:v>
                </c:pt>
                <c:pt idx="53">
                  <c:v>3.8053744141913796E-9</c:v>
                </c:pt>
                <c:pt idx="54">
                  <c:v>3.8368476419608998E-9</c:v>
                </c:pt>
                <c:pt idx="55">
                  <c:v>3.9072441809277999E-9</c:v>
                </c:pt>
                <c:pt idx="56">
                  <c:v>3.9277774394555001E-9</c:v>
                </c:pt>
                <c:pt idx="57">
                  <c:v>3.9072441809277999E-9</c:v>
                </c:pt>
                <c:pt idx="58">
                  <c:v>3.9072441809277999E-9</c:v>
                </c:pt>
                <c:pt idx="59">
                  <c:v>3.9277774394555001E-9</c:v>
                </c:pt>
                <c:pt idx="60">
                  <c:v>3.9443751966123001E-9</c:v>
                </c:pt>
                <c:pt idx="61">
                  <c:v>3.9443751966123001E-9</c:v>
                </c:pt>
                <c:pt idx="62">
                  <c:v>3.9507473572360997E-9</c:v>
                </c:pt>
                <c:pt idx="63">
                  <c:v>4.0509550958733001E-9</c:v>
                </c:pt>
                <c:pt idx="64">
                  <c:v>4.2412792200388997E-9</c:v>
                </c:pt>
                <c:pt idx="65">
                  <c:v>4.2412792200388997E-9</c:v>
                </c:pt>
                <c:pt idx="66">
                  <c:v>4.3166780089231999E-9</c:v>
                </c:pt>
                <c:pt idx="67">
                  <c:v>4.3166780089231999E-9</c:v>
                </c:pt>
                <c:pt idx="68">
                  <c:v>4.3166780089231999E-9</c:v>
                </c:pt>
                <c:pt idx="69">
                  <c:v>4.3350077982732998E-9</c:v>
                </c:pt>
                <c:pt idx="70">
                  <c:v>4.3166780089231999E-9</c:v>
                </c:pt>
                <c:pt idx="71">
                  <c:v>4.3166780089231999E-9</c:v>
                </c:pt>
                <c:pt idx="72">
                  <c:v>4.3166780089231999E-9</c:v>
                </c:pt>
                <c:pt idx="73">
                  <c:v>4.3166780089231999E-9</c:v>
                </c:pt>
                <c:pt idx="74">
                  <c:v>4.2306380572493997E-9</c:v>
                </c:pt>
                <c:pt idx="75">
                  <c:v>4.3166780089231999E-9</c:v>
                </c:pt>
                <c:pt idx="76">
                  <c:v>4.3062897603144E-9</c:v>
                </c:pt>
                <c:pt idx="77">
                  <c:v>4.3062897603144E-9</c:v>
                </c:pt>
                <c:pt idx="78">
                  <c:v>4.3062897603144E-9</c:v>
                </c:pt>
                <c:pt idx="79">
                  <c:v>4.3062897603144E-9</c:v>
                </c:pt>
                <c:pt idx="80">
                  <c:v>4.2306380572493997E-9</c:v>
                </c:pt>
                <c:pt idx="81">
                  <c:v>4.2076602958606E-9</c:v>
                </c:pt>
                <c:pt idx="82">
                  <c:v>4.2076602958606E-9</c:v>
                </c:pt>
                <c:pt idx="83">
                  <c:v>4.1535730513000003E-9</c:v>
                </c:pt>
                <c:pt idx="84">
                  <c:v>4.1165658226722897E-9</c:v>
                </c:pt>
                <c:pt idx="85">
                  <c:v>4.1067885289662996E-9</c:v>
                </c:pt>
                <c:pt idx="86">
                  <c:v>4.1067885289662996E-9</c:v>
                </c:pt>
                <c:pt idx="87">
                  <c:v>4.1067885289662996E-9</c:v>
                </c:pt>
                <c:pt idx="88">
                  <c:v>4.1067885289662996E-9</c:v>
                </c:pt>
                <c:pt idx="89">
                  <c:v>4.1162284286401E-9</c:v>
                </c:pt>
                <c:pt idx="90">
                  <c:v>4.1067885289662996E-9</c:v>
                </c:pt>
                <c:pt idx="91">
                  <c:v>4.1067885289662996E-9</c:v>
                </c:pt>
                <c:pt idx="92">
                  <c:v>4.1162284286401E-9</c:v>
                </c:pt>
                <c:pt idx="93">
                  <c:v>3.9874655216795997E-9</c:v>
                </c:pt>
                <c:pt idx="94">
                  <c:v>3.9874655216795997E-9</c:v>
                </c:pt>
                <c:pt idx="95">
                  <c:v>3.9874655216795997E-9</c:v>
                </c:pt>
                <c:pt idx="96">
                  <c:v>3.9874655216795997E-9</c:v>
                </c:pt>
                <c:pt idx="97">
                  <c:v>3.9874655216795997E-9</c:v>
                </c:pt>
                <c:pt idx="98">
                  <c:v>3.9874655216795997E-9</c:v>
                </c:pt>
                <c:pt idx="99">
                  <c:v>4.0635725022722E-9</c:v>
                </c:pt>
                <c:pt idx="100">
                  <c:v>4.0635725022722E-9</c:v>
                </c:pt>
                <c:pt idx="101">
                  <c:v>4.1162284286401E-9</c:v>
                </c:pt>
                <c:pt idx="102">
                  <c:v>4.1165658226722897E-9</c:v>
                </c:pt>
                <c:pt idx="103">
                  <c:v>4.1265776400072997E-9</c:v>
                </c:pt>
                <c:pt idx="104">
                  <c:v>4.1536350924292003E-9</c:v>
                </c:pt>
                <c:pt idx="105">
                  <c:v>4.3115693658821002E-9</c:v>
                </c:pt>
                <c:pt idx="106">
                  <c:v>4.3209817461645002E-9</c:v>
                </c:pt>
                <c:pt idx="107">
                  <c:v>4.3209817461645002E-9</c:v>
                </c:pt>
                <c:pt idx="108">
                  <c:v>4.3115693658821002E-9</c:v>
                </c:pt>
                <c:pt idx="109">
                  <c:v>4.3209817461645002E-9</c:v>
                </c:pt>
                <c:pt idx="110">
                  <c:v>4.3209817461645002E-9</c:v>
                </c:pt>
                <c:pt idx="111">
                  <c:v>4.3209817461645002E-9</c:v>
                </c:pt>
                <c:pt idx="112">
                  <c:v>4.3115693658821002E-9</c:v>
                </c:pt>
                <c:pt idx="113">
                  <c:v>4.1536350924292003E-9</c:v>
                </c:pt>
                <c:pt idx="114">
                  <c:v>4.1536350924292003E-9</c:v>
                </c:pt>
                <c:pt idx="115">
                  <c:v>4.3115693658821002E-9</c:v>
                </c:pt>
                <c:pt idx="116">
                  <c:v>4.3115693658821002E-9</c:v>
                </c:pt>
                <c:pt idx="117">
                  <c:v>4.3115693658821002E-9</c:v>
                </c:pt>
                <c:pt idx="118">
                  <c:v>4.1536350924292003E-9</c:v>
                </c:pt>
                <c:pt idx="119">
                  <c:v>4.1536350924292003E-9</c:v>
                </c:pt>
                <c:pt idx="120">
                  <c:v>4.1536350924292003E-9</c:v>
                </c:pt>
                <c:pt idx="121">
                  <c:v>4.1454468079246998E-9</c:v>
                </c:pt>
                <c:pt idx="122">
                  <c:v>4.0957704042839001E-9</c:v>
                </c:pt>
                <c:pt idx="123">
                  <c:v>4.0957704042839001E-9</c:v>
                </c:pt>
                <c:pt idx="124">
                  <c:v>4.0957704042839001E-9</c:v>
                </c:pt>
                <c:pt idx="125">
                  <c:v>4.0895503042801E-9</c:v>
                </c:pt>
                <c:pt idx="126">
                  <c:v>4.0895503042801E-9</c:v>
                </c:pt>
                <c:pt idx="127">
                  <c:v>4.0893392413757E-9</c:v>
                </c:pt>
                <c:pt idx="128">
                  <c:v>4.0798570710103999E-9</c:v>
                </c:pt>
                <c:pt idx="129">
                  <c:v>4.0798570710103999E-9</c:v>
                </c:pt>
                <c:pt idx="130">
                  <c:v>4.0619618970397999E-9</c:v>
                </c:pt>
                <c:pt idx="131">
                  <c:v>4.0619618970397999E-9</c:v>
                </c:pt>
                <c:pt idx="132">
                  <c:v>4.0619618970397999E-9</c:v>
                </c:pt>
                <c:pt idx="133">
                  <c:v>4.0619618970397999E-9</c:v>
                </c:pt>
                <c:pt idx="134">
                  <c:v>4.0619618970397999E-9</c:v>
                </c:pt>
                <c:pt idx="135">
                  <c:v>4.0415708296551599E-9</c:v>
                </c:pt>
                <c:pt idx="136">
                  <c:v>4.0040510938787299E-9</c:v>
                </c:pt>
                <c:pt idx="137">
                  <c:v>4.0040510938787299E-9</c:v>
                </c:pt>
                <c:pt idx="138">
                  <c:v>3.9666667846376998E-9</c:v>
                </c:pt>
                <c:pt idx="139">
                  <c:v>3.9666667846376998E-9</c:v>
                </c:pt>
                <c:pt idx="140">
                  <c:v>3.7673550411445003E-9</c:v>
                </c:pt>
                <c:pt idx="141">
                  <c:v>3.7649406408113E-9</c:v>
                </c:pt>
                <c:pt idx="142">
                  <c:v>3.7352790785106199E-9</c:v>
                </c:pt>
                <c:pt idx="143">
                  <c:v>3.7352790785106199E-9</c:v>
                </c:pt>
                <c:pt idx="144">
                  <c:v>3.7109876084338102E-9</c:v>
                </c:pt>
                <c:pt idx="145">
                  <c:v>3.7109876084338102E-9</c:v>
                </c:pt>
                <c:pt idx="146">
                  <c:v>3.7109876084338102E-9</c:v>
                </c:pt>
                <c:pt idx="147">
                  <c:v>3.6508675856068E-9</c:v>
                </c:pt>
                <c:pt idx="148">
                  <c:v>3.5894664809069999E-9</c:v>
                </c:pt>
                <c:pt idx="149">
                  <c:v>3.7109876084338102E-9</c:v>
                </c:pt>
                <c:pt idx="150">
                  <c:v>3.7109876084338102E-9</c:v>
                </c:pt>
                <c:pt idx="151">
                  <c:v>3.7157716295209602E-9</c:v>
                </c:pt>
                <c:pt idx="152">
                  <c:v>3.7157716295209602E-9</c:v>
                </c:pt>
                <c:pt idx="153">
                  <c:v>3.7352790785106199E-9</c:v>
                </c:pt>
                <c:pt idx="154">
                  <c:v>3.7157716295209602E-9</c:v>
                </c:pt>
                <c:pt idx="155">
                  <c:v>3.7157716295209602E-9</c:v>
                </c:pt>
                <c:pt idx="156">
                  <c:v>3.7109876084338102E-9</c:v>
                </c:pt>
                <c:pt idx="157">
                  <c:v>3.5803762510913201E-9</c:v>
                </c:pt>
                <c:pt idx="158">
                  <c:v>3.5803762510913201E-9</c:v>
                </c:pt>
                <c:pt idx="159">
                  <c:v>3.5803762510913201E-9</c:v>
                </c:pt>
                <c:pt idx="160">
                  <c:v>3.7109876084338102E-9</c:v>
                </c:pt>
                <c:pt idx="161">
                  <c:v>3.7157716295209602E-9</c:v>
                </c:pt>
                <c:pt idx="162">
                  <c:v>3.7207688570956002E-9</c:v>
                </c:pt>
                <c:pt idx="163">
                  <c:v>3.7647349480724996E-9</c:v>
                </c:pt>
                <c:pt idx="164">
                  <c:v>3.7207688570956002E-9</c:v>
                </c:pt>
                <c:pt idx="165">
                  <c:v>3.7647349480724996E-9</c:v>
                </c:pt>
                <c:pt idx="166">
                  <c:v>3.7873272449653002E-9</c:v>
                </c:pt>
                <c:pt idx="167">
                  <c:v>3.7873272449653002E-9</c:v>
                </c:pt>
                <c:pt idx="168">
                  <c:v>3.8759099750437001E-9</c:v>
                </c:pt>
                <c:pt idx="169">
                  <c:v>3.8759099750437001E-9</c:v>
                </c:pt>
                <c:pt idx="170">
                  <c:v>3.7873272449653002E-9</c:v>
                </c:pt>
                <c:pt idx="171">
                  <c:v>3.8759099750437001E-9</c:v>
                </c:pt>
                <c:pt idx="172">
                  <c:v>3.8759099750437001E-9</c:v>
                </c:pt>
                <c:pt idx="173">
                  <c:v>4.0379709203710003E-9</c:v>
                </c:pt>
                <c:pt idx="174">
                  <c:v>4.0379709203710003E-9</c:v>
                </c:pt>
                <c:pt idx="175">
                  <c:v>4.0379709203710003E-9</c:v>
                </c:pt>
                <c:pt idx="176">
                  <c:v>4.0036349202420998E-9</c:v>
                </c:pt>
                <c:pt idx="177">
                  <c:v>4.0036349202420998E-9</c:v>
                </c:pt>
                <c:pt idx="178">
                  <c:v>4.0036349202420998E-9</c:v>
                </c:pt>
                <c:pt idx="179">
                  <c:v>3.9745758937582999E-9</c:v>
                </c:pt>
                <c:pt idx="180">
                  <c:v>3.9745758937582999E-9</c:v>
                </c:pt>
                <c:pt idx="181">
                  <c:v>3.9745758937582999E-9</c:v>
                </c:pt>
                <c:pt idx="182">
                  <c:v>3.9745758937582999E-9</c:v>
                </c:pt>
                <c:pt idx="183">
                  <c:v>3.9745758937582999E-9</c:v>
                </c:pt>
                <c:pt idx="184">
                  <c:v>3.8759099750437001E-9</c:v>
                </c:pt>
                <c:pt idx="185">
                  <c:v>3.9745758937582999E-9</c:v>
                </c:pt>
                <c:pt idx="186">
                  <c:v>3.9745758937582999E-9</c:v>
                </c:pt>
                <c:pt idx="187">
                  <c:v>3.8759099750437001E-9</c:v>
                </c:pt>
                <c:pt idx="188">
                  <c:v>3.8759099750437001E-9</c:v>
                </c:pt>
                <c:pt idx="189">
                  <c:v>3.9593811035913998E-9</c:v>
                </c:pt>
                <c:pt idx="190">
                  <c:v>3.9745758937582999E-9</c:v>
                </c:pt>
                <c:pt idx="191">
                  <c:v>3.9745758937582999E-9</c:v>
                </c:pt>
                <c:pt idx="192">
                  <c:v>3.9593811035913998E-9</c:v>
                </c:pt>
                <c:pt idx="193">
                  <c:v>3.9593811035913998E-9</c:v>
                </c:pt>
                <c:pt idx="194">
                  <c:v>3.8340622849501004E-9</c:v>
                </c:pt>
                <c:pt idx="195">
                  <c:v>3.8117823562846997E-9</c:v>
                </c:pt>
                <c:pt idx="196">
                  <c:v>3.8117823562846997E-9</c:v>
                </c:pt>
                <c:pt idx="197">
                  <c:v>3.8340622849501004E-9</c:v>
                </c:pt>
                <c:pt idx="198">
                  <c:v>3.9593811035913998E-9</c:v>
                </c:pt>
                <c:pt idx="199">
                  <c:v>3.9018773814284004E-9</c:v>
                </c:pt>
                <c:pt idx="200">
                  <c:v>3.9018773814284004E-9</c:v>
                </c:pt>
                <c:pt idx="201">
                  <c:v>3.9363118710314904E-9</c:v>
                </c:pt>
                <c:pt idx="202">
                  <c:v>3.9593811035913998E-9</c:v>
                </c:pt>
                <c:pt idx="203">
                  <c:v>3.9593811035913998E-9</c:v>
                </c:pt>
                <c:pt idx="204">
                  <c:v>3.9363118710314904E-9</c:v>
                </c:pt>
                <c:pt idx="205">
                  <c:v>3.9593811035913998E-9</c:v>
                </c:pt>
                <c:pt idx="206">
                  <c:v>3.9593811035913998E-9</c:v>
                </c:pt>
                <c:pt idx="207">
                  <c:v>3.9593811035913998E-9</c:v>
                </c:pt>
                <c:pt idx="208">
                  <c:v>3.9654663547736999E-9</c:v>
                </c:pt>
                <c:pt idx="209">
                  <c:v>3.9654663547736999E-9</c:v>
                </c:pt>
                <c:pt idx="210">
                  <c:v>3.9776327036085999E-9</c:v>
                </c:pt>
                <c:pt idx="211">
                  <c:v>3.9776327036085999E-9</c:v>
                </c:pt>
                <c:pt idx="212">
                  <c:v>4.1131318905830004E-9</c:v>
                </c:pt>
                <c:pt idx="213">
                  <c:v>4.1474733665867896E-9</c:v>
                </c:pt>
                <c:pt idx="214">
                  <c:v>4.1474733665867896E-9</c:v>
                </c:pt>
                <c:pt idx="215">
                  <c:v>4.1474733665867896E-9</c:v>
                </c:pt>
                <c:pt idx="216">
                  <c:v>4.1474733665867896E-9</c:v>
                </c:pt>
                <c:pt idx="217">
                  <c:v>4.1474733665867896E-9</c:v>
                </c:pt>
                <c:pt idx="218">
                  <c:v>4.1474733665867896E-9</c:v>
                </c:pt>
                <c:pt idx="219">
                  <c:v>4.1282515079112999E-9</c:v>
                </c:pt>
                <c:pt idx="220">
                  <c:v>4.1474733665867896E-9</c:v>
                </c:pt>
                <c:pt idx="221">
                  <c:v>4.2620418165156002E-9</c:v>
                </c:pt>
                <c:pt idx="222">
                  <c:v>4.2620418165156002E-9</c:v>
                </c:pt>
                <c:pt idx="223">
                  <c:v>4.1474733665867896E-9</c:v>
                </c:pt>
                <c:pt idx="224">
                  <c:v>4.2620418165156002E-9</c:v>
                </c:pt>
                <c:pt idx="225">
                  <c:v>4.2801447024998001E-9</c:v>
                </c:pt>
                <c:pt idx="226">
                  <c:v>4.2801447024998001E-9</c:v>
                </c:pt>
                <c:pt idx="227">
                  <c:v>4.2620418165156002E-9</c:v>
                </c:pt>
                <c:pt idx="228">
                  <c:v>4.2620418165156002E-9</c:v>
                </c:pt>
                <c:pt idx="229">
                  <c:v>4.1474733665867896E-9</c:v>
                </c:pt>
                <c:pt idx="230">
                  <c:v>4.1401670809965004E-9</c:v>
                </c:pt>
                <c:pt idx="231">
                  <c:v>4.1282515079112999E-9</c:v>
                </c:pt>
                <c:pt idx="232">
                  <c:v>4.0969883608734999E-9</c:v>
                </c:pt>
                <c:pt idx="233">
                  <c:v>4.0923170055197999E-9</c:v>
                </c:pt>
                <c:pt idx="234">
                  <c:v>4.0799762798488999E-9</c:v>
                </c:pt>
                <c:pt idx="235">
                  <c:v>4.0923170055197999E-9</c:v>
                </c:pt>
                <c:pt idx="236">
                  <c:v>4.0923170055197999E-9</c:v>
                </c:pt>
                <c:pt idx="237">
                  <c:v>4.0923170055197999E-9</c:v>
                </c:pt>
                <c:pt idx="238">
                  <c:v>4.0969883608734999E-9</c:v>
                </c:pt>
                <c:pt idx="239">
                  <c:v>4.0969883608734999E-9</c:v>
                </c:pt>
                <c:pt idx="240">
                  <c:v>4.1349910017084E-9</c:v>
                </c:pt>
                <c:pt idx="241">
                  <c:v>4.0969883608734999E-9</c:v>
                </c:pt>
                <c:pt idx="242">
                  <c:v>4.0799762798488999E-9</c:v>
                </c:pt>
                <c:pt idx="243">
                  <c:v>4.0799762798488999E-9</c:v>
                </c:pt>
                <c:pt idx="244">
                  <c:v>4.0969883608734999E-9</c:v>
                </c:pt>
                <c:pt idx="245">
                  <c:v>4.0969883608734999E-9</c:v>
                </c:pt>
                <c:pt idx="246">
                  <c:v>4.0366320271908E-9</c:v>
                </c:pt>
                <c:pt idx="247">
                  <c:v>4.0316169009516999E-9</c:v>
                </c:pt>
                <c:pt idx="248">
                  <c:v>4.0316169009516999E-9</c:v>
                </c:pt>
                <c:pt idx="249">
                  <c:v>4.0316169009516999E-9</c:v>
                </c:pt>
                <c:pt idx="250">
                  <c:v>4.0366320271908E-9</c:v>
                </c:pt>
                <c:pt idx="251">
                  <c:v>4.0366320271908E-9</c:v>
                </c:pt>
                <c:pt idx="252">
                  <c:v>4.0366320271908E-9</c:v>
                </c:pt>
                <c:pt idx="253">
                  <c:v>4.0366320271908E-9</c:v>
                </c:pt>
                <c:pt idx="254">
                  <c:v>4.0905001276817997E-9</c:v>
                </c:pt>
                <c:pt idx="255">
                  <c:v>4.0905001276817997E-9</c:v>
                </c:pt>
                <c:pt idx="256">
                  <c:v>4.0457760844068001E-9</c:v>
                </c:pt>
                <c:pt idx="257">
                  <c:v>4.0905001276817997E-9</c:v>
                </c:pt>
                <c:pt idx="258">
                  <c:v>4.0905001276817997E-9</c:v>
                </c:pt>
                <c:pt idx="259">
                  <c:v>4.0605655185909004E-9</c:v>
                </c:pt>
                <c:pt idx="260">
                  <c:v>4.0457760844068001E-9</c:v>
                </c:pt>
                <c:pt idx="261">
                  <c:v>4.0457760844068001E-9</c:v>
                </c:pt>
                <c:pt idx="262">
                  <c:v>4.0457760844068001E-9</c:v>
                </c:pt>
                <c:pt idx="263">
                  <c:v>4.0605655185909004E-9</c:v>
                </c:pt>
                <c:pt idx="264">
                  <c:v>4.0605655185909004E-9</c:v>
                </c:pt>
                <c:pt idx="265">
                  <c:v>4.0499319132661999E-9</c:v>
                </c:pt>
                <c:pt idx="266">
                  <c:v>4.0457760844068001E-9</c:v>
                </c:pt>
                <c:pt idx="267">
                  <c:v>4.0457760844068001E-9</c:v>
                </c:pt>
                <c:pt idx="268">
                  <c:v>4.0499319132661999E-9</c:v>
                </c:pt>
                <c:pt idx="269">
                  <c:v>4.0457760844068001E-9</c:v>
                </c:pt>
                <c:pt idx="270">
                  <c:v>4.0270703539790997E-9</c:v>
                </c:pt>
                <c:pt idx="271">
                  <c:v>4.0270703539790997E-9</c:v>
                </c:pt>
                <c:pt idx="272">
                  <c:v>4.009156810136E-9</c:v>
                </c:pt>
                <c:pt idx="273">
                  <c:v>4.0270703539790997E-9</c:v>
                </c:pt>
                <c:pt idx="274">
                  <c:v>4.0457760844068001E-9</c:v>
                </c:pt>
                <c:pt idx="275">
                  <c:v>4.0457760844068001E-9</c:v>
                </c:pt>
                <c:pt idx="276">
                  <c:v>4.0499319132661999E-9</c:v>
                </c:pt>
                <c:pt idx="277">
                  <c:v>4.0605655185909004E-9</c:v>
                </c:pt>
                <c:pt idx="278">
                  <c:v>4.0605655185909004E-9</c:v>
                </c:pt>
                <c:pt idx="279">
                  <c:v>4.1054163611760999E-9</c:v>
                </c:pt>
                <c:pt idx="280">
                  <c:v>4.2263266033562001E-9</c:v>
                </c:pt>
                <c:pt idx="281">
                  <c:v>4.2263266033562001E-9</c:v>
                </c:pt>
                <c:pt idx="282">
                  <c:v>4.1787494969688001E-9</c:v>
                </c:pt>
                <c:pt idx="283">
                  <c:v>4.2263266033562001E-9</c:v>
                </c:pt>
                <c:pt idx="284">
                  <c:v>4.2263266033562001E-9</c:v>
                </c:pt>
                <c:pt idx="285">
                  <c:v>4.2495520337291997E-9</c:v>
                </c:pt>
                <c:pt idx="286">
                  <c:v>4.3437186104846999E-9</c:v>
                </c:pt>
                <c:pt idx="287">
                  <c:v>4.4100731715794998E-9</c:v>
                </c:pt>
                <c:pt idx="288">
                  <c:v>4.4118245578916997E-9</c:v>
                </c:pt>
                <c:pt idx="289">
                  <c:v>4.4678606524594E-9</c:v>
                </c:pt>
                <c:pt idx="290">
                  <c:v>4.5213930783884002E-9</c:v>
                </c:pt>
                <c:pt idx="291">
                  <c:v>4.5735379090921998E-9</c:v>
                </c:pt>
                <c:pt idx="292">
                  <c:v>4.5213930783884002E-9</c:v>
                </c:pt>
                <c:pt idx="293">
                  <c:v>4.5735379090921998E-9</c:v>
                </c:pt>
                <c:pt idx="294">
                  <c:v>4.5735379090921998E-9</c:v>
                </c:pt>
                <c:pt idx="295">
                  <c:v>4.5735379090921998E-9</c:v>
                </c:pt>
                <c:pt idx="296">
                  <c:v>4.5735379090921998E-9</c:v>
                </c:pt>
                <c:pt idx="297">
                  <c:v>4.6027093608318002E-9</c:v>
                </c:pt>
                <c:pt idx="298">
                  <c:v>4.6562596461617998E-9</c:v>
                </c:pt>
                <c:pt idx="299">
                  <c:v>4.6027093608318002E-9</c:v>
                </c:pt>
                <c:pt idx="300">
                  <c:v>4.7441255066458003E-9</c:v>
                </c:pt>
                <c:pt idx="301">
                  <c:v>4.7441255066458003E-9</c:v>
                </c:pt>
                <c:pt idx="302">
                  <c:v>4.7441255066458003E-9</c:v>
                </c:pt>
                <c:pt idx="303">
                  <c:v>4.8381930298272002E-9</c:v>
                </c:pt>
                <c:pt idx="304">
                  <c:v>4.8652999532943896E-9</c:v>
                </c:pt>
                <c:pt idx="305">
                  <c:v>4.8943789505821001E-9</c:v>
                </c:pt>
                <c:pt idx="306">
                  <c:v>4.8381930298272002E-9</c:v>
                </c:pt>
                <c:pt idx="307">
                  <c:v>4.8943789505821001E-9</c:v>
                </c:pt>
                <c:pt idx="308">
                  <c:v>4.8381930298272002E-9</c:v>
                </c:pt>
                <c:pt idx="309">
                  <c:v>4.7441255066458003E-9</c:v>
                </c:pt>
                <c:pt idx="310">
                  <c:v>4.7441255066458003E-9</c:v>
                </c:pt>
                <c:pt idx="311">
                  <c:v>4.7441255066458003E-9</c:v>
                </c:pt>
                <c:pt idx="312">
                  <c:v>4.7441255066458003E-9</c:v>
                </c:pt>
                <c:pt idx="313">
                  <c:v>4.7521006959937004E-9</c:v>
                </c:pt>
                <c:pt idx="314">
                  <c:v>4.8381930298272002E-9</c:v>
                </c:pt>
                <c:pt idx="315">
                  <c:v>4.8943789505821001E-9</c:v>
                </c:pt>
                <c:pt idx="316">
                  <c:v>4.8381930298272002E-9</c:v>
                </c:pt>
                <c:pt idx="317">
                  <c:v>4.7521006959937004E-9</c:v>
                </c:pt>
                <c:pt idx="318">
                  <c:v>4.7521006959937004E-9</c:v>
                </c:pt>
                <c:pt idx="319">
                  <c:v>4.6586839105621996E-9</c:v>
                </c:pt>
                <c:pt idx="320">
                  <c:v>4.6586839105621996E-9</c:v>
                </c:pt>
                <c:pt idx="321">
                  <c:v>4.6586839105621996E-9</c:v>
                </c:pt>
                <c:pt idx="322">
                  <c:v>4.7521006959937004E-9</c:v>
                </c:pt>
                <c:pt idx="323">
                  <c:v>4.7521006959937004E-9</c:v>
                </c:pt>
                <c:pt idx="324">
                  <c:v>4.7521006959937004E-9</c:v>
                </c:pt>
                <c:pt idx="325">
                  <c:v>4.7521006959937004E-9</c:v>
                </c:pt>
                <c:pt idx="326">
                  <c:v>4.7521006959937004E-9</c:v>
                </c:pt>
                <c:pt idx="327">
                  <c:v>4.8965720569398998E-9</c:v>
                </c:pt>
                <c:pt idx="328">
                  <c:v>4.8965720569398998E-9</c:v>
                </c:pt>
                <c:pt idx="329">
                  <c:v>4.9341636255579004E-9</c:v>
                </c:pt>
                <c:pt idx="330">
                  <c:v>4.9341636255579004E-9</c:v>
                </c:pt>
                <c:pt idx="331">
                  <c:v>4.9341636255579004E-9</c:v>
                </c:pt>
                <c:pt idx="332">
                  <c:v>4.9341636255579004E-9</c:v>
                </c:pt>
                <c:pt idx="333">
                  <c:v>4.9341636255579004E-9</c:v>
                </c:pt>
                <c:pt idx="334">
                  <c:v>4.9341636255579004E-9</c:v>
                </c:pt>
                <c:pt idx="335">
                  <c:v>4.9341636255579004E-9</c:v>
                </c:pt>
                <c:pt idx="336">
                  <c:v>4.7692812219678002E-9</c:v>
                </c:pt>
                <c:pt idx="337">
                  <c:v>4.7692812219678002E-9</c:v>
                </c:pt>
                <c:pt idx="338">
                  <c:v>4.7692812219678002E-9</c:v>
                </c:pt>
                <c:pt idx="339">
                  <c:v>4.7075639206073999E-9</c:v>
                </c:pt>
                <c:pt idx="340">
                  <c:v>4.7692812219678002E-9</c:v>
                </c:pt>
                <c:pt idx="341">
                  <c:v>4.8233735371386E-9</c:v>
                </c:pt>
                <c:pt idx="342">
                  <c:v>4.8115019583927999E-9</c:v>
                </c:pt>
                <c:pt idx="343">
                  <c:v>4.7692812219678002E-9</c:v>
                </c:pt>
                <c:pt idx="344">
                  <c:v>4.7692812219678002E-9</c:v>
                </c:pt>
                <c:pt idx="345">
                  <c:v>4.7075639206073999E-9</c:v>
                </c:pt>
                <c:pt idx="346">
                  <c:v>4.5338282052403001E-9</c:v>
                </c:pt>
                <c:pt idx="347">
                  <c:v>4.5131688334227998E-9</c:v>
                </c:pt>
                <c:pt idx="348">
                  <c:v>4.4864058837176998E-9</c:v>
                </c:pt>
                <c:pt idx="349">
                  <c:v>4.4416502004990003E-9</c:v>
                </c:pt>
                <c:pt idx="350">
                  <c:v>4.4223013824369E-9</c:v>
                </c:pt>
                <c:pt idx="351">
                  <c:v>4.4223013824369E-9</c:v>
                </c:pt>
                <c:pt idx="352">
                  <c:v>4.4219425827435001E-9</c:v>
                </c:pt>
                <c:pt idx="353">
                  <c:v>4.3816442722529997E-9</c:v>
                </c:pt>
                <c:pt idx="354">
                  <c:v>4.2254493466019999E-9</c:v>
                </c:pt>
                <c:pt idx="355">
                  <c:v>4.2130476936789998E-9</c:v>
                </c:pt>
                <c:pt idx="356">
                  <c:v>4.2027334439270896E-9</c:v>
                </c:pt>
                <c:pt idx="357">
                  <c:v>3.8986830966232996E-9</c:v>
                </c:pt>
                <c:pt idx="358">
                  <c:v>3.8986830966232996E-9</c:v>
                </c:pt>
                <c:pt idx="359">
                  <c:v>3.8685912380379999E-9</c:v>
                </c:pt>
                <c:pt idx="360">
                  <c:v>3.8685912380379999E-9</c:v>
                </c:pt>
                <c:pt idx="361">
                  <c:v>3.8685912380379999E-9</c:v>
                </c:pt>
                <c:pt idx="362">
                  <c:v>3.8685912380379999E-9</c:v>
                </c:pt>
                <c:pt idx="363">
                  <c:v>3.8685912380379999E-9</c:v>
                </c:pt>
                <c:pt idx="364">
                  <c:v>3.8508921316709999E-9</c:v>
                </c:pt>
                <c:pt idx="365">
                  <c:v>3.7695307232681904E-9</c:v>
                </c:pt>
                <c:pt idx="366">
                  <c:v>3.7695307232681904E-9</c:v>
                </c:pt>
                <c:pt idx="367">
                  <c:v>3.8508921316709999E-9</c:v>
                </c:pt>
                <c:pt idx="368">
                  <c:v>3.8508921316709999E-9</c:v>
                </c:pt>
                <c:pt idx="369">
                  <c:v>3.7695307232681904E-9</c:v>
                </c:pt>
                <c:pt idx="370">
                  <c:v>3.8508921316709999E-9</c:v>
                </c:pt>
                <c:pt idx="371">
                  <c:v>3.8508921316709999E-9</c:v>
                </c:pt>
                <c:pt idx="372">
                  <c:v>3.8508921316709999E-9</c:v>
                </c:pt>
                <c:pt idx="373">
                  <c:v>3.7695307232681904E-9</c:v>
                </c:pt>
                <c:pt idx="374">
                  <c:v>3.8508921316709999E-9</c:v>
                </c:pt>
                <c:pt idx="375">
                  <c:v>3.8508921316709999E-9</c:v>
                </c:pt>
                <c:pt idx="376">
                  <c:v>3.9238147382558003E-9</c:v>
                </c:pt>
                <c:pt idx="377">
                  <c:v>3.9238147382558003E-9</c:v>
                </c:pt>
                <c:pt idx="378">
                  <c:v>3.9475781625502998E-9</c:v>
                </c:pt>
                <c:pt idx="379">
                  <c:v>3.9782281080602001E-9</c:v>
                </c:pt>
                <c:pt idx="380">
                  <c:v>3.9782281080602001E-9</c:v>
                </c:pt>
                <c:pt idx="381">
                  <c:v>3.9901168328456998E-9</c:v>
                </c:pt>
                <c:pt idx="382">
                  <c:v>3.9782281080602001E-9</c:v>
                </c:pt>
                <c:pt idx="383">
                  <c:v>3.9901168328456998E-9</c:v>
                </c:pt>
                <c:pt idx="384">
                  <c:v>3.9499338745191002E-9</c:v>
                </c:pt>
                <c:pt idx="385">
                  <c:v>3.9901168328456998E-9</c:v>
                </c:pt>
                <c:pt idx="386">
                  <c:v>3.9901168328456998E-9</c:v>
                </c:pt>
                <c:pt idx="387">
                  <c:v>3.9901168328456998E-9</c:v>
                </c:pt>
                <c:pt idx="388">
                  <c:v>3.9499338745191002E-9</c:v>
                </c:pt>
                <c:pt idx="389">
                  <c:v>3.9213010357054E-9</c:v>
                </c:pt>
                <c:pt idx="390">
                  <c:v>3.9213010357054E-9</c:v>
                </c:pt>
                <c:pt idx="391">
                  <c:v>3.9213010357054E-9</c:v>
                </c:pt>
                <c:pt idx="392">
                  <c:v>3.9213010357054E-9</c:v>
                </c:pt>
                <c:pt idx="393">
                  <c:v>3.9499338745191002E-9</c:v>
                </c:pt>
                <c:pt idx="394">
                  <c:v>3.9499338745191002E-9</c:v>
                </c:pt>
                <c:pt idx="395">
                  <c:v>3.9499338745191002E-9</c:v>
                </c:pt>
                <c:pt idx="396">
                  <c:v>3.9499338745191002E-9</c:v>
                </c:pt>
                <c:pt idx="397">
                  <c:v>3.9499338745191002E-9</c:v>
                </c:pt>
                <c:pt idx="398">
                  <c:v>3.9512800289840001E-9</c:v>
                </c:pt>
                <c:pt idx="399">
                  <c:v>3.9512800289840001E-9</c:v>
                </c:pt>
                <c:pt idx="400">
                  <c:v>3.9499338745191002E-9</c:v>
                </c:pt>
                <c:pt idx="401">
                  <c:v>3.9512800289840001E-9</c:v>
                </c:pt>
                <c:pt idx="402">
                  <c:v>3.9499338745191002E-9</c:v>
                </c:pt>
                <c:pt idx="403">
                  <c:v>3.9499338745191002E-9</c:v>
                </c:pt>
                <c:pt idx="404">
                  <c:v>3.8626759931267004E-9</c:v>
                </c:pt>
                <c:pt idx="405">
                  <c:v>3.8626759931267004E-9</c:v>
                </c:pt>
                <c:pt idx="406">
                  <c:v>3.801293654319E-9</c:v>
                </c:pt>
                <c:pt idx="407">
                  <c:v>3.801293654319E-9</c:v>
                </c:pt>
                <c:pt idx="408">
                  <c:v>3.801293654319E-9</c:v>
                </c:pt>
                <c:pt idx="409">
                  <c:v>3.8626759931267004E-9</c:v>
                </c:pt>
                <c:pt idx="410">
                  <c:v>3.8626759931267004E-9</c:v>
                </c:pt>
                <c:pt idx="411">
                  <c:v>3.8626759931267004E-9</c:v>
                </c:pt>
                <c:pt idx="412">
                  <c:v>3.801293654319E-9</c:v>
                </c:pt>
                <c:pt idx="413">
                  <c:v>3.801293654319E-9</c:v>
                </c:pt>
                <c:pt idx="414">
                  <c:v>3.7879616056205003E-9</c:v>
                </c:pt>
                <c:pt idx="415">
                  <c:v>3.7879616056205003E-9</c:v>
                </c:pt>
                <c:pt idx="416">
                  <c:v>3.7551809336998999E-9</c:v>
                </c:pt>
                <c:pt idx="417">
                  <c:v>3.7500942262532997E-9</c:v>
                </c:pt>
                <c:pt idx="418">
                  <c:v>3.70641582930499E-9</c:v>
                </c:pt>
                <c:pt idx="419">
                  <c:v>3.70641582930499E-9</c:v>
                </c:pt>
                <c:pt idx="420">
                  <c:v>3.6974042890307002E-9</c:v>
                </c:pt>
                <c:pt idx="421">
                  <c:v>3.6748812340883E-9</c:v>
                </c:pt>
                <c:pt idx="422">
                  <c:v>3.5449483023426E-9</c:v>
                </c:pt>
                <c:pt idx="423">
                  <c:v>3.5449483023426E-9</c:v>
                </c:pt>
                <c:pt idx="424">
                  <c:v>3.6112378850347999E-9</c:v>
                </c:pt>
                <c:pt idx="425">
                  <c:v>3.5449483023426E-9</c:v>
                </c:pt>
                <c:pt idx="426">
                  <c:v>3.5449483023426E-9</c:v>
                </c:pt>
                <c:pt idx="427">
                  <c:v>3.5449483023426E-9</c:v>
                </c:pt>
                <c:pt idx="428">
                  <c:v>3.5449483023426E-9</c:v>
                </c:pt>
                <c:pt idx="429">
                  <c:v>3.5317827584955101E-9</c:v>
                </c:pt>
                <c:pt idx="430">
                  <c:v>3.5317827584955101E-9</c:v>
                </c:pt>
                <c:pt idx="431">
                  <c:v>3.5449483023426E-9</c:v>
                </c:pt>
                <c:pt idx="432">
                  <c:v>3.5449483023426E-9</c:v>
                </c:pt>
                <c:pt idx="433">
                  <c:v>3.5317827584955101E-9</c:v>
                </c:pt>
                <c:pt idx="434">
                  <c:v>3.5598700817620001E-9</c:v>
                </c:pt>
                <c:pt idx="435">
                  <c:v>3.5317827584955101E-9</c:v>
                </c:pt>
                <c:pt idx="436">
                  <c:v>3.5119957117677999E-9</c:v>
                </c:pt>
                <c:pt idx="437">
                  <c:v>3.4483881127104198E-9</c:v>
                </c:pt>
                <c:pt idx="438">
                  <c:v>3.5317827584955101E-9</c:v>
                </c:pt>
                <c:pt idx="439">
                  <c:v>3.5317827584955101E-9</c:v>
                </c:pt>
                <c:pt idx="440">
                  <c:v>3.4483881127104198E-9</c:v>
                </c:pt>
                <c:pt idx="441">
                  <c:v>3.5317827584955101E-9</c:v>
                </c:pt>
                <c:pt idx="442">
                  <c:v>3.5598700817620001E-9</c:v>
                </c:pt>
                <c:pt idx="443">
                  <c:v>3.5598700817620001E-9</c:v>
                </c:pt>
                <c:pt idx="444">
                  <c:v>3.5317827584955101E-9</c:v>
                </c:pt>
                <c:pt idx="445">
                  <c:v>3.5317827584955101E-9</c:v>
                </c:pt>
                <c:pt idx="446">
                  <c:v>3.5317827584955101E-9</c:v>
                </c:pt>
                <c:pt idx="447">
                  <c:v>3.46473491506923E-9</c:v>
                </c:pt>
                <c:pt idx="448">
                  <c:v>3.46473491506923E-9</c:v>
                </c:pt>
                <c:pt idx="449">
                  <c:v>3.46473491506923E-9</c:v>
                </c:pt>
                <c:pt idx="450">
                  <c:v>3.4572949834895901E-9</c:v>
                </c:pt>
                <c:pt idx="451">
                  <c:v>3.4331257950059E-9</c:v>
                </c:pt>
                <c:pt idx="452">
                  <c:v>3.4331257950059E-9</c:v>
                </c:pt>
                <c:pt idx="453">
                  <c:v>3.4218588942436399E-9</c:v>
                </c:pt>
                <c:pt idx="454">
                  <c:v>3.4218588942436399E-9</c:v>
                </c:pt>
                <c:pt idx="455">
                  <c:v>3.4171855146217E-9</c:v>
                </c:pt>
                <c:pt idx="456">
                  <c:v>3.4218588942436399E-9</c:v>
                </c:pt>
                <c:pt idx="457">
                  <c:v>3.4368320178870998E-9</c:v>
                </c:pt>
                <c:pt idx="458">
                  <c:v>3.4368320178870998E-9</c:v>
                </c:pt>
                <c:pt idx="459">
                  <c:v>3.4368320178870998E-9</c:v>
                </c:pt>
                <c:pt idx="460">
                  <c:v>3.4368320178870998E-9</c:v>
                </c:pt>
                <c:pt idx="461">
                  <c:v>3.4368320178870998E-9</c:v>
                </c:pt>
                <c:pt idx="462">
                  <c:v>3.3849256806002701E-9</c:v>
                </c:pt>
                <c:pt idx="463">
                  <c:v>3.3646869631891998E-9</c:v>
                </c:pt>
                <c:pt idx="464">
                  <c:v>3.3849256806002701E-9</c:v>
                </c:pt>
                <c:pt idx="465">
                  <c:v>3.3849256806002701E-9</c:v>
                </c:pt>
                <c:pt idx="466">
                  <c:v>3.3849256806002701E-9</c:v>
                </c:pt>
                <c:pt idx="467">
                  <c:v>3.3646869631891998E-9</c:v>
                </c:pt>
                <c:pt idx="468">
                  <c:v>3.3646869631891998E-9</c:v>
                </c:pt>
                <c:pt idx="469">
                  <c:v>3.3646869631891998E-9</c:v>
                </c:pt>
                <c:pt idx="470">
                  <c:v>3.3646869631891998E-9</c:v>
                </c:pt>
                <c:pt idx="471">
                  <c:v>3.3689602398080699E-9</c:v>
                </c:pt>
                <c:pt idx="472">
                  <c:v>3.3849256806002701E-9</c:v>
                </c:pt>
                <c:pt idx="473">
                  <c:v>3.3689602398080699E-9</c:v>
                </c:pt>
                <c:pt idx="474">
                  <c:v>3.3689602398080699E-9</c:v>
                </c:pt>
                <c:pt idx="475">
                  <c:v>3.3689602398080699E-9</c:v>
                </c:pt>
                <c:pt idx="476">
                  <c:v>3.3689602398080699E-9</c:v>
                </c:pt>
                <c:pt idx="477">
                  <c:v>3.3632586116586101E-9</c:v>
                </c:pt>
                <c:pt idx="478">
                  <c:v>3.3504446797196999E-9</c:v>
                </c:pt>
                <c:pt idx="479">
                  <c:v>3.3504446797196999E-9</c:v>
                </c:pt>
                <c:pt idx="480">
                  <c:v>3.2667171208244601E-9</c:v>
                </c:pt>
                <c:pt idx="481">
                  <c:v>3.2667171208244601E-9</c:v>
                </c:pt>
                <c:pt idx="482">
                  <c:v>3.2514675263652899E-9</c:v>
                </c:pt>
                <c:pt idx="483">
                  <c:v>3.2514675263652899E-9</c:v>
                </c:pt>
                <c:pt idx="484">
                  <c:v>3.2117718919691199E-9</c:v>
                </c:pt>
                <c:pt idx="485">
                  <c:v>3.09989710691263E-9</c:v>
                </c:pt>
                <c:pt idx="486">
                  <c:v>3.0792814689998301E-9</c:v>
                </c:pt>
                <c:pt idx="487">
                  <c:v>3.0761513214085199E-9</c:v>
                </c:pt>
                <c:pt idx="488">
                  <c:v>3.0792814689998301E-9</c:v>
                </c:pt>
                <c:pt idx="489">
                  <c:v>3.0792814689998301E-9</c:v>
                </c:pt>
                <c:pt idx="490">
                  <c:v>3.0761513214085199E-9</c:v>
                </c:pt>
                <c:pt idx="491">
                  <c:v>3.0761513214085199E-9</c:v>
                </c:pt>
                <c:pt idx="492">
                  <c:v>3.0738542473258299E-9</c:v>
                </c:pt>
                <c:pt idx="493">
                  <c:v>3.0548694460111498E-9</c:v>
                </c:pt>
                <c:pt idx="494">
                  <c:v>3.0548694460111498E-9</c:v>
                </c:pt>
                <c:pt idx="495">
                  <c:v>3.0154567459384998E-9</c:v>
                </c:pt>
                <c:pt idx="496">
                  <c:v>2.9983902097860799E-9</c:v>
                </c:pt>
                <c:pt idx="497">
                  <c:v>2.9376645340657098E-9</c:v>
                </c:pt>
                <c:pt idx="498">
                  <c:v>2.9025977987004199E-9</c:v>
                </c:pt>
                <c:pt idx="499">
                  <c:v>2.77840958708247E-9</c:v>
                </c:pt>
                <c:pt idx="500">
                  <c:v>2.7556204999690699E-9</c:v>
                </c:pt>
                <c:pt idx="501">
                  <c:v>2.7556204999690699E-9</c:v>
                </c:pt>
                <c:pt idx="502">
                  <c:v>2.7415208154079E-9</c:v>
                </c:pt>
                <c:pt idx="503">
                  <c:v>2.7382754118315898E-9</c:v>
                </c:pt>
                <c:pt idx="504">
                  <c:v>2.7382754118315898E-9</c:v>
                </c:pt>
                <c:pt idx="505">
                  <c:v>2.7415208154079E-9</c:v>
                </c:pt>
                <c:pt idx="506">
                  <c:v>2.7415208154079E-9</c:v>
                </c:pt>
                <c:pt idx="507">
                  <c:v>2.7556204999690699E-9</c:v>
                </c:pt>
                <c:pt idx="508">
                  <c:v>2.77840958708247E-9</c:v>
                </c:pt>
                <c:pt idx="509">
                  <c:v>2.77840958708247E-9</c:v>
                </c:pt>
                <c:pt idx="510">
                  <c:v>2.8028878039556899E-9</c:v>
                </c:pt>
                <c:pt idx="511">
                  <c:v>2.8028878039556899E-9</c:v>
                </c:pt>
                <c:pt idx="512">
                  <c:v>2.9025977987004199E-9</c:v>
                </c:pt>
                <c:pt idx="513">
                  <c:v>2.9025977987004199E-9</c:v>
                </c:pt>
                <c:pt idx="514">
                  <c:v>2.8028878039556899E-9</c:v>
                </c:pt>
                <c:pt idx="515">
                  <c:v>2.7997834154156599E-9</c:v>
                </c:pt>
                <c:pt idx="516">
                  <c:v>2.7997834154156599E-9</c:v>
                </c:pt>
                <c:pt idx="517">
                  <c:v>2.8028878039556899E-9</c:v>
                </c:pt>
                <c:pt idx="518">
                  <c:v>2.8028878039556899E-9</c:v>
                </c:pt>
                <c:pt idx="519">
                  <c:v>2.7997834154156599E-9</c:v>
                </c:pt>
                <c:pt idx="520">
                  <c:v>2.8028878039556899E-9</c:v>
                </c:pt>
                <c:pt idx="521">
                  <c:v>2.8028878039556899E-9</c:v>
                </c:pt>
                <c:pt idx="522">
                  <c:v>2.7997834154156599E-9</c:v>
                </c:pt>
                <c:pt idx="523">
                  <c:v>2.7997834154156599E-9</c:v>
                </c:pt>
                <c:pt idx="524">
                  <c:v>2.7997834154156599E-9</c:v>
                </c:pt>
                <c:pt idx="525">
                  <c:v>2.7301980394136401E-9</c:v>
                </c:pt>
                <c:pt idx="526">
                  <c:v>2.7054550001939899E-9</c:v>
                </c:pt>
                <c:pt idx="527">
                  <c:v>2.7054550001939899E-9</c:v>
                </c:pt>
                <c:pt idx="528">
                  <c:v>2.64089873025407E-9</c:v>
                </c:pt>
                <c:pt idx="529">
                  <c:v>2.64089873025407E-9</c:v>
                </c:pt>
                <c:pt idx="530">
                  <c:v>2.6289443715777801E-9</c:v>
                </c:pt>
                <c:pt idx="531">
                  <c:v>2.6215366803943299E-9</c:v>
                </c:pt>
                <c:pt idx="532">
                  <c:v>2.6289443715777801E-9</c:v>
                </c:pt>
                <c:pt idx="533">
                  <c:v>2.6215366803943299E-9</c:v>
                </c:pt>
                <c:pt idx="534">
                  <c:v>2.59650385224263E-9</c:v>
                </c:pt>
                <c:pt idx="535">
                  <c:v>2.5766500026133801E-9</c:v>
                </c:pt>
                <c:pt idx="536">
                  <c:v>2.5766500026133801E-9</c:v>
                </c:pt>
                <c:pt idx="537">
                  <c:v>2.5766500026133801E-9</c:v>
                </c:pt>
                <c:pt idx="538">
                  <c:v>2.5746421425209799E-9</c:v>
                </c:pt>
                <c:pt idx="539">
                  <c:v>2.5746421425209799E-9</c:v>
                </c:pt>
                <c:pt idx="540">
                  <c:v>2.54617325949878E-9</c:v>
                </c:pt>
                <c:pt idx="541">
                  <c:v>2.54617325949878E-9</c:v>
                </c:pt>
                <c:pt idx="542">
                  <c:v>2.5329188553009799E-9</c:v>
                </c:pt>
                <c:pt idx="543">
                  <c:v>2.54617325949878E-9</c:v>
                </c:pt>
                <c:pt idx="544">
                  <c:v>2.5329188553009799E-9</c:v>
                </c:pt>
                <c:pt idx="545">
                  <c:v>2.5329188553009799E-9</c:v>
                </c:pt>
                <c:pt idx="546">
                  <c:v>2.5329188553009799E-9</c:v>
                </c:pt>
                <c:pt idx="547">
                  <c:v>2.54617325949878E-9</c:v>
                </c:pt>
                <c:pt idx="548">
                  <c:v>2.54617325949878E-9</c:v>
                </c:pt>
                <c:pt idx="549">
                  <c:v>2.6215366803943299E-9</c:v>
                </c:pt>
                <c:pt idx="550">
                  <c:v>2.6215366803943299E-9</c:v>
                </c:pt>
                <c:pt idx="551">
                  <c:v>2.64766102229272E-9</c:v>
                </c:pt>
                <c:pt idx="552">
                  <c:v>2.64766102229272E-9</c:v>
                </c:pt>
                <c:pt idx="553">
                  <c:v>2.54617325949878E-9</c:v>
                </c:pt>
                <c:pt idx="554">
                  <c:v>2.54617325949878E-9</c:v>
                </c:pt>
                <c:pt idx="555">
                  <c:v>2.54617325949878E-9</c:v>
                </c:pt>
                <c:pt idx="556">
                  <c:v>2.43181455518198E-9</c:v>
                </c:pt>
                <c:pt idx="557">
                  <c:v>2.3758167946955198E-9</c:v>
                </c:pt>
                <c:pt idx="558">
                  <c:v>2.3106682406628999E-9</c:v>
                </c:pt>
                <c:pt idx="559">
                  <c:v>2.3106682406628999E-9</c:v>
                </c:pt>
                <c:pt idx="560">
                  <c:v>2.3106682406628999E-9</c:v>
                </c:pt>
                <c:pt idx="561">
                  <c:v>2.3106682406628999E-9</c:v>
                </c:pt>
                <c:pt idx="562">
                  <c:v>2.3106682406628999E-9</c:v>
                </c:pt>
                <c:pt idx="563">
                  <c:v>2.3085647993523399E-9</c:v>
                </c:pt>
                <c:pt idx="564">
                  <c:v>2.3085647993523399E-9</c:v>
                </c:pt>
                <c:pt idx="565">
                  <c:v>2.34797656889795E-9</c:v>
                </c:pt>
                <c:pt idx="566">
                  <c:v>2.3085647993523399E-9</c:v>
                </c:pt>
                <c:pt idx="567">
                  <c:v>2.28994860529373E-9</c:v>
                </c:pt>
                <c:pt idx="568">
                  <c:v>2.28994860529373E-9</c:v>
                </c:pt>
                <c:pt idx="569">
                  <c:v>2.3085647993523399E-9</c:v>
                </c:pt>
                <c:pt idx="570">
                  <c:v>2.28994860529373E-9</c:v>
                </c:pt>
                <c:pt idx="571">
                  <c:v>2.2627551687916202E-9</c:v>
                </c:pt>
                <c:pt idx="572">
                  <c:v>2.25281833903781E-9</c:v>
                </c:pt>
                <c:pt idx="573">
                  <c:v>2.25281833903781E-9</c:v>
                </c:pt>
                <c:pt idx="574">
                  <c:v>2.25281833903781E-9</c:v>
                </c:pt>
                <c:pt idx="575">
                  <c:v>2.25281833903781E-9</c:v>
                </c:pt>
                <c:pt idx="576">
                  <c:v>2.2627551687916202E-9</c:v>
                </c:pt>
                <c:pt idx="577">
                  <c:v>2.2627551687916202E-9</c:v>
                </c:pt>
                <c:pt idx="578">
                  <c:v>2.2627551687916202E-9</c:v>
                </c:pt>
                <c:pt idx="579">
                  <c:v>2.2627551687916202E-9</c:v>
                </c:pt>
                <c:pt idx="580">
                  <c:v>2.2627551687916202E-9</c:v>
                </c:pt>
                <c:pt idx="581">
                  <c:v>2.2627551687916202E-9</c:v>
                </c:pt>
                <c:pt idx="582">
                  <c:v>2.2705328746747101E-9</c:v>
                </c:pt>
                <c:pt idx="583">
                  <c:v>2.2205706724594299E-9</c:v>
                </c:pt>
                <c:pt idx="584">
                  <c:v>2.2205706724594299E-9</c:v>
                </c:pt>
                <c:pt idx="585">
                  <c:v>2.17323156438927E-9</c:v>
                </c:pt>
                <c:pt idx="586">
                  <c:v>2.1478086218040101E-9</c:v>
                </c:pt>
                <c:pt idx="587">
                  <c:v>2.1478086218040101E-9</c:v>
                </c:pt>
                <c:pt idx="588">
                  <c:v>2.1370440290653999E-9</c:v>
                </c:pt>
                <c:pt idx="589">
                  <c:v>2.1237146378179901E-9</c:v>
                </c:pt>
                <c:pt idx="590">
                  <c:v>2.1150733092459598E-9</c:v>
                </c:pt>
                <c:pt idx="591">
                  <c:v>2.1150733092459598E-9</c:v>
                </c:pt>
                <c:pt idx="592">
                  <c:v>2.1150733092459598E-9</c:v>
                </c:pt>
                <c:pt idx="593">
                  <c:v>2.08486197695433E-9</c:v>
                </c:pt>
                <c:pt idx="594">
                  <c:v>2.0731028194381301E-9</c:v>
                </c:pt>
                <c:pt idx="595">
                  <c:v>2.0508406585077302E-9</c:v>
                </c:pt>
                <c:pt idx="596">
                  <c:v>1.99169921280009E-9</c:v>
                </c:pt>
                <c:pt idx="597">
                  <c:v>1.99169921280009E-9</c:v>
                </c:pt>
                <c:pt idx="598">
                  <c:v>2.0508406585077302E-9</c:v>
                </c:pt>
                <c:pt idx="599">
                  <c:v>1.99169921280009E-9</c:v>
                </c:pt>
                <c:pt idx="600">
                  <c:v>1.99169921280009E-9</c:v>
                </c:pt>
                <c:pt idx="601">
                  <c:v>2.0508406585077302E-9</c:v>
                </c:pt>
                <c:pt idx="602">
                  <c:v>2.0508406585077302E-9</c:v>
                </c:pt>
                <c:pt idx="603">
                  <c:v>2.0508406585077302E-9</c:v>
                </c:pt>
                <c:pt idx="604">
                  <c:v>1.99169921280009E-9</c:v>
                </c:pt>
                <c:pt idx="605">
                  <c:v>1.9325629439684598E-9</c:v>
                </c:pt>
                <c:pt idx="606">
                  <c:v>1.9325629439684598E-9</c:v>
                </c:pt>
                <c:pt idx="607">
                  <c:v>1.9325629439684598E-9</c:v>
                </c:pt>
                <c:pt idx="608">
                  <c:v>1.9325629439684598E-9</c:v>
                </c:pt>
                <c:pt idx="609">
                  <c:v>1.99169921280009E-9</c:v>
                </c:pt>
                <c:pt idx="610">
                  <c:v>1.99169921280009E-9</c:v>
                </c:pt>
                <c:pt idx="611">
                  <c:v>1.9325629439684598E-9</c:v>
                </c:pt>
                <c:pt idx="612">
                  <c:v>1.99169921280009E-9</c:v>
                </c:pt>
                <c:pt idx="613">
                  <c:v>1.9325629439684598E-9</c:v>
                </c:pt>
                <c:pt idx="614">
                  <c:v>1.99169921280009E-9</c:v>
                </c:pt>
                <c:pt idx="615">
                  <c:v>1.9325629439684598E-9</c:v>
                </c:pt>
                <c:pt idx="616">
                  <c:v>1.9116936951725301E-9</c:v>
                </c:pt>
                <c:pt idx="617">
                  <c:v>1.91249706149867E-9</c:v>
                </c:pt>
                <c:pt idx="618">
                  <c:v>1.9116936951725301E-9</c:v>
                </c:pt>
                <c:pt idx="619">
                  <c:v>1.9116936951725301E-9</c:v>
                </c:pt>
                <c:pt idx="620">
                  <c:v>1.91249706149867E-9</c:v>
                </c:pt>
                <c:pt idx="621">
                  <c:v>1.91249706149867E-9</c:v>
                </c:pt>
                <c:pt idx="622">
                  <c:v>1.91249706149867E-9</c:v>
                </c:pt>
                <c:pt idx="623">
                  <c:v>1.91249706149867E-9</c:v>
                </c:pt>
                <c:pt idx="624">
                  <c:v>1.9116936951725301E-9</c:v>
                </c:pt>
                <c:pt idx="625">
                  <c:v>1.91249706149867E-9</c:v>
                </c:pt>
                <c:pt idx="626">
                  <c:v>1.9171947183363599E-9</c:v>
                </c:pt>
                <c:pt idx="627">
                  <c:v>1.9451058327269601E-9</c:v>
                </c:pt>
                <c:pt idx="628">
                  <c:v>1.9451058327269601E-9</c:v>
                </c:pt>
                <c:pt idx="629">
                  <c:v>1.9451058327269601E-9</c:v>
                </c:pt>
                <c:pt idx="630">
                  <c:v>1.9171947183363599E-9</c:v>
                </c:pt>
                <c:pt idx="631">
                  <c:v>1.9171947183363599E-9</c:v>
                </c:pt>
                <c:pt idx="632">
                  <c:v>1.9171947183363599E-9</c:v>
                </c:pt>
                <c:pt idx="633">
                  <c:v>1.91249706149867E-9</c:v>
                </c:pt>
                <c:pt idx="634">
                  <c:v>1.91249706149867E-9</c:v>
                </c:pt>
                <c:pt idx="635">
                  <c:v>1.91249706149867E-9</c:v>
                </c:pt>
                <c:pt idx="636">
                  <c:v>1.9171947183363599E-9</c:v>
                </c:pt>
                <c:pt idx="637">
                  <c:v>1.9171947183363599E-9</c:v>
                </c:pt>
                <c:pt idx="638">
                  <c:v>1.9171947183363599E-9</c:v>
                </c:pt>
                <c:pt idx="639">
                  <c:v>1.9451058327269601E-9</c:v>
                </c:pt>
                <c:pt idx="640">
                  <c:v>1.9451058327269601E-9</c:v>
                </c:pt>
                <c:pt idx="641">
                  <c:v>1.9451058327269601E-9</c:v>
                </c:pt>
                <c:pt idx="642">
                  <c:v>1.9171947183363599E-9</c:v>
                </c:pt>
                <c:pt idx="643">
                  <c:v>1.9171947183363599E-9</c:v>
                </c:pt>
                <c:pt idx="644">
                  <c:v>1.8795768121858999E-9</c:v>
                </c:pt>
                <c:pt idx="645">
                  <c:v>1.8833393579890998E-9</c:v>
                </c:pt>
                <c:pt idx="646">
                  <c:v>1.8833393579890998E-9</c:v>
                </c:pt>
                <c:pt idx="647">
                  <c:v>1.8833393579890998E-9</c:v>
                </c:pt>
                <c:pt idx="648">
                  <c:v>1.8833393579890998E-9</c:v>
                </c:pt>
                <c:pt idx="649">
                  <c:v>1.8833393579890998E-9</c:v>
                </c:pt>
                <c:pt idx="650">
                  <c:v>1.8987022651099399E-9</c:v>
                </c:pt>
                <c:pt idx="651">
                  <c:v>1.8987022651099399E-9</c:v>
                </c:pt>
                <c:pt idx="652">
                  <c:v>1.8987022651099399E-9</c:v>
                </c:pt>
                <c:pt idx="653">
                  <c:v>1.8987022651099399E-9</c:v>
                </c:pt>
                <c:pt idx="654">
                  <c:v>1.8995363613219299E-9</c:v>
                </c:pt>
                <c:pt idx="655">
                  <c:v>1.8995363613219299E-9</c:v>
                </c:pt>
                <c:pt idx="656">
                  <c:v>1.8987022651099399E-9</c:v>
                </c:pt>
                <c:pt idx="657">
                  <c:v>1.8833393579890998E-9</c:v>
                </c:pt>
                <c:pt idx="658">
                  <c:v>1.8987022651099399E-9</c:v>
                </c:pt>
                <c:pt idx="659">
                  <c:v>1.8987022651099399E-9</c:v>
                </c:pt>
                <c:pt idx="660">
                  <c:v>1.89240259322502E-9</c:v>
                </c:pt>
                <c:pt idx="661">
                  <c:v>1.8889047884047098E-9</c:v>
                </c:pt>
                <c:pt idx="662">
                  <c:v>1.8833393579890998E-9</c:v>
                </c:pt>
                <c:pt idx="663">
                  <c:v>1.8833393579890998E-9</c:v>
                </c:pt>
                <c:pt idx="664">
                  <c:v>1.8833393579890998E-9</c:v>
                </c:pt>
                <c:pt idx="665">
                  <c:v>1.8889047884047098E-9</c:v>
                </c:pt>
                <c:pt idx="666">
                  <c:v>1.8889047884047098E-9</c:v>
                </c:pt>
                <c:pt idx="667">
                  <c:v>1.8656801939007798E-9</c:v>
                </c:pt>
                <c:pt idx="668">
                  <c:v>1.8544134435939501E-9</c:v>
                </c:pt>
                <c:pt idx="669">
                  <c:v>1.8544134435939501E-9</c:v>
                </c:pt>
                <c:pt idx="670">
                  <c:v>1.8544134435939501E-9</c:v>
                </c:pt>
                <c:pt idx="671">
                  <c:v>1.84562419594336E-9</c:v>
                </c:pt>
                <c:pt idx="672">
                  <c:v>1.84562419594336E-9</c:v>
                </c:pt>
                <c:pt idx="673">
                  <c:v>1.75018358795119E-9</c:v>
                </c:pt>
                <c:pt idx="674">
                  <c:v>1.75018358795119E-9</c:v>
                </c:pt>
                <c:pt idx="675">
                  <c:v>1.7470777013277401E-9</c:v>
                </c:pt>
                <c:pt idx="676">
                  <c:v>1.7470777013277401E-9</c:v>
                </c:pt>
                <c:pt idx="677">
                  <c:v>1.7470777013277401E-9</c:v>
                </c:pt>
                <c:pt idx="678">
                  <c:v>1.75018358795119E-9</c:v>
                </c:pt>
                <c:pt idx="679">
                  <c:v>1.7470777013277401E-9</c:v>
                </c:pt>
                <c:pt idx="680">
                  <c:v>1.73049590757682E-9</c:v>
                </c:pt>
                <c:pt idx="681">
                  <c:v>1.7110081790134E-9</c:v>
                </c:pt>
                <c:pt idx="682">
                  <c:v>1.70177240380132E-9</c:v>
                </c:pt>
                <c:pt idx="683">
                  <c:v>1.70177240380132E-9</c:v>
                </c:pt>
                <c:pt idx="684">
                  <c:v>1.67561422750919E-9</c:v>
                </c:pt>
                <c:pt idx="685">
                  <c:v>1.67561422750919E-9</c:v>
                </c:pt>
                <c:pt idx="686">
                  <c:v>1.6604235158672E-9</c:v>
                </c:pt>
                <c:pt idx="687">
                  <c:v>1.6604235158672E-9</c:v>
                </c:pt>
                <c:pt idx="688">
                  <c:v>1.6604235158672E-9</c:v>
                </c:pt>
                <c:pt idx="689">
                  <c:v>1.6080153604809199E-9</c:v>
                </c:pt>
                <c:pt idx="690">
                  <c:v>1.6080153604809199E-9</c:v>
                </c:pt>
                <c:pt idx="691">
                  <c:v>1.5931383848644899E-9</c:v>
                </c:pt>
                <c:pt idx="692">
                  <c:v>1.54038608974309E-9</c:v>
                </c:pt>
                <c:pt idx="693">
                  <c:v>1.54038608974309E-9</c:v>
                </c:pt>
                <c:pt idx="694">
                  <c:v>1.54038608974309E-9</c:v>
                </c:pt>
                <c:pt idx="695">
                  <c:v>1.54038608974309E-9</c:v>
                </c:pt>
                <c:pt idx="696">
                  <c:v>1.5173400615234201E-9</c:v>
                </c:pt>
                <c:pt idx="697">
                  <c:v>1.5157818946738499E-9</c:v>
                </c:pt>
                <c:pt idx="698">
                  <c:v>1.5157818946738499E-9</c:v>
                </c:pt>
                <c:pt idx="699">
                  <c:v>1.5157818946738499E-9</c:v>
                </c:pt>
                <c:pt idx="700">
                  <c:v>1.5157818946738499E-9</c:v>
                </c:pt>
                <c:pt idx="701">
                  <c:v>1.5157818946738499E-9</c:v>
                </c:pt>
                <c:pt idx="702">
                  <c:v>1.5157818946738499E-9</c:v>
                </c:pt>
                <c:pt idx="703">
                  <c:v>1.5157818946738499E-9</c:v>
                </c:pt>
                <c:pt idx="704">
                  <c:v>1.5173400615234201E-9</c:v>
                </c:pt>
                <c:pt idx="705">
                  <c:v>1.5173400615234201E-9</c:v>
                </c:pt>
                <c:pt idx="706">
                  <c:v>1.5157818946738499E-9</c:v>
                </c:pt>
                <c:pt idx="707">
                  <c:v>1.5157818946738499E-9</c:v>
                </c:pt>
                <c:pt idx="708">
                  <c:v>1.5157818946738499E-9</c:v>
                </c:pt>
                <c:pt idx="709">
                  <c:v>1.5157818946738499E-9</c:v>
                </c:pt>
                <c:pt idx="710">
                  <c:v>1.5157818946738499E-9</c:v>
                </c:pt>
                <c:pt idx="711">
                  <c:v>1.4963410906984601E-9</c:v>
                </c:pt>
                <c:pt idx="712">
                  <c:v>1.4963410906984601E-9</c:v>
                </c:pt>
                <c:pt idx="713">
                  <c:v>1.47441061624818E-9</c:v>
                </c:pt>
                <c:pt idx="714">
                  <c:v>1.43475788254405E-9</c:v>
                </c:pt>
                <c:pt idx="715">
                  <c:v>1.4312962060574699E-9</c:v>
                </c:pt>
                <c:pt idx="716">
                  <c:v>1.43475788254405E-9</c:v>
                </c:pt>
                <c:pt idx="717">
                  <c:v>1.4312962060574699E-9</c:v>
                </c:pt>
                <c:pt idx="718">
                  <c:v>1.39798827233202E-9</c:v>
                </c:pt>
                <c:pt idx="719">
                  <c:v>1.39798827233202E-9</c:v>
                </c:pt>
                <c:pt idx="720">
                  <c:v>1.38683111676782E-9</c:v>
                </c:pt>
                <c:pt idx="721">
                  <c:v>1.3857612313186201E-9</c:v>
                </c:pt>
                <c:pt idx="722">
                  <c:v>1.35266877994155E-9</c:v>
                </c:pt>
                <c:pt idx="723">
                  <c:v>1.3006477119842499E-9</c:v>
                </c:pt>
                <c:pt idx="724">
                  <c:v>1.35266877994155E-9</c:v>
                </c:pt>
                <c:pt idx="725">
                  <c:v>1.3006477119842499E-9</c:v>
                </c:pt>
                <c:pt idx="726">
                  <c:v>1.2930018466948699E-9</c:v>
                </c:pt>
                <c:pt idx="727">
                  <c:v>1.2930018466948699E-9</c:v>
                </c:pt>
                <c:pt idx="728">
                  <c:v>1.2573467797663301E-9</c:v>
                </c:pt>
                <c:pt idx="729">
                  <c:v>1.2573467797663301E-9</c:v>
                </c:pt>
                <c:pt idx="730">
                  <c:v>1.2573467797663301E-9</c:v>
                </c:pt>
                <c:pt idx="731">
                  <c:v>1.2443000860447E-9</c:v>
                </c:pt>
                <c:pt idx="732">
                  <c:v>1.24301590618964E-9</c:v>
                </c:pt>
                <c:pt idx="733">
                  <c:v>1.2411004557659399E-9</c:v>
                </c:pt>
                <c:pt idx="734">
                  <c:v>1.24301590618964E-9</c:v>
                </c:pt>
                <c:pt idx="735">
                  <c:v>1.24301590618964E-9</c:v>
                </c:pt>
                <c:pt idx="736">
                  <c:v>1.2411004557659399E-9</c:v>
                </c:pt>
                <c:pt idx="737">
                  <c:v>1.17700573536122E-9</c:v>
                </c:pt>
                <c:pt idx="738">
                  <c:v>1.17517099510144E-9</c:v>
                </c:pt>
                <c:pt idx="739">
                  <c:v>1.17517099510144E-9</c:v>
                </c:pt>
                <c:pt idx="740">
                  <c:v>1.15573982815379E-9</c:v>
                </c:pt>
                <c:pt idx="741">
                  <c:v>1.1238372921284001E-9</c:v>
                </c:pt>
                <c:pt idx="742">
                  <c:v>1.1238372921284001E-9</c:v>
                </c:pt>
                <c:pt idx="743">
                  <c:v>1.1191086625644E-9</c:v>
                </c:pt>
                <c:pt idx="744">
                  <c:v>1.1191086625644E-9</c:v>
                </c:pt>
                <c:pt idx="745">
                  <c:v>1.1191086625644E-9</c:v>
                </c:pt>
                <c:pt idx="746">
                  <c:v>1.0180674264015599E-9</c:v>
                </c:pt>
                <c:pt idx="747">
                  <c:v>1.0180674264015599E-9</c:v>
                </c:pt>
                <c:pt idx="748">
                  <c:v>1.0131088171139E-9</c:v>
                </c:pt>
                <c:pt idx="749">
                  <c:v>1.0131088171139E-9</c:v>
                </c:pt>
                <c:pt idx="750">
                  <c:v>9.9814197810818992E-10</c:v>
                </c:pt>
                <c:pt idx="751">
                  <c:v>9.9814197810818992E-10</c:v>
                </c:pt>
                <c:pt idx="752">
                  <c:v>9.9814197810818992E-10</c:v>
                </c:pt>
                <c:pt idx="753">
                  <c:v>9.9814197810818992E-10</c:v>
                </c:pt>
                <c:pt idx="754">
                  <c:v>1.0131088171139E-9</c:v>
                </c:pt>
                <c:pt idx="755">
                  <c:v>1.0131088171139E-9</c:v>
                </c:pt>
                <c:pt idx="756">
                  <c:v>9.9814197810818992E-10</c:v>
                </c:pt>
                <c:pt idx="757">
                  <c:v>9.8397501396127991E-10</c:v>
                </c:pt>
                <c:pt idx="758">
                  <c:v>9.8397501396127991E-10</c:v>
                </c:pt>
                <c:pt idx="759">
                  <c:v>9.7574874417528993E-10</c:v>
                </c:pt>
                <c:pt idx="760">
                  <c:v>9.7574874417528993E-10</c:v>
                </c:pt>
                <c:pt idx="761">
                  <c:v>9.7574874417528993E-10</c:v>
                </c:pt>
                <c:pt idx="762">
                  <c:v>9.7574874417528993E-10</c:v>
                </c:pt>
                <c:pt idx="763">
                  <c:v>9.6773606871598995E-10</c:v>
                </c:pt>
                <c:pt idx="764">
                  <c:v>9.8397501396127991E-10</c:v>
                </c:pt>
                <c:pt idx="765">
                  <c:v>9.6773606871598995E-10</c:v>
                </c:pt>
                <c:pt idx="766">
                  <c:v>9.5493524522799003E-10</c:v>
                </c:pt>
                <c:pt idx="767">
                  <c:v>9.5493524522799003E-10</c:v>
                </c:pt>
                <c:pt idx="768">
                  <c:v>9.5493524522799003E-10</c:v>
                </c:pt>
                <c:pt idx="769">
                  <c:v>9.5493524522799003E-10</c:v>
                </c:pt>
                <c:pt idx="770">
                  <c:v>9.4777229076673004E-10</c:v>
                </c:pt>
                <c:pt idx="771">
                  <c:v>9.4409347346227007E-10</c:v>
                </c:pt>
                <c:pt idx="772">
                  <c:v>9.4192733553545003E-10</c:v>
                </c:pt>
                <c:pt idx="773">
                  <c:v>9.4192733553545003E-10</c:v>
                </c:pt>
                <c:pt idx="774">
                  <c:v>8.9338189297170003E-10</c:v>
                </c:pt>
                <c:pt idx="775">
                  <c:v>8.9338189297170003E-10</c:v>
                </c:pt>
                <c:pt idx="776">
                  <c:v>8.9338189297170003E-10</c:v>
                </c:pt>
                <c:pt idx="777">
                  <c:v>8.9338189297170003E-10</c:v>
                </c:pt>
                <c:pt idx="778">
                  <c:v>8.5911776519425003E-10</c:v>
                </c:pt>
                <c:pt idx="779">
                  <c:v>9.3147028955785991E-10</c:v>
                </c:pt>
                <c:pt idx="780">
                  <c:v>9.3147028955785991E-10</c:v>
                </c:pt>
                <c:pt idx="781">
                  <c:v>9.3147028955785991E-10</c:v>
                </c:pt>
                <c:pt idx="782">
                  <c:v>8.5911776519425003E-10</c:v>
                </c:pt>
                <c:pt idx="783">
                  <c:v>8.84650488344159E-10</c:v>
                </c:pt>
                <c:pt idx="784">
                  <c:v>9.3147028955785991E-10</c:v>
                </c:pt>
                <c:pt idx="785">
                  <c:v>8.84650488344159E-10</c:v>
                </c:pt>
                <c:pt idx="786">
                  <c:v>9.3147028955785991E-10</c:v>
                </c:pt>
                <c:pt idx="787">
                  <c:v>8.84650488344159E-10</c:v>
                </c:pt>
                <c:pt idx="788">
                  <c:v>8.84650488344159E-10</c:v>
                </c:pt>
                <c:pt idx="789">
                  <c:v>8.84650488344159E-10</c:v>
                </c:pt>
                <c:pt idx="790">
                  <c:v>8.7926272773873996E-10</c:v>
                </c:pt>
                <c:pt idx="791">
                  <c:v>8.7926272773873996E-10</c:v>
                </c:pt>
                <c:pt idx="792">
                  <c:v>8.7926272773873996E-10</c:v>
                </c:pt>
                <c:pt idx="793">
                  <c:v>8.84650488344159E-10</c:v>
                </c:pt>
                <c:pt idx="794">
                  <c:v>8.9046724969046E-10</c:v>
                </c:pt>
                <c:pt idx="795">
                  <c:v>8.9046724969046E-10</c:v>
                </c:pt>
                <c:pt idx="796">
                  <c:v>8.9046724969046E-10</c:v>
                </c:pt>
                <c:pt idx="797">
                  <c:v>8.84650488344159E-10</c:v>
                </c:pt>
                <c:pt idx="798">
                  <c:v>8.7926272773873996E-10</c:v>
                </c:pt>
                <c:pt idx="799">
                  <c:v>8.84650488344159E-10</c:v>
                </c:pt>
                <c:pt idx="800">
                  <c:v>8.84650488344159E-10</c:v>
                </c:pt>
                <c:pt idx="801">
                  <c:v>8.84650488344159E-10</c:v>
                </c:pt>
                <c:pt idx="802">
                  <c:v>8.84650488344159E-10</c:v>
                </c:pt>
                <c:pt idx="803">
                  <c:v>8.84650488344159E-10</c:v>
                </c:pt>
                <c:pt idx="804">
                  <c:v>8.7926272773873996E-10</c:v>
                </c:pt>
                <c:pt idx="805">
                  <c:v>8.7926272773873996E-10</c:v>
                </c:pt>
                <c:pt idx="806">
                  <c:v>8.7926272773873996E-10</c:v>
                </c:pt>
                <c:pt idx="807">
                  <c:v>8.7926272773873996E-10</c:v>
                </c:pt>
                <c:pt idx="808">
                  <c:v>8.9046724969046E-10</c:v>
                </c:pt>
                <c:pt idx="809">
                  <c:v>9.0445181454031995E-10</c:v>
                </c:pt>
                <c:pt idx="810">
                  <c:v>9.0445181454031995E-10</c:v>
                </c:pt>
                <c:pt idx="811">
                  <c:v>9.0445181454031995E-10</c:v>
                </c:pt>
                <c:pt idx="812">
                  <c:v>9.0445181454031995E-10</c:v>
                </c:pt>
                <c:pt idx="813">
                  <c:v>9.0445181454031995E-10</c:v>
                </c:pt>
                <c:pt idx="814">
                  <c:v>8.9046724969046E-10</c:v>
                </c:pt>
                <c:pt idx="815">
                  <c:v>8.7487456319996003E-10</c:v>
                </c:pt>
                <c:pt idx="816">
                  <c:v>9.0445181454031995E-10</c:v>
                </c:pt>
                <c:pt idx="817">
                  <c:v>9.0445181454031995E-10</c:v>
                </c:pt>
                <c:pt idx="818">
                  <c:v>9.0445181454031995E-10</c:v>
                </c:pt>
                <c:pt idx="819">
                  <c:v>9.0445181454031995E-10</c:v>
                </c:pt>
                <c:pt idx="820">
                  <c:v>9.0445181454031995E-10</c:v>
                </c:pt>
                <c:pt idx="821">
                  <c:v>8.6864444017279001E-10</c:v>
                </c:pt>
                <c:pt idx="822">
                  <c:v>8.5136918918493897E-10</c:v>
                </c:pt>
                <c:pt idx="823">
                  <c:v>8.1675459382692998E-10</c:v>
                </c:pt>
                <c:pt idx="824">
                  <c:v>8.5136918918493897E-10</c:v>
                </c:pt>
                <c:pt idx="825">
                  <c:v>8.5136918918493897E-10</c:v>
                </c:pt>
                <c:pt idx="826">
                  <c:v>8.5136918918493897E-10</c:v>
                </c:pt>
                <c:pt idx="827">
                  <c:v>8.6864444017279001E-10</c:v>
                </c:pt>
                <c:pt idx="828">
                  <c:v>8.5583481977479997E-10</c:v>
                </c:pt>
                <c:pt idx="829">
                  <c:v>8.5583481977479997E-10</c:v>
                </c:pt>
                <c:pt idx="830">
                  <c:v>7.7073196974153901E-10</c:v>
                </c:pt>
                <c:pt idx="831">
                  <c:v>7.5356138500675E-10</c:v>
                </c:pt>
                <c:pt idx="832">
                  <c:v>7.7073196974153901E-10</c:v>
                </c:pt>
                <c:pt idx="833">
                  <c:v>7.7073196974153901E-10</c:v>
                </c:pt>
                <c:pt idx="834">
                  <c:v>7.7073196974153901E-10</c:v>
                </c:pt>
                <c:pt idx="835">
                  <c:v>7.7073196974153901E-10</c:v>
                </c:pt>
                <c:pt idx="836">
                  <c:v>8.2335779039825998E-10</c:v>
                </c:pt>
                <c:pt idx="837">
                  <c:v>7.7073196974153901E-10</c:v>
                </c:pt>
                <c:pt idx="838">
                  <c:v>7.6711394603216998E-10</c:v>
                </c:pt>
                <c:pt idx="839">
                  <c:v>7.6711394603216998E-10</c:v>
                </c:pt>
                <c:pt idx="840">
                  <c:v>7.7073196974153901E-10</c:v>
                </c:pt>
                <c:pt idx="841">
                  <c:v>7.6711394603216998E-10</c:v>
                </c:pt>
                <c:pt idx="842">
                  <c:v>7.5356138500675E-10</c:v>
                </c:pt>
                <c:pt idx="843">
                  <c:v>7.5356138500675E-10</c:v>
                </c:pt>
                <c:pt idx="844">
                  <c:v>7.5161798973726901E-10</c:v>
                </c:pt>
                <c:pt idx="845">
                  <c:v>7.4565871141865997E-10</c:v>
                </c:pt>
                <c:pt idx="846">
                  <c:v>7.4565871141865997E-10</c:v>
                </c:pt>
                <c:pt idx="847">
                  <c:v>7.3192282720790001E-10</c:v>
                </c:pt>
                <c:pt idx="848">
                  <c:v>7.3192282720790001E-10</c:v>
                </c:pt>
                <c:pt idx="849">
                  <c:v>7.3115941993618E-10</c:v>
                </c:pt>
                <c:pt idx="850">
                  <c:v>7.3115941993618E-10</c:v>
                </c:pt>
                <c:pt idx="851">
                  <c:v>7.1545700601709996E-10</c:v>
                </c:pt>
                <c:pt idx="852">
                  <c:v>7.3115941993618E-10</c:v>
                </c:pt>
                <c:pt idx="853">
                  <c:v>7.1545700601709996E-10</c:v>
                </c:pt>
                <c:pt idx="854">
                  <c:v>7.1545700601709996E-10</c:v>
                </c:pt>
                <c:pt idx="855">
                  <c:v>7.1545700601709996E-10</c:v>
                </c:pt>
                <c:pt idx="856">
                  <c:v>6.8187308321004002E-10</c:v>
                </c:pt>
                <c:pt idx="857">
                  <c:v>6.7786069192547003E-10</c:v>
                </c:pt>
                <c:pt idx="858">
                  <c:v>6.7786069192547003E-10</c:v>
                </c:pt>
                <c:pt idx="859">
                  <c:v>6.7786069192547003E-10</c:v>
                </c:pt>
                <c:pt idx="860">
                  <c:v>7.1545700601709996E-10</c:v>
                </c:pt>
                <c:pt idx="861">
                  <c:v>6.7786069192547003E-10</c:v>
                </c:pt>
                <c:pt idx="862">
                  <c:v>7.1545700601709996E-10</c:v>
                </c:pt>
                <c:pt idx="863">
                  <c:v>7.1545700601709996E-10</c:v>
                </c:pt>
                <c:pt idx="864">
                  <c:v>7.1545700601709996E-10</c:v>
                </c:pt>
                <c:pt idx="865">
                  <c:v>6.8671188112299901E-10</c:v>
                </c:pt>
                <c:pt idx="866">
                  <c:v>7.0954582937576901E-10</c:v>
                </c:pt>
                <c:pt idx="867">
                  <c:v>7.0954582937576901E-10</c:v>
                </c:pt>
                <c:pt idx="868">
                  <c:v>6.9677397744450998E-10</c:v>
                </c:pt>
                <c:pt idx="869">
                  <c:v>6.9677397744450998E-10</c:v>
                </c:pt>
                <c:pt idx="870">
                  <c:v>7.0954582937576901E-10</c:v>
                </c:pt>
                <c:pt idx="871">
                  <c:v>7.0954582937576901E-10</c:v>
                </c:pt>
                <c:pt idx="872">
                  <c:v>7.0954582937576901E-10</c:v>
                </c:pt>
                <c:pt idx="873">
                  <c:v>6.9677397744450998E-10</c:v>
                </c:pt>
                <c:pt idx="874">
                  <c:v>7.0954582937576901E-10</c:v>
                </c:pt>
                <c:pt idx="875">
                  <c:v>6.9677397744450998E-10</c:v>
                </c:pt>
                <c:pt idx="876">
                  <c:v>7.0954582937576901E-10</c:v>
                </c:pt>
                <c:pt idx="877">
                  <c:v>7.0954582937576901E-10</c:v>
                </c:pt>
                <c:pt idx="878">
                  <c:v>7.2303396435902996E-10</c:v>
                </c:pt>
                <c:pt idx="879">
                  <c:v>7.1817659812508001E-10</c:v>
                </c:pt>
                <c:pt idx="880">
                  <c:v>7.1817659812508001E-10</c:v>
                </c:pt>
                <c:pt idx="881">
                  <c:v>7.1817659812508001E-10</c:v>
                </c:pt>
                <c:pt idx="882">
                  <c:v>7.2303396435902996E-10</c:v>
                </c:pt>
                <c:pt idx="883">
                  <c:v>7.1817659812508001E-10</c:v>
                </c:pt>
                <c:pt idx="884">
                  <c:v>7.1817659812508001E-10</c:v>
                </c:pt>
                <c:pt idx="885">
                  <c:v>7.1817659812508001E-10</c:v>
                </c:pt>
                <c:pt idx="886">
                  <c:v>7.1817659812508001E-10</c:v>
                </c:pt>
                <c:pt idx="887">
                  <c:v>7.2303396435902996E-10</c:v>
                </c:pt>
                <c:pt idx="888">
                  <c:v>7.2303396435902996E-10</c:v>
                </c:pt>
                <c:pt idx="889">
                  <c:v>7.2583183447869999E-10</c:v>
                </c:pt>
                <c:pt idx="890">
                  <c:v>7.2303396435902996E-10</c:v>
                </c:pt>
                <c:pt idx="891">
                  <c:v>7.2303396435902996E-10</c:v>
                </c:pt>
                <c:pt idx="892">
                  <c:v>7.2303396435902996E-10</c:v>
                </c:pt>
                <c:pt idx="893">
                  <c:v>7.2556881419129995E-10</c:v>
                </c:pt>
                <c:pt idx="894">
                  <c:v>7.2556881419129995E-10</c:v>
                </c:pt>
                <c:pt idx="895">
                  <c:v>7.2303396435902996E-10</c:v>
                </c:pt>
                <c:pt idx="896">
                  <c:v>7.2303396435902996E-10</c:v>
                </c:pt>
                <c:pt idx="897">
                  <c:v>7.1817659812508001E-10</c:v>
                </c:pt>
                <c:pt idx="898">
                  <c:v>7.2303396435902996E-10</c:v>
                </c:pt>
                <c:pt idx="899">
                  <c:v>7.1817659812508001E-10</c:v>
                </c:pt>
                <c:pt idx="900">
                  <c:v>7.2556881419129995E-10</c:v>
                </c:pt>
                <c:pt idx="901">
                  <c:v>6.4961315137640999E-10</c:v>
                </c:pt>
                <c:pt idx="902">
                  <c:v>6.4912753853041005E-10</c:v>
                </c:pt>
                <c:pt idx="903">
                  <c:v>6.4912753853041005E-10</c:v>
                </c:pt>
                <c:pt idx="904">
                  <c:v>6.4961315137640999E-10</c:v>
                </c:pt>
                <c:pt idx="905">
                  <c:v>6.4912753853041005E-10</c:v>
                </c:pt>
                <c:pt idx="906">
                  <c:v>6.4912753853041005E-10</c:v>
                </c:pt>
                <c:pt idx="907">
                  <c:v>6.4912753853041005E-10</c:v>
                </c:pt>
                <c:pt idx="908">
                  <c:v>6.4100123055689E-10</c:v>
                </c:pt>
                <c:pt idx="909">
                  <c:v>6.4912753853041005E-10</c:v>
                </c:pt>
                <c:pt idx="910">
                  <c:v>6.4912753853041005E-10</c:v>
                </c:pt>
                <c:pt idx="911">
                  <c:v>7.2025607145800997E-10</c:v>
                </c:pt>
                <c:pt idx="912">
                  <c:v>6.4912753853041005E-10</c:v>
                </c:pt>
                <c:pt idx="913">
                  <c:v>6.4912753853041005E-10</c:v>
                </c:pt>
                <c:pt idx="914">
                  <c:v>6.4912753853041005E-10</c:v>
                </c:pt>
                <c:pt idx="915">
                  <c:v>6.4912753853041005E-10</c:v>
                </c:pt>
                <c:pt idx="916">
                  <c:v>6.6972610660023998E-10</c:v>
                </c:pt>
                <c:pt idx="917">
                  <c:v>6.6972610660023998E-10</c:v>
                </c:pt>
                <c:pt idx="918">
                  <c:v>6.6972610660023998E-10</c:v>
                </c:pt>
                <c:pt idx="919">
                  <c:v>6.4378064307982005E-10</c:v>
                </c:pt>
                <c:pt idx="920">
                  <c:v>6.4378064307982005E-10</c:v>
                </c:pt>
                <c:pt idx="921">
                  <c:v>6.4378064307982005E-10</c:v>
                </c:pt>
                <c:pt idx="922">
                  <c:v>6.4378064307982005E-10</c:v>
                </c:pt>
                <c:pt idx="923">
                  <c:v>6.4378064307982005E-10</c:v>
                </c:pt>
                <c:pt idx="924">
                  <c:v>6.4378064307982005E-10</c:v>
                </c:pt>
                <c:pt idx="925">
                  <c:v>6.4100123055689E-10</c:v>
                </c:pt>
                <c:pt idx="926">
                  <c:v>6.4378064307982005E-10</c:v>
                </c:pt>
                <c:pt idx="927">
                  <c:v>6.3186961710222002E-10</c:v>
                </c:pt>
                <c:pt idx="928">
                  <c:v>6.4378064307982005E-10</c:v>
                </c:pt>
                <c:pt idx="929">
                  <c:v>6.4378064307982005E-10</c:v>
                </c:pt>
                <c:pt idx="930">
                  <c:v>6.3186961710222002E-10</c:v>
                </c:pt>
                <c:pt idx="931">
                  <c:v>6.3137573853660995E-10</c:v>
                </c:pt>
                <c:pt idx="932">
                  <c:v>6.1460699307760999E-10</c:v>
                </c:pt>
                <c:pt idx="933">
                  <c:v>6.3137573853660995E-10</c:v>
                </c:pt>
                <c:pt idx="934">
                  <c:v>6.1460699307760999E-10</c:v>
                </c:pt>
                <c:pt idx="935">
                  <c:v>6.1460699307760999E-10</c:v>
                </c:pt>
                <c:pt idx="936">
                  <c:v>6.1460699307760999E-10</c:v>
                </c:pt>
                <c:pt idx="937">
                  <c:v>6.0037748488207001E-10</c:v>
                </c:pt>
                <c:pt idx="938">
                  <c:v>6.1460699307760999E-10</c:v>
                </c:pt>
                <c:pt idx="939">
                  <c:v>6.1460699307760999E-10</c:v>
                </c:pt>
                <c:pt idx="940">
                  <c:v>6.1460699307760999E-10</c:v>
                </c:pt>
                <c:pt idx="941">
                  <c:v>6.1460699307760999E-10</c:v>
                </c:pt>
                <c:pt idx="942">
                  <c:v>6.1460699307760999E-10</c:v>
                </c:pt>
                <c:pt idx="943">
                  <c:v>6.1460699307760999E-10</c:v>
                </c:pt>
                <c:pt idx="944">
                  <c:v>6.1460699307760999E-10</c:v>
                </c:pt>
                <c:pt idx="945">
                  <c:v>6.0037748488207001E-10</c:v>
                </c:pt>
                <c:pt idx="946">
                  <c:v>6.0037748488207001E-10</c:v>
                </c:pt>
                <c:pt idx="947">
                  <c:v>5.9294061329827004E-10</c:v>
                </c:pt>
                <c:pt idx="948">
                  <c:v>6.0037748488207001E-10</c:v>
                </c:pt>
                <c:pt idx="949">
                  <c:v>6.0037748488207001E-10</c:v>
                </c:pt>
                <c:pt idx="950">
                  <c:v>5.5130433875341002E-10</c:v>
                </c:pt>
                <c:pt idx="951">
                  <c:v>5.5130433875341002E-10</c:v>
                </c:pt>
                <c:pt idx="952">
                  <c:v>6.2907113904605002E-10</c:v>
                </c:pt>
                <c:pt idx="953">
                  <c:v>6.2907113904605002E-10</c:v>
                </c:pt>
                <c:pt idx="954">
                  <c:v>6.2907113904605002E-10</c:v>
                </c:pt>
                <c:pt idx="955">
                  <c:v>6.2907113904605002E-10</c:v>
                </c:pt>
                <c:pt idx="956">
                  <c:v>5.6652693967846003E-10</c:v>
                </c:pt>
                <c:pt idx="957">
                  <c:v>5.5130433875341002E-10</c:v>
                </c:pt>
                <c:pt idx="958">
                  <c:v>5.6652693967846003E-10</c:v>
                </c:pt>
                <c:pt idx="959">
                  <c:v>5.6652693967846003E-10</c:v>
                </c:pt>
                <c:pt idx="960">
                  <c:v>6.2907113904605002E-10</c:v>
                </c:pt>
                <c:pt idx="961">
                  <c:v>6.2907113904605002E-10</c:v>
                </c:pt>
                <c:pt idx="962">
                  <c:v>6.2907113904605002E-10</c:v>
                </c:pt>
                <c:pt idx="963">
                  <c:v>6.2907113904605002E-10</c:v>
                </c:pt>
                <c:pt idx="964">
                  <c:v>5.6652693967846003E-10</c:v>
                </c:pt>
                <c:pt idx="965">
                  <c:v>6.2907113904605002E-10</c:v>
                </c:pt>
                <c:pt idx="966">
                  <c:v>6.2907113904605002E-10</c:v>
                </c:pt>
                <c:pt idx="967">
                  <c:v>6.2907113904605002E-10</c:v>
                </c:pt>
                <c:pt idx="968">
                  <c:v>6.3261514411466995E-10</c:v>
                </c:pt>
                <c:pt idx="969">
                  <c:v>6.3261514411466995E-10</c:v>
                </c:pt>
                <c:pt idx="970">
                  <c:v>6.9271701683971999E-10</c:v>
                </c:pt>
                <c:pt idx="971">
                  <c:v>7.0698717576401998E-10</c:v>
                </c:pt>
                <c:pt idx="972">
                  <c:v>6.9271701683971999E-10</c:v>
                </c:pt>
                <c:pt idx="973">
                  <c:v>6.9271701683971999E-10</c:v>
                </c:pt>
                <c:pt idx="974">
                  <c:v>6.9271701683971999E-10</c:v>
                </c:pt>
                <c:pt idx="975">
                  <c:v>6.3261514411466995E-10</c:v>
                </c:pt>
                <c:pt idx="976">
                  <c:v>6.5674203951478003E-10</c:v>
                </c:pt>
                <c:pt idx="977">
                  <c:v>6.9271701683971999E-10</c:v>
                </c:pt>
                <c:pt idx="978">
                  <c:v>6.9271701683971999E-10</c:v>
                </c:pt>
                <c:pt idx="979">
                  <c:v>6.9271701683971999E-10</c:v>
                </c:pt>
                <c:pt idx="980">
                  <c:v>6.9271701683971999E-10</c:v>
                </c:pt>
                <c:pt idx="981">
                  <c:v>6.5674203951478003E-10</c:v>
                </c:pt>
                <c:pt idx="982">
                  <c:v>6.5674203951478003E-10</c:v>
                </c:pt>
                <c:pt idx="983">
                  <c:v>6.5674203951478003E-10</c:v>
                </c:pt>
                <c:pt idx="984">
                  <c:v>6.9132056294067998E-10</c:v>
                </c:pt>
                <c:pt idx="985">
                  <c:v>6.9132056294067998E-10</c:v>
                </c:pt>
                <c:pt idx="986">
                  <c:v>6.5674203951478003E-10</c:v>
                </c:pt>
                <c:pt idx="987">
                  <c:v>6.5674203951478003E-10</c:v>
                </c:pt>
                <c:pt idx="988">
                  <c:v>6.5941923990296997E-10</c:v>
                </c:pt>
                <c:pt idx="989">
                  <c:v>6.5941923990296997E-10</c:v>
                </c:pt>
                <c:pt idx="990">
                  <c:v>6.5941923990296997E-10</c:v>
                </c:pt>
                <c:pt idx="991">
                  <c:v>6.5941923990296997E-10</c:v>
                </c:pt>
                <c:pt idx="992">
                  <c:v>6.5941923990296997E-10</c:v>
                </c:pt>
                <c:pt idx="993">
                  <c:v>6.5941923990296997E-10</c:v>
                </c:pt>
                <c:pt idx="994">
                  <c:v>6.5674203951478003E-10</c:v>
                </c:pt>
                <c:pt idx="995">
                  <c:v>6.5674203951478003E-10</c:v>
                </c:pt>
                <c:pt idx="996">
                  <c:v>6.5674203951478003E-10</c:v>
                </c:pt>
                <c:pt idx="997">
                  <c:v>6.5941923990296997E-10</c:v>
                </c:pt>
                <c:pt idx="998">
                  <c:v>5.8532844443436995E-10</c:v>
                </c:pt>
                <c:pt idx="999">
                  <c:v>6.5941923990296997E-10</c:v>
                </c:pt>
                <c:pt idx="1000">
                  <c:v>5.9146436763501998E-10</c:v>
                </c:pt>
                <c:pt idx="1001">
                  <c:v>5.9146436763501998E-10</c:v>
                </c:pt>
                <c:pt idx="1002">
                  <c:v>5.9146436763501998E-10</c:v>
                </c:pt>
                <c:pt idx="1003">
                  <c:v>5.9146436763501998E-10</c:v>
                </c:pt>
                <c:pt idx="1004">
                  <c:v>6.2075000873969996E-10</c:v>
                </c:pt>
                <c:pt idx="1005">
                  <c:v>6.2075000873969996E-10</c:v>
                </c:pt>
                <c:pt idx="1006">
                  <c:v>6.2075000873969996E-10</c:v>
                </c:pt>
                <c:pt idx="1007">
                  <c:v>6.4011036337063002E-10</c:v>
                </c:pt>
                <c:pt idx="1008">
                  <c:v>6.4011036337063002E-10</c:v>
                </c:pt>
                <c:pt idx="1009">
                  <c:v>6.4011036337063002E-10</c:v>
                </c:pt>
                <c:pt idx="1010">
                  <c:v>6.2075000873969996E-10</c:v>
                </c:pt>
                <c:pt idx="1011">
                  <c:v>6.1709753110141004E-10</c:v>
                </c:pt>
                <c:pt idx="1012">
                  <c:v>6.1709753110141004E-10</c:v>
                </c:pt>
                <c:pt idx="1013">
                  <c:v>6.1709753110141004E-10</c:v>
                </c:pt>
                <c:pt idx="1014">
                  <c:v>6.2075000873969996E-10</c:v>
                </c:pt>
                <c:pt idx="1015">
                  <c:v>6.3694788517382999E-10</c:v>
                </c:pt>
                <c:pt idx="1016">
                  <c:v>6.3694788517382999E-10</c:v>
                </c:pt>
                <c:pt idx="1017">
                  <c:v>6.4011036337063002E-10</c:v>
                </c:pt>
                <c:pt idx="1018">
                  <c:v>6.3694788517382999E-10</c:v>
                </c:pt>
                <c:pt idx="1019">
                  <c:v>6.4011036337063002E-10</c:v>
                </c:pt>
                <c:pt idx="1020">
                  <c:v>6.3694788517382999E-10</c:v>
                </c:pt>
                <c:pt idx="1021">
                  <c:v>6.4011036337063002E-10</c:v>
                </c:pt>
                <c:pt idx="1022">
                  <c:v>6.4011036337063002E-10</c:v>
                </c:pt>
                <c:pt idx="1023">
                  <c:v>6.4790104049300005E-10</c:v>
                </c:pt>
                <c:pt idx="1024">
                  <c:v>6.4011036337063002E-10</c:v>
                </c:pt>
                <c:pt idx="1025">
                  <c:v>6.4790104049300005E-10</c:v>
                </c:pt>
                <c:pt idx="1026">
                  <c:v>6.4790104049300005E-10</c:v>
                </c:pt>
                <c:pt idx="1027">
                  <c:v>6.4790104049300005E-10</c:v>
                </c:pt>
                <c:pt idx="1028">
                  <c:v>6.4790104049300005E-10</c:v>
                </c:pt>
                <c:pt idx="1029">
                  <c:v>6.5095368039378002E-10</c:v>
                </c:pt>
                <c:pt idx="1030">
                  <c:v>6.4790104049300005E-10</c:v>
                </c:pt>
                <c:pt idx="1031">
                  <c:v>6.5095368039378002E-10</c:v>
                </c:pt>
                <c:pt idx="1032">
                  <c:v>6.5095368039378002E-10</c:v>
                </c:pt>
                <c:pt idx="1033">
                  <c:v>6.4790104049300005E-10</c:v>
                </c:pt>
                <c:pt idx="1034">
                  <c:v>6.5095368039378002E-10</c:v>
                </c:pt>
                <c:pt idx="1035">
                  <c:v>6.5095368039378002E-10</c:v>
                </c:pt>
                <c:pt idx="1036">
                  <c:v>6.4790104049300005E-10</c:v>
                </c:pt>
                <c:pt idx="1037">
                  <c:v>6.5095368039378002E-10</c:v>
                </c:pt>
                <c:pt idx="1038">
                  <c:v>6.5095368039378002E-10</c:v>
                </c:pt>
                <c:pt idx="1039">
                  <c:v>6.5095368039378002E-10</c:v>
                </c:pt>
                <c:pt idx="1040">
                  <c:v>6.4790104049300005E-10</c:v>
                </c:pt>
                <c:pt idx="1041">
                  <c:v>6.5095368039378002E-10</c:v>
                </c:pt>
                <c:pt idx="1042">
                  <c:v>6.4790104049300005E-10</c:v>
                </c:pt>
                <c:pt idx="1043">
                  <c:v>6.5095368039378002E-10</c:v>
                </c:pt>
                <c:pt idx="1044">
                  <c:v>6.5095368039378002E-10</c:v>
                </c:pt>
                <c:pt idx="1045">
                  <c:v>6.5646627339881001E-10</c:v>
                </c:pt>
                <c:pt idx="1046">
                  <c:v>6.5646627339881001E-10</c:v>
                </c:pt>
                <c:pt idx="1047">
                  <c:v>6.5095368039378002E-10</c:v>
                </c:pt>
                <c:pt idx="1048">
                  <c:v>6.5646627339881001E-10</c:v>
                </c:pt>
                <c:pt idx="1049">
                  <c:v>7.1422629863127901E-10</c:v>
                </c:pt>
                <c:pt idx="1050">
                  <c:v>7.1422629863127901E-10</c:v>
                </c:pt>
                <c:pt idx="1051">
                  <c:v>7.2623254375577999E-10</c:v>
                </c:pt>
                <c:pt idx="1052">
                  <c:v>7.1422629863127901E-10</c:v>
                </c:pt>
                <c:pt idx="1053">
                  <c:v>7.2842462573497001E-10</c:v>
                </c:pt>
                <c:pt idx="1054">
                  <c:v>7.2842462573497001E-10</c:v>
                </c:pt>
                <c:pt idx="1055">
                  <c:v>7.1422629863127901E-10</c:v>
                </c:pt>
                <c:pt idx="1056">
                  <c:v>6.9309230820923998E-10</c:v>
                </c:pt>
                <c:pt idx="1057">
                  <c:v>6.9309230820923998E-10</c:v>
                </c:pt>
                <c:pt idx="1058">
                  <c:v>6.8454166981204998E-10</c:v>
                </c:pt>
                <c:pt idx="1059">
                  <c:v>6.9309230820923998E-10</c:v>
                </c:pt>
                <c:pt idx="1060">
                  <c:v>6.9309230820923998E-10</c:v>
                </c:pt>
                <c:pt idx="1061">
                  <c:v>7.1485033921744002E-10</c:v>
                </c:pt>
                <c:pt idx="1062">
                  <c:v>7.1485033921744002E-10</c:v>
                </c:pt>
                <c:pt idx="1063">
                  <c:v>7.1485033921744002E-10</c:v>
                </c:pt>
                <c:pt idx="1064">
                  <c:v>6.9309230820923998E-10</c:v>
                </c:pt>
                <c:pt idx="1065">
                  <c:v>6.8454166981204998E-10</c:v>
                </c:pt>
                <c:pt idx="1066">
                  <c:v>6.8255124928081999E-10</c:v>
                </c:pt>
                <c:pt idx="1067">
                  <c:v>6.8255124928081999E-10</c:v>
                </c:pt>
                <c:pt idx="1068">
                  <c:v>6.8454166981204998E-10</c:v>
                </c:pt>
                <c:pt idx="1069">
                  <c:v>6.8454166981204998E-10</c:v>
                </c:pt>
                <c:pt idx="1070">
                  <c:v>6.8454166981204998E-10</c:v>
                </c:pt>
                <c:pt idx="1071">
                  <c:v>6.8704604279745996E-10</c:v>
                </c:pt>
                <c:pt idx="1072">
                  <c:v>6.8704604279745996E-10</c:v>
                </c:pt>
                <c:pt idx="1073">
                  <c:v>6.8704604279745996E-10</c:v>
                </c:pt>
                <c:pt idx="1074">
                  <c:v>6.8454166981204998E-10</c:v>
                </c:pt>
                <c:pt idx="1075">
                  <c:v>6.8454166981204998E-10</c:v>
                </c:pt>
                <c:pt idx="1076">
                  <c:v>6.8454166981204998E-10</c:v>
                </c:pt>
                <c:pt idx="1077">
                  <c:v>6.8255124928081999E-10</c:v>
                </c:pt>
                <c:pt idx="1078">
                  <c:v>6.6775845150683997E-10</c:v>
                </c:pt>
                <c:pt idx="1079">
                  <c:v>6.4756126406957901E-10</c:v>
                </c:pt>
                <c:pt idx="1080">
                  <c:v>6.4756126406957901E-10</c:v>
                </c:pt>
                <c:pt idx="1081">
                  <c:v>6.6775845150683997E-10</c:v>
                </c:pt>
                <c:pt idx="1082">
                  <c:v>6.6775845150683997E-10</c:v>
                </c:pt>
                <c:pt idx="1083">
                  <c:v>6.4756126406957901E-10</c:v>
                </c:pt>
                <c:pt idx="1084">
                  <c:v>6.5172739347866003E-10</c:v>
                </c:pt>
                <c:pt idx="1085">
                  <c:v>6.5172739347866003E-10</c:v>
                </c:pt>
                <c:pt idx="1086">
                  <c:v>6.5172739347866003E-10</c:v>
                </c:pt>
                <c:pt idx="1087">
                  <c:v>6.5172739347866003E-10</c:v>
                </c:pt>
                <c:pt idx="1088">
                  <c:v>6.4207698742741996E-10</c:v>
                </c:pt>
                <c:pt idx="1089">
                  <c:v>6.4207698742741996E-10</c:v>
                </c:pt>
                <c:pt idx="1090">
                  <c:v>6.2897411873032998E-10</c:v>
                </c:pt>
                <c:pt idx="1091">
                  <c:v>6.2579148612945998E-10</c:v>
                </c:pt>
                <c:pt idx="1092">
                  <c:v>6.2579148612945998E-10</c:v>
                </c:pt>
                <c:pt idx="1093">
                  <c:v>6.2579148612945998E-10</c:v>
                </c:pt>
                <c:pt idx="1094">
                  <c:v>6.2897411873032998E-10</c:v>
                </c:pt>
                <c:pt idx="1095">
                  <c:v>6.2897411873032998E-10</c:v>
                </c:pt>
                <c:pt idx="1096">
                  <c:v>6.2579148612945998E-10</c:v>
                </c:pt>
                <c:pt idx="1097">
                  <c:v>6.2897411873032998E-10</c:v>
                </c:pt>
                <c:pt idx="1098">
                  <c:v>6.2897411873032998E-10</c:v>
                </c:pt>
                <c:pt idx="1099">
                  <c:v>6.2897411873032998E-10</c:v>
                </c:pt>
                <c:pt idx="1100">
                  <c:v>6.2897411873032998E-10</c:v>
                </c:pt>
                <c:pt idx="1101">
                  <c:v>6.2897411873032998E-10</c:v>
                </c:pt>
                <c:pt idx="1102">
                  <c:v>6.2579148612945998E-10</c:v>
                </c:pt>
                <c:pt idx="1103">
                  <c:v>6.2579148612945998E-10</c:v>
                </c:pt>
                <c:pt idx="1104">
                  <c:v>6.2579148612945998E-10</c:v>
                </c:pt>
                <c:pt idx="1105">
                  <c:v>5.9418883199423997E-10</c:v>
                </c:pt>
                <c:pt idx="1106">
                  <c:v>5.9418883199423997E-10</c:v>
                </c:pt>
                <c:pt idx="1107">
                  <c:v>5.8972125712681E-10</c:v>
                </c:pt>
                <c:pt idx="1108">
                  <c:v>5.8972125712681E-10</c:v>
                </c:pt>
                <c:pt idx="1109">
                  <c:v>5.8972125712681E-10</c:v>
                </c:pt>
                <c:pt idx="1110">
                  <c:v>5.6817577819235002E-10</c:v>
                </c:pt>
                <c:pt idx="1111">
                  <c:v>5.64846412443941E-10</c:v>
                </c:pt>
                <c:pt idx="1112">
                  <c:v>5.64846412443941E-10</c:v>
                </c:pt>
                <c:pt idx="1113">
                  <c:v>5.5072191520415002E-10</c:v>
                </c:pt>
                <c:pt idx="1114">
                  <c:v>5.5072191520415002E-10</c:v>
                </c:pt>
                <c:pt idx="1115">
                  <c:v>5.5072191520415002E-10</c:v>
                </c:pt>
                <c:pt idx="1116">
                  <c:v>5.64846412443941E-10</c:v>
                </c:pt>
                <c:pt idx="1117">
                  <c:v>5.7242499464679005E-10</c:v>
                </c:pt>
                <c:pt idx="1118">
                  <c:v>5.7242499464679005E-10</c:v>
                </c:pt>
                <c:pt idx="1119">
                  <c:v>5.7382411153659004E-10</c:v>
                </c:pt>
                <c:pt idx="1120">
                  <c:v>5.7382411153659004E-10</c:v>
                </c:pt>
                <c:pt idx="1121">
                  <c:v>5.9177202633044995E-10</c:v>
                </c:pt>
                <c:pt idx="1122">
                  <c:v>5.7382411153659004E-10</c:v>
                </c:pt>
                <c:pt idx="1123">
                  <c:v>5.7382411153659004E-10</c:v>
                </c:pt>
                <c:pt idx="1124">
                  <c:v>5.7382411153659004E-10</c:v>
                </c:pt>
                <c:pt idx="1125">
                  <c:v>5.9177202633044995E-10</c:v>
                </c:pt>
                <c:pt idx="1126">
                  <c:v>5.9177202633044995E-10</c:v>
                </c:pt>
                <c:pt idx="1127">
                  <c:v>5.9177202633044995E-10</c:v>
                </c:pt>
                <c:pt idx="1128">
                  <c:v>5.9177202633044995E-10</c:v>
                </c:pt>
                <c:pt idx="1129">
                  <c:v>5.7382411153659004E-10</c:v>
                </c:pt>
                <c:pt idx="1130">
                  <c:v>5.7382411153659004E-10</c:v>
                </c:pt>
                <c:pt idx="1131">
                  <c:v>5.7382411153659004E-10</c:v>
                </c:pt>
                <c:pt idx="1132">
                  <c:v>5.7382411153659004E-10</c:v>
                </c:pt>
                <c:pt idx="1133">
                  <c:v>5.7382411153659004E-10</c:v>
                </c:pt>
                <c:pt idx="1134">
                  <c:v>5.9177202633044995E-10</c:v>
                </c:pt>
                <c:pt idx="1135">
                  <c:v>5.9104214103557003E-10</c:v>
                </c:pt>
                <c:pt idx="1136">
                  <c:v>5.7382411153659004E-10</c:v>
                </c:pt>
                <c:pt idx="1137">
                  <c:v>5.7039162984894995E-10</c:v>
                </c:pt>
                <c:pt idx="1138">
                  <c:v>5.7039162984894995E-10</c:v>
                </c:pt>
                <c:pt idx="1139">
                  <c:v>5.6263586350261999E-10</c:v>
                </c:pt>
                <c:pt idx="1140">
                  <c:v>5.6263586350261999E-10</c:v>
                </c:pt>
                <c:pt idx="1141">
                  <c:v>5.5587118358442997E-10</c:v>
                </c:pt>
                <c:pt idx="1142">
                  <c:v>5.3441033842954E-10</c:v>
                </c:pt>
                <c:pt idx="1143">
                  <c:v>5.3441033842954E-10</c:v>
                </c:pt>
                <c:pt idx="1144">
                  <c:v>5.5587118358442997E-10</c:v>
                </c:pt>
                <c:pt idx="1145">
                  <c:v>5.5587118358442997E-10</c:v>
                </c:pt>
                <c:pt idx="1146">
                  <c:v>5.4283108719162005E-10</c:v>
                </c:pt>
                <c:pt idx="1147">
                  <c:v>5.3441033842954E-10</c:v>
                </c:pt>
                <c:pt idx="1148">
                  <c:v>5.1680425258443E-10</c:v>
                </c:pt>
                <c:pt idx="1149">
                  <c:v>5.1680425258443E-10</c:v>
                </c:pt>
                <c:pt idx="1150">
                  <c:v>5.1680425258443E-10</c:v>
                </c:pt>
                <c:pt idx="1151">
                  <c:v>5.1680425258443E-10</c:v>
                </c:pt>
                <c:pt idx="1152">
                  <c:v>5.1680425258443E-10</c:v>
                </c:pt>
                <c:pt idx="1153">
                  <c:v>5.3441033842954E-10</c:v>
                </c:pt>
                <c:pt idx="1154">
                  <c:v>5.3441033842954E-10</c:v>
                </c:pt>
                <c:pt idx="1155">
                  <c:v>5.1680425258443E-10</c:v>
                </c:pt>
                <c:pt idx="1156">
                  <c:v>5.1680425258443E-10</c:v>
                </c:pt>
                <c:pt idx="1157">
                  <c:v>5.3441033842954E-10</c:v>
                </c:pt>
                <c:pt idx="1158">
                  <c:v>5.4283108719162005E-10</c:v>
                </c:pt>
                <c:pt idx="1159">
                  <c:v>5.3441033842954E-10</c:v>
                </c:pt>
                <c:pt idx="1160">
                  <c:v>5.4283108719162005E-10</c:v>
                </c:pt>
                <c:pt idx="1161">
                  <c:v>5.4283108719162005E-10</c:v>
                </c:pt>
                <c:pt idx="1162">
                  <c:v>5.5540989183097998E-10</c:v>
                </c:pt>
                <c:pt idx="1163">
                  <c:v>5.6531963934920998E-10</c:v>
                </c:pt>
                <c:pt idx="1164">
                  <c:v>5.6531963934920998E-10</c:v>
                </c:pt>
                <c:pt idx="1165">
                  <c:v>5.6531963934920998E-10</c:v>
                </c:pt>
                <c:pt idx="1166">
                  <c:v>5.6531963934920998E-10</c:v>
                </c:pt>
                <c:pt idx="1167">
                  <c:v>5.7064136849731E-10</c:v>
                </c:pt>
                <c:pt idx="1168">
                  <c:v>5.7182387510931997E-10</c:v>
                </c:pt>
                <c:pt idx="1169">
                  <c:v>5.7383223455638004E-10</c:v>
                </c:pt>
                <c:pt idx="1170">
                  <c:v>5.7419046927808999E-10</c:v>
                </c:pt>
                <c:pt idx="1171">
                  <c:v>5.7419046927808999E-10</c:v>
                </c:pt>
                <c:pt idx="1172">
                  <c:v>5.7419046927808999E-10</c:v>
                </c:pt>
                <c:pt idx="1173">
                  <c:v>5.7419046927808999E-10</c:v>
                </c:pt>
                <c:pt idx="1174">
                  <c:v>5.7383223455638004E-10</c:v>
                </c:pt>
                <c:pt idx="1175">
                  <c:v>5.7419046927808999E-10</c:v>
                </c:pt>
                <c:pt idx="1176">
                  <c:v>5.7419046927808999E-10</c:v>
                </c:pt>
                <c:pt idx="1177">
                  <c:v>5.7419046927808999E-10</c:v>
                </c:pt>
                <c:pt idx="1178">
                  <c:v>5.7419046927808999E-10</c:v>
                </c:pt>
                <c:pt idx="1179">
                  <c:v>5.7383223455638004E-10</c:v>
                </c:pt>
                <c:pt idx="1180">
                  <c:v>5.7383223455638004E-10</c:v>
                </c:pt>
                <c:pt idx="1181">
                  <c:v>5.7419046927808999E-10</c:v>
                </c:pt>
                <c:pt idx="1182">
                  <c:v>5.7419046927808999E-10</c:v>
                </c:pt>
                <c:pt idx="1183">
                  <c:v>5.7383223455638004E-10</c:v>
                </c:pt>
                <c:pt idx="1184">
                  <c:v>5.7383223455638004E-10</c:v>
                </c:pt>
                <c:pt idx="1185">
                  <c:v>5.7419046927808999E-10</c:v>
                </c:pt>
                <c:pt idx="1186">
                  <c:v>5.7419046927808999E-10</c:v>
                </c:pt>
                <c:pt idx="1187">
                  <c:v>5.7491113467165999E-10</c:v>
                </c:pt>
                <c:pt idx="1188">
                  <c:v>5.7419046927808999E-10</c:v>
                </c:pt>
                <c:pt idx="1189">
                  <c:v>5.7179258908075998E-10</c:v>
                </c:pt>
                <c:pt idx="1190">
                  <c:v>5.6882720467995901E-10</c:v>
                </c:pt>
                <c:pt idx="1191">
                  <c:v>5.6435870502106997E-10</c:v>
                </c:pt>
                <c:pt idx="1192">
                  <c:v>5.5888597247218897E-10</c:v>
                </c:pt>
                <c:pt idx="1193">
                  <c:v>5.4898502865387002E-10</c:v>
                </c:pt>
                <c:pt idx="1194">
                  <c:v>5.5888597247218897E-10</c:v>
                </c:pt>
                <c:pt idx="1195">
                  <c:v>5.6435870502106997E-10</c:v>
                </c:pt>
                <c:pt idx="1196">
                  <c:v>5.5888597247218897E-10</c:v>
                </c:pt>
                <c:pt idx="1197">
                  <c:v>5.5888597247218897E-10</c:v>
                </c:pt>
                <c:pt idx="1198">
                  <c:v>5.5697879315801E-10</c:v>
                </c:pt>
                <c:pt idx="1199">
                  <c:v>5.3977030755434004E-10</c:v>
                </c:pt>
                <c:pt idx="1200">
                  <c:v>5.3977030755434004E-10</c:v>
                </c:pt>
                <c:pt idx="1201">
                  <c:v>5.5697879315801E-10</c:v>
                </c:pt>
                <c:pt idx="1202">
                  <c:v>5.3977030755434004E-10</c:v>
                </c:pt>
                <c:pt idx="1203">
                  <c:v>5.3977030755434004E-10</c:v>
                </c:pt>
                <c:pt idx="1204">
                  <c:v>5.3977030755434004E-10</c:v>
                </c:pt>
                <c:pt idx="1205">
                  <c:v>5.3977030755434004E-10</c:v>
                </c:pt>
                <c:pt idx="1206">
                  <c:v>5.3977030755434004E-10</c:v>
                </c:pt>
                <c:pt idx="1207">
                  <c:v>5.3977030755434004E-10</c:v>
                </c:pt>
                <c:pt idx="1208">
                  <c:v>5.3977030755434004E-10</c:v>
                </c:pt>
                <c:pt idx="1209">
                  <c:v>5.3977030755434004E-10</c:v>
                </c:pt>
                <c:pt idx="1210">
                  <c:v>5.3977030755434004E-10</c:v>
                </c:pt>
                <c:pt idx="1211">
                  <c:v>5.2373468523972996E-10</c:v>
                </c:pt>
                <c:pt idx="1212">
                  <c:v>5.2373468523972996E-10</c:v>
                </c:pt>
                <c:pt idx="1213">
                  <c:v>5.1163790733325997E-10</c:v>
                </c:pt>
                <c:pt idx="1214">
                  <c:v>5.1149511944460004E-10</c:v>
                </c:pt>
                <c:pt idx="1215">
                  <c:v>5.1149511944460004E-10</c:v>
                </c:pt>
                <c:pt idx="1216">
                  <c:v>5.1149511944460004E-10</c:v>
                </c:pt>
                <c:pt idx="1217">
                  <c:v>5.1163790733325997E-10</c:v>
                </c:pt>
                <c:pt idx="1218">
                  <c:v>5.1149511944460004E-10</c:v>
                </c:pt>
                <c:pt idx="1219">
                  <c:v>5.1111706450753104E-10</c:v>
                </c:pt>
                <c:pt idx="1220">
                  <c:v>4.9722463893653003E-10</c:v>
                </c:pt>
                <c:pt idx="1221">
                  <c:v>4.9691374232708003E-10</c:v>
                </c:pt>
                <c:pt idx="1222">
                  <c:v>4.9691374232708003E-10</c:v>
                </c:pt>
                <c:pt idx="1223">
                  <c:v>4.9691374232708003E-10</c:v>
                </c:pt>
                <c:pt idx="1224">
                  <c:v>4.8822980945200004E-10</c:v>
                </c:pt>
                <c:pt idx="1225">
                  <c:v>4.9691374232708003E-10</c:v>
                </c:pt>
                <c:pt idx="1226">
                  <c:v>4.9691374232708003E-10</c:v>
                </c:pt>
                <c:pt idx="1227">
                  <c:v>4.8822980945200004E-10</c:v>
                </c:pt>
                <c:pt idx="1228">
                  <c:v>4.8822980945200004E-10</c:v>
                </c:pt>
                <c:pt idx="1229">
                  <c:v>4.8286265112323997E-10</c:v>
                </c:pt>
                <c:pt idx="1230">
                  <c:v>4.8286265112323997E-10</c:v>
                </c:pt>
                <c:pt idx="1231">
                  <c:v>4.8286265112323997E-10</c:v>
                </c:pt>
                <c:pt idx="1232">
                  <c:v>4.7955078833607901E-10</c:v>
                </c:pt>
                <c:pt idx="1233">
                  <c:v>4.7955078833607901E-10</c:v>
                </c:pt>
                <c:pt idx="1234">
                  <c:v>4.9218248383888001E-10</c:v>
                </c:pt>
                <c:pt idx="1235">
                  <c:v>4.9218248383888001E-10</c:v>
                </c:pt>
                <c:pt idx="1236">
                  <c:v>4.7955078833607901E-10</c:v>
                </c:pt>
                <c:pt idx="1237">
                  <c:v>4.4342182971956999E-10</c:v>
                </c:pt>
                <c:pt idx="1238">
                  <c:v>4.4342182971956999E-10</c:v>
                </c:pt>
                <c:pt idx="1239">
                  <c:v>4.4065647604966999E-10</c:v>
                </c:pt>
                <c:pt idx="1240">
                  <c:v>4.4065647604966999E-10</c:v>
                </c:pt>
                <c:pt idx="1241">
                  <c:v>4.3439758799867899E-10</c:v>
                </c:pt>
                <c:pt idx="1242">
                  <c:v>4.3226366818164001E-10</c:v>
                </c:pt>
                <c:pt idx="1243">
                  <c:v>4.3226366818164001E-10</c:v>
                </c:pt>
                <c:pt idx="1244">
                  <c:v>4.3439758799867899E-10</c:v>
                </c:pt>
                <c:pt idx="1245">
                  <c:v>4.4065647604966999E-10</c:v>
                </c:pt>
                <c:pt idx="1246">
                  <c:v>4.4065647604966999E-10</c:v>
                </c:pt>
                <c:pt idx="1247">
                  <c:v>4.5579784691426999E-10</c:v>
                </c:pt>
                <c:pt idx="1248">
                  <c:v>4.9218248383888001E-10</c:v>
                </c:pt>
                <c:pt idx="1249">
                  <c:v>4.9218248383888001E-10</c:v>
                </c:pt>
                <c:pt idx="1250">
                  <c:v>5.1465882086927002E-10</c:v>
                </c:pt>
                <c:pt idx="1251">
                  <c:v>5.5839407278869996E-10</c:v>
                </c:pt>
                <c:pt idx="1252">
                  <c:v>5.1465882086927002E-10</c:v>
                </c:pt>
                <c:pt idx="1253">
                  <c:v>5.5839407278869996E-10</c:v>
                </c:pt>
                <c:pt idx="1254">
                  <c:v>5.5839407278869996E-10</c:v>
                </c:pt>
                <c:pt idx="1255">
                  <c:v>5.5839407278869996E-10</c:v>
                </c:pt>
                <c:pt idx="1256">
                  <c:v>5.5839407278869996E-10</c:v>
                </c:pt>
                <c:pt idx="1257">
                  <c:v>5.8099643266524901E-10</c:v>
                </c:pt>
                <c:pt idx="1258">
                  <c:v>6.0190494140965002E-10</c:v>
                </c:pt>
                <c:pt idx="1259">
                  <c:v>6.0190494140965002E-10</c:v>
                </c:pt>
                <c:pt idx="1260">
                  <c:v>6.0670718934057002E-10</c:v>
                </c:pt>
                <c:pt idx="1261">
                  <c:v>6.0670718934057002E-10</c:v>
                </c:pt>
                <c:pt idx="1262">
                  <c:v>6.0670718934057002E-10</c:v>
                </c:pt>
                <c:pt idx="1263">
                  <c:v>6.2103798426968997E-10</c:v>
                </c:pt>
                <c:pt idx="1264">
                  <c:v>6.2103798426968997E-10</c:v>
                </c:pt>
                <c:pt idx="1265">
                  <c:v>6.0670718934057002E-10</c:v>
                </c:pt>
                <c:pt idx="1266">
                  <c:v>6.0617440673983997E-10</c:v>
                </c:pt>
                <c:pt idx="1267">
                  <c:v>5.8099643266524901E-10</c:v>
                </c:pt>
                <c:pt idx="1268">
                  <c:v>5.5839407278869996E-10</c:v>
                </c:pt>
                <c:pt idx="1269">
                  <c:v>5.5839407278869996E-10</c:v>
                </c:pt>
                <c:pt idx="1270">
                  <c:v>5.5791531576827004E-10</c:v>
                </c:pt>
                <c:pt idx="1271">
                  <c:v>5.4939481675563E-10</c:v>
                </c:pt>
                <c:pt idx="1272">
                  <c:v>5.1920746828682004E-10</c:v>
                </c:pt>
                <c:pt idx="1273">
                  <c:v>5.4939481675563E-10</c:v>
                </c:pt>
                <c:pt idx="1274">
                  <c:v>5.1920746828682004E-10</c:v>
                </c:pt>
                <c:pt idx="1275">
                  <c:v>5.1920746828682004E-10</c:v>
                </c:pt>
                <c:pt idx="1276">
                  <c:v>5.1817322959937099E-10</c:v>
                </c:pt>
                <c:pt idx="1277">
                  <c:v>5.1320851650331901E-10</c:v>
                </c:pt>
                <c:pt idx="1278">
                  <c:v>5.1320851650331901E-10</c:v>
                </c:pt>
                <c:pt idx="1279">
                  <c:v>5.1320851650331901E-10</c:v>
                </c:pt>
                <c:pt idx="1280">
                  <c:v>5.1320851650331901E-10</c:v>
                </c:pt>
                <c:pt idx="1281">
                  <c:v>5.1320851650331901E-10</c:v>
                </c:pt>
                <c:pt idx="1282">
                  <c:v>5.1320851650331901E-10</c:v>
                </c:pt>
                <c:pt idx="1283">
                  <c:v>5.1178215710538998E-10</c:v>
                </c:pt>
                <c:pt idx="1284">
                  <c:v>4.8419007615717003E-10</c:v>
                </c:pt>
                <c:pt idx="1285">
                  <c:v>4.8419007615717003E-10</c:v>
                </c:pt>
                <c:pt idx="1286">
                  <c:v>4.7878189258372999E-10</c:v>
                </c:pt>
                <c:pt idx="1287">
                  <c:v>4.7878189258372999E-10</c:v>
                </c:pt>
                <c:pt idx="1288">
                  <c:v>4.7878189258372999E-10</c:v>
                </c:pt>
                <c:pt idx="1289">
                  <c:v>4.7878189258372999E-10</c:v>
                </c:pt>
                <c:pt idx="1290">
                  <c:v>4.7878189258372999E-10</c:v>
                </c:pt>
                <c:pt idx="1291">
                  <c:v>4.6257555001688301E-10</c:v>
                </c:pt>
                <c:pt idx="1292">
                  <c:v>4.6096141784477E-10</c:v>
                </c:pt>
                <c:pt idx="1293">
                  <c:v>4.5561627880540902E-10</c:v>
                </c:pt>
                <c:pt idx="1294">
                  <c:v>4.4054229006628899E-10</c:v>
                </c:pt>
                <c:pt idx="1295">
                  <c:v>4.4054229006628899E-10</c:v>
                </c:pt>
                <c:pt idx="1296">
                  <c:v>4.3901937349684001E-10</c:v>
                </c:pt>
                <c:pt idx="1297">
                  <c:v>4.3901937349684001E-10</c:v>
                </c:pt>
                <c:pt idx="1298">
                  <c:v>4.4054229006628899E-10</c:v>
                </c:pt>
                <c:pt idx="1299">
                  <c:v>4.4054229006628899E-10</c:v>
                </c:pt>
                <c:pt idx="1300">
                  <c:v>4.4054229006628899E-10</c:v>
                </c:pt>
                <c:pt idx="1301">
                  <c:v>4.6096141784477E-10</c:v>
                </c:pt>
                <c:pt idx="1302">
                  <c:v>4.6096141784477E-10</c:v>
                </c:pt>
                <c:pt idx="1303">
                  <c:v>4.4054229006628899E-10</c:v>
                </c:pt>
                <c:pt idx="1304">
                  <c:v>4.4054229006628899E-10</c:v>
                </c:pt>
                <c:pt idx="1305">
                  <c:v>4.16950516492391E-10</c:v>
                </c:pt>
                <c:pt idx="1306">
                  <c:v>4.16950516492391E-10</c:v>
                </c:pt>
                <c:pt idx="1307">
                  <c:v>4.6215118166459902E-10</c:v>
                </c:pt>
                <c:pt idx="1308">
                  <c:v>4.16950516492391E-10</c:v>
                </c:pt>
                <c:pt idx="1309">
                  <c:v>4.1562987972129E-10</c:v>
                </c:pt>
                <c:pt idx="1310">
                  <c:v>4.16950516492391E-10</c:v>
                </c:pt>
                <c:pt idx="1311">
                  <c:v>4.16950516492391E-10</c:v>
                </c:pt>
                <c:pt idx="1312">
                  <c:v>4.2504980672013899E-10</c:v>
                </c:pt>
                <c:pt idx="1313">
                  <c:v>4.6215118166459902E-10</c:v>
                </c:pt>
                <c:pt idx="1314">
                  <c:v>4.6215118166459902E-10</c:v>
                </c:pt>
                <c:pt idx="1315">
                  <c:v>4.6215118166459902E-10</c:v>
                </c:pt>
                <c:pt idx="1316">
                  <c:v>4.2504980672013899E-10</c:v>
                </c:pt>
                <c:pt idx="1317">
                  <c:v>4.2504980672013899E-10</c:v>
                </c:pt>
                <c:pt idx="1318">
                  <c:v>4.2504980672013899E-10</c:v>
                </c:pt>
                <c:pt idx="1319">
                  <c:v>4.1562987972129E-10</c:v>
                </c:pt>
                <c:pt idx="1320">
                  <c:v>4.1473582657120499E-10</c:v>
                </c:pt>
                <c:pt idx="1321">
                  <c:v>4.1473582657120499E-10</c:v>
                </c:pt>
                <c:pt idx="1322">
                  <c:v>4.1473582657120499E-10</c:v>
                </c:pt>
                <c:pt idx="1323">
                  <c:v>4.1473582657120499E-10</c:v>
                </c:pt>
                <c:pt idx="1324">
                  <c:v>4.1562987972129E-10</c:v>
                </c:pt>
                <c:pt idx="1325">
                  <c:v>4.1568741022893002E-10</c:v>
                </c:pt>
                <c:pt idx="1326">
                  <c:v>4.2504980672013899E-10</c:v>
                </c:pt>
                <c:pt idx="1327">
                  <c:v>4.2504980672013899E-10</c:v>
                </c:pt>
                <c:pt idx="1328">
                  <c:v>4.2504980672013899E-10</c:v>
                </c:pt>
                <c:pt idx="1329">
                  <c:v>4.6500359531987E-10</c:v>
                </c:pt>
                <c:pt idx="1330">
                  <c:v>4.6689526715190996E-10</c:v>
                </c:pt>
                <c:pt idx="1331">
                  <c:v>4.6888842572037902E-10</c:v>
                </c:pt>
                <c:pt idx="1332">
                  <c:v>4.6888842572037902E-10</c:v>
                </c:pt>
                <c:pt idx="1333">
                  <c:v>4.6689526715190996E-10</c:v>
                </c:pt>
                <c:pt idx="1334">
                  <c:v>4.5877982395895002E-10</c:v>
                </c:pt>
                <c:pt idx="1335">
                  <c:v>4.5877982395895002E-10</c:v>
                </c:pt>
                <c:pt idx="1336">
                  <c:v>4.5877982395895002E-10</c:v>
                </c:pt>
                <c:pt idx="1337">
                  <c:v>4.5877982395895002E-10</c:v>
                </c:pt>
                <c:pt idx="1338">
                  <c:v>4.6689526715190996E-10</c:v>
                </c:pt>
                <c:pt idx="1339">
                  <c:v>4.6689526715190996E-10</c:v>
                </c:pt>
                <c:pt idx="1340">
                  <c:v>4.6888842572037902E-10</c:v>
                </c:pt>
                <c:pt idx="1341">
                  <c:v>5.0980838687902995E-10</c:v>
                </c:pt>
                <c:pt idx="1342">
                  <c:v>5.0980838687902995E-10</c:v>
                </c:pt>
                <c:pt idx="1343">
                  <c:v>4.8419112811894003E-10</c:v>
                </c:pt>
                <c:pt idx="1344">
                  <c:v>5.0980838687902995E-10</c:v>
                </c:pt>
                <c:pt idx="1345">
                  <c:v>4.8419112811894003E-10</c:v>
                </c:pt>
                <c:pt idx="1346">
                  <c:v>4.8419112811894003E-10</c:v>
                </c:pt>
                <c:pt idx="1347">
                  <c:v>4.8419112811894003E-10</c:v>
                </c:pt>
                <c:pt idx="1348">
                  <c:v>4.8419112811894003E-10</c:v>
                </c:pt>
                <c:pt idx="1349">
                  <c:v>4.5877982395895002E-10</c:v>
                </c:pt>
                <c:pt idx="1350">
                  <c:v>4.5780871152525998E-10</c:v>
                </c:pt>
                <c:pt idx="1351">
                  <c:v>4.3151459777011898E-10</c:v>
                </c:pt>
                <c:pt idx="1352">
                  <c:v>4.3151459777011898E-10</c:v>
                </c:pt>
                <c:pt idx="1353">
                  <c:v>4.3151459777011898E-10</c:v>
                </c:pt>
                <c:pt idx="1354">
                  <c:v>4.3151459777011898E-10</c:v>
                </c:pt>
                <c:pt idx="1355">
                  <c:v>4.3151459777011898E-10</c:v>
                </c:pt>
                <c:pt idx="1356">
                  <c:v>4.2146210370800001E-10</c:v>
                </c:pt>
                <c:pt idx="1357">
                  <c:v>4.2146210370800001E-10</c:v>
                </c:pt>
                <c:pt idx="1358">
                  <c:v>4.2033348451376902E-10</c:v>
                </c:pt>
                <c:pt idx="1359">
                  <c:v>4.1464570306145002E-10</c:v>
                </c:pt>
                <c:pt idx="1360">
                  <c:v>4.2033348451376902E-10</c:v>
                </c:pt>
                <c:pt idx="1361">
                  <c:v>4.1873312516287902E-10</c:v>
                </c:pt>
                <c:pt idx="1362">
                  <c:v>4.1464570306145002E-10</c:v>
                </c:pt>
                <c:pt idx="1363">
                  <c:v>4.1464570306145002E-10</c:v>
                </c:pt>
                <c:pt idx="1364">
                  <c:v>4.1158500667985002E-10</c:v>
                </c:pt>
                <c:pt idx="1365">
                  <c:v>4.0665333564385899E-10</c:v>
                </c:pt>
                <c:pt idx="1366">
                  <c:v>4.0665333564385899E-10</c:v>
                </c:pt>
                <c:pt idx="1367">
                  <c:v>3.8981951084041798E-10</c:v>
                </c:pt>
                <c:pt idx="1368">
                  <c:v>3.8981951084041798E-10</c:v>
                </c:pt>
                <c:pt idx="1369">
                  <c:v>3.8981951084041798E-10</c:v>
                </c:pt>
                <c:pt idx="1370">
                  <c:v>4.0665333564385899E-10</c:v>
                </c:pt>
                <c:pt idx="1371">
                  <c:v>4.1158500667985002E-10</c:v>
                </c:pt>
                <c:pt idx="1372">
                  <c:v>4.1464570306145002E-10</c:v>
                </c:pt>
                <c:pt idx="1373">
                  <c:v>4.1464570306145002E-10</c:v>
                </c:pt>
                <c:pt idx="1374">
                  <c:v>4.1464570306145002E-10</c:v>
                </c:pt>
                <c:pt idx="1375">
                  <c:v>4.1464570306145002E-10</c:v>
                </c:pt>
                <c:pt idx="1376">
                  <c:v>4.1464570306145002E-10</c:v>
                </c:pt>
                <c:pt idx="1377">
                  <c:v>4.1873312516287902E-10</c:v>
                </c:pt>
                <c:pt idx="1378">
                  <c:v>4.3362585630080999E-10</c:v>
                </c:pt>
                <c:pt idx="1379">
                  <c:v>4.4165794617459998E-10</c:v>
                </c:pt>
                <c:pt idx="1380">
                  <c:v>4.4165794617459998E-10</c:v>
                </c:pt>
                <c:pt idx="1381">
                  <c:v>4.3362585630080999E-10</c:v>
                </c:pt>
                <c:pt idx="1382">
                  <c:v>4.3362585630080999E-10</c:v>
                </c:pt>
                <c:pt idx="1383">
                  <c:v>4.3362585630080999E-10</c:v>
                </c:pt>
                <c:pt idx="1384">
                  <c:v>4.4165794617459998E-10</c:v>
                </c:pt>
                <c:pt idx="1385">
                  <c:v>4.4165794617459998E-10</c:v>
                </c:pt>
                <c:pt idx="1386">
                  <c:v>4.4454916898578998E-10</c:v>
                </c:pt>
                <c:pt idx="1387">
                  <c:v>4.4454916898578998E-10</c:v>
                </c:pt>
                <c:pt idx="1388">
                  <c:v>4.4454916898578998E-10</c:v>
                </c:pt>
                <c:pt idx="1389">
                  <c:v>4.4454916898578998E-10</c:v>
                </c:pt>
                <c:pt idx="1390">
                  <c:v>4.4165794617459998E-10</c:v>
                </c:pt>
                <c:pt idx="1391">
                  <c:v>4.4112759746545002E-10</c:v>
                </c:pt>
                <c:pt idx="1392">
                  <c:v>4.4112759746545002E-10</c:v>
                </c:pt>
                <c:pt idx="1393">
                  <c:v>4.40176780124692E-10</c:v>
                </c:pt>
                <c:pt idx="1394">
                  <c:v>4.40176780124692E-10</c:v>
                </c:pt>
                <c:pt idx="1395">
                  <c:v>4.40176780124692E-10</c:v>
                </c:pt>
                <c:pt idx="1396">
                  <c:v>4.3362585630080999E-10</c:v>
                </c:pt>
                <c:pt idx="1397">
                  <c:v>4.2979830538297899E-10</c:v>
                </c:pt>
                <c:pt idx="1398">
                  <c:v>4.2023260944602898E-10</c:v>
                </c:pt>
                <c:pt idx="1399">
                  <c:v>4.2023260944602898E-10</c:v>
                </c:pt>
                <c:pt idx="1400">
                  <c:v>4.0309013096622999E-10</c:v>
                </c:pt>
                <c:pt idx="1401">
                  <c:v>4.0309013096622999E-10</c:v>
                </c:pt>
                <c:pt idx="1402">
                  <c:v>4.0309013096622999E-10</c:v>
                </c:pt>
                <c:pt idx="1403">
                  <c:v>4.0309013096622999E-10</c:v>
                </c:pt>
                <c:pt idx="1404">
                  <c:v>4.0309013096622999E-10</c:v>
                </c:pt>
                <c:pt idx="1405">
                  <c:v>3.8568134752338999E-10</c:v>
                </c:pt>
                <c:pt idx="1406">
                  <c:v>4.0309013096622999E-10</c:v>
                </c:pt>
                <c:pt idx="1407">
                  <c:v>3.8568134752338999E-10</c:v>
                </c:pt>
                <c:pt idx="1408">
                  <c:v>3.79573048393364E-10</c:v>
                </c:pt>
                <c:pt idx="1409">
                  <c:v>3.79573048393364E-10</c:v>
                </c:pt>
                <c:pt idx="1410">
                  <c:v>3.79573048393364E-10</c:v>
                </c:pt>
                <c:pt idx="1411">
                  <c:v>3.79573048393364E-10</c:v>
                </c:pt>
                <c:pt idx="1412">
                  <c:v>4.0309013096622999E-10</c:v>
                </c:pt>
                <c:pt idx="1413">
                  <c:v>3.9157163552358001E-10</c:v>
                </c:pt>
                <c:pt idx="1414">
                  <c:v>3.9157163552358001E-10</c:v>
                </c:pt>
                <c:pt idx="1415">
                  <c:v>3.79573048393364E-10</c:v>
                </c:pt>
                <c:pt idx="1416">
                  <c:v>3.79573048393364E-10</c:v>
                </c:pt>
                <c:pt idx="1417">
                  <c:v>3.79573048393364E-10</c:v>
                </c:pt>
                <c:pt idx="1418">
                  <c:v>3.9157163552358001E-10</c:v>
                </c:pt>
                <c:pt idx="1419">
                  <c:v>3.9157163552358001E-10</c:v>
                </c:pt>
                <c:pt idx="1420">
                  <c:v>3.9157163552358001E-10</c:v>
                </c:pt>
                <c:pt idx="1421">
                  <c:v>3.9157163552358001E-10</c:v>
                </c:pt>
                <c:pt idx="1422">
                  <c:v>4.0045544205280398E-10</c:v>
                </c:pt>
                <c:pt idx="1423">
                  <c:v>4.0770990347808598E-10</c:v>
                </c:pt>
                <c:pt idx="1424">
                  <c:v>4.0770990347808598E-10</c:v>
                </c:pt>
                <c:pt idx="1425">
                  <c:v>4.0045544205280398E-10</c:v>
                </c:pt>
                <c:pt idx="1426">
                  <c:v>4.0770990347808598E-10</c:v>
                </c:pt>
                <c:pt idx="1427">
                  <c:v>4.0770990347808598E-10</c:v>
                </c:pt>
                <c:pt idx="1428">
                  <c:v>4.0770990347808598E-10</c:v>
                </c:pt>
                <c:pt idx="1429">
                  <c:v>4.0946310905484001E-10</c:v>
                </c:pt>
                <c:pt idx="1430">
                  <c:v>4.1919485610739998E-10</c:v>
                </c:pt>
                <c:pt idx="1431">
                  <c:v>4.4156447563705E-10</c:v>
                </c:pt>
                <c:pt idx="1432">
                  <c:v>4.4156447563705E-10</c:v>
                </c:pt>
                <c:pt idx="1433">
                  <c:v>4.4156447563705E-10</c:v>
                </c:pt>
                <c:pt idx="1434">
                  <c:v>4.5108165094138E-10</c:v>
                </c:pt>
                <c:pt idx="1435">
                  <c:v>4.5108165094138E-10</c:v>
                </c:pt>
                <c:pt idx="1436">
                  <c:v>4.5108165094138E-10</c:v>
                </c:pt>
                <c:pt idx="1437">
                  <c:v>4.5108165094138E-10</c:v>
                </c:pt>
                <c:pt idx="1438">
                  <c:v>4.4156447563705E-10</c:v>
                </c:pt>
                <c:pt idx="1439">
                  <c:v>4.1919485610739998E-10</c:v>
                </c:pt>
                <c:pt idx="1440">
                  <c:v>4.1919485610739998E-10</c:v>
                </c:pt>
                <c:pt idx="1441">
                  <c:v>4.0758069885624999E-10</c:v>
                </c:pt>
                <c:pt idx="1442">
                  <c:v>4.0758069885624999E-10</c:v>
                </c:pt>
                <c:pt idx="1443">
                  <c:v>3.9806382953598401E-10</c:v>
                </c:pt>
                <c:pt idx="1444">
                  <c:v>3.9806382953598401E-10</c:v>
                </c:pt>
                <c:pt idx="1445">
                  <c:v>4.0758069885624999E-10</c:v>
                </c:pt>
                <c:pt idx="1446">
                  <c:v>4.0758069885624999E-10</c:v>
                </c:pt>
                <c:pt idx="1447">
                  <c:v>3.9806382953598401E-10</c:v>
                </c:pt>
                <c:pt idx="1448">
                  <c:v>3.9806382953598401E-10</c:v>
                </c:pt>
                <c:pt idx="1449">
                  <c:v>4.0758069885624999E-10</c:v>
                </c:pt>
                <c:pt idx="1450">
                  <c:v>4.0758069885624999E-10</c:v>
                </c:pt>
                <c:pt idx="1451">
                  <c:v>3.9806382953598401E-10</c:v>
                </c:pt>
                <c:pt idx="1452">
                  <c:v>3.9806382953598401E-10</c:v>
                </c:pt>
                <c:pt idx="1453">
                  <c:v>4.0316459686192E-10</c:v>
                </c:pt>
                <c:pt idx="1454">
                  <c:v>3.8671383100392998E-10</c:v>
                </c:pt>
                <c:pt idx="1455">
                  <c:v>3.8230786415008102E-10</c:v>
                </c:pt>
                <c:pt idx="1456">
                  <c:v>3.8075209369270999E-10</c:v>
                </c:pt>
                <c:pt idx="1457">
                  <c:v>3.8230786415008102E-10</c:v>
                </c:pt>
                <c:pt idx="1458">
                  <c:v>3.8075209369270999E-10</c:v>
                </c:pt>
                <c:pt idx="1459">
                  <c:v>3.8075209369270999E-10</c:v>
                </c:pt>
                <c:pt idx="1460">
                  <c:v>3.8230786415008102E-10</c:v>
                </c:pt>
                <c:pt idx="1461">
                  <c:v>3.8230786415008102E-10</c:v>
                </c:pt>
                <c:pt idx="1462">
                  <c:v>3.8230786415008102E-10</c:v>
                </c:pt>
                <c:pt idx="1463">
                  <c:v>3.8230786415008102E-10</c:v>
                </c:pt>
                <c:pt idx="1464">
                  <c:v>3.7871681696931003E-10</c:v>
                </c:pt>
                <c:pt idx="1465">
                  <c:v>3.7871681696931003E-10</c:v>
                </c:pt>
                <c:pt idx="1466">
                  <c:v>3.7871681696931003E-10</c:v>
                </c:pt>
                <c:pt idx="1467">
                  <c:v>3.7871681696931003E-10</c:v>
                </c:pt>
                <c:pt idx="1468">
                  <c:v>3.7871681696931003E-10</c:v>
                </c:pt>
                <c:pt idx="1469">
                  <c:v>3.7871681696931003E-10</c:v>
                </c:pt>
                <c:pt idx="1470">
                  <c:v>3.7519318177367399E-10</c:v>
                </c:pt>
                <c:pt idx="1471">
                  <c:v>3.7474816451919002E-10</c:v>
                </c:pt>
                <c:pt idx="1472">
                  <c:v>3.7474816451919002E-10</c:v>
                </c:pt>
                <c:pt idx="1473">
                  <c:v>3.7474816451919002E-10</c:v>
                </c:pt>
                <c:pt idx="1474">
                  <c:v>3.7474816451919002E-10</c:v>
                </c:pt>
                <c:pt idx="1475">
                  <c:v>3.7474816451919002E-10</c:v>
                </c:pt>
                <c:pt idx="1476">
                  <c:v>3.7474816451919002E-10</c:v>
                </c:pt>
                <c:pt idx="1477">
                  <c:v>3.7519318177367399E-10</c:v>
                </c:pt>
                <c:pt idx="1478">
                  <c:v>3.7519318177367399E-10</c:v>
                </c:pt>
                <c:pt idx="1479">
                  <c:v>3.7871681696931003E-10</c:v>
                </c:pt>
                <c:pt idx="1480">
                  <c:v>3.7884558270781001E-10</c:v>
                </c:pt>
                <c:pt idx="1481">
                  <c:v>3.7871681696931003E-10</c:v>
                </c:pt>
                <c:pt idx="1482">
                  <c:v>3.7519318177367399E-10</c:v>
                </c:pt>
                <c:pt idx="1483">
                  <c:v>3.7519318177367399E-10</c:v>
                </c:pt>
                <c:pt idx="1484">
                  <c:v>3.7884558270781001E-10</c:v>
                </c:pt>
                <c:pt idx="1485">
                  <c:v>3.7884558270781001E-10</c:v>
                </c:pt>
                <c:pt idx="1486">
                  <c:v>3.7474816451919002E-10</c:v>
                </c:pt>
                <c:pt idx="1487">
                  <c:v>3.7474816451919002E-10</c:v>
                </c:pt>
                <c:pt idx="1488">
                  <c:v>3.7474816451919002E-10</c:v>
                </c:pt>
                <c:pt idx="1489">
                  <c:v>3.7907170578605E-10</c:v>
                </c:pt>
                <c:pt idx="1490">
                  <c:v>3.7474816451919002E-10</c:v>
                </c:pt>
                <c:pt idx="1491">
                  <c:v>3.7907170578605E-10</c:v>
                </c:pt>
                <c:pt idx="1492">
                  <c:v>3.7907170578605E-10</c:v>
                </c:pt>
                <c:pt idx="1493">
                  <c:v>4.0331821373362E-10</c:v>
                </c:pt>
                <c:pt idx="1494">
                  <c:v>4.0331821373362E-10</c:v>
                </c:pt>
                <c:pt idx="1495">
                  <c:v>4.0331821373362E-10</c:v>
                </c:pt>
                <c:pt idx="1496">
                  <c:v>4.0809098374009001E-10</c:v>
                </c:pt>
                <c:pt idx="1497">
                  <c:v>4.1363275322819998E-10</c:v>
                </c:pt>
                <c:pt idx="1498">
                  <c:v>4.0809098374009001E-10</c:v>
                </c:pt>
                <c:pt idx="1499">
                  <c:v>4.0331821373362E-10</c:v>
                </c:pt>
                <c:pt idx="1500">
                  <c:v>3.6377307001453E-10</c:v>
                </c:pt>
                <c:pt idx="1501">
                  <c:v>3.4955613392169002E-10</c:v>
                </c:pt>
                <c:pt idx="1502">
                  <c:v>3.6377307001453E-10</c:v>
                </c:pt>
                <c:pt idx="1503">
                  <c:v>3.6377307001453E-10</c:v>
                </c:pt>
                <c:pt idx="1504">
                  <c:v>3.9013719958490401E-10</c:v>
                </c:pt>
                <c:pt idx="1505">
                  <c:v>3.7904942417472001E-10</c:v>
                </c:pt>
                <c:pt idx="1506">
                  <c:v>3.9013719958490401E-10</c:v>
                </c:pt>
                <c:pt idx="1507">
                  <c:v>3.9013719958490401E-10</c:v>
                </c:pt>
                <c:pt idx="1508">
                  <c:v>3.7904942417472001E-10</c:v>
                </c:pt>
                <c:pt idx="1509">
                  <c:v>3.7904942417472001E-10</c:v>
                </c:pt>
                <c:pt idx="1510">
                  <c:v>3.6377307001453E-10</c:v>
                </c:pt>
                <c:pt idx="1511">
                  <c:v>3.6377307001453E-10</c:v>
                </c:pt>
                <c:pt idx="1512">
                  <c:v>3.6377307001453E-10</c:v>
                </c:pt>
                <c:pt idx="1513">
                  <c:v>3.7904942417472001E-10</c:v>
                </c:pt>
                <c:pt idx="1514">
                  <c:v>3.7904942417472001E-10</c:v>
                </c:pt>
                <c:pt idx="1515">
                  <c:v>3.6377307001453E-10</c:v>
                </c:pt>
                <c:pt idx="1516">
                  <c:v>3.7298119218380398E-10</c:v>
                </c:pt>
                <c:pt idx="1517">
                  <c:v>3.6377307001453E-10</c:v>
                </c:pt>
                <c:pt idx="1518">
                  <c:v>3.6377307001453E-10</c:v>
                </c:pt>
                <c:pt idx="1519">
                  <c:v>3.6009817675419998E-10</c:v>
                </c:pt>
                <c:pt idx="1520">
                  <c:v>3.6009817675419998E-10</c:v>
                </c:pt>
                <c:pt idx="1521">
                  <c:v>3.7298119218380398E-10</c:v>
                </c:pt>
                <c:pt idx="1522">
                  <c:v>3.7298119218380398E-10</c:v>
                </c:pt>
                <c:pt idx="1523">
                  <c:v>3.7298119218380398E-10</c:v>
                </c:pt>
                <c:pt idx="1524">
                  <c:v>3.7298119218380398E-10</c:v>
                </c:pt>
                <c:pt idx="1525">
                  <c:v>3.6539419143519002E-10</c:v>
                </c:pt>
                <c:pt idx="1526">
                  <c:v>3.6104838044893799E-10</c:v>
                </c:pt>
                <c:pt idx="1527">
                  <c:v>3.6009817675419998E-10</c:v>
                </c:pt>
                <c:pt idx="1528">
                  <c:v>3.6009817675419998E-10</c:v>
                </c:pt>
                <c:pt idx="1529">
                  <c:v>3.6009817675419998E-10</c:v>
                </c:pt>
                <c:pt idx="1530">
                  <c:v>3.5167296710940999E-10</c:v>
                </c:pt>
                <c:pt idx="1531">
                  <c:v>3.5167296710940999E-10</c:v>
                </c:pt>
                <c:pt idx="1532">
                  <c:v>3.6009817675419998E-10</c:v>
                </c:pt>
                <c:pt idx="1533">
                  <c:v>3.6009817675419998E-10</c:v>
                </c:pt>
                <c:pt idx="1534">
                  <c:v>3.5167296710940999E-10</c:v>
                </c:pt>
                <c:pt idx="1535">
                  <c:v>3.5167296710940999E-10</c:v>
                </c:pt>
                <c:pt idx="1536">
                  <c:v>3.5167296710940999E-10</c:v>
                </c:pt>
                <c:pt idx="1537">
                  <c:v>3.5167296710940999E-10</c:v>
                </c:pt>
                <c:pt idx="1538">
                  <c:v>3.5167296710940999E-10</c:v>
                </c:pt>
                <c:pt idx="1539">
                  <c:v>3.5167296710940999E-10</c:v>
                </c:pt>
                <c:pt idx="1540">
                  <c:v>3.5167296710940999E-10</c:v>
                </c:pt>
                <c:pt idx="1541">
                  <c:v>3.5167296710940999E-10</c:v>
                </c:pt>
                <c:pt idx="1542">
                  <c:v>3.5167296710940999E-10</c:v>
                </c:pt>
                <c:pt idx="1543">
                  <c:v>3.5167296710940999E-10</c:v>
                </c:pt>
                <c:pt idx="1544">
                  <c:v>3.4632643035499599E-10</c:v>
                </c:pt>
                <c:pt idx="1545">
                  <c:v>3.5167296710940999E-10</c:v>
                </c:pt>
                <c:pt idx="1546">
                  <c:v>3.5167296710940999E-10</c:v>
                </c:pt>
                <c:pt idx="1547">
                  <c:v>3.5167296710940999E-10</c:v>
                </c:pt>
                <c:pt idx="1548">
                  <c:v>3.5482582461622802E-10</c:v>
                </c:pt>
                <c:pt idx="1549">
                  <c:v>3.5482582461622802E-10</c:v>
                </c:pt>
                <c:pt idx="1550">
                  <c:v>3.5708233581498299E-10</c:v>
                </c:pt>
                <c:pt idx="1551">
                  <c:v>3.5708233581498299E-10</c:v>
                </c:pt>
                <c:pt idx="1552">
                  <c:v>3.6798601691082999E-10</c:v>
                </c:pt>
                <c:pt idx="1553">
                  <c:v>3.6798601691082999E-10</c:v>
                </c:pt>
                <c:pt idx="1554">
                  <c:v>3.5708233581498299E-10</c:v>
                </c:pt>
                <c:pt idx="1555">
                  <c:v>3.6798601691082999E-10</c:v>
                </c:pt>
                <c:pt idx="1556">
                  <c:v>3.7635273492778897E-10</c:v>
                </c:pt>
                <c:pt idx="1557">
                  <c:v>3.8470829749758E-10</c:v>
                </c:pt>
                <c:pt idx="1558">
                  <c:v>3.7635273492778897E-10</c:v>
                </c:pt>
                <c:pt idx="1559">
                  <c:v>3.7635273492778897E-10</c:v>
                </c:pt>
                <c:pt idx="1560">
                  <c:v>3.7055914374414102E-10</c:v>
                </c:pt>
                <c:pt idx="1561">
                  <c:v>3.6798601691082999E-10</c:v>
                </c:pt>
                <c:pt idx="1562">
                  <c:v>3.6798601691082999E-10</c:v>
                </c:pt>
                <c:pt idx="1563">
                  <c:v>3.5482582461622802E-10</c:v>
                </c:pt>
                <c:pt idx="1564">
                  <c:v>3.5482582461622802E-10</c:v>
                </c:pt>
                <c:pt idx="1565">
                  <c:v>3.5482582461622802E-10</c:v>
                </c:pt>
                <c:pt idx="1566">
                  <c:v>3.2077057893582999E-10</c:v>
                </c:pt>
                <c:pt idx="1567">
                  <c:v>3.2077057893582999E-10</c:v>
                </c:pt>
                <c:pt idx="1568">
                  <c:v>3.3244947625639498E-10</c:v>
                </c:pt>
                <c:pt idx="1569">
                  <c:v>3.2077057893582999E-10</c:v>
                </c:pt>
                <c:pt idx="1570">
                  <c:v>3.3244947625639498E-10</c:v>
                </c:pt>
                <c:pt idx="1571">
                  <c:v>3.2077057893582999E-10</c:v>
                </c:pt>
                <c:pt idx="1572">
                  <c:v>3.2077057893582999E-10</c:v>
                </c:pt>
                <c:pt idx="1573">
                  <c:v>3.2077057893582999E-10</c:v>
                </c:pt>
                <c:pt idx="1574">
                  <c:v>3.2077057893582999E-10</c:v>
                </c:pt>
                <c:pt idx="1575">
                  <c:v>3.3244947625639498E-10</c:v>
                </c:pt>
                <c:pt idx="1576">
                  <c:v>3.2077057893582999E-10</c:v>
                </c:pt>
                <c:pt idx="1577">
                  <c:v>2.88801331229128E-10</c:v>
                </c:pt>
                <c:pt idx="1578">
                  <c:v>2.88801331229128E-10</c:v>
                </c:pt>
                <c:pt idx="1579">
                  <c:v>3.2077057893582999E-10</c:v>
                </c:pt>
                <c:pt idx="1580">
                  <c:v>3.2077057893582999E-10</c:v>
                </c:pt>
                <c:pt idx="1581">
                  <c:v>3.2077057893582999E-10</c:v>
                </c:pt>
                <c:pt idx="1582">
                  <c:v>3.2077057893582999E-10</c:v>
                </c:pt>
                <c:pt idx="1583">
                  <c:v>3.2355060868784E-10</c:v>
                </c:pt>
                <c:pt idx="1584">
                  <c:v>3.3244947625639498E-10</c:v>
                </c:pt>
                <c:pt idx="1585">
                  <c:v>3.3244947625639498E-10</c:v>
                </c:pt>
                <c:pt idx="1586">
                  <c:v>3.3244947625639498E-10</c:v>
                </c:pt>
                <c:pt idx="1587">
                  <c:v>3.3244947625639498E-10</c:v>
                </c:pt>
                <c:pt idx="1588">
                  <c:v>3.2417506602464E-10</c:v>
                </c:pt>
                <c:pt idx="1589">
                  <c:v>3.2355060868784E-10</c:v>
                </c:pt>
                <c:pt idx="1590">
                  <c:v>3.2417506602464E-10</c:v>
                </c:pt>
                <c:pt idx="1591">
                  <c:v>3.2355060868784E-10</c:v>
                </c:pt>
                <c:pt idx="1592">
                  <c:v>3.2355060868784E-10</c:v>
                </c:pt>
                <c:pt idx="1593">
                  <c:v>3.2417506602464E-10</c:v>
                </c:pt>
                <c:pt idx="1594">
                  <c:v>3.2417506602464E-10</c:v>
                </c:pt>
                <c:pt idx="1595">
                  <c:v>3.2417506602464E-10</c:v>
                </c:pt>
                <c:pt idx="1596">
                  <c:v>3.2355060868784E-10</c:v>
                </c:pt>
                <c:pt idx="1597">
                  <c:v>3.2417506602464E-10</c:v>
                </c:pt>
                <c:pt idx="1598">
                  <c:v>3.2417506602464E-10</c:v>
                </c:pt>
                <c:pt idx="1599">
                  <c:v>3.2355060868784E-10</c:v>
                </c:pt>
                <c:pt idx="1600">
                  <c:v>3.2355060868784E-10</c:v>
                </c:pt>
                <c:pt idx="1601">
                  <c:v>3.2355060868784E-10</c:v>
                </c:pt>
                <c:pt idx="1602">
                  <c:v>3.1099578370668202E-10</c:v>
                </c:pt>
                <c:pt idx="1603">
                  <c:v>3.1099578370668202E-10</c:v>
                </c:pt>
                <c:pt idx="1604">
                  <c:v>3.0997514916509999E-10</c:v>
                </c:pt>
                <c:pt idx="1605">
                  <c:v>3.0382258549752901E-10</c:v>
                </c:pt>
                <c:pt idx="1606">
                  <c:v>3.0310957906031397E-10</c:v>
                </c:pt>
                <c:pt idx="1607">
                  <c:v>3.0310957906031397E-10</c:v>
                </c:pt>
                <c:pt idx="1608">
                  <c:v>3.0382258549752901E-10</c:v>
                </c:pt>
                <c:pt idx="1609">
                  <c:v>3.0382258549752901E-10</c:v>
                </c:pt>
                <c:pt idx="1610">
                  <c:v>3.0997514916509999E-10</c:v>
                </c:pt>
                <c:pt idx="1611">
                  <c:v>3.0997514916509999E-10</c:v>
                </c:pt>
                <c:pt idx="1612">
                  <c:v>3.0997514916509999E-10</c:v>
                </c:pt>
                <c:pt idx="1613">
                  <c:v>3.0997514916509999E-10</c:v>
                </c:pt>
                <c:pt idx="1614">
                  <c:v>3.0997514916509999E-10</c:v>
                </c:pt>
                <c:pt idx="1615">
                  <c:v>3.0997514916509999E-10</c:v>
                </c:pt>
                <c:pt idx="1616">
                  <c:v>3.0382258549752901E-10</c:v>
                </c:pt>
                <c:pt idx="1617">
                  <c:v>3.0382258549752901E-10</c:v>
                </c:pt>
                <c:pt idx="1618">
                  <c:v>3.0310957906031397E-10</c:v>
                </c:pt>
                <c:pt idx="1619">
                  <c:v>3.0310957906031397E-10</c:v>
                </c:pt>
                <c:pt idx="1620">
                  <c:v>3.0162756408616E-10</c:v>
                </c:pt>
                <c:pt idx="1621">
                  <c:v>2.8031894132964202E-10</c:v>
                </c:pt>
                <c:pt idx="1622">
                  <c:v>2.8031894132964202E-10</c:v>
                </c:pt>
                <c:pt idx="1623">
                  <c:v>2.77712256582771E-10</c:v>
                </c:pt>
                <c:pt idx="1624">
                  <c:v>2.77712256582771E-10</c:v>
                </c:pt>
                <c:pt idx="1625">
                  <c:v>2.7644477686568101E-10</c:v>
                </c:pt>
                <c:pt idx="1626">
                  <c:v>2.7283001405439002E-10</c:v>
                </c:pt>
                <c:pt idx="1627">
                  <c:v>2.7644477686568101E-10</c:v>
                </c:pt>
                <c:pt idx="1628">
                  <c:v>2.77712256582771E-10</c:v>
                </c:pt>
                <c:pt idx="1629">
                  <c:v>2.77712256582771E-10</c:v>
                </c:pt>
                <c:pt idx="1630">
                  <c:v>2.77712256582771E-10</c:v>
                </c:pt>
                <c:pt idx="1631">
                  <c:v>2.77712256582771E-10</c:v>
                </c:pt>
                <c:pt idx="1632">
                  <c:v>2.77712256582771E-10</c:v>
                </c:pt>
                <c:pt idx="1633">
                  <c:v>3.1488714038615698E-10</c:v>
                </c:pt>
                <c:pt idx="1634">
                  <c:v>3.1488714038615698E-10</c:v>
                </c:pt>
                <c:pt idx="1635">
                  <c:v>3.03748926512998E-10</c:v>
                </c:pt>
                <c:pt idx="1636">
                  <c:v>3.03748926512998E-10</c:v>
                </c:pt>
                <c:pt idx="1637">
                  <c:v>3.03748926512998E-10</c:v>
                </c:pt>
                <c:pt idx="1638">
                  <c:v>3.1488714038615698E-10</c:v>
                </c:pt>
                <c:pt idx="1639">
                  <c:v>3.1788300041735601E-10</c:v>
                </c:pt>
                <c:pt idx="1640">
                  <c:v>3.2848232229445998E-10</c:v>
                </c:pt>
                <c:pt idx="1641">
                  <c:v>3.2963949084009002E-10</c:v>
                </c:pt>
                <c:pt idx="1642">
                  <c:v>3.4182087892404999E-10</c:v>
                </c:pt>
                <c:pt idx="1643">
                  <c:v>3.2963949084009002E-10</c:v>
                </c:pt>
                <c:pt idx="1644">
                  <c:v>3.4182087892404999E-10</c:v>
                </c:pt>
                <c:pt idx="1645">
                  <c:v>3.4182087892404999E-10</c:v>
                </c:pt>
                <c:pt idx="1646">
                  <c:v>3.4182087892404999E-10</c:v>
                </c:pt>
                <c:pt idx="1647">
                  <c:v>3.5872809058453E-10</c:v>
                </c:pt>
                <c:pt idx="1648">
                  <c:v>3.5872809058453E-10</c:v>
                </c:pt>
                <c:pt idx="1649">
                  <c:v>3.4182087892404999E-10</c:v>
                </c:pt>
                <c:pt idx="1650">
                  <c:v>3.1788300041735601E-10</c:v>
                </c:pt>
                <c:pt idx="1651">
                  <c:v>3.1788300041735601E-10</c:v>
                </c:pt>
                <c:pt idx="1652">
                  <c:v>3.1488714038615698E-10</c:v>
                </c:pt>
                <c:pt idx="1653">
                  <c:v>3.03748926512998E-10</c:v>
                </c:pt>
                <c:pt idx="1654">
                  <c:v>3.03748926512998E-10</c:v>
                </c:pt>
                <c:pt idx="1655">
                  <c:v>3.1788300041735601E-10</c:v>
                </c:pt>
                <c:pt idx="1656">
                  <c:v>3.1788300041735601E-10</c:v>
                </c:pt>
                <c:pt idx="1657">
                  <c:v>3.0603350197199E-10</c:v>
                </c:pt>
                <c:pt idx="1658">
                  <c:v>3.0603350197199E-10</c:v>
                </c:pt>
                <c:pt idx="1659">
                  <c:v>2.9309414072559002E-10</c:v>
                </c:pt>
                <c:pt idx="1660">
                  <c:v>2.9309414072559002E-10</c:v>
                </c:pt>
                <c:pt idx="1661">
                  <c:v>2.8175772565514898E-10</c:v>
                </c:pt>
                <c:pt idx="1662">
                  <c:v>2.8128727774286099E-10</c:v>
                </c:pt>
                <c:pt idx="1663">
                  <c:v>2.8128727774286099E-10</c:v>
                </c:pt>
                <c:pt idx="1664">
                  <c:v>2.8128727774286099E-10</c:v>
                </c:pt>
                <c:pt idx="1665">
                  <c:v>2.80765564254162E-10</c:v>
                </c:pt>
                <c:pt idx="1666">
                  <c:v>2.7815904132436699E-10</c:v>
                </c:pt>
                <c:pt idx="1667">
                  <c:v>2.7030987341282402E-10</c:v>
                </c:pt>
                <c:pt idx="1668">
                  <c:v>2.59615120989405E-10</c:v>
                </c:pt>
                <c:pt idx="1669">
                  <c:v>2.7030987341282402E-10</c:v>
                </c:pt>
                <c:pt idx="1670">
                  <c:v>2.7030987341282402E-10</c:v>
                </c:pt>
                <c:pt idx="1671">
                  <c:v>2.6255806893392002E-10</c:v>
                </c:pt>
                <c:pt idx="1672">
                  <c:v>2.59615120989405E-10</c:v>
                </c:pt>
                <c:pt idx="1673">
                  <c:v>2.6255806893392002E-10</c:v>
                </c:pt>
                <c:pt idx="1674">
                  <c:v>2.6255806893392002E-10</c:v>
                </c:pt>
                <c:pt idx="1675">
                  <c:v>2.6255806893392002E-10</c:v>
                </c:pt>
                <c:pt idx="1676">
                  <c:v>2.6255806893392002E-10</c:v>
                </c:pt>
                <c:pt idx="1677">
                  <c:v>2.5681743306444198E-10</c:v>
                </c:pt>
                <c:pt idx="1678">
                  <c:v>2.6255806893392002E-10</c:v>
                </c:pt>
                <c:pt idx="1679">
                  <c:v>2.6255806893392002E-10</c:v>
                </c:pt>
                <c:pt idx="1680">
                  <c:v>2.5681743306444198E-10</c:v>
                </c:pt>
                <c:pt idx="1681">
                  <c:v>2.5681743306444198E-10</c:v>
                </c:pt>
                <c:pt idx="1682">
                  <c:v>2.6255806893392002E-10</c:v>
                </c:pt>
                <c:pt idx="1683">
                  <c:v>2.6388960549553098E-10</c:v>
                </c:pt>
                <c:pt idx="1684">
                  <c:v>2.6255806893392002E-10</c:v>
                </c:pt>
                <c:pt idx="1685">
                  <c:v>2.6255806893392002E-10</c:v>
                </c:pt>
                <c:pt idx="1686">
                  <c:v>2.6388960549553098E-10</c:v>
                </c:pt>
                <c:pt idx="1687">
                  <c:v>2.6879679225440002E-10</c:v>
                </c:pt>
                <c:pt idx="1688">
                  <c:v>2.6879679225440002E-10</c:v>
                </c:pt>
                <c:pt idx="1689">
                  <c:v>2.7620029246230998E-10</c:v>
                </c:pt>
                <c:pt idx="1690">
                  <c:v>2.6879679225440002E-10</c:v>
                </c:pt>
                <c:pt idx="1691">
                  <c:v>2.6417032821951002E-10</c:v>
                </c:pt>
                <c:pt idx="1692">
                  <c:v>2.6417032821951002E-10</c:v>
                </c:pt>
                <c:pt idx="1693">
                  <c:v>2.6879679225440002E-10</c:v>
                </c:pt>
                <c:pt idx="1694">
                  <c:v>2.9787757643269002E-10</c:v>
                </c:pt>
                <c:pt idx="1695">
                  <c:v>2.9984111748595803E-10</c:v>
                </c:pt>
                <c:pt idx="1696">
                  <c:v>2.9984111748595803E-10</c:v>
                </c:pt>
                <c:pt idx="1697">
                  <c:v>2.9787757643269002E-10</c:v>
                </c:pt>
                <c:pt idx="1698">
                  <c:v>2.9984111748595803E-10</c:v>
                </c:pt>
                <c:pt idx="1699">
                  <c:v>2.9787757643269002E-10</c:v>
                </c:pt>
                <c:pt idx="1700">
                  <c:v>2.9787757643269002E-10</c:v>
                </c:pt>
                <c:pt idx="1701">
                  <c:v>2.9787757643269002E-10</c:v>
                </c:pt>
                <c:pt idx="1702">
                  <c:v>2.9787757643269002E-10</c:v>
                </c:pt>
                <c:pt idx="1703">
                  <c:v>2.9787757643269002E-10</c:v>
                </c:pt>
                <c:pt idx="1704">
                  <c:v>2.7177962004502998E-10</c:v>
                </c:pt>
                <c:pt idx="1705">
                  <c:v>2.7177962004502998E-10</c:v>
                </c:pt>
                <c:pt idx="1706">
                  <c:v>2.7177962004502998E-10</c:v>
                </c:pt>
                <c:pt idx="1707">
                  <c:v>2.6417032821951002E-10</c:v>
                </c:pt>
                <c:pt idx="1708">
                  <c:v>2.6417032821951002E-10</c:v>
                </c:pt>
                <c:pt idx="1709">
                  <c:v>2.7177962004502998E-10</c:v>
                </c:pt>
                <c:pt idx="1710">
                  <c:v>2.6417032821951002E-10</c:v>
                </c:pt>
                <c:pt idx="1711">
                  <c:v>2.7177962004502998E-10</c:v>
                </c:pt>
                <c:pt idx="1712">
                  <c:v>2.7177962004502998E-10</c:v>
                </c:pt>
                <c:pt idx="1713">
                  <c:v>2.7789116761287602E-10</c:v>
                </c:pt>
                <c:pt idx="1714">
                  <c:v>2.7789116761287602E-10</c:v>
                </c:pt>
                <c:pt idx="1715">
                  <c:v>2.7177962004502998E-10</c:v>
                </c:pt>
                <c:pt idx="1716">
                  <c:v>2.7177962004502998E-10</c:v>
                </c:pt>
                <c:pt idx="1717">
                  <c:v>2.7789116761287602E-10</c:v>
                </c:pt>
                <c:pt idx="1718">
                  <c:v>2.8343318372551402E-10</c:v>
                </c:pt>
                <c:pt idx="1719">
                  <c:v>2.7789116761287602E-10</c:v>
                </c:pt>
                <c:pt idx="1720">
                  <c:v>2.8343318372551402E-10</c:v>
                </c:pt>
                <c:pt idx="1721">
                  <c:v>2.7789116761287602E-10</c:v>
                </c:pt>
                <c:pt idx="1722">
                  <c:v>2.7789116761287602E-10</c:v>
                </c:pt>
                <c:pt idx="1723">
                  <c:v>2.5889056848332002E-10</c:v>
                </c:pt>
                <c:pt idx="1724">
                  <c:v>2.5121190424937098E-10</c:v>
                </c:pt>
                <c:pt idx="1725">
                  <c:v>2.5889056848332002E-10</c:v>
                </c:pt>
                <c:pt idx="1726">
                  <c:v>2.7789116761287602E-10</c:v>
                </c:pt>
                <c:pt idx="1727">
                  <c:v>2.7789116761287602E-10</c:v>
                </c:pt>
                <c:pt idx="1728">
                  <c:v>2.8343318372551402E-10</c:v>
                </c:pt>
                <c:pt idx="1729">
                  <c:v>2.7789116761287602E-10</c:v>
                </c:pt>
                <c:pt idx="1730">
                  <c:v>2.5889056848332002E-10</c:v>
                </c:pt>
                <c:pt idx="1731">
                  <c:v>2.7789116761287602E-10</c:v>
                </c:pt>
                <c:pt idx="1732">
                  <c:v>2.5889056848332002E-10</c:v>
                </c:pt>
                <c:pt idx="1733">
                  <c:v>2.7789116761287602E-10</c:v>
                </c:pt>
                <c:pt idx="1734">
                  <c:v>2.5889056848332002E-10</c:v>
                </c:pt>
                <c:pt idx="1735">
                  <c:v>2.5889056848332002E-10</c:v>
                </c:pt>
                <c:pt idx="1736">
                  <c:v>2.6015632367066702E-10</c:v>
                </c:pt>
                <c:pt idx="1737">
                  <c:v>2.5889056848332002E-10</c:v>
                </c:pt>
                <c:pt idx="1738">
                  <c:v>2.5889056848332002E-10</c:v>
                </c:pt>
                <c:pt idx="1739">
                  <c:v>2.3877671197042301E-10</c:v>
                </c:pt>
                <c:pt idx="1740">
                  <c:v>2.3877671197042301E-10</c:v>
                </c:pt>
                <c:pt idx="1741">
                  <c:v>2.3408441758101E-10</c:v>
                </c:pt>
                <c:pt idx="1742">
                  <c:v>2.3877671197042301E-10</c:v>
                </c:pt>
                <c:pt idx="1743">
                  <c:v>2.4662859342629499E-10</c:v>
                </c:pt>
                <c:pt idx="1744">
                  <c:v>2.4662859342629499E-10</c:v>
                </c:pt>
                <c:pt idx="1745">
                  <c:v>2.4662859342629499E-10</c:v>
                </c:pt>
                <c:pt idx="1746">
                  <c:v>2.3877671197042301E-10</c:v>
                </c:pt>
                <c:pt idx="1747">
                  <c:v>2.3877671197042301E-10</c:v>
                </c:pt>
                <c:pt idx="1748">
                  <c:v>2.4662859342629499E-10</c:v>
                </c:pt>
                <c:pt idx="1749">
                  <c:v>2.3103323417566299E-10</c:v>
                </c:pt>
                <c:pt idx="1750">
                  <c:v>2.4662859342629499E-10</c:v>
                </c:pt>
                <c:pt idx="1751">
                  <c:v>2.4662859342629499E-10</c:v>
                </c:pt>
                <c:pt idx="1752">
                  <c:v>2.4662859342629499E-10</c:v>
                </c:pt>
                <c:pt idx="1753">
                  <c:v>2.4662859342629499E-10</c:v>
                </c:pt>
                <c:pt idx="1754">
                  <c:v>2.3103323417566299E-10</c:v>
                </c:pt>
                <c:pt idx="1755">
                  <c:v>2.4662859342629499E-10</c:v>
                </c:pt>
                <c:pt idx="1756">
                  <c:v>2.3103323417566299E-10</c:v>
                </c:pt>
                <c:pt idx="1757">
                  <c:v>2.3103323417566299E-10</c:v>
                </c:pt>
                <c:pt idx="1758">
                  <c:v>2.3103323417566299E-10</c:v>
                </c:pt>
                <c:pt idx="1759">
                  <c:v>2.3103323417566299E-10</c:v>
                </c:pt>
                <c:pt idx="1760">
                  <c:v>2.31027685800801E-10</c:v>
                </c:pt>
                <c:pt idx="1761">
                  <c:v>2.2890828901686999E-10</c:v>
                </c:pt>
                <c:pt idx="1762">
                  <c:v>2.2890828901686999E-10</c:v>
                </c:pt>
                <c:pt idx="1763">
                  <c:v>2.2890828901686999E-10</c:v>
                </c:pt>
                <c:pt idx="1764">
                  <c:v>2.2890828901686999E-10</c:v>
                </c:pt>
                <c:pt idx="1765">
                  <c:v>2.31027685800801E-10</c:v>
                </c:pt>
                <c:pt idx="1766">
                  <c:v>2.32965145645352E-10</c:v>
                </c:pt>
                <c:pt idx="1767">
                  <c:v>2.32965145645352E-10</c:v>
                </c:pt>
                <c:pt idx="1768">
                  <c:v>2.31027685800801E-10</c:v>
                </c:pt>
                <c:pt idx="1769">
                  <c:v>2.2890828901686999E-10</c:v>
                </c:pt>
                <c:pt idx="1770">
                  <c:v>2.2890828901686999E-10</c:v>
                </c:pt>
                <c:pt idx="1771">
                  <c:v>2.25885142886275E-10</c:v>
                </c:pt>
                <c:pt idx="1772">
                  <c:v>2.22911763396528E-10</c:v>
                </c:pt>
                <c:pt idx="1773">
                  <c:v>2.2269646862803899E-10</c:v>
                </c:pt>
                <c:pt idx="1774">
                  <c:v>2.22911763396528E-10</c:v>
                </c:pt>
                <c:pt idx="1775">
                  <c:v>2.22911763396528E-10</c:v>
                </c:pt>
                <c:pt idx="1776">
                  <c:v>2.2269646862803899E-10</c:v>
                </c:pt>
                <c:pt idx="1777">
                  <c:v>2.2269646862803899E-10</c:v>
                </c:pt>
                <c:pt idx="1778">
                  <c:v>2.10224325731507E-10</c:v>
                </c:pt>
                <c:pt idx="1779">
                  <c:v>2.10224325731507E-10</c:v>
                </c:pt>
                <c:pt idx="1780">
                  <c:v>2.07023705628104E-10</c:v>
                </c:pt>
                <c:pt idx="1781">
                  <c:v>2.10224325731507E-10</c:v>
                </c:pt>
                <c:pt idx="1782">
                  <c:v>2.0863754066033799E-10</c:v>
                </c:pt>
                <c:pt idx="1783">
                  <c:v>2.0863754066033799E-10</c:v>
                </c:pt>
                <c:pt idx="1784">
                  <c:v>2.07023705628104E-10</c:v>
                </c:pt>
                <c:pt idx="1785">
                  <c:v>2.05435787531448E-10</c:v>
                </c:pt>
                <c:pt idx="1786">
                  <c:v>2.05367539836349E-10</c:v>
                </c:pt>
                <c:pt idx="1787">
                  <c:v>2.05367539836349E-10</c:v>
                </c:pt>
                <c:pt idx="1788">
                  <c:v>2.05367539836349E-10</c:v>
                </c:pt>
                <c:pt idx="1789">
                  <c:v>2.0343910794813399E-10</c:v>
                </c:pt>
                <c:pt idx="1790">
                  <c:v>2.0343910794813399E-10</c:v>
                </c:pt>
                <c:pt idx="1791">
                  <c:v>2.05367539836349E-10</c:v>
                </c:pt>
                <c:pt idx="1792">
                  <c:v>2.05435787531448E-10</c:v>
                </c:pt>
                <c:pt idx="1793">
                  <c:v>2.0863754066033799E-10</c:v>
                </c:pt>
                <c:pt idx="1794">
                  <c:v>2.15157760887627E-10</c:v>
                </c:pt>
                <c:pt idx="1795">
                  <c:v>2.15157760887627E-10</c:v>
                </c:pt>
                <c:pt idx="1796">
                  <c:v>2.1786276006874199E-10</c:v>
                </c:pt>
                <c:pt idx="1797">
                  <c:v>2.1786276006874199E-10</c:v>
                </c:pt>
                <c:pt idx="1798">
                  <c:v>2.1786276006874199E-10</c:v>
                </c:pt>
                <c:pt idx="1799">
                  <c:v>2.1786276006874199E-10</c:v>
                </c:pt>
                <c:pt idx="1800">
                  <c:v>2.1786276006874199E-10</c:v>
                </c:pt>
                <c:pt idx="1801">
                  <c:v>2.1786276006874199E-10</c:v>
                </c:pt>
                <c:pt idx="1802">
                  <c:v>2.1968305230191E-10</c:v>
                </c:pt>
                <c:pt idx="1803">
                  <c:v>2.1973971002732701E-10</c:v>
                </c:pt>
                <c:pt idx="1804">
                  <c:v>2.1968305230191E-10</c:v>
                </c:pt>
                <c:pt idx="1805">
                  <c:v>2.1973971002732701E-10</c:v>
                </c:pt>
                <c:pt idx="1806">
                  <c:v>2.2253405144793399E-10</c:v>
                </c:pt>
                <c:pt idx="1807">
                  <c:v>2.25392449840055E-10</c:v>
                </c:pt>
                <c:pt idx="1808">
                  <c:v>2.25392449840055E-10</c:v>
                </c:pt>
                <c:pt idx="1809">
                  <c:v>2.2253405144793399E-10</c:v>
                </c:pt>
                <c:pt idx="1810">
                  <c:v>2.25392449840055E-10</c:v>
                </c:pt>
                <c:pt idx="1811">
                  <c:v>2.32527830497033E-10</c:v>
                </c:pt>
                <c:pt idx="1812">
                  <c:v>2.25392449840055E-10</c:v>
                </c:pt>
                <c:pt idx="1813">
                  <c:v>2.25392449840055E-10</c:v>
                </c:pt>
                <c:pt idx="1814">
                  <c:v>2.25392449840055E-10</c:v>
                </c:pt>
                <c:pt idx="1815">
                  <c:v>2.25392449840055E-10</c:v>
                </c:pt>
                <c:pt idx="1816">
                  <c:v>2.25392449840055E-10</c:v>
                </c:pt>
                <c:pt idx="1817">
                  <c:v>2.32527830497033E-10</c:v>
                </c:pt>
                <c:pt idx="1818">
                  <c:v>2.34772258646898E-10</c:v>
                </c:pt>
                <c:pt idx="1819">
                  <c:v>2.5387822479098098E-10</c:v>
                </c:pt>
                <c:pt idx="1820">
                  <c:v>2.5387822479098098E-10</c:v>
                </c:pt>
                <c:pt idx="1821">
                  <c:v>2.5387822479098098E-10</c:v>
                </c:pt>
                <c:pt idx="1822">
                  <c:v>2.5387822479098098E-10</c:v>
                </c:pt>
                <c:pt idx="1823">
                  <c:v>2.6607201240246999E-10</c:v>
                </c:pt>
                <c:pt idx="1824">
                  <c:v>2.6607201240246999E-10</c:v>
                </c:pt>
                <c:pt idx="1825">
                  <c:v>2.6687354519919001E-10</c:v>
                </c:pt>
                <c:pt idx="1826">
                  <c:v>2.6687354519919001E-10</c:v>
                </c:pt>
                <c:pt idx="1827">
                  <c:v>2.5387822479098098E-10</c:v>
                </c:pt>
                <c:pt idx="1828">
                  <c:v>2.34772258646898E-10</c:v>
                </c:pt>
                <c:pt idx="1829">
                  <c:v>2.34772258646898E-10</c:v>
                </c:pt>
                <c:pt idx="1830">
                  <c:v>2.34772258646898E-10</c:v>
                </c:pt>
                <c:pt idx="1831">
                  <c:v>2.31877368667819E-10</c:v>
                </c:pt>
                <c:pt idx="1832">
                  <c:v>2.31877368667819E-10</c:v>
                </c:pt>
                <c:pt idx="1833">
                  <c:v>2.31877368667819E-10</c:v>
                </c:pt>
                <c:pt idx="1834">
                  <c:v>2.31877368667819E-10</c:v>
                </c:pt>
                <c:pt idx="1835">
                  <c:v>2.6041242089184898E-10</c:v>
                </c:pt>
                <c:pt idx="1836">
                  <c:v>2.6041242089184898E-10</c:v>
                </c:pt>
                <c:pt idx="1837">
                  <c:v>2.48885748133916E-10</c:v>
                </c:pt>
                <c:pt idx="1838">
                  <c:v>2.31877368667819E-10</c:v>
                </c:pt>
                <c:pt idx="1839">
                  <c:v>2.27933248763343E-10</c:v>
                </c:pt>
                <c:pt idx="1840">
                  <c:v>2.21531245891684E-10</c:v>
                </c:pt>
                <c:pt idx="1841">
                  <c:v>2.27933248763343E-10</c:v>
                </c:pt>
                <c:pt idx="1842">
                  <c:v>2.31877368667819E-10</c:v>
                </c:pt>
                <c:pt idx="1843">
                  <c:v>2.48885748133916E-10</c:v>
                </c:pt>
                <c:pt idx="1844">
                  <c:v>2.48885748133916E-10</c:v>
                </c:pt>
                <c:pt idx="1845">
                  <c:v>2.48885748133916E-10</c:v>
                </c:pt>
                <c:pt idx="1846">
                  <c:v>2.48885748133916E-10</c:v>
                </c:pt>
                <c:pt idx="1847">
                  <c:v>2.48885748133916E-10</c:v>
                </c:pt>
                <c:pt idx="1848">
                  <c:v>2.6041242089184898E-10</c:v>
                </c:pt>
                <c:pt idx="1849">
                  <c:v>2.8325041298153601E-10</c:v>
                </c:pt>
                <c:pt idx="1850">
                  <c:v>2.8325041298153601E-10</c:v>
                </c:pt>
                <c:pt idx="1851">
                  <c:v>2.8325041298153601E-10</c:v>
                </c:pt>
                <c:pt idx="1852">
                  <c:v>2.8325041298153601E-10</c:v>
                </c:pt>
                <c:pt idx="1853">
                  <c:v>2.8552831565243001E-10</c:v>
                </c:pt>
                <c:pt idx="1854">
                  <c:v>2.8552831565243001E-10</c:v>
                </c:pt>
                <c:pt idx="1855">
                  <c:v>2.9244322694908999E-10</c:v>
                </c:pt>
                <c:pt idx="1856">
                  <c:v>2.8552831565243001E-10</c:v>
                </c:pt>
                <c:pt idx="1857">
                  <c:v>2.7975855546265799E-10</c:v>
                </c:pt>
                <c:pt idx="1858">
                  <c:v>2.7975855546265799E-10</c:v>
                </c:pt>
                <c:pt idx="1859">
                  <c:v>2.7975855546265799E-10</c:v>
                </c:pt>
                <c:pt idx="1860">
                  <c:v>2.7975855546265799E-10</c:v>
                </c:pt>
                <c:pt idx="1861">
                  <c:v>2.8552831565243001E-10</c:v>
                </c:pt>
                <c:pt idx="1862">
                  <c:v>2.7975855546265799E-10</c:v>
                </c:pt>
                <c:pt idx="1863">
                  <c:v>2.5559579692370898E-10</c:v>
                </c:pt>
                <c:pt idx="1864">
                  <c:v>2.24737169010942E-10</c:v>
                </c:pt>
                <c:pt idx="1865">
                  <c:v>2.1532744265715899E-10</c:v>
                </c:pt>
                <c:pt idx="1866">
                  <c:v>2.1532744265715899E-10</c:v>
                </c:pt>
                <c:pt idx="1867">
                  <c:v>2.1532744265715899E-10</c:v>
                </c:pt>
                <c:pt idx="1868">
                  <c:v>2.24737169010942E-10</c:v>
                </c:pt>
                <c:pt idx="1869">
                  <c:v>2.24737169010942E-10</c:v>
                </c:pt>
                <c:pt idx="1870">
                  <c:v>2.24737169010942E-10</c:v>
                </c:pt>
                <c:pt idx="1871">
                  <c:v>2.3858432415420002E-10</c:v>
                </c:pt>
                <c:pt idx="1872">
                  <c:v>2.3951202238309999E-10</c:v>
                </c:pt>
                <c:pt idx="1873">
                  <c:v>2.3951202238309999E-10</c:v>
                </c:pt>
                <c:pt idx="1874">
                  <c:v>2.3858432415420002E-10</c:v>
                </c:pt>
                <c:pt idx="1875">
                  <c:v>2.3858432415420002E-10</c:v>
                </c:pt>
                <c:pt idx="1876">
                  <c:v>2.3858432415420002E-10</c:v>
                </c:pt>
                <c:pt idx="1877">
                  <c:v>2.3858432415420002E-10</c:v>
                </c:pt>
                <c:pt idx="1878">
                  <c:v>2.3858432415420002E-10</c:v>
                </c:pt>
                <c:pt idx="1879">
                  <c:v>2.3858432415420002E-10</c:v>
                </c:pt>
                <c:pt idx="1880">
                  <c:v>2.3926433527700602E-10</c:v>
                </c:pt>
                <c:pt idx="1881">
                  <c:v>2.3951202238309999E-10</c:v>
                </c:pt>
                <c:pt idx="1882">
                  <c:v>2.3951202238309999E-10</c:v>
                </c:pt>
                <c:pt idx="1883">
                  <c:v>2.4664497330604699E-10</c:v>
                </c:pt>
                <c:pt idx="1884">
                  <c:v>2.4664497330604699E-10</c:v>
                </c:pt>
                <c:pt idx="1885">
                  <c:v>2.4664497330604699E-10</c:v>
                </c:pt>
                <c:pt idx="1886">
                  <c:v>2.4664497330604699E-10</c:v>
                </c:pt>
                <c:pt idx="1887">
                  <c:v>2.4664497330604699E-10</c:v>
                </c:pt>
                <c:pt idx="1888">
                  <c:v>2.4664497330604699E-10</c:v>
                </c:pt>
                <c:pt idx="1889">
                  <c:v>2.4664497330604699E-10</c:v>
                </c:pt>
                <c:pt idx="1890">
                  <c:v>2.4664497330604699E-10</c:v>
                </c:pt>
                <c:pt idx="1891">
                  <c:v>2.4664497330604699E-10</c:v>
                </c:pt>
                <c:pt idx="1892">
                  <c:v>2.46765171210103E-10</c:v>
                </c:pt>
                <c:pt idx="1893">
                  <c:v>2.4664497330604699E-10</c:v>
                </c:pt>
                <c:pt idx="1894">
                  <c:v>2.3956788117868202E-10</c:v>
                </c:pt>
                <c:pt idx="1895">
                  <c:v>2.3956788117868202E-10</c:v>
                </c:pt>
                <c:pt idx="1896">
                  <c:v>2.3956788117868202E-10</c:v>
                </c:pt>
                <c:pt idx="1897">
                  <c:v>2.3956788117868202E-10</c:v>
                </c:pt>
                <c:pt idx="1898">
                  <c:v>2.3956788117868202E-10</c:v>
                </c:pt>
                <c:pt idx="1899">
                  <c:v>2.4664497330604699E-10</c:v>
                </c:pt>
                <c:pt idx="1900">
                  <c:v>2.46765171210103E-10</c:v>
                </c:pt>
                <c:pt idx="1901">
                  <c:v>2.46765171210103E-10</c:v>
                </c:pt>
                <c:pt idx="1902">
                  <c:v>2.42190924136524E-10</c:v>
                </c:pt>
                <c:pt idx="1903">
                  <c:v>2.42190924136524E-10</c:v>
                </c:pt>
                <c:pt idx="1904">
                  <c:v>2.3956788117868202E-10</c:v>
                </c:pt>
                <c:pt idx="1905">
                  <c:v>2.3956788117868202E-10</c:v>
                </c:pt>
                <c:pt idx="1906">
                  <c:v>2.3956788117868202E-10</c:v>
                </c:pt>
                <c:pt idx="1907">
                  <c:v>2.42190924136524E-10</c:v>
                </c:pt>
                <c:pt idx="1908">
                  <c:v>2.42190924136524E-10</c:v>
                </c:pt>
                <c:pt idx="1909">
                  <c:v>2.42190924136524E-10</c:v>
                </c:pt>
                <c:pt idx="1910">
                  <c:v>2.42190924136524E-10</c:v>
                </c:pt>
                <c:pt idx="1911">
                  <c:v>2.5015587836328501E-10</c:v>
                </c:pt>
                <c:pt idx="1912">
                  <c:v>2.4335831116548E-10</c:v>
                </c:pt>
                <c:pt idx="1913">
                  <c:v>2.42190924136524E-10</c:v>
                </c:pt>
                <c:pt idx="1914">
                  <c:v>2.42190924136524E-10</c:v>
                </c:pt>
                <c:pt idx="1915">
                  <c:v>2.42190924136524E-10</c:v>
                </c:pt>
                <c:pt idx="1916">
                  <c:v>2.42190924136524E-10</c:v>
                </c:pt>
                <c:pt idx="1917">
                  <c:v>2.4335831116548E-10</c:v>
                </c:pt>
                <c:pt idx="1918">
                  <c:v>2.42190924136524E-10</c:v>
                </c:pt>
                <c:pt idx="1919">
                  <c:v>2.4335831116548E-10</c:v>
                </c:pt>
                <c:pt idx="1920">
                  <c:v>2.42190924136524E-10</c:v>
                </c:pt>
                <c:pt idx="1921">
                  <c:v>2.4100996299737798E-10</c:v>
                </c:pt>
                <c:pt idx="1922">
                  <c:v>2.38937843711395E-10</c:v>
                </c:pt>
                <c:pt idx="1923">
                  <c:v>2.38937843711395E-10</c:v>
                </c:pt>
                <c:pt idx="1924">
                  <c:v>2.1753047997832E-10</c:v>
                </c:pt>
                <c:pt idx="1925">
                  <c:v>2.38937843711395E-10</c:v>
                </c:pt>
                <c:pt idx="1926">
                  <c:v>2.4100996299737798E-10</c:v>
                </c:pt>
                <c:pt idx="1927">
                  <c:v>2.4100996299737798E-10</c:v>
                </c:pt>
                <c:pt idx="1928">
                  <c:v>2.4100996299737798E-10</c:v>
                </c:pt>
                <c:pt idx="1929">
                  <c:v>2.38937843711395E-10</c:v>
                </c:pt>
                <c:pt idx="1930">
                  <c:v>2.38937843711395E-10</c:v>
                </c:pt>
                <c:pt idx="1931">
                  <c:v>2.1333465239094499E-10</c:v>
                </c:pt>
                <c:pt idx="1932">
                  <c:v>2.1333465239094499E-10</c:v>
                </c:pt>
                <c:pt idx="1933">
                  <c:v>1.9767109845940601E-10</c:v>
                </c:pt>
                <c:pt idx="1934">
                  <c:v>1.9767109845940601E-10</c:v>
                </c:pt>
                <c:pt idx="1935">
                  <c:v>2.1333465239094499E-10</c:v>
                </c:pt>
                <c:pt idx="1936">
                  <c:v>1.9090652414218599E-10</c:v>
                </c:pt>
                <c:pt idx="1937">
                  <c:v>1.9090652414218599E-10</c:v>
                </c:pt>
                <c:pt idx="1938">
                  <c:v>1.9090652414218599E-10</c:v>
                </c:pt>
                <c:pt idx="1939">
                  <c:v>2.1333465239094499E-10</c:v>
                </c:pt>
                <c:pt idx="1940">
                  <c:v>1.9090652414218599E-10</c:v>
                </c:pt>
                <c:pt idx="1941">
                  <c:v>1.9090652414218599E-10</c:v>
                </c:pt>
                <c:pt idx="1942">
                  <c:v>1.9090652414218599E-10</c:v>
                </c:pt>
                <c:pt idx="1943">
                  <c:v>1.9090652414218599E-10</c:v>
                </c:pt>
                <c:pt idx="1944">
                  <c:v>2.13709329747728E-10</c:v>
                </c:pt>
                <c:pt idx="1945">
                  <c:v>2.13709329747728E-10</c:v>
                </c:pt>
                <c:pt idx="1946">
                  <c:v>2.13709329747728E-10</c:v>
                </c:pt>
                <c:pt idx="1947">
                  <c:v>2.13709329747728E-10</c:v>
                </c:pt>
                <c:pt idx="1948">
                  <c:v>2.23062173680883E-10</c:v>
                </c:pt>
                <c:pt idx="1949">
                  <c:v>2.13709329747728E-10</c:v>
                </c:pt>
                <c:pt idx="1950">
                  <c:v>2.23062173680883E-10</c:v>
                </c:pt>
                <c:pt idx="1951">
                  <c:v>2.23062173680883E-10</c:v>
                </c:pt>
                <c:pt idx="1952">
                  <c:v>2.24715077740654E-10</c:v>
                </c:pt>
                <c:pt idx="1953">
                  <c:v>2.24715077740654E-10</c:v>
                </c:pt>
                <c:pt idx="1954">
                  <c:v>2.24715077740654E-10</c:v>
                </c:pt>
                <c:pt idx="1955">
                  <c:v>2.24715077740654E-10</c:v>
                </c:pt>
                <c:pt idx="1956">
                  <c:v>2.2828202456524701E-10</c:v>
                </c:pt>
                <c:pt idx="1957">
                  <c:v>2.2828202456524701E-10</c:v>
                </c:pt>
                <c:pt idx="1958">
                  <c:v>2.2828202456524701E-10</c:v>
                </c:pt>
                <c:pt idx="1959">
                  <c:v>2.24715077740654E-10</c:v>
                </c:pt>
                <c:pt idx="1960">
                  <c:v>2.24715077740654E-10</c:v>
                </c:pt>
                <c:pt idx="1961">
                  <c:v>2.2828202456524701E-10</c:v>
                </c:pt>
                <c:pt idx="1962">
                  <c:v>2.2828202456524701E-10</c:v>
                </c:pt>
                <c:pt idx="1963">
                  <c:v>2.2828202456524701E-10</c:v>
                </c:pt>
                <c:pt idx="1964">
                  <c:v>2.32364689038295E-10</c:v>
                </c:pt>
                <c:pt idx="1965">
                  <c:v>2.32364689038295E-10</c:v>
                </c:pt>
                <c:pt idx="1966">
                  <c:v>2.32364689038295E-10</c:v>
                </c:pt>
                <c:pt idx="1967">
                  <c:v>2.24715077740654E-10</c:v>
                </c:pt>
                <c:pt idx="1968">
                  <c:v>2.24715077740654E-10</c:v>
                </c:pt>
                <c:pt idx="1969">
                  <c:v>2.32364689038295E-10</c:v>
                </c:pt>
                <c:pt idx="1970">
                  <c:v>2.3469453187506998E-10</c:v>
                </c:pt>
                <c:pt idx="1971">
                  <c:v>2.3469453187506998E-10</c:v>
                </c:pt>
                <c:pt idx="1972">
                  <c:v>2.3469453187506998E-10</c:v>
                </c:pt>
                <c:pt idx="1973">
                  <c:v>2.3469453187506998E-10</c:v>
                </c:pt>
                <c:pt idx="1974">
                  <c:v>2.3469453187506998E-10</c:v>
                </c:pt>
                <c:pt idx="1975">
                  <c:v>2.3469453187506998E-10</c:v>
                </c:pt>
                <c:pt idx="1976">
                  <c:v>2.3469453187506998E-10</c:v>
                </c:pt>
                <c:pt idx="1977">
                  <c:v>2.3469453187506998E-10</c:v>
                </c:pt>
                <c:pt idx="1978">
                  <c:v>2.3469453187506998E-10</c:v>
                </c:pt>
                <c:pt idx="1979">
                  <c:v>2.3473357478028002E-10</c:v>
                </c:pt>
                <c:pt idx="1980">
                  <c:v>2.3473357478028002E-10</c:v>
                </c:pt>
                <c:pt idx="1981">
                  <c:v>2.3473357478028002E-10</c:v>
                </c:pt>
                <c:pt idx="1982">
                  <c:v>2.3473357478028002E-10</c:v>
                </c:pt>
                <c:pt idx="1983">
                  <c:v>2.3572834040412598E-10</c:v>
                </c:pt>
                <c:pt idx="1984">
                  <c:v>2.4125742318604002E-10</c:v>
                </c:pt>
                <c:pt idx="1985">
                  <c:v>2.4125742318604002E-10</c:v>
                </c:pt>
                <c:pt idx="1986">
                  <c:v>2.4125742318604002E-10</c:v>
                </c:pt>
                <c:pt idx="1987">
                  <c:v>2.4125742318604002E-10</c:v>
                </c:pt>
                <c:pt idx="1988">
                  <c:v>2.4355578310418199E-10</c:v>
                </c:pt>
                <c:pt idx="1989">
                  <c:v>2.4355578310418199E-10</c:v>
                </c:pt>
                <c:pt idx="1990">
                  <c:v>2.3572834040412598E-10</c:v>
                </c:pt>
                <c:pt idx="1991">
                  <c:v>2.3572834040412598E-10</c:v>
                </c:pt>
                <c:pt idx="1992">
                  <c:v>2.3572834040412598E-10</c:v>
                </c:pt>
                <c:pt idx="1993">
                  <c:v>2.3452746771565499E-10</c:v>
                </c:pt>
                <c:pt idx="1994">
                  <c:v>2.24845600954711E-10</c:v>
                </c:pt>
                <c:pt idx="1995">
                  <c:v>2.3452746771565499E-10</c:v>
                </c:pt>
                <c:pt idx="1996">
                  <c:v>2.3572834040412598E-10</c:v>
                </c:pt>
                <c:pt idx="1997">
                  <c:v>2.3572834040412598E-10</c:v>
                </c:pt>
                <c:pt idx="1998">
                  <c:v>2.3452746771565499E-10</c:v>
                </c:pt>
                <c:pt idx="1999">
                  <c:v>2.3452746771565499E-10</c:v>
                </c:pt>
                <c:pt idx="2000">
                  <c:v>2.3452746771565499E-10</c:v>
                </c:pt>
                <c:pt idx="2001">
                  <c:v>2.4059171984990002E-10</c:v>
                </c:pt>
                <c:pt idx="2002">
                  <c:v>2.3452746771565499E-10</c:v>
                </c:pt>
                <c:pt idx="2003">
                  <c:v>2.30046156707286E-10</c:v>
                </c:pt>
                <c:pt idx="2004">
                  <c:v>2.30046156707286E-10</c:v>
                </c:pt>
                <c:pt idx="2005">
                  <c:v>2.30046156707286E-10</c:v>
                </c:pt>
                <c:pt idx="2006">
                  <c:v>2.30046156707286E-10</c:v>
                </c:pt>
                <c:pt idx="2007">
                  <c:v>2.24845600954711E-10</c:v>
                </c:pt>
                <c:pt idx="2008">
                  <c:v>2.30046156707286E-10</c:v>
                </c:pt>
                <c:pt idx="2009">
                  <c:v>2.2114112473417899E-10</c:v>
                </c:pt>
                <c:pt idx="2010">
                  <c:v>2.2114112473417899E-10</c:v>
                </c:pt>
                <c:pt idx="2011">
                  <c:v>2.2025167906172399E-10</c:v>
                </c:pt>
                <c:pt idx="2012">
                  <c:v>2.2025167906172399E-10</c:v>
                </c:pt>
                <c:pt idx="2013">
                  <c:v>2.2025167906172399E-10</c:v>
                </c:pt>
                <c:pt idx="2014">
                  <c:v>2.2025167906172399E-10</c:v>
                </c:pt>
                <c:pt idx="2015">
                  <c:v>2.2025167906172399E-10</c:v>
                </c:pt>
                <c:pt idx="2016">
                  <c:v>2.2025167906172399E-10</c:v>
                </c:pt>
                <c:pt idx="2017">
                  <c:v>2.2025167906172399E-10</c:v>
                </c:pt>
                <c:pt idx="2018">
                  <c:v>2.2025167906172399E-10</c:v>
                </c:pt>
                <c:pt idx="2019">
                  <c:v>2.30046156707286E-10</c:v>
                </c:pt>
                <c:pt idx="2020">
                  <c:v>2.30046156707286E-10</c:v>
                </c:pt>
                <c:pt idx="2021">
                  <c:v>2.30046156707286E-10</c:v>
                </c:pt>
                <c:pt idx="2022">
                  <c:v>2.2025167906172399E-10</c:v>
                </c:pt>
                <c:pt idx="2023">
                  <c:v>2.2025167906172399E-10</c:v>
                </c:pt>
                <c:pt idx="2024">
                  <c:v>2.2025167906172399E-10</c:v>
                </c:pt>
                <c:pt idx="2025">
                  <c:v>2.2025167906172399E-10</c:v>
                </c:pt>
                <c:pt idx="2026">
                  <c:v>2.08164943646988E-10</c:v>
                </c:pt>
                <c:pt idx="2027">
                  <c:v>1.9498947964897301E-10</c:v>
                </c:pt>
                <c:pt idx="2028">
                  <c:v>1.6695717734874501E-10</c:v>
                </c:pt>
                <c:pt idx="2029">
                  <c:v>1.6695717734874501E-10</c:v>
                </c:pt>
                <c:pt idx="2030">
                  <c:v>1.9498947964897301E-10</c:v>
                </c:pt>
                <c:pt idx="2031">
                  <c:v>1.9498947964897301E-10</c:v>
                </c:pt>
                <c:pt idx="2032">
                  <c:v>1.6695717734874501E-10</c:v>
                </c:pt>
                <c:pt idx="2033">
                  <c:v>1.9498947964897301E-10</c:v>
                </c:pt>
                <c:pt idx="2034">
                  <c:v>1.88560455263931E-10</c:v>
                </c:pt>
                <c:pt idx="2035">
                  <c:v>1.9498947964897301E-10</c:v>
                </c:pt>
                <c:pt idx="2036">
                  <c:v>1.99625871115192E-10</c:v>
                </c:pt>
                <c:pt idx="2037">
                  <c:v>1.99625871115192E-10</c:v>
                </c:pt>
                <c:pt idx="2038">
                  <c:v>1.9498947964897301E-10</c:v>
                </c:pt>
                <c:pt idx="2039">
                  <c:v>1.99625871115192E-10</c:v>
                </c:pt>
                <c:pt idx="2040">
                  <c:v>1.99625871115192E-10</c:v>
                </c:pt>
                <c:pt idx="2041">
                  <c:v>2.0560778379077499E-10</c:v>
                </c:pt>
                <c:pt idx="2042">
                  <c:v>1.99625871115192E-10</c:v>
                </c:pt>
                <c:pt idx="2043">
                  <c:v>1.99625871115192E-10</c:v>
                </c:pt>
                <c:pt idx="2044">
                  <c:v>2.0560778379077499E-10</c:v>
                </c:pt>
                <c:pt idx="2045">
                  <c:v>2.00126108745108E-10</c:v>
                </c:pt>
                <c:pt idx="2046">
                  <c:v>2.00126108745108E-10</c:v>
                </c:pt>
                <c:pt idx="2047">
                  <c:v>2.0560778379077499E-10</c:v>
                </c:pt>
                <c:pt idx="2048">
                  <c:v>2.1303050125486599E-10</c:v>
                </c:pt>
                <c:pt idx="2049">
                  <c:v>2.1303050125486599E-10</c:v>
                </c:pt>
                <c:pt idx="2050">
                  <c:v>2.0560778379077499E-10</c:v>
                </c:pt>
                <c:pt idx="2051">
                  <c:v>2.0560778379077499E-10</c:v>
                </c:pt>
                <c:pt idx="2052">
                  <c:v>2.0560778379077499E-10</c:v>
                </c:pt>
                <c:pt idx="2053">
                  <c:v>2.0560778379077499E-10</c:v>
                </c:pt>
                <c:pt idx="2054">
                  <c:v>2.0560778379077499E-10</c:v>
                </c:pt>
                <c:pt idx="2055">
                  <c:v>2.1303050125486599E-10</c:v>
                </c:pt>
                <c:pt idx="2056">
                  <c:v>2.1303050125486599E-10</c:v>
                </c:pt>
                <c:pt idx="2057">
                  <c:v>2.1365041403578701E-10</c:v>
                </c:pt>
                <c:pt idx="2058">
                  <c:v>2.23364684643189E-10</c:v>
                </c:pt>
                <c:pt idx="2059">
                  <c:v>2.2534396746087701E-10</c:v>
                </c:pt>
                <c:pt idx="2060">
                  <c:v>2.2534396746087701E-10</c:v>
                </c:pt>
                <c:pt idx="2061">
                  <c:v>2.2534396746087701E-10</c:v>
                </c:pt>
                <c:pt idx="2062">
                  <c:v>2.2534396746087701E-10</c:v>
                </c:pt>
                <c:pt idx="2063">
                  <c:v>2.2534396746087701E-10</c:v>
                </c:pt>
                <c:pt idx="2064">
                  <c:v>2.2534396746087701E-10</c:v>
                </c:pt>
                <c:pt idx="2065">
                  <c:v>2.2534396746087701E-10</c:v>
                </c:pt>
                <c:pt idx="2066">
                  <c:v>2.2534396746087701E-10</c:v>
                </c:pt>
                <c:pt idx="2067">
                  <c:v>2.25192063251754E-10</c:v>
                </c:pt>
                <c:pt idx="2068">
                  <c:v>2.1365041403578701E-10</c:v>
                </c:pt>
                <c:pt idx="2069">
                  <c:v>2.1365041403578701E-10</c:v>
                </c:pt>
                <c:pt idx="2070">
                  <c:v>2.1365041403578701E-10</c:v>
                </c:pt>
                <c:pt idx="2071">
                  <c:v>2.1365041403578701E-10</c:v>
                </c:pt>
                <c:pt idx="2072">
                  <c:v>2.1365041403578701E-10</c:v>
                </c:pt>
                <c:pt idx="2073">
                  <c:v>2.25192063251754E-10</c:v>
                </c:pt>
                <c:pt idx="2074">
                  <c:v>2.3089818654889999E-10</c:v>
                </c:pt>
                <c:pt idx="2075">
                  <c:v>2.3089818654889999E-10</c:v>
                </c:pt>
                <c:pt idx="2076">
                  <c:v>2.25192063251754E-10</c:v>
                </c:pt>
                <c:pt idx="2077">
                  <c:v>2.04009065593253E-10</c:v>
                </c:pt>
                <c:pt idx="2078">
                  <c:v>1.9397651186509999E-10</c:v>
                </c:pt>
                <c:pt idx="2079">
                  <c:v>1.89255912114613E-10</c:v>
                </c:pt>
                <c:pt idx="2080">
                  <c:v>1.8401913212081101E-10</c:v>
                </c:pt>
                <c:pt idx="2081">
                  <c:v>1.74272566119287E-10</c:v>
                </c:pt>
                <c:pt idx="2082">
                  <c:v>1.65331904386842E-10</c:v>
                </c:pt>
                <c:pt idx="2083">
                  <c:v>1.63534880876927E-10</c:v>
                </c:pt>
                <c:pt idx="2084">
                  <c:v>1.63534880876927E-10</c:v>
                </c:pt>
                <c:pt idx="2085">
                  <c:v>1.60456244410552E-10</c:v>
                </c:pt>
                <c:pt idx="2086">
                  <c:v>1.60456244410552E-10</c:v>
                </c:pt>
                <c:pt idx="2087">
                  <c:v>1.60456244410552E-10</c:v>
                </c:pt>
                <c:pt idx="2088">
                  <c:v>1.60456244410552E-10</c:v>
                </c:pt>
                <c:pt idx="2089">
                  <c:v>1.63534880876927E-10</c:v>
                </c:pt>
                <c:pt idx="2090">
                  <c:v>1.63534880876927E-10</c:v>
                </c:pt>
                <c:pt idx="2091">
                  <c:v>1.65331904386842E-10</c:v>
                </c:pt>
                <c:pt idx="2092">
                  <c:v>1.69814536210254E-10</c:v>
                </c:pt>
                <c:pt idx="2093">
                  <c:v>1.69814536210254E-10</c:v>
                </c:pt>
                <c:pt idx="2094">
                  <c:v>1.69814536210254E-10</c:v>
                </c:pt>
                <c:pt idx="2095">
                  <c:v>1.65331904386842E-10</c:v>
                </c:pt>
                <c:pt idx="2096">
                  <c:v>1.69814536210254E-10</c:v>
                </c:pt>
                <c:pt idx="2097">
                  <c:v>1.8080523674112499E-10</c:v>
                </c:pt>
                <c:pt idx="2098">
                  <c:v>1.8389178618343599E-10</c:v>
                </c:pt>
                <c:pt idx="2099">
                  <c:v>1.8389178618343599E-10</c:v>
                </c:pt>
                <c:pt idx="2100">
                  <c:v>1.8389178618343599E-10</c:v>
                </c:pt>
                <c:pt idx="2101">
                  <c:v>1.8389178618343599E-10</c:v>
                </c:pt>
                <c:pt idx="2102">
                  <c:v>1.9559171952852799E-10</c:v>
                </c:pt>
                <c:pt idx="2103">
                  <c:v>1.9559171952852799E-10</c:v>
                </c:pt>
                <c:pt idx="2104">
                  <c:v>1.9559171952852799E-10</c:v>
                </c:pt>
                <c:pt idx="2105">
                  <c:v>1.9559171952852799E-10</c:v>
                </c:pt>
                <c:pt idx="2106">
                  <c:v>1.9559171952852799E-10</c:v>
                </c:pt>
                <c:pt idx="2107">
                  <c:v>1.9664780503170801E-10</c:v>
                </c:pt>
                <c:pt idx="2108">
                  <c:v>1.9664780503170801E-10</c:v>
                </c:pt>
                <c:pt idx="2109">
                  <c:v>1.9664780503170801E-10</c:v>
                </c:pt>
                <c:pt idx="2110">
                  <c:v>1.9664780503170801E-10</c:v>
                </c:pt>
                <c:pt idx="2111">
                  <c:v>1.98602175971072E-10</c:v>
                </c:pt>
                <c:pt idx="2112">
                  <c:v>1.98602175971072E-10</c:v>
                </c:pt>
                <c:pt idx="2113">
                  <c:v>1.9664780503170801E-10</c:v>
                </c:pt>
                <c:pt idx="2114">
                  <c:v>1.98602175971072E-10</c:v>
                </c:pt>
                <c:pt idx="2115">
                  <c:v>1.98602175971072E-10</c:v>
                </c:pt>
                <c:pt idx="2116">
                  <c:v>1.98602175971072E-10</c:v>
                </c:pt>
                <c:pt idx="2117">
                  <c:v>1.8080523674112499E-10</c:v>
                </c:pt>
                <c:pt idx="2118">
                  <c:v>1.73727383283997E-10</c:v>
                </c:pt>
                <c:pt idx="2119">
                  <c:v>1.73727383283997E-10</c:v>
                </c:pt>
                <c:pt idx="2120">
                  <c:v>1.73727383283997E-10</c:v>
                </c:pt>
                <c:pt idx="2121">
                  <c:v>1.98602175971072E-10</c:v>
                </c:pt>
                <c:pt idx="2122">
                  <c:v>1.98602175971072E-10</c:v>
                </c:pt>
                <c:pt idx="2123">
                  <c:v>1.87210255337615E-10</c:v>
                </c:pt>
                <c:pt idx="2124">
                  <c:v>1.87210255337615E-10</c:v>
                </c:pt>
                <c:pt idx="2125">
                  <c:v>1.87210255337615E-10</c:v>
                </c:pt>
                <c:pt idx="2126">
                  <c:v>1.6637145157452399E-10</c:v>
                </c:pt>
                <c:pt idx="2127">
                  <c:v>1.87210255337615E-10</c:v>
                </c:pt>
                <c:pt idx="2128">
                  <c:v>1.8307545792596401E-10</c:v>
                </c:pt>
                <c:pt idx="2129">
                  <c:v>1.8307545792596401E-10</c:v>
                </c:pt>
                <c:pt idx="2130">
                  <c:v>1.6637145157452399E-10</c:v>
                </c:pt>
                <c:pt idx="2131">
                  <c:v>1.54576153388506E-10</c:v>
                </c:pt>
                <c:pt idx="2132">
                  <c:v>1.54576153388506E-10</c:v>
                </c:pt>
                <c:pt idx="2133">
                  <c:v>1.5965111708024399E-10</c:v>
                </c:pt>
                <c:pt idx="2134">
                  <c:v>1.54576153388506E-10</c:v>
                </c:pt>
                <c:pt idx="2135">
                  <c:v>1.54576153388506E-10</c:v>
                </c:pt>
                <c:pt idx="2136">
                  <c:v>1.54576153388506E-10</c:v>
                </c:pt>
                <c:pt idx="2137">
                  <c:v>1.5595356426348001E-10</c:v>
                </c:pt>
                <c:pt idx="2138">
                  <c:v>1.5965111708024399E-10</c:v>
                </c:pt>
                <c:pt idx="2139">
                  <c:v>1.66709134480207E-10</c:v>
                </c:pt>
                <c:pt idx="2140">
                  <c:v>1.66709134480207E-10</c:v>
                </c:pt>
                <c:pt idx="2141">
                  <c:v>1.75636889364164E-10</c:v>
                </c:pt>
                <c:pt idx="2142">
                  <c:v>1.75636889364164E-10</c:v>
                </c:pt>
                <c:pt idx="2143">
                  <c:v>1.6975853994421E-10</c:v>
                </c:pt>
                <c:pt idx="2144">
                  <c:v>1.6975853994421E-10</c:v>
                </c:pt>
                <c:pt idx="2145">
                  <c:v>1.6975853994421E-10</c:v>
                </c:pt>
                <c:pt idx="2146">
                  <c:v>1.75636889364164E-10</c:v>
                </c:pt>
                <c:pt idx="2147">
                  <c:v>1.8307545792596401E-10</c:v>
                </c:pt>
                <c:pt idx="2148">
                  <c:v>1.8307545792596401E-10</c:v>
                </c:pt>
                <c:pt idx="2149">
                  <c:v>1.9266205833431E-10</c:v>
                </c:pt>
                <c:pt idx="2150">
                  <c:v>1.9266205833431E-10</c:v>
                </c:pt>
                <c:pt idx="2151">
                  <c:v>2.0258648252889599E-10</c:v>
                </c:pt>
                <c:pt idx="2152">
                  <c:v>2.0258648252889599E-10</c:v>
                </c:pt>
                <c:pt idx="2153">
                  <c:v>2.0444137135669201E-10</c:v>
                </c:pt>
                <c:pt idx="2154">
                  <c:v>2.0485063892572299E-10</c:v>
                </c:pt>
                <c:pt idx="2155">
                  <c:v>2.0485063892572299E-10</c:v>
                </c:pt>
                <c:pt idx="2156">
                  <c:v>2.0904967423477901E-10</c:v>
                </c:pt>
                <c:pt idx="2157">
                  <c:v>2.0904967423477901E-10</c:v>
                </c:pt>
                <c:pt idx="2158">
                  <c:v>2.0904967423477901E-10</c:v>
                </c:pt>
                <c:pt idx="2159">
                  <c:v>2.0540400783166701E-10</c:v>
                </c:pt>
                <c:pt idx="2160">
                  <c:v>2.0540400783166701E-10</c:v>
                </c:pt>
                <c:pt idx="2161">
                  <c:v>2.0540400783166701E-10</c:v>
                </c:pt>
                <c:pt idx="2162">
                  <c:v>2.0540400783166701E-10</c:v>
                </c:pt>
                <c:pt idx="2163">
                  <c:v>2.0540400783166701E-10</c:v>
                </c:pt>
                <c:pt idx="2164">
                  <c:v>2.0904967423477901E-10</c:v>
                </c:pt>
                <c:pt idx="2165">
                  <c:v>2.0904967423477901E-10</c:v>
                </c:pt>
                <c:pt idx="2166">
                  <c:v>2.10966983081073E-10</c:v>
                </c:pt>
                <c:pt idx="2167">
                  <c:v>2.10966983081073E-10</c:v>
                </c:pt>
                <c:pt idx="2168">
                  <c:v>2.10966983081073E-10</c:v>
                </c:pt>
                <c:pt idx="2169">
                  <c:v>2.0904967423477901E-10</c:v>
                </c:pt>
                <c:pt idx="2170">
                  <c:v>2.10966983081073E-10</c:v>
                </c:pt>
                <c:pt idx="2171">
                  <c:v>2.08530325162377E-10</c:v>
                </c:pt>
                <c:pt idx="2172">
                  <c:v>2.0540400783166701E-10</c:v>
                </c:pt>
                <c:pt idx="2173">
                  <c:v>2.0540400783166701E-10</c:v>
                </c:pt>
                <c:pt idx="2174">
                  <c:v>2.0540400783166701E-10</c:v>
                </c:pt>
                <c:pt idx="2175">
                  <c:v>2.0327717368074099E-10</c:v>
                </c:pt>
                <c:pt idx="2176">
                  <c:v>2.0540400783166701E-10</c:v>
                </c:pt>
                <c:pt idx="2177">
                  <c:v>2.0327717368074099E-10</c:v>
                </c:pt>
                <c:pt idx="2178">
                  <c:v>2.0327717368074099E-10</c:v>
                </c:pt>
                <c:pt idx="2179">
                  <c:v>1.9869036276147601E-10</c:v>
                </c:pt>
                <c:pt idx="2180">
                  <c:v>1.9869036276147601E-10</c:v>
                </c:pt>
                <c:pt idx="2181">
                  <c:v>1.9869036276147601E-10</c:v>
                </c:pt>
                <c:pt idx="2182">
                  <c:v>1.9288554448102099E-10</c:v>
                </c:pt>
                <c:pt idx="2183">
                  <c:v>1.9288554448102099E-10</c:v>
                </c:pt>
                <c:pt idx="2184">
                  <c:v>1.9288554448102099E-10</c:v>
                </c:pt>
                <c:pt idx="2185">
                  <c:v>1.9288554448102099E-10</c:v>
                </c:pt>
                <c:pt idx="2186">
                  <c:v>1.9288554448102099E-10</c:v>
                </c:pt>
                <c:pt idx="2187">
                  <c:v>1.8124049996768E-10</c:v>
                </c:pt>
                <c:pt idx="2188">
                  <c:v>1.9288554448102099E-10</c:v>
                </c:pt>
                <c:pt idx="2189">
                  <c:v>1.9288554448102099E-10</c:v>
                </c:pt>
                <c:pt idx="2190">
                  <c:v>1.9288554448102099E-10</c:v>
                </c:pt>
                <c:pt idx="2191">
                  <c:v>1.8124049996768E-10</c:v>
                </c:pt>
                <c:pt idx="2192">
                  <c:v>1.9288554448102099E-10</c:v>
                </c:pt>
                <c:pt idx="2193">
                  <c:v>1.8124049996768E-10</c:v>
                </c:pt>
                <c:pt idx="2194">
                  <c:v>1.8124049996768E-10</c:v>
                </c:pt>
                <c:pt idx="2195">
                  <c:v>1.70886879231548E-10</c:v>
                </c:pt>
                <c:pt idx="2196">
                  <c:v>1.70886879231548E-10</c:v>
                </c:pt>
                <c:pt idx="2197">
                  <c:v>1.70886879231548E-10</c:v>
                </c:pt>
                <c:pt idx="2198">
                  <c:v>1.7263974714387801E-10</c:v>
                </c:pt>
                <c:pt idx="2199">
                  <c:v>1.8124049996768E-10</c:v>
                </c:pt>
                <c:pt idx="2200">
                  <c:v>1.8124049996768E-10</c:v>
                </c:pt>
                <c:pt idx="2201">
                  <c:v>1.8124049996768E-10</c:v>
                </c:pt>
                <c:pt idx="2202">
                  <c:v>1.7734362658082799E-10</c:v>
                </c:pt>
                <c:pt idx="2203">
                  <c:v>1.8124049996768E-10</c:v>
                </c:pt>
                <c:pt idx="2204">
                  <c:v>1.7734362658082799E-10</c:v>
                </c:pt>
                <c:pt idx="2205">
                  <c:v>1.7734362658082799E-10</c:v>
                </c:pt>
                <c:pt idx="2206">
                  <c:v>1.76314528044532E-10</c:v>
                </c:pt>
                <c:pt idx="2207">
                  <c:v>1.76314528044532E-10</c:v>
                </c:pt>
                <c:pt idx="2208">
                  <c:v>1.76314528044532E-10</c:v>
                </c:pt>
                <c:pt idx="2209">
                  <c:v>1.76314528044532E-10</c:v>
                </c:pt>
                <c:pt idx="2210">
                  <c:v>1.7263974714387801E-10</c:v>
                </c:pt>
                <c:pt idx="2211">
                  <c:v>1.7068232231958599E-10</c:v>
                </c:pt>
                <c:pt idx="2212">
                  <c:v>1.7263974714387801E-10</c:v>
                </c:pt>
                <c:pt idx="2213">
                  <c:v>1.7263974714387801E-10</c:v>
                </c:pt>
                <c:pt idx="2214">
                  <c:v>1.76314528044532E-10</c:v>
                </c:pt>
                <c:pt idx="2215">
                  <c:v>1.76314528044532E-10</c:v>
                </c:pt>
                <c:pt idx="2216">
                  <c:v>1.76314528044532E-10</c:v>
                </c:pt>
                <c:pt idx="2217">
                  <c:v>1.7263974714387801E-10</c:v>
                </c:pt>
                <c:pt idx="2218">
                  <c:v>1.7351662878482E-10</c:v>
                </c:pt>
                <c:pt idx="2219">
                  <c:v>1.7351662878482E-10</c:v>
                </c:pt>
                <c:pt idx="2220">
                  <c:v>1.7351662878482E-10</c:v>
                </c:pt>
                <c:pt idx="2221">
                  <c:v>1.7351662878482E-10</c:v>
                </c:pt>
                <c:pt idx="2222">
                  <c:v>1.7351662878482E-10</c:v>
                </c:pt>
                <c:pt idx="2223">
                  <c:v>1.76314528044532E-10</c:v>
                </c:pt>
                <c:pt idx="2224">
                  <c:v>1.76314528044532E-10</c:v>
                </c:pt>
                <c:pt idx="2225">
                  <c:v>1.76314528044532E-10</c:v>
                </c:pt>
                <c:pt idx="2226">
                  <c:v>1.75193519676063E-10</c:v>
                </c:pt>
                <c:pt idx="2227">
                  <c:v>1.75193519676063E-10</c:v>
                </c:pt>
                <c:pt idx="2228">
                  <c:v>1.81642702953467E-10</c:v>
                </c:pt>
                <c:pt idx="2229">
                  <c:v>1.81642702953467E-10</c:v>
                </c:pt>
                <c:pt idx="2230">
                  <c:v>1.81642702953467E-10</c:v>
                </c:pt>
                <c:pt idx="2231">
                  <c:v>1.82442874759121E-10</c:v>
                </c:pt>
                <c:pt idx="2232">
                  <c:v>1.82442874759121E-10</c:v>
                </c:pt>
                <c:pt idx="2233">
                  <c:v>1.8871898327346401E-10</c:v>
                </c:pt>
                <c:pt idx="2234">
                  <c:v>1.8871898327346401E-10</c:v>
                </c:pt>
                <c:pt idx="2235">
                  <c:v>1.82442874759121E-10</c:v>
                </c:pt>
                <c:pt idx="2236">
                  <c:v>1.9986200872738E-10</c:v>
                </c:pt>
                <c:pt idx="2237">
                  <c:v>1.9986200872738E-10</c:v>
                </c:pt>
                <c:pt idx="2238">
                  <c:v>1.9986200872738E-10</c:v>
                </c:pt>
                <c:pt idx="2239">
                  <c:v>2.03787611034729E-10</c:v>
                </c:pt>
                <c:pt idx="2240">
                  <c:v>2.03787611034729E-10</c:v>
                </c:pt>
                <c:pt idx="2241">
                  <c:v>1.9986200872738E-10</c:v>
                </c:pt>
                <c:pt idx="2242">
                  <c:v>1.9936426999906499E-10</c:v>
                </c:pt>
                <c:pt idx="2243">
                  <c:v>1.9936426999906499E-10</c:v>
                </c:pt>
                <c:pt idx="2244">
                  <c:v>1.86239224632755E-10</c:v>
                </c:pt>
                <c:pt idx="2245">
                  <c:v>1.86239224632755E-10</c:v>
                </c:pt>
                <c:pt idx="2246">
                  <c:v>1.86239224632755E-10</c:v>
                </c:pt>
                <c:pt idx="2247">
                  <c:v>1.86239224632755E-10</c:v>
                </c:pt>
                <c:pt idx="2248">
                  <c:v>1.9936426999906499E-10</c:v>
                </c:pt>
                <c:pt idx="2249">
                  <c:v>1.86239224632755E-10</c:v>
                </c:pt>
                <c:pt idx="2250">
                  <c:v>1.86160938070541E-10</c:v>
                </c:pt>
                <c:pt idx="2251">
                  <c:v>1.7981613009057401E-10</c:v>
                </c:pt>
                <c:pt idx="2252">
                  <c:v>1.65641282794037E-10</c:v>
                </c:pt>
                <c:pt idx="2253">
                  <c:v>1.65641282794037E-10</c:v>
                </c:pt>
                <c:pt idx="2254">
                  <c:v>1.53852748445749E-10</c:v>
                </c:pt>
                <c:pt idx="2255">
                  <c:v>1.53852748445749E-10</c:v>
                </c:pt>
                <c:pt idx="2256">
                  <c:v>1.53852748445749E-10</c:v>
                </c:pt>
                <c:pt idx="2257">
                  <c:v>1.53852748445749E-10</c:v>
                </c:pt>
                <c:pt idx="2258">
                  <c:v>1.53852748445749E-10</c:v>
                </c:pt>
                <c:pt idx="2259">
                  <c:v>1.3795518849074599E-10</c:v>
                </c:pt>
                <c:pt idx="2260">
                  <c:v>1.3795518849074599E-10</c:v>
                </c:pt>
                <c:pt idx="2261">
                  <c:v>1.3795518849074599E-10</c:v>
                </c:pt>
                <c:pt idx="2262">
                  <c:v>1.53852748445749E-10</c:v>
                </c:pt>
                <c:pt idx="2263">
                  <c:v>1.53852748445749E-10</c:v>
                </c:pt>
                <c:pt idx="2264">
                  <c:v>1.6146614368387699E-10</c:v>
                </c:pt>
                <c:pt idx="2265">
                  <c:v>1.53852748445749E-10</c:v>
                </c:pt>
                <c:pt idx="2266">
                  <c:v>1.53852748445749E-10</c:v>
                </c:pt>
                <c:pt idx="2267">
                  <c:v>1.6146614368387699E-10</c:v>
                </c:pt>
                <c:pt idx="2268">
                  <c:v>1.70236548337322E-10</c:v>
                </c:pt>
                <c:pt idx="2269">
                  <c:v>1.6146614368387699E-10</c:v>
                </c:pt>
                <c:pt idx="2270">
                  <c:v>1.6146614368387699E-10</c:v>
                </c:pt>
                <c:pt idx="2271">
                  <c:v>1.6146614368387699E-10</c:v>
                </c:pt>
                <c:pt idx="2272">
                  <c:v>1.70236548337322E-10</c:v>
                </c:pt>
                <c:pt idx="2273">
                  <c:v>1.72448509556498E-10</c:v>
                </c:pt>
                <c:pt idx="2274">
                  <c:v>1.74417837853953E-10</c:v>
                </c:pt>
                <c:pt idx="2275">
                  <c:v>1.74417837853953E-10</c:v>
                </c:pt>
                <c:pt idx="2276">
                  <c:v>1.72448509556498E-10</c:v>
                </c:pt>
                <c:pt idx="2277">
                  <c:v>1.74417837853953E-10</c:v>
                </c:pt>
                <c:pt idx="2278">
                  <c:v>1.74417837853953E-10</c:v>
                </c:pt>
                <c:pt idx="2279">
                  <c:v>1.74417837853953E-10</c:v>
                </c:pt>
                <c:pt idx="2280">
                  <c:v>1.79792462174576E-10</c:v>
                </c:pt>
                <c:pt idx="2281">
                  <c:v>1.79792462174576E-10</c:v>
                </c:pt>
                <c:pt idx="2282">
                  <c:v>1.7501905815473299E-10</c:v>
                </c:pt>
                <c:pt idx="2283">
                  <c:v>1.74417837853953E-10</c:v>
                </c:pt>
                <c:pt idx="2284">
                  <c:v>1.74417837853953E-10</c:v>
                </c:pt>
                <c:pt idx="2285">
                  <c:v>1.7501905815473299E-10</c:v>
                </c:pt>
                <c:pt idx="2286">
                  <c:v>1.7501905815473299E-10</c:v>
                </c:pt>
                <c:pt idx="2287">
                  <c:v>1.74417837853953E-10</c:v>
                </c:pt>
                <c:pt idx="2288">
                  <c:v>1.74417837853953E-10</c:v>
                </c:pt>
                <c:pt idx="2289">
                  <c:v>1.5475110617166101E-10</c:v>
                </c:pt>
                <c:pt idx="2290">
                  <c:v>1.5475110617166101E-10</c:v>
                </c:pt>
                <c:pt idx="2291">
                  <c:v>1.5475110617166101E-10</c:v>
                </c:pt>
                <c:pt idx="2292">
                  <c:v>1.74417837853953E-10</c:v>
                </c:pt>
                <c:pt idx="2293">
                  <c:v>1.7501905815473299E-10</c:v>
                </c:pt>
                <c:pt idx="2294">
                  <c:v>1.54042016790019E-10</c:v>
                </c:pt>
                <c:pt idx="2295">
                  <c:v>1.53613914112955E-10</c:v>
                </c:pt>
                <c:pt idx="2296">
                  <c:v>1.54042016790019E-10</c:v>
                </c:pt>
                <c:pt idx="2297">
                  <c:v>1.54042016790019E-10</c:v>
                </c:pt>
                <c:pt idx="2298">
                  <c:v>1.53613914112955E-10</c:v>
                </c:pt>
                <c:pt idx="2299">
                  <c:v>1.53613914112955E-10</c:v>
                </c:pt>
                <c:pt idx="2300">
                  <c:v>1.54042016790019E-10</c:v>
                </c:pt>
                <c:pt idx="2301">
                  <c:v>1.53613914112955E-10</c:v>
                </c:pt>
                <c:pt idx="2302">
                  <c:v>1.54042016790019E-10</c:v>
                </c:pt>
                <c:pt idx="2303">
                  <c:v>1.54042016790019E-10</c:v>
                </c:pt>
                <c:pt idx="2304">
                  <c:v>1.66525070185979E-10</c:v>
                </c:pt>
                <c:pt idx="2305">
                  <c:v>1.66525070185979E-10</c:v>
                </c:pt>
                <c:pt idx="2306">
                  <c:v>1.62115309871599E-10</c:v>
                </c:pt>
                <c:pt idx="2307">
                  <c:v>1.62115309871599E-10</c:v>
                </c:pt>
                <c:pt idx="2308">
                  <c:v>1.62115309871599E-10</c:v>
                </c:pt>
                <c:pt idx="2309">
                  <c:v>1.4970576293923299E-10</c:v>
                </c:pt>
                <c:pt idx="2310">
                  <c:v>1.4970576293923299E-10</c:v>
                </c:pt>
                <c:pt idx="2311">
                  <c:v>1.47719477317382E-10</c:v>
                </c:pt>
                <c:pt idx="2312">
                  <c:v>1.4585762587696801E-10</c:v>
                </c:pt>
                <c:pt idx="2313">
                  <c:v>1.4585762587696801E-10</c:v>
                </c:pt>
                <c:pt idx="2314">
                  <c:v>1.45331014837862E-10</c:v>
                </c:pt>
                <c:pt idx="2315">
                  <c:v>1.4585762587696801E-10</c:v>
                </c:pt>
                <c:pt idx="2316">
                  <c:v>1.4585762587696801E-10</c:v>
                </c:pt>
                <c:pt idx="2317">
                  <c:v>1.4585762587696801E-10</c:v>
                </c:pt>
                <c:pt idx="2318">
                  <c:v>1.4707856369328101E-10</c:v>
                </c:pt>
                <c:pt idx="2319">
                  <c:v>1.4707856369328101E-10</c:v>
                </c:pt>
                <c:pt idx="2320">
                  <c:v>1.4707856369328101E-10</c:v>
                </c:pt>
                <c:pt idx="2321">
                  <c:v>1.4585762587696801E-10</c:v>
                </c:pt>
                <c:pt idx="2322">
                  <c:v>1.4707856369328101E-10</c:v>
                </c:pt>
                <c:pt idx="2323">
                  <c:v>1.4707856369328101E-10</c:v>
                </c:pt>
                <c:pt idx="2324">
                  <c:v>1.4707856369328101E-10</c:v>
                </c:pt>
                <c:pt idx="2325">
                  <c:v>1.4071171148402601E-10</c:v>
                </c:pt>
                <c:pt idx="2326">
                  <c:v>1.4071171148402601E-10</c:v>
                </c:pt>
                <c:pt idx="2327">
                  <c:v>1.4071171148402601E-10</c:v>
                </c:pt>
                <c:pt idx="2328">
                  <c:v>1.4707856369328101E-10</c:v>
                </c:pt>
                <c:pt idx="2329">
                  <c:v>1.4707856369328101E-10</c:v>
                </c:pt>
                <c:pt idx="2330">
                  <c:v>1.55089334646247E-10</c:v>
                </c:pt>
                <c:pt idx="2331">
                  <c:v>1.5809278733019399E-10</c:v>
                </c:pt>
                <c:pt idx="2332">
                  <c:v>1.5829258721296401E-10</c:v>
                </c:pt>
                <c:pt idx="2333">
                  <c:v>1.5829258721296401E-10</c:v>
                </c:pt>
                <c:pt idx="2334">
                  <c:v>1.6036068287172599E-10</c:v>
                </c:pt>
                <c:pt idx="2335">
                  <c:v>1.65759511457747E-10</c:v>
                </c:pt>
                <c:pt idx="2336">
                  <c:v>1.65759511457747E-10</c:v>
                </c:pt>
                <c:pt idx="2337">
                  <c:v>1.66308787532526E-10</c:v>
                </c:pt>
                <c:pt idx="2338">
                  <c:v>1.65759511457747E-10</c:v>
                </c:pt>
                <c:pt idx="2339">
                  <c:v>1.66308787532526E-10</c:v>
                </c:pt>
                <c:pt idx="2340">
                  <c:v>1.66308787532526E-10</c:v>
                </c:pt>
                <c:pt idx="2341">
                  <c:v>1.66308787532526E-10</c:v>
                </c:pt>
                <c:pt idx="2342">
                  <c:v>1.9875448580551699E-10</c:v>
                </c:pt>
                <c:pt idx="2343">
                  <c:v>1.9875448580551699E-10</c:v>
                </c:pt>
                <c:pt idx="2344">
                  <c:v>1.6763174063706201E-10</c:v>
                </c:pt>
                <c:pt idx="2345">
                  <c:v>1.6763174063706201E-10</c:v>
                </c:pt>
                <c:pt idx="2346">
                  <c:v>1.8785186994204301E-10</c:v>
                </c:pt>
                <c:pt idx="2347">
                  <c:v>1.80028269809794E-10</c:v>
                </c:pt>
                <c:pt idx="2348">
                  <c:v>1.6763174063706201E-10</c:v>
                </c:pt>
                <c:pt idx="2349">
                  <c:v>1.66308787532526E-10</c:v>
                </c:pt>
                <c:pt idx="2350">
                  <c:v>1.6763174063706201E-10</c:v>
                </c:pt>
                <c:pt idx="2351">
                  <c:v>1.7045632297613101E-10</c:v>
                </c:pt>
                <c:pt idx="2352">
                  <c:v>1.6763174063706201E-10</c:v>
                </c:pt>
                <c:pt idx="2353">
                  <c:v>1.6763174063706201E-10</c:v>
                </c:pt>
                <c:pt idx="2354">
                  <c:v>1.7045632297613101E-10</c:v>
                </c:pt>
                <c:pt idx="2355">
                  <c:v>1.7045632297613101E-10</c:v>
                </c:pt>
                <c:pt idx="2356">
                  <c:v>1.7045632297613101E-10</c:v>
                </c:pt>
                <c:pt idx="2357">
                  <c:v>1.75677609791641E-10</c:v>
                </c:pt>
                <c:pt idx="2358">
                  <c:v>1.7045632297613101E-10</c:v>
                </c:pt>
                <c:pt idx="2359">
                  <c:v>1.75677609791641E-10</c:v>
                </c:pt>
                <c:pt idx="2360">
                  <c:v>1.7045632297613101E-10</c:v>
                </c:pt>
                <c:pt idx="2361">
                  <c:v>1.70925265190223E-10</c:v>
                </c:pt>
                <c:pt idx="2362">
                  <c:v>1.75677609791641E-10</c:v>
                </c:pt>
                <c:pt idx="2363">
                  <c:v>1.70925265190223E-10</c:v>
                </c:pt>
                <c:pt idx="2364">
                  <c:v>1.70925265190223E-10</c:v>
                </c:pt>
                <c:pt idx="2365">
                  <c:v>1.70925265190223E-10</c:v>
                </c:pt>
                <c:pt idx="2366">
                  <c:v>1.7045632297613101E-10</c:v>
                </c:pt>
                <c:pt idx="2367">
                  <c:v>1.7045632297613101E-10</c:v>
                </c:pt>
                <c:pt idx="2368">
                  <c:v>1.7045632297613101E-10</c:v>
                </c:pt>
                <c:pt idx="2369">
                  <c:v>1.7045632297613101E-10</c:v>
                </c:pt>
                <c:pt idx="2370">
                  <c:v>1.70925265190223E-10</c:v>
                </c:pt>
                <c:pt idx="2371">
                  <c:v>1.7206251449976199E-10</c:v>
                </c:pt>
                <c:pt idx="2372">
                  <c:v>1.7206251449976199E-10</c:v>
                </c:pt>
                <c:pt idx="2373">
                  <c:v>1.7768094475771701E-10</c:v>
                </c:pt>
                <c:pt idx="2374">
                  <c:v>1.7768094475771701E-10</c:v>
                </c:pt>
                <c:pt idx="2375">
                  <c:v>1.7768094475771701E-10</c:v>
                </c:pt>
                <c:pt idx="2376">
                  <c:v>1.7206251449976199E-10</c:v>
                </c:pt>
                <c:pt idx="2377">
                  <c:v>1.7140568246723101E-10</c:v>
                </c:pt>
                <c:pt idx="2378">
                  <c:v>1.70925265190223E-10</c:v>
                </c:pt>
                <c:pt idx="2379">
                  <c:v>1.70925265190223E-10</c:v>
                </c:pt>
                <c:pt idx="2380">
                  <c:v>1.6978020091840901E-10</c:v>
                </c:pt>
                <c:pt idx="2381">
                  <c:v>1.6635869448020199E-10</c:v>
                </c:pt>
                <c:pt idx="2382">
                  <c:v>1.6467119668252699E-10</c:v>
                </c:pt>
                <c:pt idx="2383">
                  <c:v>1.5699933046937101E-10</c:v>
                </c:pt>
                <c:pt idx="2384">
                  <c:v>1.58709080206506E-10</c:v>
                </c:pt>
                <c:pt idx="2385">
                  <c:v>1.6467119668252699E-10</c:v>
                </c:pt>
                <c:pt idx="2386">
                  <c:v>1.6467119668252699E-10</c:v>
                </c:pt>
                <c:pt idx="2387">
                  <c:v>1.6635869448020199E-10</c:v>
                </c:pt>
                <c:pt idx="2388">
                  <c:v>1.6467119668252699E-10</c:v>
                </c:pt>
                <c:pt idx="2389">
                  <c:v>1.58709080206506E-10</c:v>
                </c:pt>
                <c:pt idx="2390">
                  <c:v>1.58709080206506E-10</c:v>
                </c:pt>
                <c:pt idx="2391">
                  <c:v>1.58709080206506E-10</c:v>
                </c:pt>
                <c:pt idx="2392">
                  <c:v>1.5699933046937101E-10</c:v>
                </c:pt>
                <c:pt idx="2393">
                  <c:v>1.5261678289339901E-10</c:v>
                </c:pt>
                <c:pt idx="2394">
                  <c:v>1.5142138915573301E-10</c:v>
                </c:pt>
                <c:pt idx="2395">
                  <c:v>1.5142138915573301E-10</c:v>
                </c:pt>
                <c:pt idx="2396">
                  <c:v>1.5011234350118599E-10</c:v>
                </c:pt>
                <c:pt idx="2397">
                  <c:v>1.5011234350118599E-10</c:v>
                </c:pt>
                <c:pt idx="2398">
                  <c:v>1.5142138915573301E-10</c:v>
                </c:pt>
                <c:pt idx="2399">
                  <c:v>1.5011234350118599E-10</c:v>
                </c:pt>
                <c:pt idx="2400">
                  <c:v>1.3604130951562001E-10</c:v>
                </c:pt>
                <c:pt idx="2401">
                  <c:v>1.3604130951562001E-10</c:v>
                </c:pt>
                <c:pt idx="2402">
                  <c:v>1.37255273908526E-10</c:v>
                </c:pt>
                <c:pt idx="2403">
                  <c:v>1.37255273908526E-10</c:v>
                </c:pt>
                <c:pt idx="2404">
                  <c:v>1.37255273908526E-10</c:v>
                </c:pt>
                <c:pt idx="2405">
                  <c:v>1.3604130951562001E-10</c:v>
                </c:pt>
                <c:pt idx="2406">
                  <c:v>1.3396516198301001E-10</c:v>
                </c:pt>
                <c:pt idx="2407">
                  <c:v>1.35493348152756E-10</c:v>
                </c:pt>
                <c:pt idx="2408">
                  <c:v>1.35493348152756E-10</c:v>
                </c:pt>
                <c:pt idx="2409">
                  <c:v>1.35493348152756E-10</c:v>
                </c:pt>
                <c:pt idx="2410">
                  <c:v>1.3604130951562001E-10</c:v>
                </c:pt>
                <c:pt idx="2411">
                  <c:v>1.37255273908526E-10</c:v>
                </c:pt>
                <c:pt idx="2412">
                  <c:v>1.3604130951562001E-10</c:v>
                </c:pt>
                <c:pt idx="2413">
                  <c:v>1.35493348152756E-10</c:v>
                </c:pt>
                <c:pt idx="2414">
                  <c:v>1.37255273908526E-10</c:v>
                </c:pt>
                <c:pt idx="2415">
                  <c:v>1.37255273908526E-10</c:v>
                </c:pt>
                <c:pt idx="2416">
                  <c:v>1.37255273908526E-10</c:v>
                </c:pt>
                <c:pt idx="2417">
                  <c:v>1.43138205732956E-10</c:v>
                </c:pt>
                <c:pt idx="2418">
                  <c:v>1.37255273908526E-10</c:v>
                </c:pt>
                <c:pt idx="2419">
                  <c:v>1.37255273908526E-10</c:v>
                </c:pt>
                <c:pt idx="2420">
                  <c:v>1.43138205732956E-10</c:v>
                </c:pt>
                <c:pt idx="2421">
                  <c:v>1.47978762778193E-10</c:v>
                </c:pt>
                <c:pt idx="2422">
                  <c:v>1.47978762778193E-10</c:v>
                </c:pt>
                <c:pt idx="2423">
                  <c:v>1.43138205732956E-10</c:v>
                </c:pt>
                <c:pt idx="2424">
                  <c:v>1.43138205732956E-10</c:v>
                </c:pt>
                <c:pt idx="2425">
                  <c:v>1.35493348152756E-10</c:v>
                </c:pt>
                <c:pt idx="2426">
                  <c:v>1.43138205732956E-10</c:v>
                </c:pt>
                <c:pt idx="2427">
                  <c:v>1.43138205732956E-10</c:v>
                </c:pt>
                <c:pt idx="2428">
                  <c:v>1.43138205732956E-10</c:v>
                </c:pt>
                <c:pt idx="2429">
                  <c:v>1.1978839511334E-10</c:v>
                </c:pt>
                <c:pt idx="2430">
                  <c:v>1.1978839511334E-10</c:v>
                </c:pt>
                <c:pt idx="2431">
                  <c:v>1.1978839511334E-10</c:v>
                </c:pt>
                <c:pt idx="2432">
                  <c:v>1.1797145256733699E-10</c:v>
                </c:pt>
                <c:pt idx="2433">
                  <c:v>1.1797145256733699E-10</c:v>
                </c:pt>
                <c:pt idx="2434">
                  <c:v>1.1797145256733699E-10</c:v>
                </c:pt>
                <c:pt idx="2435">
                  <c:v>1.1797145256733699E-10</c:v>
                </c:pt>
                <c:pt idx="2436">
                  <c:v>1.1688079079115399E-10</c:v>
                </c:pt>
                <c:pt idx="2437">
                  <c:v>1.22213904058725E-10</c:v>
                </c:pt>
                <c:pt idx="2438">
                  <c:v>1.22213904058725E-10</c:v>
                </c:pt>
                <c:pt idx="2439">
                  <c:v>1.3439822167752601E-10</c:v>
                </c:pt>
                <c:pt idx="2440">
                  <c:v>1.3439822167752601E-10</c:v>
                </c:pt>
                <c:pt idx="2441">
                  <c:v>1.3439822167752601E-10</c:v>
                </c:pt>
                <c:pt idx="2442">
                  <c:v>1.3439822167752601E-10</c:v>
                </c:pt>
                <c:pt idx="2443">
                  <c:v>1.48378942794757E-10</c:v>
                </c:pt>
                <c:pt idx="2444">
                  <c:v>1.48378942794757E-10</c:v>
                </c:pt>
                <c:pt idx="2445">
                  <c:v>1.3439822167752601E-10</c:v>
                </c:pt>
                <c:pt idx="2446">
                  <c:v>1.48378942794757E-10</c:v>
                </c:pt>
                <c:pt idx="2447">
                  <c:v>1.3439822167752601E-10</c:v>
                </c:pt>
                <c:pt idx="2448">
                  <c:v>1.44420396876873E-10</c:v>
                </c:pt>
                <c:pt idx="2449">
                  <c:v>1.48378942794757E-10</c:v>
                </c:pt>
                <c:pt idx="2450">
                  <c:v>1.50590154549318E-10</c:v>
                </c:pt>
                <c:pt idx="2451">
                  <c:v>1.48378942794757E-10</c:v>
                </c:pt>
                <c:pt idx="2452">
                  <c:v>1.48378942794757E-10</c:v>
                </c:pt>
                <c:pt idx="2453">
                  <c:v>1.48378942794757E-10</c:v>
                </c:pt>
                <c:pt idx="2454">
                  <c:v>1.46190821619519E-10</c:v>
                </c:pt>
                <c:pt idx="2455">
                  <c:v>1.48378942794757E-10</c:v>
                </c:pt>
                <c:pt idx="2456">
                  <c:v>1.50370019308689E-10</c:v>
                </c:pt>
                <c:pt idx="2457">
                  <c:v>1.50370019308689E-10</c:v>
                </c:pt>
                <c:pt idx="2458">
                  <c:v>1.50370019308689E-10</c:v>
                </c:pt>
                <c:pt idx="2459">
                  <c:v>1.50370019308689E-10</c:v>
                </c:pt>
                <c:pt idx="2460">
                  <c:v>1.50370019308689E-10</c:v>
                </c:pt>
                <c:pt idx="2461">
                  <c:v>1.50370019308689E-10</c:v>
                </c:pt>
                <c:pt idx="2462">
                  <c:v>1.50370019308689E-10</c:v>
                </c:pt>
                <c:pt idx="2463">
                  <c:v>1.46190821619519E-10</c:v>
                </c:pt>
                <c:pt idx="2464">
                  <c:v>1.46190821619519E-10</c:v>
                </c:pt>
                <c:pt idx="2465">
                  <c:v>1.46190821619519E-10</c:v>
                </c:pt>
                <c:pt idx="2466">
                  <c:v>1.46190821619519E-10</c:v>
                </c:pt>
                <c:pt idx="2467">
                  <c:v>1.44420396876873E-10</c:v>
                </c:pt>
                <c:pt idx="2468">
                  <c:v>1.44420396876873E-10</c:v>
                </c:pt>
                <c:pt idx="2469">
                  <c:v>1.3785907455844299E-10</c:v>
                </c:pt>
                <c:pt idx="2470">
                  <c:v>1.3785907455844299E-10</c:v>
                </c:pt>
                <c:pt idx="2471">
                  <c:v>1.31959794652612E-10</c:v>
                </c:pt>
                <c:pt idx="2472">
                  <c:v>1.31959794652612E-10</c:v>
                </c:pt>
                <c:pt idx="2473">
                  <c:v>1.3785907455844299E-10</c:v>
                </c:pt>
                <c:pt idx="2474">
                  <c:v>1.31959794652612E-10</c:v>
                </c:pt>
                <c:pt idx="2475">
                  <c:v>1.3785907455844299E-10</c:v>
                </c:pt>
                <c:pt idx="2476">
                  <c:v>1.31959794652612E-10</c:v>
                </c:pt>
                <c:pt idx="2477">
                  <c:v>1.2563363140797201E-10</c:v>
                </c:pt>
                <c:pt idx="2478">
                  <c:v>1.2563363140797201E-10</c:v>
                </c:pt>
                <c:pt idx="2479">
                  <c:v>1.21410599033729E-10</c:v>
                </c:pt>
                <c:pt idx="2480">
                  <c:v>1.21410599033729E-10</c:v>
                </c:pt>
                <c:pt idx="2481">
                  <c:v>1.2054493485212101E-10</c:v>
                </c:pt>
                <c:pt idx="2482">
                  <c:v>1.20344003521105E-10</c:v>
                </c:pt>
                <c:pt idx="2483">
                  <c:v>1.1641100963782001E-10</c:v>
                </c:pt>
                <c:pt idx="2484">
                  <c:v>1.1641100963782001E-10</c:v>
                </c:pt>
                <c:pt idx="2485">
                  <c:v>1.1641100963782001E-10</c:v>
                </c:pt>
                <c:pt idx="2486">
                  <c:v>1.20344003521105E-10</c:v>
                </c:pt>
                <c:pt idx="2487">
                  <c:v>1.20344003521105E-10</c:v>
                </c:pt>
                <c:pt idx="2488">
                  <c:v>1.2045624595157401E-10</c:v>
                </c:pt>
                <c:pt idx="2489">
                  <c:v>1.21410599033729E-10</c:v>
                </c:pt>
                <c:pt idx="2490">
                  <c:v>1.2179964606122199E-10</c:v>
                </c:pt>
                <c:pt idx="2491">
                  <c:v>1.2179964606122199E-10</c:v>
                </c:pt>
                <c:pt idx="2492">
                  <c:v>1.2563363140797201E-10</c:v>
                </c:pt>
                <c:pt idx="2493">
                  <c:v>1.3085986420949E-10</c:v>
                </c:pt>
                <c:pt idx="2494">
                  <c:v>1.2563363140797201E-10</c:v>
                </c:pt>
                <c:pt idx="2495">
                  <c:v>1.3085986420949E-10</c:v>
                </c:pt>
                <c:pt idx="2496">
                  <c:v>1.3085986420949E-10</c:v>
                </c:pt>
                <c:pt idx="2497">
                  <c:v>1.31249601816788E-10</c:v>
                </c:pt>
                <c:pt idx="2498">
                  <c:v>1.31249601816788E-10</c:v>
                </c:pt>
                <c:pt idx="2499">
                  <c:v>1.3085986420949E-10</c:v>
                </c:pt>
                <c:pt idx="2500">
                  <c:v>1.31249601816788E-10</c:v>
                </c:pt>
                <c:pt idx="2501">
                  <c:v>1.3085986420949E-10</c:v>
                </c:pt>
                <c:pt idx="2502">
                  <c:v>1.3085986420949E-10</c:v>
                </c:pt>
                <c:pt idx="2503">
                  <c:v>1.31249601816788E-10</c:v>
                </c:pt>
                <c:pt idx="2504">
                  <c:v>1.3955990642316799E-10</c:v>
                </c:pt>
                <c:pt idx="2505">
                  <c:v>1.3955990642316799E-10</c:v>
                </c:pt>
                <c:pt idx="2506">
                  <c:v>1.3955990642316799E-10</c:v>
                </c:pt>
                <c:pt idx="2507">
                  <c:v>1.3955990642316799E-10</c:v>
                </c:pt>
                <c:pt idx="2508">
                  <c:v>1.4853968534393801E-10</c:v>
                </c:pt>
                <c:pt idx="2509">
                  <c:v>1.5749241495007499E-10</c:v>
                </c:pt>
                <c:pt idx="2510">
                  <c:v>1.4853968534393801E-10</c:v>
                </c:pt>
                <c:pt idx="2511">
                  <c:v>1.4853968534393801E-10</c:v>
                </c:pt>
                <c:pt idx="2512">
                  <c:v>1.4853968534393801E-10</c:v>
                </c:pt>
                <c:pt idx="2513">
                  <c:v>1.41814515950833E-10</c:v>
                </c:pt>
                <c:pt idx="2514">
                  <c:v>1.4853968534393801E-10</c:v>
                </c:pt>
                <c:pt idx="2515">
                  <c:v>1.4853968534393801E-10</c:v>
                </c:pt>
                <c:pt idx="2516">
                  <c:v>1.4853968534393801E-10</c:v>
                </c:pt>
                <c:pt idx="2517">
                  <c:v>1.4957789971435899E-10</c:v>
                </c:pt>
                <c:pt idx="2518">
                  <c:v>1.4957789971435899E-10</c:v>
                </c:pt>
                <c:pt idx="2519">
                  <c:v>1.5638749943599E-10</c:v>
                </c:pt>
                <c:pt idx="2520">
                  <c:v>1.5638749943599E-10</c:v>
                </c:pt>
                <c:pt idx="2521">
                  <c:v>1.4957789971435899E-10</c:v>
                </c:pt>
                <c:pt idx="2522">
                  <c:v>1.4957789971435899E-10</c:v>
                </c:pt>
                <c:pt idx="2523">
                  <c:v>1.4957789971435899E-10</c:v>
                </c:pt>
                <c:pt idx="2524">
                  <c:v>1.4957789971435899E-10</c:v>
                </c:pt>
                <c:pt idx="2525">
                  <c:v>1.4957789971435899E-10</c:v>
                </c:pt>
                <c:pt idx="2526">
                  <c:v>1.49790964605665E-10</c:v>
                </c:pt>
                <c:pt idx="2527">
                  <c:v>1.55135299870811E-10</c:v>
                </c:pt>
                <c:pt idx="2528">
                  <c:v>1.55135299870811E-10</c:v>
                </c:pt>
                <c:pt idx="2529">
                  <c:v>1.55135299870811E-10</c:v>
                </c:pt>
                <c:pt idx="2530">
                  <c:v>1.49790964605665E-10</c:v>
                </c:pt>
                <c:pt idx="2531">
                  <c:v>1.49790964605665E-10</c:v>
                </c:pt>
                <c:pt idx="2532">
                  <c:v>1.5009270925671401E-10</c:v>
                </c:pt>
                <c:pt idx="2533">
                  <c:v>1.5009270925671401E-10</c:v>
                </c:pt>
                <c:pt idx="2534">
                  <c:v>1.5009270925671401E-10</c:v>
                </c:pt>
                <c:pt idx="2535">
                  <c:v>1.5009270925671401E-10</c:v>
                </c:pt>
                <c:pt idx="2536">
                  <c:v>1.5009270925671401E-10</c:v>
                </c:pt>
                <c:pt idx="2537">
                  <c:v>1.5009270925671401E-10</c:v>
                </c:pt>
                <c:pt idx="2538">
                  <c:v>1.49790964605665E-10</c:v>
                </c:pt>
                <c:pt idx="2539">
                  <c:v>1.4836450408017999E-10</c:v>
                </c:pt>
                <c:pt idx="2540">
                  <c:v>1.4836450408017999E-10</c:v>
                </c:pt>
                <c:pt idx="2541">
                  <c:v>1.4836450408017999E-10</c:v>
                </c:pt>
                <c:pt idx="2542">
                  <c:v>1.4836450408017999E-10</c:v>
                </c:pt>
                <c:pt idx="2543">
                  <c:v>1.4836450408017999E-10</c:v>
                </c:pt>
                <c:pt idx="2544">
                  <c:v>1.4836450408017999E-10</c:v>
                </c:pt>
                <c:pt idx="2545">
                  <c:v>1.43752970111754E-10</c:v>
                </c:pt>
                <c:pt idx="2546">
                  <c:v>1.40495574532793E-10</c:v>
                </c:pt>
                <c:pt idx="2547">
                  <c:v>1.37052394454506E-10</c:v>
                </c:pt>
                <c:pt idx="2548">
                  <c:v>1.2592562007032599E-10</c:v>
                </c:pt>
                <c:pt idx="2549">
                  <c:v>1.22948902682347E-10</c:v>
                </c:pt>
                <c:pt idx="2550">
                  <c:v>1.21747079339116E-10</c:v>
                </c:pt>
                <c:pt idx="2551">
                  <c:v>1.21747079339116E-10</c:v>
                </c:pt>
                <c:pt idx="2552">
                  <c:v>1.21747079339116E-10</c:v>
                </c:pt>
                <c:pt idx="2553">
                  <c:v>1.20498712250653E-10</c:v>
                </c:pt>
                <c:pt idx="2554">
                  <c:v>1.21747079339116E-10</c:v>
                </c:pt>
                <c:pt idx="2555">
                  <c:v>1.20498712250653E-10</c:v>
                </c:pt>
                <c:pt idx="2556">
                  <c:v>1.20498712250653E-10</c:v>
                </c:pt>
                <c:pt idx="2557">
                  <c:v>1.21747079339116E-10</c:v>
                </c:pt>
                <c:pt idx="2558">
                  <c:v>1.21747079339116E-10</c:v>
                </c:pt>
                <c:pt idx="2559">
                  <c:v>1.22948902682347E-10</c:v>
                </c:pt>
                <c:pt idx="2560">
                  <c:v>1.2520311654212699E-10</c:v>
                </c:pt>
                <c:pt idx="2561">
                  <c:v>1.22948902682347E-10</c:v>
                </c:pt>
                <c:pt idx="2562">
                  <c:v>1.22948902682347E-10</c:v>
                </c:pt>
                <c:pt idx="2563">
                  <c:v>1.21747079339116E-10</c:v>
                </c:pt>
                <c:pt idx="2564">
                  <c:v>1.2043428858789299E-10</c:v>
                </c:pt>
                <c:pt idx="2565">
                  <c:v>1.2043428858789299E-10</c:v>
                </c:pt>
                <c:pt idx="2566">
                  <c:v>1.21747079339116E-10</c:v>
                </c:pt>
                <c:pt idx="2567">
                  <c:v>1.22948902682347E-10</c:v>
                </c:pt>
                <c:pt idx="2568">
                  <c:v>1.2520311654212699E-10</c:v>
                </c:pt>
                <c:pt idx="2569">
                  <c:v>1.2520311654212699E-10</c:v>
                </c:pt>
                <c:pt idx="2570">
                  <c:v>1.30120787547825E-10</c:v>
                </c:pt>
                <c:pt idx="2571">
                  <c:v>1.3423896308779899E-10</c:v>
                </c:pt>
                <c:pt idx="2572">
                  <c:v>1.6096036402912899E-10</c:v>
                </c:pt>
                <c:pt idx="2573">
                  <c:v>1.6096036402912899E-10</c:v>
                </c:pt>
                <c:pt idx="2574">
                  <c:v>1.6096036402912899E-10</c:v>
                </c:pt>
                <c:pt idx="2575">
                  <c:v>1.3423896308779899E-10</c:v>
                </c:pt>
                <c:pt idx="2576">
                  <c:v>1.6096036402912899E-10</c:v>
                </c:pt>
                <c:pt idx="2577">
                  <c:v>1.6096036402912899E-10</c:v>
                </c:pt>
                <c:pt idx="2578">
                  <c:v>1.57115935324575E-10</c:v>
                </c:pt>
                <c:pt idx="2579">
                  <c:v>1.30120787547825E-10</c:v>
                </c:pt>
                <c:pt idx="2580">
                  <c:v>1.30120787547825E-10</c:v>
                </c:pt>
                <c:pt idx="2581">
                  <c:v>1.26943807057459E-10</c:v>
                </c:pt>
                <c:pt idx="2582">
                  <c:v>1.26943807057459E-10</c:v>
                </c:pt>
                <c:pt idx="2583">
                  <c:v>1.26943807057459E-10</c:v>
                </c:pt>
                <c:pt idx="2584">
                  <c:v>1.30120787547825E-10</c:v>
                </c:pt>
                <c:pt idx="2585">
                  <c:v>1.50449691398037E-10</c:v>
                </c:pt>
                <c:pt idx="2586">
                  <c:v>1.50449691398037E-10</c:v>
                </c:pt>
                <c:pt idx="2587">
                  <c:v>1.26943807057459E-10</c:v>
                </c:pt>
                <c:pt idx="2588">
                  <c:v>1.26943807057459E-10</c:v>
                </c:pt>
                <c:pt idx="2589">
                  <c:v>1.2255994788278999E-10</c:v>
                </c:pt>
                <c:pt idx="2590">
                  <c:v>1.26943807057459E-10</c:v>
                </c:pt>
                <c:pt idx="2591">
                  <c:v>1.26943807057459E-10</c:v>
                </c:pt>
                <c:pt idx="2592">
                  <c:v>1.26943807057459E-10</c:v>
                </c:pt>
                <c:pt idx="2593">
                  <c:v>1.26943807057459E-10</c:v>
                </c:pt>
                <c:pt idx="2594">
                  <c:v>1.2255994788278999E-10</c:v>
                </c:pt>
                <c:pt idx="2595">
                  <c:v>1.26943807057459E-10</c:v>
                </c:pt>
                <c:pt idx="2596">
                  <c:v>1.26943807057459E-10</c:v>
                </c:pt>
                <c:pt idx="2597">
                  <c:v>1.2255994788278999E-10</c:v>
                </c:pt>
                <c:pt idx="2598">
                  <c:v>1.2255994788278999E-10</c:v>
                </c:pt>
                <c:pt idx="2599">
                  <c:v>1.2115500612461199E-10</c:v>
                </c:pt>
                <c:pt idx="2600">
                  <c:v>1.2255994788278999E-10</c:v>
                </c:pt>
                <c:pt idx="2601">
                  <c:v>1.2255994788278999E-10</c:v>
                </c:pt>
                <c:pt idx="2602">
                  <c:v>1.2255994788278999E-10</c:v>
                </c:pt>
                <c:pt idx="2603">
                  <c:v>1.2115500612461199E-10</c:v>
                </c:pt>
                <c:pt idx="2604">
                  <c:v>1.36288490717459E-10</c:v>
                </c:pt>
                <c:pt idx="2605">
                  <c:v>1.36288490717459E-10</c:v>
                </c:pt>
                <c:pt idx="2606">
                  <c:v>1.24219841632369E-10</c:v>
                </c:pt>
                <c:pt idx="2607">
                  <c:v>1.36288490717459E-10</c:v>
                </c:pt>
                <c:pt idx="2608">
                  <c:v>1.36760595139844E-10</c:v>
                </c:pt>
                <c:pt idx="2609">
                  <c:v>1.36760595139844E-10</c:v>
                </c:pt>
                <c:pt idx="2610">
                  <c:v>1.38236565032699E-10</c:v>
                </c:pt>
                <c:pt idx="2611">
                  <c:v>1.36760595139844E-10</c:v>
                </c:pt>
                <c:pt idx="2612">
                  <c:v>1.24219841632369E-10</c:v>
                </c:pt>
                <c:pt idx="2613">
                  <c:v>1.24219841632369E-10</c:v>
                </c:pt>
                <c:pt idx="2614">
                  <c:v>1.2115500612461199E-10</c:v>
                </c:pt>
                <c:pt idx="2615">
                  <c:v>1.2115500612461199E-10</c:v>
                </c:pt>
                <c:pt idx="2616">
                  <c:v>1.10612834076924E-10</c:v>
                </c:pt>
                <c:pt idx="2617">
                  <c:v>1.10612834076924E-10</c:v>
                </c:pt>
                <c:pt idx="2618">
                  <c:v>1.10612834076924E-10</c:v>
                </c:pt>
                <c:pt idx="2619">
                  <c:v>1.10612834076924E-10</c:v>
                </c:pt>
                <c:pt idx="2620">
                  <c:v>1.10612834076924E-10</c:v>
                </c:pt>
                <c:pt idx="2621">
                  <c:v>1.02659900647246E-10</c:v>
                </c:pt>
                <c:pt idx="2622">
                  <c:v>1.02659900647246E-10</c:v>
                </c:pt>
                <c:pt idx="2623">
                  <c:v>1.02659900647246E-10</c:v>
                </c:pt>
                <c:pt idx="2624">
                  <c:v>1.2069768576223699E-10</c:v>
                </c:pt>
                <c:pt idx="2625">
                  <c:v>1.2069768576223699E-10</c:v>
                </c:pt>
                <c:pt idx="2626">
                  <c:v>1.2069768576223699E-10</c:v>
                </c:pt>
                <c:pt idx="2627">
                  <c:v>1.02659900647246E-10</c:v>
                </c:pt>
                <c:pt idx="2628">
                  <c:v>1.02659900647246E-10</c:v>
                </c:pt>
                <c:pt idx="2629">
                  <c:v>1.02659900647246E-10</c:v>
                </c:pt>
                <c:pt idx="2630">
                  <c:v>1.2069768576223699E-10</c:v>
                </c:pt>
                <c:pt idx="2631">
                  <c:v>1.2069768576223699E-10</c:v>
                </c:pt>
                <c:pt idx="2632">
                  <c:v>1.2812991554987101E-10</c:v>
                </c:pt>
                <c:pt idx="2633">
                  <c:v>1.3361903643088E-10</c:v>
                </c:pt>
                <c:pt idx="2634">
                  <c:v>1.43857973028145E-10</c:v>
                </c:pt>
                <c:pt idx="2635">
                  <c:v>1.43857973028145E-10</c:v>
                </c:pt>
                <c:pt idx="2636">
                  <c:v>1.4539048864055101E-10</c:v>
                </c:pt>
                <c:pt idx="2637">
                  <c:v>1.4539048864055101E-10</c:v>
                </c:pt>
                <c:pt idx="2638">
                  <c:v>1.4539048864055101E-10</c:v>
                </c:pt>
                <c:pt idx="2639">
                  <c:v>1.4539048864055101E-10</c:v>
                </c:pt>
                <c:pt idx="2640">
                  <c:v>1.43857973028145E-10</c:v>
                </c:pt>
                <c:pt idx="2641">
                  <c:v>1.43857973028145E-10</c:v>
                </c:pt>
                <c:pt idx="2642">
                  <c:v>1.4539048864055101E-10</c:v>
                </c:pt>
                <c:pt idx="2643">
                  <c:v>1.4539048864055101E-10</c:v>
                </c:pt>
                <c:pt idx="2644">
                  <c:v>1.50991161380283E-10</c:v>
                </c:pt>
                <c:pt idx="2645">
                  <c:v>1.50991161380283E-10</c:v>
                </c:pt>
                <c:pt idx="2646">
                  <c:v>1.4539048864055101E-10</c:v>
                </c:pt>
                <c:pt idx="2647">
                  <c:v>1.43857973028145E-10</c:v>
                </c:pt>
                <c:pt idx="2648">
                  <c:v>1.43857973028145E-10</c:v>
                </c:pt>
                <c:pt idx="2649">
                  <c:v>1.43857973028145E-10</c:v>
                </c:pt>
                <c:pt idx="2650">
                  <c:v>1.43857973028145E-10</c:v>
                </c:pt>
                <c:pt idx="2651">
                  <c:v>1.40149650206284E-10</c:v>
                </c:pt>
                <c:pt idx="2652">
                  <c:v>1.40149650206284E-10</c:v>
                </c:pt>
                <c:pt idx="2653">
                  <c:v>1.36263218502789E-10</c:v>
                </c:pt>
                <c:pt idx="2654">
                  <c:v>1.31020451484091E-10</c:v>
                </c:pt>
                <c:pt idx="2655">
                  <c:v>1.31020451484091E-10</c:v>
                </c:pt>
                <c:pt idx="2656">
                  <c:v>1.27341823778189E-10</c:v>
                </c:pt>
                <c:pt idx="2657">
                  <c:v>1.09555689636655E-10</c:v>
                </c:pt>
                <c:pt idx="2658">
                  <c:v>1.09555689636655E-10</c:v>
                </c:pt>
                <c:pt idx="2659">
                  <c:v>1.09555689636655E-10</c:v>
                </c:pt>
                <c:pt idx="2660">
                  <c:v>1.0866202351045999E-10</c:v>
                </c:pt>
                <c:pt idx="2661">
                  <c:v>1.09555689636655E-10</c:v>
                </c:pt>
                <c:pt idx="2662">
                  <c:v>1.36263218502789E-10</c:v>
                </c:pt>
                <c:pt idx="2663">
                  <c:v>1.09555689636655E-10</c:v>
                </c:pt>
                <c:pt idx="2664">
                  <c:v>1.09555689636655E-10</c:v>
                </c:pt>
                <c:pt idx="2665">
                  <c:v>1.0866202351045999E-10</c:v>
                </c:pt>
                <c:pt idx="2666">
                  <c:v>1.0866202351045999E-10</c:v>
                </c:pt>
                <c:pt idx="2667">
                  <c:v>1.0866202351045999E-10</c:v>
                </c:pt>
                <c:pt idx="2668">
                  <c:v>1.0866202351045999E-10</c:v>
                </c:pt>
                <c:pt idx="2669">
                  <c:v>1.22293324529971E-10</c:v>
                </c:pt>
                <c:pt idx="2670">
                  <c:v>1.22293324529971E-10</c:v>
                </c:pt>
                <c:pt idx="2671">
                  <c:v>1.09661401863844E-10</c:v>
                </c:pt>
                <c:pt idx="2672">
                  <c:v>1.0866202351045999E-10</c:v>
                </c:pt>
                <c:pt idx="2673">
                  <c:v>1.0860677493803399E-10</c:v>
                </c:pt>
                <c:pt idx="2674">
                  <c:v>1.0866202351045999E-10</c:v>
                </c:pt>
                <c:pt idx="2675">
                  <c:v>1.09661401863844E-10</c:v>
                </c:pt>
                <c:pt idx="2676">
                  <c:v>1.09661401863844E-10</c:v>
                </c:pt>
                <c:pt idx="2677">
                  <c:v>1.22293324529971E-10</c:v>
                </c:pt>
                <c:pt idx="2678">
                  <c:v>1.2676661097074899E-10</c:v>
                </c:pt>
                <c:pt idx="2679">
                  <c:v>1.22293324529971E-10</c:v>
                </c:pt>
                <c:pt idx="2680">
                  <c:v>1.22293324529971E-10</c:v>
                </c:pt>
                <c:pt idx="2681">
                  <c:v>1.22293324529971E-10</c:v>
                </c:pt>
                <c:pt idx="2682">
                  <c:v>1.2158057036005899E-10</c:v>
                </c:pt>
                <c:pt idx="2683">
                  <c:v>1.09661401863844E-10</c:v>
                </c:pt>
                <c:pt idx="2684">
                  <c:v>1.09661401863844E-10</c:v>
                </c:pt>
                <c:pt idx="2685">
                  <c:v>1.09661401863844E-10</c:v>
                </c:pt>
                <c:pt idx="2686">
                  <c:v>1.09661401863844E-10</c:v>
                </c:pt>
                <c:pt idx="2687">
                  <c:v>1.09661401863844E-10</c:v>
                </c:pt>
                <c:pt idx="2688">
                  <c:v>1.2158057036005899E-10</c:v>
                </c:pt>
                <c:pt idx="2689">
                  <c:v>1.09661401863844E-10</c:v>
                </c:pt>
                <c:pt idx="2690">
                  <c:v>1.09661401863844E-10</c:v>
                </c:pt>
                <c:pt idx="2691">
                  <c:v>1.09255811680022E-10</c:v>
                </c:pt>
                <c:pt idx="2692">
                  <c:v>1.08330804233873E-10</c:v>
                </c:pt>
                <c:pt idx="2693">
                  <c:v>1.08330804233873E-10</c:v>
                </c:pt>
                <c:pt idx="2694">
                  <c:v>1.08413566852646E-10</c:v>
                </c:pt>
                <c:pt idx="2695">
                  <c:v>1.08413566852646E-10</c:v>
                </c:pt>
                <c:pt idx="2696">
                  <c:v>1.08330804233873E-10</c:v>
                </c:pt>
                <c:pt idx="2697">
                  <c:v>1.08330804233873E-10</c:v>
                </c:pt>
                <c:pt idx="2698">
                  <c:v>1.04964662970477E-10</c:v>
                </c:pt>
                <c:pt idx="2699">
                  <c:v>1.03972874007189E-10</c:v>
                </c:pt>
                <c:pt idx="2700">
                  <c:v>1.03972874007189E-10</c:v>
                </c:pt>
                <c:pt idx="2701">
                  <c:v>9.6986574651118004E-11</c:v>
                </c:pt>
                <c:pt idx="2702">
                  <c:v>9.6301248250407995E-11</c:v>
                </c:pt>
                <c:pt idx="2703">
                  <c:v>9.6986574651118004E-11</c:v>
                </c:pt>
                <c:pt idx="2704">
                  <c:v>9.6986574651118004E-11</c:v>
                </c:pt>
                <c:pt idx="2705">
                  <c:v>9.6986574651118004E-11</c:v>
                </c:pt>
                <c:pt idx="2706">
                  <c:v>9.6301248250407995E-11</c:v>
                </c:pt>
                <c:pt idx="2707">
                  <c:v>9.6301248250407995E-11</c:v>
                </c:pt>
                <c:pt idx="2708">
                  <c:v>9.2572418216614003E-11</c:v>
                </c:pt>
                <c:pt idx="2709">
                  <c:v>9.2054585443206899E-11</c:v>
                </c:pt>
                <c:pt idx="2710">
                  <c:v>9.2054585443206899E-11</c:v>
                </c:pt>
                <c:pt idx="2711">
                  <c:v>8.7239758430713E-11</c:v>
                </c:pt>
                <c:pt idx="2712">
                  <c:v>8.7239758430713E-11</c:v>
                </c:pt>
                <c:pt idx="2713">
                  <c:v>8.8301476570823996E-11</c:v>
                </c:pt>
                <c:pt idx="2714">
                  <c:v>8.8301476570823996E-11</c:v>
                </c:pt>
                <c:pt idx="2715">
                  <c:v>8.7239758430713E-11</c:v>
                </c:pt>
                <c:pt idx="2716">
                  <c:v>8.7239758430713E-11</c:v>
                </c:pt>
                <c:pt idx="2717">
                  <c:v>8.7239758430713E-11</c:v>
                </c:pt>
                <c:pt idx="2718">
                  <c:v>8.5237833039795004E-11</c:v>
                </c:pt>
                <c:pt idx="2719">
                  <c:v>8.7239758430713E-11</c:v>
                </c:pt>
                <c:pt idx="2720">
                  <c:v>8.8301476570823996E-11</c:v>
                </c:pt>
                <c:pt idx="2721">
                  <c:v>8.8301476570823996E-11</c:v>
                </c:pt>
                <c:pt idx="2722">
                  <c:v>9.1090636907190999E-11</c:v>
                </c:pt>
                <c:pt idx="2723">
                  <c:v>9.1090636907190999E-11</c:v>
                </c:pt>
                <c:pt idx="2724">
                  <c:v>8.8301476570823996E-11</c:v>
                </c:pt>
                <c:pt idx="2725">
                  <c:v>9.1090636907190999E-11</c:v>
                </c:pt>
                <c:pt idx="2726">
                  <c:v>9.2054585443206899E-11</c:v>
                </c:pt>
                <c:pt idx="2727">
                  <c:v>9.1090636907190999E-11</c:v>
                </c:pt>
                <c:pt idx="2728">
                  <c:v>9.1090636907190999E-11</c:v>
                </c:pt>
                <c:pt idx="2729">
                  <c:v>9.1090636907190999E-11</c:v>
                </c:pt>
                <c:pt idx="2730">
                  <c:v>9.1090636907190999E-11</c:v>
                </c:pt>
                <c:pt idx="2731">
                  <c:v>9.1090636907190999E-11</c:v>
                </c:pt>
                <c:pt idx="2732">
                  <c:v>9.8362161044637403E-11</c:v>
                </c:pt>
                <c:pt idx="2733">
                  <c:v>9.8362161044637403E-11</c:v>
                </c:pt>
                <c:pt idx="2734">
                  <c:v>9.8601055067642005E-11</c:v>
                </c:pt>
                <c:pt idx="2735">
                  <c:v>9.8601055067642005E-11</c:v>
                </c:pt>
                <c:pt idx="2736">
                  <c:v>1.0502811748712E-10</c:v>
                </c:pt>
                <c:pt idx="2737">
                  <c:v>1.0502811748712E-10</c:v>
                </c:pt>
                <c:pt idx="2738">
                  <c:v>1.0502811748712E-10</c:v>
                </c:pt>
                <c:pt idx="2739">
                  <c:v>1.13468757062064E-10</c:v>
                </c:pt>
                <c:pt idx="2740">
                  <c:v>1.0502811748712E-10</c:v>
                </c:pt>
                <c:pt idx="2741">
                  <c:v>1.0502811748712E-10</c:v>
                </c:pt>
                <c:pt idx="2742">
                  <c:v>1.1294532661282401E-10</c:v>
                </c:pt>
                <c:pt idx="2743">
                  <c:v>1.1294532661282401E-10</c:v>
                </c:pt>
                <c:pt idx="2744">
                  <c:v>1.0502811748712E-10</c:v>
                </c:pt>
                <c:pt idx="2745">
                  <c:v>1.1294532661282401E-10</c:v>
                </c:pt>
                <c:pt idx="2746">
                  <c:v>1.1294532661282401E-10</c:v>
                </c:pt>
                <c:pt idx="2747">
                  <c:v>1.1294532661282401E-10</c:v>
                </c:pt>
                <c:pt idx="2748">
                  <c:v>1.1294532661282401E-10</c:v>
                </c:pt>
                <c:pt idx="2749">
                  <c:v>1.1294532661282401E-10</c:v>
                </c:pt>
                <c:pt idx="2750">
                  <c:v>1.1294532661282401E-10</c:v>
                </c:pt>
                <c:pt idx="2751">
                  <c:v>1.14749383051243E-10</c:v>
                </c:pt>
                <c:pt idx="2752">
                  <c:v>1.14749383051243E-10</c:v>
                </c:pt>
                <c:pt idx="2753">
                  <c:v>1.14749383051243E-10</c:v>
                </c:pt>
                <c:pt idx="2754">
                  <c:v>1.14749383051243E-10</c:v>
                </c:pt>
                <c:pt idx="2755">
                  <c:v>1.1294532661282401E-10</c:v>
                </c:pt>
                <c:pt idx="2756">
                  <c:v>1.05297517404703E-10</c:v>
                </c:pt>
                <c:pt idx="2757">
                  <c:v>1.1294532661282401E-10</c:v>
                </c:pt>
                <c:pt idx="2758">
                  <c:v>1.1294532661282401E-10</c:v>
                </c:pt>
                <c:pt idx="2759">
                  <c:v>1.1294532661282401E-10</c:v>
                </c:pt>
                <c:pt idx="2760">
                  <c:v>1.1224342171370101E-10</c:v>
                </c:pt>
                <c:pt idx="2761">
                  <c:v>1.1224342171370101E-10</c:v>
                </c:pt>
                <c:pt idx="2762">
                  <c:v>1.1224342171370101E-10</c:v>
                </c:pt>
                <c:pt idx="2763">
                  <c:v>1.1224342171370101E-10</c:v>
                </c:pt>
                <c:pt idx="2764">
                  <c:v>1.1224342171370101E-10</c:v>
                </c:pt>
                <c:pt idx="2765">
                  <c:v>1.2337273044836099E-10</c:v>
                </c:pt>
                <c:pt idx="2766">
                  <c:v>1.2337273044836099E-10</c:v>
                </c:pt>
                <c:pt idx="2767">
                  <c:v>1.2337273044836099E-10</c:v>
                </c:pt>
                <c:pt idx="2768">
                  <c:v>1.2337273044836099E-10</c:v>
                </c:pt>
                <c:pt idx="2769">
                  <c:v>1.2337273044836099E-10</c:v>
                </c:pt>
                <c:pt idx="2770">
                  <c:v>1.2176417561750601E-10</c:v>
                </c:pt>
                <c:pt idx="2771">
                  <c:v>1.2176417561750601E-10</c:v>
                </c:pt>
                <c:pt idx="2772">
                  <c:v>1.1224342171370101E-10</c:v>
                </c:pt>
                <c:pt idx="2773">
                  <c:v>1.1224342171370101E-10</c:v>
                </c:pt>
                <c:pt idx="2774">
                  <c:v>1.1224342171370101E-10</c:v>
                </c:pt>
                <c:pt idx="2775">
                  <c:v>9.3432043815923994E-11</c:v>
                </c:pt>
                <c:pt idx="2776">
                  <c:v>9.1637120756757995E-11</c:v>
                </c:pt>
                <c:pt idx="2777">
                  <c:v>9.5675642521705001E-11</c:v>
                </c:pt>
                <c:pt idx="2778">
                  <c:v>9.1637120756757995E-11</c:v>
                </c:pt>
                <c:pt idx="2779">
                  <c:v>9.1637120756757995E-11</c:v>
                </c:pt>
                <c:pt idx="2780">
                  <c:v>9.1637120756757995E-11</c:v>
                </c:pt>
                <c:pt idx="2781">
                  <c:v>9.1637120756757995E-11</c:v>
                </c:pt>
                <c:pt idx="2782">
                  <c:v>9.1637120756757995E-11</c:v>
                </c:pt>
                <c:pt idx="2783">
                  <c:v>9.1637120756757995E-11</c:v>
                </c:pt>
                <c:pt idx="2784">
                  <c:v>9.1637120756757995E-11</c:v>
                </c:pt>
                <c:pt idx="2785">
                  <c:v>9.1637120756757995E-11</c:v>
                </c:pt>
                <c:pt idx="2786">
                  <c:v>9.1637120756757995E-11</c:v>
                </c:pt>
                <c:pt idx="2787">
                  <c:v>9.1637120756757995E-11</c:v>
                </c:pt>
                <c:pt idx="2788">
                  <c:v>9.1637120756757995E-11</c:v>
                </c:pt>
                <c:pt idx="2789">
                  <c:v>9.1637120756757995E-11</c:v>
                </c:pt>
                <c:pt idx="2790">
                  <c:v>8.9171619399959001E-11</c:v>
                </c:pt>
                <c:pt idx="2791">
                  <c:v>9.1637120756757995E-11</c:v>
                </c:pt>
                <c:pt idx="2792">
                  <c:v>9.1637120756757995E-11</c:v>
                </c:pt>
                <c:pt idx="2793">
                  <c:v>8.9171619399959001E-11</c:v>
                </c:pt>
                <c:pt idx="2794">
                  <c:v>9.5675642521705001E-11</c:v>
                </c:pt>
                <c:pt idx="2795">
                  <c:v>8.9715868220045999E-11</c:v>
                </c:pt>
                <c:pt idx="2796">
                  <c:v>8.9715868220045999E-11</c:v>
                </c:pt>
                <c:pt idx="2797">
                  <c:v>8.9715868220045999E-11</c:v>
                </c:pt>
                <c:pt idx="2798">
                  <c:v>8.9715868220045999E-11</c:v>
                </c:pt>
                <c:pt idx="2799">
                  <c:v>9.2020768681770003E-11</c:v>
                </c:pt>
                <c:pt idx="2800">
                  <c:v>9.2020768681770003E-11</c:v>
                </c:pt>
                <c:pt idx="2801">
                  <c:v>8.9715868220045999E-11</c:v>
                </c:pt>
                <c:pt idx="2802">
                  <c:v>9.2020768681770003E-11</c:v>
                </c:pt>
                <c:pt idx="2803">
                  <c:v>9.7686063212124997E-11</c:v>
                </c:pt>
                <c:pt idx="2804">
                  <c:v>9.7686063212124997E-11</c:v>
                </c:pt>
                <c:pt idx="2805">
                  <c:v>9.7686063212124997E-11</c:v>
                </c:pt>
                <c:pt idx="2806">
                  <c:v>9.2020768681770003E-11</c:v>
                </c:pt>
                <c:pt idx="2807">
                  <c:v>8.9715868220045999E-11</c:v>
                </c:pt>
                <c:pt idx="2808">
                  <c:v>8.9715868220045999E-11</c:v>
                </c:pt>
                <c:pt idx="2809">
                  <c:v>8.9715868220045999E-11</c:v>
                </c:pt>
                <c:pt idx="2810">
                  <c:v>9.2020768681770003E-11</c:v>
                </c:pt>
                <c:pt idx="2811">
                  <c:v>9.5187517629276996E-11</c:v>
                </c:pt>
                <c:pt idx="2812">
                  <c:v>9.2020768681770003E-11</c:v>
                </c:pt>
                <c:pt idx="2813">
                  <c:v>9.2020768681770003E-11</c:v>
                </c:pt>
                <c:pt idx="2814">
                  <c:v>9.5187517629276996E-11</c:v>
                </c:pt>
                <c:pt idx="2815">
                  <c:v>9.2020768681770003E-11</c:v>
                </c:pt>
                <c:pt idx="2816">
                  <c:v>9.2020768681770003E-11</c:v>
                </c:pt>
                <c:pt idx="2817">
                  <c:v>9.2020768681770003E-11</c:v>
                </c:pt>
                <c:pt idx="2818">
                  <c:v>9.4612045588141101E-11</c:v>
                </c:pt>
                <c:pt idx="2819">
                  <c:v>9.4612045588141101E-11</c:v>
                </c:pt>
                <c:pt idx="2820">
                  <c:v>9.4612045588141101E-11</c:v>
                </c:pt>
                <c:pt idx="2821">
                  <c:v>9.5187517629276996E-11</c:v>
                </c:pt>
                <c:pt idx="2822">
                  <c:v>9.9440123954255001E-11</c:v>
                </c:pt>
                <c:pt idx="2823">
                  <c:v>9.9440123954255001E-11</c:v>
                </c:pt>
                <c:pt idx="2824">
                  <c:v>9.9440123954255001E-11</c:v>
                </c:pt>
                <c:pt idx="2825">
                  <c:v>9.5187517629276996E-11</c:v>
                </c:pt>
                <c:pt idx="2826">
                  <c:v>9.4612045588141101E-11</c:v>
                </c:pt>
                <c:pt idx="2827">
                  <c:v>9.5187517629276996E-11</c:v>
                </c:pt>
                <c:pt idx="2828">
                  <c:v>9.9440123954255001E-11</c:v>
                </c:pt>
                <c:pt idx="2829">
                  <c:v>1.01823987269598E-10</c:v>
                </c:pt>
                <c:pt idx="2830">
                  <c:v>9.5187517629276996E-11</c:v>
                </c:pt>
                <c:pt idx="2831">
                  <c:v>9.4612045588141101E-11</c:v>
                </c:pt>
                <c:pt idx="2832">
                  <c:v>9.2618492279479004E-11</c:v>
                </c:pt>
                <c:pt idx="2833">
                  <c:v>9.2618492279479004E-11</c:v>
                </c:pt>
                <c:pt idx="2834">
                  <c:v>9.2618492279479004E-11</c:v>
                </c:pt>
                <c:pt idx="2835">
                  <c:v>9.2618492279479004E-11</c:v>
                </c:pt>
                <c:pt idx="2836">
                  <c:v>9.4612045588141101E-11</c:v>
                </c:pt>
                <c:pt idx="2837">
                  <c:v>1.01955055969663E-10</c:v>
                </c:pt>
                <c:pt idx="2838">
                  <c:v>1.01955055969663E-10</c:v>
                </c:pt>
                <c:pt idx="2839">
                  <c:v>1.01955055969663E-10</c:v>
                </c:pt>
                <c:pt idx="2840">
                  <c:v>1.01955055969663E-10</c:v>
                </c:pt>
                <c:pt idx="2841">
                  <c:v>1.05785434740465E-10</c:v>
                </c:pt>
                <c:pt idx="2842">
                  <c:v>1.01955055969663E-10</c:v>
                </c:pt>
                <c:pt idx="2843">
                  <c:v>9.2618492279479004E-11</c:v>
                </c:pt>
                <c:pt idx="2844">
                  <c:v>9.2471917896968994E-11</c:v>
                </c:pt>
                <c:pt idx="2845">
                  <c:v>8.7171912390149003E-11</c:v>
                </c:pt>
                <c:pt idx="2846">
                  <c:v>8.7171912390149003E-11</c:v>
                </c:pt>
                <c:pt idx="2847">
                  <c:v>8.7171912390149003E-11</c:v>
                </c:pt>
                <c:pt idx="2848">
                  <c:v>8.0805153412432994E-11</c:v>
                </c:pt>
                <c:pt idx="2849">
                  <c:v>7.6753109392352998E-11</c:v>
                </c:pt>
                <c:pt idx="2850">
                  <c:v>7.6753109392352998E-11</c:v>
                </c:pt>
                <c:pt idx="2851">
                  <c:v>8.0805153412432994E-11</c:v>
                </c:pt>
                <c:pt idx="2852">
                  <c:v>8.7171912390149003E-11</c:v>
                </c:pt>
                <c:pt idx="2853">
                  <c:v>8.0805153412432994E-11</c:v>
                </c:pt>
                <c:pt idx="2854">
                  <c:v>8.7171912390149003E-11</c:v>
                </c:pt>
                <c:pt idx="2855">
                  <c:v>8.7171912390149003E-11</c:v>
                </c:pt>
                <c:pt idx="2856">
                  <c:v>8.0805153412432994E-11</c:v>
                </c:pt>
                <c:pt idx="2857">
                  <c:v>7.6753109392352998E-11</c:v>
                </c:pt>
                <c:pt idx="2858">
                  <c:v>7.6753109392352998E-11</c:v>
                </c:pt>
                <c:pt idx="2859">
                  <c:v>7.6753109392352998E-11</c:v>
                </c:pt>
                <c:pt idx="2860">
                  <c:v>7.6164975063203999E-11</c:v>
                </c:pt>
                <c:pt idx="2861">
                  <c:v>7.6164975063203999E-11</c:v>
                </c:pt>
                <c:pt idx="2862">
                  <c:v>7.3541183017482995E-11</c:v>
                </c:pt>
                <c:pt idx="2863">
                  <c:v>7.6164975063203999E-11</c:v>
                </c:pt>
                <c:pt idx="2864">
                  <c:v>7.6753109392352998E-11</c:v>
                </c:pt>
                <c:pt idx="2865">
                  <c:v>7.6753109392352998E-11</c:v>
                </c:pt>
                <c:pt idx="2866">
                  <c:v>7.6753109392352998E-11</c:v>
                </c:pt>
                <c:pt idx="2867">
                  <c:v>8.1981184135927898E-11</c:v>
                </c:pt>
                <c:pt idx="2868">
                  <c:v>8.1981184135927898E-11</c:v>
                </c:pt>
                <c:pt idx="2869">
                  <c:v>8.2390261209071E-11</c:v>
                </c:pt>
                <c:pt idx="2870">
                  <c:v>8.2390261209071E-11</c:v>
                </c:pt>
                <c:pt idx="2871">
                  <c:v>8.1981184135927898E-11</c:v>
                </c:pt>
                <c:pt idx="2872">
                  <c:v>7.6164975063203999E-11</c:v>
                </c:pt>
                <c:pt idx="2873">
                  <c:v>7.6164975063203999E-11</c:v>
                </c:pt>
                <c:pt idx="2874">
                  <c:v>8.1981184135927898E-11</c:v>
                </c:pt>
                <c:pt idx="2875">
                  <c:v>8.1981184135927898E-11</c:v>
                </c:pt>
                <c:pt idx="2876">
                  <c:v>8.2390261209071E-11</c:v>
                </c:pt>
                <c:pt idx="2877">
                  <c:v>9.3374425470267001E-11</c:v>
                </c:pt>
                <c:pt idx="2878">
                  <c:v>9.7043875516662002E-11</c:v>
                </c:pt>
                <c:pt idx="2879">
                  <c:v>9.3374425470267001E-11</c:v>
                </c:pt>
                <c:pt idx="2880">
                  <c:v>9.3374425470267001E-11</c:v>
                </c:pt>
                <c:pt idx="2881">
                  <c:v>9.4985298580825999E-11</c:v>
                </c:pt>
                <c:pt idx="2882">
                  <c:v>9.3374425470267001E-11</c:v>
                </c:pt>
                <c:pt idx="2883">
                  <c:v>9.3374425470267001E-11</c:v>
                </c:pt>
                <c:pt idx="2884">
                  <c:v>9.3374425470267001E-11</c:v>
                </c:pt>
                <c:pt idx="2885">
                  <c:v>9.3374425470267001E-11</c:v>
                </c:pt>
                <c:pt idx="2886">
                  <c:v>9.4985298580825999E-11</c:v>
                </c:pt>
                <c:pt idx="2887">
                  <c:v>9.5228796412763701E-11</c:v>
                </c:pt>
                <c:pt idx="2888">
                  <c:v>9.4985298580825999E-11</c:v>
                </c:pt>
                <c:pt idx="2889">
                  <c:v>9.4985298580825999E-11</c:v>
                </c:pt>
                <c:pt idx="2890">
                  <c:v>9.5228796412763701E-11</c:v>
                </c:pt>
                <c:pt idx="2891">
                  <c:v>1.00560572950276E-10</c:v>
                </c:pt>
                <c:pt idx="2892">
                  <c:v>1.09170623550676E-10</c:v>
                </c:pt>
                <c:pt idx="2893">
                  <c:v>1.1699372112136399E-10</c:v>
                </c:pt>
                <c:pt idx="2894">
                  <c:v>1.09170623550676E-10</c:v>
                </c:pt>
                <c:pt idx="2895">
                  <c:v>1.1699372112136399E-10</c:v>
                </c:pt>
                <c:pt idx="2896">
                  <c:v>1.09170623550676E-10</c:v>
                </c:pt>
                <c:pt idx="2897">
                  <c:v>1.00560572950276E-10</c:v>
                </c:pt>
                <c:pt idx="2898">
                  <c:v>9.5228796412763701E-11</c:v>
                </c:pt>
                <c:pt idx="2899">
                  <c:v>9.4985298580825999E-11</c:v>
                </c:pt>
                <c:pt idx="2900">
                  <c:v>9.5228796412763701E-11</c:v>
                </c:pt>
                <c:pt idx="2901">
                  <c:v>9.4985298580825999E-11</c:v>
                </c:pt>
                <c:pt idx="2902">
                  <c:v>9.5228796412763701E-11</c:v>
                </c:pt>
                <c:pt idx="2903">
                  <c:v>9.5228796412763701E-11</c:v>
                </c:pt>
                <c:pt idx="2904">
                  <c:v>9.5228796412763701E-11</c:v>
                </c:pt>
                <c:pt idx="2905">
                  <c:v>9.5228796412763701E-11</c:v>
                </c:pt>
                <c:pt idx="2906">
                  <c:v>8.1033509584641001E-11</c:v>
                </c:pt>
                <c:pt idx="2907">
                  <c:v>8.1033509584641001E-11</c:v>
                </c:pt>
                <c:pt idx="2908">
                  <c:v>7.9372404419132996E-11</c:v>
                </c:pt>
                <c:pt idx="2909">
                  <c:v>7.9372404419132996E-11</c:v>
                </c:pt>
                <c:pt idx="2910">
                  <c:v>7.9372404419132996E-11</c:v>
                </c:pt>
                <c:pt idx="2911">
                  <c:v>7.9372404419132996E-11</c:v>
                </c:pt>
                <c:pt idx="2912">
                  <c:v>7.9372404419132996E-11</c:v>
                </c:pt>
                <c:pt idx="2913">
                  <c:v>7.6230907966885994E-11</c:v>
                </c:pt>
                <c:pt idx="2914">
                  <c:v>6.8174614714323899E-11</c:v>
                </c:pt>
                <c:pt idx="2915">
                  <c:v>7.6230907966885994E-11</c:v>
                </c:pt>
                <c:pt idx="2916">
                  <c:v>6.8174614714323899E-11</c:v>
                </c:pt>
                <c:pt idx="2917">
                  <c:v>5.8640163524123997E-11</c:v>
                </c:pt>
                <c:pt idx="2918">
                  <c:v>5.8640163524123997E-11</c:v>
                </c:pt>
                <c:pt idx="2919">
                  <c:v>7.6230907966885994E-11</c:v>
                </c:pt>
                <c:pt idx="2920">
                  <c:v>7.6230907966885994E-11</c:v>
                </c:pt>
                <c:pt idx="2921">
                  <c:v>5.8640163524123997E-11</c:v>
                </c:pt>
                <c:pt idx="2922">
                  <c:v>7.6230907966885994E-11</c:v>
                </c:pt>
                <c:pt idx="2923">
                  <c:v>5.8855238280393E-11</c:v>
                </c:pt>
                <c:pt idx="2924">
                  <c:v>5.8855238280393E-11</c:v>
                </c:pt>
                <c:pt idx="2925">
                  <c:v>5.8855238280393E-11</c:v>
                </c:pt>
                <c:pt idx="2926">
                  <c:v>7.6401286400159796E-11</c:v>
                </c:pt>
                <c:pt idx="2927">
                  <c:v>8.4476949837660996E-11</c:v>
                </c:pt>
                <c:pt idx="2928">
                  <c:v>8.4476949837660996E-11</c:v>
                </c:pt>
                <c:pt idx="2929">
                  <c:v>8.4476949837660996E-11</c:v>
                </c:pt>
                <c:pt idx="2930">
                  <c:v>8.2598755221407004E-11</c:v>
                </c:pt>
                <c:pt idx="2931">
                  <c:v>7.6401286400159796E-11</c:v>
                </c:pt>
                <c:pt idx="2932">
                  <c:v>7.6401286400159796E-11</c:v>
                </c:pt>
                <c:pt idx="2933">
                  <c:v>7.6401286400159796E-11</c:v>
                </c:pt>
                <c:pt idx="2934">
                  <c:v>7.6401286400159796E-11</c:v>
                </c:pt>
                <c:pt idx="2935">
                  <c:v>8.2598755221407004E-11</c:v>
                </c:pt>
                <c:pt idx="2936">
                  <c:v>8.7146880107805996E-11</c:v>
                </c:pt>
                <c:pt idx="2937">
                  <c:v>8.7146880107805996E-11</c:v>
                </c:pt>
                <c:pt idx="2938">
                  <c:v>8.7146880107805996E-11</c:v>
                </c:pt>
                <c:pt idx="2939">
                  <c:v>8.7252610929274E-11</c:v>
                </c:pt>
                <c:pt idx="2940">
                  <c:v>8.7146880107805996E-11</c:v>
                </c:pt>
                <c:pt idx="2941">
                  <c:v>8.7146880107805996E-11</c:v>
                </c:pt>
                <c:pt idx="2942">
                  <c:v>8.7146880107805996E-11</c:v>
                </c:pt>
                <c:pt idx="2943">
                  <c:v>8.7146880107805996E-11</c:v>
                </c:pt>
                <c:pt idx="2944">
                  <c:v>8.7146880107805996E-11</c:v>
                </c:pt>
                <c:pt idx="2945">
                  <c:v>8.2598755221407004E-11</c:v>
                </c:pt>
                <c:pt idx="2946">
                  <c:v>8.2598755221407004E-11</c:v>
                </c:pt>
                <c:pt idx="2947">
                  <c:v>7.7913923620004997E-11</c:v>
                </c:pt>
                <c:pt idx="2948">
                  <c:v>6.9916573758543901E-11</c:v>
                </c:pt>
                <c:pt idx="2949">
                  <c:v>6.9916573758543901E-11</c:v>
                </c:pt>
                <c:pt idx="2950">
                  <c:v>7.7913923620004997E-11</c:v>
                </c:pt>
                <c:pt idx="2951">
                  <c:v>7.6525763784702002E-11</c:v>
                </c:pt>
                <c:pt idx="2952">
                  <c:v>7.7913923620004997E-11</c:v>
                </c:pt>
                <c:pt idx="2953">
                  <c:v>7.7913923620004997E-11</c:v>
                </c:pt>
                <c:pt idx="2954">
                  <c:v>7.6525763784702002E-11</c:v>
                </c:pt>
                <c:pt idx="2955">
                  <c:v>7.7913923620004997E-11</c:v>
                </c:pt>
                <c:pt idx="2956">
                  <c:v>7.6525763784702002E-11</c:v>
                </c:pt>
                <c:pt idx="2957">
                  <c:v>7.0415886727632002E-11</c:v>
                </c:pt>
                <c:pt idx="2958">
                  <c:v>7.6525763784702002E-11</c:v>
                </c:pt>
                <c:pt idx="2959">
                  <c:v>7.6525763784702002E-11</c:v>
                </c:pt>
                <c:pt idx="2960">
                  <c:v>7.6525763784702002E-11</c:v>
                </c:pt>
                <c:pt idx="2961">
                  <c:v>7.7577288652661999E-11</c:v>
                </c:pt>
                <c:pt idx="2962">
                  <c:v>7.6525763784702002E-11</c:v>
                </c:pt>
                <c:pt idx="2963">
                  <c:v>7.7577288652661999E-11</c:v>
                </c:pt>
                <c:pt idx="2964">
                  <c:v>7.6525763784702002E-11</c:v>
                </c:pt>
                <c:pt idx="2965">
                  <c:v>7.6525763784702002E-11</c:v>
                </c:pt>
                <c:pt idx="2966">
                  <c:v>7.7548701436164E-11</c:v>
                </c:pt>
                <c:pt idx="2967">
                  <c:v>7.7548701436164E-11</c:v>
                </c:pt>
                <c:pt idx="2968">
                  <c:v>7.7577288652661999E-11</c:v>
                </c:pt>
                <c:pt idx="2969">
                  <c:v>7.7577288652661999E-11</c:v>
                </c:pt>
                <c:pt idx="2970">
                  <c:v>7.7577288652661999E-11</c:v>
                </c:pt>
                <c:pt idx="2971">
                  <c:v>7.7577288652661999E-11</c:v>
                </c:pt>
                <c:pt idx="2972">
                  <c:v>7.7577288652661999E-11</c:v>
                </c:pt>
                <c:pt idx="2973">
                  <c:v>7.7548701436164E-11</c:v>
                </c:pt>
                <c:pt idx="2974">
                  <c:v>7.7516176252709994E-11</c:v>
                </c:pt>
                <c:pt idx="2975">
                  <c:v>7.7548701436164E-11</c:v>
                </c:pt>
                <c:pt idx="2976">
                  <c:v>7.7516176252709994E-11</c:v>
                </c:pt>
                <c:pt idx="2977">
                  <c:v>7.7516176252709994E-11</c:v>
                </c:pt>
                <c:pt idx="2978">
                  <c:v>7.7548701436164E-11</c:v>
                </c:pt>
                <c:pt idx="2979">
                  <c:v>7.7516176252709994E-11</c:v>
                </c:pt>
                <c:pt idx="2980">
                  <c:v>7.7548701436164E-11</c:v>
                </c:pt>
                <c:pt idx="2981">
                  <c:v>7.7516176252709994E-11</c:v>
                </c:pt>
                <c:pt idx="2982">
                  <c:v>7.7516176252709994E-11</c:v>
                </c:pt>
                <c:pt idx="2983">
                  <c:v>7.7516176252709994E-11</c:v>
                </c:pt>
                <c:pt idx="2984">
                  <c:v>7.7516176252709994E-11</c:v>
                </c:pt>
                <c:pt idx="2985">
                  <c:v>7.7548701436164E-11</c:v>
                </c:pt>
                <c:pt idx="2986">
                  <c:v>7.7548701436164E-11</c:v>
                </c:pt>
                <c:pt idx="2987">
                  <c:v>8.0062308562389003E-11</c:v>
                </c:pt>
                <c:pt idx="2988">
                  <c:v>7.7516176252709994E-11</c:v>
                </c:pt>
                <c:pt idx="2989">
                  <c:v>7.7516176252709994E-11</c:v>
                </c:pt>
                <c:pt idx="2990">
                  <c:v>8.0793583187895996E-11</c:v>
                </c:pt>
                <c:pt idx="2991">
                  <c:v>8.0793583187895996E-11</c:v>
                </c:pt>
                <c:pt idx="2992">
                  <c:v>8.0793583187895996E-11</c:v>
                </c:pt>
                <c:pt idx="2993">
                  <c:v>8.2697423126709996E-11</c:v>
                </c:pt>
                <c:pt idx="2994">
                  <c:v>8.2697423126709996E-11</c:v>
                </c:pt>
                <c:pt idx="2995">
                  <c:v>8.2697423126709996E-11</c:v>
                </c:pt>
                <c:pt idx="2996">
                  <c:v>8.2697423126709996E-11</c:v>
                </c:pt>
                <c:pt idx="2997">
                  <c:v>8.2697423126709996E-11</c:v>
                </c:pt>
                <c:pt idx="2998">
                  <c:v>8.2697423126709996E-11</c:v>
                </c:pt>
                <c:pt idx="2999">
                  <c:v>8.2697423126709996E-11</c:v>
                </c:pt>
                <c:pt idx="3000">
                  <c:v>5.6831557823819902E-12</c:v>
                </c:pt>
              </c:numCache>
            </c:numRef>
          </c:yVal>
          <c:smooth val="0"/>
          <c:extLst>
            <c:ext xmlns:c16="http://schemas.microsoft.com/office/drawing/2014/chart" uri="{C3380CC4-5D6E-409C-BE32-E72D297353CC}">
              <c16:uniqueId val="{00000001-272A-47E3-B2C9-9901FE889A7C}"/>
            </c:ext>
          </c:extLst>
        </c:ser>
        <c:ser>
          <c:idx val="2"/>
          <c:order val="2"/>
          <c:tx>
            <c:strRef>
              <c:f>'LIBS 11a'!$K$3</c:f>
              <c:strCache>
                <c:ptCount val="1"/>
                <c:pt idx="0">
                  <c:v>W</c:v>
                </c:pt>
              </c:strCache>
            </c:strRef>
          </c:tx>
          <c:spPr>
            <a:ln w="19050" cap="rnd">
              <a:solidFill>
                <a:srgbClr val="0070C0"/>
              </a:solidFill>
              <a:round/>
            </a:ln>
            <a:effectLst/>
          </c:spPr>
          <c:marker>
            <c:symbol val="none"/>
          </c:marker>
          <c:xVal>
            <c:numRef>
              <c:f>'LIBS 11a'!$H$4:$H$3004</c:f>
              <c:numCache>
                <c:formatCode>General</c:formatCode>
                <c:ptCount val="300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pt idx="898">
                  <c:v>899</c:v>
                </c:pt>
                <c:pt idx="899">
                  <c:v>900</c:v>
                </c:pt>
                <c:pt idx="900">
                  <c:v>901</c:v>
                </c:pt>
                <c:pt idx="901">
                  <c:v>902</c:v>
                </c:pt>
                <c:pt idx="902">
                  <c:v>903</c:v>
                </c:pt>
                <c:pt idx="903">
                  <c:v>904</c:v>
                </c:pt>
                <c:pt idx="904">
                  <c:v>905</c:v>
                </c:pt>
                <c:pt idx="905">
                  <c:v>906</c:v>
                </c:pt>
                <c:pt idx="906">
                  <c:v>907</c:v>
                </c:pt>
                <c:pt idx="907">
                  <c:v>908</c:v>
                </c:pt>
                <c:pt idx="908">
                  <c:v>909</c:v>
                </c:pt>
                <c:pt idx="909">
                  <c:v>910</c:v>
                </c:pt>
                <c:pt idx="910">
                  <c:v>911</c:v>
                </c:pt>
                <c:pt idx="911">
                  <c:v>912</c:v>
                </c:pt>
                <c:pt idx="912">
                  <c:v>913</c:v>
                </c:pt>
                <c:pt idx="913">
                  <c:v>914</c:v>
                </c:pt>
                <c:pt idx="914">
                  <c:v>915</c:v>
                </c:pt>
                <c:pt idx="915">
                  <c:v>916</c:v>
                </c:pt>
                <c:pt idx="916">
                  <c:v>917</c:v>
                </c:pt>
                <c:pt idx="917">
                  <c:v>918</c:v>
                </c:pt>
                <c:pt idx="918">
                  <c:v>919</c:v>
                </c:pt>
                <c:pt idx="919">
                  <c:v>920</c:v>
                </c:pt>
                <c:pt idx="920">
                  <c:v>921</c:v>
                </c:pt>
                <c:pt idx="921">
                  <c:v>922</c:v>
                </c:pt>
                <c:pt idx="922">
                  <c:v>923</c:v>
                </c:pt>
                <c:pt idx="923">
                  <c:v>924</c:v>
                </c:pt>
                <c:pt idx="924">
                  <c:v>925</c:v>
                </c:pt>
                <c:pt idx="925">
                  <c:v>926</c:v>
                </c:pt>
                <c:pt idx="926">
                  <c:v>927</c:v>
                </c:pt>
                <c:pt idx="927">
                  <c:v>928</c:v>
                </c:pt>
                <c:pt idx="928">
                  <c:v>929</c:v>
                </c:pt>
                <c:pt idx="929">
                  <c:v>930</c:v>
                </c:pt>
                <c:pt idx="930">
                  <c:v>931</c:v>
                </c:pt>
                <c:pt idx="931">
                  <c:v>932</c:v>
                </c:pt>
                <c:pt idx="932">
                  <c:v>933</c:v>
                </c:pt>
                <c:pt idx="933">
                  <c:v>934</c:v>
                </c:pt>
                <c:pt idx="934">
                  <c:v>935</c:v>
                </c:pt>
                <c:pt idx="935">
                  <c:v>936</c:v>
                </c:pt>
                <c:pt idx="936">
                  <c:v>937</c:v>
                </c:pt>
                <c:pt idx="937">
                  <c:v>938</c:v>
                </c:pt>
                <c:pt idx="938">
                  <c:v>939</c:v>
                </c:pt>
                <c:pt idx="939">
                  <c:v>940</c:v>
                </c:pt>
                <c:pt idx="940">
                  <c:v>941</c:v>
                </c:pt>
                <c:pt idx="941">
                  <c:v>942</c:v>
                </c:pt>
                <c:pt idx="942">
                  <c:v>943</c:v>
                </c:pt>
                <c:pt idx="943">
                  <c:v>944</c:v>
                </c:pt>
                <c:pt idx="944">
                  <c:v>945</c:v>
                </c:pt>
                <c:pt idx="945">
                  <c:v>946</c:v>
                </c:pt>
                <c:pt idx="946">
                  <c:v>947</c:v>
                </c:pt>
                <c:pt idx="947">
                  <c:v>948</c:v>
                </c:pt>
                <c:pt idx="948">
                  <c:v>949</c:v>
                </c:pt>
                <c:pt idx="949">
                  <c:v>950</c:v>
                </c:pt>
                <c:pt idx="950">
                  <c:v>951</c:v>
                </c:pt>
                <c:pt idx="951">
                  <c:v>952</c:v>
                </c:pt>
                <c:pt idx="952">
                  <c:v>953</c:v>
                </c:pt>
                <c:pt idx="953">
                  <c:v>954</c:v>
                </c:pt>
                <c:pt idx="954">
                  <c:v>955</c:v>
                </c:pt>
                <c:pt idx="955">
                  <c:v>956</c:v>
                </c:pt>
                <c:pt idx="956">
                  <c:v>957</c:v>
                </c:pt>
                <c:pt idx="957">
                  <c:v>958</c:v>
                </c:pt>
                <c:pt idx="958">
                  <c:v>959</c:v>
                </c:pt>
                <c:pt idx="959">
                  <c:v>960</c:v>
                </c:pt>
                <c:pt idx="960">
                  <c:v>961</c:v>
                </c:pt>
                <c:pt idx="961">
                  <c:v>962</c:v>
                </c:pt>
                <c:pt idx="962">
                  <c:v>963</c:v>
                </c:pt>
                <c:pt idx="963">
                  <c:v>964</c:v>
                </c:pt>
                <c:pt idx="964">
                  <c:v>965</c:v>
                </c:pt>
                <c:pt idx="965">
                  <c:v>966</c:v>
                </c:pt>
                <c:pt idx="966">
                  <c:v>967</c:v>
                </c:pt>
                <c:pt idx="967">
                  <c:v>968</c:v>
                </c:pt>
                <c:pt idx="968">
                  <c:v>969</c:v>
                </c:pt>
                <c:pt idx="969">
                  <c:v>970</c:v>
                </c:pt>
                <c:pt idx="970">
                  <c:v>971</c:v>
                </c:pt>
                <c:pt idx="971">
                  <c:v>972</c:v>
                </c:pt>
                <c:pt idx="972">
                  <c:v>973</c:v>
                </c:pt>
                <c:pt idx="973">
                  <c:v>974</c:v>
                </c:pt>
                <c:pt idx="974">
                  <c:v>975</c:v>
                </c:pt>
                <c:pt idx="975">
                  <c:v>976</c:v>
                </c:pt>
                <c:pt idx="976">
                  <c:v>977</c:v>
                </c:pt>
                <c:pt idx="977">
                  <c:v>978</c:v>
                </c:pt>
                <c:pt idx="978">
                  <c:v>979</c:v>
                </c:pt>
                <c:pt idx="979">
                  <c:v>980</c:v>
                </c:pt>
                <c:pt idx="980">
                  <c:v>981</c:v>
                </c:pt>
                <c:pt idx="981">
                  <c:v>982</c:v>
                </c:pt>
                <c:pt idx="982">
                  <c:v>983</c:v>
                </c:pt>
                <c:pt idx="983">
                  <c:v>984</c:v>
                </c:pt>
                <c:pt idx="984">
                  <c:v>985</c:v>
                </c:pt>
                <c:pt idx="985">
                  <c:v>986</c:v>
                </c:pt>
                <c:pt idx="986">
                  <c:v>987</c:v>
                </c:pt>
                <c:pt idx="987">
                  <c:v>988</c:v>
                </c:pt>
                <c:pt idx="988">
                  <c:v>989</c:v>
                </c:pt>
                <c:pt idx="989">
                  <c:v>990</c:v>
                </c:pt>
                <c:pt idx="990">
                  <c:v>991</c:v>
                </c:pt>
                <c:pt idx="991">
                  <c:v>992</c:v>
                </c:pt>
                <c:pt idx="992">
                  <c:v>993</c:v>
                </c:pt>
                <c:pt idx="993">
                  <c:v>994</c:v>
                </c:pt>
                <c:pt idx="994">
                  <c:v>995</c:v>
                </c:pt>
                <c:pt idx="995">
                  <c:v>996</c:v>
                </c:pt>
                <c:pt idx="996">
                  <c:v>997</c:v>
                </c:pt>
                <c:pt idx="997">
                  <c:v>998</c:v>
                </c:pt>
                <c:pt idx="998">
                  <c:v>999</c:v>
                </c:pt>
                <c:pt idx="999">
                  <c:v>1000</c:v>
                </c:pt>
                <c:pt idx="1000">
                  <c:v>1001</c:v>
                </c:pt>
                <c:pt idx="1001">
                  <c:v>1002</c:v>
                </c:pt>
                <c:pt idx="1002">
                  <c:v>1003</c:v>
                </c:pt>
                <c:pt idx="1003">
                  <c:v>1004</c:v>
                </c:pt>
                <c:pt idx="1004">
                  <c:v>1005</c:v>
                </c:pt>
                <c:pt idx="1005">
                  <c:v>1006</c:v>
                </c:pt>
                <c:pt idx="1006">
                  <c:v>1007</c:v>
                </c:pt>
                <c:pt idx="1007">
                  <c:v>1008</c:v>
                </c:pt>
                <c:pt idx="1008">
                  <c:v>1009</c:v>
                </c:pt>
                <c:pt idx="1009">
                  <c:v>1010</c:v>
                </c:pt>
                <c:pt idx="1010">
                  <c:v>1011</c:v>
                </c:pt>
                <c:pt idx="1011">
                  <c:v>1012</c:v>
                </c:pt>
                <c:pt idx="1012">
                  <c:v>1013</c:v>
                </c:pt>
                <c:pt idx="1013">
                  <c:v>1014</c:v>
                </c:pt>
                <c:pt idx="1014">
                  <c:v>1015</c:v>
                </c:pt>
                <c:pt idx="1015">
                  <c:v>1016</c:v>
                </c:pt>
                <c:pt idx="1016">
                  <c:v>1017</c:v>
                </c:pt>
                <c:pt idx="1017">
                  <c:v>1018</c:v>
                </c:pt>
                <c:pt idx="1018">
                  <c:v>1019</c:v>
                </c:pt>
                <c:pt idx="1019">
                  <c:v>1020</c:v>
                </c:pt>
                <c:pt idx="1020">
                  <c:v>1021</c:v>
                </c:pt>
                <c:pt idx="1021">
                  <c:v>1022</c:v>
                </c:pt>
                <c:pt idx="1022">
                  <c:v>1023</c:v>
                </c:pt>
                <c:pt idx="1023">
                  <c:v>1024</c:v>
                </c:pt>
                <c:pt idx="1024">
                  <c:v>1025</c:v>
                </c:pt>
                <c:pt idx="1025">
                  <c:v>1026</c:v>
                </c:pt>
                <c:pt idx="1026">
                  <c:v>1027</c:v>
                </c:pt>
                <c:pt idx="1027">
                  <c:v>1028</c:v>
                </c:pt>
                <c:pt idx="1028">
                  <c:v>1029</c:v>
                </c:pt>
                <c:pt idx="1029">
                  <c:v>1030</c:v>
                </c:pt>
                <c:pt idx="1030">
                  <c:v>1031</c:v>
                </c:pt>
                <c:pt idx="1031">
                  <c:v>1032</c:v>
                </c:pt>
                <c:pt idx="1032">
                  <c:v>1033</c:v>
                </c:pt>
                <c:pt idx="1033">
                  <c:v>1034</c:v>
                </c:pt>
                <c:pt idx="1034">
                  <c:v>1035</c:v>
                </c:pt>
                <c:pt idx="1035">
                  <c:v>1036</c:v>
                </c:pt>
                <c:pt idx="1036">
                  <c:v>1037</c:v>
                </c:pt>
                <c:pt idx="1037">
                  <c:v>1038</c:v>
                </c:pt>
                <c:pt idx="1038">
                  <c:v>1039</c:v>
                </c:pt>
                <c:pt idx="1039">
                  <c:v>1040</c:v>
                </c:pt>
                <c:pt idx="1040">
                  <c:v>1041</c:v>
                </c:pt>
                <c:pt idx="1041">
                  <c:v>1042</c:v>
                </c:pt>
                <c:pt idx="1042">
                  <c:v>1043</c:v>
                </c:pt>
                <c:pt idx="1043">
                  <c:v>1044</c:v>
                </c:pt>
                <c:pt idx="1044">
                  <c:v>1045</c:v>
                </c:pt>
                <c:pt idx="1045">
                  <c:v>1046</c:v>
                </c:pt>
                <c:pt idx="1046">
                  <c:v>1047</c:v>
                </c:pt>
                <c:pt idx="1047">
                  <c:v>1048</c:v>
                </c:pt>
                <c:pt idx="1048">
                  <c:v>1049</c:v>
                </c:pt>
                <c:pt idx="1049">
                  <c:v>1050</c:v>
                </c:pt>
                <c:pt idx="1050">
                  <c:v>1051</c:v>
                </c:pt>
                <c:pt idx="1051">
                  <c:v>1052</c:v>
                </c:pt>
                <c:pt idx="1052">
                  <c:v>1053</c:v>
                </c:pt>
                <c:pt idx="1053">
                  <c:v>1054</c:v>
                </c:pt>
                <c:pt idx="1054">
                  <c:v>1055</c:v>
                </c:pt>
                <c:pt idx="1055">
                  <c:v>1056</c:v>
                </c:pt>
                <c:pt idx="1056">
                  <c:v>1057</c:v>
                </c:pt>
                <c:pt idx="1057">
                  <c:v>1058</c:v>
                </c:pt>
                <c:pt idx="1058">
                  <c:v>1059</c:v>
                </c:pt>
                <c:pt idx="1059">
                  <c:v>1060</c:v>
                </c:pt>
                <c:pt idx="1060">
                  <c:v>1061</c:v>
                </c:pt>
                <c:pt idx="1061">
                  <c:v>1062</c:v>
                </c:pt>
                <c:pt idx="1062">
                  <c:v>1063</c:v>
                </c:pt>
                <c:pt idx="1063">
                  <c:v>1064</c:v>
                </c:pt>
                <c:pt idx="1064">
                  <c:v>1065</c:v>
                </c:pt>
                <c:pt idx="1065">
                  <c:v>1066</c:v>
                </c:pt>
                <c:pt idx="1066">
                  <c:v>1067</c:v>
                </c:pt>
                <c:pt idx="1067">
                  <c:v>1068</c:v>
                </c:pt>
                <c:pt idx="1068">
                  <c:v>1069</c:v>
                </c:pt>
                <c:pt idx="1069">
                  <c:v>1070</c:v>
                </c:pt>
                <c:pt idx="1070">
                  <c:v>1071</c:v>
                </c:pt>
                <c:pt idx="1071">
                  <c:v>1072</c:v>
                </c:pt>
                <c:pt idx="1072">
                  <c:v>1073</c:v>
                </c:pt>
                <c:pt idx="1073">
                  <c:v>1074</c:v>
                </c:pt>
                <c:pt idx="1074">
                  <c:v>1075</c:v>
                </c:pt>
                <c:pt idx="1075">
                  <c:v>1076</c:v>
                </c:pt>
                <c:pt idx="1076">
                  <c:v>1077</c:v>
                </c:pt>
                <c:pt idx="1077">
                  <c:v>1078</c:v>
                </c:pt>
                <c:pt idx="1078">
                  <c:v>1079</c:v>
                </c:pt>
                <c:pt idx="1079">
                  <c:v>1080</c:v>
                </c:pt>
                <c:pt idx="1080">
                  <c:v>1081</c:v>
                </c:pt>
                <c:pt idx="1081">
                  <c:v>1082</c:v>
                </c:pt>
                <c:pt idx="1082">
                  <c:v>1083</c:v>
                </c:pt>
                <c:pt idx="1083">
                  <c:v>1084</c:v>
                </c:pt>
                <c:pt idx="1084">
                  <c:v>1085</c:v>
                </c:pt>
                <c:pt idx="1085">
                  <c:v>1086</c:v>
                </c:pt>
                <c:pt idx="1086">
                  <c:v>1087</c:v>
                </c:pt>
                <c:pt idx="1087">
                  <c:v>1088</c:v>
                </c:pt>
                <c:pt idx="1088">
                  <c:v>1089</c:v>
                </c:pt>
                <c:pt idx="1089">
                  <c:v>1090</c:v>
                </c:pt>
                <c:pt idx="1090">
                  <c:v>1091</c:v>
                </c:pt>
                <c:pt idx="1091">
                  <c:v>1092</c:v>
                </c:pt>
                <c:pt idx="1092">
                  <c:v>1093</c:v>
                </c:pt>
                <c:pt idx="1093">
                  <c:v>1094</c:v>
                </c:pt>
                <c:pt idx="1094">
                  <c:v>1095</c:v>
                </c:pt>
                <c:pt idx="1095">
                  <c:v>1096</c:v>
                </c:pt>
                <c:pt idx="1096">
                  <c:v>1097</c:v>
                </c:pt>
                <c:pt idx="1097">
                  <c:v>1098</c:v>
                </c:pt>
                <c:pt idx="1098">
                  <c:v>1099</c:v>
                </c:pt>
                <c:pt idx="1099">
                  <c:v>1100</c:v>
                </c:pt>
                <c:pt idx="1100">
                  <c:v>1101</c:v>
                </c:pt>
                <c:pt idx="1101">
                  <c:v>1102</c:v>
                </c:pt>
                <c:pt idx="1102">
                  <c:v>1103</c:v>
                </c:pt>
                <c:pt idx="1103">
                  <c:v>1104</c:v>
                </c:pt>
                <c:pt idx="1104">
                  <c:v>1105</c:v>
                </c:pt>
                <c:pt idx="1105">
                  <c:v>1106</c:v>
                </c:pt>
                <c:pt idx="1106">
                  <c:v>1107</c:v>
                </c:pt>
                <c:pt idx="1107">
                  <c:v>1108</c:v>
                </c:pt>
                <c:pt idx="1108">
                  <c:v>1109</c:v>
                </c:pt>
                <c:pt idx="1109">
                  <c:v>1110</c:v>
                </c:pt>
                <c:pt idx="1110">
                  <c:v>1111</c:v>
                </c:pt>
                <c:pt idx="1111">
                  <c:v>1112</c:v>
                </c:pt>
                <c:pt idx="1112">
                  <c:v>1113</c:v>
                </c:pt>
                <c:pt idx="1113">
                  <c:v>1114</c:v>
                </c:pt>
                <c:pt idx="1114">
                  <c:v>1115</c:v>
                </c:pt>
                <c:pt idx="1115">
                  <c:v>1116</c:v>
                </c:pt>
                <c:pt idx="1116">
                  <c:v>1117</c:v>
                </c:pt>
                <c:pt idx="1117">
                  <c:v>1118</c:v>
                </c:pt>
                <c:pt idx="1118">
                  <c:v>1119</c:v>
                </c:pt>
                <c:pt idx="1119">
                  <c:v>1120</c:v>
                </c:pt>
                <c:pt idx="1120">
                  <c:v>1121</c:v>
                </c:pt>
                <c:pt idx="1121">
                  <c:v>1122</c:v>
                </c:pt>
                <c:pt idx="1122">
                  <c:v>1123</c:v>
                </c:pt>
                <c:pt idx="1123">
                  <c:v>1124</c:v>
                </c:pt>
                <c:pt idx="1124">
                  <c:v>1125</c:v>
                </c:pt>
                <c:pt idx="1125">
                  <c:v>1126</c:v>
                </c:pt>
                <c:pt idx="1126">
                  <c:v>1127</c:v>
                </c:pt>
                <c:pt idx="1127">
                  <c:v>1128</c:v>
                </c:pt>
                <c:pt idx="1128">
                  <c:v>1129</c:v>
                </c:pt>
                <c:pt idx="1129">
                  <c:v>1130</c:v>
                </c:pt>
                <c:pt idx="1130">
                  <c:v>1131</c:v>
                </c:pt>
                <c:pt idx="1131">
                  <c:v>1132</c:v>
                </c:pt>
                <c:pt idx="1132">
                  <c:v>1133</c:v>
                </c:pt>
                <c:pt idx="1133">
                  <c:v>1134</c:v>
                </c:pt>
                <c:pt idx="1134">
                  <c:v>1135</c:v>
                </c:pt>
                <c:pt idx="1135">
                  <c:v>1136</c:v>
                </c:pt>
                <c:pt idx="1136">
                  <c:v>1137</c:v>
                </c:pt>
                <c:pt idx="1137">
                  <c:v>1138</c:v>
                </c:pt>
                <c:pt idx="1138">
                  <c:v>1139</c:v>
                </c:pt>
                <c:pt idx="1139">
                  <c:v>1140</c:v>
                </c:pt>
                <c:pt idx="1140">
                  <c:v>1141</c:v>
                </c:pt>
                <c:pt idx="1141">
                  <c:v>1142</c:v>
                </c:pt>
                <c:pt idx="1142">
                  <c:v>1143</c:v>
                </c:pt>
                <c:pt idx="1143">
                  <c:v>1144</c:v>
                </c:pt>
                <c:pt idx="1144">
                  <c:v>1145</c:v>
                </c:pt>
                <c:pt idx="1145">
                  <c:v>1146</c:v>
                </c:pt>
                <c:pt idx="1146">
                  <c:v>1147</c:v>
                </c:pt>
                <c:pt idx="1147">
                  <c:v>1148</c:v>
                </c:pt>
                <c:pt idx="1148">
                  <c:v>1149</c:v>
                </c:pt>
                <c:pt idx="1149">
                  <c:v>1150</c:v>
                </c:pt>
                <c:pt idx="1150">
                  <c:v>1151</c:v>
                </c:pt>
                <c:pt idx="1151">
                  <c:v>1152</c:v>
                </c:pt>
                <c:pt idx="1152">
                  <c:v>1153</c:v>
                </c:pt>
                <c:pt idx="1153">
                  <c:v>1154</c:v>
                </c:pt>
                <c:pt idx="1154">
                  <c:v>1155</c:v>
                </c:pt>
                <c:pt idx="1155">
                  <c:v>1156</c:v>
                </c:pt>
                <c:pt idx="1156">
                  <c:v>1157</c:v>
                </c:pt>
                <c:pt idx="1157">
                  <c:v>1158</c:v>
                </c:pt>
                <c:pt idx="1158">
                  <c:v>1159</c:v>
                </c:pt>
                <c:pt idx="1159">
                  <c:v>1160</c:v>
                </c:pt>
                <c:pt idx="1160">
                  <c:v>1161</c:v>
                </c:pt>
                <c:pt idx="1161">
                  <c:v>1162</c:v>
                </c:pt>
                <c:pt idx="1162">
                  <c:v>1163</c:v>
                </c:pt>
                <c:pt idx="1163">
                  <c:v>1164</c:v>
                </c:pt>
                <c:pt idx="1164">
                  <c:v>1165</c:v>
                </c:pt>
                <c:pt idx="1165">
                  <c:v>1166</c:v>
                </c:pt>
                <c:pt idx="1166">
                  <c:v>1167</c:v>
                </c:pt>
                <c:pt idx="1167">
                  <c:v>1168</c:v>
                </c:pt>
                <c:pt idx="1168">
                  <c:v>1169</c:v>
                </c:pt>
                <c:pt idx="1169">
                  <c:v>1170</c:v>
                </c:pt>
                <c:pt idx="1170">
                  <c:v>1171</c:v>
                </c:pt>
                <c:pt idx="1171">
                  <c:v>1172</c:v>
                </c:pt>
                <c:pt idx="1172">
                  <c:v>1173</c:v>
                </c:pt>
                <c:pt idx="1173">
                  <c:v>1174</c:v>
                </c:pt>
                <c:pt idx="1174">
                  <c:v>1175</c:v>
                </c:pt>
                <c:pt idx="1175">
                  <c:v>1176</c:v>
                </c:pt>
                <c:pt idx="1176">
                  <c:v>1177</c:v>
                </c:pt>
                <c:pt idx="1177">
                  <c:v>1178</c:v>
                </c:pt>
                <c:pt idx="1178">
                  <c:v>1179</c:v>
                </c:pt>
                <c:pt idx="1179">
                  <c:v>1180</c:v>
                </c:pt>
                <c:pt idx="1180">
                  <c:v>1181</c:v>
                </c:pt>
                <c:pt idx="1181">
                  <c:v>1182</c:v>
                </c:pt>
                <c:pt idx="1182">
                  <c:v>1183</c:v>
                </c:pt>
                <c:pt idx="1183">
                  <c:v>1184</c:v>
                </c:pt>
                <c:pt idx="1184">
                  <c:v>1185</c:v>
                </c:pt>
                <c:pt idx="1185">
                  <c:v>1186</c:v>
                </c:pt>
                <c:pt idx="1186">
                  <c:v>1187</c:v>
                </c:pt>
                <c:pt idx="1187">
                  <c:v>1188</c:v>
                </c:pt>
                <c:pt idx="1188">
                  <c:v>1189</c:v>
                </c:pt>
                <c:pt idx="1189">
                  <c:v>1190</c:v>
                </c:pt>
                <c:pt idx="1190">
                  <c:v>1191</c:v>
                </c:pt>
                <c:pt idx="1191">
                  <c:v>1192</c:v>
                </c:pt>
                <c:pt idx="1192">
                  <c:v>1193</c:v>
                </c:pt>
                <c:pt idx="1193">
                  <c:v>1194</c:v>
                </c:pt>
                <c:pt idx="1194">
                  <c:v>1195</c:v>
                </c:pt>
                <c:pt idx="1195">
                  <c:v>1196</c:v>
                </c:pt>
                <c:pt idx="1196">
                  <c:v>1197</c:v>
                </c:pt>
                <c:pt idx="1197">
                  <c:v>1198</c:v>
                </c:pt>
                <c:pt idx="1198">
                  <c:v>1199</c:v>
                </c:pt>
                <c:pt idx="1199">
                  <c:v>1200</c:v>
                </c:pt>
                <c:pt idx="1200">
                  <c:v>1201</c:v>
                </c:pt>
                <c:pt idx="1201">
                  <c:v>1202</c:v>
                </c:pt>
                <c:pt idx="1202">
                  <c:v>1203</c:v>
                </c:pt>
                <c:pt idx="1203">
                  <c:v>1204</c:v>
                </c:pt>
                <c:pt idx="1204">
                  <c:v>1205</c:v>
                </c:pt>
                <c:pt idx="1205">
                  <c:v>1206</c:v>
                </c:pt>
                <c:pt idx="1206">
                  <c:v>1207</c:v>
                </c:pt>
                <c:pt idx="1207">
                  <c:v>1208</c:v>
                </c:pt>
                <c:pt idx="1208">
                  <c:v>1209</c:v>
                </c:pt>
                <c:pt idx="1209">
                  <c:v>1210</c:v>
                </c:pt>
                <c:pt idx="1210">
                  <c:v>1211</c:v>
                </c:pt>
                <c:pt idx="1211">
                  <c:v>1212</c:v>
                </c:pt>
                <c:pt idx="1212">
                  <c:v>1213</c:v>
                </c:pt>
                <c:pt idx="1213">
                  <c:v>1214</c:v>
                </c:pt>
                <c:pt idx="1214">
                  <c:v>1215</c:v>
                </c:pt>
                <c:pt idx="1215">
                  <c:v>1216</c:v>
                </c:pt>
                <c:pt idx="1216">
                  <c:v>1217</c:v>
                </c:pt>
                <c:pt idx="1217">
                  <c:v>1218</c:v>
                </c:pt>
                <c:pt idx="1218">
                  <c:v>1219</c:v>
                </c:pt>
                <c:pt idx="1219">
                  <c:v>1220</c:v>
                </c:pt>
                <c:pt idx="1220">
                  <c:v>1221</c:v>
                </c:pt>
                <c:pt idx="1221">
                  <c:v>1222</c:v>
                </c:pt>
                <c:pt idx="1222">
                  <c:v>1223</c:v>
                </c:pt>
                <c:pt idx="1223">
                  <c:v>1224</c:v>
                </c:pt>
                <c:pt idx="1224">
                  <c:v>1225</c:v>
                </c:pt>
                <c:pt idx="1225">
                  <c:v>1226</c:v>
                </c:pt>
                <c:pt idx="1226">
                  <c:v>1227</c:v>
                </c:pt>
                <c:pt idx="1227">
                  <c:v>1228</c:v>
                </c:pt>
                <c:pt idx="1228">
                  <c:v>1229</c:v>
                </c:pt>
                <c:pt idx="1229">
                  <c:v>1230</c:v>
                </c:pt>
                <c:pt idx="1230">
                  <c:v>1231</c:v>
                </c:pt>
                <c:pt idx="1231">
                  <c:v>1232</c:v>
                </c:pt>
                <c:pt idx="1232">
                  <c:v>1233</c:v>
                </c:pt>
                <c:pt idx="1233">
                  <c:v>1234</c:v>
                </c:pt>
                <c:pt idx="1234">
                  <c:v>1235</c:v>
                </c:pt>
                <c:pt idx="1235">
                  <c:v>1236</c:v>
                </c:pt>
                <c:pt idx="1236">
                  <c:v>1237</c:v>
                </c:pt>
                <c:pt idx="1237">
                  <c:v>1238</c:v>
                </c:pt>
                <c:pt idx="1238">
                  <c:v>1239</c:v>
                </c:pt>
                <c:pt idx="1239">
                  <c:v>1240</c:v>
                </c:pt>
                <c:pt idx="1240">
                  <c:v>1241</c:v>
                </c:pt>
                <c:pt idx="1241">
                  <c:v>1242</c:v>
                </c:pt>
                <c:pt idx="1242">
                  <c:v>1243</c:v>
                </c:pt>
                <c:pt idx="1243">
                  <c:v>1244</c:v>
                </c:pt>
                <c:pt idx="1244">
                  <c:v>1245</c:v>
                </c:pt>
                <c:pt idx="1245">
                  <c:v>1246</c:v>
                </c:pt>
                <c:pt idx="1246">
                  <c:v>1247</c:v>
                </c:pt>
                <c:pt idx="1247">
                  <c:v>1248</c:v>
                </c:pt>
                <c:pt idx="1248">
                  <c:v>1249</c:v>
                </c:pt>
                <c:pt idx="1249">
                  <c:v>1250</c:v>
                </c:pt>
                <c:pt idx="1250">
                  <c:v>1251</c:v>
                </c:pt>
                <c:pt idx="1251">
                  <c:v>1252</c:v>
                </c:pt>
                <c:pt idx="1252">
                  <c:v>1253</c:v>
                </c:pt>
                <c:pt idx="1253">
                  <c:v>1254</c:v>
                </c:pt>
                <c:pt idx="1254">
                  <c:v>1255</c:v>
                </c:pt>
                <c:pt idx="1255">
                  <c:v>1256</c:v>
                </c:pt>
                <c:pt idx="1256">
                  <c:v>1257</c:v>
                </c:pt>
                <c:pt idx="1257">
                  <c:v>1258</c:v>
                </c:pt>
                <c:pt idx="1258">
                  <c:v>1259</c:v>
                </c:pt>
                <c:pt idx="1259">
                  <c:v>1260</c:v>
                </c:pt>
                <c:pt idx="1260">
                  <c:v>1261</c:v>
                </c:pt>
                <c:pt idx="1261">
                  <c:v>1262</c:v>
                </c:pt>
                <c:pt idx="1262">
                  <c:v>1263</c:v>
                </c:pt>
                <c:pt idx="1263">
                  <c:v>1264</c:v>
                </c:pt>
                <c:pt idx="1264">
                  <c:v>1265</c:v>
                </c:pt>
                <c:pt idx="1265">
                  <c:v>1266</c:v>
                </c:pt>
                <c:pt idx="1266">
                  <c:v>1267</c:v>
                </c:pt>
                <c:pt idx="1267">
                  <c:v>1268</c:v>
                </c:pt>
                <c:pt idx="1268">
                  <c:v>1269</c:v>
                </c:pt>
                <c:pt idx="1269">
                  <c:v>1270</c:v>
                </c:pt>
                <c:pt idx="1270">
                  <c:v>1271</c:v>
                </c:pt>
                <c:pt idx="1271">
                  <c:v>1272</c:v>
                </c:pt>
                <c:pt idx="1272">
                  <c:v>1273</c:v>
                </c:pt>
                <c:pt idx="1273">
                  <c:v>1274</c:v>
                </c:pt>
                <c:pt idx="1274">
                  <c:v>1275</c:v>
                </c:pt>
                <c:pt idx="1275">
                  <c:v>1276</c:v>
                </c:pt>
                <c:pt idx="1276">
                  <c:v>1277</c:v>
                </c:pt>
                <c:pt idx="1277">
                  <c:v>1278</c:v>
                </c:pt>
                <c:pt idx="1278">
                  <c:v>1279</c:v>
                </c:pt>
                <c:pt idx="1279">
                  <c:v>1280</c:v>
                </c:pt>
                <c:pt idx="1280">
                  <c:v>1281</c:v>
                </c:pt>
                <c:pt idx="1281">
                  <c:v>1282</c:v>
                </c:pt>
                <c:pt idx="1282">
                  <c:v>1283</c:v>
                </c:pt>
                <c:pt idx="1283">
                  <c:v>1284</c:v>
                </c:pt>
                <c:pt idx="1284">
                  <c:v>1285</c:v>
                </c:pt>
                <c:pt idx="1285">
                  <c:v>1286</c:v>
                </c:pt>
                <c:pt idx="1286">
                  <c:v>1287</c:v>
                </c:pt>
                <c:pt idx="1287">
                  <c:v>1288</c:v>
                </c:pt>
                <c:pt idx="1288">
                  <c:v>1289</c:v>
                </c:pt>
                <c:pt idx="1289">
                  <c:v>1290</c:v>
                </c:pt>
                <c:pt idx="1290">
                  <c:v>1291</c:v>
                </c:pt>
                <c:pt idx="1291">
                  <c:v>1292</c:v>
                </c:pt>
                <c:pt idx="1292">
                  <c:v>1293</c:v>
                </c:pt>
                <c:pt idx="1293">
                  <c:v>1294</c:v>
                </c:pt>
                <c:pt idx="1294">
                  <c:v>1295</c:v>
                </c:pt>
                <c:pt idx="1295">
                  <c:v>1296</c:v>
                </c:pt>
                <c:pt idx="1296">
                  <c:v>1297</c:v>
                </c:pt>
                <c:pt idx="1297">
                  <c:v>1298</c:v>
                </c:pt>
                <c:pt idx="1298">
                  <c:v>1299</c:v>
                </c:pt>
                <c:pt idx="1299">
                  <c:v>1300</c:v>
                </c:pt>
                <c:pt idx="1300">
                  <c:v>1301</c:v>
                </c:pt>
                <c:pt idx="1301">
                  <c:v>1302</c:v>
                </c:pt>
                <c:pt idx="1302">
                  <c:v>1303</c:v>
                </c:pt>
                <c:pt idx="1303">
                  <c:v>1304</c:v>
                </c:pt>
                <c:pt idx="1304">
                  <c:v>1305</c:v>
                </c:pt>
                <c:pt idx="1305">
                  <c:v>1306</c:v>
                </c:pt>
                <c:pt idx="1306">
                  <c:v>1307</c:v>
                </c:pt>
                <c:pt idx="1307">
                  <c:v>1308</c:v>
                </c:pt>
                <c:pt idx="1308">
                  <c:v>1309</c:v>
                </c:pt>
                <c:pt idx="1309">
                  <c:v>1310</c:v>
                </c:pt>
                <c:pt idx="1310">
                  <c:v>1311</c:v>
                </c:pt>
                <c:pt idx="1311">
                  <c:v>1312</c:v>
                </c:pt>
                <c:pt idx="1312">
                  <c:v>1313</c:v>
                </c:pt>
                <c:pt idx="1313">
                  <c:v>1314</c:v>
                </c:pt>
                <c:pt idx="1314">
                  <c:v>1315</c:v>
                </c:pt>
                <c:pt idx="1315">
                  <c:v>1316</c:v>
                </c:pt>
                <c:pt idx="1316">
                  <c:v>1317</c:v>
                </c:pt>
                <c:pt idx="1317">
                  <c:v>1318</c:v>
                </c:pt>
                <c:pt idx="1318">
                  <c:v>1319</c:v>
                </c:pt>
                <c:pt idx="1319">
                  <c:v>1320</c:v>
                </c:pt>
                <c:pt idx="1320">
                  <c:v>1321</c:v>
                </c:pt>
                <c:pt idx="1321">
                  <c:v>1322</c:v>
                </c:pt>
                <c:pt idx="1322">
                  <c:v>1323</c:v>
                </c:pt>
                <c:pt idx="1323">
                  <c:v>1324</c:v>
                </c:pt>
                <c:pt idx="1324">
                  <c:v>1325</c:v>
                </c:pt>
                <c:pt idx="1325">
                  <c:v>1326</c:v>
                </c:pt>
                <c:pt idx="1326">
                  <c:v>1327</c:v>
                </c:pt>
                <c:pt idx="1327">
                  <c:v>1328</c:v>
                </c:pt>
                <c:pt idx="1328">
                  <c:v>1329</c:v>
                </c:pt>
                <c:pt idx="1329">
                  <c:v>1330</c:v>
                </c:pt>
                <c:pt idx="1330">
                  <c:v>1331</c:v>
                </c:pt>
                <c:pt idx="1331">
                  <c:v>1332</c:v>
                </c:pt>
                <c:pt idx="1332">
                  <c:v>1333</c:v>
                </c:pt>
                <c:pt idx="1333">
                  <c:v>1334</c:v>
                </c:pt>
                <c:pt idx="1334">
                  <c:v>1335</c:v>
                </c:pt>
                <c:pt idx="1335">
                  <c:v>1336</c:v>
                </c:pt>
                <c:pt idx="1336">
                  <c:v>1337</c:v>
                </c:pt>
                <c:pt idx="1337">
                  <c:v>1338</c:v>
                </c:pt>
                <c:pt idx="1338">
                  <c:v>1339</c:v>
                </c:pt>
                <c:pt idx="1339">
                  <c:v>1340</c:v>
                </c:pt>
                <c:pt idx="1340">
                  <c:v>1341</c:v>
                </c:pt>
                <c:pt idx="1341">
                  <c:v>1342</c:v>
                </c:pt>
                <c:pt idx="1342">
                  <c:v>1343</c:v>
                </c:pt>
                <c:pt idx="1343">
                  <c:v>1344</c:v>
                </c:pt>
                <c:pt idx="1344">
                  <c:v>1345</c:v>
                </c:pt>
                <c:pt idx="1345">
                  <c:v>1346</c:v>
                </c:pt>
                <c:pt idx="1346">
                  <c:v>1347</c:v>
                </c:pt>
                <c:pt idx="1347">
                  <c:v>1348</c:v>
                </c:pt>
                <c:pt idx="1348">
                  <c:v>1349</c:v>
                </c:pt>
                <c:pt idx="1349">
                  <c:v>1350</c:v>
                </c:pt>
                <c:pt idx="1350">
                  <c:v>1351</c:v>
                </c:pt>
                <c:pt idx="1351">
                  <c:v>1352</c:v>
                </c:pt>
                <c:pt idx="1352">
                  <c:v>1353</c:v>
                </c:pt>
                <c:pt idx="1353">
                  <c:v>1354</c:v>
                </c:pt>
                <c:pt idx="1354">
                  <c:v>1355</c:v>
                </c:pt>
                <c:pt idx="1355">
                  <c:v>1356</c:v>
                </c:pt>
                <c:pt idx="1356">
                  <c:v>1357</c:v>
                </c:pt>
                <c:pt idx="1357">
                  <c:v>1358</c:v>
                </c:pt>
                <c:pt idx="1358">
                  <c:v>1359</c:v>
                </c:pt>
                <c:pt idx="1359">
                  <c:v>1360</c:v>
                </c:pt>
                <c:pt idx="1360">
                  <c:v>1361</c:v>
                </c:pt>
                <c:pt idx="1361">
                  <c:v>1362</c:v>
                </c:pt>
                <c:pt idx="1362">
                  <c:v>1363</c:v>
                </c:pt>
                <c:pt idx="1363">
                  <c:v>1364</c:v>
                </c:pt>
                <c:pt idx="1364">
                  <c:v>1365</c:v>
                </c:pt>
                <c:pt idx="1365">
                  <c:v>1366</c:v>
                </c:pt>
                <c:pt idx="1366">
                  <c:v>1367</c:v>
                </c:pt>
                <c:pt idx="1367">
                  <c:v>1368</c:v>
                </c:pt>
                <c:pt idx="1368">
                  <c:v>1369</c:v>
                </c:pt>
                <c:pt idx="1369">
                  <c:v>1370</c:v>
                </c:pt>
                <c:pt idx="1370">
                  <c:v>1371</c:v>
                </c:pt>
                <c:pt idx="1371">
                  <c:v>1372</c:v>
                </c:pt>
                <c:pt idx="1372">
                  <c:v>1373</c:v>
                </c:pt>
                <c:pt idx="1373">
                  <c:v>1374</c:v>
                </c:pt>
                <c:pt idx="1374">
                  <c:v>1375</c:v>
                </c:pt>
                <c:pt idx="1375">
                  <c:v>1376</c:v>
                </c:pt>
                <c:pt idx="1376">
                  <c:v>1377</c:v>
                </c:pt>
                <c:pt idx="1377">
                  <c:v>1378</c:v>
                </c:pt>
                <c:pt idx="1378">
                  <c:v>1379</c:v>
                </c:pt>
                <c:pt idx="1379">
                  <c:v>1380</c:v>
                </c:pt>
                <c:pt idx="1380">
                  <c:v>1381</c:v>
                </c:pt>
                <c:pt idx="1381">
                  <c:v>1382</c:v>
                </c:pt>
                <c:pt idx="1382">
                  <c:v>1383</c:v>
                </c:pt>
                <c:pt idx="1383">
                  <c:v>1384</c:v>
                </c:pt>
                <c:pt idx="1384">
                  <c:v>1385</c:v>
                </c:pt>
                <c:pt idx="1385">
                  <c:v>1386</c:v>
                </c:pt>
                <c:pt idx="1386">
                  <c:v>1387</c:v>
                </c:pt>
                <c:pt idx="1387">
                  <c:v>1388</c:v>
                </c:pt>
                <c:pt idx="1388">
                  <c:v>1389</c:v>
                </c:pt>
                <c:pt idx="1389">
                  <c:v>1390</c:v>
                </c:pt>
                <c:pt idx="1390">
                  <c:v>1391</c:v>
                </c:pt>
                <c:pt idx="1391">
                  <c:v>1392</c:v>
                </c:pt>
                <c:pt idx="1392">
                  <c:v>1393</c:v>
                </c:pt>
                <c:pt idx="1393">
                  <c:v>1394</c:v>
                </c:pt>
                <c:pt idx="1394">
                  <c:v>1395</c:v>
                </c:pt>
                <c:pt idx="1395">
                  <c:v>1396</c:v>
                </c:pt>
                <c:pt idx="1396">
                  <c:v>1397</c:v>
                </c:pt>
                <c:pt idx="1397">
                  <c:v>1398</c:v>
                </c:pt>
                <c:pt idx="1398">
                  <c:v>1399</c:v>
                </c:pt>
                <c:pt idx="1399">
                  <c:v>1400</c:v>
                </c:pt>
                <c:pt idx="1400">
                  <c:v>1401</c:v>
                </c:pt>
                <c:pt idx="1401">
                  <c:v>1402</c:v>
                </c:pt>
                <c:pt idx="1402">
                  <c:v>1403</c:v>
                </c:pt>
                <c:pt idx="1403">
                  <c:v>1404</c:v>
                </c:pt>
                <c:pt idx="1404">
                  <c:v>1405</c:v>
                </c:pt>
                <c:pt idx="1405">
                  <c:v>1406</c:v>
                </c:pt>
                <c:pt idx="1406">
                  <c:v>1407</c:v>
                </c:pt>
                <c:pt idx="1407">
                  <c:v>1408</c:v>
                </c:pt>
                <c:pt idx="1408">
                  <c:v>1409</c:v>
                </c:pt>
                <c:pt idx="1409">
                  <c:v>1410</c:v>
                </c:pt>
                <c:pt idx="1410">
                  <c:v>1411</c:v>
                </c:pt>
                <c:pt idx="1411">
                  <c:v>1412</c:v>
                </c:pt>
                <c:pt idx="1412">
                  <c:v>1413</c:v>
                </c:pt>
                <c:pt idx="1413">
                  <c:v>1414</c:v>
                </c:pt>
                <c:pt idx="1414">
                  <c:v>1415</c:v>
                </c:pt>
                <c:pt idx="1415">
                  <c:v>1416</c:v>
                </c:pt>
                <c:pt idx="1416">
                  <c:v>1417</c:v>
                </c:pt>
                <c:pt idx="1417">
                  <c:v>1418</c:v>
                </c:pt>
                <c:pt idx="1418">
                  <c:v>1419</c:v>
                </c:pt>
                <c:pt idx="1419">
                  <c:v>1420</c:v>
                </c:pt>
                <c:pt idx="1420">
                  <c:v>1421</c:v>
                </c:pt>
                <c:pt idx="1421">
                  <c:v>1422</c:v>
                </c:pt>
                <c:pt idx="1422">
                  <c:v>1423</c:v>
                </c:pt>
                <c:pt idx="1423">
                  <c:v>1424</c:v>
                </c:pt>
                <c:pt idx="1424">
                  <c:v>1425</c:v>
                </c:pt>
                <c:pt idx="1425">
                  <c:v>1426</c:v>
                </c:pt>
                <c:pt idx="1426">
                  <c:v>1427</c:v>
                </c:pt>
                <c:pt idx="1427">
                  <c:v>1428</c:v>
                </c:pt>
                <c:pt idx="1428">
                  <c:v>1429</c:v>
                </c:pt>
                <c:pt idx="1429">
                  <c:v>1430</c:v>
                </c:pt>
                <c:pt idx="1430">
                  <c:v>1431</c:v>
                </c:pt>
                <c:pt idx="1431">
                  <c:v>1432</c:v>
                </c:pt>
                <c:pt idx="1432">
                  <c:v>1433</c:v>
                </c:pt>
                <c:pt idx="1433">
                  <c:v>1434</c:v>
                </c:pt>
                <c:pt idx="1434">
                  <c:v>1435</c:v>
                </c:pt>
                <c:pt idx="1435">
                  <c:v>1436</c:v>
                </c:pt>
                <c:pt idx="1436">
                  <c:v>1437</c:v>
                </c:pt>
                <c:pt idx="1437">
                  <c:v>1438</c:v>
                </c:pt>
                <c:pt idx="1438">
                  <c:v>1439</c:v>
                </c:pt>
                <c:pt idx="1439">
                  <c:v>1440</c:v>
                </c:pt>
                <c:pt idx="1440">
                  <c:v>1441</c:v>
                </c:pt>
                <c:pt idx="1441">
                  <c:v>1442</c:v>
                </c:pt>
                <c:pt idx="1442">
                  <c:v>1443</c:v>
                </c:pt>
                <c:pt idx="1443">
                  <c:v>1444</c:v>
                </c:pt>
                <c:pt idx="1444">
                  <c:v>1445</c:v>
                </c:pt>
                <c:pt idx="1445">
                  <c:v>1446</c:v>
                </c:pt>
                <c:pt idx="1446">
                  <c:v>1447</c:v>
                </c:pt>
                <c:pt idx="1447">
                  <c:v>1448</c:v>
                </c:pt>
                <c:pt idx="1448">
                  <c:v>1449</c:v>
                </c:pt>
                <c:pt idx="1449">
                  <c:v>1450</c:v>
                </c:pt>
                <c:pt idx="1450">
                  <c:v>1451</c:v>
                </c:pt>
                <c:pt idx="1451">
                  <c:v>1452</c:v>
                </c:pt>
                <c:pt idx="1452">
                  <c:v>1453</c:v>
                </c:pt>
                <c:pt idx="1453">
                  <c:v>1454</c:v>
                </c:pt>
                <c:pt idx="1454">
                  <c:v>1455</c:v>
                </c:pt>
                <c:pt idx="1455">
                  <c:v>1456</c:v>
                </c:pt>
                <c:pt idx="1456">
                  <c:v>1457</c:v>
                </c:pt>
                <c:pt idx="1457">
                  <c:v>1458</c:v>
                </c:pt>
                <c:pt idx="1458">
                  <c:v>1459</c:v>
                </c:pt>
                <c:pt idx="1459">
                  <c:v>1460</c:v>
                </c:pt>
                <c:pt idx="1460">
                  <c:v>1461</c:v>
                </c:pt>
                <c:pt idx="1461">
                  <c:v>1462</c:v>
                </c:pt>
                <c:pt idx="1462">
                  <c:v>1463</c:v>
                </c:pt>
                <c:pt idx="1463">
                  <c:v>1464</c:v>
                </c:pt>
                <c:pt idx="1464">
                  <c:v>1465</c:v>
                </c:pt>
                <c:pt idx="1465">
                  <c:v>1466</c:v>
                </c:pt>
                <c:pt idx="1466">
                  <c:v>1467</c:v>
                </c:pt>
                <c:pt idx="1467">
                  <c:v>1468</c:v>
                </c:pt>
                <c:pt idx="1468">
                  <c:v>1469</c:v>
                </c:pt>
                <c:pt idx="1469">
                  <c:v>1470</c:v>
                </c:pt>
                <c:pt idx="1470">
                  <c:v>1471</c:v>
                </c:pt>
                <c:pt idx="1471">
                  <c:v>1472</c:v>
                </c:pt>
                <c:pt idx="1472">
                  <c:v>1473</c:v>
                </c:pt>
                <c:pt idx="1473">
                  <c:v>1474</c:v>
                </c:pt>
                <c:pt idx="1474">
                  <c:v>1475</c:v>
                </c:pt>
                <c:pt idx="1475">
                  <c:v>1476</c:v>
                </c:pt>
                <c:pt idx="1476">
                  <c:v>1477</c:v>
                </c:pt>
                <c:pt idx="1477">
                  <c:v>1478</c:v>
                </c:pt>
                <c:pt idx="1478">
                  <c:v>1479</c:v>
                </c:pt>
                <c:pt idx="1479">
                  <c:v>1480</c:v>
                </c:pt>
                <c:pt idx="1480">
                  <c:v>1481</c:v>
                </c:pt>
                <c:pt idx="1481">
                  <c:v>1482</c:v>
                </c:pt>
                <c:pt idx="1482">
                  <c:v>1483</c:v>
                </c:pt>
                <c:pt idx="1483">
                  <c:v>1484</c:v>
                </c:pt>
                <c:pt idx="1484">
                  <c:v>1485</c:v>
                </c:pt>
                <c:pt idx="1485">
                  <c:v>1486</c:v>
                </c:pt>
                <c:pt idx="1486">
                  <c:v>1487</c:v>
                </c:pt>
                <c:pt idx="1487">
                  <c:v>1488</c:v>
                </c:pt>
                <c:pt idx="1488">
                  <c:v>1489</c:v>
                </c:pt>
                <c:pt idx="1489">
                  <c:v>1490</c:v>
                </c:pt>
                <c:pt idx="1490">
                  <c:v>1491</c:v>
                </c:pt>
                <c:pt idx="1491">
                  <c:v>1492</c:v>
                </c:pt>
                <c:pt idx="1492">
                  <c:v>1493</c:v>
                </c:pt>
                <c:pt idx="1493">
                  <c:v>1494</c:v>
                </c:pt>
                <c:pt idx="1494">
                  <c:v>1495</c:v>
                </c:pt>
                <c:pt idx="1495">
                  <c:v>1496</c:v>
                </c:pt>
                <c:pt idx="1496">
                  <c:v>1497</c:v>
                </c:pt>
                <c:pt idx="1497">
                  <c:v>1498</c:v>
                </c:pt>
                <c:pt idx="1498">
                  <c:v>1499</c:v>
                </c:pt>
                <c:pt idx="1499">
                  <c:v>1500</c:v>
                </c:pt>
                <c:pt idx="1500">
                  <c:v>1501</c:v>
                </c:pt>
                <c:pt idx="1501">
                  <c:v>1502</c:v>
                </c:pt>
                <c:pt idx="1502">
                  <c:v>1503</c:v>
                </c:pt>
                <c:pt idx="1503">
                  <c:v>1504</c:v>
                </c:pt>
                <c:pt idx="1504">
                  <c:v>1505</c:v>
                </c:pt>
                <c:pt idx="1505">
                  <c:v>1506</c:v>
                </c:pt>
                <c:pt idx="1506">
                  <c:v>1507</c:v>
                </c:pt>
                <c:pt idx="1507">
                  <c:v>1508</c:v>
                </c:pt>
                <c:pt idx="1508">
                  <c:v>1509</c:v>
                </c:pt>
                <c:pt idx="1509">
                  <c:v>1510</c:v>
                </c:pt>
                <c:pt idx="1510">
                  <c:v>1511</c:v>
                </c:pt>
                <c:pt idx="1511">
                  <c:v>1512</c:v>
                </c:pt>
                <c:pt idx="1512">
                  <c:v>1513</c:v>
                </c:pt>
                <c:pt idx="1513">
                  <c:v>1514</c:v>
                </c:pt>
                <c:pt idx="1514">
                  <c:v>1515</c:v>
                </c:pt>
                <c:pt idx="1515">
                  <c:v>1516</c:v>
                </c:pt>
                <c:pt idx="1516">
                  <c:v>1517</c:v>
                </c:pt>
                <c:pt idx="1517">
                  <c:v>1518</c:v>
                </c:pt>
                <c:pt idx="1518">
                  <c:v>1519</c:v>
                </c:pt>
                <c:pt idx="1519">
                  <c:v>1520</c:v>
                </c:pt>
                <c:pt idx="1520">
                  <c:v>1521</c:v>
                </c:pt>
                <c:pt idx="1521">
                  <c:v>1522</c:v>
                </c:pt>
                <c:pt idx="1522">
                  <c:v>1523</c:v>
                </c:pt>
                <c:pt idx="1523">
                  <c:v>1524</c:v>
                </c:pt>
                <c:pt idx="1524">
                  <c:v>1525</c:v>
                </c:pt>
                <c:pt idx="1525">
                  <c:v>1526</c:v>
                </c:pt>
                <c:pt idx="1526">
                  <c:v>1527</c:v>
                </c:pt>
                <c:pt idx="1527">
                  <c:v>1528</c:v>
                </c:pt>
                <c:pt idx="1528">
                  <c:v>1529</c:v>
                </c:pt>
                <c:pt idx="1529">
                  <c:v>1530</c:v>
                </c:pt>
                <c:pt idx="1530">
                  <c:v>1531</c:v>
                </c:pt>
                <c:pt idx="1531">
                  <c:v>1532</c:v>
                </c:pt>
                <c:pt idx="1532">
                  <c:v>1533</c:v>
                </c:pt>
                <c:pt idx="1533">
                  <c:v>1534</c:v>
                </c:pt>
                <c:pt idx="1534">
                  <c:v>1535</c:v>
                </c:pt>
                <c:pt idx="1535">
                  <c:v>1536</c:v>
                </c:pt>
                <c:pt idx="1536">
                  <c:v>1537</c:v>
                </c:pt>
                <c:pt idx="1537">
                  <c:v>1538</c:v>
                </c:pt>
                <c:pt idx="1538">
                  <c:v>1539</c:v>
                </c:pt>
                <c:pt idx="1539">
                  <c:v>1540</c:v>
                </c:pt>
                <c:pt idx="1540">
                  <c:v>1541</c:v>
                </c:pt>
                <c:pt idx="1541">
                  <c:v>1542</c:v>
                </c:pt>
                <c:pt idx="1542">
                  <c:v>1543</c:v>
                </c:pt>
                <c:pt idx="1543">
                  <c:v>1544</c:v>
                </c:pt>
                <c:pt idx="1544">
                  <c:v>1545</c:v>
                </c:pt>
                <c:pt idx="1545">
                  <c:v>1546</c:v>
                </c:pt>
                <c:pt idx="1546">
                  <c:v>1547</c:v>
                </c:pt>
                <c:pt idx="1547">
                  <c:v>1548</c:v>
                </c:pt>
                <c:pt idx="1548">
                  <c:v>1549</c:v>
                </c:pt>
                <c:pt idx="1549">
                  <c:v>1550</c:v>
                </c:pt>
                <c:pt idx="1550">
                  <c:v>1551</c:v>
                </c:pt>
                <c:pt idx="1551">
                  <c:v>1552</c:v>
                </c:pt>
                <c:pt idx="1552">
                  <c:v>1553</c:v>
                </c:pt>
                <c:pt idx="1553">
                  <c:v>1554</c:v>
                </c:pt>
                <c:pt idx="1554">
                  <c:v>1555</c:v>
                </c:pt>
                <c:pt idx="1555">
                  <c:v>1556</c:v>
                </c:pt>
                <c:pt idx="1556">
                  <c:v>1557</c:v>
                </c:pt>
                <c:pt idx="1557">
                  <c:v>1558</c:v>
                </c:pt>
                <c:pt idx="1558">
                  <c:v>1559</c:v>
                </c:pt>
                <c:pt idx="1559">
                  <c:v>1560</c:v>
                </c:pt>
                <c:pt idx="1560">
                  <c:v>1561</c:v>
                </c:pt>
                <c:pt idx="1561">
                  <c:v>1562</c:v>
                </c:pt>
                <c:pt idx="1562">
                  <c:v>1563</c:v>
                </c:pt>
                <c:pt idx="1563">
                  <c:v>1564</c:v>
                </c:pt>
                <c:pt idx="1564">
                  <c:v>1565</c:v>
                </c:pt>
                <c:pt idx="1565">
                  <c:v>1566</c:v>
                </c:pt>
                <c:pt idx="1566">
                  <c:v>1567</c:v>
                </c:pt>
                <c:pt idx="1567">
                  <c:v>1568</c:v>
                </c:pt>
                <c:pt idx="1568">
                  <c:v>1569</c:v>
                </c:pt>
                <c:pt idx="1569">
                  <c:v>1570</c:v>
                </c:pt>
                <c:pt idx="1570">
                  <c:v>1571</c:v>
                </c:pt>
                <c:pt idx="1571">
                  <c:v>1572</c:v>
                </c:pt>
                <c:pt idx="1572">
                  <c:v>1573</c:v>
                </c:pt>
                <c:pt idx="1573">
                  <c:v>1574</c:v>
                </c:pt>
                <c:pt idx="1574">
                  <c:v>1575</c:v>
                </c:pt>
                <c:pt idx="1575">
                  <c:v>1576</c:v>
                </c:pt>
                <c:pt idx="1576">
                  <c:v>1577</c:v>
                </c:pt>
                <c:pt idx="1577">
                  <c:v>1578</c:v>
                </c:pt>
                <c:pt idx="1578">
                  <c:v>1579</c:v>
                </c:pt>
                <c:pt idx="1579">
                  <c:v>1580</c:v>
                </c:pt>
                <c:pt idx="1580">
                  <c:v>1581</c:v>
                </c:pt>
                <c:pt idx="1581">
                  <c:v>1582</c:v>
                </c:pt>
                <c:pt idx="1582">
                  <c:v>1583</c:v>
                </c:pt>
                <c:pt idx="1583">
                  <c:v>1584</c:v>
                </c:pt>
                <c:pt idx="1584">
                  <c:v>1585</c:v>
                </c:pt>
                <c:pt idx="1585">
                  <c:v>1586</c:v>
                </c:pt>
                <c:pt idx="1586">
                  <c:v>1587</c:v>
                </c:pt>
                <c:pt idx="1587">
                  <c:v>1588</c:v>
                </c:pt>
                <c:pt idx="1588">
                  <c:v>1589</c:v>
                </c:pt>
                <c:pt idx="1589">
                  <c:v>1590</c:v>
                </c:pt>
                <c:pt idx="1590">
                  <c:v>1591</c:v>
                </c:pt>
                <c:pt idx="1591">
                  <c:v>1592</c:v>
                </c:pt>
                <c:pt idx="1592">
                  <c:v>1593</c:v>
                </c:pt>
                <c:pt idx="1593">
                  <c:v>1594</c:v>
                </c:pt>
                <c:pt idx="1594">
                  <c:v>1595</c:v>
                </c:pt>
                <c:pt idx="1595">
                  <c:v>1596</c:v>
                </c:pt>
                <c:pt idx="1596">
                  <c:v>1597</c:v>
                </c:pt>
                <c:pt idx="1597">
                  <c:v>1598</c:v>
                </c:pt>
                <c:pt idx="1598">
                  <c:v>1599</c:v>
                </c:pt>
                <c:pt idx="1599">
                  <c:v>1600</c:v>
                </c:pt>
                <c:pt idx="1600">
                  <c:v>1601</c:v>
                </c:pt>
                <c:pt idx="1601">
                  <c:v>1602</c:v>
                </c:pt>
                <c:pt idx="1602">
                  <c:v>1603</c:v>
                </c:pt>
                <c:pt idx="1603">
                  <c:v>1604</c:v>
                </c:pt>
                <c:pt idx="1604">
                  <c:v>1605</c:v>
                </c:pt>
                <c:pt idx="1605">
                  <c:v>1606</c:v>
                </c:pt>
                <c:pt idx="1606">
                  <c:v>1607</c:v>
                </c:pt>
                <c:pt idx="1607">
                  <c:v>1608</c:v>
                </c:pt>
                <c:pt idx="1608">
                  <c:v>1609</c:v>
                </c:pt>
                <c:pt idx="1609">
                  <c:v>1610</c:v>
                </c:pt>
                <c:pt idx="1610">
                  <c:v>1611</c:v>
                </c:pt>
                <c:pt idx="1611">
                  <c:v>1612</c:v>
                </c:pt>
                <c:pt idx="1612">
                  <c:v>1613</c:v>
                </c:pt>
                <c:pt idx="1613">
                  <c:v>1614</c:v>
                </c:pt>
                <c:pt idx="1614">
                  <c:v>1615</c:v>
                </c:pt>
                <c:pt idx="1615">
                  <c:v>1616</c:v>
                </c:pt>
                <c:pt idx="1616">
                  <c:v>1617</c:v>
                </c:pt>
                <c:pt idx="1617">
                  <c:v>1618</c:v>
                </c:pt>
                <c:pt idx="1618">
                  <c:v>1619</c:v>
                </c:pt>
                <c:pt idx="1619">
                  <c:v>1620</c:v>
                </c:pt>
                <c:pt idx="1620">
                  <c:v>1621</c:v>
                </c:pt>
                <c:pt idx="1621">
                  <c:v>1622</c:v>
                </c:pt>
                <c:pt idx="1622">
                  <c:v>1623</c:v>
                </c:pt>
                <c:pt idx="1623">
                  <c:v>1624</c:v>
                </c:pt>
                <c:pt idx="1624">
                  <c:v>1625</c:v>
                </c:pt>
                <c:pt idx="1625">
                  <c:v>1626</c:v>
                </c:pt>
                <c:pt idx="1626">
                  <c:v>1627</c:v>
                </c:pt>
                <c:pt idx="1627">
                  <c:v>1628</c:v>
                </c:pt>
                <c:pt idx="1628">
                  <c:v>1629</c:v>
                </c:pt>
                <c:pt idx="1629">
                  <c:v>1630</c:v>
                </c:pt>
                <c:pt idx="1630">
                  <c:v>1631</c:v>
                </c:pt>
                <c:pt idx="1631">
                  <c:v>1632</c:v>
                </c:pt>
                <c:pt idx="1632">
                  <c:v>1633</c:v>
                </c:pt>
                <c:pt idx="1633">
                  <c:v>1634</c:v>
                </c:pt>
                <c:pt idx="1634">
                  <c:v>1635</c:v>
                </c:pt>
                <c:pt idx="1635">
                  <c:v>1636</c:v>
                </c:pt>
                <c:pt idx="1636">
                  <c:v>1637</c:v>
                </c:pt>
                <c:pt idx="1637">
                  <c:v>1638</c:v>
                </c:pt>
                <c:pt idx="1638">
                  <c:v>1639</c:v>
                </c:pt>
                <c:pt idx="1639">
                  <c:v>1640</c:v>
                </c:pt>
                <c:pt idx="1640">
                  <c:v>1641</c:v>
                </c:pt>
                <c:pt idx="1641">
                  <c:v>1642</c:v>
                </c:pt>
                <c:pt idx="1642">
                  <c:v>1643</c:v>
                </c:pt>
                <c:pt idx="1643">
                  <c:v>1644</c:v>
                </c:pt>
                <c:pt idx="1644">
                  <c:v>1645</c:v>
                </c:pt>
                <c:pt idx="1645">
                  <c:v>1646</c:v>
                </c:pt>
                <c:pt idx="1646">
                  <c:v>1647</c:v>
                </c:pt>
                <c:pt idx="1647">
                  <c:v>1648</c:v>
                </c:pt>
                <c:pt idx="1648">
                  <c:v>1649</c:v>
                </c:pt>
                <c:pt idx="1649">
                  <c:v>1650</c:v>
                </c:pt>
                <c:pt idx="1650">
                  <c:v>1651</c:v>
                </c:pt>
                <c:pt idx="1651">
                  <c:v>1652</c:v>
                </c:pt>
                <c:pt idx="1652">
                  <c:v>1653</c:v>
                </c:pt>
                <c:pt idx="1653">
                  <c:v>1654</c:v>
                </c:pt>
                <c:pt idx="1654">
                  <c:v>1655</c:v>
                </c:pt>
                <c:pt idx="1655">
                  <c:v>1656</c:v>
                </c:pt>
                <c:pt idx="1656">
                  <c:v>1657</c:v>
                </c:pt>
                <c:pt idx="1657">
                  <c:v>1658</c:v>
                </c:pt>
                <c:pt idx="1658">
                  <c:v>1659</c:v>
                </c:pt>
                <c:pt idx="1659">
                  <c:v>1660</c:v>
                </c:pt>
                <c:pt idx="1660">
                  <c:v>1661</c:v>
                </c:pt>
                <c:pt idx="1661">
                  <c:v>1662</c:v>
                </c:pt>
                <c:pt idx="1662">
                  <c:v>1663</c:v>
                </c:pt>
                <c:pt idx="1663">
                  <c:v>1664</c:v>
                </c:pt>
                <c:pt idx="1664">
                  <c:v>1665</c:v>
                </c:pt>
                <c:pt idx="1665">
                  <c:v>1666</c:v>
                </c:pt>
                <c:pt idx="1666">
                  <c:v>1667</c:v>
                </c:pt>
                <c:pt idx="1667">
                  <c:v>1668</c:v>
                </c:pt>
                <c:pt idx="1668">
                  <c:v>1669</c:v>
                </c:pt>
                <c:pt idx="1669">
                  <c:v>1670</c:v>
                </c:pt>
                <c:pt idx="1670">
                  <c:v>1671</c:v>
                </c:pt>
                <c:pt idx="1671">
                  <c:v>1672</c:v>
                </c:pt>
                <c:pt idx="1672">
                  <c:v>1673</c:v>
                </c:pt>
                <c:pt idx="1673">
                  <c:v>1674</c:v>
                </c:pt>
                <c:pt idx="1674">
                  <c:v>1675</c:v>
                </c:pt>
                <c:pt idx="1675">
                  <c:v>1676</c:v>
                </c:pt>
                <c:pt idx="1676">
                  <c:v>1677</c:v>
                </c:pt>
                <c:pt idx="1677">
                  <c:v>1678</c:v>
                </c:pt>
                <c:pt idx="1678">
                  <c:v>1679</c:v>
                </c:pt>
                <c:pt idx="1679">
                  <c:v>1680</c:v>
                </c:pt>
                <c:pt idx="1680">
                  <c:v>1681</c:v>
                </c:pt>
                <c:pt idx="1681">
                  <c:v>1682</c:v>
                </c:pt>
                <c:pt idx="1682">
                  <c:v>1683</c:v>
                </c:pt>
                <c:pt idx="1683">
                  <c:v>1684</c:v>
                </c:pt>
                <c:pt idx="1684">
                  <c:v>1685</c:v>
                </c:pt>
                <c:pt idx="1685">
                  <c:v>1686</c:v>
                </c:pt>
                <c:pt idx="1686">
                  <c:v>1687</c:v>
                </c:pt>
                <c:pt idx="1687">
                  <c:v>1688</c:v>
                </c:pt>
                <c:pt idx="1688">
                  <c:v>1689</c:v>
                </c:pt>
                <c:pt idx="1689">
                  <c:v>1690</c:v>
                </c:pt>
                <c:pt idx="1690">
                  <c:v>1691</c:v>
                </c:pt>
                <c:pt idx="1691">
                  <c:v>1692</c:v>
                </c:pt>
                <c:pt idx="1692">
                  <c:v>1693</c:v>
                </c:pt>
                <c:pt idx="1693">
                  <c:v>1694</c:v>
                </c:pt>
                <c:pt idx="1694">
                  <c:v>1695</c:v>
                </c:pt>
                <c:pt idx="1695">
                  <c:v>1696</c:v>
                </c:pt>
                <c:pt idx="1696">
                  <c:v>1697</c:v>
                </c:pt>
                <c:pt idx="1697">
                  <c:v>1698</c:v>
                </c:pt>
                <c:pt idx="1698">
                  <c:v>1699</c:v>
                </c:pt>
                <c:pt idx="1699">
                  <c:v>1700</c:v>
                </c:pt>
                <c:pt idx="1700">
                  <c:v>1701</c:v>
                </c:pt>
                <c:pt idx="1701">
                  <c:v>1702</c:v>
                </c:pt>
                <c:pt idx="1702">
                  <c:v>1703</c:v>
                </c:pt>
                <c:pt idx="1703">
                  <c:v>1704</c:v>
                </c:pt>
                <c:pt idx="1704">
                  <c:v>1705</c:v>
                </c:pt>
                <c:pt idx="1705">
                  <c:v>1706</c:v>
                </c:pt>
                <c:pt idx="1706">
                  <c:v>1707</c:v>
                </c:pt>
                <c:pt idx="1707">
                  <c:v>1708</c:v>
                </c:pt>
                <c:pt idx="1708">
                  <c:v>1709</c:v>
                </c:pt>
                <c:pt idx="1709">
                  <c:v>1710</c:v>
                </c:pt>
                <c:pt idx="1710">
                  <c:v>1711</c:v>
                </c:pt>
                <c:pt idx="1711">
                  <c:v>1712</c:v>
                </c:pt>
                <c:pt idx="1712">
                  <c:v>1713</c:v>
                </c:pt>
                <c:pt idx="1713">
                  <c:v>1714</c:v>
                </c:pt>
                <c:pt idx="1714">
                  <c:v>1715</c:v>
                </c:pt>
                <c:pt idx="1715">
                  <c:v>1716</c:v>
                </c:pt>
                <c:pt idx="1716">
                  <c:v>1717</c:v>
                </c:pt>
                <c:pt idx="1717">
                  <c:v>1718</c:v>
                </c:pt>
                <c:pt idx="1718">
                  <c:v>1719</c:v>
                </c:pt>
                <c:pt idx="1719">
                  <c:v>1720</c:v>
                </c:pt>
                <c:pt idx="1720">
                  <c:v>1721</c:v>
                </c:pt>
                <c:pt idx="1721">
                  <c:v>1722</c:v>
                </c:pt>
                <c:pt idx="1722">
                  <c:v>1723</c:v>
                </c:pt>
                <c:pt idx="1723">
                  <c:v>1724</c:v>
                </c:pt>
                <c:pt idx="1724">
                  <c:v>1725</c:v>
                </c:pt>
                <c:pt idx="1725">
                  <c:v>1726</c:v>
                </c:pt>
                <c:pt idx="1726">
                  <c:v>1727</c:v>
                </c:pt>
                <c:pt idx="1727">
                  <c:v>1728</c:v>
                </c:pt>
                <c:pt idx="1728">
                  <c:v>1729</c:v>
                </c:pt>
                <c:pt idx="1729">
                  <c:v>1730</c:v>
                </c:pt>
                <c:pt idx="1730">
                  <c:v>1731</c:v>
                </c:pt>
                <c:pt idx="1731">
                  <c:v>1732</c:v>
                </c:pt>
                <c:pt idx="1732">
                  <c:v>1733</c:v>
                </c:pt>
                <c:pt idx="1733">
                  <c:v>1734</c:v>
                </c:pt>
                <c:pt idx="1734">
                  <c:v>1735</c:v>
                </c:pt>
                <c:pt idx="1735">
                  <c:v>1736</c:v>
                </c:pt>
                <c:pt idx="1736">
                  <c:v>1737</c:v>
                </c:pt>
                <c:pt idx="1737">
                  <c:v>1738</c:v>
                </c:pt>
                <c:pt idx="1738">
                  <c:v>1739</c:v>
                </c:pt>
                <c:pt idx="1739">
                  <c:v>1740</c:v>
                </c:pt>
                <c:pt idx="1740">
                  <c:v>1741</c:v>
                </c:pt>
                <c:pt idx="1741">
                  <c:v>1742</c:v>
                </c:pt>
                <c:pt idx="1742">
                  <c:v>1743</c:v>
                </c:pt>
                <c:pt idx="1743">
                  <c:v>1744</c:v>
                </c:pt>
                <c:pt idx="1744">
                  <c:v>1745</c:v>
                </c:pt>
                <c:pt idx="1745">
                  <c:v>1746</c:v>
                </c:pt>
                <c:pt idx="1746">
                  <c:v>1747</c:v>
                </c:pt>
                <c:pt idx="1747">
                  <c:v>1748</c:v>
                </c:pt>
                <c:pt idx="1748">
                  <c:v>1749</c:v>
                </c:pt>
                <c:pt idx="1749">
                  <c:v>1750</c:v>
                </c:pt>
                <c:pt idx="1750">
                  <c:v>1751</c:v>
                </c:pt>
                <c:pt idx="1751">
                  <c:v>1752</c:v>
                </c:pt>
                <c:pt idx="1752">
                  <c:v>1753</c:v>
                </c:pt>
                <c:pt idx="1753">
                  <c:v>1754</c:v>
                </c:pt>
                <c:pt idx="1754">
                  <c:v>1755</c:v>
                </c:pt>
                <c:pt idx="1755">
                  <c:v>1756</c:v>
                </c:pt>
                <c:pt idx="1756">
                  <c:v>1757</c:v>
                </c:pt>
                <c:pt idx="1757">
                  <c:v>1758</c:v>
                </c:pt>
                <c:pt idx="1758">
                  <c:v>1759</c:v>
                </c:pt>
                <c:pt idx="1759">
                  <c:v>1760</c:v>
                </c:pt>
                <c:pt idx="1760">
                  <c:v>1761</c:v>
                </c:pt>
                <c:pt idx="1761">
                  <c:v>1762</c:v>
                </c:pt>
                <c:pt idx="1762">
                  <c:v>1763</c:v>
                </c:pt>
                <c:pt idx="1763">
                  <c:v>1764</c:v>
                </c:pt>
                <c:pt idx="1764">
                  <c:v>1765</c:v>
                </c:pt>
                <c:pt idx="1765">
                  <c:v>1766</c:v>
                </c:pt>
                <c:pt idx="1766">
                  <c:v>1767</c:v>
                </c:pt>
                <c:pt idx="1767">
                  <c:v>1768</c:v>
                </c:pt>
                <c:pt idx="1768">
                  <c:v>1769</c:v>
                </c:pt>
                <c:pt idx="1769">
                  <c:v>1770</c:v>
                </c:pt>
                <c:pt idx="1770">
                  <c:v>1771</c:v>
                </c:pt>
                <c:pt idx="1771">
                  <c:v>1772</c:v>
                </c:pt>
                <c:pt idx="1772">
                  <c:v>1773</c:v>
                </c:pt>
                <c:pt idx="1773">
                  <c:v>1774</c:v>
                </c:pt>
                <c:pt idx="1774">
                  <c:v>1775</c:v>
                </c:pt>
                <c:pt idx="1775">
                  <c:v>1776</c:v>
                </c:pt>
                <c:pt idx="1776">
                  <c:v>1777</c:v>
                </c:pt>
                <c:pt idx="1777">
                  <c:v>1778</c:v>
                </c:pt>
                <c:pt idx="1778">
                  <c:v>1779</c:v>
                </c:pt>
                <c:pt idx="1779">
                  <c:v>1780</c:v>
                </c:pt>
                <c:pt idx="1780">
                  <c:v>1781</c:v>
                </c:pt>
                <c:pt idx="1781">
                  <c:v>1782</c:v>
                </c:pt>
                <c:pt idx="1782">
                  <c:v>1783</c:v>
                </c:pt>
                <c:pt idx="1783">
                  <c:v>1784</c:v>
                </c:pt>
                <c:pt idx="1784">
                  <c:v>1785</c:v>
                </c:pt>
                <c:pt idx="1785">
                  <c:v>1786</c:v>
                </c:pt>
                <c:pt idx="1786">
                  <c:v>1787</c:v>
                </c:pt>
                <c:pt idx="1787">
                  <c:v>1788</c:v>
                </c:pt>
                <c:pt idx="1788">
                  <c:v>1789</c:v>
                </c:pt>
                <c:pt idx="1789">
                  <c:v>1790</c:v>
                </c:pt>
                <c:pt idx="1790">
                  <c:v>1791</c:v>
                </c:pt>
                <c:pt idx="1791">
                  <c:v>1792</c:v>
                </c:pt>
                <c:pt idx="1792">
                  <c:v>1793</c:v>
                </c:pt>
                <c:pt idx="1793">
                  <c:v>1794</c:v>
                </c:pt>
                <c:pt idx="1794">
                  <c:v>1795</c:v>
                </c:pt>
                <c:pt idx="1795">
                  <c:v>1796</c:v>
                </c:pt>
                <c:pt idx="1796">
                  <c:v>1797</c:v>
                </c:pt>
                <c:pt idx="1797">
                  <c:v>1798</c:v>
                </c:pt>
                <c:pt idx="1798">
                  <c:v>1799</c:v>
                </c:pt>
                <c:pt idx="1799">
                  <c:v>1800</c:v>
                </c:pt>
                <c:pt idx="1800">
                  <c:v>1801</c:v>
                </c:pt>
                <c:pt idx="1801">
                  <c:v>1802</c:v>
                </c:pt>
                <c:pt idx="1802">
                  <c:v>1803</c:v>
                </c:pt>
                <c:pt idx="1803">
                  <c:v>1804</c:v>
                </c:pt>
                <c:pt idx="1804">
                  <c:v>1805</c:v>
                </c:pt>
                <c:pt idx="1805">
                  <c:v>1806</c:v>
                </c:pt>
                <c:pt idx="1806">
                  <c:v>1807</c:v>
                </c:pt>
                <c:pt idx="1807">
                  <c:v>1808</c:v>
                </c:pt>
                <c:pt idx="1808">
                  <c:v>1809</c:v>
                </c:pt>
                <c:pt idx="1809">
                  <c:v>1810</c:v>
                </c:pt>
                <c:pt idx="1810">
                  <c:v>1811</c:v>
                </c:pt>
                <c:pt idx="1811">
                  <c:v>1812</c:v>
                </c:pt>
                <c:pt idx="1812">
                  <c:v>1813</c:v>
                </c:pt>
                <c:pt idx="1813">
                  <c:v>1814</c:v>
                </c:pt>
                <c:pt idx="1814">
                  <c:v>1815</c:v>
                </c:pt>
                <c:pt idx="1815">
                  <c:v>1816</c:v>
                </c:pt>
                <c:pt idx="1816">
                  <c:v>1817</c:v>
                </c:pt>
                <c:pt idx="1817">
                  <c:v>1818</c:v>
                </c:pt>
                <c:pt idx="1818">
                  <c:v>1819</c:v>
                </c:pt>
                <c:pt idx="1819">
                  <c:v>1820</c:v>
                </c:pt>
                <c:pt idx="1820">
                  <c:v>1821</c:v>
                </c:pt>
                <c:pt idx="1821">
                  <c:v>1822</c:v>
                </c:pt>
                <c:pt idx="1822">
                  <c:v>1823</c:v>
                </c:pt>
                <c:pt idx="1823">
                  <c:v>1824</c:v>
                </c:pt>
                <c:pt idx="1824">
                  <c:v>1825</c:v>
                </c:pt>
                <c:pt idx="1825">
                  <c:v>1826</c:v>
                </c:pt>
                <c:pt idx="1826">
                  <c:v>1827</c:v>
                </c:pt>
                <c:pt idx="1827">
                  <c:v>1828</c:v>
                </c:pt>
                <c:pt idx="1828">
                  <c:v>1829</c:v>
                </c:pt>
                <c:pt idx="1829">
                  <c:v>1830</c:v>
                </c:pt>
                <c:pt idx="1830">
                  <c:v>1831</c:v>
                </c:pt>
                <c:pt idx="1831">
                  <c:v>1832</c:v>
                </c:pt>
                <c:pt idx="1832">
                  <c:v>1833</c:v>
                </c:pt>
                <c:pt idx="1833">
                  <c:v>1834</c:v>
                </c:pt>
                <c:pt idx="1834">
                  <c:v>1835</c:v>
                </c:pt>
                <c:pt idx="1835">
                  <c:v>1836</c:v>
                </c:pt>
                <c:pt idx="1836">
                  <c:v>1837</c:v>
                </c:pt>
                <c:pt idx="1837">
                  <c:v>1838</c:v>
                </c:pt>
                <c:pt idx="1838">
                  <c:v>1839</c:v>
                </c:pt>
                <c:pt idx="1839">
                  <c:v>1840</c:v>
                </c:pt>
                <c:pt idx="1840">
                  <c:v>1841</c:v>
                </c:pt>
                <c:pt idx="1841">
                  <c:v>1842</c:v>
                </c:pt>
                <c:pt idx="1842">
                  <c:v>1843</c:v>
                </c:pt>
                <c:pt idx="1843">
                  <c:v>1844</c:v>
                </c:pt>
                <c:pt idx="1844">
                  <c:v>1845</c:v>
                </c:pt>
                <c:pt idx="1845">
                  <c:v>1846</c:v>
                </c:pt>
                <c:pt idx="1846">
                  <c:v>1847</c:v>
                </c:pt>
                <c:pt idx="1847">
                  <c:v>1848</c:v>
                </c:pt>
                <c:pt idx="1848">
                  <c:v>1849</c:v>
                </c:pt>
                <c:pt idx="1849">
                  <c:v>1850</c:v>
                </c:pt>
                <c:pt idx="1850">
                  <c:v>1851</c:v>
                </c:pt>
                <c:pt idx="1851">
                  <c:v>1852</c:v>
                </c:pt>
                <c:pt idx="1852">
                  <c:v>1853</c:v>
                </c:pt>
                <c:pt idx="1853">
                  <c:v>1854</c:v>
                </c:pt>
                <c:pt idx="1854">
                  <c:v>1855</c:v>
                </c:pt>
                <c:pt idx="1855">
                  <c:v>1856</c:v>
                </c:pt>
                <c:pt idx="1856">
                  <c:v>1857</c:v>
                </c:pt>
                <c:pt idx="1857">
                  <c:v>1858</c:v>
                </c:pt>
                <c:pt idx="1858">
                  <c:v>1859</c:v>
                </c:pt>
                <c:pt idx="1859">
                  <c:v>1860</c:v>
                </c:pt>
                <c:pt idx="1860">
                  <c:v>1861</c:v>
                </c:pt>
                <c:pt idx="1861">
                  <c:v>1862</c:v>
                </c:pt>
                <c:pt idx="1862">
                  <c:v>1863</c:v>
                </c:pt>
                <c:pt idx="1863">
                  <c:v>1864</c:v>
                </c:pt>
                <c:pt idx="1864">
                  <c:v>1865</c:v>
                </c:pt>
                <c:pt idx="1865">
                  <c:v>1866</c:v>
                </c:pt>
                <c:pt idx="1866">
                  <c:v>1867</c:v>
                </c:pt>
                <c:pt idx="1867">
                  <c:v>1868</c:v>
                </c:pt>
                <c:pt idx="1868">
                  <c:v>1869</c:v>
                </c:pt>
                <c:pt idx="1869">
                  <c:v>1870</c:v>
                </c:pt>
                <c:pt idx="1870">
                  <c:v>1871</c:v>
                </c:pt>
                <c:pt idx="1871">
                  <c:v>1872</c:v>
                </c:pt>
                <c:pt idx="1872">
                  <c:v>1873</c:v>
                </c:pt>
                <c:pt idx="1873">
                  <c:v>1874</c:v>
                </c:pt>
                <c:pt idx="1874">
                  <c:v>1875</c:v>
                </c:pt>
                <c:pt idx="1875">
                  <c:v>1876</c:v>
                </c:pt>
                <c:pt idx="1876">
                  <c:v>1877</c:v>
                </c:pt>
                <c:pt idx="1877">
                  <c:v>1878</c:v>
                </c:pt>
                <c:pt idx="1878">
                  <c:v>1879</c:v>
                </c:pt>
                <c:pt idx="1879">
                  <c:v>1880</c:v>
                </c:pt>
                <c:pt idx="1880">
                  <c:v>1881</c:v>
                </c:pt>
                <c:pt idx="1881">
                  <c:v>1882</c:v>
                </c:pt>
                <c:pt idx="1882">
                  <c:v>1883</c:v>
                </c:pt>
                <c:pt idx="1883">
                  <c:v>1884</c:v>
                </c:pt>
                <c:pt idx="1884">
                  <c:v>1885</c:v>
                </c:pt>
                <c:pt idx="1885">
                  <c:v>1886</c:v>
                </c:pt>
                <c:pt idx="1886">
                  <c:v>1887</c:v>
                </c:pt>
                <c:pt idx="1887">
                  <c:v>1888</c:v>
                </c:pt>
                <c:pt idx="1888">
                  <c:v>1889</c:v>
                </c:pt>
                <c:pt idx="1889">
                  <c:v>1890</c:v>
                </c:pt>
                <c:pt idx="1890">
                  <c:v>1891</c:v>
                </c:pt>
                <c:pt idx="1891">
                  <c:v>1892</c:v>
                </c:pt>
                <c:pt idx="1892">
                  <c:v>1893</c:v>
                </c:pt>
                <c:pt idx="1893">
                  <c:v>1894</c:v>
                </c:pt>
                <c:pt idx="1894">
                  <c:v>1895</c:v>
                </c:pt>
                <c:pt idx="1895">
                  <c:v>1896</c:v>
                </c:pt>
                <c:pt idx="1896">
                  <c:v>1897</c:v>
                </c:pt>
                <c:pt idx="1897">
                  <c:v>1898</c:v>
                </c:pt>
                <c:pt idx="1898">
                  <c:v>1899</c:v>
                </c:pt>
                <c:pt idx="1899">
                  <c:v>1900</c:v>
                </c:pt>
                <c:pt idx="1900">
                  <c:v>1901</c:v>
                </c:pt>
                <c:pt idx="1901">
                  <c:v>1902</c:v>
                </c:pt>
                <c:pt idx="1902">
                  <c:v>1903</c:v>
                </c:pt>
                <c:pt idx="1903">
                  <c:v>1904</c:v>
                </c:pt>
                <c:pt idx="1904">
                  <c:v>1905</c:v>
                </c:pt>
                <c:pt idx="1905">
                  <c:v>1906</c:v>
                </c:pt>
                <c:pt idx="1906">
                  <c:v>1907</c:v>
                </c:pt>
                <c:pt idx="1907">
                  <c:v>1908</c:v>
                </c:pt>
                <c:pt idx="1908">
                  <c:v>1909</c:v>
                </c:pt>
                <c:pt idx="1909">
                  <c:v>1910</c:v>
                </c:pt>
                <c:pt idx="1910">
                  <c:v>1911</c:v>
                </c:pt>
                <c:pt idx="1911">
                  <c:v>1912</c:v>
                </c:pt>
                <c:pt idx="1912">
                  <c:v>1913</c:v>
                </c:pt>
                <c:pt idx="1913">
                  <c:v>1914</c:v>
                </c:pt>
                <c:pt idx="1914">
                  <c:v>1915</c:v>
                </c:pt>
                <c:pt idx="1915">
                  <c:v>1916</c:v>
                </c:pt>
                <c:pt idx="1916">
                  <c:v>1917</c:v>
                </c:pt>
                <c:pt idx="1917">
                  <c:v>1918</c:v>
                </c:pt>
                <c:pt idx="1918">
                  <c:v>1919</c:v>
                </c:pt>
                <c:pt idx="1919">
                  <c:v>1920</c:v>
                </c:pt>
                <c:pt idx="1920">
                  <c:v>1921</c:v>
                </c:pt>
                <c:pt idx="1921">
                  <c:v>1922</c:v>
                </c:pt>
                <c:pt idx="1922">
                  <c:v>1923</c:v>
                </c:pt>
                <c:pt idx="1923">
                  <c:v>1924</c:v>
                </c:pt>
                <c:pt idx="1924">
                  <c:v>1925</c:v>
                </c:pt>
                <c:pt idx="1925">
                  <c:v>1926</c:v>
                </c:pt>
                <c:pt idx="1926">
                  <c:v>1927</c:v>
                </c:pt>
                <c:pt idx="1927">
                  <c:v>1928</c:v>
                </c:pt>
                <c:pt idx="1928">
                  <c:v>1929</c:v>
                </c:pt>
                <c:pt idx="1929">
                  <c:v>1930</c:v>
                </c:pt>
                <c:pt idx="1930">
                  <c:v>1931</c:v>
                </c:pt>
                <c:pt idx="1931">
                  <c:v>1932</c:v>
                </c:pt>
                <c:pt idx="1932">
                  <c:v>1933</c:v>
                </c:pt>
                <c:pt idx="1933">
                  <c:v>1934</c:v>
                </c:pt>
                <c:pt idx="1934">
                  <c:v>1935</c:v>
                </c:pt>
                <c:pt idx="1935">
                  <c:v>1936</c:v>
                </c:pt>
                <c:pt idx="1936">
                  <c:v>1937</c:v>
                </c:pt>
                <c:pt idx="1937">
                  <c:v>1938</c:v>
                </c:pt>
                <c:pt idx="1938">
                  <c:v>1939</c:v>
                </c:pt>
                <c:pt idx="1939">
                  <c:v>1940</c:v>
                </c:pt>
                <c:pt idx="1940">
                  <c:v>1941</c:v>
                </c:pt>
                <c:pt idx="1941">
                  <c:v>1942</c:v>
                </c:pt>
                <c:pt idx="1942">
                  <c:v>1943</c:v>
                </c:pt>
                <c:pt idx="1943">
                  <c:v>1944</c:v>
                </c:pt>
                <c:pt idx="1944">
                  <c:v>1945</c:v>
                </c:pt>
                <c:pt idx="1945">
                  <c:v>1946</c:v>
                </c:pt>
                <c:pt idx="1946">
                  <c:v>1947</c:v>
                </c:pt>
                <c:pt idx="1947">
                  <c:v>1948</c:v>
                </c:pt>
                <c:pt idx="1948">
                  <c:v>1949</c:v>
                </c:pt>
                <c:pt idx="1949">
                  <c:v>1950</c:v>
                </c:pt>
                <c:pt idx="1950">
                  <c:v>1951</c:v>
                </c:pt>
                <c:pt idx="1951">
                  <c:v>1952</c:v>
                </c:pt>
                <c:pt idx="1952">
                  <c:v>1953</c:v>
                </c:pt>
                <c:pt idx="1953">
                  <c:v>1954</c:v>
                </c:pt>
                <c:pt idx="1954">
                  <c:v>1955</c:v>
                </c:pt>
                <c:pt idx="1955">
                  <c:v>1956</c:v>
                </c:pt>
                <c:pt idx="1956">
                  <c:v>1957</c:v>
                </c:pt>
                <c:pt idx="1957">
                  <c:v>1958</c:v>
                </c:pt>
                <c:pt idx="1958">
                  <c:v>1959</c:v>
                </c:pt>
                <c:pt idx="1959">
                  <c:v>1960</c:v>
                </c:pt>
                <c:pt idx="1960">
                  <c:v>1961</c:v>
                </c:pt>
                <c:pt idx="1961">
                  <c:v>1962</c:v>
                </c:pt>
                <c:pt idx="1962">
                  <c:v>1963</c:v>
                </c:pt>
                <c:pt idx="1963">
                  <c:v>1964</c:v>
                </c:pt>
                <c:pt idx="1964">
                  <c:v>1965</c:v>
                </c:pt>
                <c:pt idx="1965">
                  <c:v>1966</c:v>
                </c:pt>
                <c:pt idx="1966">
                  <c:v>1967</c:v>
                </c:pt>
                <c:pt idx="1967">
                  <c:v>1968</c:v>
                </c:pt>
                <c:pt idx="1968">
                  <c:v>1969</c:v>
                </c:pt>
                <c:pt idx="1969">
                  <c:v>1970</c:v>
                </c:pt>
                <c:pt idx="1970">
                  <c:v>1971</c:v>
                </c:pt>
                <c:pt idx="1971">
                  <c:v>1972</c:v>
                </c:pt>
                <c:pt idx="1972">
                  <c:v>1973</c:v>
                </c:pt>
                <c:pt idx="1973">
                  <c:v>1974</c:v>
                </c:pt>
                <c:pt idx="1974">
                  <c:v>1975</c:v>
                </c:pt>
                <c:pt idx="1975">
                  <c:v>1976</c:v>
                </c:pt>
                <c:pt idx="1976">
                  <c:v>1977</c:v>
                </c:pt>
                <c:pt idx="1977">
                  <c:v>1978</c:v>
                </c:pt>
                <c:pt idx="1978">
                  <c:v>1979</c:v>
                </c:pt>
                <c:pt idx="1979">
                  <c:v>1980</c:v>
                </c:pt>
                <c:pt idx="1980">
                  <c:v>1981</c:v>
                </c:pt>
                <c:pt idx="1981">
                  <c:v>1982</c:v>
                </c:pt>
                <c:pt idx="1982">
                  <c:v>1983</c:v>
                </c:pt>
                <c:pt idx="1983">
                  <c:v>1984</c:v>
                </c:pt>
                <c:pt idx="1984">
                  <c:v>1985</c:v>
                </c:pt>
                <c:pt idx="1985">
                  <c:v>1986</c:v>
                </c:pt>
                <c:pt idx="1986">
                  <c:v>1987</c:v>
                </c:pt>
                <c:pt idx="1987">
                  <c:v>1988</c:v>
                </c:pt>
                <c:pt idx="1988">
                  <c:v>1989</c:v>
                </c:pt>
                <c:pt idx="1989">
                  <c:v>1990</c:v>
                </c:pt>
                <c:pt idx="1990">
                  <c:v>1991</c:v>
                </c:pt>
                <c:pt idx="1991">
                  <c:v>1992</c:v>
                </c:pt>
                <c:pt idx="1992">
                  <c:v>1993</c:v>
                </c:pt>
                <c:pt idx="1993">
                  <c:v>1994</c:v>
                </c:pt>
                <c:pt idx="1994">
                  <c:v>1995</c:v>
                </c:pt>
                <c:pt idx="1995">
                  <c:v>1996</c:v>
                </c:pt>
                <c:pt idx="1996">
                  <c:v>1997</c:v>
                </c:pt>
                <c:pt idx="1997">
                  <c:v>1998</c:v>
                </c:pt>
                <c:pt idx="1998">
                  <c:v>1999</c:v>
                </c:pt>
                <c:pt idx="1999">
                  <c:v>2000</c:v>
                </c:pt>
                <c:pt idx="2000">
                  <c:v>2001</c:v>
                </c:pt>
                <c:pt idx="2001">
                  <c:v>2002</c:v>
                </c:pt>
                <c:pt idx="2002">
                  <c:v>2003</c:v>
                </c:pt>
                <c:pt idx="2003">
                  <c:v>2004</c:v>
                </c:pt>
                <c:pt idx="2004">
                  <c:v>2005</c:v>
                </c:pt>
                <c:pt idx="2005">
                  <c:v>2006</c:v>
                </c:pt>
                <c:pt idx="2006">
                  <c:v>2007</c:v>
                </c:pt>
                <c:pt idx="2007">
                  <c:v>2008</c:v>
                </c:pt>
                <c:pt idx="2008">
                  <c:v>2009</c:v>
                </c:pt>
                <c:pt idx="2009">
                  <c:v>2010</c:v>
                </c:pt>
                <c:pt idx="2010">
                  <c:v>2011</c:v>
                </c:pt>
                <c:pt idx="2011">
                  <c:v>2012</c:v>
                </c:pt>
                <c:pt idx="2012">
                  <c:v>2013</c:v>
                </c:pt>
                <c:pt idx="2013">
                  <c:v>2014</c:v>
                </c:pt>
                <c:pt idx="2014">
                  <c:v>2015</c:v>
                </c:pt>
                <c:pt idx="2015">
                  <c:v>2016</c:v>
                </c:pt>
                <c:pt idx="2016">
                  <c:v>2017</c:v>
                </c:pt>
                <c:pt idx="2017">
                  <c:v>2018</c:v>
                </c:pt>
                <c:pt idx="2018">
                  <c:v>2019</c:v>
                </c:pt>
                <c:pt idx="2019">
                  <c:v>2020</c:v>
                </c:pt>
                <c:pt idx="2020">
                  <c:v>2021</c:v>
                </c:pt>
                <c:pt idx="2021">
                  <c:v>2022</c:v>
                </c:pt>
                <c:pt idx="2022">
                  <c:v>2023</c:v>
                </c:pt>
                <c:pt idx="2023">
                  <c:v>2024</c:v>
                </c:pt>
                <c:pt idx="2024">
                  <c:v>2025</c:v>
                </c:pt>
                <c:pt idx="2025">
                  <c:v>2026</c:v>
                </c:pt>
                <c:pt idx="2026">
                  <c:v>2027</c:v>
                </c:pt>
                <c:pt idx="2027">
                  <c:v>2028</c:v>
                </c:pt>
                <c:pt idx="2028">
                  <c:v>2029</c:v>
                </c:pt>
                <c:pt idx="2029">
                  <c:v>2030</c:v>
                </c:pt>
                <c:pt idx="2030">
                  <c:v>2031</c:v>
                </c:pt>
                <c:pt idx="2031">
                  <c:v>2032</c:v>
                </c:pt>
                <c:pt idx="2032">
                  <c:v>2033</c:v>
                </c:pt>
                <c:pt idx="2033">
                  <c:v>2034</c:v>
                </c:pt>
                <c:pt idx="2034">
                  <c:v>2035</c:v>
                </c:pt>
                <c:pt idx="2035">
                  <c:v>2036</c:v>
                </c:pt>
                <c:pt idx="2036">
                  <c:v>2037</c:v>
                </c:pt>
                <c:pt idx="2037">
                  <c:v>2038</c:v>
                </c:pt>
                <c:pt idx="2038">
                  <c:v>2039</c:v>
                </c:pt>
                <c:pt idx="2039">
                  <c:v>2040</c:v>
                </c:pt>
                <c:pt idx="2040">
                  <c:v>2041</c:v>
                </c:pt>
                <c:pt idx="2041">
                  <c:v>2042</c:v>
                </c:pt>
                <c:pt idx="2042">
                  <c:v>2043</c:v>
                </c:pt>
                <c:pt idx="2043">
                  <c:v>2044</c:v>
                </c:pt>
                <c:pt idx="2044">
                  <c:v>2045</c:v>
                </c:pt>
                <c:pt idx="2045">
                  <c:v>2046</c:v>
                </c:pt>
                <c:pt idx="2046">
                  <c:v>2047</c:v>
                </c:pt>
                <c:pt idx="2047">
                  <c:v>2048</c:v>
                </c:pt>
                <c:pt idx="2048">
                  <c:v>2049</c:v>
                </c:pt>
                <c:pt idx="2049">
                  <c:v>2050</c:v>
                </c:pt>
                <c:pt idx="2050">
                  <c:v>2051</c:v>
                </c:pt>
                <c:pt idx="2051">
                  <c:v>2052</c:v>
                </c:pt>
                <c:pt idx="2052">
                  <c:v>2053</c:v>
                </c:pt>
                <c:pt idx="2053">
                  <c:v>2054</c:v>
                </c:pt>
                <c:pt idx="2054">
                  <c:v>2055</c:v>
                </c:pt>
                <c:pt idx="2055">
                  <c:v>2056</c:v>
                </c:pt>
                <c:pt idx="2056">
                  <c:v>2057</c:v>
                </c:pt>
                <c:pt idx="2057">
                  <c:v>2058</c:v>
                </c:pt>
                <c:pt idx="2058">
                  <c:v>2059</c:v>
                </c:pt>
                <c:pt idx="2059">
                  <c:v>2060</c:v>
                </c:pt>
                <c:pt idx="2060">
                  <c:v>2061</c:v>
                </c:pt>
                <c:pt idx="2061">
                  <c:v>2062</c:v>
                </c:pt>
                <c:pt idx="2062">
                  <c:v>2063</c:v>
                </c:pt>
                <c:pt idx="2063">
                  <c:v>2064</c:v>
                </c:pt>
                <c:pt idx="2064">
                  <c:v>2065</c:v>
                </c:pt>
                <c:pt idx="2065">
                  <c:v>2066</c:v>
                </c:pt>
                <c:pt idx="2066">
                  <c:v>2067</c:v>
                </c:pt>
                <c:pt idx="2067">
                  <c:v>2068</c:v>
                </c:pt>
                <c:pt idx="2068">
                  <c:v>2069</c:v>
                </c:pt>
                <c:pt idx="2069">
                  <c:v>2070</c:v>
                </c:pt>
                <c:pt idx="2070">
                  <c:v>2071</c:v>
                </c:pt>
                <c:pt idx="2071">
                  <c:v>2072</c:v>
                </c:pt>
                <c:pt idx="2072">
                  <c:v>2073</c:v>
                </c:pt>
                <c:pt idx="2073">
                  <c:v>2074</c:v>
                </c:pt>
                <c:pt idx="2074">
                  <c:v>2075</c:v>
                </c:pt>
                <c:pt idx="2075">
                  <c:v>2076</c:v>
                </c:pt>
                <c:pt idx="2076">
                  <c:v>2077</c:v>
                </c:pt>
                <c:pt idx="2077">
                  <c:v>2078</c:v>
                </c:pt>
                <c:pt idx="2078">
                  <c:v>2079</c:v>
                </c:pt>
                <c:pt idx="2079">
                  <c:v>2080</c:v>
                </c:pt>
                <c:pt idx="2080">
                  <c:v>2081</c:v>
                </c:pt>
                <c:pt idx="2081">
                  <c:v>2082</c:v>
                </c:pt>
                <c:pt idx="2082">
                  <c:v>2083</c:v>
                </c:pt>
                <c:pt idx="2083">
                  <c:v>2084</c:v>
                </c:pt>
                <c:pt idx="2084">
                  <c:v>2085</c:v>
                </c:pt>
                <c:pt idx="2085">
                  <c:v>2086</c:v>
                </c:pt>
                <c:pt idx="2086">
                  <c:v>2087</c:v>
                </c:pt>
                <c:pt idx="2087">
                  <c:v>2088</c:v>
                </c:pt>
                <c:pt idx="2088">
                  <c:v>2089</c:v>
                </c:pt>
                <c:pt idx="2089">
                  <c:v>2090</c:v>
                </c:pt>
                <c:pt idx="2090">
                  <c:v>2091</c:v>
                </c:pt>
                <c:pt idx="2091">
                  <c:v>2092</c:v>
                </c:pt>
                <c:pt idx="2092">
                  <c:v>2093</c:v>
                </c:pt>
                <c:pt idx="2093">
                  <c:v>2094</c:v>
                </c:pt>
                <c:pt idx="2094">
                  <c:v>2095</c:v>
                </c:pt>
                <c:pt idx="2095">
                  <c:v>2096</c:v>
                </c:pt>
                <c:pt idx="2096">
                  <c:v>2097</c:v>
                </c:pt>
                <c:pt idx="2097">
                  <c:v>2098</c:v>
                </c:pt>
                <c:pt idx="2098">
                  <c:v>2099</c:v>
                </c:pt>
                <c:pt idx="2099">
                  <c:v>2100</c:v>
                </c:pt>
                <c:pt idx="2100">
                  <c:v>2101</c:v>
                </c:pt>
                <c:pt idx="2101">
                  <c:v>2102</c:v>
                </c:pt>
                <c:pt idx="2102">
                  <c:v>2103</c:v>
                </c:pt>
                <c:pt idx="2103">
                  <c:v>2104</c:v>
                </c:pt>
                <c:pt idx="2104">
                  <c:v>2105</c:v>
                </c:pt>
                <c:pt idx="2105">
                  <c:v>2106</c:v>
                </c:pt>
                <c:pt idx="2106">
                  <c:v>2107</c:v>
                </c:pt>
                <c:pt idx="2107">
                  <c:v>2108</c:v>
                </c:pt>
                <c:pt idx="2108">
                  <c:v>2109</c:v>
                </c:pt>
                <c:pt idx="2109">
                  <c:v>2110</c:v>
                </c:pt>
                <c:pt idx="2110">
                  <c:v>2111</c:v>
                </c:pt>
                <c:pt idx="2111">
                  <c:v>2112</c:v>
                </c:pt>
                <c:pt idx="2112">
                  <c:v>2113</c:v>
                </c:pt>
                <c:pt idx="2113">
                  <c:v>2114</c:v>
                </c:pt>
                <c:pt idx="2114">
                  <c:v>2115</c:v>
                </c:pt>
                <c:pt idx="2115">
                  <c:v>2116</c:v>
                </c:pt>
                <c:pt idx="2116">
                  <c:v>2117</c:v>
                </c:pt>
                <c:pt idx="2117">
                  <c:v>2118</c:v>
                </c:pt>
                <c:pt idx="2118">
                  <c:v>2119</c:v>
                </c:pt>
                <c:pt idx="2119">
                  <c:v>2120</c:v>
                </c:pt>
                <c:pt idx="2120">
                  <c:v>2121</c:v>
                </c:pt>
                <c:pt idx="2121">
                  <c:v>2122</c:v>
                </c:pt>
                <c:pt idx="2122">
                  <c:v>2123</c:v>
                </c:pt>
                <c:pt idx="2123">
                  <c:v>2124</c:v>
                </c:pt>
                <c:pt idx="2124">
                  <c:v>2125</c:v>
                </c:pt>
                <c:pt idx="2125">
                  <c:v>2126</c:v>
                </c:pt>
                <c:pt idx="2126">
                  <c:v>2127</c:v>
                </c:pt>
                <c:pt idx="2127">
                  <c:v>2128</c:v>
                </c:pt>
                <c:pt idx="2128">
                  <c:v>2129</c:v>
                </c:pt>
                <c:pt idx="2129">
                  <c:v>2130</c:v>
                </c:pt>
                <c:pt idx="2130">
                  <c:v>2131</c:v>
                </c:pt>
                <c:pt idx="2131">
                  <c:v>2132</c:v>
                </c:pt>
                <c:pt idx="2132">
                  <c:v>2133</c:v>
                </c:pt>
                <c:pt idx="2133">
                  <c:v>2134</c:v>
                </c:pt>
                <c:pt idx="2134">
                  <c:v>2135</c:v>
                </c:pt>
                <c:pt idx="2135">
                  <c:v>2136</c:v>
                </c:pt>
                <c:pt idx="2136">
                  <c:v>2137</c:v>
                </c:pt>
                <c:pt idx="2137">
                  <c:v>2138</c:v>
                </c:pt>
                <c:pt idx="2138">
                  <c:v>2139</c:v>
                </c:pt>
                <c:pt idx="2139">
                  <c:v>2140</c:v>
                </c:pt>
                <c:pt idx="2140">
                  <c:v>2141</c:v>
                </c:pt>
                <c:pt idx="2141">
                  <c:v>2142</c:v>
                </c:pt>
                <c:pt idx="2142">
                  <c:v>2143</c:v>
                </c:pt>
                <c:pt idx="2143">
                  <c:v>2144</c:v>
                </c:pt>
                <c:pt idx="2144">
                  <c:v>2145</c:v>
                </c:pt>
                <c:pt idx="2145">
                  <c:v>2146</c:v>
                </c:pt>
                <c:pt idx="2146">
                  <c:v>2147</c:v>
                </c:pt>
                <c:pt idx="2147">
                  <c:v>2148</c:v>
                </c:pt>
                <c:pt idx="2148">
                  <c:v>2149</c:v>
                </c:pt>
                <c:pt idx="2149">
                  <c:v>2150</c:v>
                </c:pt>
                <c:pt idx="2150">
                  <c:v>2151</c:v>
                </c:pt>
                <c:pt idx="2151">
                  <c:v>2152</c:v>
                </c:pt>
                <c:pt idx="2152">
                  <c:v>2153</c:v>
                </c:pt>
                <c:pt idx="2153">
                  <c:v>2154</c:v>
                </c:pt>
                <c:pt idx="2154">
                  <c:v>2155</c:v>
                </c:pt>
                <c:pt idx="2155">
                  <c:v>2156</c:v>
                </c:pt>
                <c:pt idx="2156">
                  <c:v>2157</c:v>
                </c:pt>
                <c:pt idx="2157">
                  <c:v>2158</c:v>
                </c:pt>
                <c:pt idx="2158">
                  <c:v>2159</c:v>
                </c:pt>
                <c:pt idx="2159">
                  <c:v>2160</c:v>
                </c:pt>
                <c:pt idx="2160">
                  <c:v>2161</c:v>
                </c:pt>
                <c:pt idx="2161">
                  <c:v>2162</c:v>
                </c:pt>
                <c:pt idx="2162">
                  <c:v>2163</c:v>
                </c:pt>
                <c:pt idx="2163">
                  <c:v>2164</c:v>
                </c:pt>
                <c:pt idx="2164">
                  <c:v>2165</c:v>
                </c:pt>
                <c:pt idx="2165">
                  <c:v>2166</c:v>
                </c:pt>
                <c:pt idx="2166">
                  <c:v>2167</c:v>
                </c:pt>
                <c:pt idx="2167">
                  <c:v>2168</c:v>
                </c:pt>
                <c:pt idx="2168">
                  <c:v>2169</c:v>
                </c:pt>
                <c:pt idx="2169">
                  <c:v>2170</c:v>
                </c:pt>
                <c:pt idx="2170">
                  <c:v>2171</c:v>
                </c:pt>
                <c:pt idx="2171">
                  <c:v>2172</c:v>
                </c:pt>
                <c:pt idx="2172">
                  <c:v>2173</c:v>
                </c:pt>
                <c:pt idx="2173">
                  <c:v>2174</c:v>
                </c:pt>
                <c:pt idx="2174">
                  <c:v>2175</c:v>
                </c:pt>
                <c:pt idx="2175">
                  <c:v>2176</c:v>
                </c:pt>
                <c:pt idx="2176">
                  <c:v>2177</c:v>
                </c:pt>
                <c:pt idx="2177">
                  <c:v>2178</c:v>
                </c:pt>
                <c:pt idx="2178">
                  <c:v>2179</c:v>
                </c:pt>
                <c:pt idx="2179">
                  <c:v>2180</c:v>
                </c:pt>
                <c:pt idx="2180">
                  <c:v>2181</c:v>
                </c:pt>
                <c:pt idx="2181">
                  <c:v>2182</c:v>
                </c:pt>
                <c:pt idx="2182">
                  <c:v>2183</c:v>
                </c:pt>
                <c:pt idx="2183">
                  <c:v>2184</c:v>
                </c:pt>
                <c:pt idx="2184">
                  <c:v>2185</c:v>
                </c:pt>
                <c:pt idx="2185">
                  <c:v>2186</c:v>
                </c:pt>
                <c:pt idx="2186">
                  <c:v>2187</c:v>
                </c:pt>
                <c:pt idx="2187">
                  <c:v>2188</c:v>
                </c:pt>
                <c:pt idx="2188">
                  <c:v>2189</c:v>
                </c:pt>
                <c:pt idx="2189">
                  <c:v>2190</c:v>
                </c:pt>
                <c:pt idx="2190">
                  <c:v>2191</c:v>
                </c:pt>
                <c:pt idx="2191">
                  <c:v>2192</c:v>
                </c:pt>
                <c:pt idx="2192">
                  <c:v>2193</c:v>
                </c:pt>
                <c:pt idx="2193">
                  <c:v>2194</c:v>
                </c:pt>
                <c:pt idx="2194">
                  <c:v>2195</c:v>
                </c:pt>
                <c:pt idx="2195">
                  <c:v>2196</c:v>
                </c:pt>
                <c:pt idx="2196">
                  <c:v>2197</c:v>
                </c:pt>
                <c:pt idx="2197">
                  <c:v>2198</c:v>
                </c:pt>
                <c:pt idx="2198">
                  <c:v>2199</c:v>
                </c:pt>
                <c:pt idx="2199">
                  <c:v>2200</c:v>
                </c:pt>
                <c:pt idx="2200">
                  <c:v>2201</c:v>
                </c:pt>
                <c:pt idx="2201">
                  <c:v>2202</c:v>
                </c:pt>
                <c:pt idx="2202">
                  <c:v>2203</c:v>
                </c:pt>
                <c:pt idx="2203">
                  <c:v>2204</c:v>
                </c:pt>
                <c:pt idx="2204">
                  <c:v>2205</c:v>
                </c:pt>
                <c:pt idx="2205">
                  <c:v>2206</c:v>
                </c:pt>
                <c:pt idx="2206">
                  <c:v>2207</c:v>
                </c:pt>
                <c:pt idx="2207">
                  <c:v>2208</c:v>
                </c:pt>
                <c:pt idx="2208">
                  <c:v>2209</c:v>
                </c:pt>
                <c:pt idx="2209">
                  <c:v>2210</c:v>
                </c:pt>
                <c:pt idx="2210">
                  <c:v>2211</c:v>
                </c:pt>
                <c:pt idx="2211">
                  <c:v>2212</c:v>
                </c:pt>
                <c:pt idx="2212">
                  <c:v>2213</c:v>
                </c:pt>
                <c:pt idx="2213">
                  <c:v>2214</c:v>
                </c:pt>
                <c:pt idx="2214">
                  <c:v>2215</c:v>
                </c:pt>
                <c:pt idx="2215">
                  <c:v>2216</c:v>
                </c:pt>
                <c:pt idx="2216">
                  <c:v>2217</c:v>
                </c:pt>
                <c:pt idx="2217">
                  <c:v>2218</c:v>
                </c:pt>
                <c:pt idx="2218">
                  <c:v>2219</c:v>
                </c:pt>
                <c:pt idx="2219">
                  <c:v>2220</c:v>
                </c:pt>
                <c:pt idx="2220">
                  <c:v>2221</c:v>
                </c:pt>
                <c:pt idx="2221">
                  <c:v>2222</c:v>
                </c:pt>
                <c:pt idx="2222">
                  <c:v>2223</c:v>
                </c:pt>
                <c:pt idx="2223">
                  <c:v>2224</c:v>
                </c:pt>
                <c:pt idx="2224">
                  <c:v>2225</c:v>
                </c:pt>
                <c:pt idx="2225">
                  <c:v>2226</c:v>
                </c:pt>
                <c:pt idx="2226">
                  <c:v>2227</c:v>
                </c:pt>
                <c:pt idx="2227">
                  <c:v>2228</c:v>
                </c:pt>
                <c:pt idx="2228">
                  <c:v>2229</c:v>
                </c:pt>
                <c:pt idx="2229">
                  <c:v>2230</c:v>
                </c:pt>
                <c:pt idx="2230">
                  <c:v>2231</c:v>
                </c:pt>
                <c:pt idx="2231">
                  <c:v>2232</c:v>
                </c:pt>
                <c:pt idx="2232">
                  <c:v>2233</c:v>
                </c:pt>
                <c:pt idx="2233">
                  <c:v>2234</c:v>
                </c:pt>
                <c:pt idx="2234">
                  <c:v>2235</c:v>
                </c:pt>
                <c:pt idx="2235">
                  <c:v>2236</c:v>
                </c:pt>
                <c:pt idx="2236">
                  <c:v>2237</c:v>
                </c:pt>
                <c:pt idx="2237">
                  <c:v>2238</c:v>
                </c:pt>
                <c:pt idx="2238">
                  <c:v>2239</c:v>
                </c:pt>
                <c:pt idx="2239">
                  <c:v>2240</c:v>
                </c:pt>
                <c:pt idx="2240">
                  <c:v>2241</c:v>
                </c:pt>
                <c:pt idx="2241">
                  <c:v>2242</c:v>
                </c:pt>
                <c:pt idx="2242">
                  <c:v>2243</c:v>
                </c:pt>
                <c:pt idx="2243">
                  <c:v>2244</c:v>
                </c:pt>
                <c:pt idx="2244">
                  <c:v>2245</c:v>
                </c:pt>
                <c:pt idx="2245">
                  <c:v>2246</c:v>
                </c:pt>
                <c:pt idx="2246">
                  <c:v>2247</c:v>
                </c:pt>
                <c:pt idx="2247">
                  <c:v>2248</c:v>
                </c:pt>
                <c:pt idx="2248">
                  <c:v>2249</c:v>
                </c:pt>
                <c:pt idx="2249">
                  <c:v>2250</c:v>
                </c:pt>
                <c:pt idx="2250">
                  <c:v>2251</c:v>
                </c:pt>
                <c:pt idx="2251">
                  <c:v>2252</c:v>
                </c:pt>
                <c:pt idx="2252">
                  <c:v>2253</c:v>
                </c:pt>
                <c:pt idx="2253">
                  <c:v>2254</c:v>
                </c:pt>
                <c:pt idx="2254">
                  <c:v>2255</c:v>
                </c:pt>
                <c:pt idx="2255">
                  <c:v>2256</c:v>
                </c:pt>
                <c:pt idx="2256">
                  <c:v>2257</c:v>
                </c:pt>
                <c:pt idx="2257">
                  <c:v>2258</c:v>
                </c:pt>
                <c:pt idx="2258">
                  <c:v>2259</c:v>
                </c:pt>
                <c:pt idx="2259">
                  <c:v>2260</c:v>
                </c:pt>
                <c:pt idx="2260">
                  <c:v>2261</c:v>
                </c:pt>
                <c:pt idx="2261">
                  <c:v>2262</c:v>
                </c:pt>
                <c:pt idx="2262">
                  <c:v>2263</c:v>
                </c:pt>
                <c:pt idx="2263">
                  <c:v>2264</c:v>
                </c:pt>
                <c:pt idx="2264">
                  <c:v>2265</c:v>
                </c:pt>
                <c:pt idx="2265">
                  <c:v>2266</c:v>
                </c:pt>
                <c:pt idx="2266">
                  <c:v>2267</c:v>
                </c:pt>
                <c:pt idx="2267">
                  <c:v>2268</c:v>
                </c:pt>
                <c:pt idx="2268">
                  <c:v>2269</c:v>
                </c:pt>
                <c:pt idx="2269">
                  <c:v>2270</c:v>
                </c:pt>
                <c:pt idx="2270">
                  <c:v>2271</c:v>
                </c:pt>
                <c:pt idx="2271">
                  <c:v>2272</c:v>
                </c:pt>
                <c:pt idx="2272">
                  <c:v>2273</c:v>
                </c:pt>
                <c:pt idx="2273">
                  <c:v>2274</c:v>
                </c:pt>
                <c:pt idx="2274">
                  <c:v>2275</c:v>
                </c:pt>
                <c:pt idx="2275">
                  <c:v>2276</c:v>
                </c:pt>
                <c:pt idx="2276">
                  <c:v>2277</c:v>
                </c:pt>
                <c:pt idx="2277">
                  <c:v>2278</c:v>
                </c:pt>
                <c:pt idx="2278">
                  <c:v>2279</c:v>
                </c:pt>
                <c:pt idx="2279">
                  <c:v>2280</c:v>
                </c:pt>
                <c:pt idx="2280">
                  <c:v>2281</c:v>
                </c:pt>
                <c:pt idx="2281">
                  <c:v>2282</c:v>
                </c:pt>
                <c:pt idx="2282">
                  <c:v>2283</c:v>
                </c:pt>
                <c:pt idx="2283">
                  <c:v>2284</c:v>
                </c:pt>
                <c:pt idx="2284">
                  <c:v>2285</c:v>
                </c:pt>
                <c:pt idx="2285">
                  <c:v>2286</c:v>
                </c:pt>
                <c:pt idx="2286">
                  <c:v>2287</c:v>
                </c:pt>
                <c:pt idx="2287">
                  <c:v>2288</c:v>
                </c:pt>
                <c:pt idx="2288">
                  <c:v>2289</c:v>
                </c:pt>
                <c:pt idx="2289">
                  <c:v>2290</c:v>
                </c:pt>
                <c:pt idx="2290">
                  <c:v>2291</c:v>
                </c:pt>
                <c:pt idx="2291">
                  <c:v>2292</c:v>
                </c:pt>
                <c:pt idx="2292">
                  <c:v>2293</c:v>
                </c:pt>
                <c:pt idx="2293">
                  <c:v>2294</c:v>
                </c:pt>
                <c:pt idx="2294">
                  <c:v>2295</c:v>
                </c:pt>
                <c:pt idx="2295">
                  <c:v>2296</c:v>
                </c:pt>
                <c:pt idx="2296">
                  <c:v>2297</c:v>
                </c:pt>
                <c:pt idx="2297">
                  <c:v>2298</c:v>
                </c:pt>
                <c:pt idx="2298">
                  <c:v>2299</c:v>
                </c:pt>
                <c:pt idx="2299">
                  <c:v>2300</c:v>
                </c:pt>
                <c:pt idx="2300">
                  <c:v>2301</c:v>
                </c:pt>
                <c:pt idx="2301">
                  <c:v>2302</c:v>
                </c:pt>
                <c:pt idx="2302">
                  <c:v>2303</c:v>
                </c:pt>
                <c:pt idx="2303">
                  <c:v>2304</c:v>
                </c:pt>
                <c:pt idx="2304">
                  <c:v>2305</c:v>
                </c:pt>
                <c:pt idx="2305">
                  <c:v>2306</c:v>
                </c:pt>
                <c:pt idx="2306">
                  <c:v>2307</c:v>
                </c:pt>
                <c:pt idx="2307">
                  <c:v>2308</c:v>
                </c:pt>
                <c:pt idx="2308">
                  <c:v>2309</c:v>
                </c:pt>
                <c:pt idx="2309">
                  <c:v>2310</c:v>
                </c:pt>
                <c:pt idx="2310">
                  <c:v>2311</c:v>
                </c:pt>
                <c:pt idx="2311">
                  <c:v>2312</c:v>
                </c:pt>
                <c:pt idx="2312">
                  <c:v>2313</c:v>
                </c:pt>
                <c:pt idx="2313">
                  <c:v>2314</c:v>
                </c:pt>
                <c:pt idx="2314">
                  <c:v>2315</c:v>
                </c:pt>
                <c:pt idx="2315">
                  <c:v>2316</c:v>
                </c:pt>
                <c:pt idx="2316">
                  <c:v>2317</c:v>
                </c:pt>
                <c:pt idx="2317">
                  <c:v>2318</c:v>
                </c:pt>
                <c:pt idx="2318">
                  <c:v>2319</c:v>
                </c:pt>
                <c:pt idx="2319">
                  <c:v>2320</c:v>
                </c:pt>
                <c:pt idx="2320">
                  <c:v>2321</c:v>
                </c:pt>
                <c:pt idx="2321">
                  <c:v>2322</c:v>
                </c:pt>
                <c:pt idx="2322">
                  <c:v>2323</c:v>
                </c:pt>
                <c:pt idx="2323">
                  <c:v>2324</c:v>
                </c:pt>
                <c:pt idx="2324">
                  <c:v>2325</c:v>
                </c:pt>
                <c:pt idx="2325">
                  <c:v>2326</c:v>
                </c:pt>
                <c:pt idx="2326">
                  <c:v>2327</c:v>
                </c:pt>
                <c:pt idx="2327">
                  <c:v>2328</c:v>
                </c:pt>
                <c:pt idx="2328">
                  <c:v>2329</c:v>
                </c:pt>
                <c:pt idx="2329">
                  <c:v>2330</c:v>
                </c:pt>
                <c:pt idx="2330">
                  <c:v>2331</c:v>
                </c:pt>
                <c:pt idx="2331">
                  <c:v>2332</c:v>
                </c:pt>
                <c:pt idx="2332">
                  <c:v>2333</c:v>
                </c:pt>
                <c:pt idx="2333">
                  <c:v>2334</c:v>
                </c:pt>
                <c:pt idx="2334">
                  <c:v>2335</c:v>
                </c:pt>
                <c:pt idx="2335">
                  <c:v>2336</c:v>
                </c:pt>
                <c:pt idx="2336">
                  <c:v>2337</c:v>
                </c:pt>
                <c:pt idx="2337">
                  <c:v>2338</c:v>
                </c:pt>
                <c:pt idx="2338">
                  <c:v>2339</c:v>
                </c:pt>
                <c:pt idx="2339">
                  <c:v>2340</c:v>
                </c:pt>
                <c:pt idx="2340">
                  <c:v>2341</c:v>
                </c:pt>
                <c:pt idx="2341">
                  <c:v>2342</c:v>
                </c:pt>
                <c:pt idx="2342">
                  <c:v>2343</c:v>
                </c:pt>
                <c:pt idx="2343">
                  <c:v>2344</c:v>
                </c:pt>
                <c:pt idx="2344">
                  <c:v>2345</c:v>
                </c:pt>
                <c:pt idx="2345">
                  <c:v>2346</c:v>
                </c:pt>
                <c:pt idx="2346">
                  <c:v>2347</c:v>
                </c:pt>
                <c:pt idx="2347">
                  <c:v>2348</c:v>
                </c:pt>
                <c:pt idx="2348">
                  <c:v>2349</c:v>
                </c:pt>
                <c:pt idx="2349">
                  <c:v>2350</c:v>
                </c:pt>
                <c:pt idx="2350">
                  <c:v>2351</c:v>
                </c:pt>
                <c:pt idx="2351">
                  <c:v>2352</c:v>
                </c:pt>
                <c:pt idx="2352">
                  <c:v>2353</c:v>
                </c:pt>
                <c:pt idx="2353">
                  <c:v>2354</c:v>
                </c:pt>
                <c:pt idx="2354">
                  <c:v>2355</c:v>
                </c:pt>
                <c:pt idx="2355">
                  <c:v>2356</c:v>
                </c:pt>
                <c:pt idx="2356">
                  <c:v>2357</c:v>
                </c:pt>
                <c:pt idx="2357">
                  <c:v>2358</c:v>
                </c:pt>
                <c:pt idx="2358">
                  <c:v>2359</c:v>
                </c:pt>
                <c:pt idx="2359">
                  <c:v>2360</c:v>
                </c:pt>
                <c:pt idx="2360">
                  <c:v>2361</c:v>
                </c:pt>
                <c:pt idx="2361">
                  <c:v>2362</c:v>
                </c:pt>
                <c:pt idx="2362">
                  <c:v>2363</c:v>
                </c:pt>
                <c:pt idx="2363">
                  <c:v>2364</c:v>
                </c:pt>
                <c:pt idx="2364">
                  <c:v>2365</c:v>
                </c:pt>
                <c:pt idx="2365">
                  <c:v>2366</c:v>
                </c:pt>
                <c:pt idx="2366">
                  <c:v>2367</c:v>
                </c:pt>
                <c:pt idx="2367">
                  <c:v>2368</c:v>
                </c:pt>
                <c:pt idx="2368">
                  <c:v>2369</c:v>
                </c:pt>
                <c:pt idx="2369">
                  <c:v>2370</c:v>
                </c:pt>
                <c:pt idx="2370">
                  <c:v>2371</c:v>
                </c:pt>
                <c:pt idx="2371">
                  <c:v>2372</c:v>
                </c:pt>
                <c:pt idx="2372">
                  <c:v>2373</c:v>
                </c:pt>
                <c:pt idx="2373">
                  <c:v>2374</c:v>
                </c:pt>
                <c:pt idx="2374">
                  <c:v>2375</c:v>
                </c:pt>
                <c:pt idx="2375">
                  <c:v>2376</c:v>
                </c:pt>
                <c:pt idx="2376">
                  <c:v>2377</c:v>
                </c:pt>
                <c:pt idx="2377">
                  <c:v>2378</c:v>
                </c:pt>
                <c:pt idx="2378">
                  <c:v>2379</c:v>
                </c:pt>
                <c:pt idx="2379">
                  <c:v>2380</c:v>
                </c:pt>
                <c:pt idx="2380">
                  <c:v>2381</c:v>
                </c:pt>
                <c:pt idx="2381">
                  <c:v>2382</c:v>
                </c:pt>
                <c:pt idx="2382">
                  <c:v>2383</c:v>
                </c:pt>
                <c:pt idx="2383">
                  <c:v>2384</c:v>
                </c:pt>
                <c:pt idx="2384">
                  <c:v>2385</c:v>
                </c:pt>
                <c:pt idx="2385">
                  <c:v>2386</c:v>
                </c:pt>
                <c:pt idx="2386">
                  <c:v>2387</c:v>
                </c:pt>
                <c:pt idx="2387">
                  <c:v>2388</c:v>
                </c:pt>
                <c:pt idx="2388">
                  <c:v>2389</c:v>
                </c:pt>
                <c:pt idx="2389">
                  <c:v>2390</c:v>
                </c:pt>
                <c:pt idx="2390">
                  <c:v>2391</c:v>
                </c:pt>
                <c:pt idx="2391">
                  <c:v>2392</c:v>
                </c:pt>
                <c:pt idx="2392">
                  <c:v>2393</c:v>
                </c:pt>
                <c:pt idx="2393">
                  <c:v>2394</c:v>
                </c:pt>
                <c:pt idx="2394">
                  <c:v>2395</c:v>
                </c:pt>
                <c:pt idx="2395">
                  <c:v>2396</c:v>
                </c:pt>
                <c:pt idx="2396">
                  <c:v>2397</c:v>
                </c:pt>
                <c:pt idx="2397">
                  <c:v>2398</c:v>
                </c:pt>
                <c:pt idx="2398">
                  <c:v>2399</c:v>
                </c:pt>
                <c:pt idx="2399">
                  <c:v>2400</c:v>
                </c:pt>
                <c:pt idx="2400">
                  <c:v>2401</c:v>
                </c:pt>
                <c:pt idx="2401">
                  <c:v>2402</c:v>
                </c:pt>
                <c:pt idx="2402">
                  <c:v>2403</c:v>
                </c:pt>
                <c:pt idx="2403">
                  <c:v>2404</c:v>
                </c:pt>
                <c:pt idx="2404">
                  <c:v>2405</c:v>
                </c:pt>
                <c:pt idx="2405">
                  <c:v>2406</c:v>
                </c:pt>
                <c:pt idx="2406">
                  <c:v>2407</c:v>
                </c:pt>
                <c:pt idx="2407">
                  <c:v>2408</c:v>
                </c:pt>
                <c:pt idx="2408">
                  <c:v>2409</c:v>
                </c:pt>
                <c:pt idx="2409">
                  <c:v>2410</c:v>
                </c:pt>
                <c:pt idx="2410">
                  <c:v>2411</c:v>
                </c:pt>
                <c:pt idx="2411">
                  <c:v>2412</c:v>
                </c:pt>
                <c:pt idx="2412">
                  <c:v>2413</c:v>
                </c:pt>
                <c:pt idx="2413">
                  <c:v>2414</c:v>
                </c:pt>
                <c:pt idx="2414">
                  <c:v>2415</c:v>
                </c:pt>
                <c:pt idx="2415">
                  <c:v>2416</c:v>
                </c:pt>
                <c:pt idx="2416">
                  <c:v>2417</c:v>
                </c:pt>
                <c:pt idx="2417">
                  <c:v>2418</c:v>
                </c:pt>
                <c:pt idx="2418">
                  <c:v>2419</c:v>
                </c:pt>
                <c:pt idx="2419">
                  <c:v>2420</c:v>
                </c:pt>
                <c:pt idx="2420">
                  <c:v>2421</c:v>
                </c:pt>
                <c:pt idx="2421">
                  <c:v>2422</c:v>
                </c:pt>
                <c:pt idx="2422">
                  <c:v>2423</c:v>
                </c:pt>
                <c:pt idx="2423">
                  <c:v>2424</c:v>
                </c:pt>
                <c:pt idx="2424">
                  <c:v>2425</c:v>
                </c:pt>
                <c:pt idx="2425">
                  <c:v>2426</c:v>
                </c:pt>
                <c:pt idx="2426">
                  <c:v>2427</c:v>
                </c:pt>
                <c:pt idx="2427">
                  <c:v>2428</c:v>
                </c:pt>
                <c:pt idx="2428">
                  <c:v>2429</c:v>
                </c:pt>
                <c:pt idx="2429">
                  <c:v>2430</c:v>
                </c:pt>
                <c:pt idx="2430">
                  <c:v>2431</c:v>
                </c:pt>
                <c:pt idx="2431">
                  <c:v>2432</c:v>
                </c:pt>
                <c:pt idx="2432">
                  <c:v>2433</c:v>
                </c:pt>
                <c:pt idx="2433">
                  <c:v>2434</c:v>
                </c:pt>
                <c:pt idx="2434">
                  <c:v>2435</c:v>
                </c:pt>
                <c:pt idx="2435">
                  <c:v>2436</c:v>
                </c:pt>
                <c:pt idx="2436">
                  <c:v>2437</c:v>
                </c:pt>
                <c:pt idx="2437">
                  <c:v>2438</c:v>
                </c:pt>
                <c:pt idx="2438">
                  <c:v>2439</c:v>
                </c:pt>
                <c:pt idx="2439">
                  <c:v>2440</c:v>
                </c:pt>
                <c:pt idx="2440">
                  <c:v>2441</c:v>
                </c:pt>
                <c:pt idx="2441">
                  <c:v>2442</c:v>
                </c:pt>
                <c:pt idx="2442">
                  <c:v>2443</c:v>
                </c:pt>
                <c:pt idx="2443">
                  <c:v>2444</c:v>
                </c:pt>
                <c:pt idx="2444">
                  <c:v>2445</c:v>
                </c:pt>
                <c:pt idx="2445">
                  <c:v>2446</c:v>
                </c:pt>
                <c:pt idx="2446">
                  <c:v>2447</c:v>
                </c:pt>
                <c:pt idx="2447">
                  <c:v>2448</c:v>
                </c:pt>
                <c:pt idx="2448">
                  <c:v>2449</c:v>
                </c:pt>
                <c:pt idx="2449">
                  <c:v>2450</c:v>
                </c:pt>
                <c:pt idx="2450">
                  <c:v>2451</c:v>
                </c:pt>
                <c:pt idx="2451">
                  <c:v>2452</c:v>
                </c:pt>
                <c:pt idx="2452">
                  <c:v>2453</c:v>
                </c:pt>
                <c:pt idx="2453">
                  <c:v>2454</c:v>
                </c:pt>
                <c:pt idx="2454">
                  <c:v>2455</c:v>
                </c:pt>
                <c:pt idx="2455">
                  <c:v>2456</c:v>
                </c:pt>
                <c:pt idx="2456">
                  <c:v>2457</c:v>
                </c:pt>
                <c:pt idx="2457">
                  <c:v>2458</c:v>
                </c:pt>
                <c:pt idx="2458">
                  <c:v>2459</c:v>
                </c:pt>
                <c:pt idx="2459">
                  <c:v>2460</c:v>
                </c:pt>
                <c:pt idx="2460">
                  <c:v>2461</c:v>
                </c:pt>
                <c:pt idx="2461">
                  <c:v>2462</c:v>
                </c:pt>
                <c:pt idx="2462">
                  <c:v>2463</c:v>
                </c:pt>
                <c:pt idx="2463">
                  <c:v>2464</c:v>
                </c:pt>
                <c:pt idx="2464">
                  <c:v>2465</c:v>
                </c:pt>
                <c:pt idx="2465">
                  <c:v>2466</c:v>
                </c:pt>
                <c:pt idx="2466">
                  <c:v>2467</c:v>
                </c:pt>
                <c:pt idx="2467">
                  <c:v>2468</c:v>
                </c:pt>
                <c:pt idx="2468">
                  <c:v>2469</c:v>
                </c:pt>
                <c:pt idx="2469">
                  <c:v>2470</c:v>
                </c:pt>
                <c:pt idx="2470">
                  <c:v>2471</c:v>
                </c:pt>
                <c:pt idx="2471">
                  <c:v>2472</c:v>
                </c:pt>
                <c:pt idx="2472">
                  <c:v>2473</c:v>
                </c:pt>
                <c:pt idx="2473">
                  <c:v>2474</c:v>
                </c:pt>
                <c:pt idx="2474">
                  <c:v>2475</c:v>
                </c:pt>
                <c:pt idx="2475">
                  <c:v>2476</c:v>
                </c:pt>
                <c:pt idx="2476">
                  <c:v>2477</c:v>
                </c:pt>
                <c:pt idx="2477">
                  <c:v>2478</c:v>
                </c:pt>
                <c:pt idx="2478">
                  <c:v>2479</c:v>
                </c:pt>
                <c:pt idx="2479">
                  <c:v>2480</c:v>
                </c:pt>
                <c:pt idx="2480">
                  <c:v>2481</c:v>
                </c:pt>
                <c:pt idx="2481">
                  <c:v>2482</c:v>
                </c:pt>
                <c:pt idx="2482">
                  <c:v>2483</c:v>
                </c:pt>
                <c:pt idx="2483">
                  <c:v>2484</c:v>
                </c:pt>
                <c:pt idx="2484">
                  <c:v>2485</c:v>
                </c:pt>
                <c:pt idx="2485">
                  <c:v>2486</c:v>
                </c:pt>
                <c:pt idx="2486">
                  <c:v>2487</c:v>
                </c:pt>
                <c:pt idx="2487">
                  <c:v>2488</c:v>
                </c:pt>
                <c:pt idx="2488">
                  <c:v>2489</c:v>
                </c:pt>
                <c:pt idx="2489">
                  <c:v>2490</c:v>
                </c:pt>
                <c:pt idx="2490">
                  <c:v>2491</c:v>
                </c:pt>
                <c:pt idx="2491">
                  <c:v>2492</c:v>
                </c:pt>
                <c:pt idx="2492">
                  <c:v>2493</c:v>
                </c:pt>
                <c:pt idx="2493">
                  <c:v>2494</c:v>
                </c:pt>
                <c:pt idx="2494">
                  <c:v>2495</c:v>
                </c:pt>
                <c:pt idx="2495">
                  <c:v>2496</c:v>
                </c:pt>
                <c:pt idx="2496">
                  <c:v>2497</c:v>
                </c:pt>
                <c:pt idx="2497">
                  <c:v>2498</c:v>
                </c:pt>
                <c:pt idx="2498">
                  <c:v>2499</c:v>
                </c:pt>
                <c:pt idx="2499">
                  <c:v>2500</c:v>
                </c:pt>
                <c:pt idx="2500">
                  <c:v>2501</c:v>
                </c:pt>
                <c:pt idx="2501">
                  <c:v>2502</c:v>
                </c:pt>
                <c:pt idx="2502">
                  <c:v>2503</c:v>
                </c:pt>
                <c:pt idx="2503">
                  <c:v>2504</c:v>
                </c:pt>
                <c:pt idx="2504">
                  <c:v>2505</c:v>
                </c:pt>
                <c:pt idx="2505">
                  <c:v>2506</c:v>
                </c:pt>
                <c:pt idx="2506">
                  <c:v>2507</c:v>
                </c:pt>
                <c:pt idx="2507">
                  <c:v>2508</c:v>
                </c:pt>
                <c:pt idx="2508">
                  <c:v>2509</c:v>
                </c:pt>
                <c:pt idx="2509">
                  <c:v>2510</c:v>
                </c:pt>
                <c:pt idx="2510">
                  <c:v>2511</c:v>
                </c:pt>
                <c:pt idx="2511">
                  <c:v>2512</c:v>
                </c:pt>
                <c:pt idx="2512">
                  <c:v>2513</c:v>
                </c:pt>
                <c:pt idx="2513">
                  <c:v>2514</c:v>
                </c:pt>
                <c:pt idx="2514">
                  <c:v>2515</c:v>
                </c:pt>
                <c:pt idx="2515">
                  <c:v>2516</c:v>
                </c:pt>
                <c:pt idx="2516">
                  <c:v>2517</c:v>
                </c:pt>
                <c:pt idx="2517">
                  <c:v>2518</c:v>
                </c:pt>
                <c:pt idx="2518">
                  <c:v>2519</c:v>
                </c:pt>
                <c:pt idx="2519">
                  <c:v>2520</c:v>
                </c:pt>
                <c:pt idx="2520">
                  <c:v>2521</c:v>
                </c:pt>
                <c:pt idx="2521">
                  <c:v>2522</c:v>
                </c:pt>
                <c:pt idx="2522">
                  <c:v>2523</c:v>
                </c:pt>
                <c:pt idx="2523">
                  <c:v>2524</c:v>
                </c:pt>
                <c:pt idx="2524">
                  <c:v>2525</c:v>
                </c:pt>
                <c:pt idx="2525">
                  <c:v>2526</c:v>
                </c:pt>
                <c:pt idx="2526">
                  <c:v>2527</c:v>
                </c:pt>
                <c:pt idx="2527">
                  <c:v>2528</c:v>
                </c:pt>
                <c:pt idx="2528">
                  <c:v>2529</c:v>
                </c:pt>
                <c:pt idx="2529">
                  <c:v>2530</c:v>
                </c:pt>
                <c:pt idx="2530">
                  <c:v>2531</c:v>
                </c:pt>
                <c:pt idx="2531">
                  <c:v>2532</c:v>
                </c:pt>
                <c:pt idx="2532">
                  <c:v>2533</c:v>
                </c:pt>
                <c:pt idx="2533">
                  <c:v>2534</c:v>
                </c:pt>
                <c:pt idx="2534">
                  <c:v>2535</c:v>
                </c:pt>
                <c:pt idx="2535">
                  <c:v>2536</c:v>
                </c:pt>
                <c:pt idx="2536">
                  <c:v>2537</c:v>
                </c:pt>
                <c:pt idx="2537">
                  <c:v>2538</c:v>
                </c:pt>
                <c:pt idx="2538">
                  <c:v>2539</c:v>
                </c:pt>
                <c:pt idx="2539">
                  <c:v>2540</c:v>
                </c:pt>
                <c:pt idx="2540">
                  <c:v>2541</c:v>
                </c:pt>
                <c:pt idx="2541">
                  <c:v>2542</c:v>
                </c:pt>
                <c:pt idx="2542">
                  <c:v>2543</c:v>
                </c:pt>
                <c:pt idx="2543">
                  <c:v>2544</c:v>
                </c:pt>
                <c:pt idx="2544">
                  <c:v>2545</c:v>
                </c:pt>
                <c:pt idx="2545">
                  <c:v>2546</c:v>
                </c:pt>
                <c:pt idx="2546">
                  <c:v>2547</c:v>
                </c:pt>
                <c:pt idx="2547">
                  <c:v>2548</c:v>
                </c:pt>
                <c:pt idx="2548">
                  <c:v>2549</c:v>
                </c:pt>
                <c:pt idx="2549">
                  <c:v>2550</c:v>
                </c:pt>
                <c:pt idx="2550">
                  <c:v>2551</c:v>
                </c:pt>
                <c:pt idx="2551">
                  <c:v>2552</c:v>
                </c:pt>
                <c:pt idx="2552">
                  <c:v>2553</c:v>
                </c:pt>
                <c:pt idx="2553">
                  <c:v>2554</c:v>
                </c:pt>
                <c:pt idx="2554">
                  <c:v>2555</c:v>
                </c:pt>
                <c:pt idx="2555">
                  <c:v>2556</c:v>
                </c:pt>
                <c:pt idx="2556">
                  <c:v>2557</c:v>
                </c:pt>
                <c:pt idx="2557">
                  <c:v>2558</c:v>
                </c:pt>
                <c:pt idx="2558">
                  <c:v>2559</c:v>
                </c:pt>
                <c:pt idx="2559">
                  <c:v>2560</c:v>
                </c:pt>
                <c:pt idx="2560">
                  <c:v>2561</c:v>
                </c:pt>
                <c:pt idx="2561">
                  <c:v>2562</c:v>
                </c:pt>
                <c:pt idx="2562">
                  <c:v>2563</c:v>
                </c:pt>
                <c:pt idx="2563">
                  <c:v>2564</c:v>
                </c:pt>
                <c:pt idx="2564">
                  <c:v>2565</c:v>
                </c:pt>
                <c:pt idx="2565">
                  <c:v>2566</c:v>
                </c:pt>
                <c:pt idx="2566">
                  <c:v>2567</c:v>
                </c:pt>
                <c:pt idx="2567">
                  <c:v>2568</c:v>
                </c:pt>
                <c:pt idx="2568">
                  <c:v>2569</c:v>
                </c:pt>
                <c:pt idx="2569">
                  <c:v>2570</c:v>
                </c:pt>
                <c:pt idx="2570">
                  <c:v>2571</c:v>
                </c:pt>
                <c:pt idx="2571">
                  <c:v>2572</c:v>
                </c:pt>
                <c:pt idx="2572">
                  <c:v>2573</c:v>
                </c:pt>
                <c:pt idx="2573">
                  <c:v>2574</c:v>
                </c:pt>
                <c:pt idx="2574">
                  <c:v>2575</c:v>
                </c:pt>
                <c:pt idx="2575">
                  <c:v>2576</c:v>
                </c:pt>
                <c:pt idx="2576">
                  <c:v>2577</c:v>
                </c:pt>
                <c:pt idx="2577">
                  <c:v>2578</c:v>
                </c:pt>
                <c:pt idx="2578">
                  <c:v>2579</c:v>
                </c:pt>
                <c:pt idx="2579">
                  <c:v>2580</c:v>
                </c:pt>
                <c:pt idx="2580">
                  <c:v>2581</c:v>
                </c:pt>
                <c:pt idx="2581">
                  <c:v>2582</c:v>
                </c:pt>
                <c:pt idx="2582">
                  <c:v>2583</c:v>
                </c:pt>
                <c:pt idx="2583">
                  <c:v>2584</c:v>
                </c:pt>
                <c:pt idx="2584">
                  <c:v>2585</c:v>
                </c:pt>
                <c:pt idx="2585">
                  <c:v>2586</c:v>
                </c:pt>
                <c:pt idx="2586">
                  <c:v>2587</c:v>
                </c:pt>
                <c:pt idx="2587">
                  <c:v>2588</c:v>
                </c:pt>
                <c:pt idx="2588">
                  <c:v>2589</c:v>
                </c:pt>
                <c:pt idx="2589">
                  <c:v>2590</c:v>
                </c:pt>
                <c:pt idx="2590">
                  <c:v>2591</c:v>
                </c:pt>
                <c:pt idx="2591">
                  <c:v>2592</c:v>
                </c:pt>
                <c:pt idx="2592">
                  <c:v>2593</c:v>
                </c:pt>
                <c:pt idx="2593">
                  <c:v>2594</c:v>
                </c:pt>
                <c:pt idx="2594">
                  <c:v>2595</c:v>
                </c:pt>
                <c:pt idx="2595">
                  <c:v>2596</c:v>
                </c:pt>
                <c:pt idx="2596">
                  <c:v>2597</c:v>
                </c:pt>
                <c:pt idx="2597">
                  <c:v>2598</c:v>
                </c:pt>
                <c:pt idx="2598">
                  <c:v>2599</c:v>
                </c:pt>
                <c:pt idx="2599">
                  <c:v>2600</c:v>
                </c:pt>
                <c:pt idx="2600">
                  <c:v>2601</c:v>
                </c:pt>
                <c:pt idx="2601">
                  <c:v>2602</c:v>
                </c:pt>
                <c:pt idx="2602">
                  <c:v>2603</c:v>
                </c:pt>
                <c:pt idx="2603">
                  <c:v>2604</c:v>
                </c:pt>
                <c:pt idx="2604">
                  <c:v>2605</c:v>
                </c:pt>
                <c:pt idx="2605">
                  <c:v>2606</c:v>
                </c:pt>
                <c:pt idx="2606">
                  <c:v>2607</c:v>
                </c:pt>
                <c:pt idx="2607">
                  <c:v>2608</c:v>
                </c:pt>
                <c:pt idx="2608">
                  <c:v>2609</c:v>
                </c:pt>
                <c:pt idx="2609">
                  <c:v>2610</c:v>
                </c:pt>
                <c:pt idx="2610">
                  <c:v>2611</c:v>
                </c:pt>
                <c:pt idx="2611">
                  <c:v>2612</c:v>
                </c:pt>
                <c:pt idx="2612">
                  <c:v>2613</c:v>
                </c:pt>
                <c:pt idx="2613">
                  <c:v>2614</c:v>
                </c:pt>
                <c:pt idx="2614">
                  <c:v>2615</c:v>
                </c:pt>
                <c:pt idx="2615">
                  <c:v>2616</c:v>
                </c:pt>
                <c:pt idx="2616">
                  <c:v>2617</c:v>
                </c:pt>
                <c:pt idx="2617">
                  <c:v>2618</c:v>
                </c:pt>
                <c:pt idx="2618">
                  <c:v>2619</c:v>
                </c:pt>
                <c:pt idx="2619">
                  <c:v>2620</c:v>
                </c:pt>
                <c:pt idx="2620">
                  <c:v>2621</c:v>
                </c:pt>
                <c:pt idx="2621">
                  <c:v>2622</c:v>
                </c:pt>
                <c:pt idx="2622">
                  <c:v>2623</c:v>
                </c:pt>
                <c:pt idx="2623">
                  <c:v>2624</c:v>
                </c:pt>
                <c:pt idx="2624">
                  <c:v>2625</c:v>
                </c:pt>
                <c:pt idx="2625">
                  <c:v>2626</c:v>
                </c:pt>
                <c:pt idx="2626">
                  <c:v>2627</c:v>
                </c:pt>
                <c:pt idx="2627">
                  <c:v>2628</c:v>
                </c:pt>
                <c:pt idx="2628">
                  <c:v>2629</c:v>
                </c:pt>
                <c:pt idx="2629">
                  <c:v>2630</c:v>
                </c:pt>
                <c:pt idx="2630">
                  <c:v>2631</c:v>
                </c:pt>
                <c:pt idx="2631">
                  <c:v>2632</c:v>
                </c:pt>
                <c:pt idx="2632">
                  <c:v>2633</c:v>
                </c:pt>
                <c:pt idx="2633">
                  <c:v>2634</c:v>
                </c:pt>
                <c:pt idx="2634">
                  <c:v>2635</c:v>
                </c:pt>
                <c:pt idx="2635">
                  <c:v>2636</c:v>
                </c:pt>
                <c:pt idx="2636">
                  <c:v>2637</c:v>
                </c:pt>
                <c:pt idx="2637">
                  <c:v>2638</c:v>
                </c:pt>
                <c:pt idx="2638">
                  <c:v>2639</c:v>
                </c:pt>
                <c:pt idx="2639">
                  <c:v>2640</c:v>
                </c:pt>
                <c:pt idx="2640">
                  <c:v>2641</c:v>
                </c:pt>
                <c:pt idx="2641">
                  <c:v>2642</c:v>
                </c:pt>
                <c:pt idx="2642">
                  <c:v>2643</c:v>
                </c:pt>
                <c:pt idx="2643">
                  <c:v>2644</c:v>
                </c:pt>
                <c:pt idx="2644">
                  <c:v>2645</c:v>
                </c:pt>
                <c:pt idx="2645">
                  <c:v>2646</c:v>
                </c:pt>
                <c:pt idx="2646">
                  <c:v>2647</c:v>
                </c:pt>
                <c:pt idx="2647">
                  <c:v>2648</c:v>
                </c:pt>
                <c:pt idx="2648">
                  <c:v>2649</c:v>
                </c:pt>
                <c:pt idx="2649">
                  <c:v>2650</c:v>
                </c:pt>
                <c:pt idx="2650">
                  <c:v>2651</c:v>
                </c:pt>
                <c:pt idx="2651">
                  <c:v>2652</c:v>
                </c:pt>
                <c:pt idx="2652">
                  <c:v>2653</c:v>
                </c:pt>
                <c:pt idx="2653">
                  <c:v>2654</c:v>
                </c:pt>
                <c:pt idx="2654">
                  <c:v>2655</c:v>
                </c:pt>
                <c:pt idx="2655">
                  <c:v>2656</c:v>
                </c:pt>
                <c:pt idx="2656">
                  <c:v>2657</c:v>
                </c:pt>
                <c:pt idx="2657">
                  <c:v>2658</c:v>
                </c:pt>
                <c:pt idx="2658">
                  <c:v>2659</c:v>
                </c:pt>
                <c:pt idx="2659">
                  <c:v>2660</c:v>
                </c:pt>
                <c:pt idx="2660">
                  <c:v>2661</c:v>
                </c:pt>
                <c:pt idx="2661">
                  <c:v>2662</c:v>
                </c:pt>
                <c:pt idx="2662">
                  <c:v>2663</c:v>
                </c:pt>
                <c:pt idx="2663">
                  <c:v>2664</c:v>
                </c:pt>
                <c:pt idx="2664">
                  <c:v>2665</c:v>
                </c:pt>
                <c:pt idx="2665">
                  <c:v>2666</c:v>
                </c:pt>
                <c:pt idx="2666">
                  <c:v>2667</c:v>
                </c:pt>
                <c:pt idx="2667">
                  <c:v>2668</c:v>
                </c:pt>
                <c:pt idx="2668">
                  <c:v>2669</c:v>
                </c:pt>
                <c:pt idx="2669">
                  <c:v>2670</c:v>
                </c:pt>
                <c:pt idx="2670">
                  <c:v>2671</c:v>
                </c:pt>
                <c:pt idx="2671">
                  <c:v>2672</c:v>
                </c:pt>
                <c:pt idx="2672">
                  <c:v>2673</c:v>
                </c:pt>
                <c:pt idx="2673">
                  <c:v>2674</c:v>
                </c:pt>
                <c:pt idx="2674">
                  <c:v>2675</c:v>
                </c:pt>
                <c:pt idx="2675">
                  <c:v>2676</c:v>
                </c:pt>
                <c:pt idx="2676">
                  <c:v>2677</c:v>
                </c:pt>
                <c:pt idx="2677">
                  <c:v>2678</c:v>
                </c:pt>
                <c:pt idx="2678">
                  <c:v>2679</c:v>
                </c:pt>
                <c:pt idx="2679">
                  <c:v>2680</c:v>
                </c:pt>
                <c:pt idx="2680">
                  <c:v>2681</c:v>
                </c:pt>
                <c:pt idx="2681">
                  <c:v>2682</c:v>
                </c:pt>
                <c:pt idx="2682">
                  <c:v>2683</c:v>
                </c:pt>
                <c:pt idx="2683">
                  <c:v>2684</c:v>
                </c:pt>
                <c:pt idx="2684">
                  <c:v>2685</c:v>
                </c:pt>
                <c:pt idx="2685">
                  <c:v>2686</c:v>
                </c:pt>
                <c:pt idx="2686">
                  <c:v>2687</c:v>
                </c:pt>
                <c:pt idx="2687">
                  <c:v>2688</c:v>
                </c:pt>
                <c:pt idx="2688">
                  <c:v>2689</c:v>
                </c:pt>
                <c:pt idx="2689">
                  <c:v>2690</c:v>
                </c:pt>
                <c:pt idx="2690">
                  <c:v>2691</c:v>
                </c:pt>
                <c:pt idx="2691">
                  <c:v>2692</c:v>
                </c:pt>
                <c:pt idx="2692">
                  <c:v>2693</c:v>
                </c:pt>
                <c:pt idx="2693">
                  <c:v>2694</c:v>
                </c:pt>
                <c:pt idx="2694">
                  <c:v>2695</c:v>
                </c:pt>
                <c:pt idx="2695">
                  <c:v>2696</c:v>
                </c:pt>
                <c:pt idx="2696">
                  <c:v>2697</c:v>
                </c:pt>
                <c:pt idx="2697">
                  <c:v>2698</c:v>
                </c:pt>
                <c:pt idx="2698">
                  <c:v>2699</c:v>
                </c:pt>
                <c:pt idx="2699">
                  <c:v>2700</c:v>
                </c:pt>
                <c:pt idx="2700">
                  <c:v>2701</c:v>
                </c:pt>
                <c:pt idx="2701">
                  <c:v>2702</c:v>
                </c:pt>
                <c:pt idx="2702">
                  <c:v>2703</c:v>
                </c:pt>
                <c:pt idx="2703">
                  <c:v>2704</c:v>
                </c:pt>
                <c:pt idx="2704">
                  <c:v>2705</c:v>
                </c:pt>
                <c:pt idx="2705">
                  <c:v>2706</c:v>
                </c:pt>
                <c:pt idx="2706">
                  <c:v>2707</c:v>
                </c:pt>
                <c:pt idx="2707">
                  <c:v>2708</c:v>
                </c:pt>
                <c:pt idx="2708">
                  <c:v>2709</c:v>
                </c:pt>
                <c:pt idx="2709">
                  <c:v>2710</c:v>
                </c:pt>
                <c:pt idx="2710">
                  <c:v>2711</c:v>
                </c:pt>
                <c:pt idx="2711">
                  <c:v>2712</c:v>
                </c:pt>
                <c:pt idx="2712">
                  <c:v>2713</c:v>
                </c:pt>
                <c:pt idx="2713">
                  <c:v>2714</c:v>
                </c:pt>
                <c:pt idx="2714">
                  <c:v>2715</c:v>
                </c:pt>
                <c:pt idx="2715">
                  <c:v>2716</c:v>
                </c:pt>
                <c:pt idx="2716">
                  <c:v>2717</c:v>
                </c:pt>
                <c:pt idx="2717">
                  <c:v>2718</c:v>
                </c:pt>
                <c:pt idx="2718">
                  <c:v>2719</c:v>
                </c:pt>
                <c:pt idx="2719">
                  <c:v>2720</c:v>
                </c:pt>
                <c:pt idx="2720">
                  <c:v>2721</c:v>
                </c:pt>
                <c:pt idx="2721">
                  <c:v>2722</c:v>
                </c:pt>
                <c:pt idx="2722">
                  <c:v>2723</c:v>
                </c:pt>
                <c:pt idx="2723">
                  <c:v>2724</c:v>
                </c:pt>
                <c:pt idx="2724">
                  <c:v>2725</c:v>
                </c:pt>
                <c:pt idx="2725">
                  <c:v>2726</c:v>
                </c:pt>
                <c:pt idx="2726">
                  <c:v>2727</c:v>
                </c:pt>
                <c:pt idx="2727">
                  <c:v>2728</c:v>
                </c:pt>
                <c:pt idx="2728">
                  <c:v>2729</c:v>
                </c:pt>
                <c:pt idx="2729">
                  <c:v>2730</c:v>
                </c:pt>
                <c:pt idx="2730">
                  <c:v>2731</c:v>
                </c:pt>
                <c:pt idx="2731">
                  <c:v>2732</c:v>
                </c:pt>
                <c:pt idx="2732">
                  <c:v>2733</c:v>
                </c:pt>
                <c:pt idx="2733">
                  <c:v>2734</c:v>
                </c:pt>
                <c:pt idx="2734">
                  <c:v>2735</c:v>
                </c:pt>
                <c:pt idx="2735">
                  <c:v>2736</c:v>
                </c:pt>
                <c:pt idx="2736">
                  <c:v>2737</c:v>
                </c:pt>
                <c:pt idx="2737">
                  <c:v>2738</c:v>
                </c:pt>
                <c:pt idx="2738">
                  <c:v>2739</c:v>
                </c:pt>
                <c:pt idx="2739">
                  <c:v>2740</c:v>
                </c:pt>
                <c:pt idx="2740">
                  <c:v>2741</c:v>
                </c:pt>
                <c:pt idx="2741">
                  <c:v>2742</c:v>
                </c:pt>
                <c:pt idx="2742">
                  <c:v>2743</c:v>
                </c:pt>
                <c:pt idx="2743">
                  <c:v>2744</c:v>
                </c:pt>
                <c:pt idx="2744">
                  <c:v>2745</c:v>
                </c:pt>
                <c:pt idx="2745">
                  <c:v>2746</c:v>
                </c:pt>
                <c:pt idx="2746">
                  <c:v>2747</c:v>
                </c:pt>
                <c:pt idx="2747">
                  <c:v>2748</c:v>
                </c:pt>
                <c:pt idx="2748">
                  <c:v>2749</c:v>
                </c:pt>
                <c:pt idx="2749">
                  <c:v>2750</c:v>
                </c:pt>
                <c:pt idx="2750">
                  <c:v>2751</c:v>
                </c:pt>
                <c:pt idx="2751">
                  <c:v>2752</c:v>
                </c:pt>
                <c:pt idx="2752">
                  <c:v>2753</c:v>
                </c:pt>
                <c:pt idx="2753">
                  <c:v>2754</c:v>
                </c:pt>
                <c:pt idx="2754">
                  <c:v>2755</c:v>
                </c:pt>
                <c:pt idx="2755">
                  <c:v>2756</c:v>
                </c:pt>
                <c:pt idx="2756">
                  <c:v>2757</c:v>
                </c:pt>
                <c:pt idx="2757">
                  <c:v>2758</c:v>
                </c:pt>
                <c:pt idx="2758">
                  <c:v>2759</c:v>
                </c:pt>
                <c:pt idx="2759">
                  <c:v>2760</c:v>
                </c:pt>
                <c:pt idx="2760">
                  <c:v>2761</c:v>
                </c:pt>
                <c:pt idx="2761">
                  <c:v>2762</c:v>
                </c:pt>
                <c:pt idx="2762">
                  <c:v>2763</c:v>
                </c:pt>
                <c:pt idx="2763">
                  <c:v>2764</c:v>
                </c:pt>
                <c:pt idx="2764">
                  <c:v>2765</c:v>
                </c:pt>
                <c:pt idx="2765">
                  <c:v>2766</c:v>
                </c:pt>
                <c:pt idx="2766">
                  <c:v>2767</c:v>
                </c:pt>
                <c:pt idx="2767">
                  <c:v>2768</c:v>
                </c:pt>
                <c:pt idx="2768">
                  <c:v>2769</c:v>
                </c:pt>
                <c:pt idx="2769">
                  <c:v>2770</c:v>
                </c:pt>
                <c:pt idx="2770">
                  <c:v>2771</c:v>
                </c:pt>
                <c:pt idx="2771">
                  <c:v>2772</c:v>
                </c:pt>
                <c:pt idx="2772">
                  <c:v>2773</c:v>
                </c:pt>
                <c:pt idx="2773">
                  <c:v>2774</c:v>
                </c:pt>
                <c:pt idx="2774">
                  <c:v>2775</c:v>
                </c:pt>
                <c:pt idx="2775">
                  <c:v>2776</c:v>
                </c:pt>
                <c:pt idx="2776">
                  <c:v>2777</c:v>
                </c:pt>
                <c:pt idx="2777">
                  <c:v>2778</c:v>
                </c:pt>
                <c:pt idx="2778">
                  <c:v>2779</c:v>
                </c:pt>
                <c:pt idx="2779">
                  <c:v>2780</c:v>
                </c:pt>
                <c:pt idx="2780">
                  <c:v>2781</c:v>
                </c:pt>
                <c:pt idx="2781">
                  <c:v>2782</c:v>
                </c:pt>
                <c:pt idx="2782">
                  <c:v>2783</c:v>
                </c:pt>
                <c:pt idx="2783">
                  <c:v>2784</c:v>
                </c:pt>
                <c:pt idx="2784">
                  <c:v>2785</c:v>
                </c:pt>
                <c:pt idx="2785">
                  <c:v>2786</c:v>
                </c:pt>
                <c:pt idx="2786">
                  <c:v>2787</c:v>
                </c:pt>
                <c:pt idx="2787">
                  <c:v>2788</c:v>
                </c:pt>
                <c:pt idx="2788">
                  <c:v>2789</c:v>
                </c:pt>
                <c:pt idx="2789">
                  <c:v>2790</c:v>
                </c:pt>
                <c:pt idx="2790">
                  <c:v>2791</c:v>
                </c:pt>
                <c:pt idx="2791">
                  <c:v>2792</c:v>
                </c:pt>
                <c:pt idx="2792">
                  <c:v>2793</c:v>
                </c:pt>
                <c:pt idx="2793">
                  <c:v>2794</c:v>
                </c:pt>
                <c:pt idx="2794">
                  <c:v>2795</c:v>
                </c:pt>
                <c:pt idx="2795">
                  <c:v>2796</c:v>
                </c:pt>
                <c:pt idx="2796">
                  <c:v>2797</c:v>
                </c:pt>
                <c:pt idx="2797">
                  <c:v>2798</c:v>
                </c:pt>
                <c:pt idx="2798">
                  <c:v>2799</c:v>
                </c:pt>
                <c:pt idx="2799">
                  <c:v>2800</c:v>
                </c:pt>
                <c:pt idx="2800">
                  <c:v>2801</c:v>
                </c:pt>
                <c:pt idx="2801">
                  <c:v>2802</c:v>
                </c:pt>
                <c:pt idx="2802">
                  <c:v>2803</c:v>
                </c:pt>
                <c:pt idx="2803">
                  <c:v>2804</c:v>
                </c:pt>
                <c:pt idx="2804">
                  <c:v>2805</c:v>
                </c:pt>
                <c:pt idx="2805">
                  <c:v>2806</c:v>
                </c:pt>
                <c:pt idx="2806">
                  <c:v>2807</c:v>
                </c:pt>
                <c:pt idx="2807">
                  <c:v>2808</c:v>
                </c:pt>
                <c:pt idx="2808">
                  <c:v>2809</c:v>
                </c:pt>
                <c:pt idx="2809">
                  <c:v>2810</c:v>
                </c:pt>
                <c:pt idx="2810">
                  <c:v>2811</c:v>
                </c:pt>
                <c:pt idx="2811">
                  <c:v>2812</c:v>
                </c:pt>
                <c:pt idx="2812">
                  <c:v>2813</c:v>
                </c:pt>
                <c:pt idx="2813">
                  <c:v>2814</c:v>
                </c:pt>
                <c:pt idx="2814">
                  <c:v>2815</c:v>
                </c:pt>
                <c:pt idx="2815">
                  <c:v>2816</c:v>
                </c:pt>
                <c:pt idx="2816">
                  <c:v>2817</c:v>
                </c:pt>
                <c:pt idx="2817">
                  <c:v>2818</c:v>
                </c:pt>
                <c:pt idx="2818">
                  <c:v>2819</c:v>
                </c:pt>
                <c:pt idx="2819">
                  <c:v>2820</c:v>
                </c:pt>
                <c:pt idx="2820">
                  <c:v>2821</c:v>
                </c:pt>
                <c:pt idx="2821">
                  <c:v>2822</c:v>
                </c:pt>
                <c:pt idx="2822">
                  <c:v>2823</c:v>
                </c:pt>
                <c:pt idx="2823">
                  <c:v>2824</c:v>
                </c:pt>
                <c:pt idx="2824">
                  <c:v>2825</c:v>
                </c:pt>
                <c:pt idx="2825">
                  <c:v>2826</c:v>
                </c:pt>
                <c:pt idx="2826">
                  <c:v>2827</c:v>
                </c:pt>
                <c:pt idx="2827">
                  <c:v>2828</c:v>
                </c:pt>
                <c:pt idx="2828">
                  <c:v>2829</c:v>
                </c:pt>
                <c:pt idx="2829">
                  <c:v>2830</c:v>
                </c:pt>
                <c:pt idx="2830">
                  <c:v>2831</c:v>
                </c:pt>
                <c:pt idx="2831">
                  <c:v>2832</c:v>
                </c:pt>
                <c:pt idx="2832">
                  <c:v>2833</c:v>
                </c:pt>
                <c:pt idx="2833">
                  <c:v>2834</c:v>
                </c:pt>
                <c:pt idx="2834">
                  <c:v>2835</c:v>
                </c:pt>
                <c:pt idx="2835">
                  <c:v>2836</c:v>
                </c:pt>
                <c:pt idx="2836">
                  <c:v>2837</c:v>
                </c:pt>
                <c:pt idx="2837">
                  <c:v>2838</c:v>
                </c:pt>
                <c:pt idx="2838">
                  <c:v>2839</c:v>
                </c:pt>
                <c:pt idx="2839">
                  <c:v>2840</c:v>
                </c:pt>
                <c:pt idx="2840">
                  <c:v>2841</c:v>
                </c:pt>
                <c:pt idx="2841">
                  <c:v>2842</c:v>
                </c:pt>
                <c:pt idx="2842">
                  <c:v>2843</c:v>
                </c:pt>
                <c:pt idx="2843">
                  <c:v>2844</c:v>
                </c:pt>
                <c:pt idx="2844">
                  <c:v>2845</c:v>
                </c:pt>
                <c:pt idx="2845">
                  <c:v>2846</c:v>
                </c:pt>
                <c:pt idx="2846">
                  <c:v>2847</c:v>
                </c:pt>
                <c:pt idx="2847">
                  <c:v>2848</c:v>
                </c:pt>
                <c:pt idx="2848">
                  <c:v>2849</c:v>
                </c:pt>
                <c:pt idx="2849">
                  <c:v>2850</c:v>
                </c:pt>
                <c:pt idx="2850">
                  <c:v>2851</c:v>
                </c:pt>
                <c:pt idx="2851">
                  <c:v>2852</c:v>
                </c:pt>
                <c:pt idx="2852">
                  <c:v>2853</c:v>
                </c:pt>
                <c:pt idx="2853">
                  <c:v>2854</c:v>
                </c:pt>
                <c:pt idx="2854">
                  <c:v>2855</c:v>
                </c:pt>
                <c:pt idx="2855">
                  <c:v>2856</c:v>
                </c:pt>
                <c:pt idx="2856">
                  <c:v>2857</c:v>
                </c:pt>
                <c:pt idx="2857">
                  <c:v>2858</c:v>
                </c:pt>
                <c:pt idx="2858">
                  <c:v>2859</c:v>
                </c:pt>
                <c:pt idx="2859">
                  <c:v>2860</c:v>
                </c:pt>
                <c:pt idx="2860">
                  <c:v>2861</c:v>
                </c:pt>
                <c:pt idx="2861">
                  <c:v>2862</c:v>
                </c:pt>
                <c:pt idx="2862">
                  <c:v>2863</c:v>
                </c:pt>
                <c:pt idx="2863">
                  <c:v>2864</c:v>
                </c:pt>
                <c:pt idx="2864">
                  <c:v>2865</c:v>
                </c:pt>
                <c:pt idx="2865">
                  <c:v>2866</c:v>
                </c:pt>
                <c:pt idx="2866">
                  <c:v>2867</c:v>
                </c:pt>
                <c:pt idx="2867">
                  <c:v>2868</c:v>
                </c:pt>
                <c:pt idx="2868">
                  <c:v>2869</c:v>
                </c:pt>
                <c:pt idx="2869">
                  <c:v>2870</c:v>
                </c:pt>
                <c:pt idx="2870">
                  <c:v>2871</c:v>
                </c:pt>
                <c:pt idx="2871">
                  <c:v>2872</c:v>
                </c:pt>
                <c:pt idx="2872">
                  <c:v>2873</c:v>
                </c:pt>
                <c:pt idx="2873">
                  <c:v>2874</c:v>
                </c:pt>
                <c:pt idx="2874">
                  <c:v>2875</c:v>
                </c:pt>
                <c:pt idx="2875">
                  <c:v>2876</c:v>
                </c:pt>
                <c:pt idx="2876">
                  <c:v>2877</c:v>
                </c:pt>
                <c:pt idx="2877">
                  <c:v>2878</c:v>
                </c:pt>
                <c:pt idx="2878">
                  <c:v>2879</c:v>
                </c:pt>
                <c:pt idx="2879">
                  <c:v>2880</c:v>
                </c:pt>
                <c:pt idx="2880">
                  <c:v>2881</c:v>
                </c:pt>
                <c:pt idx="2881">
                  <c:v>2882</c:v>
                </c:pt>
                <c:pt idx="2882">
                  <c:v>2883</c:v>
                </c:pt>
                <c:pt idx="2883">
                  <c:v>2884</c:v>
                </c:pt>
                <c:pt idx="2884">
                  <c:v>2885</c:v>
                </c:pt>
                <c:pt idx="2885">
                  <c:v>2886</c:v>
                </c:pt>
                <c:pt idx="2886">
                  <c:v>2887</c:v>
                </c:pt>
                <c:pt idx="2887">
                  <c:v>2888</c:v>
                </c:pt>
                <c:pt idx="2888">
                  <c:v>2889</c:v>
                </c:pt>
                <c:pt idx="2889">
                  <c:v>2890</c:v>
                </c:pt>
                <c:pt idx="2890">
                  <c:v>2891</c:v>
                </c:pt>
                <c:pt idx="2891">
                  <c:v>2892</c:v>
                </c:pt>
                <c:pt idx="2892">
                  <c:v>2893</c:v>
                </c:pt>
                <c:pt idx="2893">
                  <c:v>2894</c:v>
                </c:pt>
                <c:pt idx="2894">
                  <c:v>2895</c:v>
                </c:pt>
                <c:pt idx="2895">
                  <c:v>2896</c:v>
                </c:pt>
                <c:pt idx="2896">
                  <c:v>2897</c:v>
                </c:pt>
                <c:pt idx="2897">
                  <c:v>2898</c:v>
                </c:pt>
                <c:pt idx="2898">
                  <c:v>2899</c:v>
                </c:pt>
                <c:pt idx="2899">
                  <c:v>2900</c:v>
                </c:pt>
                <c:pt idx="2900">
                  <c:v>2901</c:v>
                </c:pt>
                <c:pt idx="2901">
                  <c:v>2902</c:v>
                </c:pt>
                <c:pt idx="2902">
                  <c:v>2903</c:v>
                </c:pt>
                <c:pt idx="2903">
                  <c:v>2904</c:v>
                </c:pt>
                <c:pt idx="2904">
                  <c:v>2905</c:v>
                </c:pt>
                <c:pt idx="2905">
                  <c:v>2906</c:v>
                </c:pt>
                <c:pt idx="2906">
                  <c:v>2907</c:v>
                </c:pt>
                <c:pt idx="2907">
                  <c:v>2908</c:v>
                </c:pt>
                <c:pt idx="2908">
                  <c:v>2909</c:v>
                </c:pt>
                <c:pt idx="2909">
                  <c:v>2910</c:v>
                </c:pt>
                <c:pt idx="2910">
                  <c:v>2911</c:v>
                </c:pt>
                <c:pt idx="2911">
                  <c:v>2912</c:v>
                </c:pt>
                <c:pt idx="2912">
                  <c:v>2913</c:v>
                </c:pt>
                <c:pt idx="2913">
                  <c:v>2914</c:v>
                </c:pt>
                <c:pt idx="2914">
                  <c:v>2915</c:v>
                </c:pt>
                <c:pt idx="2915">
                  <c:v>2916</c:v>
                </c:pt>
                <c:pt idx="2916">
                  <c:v>2917</c:v>
                </c:pt>
                <c:pt idx="2917">
                  <c:v>2918</c:v>
                </c:pt>
                <c:pt idx="2918">
                  <c:v>2919</c:v>
                </c:pt>
                <c:pt idx="2919">
                  <c:v>2920</c:v>
                </c:pt>
                <c:pt idx="2920">
                  <c:v>2921</c:v>
                </c:pt>
                <c:pt idx="2921">
                  <c:v>2922</c:v>
                </c:pt>
                <c:pt idx="2922">
                  <c:v>2923</c:v>
                </c:pt>
                <c:pt idx="2923">
                  <c:v>2924</c:v>
                </c:pt>
                <c:pt idx="2924">
                  <c:v>2925</c:v>
                </c:pt>
                <c:pt idx="2925">
                  <c:v>2926</c:v>
                </c:pt>
                <c:pt idx="2926">
                  <c:v>2927</c:v>
                </c:pt>
                <c:pt idx="2927">
                  <c:v>2928</c:v>
                </c:pt>
                <c:pt idx="2928">
                  <c:v>2929</c:v>
                </c:pt>
                <c:pt idx="2929">
                  <c:v>2930</c:v>
                </c:pt>
                <c:pt idx="2930">
                  <c:v>2931</c:v>
                </c:pt>
                <c:pt idx="2931">
                  <c:v>2932</c:v>
                </c:pt>
                <c:pt idx="2932">
                  <c:v>2933</c:v>
                </c:pt>
                <c:pt idx="2933">
                  <c:v>2934</c:v>
                </c:pt>
                <c:pt idx="2934">
                  <c:v>2935</c:v>
                </c:pt>
                <c:pt idx="2935">
                  <c:v>2936</c:v>
                </c:pt>
                <c:pt idx="2936">
                  <c:v>2937</c:v>
                </c:pt>
                <c:pt idx="2937">
                  <c:v>2938</c:v>
                </c:pt>
                <c:pt idx="2938">
                  <c:v>2939</c:v>
                </c:pt>
                <c:pt idx="2939">
                  <c:v>2940</c:v>
                </c:pt>
                <c:pt idx="2940">
                  <c:v>2941</c:v>
                </c:pt>
                <c:pt idx="2941">
                  <c:v>2942</c:v>
                </c:pt>
                <c:pt idx="2942">
                  <c:v>2943</c:v>
                </c:pt>
                <c:pt idx="2943">
                  <c:v>2944</c:v>
                </c:pt>
                <c:pt idx="2944">
                  <c:v>2945</c:v>
                </c:pt>
                <c:pt idx="2945">
                  <c:v>2946</c:v>
                </c:pt>
                <c:pt idx="2946">
                  <c:v>2947</c:v>
                </c:pt>
                <c:pt idx="2947">
                  <c:v>2948</c:v>
                </c:pt>
                <c:pt idx="2948">
                  <c:v>2949</c:v>
                </c:pt>
                <c:pt idx="2949">
                  <c:v>2950</c:v>
                </c:pt>
                <c:pt idx="2950">
                  <c:v>2951</c:v>
                </c:pt>
                <c:pt idx="2951">
                  <c:v>2952</c:v>
                </c:pt>
                <c:pt idx="2952">
                  <c:v>2953</c:v>
                </c:pt>
                <c:pt idx="2953">
                  <c:v>2954</c:v>
                </c:pt>
                <c:pt idx="2954">
                  <c:v>2955</c:v>
                </c:pt>
                <c:pt idx="2955">
                  <c:v>2956</c:v>
                </c:pt>
                <c:pt idx="2956">
                  <c:v>2957</c:v>
                </c:pt>
                <c:pt idx="2957">
                  <c:v>2958</c:v>
                </c:pt>
                <c:pt idx="2958">
                  <c:v>2959</c:v>
                </c:pt>
                <c:pt idx="2959">
                  <c:v>2960</c:v>
                </c:pt>
                <c:pt idx="2960">
                  <c:v>2961</c:v>
                </c:pt>
                <c:pt idx="2961">
                  <c:v>2962</c:v>
                </c:pt>
                <c:pt idx="2962">
                  <c:v>2963</c:v>
                </c:pt>
                <c:pt idx="2963">
                  <c:v>2964</c:v>
                </c:pt>
                <c:pt idx="2964">
                  <c:v>2965</c:v>
                </c:pt>
                <c:pt idx="2965">
                  <c:v>2966</c:v>
                </c:pt>
                <c:pt idx="2966">
                  <c:v>2967</c:v>
                </c:pt>
                <c:pt idx="2967">
                  <c:v>2968</c:v>
                </c:pt>
                <c:pt idx="2968">
                  <c:v>2969</c:v>
                </c:pt>
                <c:pt idx="2969">
                  <c:v>2970</c:v>
                </c:pt>
                <c:pt idx="2970">
                  <c:v>2971</c:v>
                </c:pt>
                <c:pt idx="2971">
                  <c:v>2972</c:v>
                </c:pt>
                <c:pt idx="2972">
                  <c:v>2973</c:v>
                </c:pt>
                <c:pt idx="2973">
                  <c:v>2974</c:v>
                </c:pt>
                <c:pt idx="2974">
                  <c:v>2975</c:v>
                </c:pt>
                <c:pt idx="2975">
                  <c:v>2976</c:v>
                </c:pt>
                <c:pt idx="2976">
                  <c:v>2977</c:v>
                </c:pt>
                <c:pt idx="2977">
                  <c:v>2978</c:v>
                </c:pt>
                <c:pt idx="2978">
                  <c:v>2979</c:v>
                </c:pt>
                <c:pt idx="2979">
                  <c:v>2980</c:v>
                </c:pt>
                <c:pt idx="2980">
                  <c:v>2981</c:v>
                </c:pt>
                <c:pt idx="2981">
                  <c:v>2982</c:v>
                </c:pt>
                <c:pt idx="2982">
                  <c:v>2983</c:v>
                </c:pt>
                <c:pt idx="2983">
                  <c:v>2984</c:v>
                </c:pt>
                <c:pt idx="2984">
                  <c:v>2985</c:v>
                </c:pt>
                <c:pt idx="2985">
                  <c:v>2986</c:v>
                </c:pt>
                <c:pt idx="2986">
                  <c:v>2987</c:v>
                </c:pt>
                <c:pt idx="2987">
                  <c:v>2988</c:v>
                </c:pt>
                <c:pt idx="2988">
                  <c:v>2989</c:v>
                </c:pt>
                <c:pt idx="2989">
                  <c:v>2990</c:v>
                </c:pt>
                <c:pt idx="2990">
                  <c:v>2991</c:v>
                </c:pt>
                <c:pt idx="2991">
                  <c:v>2992</c:v>
                </c:pt>
                <c:pt idx="2992">
                  <c:v>2993</c:v>
                </c:pt>
                <c:pt idx="2993">
                  <c:v>2994</c:v>
                </c:pt>
                <c:pt idx="2994">
                  <c:v>2995</c:v>
                </c:pt>
                <c:pt idx="2995">
                  <c:v>2996</c:v>
                </c:pt>
                <c:pt idx="2996">
                  <c:v>2997</c:v>
                </c:pt>
                <c:pt idx="2997">
                  <c:v>2998</c:v>
                </c:pt>
                <c:pt idx="2998">
                  <c:v>2999</c:v>
                </c:pt>
                <c:pt idx="2999">
                  <c:v>3000</c:v>
                </c:pt>
                <c:pt idx="3000">
                  <c:v>3001</c:v>
                </c:pt>
              </c:numCache>
            </c:numRef>
          </c:xVal>
          <c:yVal>
            <c:numRef>
              <c:f>'LIBS 11a'!$K$4:$K$3004</c:f>
              <c:numCache>
                <c:formatCode>0.00E+00</c:formatCode>
                <c:ptCount val="3001"/>
                <c:pt idx="0">
                  <c:v>1.0848821732353301E-9</c:v>
                </c:pt>
                <c:pt idx="1">
                  <c:v>4.4079171128056001E-10</c:v>
                </c:pt>
                <c:pt idx="2">
                  <c:v>3.5897164214075699E-10</c:v>
                </c:pt>
                <c:pt idx="3">
                  <c:v>3.13201770414692E-10</c:v>
                </c:pt>
                <c:pt idx="4">
                  <c:v>2.2642740259477499E-10</c:v>
                </c:pt>
                <c:pt idx="5">
                  <c:v>2.0643209472831199E-10</c:v>
                </c:pt>
                <c:pt idx="6">
                  <c:v>1.86570645521391E-10</c:v>
                </c:pt>
                <c:pt idx="7">
                  <c:v>1.86570645521391E-10</c:v>
                </c:pt>
                <c:pt idx="8">
                  <c:v>1.86570645521391E-10</c:v>
                </c:pt>
                <c:pt idx="9">
                  <c:v>1.86570645521391E-10</c:v>
                </c:pt>
                <c:pt idx="10">
                  <c:v>1.55372694716397E-10</c:v>
                </c:pt>
                <c:pt idx="11">
                  <c:v>1.3149060327514299E-10</c:v>
                </c:pt>
                <c:pt idx="12">
                  <c:v>1.1699804515273501E-10</c:v>
                </c:pt>
                <c:pt idx="13">
                  <c:v>1.08257370391465E-10</c:v>
                </c:pt>
                <c:pt idx="14">
                  <c:v>9.5611983970075903E-11</c:v>
                </c:pt>
                <c:pt idx="15">
                  <c:v>8.2674975281888503E-11</c:v>
                </c:pt>
                <c:pt idx="16">
                  <c:v>8.2674975281888503E-11</c:v>
                </c:pt>
                <c:pt idx="17">
                  <c:v>8.2674975281888503E-11</c:v>
                </c:pt>
                <c:pt idx="18">
                  <c:v>8.5885866806584104E-11</c:v>
                </c:pt>
                <c:pt idx="19">
                  <c:v>9.5611983970075903E-11</c:v>
                </c:pt>
                <c:pt idx="20">
                  <c:v>1.02241685468757E-10</c:v>
                </c:pt>
                <c:pt idx="21">
                  <c:v>9.5611983970075903E-11</c:v>
                </c:pt>
                <c:pt idx="22">
                  <c:v>8.5885866806584104E-11</c:v>
                </c:pt>
                <c:pt idx="23">
                  <c:v>9.5611983970075903E-11</c:v>
                </c:pt>
                <c:pt idx="24">
                  <c:v>8.5885866806584104E-11</c:v>
                </c:pt>
                <c:pt idx="25">
                  <c:v>8.5885866806584104E-11</c:v>
                </c:pt>
                <c:pt idx="26">
                  <c:v>8.5885866806584104E-11</c:v>
                </c:pt>
                <c:pt idx="27">
                  <c:v>9.5611983970075903E-11</c:v>
                </c:pt>
                <c:pt idx="28">
                  <c:v>9.5611983970075903E-11</c:v>
                </c:pt>
                <c:pt idx="29">
                  <c:v>9.5611983970075903E-11</c:v>
                </c:pt>
                <c:pt idx="30">
                  <c:v>9.5611983970075903E-11</c:v>
                </c:pt>
                <c:pt idx="31">
                  <c:v>9.5611983970075903E-11</c:v>
                </c:pt>
                <c:pt idx="32">
                  <c:v>9.5726728155617902E-11</c:v>
                </c:pt>
                <c:pt idx="33">
                  <c:v>9.5726728155617902E-11</c:v>
                </c:pt>
                <c:pt idx="34">
                  <c:v>9.7281370598994506E-11</c:v>
                </c:pt>
                <c:pt idx="35">
                  <c:v>1.02241685468757E-10</c:v>
                </c:pt>
                <c:pt idx="36">
                  <c:v>1.02241685468757E-10</c:v>
                </c:pt>
                <c:pt idx="37">
                  <c:v>1.04671607580818E-10</c:v>
                </c:pt>
                <c:pt idx="38">
                  <c:v>1.04671607580818E-10</c:v>
                </c:pt>
                <c:pt idx="39">
                  <c:v>1.04671607580818E-10</c:v>
                </c:pt>
                <c:pt idx="40">
                  <c:v>1.1672760195543701E-10</c:v>
                </c:pt>
                <c:pt idx="41">
                  <c:v>1.1672760195543701E-10</c:v>
                </c:pt>
                <c:pt idx="42">
                  <c:v>1.1672760195543701E-10</c:v>
                </c:pt>
                <c:pt idx="43">
                  <c:v>1.16813423778525E-10</c:v>
                </c:pt>
                <c:pt idx="44">
                  <c:v>1.2045696300339201E-10</c:v>
                </c:pt>
                <c:pt idx="45">
                  <c:v>1.23550586223216E-10</c:v>
                </c:pt>
                <c:pt idx="46">
                  <c:v>1.2045696300339201E-10</c:v>
                </c:pt>
                <c:pt idx="47">
                  <c:v>1.2045696300339201E-10</c:v>
                </c:pt>
                <c:pt idx="48">
                  <c:v>1.16813423778525E-10</c:v>
                </c:pt>
                <c:pt idx="49">
                  <c:v>1.1672760195543701E-10</c:v>
                </c:pt>
                <c:pt idx="50">
                  <c:v>1.1672760195543701E-10</c:v>
                </c:pt>
                <c:pt idx="51">
                  <c:v>1.1672760195543701E-10</c:v>
                </c:pt>
                <c:pt idx="52">
                  <c:v>1.1672760195543701E-10</c:v>
                </c:pt>
                <c:pt idx="53">
                  <c:v>1.08942290666129E-10</c:v>
                </c:pt>
                <c:pt idx="54">
                  <c:v>1.1672760195543701E-10</c:v>
                </c:pt>
                <c:pt idx="55">
                  <c:v>1.2107237191408E-10</c:v>
                </c:pt>
                <c:pt idx="56">
                  <c:v>1.2107237191408E-10</c:v>
                </c:pt>
                <c:pt idx="57">
                  <c:v>1.21872321620026E-10</c:v>
                </c:pt>
                <c:pt idx="58">
                  <c:v>1.2107237191408E-10</c:v>
                </c:pt>
                <c:pt idx="59">
                  <c:v>1.08942290666129E-10</c:v>
                </c:pt>
                <c:pt idx="60">
                  <c:v>1.08942290666129E-10</c:v>
                </c:pt>
                <c:pt idx="61">
                  <c:v>1.01196085888822E-10</c:v>
                </c:pt>
                <c:pt idx="62">
                  <c:v>1.08942290666129E-10</c:v>
                </c:pt>
                <c:pt idx="63">
                  <c:v>1.2107237191408E-10</c:v>
                </c:pt>
                <c:pt idx="64">
                  <c:v>1.2107237191408E-10</c:v>
                </c:pt>
                <c:pt idx="65">
                  <c:v>1.08942290666129E-10</c:v>
                </c:pt>
                <c:pt idx="66">
                  <c:v>9.6476459237327996E-11</c:v>
                </c:pt>
                <c:pt idx="67">
                  <c:v>9.6476459237327996E-11</c:v>
                </c:pt>
                <c:pt idx="68">
                  <c:v>9.6476459237327996E-11</c:v>
                </c:pt>
                <c:pt idx="69">
                  <c:v>1.2107237191408E-10</c:v>
                </c:pt>
                <c:pt idx="70">
                  <c:v>1.2107237191408E-10</c:v>
                </c:pt>
                <c:pt idx="71">
                  <c:v>1.2107237191408E-10</c:v>
                </c:pt>
                <c:pt idx="72">
                  <c:v>9.6476459237327996E-11</c:v>
                </c:pt>
                <c:pt idx="73">
                  <c:v>9.6476459237327996E-11</c:v>
                </c:pt>
                <c:pt idx="74">
                  <c:v>1.2107237191408E-10</c:v>
                </c:pt>
                <c:pt idx="75">
                  <c:v>9.6476459237327996E-11</c:v>
                </c:pt>
                <c:pt idx="76">
                  <c:v>9.6476459237327996E-11</c:v>
                </c:pt>
                <c:pt idx="77">
                  <c:v>8.3847501439594601E-11</c:v>
                </c:pt>
                <c:pt idx="78">
                  <c:v>8.3847501439594601E-11</c:v>
                </c:pt>
                <c:pt idx="79">
                  <c:v>9.6476459237327996E-11</c:v>
                </c:pt>
                <c:pt idx="80">
                  <c:v>9.6476459237327996E-11</c:v>
                </c:pt>
                <c:pt idx="81">
                  <c:v>9.6476459237327996E-11</c:v>
                </c:pt>
                <c:pt idx="82">
                  <c:v>1.0598373715515399E-10</c:v>
                </c:pt>
                <c:pt idx="83">
                  <c:v>1.00898423764889E-10</c:v>
                </c:pt>
                <c:pt idx="84">
                  <c:v>1.00898423764889E-10</c:v>
                </c:pt>
                <c:pt idx="85">
                  <c:v>1.00898423764889E-10</c:v>
                </c:pt>
                <c:pt idx="86">
                  <c:v>1.0128280160366699E-10</c:v>
                </c:pt>
                <c:pt idx="87">
                  <c:v>1.0128280160366699E-10</c:v>
                </c:pt>
                <c:pt idx="88">
                  <c:v>1.0598373715515399E-10</c:v>
                </c:pt>
                <c:pt idx="89">
                  <c:v>1.0128280160366699E-10</c:v>
                </c:pt>
                <c:pt idx="90">
                  <c:v>1.0128280160366699E-10</c:v>
                </c:pt>
                <c:pt idx="91">
                  <c:v>1.0128280160366699E-10</c:v>
                </c:pt>
                <c:pt idx="92">
                  <c:v>1.00898423764889E-10</c:v>
                </c:pt>
                <c:pt idx="93">
                  <c:v>1.0128280160366699E-10</c:v>
                </c:pt>
                <c:pt idx="94">
                  <c:v>1.0128280160366699E-10</c:v>
                </c:pt>
                <c:pt idx="95">
                  <c:v>1.00898423764889E-10</c:v>
                </c:pt>
                <c:pt idx="96">
                  <c:v>1.00898423764889E-10</c:v>
                </c:pt>
                <c:pt idx="97">
                  <c:v>1.00898423764889E-10</c:v>
                </c:pt>
                <c:pt idx="98">
                  <c:v>1.00898423764889E-10</c:v>
                </c:pt>
                <c:pt idx="99">
                  <c:v>1.00898423764889E-10</c:v>
                </c:pt>
                <c:pt idx="100">
                  <c:v>9.59624288523716E-11</c:v>
                </c:pt>
                <c:pt idx="101">
                  <c:v>9.59624288523716E-11</c:v>
                </c:pt>
                <c:pt idx="102">
                  <c:v>1.00898423764889E-10</c:v>
                </c:pt>
                <c:pt idx="103">
                  <c:v>9.59624288523716E-11</c:v>
                </c:pt>
                <c:pt idx="104">
                  <c:v>9.59624288523716E-11</c:v>
                </c:pt>
                <c:pt idx="105">
                  <c:v>9.59624288523716E-11</c:v>
                </c:pt>
                <c:pt idx="106">
                  <c:v>9.59624288523716E-11</c:v>
                </c:pt>
                <c:pt idx="107">
                  <c:v>8.17582794915636E-11</c:v>
                </c:pt>
                <c:pt idx="108">
                  <c:v>7.0914852993313906E-11</c:v>
                </c:pt>
                <c:pt idx="109">
                  <c:v>7.0914852993313906E-11</c:v>
                </c:pt>
                <c:pt idx="110">
                  <c:v>9.59624288523716E-11</c:v>
                </c:pt>
                <c:pt idx="111">
                  <c:v>9.59624288523716E-11</c:v>
                </c:pt>
                <c:pt idx="112">
                  <c:v>1.14853322144354E-10</c:v>
                </c:pt>
                <c:pt idx="113">
                  <c:v>1.14853322144354E-10</c:v>
                </c:pt>
                <c:pt idx="114">
                  <c:v>9.7939096278918499E-11</c:v>
                </c:pt>
                <c:pt idx="115">
                  <c:v>9.7939096278918499E-11</c:v>
                </c:pt>
                <c:pt idx="116">
                  <c:v>9.7939096278918499E-11</c:v>
                </c:pt>
                <c:pt idx="117">
                  <c:v>9.7939096278918499E-11</c:v>
                </c:pt>
                <c:pt idx="118">
                  <c:v>9.7939096278918499E-11</c:v>
                </c:pt>
                <c:pt idx="119">
                  <c:v>9.7939096278918499E-11</c:v>
                </c:pt>
                <c:pt idx="120">
                  <c:v>6.9429180079169797E-11</c:v>
                </c:pt>
                <c:pt idx="121">
                  <c:v>9.7939096278918499E-11</c:v>
                </c:pt>
                <c:pt idx="122">
                  <c:v>9.7939096278918499E-11</c:v>
                </c:pt>
                <c:pt idx="123">
                  <c:v>7.4728708495075404E-11</c:v>
                </c:pt>
                <c:pt idx="124">
                  <c:v>9.7939096278918499E-11</c:v>
                </c:pt>
                <c:pt idx="125">
                  <c:v>9.7939096278918499E-11</c:v>
                </c:pt>
                <c:pt idx="126">
                  <c:v>7.4728708495075404E-11</c:v>
                </c:pt>
                <c:pt idx="127">
                  <c:v>7.4728708495075404E-11</c:v>
                </c:pt>
                <c:pt idx="128">
                  <c:v>7.6391292454798302E-11</c:v>
                </c:pt>
                <c:pt idx="129">
                  <c:v>8.6899791592802702E-11</c:v>
                </c:pt>
                <c:pt idx="130">
                  <c:v>7.6391292454798302E-11</c:v>
                </c:pt>
                <c:pt idx="131">
                  <c:v>7.4728708495075404E-11</c:v>
                </c:pt>
                <c:pt idx="132">
                  <c:v>6.9650212776812803E-11</c:v>
                </c:pt>
                <c:pt idx="133">
                  <c:v>6.9650212776812803E-11</c:v>
                </c:pt>
                <c:pt idx="134">
                  <c:v>6.9650212776812803E-11</c:v>
                </c:pt>
                <c:pt idx="135">
                  <c:v>7.4728708495075404E-11</c:v>
                </c:pt>
                <c:pt idx="136">
                  <c:v>7.4728708495075404E-11</c:v>
                </c:pt>
                <c:pt idx="137">
                  <c:v>7.6391292454798302E-11</c:v>
                </c:pt>
                <c:pt idx="138">
                  <c:v>7.6391292454798302E-11</c:v>
                </c:pt>
                <c:pt idx="139">
                  <c:v>7.6391292454798302E-11</c:v>
                </c:pt>
                <c:pt idx="140">
                  <c:v>7.6391292454798302E-11</c:v>
                </c:pt>
                <c:pt idx="141">
                  <c:v>7.9946113640351303E-11</c:v>
                </c:pt>
                <c:pt idx="142">
                  <c:v>7.9946113640351303E-11</c:v>
                </c:pt>
                <c:pt idx="143">
                  <c:v>7.9946113640351303E-11</c:v>
                </c:pt>
                <c:pt idx="144">
                  <c:v>7.9946113640351303E-11</c:v>
                </c:pt>
                <c:pt idx="145">
                  <c:v>7.9946113640351303E-11</c:v>
                </c:pt>
                <c:pt idx="146">
                  <c:v>7.9946113640351303E-11</c:v>
                </c:pt>
                <c:pt idx="147">
                  <c:v>8.2781550663327494E-11</c:v>
                </c:pt>
                <c:pt idx="148">
                  <c:v>8.2781550663327494E-11</c:v>
                </c:pt>
                <c:pt idx="149">
                  <c:v>8.2781550663327494E-11</c:v>
                </c:pt>
                <c:pt idx="150">
                  <c:v>7.9946113640351303E-11</c:v>
                </c:pt>
                <c:pt idx="151">
                  <c:v>8.2781550663327494E-11</c:v>
                </c:pt>
                <c:pt idx="152">
                  <c:v>8.4077845597230204E-11</c:v>
                </c:pt>
                <c:pt idx="153">
                  <c:v>9.0603658531179195E-11</c:v>
                </c:pt>
                <c:pt idx="154">
                  <c:v>9.0603658531179195E-11</c:v>
                </c:pt>
                <c:pt idx="155">
                  <c:v>1.06541859778704E-10</c:v>
                </c:pt>
                <c:pt idx="156">
                  <c:v>1.06541859778704E-10</c:v>
                </c:pt>
                <c:pt idx="157">
                  <c:v>1.06541859778704E-10</c:v>
                </c:pt>
                <c:pt idx="158">
                  <c:v>8.4077845597230204E-11</c:v>
                </c:pt>
                <c:pt idx="159">
                  <c:v>8.4077845597230204E-11</c:v>
                </c:pt>
                <c:pt idx="160">
                  <c:v>8.4077845597230204E-11</c:v>
                </c:pt>
                <c:pt idx="161">
                  <c:v>9.6900471869970798E-11</c:v>
                </c:pt>
                <c:pt idx="162">
                  <c:v>9.6900471869970798E-11</c:v>
                </c:pt>
                <c:pt idx="163">
                  <c:v>9.6900471869970798E-11</c:v>
                </c:pt>
                <c:pt idx="164">
                  <c:v>1.15635230418753E-10</c:v>
                </c:pt>
                <c:pt idx="165">
                  <c:v>1.15759921193784E-10</c:v>
                </c:pt>
                <c:pt idx="166">
                  <c:v>1.15759921193784E-10</c:v>
                </c:pt>
                <c:pt idx="167">
                  <c:v>1.15635230418753E-10</c:v>
                </c:pt>
                <c:pt idx="168">
                  <c:v>1.15759921193784E-10</c:v>
                </c:pt>
                <c:pt idx="169">
                  <c:v>1.15759921193784E-10</c:v>
                </c:pt>
                <c:pt idx="170">
                  <c:v>1.15759921193784E-10</c:v>
                </c:pt>
                <c:pt idx="171">
                  <c:v>1.15759921193784E-10</c:v>
                </c:pt>
                <c:pt idx="172">
                  <c:v>1.15759921193784E-10</c:v>
                </c:pt>
                <c:pt idx="173">
                  <c:v>1.2397409619761399E-10</c:v>
                </c:pt>
                <c:pt idx="174">
                  <c:v>1.2397409619761399E-10</c:v>
                </c:pt>
                <c:pt idx="175">
                  <c:v>1.15635230418753E-10</c:v>
                </c:pt>
                <c:pt idx="176">
                  <c:v>9.6900471869970798E-11</c:v>
                </c:pt>
                <c:pt idx="177">
                  <c:v>8.9210511170742498E-11</c:v>
                </c:pt>
                <c:pt idx="178">
                  <c:v>8.9210511170742498E-11</c:v>
                </c:pt>
                <c:pt idx="179">
                  <c:v>9.6900471869970798E-11</c:v>
                </c:pt>
                <c:pt idx="180">
                  <c:v>9.6900471869970798E-11</c:v>
                </c:pt>
                <c:pt idx="181">
                  <c:v>1.15635230418753E-10</c:v>
                </c:pt>
                <c:pt idx="182">
                  <c:v>1.15831966475013E-10</c:v>
                </c:pt>
                <c:pt idx="183">
                  <c:v>1.15635230418753E-10</c:v>
                </c:pt>
                <c:pt idx="184">
                  <c:v>1.15831966475013E-10</c:v>
                </c:pt>
                <c:pt idx="185">
                  <c:v>1.15831966475013E-10</c:v>
                </c:pt>
                <c:pt idx="186">
                  <c:v>1.0609245493152E-10</c:v>
                </c:pt>
                <c:pt idx="187">
                  <c:v>8.9210511170742498E-11</c:v>
                </c:pt>
                <c:pt idx="188">
                  <c:v>1.0609245493152E-10</c:v>
                </c:pt>
                <c:pt idx="189">
                  <c:v>8.7308751015731996E-11</c:v>
                </c:pt>
                <c:pt idx="190">
                  <c:v>8.7308751015731996E-11</c:v>
                </c:pt>
                <c:pt idx="191">
                  <c:v>1.0609245493152E-10</c:v>
                </c:pt>
                <c:pt idx="192">
                  <c:v>1.15831966475013E-10</c:v>
                </c:pt>
                <c:pt idx="193">
                  <c:v>1.15831966475013E-10</c:v>
                </c:pt>
                <c:pt idx="194">
                  <c:v>1.15831966475013E-10</c:v>
                </c:pt>
                <c:pt idx="195">
                  <c:v>1.0609245493152E-10</c:v>
                </c:pt>
                <c:pt idx="196">
                  <c:v>1.15831966475013E-10</c:v>
                </c:pt>
                <c:pt idx="197">
                  <c:v>1.15831966475013E-10</c:v>
                </c:pt>
                <c:pt idx="198">
                  <c:v>1.15831966475013E-10</c:v>
                </c:pt>
                <c:pt idx="199">
                  <c:v>1.15831966475013E-10</c:v>
                </c:pt>
                <c:pt idx="200">
                  <c:v>1.0609245493152E-10</c:v>
                </c:pt>
                <c:pt idx="201">
                  <c:v>1.15831966475013E-10</c:v>
                </c:pt>
                <c:pt idx="202">
                  <c:v>1.0609245493152E-10</c:v>
                </c:pt>
                <c:pt idx="203">
                  <c:v>1.0609245493152E-10</c:v>
                </c:pt>
                <c:pt idx="204">
                  <c:v>1.20726592664314E-10</c:v>
                </c:pt>
                <c:pt idx="205">
                  <c:v>1.0609245493152E-10</c:v>
                </c:pt>
                <c:pt idx="206">
                  <c:v>1.20726592664314E-10</c:v>
                </c:pt>
                <c:pt idx="207">
                  <c:v>1.20726592664314E-10</c:v>
                </c:pt>
                <c:pt idx="208">
                  <c:v>1.20726592664314E-10</c:v>
                </c:pt>
                <c:pt idx="209">
                  <c:v>1.20726592664314E-10</c:v>
                </c:pt>
                <c:pt idx="210">
                  <c:v>1.20726592664314E-10</c:v>
                </c:pt>
                <c:pt idx="211">
                  <c:v>1.1331730449075299E-10</c:v>
                </c:pt>
                <c:pt idx="212">
                  <c:v>1.1331730449075299E-10</c:v>
                </c:pt>
                <c:pt idx="213">
                  <c:v>1.1331730449075299E-10</c:v>
                </c:pt>
                <c:pt idx="214">
                  <c:v>1.0703142717140099E-10</c:v>
                </c:pt>
                <c:pt idx="215">
                  <c:v>1.00410790466553E-10</c:v>
                </c:pt>
                <c:pt idx="216">
                  <c:v>1.0703142717140099E-10</c:v>
                </c:pt>
                <c:pt idx="217">
                  <c:v>1.0703142717140099E-10</c:v>
                </c:pt>
                <c:pt idx="218">
                  <c:v>1.1257459265998999E-10</c:v>
                </c:pt>
                <c:pt idx="219">
                  <c:v>1.1257459265998999E-10</c:v>
                </c:pt>
                <c:pt idx="220">
                  <c:v>1.1257459265998999E-10</c:v>
                </c:pt>
                <c:pt idx="221">
                  <c:v>1.1257459265998999E-10</c:v>
                </c:pt>
                <c:pt idx="222">
                  <c:v>1.0703142717140099E-10</c:v>
                </c:pt>
                <c:pt idx="223">
                  <c:v>1.1257459265998999E-10</c:v>
                </c:pt>
                <c:pt idx="224">
                  <c:v>1.0703142717140099E-10</c:v>
                </c:pt>
                <c:pt idx="225">
                  <c:v>9.9451561706508305E-11</c:v>
                </c:pt>
                <c:pt idx="226">
                  <c:v>9.9451561706508305E-11</c:v>
                </c:pt>
                <c:pt idx="227">
                  <c:v>9.9451561706508305E-11</c:v>
                </c:pt>
                <c:pt idx="228">
                  <c:v>9.9451561706508305E-11</c:v>
                </c:pt>
                <c:pt idx="229">
                  <c:v>9.5097921945644698E-11</c:v>
                </c:pt>
                <c:pt idx="230">
                  <c:v>9.5097921945644698E-11</c:v>
                </c:pt>
                <c:pt idx="231">
                  <c:v>9.5097921945644698E-11</c:v>
                </c:pt>
                <c:pt idx="232">
                  <c:v>8.2617373962754995E-11</c:v>
                </c:pt>
                <c:pt idx="233">
                  <c:v>8.2617373962754995E-11</c:v>
                </c:pt>
                <c:pt idx="234">
                  <c:v>8.2617373962754995E-11</c:v>
                </c:pt>
                <c:pt idx="235">
                  <c:v>9.13096693102146E-11</c:v>
                </c:pt>
                <c:pt idx="236">
                  <c:v>9.13096693102146E-11</c:v>
                </c:pt>
                <c:pt idx="237">
                  <c:v>9.13096693102146E-11</c:v>
                </c:pt>
                <c:pt idx="238">
                  <c:v>9.13096693102146E-11</c:v>
                </c:pt>
                <c:pt idx="239">
                  <c:v>9.13096693102146E-11</c:v>
                </c:pt>
                <c:pt idx="240">
                  <c:v>9.5097921945644698E-11</c:v>
                </c:pt>
                <c:pt idx="241">
                  <c:v>1.06643685237976E-10</c:v>
                </c:pt>
                <c:pt idx="242">
                  <c:v>1.11885119698004E-10</c:v>
                </c:pt>
                <c:pt idx="243">
                  <c:v>1.11885119698004E-10</c:v>
                </c:pt>
                <c:pt idx="244">
                  <c:v>1.11885119698004E-10</c:v>
                </c:pt>
                <c:pt idx="245">
                  <c:v>1.18475318160657E-10</c:v>
                </c:pt>
                <c:pt idx="246">
                  <c:v>1.20555465066439E-10</c:v>
                </c:pt>
                <c:pt idx="247">
                  <c:v>1.2289052780427901E-10</c:v>
                </c:pt>
                <c:pt idx="248">
                  <c:v>1.2654286525221399E-10</c:v>
                </c:pt>
                <c:pt idx="249">
                  <c:v>1.2654286525221399E-10</c:v>
                </c:pt>
                <c:pt idx="250">
                  <c:v>1.27490358254098E-10</c:v>
                </c:pt>
                <c:pt idx="251">
                  <c:v>1.3231926180268301E-10</c:v>
                </c:pt>
                <c:pt idx="252">
                  <c:v>1.35329159908155E-10</c:v>
                </c:pt>
                <c:pt idx="253">
                  <c:v>1.35329159908155E-10</c:v>
                </c:pt>
                <c:pt idx="254">
                  <c:v>1.3960029427562001E-10</c:v>
                </c:pt>
                <c:pt idx="255">
                  <c:v>1.55377985813805E-10</c:v>
                </c:pt>
                <c:pt idx="256">
                  <c:v>1.3960029427562001E-10</c:v>
                </c:pt>
                <c:pt idx="257">
                  <c:v>1.55377985813805E-10</c:v>
                </c:pt>
                <c:pt idx="258">
                  <c:v>1.61574647855286E-10</c:v>
                </c:pt>
                <c:pt idx="259">
                  <c:v>1.61574647855286E-10</c:v>
                </c:pt>
                <c:pt idx="260">
                  <c:v>1.61574647855286E-10</c:v>
                </c:pt>
                <c:pt idx="261">
                  <c:v>1.61574647855286E-10</c:v>
                </c:pt>
                <c:pt idx="262">
                  <c:v>1.7458579479636201E-10</c:v>
                </c:pt>
                <c:pt idx="263">
                  <c:v>1.8317882659578401E-10</c:v>
                </c:pt>
                <c:pt idx="264">
                  <c:v>2.0855829667559599E-10</c:v>
                </c:pt>
                <c:pt idx="265">
                  <c:v>2.0855829667559599E-10</c:v>
                </c:pt>
                <c:pt idx="266">
                  <c:v>2.0855829667559599E-10</c:v>
                </c:pt>
                <c:pt idx="267">
                  <c:v>2.0855829667559599E-10</c:v>
                </c:pt>
                <c:pt idx="268">
                  <c:v>2.03523865628604E-10</c:v>
                </c:pt>
                <c:pt idx="269">
                  <c:v>1.94952474115525E-10</c:v>
                </c:pt>
                <c:pt idx="270">
                  <c:v>2.03523865628604E-10</c:v>
                </c:pt>
                <c:pt idx="271">
                  <c:v>1.94952474115525E-10</c:v>
                </c:pt>
                <c:pt idx="272">
                  <c:v>1.94952474115525E-10</c:v>
                </c:pt>
                <c:pt idx="273">
                  <c:v>2.03523865628604E-10</c:v>
                </c:pt>
                <c:pt idx="274">
                  <c:v>2.03523865628604E-10</c:v>
                </c:pt>
                <c:pt idx="275">
                  <c:v>2.03523865628604E-10</c:v>
                </c:pt>
                <c:pt idx="276">
                  <c:v>2.03523865628604E-10</c:v>
                </c:pt>
                <c:pt idx="277">
                  <c:v>2.15287923965623E-10</c:v>
                </c:pt>
                <c:pt idx="278">
                  <c:v>2.03523865628604E-10</c:v>
                </c:pt>
                <c:pt idx="279">
                  <c:v>2.03523865628604E-10</c:v>
                </c:pt>
                <c:pt idx="280">
                  <c:v>2.2788871271060399E-10</c:v>
                </c:pt>
                <c:pt idx="281">
                  <c:v>2.2788871271060399E-10</c:v>
                </c:pt>
                <c:pt idx="282">
                  <c:v>2.2788871271060399E-10</c:v>
                </c:pt>
                <c:pt idx="283">
                  <c:v>2.4603068454338201E-10</c:v>
                </c:pt>
                <c:pt idx="284">
                  <c:v>2.4603068454338201E-10</c:v>
                </c:pt>
                <c:pt idx="285">
                  <c:v>2.4603068454338201E-10</c:v>
                </c:pt>
                <c:pt idx="286">
                  <c:v>2.55484166062213E-10</c:v>
                </c:pt>
                <c:pt idx="287">
                  <c:v>2.5608521878177099E-10</c:v>
                </c:pt>
                <c:pt idx="288">
                  <c:v>2.5608521878177099E-10</c:v>
                </c:pt>
                <c:pt idx="289">
                  <c:v>2.5846418788313599E-10</c:v>
                </c:pt>
                <c:pt idx="290">
                  <c:v>2.73450146970569E-10</c:v>
                </c:pt>
                <c:pt idx="291">
                  <c:v>3.0068222180105602E-10</c:v>
                </c:pt>
                <c:pt idx="292">
                  <c:v>3.0068222180105602E-10</c:v>
                </c:pt>
                <c:pt idx="293">
                  <c:v>3.0747225254549202E-10</c:v>
                </c:pt>
                <c:pt idx="294">
                  <c:v>3.3269303368286598E-10</c:v>
                </c:pt>
                <c:pt idx="295">
                  <c:v>3.5764997795587899E-10</c:v>
                </c:pt>
                <c:pt idx="296">
                  <c:v>3.5764997795587899E-10</c:v>
                </c:pt>
                <c:pt idx="297">
                  <c:v>3.6144931285011698E-10</c:v>
                </c:pt>
                <c:pt idx="298">
                  <c:v>3.6144931285011698E-10</c:v>
                </c:pt>
                <c:pt idx="299">
                  <c:v>3.6702316395431299E-10</c:v>
                </c:pt>
                <c:pt idx="300">
                  <c:v>3.6702316395431299E-10</c:v>
                </c:pt>
                <c:pt idx="301">
                  <c:v>3.6144931285011698E-10</c:v>
                </c:pt>
                <c:pt idx="302">
                  <c:v>3.3445010470884702E-10</c:v>
                </c:pt>
                <c:pt idx="303">
                  <c:v>3.3445010470884702E-10</c:v>
                </c:pt>
                <c:pt idx="304">
                  <c:v>3.3303296238382098E-10</c:v>
                </c:pt>
                <c:pt idx="305">
                  <c:v>3.3269303368286598E-10</c:v>
                </c:pt>
                <c:pt idx="306">
                  <c:v>3.0747225254549202E-10</c:v>
                </c:pt>
                <c:pt idx="307">
                  <c:v>3.1474808107190401E-10</c:v>
                </c:pt>
                <c:pt idx="308">
                  <c:v>3.1474808107190401E-10</c:v>
                </c:pt>
                <c:pt idx="309">
                  <c:v>3.1474808107190401E-10</c:v>
                </c:pt>
                <c:pt idx="310">
                  <c:v>3.1474808107190401E-10</c:v>
                </c:pt>
                <c:pt idx="311">
                  <c:v>3.1474808107190401E-10</c:v>
                </c:pt>
                <c:pt idx="312">
                  <c:v>3.1474808107190401E-10</c:v>
                </c:pt>
                <c:pt idx="313">
                  <c:v>3.2791615691259101E-10</c:v>
                </c:pt>
                <c:pt idx="314">
                  <c:v>3.2791615691259101E-10</c:v>
                </c:pt>
                <c:pt idx="315">
                  <c:v>3.2791615691259101E-10</c:v>
                </c:pt>
                <c:pt idx="316">
                  <c:v>3.2791615691259101E-10</c:v>
                </c:pt>
                <c:pt idx="317">
                  <c:v>3.3303296238382098E-10</c:v>
                </c:pt>
                <c:pt idx="318">
                  <c:v>3.3303296238382098E-10</c:v>
                </c:pt>
                <c:pt idx="319">
                  <c:v>3.3303296238382098E-10</c:v>
                </c:pt>
                <c:pt idx="320">
                  <c:v>3.3303296238382098E-10</c:v>
                </c:pt>
                <c:pt idx="321">
                  <c:v>3.7042420144095601E-10</c:v>
                </c:pt>
                <c:pt idx="322">
                  <c:v>3.7493052607347801E-10</c:v>
                </c:pt>
                <c:pt idx="323">
                  <c:v>3.9574227528823498E-10</c:v>
                </c:pt>
                <c:pt idx="324">
                  <c:v>4.05003426328631E-10</c:v>
                </c:pt>
                <c:pt idx="325">
                  <c:v>4.35822009563025E-10</c:v>
                </c:pt>
                <c:pt idx="326">
                  <c:v>4.5398370473235701E-10</c:v>
                </c:pt>
                <c:pt idx="327">
                  <c:v>4.5517566549814998E-10</c:v>
                </c:pt>
                <c:pt idx="328">
                  <c:v>4.7897914111908999E-10</c:v>
                </c:pt>
                <c:pt idx="329">
                  <c:v>5.0277814602181601E-10</c:v>
                </c:pt>
                <c:pt idx="330">
                  <c:v>5.0277814602181601E-10</c:v>
                </c:pt>
                <c:pt idx="331">
                  <c:v>5.0277814602181601E-10</c:v>
                </c:pt>
                <c:pt idx="332">
                  <c:v>4.7897914111908999E-10</c:v>
                </c:pt>
                <c:pt idx="333">
                  <c:v>4.5517566549814998E-10</c:v>
                </c:pt>
                <c:pt idx="334">
                  <c:v>5.0277814602181601E-10</c:v>
                </c:pt>
                <c:pt idx="335">
                  <c:v>5.0839384594487901E-10</c:v>
                </c:pt>
                <c:pt idx="336">
                  <c:v>5.2554375403294098E-10</c:v>
                </c:pt>
                <c:pt idx="337">
                  <c:v>5.2554375403294098E-10</c:v>
                </c:pt>
                <c:pt idx="338">
                  <c:v>5.3918342477652201E-10</c:v>
                </c:pt>
                <c:pt idx="339">
                  <c:v>5.4179617895376198E-10</c:v>
                </c:pt>
                <c:pt idx="340">
                  <c:v>5.53287651433868E-10</c:v>
                </c:pt>
                <c:pt idx="341">
                  <c:v>5.8524593497126396E-10</c:v>
                </c:pt>
                <c:pt idx="342">
                  <c:v>5.53287651433868E-10</c:v>
                </c:pt>
                <c:pt idx="343">
                  <c:v>5.8524593497126396E-10</c:v>
                </c:pt>
                <c:pt idx="344">
                  <c:v>5.9836300352340603E-10</c:v>
                </c:pt>
                <c:pt idx="345">
                  <c:v>6.0952299608432199E-10</c:v>
                </c:pt>
                <c:pt idx="346">
                  <c:v>5.9836300352340603E-10</c:v>
                </c:pt>
                <c:pt idx="347">
                  <c:v>5.5707535764143098E-10</c:v>
                </c:pt>
                <c:pt idx="348">
                  <c:v>5.53287651433868E-10</c:v>
                </c:pt>
                <c:pt idx="349">
                  <c:v>5.53287651433868E-10</c:v>
                </c:pt>
                <c:pt idx="350">
                  <c:v>5.53287651433868E-10</c:v>
                </c:pt>
                <c:pt idx="351">
                  <c:v>5.5707535764143098E-10</c:v>
                </c:pt>
                <c:pt idx="352">
                  <c:v>5.5707535764143098E-10</c:v>
                </c:pt>
                <c:pt idx="353">
                  <c:v>5.9836300352340603E-10</c:v>
                </c:pt>
                <c:pt idx="354">
                  <c:v>5.9836300352340603E-10</c:v>
                </c:pt>
                <c:pt idx="355">
                  <c:v>6.0583092791559799E-10</c:v>
                </c:pt>
                <c:pt idx="356">
                  <c:v>6.0583092791559799E-10</c:v>
                </c:pt>
                <c:pt idx="357">
                  <c:v>6.1487033879186501E-10</c:v>
                </c:pt>
                <c:pt idx="358">
                  <c:v>6.2347816999950495E-10</c:v>
                </c:pt>
                <c:pt idx="359">
                  <c:v>6.2347816999950495E-10</c:v>
                </c:pt>
                <c:pt idx="360">
                  <c:v>6.1487033879186501E-10</c:v>
                </c:pt>
                <c:pt idx="361">
                  <c:v>6.1487033879186501E-10</c:v>
                </c:pt>
                <c:pt idx="362">
                  <c:v>6.0583092791559799E-10</c:v>
                </c:pt>
                <c:pt idx="363">
                  <c:v>6.1487033879186501E-10</c:v>
                </c:pt>
                <c:pt idx="364">
                  <c:v>6.1487033879186501E-10</c:v>
                </c:pt>
                <c:pt idx="365">
                  <c:v>6.1487033879186501E-10</c:v>
                </c:pt>
                <c:pt idx="366">
                  <c:v>6.1487033879186501E-10</c:v>
                </c:pt>
                <c:pt idx="367">
                  <c:v>6.4839616682191496E-10</c:v>
                </c:pt>
                <c:pt idx="368">
                  <c:v>6.5477647247578102E-10</c:v>
                </c:pt>
                <c:pt idx="369">
                  <c:v>6.5784644492852295E-10</c:v>
                </c:pt>
                <c:pt idx="370">
                  <c:v>6.8343251911927396E-10</c:v>
                </c:pt>
                <c:pt idx="371">
                  <c:v>6.8343251911927396E-10</c:v>
                </c:pt>
                <c:pt idx="372">
                  <c:v>7.1102669864781701E-10</c:v>
                </c:pt>
                <c:pt idx="373">
                  <c:v>7.2104021382585905E-10</c:v>
                </c:pt>
                <c:pt idx="374">
                  <c:v>7.3819943666759401E-10</c:v>
                </c:pt>
                <c:pt idx="375">
                  <c:v>7.5503772347315498E-10</c:v>
                </c:pt>
                <c:pt idx="376">
                  <c:v>7.6266784967949497E-10</c:v>
                </c:pt>
                <c:pt idx="377">
                  <c:v>7.6266784967949497E-10</c:v>
                </c:pt>
                <c:pt idx="378">
                  <c:v>7.8447167435502298E-10</c:v>
                </c:pt>
                <c:pt idx="379">
                  <c:v>7.87960775669576E-10</c:v>
                </c:pt>
                <c:pt idx="380">
                  <c:v>7.9861009665681599E-10</c:v>
                </c:pt>
                <c:pt idx="381">
                  <c:v>8.3428398883571302E-10</c:v>
                </c:pt>
                <c:pt idx="382">
                  <c:v>8.3428398883571302E-10</c:v>
                </c:pt>
                <c:pt idx="383">
                  <c:v>8.3984836564512199E-10</c:v>
                </c:pt>
                <c:pt idx="384">
                  <c:v>8.4737276708573804E-10</c:v>
                </c:pt>
                <c:pt idx="385">
                  <c:v>8.7289101994254204E-10</c:v>
                </c:pt>
                <c:pt idx="386">
                  <c:v>8.7289101994254204E-10</c:v>
                </c:pt>
                <c:pt idx="387">
                  <c:v>8.8493797062511104E-10</c:v>
                </c:pt>
                <c:pt idx="388">
                  <c:v>9.3022080699977002E-10</c:v>
                </c:pt>
                <c:pt idx="389">
                  <c:v>9.3022080699977002E-10</c:v>
                </c:pt>
                <c:pt idx="390">
                  <c:v>9.3022080699977002E-10</c:v>
                </c:pt>
                <c:pt idx="391">
                  <c:v>8.8493797062511104E-10</c:v>
                </c:pt>
                <c:pt idx="392">
                  <c:v>8.8493797062511104E-10</c:v>
                </c:pt>
                <c:pt idx="393">
                  <c:v>8.8493797062511104E-10</c:v>
                </c:pt>
                <c:pt idx="394">
                  <c:v>8.8107286622583098E-10</c:v>
                </c:pt>
                <c:pt idx="395">
                  <c:v>8.8107286622583098E-10</c:v>
                </c:pt>
                <c:pt idx="396">
                  <c:v>8.79220370369594E-10</c:v>
                </c:pt>
                <c:pt idx="397">
                  <c:v>8.8107286622583098E-10</c:v>
                </c:pt>
                <c:pt idx="398">
                  <c:v>8.8493797062511104E-10</c:v>
                </c:pt>
                <c:pt idx="399">
                  <c:v>8.8493797062511104E-10</c:v>
                </c:pt>
                <c:pt idx="400">
                  <c:v>9.3022080699977002E-10</c:v>
                </c:pt>
                <c:pt idx="401">
                  <c:v>9.53795926784908E-10</c:v>
                </c:pt>
                <c:pt idx="402">
                  <c:v>9.53795926784908E-10</c:v>
                </c:pt>
                <c:pt idx="403">
                  <c:v>9.9678371257332903E-10</c:v>
                </c:pt>
                <c:pt idx="404">
                  <c:v>9.53795926784908E-10</c:v>
                </c:pt>
                <c:pt idx="405">
                  <c:v>9.9678371257332903E-10</c:v>
                </c:pt>
                <c:pt idx="406">
                  <c:v>9.9212118026929999E-10</c:v>
                </c:pt>
                <c:pt idx="407">
                  <c:v>9.9678371257332903E-10</c:v>
                </c:pt>
                <c:pt idx="408">
                  <c:v>9.9678371257332903E-10</c:v>
                </c:pt>
                <c:pt idx="409">
                  <c:v>1.0105608973056299E-9</c:v>
                </c:pt>
                <c:pt idx="410">
                  <c:v>1.0105608973056299E-9</c:v>
                </c:pt>
                <c:pt idx="411">
                  <c:v>1.0205045998722401E-9</c:v>
                </c:pt>
                <c:pt idx="412">
                  <c:v>1.0205045998722401E-9</c:v>
                </c:pt>
                <c:pt idx="413">
                  <c:v>1.02775592981495E-9</c:v>
                </c:pt>
                <c:pt idx="414">
                  <c:v>1.02775592981495E-9</c:v>
                </c:pt>
                <c:pt idx="415">
                  <c:v>1.03656542871281E-9</c:v>
                </c:pt>
                <c:pt idx="416">
                  <c:v>1.03656542871281E-9</c:v>
                </c:pt>
                <c:pt idx="417">
                  <c:v>1.0414204199266699E-9</c:v>
                </c:pt>
                <c:pt idx="418">
                  <c:v>1.0414204199266699E-9</c:v>
                </c:pt>
                <c:pt idx="419">
                  <c:v>1.0414204199266699E-9</c:v>
                </c:pt>
                <c:pt idx="420">
                  <c:v>1.0414204199266699E-9</c:v>
                </c:pt>
                <c:pt idx="421">
                  <c:v>1.045749139293E-9</c:v>
                </c:pt>
                <c:pt idx="422">
                  <c:v>1.045749139293E-9</c:v>
                </c:pt>
                <c:pt idx="423">
                  <c:v>1.0506556921980501E-9</c:v>
                </c:pt>
                <c:pt idx="424">
                  <c:v>1.06288601054998E-9</c:v>
                </c:pt>
                <c:pt idx="425">
                  <c:v>1.0648395024961499E-9</c:v>
                </c:pt>
                <c:pt idx="426">
                  <c:v>1.1001685074242099E-9</c:v>
                </c:pt>
                <c:pt idx="427">
                  <c:v>1.1001685074242099E-9</c:v>
                </c:pt>
                <c:pt idx="428">
                  <c:v>1.1222826591233999E-9</c:v>
                </c:pt>
                <c:pt idx="429">
                  <c:v>1.13836612367884E-9</c:v>
                </c:pt>
                <c:pt idx="430">
                  <c:v>1.13836612367884E-9</c:v>
                </c:pt>
                <c:pt idx="431">
                  <c:v>1.1537290043414701E-9</c:v>
                </c:pt>
                <c:pt idx="432">
                  <c:v>1.1871531762753199E-9</c:v>
                </c:pt>
                <c:pt idx="433">
                  <c:v>1.1940173519353999E-9</c:v>
                </c:pt>
                <c:pt idx="434">
                  <c:v>1.2317141897776501E-9</c:v>
                </c:pt>
                <c:pt idx="435">
                  <c:v>1.2569820971206399E-9</c:v>
                </c:pt>
                <c:pt idx="436">
                  <c:v>1.2569820971206399E-9</c:v>
                </c:pt>
                <c:pt idx="437">
                  <c:v>1.3029688068576E-9</c:v>
                </c:pt>
                <c:pt idx="438">
                  <c:v>1.3048489573180801E-9</c:v>
                </c:pt>
                <c:pt idx="439">
                  <c:v>1.3252393639724701E-9</c:v>
                </c:pt>
                <c:pt idx="440">
                  <c:v>1.3252393639724701E-9</c:v>
                </c:pt>
                <c:pt idx="441">
                  <c:v>1.3252393639724701E-9</c:v>
                </c:pt>
                <c:pt idx="442">
                  <c:v>1.3252393639724701E-9</c:v>
                </c:pt>
                <c:pt idx="443">
                  <c:v>1.3252393639724701E-9</c:v>
                </c:pt>
                <c:pt idx="444">
                  <c:v>1.3252393639724701E-9</c:v>
                </c:pt>
                <c:pt idx="445">
                  <c:v>1.3252393639724701E-9</c:v>
                </c:pt>
                <c:pt idx="446">
                  <c:v>1.3029688068576E-9</c:v>
                </c:pt>
                <c:pt idx="447">
                  <c:v>1.3029688068576E-9</c:v>
                </c:pt>
                <c:pt idx="448">
                  <c:v>1.3252393639724701E-9</c:v>
                </c:pt>
                <c:pt idx="449">
                  <c:v>1.3252393639724701E-9</c:v>
                </c:pt>
                <c:pt idx="450">
                  <c:v>1.3071881297407801E-9</c:v>
                </c:pt>
                <c:pt idx="451">
                  <c:v>1.3071881297407801E-9</c:v>
                </c:pt>
                <c:pt idx="452">
                  <c:v>1.3071881297407801E-9</c:v>
                </c:pt>
                <c:pt idx="453">
                  <c:v>1.3071881297407801E-9</c:v>
                </c:pt>
                <c:pt idx="454">
                  <c:v>1.33043716150468E-9</c:v>
                </c:pt>
                <c:pt idx="455">
                  <c:v>1.33043716150468E-9</c:v>
                </c:pt>
                <c:pt idx="456">
                  <c:v>1.33043716150468E-9</c:v>
                </c:pt>
                <c:pt idx="457">
                  <c:v>1.35562175882082E-9</c:v>
                </c:pt>
                <c:pt idx="458">
                  <c:v>1.35562175882082E-9</c:v>
                </c:pt>
                <c:pt idx="459">
                  <c:v>1.33043716150468E-9</c:v>
                </c:pt>
                <c:pt idx="460">
                  <c:v>1.3071881297407801E-9</c:v>
                </c:pt>
                <c:pt idx="461">
                  <c:v>1.3071881297407801E-9</c:v>
                </c:pt>
                <c:pt idx="462">
                  <c:v>1.33043716150468E-9</c:v>
                </c:pt>
                <c:pt idx="463">
                  <c:v>1.33043716150468E-9</c:v>
                </c:pt>
                <c:pt idx="464">
                  <c:v>1.33043716150468E-9</c:v>
                </c:pt>
                <c:pt idx="465">
                  <c:v>1.33043716150468E-9</c:v>
                </c:pt>
                <c:pt idx="466">
                  <c:v>1.35816914966549E-9</c:v>
                </c:pt>
                <c:pt idx="467">
                  <c:v>1.35816914966549E-9</c:v>
                </c:pt>
                <c:pt idx="468">
                  <c:v>1.3668592795977701E-9</c:v>
                </c:pt>
                <c:pt idx="469">
                  <c:v>1.3680707627381501E-9</c:v>
                </c:pt>
                <c:pt idx="470">
                  <c:v>1.3884511076526501E-9</c:v>
                </c:pt>
                <c:pt idx="471">
                  <c:v>1.39241210596534E-9</c:v>
                </c:pt>
                <c:pt idx="472">
                  <c:v>1.39241210596534E-9</c:v>
                </c:pt>
                <c:pt idx="473">
                  <c:v>1.3951192531095299E-9</c:v>
                </c:pt>
                <c:pt idx="474">
                  <c:v>1.3951192531095299E-9</c:v>
                </c:pt>
                <c:pt idx="475">
                  <c:v>1.4216354658522101E-9</c:v>
                </c:pt>
                <c:pt idx="476">
                  <c:v>1.3951192531095299E-9</c:v>
                </c:pt>
                <c:pt idx="477">
                  <c:v>1.3951192531095299E-9</c:v>
                </c:pt>
                <c:pt idx="478">
                  <c:v>1.3951192531095299E-9</c:v>
                </c:pt>
                <c:pt idx="479">
                  <c:v>1.403609394691E-9</c:v>
                </c:pt>
                <c:pt idx="480">
                  <c:v>1.403609394691E-9</c:v>
                </c:pt>
                <c:pt idx="481">
                  <c:v>1.4216354658522101E-9</c:v>
                </c:pt>
                <c:pt idx="482">
                  <c:v>1.46233587592897E-9</c:v>
                </c:pt>
                <c:pt idx="483">
                  <c:v>1.4216354658522101E-9</c:v>
                </c:pt>
                <c:pt idx="484">
                  <c:v>1.46233587592897E-9</c:v>
                </c:pt>
                <c:pt idx="485">
                  <c:v>1.49942104844231E-9</c:v>
                </c:pt>
                <c:pt idx="486">
                  <c:v>1.46233587592897E-9</c:v>
                </c:pt>
                <c:pt idx="487">
                  <c:v>1.49942104844231E-9</c:v>
                </c:pt>
                <c:pt idx="488">
                  <c:v>1.49942104844231E-9</c:v>
                </c:pt>
                <c:pt idx="489">
                  <c:v>1.49942104844231E-9</c:v>
                </c:pt>
                <c:pt idx="490">
                  <c:v>1.49942104844231E-9</c:v>
                </c:pt>
                <c:pt idx="491">
                  <c:v>1.5205873723105099E-9</c:v>
                </c:pt>
                <c:pt idx="492">
                  <c:v>1.5205873723105099E-9</c:v>
                </c:pt>
                <c:pt idx="493">
                  <c:v>1.4671241707709201E-9</c:v>
                </c:pt>
                <c:pt idx="494">
                  <c:v>1.46233587592897E-9</c:v>
                </c:pt>
                <c:pt idx="495">
                  <c:v>1.46233587592897E-9</c:v>
                </c:pt>
                <c:pt idx="496">
                  <c:v>1.4559714016181501E-9</c:v>
                </c:pt>
                <c:pt idx="497">
                  <c:v>1.46233587592897E-9</c:v>
                </c:pt>
                <c:pt idx="498">
                  <c:v>1.4559714016181501E-9</c:v>
                </c:pt>
                <c:pt idx="499">
                  <c:v>1.4671241707709201E-9</c:v>
                </c:pt>
                <c:pt idx="500">
                  <c:v>1.5126247886287601E-9</c:v>
                </c:pt>
                <c:pt idx="501">
                  <c:v>1.5126247886287601E-9</c:v>
                </c:pt>
                <c:pt idx="502">
                  <c:v>1.5126247886287601E-9</c:v>
                </c:pt>
                <c:pt idx="503">
                  <c:v>1.4671241707709201E-9</c:v>
                </c:pt>
                <c:pt idx="504">
                  <c:v>1.4671241707709201E-9</c:v>
                </c:pt>
                <c:pt idx="505">
                  <c:v>1.4559714016181501E-9</c:v>
                </c:pt>
                <c:pt idx="506">
                  <c:v>1.44155981215416E-9</c:v>
                </c:pt>
                <c:pt idx="507">
                  <c:v>1.4559714016181501E-9</c:v>
                </c:pt>
                <c:pt idx="508">
                  <c:v>1.4559714016181501E-9</c:v>
                </c:pt>
                <c:pt idx="509">
                  <c:v>1.4559714016181501E-9</c:v>
                </c:pt>
                <c:pt idx="510">
                  <c:v>1.5126247886287601E-9</c:v>
                </c:pt>
                <c:pt idx="511">
                  <c:v>1.4559714016181501E-9</c:v>
                </c:pt>
                <c:pt idx="512">
                  <c:v>1.44155981215416E-9</c:v>
                </c:pt>
                <c:pt idx="513">
                  <c:v>1.44155981215416E-9</c:v>
                </c:pt>
                <c:pt idx="514">
                  <c:v>1.44155981215416E-9</c:v>
                </c:pt>
                <c:pt idx="515">
                  <c:v>1.5126247886287601E-9</c:v>
                </c:pt>
                <c:pt idx="516">
                  <c:v>1.5126247886287601E-9</c:v>
                </c:pt>
                <c:pt idx="517">
                  <c:v>1.51431851140586E-9</c:v>
                </c:pt>
                <c:pt idx="518">
                  <c:v>1.51431851140586E-9</c:v>
                </c:pt>
                <c:pt idx="519">
                  <c:v>1.54077666834539E-9</c:v>
                </c:pt>
                <c:pt idx="520">
                  <c:v>1.54077666834539E-9</c:v>
                </c:pt>
                <c:pt idx="521">
                  <c:v>1.51431851140586E-9</c:v>
                </c:pt>
                <c:pt idx="522">
                  <c:v>1.51431851140586E-9</c:v>
                </c:pt>
                <c:pt idx="523">
                  <c:v>1.45478510910964E-9</c:v>
                </c:pt>
                <c:pt idx="524">
                  <c:v>1.5047163973202599E-9</c:v>
                </c:pt>
                <c:pt idx="525">
                  <c:v>1.51431851140586E-9</c:v>
                </c:pt>
                <c:pt idx="526">
                  <c:v>1.52168698845112E-9</c:v>
                </c:pt>
                <c:pt idx="527">
                  <c:v>1.54077666834539E-9</c:v>
                </c:pt>
                <c:pt idx="528">
                  <c:v>1.54077666834539E-9</c:v>
                </c:pt>
                <c:pt idx="529">
                  <c:v>1.54077666834539E-9</c:v>
                </c:pt>
                <c:pt idx="530">
                  <c:v>1.54077666834539E-9</c:v>
                </c:pt>
                <c:pt idx="531">
                  <c:v>1.52168698845112E-9</c:v>
                </c:pt>
                <c:pt idx="532">
                  <c:v>1.52168698845112E-9</c:v>
                </c:pt>
                <c:pt idx="533">
                  <c:v>1.54077666834539E-9</c:v>
                </c:pt>
                <c:pt idx="534">
                  <c:v>1.54077666834539E-9</c:v>
                </c:pt>
                <c:pt idx="535">
                  <c:v>1.54077666834539E-9</c:v>
                </c:pt>
                <c:pt idx="536">
                  <c:v>1.5526046306865199E-9</c:v>
                </c:pt>
                <c:pt idx="537">
                  <c:v>1.5526046306865199E-9</c:v>
                </c:pt>
                <c:pt idx="538">
                  <c:v>1.5526046306865199E-9</c:v>
                </c:pt>
                <c:pt idx="539">
                  <c:v>1.5518583839978401E-9</c:v>
                </c:pt>
                <c:pt idx="540">
                  <c:v>1.52168698845112E-9</c:v>
                </c:pt>
                <c:pt idx="541">
                  <c:v>1.5518583839978401E-9</c:v>
                </c:pt>
                <c:pt idx="542">
                  <c:v>1.5526046306865199E-9</c:v>
                </c:pt>
                <c:pt idx="543">
                  <c:v>1.6141856296826699E-9</c:v>
                </c:pt>
                <c:pt idx="544">
                  <c:v>1.6141856296826699E-9</c:v>
                </c:pt>
                <c:pt idx="545">
                  <c:v>1.6141856296826699E-9</c:v>
                </c:pt>
                <c:pt idx="546">
                  <c:v>1.6149519160635599E-9</c:v>
                </c:pt>
                <c:pt idx="547">
                  <c:v>1.630187692535E-9</c:v>
                </c:pt>
                <c:pt idx="548">
                  <c:v>1.630187692535E-9</c:v>
                </c:pt>
                <c:pt idx="549">
                  <c:v>1.63615308794989E-9</c:v>
                </c:pt>
                <c:pt idx="550">
                  <c:v>1.63615308794989E-9</c:v>
                </c:pt>
                <c:pt idx="551">
                  <c:v>1.63615308794989E-9</c:v>
                </c:pt>
                <c:pt idx="552">
                  <c:v>1.63615308794989E-9</c:v>
                </c:pt>
                <c:pt idx="553">
                  <c:v>1.63615308794989E-9</c:v>
                </c:pt>
                <c:pt idx="554">
                  <c:v>1.6527826669636401E-9</c:v>
                </c:pt>
                <c:pt idx="555">
                  <c:v>1.6658165668972E-9</c:v>
                </c:pt>
                <c:pt idx="556">
                  <c:v>1.6801826962804499E-9</c:v>
                </c:pt>
                <c:pt idx="557">
                  <c:v>1.6801826962804499E-9</c:v>
                </c:pt>
                <c:pt idx="558">
                  <c:v>1.6801826962804499E-9</c:v>
                </c:pt>
                <c:pt idx="559">
                  <c:v>1.6801826962804499E-9</c:v>
                </c:pt>
                <c:pt idx="560">
                  <c:v>1.6801826962804499E-9</c:v>
                </c:pt>
                <c:pt idx="561">
                  <c:v>1.6801826962804499E-9</c:v>
                </c:pt>
                <c:pt idx="562">
                  <c:v>1.6527826669636401E-9</c:v>
                </c:pt>
                <c:pt idx="563">
                  <c:v>1.63615308794989E-9</c:v>
                </c:pt>
                <c:pt idx="564">
                  <c:v>1.63615308794989E-9</c:v>
                </c:pt>
                <c:pt idx="565">
                  <c:v>1.6527826669636401E-9</c:v>
                </c:pt>
                <c:pt idx="566">
                  <c:v>1.6801826962804499E-9</c:v>
                </c:pt>
                <c:pt idx="567">
                  <c:v>1.6811445532348001E-9</c:v>
                </c:pt>
                <c:pt idx="568">
                  <c:v>1.6811445532348001E-9</c:v>
                </c:pt>
                <c:pt idx="569">
                  <c:v>1.6879263024908001E-9</c:v>
                </c:pt>
                <c:pt idx="570">
                  <c:v>1.6879263024908001E-9</c:v>
                </c:pt>
                <c:pt idx="571">
                  <c:v>1.6886694468682001E-9</c:v>
                </c:pt>
                <c:pt idx="572">
                  <c:v>1.6886694468682001E-9</c:v>
                </c:pt>
                <c:pt idx="573">
                  <c:v>1.6886694468682001E-9</c:v>
                </c:pt>
                <c:pt idx="574">
                  <c:v>1.69034680174005E-9</c:v>
                </c:pt>
                <c:pt idx="575">
                  <c:v>1.6886694468682001E-9</c:v>
                </c:pt>
                <c:pt idx="576">
                  <c:v>1.69034680174005E-9</c:v>
                </c:pt>
                <c:pt idx="577">
                  <c:v>1.6879263024908001E-9</c:v>
                </c:pt>
                <c:pt idx="578">
                  <c:v>1.6811445532348001E-9</c:v>
                </c:pt>
                <c:pt idx="579">
                  <c:v>1.6879263024908001E-9</c:v>
                </c:pt>
                <c:pt idx="580">
                  <c:v>1.6811445532348001E-9</c:v>
                </c:pt>
                <c:pt idx="581">
                  <c:v>1.6811445532348001E-9</c:v>
                </c:pt>
                <c:pt idx="582">
                  <c:v>1.6879263024908001E-9</c:v>
                </c:pt>
                <c:pt idx="583">
                  <c:v>1.6879263024908001E-9</c:v>
                </c:pt>
                <c:pt idx="584">
                  <c:v>1.6879263024908001E-9</c:v>
                </c:pt>
                <c:pt idx="585">
                  <c:v>1.6879263024908001E-9</c:v>
                </c:pt>
                <c:pt idx="586">
                  <c:v>1.65708920450553E-9</c:v>
                </c:pt>
                <c:pt idx="587">
                  <c:v>1.6385055567164499E-9</c:v>
                </c:pt>
                <c:pt idx="588">
                  <c:v>1.60304947252208E-9</c:v>
                </c:pt>
                <c:pt idx="589">
                  <c:v>1.59346376228864E-9</c:v>
                </c:pt>
                <c:pt idx="590">
                  <c:v>1.59346376228864E-9</c:v>
                </c:pt>
                <c:pt idx="591">
                  <c:v>1.59346376228864E-9</c:v>
                </c:pt>
                <c:pt idx="592">
                  <c:v>1.53415166320571E-9</c:v>
                </c:pt>
                <c:pt idx="593">
                  <c:v>1.53415166320571E-9</c:v>
                </c:pt>
                <c:pt idx="594">
                  <c:v>1.53415166320571E-9</c:v>
                </c:pt>
                <c:pt idx="595">
                  <c:v>1.53415166320571E-9</c:v>
                </c:pt>
                <c:pt idx="596">
                  <c:v>1.60304947252208E-9</c:v>
                </c:pt>
                <c:pt idx="597">
                  <c:v>1.60304947252208E-9</c:v>
                </c:pt>
                <c:pt idx="598">
                  <c:v>1.65708920450553E-9</c:v>
                </c:pt>
                <c:pt idx="599">
                  <c:v>1.6686286348623401E-9</c:v>
                </c:pt>
                <c:pt idx="600">
                  <c:v>1.65708920450553E-9</c:v>
                </c:pt>
                <c:pt idx="601">
                  <c:v>1.65708920450553E-9</c:v>
                </c:pt>
                <c:pt idx="602">
                  <c:v>1.65708920450553E-9</c:v>
                </c:pt>
                <c:pt idx="603">
                  <c:v>1.65708920450553E-9</c:v>
                </c:pt>
                <c:pt idx="604">
                  <c:v>1.6533668779089E-9</c:v>
                </c:pt>
                <c:pt idx="605">
                  <c:v>1.6533668779089E-9</c:v>
                </c:pt>
                <c:pt idx="606">
                  <c:v>1.6533668779089E-9</c:v>
                </c:pt>
                <c:pt idx="607">
                  <c:v>1.6533668779089E-9</c:v>
                </c:pt>
                <c:pt idx="608">
                  <c:v>1.6533668779089E-9</c:v>
                </c:pt>
                <c:pt idx="609">
                  <c:v>1.6533668779089E-9</c:v>
                </c:pt>
                <c:pt idx="610">
                  <c:v>1.65885226826166E-9</c:v>
                </c:pt>
                <c:pt idx="611">
                  <c:v>1.6533668779089E-9</c:v>
                </c:pt>
                <c:pt idx="612">
                  <c:v>1.6308236481125499E-9</c:v>
                </c:pt>
                <c:pt idx="613">
                  <c:v>1.6533668779089E-9</c:v>
                </c:pt>
                <c:pt idx="614">
                  <c:v>1.6533668779089E-9</c:v>
                </c:pt>
                <c:pt idx="615">
                  <c:v>1.6308236481125499E-9</c:v>
                </c:pt>
                <c:pt idx="616">
                  <c:v>1.6308236481125499E-9</c:v>
                </c:pt>
                <c:pt idx="617">
                  <c:v>1.62432535932661E-9</c:v>
                </c:pt>
                <c:pt idx="618">
                  <c:v>1.6130908472623301E-9</c:v>
                </c:pt>
                <c:pt idx="619">
                  <c:v>1.6130908472623301E-9</c:v>
                </c:pt>
                <c:pt idx="620">
                  <c:v>1.6130908472623301E-9</c:v>
                </c:pt>
                <c:pt idx="621">
                  <c:v>1.6130908472623301E-9</c:v>
                </c:pt>
                <c:pt idx="622">
                  <c:v>1.6130908472623301E-9</c:v>
                </c:pt>
                <c:pt idx="623">
                  <c:v>1.62432535932661E-9</c:v>
                </c:pt>
                <c:pt idx="624">
                  <c:v>1.62432535932661E-9</c:v>
                </c:pt>
                <c:pt idx="625">
                  <c:v>1.62432535932661E-9</c:v>
                </c:pt>
                <c:pt idx="626">
                  <c:v>1.65885226826166E-9</c:v>
                </c:pt>
                <c:pt idx="627">
                  <c:v>1.6694067567343501E-9</c:v>
                </c:pt>
                <c:pt idx="628">
                  <c:v>1.6694067567343501E-9</c:v>
                </c:pt>
                <c:pt idx="629">
                  <c:v>1.6694067567343501E-9</c:v>
                </c:pt>
                <c:pt idx="630">
                  <c:v>1.75843276533873E-9</c:v>
                </c:pt>
                <c:pt idx="631">
                  <c:v>1.75843276533873E-9</c:v>
                </c:pt>
                <c:pt idx="632">
                  <c:v>1.75843276533873E-9</c:v>
                </c:pt>
                <c:pt idx="633">
                  <c:v>1.75843276533873E-9</c:v>
                </c:pt>
                <c:pt idx="634">
                  <c:v>1.75843276533873E-9</c:v>
                </c:pt>
                <c:pt idx="635">
                  <c:v>1.7595980063832101E-9</c:v>
                </c:pt>
                <c:pt idx="636">
                  <c:v>1.7933946455045099E-9</c:v>
                </c:pt>
                <c:pt idx="637">
                  <c:v>1.7933946455045099E-9</c:v>
                </c:pt>
                <c:pt idx="638">
                  <c:v>1.7933946455045099E-9</c:v>
                </c:pt>
                <c:pt idx="639">
                  <c:v>1.7933946455045099E-9</c:v>
                </c:pt>
                <c:pt idx="640">
                  <c:v>1.7933946455045099E-9</c:v>
                </c:pt>
                <c:pt idx="641">
                  <c:v>1.7705235130221599E-9</c:v>
                </c:pt>
                <c:pt idx="642">
                  <c:v>1.7705235130221599E-9</c:v>
                </c:pt>
                <c:pt idx="643">
                  <c:v>1.7705235130221599E-9</c:v>
                </c:pt>
                <c:pt idx="644">
                  <c:v>1.7705235130221599E-9</c:v>
                </c:pt>
                <c:pt idx="645">
                  <c:v>1.7705235130221599E-9</c:v>
                </c:pt>
                <c:pt idx="646">
                  <c:v>1.7705235130221599E-9</c:v>
                </c:pt>
                <c:pt idx="647">
                  <c:v>1.70073260049429E-9</c:v>
                </c:pt>
                <c:pt idx="648">
                  <c:v>1.70073260049429E-9</c:v>
                </c:pt>
                <c:pt idx="649">
                  <c:v>1.70073260049429E-9</c:v>
                </c:pt>
                <c:pt idx="650">
                  <c:v>1.70073260049429E-9</c:v>
                </c:pt>
                <c:pt idx="651">
                  <c:v>1.70073260049429E-9</c:v>
                </c:pt>
                <c:pt idx="652">
                  <c:v>1.70073260049429E-9</c:v>
                </c:pt>
                <c:pt idx="653">
                  <c:v>1.70073260049429E-9</c:v>
                </c:pt>
                <c:pt idx="654">
                  <c:v>1.70073260049429E-9</c:v>
                </c:pt>
                <c:pt idx="655">
                  <c:v>1.6920421286691899E-9</c:v>
                </c:pt>
                <c:pt idx="656">
                  <c:v>1.6494194301702001E-9</c:v>
                </c:pt>
                <c:pt idx="657">
                  <c:v>1.5898156039518099E-9</c:v>
                </c:pt>
                <c:pt idx="658">
                  <c:v>1.58567315985657E-9</c:v>
                </c:pt>
                <c:pt idx="659">
                  <c:v>1.58567315985657E-9</c:v>
                </c:pt>
                <c:pt idx="660">
                  <c:v>1.58567315985657E-9</c:v>
                </c:pt>
                <c:pt idx="661">
                  <c:v>1.58567315985657E-9</c:v>
                </c:pt>
                <c:pt idx="662">
                  <c:v>1.5898156039518099E-9</c:v>
                </c:pt>
                <c:pt idx="663">
                  <c:v>1.6494194301702001E-9</c:v>
                </c:pt>
                <c:pt idx="664">
                  <c:v>1.6494194301702001E-9</c:v>
                </c:pt>
                <c:pt idx="665">
                  <c:v>1.65412670951265E-9</c:v>
                </c:pt>
                <c:pt idx="666">
                  <c:v>1.6494194301702001E-9</c:v>
                </c:pt>
                <c:pt idx="667">
                  <c:v>1.65412670951265E-9</c:v>
                </c:pt>
                <c:pt idx="668">
                  <c:v>1.6920421286691899E-9</c:v>
                </c:pt>
                <c:pt idx="669">
                  <c:v>1.65412670951265E-9</c:v>
                </c:pt>
                <c:pt idx="670">
                  <c:v>1.6920421286691899E-9</c:v>
                </c:pt>
                <c:pt idx="671">
                  <c:v>1.70623481856528E-9</c:v>
                </c:pt>
                <c:pt idx="672">
                  <c:v>1.70623481856528E-9</c:v>
                </c:pt>
                <c:pt idx="673">
                  <c:v>1.70623481856528E-9</c:v>
                </c:pt>
                <c:pt idx="674">
                  <c:v>1.70623481856528E-9</c:v>
                </c:pt>
                <c:pt idx="675">
                  <c:v>1.70623481856528E-9</c:v>
                </c:pt>
                <c:pt idx="676">
                  <c:v>1.71729615055397E-9</c:v>
                </c:pt>
                <c:pt idx="677">
                  <c:v>1.71729615055397E-9</c:v>
                </c:pt>
                <c:pt idx="678">
                  <c:v>1.71729615055397E-9</c:v>
                </c:pt>
                <c:pt idx="679">
                  <c:v>1.71729615055397E-9</c:v>
                </c:pt>
                <c:pt idx="680">
                  <c:v>1.71729615055397E-9</c:v>
                </c:pt>
                <c:pt idx="681">
                  <c:v>1.70623481856528E-9</c:v>
                </c:pt>
                <c:pt idx="682">
                  <c:v>1.70623481856528E-9</c:v>
                </c:pt>
                <c:pt idx="683">
                  <c:v>1.6936927349116199E-9</c:v>
                </c:pt>
                <c:pt idx="684">
                  <c:v>1.6936927349116199E-9</c:v>
                </c:pt>
                <c:pt idx="685">
                  <c:v>1.6910012772921899E-9</c:v>
                </c:pt>
                <c:pt idx="686">
                  <c:v>1.6936927349116199E-9</c:v>
                </c:pt>
                <c:pt idx="687">
                  <c:v>1.6970929805971101E-9</c:v>
                </c:pt>
                <c:pt idx="688">
                  <c:v>1.6936927349116199E-9</c:v>
                </c:pt>
                <c:pt idx="689">
                  <c:v>1.6936927349116199E-9</c:v>
                </c:pt>
                <c:pt idx="690">
                  <c:v>1.6970929805971101E-9</c:v>
                </c:pt>
                <c:pt idx="691">
                  <c:v>1.6936927349116199E-9</c:v>
                </c:pt>
                <c:pt idx="692">
                  <c:v>1.6936927349116199E-9</c:v>
                </c:pt>
                <c:pt idx="693">
                  <c:v>1.6910012772921899E-9</c:v>
                </c:pt>
                <c:pt idx="694">
                  <c:v>1.6936927349116199E-9</c:v>
                </c:pt>
                <c:pt idx="695">
                  <c:v>1.6970929805971101E-9</c:v>
                </c:pt>
                <c:pt idx="696">
                  <c:v>1.71729615055397E-9</c:v>
                </c:pt>
                <c:pt idx="697">
                  <c:v>1.6970929805971101E-9</c:v>
                </c:pt>
                <c:pt idx="698">
                  <c:v>1.7175692286724901E-9</c:v>
                </c:pt>
                <c:pt idx="699">
                  <c:v>1.7175692286724901E-9</c:v>
                </c:pt>
                <c:pt idx="700">
                  <c:v>1.7175692286724901E-9</c:v>
                </c:pt>
                <c:pt idx="701">
                  <c:v>1.7125551867330901E-9</c:v>
                </c:pt>
                <c:pt idx="702">
                  <c:v>1.7175692286724901E-9</c:v>
                </c:pt>
                <c:pt idx="703">
                  <c:v>1.7175692286724901E-9</c:v>
                </c:pt>
                <c:pt idx="704">
                  <c:v>1.7175692286724901E-9</c:v>
                </c:pt>
                <c:pt idx="705">
                  <c:v>1.7125551867330901E-9</c:v>
                </c:pt>
                <c:pt idx="706">
                  <c:v>1.7125551867330901E-9</c:v>
                </c:pt>
                <c:pt idx="707">
                  <c:v>1.7125551867330901E-9</c:v>
                </c:pt>
                <c:pt idx="708">
                  <c:v>1.7125551867330901E-9</c:v>
                </c:pt>
                <c:pt idx="709">
                  <c:v>1.7175692286724901E-9</c:v>
                </c:pt>
                <c:pt idx="710">
                  <c:v>1.7125551867330901E-9</c:v>
                </c:pt>
                <c:pt idx="711">
                  <c:v>1.70680082476644E-9</c:v>
                </c:pt>
                <c:pt idx="712">
                  <c:v>1.70680082476644E-9</c:v>
                </c:pt>
                <c:pt idx="713">
                  <c:v>1.7024250045935401E-9</c:v>
                </c:pt>
                <c:pt idx="714">
                  <c:v>1.7024250045935401E-9</c:v>
                </c:pt>
                <c:pt idx="715">
                  <c:v>1.6887061631454601E-9</c:v>
                </c:pt>
                <c:pt idx="716">
                  <c:v>1.6887061631454601E-9</c:v>
                </c:pt>
                <c:pt idx="717">
                  <c:v>1.6691362009671399E-9</c:v>
                </c:pt>
                <c:pt idx="718">
                  <c:v>1.6648619014597401E-9</c:v>
                </c:pt>
                <c:pt idx="719">
                  <c:v>1.6258525185694099E-9</c:v>
                </c:pt>
                <c:pt idx="720">
                  <c:v>1.6258525185694099E-9</c:v>
                </c:pt>
                <c:pt idx="721">
                  <c:v>1.61147521680813E-9</c:v>
                </c:pt>
                <c:pt idx="722">
                  <c:v>1.61147521680813E-9</c:v>
                </c:pt>
                <c:pt idx="723">
                  <c:v>1.61147521680813E-9</c:v>
                </c:pt>
                <c:pt idx="724">
                  <c:v>1.61147521680813E-9</c:v>
                </c:pt>
                <c:pt idx="725">
                  <c:v>1.60537736031996E-9</c:v>
                </c:pt>
                <c:pt idx="726">
                  <c:v>1.61147521680813E-9</c:v>
                </c:pt>
                <c:pt idx="727">
                  <c:v>1.6258525185694099E-9</c:v>
                </c:pt>
                <c:pt idx="728">
                  <c:v>1.6258525185694099E-9</c:v>
                </c:pt>
                <c:pt idx="729">
                  <c:v>1.6258525185694099E-9</c:v>
                </c:pt>
                <c:pt idx="730">
                  <c:v>1.6258525185694099E-9</c:v>
                </c:pt>
                <c:pt idx="731">
                  <c:v>1.6258525185694099E-9</c:v>
                </c:pt>
                <c:pt idx="732">
                  <c:v>1.61147521680813E-9</c:v>
                </c:pt>
                <c:pt idx="733">
                  <c:v>1.60537736031996E-9</c:v>
                </c:pt>
                <c:pt idx="734">
                  <c:v>1.60537736031996E-9</c:v>
                </c:pt>
                <c:pt idx="735">
                  <c:v>1.60537736031996E-9</c:v>
                </c:pt>
                <c:pt idx="736">
                  <c:v>1.60537736031996E-9</c:v>
                </c:pt>
                <c:pt idx="737">
                  <c:v>1.60537736031996E-9</c:v>
                </c:pt>
                <c:pt idx="738">
                  <c:v>1.60537736031996E-9</c:v>
                </c:pt>
                <c:pt idx="739">
                  <c:v>1.58969478242833E-9</c:v>
                </c:pt>
                <c:pt idx="740">
                  <c:v>1.60537736031996E-9</c:v>
                </c:pt>
                <c:pt idx="741">
                  <c:v>1.60537736031996E-9</c:v>
                </c:pt>
                <c:pt idx="742">
                  <c:v>1.63585294701419E-9</c:v>
                </c:pt>
                <c:pt idx="743">
                  <c:v>1.63585294701419E-9</c:v>
                </c:pt>
                <c:pt idx="744">
                  <c:v>1.60228131557106E-9</c:v>
                </c:pt>
                <c:pt idx="745">
                  <c:v>1.60228131557106E-9</c:v>
                </c:pt>
                <c:pt idx="746">
                  <c:v>1.60228131557106E-9</c:v>
                </c:pt>
                <c:pt idx="747">
                  <c:v>1.60228131557106E-9</c:v>
                </c:pt>
                <c:pt idx="748">
                  <c:v>1.52702649372021E-9</c:v>
                </c:pt>
                <c:pt idx="749">
                  <c:v>1.52702649372021E-9</c:v>
                </c:pt>
                <c:pt idx="750">
                  <c:v>1.52702649372021E-9</c:v>
                </c:pt>
                <c:pt idx="751">
                  <c:v>1.52702649372021E-9</c:v>
                </c:pt>
                <c:pt idx="752">
                  <c:v>1.55051114947028E-9</c:v>
                </c:pt>
                <c:pt idx="753">
                  <c:v>1.55051114947028E-9</c:v>
                </c:pt>
                <c:pt idx="754">
                  <c:v>1.5702885614473799E-9</c:v>
                </c:pt>
                <c:pt idx="755">
                  <c:v>1.55051114947028E-9</c:v>
                </c:pt>
                <c:pt idx="756">
                  <c:v>1.5702885614473799E-9</c:v>
                </c:pt>
                <c:pt idx="757">
                  <c:v>1.60228131557106E-9</c:v>
                </c:pt>
                <c:pt idx="758">
                  <c:v>1.60228131557106E-9</c:v>
                </c:pt>
                <c:pt idx="759">
                  <c:v>1.60228131557106E-9</c:v>
                </c:pt>
                <c:pt idx="760">
                  <c:v>1.60228131557106E-9</c:v>
                </c:pt>
                <c:pt idx="761">
                  <c:v>1.60228131557106E-9</c:v>
                </c:pt>
                <c:pt idx="762">
                  <c:v>1.6290047958809501E-9</c:v>
                </c:pt>
                <c:pt idx="763">
                  <c:v>1.60228131557106E-9</c:v>
                </c:pt>
                <c:pt idx="764">
                  <c:v>1.6290047958809501E-9</c:v>
                </c:pt>
                <c:pt idx="765">
                  <c:v>1.6290047958809501E-9</c:v>
                </c:pt>
                <c:pt idx="766">
                  <c:v>1.5707006561410399E-9</c:v>
                </c:pt>
                <c:pt idx="767">
                  <c:v>1.6290047958809501E-9</c:v>
                </c:pt>
                <c:pt idx="768">
                  <c:v>1.5707006561410399E-9</c:v>
                </c:pt>
                <c:pt idx="769">
                  <c:v>1.6290047958809501E-9</c:v>
                </c:pt>
                <c:pt idx="770">
                  <c:v>1.5707006561410399E-9</c:v>
                </c:pt>
                <c:pt idx="771">
                  <c:v>1.5707006561410399E-9</c:v>
                </c:pt>
                <c:pt idx="772">
                  <c:v>1.5707006561410399E-9</c:v>
                </c:pt>
                <c:pt idx="773">
                  <c:v>1.6214471807824099E-9</c:v>
                </c:pt>
                <c:pt idx="774">
                  <c:v>1.6214471807824099E-9</c:v>
                </c:pt>
                <c:pt idx="775">
                  <c:v>1.5707006561410399E-9</c:v>
                </c:pt>
                <c:pt idx="776">
                  <c:v>1.5707006561410399E-9</c:v>
                </c:pt>
                <c:pt idx="777">
                  <c:v>1.5676512002414799E-9</c:v>
                </c:pt>
                <c:pt idx="778">
                  <c:v>1.56119155279736E-9</c:v>
                </c:pt>
                <c:pt idx="779">
                  <c:v>1.54651510350022E-9</c:v>
                </c:pt>
                <c:pt idx="780">
                  <c:v>1.54651510350022E-9</c:v>
                </c:pt>
                <c:pt idx="781">
                  <c:v>1.5178683174967099E-9</c:v>
                </c:pt>
                <c:pt idx="782">
                  <c:v>1.50812862949833E-9</c:v>
                </c:pt>
                <c:pt idx="783">
                  <c:v>1.50812862949833E-9</c:v>
                </c:pt>
                <c:pt idx="784">
                  <c:v>1.5178683174967099E-9</c:v>
                </c:pt>
                <c:pt idx="785">
                  <c:v>1.50812862949833E-9</c:v>
                </c:pt>
                <c:pt idx="786">
                  <c:v>1.4752359952368799E-9</c:v>
                </c:pt>
                <c:pt idx="787">
                  <c:v>1.50812862949833E-9</c:v>
                </c:pt>
                <c:pt idx="788">
                  <c:v>1.50812862949833E-9</c:v>
                </c:pt>
                <c:pt idx="789">
                  <c:v>1.4752359952368799E-9</c:v>
                </c:pt>
                <c:pt idx="790">
                  <c:v>1.4752359952368799E-9</c:v>
                </c:pt>
                <c:pt idx="791">
                  <c:v>1.50812862949833E-9</c:v>
                </c:pt>
                <c:pt idx="792">
                  <c:v>1.4752359952368799E-9</c:v>
                </c:pt>
                <c:pt idx="793">
                  <c:v>1.4733897871794999E-9</c:v>
                </c:pt>
                <c:pt idx="794">
                  <c:v>1.4733897871794999E-9</c:v>
                </c:pt>
                <c:pt idx="795">
                  <c:v>1.4752359952368799E-9</c:v>
                </c:pt>
                <c:pt idx="796">
                  <c:v>1.4733897871794999E-9</c:v>
                </c:pt>
                <c:pt idx="797">
                  <c:v>1.50812862949833E-9</c:v>
                </c:pt>
                <c:pt idx="798">
                  <c:v>1.4733897871794999E-9</c:v>
                </c:pt>
                <c:pt idx="799">
                  <c:v>1.54651510350022E-9</c:v>
                </c:pt>
                <c:pt idx="800">
                  <c:v>1.54871548816207E-9</c:v>
                </c:pt>
                <c:pt idx="801">
                  <c:v>1.54871548816207E-9</c:v>
                </c:pt>
                <c:pt idx="802">
                  <c:v>1.5563335958058099E-9</c:v>
                </c:pt>
                <c:pt idx="803">
                  <c:v>1.5642387615730899E-9</c:v>
                </c:pt>
                <c:pt idx="804">
                  <c:v>1.5563335958058099E-9</c:v>
                </c:pt>
                <c:pt idx="805">
                  <c:v>1.5563335958058099E-9</c:v>
                </c:pt>
                <c:pt idx="806">
                  <c:v>1.5563335958058099E-9</c:v>
                </c:pt>
                <c:pt idx="807">
                  <c:v>1.5563335958058099E-9</c:v>
                </c:pt>
                <c:pt idx="808">
                  <c:v>1.5506564504485501E-9</c:v>
                </c:pt>
                <c:pt idx="809">
                  <c:v>1.5563335958058099E-9</c:v>
                </c:pt>
                <c:pt idx="810">
                  <c:v>1.5642387615730899E-9</c:v>
                </c:pt>
                <c:pt idx="811">
                  <c:v>1.5563335958058099E-9</c:v>
                </c:pt>
                <c:pt idx="812">
                  <c:v>1.5506564504485501E-9</c:v>
                </c:pt>
                <c:pt idx="813">
                  <c:v>1.5506564504485501E-9</c:v>
                </c:pt>
                <c:pt idx="814">
                  <c:v>1.5506564504485501E-9</c:v>
                </c:pt>
                <c:pt idx="815">
                  <c:v>1.5060262160546301E-9</c:v>
                </c:pt>
                <c:pt idx="816">
                  <c:v>1.5060262160546301E-9</c:v>
                </c:pt>
                <c:pt idx="817">
                  <c:v>1.5506564504485501E-9</c:v>
                </c:pt>
                <c:pt idx="818">
                  <c:v>1.5506564504485501E-9</c:v>
                </c:pt>
                <c:pt idx="819">
                  <c:v>1.5563335958058099E-9</c:v>
                </c:pt>
                <c:pt idx="820">
                  <c:v>1.5563335958058099E-9</c:v>
                </c:pt>
                <c:pt idx="821">
                  <c:v>1.5773187728570901E-9</c:v>
                </c:pt>
                <c:pt idx="822">
                  <c:v>1.5773187728570901E-9</c:v>
                </c:pt>
                <c:pt idx="823">
                  <c:v>1.5773187728570901E-9</c:v>
                </c:pt>
                <c:pt idx="824">
                  <c:v>1.5773187728570901E-9</c:v>
                </c:pt>
                <c:pt idx="825">
                  <c:v>1.5773187728570901E-9</c:v>
                </c:pt>
                <c:pt idx="826">
                  <c:v>1.5907078633535401E-9</c:v>
                </c:pt>
                <c:pt idx="827">
                  <c:v>1.59332095411606E-9</c:v>
                </c:pt>
                <c:pt idx="828">
                  <c:v>1.6179345462925399E-9</c:v>
                </c:pt>
                <c:pt idx="829">
                  <c:v>1.6179345462925399E-9</c:v>
                </c:pt>
                <c:pt idx="830">
                  <c:v>1.6179345462925399E-9</c:v>
                </c:pt>
                <c:pt idx="831">
                  <c:v>1.59332095411606E-9</c:v>
                </c:pt>
                <c:pt idx="832">
                  <c:v>1.6179345462925399E-9</c:v>
                </c:pt>
                <c:pt idx="833">
                  <c:v>1.63189047316695E-9</c:v>
                </c:pt>
                <c:pt idx="834">
                  <c:v>1.64197098748148E-9</c:v>
                </c:pt>
                <c:pt idx="835">
                  <c:v>1.6460275385252399E-9</c:v>
                </c:pt>
                <c:pt idx="836">
                  <c:v>1.6460275385252399E-9</c:v>
                </c:pt>
                <c:pt idx="837">
                  <c:v>1.6810720521066701E-9</c:v>
                </c:pt>
                <c:pt idx="838">
                  <c:v>1.6460275385252399E-9</c:v>
                </c:pt>
                <c:pt idx="839">
                  <c:v>1.6460275385252399E-9</c:v>
                </c:pt>
                <c:pt idx="840">
                  <c:v>1.6810720521066701E-9</c:v>
                </c:pt>
                <c:pt idx="841">
                  <c:v>1.6810720521066701E-9</c:v>
                </c:pt>
                <c:pt idx="842">
                  <c:v>1.6179345462925399E-9</c:v>
                </c:pt>
                <c:pt idx="843">
                  <c:v>1.6810720521066701E-9</c:v>
                </c:pt>
                <c:pt idx="844">
                  <c:v>1.6810720521066701E-9</c:v>
                </c:pt>
                <c:pt idx="845">
                  <c:v>1.6179345462925399E-9</c:v>
                </c:pt>
                <c:pt idx="846">
                  <c:v>1.6810720521066701E-9</c:v>
                </c:pt>
                <c:pt idx="847">
                  <c:v>1.6810720521066701E-9</c:v>
                </c:pt>
                <c:pt idx="848">
                  <c:v>1.68431901602477E-9</c:v>
                </c:pt>
                <c:pt idx="849">
                  <c:v>1.6810720521066701E-9</c:v>
                </c:pt>
                <c:pt idx="850">
                  <c:v>1.6810720521066701E-9</c:v>
                </c:pt>
                <c:pt idx="851">
                  <c:v>1.6810720521066701E-9</c:v>
                </c:pt>
                <c:pt idx="852">
                  <c:v>1.68431901602477E-9</c:v>
                </c:pt>
                <c:pt idx="853">
                  <c:v>1.6810720521066701E-9</c:v>
                </c:pt>
                <c:pt idx="854">
                  <c:v>1.6493618165578E-9</c:v>
                </c:pt>
                <c:pt idx="855">
                  <c:v>1.5606968116384E-9</c:v>
                </c:pt>
                <c:pt idx="856">
                  <c:v>1.5580403645908599E-9</c:v>
                </c:pt>
                <c:pt idx="857">
                  <c:v>1.5606968116384E-9</c:v>
                </c:pt>
                <c:pt idx="858">
                  <c:v>1.5580403645908599E-9</c:v>
                </c:pt>
                <c:pt idx="859">
                  <c:v>1.5580403645908599E-9</c:v>
                </c:pt>
                <c:pt idx="860">
                  <c:v>1.5606968116384E-9</c:v>
                </c:pt>
                <c:pt idx="861">
                  <c:v>1.5580403645908599E-9</c:v>
                </c:pt>
                <c:pt idx="862">
                  <c:v>1.5606968116384E-9</c:v>
                </c:pt>
                <c:pt idx="863">
                  <c:v>1.5881511491692701E-9</c:v>
                </c:pt>
                <c:pt idx="864">
                  <c:v>1.5769306612282101E-9</c:v>
                </c:pt>
                <c:pt idx="865">
                  <c:v>1.5606968116384E-9</c:v>
                </c:pt>
                <c:pt idx="866">
                  <c:v>1.5769306612282101E-9</c:v>
                </c:pt>
                <c:pt idx="867">
                  <c:v>1.5606968116384E-9</c:v>
                </c:pt>
                <c:pt idx="868">
                  <c:v>1.49537796178525E-9</c:v>
                </c:pt>
                <c:pt idx="869">
                  <c:v>1.49383720330692E-9</c:v>
                </c:pt>
                <c:pt idx="870">
                  <c:v>1.49537796178525E-9</c:v>
                </c:pt>
                <c:pt idx="871">
                  <c:v>1.56129554906529E-9</c:v>
                </c:pt>
                <c:pt idx="872">
                  <c:v>1.49537796178525E-9</c:v>
                </c:pt>
                <c:pt idx="873">
                  <c:v>1.48038428630834E-9</c:v>
                </c:pt>
                <c:pt idx="874">
                  <c:v>1.49537796178525E-9</c:v>
                </c:pt>
                <c:pt idx="875">
                  <c:v>1.49537796178525E-9</c:v>
                </c:pt>
                <c:pt idx="876">
                  <c:v>1.48038428630834E-9</c:v>
                </c:pt>
                <c:pt idx="877">
                  <c:v>1.56129554906529E-9</c:v>
                </c:pt>
                <c:pt idx="878">
                  <c:v>1.56129554906529E-9</c:v>
                </c:pt>
                <c:pt idx="879">
                  <c:v>1.5769306612282101E-9</c:v>
                </c:pt>
                <c:pt idx="880">
                  <c:v>1.5769306612282101E-9</c:v>
                </c:pt>
                <c:pt idx="881">
                  <c:v>1.5769306612282101E-9</c:v>
                </c:pt>
                <c:pt idx="882">
                  <c:v>1.5881511491692701E-9</c:v>
                </c:pt>
                <c:pt idx="883">
                  <c:v>1.5769306612282101E-9</c:v>
                </c:pt>
                <c:pt idx="884">
                  <c:v>1.5769306612282101E-9</c:v>
                </c:pt>
                <c:pt idx="885">
                  <c:v>1.61776370924934E-9</c:v>
                </c:pt>
                <c:pt idx="886">
                  <c:v>1.61776370924934E-9</c:v>
                </c:pt>
                <c:pt idx="887">
                  <c:v>1.56129554906529E-9</c:v>
                </c:pt>
                <c:pt idx="888">
                  <c:v>1.6164524802433799E-9</c:v>
                </c:pt>
                <c:pt idx="889">
                  <c:v>1.6164524802433799E-9</c:v>
                </c:pt>
                <c:pt idx="890">
                  <c:v>1.6164524802433799E-9</c:v>
                </c:pt>
                <c:pt idx="891">
                  <c:v>1.6164524802433799E-9</c:v>
                </c:pt>
                <c:pt idx="892">
                  <c:v>1.60608202433487E-9</c:v>
                </c:pt>
                <c:pt idx="893">
                  <c:v>1.60608202433487E-9</c:v>
                </c:pt>
                <c:pt idx="894">
                  <c:v>1.60608202433487E-9</c:v>
                </c:pt>
                <c:pt idx="895">
                  <c:v>1.5816374758123099E-9</c:v>
                </c:pt>
                <c:pt idx="896">
                  <c:v>1.56949283374108E-9</c:v>
                </c:pt>
                <c:pt idx="897">
                  <c:v>1.56949283374108E-9</c:v>
                </c:pt>
                <c:pt idx="898">
                  <c:v>1.56949283374108E-9</c:v>
                </c:pt>
                <c:pt idx="899">
                  <c:v>1.56949283374108E-9</c:v>
                </c:pt>
                <c:pt idx="900">
                  <c:v>1.5687943679745299E-9</c:v>
                </c:pt>
                <c:pt idx="901">
                  <c:v>1.5687943679745299E-9</c:v>
                </c:pt>
                <c:pt idx="902">
                  <c:v>1.5687943679745299E-9</c:v>
                </c:pt>
                <c:pt idx="903">
                  <c:v>1.5523315893893399E-9</c:v>
                </c:pt>
                <c:pt idx="904">
                  <c:v>1.5523315893893399E-9</c:v>
                </c:pt>
                <c:pt idx="905">
                  <c:v>1.5523315893893399E-9</c:v>
                </c:pt>
                <c:pt idx="906">
                  <c:v>1.5402042834489401E-9</c:v>
                </c:pt>
                <c:pt idx="907">
                  <c:v>1.5402042834489401E-9</c:v>
                </c:pt>
                <c:pt idx="908">
                  <c:v>1.5523315893893399E-9</c:v>
                </c:pt>
                <c:pt idx="909">
                  <c:v>1.5523315893893399E-9</c:v>
                </c:pt>
                <c:pt idx="910">
                  <c:v>1.5523315893893399E-9</c:v>
                </c:pt>
                <c:pt idx="911">
                  <c:v>1.53052287756611E-9</c:v>
                </c:pt>
                <c:pt idx="912">
                  <c:v>1.51032832601923E-9</c:v>
                </c:pt>
                <c:pt idx="913">
                  <c:v>1.4982052322090199E-9</c:v>
                </c:pt>
                <c:pt idx="914">
                  <c:v>1.4982052322090199E-9</c:v>
                </c:pt>
                <c:pt idx="915">
                  <c:v>1.51032832601923E-9</c:v>
                </c:pt>
                <c:pt idx="916">
                  <c:v>1.5279710611642499E-9</c:v>
                </c:pt>
                <c:pt idx="917">
                  <c:v>1.53052287756611E-9</c:v>
                </c:pt>
                <c:pt idx="918">
                  <c:v>1.5523315893893399E-9</c:v>
                </c:pt>
                <c:pt idx="919">
                  <c:v>1.5523315893893399E-9</c:v>
                </c:pt>
                <c:pt idx="920">
                  <c:v>1.5279710611642499E-9</c:v>
                </c:pt>
                <c:pt idx="921">
                  <c:v>1.5279710611642499E-9</c:v>
                </c:pt>
                <c:pt idx="922">
                  <c:v>1.5279710611642499E-9</c:v>
                </c:pt>
                <c:pt idx="923">
                  <c:v>1.5279710611642499E-9</c:v>
                </c:pt>
                <c:pt idx="924">
                  <c:v>1.51032832601923E-9</c:v>
                </c:pt>
                <c:pt idx="925">
                  <c:v>1.51032832601923E-9</c:v>
                </c:pt>
                <c:pt idx="926">
                  <c:v>1.51032832601923E-9</c:v>
                </c:pt>
                <c:pt idx="927">
                  <c:v>1.5218412540386901E-9</c:v>
                </c:pt>
                <c:pt idx="928">
                  <c:v>1.5279710611642499E-9</c:v>
                </c:pt>
                <c:pt idx="929">
                  <c:v>1.5218412540386901E-9</c:v>
                </c:pt>
                <c:pt idx="930">
                  <c:v>1.50654043119565E-9</c:v>
                </c:pt>
                <c:pt idx="931">
                  <c:v>1.4919063583526301E-9</c:v>
                </c:pt>
                <c:pt idx="932">
                  <c:v>1.4919063583526301E-9</c:v>
                </c:pt>
                <c:pt idx="933">
                  <c:v>1.48470807931408E-9</c:v>
                </c:pt>
                <c:pt idx="934">
                  <c:v>1.48470807931408E-9</c:v>
                </c:pt>
                <c:pt idx="935">
                  <c:v>1.50654043119565E-9</c:v>
                </c:pt>
                <c:pt idx="936">
                  <c:v>1.48470807931408E-9</c:v>
                </c:pt>
                <c:pt idx="937">
                  <c:v>1.48470807931408E-9</c:v>
                </c:pt>
                <c:pt idx="938">
                  <c:v>1.4803979529402701E-9</c:v>
                </c:pt>
                <c:pt idx="939">
                  <c:v>1.4800128163465301E-9</c:v>
                </c:pt>
                <c:pt idx="940">
                  <c:v>1.4800128163465301E-9</c:v>
                </c:pt>
                <c:pt idx="941">
                  <c:v>1.4800128163465301E-9</c:v>
                </c:pt>
                <c:pt idx="942">
                  <c:v>1.4800128163465301E-9</c:v>
                </c:pt>
                <c:pt idx="943">
                  <c:v>1.4803979529402701E-9</c:v>
                </c:pt>
                <c:pt idx="944">
                  <c:v>1.4800128163465301E-9</c:v>
                </c:pt>
                <c:pt idx="945">
                  <c:v>1.4803979529402701E-9</c:v>
                </c:pt>
                <c:pt idx="946">
                  <c:v>1.4803979529402701E-9</c:v>
                </c:pt>
                <c:pt idx="947">
                  <c:v>1.4803979529402701E-9</c:v>
                </c:pt>
                <c:pt idx="948">
                  <c:v>1.4800128163465301E-9</c:v>
                </c:pt>
                <c:pt idx="949">
                  <c:v>1.43136484444544E-9</c:v>
                </c:pt>
                <c:pt idx="950">
                  <c:v>1.4307231346670999E-9</c:v>
                </c:pt>
                <c:pt idx="951">
                  <c:v>1.4235932013542701E-9</c:v>
                </c:pt>
                <c:pt idx="952">
                  <c:v>1.4307231346670999E-9</c:v>
                </c:pt>
                <c:pt idx="953">
                  <c:v>1.43136484444544E-9</c:v>
                </c:pt>
                <c:pt idx="954">
                  <c:v>1.4863666046500699E-9</c:v>
                </c:pt>
                <c:pt idx="955">
                  <c:v>1.4863666046500699E-9</c:v>
                </c:pt>
                <c:pt idx="956">
                  <c:v>1.4863666046500699E-9</c:v>
                </c:pt>
                <c:pt idx="957">
                  <c:v>1.4873806803557499E-9</c:v>
                </c:pt>
                <c:pt idx="958">
                  <c:v>1.5229191601711E-9</c:v>
                </c:pt>
                <c:pt idx="959">
                  <c:v>1.5229191601711E-9</c:v>
                </c:pt>
                <c:pt idx="960">
                  <c:v>1.56225303993922E-9</c:v>
                </c:pt>
                <c:pt idx="961">
                  <c:v>1.56225303993922E-9</c:v>
                </c:pt>
                <c:pt idx="962">
                  <c:v>1.56225303993922E-9</c:v>
                </c:pt>
                <c:pt idx="963">
                  <c:v>1.56225303993922E-9</c:v>
                </c:pt>
                <c:pt idx="964">
                  <c:v>1.5556124477868399E-9</c:v>
                </c:pt>
                <c:pt idx="965">
                  <c:v>1.5556124477868399E-9</c:v>
                </c:pt>
                <c:pt idx="966">
                  <c:v>1.52834395745172E-9</c:v>
                </c:pt>
                <c:pt idx="967">
                  <c:v>1.52834395745172E-9</c:v>
                </c:pt>
                <c:pt idx="968">
                  <c:v>1.5229191601711E-9</c:v>
                </c:pt>
                <c:pt idx="969">
                  <c:v>1.52834395745172E-9</c:v>
                </c:pt>
                <c:pt idx="970">
                  <c:v>1.52834395745172E-9</c:v>
                </c:pt>
                <c:pt idx="971">
                  <c:v>1.5556124477868399E-9</c:v>
                </c:pt>
                <c:pt idx="972">
                  <c:v>1.56225303993922E-9</c:v>
                </c:pt>
                <c:pt idx="973">
                  <c:v>1.5556124477868399E-9</c:v>
                </c:pt>
                <c:pt idx="974">
                  <c:v>1.52834395745172E-9</c:v>
                </c:pt>
                <c:pt idx="975">
                  <c:v>1.5229191601711E-9</c:v>
                </c:pt>
                <c:pt idx="976">
                  <c:v>1.52834395745172E-9</c:v>
                </c:pt>
                <c:pt idx="977">
                  <c:v>1.52834395745172E-9</c:v>
                </c:pt>
                <c:pt idx="978">
                  <c:v>1.52834395745172E-9</c:v>
                </c:pt>
                <c:pt idx="979">
                  <c:v>1.52834395745172E-9</c:v>
                </c:pt>
                <c:pt idx="980">
                  <c:v>1.5556124477868399E-9</c:v>
                </c:pt>
                <c:pt idx="981">
                  <c:v>1.52834395745172E-9</c:v>
                </c:pt>
                <c:pt idx="982">
                  <c:v>1.52241220906088E-9</c:v>
                </c:pt>
                <c:pt idx="983">
                  <c:v>1.4967966202748801E-9</c:v>
                </c:pt>
                <c:pt idx="984">
                  <c:v>1.4931951808762599E-9</c:v>
                </c:pt>
                <c:pt idx="985">
                  <c:v>1.4931951808762599E-9</c:v>
                </c:pt>
                <c:pt idx="986">
                  <c:v>1.4931951808762599E-9</c:v>
                </c:pt>
                <c:pt idx="987">
                  <c:v>1.4967966202748801E-9</c:v>
                </c:pt>
                <c:pt idx="988">
                  <c:v>1.4967966202748801E-9</c:v>
                </c:pt>
                <c:pt idx="989">
                  <c:v>1.51418277617007E-9</c:v>
                </c:pt>
                <c:pt idx="990">
                  <c:v>1.51418277617007E-9</c:v>
                </c:pt>
                <c:pt idx="991">
                  <c:v>1.51418277617007E-9</c:v>
                </c:pt>
                <c:pt idx="992">
                  <c:v>1.5123884160650801E-9</c:v>
                </c:pt>
                <c:pt idx="993">
                  <c:v>1.4967966202748801E-9</c:v>
                </c:pt>
                <c:pt idx="994">
                  <c:v>1.4967966202748801E-9</c:v>
                </c:pt>
                <c:pt idx="995">
                  <c:v>1.4967966202748801E-9</c:v>
                </c:pt>
                <c:pt idx="996">
                  <c:v>1.5123884160650801E-9</c:v>
                </c:pt>
                <c:pt idx="997">
                  <c:v>1.4967966202748801E-9</c:v>
                </c:pt>
                <c:pt idx="998">
                  <c:v>1.4675959604211501E-9</c:v>
                </c:pt>
                <c:pt idx="999">
                  <c:v>1.4675959604211501E-9</c:v>
                </c:pt>
                <c:pt idx="1000">
                  <c:v>1.4001201166309699E-9</c:v>
                </c:pt>
                <c:pt idx="1001">
                  <c:v>1.4001201166309699E-9</c:v>
                </c:pt>
                <c:pt idx="1002">
                  <c:v>1.4675959604211501E-9</c:v>
                </c:pt>
                <c:pt idx="1003">
                  <c:v>1.3991486993495001E-9</c:v>
                </c:pt>
                <c:pt idx="1004">
                  <c:v>1.38490261196804E-9</c:v>
                </c:pt>
                <c:pt idx="1005">
                  <c:v>1.38490261196804E-9</c:v>
                </c:pt>
                <c:pt idx="1006">
                  <c:v>1.38490261196804E-9</c:v>
                </c:pt>
                <c:pt idx="1007">
                  <c:v>1.38490261196804E-9</c:v>
                </c:pt>
                <c:pt idx="1008">
                  <c:v>1.3151173482093199E-9</c:v>
                </c:pt>
                <c:pt idx="1009">
                  <c:v>1.38490261196804E-9</c:v>
                </c:pt>
                <c:pt idx="1010">
                  <c:v>1.3151173482093199E-9</c:v>
                </c:pt>
                <c:pt idx="1011">
                  <c:v>1.3151173482093199E-9</c:v>
                </c:pt>
                <c:pt idx="1012">
                  <c:v>1.38490261196804E-9</c:v>
                </c:pt>
                <c:pt idx="1013">
                  <c:v>1.3556236185083E-9</c:v>
                </c:pt>
                <c:pt idx="1014">
                  <c:v>1.3556236185083E-9</c:v>
                </c:pt>
                <c:pt idx="1015">
                  <c:v>1.3556236185083E-9</c:v>
                </c:pt>
                <c:pt idx="1016">
                  <c:v>1.38490261196804E-9</c:v>
                </c:pt>
                <c:pt idx="1017">
                  <c:v>1.38490261196804E-9</c:v>
                </c:pt>
                <c:pt idx="1018">
                  <c:v>1.38678497348431E-9</c:v>
                </c:pt>
                <c:pt idx="1019">
                  <c:v>1.38678497348431E-9</c:v>
                </c:pt>
                <c:pt idx="1020">
                  <c:v>1.38678497348431E-9</c:v>
                </c:pt>
                <c:pt idx="1021">
                  <c:v>1.38678497348431E-9</c:v>
                </c:pt>
                <c:pt idx="1022">
                  <c:v>1.38678497348431E-9</c:v>
                </c:pt>
                <c:pt idx="1023">
                  <c:v>1.38678497348431E-9</c:v>
                </c:pt>
                <c:pt idx="1024">
                  <c:v>1.3867930089917201E-9</c:v>
                </c:pt>
                <c:pt idx="1025">
                  <c:v>1.39248709200229E-9</c:v>
                </c:pt>
                <c:pt idx="1026">
                  <c:v>1.3867930089917201E-9</c:v>
                </c:pt>
                <c:pt idx="1027">
                  <c:v>1.39248709200229E-9</c:v>
                </c:pt>
                <c:pt idx="1028">
                  <c:v>1.44052668419363E-9</c:v>
                </c:pt>
                <c:pt idx="1029">
                  <c:v>1.44052668419363E-9</c:v>
                </c:pt>
                <c:pt idx="1030">
                  <c:v>1.44052668419363E-9</c:v>
                </c:pt>
                <c:pt idx="1031">
                  <c:v>1.5029104278999799E-9</c:v>
                </c:pt>
                <c:pt idx="1032">
                  <c:v>1.5029104278999799E-9</c:v>
                </c:pt>
                <c:pt idx="1033">
                  <c:v>1.5029104278999799E-9</c:v>
                </c:pt>
                <c:pt idx="1034">
                  <c:v>1.5029104278999799E-9</c:v>
                </c:pt>
                <c:pt idx="1035">
                  <c:v>1.5029104278999799E-9</c:v>
                </c:pt>
                <c:pt idx="1036">
                  <c:v>1.5029104278999799E-9</c:v>
                </c:pt>
                <c:pt idx="1037">
                  <c:v>1.51740386092232E-9</c:v>
                </c:pt>
                <c:pt idx="1038">
                  <c:v>1.5658337967872501E-9</c:v>
                </c:pt>
                <c:pt idx="1039">
                  <c:v>1.5658337967872501E-9</c:v>
                </c:pt>
                <c:pt idx="1040">
                  <c:v>1.5658337967872501E-9</c:v>
                </c:pt>
                <c:pt idx="1041">
                  <c:v>1.51740386092232E-9</c:v>
                </c:pt>
                <c:pt idx="1042">
                  <c:v>1.51740386092232E-9</c:v>
                </c:pt>
                <c:pt idx="1043">
                  <c:v>1.5029104278999799E-9</c:v>
                </c:pt>
                <c:pt idx="1044">
                  <c:v>1.41726061696739E-9</c:v>
                </c:pt>
                <c:pt idx="1045">
                  <c:v>1.41726061696739E-9</c:v>
                </c:pt>
                <c:pt idx="1046">
                  <c:v>1.4153487314101401E-9</c:v>
                </c:pt>
                <c:pt idx="1047">
                  <c:v>1.41726061696739E-9</c:v>
                </c:pt>
                <c:pt idx="1048">
                  <c:v>1.4153487314101401E-9</c:v>
                </c:pt>
                <c:pt idx="1049">
                  <c:v>1.41052726252642E-9</c:v>
                </c:pt>
                <c:pt idx="1050">
                  <c:v>1.41052726252642E-9</c:v>
                </c:pt>
                <c:pt idx="1051">
                  <c:v>1.3958579399636399E-9</c:v>
                </c:pt>
                <c:pt idx="1052">
                  <c:v>1.37988466441761E-9</c:v>
                </c:pt>
                <c:pt idx="1053">
                  <c:v>1.37248531273648E-9</c:v>
                </c:pt>
                <c:pt idx="1054">
                  <c:v>1.3582394162734101E-9</c:v>
                </c:pt>
                <c:pt idx="1055">
                  <c:v>1.37248531273648E-9</c:v>
                </c:pt>
                <c:pt idx="1056">
                  <c:v>1.37248531273648E-9</c:v>
                </c:pt>
                <c:pt idx="1057">
                  <c:v>1.3582394162734101E-9</c:v>
                </c:pt>
                <c:pt idx="1058">
                  <c:v>1.3582394162734101E-9</c:v>
                </c:pt>
                <c:pt idx="1059">
                  <c:v>1.35598669151232E-9</c:v>
                </c:pt>
                <c:pt idx="1060">
                  <c:v>1.34758854036142E-9</c:v>
                </c:pt>
                <c:pt idx="1061">
                  <c:v>1.34758854036142E-9</c:v>
                </c:pt>
                <c:pt idx="1062">
                  <c:v>1.35598669151232E-9</c:v>
                </c:pt>
                <c:pt idx="1063">
                  <c:v>1.3582394162734101E-9</c:v>
                </c:pt>
                <c:pt idx="1064">
                  <c:v>1.37248531273648E-9</c:v>
                </c:pt>
                <c:pt idx="1065">
                  <c:v>1.38910713504108E-9</c:v>
                </c:pt>
                <c:pt idx="1066">
                  <c:v>1.38910713504108E-9</c:v>
                </c:pt>
                <c:pt idx="1067">
                  <c:v>1.38910713504108E-9</c:v>
                </c:pt>
                <c:pt idx="1068">
                  <c:v>1.38910713504108E-9</c:v>
                </c:pt>
                <c:pt idx="1069">
                  <c:v>1.39679415431912E-9</c:v>
                </c:pt>
                <c:pt idx="1070">
                  <c:v>1.41422515698834E-9</c:v>
                </c:pt>
                <c:pt idx="1071">
                  <c:v>1.4252686818984301E-9</c:v>
                </c:pt>
                <c:pt idx="1072">
                  <c:v>1.4286236614474899E-9</c:v>
                </c:pt>
                <c:pt idx="1073">
                  <c:v>1.42863428568353E-9</c:v>
                </c:pt>
                <c:pt idx="1074">
                  <c:v>1.42863428568353E-9</c:v>
                </c:pt>
                <c:pt idx="1075">
                  <c:v>1.42863428568353E-9</c:v>
                </c:pt>
                <c:pt idx="1076">
                  <c:v>1.4286236614474899E-9</c:v>
                </c:pt>
                <c:pt idx="1077">
                  <c:v>1.4252686818984301E-9</c:v>
                </c:pt>
                <c:pt idx="1078">
                  <c:v>1.4286236614474899E-9</c:v>
                </c:pt>
                <c:pt idx="1079">
                  <c:v>1.4286236614474899E-9</c:v>
                </c:pt>
                <c:pt idx="1080">
                  <c:v>1.42863428568353E-9</c:v>
                </c:pt>
                <c:pt idx="1081">
                  <c:v>1.42863428568353E-9</c:v>
                </c:pt>
                <c:pt idx="1082">
                  <c:v>1.42863428568353E-9</c:v>
                </c:pt>
                <c:pt idx="1083">
                  <c:v>1.42863428568353E-9</c:v>
                </c:pt>
                <c:pt idx="1084">
                  <c:v>1.42863428568353E-9</c:v>
                </c:pt>
                <c:pt idx="1085">
                  <c:v>1.4286236614474899E-9</c:v>
                </c:pt>
                <c:pt idx="1086">
                  <c:v>1.42288846241025E-9</c:v>
                </c:pt>
                <c:pt idx="1087">
                  <c:v>1.39679415431912E-9</c:v>
                </c:pt>
                <c:pt idx="1088">
                  <c:v>1.37352241905698E-9</c:v>
                </c:pt>
                <c:pt idx="1089">
                  <c:v>1.37352241905698E-9</c:v>
                </c:pt>
                <c:pt idx="1090">
                  <c:v>1.3710754343969101E-9</c:v>
                </c:pt>
                <c:pt idx="1091">
                  <c:v>1.3519433010424E-9</c:v>
                </c:pt>
                <c:pt idx="1092">
                  <c:v>1.3519433010424E-9</c:v>
                </c:pt>
                <c:pt idx="1093">
                  <c:v>1.3519433010424E-9</c:v>
                </c:pt>
                <c:pt idx="1094">
                  <c:v>1.3206324670737599E-9</c:v>
                </c:pt>
                <c:pt idx="1095">
                  <c:v>1.3069032794557001E-9</c:v>
                </c:pt>
                <c:pt idx="1096">
                  <c:v>1.2703520172016099E-9</c:v>
                </c:pt>
                <c:pt idx="1097">
                  <c:v>1.2653875309929901E-9</c:v>
                </c:pt>
                <c:pt idx="1098">
                  <c:v>1.2653875309929901E-9</c:v>
                </c:pt>
                <c:pt idx="1099">
                  <c:v>1.2502587483913E-9</c:v>
                </c:pt>
                <c:pt idx="1100">
                  <c:v>1.2473711624540999E-9</c:v>
                </c:pt>
                <c:pt idx="1101">
                  <c:v>1.2473711624540999E-9</c:v>
                </c:pt>
                <c:pt idx="1102">
                  <c:v>1.2473711624540999E-9</c:v>
                </c:pt>
                <c:pt idx="1103">
                  <c:v>1.2386999280450899E-9</c:v>
                </c:pt>
                <c:pt idx="1104">
                  <c:v>1.2386999280450899E-9</c:v>
                </c:pt>
                <c:pt idx="1105">
                  <c:v>1.22661831559836E-9</c:v>
                </c:pt>
                <c:pt idx="1106">
                  <c:v>1.2251699971830699E-9</c:v>
                </c:pt>
                <c:pt idx="1107">
                  <c:v>1.2251699971830699E-9</c:v>
                </c:pt>
                <c:pt idx="1108">
                  <c:v>1.22661831559836E-9</c:v>
                </c:pt>
                <c:pt idx="1109">
                  <c:v>1.22661831559836E-9</c:v>
                </c:pt>
                <c:pt idx="1110">
                  <c:v>1.2251699971830699E-9</c:v>
                </c:pt>
                <c:pt idx="1111">
                  <c:v>1.22661831559836E-9</c:v>
                </c:pt>
                <c:pt idx="1112">
                  <c:v>1.2270922728451999E-9</c:v>
                </c:pt>
                <c:pt idx="1113">
                  <c:v>1.22661831559836E-9</c:v>
                </c:pt>
                <c:pt idx="1114">
                  <c:v>1.22661831559836E-9</c:v>
                </c:pt>
                <c:pt idx="1115">
                  <c:v>1.22661831559836E-9</c:v>
                </c:pt>
                <c:pt idx="1116">
                  <c:v>1.2251699971830699E-9</c:v>
                </c:pt>
                <c:pt idx="1117">
                  <c:v>1.2251699971830699E-9</c:v>
                </c:pt>
                <c:pt idx="1118">
                  <c:v>1.22661831559836E-9</c:v>
                </c:pt>
                <c:pt idx="1119">
                  <c:v>1.2270922728451999E-9</c:v>
                </c:pt>
                <c:pt idx="1120">
                  <c:v>1.2391367892744899E-9</c:v>
                </c:pt>
                <c:pt idx="1121">
                  <c:v>1.27615210439921E-9</c:v>
                </c:pt>
                <c:pt idx="1122">
                  <c:v>1.27615210439921E-9</c:v>
                </c:pt>
                <c:pt idx="1123">
                  <c:v>1.27615210439921E-9</c:v>
                </c:pt>
                <c:pt idx="1124">
                  <c:v>1.2924541545842499E-9</c:v>
                </c:pt>
                <c:pt idx="1125">
                  <c:v>1.3031772043050801E-9</c:v>
                </c:pt>
                <c:pt idx="1126">
                  <c:v>1.3158561944268E-9</c:v>
                </c:pt>
                <c:pt idx="1127">
                  <c:v>1.3158561944268E-9</c:v>
                </c:pt>
                <c:pt idx="1128">
                  <c:v>1.3158561944268E-9</c:v>
                </c:pt>
                <c:pt idx="1129">
                  <c:v>1.3158561944268E-9</c:v>
                </c:pt>
                <c:pt idx="1130">
                  <c:v>1.3031772043050801E-9</c:v>
                </c:pt>
                <c:pt idx="1131">
                  <c:v>1.3031772043050801E-9</c:v>
                </c:pt>
                <c:pt idx="1132">
                  <c:v>1.27615210439921E-9</c:v>
                </c:pt>
                <c:pt idx="1133">
                  <c:v>1.27615210439921E-9</c:v>
                </c:pt>
                <c:pt idx="1134">
                  <c:v>1.3158561944268E-9</c:v>
                </c:pt>
                <c:pt idx="1135">
                  <c:v>1.3158561944268E-9</c:v>
                </c:pt>
                <c:pt idx="1136">
                  <c:v>1.28399656681746E-9</c:v>
                </c:pt>
                <c:pt idx="1137">
                  <c:v>1.28399656681746E-9</c:v>
                </c:pt>
                <c:pt idx="1138">
                  <c:v>1.28399656681746E-9</c:v>
                </c:pt>
                <c:pt idx="1139">
                  <c:v>1.2617980857821301E-9</c:v>
                </c:pt>
                <c:pt idx="1140">
                  <c:v>1.2611120986582401E-9</c:v>
                </c:pt>
                <c:pt idx="1141">
                  <c:v>1.2537181769638901E-9</c:v>
                </c:pt>
                <c:pt idx="1142">
                  <c:v>1.24887311073941E-9</c:v>
                </c:pt>
                <c:pt idx="1143">
                  <c:v>1.20679872580435E-9</c:v>
                </c:pt>
                <c:pt idx="1144">
                  <c:v>1.20679872580435E-9</c:v>
                </c:pt>
                <c:pt idx="1145">
                  <c:v>1.20679872580435E-9</c:v>
                </c:pt>
                <c:pt idx="1146">
                  <c:v>1.20679872580435E-9</c:v>
                </c:pt>
                <c:pt idx="1147">
                  <c:v>1.1923734961183801E-9</c:v>
                </c:pt>
                <c:pt idx="1148">
                  <c:v>1.1877921956485299E-9</c:v>
                </c:pt>
                <c:pt idx="1149">
                  <c:v>1.1877921956485299E-9</c:v>
                </c:pt>
                <c:pt idx="1150">
                  <c:v>1.1514553632494699E-9</c:v>
                </c:pt>
                <c:pt idx="1151">
                  <c:v>1.10727239721854E-9</c:v>
                </c:pt>
                <c:pt idx="1152">
                  <c:v>1.1877921956485299E-9</c:v>
                </c:pt>
                <c:pt idx="1153">
                  <c:v>1.1923734961183801E-9</c:v>
                </c:pt>
                <c:pt idx="1154">
                  <c:v>1.1923734961183801E-9</c:v>
                </c:pt>
                <c:pt idx="1155">
                  <c:v>1.1923734961183801E-9</c:v>
                </c:pt>
                <c:pt idx="1156">
                  <c:v>1.1877921956485299E-9</c:v>
                </c:pt>
                <c:pt idx="1157">
                  <c:v>1.1877921956485299E-9</c:v>
                </c:pt>
                <c:pt idx="1158">
                  <c:v>1.1842041616298899E-9</c:v>
                </c:pt>
                <c:pt idx="1159">
                  <c:v>1.1842041616298899E-9</c:v>
                </c:pt>
                <c:pt idx="1160">
                  <c:v>1.1626287326001199E-9</c:v>
                </c:pt>
                <c:pt idx="1161">
                  <c:v>1.1626287326001199E-9</c:v>
                </c:pt>
                <c:pt idx="1162">
                  <c:v>1.13125364866053E-9</c:v>
                </c:pt>
                <c:pt idx="1163">
                  <c:v>1.13125364866053E-9</c:v>
                </c:pt>
                <c:pt idx="1164">
                  <c:v>1.13125364866053E-9</c:v>
                </c:pt>
                <c:pt idx="1165">
                  <c:v>1.13125364866053E-9</c:v>
                </c:pt>
                <c:pt idx="1166">
                  <c:v>1.13125364866053E-9</c:v>
                </c:pt>
                <c:pt idx="1167">
                  <c:v>1.12045154756877E-9</c:v>
                </c:pt>
                <c:pt idx="1168">
                  <c:v>1.1065584353590201E-9</c:v>
                </c:pt>
                <c:pt idx="1169">
                  <c:v>1.1065584353590201E-9</c:v>
                </c:pt>
                <c:pt idx="1170">
                  <c:v>1.1065584353590201E-9</c:v>
                </c:pt>
                <c:pt idx="1171">
                  <c:v>1.12045154756877E-9</c:v>
                </c:pt>
                <c:pt idx="1172">
                  <c:v>1.12045154756877E-9</c:v>
                </c:pt>
                <c:pt idx="1173">
                  <c:v>1.10548013474608E-9</c:v>
                </c:pt>
                <c:pt idx="1174">
                  <c:v>1.0760179614990101E-9</c:v>
                </c:pt>
                <c:pt idx="1175">
                  <c:v>1.0760179614990101E-9</c:v>
                </c:pt>
                <c:pt idx="1176">
                  <c:v>1.06427255029586E-9</c:v>
                </c:pt>
                <c:pt idx="1177">
                  <c:v>1.06427255029586E-9</c:v>
                </c:pt>
                <c:pt idx="1178">
                  <c:v>1.0543258239784399E-9</c:v>
                </c:pt>
                <c:pt idx="1179">
                  <c:v>1.0543258239784399E-9</c:v>
                </c:pt>
                <c:pt idx="1180">
                  <c:v>1.0502117785482901E-9</c:v>
                </c:pt>
                <c:pt idx="1181">
                  <c:v>1.0276056793386401E-9</c:v>
                </c:pt>
                <c:pt idx="1182">
                  <c:v>1.0276056793386401E-9</c:v>
                </c:pt>
                <c:pt idx="1183">
                  <c:v>1.01322004900569E-9</c:v>
                </c:pt>
                <c:pt idx="1184">
                  <c:v>1.0098899335148201E-9</c:v>
                </c:pt>
                <c:pt idx="1185">
                  <c:v>1.01322004900569E-9</c:v>
                </c:pt>
                <c:pt idx="1186">
                  <c:v>1.0276056793386401E-9</c:v>
                </c:pt>
                <c:pt idx="1187">
                  <c:v>1.02120677259515E-9</c:v>
                </c:pt>
                <c:pt idx="1188">
                  <c:v>1.01322004900569E-9</c:v>
                </c:pt>
                <c:pt idx="1189">
                  <c:v>1.0098899335148201E-9</c:v>
                </c:pt>
                <c:pt idx="1190">
                  <c:v>1.0098899335148201E-9</c:v>
                </c:pt>
                <c:pt idx="1191">
                  <c:v>1.0098899335148201E-9</c:v>
                </c:pt>
                <c:pt idx="1192">
                  <c:v>9.6165193636472902E-10</c:v>
                </c:pt>
                <c:pt idx="1193">
                  <c:v>9.6165193636472902E-10</c:v>
                </c:pt>
                <c:pt idx="1194">
                  <c:v>1.0098899335148201E-9</c:v>
                </c:pt>
                <c:pt idx="1195">
                  <c:v>1.0098899335148201E-9</c:v>
                </c:pt>
                <c:pt idx="1196">
                  <c:v>9.6165193636472902E-10</c:v>
                </c:pt>
                <c:pt idx="1197">
                  <c:v>9.6165193636472902E-10</c:v>
                </c:pt>
                <c:pt idx="1198">
                  <c:v>9.6165193636472902E-10</c:v>
                </c:pt>
                <c:pt idx="1199">
                  <c:v>9.6165193636472902E-10</c:v>
                </c:pt>
                <c:pt idx="1200">
                  <c:v>9.5682707585725999E-10</c:v>
                </c:pt>
                <c:pt idx="1201">
                  <c:v>9.5682707585725999E-10</c:v>
                </c:pt>
                <c:pt idx="1202">
                  <c:v>9.6165193636472902E-10</c:v>
                </c:pt>
                <c:pt idx="1203">
                  <c:v>1.0148957550907E-9</c:v>
                </c:pt>
                <c:pt idx="1204">
                  <c:v>1.0148957550907E-9</c:v>
                </c:pt>
                <c:pt idx="1205">
                  <c:v>1.02120677259515E-9</c:v>
                </c:pt>
                <c:pt idx="1206">
                  <c:v>1.02120677259515E-9</c:v>
                </c:pt>
                <c:pt idx="1207">
                  <c:v>1.0148957550907E-9</c:v>
                </c:pt>
                <c:pt idx="1208">
                  <c:v>9.6165193636472902E-10</c:v>
                </c:pt>
                <c:pt idx="1209">
                  <c:v>1.0148957550907E-9</c:v>
                </c:pt>
                <c:pt idx="1210">
                  <c:v>1.0570117912592199E-9</c:v>
                </c:pt>
                <c:pt idx="1211">
                  <c:v>1.02659481734333E-9</c:v>
                </c:pt>
                <c:pt idx="1212">
                  <c:v>1.02659481734333E-9</c:v>
                </c:pt>
                <c:pt idx="1213">
                  <c:v>1.02659481734333E-9</c:v>
                </c:pt>
                <c:pt idx="1214">
                  <c:v>1.02659481734333E-9</c:v>
                </c:pt>
                <c:pt idx="1215">
                  <c:v>1.0237348890620299E-9</c:v>
                </c:pt>
                <c:pt idx="1216">
                  <c:v>1.0041903640755801E-9</c:v>
                </c:pt>
                <c:pt idx="1217">
                  <c:v>1.0041903640755801E-9</c:v>
                </c:pt>
                <c:pt idx="1218">
                  <c:v>1.0041903640755801E-9</c:v>
                </c:pt>
                <c:pt idx="1219">
                  <c:v>9.6675104364558997E-10</c:v>
                </c:pt>
                <c:pt idx="1220">
                  <c:v>9.9300088744529902E-10</c:v>
                </c:pt>
                <c:pt idx="1221">
                  <c:v>9.9300088744529902E-10</c:v>
                </c:pt>
                <c:pt idx="1222">
                  <c:v>9.9300088744529902E-10</c:v>
                </c:pt>
                <c:pt idx="1223">
                  <c:v>9.6675104364558997E-10</c:v>
                </c:pt>
                <c:pt idx="1224">
                  <c:v>9.4306651485571594E-10</c:v>
                </c:pt>
                <c:pt idx="1225">
                  <c:v>9.6675104364558997E-10</c:v>
                </c:pt>
                <c:pt idx="1226">
                  <c:v>9.4306651485571594E-10</c:v>
                </c:pt>
                <c:pt idx="1227">
                  <c:v>9.4306651485571594E-10</c:v>
                </c:pt>
                <c:pt idx="1228">
                  <c:v>9.2774197613025303E-10</c:v>
                </c:pt>
                <c:pt idx="1229">
                  <c:v>9.2774197613025303E-10</c:v>
                </c:pt>
                <c:pt idx="1230">
                  <c:v>9.2774197613025303E-10</c:v>
                </c:pt>
                <c:pt idx="1231">
                  <c:v>9.1610891782862298E-10</c:v>
                </c:pt>
                <c:pt idx="1232">
                  <c:v>9.1610891782862298E-10</c:v>
                </c:pt>
                <c:pt idx="1233">
                  <c:v>8.9939279629087901E-10</c:v>
                </c:pt>
                <c:pt idx="1234">
                  <c:v>8.9976732870069001E-10</c:v>
                </c:pt>
                <c:pt idx="1235">
                  <c:v>8.9976732870069001E-10</c:v>
                </c:pt>
                <c:pt idx="1236">
                  <c:v>8.9976732870069001E-10</c:v>
                </c:pt>
                <c:pt idx="1237">
                  <c:v>8.9976732870069001E-10</c:v>
                </c:pt>
                <c:pt idx="1238">
                  <c:v>8.9976732870069001E-10</c:v>
                </c:pt>
                <c:pt idx="1239">
                  <c:v>8.9939279629087901E-10</c:v>
                </c:pt>
                <c:pt idx="1240">
                  <c:v>8.9939279629087901E-10</c:v>
                </c:pt>
                <c:pt idx="1241">
                  <c:v>8.9939279629087901E-10</c:v>
                </c:pt>
                <c:pt idx="1242">
                  <c:v>8.9976732870069001E-10</c:v>
                </c:pt>
                <c:pt idx="1243">
                  <c:v>8.9976732870069001E-10</c:v>
                </c:pt>
                <c:pt idx="1244">
                  <c:v>9.1610891782862298E-10</c:v>
                </c:pt>
                <c:pt idx="1245">
                  <c:v>9.1610891782862298E-10</c:v>
                </c:pt>
                <c:pt idx="1246">
                  <c:v>9.1610891782862298E-10</c:v>
                </c:pt>
                <c:pt idx="1247">
                  <c:v>9.1966096299884999E-10</c:v>
                </c:pt>
                <c:pt idx="1248">
                  <c:v>9.1610891782862298E-10</c:v>
                </c:pt>
                <c:pt idx="1249">
                  <c:v>8.9976732870069001E-10</c:v>
                </c:pt>
                <c:pt idx="1250">
                  <c:v>8.9976732870069001E-10</c:v>
                </c:pt>
                <c:pt idx="1251">
                  <c:v>8.93707946925189E-10</c:v>
                </c:pt>
                <c:pt idx="1252">
                  <c:v>8.9976732870069001E-10</c:v>
                </c:pt>
                <c:pt idx="1253">
                  <c:v>8.9976732870069001E-10</c:v>
                </c:pt>
                <c:pt idx="1254">
                  <c:v>9.0711597518734703E-10</c:v>
                </c:pt>
                <c:pt idx="1255">
                  <c:v>9.1966096299884999E-10</c:v>
                </c:pt>
                <c:pt idx="1256">
                  <c:v>9.3975796535045203E-10</c:v>
                </c:pt>
                <c:pt idx="1257">
                  <c:v>9.1966096299884999E-10</c:v>
                </c:pt>
                <c:pt idx="1258">
                  <c:v>9.0711597518734703E-10</c:v>
                </c:pt>
                <c:pt idx="1259">
                  <c:v>9.0711597518734703E-10</c:v>
                </c:pt>
                <c:pt idx="1260">
                  <c:v>9.1966096299884999E-10</c:v>
                </c:pt>
                <c:pt idx="1261">
                  <c:v>9.1966096299884999E-10</c:v>
                </c:pt>
                <c:pt idx="1262">
                  <c:v>9.0711597518734703E-10</c:v>
                </c:pt>
                <c:pt idx="1263">
                  <c:v>8.9278733142184497E-10</c:v>
                </c:pt>
                <c:pt idx="1264">
                  <c:v>8.9278733142184497E-10</c:v>
                </c:pt>
                <c:pt idx="1265">
                  <c:v>8.9255021866738498E-10</c:v>
                </c:pt>
                <c:pt idx="1266">
                  <c:v>8.8940032134759202E-10</c:v>
                </c:pt>
                <c:pt idx="1267">
                  <c:v>8.7561545328090097E-10</c:v>
                </c:pt>
                <c:pt idx="1268">
                  <c:v>8.7370670244401002E-10</c:v>
                </c:pt>
                <c:pt idx="1269">
                  <c:v>8.7370670244401002E-10</c:v>
                </c:pt>
                <c:pt idx="1270">
                  <c:v>8.7561545328090097E-10</c:v>
                </c:pt>
                <c:pt idx="1271">
                  <c:v>8.7370670244401002E-10</c:v>
                </c:pt>
                <c:pt idx="1272">
                  <c:v>8.7370670244401002E-10</c:v>
                </c:pt>
                <c:pt idx="1273">
                  <c:v>8.7370670244401002E-10</c:v>
                </c:pt>
                <c:pt idx="1274">
                  <c:v>8.7370670244401002E-10</c:v>
                </c:pt>
                <c:pt idx="1275">
                  <c:v>8.7370670244401002E-10</c:v>
                </c:pt>
                <c:pt idx="1276">
                  <c:v>8.6194855302593996E-10</c:v>
                </c:pt>
                <c:pt idx="1277">
                  <c:v>8.5514908443258196E-10</c:v>
                </c:pt>
                <c:pt idx="1278">
                  <c:v>8.5514908443258196E-10</c:v>
                </c:pt>
                <c:pt idx="1279">
                  <c:v>8.7370670244401002E-10</c:v>
                </c:pt>
                <c:pt idx="1280">
                  <c:v>8.7370670244401002E-10</c:v>
                </c:pt>
                <c:pt idx="1281">
                  <c:v>8.5514908443258196E-10</c:v>
                </c:pt>
                <c:pt idx="1282">
                  <c:v>8.5514908443258196E-10</c:v>
                </c:pt>
                <c:pt idx="1283">
                  <c:v>8.3875994011186703E-10</c:v>
                </c:pt>
                <c:pt idx="1284">
                  <c:v>8.5310361482075405E-10</c:v>
                </c:pt>
                <c:pt idx="1285">
                  <c:v>8.5310361482075405E-10</c:v>
                </c:pt>
                <c:pt idx="1286">
                  <c:v>8.3875994011186703E-10</c:v>
                </c:pt>
                <c:pt idx="1287">
                  <c:v>8.5310361482075405E-10</c:v>
                </c:pt>
                <c:pt idx="1288">
                  <c:v>8.5310361482075405E-10</c:v>
                </c:pt>
                <c:pt idx="1289">
                  <c:v>8.5310361482075405E-10</c:v>
                </c:pt>
                <c:pt idx="1290">
                  <c:v>8.5310361482075405E-10</c:v>
                </c:pt>
                <c:pt idx="1291">
                  <c:v>8.5239868602212197E-10</c:v>
                </c:pt>
                <c:pt idx="1292">
                  <c:v>8.5239868602212197E-10</c:v>
                </c:pt>
                <c:pt idx="1293">
                  <c:v>8.5239868602212197E-10</c:v>
                </c:pt>
                <c:pt idx="1294">
                  <c:v>8.3875994011186703E-10</c:v>
                </c:pt>
                <c:pt idx="1295">
                  <c:v>8.2343226261838001E-10</c:v>
                </c:pt>
                <c:pt idx="1296">
                  <c:v>8.2343226261838001E-10</c:v>
                </c:pt>
                <c:pt idx="1297">
                  <c:v>8.2343226261838001E-10</c:v>
                </c:pt>
                <c:pt idx="1298">
                  <c:v>8.2343226261838001E-10</c:v>
                </c:pt>
                <c:pt idx="1299">
                  <c:v>8.2343226261838001E-10</c:v>
                </c:pt>
                <c:pt idx="1300">
                  <c:v>8.1613321474343205E-10</c:v>
                </c:pt>
                <c:pt idx="1301">
                  <c:v>8.1613321474343205E-10</c:v>
                </c:pt>
                <c:pt idx="1302">
                  <c:v>8.2343226261838001E-10</c:v>
                </c:pt>
                <c:pt idx="1303">
                  <c:v>8.1613321474343205E-10</c:v>
                </c:pt>
                <c:pt idx="1304">
                  <c:v>8.1613321474343205E-10</c:v>
                </c:pt>
                <c:pt idx="1305">
                  <c:v>7.7527784820616999E-10</c:v>
                </c:pt>
                <c:pt idx="1306">
                  <c:v>7.6914621601205803E-10</c:v>
                </c:pt>
                <c:pt idx="1307">
                  <c:v>7.6914621601205803E-10</c:v>
                </c:pt>
                <c:pt idx="1308">
                  <c:v>7.6914621601205803E-10</c:v>
                </c:pt>
                <c:pt idx="1309">
                  <c:v>7.8767578072828996E-10</c:v>
                </c:pt>
                <c:pt idx="1310">
                  <c:v>7.6914621601205803E-10</c:v>
                </c:pt>
                <c:pt idx="1311">
                  <c:v>7.6914621601205803E-10</c:v>
                </c:pt>
                <c:pt idx="1312">
                  <c:v>7.6331434080798601E-10</c:v>
                </c:pt>
                <c:pt idx="1313">
                  <c:v>7.6331434080798601E-10</c:v>
                </c:pt>
                <c:pt idx="1314">
                  <c:v>7.6331434080798601E-10</c:v>
                </c:pt>
                <c:pt idx="1315">
                  <c:v>7.3213061998131203E-10</c:v>
                </c:pt>
                <c:pt idx="1316">
                  <c:v>7.3213061998131203E-10</c:v>
                </c:pt>
                <c:pt idx="1317">
                  <c:v>6.8708039645417997E-10</c:v>
                </c:pt>
                <c:pt idx="1318">
                  <c:v>6.8708039645417997E-10</c:v>
                </c:pt>
                <c:pt idx="1319">
                  <c:v>6.8708039645417997E-10</c:v>
                </c:pt>
                <c:pt idx="1320">
                  <c:v>6.80245460229848E-10</c:v>
                </c:pt>
                <c:pt idx="1321">
                  <c:v>6.2814101380823595E-10</c:v>
                </c:pt>
                <c:pt idx="1322">
                  <c:v>6.2075580383781895E-10</c:v>
                </c:pt>
                <c:pt idx="1323">
                  <c:v>5.7666371817104202E-10</c:v>
                </c:pt>
                <c:pt idx="1324">
                  <c:v>5.7666371817104202E-10</c:v>
                </c:pt>
                <c:pt idx="1325">
                  <c:v>5.7666371817104202E-10</c:v>
                </c:pt>
                <c:pt idx="1326">
                  <c:v>5.7221691843909203E-10</c:v>
                </c:pt>
                <c:pt idx="1327">
                  <c:v>5.51920309974463E-10</c:v>
                </c:pt>
                <c:pt idx="1328">
                  <c:v>5.51920309974463E-10</c:v>
                </c:pt>
                <c:pt idx="1329">
                  <c:v>5.5056302811124398E-10</c:v>
                </c:pt>
                <c:pt idx="1330">
                  <c:v>5.5056302811124398E-10</c:v>
                </c:pt>
                <c:pt idx="1331">
                  <c:v>5.4456443708420701E-10</c:v>
                </c:pt>
                <c:pt idx="1332">
                  <c:v>5.2496838966819796E-10</c:v>
                </c:pt>
                <c:pt idx="1333">
                  <c:v>5.2496838966819796E-10</c:v>
                </c:pt>
                <c:pt idx="1334">
                  <c:v>5.2496838966819796E-10</c:v>
                </c:pt>
                <c:pt idx="1335">
                  <c:v>5.2496838966819796E-10</c:v>
                </c:pt>
                <c:pt idx="1336">
                  <c:v>5.5056302811124398E-10</c:v>
                </c:pt>
                <c:pt idx="1337">
                  <c:v>5.51920309974463E-10</c:v>
                </c:pt>
                <c:pt idx="1338">
                  <c:v>5.5056302811124398E-10</c:v>
                </c:pt>
                <c:pt idx="1339">
                  <c:v>5.51920309974463E-10</c:v>
                </c:pt>
                <c:pt idx="1340">
                  <c:v>5.5056302811124398E-10</c:v>
                </c:pt>
                <c:pt idx="1341">
                  <c:v>5.51920309974463E-10</c:v>
                </c:pt>
                <c:pt idx="1342">
                  <c:v>5.5264291928342496E-10</c:v>
                </c:pt>
                <c:pt idx="1343">
                  <c:v>5.6064260843730702E-10</c:v>
                </c:pt>
                <c:pt idx="1344">
                  <c:v>5.7221691843909203E-10</c:v>
                </c:pt>
                <c:pt idx="1345">
                  <c:v>5.7221691843909203E-10</c:v>
                </c:pt>
                <c:pt idx="1346">
                  <c:v>5.7221691843909203E-10</c:v>
                </c:pt>
                <c:pt idx="1347">
                  <c:v>5.7596527237916898E-10</c:v>
                </c:pt>
                <c:pt idx="1348">
                  <c:v>5.7596527237916898E-10</c:v>
                </c:pt>
                <c:pt idx="1349">
                  <c:v>5.7719608355604898E-10</c:v>
                </c:pt>
                <c:pt idx="1350">
                  <c:v>5.7981106978545902E-10</c:v>
                </c:pt>
                <c:pt idx="1351">
                  <c:v>5.82399846767418E-10</c:v>
                </c:pt>
                <c:pt idx="1352">
                  <c:v>5.8784499964708096E-10</c:v>
                </c:pt>
                <c:pt idx="1353">
                  <c:v>5.8784499964708096E-10</c:v>
                </c:pt>
                <c:pt idx="1354">
                  <c:v>5.8784499964708096E-10</c:v>
                </c:pt>
                <c:pt idx="1355">
                  <c:v>5.8784499964708096E-10</c:v>
                </c:pt>
                <c:pt idx="1356">
                  <c:v>5.8784499964708096E-10</c:v>
                </c:pt>
                <c:pt idx="1357">
                  <c:v>5.8784499964708096E-10</c:v>
                </c:pt>
                <c:pt idx="1358">
                  <c:v>5.8784499964708096E-10</c:v>
                </c:pt>
                <c:pt idx="1359">
                  <c:v>6.0036540512788798E-10</c:v>
                </c:pt>
                <c:pt idx="1360">
                  <c:v>6.30417847133506E-10</c:v>
                </c:pt>
                <c:pt idx="1361">
                  <c:v>6.3531866153590199E-10</c:v>
                </c:pt>
                <c:pt idx="1362">
                  <c:v>6.3531866153590199E-10</c:v>
                </c:pt>
                <c:pt idx="1363">
                  <c:v>6.3531866153590199E-10</c:v>
                </c:pt>
                <c:pt idx="1364">
                  <c:v>6.3531866153590199E-10</c:v>
                </c:pt>
                <c:pt idx="1365">
                  <c:v>6.30417847133506E-10</c:v>
                </c:pt>
                <c:pt idx="1366">
                  <c:v>6.30417847133506E-10</c:v>
                </c:pt>
                <c:pt idx="1367">
                  <c:v>6.23421464982942E-10</c:v>
                </c:pt>
                <c:pt idx="1368">
                  <c:v>6.07373409654204E-10</c:v>
                </c:pt>
                <c:pt idx="1369">
                  <c:v>6.23421464982942E-10</c:v>
                </c:pt>
                <c:pt idx="1370">
                  <c:v>6.23421464982942E-10</c:v>
                </c:pt>
                <c:pt idx="1371">
                  <c:v>6.23421464982942E-10</c:v>
                </c:pt>
                <c:pt idx="1372">
                  <c:v>6.30417847133506E-10</c:v>
                </c:pt>
                <c:pt idx="1373">
                  <c:v>6.3330333662373201E-10</c:v>
                </c:pt>
                <c:pt idx="1374">
                  <c:v>6.3330333662373201E-10</c:v>
                </c:pt>
                <c:pt idx="1375">
                  <c:v>6.3330333662373201E-10</c:v>
                </c:pt>
                <c:pt idx="1376">
                  <c:v>6.3330333662373201E-10</c:v>
                </c:pt>
                <c:pt idx="1377">
                  <c:v>6.3330333662373201E-10</c:v>
                </c:pt>
                <c:pt idx="1378">
                  <c:v>6.3330333662373201E-10</c:v>
                </c:pt>
                <c:pt idx="1379">
                  <c:v>6.3330333662373201E-10</c:v>
                </c:pt>
                <c:pt idx="1380">
                  <c:v>6.23421464982942E-10</c:v>
                </c:pt>
                <c:pt idx="1381">
                  <c:v>6.1893726559232403E-10</c:v>
                </c:pt>
                <c:pt idx="1382">
                  <c:v>6.07373409654204E-10</c:v>
                </c:pt>
                <c:pt idx="1383">
                  <c:v>5.9996401965628297E-10</c:v>
                </c:pt>
                <c:pt idx="1384">
                  <c:v>5.9996401965628297E-10</c:v>
                </c:pt>
                <c:pt idx="1385">
                  <c:v>5.9996401965628297E-10</c:v>
                </c:pt>
                <c:pt idx="1386">
                  <c:v>5.9996401965628297E-10</c:v>
                </c:pt>
                <c:pt idx="1387">
                  <c:v>6.0724542891248596E-10</c:v>
                </c:pt>
                <c:pt idx="1388">
                  <c:v>6.0724542891248596E-10</c:v>
                </c:pt>
                <c:pt idx="1389">
                  <c:v>6.0724542891248596E-10</c:v>
                </c:pt>
                <c:pt idx="1390">
                  <c:v>6.0724542891248596E-10</c:v>
                </c:pt>
                <c:pt idx="1391">
                  <c:v>6.1893726559232403E-10</c:v>
                </c:pt>
                <c:pt idx="1392">
                  <c:v>6.1893726559232403E-10</c:v>
                </c:pt>
                <c:pt idx="1393">
                  <c:v>6.1893726559232403E-10</c:v>
                </c:pt>
                <c:pt idx="1394">
                  <c:v>6.0724542891248596E-10</c:v>
                </c:pt>
                <c:pt idx="1395">
                  <c:v>6.1893726559232403E-10</c:v>
                </c:pt>
                <c:pt idx="1396">
                  <c:v>6.3021954283698501E-10</c:v>
                </c:pt>
                <c:pt idx="1397">
                  <c:v>6.3021954283698501E-10</c:v>
                </c:pt>
                <c:pt idx="1398">
                  <c:v>6.3021954283698501E-10</c:v>
                </c:pt>
                <c:pt idx="1399">
                  <c:v>6.3021954283698501E-10</c:v>
                </c:pt>
                <c:pt idx="1400">
                  <c:v>6.2456965095679499E-10</c:v>
                </c:pt>
                <c:pt idx="1401">
                  <c:v>6.3021954283698501E-10</c:v>
                </c:pt>
                <c:pt idx="1402">
                  <c:v>6.3021954283698501E-10</c:v>
                </c:pt>
                <c:pt idx="1403">
                  <c:v>6.3021954283698501E-10</c:v>
                </c:pt>
                <c:pt idx="1404">
                  <c:v>6.3021954283698501E-10</c:v>
                </c:pt>
                <c:pt idx="1405">
                  <c:v>6.3021954283698501E-10</c:v>
                </c:pt>
                <c:pt idx="1406">
                  <c:v>6.3021954283698501E-10</c:v>
                </c:pt>
                <c:pt idx="1407">
                  <c:v>6.3021954283698501E-10</c:v>
                </c:pt>
                <c:pt idx="1408">
                  <c:v>6.3021954283698501E-10</c:v>
                </c:pt>
                <c:pt idx="1409">
                  <c:v>6.4489821934785499E-10</c:v>
                </c:pt>
                <c:pt idx="1410">
                  <c:v>6.4489821934785499E-10</c:v>
                </c:pt>
                <c:pt idx="1411">
                  <c:v>6.4489821934785499E-10</c:v>
                </c:pt>
                <c:pt idx="1412">
                  <c:v>6.4489821934785499E-10</c:v>
                </c:pt>
                <c:pt idx="1413">
                  <c:v>6.4489821934785499E-10</c:v>
                </c:pt>
                <c:pt idx="1414">
                  <c:v>6.2456965095679499E-10</c:v>
                </c:pt>
                <c:pt idx="1415">
                  <c:v>6.2456965095679499E-10</c:v>
                </c:pt>
                <c:pt idx="1416">
                  <c:v>6.2456965095679499E-10</c:v>
                </c:pt>
                <c:pt idx="1417">
                  <c:v>6.2456965095679499E-10</c:v>
                </c:pt>
                <c:pt idx="1418">
                  <c:v>6.0820901302515495E-10</c:v>
                </c:pt>
                <c:pt idx="1419">
                  <c:v>6.0820901302515495E-10</c:v>
                </c:pt>
                <c:pt idx="1420">
                  <c:v>6.0820901302515495E-10</c:v>
                </c:pt>
                <c:pt idx="1421">
                  <c:v>6.2817739883950799E-10</c:v>
                </c:pt>
                <c:pt idx="1422">
                  <c:v>6.05048085436663E-10</c:v>
                </c:pt>
                <c:pt idx="1423">
                  <c:v>6.2817739883950799E-10</c:v>
                </c:pt>
                <c:pt idx="1424">
                  <c:v>6.2817739883950799E-10</c:v>
                </c:pt>
                <c:pt idx="1425">
                  <c:v>6.3027788117661602E-10</c:v>
                </c:pt>
                <c:pt idx="1426">
                  <c:v>6.3027788117661602E-10</c:v>
                </c:pt>
                <c:pt idx="1427">
                  <c:v>6.4489821934785499E-10</c:v>
                </c:pt>
                <c:pt idx="1428">
                  <c:v>6.7592067100656203E-10</c:v>
                </c:pt>
                <c:pt idx="1429">
                  <c:v>6.3027788117661602E-10</c:v>
                </c:pt>
                <c:pt idx="1430">
                  <c:v>6.2817739883950799E-10</c:v>
                </c:pt>
                <c:pt idx="1431">
                  <c:v>6.05048085436663E-10</c:v>
                </c:pt>
                <c:pt idx="1432">
                  <c:v>6.05048085436663E-10</c:v>
                </c:pt>
                <c:pt idx="1433">
                  <c:v>6.05048085436663E-10</c:v>
                </c:pt>
                <c:pt idx="1434">
                  <c:v>6.0416765350766597E-10</c:v>
                </c:pt>
                <c:pt idx="1435">
                  <c:v>6.05048085436663E-10</c:v>
                </c:pt>
                <c:pt idx="1436">
                  <c:v>6.0416765350766597E-10</c:v>
                </c:pt>
                <c:pt idx="1437">
                  <c:v>6.0416765350766597E-10</c:v>
                </c:pt>
                <c:pt idx="1438">
                  <c:v>5.9772350483929998E-10</c:v>
                </c:pt>
                <c:pt idx="1439">
                  <c:v>5.9772350483929998E-10</c:v>
                </c:pt>
                <c:pt idx="1440">
                  <c:v>6.0416765350766597E-10</c:v>
                </c:pt>
                <c:pt idx="1441">
                  <c:v>5.9772350483929998E-10</c:v>
                </c:pt>
                <c:pt idx="1442">
                  <c:v>5.9772350483929998E-10</c:v>
                </c:pt>
                <c:pt idx="1443">
                  <c:v>6.0416765350766597E-10</c:v>
                </c:pt>
                <c:pt idx="1444">
                  <c:v>5.9772350483929998E-10</c:v>
                </c:pt>
                <c:pt idx="1445">
                  <c:v>5.9772350483929998E-10</c:v>
                </c:pt>
                <c:pt idx="1446">
                  <c:v>5.8185162042742799E-10</c:v>
                </c:pt>
                <c:pt idx="1447">
                  <c:v>5.8128055583616201E-10</c:v>
                </c:pt>
                <c:pt idx="1448">
                  <c:v>5.8128055583616201E-10</c:v>
                </c:pt>
                <c:pt idx="1449">
                  <c:v>5.6881856269553202E-10</c:v>
                </c:pt>
                <c:pt idx="1450">
                  <c:v>5.6881856269553202E-10</c:v>
                </c:pt>
                <c:pt idx="1451">
                  <c:v>5.6881856269553202E-10</c:v>
                </c:pt>
                <c:pt idx="1452">
                  <c:v>5.8128055583616201E-10</c:v>
                </c:pt>
                <c:pt idx="1453">
                  <c:v>5.8128055583616201E-10</c:v>
                </c:pt>
                <c:pt idx="1454">
                  <c:v>5.8128055583616201E-10</c:v>
                </c:pt>
                <c:pt idx="1455">
                  <c:v>5.9582234791757998E-10</c:v>
                </c:pt>
                <c:pt idx="1456">
                  <c:v>5.8128055583616201E-10</c:v>
                </c:pt>
                <c:pt idx="1457">
                  <c:v>5.9582234791757998E-10</c:v>
                </c:pt>
                <c:pt idx="1458">
                  <c:v>5.8128055583616201E-10</c:v>
                </c:pt>
                <c:pt idx="1459">
                  <c:v>5.9582234791757998E-10</c:v>
                </c:pt>
                <c:pt idx="1460">
                  <c:v>6.0115660830186398E-10</c:v>
                </c:pt>
                <c:pt idx="1461">
                  <c:v>6.0115660830186398E-10</c:v>
                </c:pt>
                <c:pt idx="1462">
                  <c:v>6.0115660830186398E-10</c:v>
                </c:pt>
                <c:pt idx="1463">
                  <c:v>5.9582234791757998E-10</c:v>
                </c:pt>
                <c:pt idx="1464">
                  <c:v>5.9582234791757998E-10</c:v>
                </c:pt>
                <c:pt idx="1465">
                  <c:v>5.9582234791757998E-10</c:v>
                </c:pt>
                <c:pt idx="1466">
                  <c:v>5.8206475836529296E-10</c:v>
                </c:pt>
                <c:pt idx="1467">
                  <c:v>5.8206475836529296E-10</c:v>
                </c:pt>
                <c:pt idx="1468">
                  <c:v>5.8206475836529296E-10</c:v>
                </c:pt>
                <c:pt idx="1469">
                  <c:v>5.8206475836529296E-10</c:v>
                </c:pt>
                <c:pt idx="1470">
                  <c:v>6.0204252864751805E-10</c:v>
                </c:pt>
                <c:pt idx="1471">
                  <c:v>6.0993164730423895E-10</c:v>
                </c:pt>
                <c:pt idx="1472">
                  <c:v>6.1116219843731899E-10</c:v>
                </c:pt>
                <c:pt idx="1473">
                  <c:v>6.0993164730423895E-10</c:v>
                </c:pt>
                <c:pt idx="1474">
                  <c:v>6.0993164730423895E-10</c:v>
                </c:pt>
                <c:pt idx="1475">
                  <c:v>6.1587647929370096E-10</c:v>
                </c:pt>
                <c:pt idx="1476">
                  <c:v>6.0993164730423895E-10</c:v>
                </c:pt>
                <c:pt idx="1477">
                  <c:v>6.0993164730423895E-10</c:v>
                </c:pt>
                <c:pt idx="1478">
                  <c:v>5.8206475836529296E-10</c:v>
                </c:pt>
                <c:pt idx="1479">
                  <c:v>5.8206475836529296E-10</c:v>
                </c:pt>
                <c:pt idx="1480">
                  <c:v>5.8206475836529296E-10</c:v>
                </c:pt>
                <c:pt idx="1481">
                  <c:v>5.8057794199682796E-10</c:v>
                </c:pt>
                <c:pt idx="1482">
                  <c:v>5.8053065032534902E-10</c:v>
                </c:pt>
                <c:pt idx="1483">
                  <c:v>5.8057794199682796E-10</c:v>
                </c:pt>
                <c:pt idx="1484">
                  <c:v>5.8206475836529296E-10</c:v>
                </c:pt>
                <c:pt idx="1485">
                  <c:v>5.8206475836529296E-10</c:v>
                </c:pt>
                <c:pt idx="1486">
                  <c:v>5.9760786258085495E-10</c:v>
                </c:pt>
                <c:pt idx="1487">
                  <c:v>5.9760786258085495E-10</c:v>
                </c:pt>
                <c:pt idx="1488">
                  <c:v>5.9760786258085495E-10</c:v>
                </c:pt>
                <c:pt idx="1489">
                  <c:v>5.9760786258085495E-10</c:v>
                </c:pt>
                <c:pt idx="1490">
                  <c:v>5.9760786258085495E-10</c:v>
                </c:pt>
                <c:pt idx="1491">
                  <c:v>5.9760786258085495E-10</c:v>
                </c:pt>
                <c:pt idx="1492">
                  <c:v>5.7957606733327501E-10</c:v>
                </c:pt>
                <c:pt idx="1493">
                  <c:v>5.7957606733327501E-10</c:v>
                </c:pt>
                <c:pt idx="1494">
                  <c:v>5.7945254212638599E-10</c:v>
                </c:pt>
                <c:pt idx="1495">
                  <c:v>5.59183801796512E-10</c:v>
                </c:pt>
                <c:pt idx="1496">
                  <c:v>5.59183801796512E-10</c:v>
                </c:pt>
                <c:pt idx="1497">
                  <c:v>5.59183801796512E-10</c:v>
                </c:pt>
                <c:pt idx="1498">
                  <c:v>5.59183801796512E-10</c:v>
                </c:pt>
                <c:pt idx="1499">
                  <c:v>5.59183801796512E-10</c:v>
                </c:pt>
                <c:pt idx="1500">
                  <c:v>5.59183801796512E-10</c:v>
                </c:pt>
                <c:pt idx="1501">
                  <c:v>5.5509657915900396E-10</c:v>
                </c:pt>
                <c:pt idx="1502">
                  <c:v>5.5509657915900396E-10</c:v>
                </c:pt>
                <c:pt idx="1503">
                  <c:v>5.5509657915900396E-10</c:v>
                </c:pt>
                <c:pt idx="1504">
                  <c:v>5.5509657915900396E-10</c:v>
                </c:pt>
                <c:pt idx="1505">
                  <c:v>5.5471200405645697E-10</c:v>
                </c:pt>
                <c:pt idx="1506">
                  <c:v>5.5471200405645697E-10</c:v>
                </c:pt>
                <c:pt idx="1507">
                  <c:v>5.5471200405645697E-10</c:v>
                </c:pt>
                <c:pt idx="1508">
                  <c:v>5.5471200405645697E-10</c:v>
                </c:pt>
                <c:pt idx="1509">
                  <c:v>5.5509657915900396E-10</c:v>
                </c:pt>
                <c:pt idx="1510">
                  <c:v>5.5509657915900396E-10</c:v>
                </c:pt>
                <c:pt idx="1511">
                  <c:v>5.5509657915900396E-10</c:v>
                </c:pt>
                <c:pt idx="1512">
                  <c:v>5.4845880830129596E-10</c:v>
                </c:pt>
                <c:pt idx="1513">
                  <c:v>5.4845880830129596E-10</c:v>
                </c:pt>
                <c:pt idx="1514">
                  <c:v>5.4845880830129596E-10</c:v>
                </c:pt>
                <c:pt idx="1515">
                  <c:v>5.5509657915900396E-10</c:v>
                </c:pt>
                <c:pt idx="1516">
                  <c:v>5.5509657915900396E-10</c:v>
                </c:pt>
                <c:pt idx="1517">
                  <c:v>5.4845880830129596E-10</c:v>
                </c:pt>
                <c:pt idx="1518">
                  <c:v>5.5509657915900396E-10</c:v>
                </c:pt>
                <c:pt idx="1519">
                  <c:v>5.5509657915900396E-10</c:v>
                </c:pt>
                <c:pt idx="1520">
                  <c:v>5.5509657915900396E-10</c:v>
                </c:pt>
                <c:pt idx="1521">
                  <c:v>5.6609066828899597E-10</c:v>
                </c:pt>
                <c:pt idx="1522">
                  <c:v>5.6609066828899597E-10</c:v>
                </c:pt>
                <c:pt idx="1523">
                  <c:v>5.4845880830129596E-10</c:v>
                </c:pt>
                <c:pt idx="1524">
                  <c:v>5.4845880830129596E-10</c:v>
                </c:pt>
                <c:pt idx="1525">
                  <c:v>5.4372120705627603E-10</c:v>
                </c:pt>
                <c:pt idx="1526">
                  <c:v>5.4372120705627603E-10</c:v>
                </c:pt>
                <c:pt idx="1527">
                  <c:v>5.4372120705627603E-10</c:v>
                </c:pt>
                <c:pt idx="1528">
                  <c:v>5.4372120705627603E-10</c:v>
                </c:pt>
                <c:pt idx="1529">
                  <c:v>5.4845880830129596E-10</c:v>
                </c:pt>
                <c:pt idx="1530">
                  <c:v>5.4845880830129596E-10</c:v>
                </c:pt>
                <c:pt idx="1531">
                  <c:v>5.5217843358419198E-10</c:v>
                </c:pt>
                <c:pt idx="1532">
                  <c:v>5.4845880830129596E-10</c:v>
                </c:pt>
                <c:pt idx="1533">
                  <c:v>5.4372120705627603E-10</c:v>
                </c:pt>
                <c:pt idx="1534">
                  <c:v>5.4372120705627603E-10</c:v>
                </c:pt>
                <c:pt idx="1535">
                  <c:v>5.4372120705627603E-10</c:v>
                </c:pt>
                <c:pt idx="1536">
                  <c:v>5.4372120705627603E-10</c:v>
                </c:pt>
                <c:pt idx="1537">
                  <c:v>5.5217843358419198E-10</c:v>
                </c:pt>
                <c:pt idx="1538">
                  <c:v>5.61403511646659E-10</c:v>
                </c:pt>
                <c:pt idx="1539">
                  <c:v>5.61403511646659E-10</c:v>
                </c:pt>
                <c:pt idx="1540">
                  <c:v>5.61403511646659E-10</c:v>
                </c:pt>
                <c:pt idx="1541">
                  <c:v>5.61403511646659E-10</c:v>
                </c:pt>
                <c:pt idx="1542">
                  <c:v>5.61403511646659E-10</c:v>
                </c:pt>
                <c:pt idx="1543">
                  <c:v>5.61403511646659E-10</c:v>
                </c:pt>
                <c:pt idx="1544">
                  <c:v>5.7685194429595702E-10</c:v>
                </c:pt>
                <c:pt idx="1545">
                  <c:v>5.7685194429595702E-10</c:v>
                </c:pt>
                <c:pt idx="1546">
                  <c:v>5.7685194429595702E-10</c:v>
                </c:pt>
                <c:pt idx="1547">
                  <c:v>5.7991292840331802E-10</c:v>
                </c:pt>
                <c:pt idx="1548">
                  <c:v>5.7991292840331802E-10</c:v>
                </c:pt>
                <c:pt idx="1549">
                  <c:v>6.1989974855386404E-10</c:v>
                </c:pt>
                <c:pt idx="1550">
                  <c:v>6.1989974855386404E-10</c:v>
                </c:pt>
                <c:pt idx="1551">
                  <c:v>6.1989974855386404E-10</c:v>
                </c:pt>
                <c:pt idx="1552">
                  <c:v>6.1989974855386404E-10</c:v>
                </c:pt>
                <c:pt idx="1553">
                  <c:v>6.1989974855386404E-10</c:v>
                </c:pt>
                <c:pt idx="1554">
                  <c:v>6.1989974855386404E-10</c:v>
                </c:pt>
                <c:pt idx="1555">
                  <c:v>6.1989974855386404E-10</c:v>
                </c:pt>
                <c:pt idx="1556">
                  <c:v>5.7991292840331802E-10</c:v>
                </c:pt>
                <c:pt idx="1557">
                  <c:v>5.74534247708725E-10</c:v>
                </c:pt>
                <c:pt idx="1558">
                  <c:v>5.7200510040055597E-10</c:v>
                </c:pt>
                <c:pt idx="1559">
                  <c:v>5.6703903529172601E-10</c:v>
                </c:pt>
                <c:pt idx="1560">
                  <c:v>5.6703903529172601E-10</c:v>
                </c:pt>
                <c:pt idx="1561">
                  <c:v>5.7200510040055597E-10</c:v>
                </c:pt>
                <c:pt idx="1562">
                  <c:v>5.7200510040055597E-10</c:v>
                </c:pt>
                <c:pt idx="1563">
                  <c:v>5.6703903529172601E-10</c:v>
                </c:pt>
                <c:pt idx="1564">
                  <c:v>5.68784678553777E-10</c:v>
                </c:pt>
                <c:pt idx="1565">
                  <c:v>5.6703903529172601E-10</c:v>
                </c:pt>
                <c:pt idx="1566">
                  <c:v>5.5960517073152502E-10</c:v>
                </c:pt>
                <c:pt idx="1567">
                  <c:v>5.5960517073152502E-10</c:v>
                </c:pt>
                <c:pt idx="1568">
                  <c:v>5.5960517073152502E-10</c:v>
                </c:pt>
                <c:pt idx="1569">
                  <c:v>5.5960517073152502E-10</c:v>
                </c:pt>
                <c:pt idx="1570">
                  <c:v>5.3976505707838898E-10</c:v>
                </c:pt>
                <c:pt idx="1571">
                  <c:v>5.5960517073152502E-10</c:v>
                </c:pt>
                <c:pt idx="1572">
                  <c:v>5.3976505707838898E-10</c:v>
                </c:pt>
                <c:pt idx="1573">
                  <c:v>5.3698441890497002E-10</c:v>
                </c:pt>
                <c:pt idx="1574">
                  <c:v>5.29594294712446E-10</c:v>
                </c:pt>
                <c:pt idx="1575">
                  <c:v>5.1015067381168096E-10</c:v>
                </c:pt>
                <c:pt idx="1576">
                  <c:v>5.29594294712446E-10</c:v>
                </c:pt>
                <c:pt idx="1577">
                  <c:v>5.2394008184631996E-10</c:v>
                </c:pt>
                <c:pt idx="1578">
                  <c:v>5.2394008184631996E-10</c:v>
                </c:pt>
                <c:pt idx="1579">
                  <c:v>5.29594294712446E-10</c:v>
                </c:pt>
                <c:pt idx="1580">
                  <c:v>5.29594294712446E-10</c:v>
                </c:pt>
                <c:pt idx="1581">
                  <c:v>5.2394008184631996E-10</c:v>
                </c:pt>
                <c:pt idx="1582">
                  <c:v>5.2177206017180895E-10</c:v>
                </c:pt>
                <c:pt idx="1583">
                  <c:v>5.2394008184631996E-10</c:v>
                </c:pt>
                <c:pt idx="1584">
                  <c:v>5.2177206017180895E-10</c:v>
                </c:pt>
                <c:pt idx="1585">
                  <c:v>5.1448130882072604E-10</c:v>
                </c:pt>
                <c:pt idx="1586">
                  <c:v>5.2177206017180895E-10</c:v>
                </c:pt>
                <c:pt idx="1587">
                  <c:v>5.1448130882072604E-10</c:v>
                </c:pt>
                <c:pt idx="1588">
                  <c:v>5.1448130882072604E-10</c:v>
                </c:pt>
                <c:pt idx="1589">
                  <c:v>5.1015067381168096E-10</c:v>
                </c:pt>
                <c:pt idx="1590">
                  <c:v>4.9579310205442398E-10</c:v>
                </c:pt>
                <c:pt idx="1591">
                  <c:v>5.1015067381168096E-10</c:v>
                </c:pt>
                <c:pt idx="1592">
                  <c:v>4.9579310205442398E-10</c:v>
                </c:pt>
                <c:pt idx="1593">
                  <c:v>4.9579310205442398E-10</c:v>
                </c:pt>
                <c:pt idx="1594">
                  <c:v>4.9316500880543401E-10</c:v>
                </c:pt>
                <c:pt idx="1595">
                  <c:v>4.8827329477986801E-10</c:v>
                </c:pt>
                <c:pt idx="1596">
                  <c:v>4.9316500880543401E-10</c:v>
                </c:pt>
                <c:pt idx="1597">
                  <c:v>4.9316500880543401E-10</c:v>
                </c:pt>
                <c:pt idx="1598">
                  <c:v>4.8827329477986801E-10</c:v>
                </c:pt>
                <c:pt idx="1599">
                  <c:v>4.8827329477986801E-10</c:v>
                </c:pt>
                <c:pt idx="1600">
                  <c:v>4.8827329477986801E-10</c:v>
                </c:pt>
                <c:pt idx="1601">
                  <c:v>4.9316500880543401E-10</c:v>
                </c:pt>
                <c:pt idx="1602">
                  <c:v>4.8827329477986801E-10</c:v>
                </c:pt>
                <c:pt idx="1603">
                  <c:v>4.9316500880543401E-10</c:v>
                </c:pt>
                <c:pt idx="1604">
                  <c:v>4.8827329477986801E-10</c:v>
                </c:pt>
                <c:pt idx="1605">
                  <c:v>4.9316500880543401E-10</c:v>
                </c:pt>
                <c:pt idx="1606">
                  <c:v>4.9316500880543401E-10</c:v>
                </c:pt>
                <c:pt idx="1607">
                  <c:v>4.9316500880543401E-10</c:v>
                </c:pt>
                <c:pt idx="1608">
                  <c:v>4.9316500880543401E-10</c:v>
                </c:pt>
                <c:pt idx="1609">
                  <c:v>4.9316500880543401E-10</c:v>
                </c:pt>
                <c:pt idx="1610">
                  <c:v>5.1810195864987895E-10</c:v>
                </c:pt>
                <c:pt idx="1611">
                  <c:v>5.2916804081624601E-10</c:v>
                </c:pt>
                <c:pt idx="1612">
                  <c:v>5.1810195864987895E-10</c:v>
                </c:pt>
                <c:pt idx="1613">
                  <c:v>5.1810195864987895E-10</c:v>
                </c:pt>
                <c:pt idx="1614">
                  <c:v>5.1810195864987895E-10</c:v>
                </c:pt>
                <c:pt idx="1615">
                  <c:v>5.2916804081624601E-10</c:v>
                </c:pt>
                <c:pt idx="1616">
                  <c:v>5.2916804081624601E-10</c:v>
                </c:pt>
                <c:pt idx="1617">
                  <c:v>5.1810195864987895E-10</c:v>
                </c:pt>
                <c:pt idx="1618">
                  <c:v>5.1810195864987895E-10</c:v>
                </c:pt>
                <c:pt idx="1619">
                  <c:v>5.1810195864987895E-10</c:v>
                </c:pt>
                <c:pt idx="1620">
                  <c:v>5.1810195864987895E-10</c:v>
                </c:pt>
                <c:pt idx="1621">
                  <c:v>5.1388048928000297E-10</c:v>
                </c:pt>
                <c:pt idx="1622">
                  <c:v>5.1388048928000297E-10</c:v>
                </c:pt>
                <c:pt idx="1623">
                  <c:v>5.1810195864987895E-10</c:v>
                </c:pt>
                <c:pt idx="1624">
                  <c:v>5.1810195864987895E-10</c:v>
                </c:pt>
                <c:pt idx="1625">
                  <c:v>5.25927469525439E-10</c:v>
                </c:pt>
                <c:pt idx="1626">
                  <c:v>5.25927469525439E-10</c:v>
                </c:pt>
                <c:pt idx="1627">
                  <c:v>5.2554524019017699E-10</c:v>
                </c:pt>
                <c:pt idx="1628">
                  <c:v>5.2554524019017699E-10</c:v>
                </c:pt>
                <c:pt idx="1629">
                  <c:v>5.2554524019017699E-10</c:v>
                </c:pt>
                <c:pt idx="1630">
                  <c:v>5.2554524019017699E-10</c:v>
                </c:pt>
                <c:pt idx="1631">
                  <c:v>5.2554524019017699E-10</c:v>
                </c:pt>
                <c:pt idx="1632">
                  <c:v>5.2554524019017699E-10</c:v>
                </c:pt>
                <c:pt idx="1633">
                  <c:v>5.2568888730126999E-10</c:v>
                </c:pt>
                <c:pt idx="1634">
                  <c:v>5.25927469525439E-10</c:v>
                </c:pt>
                <c:pt idx="1635">
                  <c:v>5.4843808277069001E-10</c:v>
                </c:pt>
                <c:pt idx="1636">
                  <c:v>5.3069363284046501E-10</c:v>
                </c:pt>
                <c:pt idx="1637">
                  <c:v>5.3069363284046501E-10</c:v>
                </c:pt>
                <c:pt idx="1638">
                  <c:v>5.3069363284046501E-10</c:v>
                </c:pt>
                <c:pt idx="1639">
                  <c:v>5.3069363284046501E-10</c:v>
                </c:pt>
                <c:pt idx="1640">
                  <c:v>5.4843808277069001E-10</c:v>
                </c:pt>
                <c:pt idx="1641">
                  <c:v>5.6500173453861105E-10</c:v>
                </c:pt>
                <c:pt idx="1642">
                  <c:v>5.6500173453861105E-10</c:v>
                </c:pt>
                <c:pt idx="1643">
                  <c:v>5.7145969685653595E-10</c:v>
                </c:pt>
                <c:pt idx="1644">
                  <c:v>5.7145969685653595E-10</c:v>
                </c:pt>
                <c:pt idx="1645">
                  <c:v>5.6500173453861105E-10</c:v>
                </c:pt>
                <c:pt idx="1646">
                  <c:v>5.6500173453861105E-10</c:v>
                </c:pt>
                <c:pt idx="1647">
                  <c:v>5.6500173453861105E-10</c:v>
                </c:pt>
                <c:pt idx="1648">
                  <c:v>5.7145969685653595E-10</c:v>
                </c:pt>
                <c:pt idx="1649">
                  <c:v>5.7145969685653595E-10</c:v>
                </c:pt>
                <c:pt idx="1650">
                  <c:v>5.78982385955878E-10</c:v>
                </c:pt>
                <c:pt idx="1651">
                  <c:v>5.78982385955878E-10</c:v>
                </c:pt>
                <c:pt idx="1652">
                  <c:v>5.78982385955878E-10</c:v>
                </c:pt>
                <c:pt idx="1653">
                  <c:v>5.78982385955878E-10</c:v>
                </c:pt>
                <c:pt idx="1654">
                  <c:v>5.8095466604856903E-10</c:v>
                </c:pt>
                <c:pt idx="1655">
                  <c:v>5.78982385955878E-10</c:v>
                </c:pt>
                <c:pt idx="1656">
                  <c:v>5.7456618350938205E-10</c:v>
                </c:pt>
                <c:pt idx="1657">
                  <c:v>5.7456618350938205E-10</c:v>
                </c:pt>
                <c:pt idx="1658">
                  <c:v>5.7456618350938205E-10</c:v>
                </c:pt>
                <c:pt idx="1659">
                  <c:v>5.7456618350938205E-10</c:v>
                </c:pt>
                <c:pt idx="1660">
                  <c:v>5.6929862428877601E-10</c:v>
                </c:pt>
                <c:pt idx="1661">
                  <c:v>5.5837920216890401E-10</c:v>
                </c:pt>
                <c:pt idx="1662">
                  <c:v>5.4357427824256996E-10</c:v>
                </c:pt>
                <c:pt idx="1663">
                  <c:v>5.5837920216890401E-10</c:v>
                </c:pt>
                <c:pt idx="1664">
                  <c:v>5.4357427824256996E-10</c:v>
                </c:pt>
                <c:pt idx="1665">
                  <c:v>5.3099470803609904E-10</c:v>
                </c:pt>
                <c:pt idx="1666">
                  <c:v>5.3550191138747697E-10</c:v>
                </c:pt>
                <c:pt idx="1667">
                  <c:v>5.3550191138747697E-10</c:v>
                </c:pt>
                <c:pt idx="1668">
                  <c:v>5.3099470803609904E-10</c:v>
                </c:pt>
                <c:pt idx="1669">
                  <c:v>5.2614989495196804E-10</c:v>
                </c:pt>
                <c:pt idx="1670">
                  <c:v>5.3099470803609904E-10</c:v>
                </c:pt>
                <c:pt idx="1671">
                  <c:v>5.3099470803609904E-10</c:v>
                </c:pt>
                <c:pt idx="1672">
                  <c:v>5.2614989495196804E-10</c:v>
                </c:pt>
                <c:pt idx="1673">
                  <c:v>5.2614989495196804E-10</c:v>
                </c:pt>
                <c:pt idx="1674">
                  <c:v>5.2614989495196804E-10</c:v>
                </c:pt>
                <c:pt idx="1675">
                  <c:v>5.2128603954712203E-10</c:v>
                </c:pt>
                <c:pt idx="1676">
                  <c:v>5.2614989495196804E-10</c:v>
                </c:pt>
                <c:pt idx="1677">
                  <c:v>5.1743861820540403E-10</c:v>
                </c:pt>
                <c:pt idx="1678">
                  <c:v>5.1503611344318795E-10</c:v>
                </c:pt>
                <c:pt idx="1679">
                  <c:v>5.1425743930761696E-10</c:v>
                </c:pt>
                <c:pt idx="1680">
                  <c:v>4.8592410194106397E-10</c:v>
                </c:pt>
                <c:pt idx="1681">
                  <c:v>4.8592410194106397E-10</c:v>
                </c:pt>
                <c:pt idx="1682">
                  <c:v>5.1425743930761696E-10</c:v>
                </c:pt>
                <c:pt idx="1683">
                  <c:v>5.1503611344318795E-10</c:v>
                </c:pt>
                <c:pt idx="1684">
                  <c:v>5.1503611344318795E-10</c:v>
                </c:pt>
                <c:pt idx="1685">
                  <c:v>5.1668765395156904E-10</c:v>
                </c:pt>
                <c:pt idx="1686">
                  <c:v>5.2462282795809296E-10</c:v>
                </c:pt>
                <c:pt idx="1687">
                  <c:v>5.1668765395156904E-10</c:v>
                </c:pt>
                <c:pt idx="1688">
                  <c:v>5.1668765395156904E-10</c:v>
                </c:pt>
                <c:pt idx="1689">
                  <c:v>5.2462282795809296E-10</c:v>
                </c:pt>
                <c:pt idx="1690">
                  <c:v>5.2462282795809296E-10</c:v>
                </c:pt>
                <c:pt idx="1691">
                  <c:v>5.2462282795809296E-10</c:v>
                </c:pt>
                <c:pt idx="1692">
                  <c:v>5.2462282795809296E-10</c:v>
                </c:pt>
                <c:pt idx="1693">
                  <c:v>5.4998602619774404E-10</c:v>
                </c:pt>
                <c:pt idx="1694">
                  <c:v>5.4998602619774404E-10</c:v>
                </c:pt>
                <c:pt idx="1695">
                  <c:v>5.4652663561642996E-10</c:v>
                </c:pt>
                <c:pt idx="1696">
                  <c:v>5.4652663561642996E-10</c:v>
                </c:pt>
                <c:pt idx="1697">
                  <c:v>5.3876628289574298E-10</c:v>
                </c:pt>
                <c:pt idx="1698">
                  <c:v>5.3876628289574298E-10</c:v>
                </c:pt>
                <c:pt idx="1699">
                  <c:v>5.4622846985124004E-10</c:v>
                </c:pt>
                <c:pt idx="1700">
                  <c:v>5.4622846985124004E-10</c:v>
                </c:pt>
                <c:pt idx="1701">
                  <c:v>5.4622846985124004E-10</c:v>
                </c:pt>
                <c:pt idx="1702">
                  <c:v>5.4622846985124004E-10</c:v>
                </c:pt>
                <c:pt idx="1703">
                  <c:v>5.3876628289574298E-10</c:v>
                </c:pt>
                <c:pt idx="1704">
                  <c:v>5.3876628289574298E-10</c:v>
                </c:pt>
                <c:pt idx="1705">
                  <c:v>5.3876628289574298E-10</c:v>
                </c:pt>
                <c:pt idx="1706">
                  <c:v>5.3876628289574298E-10</c:v>
                </c:pt>
                <c:pt idx="1707">
                  <c:v>5.3876628289574298E-10</c:v>
                </c:pt>
                <c:pt idx="1708">
                  <c:v>5.3876628289574298E-10</c:v>
                </c:pt>
                <c:pt idx="1709">
                  <c:v>5.3876628289574298E-10</c:v>
                </c:pt>
                <c:pt idx="1710">
                  <c:v>5.1804745061044202E-10</c:v>
                </c:pt>
                <c:pt idx="1711">
                  <c:v>5.1804745061044202E-10</c:v>
                </c:pt>
                <c:pt idx="1712">
                  <c:v>5.1804745061044202E-10</c:v>
                </c:pt>
                <c:pt idx="1713">
                  <c:v>5.1804745061044202E-10</c:v>
                </c:pt>
                <c:pt idx="1714">
                  <c:v>5.1804745061044202E-10</c:v>
                </c:pt>
                <c:pt idx="1715">
                  <c:v>4.9786220157085998E-10</c:v>
                </c:pt>
                <c:pt idx="1716">
                  <c:v>4.9786220157085998E-10</c:v>
                </c:pt>
                <c:pt idx="1717">
                  <c:v>4.9786220157085998E-10</c:v>
                </c:pt>
                <c:pt idx="1718">
                  <c:v>5.2316513674969204E-10</c:v>
                </c:pt>
                <c:pt idx="1719">
                  <c:v>5.2316513674969204E-10</c:v>
                </c:pt>
                <c:pt idx="1720">
                  <c:v>5.12212821005754E-10</c:v>
                </c:pt>
                <c:pt idx="1721">
                  <c:v>5.2316513674969204E-10</c:v>
                </c:pt>
                <c:pt idx="1722">
                  <c:v>5.2316513674969204E-10</c:v>
                </c:pt>
                <c:pt idx="1723">
                  <c:v>5.2316513674969204E-10</c:v>
                </c:pt>
                <c:pt idx="1724">
                  <c:v>5.2316513674969204E-10</c:v>
                </c:pt>
                <c:pt idx="1725">
                  <c:v>5.12212821005754E-10</c:v>
                </c:pt>
                <c:pt idx="1726">
                  <c:v>5.2316513674969204E-10</c:v>
                </c:pt>
                <c:pt idx="1727">
                  <c:v>5.3166596409612703E-10</c:v>
                </c:pt>
                <c:pt idx="1728">
                  <c:v>5.25219695415749E-10</c:v>
                </c:pt>
                <c:pt idx="1729">
                  <c:v>5.25219695415749E-10</c:v>
                </c:pt>
                <c:pt idx="1730">
                  <c:v>5.2316513674969204E-10</c:v>
                </c:pt>
                <c:pt idx="1731">
                  <c:v>5.2316513674969204E-10</c:v>
                </c:pt>
                <c:pt idx="1732">
                  <c:v>5.2316513674969204E-10</c:v>
                </c:pt>
                <c:pt idx="1733">
                  <c:v>5.2316513674969204E-10</c:v>
                </c:pt>
                <c:pt idx="1734">
                  <c:v>5.2025606297477996E-10</c:v>
                </c:pt>
                <c:pt idx="1735">
                  <c:v>5.1575050767688196E-10</c:v>
                </c:pt>
                <c:pt idx="1736">
                  <c:v>5.2025606297477996E-10</c:v>
                </c:pt>
                <c:pt idx="1737">
                  <c:v>5.1575050767688196E-10</c:v>
                </c:pt>
                <c:pt idx="1738">
                  <c:v>5.1575050767688196E-10</c:v>
                </c:pt>
                <c:pt idx="1739">
                  <c:v>5.1575050767688196E-10</c:v>
                </c:pt>
                <c:pt idx="1740">
                  <c:v>5.1575050767688196E-10</c:v>
                </c:pt>
                <c:pt idx="1741">
                  <c:v>5.1575050767688196E-10</c:v>
                </c:pt>
                <c:pt idx="1742">
                  <c:v>5.1575050767688196E-10</c:v>
                </c:pt>
                <c:pt idx="1743">
                  <c:v>5.1759166662225301E-10</c:v>
                </c:pt>
                <c:pt idx="1744">
                  <c:v>5.1759166662225301E-10</c:v>
                </c:pt>
                <c:pt idx="1745">
                  <c:v>5.1759166662225301E-10</c:v>
                </c:pt>
                <c:pt idx="1746">
                  <c:v>5.1759166662225301E-10</c:v>
                </c:pt>
                <c:pt idx="1747">
                  <c:v>5.1759166662225301E-10</c:v>
                </c:pt>
                <c:pt idx="1748">
                  <c:v>5.1575050767688196E-10</c:v>
                </c:pt>
                <c:pt idx="1749">
                  <c:v>5.1575050767688196E-10</c:v>
                </c:pt>
                <c:pt idx="1750">
                  <c:v>5.1575050767688196E-10</c:v>
                </c:pt>
                <c:pt idx="1751">
                  <c:v>5.0194395425287699E-10</c:v>
                </c:pt>
                <c:pt idx="1752">
                  <c:v>5.1575050767688196E-10</c:v>
                </c:pt>
                <c:pt idx="1753">
                  <c:v>5.1759166662225301E-10</c:v>
                </c:pt>
                <c:pt idx="1754">
                  <c:v>5.1575050767688196E-10</c:v>
                </c:pt>
                <c:pt idx="1755">
                  <c:v>5.1759166662225301E-10</c:v>
                </c:pt>
                <c:pt idx="1756">
                  <c:v>5.2001612539850205E-10</c:v>
                </c:pt>
                <c:pt idx="1757">
                  <c:v>5.1759166662225301E-10</c:v>
                </c:pt>
                <c:pt idx="1758">
                  <c:v>5.2001612539850205E-10</c:v>
                </c:pt>
                <c:pt idx="1759">
                  <c:v>5.1759166662225301E-10</c:v>
                </c:pt>
                <c:pt idx="1760">
                  <c:v>4.8962289758039001E-10</c:v>
                </c:pt>
                <c:pt idx="1761">
                  <c:v>4.8248742078413697E-10</c:v>
                </c:pt>
                <c:pt idx="1762">
                  <c:v>5.2001612539850205E-10</c:v>
                </c:pt>
                <c:pt idx="1763">
                  <c:v>4.8248742078413697E-10</c:v>
                </c:pt>
                <c:pt idx="1764">
                  <c:v>4.8248742078413697E-10</c:v>
                </c:pt>
                <c:pt idx="1765">
                  <c:v>4.8248742078413697E-10</c:v>
                </c:pt>
                <c:pt idx="1766">
                  <c:v>5.2001612539850205E-10</c:v>
                </c:pt>
                <c:pt idx="1767">
                  <c:v>5.2001612539850205E-10</c:v>
                </c:pt>
                <c:pt idx="1768">
                  <c:v>4.8248742078413697E-10</c:v>
                </c:pt>
                <c:pt idx="1769">
                  <c:v>4.8248742078413697E-10</c:v>
                </c:pt>
                <c:pt idx="1770">
                  <c:v>4.8248742078413697E-10</c:v>
                </c:pt>
                <c:pt idx="1771">
                  <c:v>4.8248742078413697E-10</c:v>
                </c:pt>
                <c:pt idx="1772">
                  <c:v>4.8248742078413697E-10</c:v>
                </c:pt>
                <c:pt idx="1773">
                  <c:v>4.8248742078413697E-10</c:v>
                </c:pt>
                <c:pt idx="1774">
                  <c:v>4.7215840927209295E-10</c:v>
                </c:pt>
                <c:pt idx="1775">
                  <c:v>4.8248742078413697E-10</c:v>
                </c:pt>
                <c:pt idx="1776">
                  <c:v>4.8248742078413697E-10</c:v>
                </c:pt>
                <c:pt idx="1777">
                  <c:v>4.8248742078413697E-10</c:v>
                </c:pt>
                <c:pt idx="1778">
                  <c:v>5.0069299815539797E-10</c:v>
                </c:pt>
                <c:pt idx="1779">
                  <c:v>5.0069299815539797E-10</c:v>
                </c:pt>
                <c:pt idx="1780">
                  <c:v>5.0318921875340101E-10</c:v>
                </c:pt>
                <c:pt idx="1781">
                  <c:v>5.2583637778453499E-10</c:v>
                </c:pt>
                <c:pt idx="1782">
                  <c:v>5.2583637778453499E-10</c:v>
                </c:pt>
                <c:pt idx="1783">
                  <c:v>5.1038764206518003E-10</c:v>
                </c:pt>
                <c:pt idx="1784">
                  <c:v>5.2583637778453499E-10</c:v>
                </c:pt>
                <c:pt idx="1785">
                  <c:v>5.1038764206518003E-10</c:v>
                </c:pt>
                <c:pt idx="1786">
                  <c:v>5.1038764206518003E-10</c:v>
                </c:pt>
                <c:pt idx="1787">
                  <c:v>5.1038764206518003E-10</c:v>
                </c:pt>
                <c:pt idx="1788">
                  <c:v>5.2949948858893202E-10</c:v>
                </c:pt>
                <c:pt idx="1789">
                  <c:v>5.3610115591676201E-10</c:v>
                </c:pt>
                <c:pt idx="1790">
                  <c:v>5.3610115591676201E-10</c:v>
                </c:pt>
                <c:pt idx="1791">
                  <c:v>5.3610115591676201E-10</c:v>
                </c:pt>
                <c:pt idx="1792">
                  <c:v>5.4761673469162402E-10</c:v>
                </c:pt>
                <c:pt idx="1793">
                  <c:v>5.5293411871239497E-10</c:v>
                </c:pt>
                <c:pt idx="1794">
                  <c:v>5.5293411871239497E-10</c:v>
                </c:pt>
                <c:pt idx="1795">
                  <c:v>5.5293411871239497E-10</c:v>
                </c:pt>
                <c:pt idx="1796">
                  <c:v>5.4761673469162402E-10</c:v>
                </c:pt>
                <c:pt idx="1797">
                  <c:v>5.4761673469162402E-10</c:v>
                </c:pt>
                <c:pt idx="1798">
                  <c:v>5.5293411871239497E-10</c:v>
                </c:pt>
                <c:pt idx="1799">
                  <c:v>5.5820575171613597E-10</c:v>
                </c:pt>
                <c:pt idx="1800">
                  <c:v>5.5293411871239497E-10</c:v>
                </c:pt>
                <c:pt idx="1801">
                  <c:v>5.5293411871239497E-10</c:v>
                </c:pt>
                <c:pt idx="1802">
                  <c:v>5.5293411871239497E-10</c:v>
                </c:pt>
                <c:pt idx="1803">
                  <c:v>5.5293411871239497E-10</c:v>
                </c:pt>
                <c:pt idx="1804">
                  <c:v>5.5293411871239497E-10</c:v>
                </c:pt>
                <c:pt idx="1805">
                  <c:v>5.4791722048764399E-10</c:v>
                </c:pt>
                <c:pt idx="1806">
                  <c:v>5.5820575171613597E-10</c:v>
                </c:pt>
                <c:pt idx="1807">
                  <c:v>5.5820575171613597E-10</c:v>
                </c:pt>
                <c:pt idx="1808">
                  <c:v>5.5820575171613597E-10</c:v>
                </c:pt>
                <c:pt idx="1809">
                  <c:v>5.4791722048764399E-10</c:v>
                </c:pt>
                <c:pt idx="1810">
                  <c:v>5.16512239657913E-10</c:v>
                </c:pt>
                <c:pt idx="1811">
                  <c:v>5.4791722048764399E-10</c:v>
                </c:pt>
                <c:pt idx="1812">
                  <c:v>5.4791722048764399E-10</c:v>
                </c:pt>
                <c:pt idx="1813">
                  <c:v>5.16512239657913E-10</c:v>
                </c:pt>
                <c:pt idx="1814">
                  <c:v>4.9561479295194399E-10</c:v>
                </c:pt>
                <c:pt idx="1815">
                  <c:v>5.16512239657913E-10</c:v>
                </c:pt>
                <c:pt idx="1816">
                  <c:v>5.4791722048764399E-10</c:v>
                </c:pt>
                <c:pt idx="1817">
                  <c:v>5.5251868905792E-10</c:v>
                </c:pt>
                <c:pt idx="1818">
                  <c:v>5.7734610938306101E-10</c:v>
                </c:pt>
                <c:pt idx="1819">
                  <c:v>5.7734610938306101E-10</c:v>
                </c:pt>
                <c:pt idx="1820">
                  <c:v>5.7734610938306101E-10</c:v>
                </c:pt>
                <c:pt idx="1821">
                  <c:v>5.7734610938306101E-10</c:v>
                </c:pt>
                <c:pt idx="1822">
                  <c:v>5.7734610938306101E-10</c:v>
                </c:pt>
                <c:pt idx="1823">
                  <c:v>5.7734610938306101E-10</c:v>
                </c:pt>
                <c:pt idx="1824">
                  <c:v>5.9073663124934904E-10</c:v>
                </c:pt>
                <c:pt idx="1825">
                  <c:v>5.9325220152351601E-10</c:v>
                </c:pt>
                <c:pt idx="1826">
                  <c:v>5.9325220152351601E-10</c:v>
                </c:pt>
                <c:pt idx="1827">
                  <c:v>5.9073663124934904E-10</c:v>
                </c:pt>
                <c:pt idx="1828">
                  <c:v>5.7734610938306101E-10</c:v>
                </c:pt>
                <c:pt idx="1829">
                  <c:v>5.7709238871444099E-10</c:v>
                </c:pt>
                <c:pt idx="1830">
                  <c:v>5.7709238871444099E-10</c:v>
                </c:pt>
                <c:pt idx="1831">
                  <c:v>5.7734610938306101E-10</c:v>
                </c:pt>
                <c:pt idx="1832">
                  <c:v>5.7709238871444099E-10</c:v>
                </c:pt>
                <c:pt idx="1833">
                  <c:v>5.7709238871444099E-10</c:v>
                </c:pt>
                <c:pt idx="1834">
                  <c:v>5.9073663124934904E-10</c:v>
                </c:pt>
                <c:pt idx="1835">
                  <c:v>5.9325220152351601E-10</c:v>
                </c:pt>
                <c:pt idx="1836">
                  <c:v>5.9073663124934904E-10</c:v>
                </c:pt>
                <c:pt idx="1837">
                  <c:v>5.7709238871444099E-10</c:v>
                </c:pt>
                <c:pt idx="1838">
                  <c:v>5.7698464108930101E-10</c:v>
                </c:pt>
                <c:pt idx="1839">
                  <c:v>5.7698464108930101E-10</c:v>
                </c:pt>
                <c:pt idx="1840">
                  <c:v>5.5923082975095196E-10</c:v>
                </c:pt>
                <c:pt idx="1841">
                  <c:v>5.5833849222613002E-10</c:v>
                </c:pt>
                <c:pt idx="1842">
                  <c:v>5.5833849222613002E-10</c:v>
                </c:pt>
                <c:pt idx="1843">
                  <c:v>5.5833849222613002E-10</c:v>
                </c:pt>
                <c:pt idx="1844">
                  <c:v>5.4054283596033197E-10</c:v>
                </c:pt>
                <c:pt idx="1845">
                  <c:v>5.4054283596033197E-10</c:v>
                </c:pt>
                <c:pt idx="1846">
                  <c:v>5.3296402529426498E-10</c:v>
                </c:pt>
                <c:pt idx="1847">
                  <c:v>5.3296402529426498E-10</c:v>
                </c:pt>
                <c:pt idx="1848">
                  <c:v>5.3296402529426498E-10</c:v>
                </c:pt>
                <c:pt idx="1849">
                  <c:v>5.3296402529426498E-10</c:v>
                </c:pt>
                <c:pt idx="1850">
                  <c:v>5.3284409282295196E-10</c:v>
                </c:pt>
                <c:pt idx="1851">
                  <c:v>5.3284409282295196E-10</c:v>
                </c:pt>
                <c:pt idx="1852">
                  <c:v>5.3170705053685201E-10</c:v>
                </c:pt>
                <c:pt idx="1853">
                  <c:v>5.3284409282295196E-10</c:v>
                </c:pt>
                <c:pt idx="1854">
                  <c:v>5.3284409282295196E-10</c:v>
                </c:pt>
                <c:pt idx="1855">
                  <c:v>5.3170705053685201E-10</c:v>
                </c:pt>
                <c:pt idx="1856">
                  <c:v>5.2336523560508695E-10</c:v>
                </c:pt>
                <c:pt idx="1857">
                  <c:v>5.2336523560508695E-10</c:v>
                </c:pt>
                <c:pt idx="1858">
                  <c:v>5.2336523560508695E-10</c:v>
                </c:pt>
                <c:pt idx="1859">
                  <c:v>5.3026771265695997E-10</c:v>
                </c:pt>
                <c:pt idx="1860">
                  <c:v>5.2336523560508695E-10</c:v>
                </c:pt>
                <c:pt idx="1861">
                  <c:v>5.2336523560508695E-10</c:v>
                </c:pt>
                <c:pt idx="1862">
                  <c:v>5.2336523560508695E-10</c:v>
                </c:pt>
                <c:pt idx="1863">
                  <c:v>5.3026771265695997E-10</c:v>
                </c:pt>
                <c:pt idx="1864">
                  <c:v>5.2336523560508695E-10</c:v>
                </c:pt>
                <c:pt idx="1865">
                  <c:v>5.2336523560508695E-10</c:v>
                </c:pt>
                <c:pt idx="1866">
                  <c:v>5.0511865123655301E-10</c:v>
                </c:pt>
                <c:pt idx="1867">
                  <c:v>5.2336523560508695E-10</c:v>
                </c:pt>
                <c:pt idx="1868">
                  <c:v>5.2336523560508695E-10</c:v>
                </c:pt>
                <c:pt idx="1869">
                  <c:v>5.2336523560508695E-10</c:v>
                </c:pt>
                <c:pt idx="1870">
                  <c:v>5.0511865123655301E-10</c:v>
                </c:pt>
                <c:pt idx="1871">
                  <c:v>4.9307656597316095E-10</c:v>
                </c:pt>
                <c:pt idx="1872">
                  <c:v>4.9307656597316095E-10</c:v>
                </c:pt>
                <c:pt idx="1873">
                  <c:v>5.0511865123655301E-10</c:v>
                </c:pt>
                <c:pt idx="1874">
                  <c:v>5.0511865123655301E-10</c:v>
                </c:pt>
                <c:pt idx="1875">
                  <c:v>5.0511865123655301E-10</c:v>
                </c:pt>
                <c:pt idx="1876">
                  <c:v>5.0511865123655301E-10</c:v>
                </c:pt>
                <c:pt idx="1877">
                  <c:v>5.2850136725835203E-10</c:v>
                </c:pt>
                <c:pt idx="1878">
                  <c:v>5.0511865123655301E-10</c:v>
                </c:pt>
                <c:pt idx="1879">
                  <c:v>5.1379005475210501E-10</c:v>
                </c:pt>
                <c:pt idx="1880">
                  <c:v>5.0511865123655301E-10</c:v>
                </c:pt>
                <c:pt idx="1881">
                  <c:v>5.1379005475210501E-10</c:v>
                </c:pt>
                <c:pt idx="1882">
                  <c:v>5.0511865123655301E-10</c:v>
                </c:pt>
                <c:pt idx="1883">
                  <c:v>5.1379005475210501E-10</c:v>
                </c:pt>
                <c:pt idx="1884">
                  <c:v>5.1379005475210501E-10</c:v>
                </c:pt>
                <c:pt idx="1885">
                  <c:v>5.2850136725835203E-10</c:v>
                </c:pt>
                <c:pt idx="1886">
                  <c:v>5.2850136725835203E-10</c:v>
                </c:pt>
                <c:pt idx="1887">
                  <c:v>5.3038224800633898E-10</c:v>
                </c:pt>
                <c:pt idx="1888">
                  <c:v>5.2850136725835203E-10</c:v>
                </c:pt>
                <c:pt idx="1889">
                  <c:v>5.1514281129543499E-10</c:v>
                </c:pt>
                <c:pt idx="1890">
                  <c:v>5.3038224800633898E-10</c:v>
                </c:pt>
                <c:pt idx="1891">
                  <c:v>5.4282241624612102E-10</c:v>
                </c:pt>
                <c:pt idx="1892">
                  <c:v>5.5103361199100002E-10</c:v>
                </c:pt>
                <c:pt idx="1893">
                  <c:v>5.6417502312178403E-10</c:v>
                </c:pt>
                <c:pt idx="1894">
                  <c:v>5.4282241624612102E-10</c:v>
                </c:pt>
                <c:pt idx="1895">
                  <c:v>5.3038224800633898E-10</c:v>
                </c:pt>
                <c:pt idx="1896">
                  <c:v>5.1514281129543499E-10</c:v>
                </c:pt>
                <c:pt idx="1897">
                  <c:v>5.3038224800633898E-10</c:v>
                </c:pt>
                <c:pt idx="1898">
                  <c:v>5.3038224800633898E-10</c:v>
                </c:pt>
                <c:pt idx="1899">
                  <c:v>5.3038224800633898E-10</c:v>
                </c:pt>
                <c:pt idx="1900">
                  <c:v>5.3038224800633898E-10</c:v>
                </c:pt>
                <c:pt idx="1901">
                  <c:v>5.4282241624612102E-10</c:v>
                </c:pt>
                <c:pt idx="1902">
                  <c:v>5.4282241624612102E-10</c:v>
                </c:pt>
                <c:pt idx="1903">
                  <c:v>5.4282241624612102E-10</c:v>
                </c:pt>
                <c:pt idx="1904">
                  <c:v>5.1514281129543499E-10</c:v>
                </c:pt>
                <c:pt idx="1905">
                  <c:v>5.1514281129543499E-10</c:v>
                </c:pt>
                <c:pt idx="1906">
                  <c:v>5.1026648053698898E-10</c:v>
                </c:pt>
                <c:pt idx="1907">
                  <c:v>5.1514281129543499E-10</c:v>
                </c:pt>
                <c:pt idx="1908">
                  <c:v>5.1514281129543499E-10</c:v>
                </c:pt>
                <c:pt idx="1909">
                  <c:v>5.4282241624612102E-10</c:v>
                </c:pt>
                <c:pt idx="1910">
                  <c:v>5.4481594190280295E-10</c:v>
                </c:pt>
                <c:pt idx="1911">
                  <c:v>5.4481594190280295E-10</c:v>
                </c:pt>
                <c:pt idx="1912">
                  <c:v>5.6417502312178403E-10</c:v>
                </c:pt>
                <c:pt idx="1913">
                  <c:v>5.6417502312178403E-10</c:v>
                </c:pt>
                <c:pt idx="1914">
                  <c:v>5.4481594190280295E-10</c:v>
                </c:pt>
                <c:pt idx="1915">
                  <c:v>5.4481594190280295E-10</c:v>
                </c:pt>
                <c:pt idx="1916">
                  <c:v>5.8578065834293902E-10</c:v>
                </c:pt>
                <c:pt idx="1917">
                  <c:v>5.8578065834293902E-10</c:v>
                </c:pt>
                <c:pt idx="1918">
                  <c:v>5.8578065834293902E-10</c:v>
                </c:pt>
                <c:pt idx="1919">
                  <c:v>5.8922036624543397E-10</c:v>
                </c:pt>
                <c:pt idx="1920">
                  <c:v>5.8922036624543397E-10</c:v>
                </c:pt>
                <c:pt idx="1921">
                  <c:v>5.8922036624543397E-10</c:v>
                </c:pt>
                <c:pt idx="1922">
                  <c:v>5.5500326896545796E-10</c:v>
                </c:pt>
                <c:pt idx="1923">
                  <c:v>5.5500326896545796E-10</c:v>
                </c:pt>
                <c:pt idx="1924">
                  <c:v>5.5500326896545796E-10</c:v>
                </c:pt>
                <c:pt idx="1925">
                  <c:v>5.8922036624543397E-10</c:v>
                </c:pt>
                <c:pt idx="1926">
                  <c:v>5.8922036624543397E-10</c:v>
                </c:pt>
                <c:pt idx="1927">
                  <c:v>5.9574315238625097E-10</c:v>
                </c:pt>
                <c:pt idx="1928">
                  <c:v>5.9574315238625097E-10</c:v>
                </c:pt>
                <c:pt idx="1929">
                  <c:v>5.8922036624543397E-10</c:v>
                </c:pt>
                <c:pt idx="1930">
                  <c:v>5.5500326896545796E-10</c:v>
                </c:pt>
                <c:pt idx="1931">
                  <c:v>5.3349719051317599E-10</c:v>
                </c:pt>
                <c:pt idx="1932">
                  <c:v>5.3058739366502603E-10</c:v>
                </c:pt>
                <c:pt idx="1933">
                  <c:v>5.2508050220431501E-10</c:v>
                </c:pt>
                <c:pt idx="1934">
                  <c:v>5.2508050220431501E-10</c:v>
                </c:pt>
                <c:pt idx="1935">
                  <c:v>5.3058739366502603E-10</c:v>
                </c:pt>
                <c:pt idx="1936">
                  <c:v>5.3349719051317599E-10</c:v>
                </c:pt>
                <c:pt idx="1937">
                  <c:v>5.3349719051317599E-10</c:v>
                </c:pt>
                <c:pt idx="1938">
                  <c:v>5.4416114396176202E-10</c:v>
                </c:pt>
                <c:pt idx="1939">
                  <c:v>5.3936699917199401E-10</c:v>
                </c:pt>
                <c:pt idx="1940">
                  <c:v>5.3936699917199401E-10</c:v>
                </c:pt>
                <c:pt idx="1941">
                  <c:v>5.3936699917199401E-10</c:v>
                </c:pt>
                <c:pt idx="1942">
                  <c:v>5.3936699917199401E-10</c:v>
                </c:pt>
                <c:pt idx="1943">
                  <c:v>5.3936699917199401E-10</c:v>
                </c:pt>
                <c:pt idx="1944">
                  <c:v>5.4006280836415304E-10</c:v>
                </c:pt>
                <c:pt idx="1945">
                  <c:v>5.4006280836415304E-10</c:v>
                </c:pt>
                <c:pt idx="1946">
                  <c:v>5.3936699917199401E-10</c:v>
                </c:pt>
                <c:pt idx="1947">
                  <c:v>5.4006280836415304E-10</c:v>
                </c:pt>
                <c:pt idx="1948">
                  <c:v>5.4006280836415304E-10</c:v>
                </c:pt>
                <c:pt idx="1949">
                  <c:v>5.3936699917199401E-10</c:v>
                </c:pt>
                <c:pt idx="1950">
                  <c:v>5.3936699917199401E-10</c:v>
                </c:pt>
                <c:pt idx="1951">
                  <c:v>5.3936699917199401E-10</c:v>
                </c:pt>
                <c:pt idx="1952">
                  <c:v>5.4006280836415304E-10</c:v>
                </c:pt>
                <c:pt idx="1953">
                  <c:v>5.4006280836415304E-10</c:v>
                </c:pt>
                <c:pt idx="1954">
                  <c:v>5.4006280836415304E-10</c:v>
                </c:pt>
                <c:pt idx="1955">
                  <c:v>5.4006280836415304E-10</c:v>
                </c:pt>
                <c:pt idx="1956">
                  <c:v>5.3936699917199401E-10</c:v>
                </c:pt>
                <c:pt idx="1957">
                  <c:v>5.3936699917199401E-10</c:v>
                </c:pt>
                <c:pt idx="1958">
                  <c:v>5.3250508480458797E-10</c:v>
                </c:pt>
                <c:pt idx="1959">
                  <c:v>5.3250508480458797E-10</c:v>
                </c:pt>
                <c:pt idx="1960">
                  <c:v>5.2053627864601403E-10</c:v>
                </c:pt>
                <c:pt idx="1961">
                  <c:v>5.1853695926825003E-10</c:v>
                </c:pt>
                <c:pt idx="1962">
                  <c:v>5.0134726906702595E-10</c:v>
                </c:pt>
                <c:pt idx="1963">
                  <c:v>5.1853695926825003E-10</c:v>
                </c:pt>
                <c:pt idx="1964">
                  <c:v>5.1853695926825003E-10</c:v>
                </c:pt>
                <c:pt idx="1965">
                  <c:v>5.1853695926825003E-10</c:v>
                </c:pt>
                <c:pt idx="1966">
                  <c:v>5.1853695926825003E-10</c:v>
                </c:pt>
                <c:pt idx="1967">
                  <c:v>5.1853695926825003E-10</c:v>
                </c:pt>
                <c:pt idx="1968">
                  <c:v>5.0134726906702595E-10</c:v>
                </c:pt>
                <c:pt idx="1969">
                  <c:v>4.9955488657361097E-10</c:v>
                </c:pt>
                <c:pt idx="1970">
                  <c:v>5.0134726906702595E-10</c:v>
                </c:pt>
                <c:pt idx="1971">
                  <c:v>5.0134726906702595E-10</c:v>
                </c:pt>
                <c:pt idx="1972">
                  <c:v>4.9955488657361097E-10</c:v>
                </c:pt>
                <c:pt idx="1973">
                  <c:v>4.7790077068610898E-10</c:v>
                </c:pt>
                <c:pt idx="1974">
                  <c:v>4.7790077068610898E-10</c:v>
                </c:pt>
                <c:pt idx="1975">
                  <c:v>4.7790077068610898E-10</c:v>
                </c:pt>
                <c:pt idx="1976">
                  <c:v>4.7790077068610898E-10</c:v>
                </c:pt>
                <c:pt idx="1977">
                  <c:v>4.6074169070984802E-10</c:v>
                </c:pt>
                <c:pt idx="1978">
                  <c:v>4.6074169070984802E-10</c:v>
                </c:pt>
                <c:pt idx="1979">
                  <c:v>4.6074169070984802E-10</c:v>
                </c:pt>
                <c:pt idx="1980">
                  <c:v>4.4573109333222701E-10</c:v>
                </c:pt>
                <c:pt idx="1981">
                  <c:v>4.4317603635171702E-10</c:v>
                </c:pt>
                <c:pt idx="1982">
                  <c:v>4.4573109333222701E-10</c:v>
                </c:pt>
                <c:pt idx="1983">
                  <c:v>4.6074169070984802E-10</c:v>
                </c:pt>
                <c:pt idx="1984">
                  <c:v>4.4573109333222701E-10</c:v>
                </c:pt>
                <c:pt idx="1985">
                  <c:v>4.4573109333222701E-10</c:v>
                </c:pt>
                <c:pt idx="1986">
                  <c:v>4.4573109333222701E-10</c:v>
                </c:pt>
                <c:pt idx="1987">
                  <c:v>4.4573109333222701E-10</c:v>
                </c:pt>
                <c:pt idx="1988">
                  <c:v>4.4573109333222701E-10</c:v>
                </c:pt>
                <c:pt idx="1989">
                  <c:v>4.4573109333222701E-10</c:v>
                </c:pt>
                <c:pt idx="1990">
                  <c:v>4.7301618845225095E-10</c:v>
                </c:pt>
                <c:pt idx="1991">
                  <c:v>4.5273183479960299E-10</c:v>
                </c:pt>
                <c:pt idx="1992">
                  <c:v>4.7301618845225095E-10</c:v>
                </c:pt>
                <c:pt idx="1993">
                  <c:v>4.7301618845225095E-10</c:v>
                </c:pt>
                <c:pt idx="1994">
                  <c:v>4.9512135222051999E-10</c:v>
                </c:pt>
                <c:pt idx="1995">
                  <c:v>4.9512135222051999E-10</c:v>
                </c:pt>
                <c:pt idx="1996">
                  <c:v>5.0201757234143204E-10</c:v>
                </c:pt>
                <c:pt idx="1997">
                  <c:v>5.0201757234143204E-10</c:v>
                </c:pt>
                <c:pt idx="1998">
                  <c:v>5.14969268666109E-10</c:v>
                </c:pt>
                <c:pt idx="1999">
                  <c:v>5.14969268666109E-10</c:v>
                </c:pt>
                <c:pt idx="2000">
                  <c:v>5.0201757234143204E-10</c:v>
                </c:pt>
                <c:pt idx="2001">
                  <c:v>5.14969268666109E-10</c:v>
                </c:pt>
                <c:pt idx="2002">
                  <c:v>5.14969268666109E-10</c:v>
                </c:pt>
                <c:pt idx="2003">
                  <c:v>5.0201757234143204E-10</c:v>
                </c:pt>
                <c:pt idx="2004">
                  <c:v>5.0201757234143204E-10</c:v>
                </c:pt>
                <c:pt idx="2005">
                  <c:v>5.0201757234143204E-10</c:v>
                </c:pt>
                <c:pt idx="2006">
                  <c:v>5.0201757234143204E-10</c:v>
                </c:pt>
                <c:pt idx="2007">
                  <c:v>5.14969268666109E-10</c:v>
                </c:pt>
                <c:pt idx="2008">
                  <c:v>5.14969268666109E-10</c:v>
                </c:pt>
                <c:pt idx="2009">
                  <c:v>5.14969268666109E-10</c:v>
                </c:pt>
                <c:pt idx="2010">
                  <c:v>5.14969268666109E-10</c:v>
                </c:pt>
                <c:pt idx="2011">
                  <c:v>4.9362422363201501E-10</c:v>
                </c:pt>
                <c:pt idx="2012">
                  <c:v>4.9362422363201501E-10</c:v>
                </c:pt>
                <c:pt idx="2013">
                  <c:v>4.9362422363201501E-10</c:v>
                </c:pt>
                <c:pt idx="2014">
                  <c:v>5.14969268666109E-10</c:v>
                </c:pt>
                <c:pt idx="2015">
                  <c:v>4.9362422363201501E-10</c:v>
                </c:pt>
                <c:pt idx="2016">
                  <c:v>5.14969268666109E-10</c:v>
                </c:pt>
                <c:pt idx="2017">
                  <c:v>5.2786868589264895E-10</c:v>
                </c:pt>
                <c:pt idx="2018">
                  <c:v>5.2632935423253397E-10</c:v>
                </c:pt>
                <c:pt idx="2019">
                  <c:v>5.0845006407810102E-10</c:v>
                </c:pt>
                <c:pt idx="2020">
                  <c:v>5.0845006407810102E-10</c:v>
                </c:pt>
                <c:pt idx="2021">
                  <c:v>5.2632935423253397E-10</c:v>
                </c:pt>
                <c:pt idx="2022">
                  <c:v>5.0845006407810102E-10</c:v>
                </c:pt>
                <c:pt idx="2023">
                  <c:v>5.1441805829044402E-10</c:v>
                </c:pt>
                <c:pt idx="2024">
                  <c:v>5.1954458082703004E-10</c:v>
                </c:pt>
                <c:pt idx="2025">
                  <c:v>5.2632935423253397E-10</c:v>
                </c:pt>
                <c:pt idx="2026">
                  <c:v>5.2786868589264895E-10</c:v>
                </c:pt>
                <c:pt idx="2027">
                  <c:v>5.2632935423253397E-10</c:v>
                </c:pt>
                <c:pt idx="2028">
                  <c:v>5.1954458082703004E-10</c:v>
                </c:pt>
                <c:pt idx="2029">
                  <c:v>5.2632935423253397E-10</c:v>
                </c:pt>
                <c:pt idx="2030">
                  <c:v>5.1954458082703004E-10</c:v>
                </c:pt>
                <c:pt idx="2031">
                  <c:v>5.1954458082703004E-10</c:v>
                </c:pt>
                <c:pt idx="2032">
                  <c:v>5.2632935423253397E-10</c:v>
                </c:pt>
                <c:pt idx="2033">
                  <c:v>5.2632935423253397E-10</c:v>
                </c:pt>
                <c:pt idx="2034">
                  <c:v>5.1954458082703004E-10</c:v>
                </c:pt>
                <c:pt idx="2035">
                  <c:v>5.1441805829044402E-10</c:v>
                </c:pt>
                <c:pt idx="2036">
                  <c:v>5.1954458082703004E-10</c:v>
                </c:pt>
                <c:pt idx="2037">
                  <c:v>5.1441805829044402E-10</c:v>
                </c:pt>
                <c:pt idx="2038">
                  <c:v>5.1441805829044402E-10</c:v>
                </c:pt>
                <c:pt idx="2039">
                  <c:v>5.1214987369086498E-10</c:v>
                </c:pt>
                <c:pt idx="2040">
                  <c:v>5.1441805829044402E-10</c:v>
                </c:pt>
                <c:pt idx="2041">
                  <c:v>5.1441805829044402E-10</c:v>
                </c:pt>
                <c:pt idx="2042">
                  <c:v>5.1214987369086498E-10</c:v>
                </c:pt>
                <c:pt idx="2043">
                  <c:v>5.1441805829044402E-10</c:v>
                </c:pt>
                <c:pt idx="2044">
                  <c:v>5.1954458082703004E-10</c:v>
                </c:pt>
                <c:pt idx="2045">
                  <c:v>5.1214987369086498E-10</c:v>
                </c:pt>
                <c:pt idx="2046">
                  <c:v>4.9649206367487796E-10</c:v>
                </c:pt>
                <c:pt idx="2047">
                  <c:v>4.8927046600579601E-10</c:v>
                </c:pt>
                <c:pt idx="2048">
                  <c:v>4.9649206367487796E-10</c:v>
                </c:pt>
                <c:pt idx="2049">
                  <c:v>5.1214987369086498E-10</c:v>
                </c:pt>
                <c:pt idx="2050">
                  <c:v>5.1214987369086498E-10</c:v>
                </c:pt>
                <c:pt idx="2051">
                  <c:v>5.1214987369086498E-10</c:v>
                </c:pt>
                <c:pt idx="2052">
                  <c:v>5.1214987369086498E-10</c:v>
                </c:pt>
                <c:pt idx="2053">
                  <c:v>5.1214987369086498E-10</c:v>
                </c:pt>
                <c:pt idx="2054">
                  <c:v>5.2054613223509604E-10</c:v>
                </c:pt>
                <c:pt idx="2055">
                  <c:v>5.2054613223509604E-10</c:v>
                </c:pt>
                <c:pt idx="2056">
                  <c:v>5.2883325371486898E-10</c:v>
                </c:pt>
                <c:pt idx="2057">
                  <c:v>5.2054613223509604E-10</c:v>
                </c:pt>
                <c:pt idx="2058">
                  <c:v>5.2054613223509604E-10</c:v>
                </c:pt>
                <c:pt idx="2059">
                  <c:v>5.2054613223509604E-10</c:v>
                </c:pt>
                <c:pt idx="2060">
                  <c:v>5.2054613223509604E-10</c:v>
                </c:pt>
                <c:pt idx="2061">
                  <c:v>4.9665936612369196E-10</c:v>
                </c:pt>
                <c:pt idx="2062">
                  <c:v>4.9649206367487796E-10</c:v>
                </c:pt>
                <c:pt idx="2063">
                  <c:v>4.9665936612369196E-10</c:v>
                </c:pt>
                <c:pt idx="2064">
                  <c:v>4.9649206367487796E-10</c:v>
                </c:pt>
                <c:pt idx="2065">
                  <c:v>4.79939632425879E-10</c:v>
                </c:pt>
                <c:pt idx="2066">
                  <c:v>4.77832950606144E-10</c:v>
                </c:pt>
                <c:pt idx="2067">
                  <c:v>4.77832950606144E-10</c:v>
                </c:pt>
                <c:pt idx="2068">
                  <c:v>4.79939632425879E-10</c:v>
                </c:pt>
                <c:pt idx="2069">
                  <c:v>4.77832950606144E-10</c:v>
                </c:pt>
                <c:pt idx="2070">
                  <c:v>4.7397354380157601E-10</c:v>
                </c:pt>
                <c:pt idx="2071">
                  <c:v>4.7254875403197795E-10</c:v>
                </c:pt>
                <c:pt idx="2072">
                  <c:v>4.69238977477365E-10</c:v>
                </c:pt>
                <c:pt idx="2073">
                  <c:v>4.69238977477365E-10</c:v>
                </c:pt>
                <c:pt idx="2074">
                  <c:v>4.69238977477365E-10</c:v>
                </c:pt>
                <c:pt idx="2075">
                  <c:v>4.69238977477365E-10</c:v>
                </c:pt>
                <c:pt idx="2076">
                  <c:v>4.69238977477365E-10</c:v>
                </c:pt>
                <c:pt idx="2077">
                  <c:v>4.68148235269093E-10</c:v>
                </c:pt>
                <c:pt idx="2078">
                  <c:v>4.68148235269093E-10</c:v>
                </c:pt>
                <c:pt idx="2079">
                  <c:v>4.68148235269093E-10</c:v>
                </c:pt>
                <c:pt idx="2080">
                  <c:v>4.52101100443636E-10</c:v>
                </c:pt>
                <c:pt idx="2081">
                  <c:v>4.52101100443636E-10</c:v>
                </c:pt>
                <c:pt idx="2082">
                  <c:v>4.52101100443636E-10</c:v>
                </c:pt>
                <c:pt idx="2083">
                  <c:v>4.2452531777274601E-10</c:v>
                </c:pt>
                <c:pt idx="2084">
                  <c:v>4.2452531777274601E-10</c:v>
                </c:pt>
                <c:pt idx="2085">
                  <c:v>4.2628622158147999E-10</c:v>
                </c:pt>
                <c:pt idx="2086">
                  <c:v>4.2452531777274601E-10</c:v>
                </c:pt>
                <c:pt idx="2087">
                  <c:v>4.1644845270165699E-10</c:v>
                </c:pt>
                <c:pt idx="2088">
                  <c:v>4.1644845270165699E-10</c:v>
                </c:pt>
                <c:pt idx="2089">
                  <c:v>4.1644845270165699E-10</c:v>
                </c:pt>
                <c:pt idx="2090">
                  <c:v>4.0927691463196699E-10</c:v>
                </c:pt>
                <c:pt idx="2091">
                  <c:v>4.0927691463196699E-10</c:v>
                </c:pt>
                <c:pt idx="2092">
                  <c:v>4.1644845270165699E-10</c:v>
                </c:pt>
                <c:pt idx="2093">
                  <c:v>4.1644845270165699E-10</c:v>
                </c:pt>
                <c:pt idx="2094">
                  <c:v>4.01437197250668E-10</c:v>
                </c:pt>
                <c:pt idx="2095">
                  <c:v>3.9332837520630802E-10</c:v>
                </c:pt>
                <c:pt idx="2096">
                  <c:v>3.9332837520630802E-10</c:v>
                </c:pt>
                <c:pt idx="2097">
                  <c:v>3.9332837520630802E-10</c:v>
                </c:pt>
                <c:pt idx="2098">
                  <c:v>3.9332837520630802E-10</c:v>
                </c:pt>
                <c:pt idx="2099">
                  <c:v>3.5886889350582298E-10</c:v>
                </c:pt>
                <c:pt idx="2100">
                  <c:v>3.9332837520630802E-10</c:v>
                </c:pt>
                <c:pt idx="2101">
                  <c:v>3.9332837520630802E-10</c:v>
                </c:pt>
                <c:pt idx="2102">
                  <c:v>3.9332837520630802E-10</c:v>
                </c:pt>
                <c:pt idx="2103">
                  <c:v>4.01437197250668E-10</c:v>
                </c:pt>
                <c:pt idx="2104">
                  <c:v>4.2181717068966401E-10</c:v>
                </c:pt>
                <c:pt idx="2105">
                  <c:v>4.2181717068966401E-10</c:v>
                </c:pt>
                <c:pt idx="2106">
                  <c:v>4.2181717068966401E-10</c:v>
                </c:pt>
                <c:pt idx="2107">
                  <c:v>4.2181717068966401E-10</c:v>
                </c:pt>
                <c:pt idx="2108">
                  <c:v>4.2181717068966401E-10</c:v>
                </c:pt>
                <c:pt idx="2109">
                  <c:v>4.2181717068966401E-10</c:v>
                </c:pt>
                <c:pt idx="2110">
                  <c:v>4.01437197250668E-10</c:v>
                </c:pt>
                <c:pt idx="2111">
                  <c:v>4.2181717068966401E-10</c:v>
                </c:pt>
                <c:pt idx="2112">
                  <c:v>4.2181717068966401E-10</c:v>
                </c:pt>
                <c:pt idx="2113">
                  <c:v>4.2181717068966401E-10</c:v>
                </c:pt>
                <c:pt idx="2114">
                  <c:v>4.2185579007440902E-10</c:v>
                </c:pt>
                <c:pt idx="2115">
                  <c:v>4.2185579007440902E-10</c:v>
                </c:pt>
                <c:pt idx="2116">
                  <c:v>4.2185579007440902E-10</c:v>
                </c:pt>
                <c:pt idx="2117">
                  <c:v>4.2185579007440902E-10</c:v>
                </c:pt>
                <c:pt idx="2118">
                  <c:v>4.2185579007440902E-10</c:v>
                </c:pt>
                <c:pt idx="2119">
                  <c:v>4.2181717068966401E-10</c:v>
                </c:pt>
                <c:pt idx="2120">
                  <c:v>4.2185579007440902E-10</c:v>
                </c:pt>
                <c:pt idx="2121">
                  <c:v>4.2181717068966401E-10</c:v>
                </c:pt>
                <c:pt idx="2122">
                  <c:v>4.2185579007440902E-10</c:v>
                </c:pt>
                <c:pt idx="2123">
                  <c:v>4.2185579007440902E-10</c:v>
                </c:pt>
                <c:pt idx="2124">
                  <c:v>4.2185579007440902E-10</c:v>
                </c:pt>
                <c:pt idx="2125">
                  <c:v>4.1816132179292899E-10</c:v>
                </c:pt>
                <c:pt idx="2126">
                  <c:v>4.1816132179292899E-10</c:v>
                </c:pt>
                <c:pt idx="2127">
                  <c:v>4.1816132179292899E-10</c:v>
                </c:pt>
                <c:pt idx="2128">
                  <c:v>4.1816132179292899E-10</c:v>
                </c:pt>
                <c:pt idx="2129">
                  <c:v>4.1816132179292899E-10</c:v>
                </c:pt>
                <c:pt idx="2130">
                  <c:v>4.1816132179292899E-10</c:v>
                </c:pt>
                <c:pt idx="2131">
                  <c:v>4.2185579007440902E-10</c:v>
                </c:pt>
                <c:pt idx="2132">
                  <c:v>4.1816132179292899E-10</c:v>
                </c:pt>
                <c:pt idx="2133">
                  <c:v>4.1816132179292899E-10</c:v>
                </c:pt>
                <c:pt idx="2134">
                  <c:v>4.0325842047174199E-10</c:v>
                </c:pt>
                <c:pt idx="2135">
                  <c:v>4.0325842047174199E-10</c:v>
                </c:pt>
                <c:pt idx="2136">
                  <c:v>4.0325842047174199E-10</c:v>
                </c:pt>
                <c:pt idx="2137">
                  <c:v>4.0325842047174199E-10</c:v>
                </c:pt>
                <c:pt idx="2138">
                  <c:v>3.8200234501150197E-10</c:v>
                </c:pt>
                <c:pt idx="2139">
                  <c:v>3.8200234501150197E-10</c:v>
                </c:pt>
                <c:pt idx="2140">
                  <c:v>3.8200234501150197E-10</c:v>
                </c:pt>
                <c:pt idx="2141">
                  <c:v>3.8200234501150197E-10</c:v>
                </c:pt>
                <c:pt idx="2142">
                  <c:v>4.0025384872875598E-10</c:v>
                </c:pt>
                <c:pt idx="2143">
                  <c:v>3.8200234501150197E-10</c:v>
                </c:pt>
                <c:pt idx="2144">
                  <c:v>3.8200234501150197E-10</c:v>
                </c:pt>
                <c:pt idx="2145">
                  <c:v>3.8200234501150197E-10</c:v>
                </c:pt>
                <c:pt idx="2146">
                  <c:v>4.0025384872875598E-10</c:v>
                </c:pt>
                <c:pt idx="2147">
                  <c:v>4.0025384872875598E-10</c:v>
                </c:pt>
                <c:pt idx="2148">
                  <c:v>4.0025384872875598E-10</c:v>
                </c:pt>
                <c:pt idx="2149">
                  <c:v>4.3070975225729698E-10</c:v>
                </c:pt>
                <c:pt idx="2150">
                  <c:v>4.3070975225729698E-10</c:v>
                </c:pt>
                <c:pt idx="2151">
                  <c:v>4.3070975225729698E-10</c:v>
                </c:pt>
                <c:pt idx="2152">
                  <c:v>4.0025384872875598E-10</c:v>
                </c:pt>
                <c:pt idx="2153">
                  <c:v>4.0025384872875598E-10</c:v>
                </c:pt>
                <c:pt idx="2154">
                  <c:v>4.1570046366383802E-10</c:v>
                </c:pt>
                <c:pt idx="2155">
                  <c:v>4.3070975225729698E-10</c:v>
                </c:pt>
                <c:pt idx="2156">
                  <c:v>4.3070975225729698E-10</c:v>
                </c:pt>
                <c:pt idx="2157">
                  <c:v>4.3070975225729698E-10</c:v>
                </c:pt>
                <c:pt idx="2158">
                  <c:v>4.3070975225729698E-10</c:v>
                </c:pt>
                <c:pt idx="2159">
                  <c:v>4.3070975225729698E-10</c:v>
                </c:pt>
                <c:pt idx="2160">
                  <c:v>4.1933703157071499E-10</c:v>
                </c:pt>
                <c:pt idx="2161">
                  <c:v>4.1570046366383802E-10</c:v>
                </c:pt>
                <c:pt idx="2162">
                  <c:v>4.0970453206920001E-10</c:v>
                </c:pt>
                <c:pt idx="2163">
                  <c:v>4.0970453206920001E-10</c:v>
                </c:pt>
                <c:pt idx="2164">
                  <c:v>4.1570046366383802E-10</c:v>
                </c:pt>
                <c:pt idx="2165">
                  <c:v>4.1570046366383802E-10</c:v>
                </c:pt>
                <c:pt idx="2166">
                  <c:v>4.1570046366383802E-10</c:v>
                </c:pt>
                <c:pt idx="2167">
                  <c:v>4.1570046366383802E-10</c:v>
                </c:pt>
                <c:pt idx="2168">
                  <c:v>4.1570046366383802E-10</c:v>
                </c:pt>
                <c:pt idx="2169">
                  <c:v>4.1570046366383802E-10</c:v>
                </c:pt>
                <c:pt idx="2170">
                  <c:v>4.1570046366383802E-10</c:v>
                </c:pt>
                <c:pt idx="2171">
                  <c:v>4.1570046366383802E-10</c:v>
                </c:pt>
                <c:pt idx="2172">
                  <c:v>4.1933703157071499E-10</c:v>
                </c:pt>
                <c:pt idx="2173">
                  <c:v>4.26044505935855E-10</c:v>
                </c:pt>
                <c:pt idx="2174">
                  <c:v>4.26044505935855E-10</c:v>
                </c:pt>
                <c:pt idx="2175">
                  <c:v>4.26044505935855E-10</c:v>
                </c:pt>
                <c:pt idx="2176">
                  <c:v>4.26044505935855E-10</c:v>
                </c:pt>
                <c:pt idx="2177">
                  <c:v>4.1933703157071499E-10</c:v>
                </c:pt>
                <c:pt idx="2178">
                  <c:v>4.26044505935855E-10</c:v>
                </c:pt>
                <c:pt idx="2179">
                  <c:v>4.26044505935855E-10</c:v>
                </c:pt>
                <c:pt idx="2180">
                  <c:v>4.26044505935855E-10</c:v>
                </c:pt>
                <c:pt idx="2181">
                  <c:v>4.26044505935855E-10</c:v>
                </c:pt>
                <c:pt idx="2182">
                  <c:v>4.26044505935855E-10</c:v>
                </c:pt>
                <c:pt idx="2183">
                  <c:v>4.26044505935855E-10</c:v>
                </c:pt>
                <c:pt idx="2184">
                  <c:v>4.26044505935855E-10</c:v>
                </c:pt>
                <c:pt idx="2185">
                  <c:v>4.3064485642503599E-10</c:v>
                </c:pt>
                <c:pt idx="2186">
                  <c:v>4.3064485642503599E-10</c:v>
                </c:pt>
                <c:pt idx="2187">
                  <c:v>3.9239184458279902E-10</c:v>
                </c:pt>
                <c:pt idx="2188">
                  <c:v>3.8624446196026401E-10</c:v>
                </c:pt>
                <c:pt idx="2189">
                  <c:v>3.8624446196026401E-10</c:v>
                </c:pt>
                <c:pt idx="2190">
                  <c:v>3.7836576484589999E-10</c:v>
                </c:pt>
                <c:pt idx="2191">
                  <c:v>3.55474517493759E-10</c:v>
                </c:pt>
                <c:pt idx="2192">
                  <c:v>3.55474517493759E-10</c:v>
                </c:pt>
                <c:pt idx="2193">
                  <c:v>3.4763533645282601E-10</c:v>
                </c:pt>
                <c:pt idx="2194">
                  <c:v>3.4707698382005298E-10</c:v>
                </c:pt>
                <c:pt idx="2195">
                  <c:v>3.4707698382005298E-10</c:v>
                </c:pt>
                <c:pt idx="2196">
                  <c:v>3.4763533645282601E-10</c:v>
                </c:pt>
                <c:pt idx="2197">
                  <c:v>3.4763533645282601E-10</c:v>
                </c:pt>
                <c:pt idx="2198">
                  <c:v>3.4707698382005298E-10</c:v>
                </c:pt>
                <c:pt idx="2199">
                  <c:v>3.4030805411027601E-10</c:v>
                </c:pt>
                <c:pt idx="2200">
                  <c:v>3.4707698382005298E-10</c:v>
                </c:pt>
                <c:pt idx="2201">
                  <c:v>3.4030805411027601E-10</c:v>
                </c:pt>
                <c:pt idx="2202">
                  <c:v>3.4707698382005298E-10</c:v>
                </c:pt>
                <c:pt idx="2203">
                  <c:v>3.4981332634224202E-10</c:v>
                </c:pt>
                <c:pt idx="2204">
                  <c:v>3.4981332634224202E-10</c:v>
                </c:pt>
                <c:pt idx="2205">
                  <c:v>3.4981332634224202E-10</c:v>
                </c:pt>
                <c:pt idx="2206">
                  <c:v>3.4981332634224202E-10</c:v>
                </c:pt>
                <c:pt idx="2207">
                  <c:v>3.4981332634224202E-10</c:v>
                </c:pt>
                <c:pt idx="2208">
                  <c:v>3.5008933521129798E-10</c:v>
                </c:pt>
                <c:pt idx="2209">
                  <c:v>3.5008933521129798E-10</c:v>
                </c:pt>
                <c:pt idx="2210">
                  <c:v>3.5008933521129798E-10</c:v>
                </c:pt>
                <c:pt idx="2211">
                  <c:v>3.51417882929528E-10</c:v>
                </c:pt>
                <c:pt idx="2212">
                  <c:v>3.51417882929528E-10</c:v>
                </c:pt>
                <c:pt idx="2213">
                  <c:v>3.5008933521129798E-10</c:v>
                </c:pt>
                <c:pt idx="2214">
                  <c:v>3.5008933521129798E-10</c:v>
                </c:pt>
                <c:pt idx="2215">
                  <c:v>3.51417882929528E-10</c:v>
                </c:pt>
                <c:pt idx="2216">
                  <c:v>3.51417882929528E-10</c:v>
                </c:pt>
                <c:pt idx="2217">
                  <c:v>3.51417882929528E-10</c:v>
                </c:pt>
                <c:pt idx="2218">
                  <c:v>3.51417882929528E-10</c:v>
                </c:pt>
                <c:pt idx="2219">
                  <c:v>3.53305058304103E-10</c:v>
                </c:pt>
                <c:pt idx="2220">
                  <c:v>3.53305058304103E-10</c:v>
                </c:pt>
                <c:pt idx="2221">
                  <c:v>3.53305058304103E-10</c:v>
                </c:pt>
                <c:pt idx="2222">
                  <c:v>3.53305058304103E-10</c:v>
                </c:pt>
                <c:pt idx="2223">
                  <c:v>3.51417882929528E-10</c:v>
                </c:pt>
                <c:pt idx="2224">
                  <c:v>3.5008933521129798E-10</c:v>
                </c:pt>
                <c:pt idx="2225">
                  <c:v>3.5008933521129798E-10</c:v>
                </c:pt>
                <c:pt idx="2226">
                  <c:v>3.51417882929528E-10</c:v>
                </c:pt>
                <c:pt idx="2227">
                  <c:v>3.51417882929528E-10</c:v>
                </c:pt>
                <c:pt idx="2228">
                  <c:v>3.51417882929528E-10</c:v>
                </c:pt>
                <c:pt idx="2229">
                  <c:v>3.6147438722204699E-10</c:v>
                </c:pt>
                <c:pt idx="2230">
                  <c:v>3.6147438722204699E-10</c:v>
                </c:pt>
                <c:pt idx="2231">
                  <c:v>3.4769000535895801E-10</c:v>
                </c:pt>
                <c:pt idx="2232">
                  <c:v>3.4769000535895801E-10</c:v>
                </c:pt>
                <c:pt idx="2233">
                  <c:v>3.5905146813288699E-10</c:v>
                </c:pt>
                <c:pt idx="2234">
                  <c:v>3.5905146813288699E-10</c:v>
                </c:pt>
                <c:pt idx="2235">
                  <c:v>3.5905146813288699E-10</c:v>
                </c:pt>
                <c:pt idx="2236">
                  <c:v>3.5905146813288699E-10</c:v>
                </c:pt>
                <c:pt idx="2237">
                  <c:v>3.6260349065471201E-10</c:v>
                </c:pt>
                <c:pt idx="2238">
                  <c:v>3.6260349065471201E-10</c:v>
                </c:pt>
                <c:pt idx="2239">
                  <c:v>3.6260349065471201E-10</c:v>
                </c:pt>
                <c:pt idx="2240">
                  <c:v>3.6397354174002398E-10</c:v>
                </c:pt>
                <c:pt idx="2241">
                  <c:v>3.6397354174002398E-10</c:v>
                </c:pt>
                <c:pt idx="2242">
                  <c:v>3.5905146813288699E-10</c:v>
                </c:pt>
                <c:pt idx="2243">
                  <c:v>3.5905146813288699E-10</c:v>
                </c:pt>
                <c:pt idx="2244">
                  <c:v>3.6397354174002398E-10</c:v>
                </c:pt>
                <c:pt idx="2245">
                  <c:v>3.6467371249394901E-10</c:v>
                </c:pt>
                <c:pt idx="2246">
                  <c:v>3.6467371249394901E-10</c:v>
                </c:pt>
                <c:pt idx="2247">
                  <c:v>3.6397354174002398E-10</c:v>
                </c:pt>
                <c:pt idx="2248">
                  <c:v>3.6397354174002398E-10</c:v>
                </c:pt>
                <c:pt idx="2249">
                  <c:v>3.5905146813288699E-10</c:v>
                </c:pt>
                <c:pt idx="2250">
                  <c:v>3.5889272813435001E-10</c:v>
                </c:pt>
                <c:pt idx="2251">
                  <c:v>3.5889272813435001E-10</c:v>
                </c:pt>
                <c:pt idx="2252">
                  <c:v>3.5889272813435001E-10</c:v>
                </c:pt>
                <c:pt idx="2253">
                  <c:v>3.4777078156117601E-10</c:v>
                </c:pt>
                <c:pt idx="2254">
                  <c:v>3.3875689142520498E-10</c:v>
                </c:pt>
                <c:pt idx="2255">
                  <c:v>3.3875689142520498E-10</c:v>
                </c:pt>
                <c:pt idx="2256">
                  <c:v>3.4777078156117601E-10</c:v>
                </c:pt>
                <c:pt idx="2257">
                  <c:v>3.3875689142520498E-10</c:v>
                </c:pt>
                <c:pt idx="2258">
                  <c:v>3.3875689142520498E-10</c:v>
                </c:pt>
                <c:pt idx="2259">
                  <c:v>3.2489021171527502E-10</c:v>
                </c:pt>
                <c:pt idx="2260">
                  <c:v>3.2489021171527502E-10</c:v>
                </c:pt>
                <c:pt idx="2261">
                  <c:v>3.2489021171527502E-10</c:v>
                </c:pt>
                <c:pt idx="2262">
                  <c:v>3.2489021171527502E-10</c:v>
                </c:pt>
                <c:pt idx="2263">
                  <c:v>3.14537904242395E-10</c:v>
                </c:pt>
                <c:pt idx="2264">
                  <c:v>3.14537904242395E-10</c:v>
                </c:pt>
                <c:pt idx="2265">
                  <c:v>3.14537904242395E-10</c:v>
                </c:pt>
                <c:pt idx="2266">
                  <c:v>3.14537904242395E-10</c:v>
                </c:pt>
                <c:pt idx="2267">
                  <c:v>3.14537904242395E-10</c:v>
                </c:pt>
                <c:pt idx="2268">
                  <c:v>3.14537904242395E-10</c:v>
                </c:pt>
                <c:pt idx="2269">
                  <c:v>3.1779180490971E-10</c:v>
                </c:pt>
                <c:pt idx="2270">
                  <c:v>3.1779180490971E-10</c:v>
                </c:pt>
                <c:pt idx="2271">
                  <c:v>3.28594948512004E-10</c:v>
                </c:pt>
                <c:pt idx="2272">
                  <c:v>3.3172525808611399E-10</c:v>
                </c:pt>
                <c:pt idx="2273">
                  <c:v>3.32920481838987E-10</c:v>
                </c:pt>
                <c:pt idx="2274">
                  <c:v>3.3406875172315301E-10</c:v>
                </c:pt>
                <c:pt idx="2275">
                  <c:v>3.44124581428325E-10</c:v>
                </c:pt>
                <c:pt idx="2276">
                  <c:v>3.45149181813662E-10</c:v>
                </c:pt>
                <c:pt idx="2277">
                  <c:v>3.44124581428325E-10</c:v>
                </c:pt>
                <c:pt idx="2278">
                  <c:v>3.44124581428325E-10</c:v>
                </c:pt>
                <c:pt idx="2279">
                  <c:v>3.3406875172315301E-10</c:v>
                </c:pt>
                <c:pt idx="2280">
                  <c:v>3.44124581428325E-10</c:v>
                </c:pt>
                <c:pt idx="2281">
                  <c:v>3.3406875172315301E-10</c:v>
                </c:pt>
                <c:pt idx="2282">
                  <c:v>3.32920481838987E-10</c:v>
                </c:pt>
                <c:pt idx="2283">
                  <c:v>3.3406875172315301E-10</c:v>
                </c:pt>
                <c:pt idx="2284">
                  <c:v>3.3935604988914698E-10</c:v>
                </c:pt>
                <c:pt idx="2285">
                  <c:v>3.3935604988914698E-10</c:v>
                </c:pt>
                <c:pt idx="2286">
                  <c:v>3.3935604988914698E-10</c:v>
                </c:pt>
                <c:pt idx="2287">
                  <c:v>3.3935604988914698E-10</c:v>
                </c:pt>
                <c:pt idx="2288">
                  <c:v>3.3935604988914698E-10</c:v>
                </c:pt>
                <c:pt idx="2289">
                  <c:v>3.3406875172315301E-10</c:v>
                </c:pt>
                <c:pt idx="2290">
                  <c:v>3.3406875172315301E-10</c:v>
                </c:pt>
                <c:pt idx="2291">
                  <c:v>3.3935604988914698E-10</c:v>
                </c:pt>
                <c:pt idx="2292">
                  <c:v>3.44124581428325E-10</c:v>
                </c:pt>
                <c:pt idx="2293">
                  <c:v>3.44124581428325E-10</c:v>
                </c:pt>
                <c:pt idx="2294">
                  <c:v>3.3935604988914698E-10</c:v>
                </c:pt>
                <c:pt idx="2295">
                  <c:v>3.2565768471018602E-10</c:v>
                </c:pt>
                <c:pt idx="2296">
                  <c:v>3.0793539033071101E-10</c:v>
                </c:pt>
                <c:pt idx="2297">
                  <c:v>3.0793539033071101E-10</c:v>
                </c:pt>
                <c:pt idx="2298">
                  <c:v>3.2369788076990502E-10</c:v>
                </c:pt>
                <c:pt idx="2299">
                  <c:v>3.2565768471018602E-10</c:v>
                </c:pt>
                <c:pt idx="2300">
                  <c:v>3.2565768471018602E-10</c:v>
                </c:pt>
                <c:pt idx="2301">
                  <c:v>3.2565768471018602E-10</c:v>
                </c:pt>
                <c:pt idx="2302">
                  <c:v>3.3935604988914698E-10</c:v>
                </c:pt>
                <c:pt idx="2303">
                  <c:v>3.3935604988914698E-10</c:v>
                </c:pt>
                <c:pt idx="2304">
                  <c:v>3.3935604988914698E-10</c:v>
                </c:pt>
                <c:pt idx="2305">
                  <c:v>3.4381053178461101E-10</c:v>
                </c:pt>
                <c:pt idx="2306">
                  <c:v>3.5227352351379002E-10</c:v>
                </c:pt>
                <c:pt idx="2307">
                  <c:v>3.5335900360478301E-10</c:v>
                </c:pt>
                <c:pt idx="2308">
                  <c:v>3.4381053178461101E-10</c:v>
                </c:pt>
                <c:pt idx="2309">
                  <c:v>3.4381053178461101E-10</c:v>
                </c:pt>
                <c:pt idx="2310">
                  <c:v>3.4381053178461101E-10</c:v>
                </c:pt>
                <c:pt idx="2311">
                  <c:v>3.5335900360478301E-10</c:v>
                </c:pt>
                <c:pt idx="2312">
                  <c:v>3.5335900360478301E-10</c:v>
                </c:pt>
                <c:pt idx="2313">
                  <c:v>3.5040380287684398E-10</c:v>
                </c:pt>
                <c:pt idx="2314">
                  <c:v>3.5040380287684398E-10</c:v>
                </c:pt>
                <c:pt idx="2315">
                  <c:v>3.5040380287684398E-10</c:v>
                </c:pt>
                <c:pt idx="2316">
                  <c:v>3.62498787245276E-10</c:v>
                </c:pt>
                <c:pt idx="2317">
                  <c:v>3.62498787245276E-10</c:v>
                </c:pt>
                <c:pt idx="2318">
                  <c:v>3.5040380287684398E-10</c:v>
                </c:pt>
                <c:pt idx="2319">
                  <c:v>3.62498787245276E-10</c:v>
                </c:pt>
                <c:pt idx="2320">
                  <c:v>3.6752530464305202E-10</c:v>
                </c:pt>
                <c:pt idx="2321">
                  <c:v>3.7010980772758902E-10</c:v>
                </c:pt>
                <c:pt idx="2322">
                  <c:v>3.6752530464305202E-10</c:v>
                </c:pt>
                <c:pt idx="2323">
                  <c:v>3.62498787245276E-10</c:v>
                </c:pt>
                <c:pt idx="2324">
                  <c:v>3.62498787245276E-10</c:v>
                </c:pt>
                <c:pt idx="2325">
                  <c:v>3.5450745407722599E-10</c:v>
                </c:pt>
                <c:pt idx="2326">
                  <c:v>3.5450745407722599E-10</c:v>
                </c:pt>
                <c:pt idx="2327">
                  <c:v>3.5040380287684398E-10</c:v>
                </c:pt>
                <c:pt idx="2328">
                  <c:v>3.4021529134228299E-10</c:v>
                </c:pt>
                <c:pt idx="2329">
                  <c:v>3.4021529134228299E-10</c:v>
                </c:pt>
                <c:pt idx="2330">
                  <c:v>3.4021529134228299E-10</c:v>
                </c:pt>
                <c:pt idx="2331">
                  <c:v>3.4021529134228299E-10</c:v>
                </c:pt>
                <c:pt idx="2332">
                  <c:v>3.37347838083622E-10</c:v>
                </c:pt>
                <c:pt idx="2333">
                  <c:v>3.37347838083622E-10</c:v>
                </c:pt>
                <c:pt idx="2334">
                  <c:v>3.1033008030375499E-10</c:v>
                </c:pt>
                <c:pt idx="2335">
                  <c:v>3.1033008030375499E-10</c:v>
                </c:pt>
                <c:pt idx="2336">
                  <c:v>3.2713183648264302E-10</c:v>
                </c:pt>
                <c:pt idx="2337">
                  <c:v>3.2441522899356501E-10</c:v>
                </c:pt>
                <c:pt idx="2338">
                  <c:v>3.2713183648264302E-10</c:v>
                </c:pt>
                <c:pt idx="2339">
                  <c:v>3.2713183648264302E-10</c:v>
                </c:pt>
                <c:pt idx="2340">
                  <c:v>3.2441522899356501E-10</c:v>
                </c:pt>
                <c:pt idx="2341">
                  <c:v>3.2441522899356501E-10</c:v>
                </c:pt>
                <c:pt idx="2342">
                  <c:v>3.1033008030375499E-10</c:v>
                </c:pt>
                <c:pt idx="2343">
                  <c:v>3.1033008030375499E-10</c:v>
                </c:pt>
                <c:pt idx="2344">
                  <c:v>3.2441522899356501E-10</c:v>
                </c:pt>
                <c:pt idx="2345">
                  <c:v>3.1033008030375499E-10</c:v>
                </c:pt>
                <c:pt idx="2346">
                  <c:v>3.1033008030375499E-10</c:v>
                </c:pt>
                <c:pt idx="2347">
                  <c:v>3.1033008030375499E-10</c:v>
                </c:pt>
                <c:pt idx="2348">
                  <c:v>3.0761596481779598E-10</c:v>
                </c:pt>
                <c:pt idx="2349">
                  <c:v>3.0761596481779598E-10</c:v>
                </c:pt>
                <c:pt idx="2350">
                  <c:v>3.1033008030375499E-10</c:v>
                </c:pt>
                <c:pt idx="2351">
                  <c:v>3.1033008030375499E-10</c:v>
                </c:pt>
                <c:pt idx="2352">
                  <c:v>3.1033008030375499E-10</c:v>
                </c:pt>
                <c:pt idx="2353">
                  <c:v>3.0761596481779598E-10</c:v>
                </c:pt>
                <c:pt idx="2354">
                  <c:v>3.0761596481779598E-10</c:v>
                </c:pt>
                <c:pt idx="2355">
                  <c:v>3.1022320215609898E-10</c:v>
                </c:pt>
                <c:pt idx="2356">
                  <c:v>3.1022320215609898E-10</c:v>
                </c:pt>
                <c:pt idx="2357">
                  <c:v>3.1022320215609898E-10</c:v>
                </c:pt>
                <c:pt idx="2358">
                  <c:v>3.1022320215609898E-10</c:v>
                </c:pt>
                <c:pt idx="2359">
                  <c:v>3.0761596481779598E-10</c:v>
                </c:pt>
                <c:pt idx="2360">
                  <c:v>3.0761596481779598E-10</c:v>
                </c:pt>
                <c:pt idx="2361">
                  <c:v>3.1022320215609898E-10</c:v>
                </c:pt>
                <c:pt idx="2362">
                  <c:v>3.1022320215609898E-10</c:v>
                </c:pt>
                <c:pt idx="2363">
                  <c:v>3.1022320215609898E-10</c:v>
                </c:pt>
                <c:pt idx="2364">
                  <c:v>3.1478400969423098E-10</c:v>
                </c:pt>
                <c:pt idx="2365">
                  <c:v>3.1478400969423098E-10</c:v>
                </c:pt>
                <c:pt idx="2366">
                  <c:v>3.1712406170186598E-10</c:v>
                </c:pt>
                <c:pt idx="2367">
                  <c:v>3.1712406170186598E-10</c:v>
                </c:pt>
                <c:pt idx="2368">
                  <c:v>3.1712406170186598E-10</c:v>
                </c:pt>
                <c:pt idx="2369">
                  <c:v>3.17907718541521E-10</c:v>
                </c:pt>
                <c:pt idx="2370">
                  <c:v>3.17907718541521E-10</c:v>
                </c:pt>
                <c:pt idx="2371">
                  <c:v>3.17907718541521E-10</c:v>
                </c:pt>
                <c:pt idx="2372">
                  <c:v>3.2100060802230701E-10</c:v>
                </c:pt>
                <c:pt idx="2373">
                  <c:v>3.2206468999554602E-10</c:v>
                </c:pt>
                <c:pt idx="2374">
                  <c:v>3.2206468999554602E-10</c:v>
                </c:pt>
                <c:pt idx="2375">
                  <c:v>3.2100060802230701E-10</c:v>
                </c:pt>
                <c:pt idx="2376">
                  <c:v>3.2206468999554602E-10</c:v>
                </c:pt>
                <c:pt idx="2377">
                  <c:v>3.62687618870248E-10</c:v>
                </c:pt>
                <c:pt idx="2378">
                  <c:v>3.6284589721012098E-10</c:v>
                </c:pt>
                <c:pt idx="2379">
                  <c:v>3.62687618870248E-10</c:v>
                </c:pt>
                <c:pt idx="2380">
                  <c:v>3.62687618870248E-10</c:v>
                </c:pt>
                <c:pt idx="2381">
                  <c:v>3.6284589721012098E-10</c:v>
                </c:pt>
                <c:pt idx="2382">
                  <c:v>3.62687618870248E-10</c:v>
                </c:pt>
                <c:pt idx="2383">
                  <c:v>3.62687618870248E-10</c:v>
                </c:pt>
                <c:pt idx="2384">
                  <c:v>3.62687618870248E-10</c:v>
                </c:pt>
                <c:pt idx="2385">
                  <c:v>3.6284589721012098E-10</c:v>
                </c:pt>
                <c:pt idx="2386">
                  <c:v>3.6284589721012098E-10</c:v>
                </c:pt>
                <c:pt idx="2387">
                  <c:v>3.63425049518868E-10</c:v>
                </c:pt>
                <c:pt idx="2388">
                  <c:v>3.63425049518868E-10</c:v>
                </c:pt>
                <c:pt idx="2389">
                  <c:v>3.6284589721012098E-10</c:v>
                </c:pt>
                <c:pt idx="2390">
                  <c:v>3.6284589721012098E-10</c:v>
                </c:pt>
                <c:pt idx="2391">
                  <c:v>3.5487116605174201E-10</c:v>
                </c:pt>
                <c:pt idx="2392">
                  <c:v>3.5487116605174201E-10</c:v>
                </c:pt>
                <c:pt idx="2393">
                  <c:v>3.4449970614125998E-10</c:v>
                </c:pt>
                <c:pt idx="2394">
                  <c:v>3.3872506165136998E-10</c:v>
                </c:pt>
                <c:pt idx="2395">
                  <c:v>3.4449970614125998E-10</c:v>
                </c:pt>
                <c:pt idx="2396">
                  <c:v>3.4449970614125998E-10</c:v>
                </c:pt>
                <c:pt idx="2397">
                  <c:v>3.4449970614125998E-10</c:v>
                </c:pt>
                <c:pt idx="2398">
                  <c:v>3.4449970614125998E-10</c:v>
                </c:pt>
                <c:pt idx="2399">
                  <c:v>3.3872506165136998E-10</c:v>
                </c:pt>
                <c:pt idx="2400">
                  <c:v>3.4388606742125002E-10</c:v>
                </c:pt>
                <c:pt idx="2401">
                  <c:v>3.4388606742125002E-10</c:v>
                </c:pt>
                <c:pt idx="2402">
                  <c:v>3.3872506165136998E-10</c:v>
                </c:pt>
                <c:pt idx="2403">
                  <c:v>3.3586486162361798E-10</c:v>
                </c:pt>
                <c:pt idx="2404">
                  <c:v>3.2195464591606E-10</c:v>
                </c:pt>
                <c:pt idx="2405">
                  <c:v>3.2195464591606E-10</c:v>
                </c:pt>
                <c:pt idx="2406">
                  <c:v>3.1556597573747798E-10</c:v>
                </c:pt>
                <c:pt idx="2407">
                  <c:v>3.1556597573747798E-10</c:v>
                </c:pt>
                <c:pt idx="2408">
                  <c:v>3.1556597573747798E-10</c:v>
                </c:pt>
                <c:pt idx="2409">
                  <c:v>3.1556597573747798E-10</c:v>
                </c:pt>
                <c:pt idx="2410">
                  <c:v>3.1556597573747798E-10</c:v>
                </c:pt>
                <c:pt idx="2411">
                  <c:v>3.1556597573747798E-10</c:v>
                </c:pt>
                <c:pt idx="2412">
                  <c:v>3.1076438920495901E-10</c:v>
                </c:pt>
                <c:pt idx="2413">
                  <c:v>3.03421854103711E-10</c:v>
                </c:pt>
                <c:pt idx="2414">
                  <c:v>3.03421854103711E-10</c:v>
                </c:pt>
                <c:pt idx="2415">
                  <c:v>3.03421854103711E-10</c:v>
                </c:pt>
                <c:pt idx="2416">
                  <c:v>3.03421854103711E-10</c:v>
                </c:pt>
                <c:pt idx="2417">
                  <c:v>3.03421854103711E-10</c:v>
                </c:pt>
                <c:pt idx="2418">
                  <c:v>3.03421854103711E-10</c:v>
                </c:pt>
                <c:pt idx="2419">
                  <c:v>3.03421854103711E-10</c:v>
                </c:pt>
                <c:pt idx="2420">
                  <c:v>3.03421854103711E-10</c:v>
                </c:pt>
                <c:pt idx="2421">
                  <c:v>3.0252590515947602E-10</c:v>
                </c:pt>
                <c:pt idx="2422">
                  <c:v>3.0252590515947602E-10</c:v>
                </c:pt>
                <c:pt idx="2423">
                  <c:v>3.0252590515947602E-10</c:v>
                </c:pt>
                <c:pt idx="2424">
                  <c:v>3.0252590515947602E-10</c:v>
                </c:pt>
                <c:pt idx="2425">
                  <c:v>3.0252590515947602E-10</c:v>
                </c:pt>
                <c:pt idx="2426">
                  <c:v>3.0237942873775401E-10</c:v>
                </c:pt>
                <c:pt idx="2427">
                  <c:v>3.0237942873775401E-10</c:v>
                </c:pt>
                <c:pt idx="2428">
                  <c:v>2.8610599419302798E-10</c:v>
                </c:pt>
                <c:pt idx="2429">
                  <c:v>2.8610599419302798E-10</c:v>
                </c:pt>
                <c:pt idx="2430">
                  <c:v>3.0237942873775401E-10</c:v>
                </c:pt>
                <c:pt idx="2431">
                  <c:v>3.0237942873775401E-10</c:v>
                </c:pt>
                <c:pt idx="2432">
                  <c:v>3.0266529044888001E-10</c:v>
                </c:pt>
                <c:pt idx="2433">
                  <c:v>3.0266529044888001E-10</c:v>
                </c:pt>
                <c:pt idx="2434">
                  <c:v>3.0266529044888001E-10</c:v>
                </c:pt>
                <c:pt idx="2435">
                  <c:v>3.0266529044888001E-10</c:v>
                </c:pt>
                <c:pt idx="2436">
                  <c:v>3.0266529044888001E-10</c:v>
                </c:pt>
                <c:pt idx="2437">
                  <c:v>2.9880963971170602E-10</c:v>
                </c:pt>
                <c:pt idx="2438">
                  <c:v>3.0266529044888001E-10</c:v>
                </c:pt>
                <c:pt idx="2439">
                  <c:v>3.0266529044888001E-10</c:v>
                </c:pt>
                <c:pt idx="2440">
                  <c:v>2.9880963971170602E-10</c:v>
                </c:pt>
                <c:pt idx="2441">
                  <c:v>3.0266529044888001E-10</c:v>
                </c:pt>
                <c:pt idx="2442">
                  <c:v>3.1862903102846999E-10</c:v>
                </c:pt>
                <c:pt idx="2443">
                  <c:v>3.1862903102846999E-10</c:v>
                </c:pt>
                <c:pt idx="2444">
                  <c:v>3.0266529044888001E-10</c:v>
                </c:pt>
                <c:pt idx="2445">
                  <c:v>3.0266529044888001E-10</c:v>
                </c:pt>
                <c:pt idx="2446">
                  <c:v>2.9880963971170602E-10</c:v>
                </c:pt>
                <c:pt idx="2447">
                  <c:v>2.9880963971170602E-10</c:v>
                </c:pt>
                <c:pt idx="2448">
                  <c:v>2.9238023936503798E-10</c:v>
                </c:pt>
                <c:pt idx="2449">
                  <c:v>2.9238023936503798E-10</c:v>
                </c:pt>
                <c:pt idx="2450">
                  <c:v>2.9238023936503798E-10</c:v>
                </c:pt>
                <c:pt idx="2451">
                  <c:v>2.8373516296269899E-10</c:v>
                </c:pt>
                <c:pt idx="2452">
                  <c:v>2.8373516296269899E-10</c:v>
                </c:pt>
                <c:pt idx="2453">
                  <c:v>2.8373516296269899E-10</c:v>
                </c:pt>
                <c:pt idx="2454">
                  <c:v>2.8373516296269899E-10</c:v>
                </c:pt>
                <c:pt idx="2455">
                  <c:v>2.8373516296269899E-10</c:v>
                </c:pt>
                <c:pt idx="2456">
                  <c:v>2.8298752888368598E-10</c:v>
                </c:pt>
                <c:pt idx="2457">
                  <c:v>2.8298752888368598E-10</c:v>
                </c:pt>
                <c:pt idx="2458">
                  <c:v>2.8298752888368598E-10</c:v>
                </c:pt>
                <c:pt idx="2459">
                  <c:v>2.8198064183138501E-10</c:v>
                </c:pt>
                <c:pt idx="2460">
                  <c:v>2.8198064183138501E-10</c:v>
                </c:pt>
                <c:pt idx="2461">
                  <c:v>2.8298752888368598E-10</c:v>
                </c:pt>
                <c:pt idx="2462">
                  <c:v>2.8198064183138501E-10</c:v>
                </c:pt>
                <c:pt idx="2463">
                  <c:v>2.7932487584056401E-10</c:v>
                </c:pt>
                <c:pt idx="2464">
                  <c:v>2.7673069251641599E-10</c:v>
                </c:pt>
                <c:pt idx="2465">
                  <c:v>2.74056689350974E-10</c:v>
                </c:pt>
                <c:pt idx="2466">
                  <c:v>2.71778459256448E-10</c:v>
                </c:pt>
                <c:pt idx="2467">
                  <c:v>2.6468749770660098E-10</c:v>
                </c:pt>
                <c:pt idx="2468">
                  <c:v>2.71778459256448E-10</c:v>
                </c:pt>
                <c:pt idx="2469">
                  <c:v>2.7932487584056401E-10</c:v>
                </c:pt>
                <c:pt idx="2470">
                  <c:v>2.7932487584056401E-10</c:v>
                </c:pt>
                <c:pt idx="2471">
                  <c:v>2.7932487584056401E-10</c:v>
                </c:pt>
                <c:pt idx="2472">
                  <c:v>2.71778459256448E-10</c:v>
                </c:pt>
                <c:pt idx="2473">
                  <c:v>2.7932487584056401E-10</c:v>
                </c:pt>
                <c:pt idx="2474">
                  <c:v>2.7932487584056401E-10</c:v>
                </c:pt>
                <c:pt idx="2475">
                  <c:v>2.7932487584056401E-10</c:v>
                </c:pt>
                <c:pt idx="2476">
                  <c:v>2.7932487584056401E-10</c:v>
                </c:pt>
                <c:pt idx="2477">
                  <c:v>2.7932487584056401E-10</c:v>
                </c:pt>
                <c:pt idx="2478">
                  <c:v>2.8254211889971198E-10</c:v>
                </c:pt>
                <c:pt idx="2479">
                  <c:v>2.8730674083729498E-10</c:v>
                </c:pt>
                <c:pt idx="2480">
                  <c:v>2.9906839593115698E-10</c:v>
                </c:pt>
                <c:pt idx="2481">
                  <c:v>2.9906839593115698E-10</c:v>
                </c:pt>
                <c:pt idx="2482">
                  <c:v>2.8730674083729498E-10</c:v>
                </c:pt>
                <c:pt idx="2483">
                  <c:v>2.8977000943480498E-10</c:v>
                </c:pt>
                <c:pt idx="2484">
                  <c:v>2.8977000943480498E-10</c:v>
                </c:pt>
                <c:pt idx="2485">
                  <c:v>2.8977000943480498E-10</c:v>
                </c:pt>
                <c:pt idx="2486">
                  <c:v>2.9906839593115698E-10</c:v>
                </c:pt>
                <c:pt idx="2487">
                  <c:v>2.9906839593115698E-10</c:v>
                </c:pt>
                <c:pt idx="2488">
                  <c:v>2.9906839593115698E-10</c:v>
                </c:pt>
                <c:pt idx="2489">
                  <c:v>2.9017968565943802E-10</c:v>
                </c:pt>
                <c:pt idx="2490">
                  <c:v>2.8977000943480498E-10</c:v>
                </c:pt>
                <c:pt idx="2491">
                  <c:v>2.9017968565943802E-10</c:v>
                </c:pt>
                <c:pt idx="2492">
                  <c:v>2.9017968565943802E-10</c:v>
                </c:pt>
                <c:pt idx="2493">
                  <c:v>2.9017968565943802E-10</c:v>
                </c:pt>
                <c:pt idx="2494">
                  <c:v>2.8977000943480498E-10</c:v>
                </c:pt>
                <c:pt idx="2495">
                  <c:v>2.8730674083729498E-10</c:v>
                </c:pt>
                <c:pt idx="2496">
                  <c:v>2.7946542666772599E-10</c:v>
                </c:pt>
                <c:pt idx="2497">
                  <c:v>2.6196493007251498E-10</c:v>
                </c:pt>
                <c:pt idx="2498">
                  <c:v>2.6196493007251498E-10</c:v>
                </c:pt>
                <c:pt idx="2499">
                  <c:v>2.6143189108212899E-10</c:v>
                </c:pt>
                <c:pt idx="2500">
                  <c:v>2.6143189108212899E-10</c:v>
                </c:pt>
                <c:pt idx="2501">
                  <c:v>2.6143189108212899E-10</c:v>
                </c:pt>
                <c:pt idx="2502">
                  <c:v>2.6143189108212899E-10</c:v>
                </c:pt>
                <c:pt idx="2503">
                  <c:v>2.6143189108212899E-10</c:v>
                </c:pt>
                <c:pt idx="2504">
                  <c:v>2.6143189108212899E-10</c:v>
                </c:pt>
                <c:pt idx="2505">
                  <c:v>2.6143189108212899E-10</c:v>
                </c:pt>
                <c:pt idx="2506">
                  <c:v>2.6143189108212899E-10</c:v>
                </c:pt>
                <c:pt idx="2507">
                  <c:v>2.5883379263394703E-10</c:v>
                </c:pt>
                <c:pt idx="2508">
                  <c:v>2.5821952535304499E-10</c:v>
                </c:pt>
                <c:pt idx="2509">
                  <c:v>2.5821952535304499E-10</c:v>
                </c:pt>
                <c:pt idx="2510">
                  <c:v>2.5511045480031102E-10</c:v>
                </c:pt>
                <c:pt idx="2511">
                  <c:v>2.5332481668079498E-10</c:v>
                </c:pt>
                <c:pt idx="2512">
                  <c:v>2.3429025409533503E-10</c:v>
                </c:pt>
                <c:pt idx="2513">
                  <c:v>2.3429025409533503E-10</c:v>
                </c:pt>
                <c:pt idx="2514">
                  <c:v>2.5332481668079498E-10</c:v>
                </c:pt>
                <c:pt idx="2515">
                  <c:v>2.3429025409533503E-10</c:v>
                </c:pt>
                <c:pt idx="2516">
                  <c:v>2.5332481668079498E-10</c:v>
                </c:pt>
                <c:pt idx="2517">
                  <c:v>2.5332481668079498E-10</c:v>
                </c:pt>
                <c:pt idx="2518">
                  <c:v>2.5332481668079498E-10</c:v>
                </c:pt>
                <c:pt idx="2519">
                  <c:v>2.3429025409533503E-10</c:v>
                </c:pt>
                <c:pt idx="2520">
                  <c:v>2.3381839230425298E-10</c:v>
                </c:pt>
                <c:pt idx="2521">
                  <c:v>2.3296997826150601E-10</c:v>
                </c:pt>
                <c:pt idx="2522">
                  <c:v>2.3137804251545401E-10</c:v>
                </c:pt>
                <c:pt idx="2523">
                  <c:v>2.3137804251545401E-10</c:v>
                </c:pt>
                <c:pt idx="2524">
                  <c:v>2.3137804251545401E-10</c:v>
                </c:pt>
                <c:pt idx="2525">
                  <c:v>2.3137804251545401E-10</c:v>
                </c:pt>
                <c:pt idx="2526">
                  <c:v>2.3137804251545401E-10</c:v>
                </c:pt>
                <c:pt idx="2527">
                  <c:v>2.3137804251545401E-10</c:v>
                </c:pt>
                <c:pt idx="2528">
                  <c:v>2.3137804251545401E-10</c:v>
                </c:pt>
                <c:pt idx="2529">
                  <c:v>2.3296997826150601E-10</c:v>
                </c:pt>
                <c:pt idx="2530">
                  <c:v>2.3137804251545401E-10</c:v>
                </c:pt>
                <c:pt idx="2531">
                  <c:v>2.3296997826150601E-10</c:v>
                </c:pt>
                <c:pt idx="2532">
                  <c:v>2.4076338435394598E-10</c:v>
                </c:pt>
                <c:pt idx="2533">
                  <c:v>2.4076338435394598E-10</c:v>
                </c:pt>
                <c:pt idx="2534">
                  <c:v>2.4076338435394598E-10</c:v>
                </c:pt>
                <c:pt idx="2535">
                  <c:v>2.4076338435394598E-10</c:v>
                </c:pt>
                <c:pt idx="2536">
                  <c:v>2.4076338435394598E-10</c:v>
                </c:pt>
                <c:pt idx="2537">
                  <c:v>2.4000324867911199E-10</c:v>
                </c:pt>
                <c:pt idx="2538">
                  <c:v>2.4076338435394598E-10</c:v>
                </c:pt>
                <c:pt idx="2539">
                  <c:v>2.5015143844512701E-10</c:v>
                </c:pt>
                <c:pt idx="2540">
                  <c:v>2.5015143844512701E-10</c:v>
                </c:pt>
                <c:pt idx="2541">
                  <c:v>2.5382492235489997E-10</c:v>
                </c:pt>
                <c:pt idx="2542">
                  <c:v>2.64648184013917E-10</c:v>
                </c:pt>
                <c:pt idx="2543">
                  <c:v>2.64648184013917E-10</c:v>
                </c:pt>
                <c:pt idx="2544">
                  <c:v>2.64648184013917E-10</c:v>
                </c:pt>
                <c:pt idx="2545">
                  <c:v>2.64648184013917E-10</c:v>
                </c:pt>
                <c:pt idx="2546">
                  <c:v>2.80651992809629E-10</c:v>
                </c:pt>
                <c:pt idx="2547">
                  <c:v>2.5382492235489997E-10</c:v>
                </c:pt>
                <c:pt idx="2548">
                  <c:v>2.5382492235489997E-10</c:v>
                </c:pt>
                <c:pt idx="2549">
                  <c:v>2.4319716236605498E-10</c:v>
                </c:pt>
                <c:pt idx="2550">
                  <c:v>2.4076338435394598E-10</c:v>
                </c:pt>
                <c:pt idx="2551">
                  <c:v>2.4319716236605498E-10</c:v>
                </c:pt>
                <c:pt idx="2552">
                  <c:v>2.4319716236605498E-10</c:v>
                </c:pt>
                <c:pt idx="2553">
                  <c:v>2.4319716236605498E-10</c:v>
                </c:pt>
                <c:pt idx="2554">
                  <c:v>2.5382492235489997E-10</c:v>
                </c:pt>
                <c:pt idx="2555">
                  <c:v>2.5382492235489997E-10</c:v>
                </c:pt>
                <c:pt idx="2556">
                  <c:v>2.4319716236605498E-10</c:v>
                </c:pt>
                <c:pt idx="2557">
                  <c:v>2.4319716236605498E-10</c:v>
                </c:pt>
                <c:pt idx="2558">
                  <c:v>2.5158751773074701E-10</c:v>
                </c:pt>
                <c:pt idx="2559">
                  <c:v>2.4319716236605498E-10</c:v>
                </c:pt>
                <c:pt idx="2560">
                  <c:v>2.3995241340433302E-10</c:v>
                </c:pt>
                <c:pt idx="2561">
                  <c:v>2.4319716236605498E-10</c:v>
                </c:pt>
                <c:pt idx="2562">
                  <c:v>2.4319716236605498E-10</c:v>
                </c:pt>
                <c:pt idx="2563">
                  <c:v>2.3995241340433302E-10</c:v>
                </c:pt>
                <c:pt idx="2564">
                  <c:v>2.3995241340433302E-10</c:v>
                </c:pt>
                <c:pt idx="2565">
                  <c:v>2.3995241340433302E-10</c:v>
                </c:pt>
                <c:pt idx="2566">
                  <c:v>2.3995241340433302E-10</c:v>
                </c:pt>
                <c:pt idx="2567">
                  <c:v>2.3995241340433302E-10</c:v>
                </c:pt>
                <c:pt idx="2568">
                  <c:v>2.3995241340433302E-10</c:v>
                </c:pt>
                <c:pt idx="2569">
                  <c:v>2.3995241340433302E-10</c:v>
                </c:pt>
                <c:pt idx="2570">
                  <c:v>2.5158751773074701E-10</c:v>
                </c:pt>
                <c:pt idx="2571">
                  <c:v>2.5396429171004299E-10</c:v>
                </c:pt>
                <c:pt idx="2572">
                  <c:v>2.5459908377566401E-10</c:v>
                </c:pt>
                <c:pt idx="2573">
                  <c:v>2.5459908377566401E-10</c:v>
                </c:pt>
                <c:pt idx="2574">
                  <c:v>2.5665900043978899E-10</c:v>
                </c:pt>
                <c:pt idx="2575">
                  <c:v>2.5665900043978899E-10</c:v>
                </c:pt>
                <c:pt idx="2576">
                  <c:v>2.5725832326182603E-10</c:v>
                </c:pt>
                <c:pt idx="2577">
                  <c:v>2.6454072754970899E-10</c:v>
                </c:pt>
                <c:pt idx="2578">
                  <c:v>2.6454072754970899E-10</c:v>
                </c:pt>
                <c:pt idx="2579">
                  <c:v>2.6454072754970899E-10</c:v>
                </c:pt>
                <c:pt idx="2580">
                  <c:v>2.6736008861043101E-10</c:v>
                </c:pt>
                <c:pt idx="2581">
                  <c:v>2.6736008861043101E-10</c:v>
                </c:pt>
                <c:pt idx="2582">
                  <c:v>2.6736008861043101E-10</c:v>
                </c:pt>
                <c:pt idx="2583">
                  <c:v>2.6736008861043101E-10</c:v>
                </c:pt>
                <c:pt idx="2584">
                  <c:v>2.7727498737617499E-10</c:v>
                </c:pt>
                <c:pt idx="2585">
                  <c:v>2.7727498737617499E-10</c:v>
                </c:pt>
                <c:pt idx="2586">
                  <c:v>2.6736008861043101E-10</c:v>
                </c:pt>
                <c:pt idx="2587">
                  <c:v>2.7727498737617499E-10</c:v>
                </c:pt>
                <c:pt idx="2588">
                  <c:v>2.6736008861043101E-10</c:v>
                </c:pt>
                <c:pt idx="2589">
                  <c:v>2.7727498737617499E-10</c:v>
                </c:pt>
                <c:pt idx="2590">
                  <c:v>2.7727498737617499E-10</c:v>
                </c:pt>
                <c:pt idx="2591">
                  <c:v>2.7727498737617499E-10</c:v>
                </c:pt>
                <c:pt idx="2592">
                  <c:v>2.73250514509192E-10</c:v>
                </c:pt>
                <c:pt idx="2593">
                  <c:v>2.73250514509192E-10</c:v>
                </c:pt>
                <c:pt idx="2594">
                  <c:v>2.73250514509192E-10</c:v>
                </c:pt>
                <c:pt idx="2595">
                  <c:v>2.6736008861043101E-10</c:v>
                </c:pt>
                <c:pt idx="2596">
                  <c:v>2.6101694705696898E-10</c:v>
                </c:pt>
                <c:pt idx="2597">
                  <c:v>2.6101694705696898E-10</c:v>
                </c:pt>
                <c:pt idx="2598">
                  <c:v>2.53313404716624E-10</c:v>
                </c:pt>
                <c:pt idx="2599">
                  <c:v>2.53313404716624E-10</c:v>
                </c:pt>
                <c:pt idx="2600">
                  <c:v>2.4162551325759899E-10</c:v>
                </c:pt>
                <c:pt idx="2601">
                  <c:v>2.4162551325759899E-10</c:v>
                </c:pt>
                <c:pt idx="2602">
                  <c:v>2.4162551325759899E-10</c:v>
                </c:pt>
                <c:pt idx="2603">
                  <c:v>2.4162551325759899E-10</c:v>
                </c:pt>
                <c:pt idx="2604">
                  <c:v>2.4162551325759899E-10</c:v>
                </c:pt>
                <c:pt idx="2605">
                  <c:v>2.3641862878837199E-10</c:v>
                </c:pt>
                <c:pt idx="2606">
                  <c:v>2.3641862878837199E-10</c:v>
                </c:pt>
                <c:pt idx="2607">
                  <c:v>2.2946432816878201E-10</c:v>
                </c:pt>
                <c:pt idx="2608">
                  <c:v>2.28399840128192E-10</c:v>
                </c:pt>
                <c:pt idx="2609">
                  <c:v>2.28399840128192E-10</c:v>
                </c:pt>
                <c:pt idx="2610">
                  <c:v>2.27709621132357E-10</c:v>
                </c:pt>
                <c:pt idx="2611">
                  <c:v>2.16624063716011E-10</c:v>
                </c:pt>
                <c:pt idx="2612">
                  <c:v>2.16624063716011E-10</c:v>
                </c:pt>
                <c:pt idx="2613">
                  <c:v>2.16624063716011E-10</c:v>
                </c:pt>
                <c:pt idx="2614">
                  <c:v>2.12162410155719E-10</c:v>
                </c:pt>
                <c:pt idx="2615">
                  <c:v>2.16624063716011E-10</c:v>
                </c:pt>
                <c:pt idx="2616">
                  <c:v>2.16624063716011E-10</c:v>
                </c:pt>
                <c:pt idx="2617">
                  <c:v>2.12162410155719E-10</c:v>
                </c:pt>
                <c:pt idx="2618">
                  <c:v>2.12162410155719E-10</c:v>
                </c:pt>
                <c:pt idx="2619">
                  <c:v>2.12162410155719E-10</c:v>
                </c:pt>
                <c:pt idx="2620">
                  <c:v>2.16624063716011E-10</c:v>
                </c:pt>
                <c:pt idx="2621">
                  <c:v>2.27709621132357E-10</c:v>
                </c:pt>
                <c:pt idx="2622">
                  <c:v>2.27709621132357E-10</c:v>
                </c:pt>
                <c:pt idx="2623">
                  <c:v>2.27709621132357E-10</c:v>
                </c:pt>
                <c:pt idx="2624">
                  <c:v>2.27709621132357E-10</c:v>
                </c:pt>
                <c:pt idx="2625">
                  <c:v>2.27709621132357E-10</c:v>
                </c:pt>
                <c:pt idx="2626">
                  <c:v>2.2841779396896E-10</c:v>
                </c:pt>
                <c:pt idx="2627">
                  <c:v>2.2841779396896E-10</c:v>
                </c:pt>
                <c:pt idx="2628">
                  <c:v>2.3253265434988899E-10</c:v>
                </c:pt>
                <c:pt idx="2629">
                  <c:v>2.3256727026838399E-10</c:v>
                </c:pt>
                <c:pt idx="2630">
                  <c:v>2.3256727026838399E-10</c:v>
                </c:pt>
                <c:pt idx="2631">
                  <c:v>2.3460450769141902E-10</c:v>
                </c:pt>
                <c:pt idx="2632">
                  <c:v>2.3460450769141902E-10</c:v>
                </c:pt>
                <c:pt idx="2633">
                  <c:v>2.3256727026838399E-10</c:v>
                </c:pt>
                <c:pt idx="2634">
                  <c:v>2.3253265434988899E-10</c:v>
                </c:pt>
                <c:pt idx="2635">
                  <c:v>2.3253265434988899E-10</c:v>
                </c:pt>
                <c:pt idx="2636">
                  <c:v>2.3253265434988899E-10</c:v>
                </c:pt>
                <c:pt idx="2637">
                  <c:v>2.3256727026838399E-10</c:v>
                </c:pt>
                <c:pt idx="2638">
                  <c:v>2.3256727026838399E-10</c:v>
                </c:pt>
                <c:pt idx="2639">
                  <c:v>2.3256727026838399E-10</c:v>
                </c:pt>
                <c:pt idx="2640">
                  <c:v>2.3253265434988899E-10</c:v>
                </c:pt>
                <c:pt idx="2641">
                  <c:v>2.3253265434988899E-10</c:v>
                </c:pt>
                <c:pt idx="2642">
                  <c:v>2.3253265434988899E-10</c:v>
                </c:pt>
                <c:pt idx="2643">
                  <c:v>2.22631299541573E-10</c:v>
                </c:pt>
                <c:pt idx="2644">
                  <c:v>2.11961568992874E-10</c:v>
                </c:pt>
                <c:pt idx="2645">
                  <c:v>2.11961568992874E-10</c:v>
                </c:pt>
                <c:pt idx="2646">
                  <c:v>2.11961568992874E-10</c:v>
                </c:pt>
                <c:pt idx="2647">
                  <c:v>2.11961568992874E-10</c:v>
                </c:pt>
                <c:pt idx="2648">
                  <c:v>2.1468111406424501E-10</c:v>
                </c:pt>
                <c:pt idx="2649">
                  <c:v>2.1468111406424501E-10</c:v>
                </c:pt>
                <c:pt idx="2650">
                  <c:v>2.1468111406424501E-10</c:v>
                </c:pt>
                <c:pt idx="2651">
                  <c:v>2.3794705360064202E-10</c:v>
                </c:pt>
                <c:pt idx="2652">
                  <c:v>2.3794705360064202E-10</c:v>
                </c:pt>
                <c:pt idx="2653">
                  <c:v>2.3794705360064202E-10</c:v>
                </c:pt>
                <c:pt idx="2654">
                  <c:v>2.3887759495984001E-10</c:v>
                </c:pt>
                <c:pt idx="2655">
                  <c:v>2.3887759495984001E-10</c:v>
                </c:pt>
                <c:pt idx="2656">
                  <c:v>2.4120305010756501E-10</c:v>
                </c:pt>
                <c:pt idx="2657">
                  <c:v>2.4582136561014601E-10</c:v>
                </c:pt>
                <c:pt idx="2658">
                  <c:v>2.4120305010756501E-10</c:v>
                </c:pt>
                <c:pt idx="2659">
                  <c:v>2.4120305010756501E-10</c:v>
                </c:pt>
                <c:pt idx="2660">
                  <c:v>2.4120305010756501E-10</c:v>
                </c:pt>
                <c:pt idx="2661">
                  <c:v>2.4120305010756501E-10</c:v>
                </c:pt>
                <c:pt idx="2662">
                  <c:v>2.4582136561014601E-10</c:v>
                </c:pt>
                <c:pt idx="2663">
                  <c:v>2.4582136561014601E-10</c:v>
                </c:pt>
                <c:pt idx="2664">
                  <c:v>2.5213518097522599E-10</c:v>
                </c:pt>
                <c:pt idx="2665">
                  <c:v>2.5213518097522599E-10</c:v>
                </c:pt>
                <c:pt idx="2666">
                  <c:v>2.5600293850434099E-10</c:v>
                </c:pt>
                <c:pt idx="2667">
                  <c:v>2.5600293850434099E-10</c:v>
                </c:pt>
                <c:pt idx="2668">
                  <c:v>2.5600293850434099E-10</c:v>
                </c:pt>
                <c:pt idx="2669">
                  <c:v>2.57513905533101E-10</c:v>
                </c:pt>
                <c:pt idx="2670">
                  <c:v>2.5600293850434099E-10</c:v>
                </c:pt>
                <c:pt idx="2671">
                  <c:v>2.5600293850434099E-10</c:v>
                </c:pt>
                <c:pt idx="2672">
                  <c:v>2.5600293850434099E-10</c:v>
                </c:pt>
                <c:pt idx="2673">
                  <c:v>2.5600293850434099E-10</c:v>
                </c:pt>
                <c:pt idx="2674">
                  <c:v>2.5600293850434099E-10</c:v>
                </c:pt>
                <c:pt idx="2675">
                  <c:v>2.5600293850434099E-10</c:v>
                </c:pt>
                <c:pt idx="2676">
                  <c:v>2.5600293850434099E-10</c:v>
                </c:pt>
                <c:pt idx="2677">
                  <c:v>2.5503185975723801E-10</c:v>
                </c:pt>
                <c:pt idx="2678">
                  <c:v>2.5503185975723801E-10</c:v>
                </c:pt>
                <c:pt idx="2679">
                  <c:v>2.5600293850434099E-10</c:v>
                </c:pt>
                <c:pt idx="2680">
                  <c:v>2.5600293850434099E-10</c:v>
                </c:pt>
                <c:pt idx="2681">
                  <c:v>2.5503185975723801E-10</c:v>
                </c:pt>
                <c:pt idx="2682">
                  <c:v>2.5503185975723801E-10</c:v>
                </c:pt>
                <c:pt idx="2683">
                  <c:v>2.52371012035035E-10</c:v>
                </c:pt>
                <c:pt idx="2684">
                  <c:v>2.52371012035035E-10</c:v>
                </c:pt>
                <c:pt idx="2685">
                  <c:v>2.4197030249372898E-10</c:v>
                </c:pt>
                <c:pt idx="2686">
                  <c:v>2.4197030249372898E-10</c:v>
                </c:pt>
                <c:pt idx="2687">
                  <c:v>2.4197030249372898E-10</c:v>
                </c:pt>
                <c:pt idx="2688">
                  <c:v>2.4197030249372898E-10</c:v>
                </c:pt>
                <c:pt idx="2689">
                  <c:v>2.3200406484551101E-10</c:v>
                </c:pt>
                <c:pt idx="2690">
                  <c:v>2.3200406484551101E-10</c:v>
                </c:pt>
                <c:pt idx="2691">
                  <c:v>2.3115217223854199E-10</c:v>
                </c:pt>
                <c:pt idx="2692">
                  <c:v>2.3115217223854199E-10</c:v>
                </c:pt>
                <c:pt idx="2693">
                  <c:v>2.3200406484551101E-10</c:v>
                </c:pt>
                <c:pt idx="2694">
                  <c:v>2.3200406484551101E-10</c:v>
                </c:pt>
                <c:pt idx="2695">
                  <c:v>2.3115217223854199E-10</c:v>
                </c:pt>
                <c:pt idx="2696">
                  <c:v>2.2262329740405099E-10</c:v>
                </c:pt>
                <c:pt idx="2697">
                  <c:v>2.3115217223854199E-10</c:v>
                </c:pt>
                <c:pt idx="2698">
                  <c:v>2.2738570105846701E-10</c:v>
                </c:pt>
                <c:pt idx="2699">
                  <c:v>2.2262329740405099E-10</c:v>
                </c:pt>
                <c:pt idx="2700">
                  <c:v>2.2262329740405099E-10</c:v>
                </c:pt>
                <c:pt idx="2701">
                  <c:v>2.2262329740405099E-10</c:v>
                </c:pt>
                <c:pt idx="2702">
                  <c:v>2.16018236488309E-10</c:v>
                </c:pt>
                <c:pt idx="2703">
                  <c:v>2.1658373689313299E-10</c:v>
                </c:pt>
                <c:pt idx="2704">
                  <c:v>2.2262329740405099E-10</c:v>
                </c:pt>
                <c:pt idx="2705">
                  <c:v>2.2262329740405099E-10</c:v>
                </c:pt>
                <c:pt idx="2706">
                  <c:v>2.2262329740405099E-10</c:v>
                </c:pt>
                <c:pt idx="2707">
                  <c:v>2.2676862889468901E-10</c:v>
                </c:pt>
                <c:pt idx="2708">
                  <c:v>2.2262329740405099E-10</c:v>
                </c:pt>
                <c:pt idx="2709">
                  <c:v>2.2676862889468901E-10</c:v>
                </c:pt>
                <c:pt idx="2710">
                  <c:v>2.2676862889468901E-10</c:v>
                </c:pt>
                <c:pt idx="2711">
                  <c:v>2.2676862889468901E-10</c:v>
                </c:pt>
                <c:pt idx="2712">
                  <c:v>2.1658373689313299E-10</c:v>
                </c:pt>
                <c:pt idx="2713">
                  <c:v>2.1658373689313299E-10</c:v>
                </c:pt>
                <c:pt idx="2714">
                  <c:v>2.16018236488309E-10</c:v>
                </c:pt>
                <c:pt idx="2715">
                  <c:v>2.1552290512953699E-10</c:v>
                </c:pt>
                <c:pt idx="2716">
                  <c:v>2.16018236488309E-10</c:v>
                </c:pt>
                <c:pt idx="2717">
                  <c:v>2.16018236488309E-10</c:v>
                </c:pt>
                <c:pt idx="2718">
                  <c:v>2.16018236488309E-10</c:v>
                </c:pt>
                <c:pt idx="2719">
                  <c:v>2.16018236488309E-10</c:v>
                </c:pt>
                <c:pt idx="2720">
                  <c:v>2.16516378365535E-10</c:v>
                </c:pt>
                <c:pt idx="2721">
                  <c:v>2.16516378365535E-10</c:v>
                </c:pt>
                <c:pt idx="2722">
                  <c:v>2.16516378365535E-10</c:v>
                </c:pt>
                <c:pt idx="2723">
                  <c:v>2.16516378365535E-10</c:v>
                </c:pt>
                <c:pt idx="2724">
                  <c:v>2.1552290512953699E-10</c:v>
                </c:pt>
                <c:pt idx="2725">
                  <c:v>2.0736240040573799E-10</c:v>
                </c:pt>
                <c:pt idx="2726">
                  <c:v>2.0577700122155599E-10</c:v>
                </c:pt>
                <c:pt idx="2727">
                  <c:v>2.0736240040573799E-10</c:v>
                </c:pt>
                <c:pt idx="2728">
                  <c:v>2.0577700122155599E-10</c:v>
                </c:pt>
                <c:pt idx="2729">
                  <c:v>2.0736240040573799E-10</c:v>
                </c:pt>
                <c:pt idx="2730">
                  <c:v>2.0577700122155599E-10</c:v>
                </c:pt>
                <c:pt idx="2731">
                  <c:v>2.0736240040573799E-10</c:v>
                </c:pt>
                <c:pt idx="2732">
                  <c:v>2.0577700122155599E-10</c:v>
                </c:pt>
                <c:pt idx="2733">
                  <c:v>2.0577700122155599E-10</c:v>
                </c:pt>
                <c:pt idx="2734">
                  <c:v>2.0736240040573799E-10</c:v>
                </c:pt>
                <c:pt idx="2735">
                  <c:v>2.1552290512953699E-10</c:v>
                </c:pt>
                <c:pt idx="2736">
                  <c:v>2.16516378365535E-10</c:v>
                </c:pt>
                <c:pt idx="2737">
                  <c:v>2.22651594916876E-10</c:v>
                </c:pt>
                <c:pt idx="2738">
                  <c:v>2.25991883609097E-10</c:v>
                </c:pt>
                <c:pt idx="2739">
                  <c:v>2.25991883609097E-10</c:v>
                </c:pt>
                <c:pt idx="2740">
                  <c:v>2.1672811510292E-10</c:v>
                </c:pt>
                <c:pt idx="2741">
                  <c:v>2.0736240040573799E-10</c:v>
                </c:pt>
                <c:pt idx="2742">
                  <c:v>2.0736240040573799E-10</c:v>
                </c:pt>
                <c:pt idx="2743">
                  <c:v>2.0736240040573799E-10</c:v>
                </c:pt>
                <c:pt idx="2744">
                  <c:v>2.0736240040573799E-10</c:v>
                </c:pt>
                <c:pt idx="2745">
                  <c:v>2.0577700122155599E-10</c:v>
                </c:pt>
                <c:pt idx="2746">
                  <c:v>2.1672811510292E-10</c:v>
                </c:pt>
                <c:pt idx="2747">
                  <c:v>2.25991883609097E-10</c:v>
                </c:pt>
                <c:pt idx="2748">
                  <c:v>2.25991883609097E-10</c:v>
                </c:pt>
                <c:pt idx="2749">
                  <c:v>2.25991883609097E-10</c:v>
                </c:pt>
                <c:pt idx="2750">
                  <c:v>2.1672811510292E-10</c:v>
                </c:pt>
                <c:pt idx="2751">
                  <c:v>2.25991883609097E-10</c:v>
                </c:pt>
                <c:pt idx="2752">
                  <c:v>2.1672811510292E-10</c:v>
                </c:pt>
                <c:pt idx="2753">
                  <c:v>2.25991883609097E-10</c:v>
                </c:pt>
                <c:pt idx="2754">
                  <c:v>2.2839280824770799E-10</c:v>
                </c:pt>
                <c:pt idx="2755">
                  <c:v>2.25991883609097E-10</c:v>
                </c:pt>
                <c:pt idx="2756">
                  <c:v>2.25991883609097E-10</c:v>
                </c:pt>
                <c:pt idx="2757">
                  <c:v>2.1672811510292E-10</c:v>
                </c:pt>
                <c:pt idx="2758">
                  <c:v>2.1672811510292E-10</c:v>
                </c:pt>
                <c:pt idx="2759">
                  <c:v>2.1672811510292E-10</c:v>
                </c:pt>
                <c:pt idx="2760">
                  <c:v>2.1672811510292E-10</c:v>
                </c:pt>
                <c:pt idx="2761">
                  <c:v>2.2839280824770799E-10</c:v>
                </c:pt>
                <c:pt idx="2762">
                  <c:v>2.2839280824770799E-10</c:v>
                </c:pt>
                <c:pt idx="2763">
                  <c:v>2.0893626778381399E-10</c:v>
                </c:pt>
                <c:pt idx="2764">
                  <c:v>2.0893626778381399E-10</c:v>
                </c:pt>
                <c:pt idx="2765">
                  <c:v>2.0893626778381399E-10</c:v>
                </c:pt>
                <c:pt idx="2766">
                  <c:v>2.2839280824770799E-10</c:v>
                </c:pt>
                <c:pt idx="2767">
                  <c:v>2.2839280824770799E-10</c:v>
                </c:pt>
                <c:pt idx="2768">
                  <c:v>2.3361704931547998E-10</c:v>
                </c:pt>
                <c:pt idx="2769">
                  <c:v>2.0893626778381399E-10</c:v>
                </c:pt>
                <c:pt idx="2770">
                  <c:v>2.0893626778381399E-10</c:v>
                </c:pt>
                <c:pt idx="2771">
                  <c:v>2.3361704931547998E-10</c:v>
                </c:pt>
                <c:pt idx="2772">
                  <c:v>2.0893626778381399E-10</c:v>
                </c:pt>
                <c:pt idx="2773">
                  <c:v>2.2560781846814799E-10</c:v>
                </c:pt>
                <c:pt idx="2774">
                  <c:v>2.2560781846814799E-10</c:v>
                </c:pt>
                <c:pt idx="2775">
                  <c:v>2.0893626778381399E-10</c:v>
                </c:pt>
                <c:pt idx="2776">
                  <c:v>2.0893626778381399E-10</c:v>
                </c:pt>
                <c:pt idx="2777">
                  <c:v>1.9932614673356001E-10</c:v>
                </c:pt>
                <c:pt idx="2778">
                  <c:v>1.9932614673356001E-10</c:v>
                </c:pt>
                <c:pt idx="2779">
                  <c:v>1.9532569978808601E-10</c:v>
                </c:pt>
                <c:pt idx="2780">
                  <c:v>1.8531965772768799E-10</c:v>
                </c:pt>
                <c:pt idx="2781">
                  <c:v>1.8531965772768799E-10</c:v>
                </c:pt>
                <c:pt idx="2782">
                  <c:v>1.7993378624645799E-10</c:v>
                </c:pt>
                <c:pt idx="2783">
                  <c:v>1.8531965772768799E-10</c:v>
                </c:pt>
                <c:pt idx="2784">
                  <c:v>1.9932614673356001E-10</c:v>
                </c:pt>
                <c:pt idx="2785">
                  <c:v>1.7993378624645799E-10</c:v>
                </c:pt>
                <c:pt idx="2786">
                  <c:v>2.0676546397012099E-10</c:v>
                </c:pt>
                <c:pt idx="2787">
                  <c:v>1.7993378624645799E-10</c:v>
                </c:pt>
                <c:pt idx="2788">
                  <c:v>1.7993378624645799E-10</c:v>
                </c:pt>
                <c:pt idx="2789">
                  <c:v>1.7993378624645799E-10</c:v>
                </c:pt>
                <c:pt idx="2790">
                  <c:v>1.7735072938015501E-10</c:v>
                </c:pt>
                <c:pt idx="2791">
                  <c:v>1.95069781849581E-10</c:v>
                </c:pt>
                <c:pt idx="2792">
                  <c:v>1.95069781849581E-10</c:v>
                </c:pt>
                <c:pt idx="2793">
                  <c:v>2.0676546397012099E-10</c:v>
                </c:pt>
                <c:pt idx="2794">
                  <c:v>2.0676546397012099E-10</c:v>
                </c:pt>
                <c:pt idx="2795">
                  <c:v>2.0676546397012099E-10</c:v>
                </c:pt>
                <c:pt idx="2796">
                  <c:v>2.0735981662601E-10</c:v>
                </c:pt>
                <c:pt idx="2797">
                  <c:v>2.0735981662601E-10</c:v>
                </c:pt>
                <c:pt idx="2798">
                  <c:v>2.0735981662601E-10</c:v>
                </c:pt>
                <c:pt idx="2799">
                  <c:v>2.0735981662601E-10</c:v>
                </c:pt>
                <c:pt idx="2800">
                  <c:v>2.2481039117905001E-10</c:v>
                </c:pt>
                <c:pt idx="2801">
                  <c:v>2.2481039117905001E-10</c:v>
                </c:pt>
                <c:pt idx="2802">
                  <c:v>2.2359894797469E-10</c:v>
                </c:pt>
                <c:pt idx="2803">
                  <c:v>2.2481039117905001E-10</c:v>
                </c:pt>
                <c:pt idx="2804">
                  <c:v>2.2481039117905001E-10</c:v>
                </c:pt>
                <c:pt idx="2805">
                  <c:v>2.2481039117905001E-10</c:v>
                </c:pt>
                <c:pt idx="2806">
                  <c:v>2.2481039117905001E-10</c:v>
                </c:pt>
                <c:pt idx="2807">
                  <c:v>2.2481039117905001E-10</c:v>
                </c:pt>
                <c:pt idx="2808">
                  <c:v>2.2481039117905001E-10</c:v>
                </c:pt>
                <c:pt idx="2809">
                  <c:v>2.44017897159896E-10</c:v>
                </c:pt>
                <c:pt idx="2810">
                  <c:v>2.3615009595676199E-10</c:v>
                </c:pt>
                <c:pt idx="2811">
                  <c:v>2.3615009595676199E-10</c:v>
                </c:pt>
                <c:pt idx="2812">
                  <c:v>2.26155372388074E-10</c:v>
                </c:pt>
                <c:pt idx="2813">
                  <c:v>2.26155372388074E-10</c:v>
                </c:pt>
                <c:pt idx="2814">
                  <c:v>2.26155372388074E-10</c:v>
                </c:pt>
                <c:pt idx="2815">
                  <c:v>2.26155372388074E-10</c:v>
                </c:pt>
                <c:pt idx="2816">
                  <c:v>2.2359894797469E-10</c:v>
                </c:pt>
                <c:pt idx="2817">
                  <c:v>2.2359894797469E-10</c:v>
                </c:pt>
                <c:pt idx="2818">
                  <c:v>2.26155372388074E-10</c:v>
                </c:pt>
                <c:pt idx="2819">
                  <c:v>2.3484786780384901E-10</c:v>
                </c:pt>
                <c:pt idx="2820">
                  <c:v>2.3484786780384901E-10</c:v>
                </c:pt>
                <c:pt idx="2821">
                  <c:v>2.26155372388074E-10</c:v>
                </c:pt>
                <c:pt idx="2822">
                  <c:v>2.26155372388074E-10</c:v>
                </c:pt>
                <c:pt idx="2823">
                  <c:v>2.26155372388074E-10</c:v>
                </c:pt>
                <c:pt idx="2824">
                  <c:v>2.19894379876848E-10</c:v>
                </c:pt>
                <c:pt idx="2825">
                  <c:v>2.19894379876848E-10</c:v>
                </c:pt>
                <c:pt idx="2826">
                  <c:v>2.19894379876848E-10</c:v>
                </c:pt>
                <c:pt idx="2827">
                  <c:v>2.19894379876848E-10</c:v>
                </c:pt>
                <c:pt idx="2828">
                  <c:v>2.26155372388074E-10</c:v>
                </c:pt>
                <c:pt idx="2829">
                  <c:v>2.26155372388074E-10</c:v>
                </c:pt>
                <c:pt idx="2830">
                  <c:v>2.19894379876848E-10</c:v>
                </c:pt>
                <c:pt idx="2831">
                  <c:v>2.19894379876848E-10</c:v>
                </c:pt>
                <c:pt idx="2832">
                  <c:v>2.19894379876848E-10</c:v>
                </c:pt>
                <c:pt idx="2833">
                  <c:v>2.2604724758275399E-10</c:v>
                </c:pt>
                <c:pt idx="2834">
                  <c:v>2.19894379876848E-10</c:v>
                </c:pt>
                <c:pt idx="2835">
                  <c:v>2.2604724758275399E-10</c:v>
                </c:pt>
                <c:pt idx="2836">
                  <c:v>2.27328235985528E-10</c:v>
                </c:pt>
                <c:pt idx="2837">
                  <c:v>2.27328235985528E-10</c:v>
                </c:pt>
                <c:pt idx="2838">
                  <c:v>2.2604724758275399E-10</c:v>
                </c:pt>
                <c:pt idx="2839">
                  <c:v>2.2604724758275399E-10</c:v>
                </c:pt>
                <c:pt idx="2840">
                  <c:v>2.19894379876848E-10</c:v>
                </c:pt>
                <c:pt idx="2841">
                  <c:v>2.18538388733773E-10</c:v>
                </c:pt>
                <c:pt idx="2842">
                  <c:v>2.1116123239646E-10</c:v>
                </c:pt>
                <c:pt idx="2843">
                  <c:v>2.1116123239646E-10</c:v>
                </c:pt>
                <c:pt idx="2844">
                  <c:v>2.19894379876848E-10</c:v>
                </c:pt>
                <c:pt idx="2845">
                  <c:v>2.1116123239646E-10</c:v>
                </c:pt>
                <c:pt idx="2846">
                  <c:v>1.9808582432809799E-10</c:v>
                </c:pt>
                <c:pt idx="2847">
                  <c:v>1.9808582432809799E-10</c:v>
                </c:pt>
                <c:pt idx="2848">
                  <c:v>1.9808582432809799E-10</c:v>
                </c:pt>
                <c:pt idx="2849">
                  <c:v>1.97210624655104E-10</c:v>
                </c:pt>
                <c:pt idx="2850">
                  <c:v>1.97210624655104E-10</c:v>
                </c:pt>
                <c:pt idx="2851">
                  <c:v>1.9808582432809799E-10</c:v>
                </c:pt>
                <c:pt idx="2852">
                  <c:v>1.9595565915760199E-10</c:v>
                </c:pt>
                <c:pt idx="2853">
                  <c:v>1.9595565915760199E-10</c:v>
                </c:pt>
                <c:pt idx="2854">
                  <c:v>1.8241930325051399E-10</c:v>
                </c:pt>
                <c:pt idx="2855">
                  <c:v>1.9595565915760199E-10</c:v>
                </c:pt>
                <c:pt idx="2856">
                  <c:v>1.9595565915760199E-10</c:v>
                </c:pt>
                <c:pt idx="2857">
                  <c:v>1.9595565915760199E-10</c:v>
                </c:pt>
                <c:pt idx="2858">
                  <c:v>1.9595565915760199E-10</c:v>
                </c:pt>
                <c:pt idx="2859">
                  <c:v>1.9808582432809799E-10</c:v>
                </c:pt>
                <c:pt idx="2860">
                  <c:v>1.9808582432809799E-10</c:v>
                </c:pt>
                <c:pt idx="2861">
                  <c:v>1.9808582432809799E-10</c:v>
                </c:pt>
                <c:pt idx="2862">
                  <c:v>2.0162763494721899E-10</c:v>
                </c:pt>
                <c:pt idx="2863">
                  <c:v>2.08872694666978E-10</c:v>
                </c:pt>
                <c:pt idx="2864">
                  <c:v>2.08872694666978E-10</c:v>
                </c:pt>
                <c:pt idx="2865">
                  <c:v>2.0162763494721899E-10</c:v>
                </c:pt>
                <c:pt idx="2866">
                  <c:v>2.0162763494721899E-10</c:v>
                </c:pt>
                <c:pt idx="2867">
                  <c:v>2.08872694666978E-10</c:v>
                </c:pt>
                <c:pt idx="2868">
                  <c:v>2.0162763494721899E-10</c:v>
                </c:pt>
                <c:pt idx="2869">
                  <c:v>2.0162763494721899E-10</c:v>
                </c:pt>
                <c:pt idx="2870">
                  <c:v>2.0162763494721899E-10</c:v>
                </c:pt>
                <c:pt idx="2871">
                  <c:v>2.0162763494721899E-10</c:v>
                </c:pt>
                <c:pt idx="2872">
                  <c:v>2.0162763494721899E-10</c:v>
                </c:pt>
                <c:pt idx="2873">
                  <c:v>2.0162763494721899E-10</c:v>
                </c:pt>
                <c:pt idx="2874">
                  <c:v>2.0162763494721899E-10</c:v>
                </c:pt>
                <c:pt idx="2875">
                  <c:v>2.0427086718836699E-10</c:v>
                </c:pt>
                <c:pt idx="2876">
                  <c:v>2.0162763494721899E-10</c:v>
                </c:pt>
                <c:pt idx="2877">
                  <c:v>1.94896324170811E-10</c:v>
                </c:pt>
                <c:pt idx="2878">
                  <c:v>1.7655481542848901E-10</c:v>
                </c:pt>
                <c:pt idx="2879">
                  <c:v>1.6992089761347601E-10</c:v>
                </c:pt>
                <c:pt idx="2880">
                  <c:v>1.59653286733527E-10</c:v>
                </c:pt>
                <c:pt idx="2881">
                  <c:v>1.45946746897219E-10</c:v>
                </c:pt>
                <c:pt idx="2882">
                  <c:v>1.59653286733527E-10</c:v>
                </c:pt>
                <c:pt idx="2883">
                  <c:v>1.59653286733527E-10</c:v>
                </c:pt>
                <c:pt idx="2884">
                  <c:v>1.59653286733527E-10</c:v>
                </c:pt>
                <c:pt idx="2885">
                  <c:v>1.59653286733527E-10</c:v>
                </c:pt>
                <c:pt idx="2886">
                  <c:v>1.45946746897219E-10</c:v>
                </c:pt>
                <c:pt idx="2887">
                  <c:v>1.5820626060556001E-10</c:v>
                </c:pt>
                <c:pt idx="2888">
                  <c:v>1.5820626060556001E-10</c:v>
                </c:pt>
                <c:pt idx="2889">
                  <c:v>1.5820626060556001E-10</c:v>
                </c:pt>
                <c:pt idx="2890">
                  <c:v>1.45946746897219E-10</c:v>
                </c:pt>
                <c:pt idx="2891">
                  <c:v>1.45946746897219E-10</c:v>
                </c:pt>
                <c:pt idx="2892">
                  <c:v>1.45946746897219E-10</c:v>
                </c:pt>
                <c:pt idx="2893">
                  <c:v>1.45946746897219E-10</c:v>
                </c:pt>
                <c:pt idx="2894">
                  <c:v>1.45946746897219E-10</c:v>
                </c:pt>
                <c:pt idx="2895">
                  <c:v>1.45946746897219E-10</c:v>
                </c:pt>
                <c:pt idx="2896">
                  <c:v>1.43134587113795E-10</c:v>
                </c:pt>
                <c:pt idx="2897">
                  <c:v>1.45946746897219E-10</c:v>
                </c:pt>
                <c:pt idx="2898">
                  <c:v>1.45946746897219E-10</c:v>
                </c:pt>
                <c:pt idx="2899">
                  <c:v>1.45946746897219E-10</c:v>
                </c:pt>
                <c:pt idx="2900">
                  <c:v>1.4905546828752699E-10</c:v>
                </c:pt>
                <c:pt idx="2901">
                  <c:v>1.4905546828752699E-10</c:v>
                </c:pt>
                <c:pt idx="2902">
                  <c:v>1.4905546828752699E-10</c:v>
                </c:pt>
                <c:pt idx="2903">
                  <c:v>1.42344844038187E-10</c:v>
                </c:pt>
                <c:pt idx="2904">
                  <c:v>1.41306305342213E-10</c:v>
                </c:pt>
                <c:pt idx="2905">
                  <c:v>1.41306305342213E-10</c:v>
                </c:pt>
                <c:pt idx="2906">
                  <c:v>1.42344844038187E-10</c:v>
                </c:pt>
                <c:pt idx="2907">
                  <c:v>1.4905546828752699E-10</c:v>
                </c:pt>
                <c:pt idx="2908">
                  <c:v>1.4905546828752699E-10</c:v>
                </c:pt>
                <c:pt idx="2909">
                  <c:v>1.4905546828752699E-10</c:v>
                </c:pt>
                <c:pt idx="2910">
                  <c:v>1.4947878800788201E-10</c:v>
                </c:pt>
                <c:pt idx="2911">
                  <c:v>1.5747595361378E-10</c:v>
                </c:pt>
                <c:pt idx="2912">
                  <c:v>1.5747595361378E-10</c:v>
                </c:pt>
                <c:pt idx="2913">
                  <c:v>1.66381330002458E-10</c:v>
                </c:pt>
                <c:pt idx="2914">
                  <c:v>1.5747595361378E-10</c:v>
                </c:pt>
                <c:pt idx="2915">
                  <c:v>1.5747595361378E-10</c:v>
                </c:pt>
                <c:pt idx="2916">
                  <c:v>1.4947878800788201E-10</c:v>
                </c:pt>
                <c:pt idx="2917">
                  <c:v>1.5747595361378E-10</c:v>
                </c:pt>
                <c:pt idx="2918">
                  <c:v>1.5747595361378E-10</c:v>
                </c:pt>
                <c:pt idx="2919">
                  <c:v>1.7105310819638199E-10</c:v>
                </c:pt>
                <c:pt idx="2920">
                  <c:v>1.7105310819638199E-10</c:v>
                </c:pt>
                <c:pt idx="2921">
                  <c:v>1.7105310819638199E-10</c:v>
                </c:pt>
                <c:pt idx="2922">
                  <c:v>1.6514531466886501E-10</c:v>
                </c:pt>
                <c:pt idx="2923">
                  <c:v>1.7105310819638199E-10</c:v>
                </c:pt>
                <c:pt idx="2924">
                  <c:v>1.7105310819638199E-10</c:v>
                </c:pt>
                <c:pt idx="2925">
                  <c:v>1.7105310819638199E-10</c:v>
                </c:pt>
                <c:pt idx="2926">
                  <c:v>1.71274998067614E-10</c:v>
                </c:pt>
                <c:pt idx="2927">
                  <c:v>1.7105310819638199E-10</c:v>
                </c:pt>
                <c:pt idx="2928">
                  <c:v>1.6514531466886501E-10</c:v>
                </c:pt>
                <c:pt idx="2929">
                  <c:v>1.6514531466886501E-10</c:v>
                </c:pt>
                <c:pt idx="2930">
                  <c:v>1.6514531466886501E-10</c:v>
                </c:pt>
                <c:pt idx="2931">
                  <c:v>1.6514531466886501E-10</c:v>
                </c:pt>
                <c:pt idx="2932">
                  <c:v>1.6311449942671E-10</c:v>
                </c:pt>
                <c:pt idx="2933">
                  <c:v>1.6311449942671E-10</c:v>
                </c:pt>
                <c:pt idx="2934">
                  <c:v>1.6311449942671E-10</c:v>
                </c:pt>
                <c:pt idx="2935">
                  <c:v>1.6311449942671E-10</c:v>
                </c:pt>
                <c:pt idx="2936">
                  <c:v>1.47126093764078E-10</c:v>
                </c:pt>
                <c:pt idx="2937">
                  <c:v>1.6311449942671E-10</c:v>
                </c:pt>
                <c:pt idx="2938">
                  <c:v>1.6311449942671E-10</c:v>
                </c:pt>
                <c:pt idx="2939">
                  <c:v>1.4585323266558201E-10</c:v>
                </c:pt>
                <c:pt idx="2940">
                  <c:v>1.4585323266558201E-10</c:v>
                </c:pt>
                <c:pt idx="2941">
                  <c:v>1.6311449942671E-10</c:v>
                </c:pt>
                <c:pt idx="2942">
                  <c:v>1.4585323266558201E-10</c:v>
                </c:pt>
                <c:pt idx="2943">
                  <c:v>1.6311449942671E-10</c:v>
                </c:pt>
                <c:pt idx="2944">
                  <c:v>1.4585323266558201E-10</c:v>
                </c:pt>
                <c:pt idx="2945">
                  <c:v>1.4585323266558201E-10</c:v>
                </c:pt>
                <c:pt idx="2946">
                  <c:v>1.4585323266558201E-10</c:v>
                </c:pt>
                <c:pt idx="2947">
                  <c:v>1.4585323266558201E-10</c:v>
                </c:pt>
                <c:pt idx="2948">
                  <c:v>1.6665479833783101E-10</c:v>
                </c:pt>
                <c:pt idx="2949">
                  <c:v>1.6665479833783101E-10</c:v>
                </c:pt>
                <c:pt idx="2950">
                  <c:v>1.3683956032875199E-10</c:v>
                </c:pt>
                <c:pt idx="2951">
                  <c:v>1.3683956032875199E-10</c:v>
                </c:pt>
                <c:pt idx="2952">
                  <c:v>1.3683956032875199E-10</c:v>
                </c:pt>
                <c:pt idx="2953">
                  <c:v>1.55500878837432E-10</c:v>
                </c:pt>
                <c:pt idx="2954">
                  <c:v>1.55500878837432E-10</c:v>
                </c:pt>
                <c:pt idx="2955">
                  <c:v>1.3683956032875199E-10</c:v>
                </c:pt>
                <c:pt idx="2956">
                  <c:v>1.55500878837432E-10</c:v>
                </c:pt>
                <c:pt idx="2957">
                  <c:v>1.6966788129315899E-10</c:v>
                </c:pt>
                <c:pt idx="2958">
                  <c:v>1.6966788129315899E-10</c:v>
                </c:pt>
                <c:pt idx="2959">
                  <c:v>1.55500878837432E-10</c:v>
                </c:pt>
                <c:pt idx="2960">
                  <c:v>1.55500878837432E-10</c:v>
                </c:pt>
                <c:pt idx="2961">
                  <c:v>1.4544937448863401E-10</c:v>
                </c:pt>
                <c:pt idx="2962">
                  <c:v>1.4544937448863401E-10</c:v>
                </c:pt>
                <c:pt idx="2963">
                  <c:v>1.4544937448863401E-10</c:v>
                </c:pt>
                <c:pt idx="2964">
                  <c:v>1.4544937448863401E-10</c:v>
                </c:pt>
                <c:pt idx="2965">
                  <c:v>1.47636921400963E-10</c:v>
                </c:pt>
                <c:pt idx="2966">
                  <c:v>1.4544937448863401E-10</c:v>
                </c:pt>
                <c:pt idx="2967">
                  <c:v>1.47636921400963E-10</c:v>
                </c:pt>
                <c:pt idx="2968">
                  <c:v>1.47636921400963E-10</c:v>
                </c:pt>
                <c:pt idx="2969">
                  <c:v>1.47636921400963E-10</c:v>
                </c:pt>
                <c:pt idx="2970">
                  <c:v>1.47636921400963E-10</c:v>
                </c:pt>
                <c:pt idx="2971">
                  <c:v>1.4828978831365701E-10</c:v>
                </c:pt>
                <c:pt idx="2972">
                  <c:v>1.47636921400963E-10</c:v>
                </c:pt>
                <c:pt idx="2973">
                  <c:v>1.47636921400963E-10</c:v>
                </c:pt>
                <c:pt idx="2974">
                  <c:v>1.4544937448863401E-10</c:v>
                </c:pt>
                <c:pt idx="2975">
                  <c:v>1.4544937448863401E-10</c:v>
                </c:pt>
                <c:pt idx="2976">
                  <c:v>1.47636921400963E-10</c:v>
                </c:pt>
                <c:pt idx="2977">
                  <c:v>1.47636921400963E-10</c:v>
                </c:pt>
                <c:pt idx="2978">
                  <c:v>1.47636921400963E-10</c:v>
                </c:pt>
                <c:pt idx="2979">
                  <c:v>1.47636921400963E-10</c:v>
                </c:pt>
                <c:pt idx="2980">
                  <c:v>1.47636921400963E-10</c:v>
                </c:pt>
                <c:pt idx="2981">
                  <c:v>1.4828978831365701E-10</c:v>
                </c:pt>
                <c:pt idx="2982">
                  <c:v>1.4957177513252199E-10</c:v>
                </c:pt>
                <c:pt idx="2983">
                  <c:v>1.4828978831365701E-10</c:v>
                </c:pt>
                <c:pt idx="2984">
                  <c:v>1.4828978831365701E-10</c:v>
                </c:pt>
                <c:pt idx="2985">
                  <c:v>1.4828978831365701E-10</c:v>
                </c:pt>
                <c:pt idx="2986">
                  <c:v>1.4957177513252199E-10</c:v>
                </c:pt>
                <c:pt idx="2987">
                  <c:v>1.51927743638507E-10</c:v>
                </c:pt>
                <c:pt idx="2988">
                  <c:v>1.51927743638507E-10</c:v>
                </c:pt>
                <c:pt idx="2989">
                  <c:v>1.5287656035439299E-10</c:v>
                </c:pt>
                <c:pt idx="2990">
                  <c:v>1.5287656035439299E-10</c:v>
                </c:pt>
                <c:pt idx="2991">
                  <c:v>1.71915900603098E-10</c:v>
                </c:pt>
                <c:pt idx="2992">
                  <c:v>1.71915900603098E-10</c:v>
                </c:pt>
                <c:pt idx="2993">
                  <c:v>1.7368447694395901E-10</c:v>
                </c:pt>
                <c:pt idx="2994">
                  <c:v>1.8005890152457199E-10</c:v>
                </c:pt>
                <c:pt idx="2995">
                  <c:v>1.8689675413416401E-10</c:v>
                </c:pt>
                <c:pt idx="2996">
                  <c:v>2.11200986124416E-10</c:v>
                </c:pt>
                <c:pt idx="2997">
                  <c:v>2.11200986124416E-10</c:v>
                </c:pt>
                <c:pt idx="2998">
                  <c:v>2.1615405629485201E-10</c:v>
                </c:pt>
                <c:pt idx="2999">
                  <c:v>2.1615405629485201E-10</c:v>
                </c:pt>
                <c:pt idx="3000">
                  <c:v>5.6831557823819902E-12</c:v>
                </c:pt>
              </c:numCache>
            </c:numRef>
          </c:yVal>
          <c:smooth val="0"/>
          <c:extLst>
            <c:ext xmlns:c16="http://schemas.microsoft.com/office/drawing/2014/chart" uri="{C3380CC4-5D6E-409C-BE32-E72D297353CC}">
              <c16:uniqueId val="{00000002-272A-47E3-B2C9-9901FE889A7C}"/>
            </c:ext>
          </c:extLst>
        </c:ser>
        <c:ser>
          <c:idx val="3"/>
          <c:order val="3"/>
          <c:tx>
            <c:strRef>
              <c:f>'LIBS 11a'!$L$3</c:f>
              <c:strCache>
                <c:ptCount val="1"/>
                <c:pt idx="0">
                  <c:v>Mo</c:v>
                </c:pt>
              </c:strCache>
            </c:strRef>
          </c:tx>
          <c:spPr>
            <a:ln w="19050" cap="rnd">
              <a:solidFill>
                <a:srgbClr val="FFC000"/>
              </a:solidFill>
              <a:round/>
            </a:ln>
            <a:effectLst/>
          </c:spPr>
          <c:marker>
            <c:symbol val="none"/>
          </c:marker>
          <c:xVal>
            <c:numRef>
              <c:f>'LIBS 11a'!$H$4:$H$3004</c:f>
              <c:numCache>
                <c:formatCode>General</c:formatCode>
                <c:ptCount val="300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pt idx="898">
                  <c:v>899</c:v>
                </c:pt>
                <c:pt idx="899">
                  <c:v>900</c:v>
                </c:pt>
                <c:pt idx="900">
                  <c:v>901</c:v>
                </c:pt>
                <c:pt idx="901">
                  <c:v>902</c:v>
                </c:pt>
                <c:pt idx="902">
                  <c:v>903</c:v>
                </c:pt>
                <c:pt idx="903">
                  <c:v>904</c:v>
                </c:pt>
                <c:pt idx="904">
                  <c:v>905</c:v>
                </c:pt>
                <c:pt idx="905">
                  <c:v>906</c:v>
                </c:pt>
                <c:pt idx="906">
                  <c:v>907</c:v>
                </c:pt>
                <c:pt idx="907">
                  <c:v>908</c:v>
                </c:pt>
                <c:pt idx="908">
                  <c:v>909</c:v>
                </c:pt>
                <c:pt idx="909">
                  <c:v>910</c:v>
                </c:pt>
                <c:pt idx="910">
                  <c:v>911</c:v>
                </c:pt>
                <c:pt idx="911">
                  <c:v>912</c:v>
                </c:pt>
                <c:pt idx="912">
                  <c:v>913</c:v>
                </c:pt>
                <c:pt idx="913">
                  <c:v>914</c:v>
                </c:pt>
                <c:pt idx="914">
                  <c:v>915</c:v>
                </c:pt>
                <c:pt idx="915">
                  <c:v>916</c:v>
                </c:pt>
                <c:pt idx="916">
                  <c:v>917</c:v>
                </c:pt>
                <c:pt idx="917">
                  <c:v>918</c:v>
                </c:pt>
                <c:pt idx="918">
                  <c:v>919</c:v>
                </c:pt>
                <c:pt idx="919">
                  <c:v>920</c:v>
                </c:pt>
                <c:pt idx="920">
                  <c:v>921</c:v>
                </c:pt>
                <c:pt idx="921">
                  <c:v>922</c:v>
                </c:pt>
                <c:pt idx="922">
                  <c:v>923</c:v>
                </c:pt>
                <c:pt idx="923">
                  <c:v>924</c:v>
                </c:pt>
                <c:pt idx="924">
                  <c:v>925</c:v>
                </c:pt>
                <c:pt idx="925">
                  <c:v>926</c:v>
                </c:pt>
                <c:pt idx="926">
                  <c:v>927</c:v>
                </c:pt>
                <c:pt idx="927">
                  <c:v>928</c:v>
                </c:pt>
                <c:pt idx="928">
                  <c:v>929</c:v>
                </c:pt>
                <c:pt idx="929">
                  <c:v>930</c:v>
                </c:pt>
                <c:pt idx="930">
                  <c:v>931</c:v>
                </c:pt>
                <c:pt idx="931">
                  <c:v>932</c:v>
                </c:pt>
                <c:pt idx="932">
                  <c:v>933</c:v>
                </c:pt>
                <c:pt idx="933">
                  <c:v>934</c:v>
                </c:pt>
                <c:pt idx="934">
                  <c:v>935</c:v>
                </c:pt>
                <c:pt idx="935">
                  <c:v>936</c:v>
                </c:pt>
                <c:pt idx="936">
                  <c:v>937</c:v>
                </c:pt>
                <c:pt idx="937">
                  <c:v>938</c:v>
                </c:pt>
                <c:pt idx="938">
                  <c:v>939</c:v>
                </c:pt>
                <c:pt idx="939">
                  <c:v>940</c:v>
                </c:pt>
                <c:pt idx="940">
                  <c:v>941</c:v>
                </c:pt>
                <c:pt idx="941">
                  <c:v>942</c:v>
                </c:pt>
                <c:pt idx="942">
                  <c:v>943</c:v>
                </c:pt>
                <c:pt idx="943">
                  <c:v>944</c:v>
                </c:pt>
                <c:pt idx="944">
                  <c:v>945</c:v>
                </c:pt>
                <c:pt idx="945">
                  <c:v>946</c:v>
                </c:pt>
                <c:pt idx="946">
                  <c:v>947</c:v>
                </c:pt>
                <c:pt idx="947">
                  <c:v>948</c:v>
                </c:pt>
                <c:pt idx="948">
                  <c:v>949</c:v>
                </c:pt>
                <c:pt idx="949">
                  <c:v>950</c:v>
                </c:pt>
                <c:pt idx="950">
                  <c:v>951</c:v>
                </c:pt>
                <c:pt idx="951">
                  <c:v>952</c:v>
                </c:pt>
                <c:pt idx="952">
                  <c:v>953</c:v>
                </c:pt>
                <c:pt idx="953">
                  <c:v>954</c:v>
                </c:pt>
                <c:pt idx="954">
                  <c:v>955</c:v>
                </c:pt>
                <c:pt idx="955">
                  <c:v>956</c:v>
                </c:pt>
                <c:pt idx="956">
                  <c:v>957</c:v>
                </c:pt>
                <c:pt idx="957">
                  <c:v>958</c:v>
                </c:pt>
                <c:pt idx="958">
                  <c:v>959</c:v>
                </c:pt>
                <c:pt idx="959">
                  <c:v>960</c:v>
                </c:pt>
                <c:pt idx="960">
                  <c:v>961</c:v>
                </c:pt>
                <c:pt idx="961">
                  <c:v>962</c:v>
                </c:pt>
                <c:pt idx="962">
                  <c:v>963</c:v>
                </c:pt>
                <c:pt idx="963">
                  <c:v>964</c:v>
                </c:pt>
                <c:pt idx="964">
                  <c:v>965</c:v>
                </c:pt>
                <c:pt idx="965">
                  <c:v>966</c:v>
                </c:pt>
                <c:pt idx="966">
                  <c:v>967</c:v>
                </c:pt>
                <c:pt idx="967">
                  <c:v>968</c:v>
                </c:pt>
                <c:pt idx="968">
                  <c:v>969</c:v>
                </c:pt>
                <c:pt idx="969">
                  <c:v>970</c:v>
                </c:pt>
                <c:pt idx="970">
                  <c:v>971</c:v>
                </c:pt>
                <c:pt idx="971">
                  <c:v>972</c:v>
                </c:pt>
                <c:pt idx="972">
                  <c:v>973</c:v>
                </c:pt>
                <c:pt idx="973">
                  <c:v>974</c:v>
                </c:pt>
                <c:pt idx="974">
                  <c:v>975</c:v>
                </c:pt>
                <c:pt idx="975">
                  <c:v>976</c:v>
                </c:pt>
                <c:pt idx="976">
                  <c:v>977</c:v>
                </c:pt>
                <c:pt idx="977">
                  <c:v>978</c:v>
                </c:pt>
                <c:pt idx="978">
                  <c:v>979</c:v>
                </c:pt>
                <c:pt idx="979">
                  <c:v>980</c:v>
                </c:pt>
                <c:pt idx="980">
                  <c:v>981</c:v>
                </c:pt>
                <c:pt idx="981">
                  <c:v>982</c:v>
                </c:pt>
                <c:pt idx="982">
                  <c:v>983</c:v>
                </c:pt>
                <c:pt idx="983">
                  <c:v>984</c:v>
                </c:pt>
                <c:pt idx="984">
                  <c:v>985</c:v>
                </c:pt>
                <c:pt idx="985">
                  <c:v>986</c:v>
                </c:pt>
                <c:pt idx="986">
                  <c:v>987</c:v>
                </c:pt>
                <c:pt idx="987">
                  <c:v>988</c:v>
                </c:pt>
                <c:pt idx="988">
                  <c:v>989</c:v>
                </c:pt>
                <c:pt idx="989">
                  <c:v>990</c:v>
                </c:pt>
                <c:pt idx="990">
                  <c:v>991</c:v>
                </c:pt>
                <c:pt idx="991">
                  <c:v>992</c:v>
                </c:pt>
                <c:pt idx="992">
                  <c:v>993</c:v>
                </c:pt>
                <c:pt idx="993">
                  <c:v>994</c:v>
                </c:pt>
                <c:pt idx="994">
                  <c:v>995</c:v>
                </c:pt>
                <c:pt idx="995">
                  <c:v>996</c:v>
                </c:pt>
                <c:pt idx="996">
                  <c:v>997</c:v>
                </c:pt>
                <c:pt idx="997">
                  <c:v>998</c:v>
                </c:pt>
                <c:pt idx="998">
                  <c:v>999</c:v>
                </c:pt>
                <c:pt idx="999">
                  <c:v>1000</c:v>
                </c:pt>
                <c:pt idx="1000">
                  <c:v>1001</c:v>
                </c:pt>
                <c:pt idx="1001">
                  <c:v>1002</c:v>
                </c:pt>
                <c:pt idx="1002">
                  <c:v>1003</c:v>
                </c:pt>
                <c:pt idx="1003">
                  <c:v>1004</c:v>
                </c:pt>
                <c:pt idx="1004">
                  <c:v>1005</c:v>
                </c:pt>
                <c:pt idx="1005">
                  <c:v>1006</c:v>
                </c:pt>
                <c:pt idx="1006">
                  <c:v>1007</c:v>
                </c:pt>
                <c:pt idx="1007">
                  <c:v>1008</c:v>
                </c:pt>
                <c:pt idx="1008">
                  <c:v>1009</c:v>
                </c:pt>
                <c:pt idx="1009">
                  <c:v>1010</c:v>
                </c:pt>
                <c:pt idx="1010">
                  <c:v>1011</c:v>
                </c:pt>
                <c:pt idx="1011">
                  <c:v>1012</c:v>
                </c:pt>
                <c:pt idx="1012">
                  <c:v>1013</c:v>
                </c:pt>
                <c:pt idx="1013">
                  <c:v>1014</c:v>
                </c:pt>
                <c:pt idx="1014">
                  <c:v>1015</c:v>
                </c:pt>
                <c:pt idx="1015">
                  <c:v>1016</c:v>
                </c:pt>
                <c:pt idx="1016">
                  <c:v>1017</c:v>
                </c:pt>
                <c:pt idx="1017">
                  <c:v>1018</c:v>
                </c:pt>
                <c:pt idx="1018">
                  <c:v>1019</c:v>
                </c:pt>
                <c:pt idx="1019">
                  <c:v>1020</c:v>
                </c:pt>
                <c:pt idx="1020">
                  <c:v>1021</c:v>
                </c:pt>
                <c:pt idx="1021">
                  <c:v>1022</c:v>
                </c:pt>
                <c:pt idx="1022">
                  <c:v>1023</c:v>
                </c:pt>
                <c:pt idx="1023">
                  <c:v>1024</c:v>
                </c:pt>
                <c:pt idx="1024">
                  <c:v>1025</c:v>
                </c:pt>
                <c:pt idx="1025">
                  <c:v>1026</c:v>
                </c:pt>
                <c:pt idx="1026">
                  <c:v>1027</c:v>
                </c:pt>
                <c:pt idx="1027">
                  <c:v>1028</c:v>
                </c:pt>
                <c:pt idx="1028">
                  <c:v>1029</c:v>
                </c:pt>
                <c:pt idx="1029">
                  <c:v>1030</c:v>
                </c:pt>
                <c:pt idx="1030">
                  <c:v>1031</c:v>
                </c:pt>
                <c:pt idx="1031">
                  <c:v>1032</c:v>
                </c:pt>
                <c:pt idx="1032">
                  <c:v>1033</c:v>
                </c:pt>
                <c:pt idx="1033">
                  <c:v>1034</c:v>
                </c:pt>
                <c:pt idx="1034">
                  <c:v>1035</c:v>
                </c:pt>
                <c:pt idx="1035">
                  <c:v>1036</c:v>
                </c:pt>
                <c:pt idx="1036">
                  <c:v>1037</c:v>
                </c:pt>
                <c:pt idx="1037">
                  <c:v>1038</c:v>
                </c:pt>
                <c:pt idx="1038">
                  <c:v>1039</c:v>
                </c:pt>
                <c:pt idx="1039">
                  <c:v>1040</c:v>
                </c:pt>
                <c:pt idx="1040">
                  <c:v>1041</c:v>
                </c:pt>
                <c:pt idx="1041">
                  <c:v>1042</c:v>
                </c:pt>
                <c:pt idx="1042">
                  <c:v>1043</c:v>
                </c:pt>
                <c:pt idx="1043">
                  <c:v>1044</c:v>
                </c:pt>
                <c:pt idx="1044">
                  <c:v>1045</c:v>
                </c:pt>
                <c:pt idx="1045">
                  <c:v>1046</c:v>
                </c:pt>
                <c:pt idx="1046">
                  <c:v>1047</c:v>
                </c:pt>
                <c:pt idx="1047">
                  <c:v>1048</c:v>
                </c:pt>
                <c:pt idx="1048">
                  <c:v>1049</c:v>
                </c:pt>
                <c:pt idx="1049">
                  <c:v>1050</c:v>
                </c:pt>
                <c:pt idx="1050">
                  <c:v>1051</c:v>
                </c:pt>
                <c:pt idx="1051">
                  <c:v>1052</c:v>
                </c:pt>
                <c:pt idx="1052">
                  <c:v>1053</c:v>
                </c:pt>
                <c:pt idx="1053">
                  <c:v>1054</c:v>
                </c:pt>
                <c:pt idx="1054">
                  <c:v>1055</c:v>
                </c:pt>
                <c:pt idx="1055">
                  <c:v>1056</c:v>
                </c:pt>
                <c:pt idx="1056">
                  <c:v>1057</c:v>
                </c:pt>
                <c:pt idx="1057">
                  <c:v>1058</c:v>
                </c:pt>
                <c:pt idx="1058">
                  <c:v>1059</c:v>
                </c:pt>
                <c:pt idx="1059">
                  <c:v>1060</c:v>
                </c:pt>
                <c:pt idx="1060">
                  <c:v>1061</c:v>
                </c:pt>
                <c:pt idx="1061">
                  <c:v>1062</c:v>
                </c:pt>
                <c:pt idx="1062">
                  <c:v>1063</c:v>
                </c:pt>
                <c:pt idx="1063">
                  <c:v>1064</c:v>
                </c:pt>
                <c:pt idx="1064">
                  <c:v>1065</c:v>
                </c:pt>
                <c:pt idx="1065">
                  <c:v>1066</c:v>
                </c:pt>
                <c:pt idx="1066">
                  <c:v>1067</c:v>
                </c:pt>
                <c:pt idx="1067">
                  <c:v>1068</c:v>
                </c:pt>
                <c:pt idx="1068">
                  <c:v>1069</c:v>
                </c:pt>
                <c:pt idx="1069">
                  <c:v>1070</c:v>
                </c:pt>
                <c:pt idx="1070">
                  <c:v>1071</c:v>
                </c:pt>
                <c:pt idx="1071">
                  <c:v>1072</c:v>
                </c:pt>
                <c:pt idx="1072">
                  <c:v>1073</c:v>
                </c:pt>
                <c:pt idx="1073">
                  <c:v>1074</c:v>
                </c:pt>
                <c:pt idx="1074">
                  <c:v>1075</c:v>
                </c:pt>
                <c:pt idx="1075">
                  <c:v>1076</c:v>
                </c:pt>
                <c:pt idx="1076">
                  <c:v>1077</c:v>
                </c:pt>
                <c:pt idx="1077">
                  <c:v>1078</c:v>
                </c:pt>
                <c:pt idx="1078">
                  <c:v>1079</c:v>
                </c:pt>
                <c:pt idx="1079">
                  <c:v>1080</c:v>
                </c:pt>
                <c:pt idx="1080">
                  <c:v>1081</c:v>
                </c:pt>
                <c:pt idx="1081">
                  <c:v>1082</c:v>
                </c:pt>
                <c:pt idx="1082">
                  <c:v>1083</c:v>
                </c:pt>
                <c:pt idx="1083">
                  <c:v>1084</c:v>
                </c:pt>
                <c:pt idx="1084">
                  <c:v>1085</c:v>
                </c:pt>
                <c:pt idx="1085">
                  <c:v>1086</c:v>
                </c:pt>
                <c:pt idx="1086">
                  <c:v>1087</c:v>
                </c:pt>
                <c:pt idx="1087">
                  <c:v>1088</c:v>
                </c:pt>
                <c:pt idx="1088">
                  <c:v>1089</c:v>
                </c:pt>
                <c:pt idx="1089">
                  <c:v>1090</c:v>
                </c:pt>
                <c:pt idx="1090">
                  <c:v>1091</c:v>
                </c:pt>
                <c:pt idx="1091">
                  <c:v>1092</c:v>
                </c:pt>
                <c:pt idx="1092">
                  <c:v>1093</c:v>
                </c:pt>
                <c:pt idx="1093">
                  <c:v>1094</c:v>
                </c:pt>
                <c:pt idx="1094">
                  <c:v>1095</c:v>
                </c:pt>
                <c:pt idx="1095">
                  <c:v>1096</c:v>
                </c:pt>
                <c:pt idx="1096">
                  <c:v>1097</c:v>
                </c:pt>
                <c:pt idx="1097">
                  <c:v>1098</c:v>
                </c:pt>
                <c:pt idx="1098">
                  <c:v>1099</c:v>
                </c:pt>
                <c:pt idx="1099">
                  <c:v>1100</c:v>
                </c:pt>
                <c:pt idx="1100">
                  <c:v>1101</c:v>
                </c:pt>
                <c:pt idx="1101">
                  <c:v>1102</c:v>
                </c:pt>
                <c:pt idx="1102">
                  <c:v>1103</c:v>
                </c:pt>
                <c:pt idx="1103">
                  <c:v>1104</c:v>
                </c:pt>
                <c:pt idx="1104">
                  <c:v>1105</c:v>
                </c:pt>
                <c:pt idx="1105">
                  <c:v>1106</c:v>
                </c:pt>
                <c:pt idx="1106">
                  <c:v>1107</c:v>
                </c:pt>
                <c:pt idx="1107">
                  <c:v>1108</c:v>
                </c:pt>
                <c:pt idx="1108">
                  <c:v>1109</c:v>
                </c:pt>
                <c:pt idx="1109">
                  <c:v>1110</c:v>
                </c:pt>
                <c:pt idx="1110">
                  <c:v>1111</c:v>
                </c:pt>
                <c:pt idx="1111">
                  <c:v>1112</c:v>
                </c:pt>
                <c:pt idx="1112">
                  <c:v>1113</c:v>
                </c:pt>
                <c:pt idx="1113">
                  <c:v>1114</c:v>
                </c:pt>
                <c:pt idx="1114">
                  <c:v>1115</c:v>
                </c:pt>
                <c:pt idx="1115">
                  <c:v>1116</c:v>
                </c:pt>
                <c:pt idx="1116">
                  <c:v>1117</c:v>
                </c:pt>
                <c:pt idx="1117">
                  <c:v>1118</c:v>
                </c:pt>
                <c:pt idx="1118">
                  <c:v>1119</c:v>
                </c:pt>
                <c:pt idx="1119">
                  <c:v>1120</c:v>
                </c:pt>
                <c:pt idx="1120">
                  <c:v>1121</c:v>
                </c:pt>
                <c:pt idx="1121">
                  <c:v>1122</c:v>
                </c:pt>
                <c:pt idx="1122">
                  <c:v>1123</c:v>
                </c:pt>
                <c:pt idx="1123">
                  <c:v>1124</c:v>
                </c:pt>
                <c:pt idx="1124">
                  <c:v>1125</c:v>
                </c:pt>
                <c:pt idx="1125">
                  <c:v>1126</c:v>
                </c:pt>
                <c:pt idx="1126">
                  <c:v>1127</c:v>
                </c:pt>
                <c:pt idx="1127">
                  <c:v>1128</c:v>
                </c:pt>
                <c:pt idx="1128">
                  <c:v>1129</c:v>
                </c:pt>
                <c:pt idx="1129">
                  <c:v>1130</c:v>
                </c:pt>
                <c:pt idx="1130">
                  <c:v>1131</c:v>
                </c:pt>
                <c:pt idx="1131">
                  <c:v>1132</c:v>
                </c:pt>
                <c:pt idx="1132">
                  <c:v>1133</c:v>
                </c:pt>
                <c:pt idx="1133">
                  <c:v>1134</c:v>
                </c:pt>
                <c:pt idx="1134">
                  <c:v>1135</c:v>
                </c:pt>
                <c:pt idx="1135">
                  <c:v>1136</c:v>
                </c:pt>
                <c:pt idx="1136">
                  <c:v>1137</c:v>
                </c:pt>
                <c:pt idx="1137">
                  <c:v>1138</c:v>
                </c:pt>
                <c:pt idx="1138">
                  <c:v>1139</c:v>
                </c:pt>
                <c:pt idx="1139">
                  <c:v>1140</c:v>
                </c:pt>
                <c:pt idx="1140">
                  <c:v>1141</c:v>
                </c:pt>
                <c:pt idx="1141">
                  <c:v>1142</c:v>
                </c:pt>
                <c:pt idx="1142">
                  <c:v>1143</c:v>
                </c:pt>
                <c:pt idx="1143">
                  <c:v>1144</c:v>
                </c:pt>
                <c:pt idx="1144">
                  <c:v>1145</c:v>
                </c:pt>
                <c:pt idx="1145">
                  <c:v>1146</c:v>
                </c:pt>
                <c:pt idx="1146">
                  <c:v>1147</c:v>
                </c:pt>
                <c:pt idx="1147">
                  <c:v>1148</c:v>
                </c:pt>
                <c:pt idx="1148">
                  <c:v>1149</c:v>
                </c:pt>
                <c:pt idx="1149">
                  <c:v>1150</c:v>
                </c:pt>
                <c:pt idx="1150">
                  <c:v>1151</c:v>
                </c:pt>
                <c:pt idx="1151">
                  <c:v>1152</c:v>
                </c:pt>
                <c:pt idx="1152">
                  <c:v>1153</c:v>
                </c:pt>
                <c:pt idx="1153">
                  <c:v>1154</c:v>
                </c:pt>
                <c:pt idx="1154">
                  <c:v>1155</c:v>
                </c:pt>
                <c:pt idx="1155">
                  <c:v>1156</c:v>
                </c:pt>
                <c:pt idx="1156">
                  <c:v>1157</c:v>
                </c:pt>
                <c:pt idx="1157">
                  <c:v>1158</c:v>
                </c:pt>
                <c:pt idx="1158">
                  <c:v>1159</c:v>
                </c:pt>
                <c:pt idx="1159">
                  <c:v>1160</c:v>
                </c:pt>
                <c:pt idx="1160">
                  <c:v>1161</c:v>
                </c:pt>
                <c:pt idx="1161">
                  <c:v>1162</c:v>
                </c:pt>
                <c:pt idx="1162">
                  <c:v>1163</c:v>
                </c:pt>
                <c:pt idx="1163">
                  <c:v>1164</c:v>
                </c:pt>
                <c:pt idx="1164">
                  <c:v>1165</c:v>
                </c:pt>
                <c:pt idx="1165">
                  <c:v>1166</c:v>
                </c:pt>
                <c:pt idx="1166">
                  <c:v>1167</c:v>
                </c:pt>
                <c:pt idx="1167">
                  <c:v>1168</c:v>
                </c:pt>
                <c:pt idx="1168">
                  <c:v>1169</c:v>
                </c:pt>
                <c:pt idx="1169">
                  <c:v>1170</c:v>
                </c:pt>
                <c:pt idx="1170">
                  <c:v>1171</c:v>
                </c:pt>
                <c:pt idx="1171">
                  <c:v>1172</c:v>
                </c:pt>
                <c:pt idx="1172">
                  <c:v>1173</c:v>
                </c:pt>
                <c:pt idx="1173">
                  <c:v>1174</c:v>
                </c:pt>
                <c:pt idx="1174">
                  <c:v>1175</c:v>
                </c:pt>
                <c:pt idx="1175">
                  <c:v>1176</c:v>
                </c:pt>
                <c:pt idx="1176">
                  <c:v>1177</c:v>
                </c:pt>
                <c:pt idx="1177">
                  <c:v>1178</c:v>
                </c:pt>
                <c:pt idx="1178">
                  <c:v>1179</c:v>
                </c:pt>
                <c:pt idx="1179">
                  <c:v>1180</c:v>
                </c:pt>
                <c:pt idx="1180">
                  <c:v>1181</c:v>
                </c:pt>
                <c:pt idx="1181">
                  <c:v>1182</c:v>
                </c:pt>
                <c:pt idx="1182">
                  <c:v>1183</c:v>
                </c:pt>
                <c:pt idx="1183">
                  <c:v>1184</c:v>
                </c:pt>
                <c:pt idx="1184">
                  <c:v>1185</c:v>
                </c:pt>
                <c:pt idx="1185">
                  <c:v>1186</c:v>
                </c:pt>
                <c:pt idx="1186">
                  <c:v>1187</c:v>
                </c:pt>
                <c:pt idx="1187">
                  <c:v>1188</c:v>
                </c:pt>
                <c:pt idx="1188">
                  <c:v>1189</c:v>
                </c:pt>
                <c:pt idx="1189">
                  <c:v>1190</c:v>
                </c:pt>
                <c:pt idx="1190">
                  <c:v>1191</c:v>
                </c:pt>
                <c:pt idx="1191">
                  <c:v>1192</c:v>
                </c:pt>
                <c:pt idx="1192">
                  <c:v>1193</c:v>
                </c:pt>
                <c:pt idx="1193">
                  <c:v>1194</c:v>
                </c:pt>
                <c:pt idx="1194">
                  <c:v>1195</c:v>
                </c:pt>
                <c:pt idx="1195">
                  <c:v>1196</c:v>
                </c:pt>
                <c:pt idx="1196">
                  <c:v>1197</c:v>
                </c:pt>
                <c:pt idx="1197">
                  <c:v>1198</c:v>
                </c:pt>
                <c:pt idx="1198">
                  <c:v>1199</c:v>
                </c:pt>
                <c:pt idx="1199">
                  <c:v>1200</c:v>
                </c:pt>
                <c:pt idx="1200">
                  <c:v>1201</c:v>
                </c:pt>
                <c:pt idx="1201">
                  <c:v>1202</c:v>
                </c:pt>
                <c:pt idx="1202">
                  <c:v>1203</c:v>
                </c:pt>
                <c:pt idx="1203">
                  <c:v>1204</c:v>
                </c:pt>
                <c:pt idx="1204">
                  <c:v>1205</c:v>
                </c:pt>
                <c:pt idx="1205">
                  <c:v>1206</c:v>
                </c:pt>
                <c:pt idx="1206">
                  <c:v>1207</c:v>
                </c:pt>
                <c:pt idx="1207">
                  <c:v>1208</c:v>
                </c:pt>
                <c:pt idx="1208">
                  <c:v>1209</c:v>
                </c:pt>
                <c:pt idx="1209">
                  <c:v>1210</c:v>
                </c:pt>
                <c:pt idx="1210">
                  <c:v>1211</c:v>
                </c:pt>
                <c:pt idx="1211">
                  <c:v>1212</c:v>
                </c:pt>
                <c:pt idx="1212">
                  <c:v>1213</c:v>
                </c:pt>
                <c:pt idx="1213">
                  <c:v>1214</c:v>
                </c:pt>
                <c:pt idx="1214">
                  <c:v>1215</c:v>
                </c:pt>
                <c:pt idx="1215">
                  <c:v>1216</c:v>
                </c:pt>
                <c:pt idx="1216">
                  <c:v>1217</c:v>
                </c:pt>
                <c:pt idx="1217">
                  <c:v>1218</c:v>
                </c:pt>
                <c:pt idx="1218">
                  <c:v>1219</c:v>
                </c:pt>
                <c:pt idx="1219">
                  <c:v>1220</c:v>
                </c:pt>
                <c:pt idx="1220">
                  <c:v>1221</c:v>
                </c:pt>
                <c:pt idx="1221">
                  <c:v>1222</c:v>
                </c:pt>
                <c:pt idx="1222">
                  <c:v>1223</c:v>
                </c:pt>
                <c:pt idx="1223">
                  <c:v>1224</c:v>
                </c:pt>
                <c:pt idx="1224">
                  <c:v>1225</c:v>
                </c:pt>
                <c:pt idx="1225">
                  <c:v>1226</c:v>
                </c:pt>
                <c:pt idx="1226">
                  <c:v>1227</c:v>
                </c:pt>
                <c:pt idx="1227">
                  <c:v>1228</c:v>
                </c:pt>
                <c:pt idx="1228">
                  <c:v>1229</c:v>
                </c:pt>
                <c:pt idx="1229">
                  <c:v>1230</c:v>
                </c:pt>
                <c:pt idx="1230">
                  <c:v>1231</c:v>
                </c:pt>
                <c:pt idx="1231">
                  <c:v>1232</c:v>
                </c:pt>
                <c:pt idx="1232">
                  <c:v>1233</c:v>
                </c:pt>
                <c:pt idx="1233">
                  <c:v>1234</c:v>
                </c:pt>
                <c:pt idx="1234">
                  <c:v>1235</c:v>
                </c:pt>
                <c:pt idx="1235">
                  <c:v>1236</c:v>
                </c:pt>
                <c:pt idx="1236">
                  <c:v>1237</c:v>
                </c:pt>
                <c:pt idx="1237">
                  <c:v>1238</c:v>
                </c:pt>
                <c:pt idx="1238">
                  <c:v>1239</c:v>
                </c:pt>
                <c:pt idx="1239">
                  <c:v>1240</c:v>
                </c:pt>
                <c:pt idx="1240">
                  <c:v>1241</c:v>
                </c:pt>
                <c:pt idx="1241">
                  <c:v>1242</c:v>
                </c:pt>
                <c:pt idx="1242">
                  <c:v>1243</c:v>
                </c:pt>
                <c:pt idx="1243">
                  <c:v>1244</c:v>
                </c:pt>
                <c:pt idx="1244">
                  <c:v>1245</c:v>
                </c:pt>
                <c:pt idx="1245">
                  <c:v>1246</c:v>
                </c:pt>
                <c:pt idx="1246">
                  <c:v>1247</c:v>
                </c:pt>
                <c:pt idx="1247">
                  <c:v>1248</c:v>
                </c:pt>
                <c:pt idx="1248">
                  <c:v>1249</c:v>
                </c:pt>
                <c:pt idx="1249">
                  <c:v>1250</c:v>
                </c:pt>
                <c:pt idx="1250">
                  <c:v>1251</c:v>
                </c:pt>
                <c:pt idx="1251">
                  <c:v>1252</c:v>
                </c:pt>
                <c:pt idx="1252">
                  <c:v>1253</c:v>
                </c:pt>
                <c:pt idx="1253">
                  <c:v>1254</c:v>
                </c:pt>
                <c:pt idx="1254">
                  <c:v>1255</c:v>
                </c:pt>
                <c:pt idx="1255">
                  <c:v>1256</c:v>
                </c:pt>
                <c:pt idx="1256">
                  <c:v>1257</c:v>
                </c:pt>
                <c:pt idx="1257">
                  <c:v>1258</c:v>
                </c:pt>
                <c:pt idx="1258">
                  <c:v>1259</c:v>
                </c:pt>
                <c:pt idx="1259">
                  <c:v>1260</c:v>
                </c:pt>
                <c:pt idx="1260">
                  <c:v>1261</c:v>
                </c:pt>
                <c:pt idx="1261">
                  <c:v>1262</c:v>
                </c:pt>
                <c:pt idx="1262">
                  <c:v>1263</c:v>
                </c:pt>
                <c:pt idx="1263">
                  <c:v>1264</c:v>
                </c:pt>
                <c:pt idx="1264">
                  <c:v>1265</c:v>
                </c:pt>
                <c:pt idx="1265">
                  <c:v>1266</c:v>
                </c:pt>
                <c:pt idx="1266">
                  <c:v>1267</c:v>
                </c:pt>
                <c:pt idx="1267">
                  <c:v>1268</c:v>
                </c:pt>
                <c:pt idx="1268">
                  <c:v>1269</c:v>
                </c:pt>
                <c:pt idx="1269">
                  <c:v>1270</c:v>
                </c:pt>
                <c:pt idx="1270">
                  <c:v>1271</c:v>
                </c:pt>
                <c:pt idx="1271">
                  <c:v>1272</c:v>
                </c:pt>
                <c:pt idx="1272">
                  <c:v>1273</c:v>
                </c:pt>
                <c:pt idx="1273">
                  <c:v>1274</c:v>
                </c:pt>
                <c:pt idx="1274">
                  <c:v>1275</c:v>
                </c:pt>
                <c:pt idx="1275">
                  <c:v>1276</c:v>
                </c:pt>
                <c:pt idx="1276">
                  <c:v>1277</c:v>
                </c:pt>
                <c:pt idx="1277">
                  <c:v>1278</c:v>
                </c:pt>
                <c:pt idx="1278">
                  <c:v>1279</c:v>
                </c:pt>
                <c:pt idx="1279">
                  <c:v>1280</c:v>
                </c:pt>
                <c:pt idx="1280">
                  <c:v>1281</c:v>
                </c:pt>
                <c:pt idx="1281">
                  <c:v>1282</c:v>
                </c:pt>
                <c:pt idx="1282">
                  <c:v>1283</c:v>
                </c:pt>
                <c:pt idx="1283">
                  <c:v>1284</c:v>
                </c:pt>
                <c:pt idx="1284">
                  <c:v>1285</c:v>
                </c:pt>
                <c:pt idx="1285">
                  <c:v>1286</c:v>
                </c:pt>
                <c:pt idx="1286">
                  <c:v>1287</c:v>
                </c:pt>
                <c:pt idx="1287">
                  <c:v>1288</c:v>
                </c:pt>
                <c:pt idx="1288">
                  <c:v>1289</c:v>
                </c:pt>
                <c:pt idx="1289">
                  <c:v>1290</c:v>
                </c:pt>
                <c:pt idx="1290">
                  <c:v>1291</c:v>
                </c:pt>
                <c:pt idx="1291">
                  <c:v>1292</c:v>
                </c:pt>
                <c:pt idx="1292">
                  <c:v>1293</c:v>
                </c:pt>
                <c:pt idx="1293">
                  <c:v>1294</c:v>
                </c:pt>
                <c:pt idx="1294">
                  <c:v>1295</c:v>
                </c:pt>
                <c:pt idx="1295">
                  <c:v>1296</c:v>
                </c:pt>
                <c:pt idx="1296">
                  <c:v>1297</c:v>
                </c:pt>
                <c:pt idx="1297">
                  <c:v>1298</c:v>
                </c:pt>
                <c:pt idx="1298">
                  <c:v>1299</c:v>
                </c:pt>
                <c:pt idx="1299">
                  <c:v>1300</c:v>
                </c:pt>
                <c:pt idx="1300">
                  <c:v>1301</c:v>
                </c:pt>
                <c:pt idx="1301">
                  <c:v>1302</c:v>
                </c:pt>
                <c:pt idx="1302">
                  <c:v>1303</c:v>
                </c:pt>
                <c:pt idx="1303">
                  <c:v>1304</c:v>
                </c:pt>
                <c:pt idx="1304">
                  <c:v>1305</c:v>
                </c:pt>
                <c:pt idx="1305">
                  <c:v>1306</c:v>
                </c:pt>
                <c:pt idx="1306">
                  <c:v>1307</c:v>
                </c:pt>
                <c:pt idx="1307">
                  <c:v>1308</c:v>
                </c:pt>
                <c:pt idx="1308">
                  <c:v>1309</c:v>
                </c:pt>
                <c:pt idx="1309">
                  <c:v>1310</c:v>
                </c:pt>
                <c:pt idx="1310">
                  <c:v>1311</c:v>
                </c:pt>
                <c:pt idx="1311">
                  <c:v>1312</c:v>
                </c:pt>
                <c:pt idx="1312">
                  <c:v>1313</c:v>
                </c:pt>
                <c:pt idx="1313">
                  <c:v>1314</c:v>
                </c:pt>
                <c:pt idx="1314">
                  <c:v>1315</c:v>
                </c:pt>
                <c:pt idx="1315">
                  <c:v>1316</c:v>
                </c:pt>
                <c:pt idx="1316">
                  <c:v>1317</c:v>
                </c:pt>
                <c:pt idx="1317">
                  <c:v>1318</c:v>
                </c:pt>
                <c:pt idx="1318">
                  <c:v>1319</c:v>
                </c:pt>
                <c:pt idx="1319">
                  <c:v>1320</c:v>
                </c:pt>
                <c:pt idx="1320">
                  <c:v>1321</c:v>
                </c:pt>
                <c:pt idx="1321">
                  <c:v>1322</c:v>
                </c:pt>
                <c:pt idx="1322">
                  <c:v>1323</c:v>
                </c:pt>
                <c:pt idx="1323">
                  <c:v>1324</c:v>
                </c:pt>
                <c:pt idx="1324">
                  <c:v>1325</c:v>
                </c:pt>
                <c:pt idx="1325">
                  <c:v>1326</c:v>
                </c:pt>
                <c:pt idx="1326">
                  <c:v>1327</c:v>
                </c:pt>
                <c:pt idx="1327">
                  <c:v>1328</c:v>
                </c:pt>
                <c:pt idx="1328">
                  <c:v>1329</c:v>
                </c:pt>
                <c:pt idx="1329">
                  <c:v>1330</c:v>
                </c:pt>
                <c:pt idx="1330">
                  <c:v>1331</c:v>
                </c:pt>
                <c:pt idx="1331">
                  <c:v>1332</c:v>
                </c:pt>
                <c:pt idx="1332">
                  <c:v>1333</c:v>
                </c:pt>
                <c:pt idx="1333">
                  <c:v>1334</c:v>
                </c:pt>
                <c:pt idx="1334">
                  <c:v>1335</c:v>
                </c:pt>
                <c:pt idx="1335">
                  <c:v>1336</c:v>
                </c:pt>
                <c:pt idx="1336">
                  <c:v>1337</c:v>
                </c:pt>
                <c:pt idx="1337">
                  <c:v>1338</c:v>
                </c:pt>
                <c:pt idx="1338">
                  <c:v>1339</c:v>
                </c:pt>
                <c:pt idx="1339">
                  <c:v>1340</c:v>
                </c:pt>
                <c:pt idx="1340">
                  <c:v>1341</c:v>
                </c:pt>
                <c:pt idx="1341">
                  <c:v>1342</c:v>
                </c:pt>
                <c:pt idx="1342">
                  <c:v>1343</c:v>
                </c:pt>
                <c:pt idx="1343">
                  <c:v>1344</c:v>
                </c:pt>
                <c:pt idx="1344">
                  <c:v>1345</c:v>
                </c:pt>
                <c:pt idx="1345">
                  <c:v>1346</c:v>
                </c:pt>
                <c:pt idx="1346">
                  <c:v>1347</c:v>
                </c:pt>
                <c:pt idx="1347">
                  <c:v>1348</c:v>
                </c:pt>
                <c:pt idx="1348">
                  <c:v>1349</c:v>
                </c:pt>
                <c:pt idx="1349">
                  <c:v>1350</c:v>
                </c:pt>
                <c:pt idx="1350">
                  <c:v>1351</c:v>
                </c:pt>
                <c:pt idx="1351">
                  <c:v>1352</c:v>
                </c:pt>
                <c:pt idx="1352">
                  <c:v>1353</c:v>
                </c:pt>
                <c:pt idx="1353">
                  <c:v>1354</c:v>
                </c:pt>
                <c:pt idx="1354">
                  <c:v>1355</c:v>
                </c:pt>
                <c:pt idx="1355">
                  <c:v>1356</c:v>
                </c:pt>
                <c:pt idx="1356">
                  <c:v>1357</c:v>
                </c:pt>
                <c:pt idx="1357">
                  <c:v>1358</c:v>
                </c:pt>
                <c:pt idx="1358">
                  <c:v>1359</c:v>
                </c:pt>
                <c:pt idx="1359">
                  <c:v>1360</c:v>
                </c:pt>
                <c:pt idx="1360">
                  <c:v>1361</c:v>
                </c:pt>
                <c:pt idx="1361">
                  <c:v>1362</c:v>
                </c:pt>
                <c:pt idx="1362">
                  <c:v>1363</c:v>
                </c:pt>
                <c:pt idx="1363">
                  <c:v>1364</c:v>
                </c:pt>
                <c:pt idx="1364">
                  <c:v>1365</c:v>
                </c:pt>
                <c:pt idx="1365">
                  <c:v>1366</c:v>
                </c:pt>
                <c:pt idx="1366">
                  <c:v>1367</c:v>
                </c:pt>
                <c:pt idx="1367">
                  <c:v>1368</c:v>
                </c:pt>
                <c:pt idx="1368">
                  <c:v>1369</c:v>
                </c:pt>
                <c:pt idx="1369">
                  <c:v>1370</c:v>
                </c:pt>
                <c:pt idx="1370">
                  <c:v>1371</c:v>
                </c:pt>
                <c:pt idx="1371">
                  <c:v>1372</c:v>
                </c:pt>
                <c:pt idx="1372">
                  <c:v>1373</c:v>
                </c:pt>
                <c:pt idx="1373">
                  <c:v>1374</c:v>
                </c:pt>
                <c:pt idx="1374">
                  <c:v>1375</c:v>
                </c:pt>
                <c:pt idx="1375">
                  <c:v>1376</c:v>
                </c:pt>
                <c:pt idx="1376">
                  <c:v>1377</c:v>
                </c:pt>
                <c:pt idx="1377">
                  <c:v>1378</c:v>
                </c:pt>
                <c:pt idx="1378">
                  <c:v>1379</c:v>
                </c:pt>
                <c:pt idx="1379">
                  <c:v>1380</c:v>
                </c:pt>
                <c:pt idx="1380">
                  <c:v>1381</c:v>
                </c:pt>
                <c:pt idx="1381">
                  <c:v>1382</c:v>
                </c:pt>
                <c:pt idx="1382">
                  <c:v>1383</c:v>
                </c:pt>
                <c:pt idx="1383">
                  <c:v>1384</c:v>
                </c:pt>
                <c:pt idx="1384">
                  <c:v>1385</c:v>
                </c:pt>
                <c:pt idx="1385">
                  <c:v>1386</c:v>
                </c:pt>
                <c:pt idx="1386">
                  <c:v>1387</c:v>
                </c:pt>
                <c:pt idx="1387">
                  <c:v>1388</c:v>
                </c:pt>
                <c:pt idx="1388">
                  <c:v>1389</c:v>
                </c:pt>
                <c:pt idx="1389">
                  <c:v>1390</c:v>
                </c:pt>
                <c:pt idx="1390">
                  <c:v>1391</c:v>
                </c:pt>
                <c:pt idx="1391">
                  <c:v>1392</c:v>
                </c:pt>
                <c:pt idx="1392">
                  <c:v>1393</c:v>
                </c:pt>
                <c:pt idx="1393">
                  <c:v>1394</c:v>
                </c:pt>
                <c:pt idx="1394">
                  <c:v>1395</c:v>
                </c:pt>
                <c:pt idx="1395">
                  <c:v>1396</c:v>
                </c:pt>
                <c:pt idx="1396">
                  <c:v>1397</c:v>
                </c:pt>
                <c:pt idx="1397">
                  <c:v>1398</c:v>
                </c:pt>
                <c:pt idx="1398">
                  <c:v>1399</c:v>
                </c:pt>
                <c:pt idx="1399">
                  <c:v>1400</c:v>
                </c:pt>
                <c:pt idx="1400">
                  <c:v>1401</c:v>
                </c:pt>
                <c:pt idx="1401">
                  <c:v>1402</c:v>
                </c:pt>
                <c:pt idx="1402">
                  <c:v>1403</c:v>
                </c:pt>
                <c:pt idx="1403">
                  <c:v>1404</c:v>
                </c:pt>
                <c:pt idx="1404">
                  <c:v>1405</c:v>
                </c:pt>
                <c:pt idx="1405">
                  <c:v>1406</c:v>
                </c:pt>
                <c:pt idx="1406">
                  <c:v>1407</c:v>
                </c:pt>
                <c:pt idx="1407">
                  <c:v>1408</c:v>
                </c:pt>
                <c:pt idx="1408">
                  <c:v>1409</c:v>
                </c:pt>
                <c:pt idx="1409">
                  <c:v>1410</c:v>
                </c:pt>
                <c:pt idx="1410">
                  <c:v>1411</c:v>
                </c:pt>
                <c:pt idx="1411">
                  <c:v>1412</c:v>
                </c:pt>
                <c:pt idx="1412">
                  <c:v>1413</c:v>
                </c:pt>
                <c:pt idx="1413">
                  <c:v>1414</c:v>
                </c:pt>
                <c:pt idx="1414">
                  <c:v>1415</c:v>
                </c:pt>
                <c:pt idx="1415">
                  <c:v>1416</c:v>
                </c:pt>
                <c:pt idx="1416">
                  <c:v>1417</c:v>
                </c:pt>
                <c:pt idx="1417">
                  <c:v>1418</c:v>
                </c:pt>
                <c:pt idx="1418">
                  <c:v>1419</c:v>
                </c:pt>
                <c:pt idx="1419">
                  <c:v>1420</c:v>
                </c:pt>
                <c:pt idx="1420">
                  <c:v>1421</c:v>
                </c:pt>
                <c:pt idx="1421">
                  <c:v>1422</c:v>
                </c:pt>
                <c:pt idx="1422">
                  <c:v>1423</c:v>
                </c:pt>
                <c:pt idx="1423">
                  <c:v>1424</c:v>
                </c:pt>
                <c:pt idx="1424">
                  <c:v>1425</c:v>
                </c:pt>
                <c:pt idx="1425">
                  <c:v>1426</c:v>
                </c:pt>
                <c:pt idx="1426">
                  <c:v>1427</c:v>
                </c:pt>
                <c:pt idx="1427">
                  <c:v>1428</c:v>
                </c:pt>
                <c:pt idx="1428">
                  <c:v>1429</c:v>
                </c:pt>
                <c:pt idx="1429">
                  <c:v>1430</c:v>
                </c:pt>
                <c:pt idx="1430">
                  <c:v>1431</c:v>
                </c:pt>
                <c:pt idx="1431">
                  <c:v>1432</c:v>
                </c:pt>
                <c:pt idx="1432">
                  <c:v>1433</c:v>
                </c:pt>
                <c:pt idx="1433">
                  <c:v>1434</c:v>
                </c:pt>
                <c:pt idx="1434">
                  <c:v>1435</c:v>
                </c:pt>
                <c:pt idx="1435">
                  <c:v>1436</c:v>
                </c:pt>
                <c:pt idx="1436">
                  <c:v>1437</c:v>
                </c:pt>
                <c:pt idx="1437">
                  <c:v>1438</c:v>
                </c:pt>
                <c:pt idx="1438">
                  <c:v>1439</c:v>
                </c:pt>
                <c:pt idx="1439">
                  <c:v>1440</c:v>
                </c:pt>
                <c:pt idx="1440">
                  <c:v>1441</c:v>
                </c:pt>
                <c:pt idx="1441">
                  <c:v>1442</c:v>
                </c:pt>
                <c:pt idx="1442">
                  <c:v>1443</c:v>
                </c:pt>
                <c:pt idx="1443">
                  <c:v>1444</c:v>
                </c:pt>
                <c:pt idx="1444">
                  <c:v>1445</c:v>
                </c:pt>
                <c:pt idx="1445">
                  <c:v>1446</c:v>
                </c:pt>
                <c:pt idx="1446">
                  <c:v>1447</c:v>
                </c:pt>
                <c:pt idx="1447">
                  <c:v>1448</c:v>
                </c:pt>
                <c:pt idx="1448">
                  <c:v>1449</c:v>
                </c:pt>
                <c:pt idx="1449">
                  <c:v>1450</c:v>
                </c:pt>
                <c:pt idx="1450">
                  <c:v>1451</c:v>
                </c:pt>
                <c:pt idx="1451">
                  <c:v>1452</c:v>
                </c:pt>
                <c:pt idx="1452">
                  <c:v>1453</c:v>
                </c:pt>
                <c:pt idx="1453">
                  <c:v>1454</c:v>
                </c:pt>
                <c:pt idx="1454">
                  <c:v>1455</c:v>
                </c:pt>
                <c:pt idx="1455">
                  <c:v>1456</c:v>
                </c:pt>
                <c:pt idx="1456">
                  <c:v>1457</c:v>
                </c:pt>
                <c:pt idx="1457">
                  <c:v>1458</c:v>
                </c:pt>
                <c:pt idx="1458">
                  <c:v>1459</c:v>
                </c:pt>
                <c:pt idx="1459">
                  <c:v>1460</c:v>
                </c:pt>
                <c:pt idx="1460">
                  <c:v>1461</c:v>
                </c:pt>
                <c:pt idx="1461">
                  <c:v>1462</c:v>
                </c:pt>
                <c:pt idx="1462">
                  <c:v>1463</c:v>
                </c:pt>
                <c:pt idx="1463">
                  <c:v>1464</c:v>
                </c:pt>
                <c:pt idx="1464">
                  <c:v>1465</c:v>
                </c:pt>
                <c:pt idx="1465">
                  <c:v>1466</c:v>
                </c:pt>
                <c:pt idx="1466">
                  <c:v>1467</c:v>
                </c:pt>
                <c:pt idx="1467">
                  <c:v>1468</c:v>
                </c:pt>
                <c:pt idx="1468">
                  <c:v>1469</c:v>
                </c:pt>
                <c:pt idx="1469">
                  <c:v>1470</c:v>
                </c:pt>
                <c:pt idx="1470">
                  <c:v>1471</c:v>
                </c:pt>
                <c:pt idx="1471">
                  <c:v>1472</c:v>
                </c:pt>
                <c:pt idx="1472">
                  <c:v>1473</c:v>
                </c:pt>
                <c:pt idx="1473">
                  <c:v>1474</c:v>
                </c:pt>
                <c:pt idx="1474">
                  <c:v>1475</c:v>
                </c:pt>
                <c:pt idx="1475">
                  <c:v>1476</c:v>
                </c:pt>
                <c:pt idx="1476">
                  <c:v>1477</c:v>
                </c:pt>
                <c:pt idx="1477">
                  <c:v>1478</c:v>
                </c:pt>
                <c:pt idx="1478">
                  <c:v>1479</c:v>
                </c:pt>
                <c:pt idx="1479">
                  <c:v>1480</c:v>
                </c:pt>
                <c:pt idx="1480">
                  <c:v>1481</c:v>
                </c:pt>
                <c:pt idx="1481">
                  <c:v>1482</c:v>
                </c:pt>
                <c:pt idx="1482">
                  <c:v>1483</c:v>
                </c:pt>
                <c:pt idx="1483">
                  <c:v>1484</c:v>
                </c:pt>
                <c:pt idx="1484">
                  <c:v>1485</c:v>
                </c:pt>
                <c:pt idx="1485">
                  <c:v>1486</c:v>
                </c:pt>
                <c:pt idx="1486">
                  <c:v>1487</c:v>
                </c:pt>
                <c:pt idx="1487">
                  <c:v>1488</c:v>
                </c:pt>
                <c:pt idx="1488">
                  <c:v>1489</c:v>
                </c:pt>
                <c:pt idx="1489">
                  <c:v>1490</c:v>
                </c:pt>
                <c:pt idx="1490">
                  <c:v>1491</c:v>
                </c:pt>
                <c:pt idx="1491">
                  <c:v>1492</c:v>
                </c:pt>
                <c:pt idx="1492">
                  <c:v>1493</c:v>
                </c:pt>
                <c:pt idx="1493">
                  <c:v>1494</c:v>
                </c:pt>
                <c:pt idx="1494">
                  <c:v>1495</c:v>
                </c:pt>
                <c:pt idx="1495">
                  <c:v>1496</c:v>
                </c:pt>
                <c:pt idx="1496">
                  <c:v>1497</c:v>
                </c:pt>
                <c:pt idx="1497">
                  <c:v>1498</c:v>
                </c:pt>
                <c:pt idx="1498">
                  <c:v>1499</c:v>
                </c:pt>
                <c:pt idx="1499">
                  <c:v>1500</c:v>
                </c:pt>
                <c:pt idx="1500">
                  <c:v>1501</c:v>
                </c:pt>
                <c:pt idx="1501">
                  <c:v>1502</c:v>
                </c:pt>
                <c:pt idx="1502">
                  <c:v>1503</c:v>
                </c:pt>
                <c:pt idx="1503">
                  <c:v>1504</c:v>
                </c:pt>
                <c:pt idx="1504">
                  <c:v>1505</c:v>
                </c:pt>
                <c:pt idx="1505">
                  <c:v>1506</c:v>
                </c:pt>
                <c:pt idx="1506">
                  <c:v>1507</c:v>
                </c:pt>
                <c:pt idx="1507">
                  <c:v>1508</c:v>
                </c:pt>
                <c:pt idx="1508">
                  <c:v>1509</c:v>
                </c:pt>
                <c:pt idx="1509">
                  <c:v>1510</c:v>
                </c:pt>
                <c:pt idx="1510">
                  <c:v>1511</c:v>
                </c:pt>
                <c:pt idx="1511">
                  <c:v>1512</c:v>
                </c:pt>
                <c:pt idx="1512">
                  <c:v>1513</c:v>
                </c:pt>
                <c:pt idx="1513">
                  <c:v>1514</c:v>
                </c:pt>
                <c:pt idx="1514">
                  <c:v>1515</c:v>
                </c:pt>
                <c:pt idx="1515">
                  <c:v>1516</c:v>
                </c:pt>
                <c:pt idx="1516">
                  <c:v>1517</c:v>
                </c:pt>
                <c:pt idx="1517">
                  <c:v>1518</c:v>
                </c:pt>
                <c:pt idx="1518">
                  <c:v>1519</c:v>
                </c:pt>
                <c:pt idx="1519">
                  <c:v>1520</c:v>
                </c:pt>
                <c:pt idx="1520">
                  <c:v>1521</c:v>
                </c:pt>
                <c:pt idx="1521">
                  <c:v>1522</c:v>
                </c:pt>
                <c:pt idx="1522">
                  <c:v>1523</c:v>
                </c:pt>
                <c:pt idx="1523">
                  <c:v>1524</c:v>
                </c:pt>
                <c:pt idx="1524">
                  <c:v>1525</c:v>
                </c:pt>
                <c:pt idx="1525">
                  <c:v>1526</c:v>
                </c:pt>
                <c:pt idx="1526">
                  <c:v>1527</c:v>
                </c:pt>
                <c:pt idx="1527">
                  <c:v>1528</c:v>
                </c:pt>
                <c:pt idx="1528">
                  <c:v>1529</c:v>
                </c:pt>
                <c:pt idx="1529">
                  <c:v>1530</c:v>
                </c:pt>
                <c:pt idx="1530">
                  <c:v>1531</c:v>
                </c:pt>
                <c:pt idx="1531">
                  <c:v>1532</c:v>
                </c:pt>
                <c:pt idx="1532">
                  <c:v>1533</c:v>
                </c:pt>
                <c:pt idx="1533">
                  <c:v>1534</c:v>
                </c:pt>
                <c:pt idx="1534">
                  <c:v>1535</c:v>
                </c:pt>
                <c:pt idx="1535">
                  <c:v>1536</c:v>
                </c:pt>
                <c:pt idx="1536">
                  <c:v>1537</c:v>
                </c:pt>
                <c:pt idx="1537">
                  <c:v>1538</c:v>
                </c:pt>
                <c:pt idx="1538">
                  <c:v>1539</c:v>
                </c:pt>
                <c:pt idx="1539">
                  <c:v>1540</c:v>
                </c:pt>
                <c:pt idx="1540">
                  <c:v>1541</c:v>
                </c:pt>
                <c:pt idx="1541">
                  <c:v>1542</c:v>
                </c:pt>
                <c:pt idx="1542">
                  <c:v>1543</c:v>
                </c:pt>
                <c:pt idx="1543">
                  <c:v>1544</c:v>
                </c:pt>
                <c:pt idx="1544">
                  <c:v>1545</c:v>
                </c:pt>
                <c:pt idx="1545">
                  <c:v>1546</c:v>
                </c:pt>
                <c:pt idx="1546">
                  <c:v>1547</c:v>
                </c:pt>
                <c:pt idx="1547">
                  <c:v>1548</c:v>
                </c:pt>
                <c:pt idx="1548">
                  <c:v>1549</c:v>
                </c:pt>
                <c:pt idx="1549">
                  <c:v>1550</c:v>
                </c:pt>
                <c:pt idx="1550">
                  <c:v>1551</c:v>
                </c:pt>
                <c:pt idx="1551">
                  <c:v>1552</c:v>
                </c:pt>
                <c:pt idx="1552">
                  <c:v>1553</c:v>
                </c:pt>
                <c:pt idx="1553">
                  <c:v>1554</c:v>
                </c:pt>
                <c:pt idx="1554">
                  <c:v>1555</c:v>
                </c:pt>
                <c:pt idx="1555">
                  <c:v>1556</c:v>
                </c:pt>
                <c:pt idx="1556">
                  <c:v>1557</c:v>
                </c:pt>
                <c:pt idx="1557">
                  <c:v>1558</c:v>
                </c:pt>
                <c:pt idx="1558">
                  <c:v>1559</c:v>
                </c:pt>
                <c:pt idx="1559">
                  <c:v>1560</c:v>
                </c:pt>
                <c:pt idx="1560">
                  <c:v>1561</c:v>
                </c:pt>
                <c:pt idx="1561">
                  <c:v>1562</c:v>
                </c:pt>
                <c:pt idx="1562">
                  <c:v>1563</c:v>
                </c:pt>
                <c:pt idx="1563">
                  <c:v>1564</c:v>
                </c:pt>
                <c:pt idx="1564">
                  <c:v>1565</c:v>
                </c:pt>
                <c:pt idx="1565">
                  <c:v>1566</c:v>
                </c:pt>
                <c:pt idx="1566">
                  <c:v>1567</c:v>
                </c:pt>
                <c:pt idx="1567">
                  <c:v>1568</c:v>
                </c:pt>
                <c:pt idx="1568">
                  <c:v>1569</c:v>
                </c:pt>
                <c:pt idx="1569">
                  <c:v>1570</c:v>
                </c:pt>
                <c:pt idx="1570">
                  <c:v>1571</c:v>
                </c:pt>
                <c:pt idx="1571">
                  <c:v>1572</c:v>
                </c:pt>
                <c:pt idx="1572">
                  <c:v>1573</c:v>
                </c:pt>
                <c:pt idx="1573">
                  <c:v>1574</c:v>
                </c:pt>
                <c:pt idx="1574">
                  <c:v>1575</c:v>
                </c:pt>
                <c:pt idx="1575">
                  <c:v>1576</c:v>
                </c:pt>
                <c:pt idx="1576">
                  <c:v>1577</c:v>
                </c:pt>
                <c:pt idx="1577">
                  <c:v>1578</c:v>
                </c:pt>
                <c:pt idx="1578">
                  <c:v>1579</c:v>
                </c:pt>
                <c:pt idx="1579">
                  <c:v>1580</c:v>
                </c:pt>
                <c:pt idx="1580">
                  <c:v>1581</c:v>
                </c:pt>
                <c:pt idx="1581">
                  <c:v>1582</c:v>
                </c:pt>
                <c:pt idx="1582">
                  <c:v>1583</c:v>
                </c:pt>
                <c:pt idx="1583">
                  <c:v>1584</c:v>
                </c:pt>
                <c:pt idx="1584">
                  <c:v>1585</c:v>
                </c:pt>
                <c:pt idx="1585">
                  <c:v>1586</c:v>
                </c:pt>
                <c:pt idx="1586">
                  <c:v>1587</c:v>
                </c:pt>
                <c:pt idx="1587">
                  <c:v>1588</c:v>
                </c:pt>
                <c:pt idx="1588">
                  <c:v>1589</c:v>
                </c:pt>
                <c:pt idx="1589">
                  <c:v>1590</c:v>
                </c:pt>
                <c:pt idx="1590">
                  <c:v>1591</c:v>
                </c:pt>
                <c:pt idx="1591">
                  <c:v>1592</c:v>
                </c:pt>
                <c:pt idx="1592">
                  <c:v>1593</c:v>
                </c:pt>
                <c:pt idx="1593">
                  <c:v>1594</c:v>
                </c:pt>
                <c:pt idx="1594">
                  <c:v>1595</c:v>
                </c:pt>
                <c:pt idx="1595">
                  <c:v>1596</c:v>
                </c:pt>
                <c:pt idx="1596">
                  <c:v>1597</c:v>
                </c:pt>
                <c:pt idx="1597">
                  <c:v>1598</c:v>
                </c:pt>
                <c:pt idx="1598">
                  <c:v>1599</c:v>
                </c:pt>
                <c:pt idx="1599">
                  <c:v>1600</c:v>
                </c:pt>
                <c:pt idx="1600">
                  <c:v>1601</c:v>
                </c:pt>
                <c:pt idx="1601">
                  <c:v>1602</c:v>
                </c:pt>
                <c:pt idx="1602">
                  <c:v>1603</c:v>
                </c:pt>
                <c:pt idx="1603">
                  <c:v>1604</c:v>
                </c:pt>
                <c:pt idx="1604">
                  <c:v>1605</c:v>
                </c:pt>
                <c:pt idx="1605">
                  <c:v>1606</c:v>
                </c:pt>
                <c:pt idx="1606">
                  <c:v>1607</c:v>
                </c:pt>
                <c:pt idx="1607">
                  <c:v>1608</c:v>
                </c:pt>
                <c:pt idx="1608">
                  <c:v>1609</c:v>
                </c:pt>
                <c:pt idx="1609">
                  <c:v>1610</c:v>
                </c:pt>
                <c:pt idx="1610">
                  <c:v>1611</c:v>
                </c:pt>
                <c:pt idx="1611">
                  <c:v>1612</c:v>
                </c:pt>
                <c:pt idx="1612">
                  <c:v>1613</c:v>
                </c:pt>
                <c:pt idx="1613">
                  <c:v>1614</c:v>
                </c:pt>
                <c:pt idx="1614">
                  <c:v>1615</c:v>
                </c:pt>
                <c:pt idx="1615">
                  <c:v>1616</c:v>
                </c:pt>
                <c:pt idx="1616">
                  <c:v>1617</c:v>
                </c:pt>
                <c:pt idx="1617">
                  <c:v>1618</c:v>
                </c:pt>
                <c:pt idx="1618">
                  <c:v>1619</c:v>
                </c:pt>
                <c:pt idx="1619">
                  <c:v>1620</c:v>
                </c:pt>
                <c:pt idx="1620">
                  <c:v>1621</c:v>
                </c:pt>
                <c:pt idx="1621">
                  <c:v>1622</c:v>
                </c:pt>
                <c:pt idx="1622">
                  <c:v>1623</c:v>
                </c:pt>
                <c:pt idx="1623">
                  <c:v>1624</c:v>
                </c:pt>
                <c:pt idx="1624">
                  <c:v>1625</c:v>
                </c:pt>
                <c:pt idx="1625">
                  <c:v>1626</c:v>
                </c:pt>
                <c:pt idx="1626">
                  <c:v>1627</c:v>
                </c:pt>
                <c:pt idx="1627">
                  <c:v>1628</c:v>
                </c:pt>
                <c:pt idx="1628">
                  <c:v>1629</c:v>
                </c:pt>
                <c:pt idx="1629">
                  <c:v>1630</c:v>
                </c:pt>
                <c:pt idx="1630">
                  <c:v>1631</c:v>
                </c:pt>
                <c:pt idx="1631">
                  <c:v>1632</c:v>
                </c:pt>
                <c:pt idx="1632">
                  <c:v>1633</c:v>
                </c:pt>
                <c:pt idx="1633">
                  <c:v>1634</c:v>
                </c:pt>
                <c:pt idx="1634">
                  <c:v>1635</c:v>
                </c:pt>
                <c:pt idx="1635">
                  <c:v>1636</c:v>
                </c:pt>
                <c:pt idx="1636">
                  <c:v>1637</c:v>
                </c:pt>
                <c:pt idx="1637">
                  <c:v>1638</c:v>
                </c:pt>
                <c:pt idx="1638">
                  <c:v>1639</c:v>
                </c:pt>
                <c:pt idx="1639">
                  <c:v>1640</c:v>
                </c:pt>
                <c:pt idx="1640">
                  <c:v>1641</c:v>
                </c:pt>
                <c:pt idx="1641">
                  <c:v>1642</c:v>
                </c:pt>
                <c:pt idx="1642">
                  <c:v>1643</c:v>
                </c:pt>
                <c:pt idx="1643">
                  <c:v>1644</c:v>
                </c:pt>
                <c:pt idx="1644">
                  <c:v>1645</c:v>
                </c:pt>
                <c:pt idx="1645">
                  <c:v>1646</c:v>
                </c:pt>
                <c:pt idx="1646">
                  <c:v>1647</c:v>
                </c:pt>
                <c:pt idx="1647">
                  <c:v>1648</c:v>
                </c:pt>
                <c:pt idx="1648">
                  <c:v>1649</c:v>
                </c:pt>
                <c:pt idx="1649">
                  <c:v>1650</c:v>
                </c:pt>
                <c:pt idx="1650">
                  <c:v>1651</c:v>
                </c:pt>
                <c:pt idx="1651">
                  <c:v>1652</c:v>
                </c:pt>
                <c:pt idx="1652">
                  <c:v>1653</c:v>
                </c:pt>
                <c:pt idx="1653">
                  <c:v>1654</c:v>
                </c:pt>
                <c:pt idx="1654">
                  <c:v>1655</c:v>
                </c:pt>
                <c:pt idx="1655">
                  <c:v>1656</c:v>
                </c:pt>
                <c:pt idx="1656">
                  <c:v>1657</c:v>
                </c:pt>
                <c:pt idx="1657">
                  <c:v>1658</c:v>
                </c:pt>
                <c:pt idx="1658">
                  <c:v>1659</c:v>
                </c:pt>
                <c:pt idx="1659">
                  <c:v>1660</c:v>
                </c:pt>
                <c:pt idx="1660">
                  <c:v>1661</c:v>
                </c:pt>
                <c:pt idx="1661">
                  <c:v>1662</c:v>
                </c:pt>
                <c:pt idx="1662">
                  <c:v>1663</c:v>
                </c:pt>
                <c:pt idx="1663">
                  <c:v>1664</c:v>
                </c:pt>
                <c:pt idx="1664">
                  <c:v>1665</c:v>
                </c:pt>
                <c:pt idx="1665">
                  <c:v>1666</c:v>
                </c:pt>
                <c:pt idx="1666">
                  <c:v>1667</c:v>
                </c:pt>
                <c:pt idx="1667">
                  <c:v>1668</c:v>
                </c:pt>
                <c:pt idx="1668">
                  <c:v>1669</c:v>
                </c:pt>
                <c:pt idx="1669">
                  <c:v>1670</c:v>
                </c:pt>
                <c:pt idx="1670">
                  <c:v>1671</c:v>
                </c:pt>
                <c:pt idx="1671">
                  <c:v>1672</c:v>
                </c:pt>
                <c:pt idx="1672">
                  <c:v>1673</c:v>
                </c:pt>
                <c:pt idx="1673">
                  <c:v>1674</c:v>
                </c:pt>
                <c:pt idx="1674">
                  <c:v>1675</c:v>
                </c:pt>
                <c:pt idx="1675">
                  <c:v>1676</c:v>
                </c:pt>
                <c:pt idx="1676">
                  <c:v>1677</c:v>
                </c:pt>
                <c:pt idx="1677">
                  <c:v>1678</c:v>
                </c:pt>
                <c:pt idx="1678">
                  <c:v>1679</c:v>
                </c:pt>
                <c:pt idx="1679">
                  <c:v>1680</c:v>
                </c:pt>
                <c:pt idx="1680">
                  <c:v>1681</c:v>
                </c:pt>
                <c:pt idx="1681">
                  <c:v>1682</c:v>
                </c:pt>
                <c:pt idx="1682">
                  <c:v>1683</c:v>
                </c:pt>
                <c:pt idx="1683">
                  <c:v>1684</c:v>
                </c:pt>
                <c:pt idx="1684">
                  <c:v>1685</c:v>
                </c:pt>
                <c:pt idx="1685">
                  <c:v>1686</c:v>
                </c:pt>
                <c:pt idx="1686">
                  <c:v>1687</c:v>
                </c:pt>
                <c:pt idx="1687">
                  <c:v>1688</c:v>
                </c:pt>
                <c:pt idx="1688">
                  <c:v>1689</c:v>
                </c:pt>
                <c:pt idx="1689">
                  <c:v>1690</c:v>
                </c:pt>
                <c:pt idx="1690">
                  <c:v>1691</c:v>
                </c:pt>
                <c:pt idx="1691">
                  <c:v>1692</c:v>
                </c:pt>
                <c:pt idx="1692">
                  <c:v>1693</c:v>
                </c:pt>
                <c:pt idx="1693">
                  <c:v>1694</c:v>
                </c:pt>
                <c:pt idx="1694">
                  <c:v>1695</c:v>
                </c:pt>
                <c:pt idx="1695">
                  <c:v>1696</c:v>
                </c:pt>
                <c:pt idx="1696">
                  <c:v>1697</c:v>
                </c:pt>
                <c:pt idx="1697">
                  <c:v>1698</c:v>
                </c:pt>
                <c:pt idx="1698">
                  <c:v>1699</c:v>
                </c:pt>
                <c:pt idx="1699">
                  <c:v>1700</c:v>
                </c:pt>
                <c:pt idx="1700">
                  <c:v>1701</c:v>
                </c:pt>
                <c:pt idx="1701">
                  <c:v>1702</c:v>
                </c:pt>
                <c:pt idx="1702">
                  <c:v>1703</c:v>
                </c:pt>
                <c:pt idx="1703">
                  <c:v>1704</c:v>
                </c:pt>
                <c:pt idx="1704">
                  <c:v>1705</c:v>
                </c:pt>
                <c:pt idx="1705">
                  <c:v>1706</c:v>
                </c:pt>
                <c:pt idx="1706">
                  <c:v>1707</c:v>
                </c:pt>
                <c:pt idx="1707">
                  <c:v>1708</c:v>
                </c:pt>
                <c:pt idx="1708">
                  <c:v>1709</c:v>
                </c:pt>
                <c:pt idx="1709">
                  <c:v>1710</c:v>
                </c:pt>
                <c:pt idx="1710">
                  <c:v>1711</c:v>
                </c:pt>
                <c:pt idx="1711">
                  <c:v>1712</c:v>
                </c:pt>
                <c:pt idx="1712">
                  <c:v>1713</c:v>
                </c:pt>
                <c:pt idx="1713">
                  <c:v>1714</c:v>
                </c:pt>
                <c:pt idx="1714">
                  <c:v>1715</c:v>
                </c:pt>
                <c:pt idx="1715">
                  <c:v>1716</c:v>
                </c:pt>
                <c:pt idx="1716">
                  <c:v>1717</c:v>
                </c:pt>
                <c:pt idx="1717">
                  <c:v>1718</c:v>
                </c:pt>
                <c:pt idx="1718">
                  <c:v>1719</c:v>
                </c:pt>
                <c:pt idx="1719">
                  <c:v>1720</c:v>
                </c:pt>
                <c:pt idx="1720">
                  <c:v>1721</c:v>
                </c:pt>
                <c:pt idx="1721">
                  <c:v>1722</c:v>
                </c:pt>
                <c:pt idx="1722">
                  <c:v>1723</c:v>
                </c:pt>
                <c:pt idx="1723">
                  <c:v>1724</c:v>
                </c:pt>
                <c:pt idx="1724">
                  <c:v>1725</c:v>
                </c:pt>
                <c:pt idx="1725">
                  <c:v>1726</c:v>
                </c:pt>
                <c:pt idx="1726">
                  <c:v>1727</c:v>
                </c:pt>
                <c:pt idx="1727">
                  <c:v>1728</c:v>
                </c:pt>
                <c:pt idx="1728">
                  <c:v>1729</c:v>
                </c:pt>
                <c:pt idx="1729">
                  <c:v>1730</c:v>
                </c:pt>
                <c:pt idx="1730">
                  <c:v>1731</c:v>
                </c:pt>
                <c:pt idx="1731">
                  <c:v>1732</c:v>
                </c:pt>
                <c:pt idx="1732">
                  <c:v>1733</c:v>
                </c:pt>
                <c:pt idx="1733">
                  <c:v>1734</c:v>
                </c:pt>
                <c:pt idx="1734">
                  <c:v>1735</c:v>
                </c:pt>
                <c:pt idx="1735">
                  <c:v>1736</c:v>
                </c:pt>
                <c:pt idx="1736">
                  <c:v>1737</c:v>
                </c:pt>
                <c:pt idx="1737">
                  <c:v>1738</c:v>
                </c:pt>
                <c:pt idx="1738">
                  <c:v>1739</c:v>
                </c:pt>
                <c:pt idx="1739">
                  <c:v>1740</c:v>
                </c:pt>
                <c:pt idx="1740">
                  <c:v>1741</c:v>
                </c:pt>
                <c:pt idx="1741">
                  <c:v>1742</c:v>
                </c:pt>
                <c:pt idx="1742">
                  <c:v>1743</c:v>
                </c:pt>
                <c:pt idx="1743">
                  <c:v>1744</c:v>
                </c:pt>
                <c:pt idx="1744">
                  <c:v>1745</c:v>
                </c:pt>
                <c:pt idx="1745">
                  <c:v>1746</c:v>
                </c:pt>
                <c:pt idx="1746">
                  <c:v>1747</c:v>
                </c:pt>
                <c:pt idx="1747">
                  <c:v>1748</c:v>
                </c:pt>
                <c:pt idx="1748">
                  <c:v>1749</c:v>
                </c:pt>
                <c:pt idx="1749">
                  <c:v>1750</c:v>
                </c:pt>
                <c:pt idx="1750">
                  <c:v>1751</c:v>
                </c:pt>
                <c:pt idx="1751">
                  <c:v>1752</c:v>
                </c:pt>
                <c:pt idx="1752">
                  <c:v>1753</c:v>
                </c:pt>
                <c:pt idx="1753">
                  <c:v>1754</c:v>
                </c:pt>
                <c:pt idx="1754">
                  <c:v>1755</c:v>
                </c:pt>
                <c:pt idx="1755">
                  <c:v>1756</c:v>
                </c:pt>
                <c:pt idx="1756">
                  <c:v>1757</c:v>
                </c:pt>
                <c:pt idx="1757">
                  <c:v>1758</c:v>
                </c:pt>
                <c:pt idx="1758">
                  <c:v>1759</c:v>
                </c:pt>
                <c:pt idx="1759">
                  <c:v>1760</c:v>
                </c:pt>
                <c:pt idx="1760">
                  <c:v>1761</c:v>
                </c:pt>
                <c:pt idx="1761">
                  <c:v>1762</c:v>
                </c:pt>
                <c:pt idx="1762">
                  <c:v>1763</c:v>
                </c:pt>
                <c:pt idx="1763">
                  <c:v>1764</c:v>
                </c:pt>
                <c:pt idx="1764">
                  <c:v>1765</c:v>
                </c:pt>
                <c:pt idx="1765">
                  <c:v>1766</c:v>
                </c:pt>
                <c:pt idx="1766">
                  <c:v>1767</c:v>
                </c:pt>
                <c:pt idx="1767">
                  <c:v>1768</c:v>
                </c:pt>
                <c:pt idx="1768">
                  <c:v>1769</c:v>
                </c:pt>
                <c:pt idx="1769">
                  <c:v>1770</c:v>
                </c:pt>
                <c:pt idx="1770">
                  <c:v>1771</c:v>
                </c:pt>
                <c:pt idx="1771">
                  <c:v>1772</c:v>
                </c:pt>
                <c:pt idx="1772">
                  <c:v>1773</c:v>
                </c:pt>
                <c:pt idx="1773">
                  <c:v>1774</c:v>
                </c:pt>
                <c:pt idx="1774">
                  <c:v>1775</c:v>
                </c:pt>
                <c:pt idx="1775">
                  <c:v>1776</c:v>
                </c:pt>
                <c:pt idx="1776">
                  <c:v>1777</c:v>
                </c:pt>
                <c:pt idx="1777">
                  <c:v>1778</c:v>
                </c:pt>
                <c:pt idx="1778">
                  <c:v>1779</c:v>
                </c:pt>
                <c:pt idx="1779">
                  <c:v>1780</c:v>
                </c:pt>
                <c:pt idx="1780">
                  <c:v>1781</c:v>
                </c:pt>
                <c:pt idx="1781">
                  <c:v>1782</c:v>
                </c:pt>
                <c:pt idx="1782">
                  <c:v>1783</c:v>
                </c:pt>
                <c:pt idx="1783">
                  <c:v>1784</c:v>
                </c:pt>
                <c:pt idx="1784">
                  <c:v>1785</c:v>
                </c:pt>
                <c:pt idx="1785">
                  <c:v>1786</c:v>
                </c:pt>
                <c:pt idx="1786">
                  <c:v>1787</c:v>
                </c:pt>
                <c:pt idx="1787">
                  <c:v>1788</c:v>
                </c:pt>
                <c:pt idx="1788">
                  <c:v>1789</c:v>
                </c:pt>
                <c:pt idx="1789">
                  <c:v>1790</c:v>
                </c:pt>
                <c:pt idx="1790">
                  <c:v>1791</c:v>
                </c:pt>
                <c:pt idx="1791">
                  <c:v>1792</c:v>
                </c:pt>
                <c:pt idx="1792">
                  <c:v>1793</c:v>
                </c:pt>
                <c:pt idx="1793">
                  <c:v>1794</c:v>
                </c:pt>
                <c:pt idx="1794">
                  <c:v>1795</c:v>
                </c:pt>
                <c:pt idx="1795">
                  <c:v>1796</c:v>
                </c:pt>
                <c:pt idx="1796">
                  <c:v>1797</c:v>
                </c:pt>
                <c:pt idx="1797">
                  <c:v>1798</c:v>
                </c:pt>
                <c:pt idx="1798">
                  <c:v>1799</c:v>
                </c:pt>
                <c:pt idx="1799">
                  <c:v>1800</c:v>
                </c:pt>
                <c:pt idx="1800">
                  <c:v>1801</c:v>
                </c:pt>
                <c:pt idx="1801">
                  <c:v>1802</c:v>
                </c:pt>
                <c:pt idx="1802">
                  <c:v>1803</c:v>
                </c:pt>
                <c:pt idx="1803">
                  <c:v>1804</c:v>
                </c:pt>
                <c:pt idx="1804">
                  <c:v>1805</c:v>
                </c:pt>
                <c:pt idx="1805">
                  <c:v>1806</c:v>
                </c:pt>
                <c:pt idx="1806">
                  <c:v>1807</c:v>
                </c:pt>
                <c:pt idx="1807">
                  <c:v>1808</c:v>
                </c:pt>
                <c:pt idx="1808">
                  <c:v>1809</c:v>
                </c:pt>
                <c:pt idx="1809">
                  <c:v>1810</c:v>
                </c:pt>
                <c:pt idx="1810">
                  <c:v>1811</c:v>
                </c:pt>
                <c:pt idx="1811">
                  <c:v>1812</c:v>
                </c:pt>
                <c:pt idx="1812">
                  <c:v>1813</c:v>
                </c:pt>
                <c:pt idx="1813">
                  <c:v>1814</c:v>
                </c:pt>
                <c:pt idx="1814">
                  <c:v>1815</c:v>
                </c:pt>
                <c:pt idx="1815">
                  <c:v>1816</c:v>
                </c:pt>
                <c:pt idx="1816">
                  <c:v>1817</c:v>
                </c:pt>
                <c:pt idx="1817">
                  <c:v>1818</c:v>
                </c:pt>
                <c:pt idx="1818">
                  <c:v>1819</c:v>
                </c:pt>
                <c:pt idx="1819">
                  <c:v>1820</c:v>
                </c:pt>
                <c:pt idx="1820">
                  <c:v>1821</c:v>
                </c:pt>
                <c:pt idx="1821">
                  <c:v>1822</c:v>
                </c:pt>
                <c:pt idx="1822">
                  <c:v>1823</c:v>
                </c:pt>
                <c:pt idx="1823">
                  <c:v>1824</c:v>
                </c:pt>
                <c:pt idx="1824">
                  <c:v>1825</c:v>
                </c:pt>
                <c:pt idx="1825">
                  <c:v>1826</c:v>
                </c:pt>
                <c:pt idx="1826">
                  <c:v>1827</c:v>
                </c:pt>
                <c:pt idx="1827">
                  <c:v>1828</c:v>
                </c:pt>
                <c:pt idx="1828">
                  <c:v>1829</c:v>
                </c:pt>
                <c:pt idx="1829">
                  <c:v>1830</c:v>
                </c:pt>
                <c:pt idx="1830">
                  <c:v>1831</c:v>
                </c:pt>
                <c:pt idx="1831">
                  <c:v>1832</c:v>
                </c:pt>
                <c:pt idx="1832">
                  <c:v>1833</c:v>
                </c:pt>
                <c:pt idx="1833">
                  <c:v>1834</c:v>
                </c:pt>
                <c:pt idx="1834">
                  <c:v>1835</c:v>
                </c:pt>
                <c:pt idx="1835">
                  <c:v>1836</c:v>
                </c:pt>
                <c:pt idx="1836">
                  <c:v>1837</c:v>
                </c:pt>
                <c:pt idx="1837">
                  <c:v>1838</c:v>
                </c:pt>
                <c:pt idx="1838">
                  <c:v>1839</c:v>
                </c:pt>
                <c:pt idx="1839">
                  <c:v>1840</c:v>
                </c:pt>
                <c:pt idx="1840">
                  <c:v>1841</c:v>
                </c:pt>
                <c:pt idx="1841">
                  <c:v>1842</c:v>
                </c:pt>
                <c:pt idx="1842">
                  <c:v>1843</c:v>
                </c:pt>
                <c:pt idx="1843">
                  <c:v>1844</c:v>
                </c:pt>
                <c:pt idx="1844">
                  <c:v>1845</c:v>
                </c:pt>
                <c:pt idx="1845">
                  <c:v>1846</c:v>
                </c:pt>
                <c:pt idx="1846">
                  <c:v>1847</c:v>
                </c:pt>
                <c:pt idx="1847">
                  <c:v>1848</c:v>
                </c:pt>
                <c:pt idx="1848">
                  <c:v>1849</c:v>
                </c:pt>
                <c:pt idx="1849">
                  <c:v>1850</c:v>
                </c:pt>
                <c:pt idx="1850">
                  <c:v>1851</c:v>
                </c:pt>
                <c:pt idx="1851">
                  <c:v>1852</c:v>
                </c:pt>
                <c:pt idx="1852">
                  <c:v>1853</c:v>
                </c:pt>
                <c:pt idx="1853">
                  <c:v>1854</c:v>
                </c:pt>
                <c:pt idx="1854">
                  <c:v>1855</c:v>
                </c:pt>
                <c:pt idx="1855">
                  <c:v>1856</c:v>
                </c:pt>
                <c:pt idx="1856">
                  <c:v>1857</c:v>
                </c:pt>
                <c:pt idx="1857">
                  <c:v>1858</c:v>
                </c:pt>
                <c:pt idx="1858">
                  <c:v>1859</c:v>
                </c:pt>
                <c:pt idx="1859">
                  <c:v>1860</c:v>
                </c:pt>
                <c:pt idx="1860">
                  <c:v>1861</c:v>
                </c:pt>
                <c:pt idx="1861">
                  <c:v>1862</c:v>
                </c:pt>
                <c:pt idx="1862">
                  <c:v>1863</c:v>
                </c:pt>
                <c:pt idx="1863">
                  <c:v>1864</c:v>
                </c:pt>
                <c:pt idx="1864">
                  <c:v>1865</c:v>
                </c:pt>
                <c:pt idx="1865">
                  <c:v>1866</c:v>
                </c:pt>
                <c:pt idx="1866">
                  <c:v>1867</c:v>
                </c:pt>
                <c:pt idx="1867">
                  <c:v>1868</c:v>
                </c:pt>
                <c:pt idx="1868">
                  <c:v>1869</c:v>
                </c:pt>
                <c:pt idx="1869">
                  <c:v>1870</c:v>
                </c:pt>
                <c:pt idx="1870">
                  <c:v>1871</c:v>
                </c:pt>
                <c:pt idx="1871">
                  <c:v>1872</c:v>
                </c:pt>
                <c:pt idx="1872">
                  <c:v>1873</c:v>
                </c:pt>
                <c:pt idx="1873">
                  <c:v>1874</c:v>
                </c:pt>
                <c:pt idx="1874">
                  <c:v>1875</c:v>
                </c:pt>
                <c:pt idx="1875">
                  <c:v>1876</c:v>
                </c:pt>
                <c:pt idx="1876">
                  <c:v>1877</c:v>
                </c:pt>
                <c:pt idx="1877">
                  <c:v>1878</c:v>
                </c:pt>
                <c:pt idx="1878">
                  <c:v>1879</c:v>
                </c:pt>
                <c:pt idx="1879">
                  <c:v>1880</c:v>
                </c:pt>
                <c:pt idx="1880">
                  <c:v>1881</c:v>
                </c:pt>
                <c:pt idx="1881">
                  <c:v>1882</c:v>
                </c:pt>
                <c:pt idx="1882">
                  <c:v>1883</c:v>
                </c:pt>
                <c:pt idx="1883">
                  <c:v>1884</c:v>
                </c:pt>
                <c:pt idx="1884">
                  <c:v>1885</c:v>
                </c:pt>
                <c:pt idx="1885">
                  <c:v>1886</c:v>
                </c:pt>
                <c:pt idx="1886">
                  <c:v>1887</c:v>
                </c:pt>
                <c:pt idx="1887">
                  <c:v>1888</c:v>
                </c:pt>
                <c:pt idx="1888">
                  <c:v>1889</c:v>
                </c:pt>
                <c:pt idx="1889">
                  <c:v>1890</c:v>
                </c:pt>
                <c:pt idx="1890">
                  <c:v>1891</c:v>
                </c:pt>
                <c:pt idx="1891">
                  <c:v>1892</c:v>
                </c:pt>
                <c:pt idx="1892">
                  <c:v>1893</c:v>
                </c:pt>
                <c:pt idx="1893">
                  <c:v>1894</c:v>
                </c:pt>
                <c:pt idx="1894">
                  <c:v>1895</c:v>
                </c:pt>
                <c:pt idx="1895">
                  <c:v>1896</c:v>
                </c:pt>
                <c:pt idx="1896">
                  <c:v>1897</c:v>
                </c:pt>
                <c:pt idx="1897">
                  <c:v>1898</c:v>
                </c:pt>
                <c:pt idx="1898">
                  <c:v>1899</c:v>
                </c:pt>
                <c:pt idx="1899">
                  <c:v>1900</c:v>
                </c:pt>
                <c:pt idx="1900">
                  <c:v>1901</c:v>
                </c:pt>
                <c:pt idx="1901">
                  <c:v>1902</c:v>
                </c:pt>
                <c:pt idx="1902">
                  <c:v>1903</c:v>
                </c:pt>
                <c:pt idx="1903">
                  <c:v>1904</c:v>
                </c:pt>
                <c:pt idx="1904">
                  <c:v>1905</c:v>
                </c:pt>
                <c:pt idx="1905">
                  <c:v>1906</c:v>
                </c:pt>
                <c:pt idx="1906">
                  <c:v>1907</c:v>
                </c:pt>
                <c:pt idx="1907">
                  <c:v>1908</c:v>
                </c:pt>
                <c:pt idx="1908">
                  <c:v>1909</c:v>
                </c:pt>
                <c:pt idx="1909">
                  <c:v>1910</c:v>
                </c:pt>
                <c:pt idx="1910">
                  <c:v>1911</c:v>
                </c:pt>
                <c:pt idx="1911">
                  <c:v>1912</c:v>
                </c:pt>
                <c:pt idx="1912">
                  <c:v>1913</c:v>
                </c:pt>
                <c:pt idx="1913">
                  <c:v>1914</c:v>
                </c:pt>
                <c:pt idx="1914">
                  <c:v>1915</c:v>
                </c:pt>
                <c:pt idx="1915">
                  <c:v>1916</c:v>
                </c:pt>
                <c:pt idx="1916">
                  <c:v>1917</c:v>
                </c:pt>
                <c:pt idx="1917">
                  <c:v>1918</c:v>
                </c:pt>
                <c:pt idx="1918">
                  <c:v>1919</c:v>
                </c:pt>
                <c:pt idx="1919">
                  <c:v>1920</c:v>
                </c:pt>
                <c:pt idx="1920">
                  <c:v>1921</c:v>
                </c:pt>
                <c:pt idx="1921">
                  <c:v>1922</c:v>
                </c:pt>
                <c:pt idx="1922">
                  <c:v>1923</c:v>
                </c:pt>
                <c:pt idx="1923">
                  <c:v>1924</c:v>
                </c:pt>
                <c:pt idx="1924">
                  <c:v>1925</c:v>
                </c:pt>
                <c:pt idx="1925">
                  <c:v>1926</c:v>
                </c:pt>
                <c:pt idx="1926">
                  <c:v>1927</c:v>
                </c:pt>
                <c:pt idx="1927">
                  <c:v>1928</c:v>
                </c:pt>
                <c:pt idx="1928">
                  <c:v>1929</c:v>
                </c:pt>
                <c:pt idx="1929">
                  <c:v>1930</c:v>
                </c:pt>
                <c:pt idx="1930">
                  <c:v>1931</c:v>
                </c:pt>
                <c:pt idx="1931">
                  <c:v>1932</c:v>
                </c:pt>
                <c:pt idx="1932">
                  <c:v>1933</c:v>
                </c:pt>
                <c:pt idx="1933">
                  <c:v>1934</c:v>
                </c:pt>
                <c:pt idx="1934">
                  <c:v>1935</c:v>
                </c:pt>
                <c:pt idx="1935">
                  <c:v>1936</c:v>
                </c:pt>
                <c:pt idx="1936">
                  <c:v>1937</c:v>
                </c:pt>
                <c:pt idx="1937">
                  <c:v>1938</c:v>
                </c:pt>
                <c:pt idx="1938">
                  <c:v>1939</c:v>
                </c:pt>
                <c:pt idx="1939">
                  <c:v>1940</c:v>
                </c:pt>
                <c:pt idx="1940">
                  <c:v>1941</c:v>
                </c:pt>
                <c:pt idx="1941">
                  <c:v>1942</c:v>
                </c:pt>
                <c:pt idx="1942">
                  <c:v>1943</c:v>
                </c:pt>
                <c:pt idx="1943">
                  <c:v>1944</c:v>
                </c:pt>
                <c:pt idx="1944">
                  <c:v>1945</c:v>
                </c:pt>
                <c:pt idx="1945">
                  <c:v>1946</c:v>
                </c:pt>
                <c:pt idx="1946">
                  <c:v>1947</c:v>
                </c:pt>
                <c:pt idx="1947">
                  <c:v>1948</c:v>
                </c:pt>
                <c:pt idx="1948">
                  <c:v>1949</c:v>
                </c:pt>
                <c:pt idx="1949">
                  <c:v>1950</c:v>
                </c:pt>
                <c:pt idx="1950">
                  <c:v>1951</c:v>
                </c:pt>
                <c:pt idx="1951">
                  <c:v>1952</c:v>
                </c:pt>
                <c:pt idx="1952">
                  <c:v>1953</c:v>
                </c:pt>
                <c:pt idx="1953">
                  <c:v>1954</c:v>
                </c:pt>
                <c:pt idx="1954">
                  <c:v>1955</c:v>
                </c:pt>
                <c:pt idx="1955">
                  <c:v>1956</c:v>
                </c:pt>
                <c:pt idx="1956">
                  <c:v>1957</c:v>
                </c:pt>
                <c:pt idx="1957">
                  <c:v>1958</c:v>
                </c:pt>
                <c:pt idx="1958">
                  <c:v>1959</c:v>
                </c:pt>
                <c:pt idx="1959">
                  <c:v>1960</c:v>
                </c:pt>
                <c:pt idx="1960">
                  <c:v>1961</c:v>
                </c:pt>
                <c:pt idx="1961">
                  <c:v>1962</c:v>
                </c:pt>
                <c:pt idx="1962">
                  <c:v>1963</c:v>
                </c:pt>
                <c:pt idx="1963">
                  <c:v>1964</c:v>
                </c:pt>
                <c:pt idx="1964">
                  <c:v>1965</c:v>
                </c:pt>
                <c:pt idx="1965">
                  <c:v>1966</c:v>
                </c:pt>
                <c:pt idx="1966">
                  <c:v>1967</c:v>
                </c:pt>
                <c:pt idx="1967">
                  <c:v>1968</c:v>
                </c:pt>
                <c:pt idx="1968">
                  <c:v>1969</c:v>
                </c:pt>
                <c:pt idx="1969">
                  <c:v>1970</c:v>
                </c:pt>
                <c:pt idx="1970">
                  <c:v>1971</c:v>
                </c:pt>
                <c:pt idx="1971">
                  <c:v>1972</c:v>
                </c:pt>
                <c:pt idx="1972">
                  <c:v>1973</c:v>
                </c:pt>
                <c:pt idx="1973">
                  <c:v>1974</c:v>
                </c:pt>
                <c:pt idx="1974">
                  <c:v>1975</c:v>
                </c:pt>
                <c:pt idx="1975">
                  <c:v>1976</c:v>
                </c:pt>
                <c:pt idx="1976">
                  <c:v>1977</c:v>
                </c:pt>
                <c:pt idx="1977">
                  <c:v>1978</c:v>
                </c:pt>
                <c:pt idx="1978">
                  <c:v>1979</c:v>
                </c:pt>
                <c:pt idx="1979">
                  <c:v>1980</c:v>
                </c:pt>
                <c:pt idx="1980">
                  <c:v>1981</c:v>
                </c:pt>
                <c:pt idx="1981">
                  <c:v>1982</c:v>
                </c:pt>
                <c:pt idx="1982">
                  <c:v>1983</c:v>
                </c:pt>
                <c:pt idx="1983">
                  <c:v>1984</c:v>
                </c:pt>
                <c:pt idx="1984">
                  <c:v>1985</c:v>
                </c:pt>
                <c:pt idx="1985">
                  <c:v>1986</c:v>
                </c:pt>
                <c:pt idx="1986">
                  <c:v>1987</c:v>
                </c:pt>
                <c:pt idx="1987">
                  <c:v>1988</c:v>
                </c:pt>
                <c:pt idx="1988">
                  <c:v>1989</c:v>
                </c:pt>
                <c:pt idx="1989">
                  <c:v>1990</c:v>
                </c:pt>
                <c:pt idx="1990">
                  <c:v>1991</c:v>
                </c:pt>
                <c:pt idx="1991">
                  <c:v>1992</c:v>
                </c:pt>
                <c:pt idx="1992">
                  <c:v>1993</c:v>
                </c:pt>
                <c:pt idx="1993">
                  <c:v>1994</c:v>
                </c:pt>
                <c:pt idx="1994">
                  <c:v>1995</c:v>
                </c:pt>
                <c:pt idx="1995">
                  <c:v>1996</c:v>
                </c:pt>
                <c:pt idx="1996">
                  <c:v>1997</c:v>
                </c:pt>
                <c:pt idx="1997">
                  <c:v>1998</c:v>
                </c:pt>
                <c:pt idx="1998">
                  <c:v>1999</c:v>
                </c:pt>
                <c:pt idx="1999">
                  <c:v>2000</c:v>
                </c:pt>
                <c:pt idx="2000">
                  <c:v>2001</c:v>
                </c:pt>
                <c:pt idx="2001">
                  <c:v>2002</c:v>
                </c:pt>
                <c:pt idx="2002">
                  <c:v>2003</c:v>
                </c:pt>
                <c:pt idx="2003">
                  <c:v>2004</c:v>
                </c:pt>
                <c:pt idx="2004">
                  <c:v>2005</c:v>
                </c:pt>
                <c:pt idx="2005">
                  <c:v>2006</c:v>
                </c:pt>
                <c:pt idx="2006">
                  <c:v>2007</c:v>
                </c:pt>
                <c:pt idx="2007">
                  <c:v>2008</c:v>
                </c:pt>
                <c:pt idx="2008">
                  <c:v>2009</c:v>
                </c:pt>
                <c:pt idx="2009">
                  <c:v>2010</c:v>
                </c:pt>
                <c:pt idx="2010">
                  <c:v>2011</c:v>
                </c:pt>
                <c:pt idx="2011">
                  <c:v>2012</c:v>
                </c:pt>
                <c:pt idx="2012">
                  <c:v>2013</c:v>
                </c:pt>
                <c:pt idx="2013">
                  <c:v>2014</c:v>
                </c:pt>
                <c:pt idx="2014">
                  <c:v>2015</c:v>
                </c:pt>
                <c:pt idx="2015">
                  <c:v>2016</c:v>
                </c:pt>
                <c:pt idx="2016">
                  <c:v>2017</c:v>
                </c:pt>
                <c:pt idx="2017">
                  <c:v>2018</c:v>
                </c:pt>
                <c:pt idx="2018">
                  <c:v>2019</c:v>
                </c:pt>
                <c:pt idx="2019">
                  <c:v>2020</c:v>
                </c:pt>
                <c:pt idx="2020">
                  <c:v>2021</c:v>
                </c:pt>
                <c:pt idx="2021">
                  <c:v>2022</c:v>
                </c:pt>
                <c:pt idx="2022">
                  <c:v>2023</c:v>
                </c:pt>
                <c:pt idx="2023">
                  <c:v>2024</c:v>
                </c:pt>
                <c:pt idx="2024">
                  <c:v>2025</c:v>
                </c:pt>
                <c:pt idx="2025">
                  <c:v>2026</c:v>
                </c:pt>
                <c:pt idx="2026">
                  <c:v>2027</c:v>
                </c:pt>
                <c:pt idx="2027">
                  <c:v>2028</c:v>
                </c:pt>
                <c:pt idx="2028">
                  <c:v>2029</c:v>
                </c:pt>
                <c:pt idx="2029">
                  <c:v>2030</c:v>
                </c:pt>
                <c:pt idx="2030">
                  <c:v>2031</c:v>
                </c:pt>
                <c:pt idx="2031">
                  <c:v>2032</c:v>
                </c:pt>
                <c:pt idx="2032">
                  <c:v>2033</c:v>
                </c:pt>
                <c:pt idx="2033">
                  <c:v>2034</c:v>
                </c:pt>
                <c:pt idx="2034">
                  <c:v>2035</c:v>
                </c:pt>
                <c:pt idx="2035">
                  <c:v>2036</c:v>
                </c:pt>
                <c:pt idx="2036">
                  <c:v>2037</c:v>
                </c:pt>
                <c:pt idx="2037">
                  <c:v>2038</c:v>
                </c:pt>
                <c:pt idx="2038">
                  <c:v>2039</c:v>
                </c:pt>
                <c:pt idx="2039">
                  <c:v>2040</c:v>
                </c:pt>
                <c:pt idx="2040">
                  <c:v>2041</c:v>
                </c:pt>
                <c:pt idx="2041">
                  <c:v>2042</c:v>
                </c:pt>
                <c:pt idx="2042">
                  <c:v>2043</c:v>
                </c:pt>
                <c:pt idx="2043">
                  <c:v>2044</c:v>
                </c:pt>
                <c:pt idx="2044">
                  <c:v>2045</c:v>
                </c:pt>
                <c:pt idx="2045">
                  <c:v>2046</c:v>
                </c:pt>
                <c:pt idx="2046">
                  <c:v>2047</c:v>
                </c:pt>
                <c:pt idx="2047">
                  <c:v>2048</c:v>
                </c:pt>
                <c:pt idx="2048">
                  <c:v>2049</c:v>
                </c:pt>
                <c:pt idx="2049">
                  <c:v>2050</c:v>
                </c:pt>
                <c:pt idx="2050">
                  <c:v>2051</c:v>
                </c:pt>
                <c:pt idx="2051">
                  <c:v>2052</c:v>
                </c:pt>
                <c:pt idx="2052">
                  <c:v>2053</c:v>
                </c:pt>
                <c:pt idx="2053">
                  <c:v>2054</c:v>
                </c:pt>
                <c:pt idx="2054">
                  <c:v>2055</c:v>
                </c:pt>
                <c:pt idx="2055">
                  <c:v>2056</c:v>
                </c:pt>
                <c:pt idx="2056">
                  <c:v>2057</c:v>
                </c:pt>
                <c:pt idx="2057">
                  <c:v>2058</c:v>
                </c:pt>
                <c:pt idx="2058">
                  <c:v>2059</c:v>
                </c:pt>
                <c:pt idx="2059">
                  <c:v>2060</c:v>
                </c:pt>
                <c:pt idx="2060">
                  <c:v>2061</c:v>
                </c:pt>
                <c:pt idx="2061">
                  <c:v>2062</c:v>
                </c:pt>
                <c:pt idx="2062">
                  <c:v>2063</c:v>
                </c:pt>
                <c:pt idx="2063">
                  <c:v>2064</c:v>
                </c:pt>
                <c:pt idx="2064">
                  <c:v>2065</c:v>
                </c:pt>
                <c:pt idx="2065">
                  <c:v>2066</c:v>
                </c:pt>
                <c:pt idx="2066">
                  <c:v>2067</c:v>
                </c:pt>
                <c:pt idx="2067">
                  <c:v>2068</c:v>
                </c:pt>
                <c:pt idx="2068">
                  <c:v>2069</c:v>
                </c:pt>
                <c:pt idx="2069">
                  <c:v>2070</c:v>
                </c:pt>
                <c:pt idx="2070">
                  <c:v>2071</c:v>
                </c:pt>
                <c:pt idx="2071">
                  <c:v>2072</c:v>
                </c:pt>
                <c:pt idx="2072">
                  <c:v>2073</c:v>
                </c:pt>
                <c:pt idx="2073">
                  <c:v>2074</c:v>
                </c:pt>
                <c:pt idx="2074">
                  <c:v>2075</c:v>
                </c:pt>
                <c:pt idx="2075">
                  <c:v>2076</c:v>
                </c:pt>
                <c:pt idx="2076">
                  <c:v>2077</c:v>
                </c:pt>
                <c:pt idx="2077">
                  <c:v>2078</c:v>
                </c:pt>
                <c:pt idx="2078">
                  <c:v>2079</c:v>
                </c:pt>
                <c:pt idx="2079">
                  <c:v>2080</c:v>
                </c:pt>
                <c:pt idx="2080">
                  <c:v>2081</c:v>
                </c:pt>
                <c:pt idx="2081">
                  <c:v>2082</c:v>
                </c:pt>
                <c:pt idx="2082">
                  <c:v>2083</c:v>
                </c:pt>
                <c:pt idx="2083">
                  <c:v>2084</c:v>
                </c:pt>
                <c:pt idx="2084">
                  <c:v>2085</c:v>
                </c:pt>
                <c:pt idx="2085">
                  <c:v>2086</c:v>
                </c:pt>
                <c:pt idx="2086">
                  <c:v>2087</c:v>
                </c:pt>
                <c:pt idx="2087">
                  <c:v>2088</c:v>
                </c:pt>
                <c:pt idx="2088">
                  <c:v>2089</c:v>
                </c:pt>
                <c:pt idx="2089">
                  <c:v>2090</c:v>
                </c:pt>
                <c:pt idx="2090">
                  <c:v>2091</c:v>
                </c:pt>
                <c:pt idx="2091">
                  <c:v>2092</c:v>
                </c:pt>
                <c:pt idx="2092">
                  <c:v>2093</c:v>
                </c:pt>
                <c:pt idx="2093">
                  <c:v>2094</c:v>
                </c:pt>
                <c:pt idx="2094">
                  <c:v>2095</c:v>
                </c:pt>
                <c:pt idx="2095">
                  <c:v>2096</c:v>
                </c:pt>
                <c:pt idx="2096">
                  <c:v>2097</c:v>
                </c:pt>
                <c:pt idx="2097">
                  <c:v>2098</c:v>
                </c:pt>
                <c:pt idx="2098">
                  <c:v>2099</c:v>
                </c:pt>
                <c:pt idx="2099">
                  <c:v>2100</c:v>
                </c:pt>
                <c:pt idx="2100">
                  <c:v>2101</c:v>
                </c:pt>
                <c:pt idx="2101">
                  <c:v>2102</c:v>
                </c:pt>
                <c:pt idx="2102">
                  <c:v>2103</c:v>
                </c:pt>
                <c:pt idx="2103">
                  <c:v>2104</c:v>
                </c:pt>
                <c:pt idx="2104">
                  <c:v>2105</c:v>
                </c:pt>
                <c:pt idx="2105">
                  <c:v>2106</c:v>
                </c:pt>
                <c:pt idx="2106">
                  <c:v>2107</c:v>
                </c:pt>
                <c:pt idx="2107">
                  <c:v>2108</c:v>
                </c:pt>
                <c:pt idx="2108">
                  <c:v>2109</c:v>
                </c:pt>
                <c:pt idx="2109">
                  <c:v>2110</c:v>
                </c:pt>
                <c:pt idx="2110">
                  <c:v>2111</c:v>
                </c:pt>
                <c:pt idx="2111">
                  <c:v>2112</c:v>
                </c:pt>
                <c:pt idx="2112">
                  <c:v>2113</c:v>
                </c:pt>
                <c:pt idx="2113">
                  <c:v>2114</c:v>
                </c:pt>
                <c:pt idx="2114">
                  <c:v>2115</c:v>
                </c:pt>
                <c:pt idx="2115">
                  <c:v>2116</c:v>
                </c:pt>
                <c:pt idx="2116">
                  <c:v>2117</c:v>
                </c:pt>
                <c:pt idx="2117">
                  <c:v>2118</c:v>
                </c:pt>
                <c:pt idx="2118">
                  <c:v>2119</c:v>
                </c:pt>
                <c:pt idx="2119">
                  <c:v>2120</c:v>
                </c:pt>
                <c:pt idx="2120">
                  <c:v>2121</c:v>
                </c:pt>
                <c:pt idx="2121">
                  <c:v>2122</c:v>
                </c:pt>
                <c:pt idx="2122">
                  <c:v>2123</c:v>
                </c:pt>
                <c:pt idx="2123">
                  <c:v>2124</c:v>
                </c:pt>
                <c:pt idx="2124">
                  <c:v>2125</c:v>
                </c:pt>
                <c:pt idx="2125">
                  <c:v>2126</c:v>
                </c:pt>
                <c:pt idx="2126">
                  <c:v>2127</c:v>
                </c:pt>
                <c:pt idx="2127">
                  <c:v>2128</c:v>
                </c:pt>
                <c:pt idx="2128">
                  <c:v>2129</c:v>
                </c:pt>
                <c:pt idx="2129">
                  <c:v>2130</c:v>
                </c:pt>
                <c:pt idx="2130">
                  <c:v>2131</c:v>
                </c:pt>
                <c:pt idx="2131">
                  <c:v>2132</c:v>
                </c:pt>
                <c:pt idx="2132">
                  <c:v>2133</c:v>
                </c:pt>
                <c:pt idx="2133">
                  <c:v>2134</c:v>
                </c:pt>
                <c:pt idx="2134">
                  <c:v>2135</c:v>
                </c:pt>
                <c:pt idx="2135">
                  <c:v>2136</c:v>
                </c:pt>
                <c:pt idx="2136">
                  <c:v>2137</c:v>
                </c:pt>
                <c:pt idx="2137">
                  <c:v>2138</c:v>
                </c:pt>
                <c:pt idx="2138">
                  <c:v>2139</c:v>
                </c:pt>
                <c:pt idx="2139">
                  <c:v>2140</c:v>
                </c:pt>
                <c:pt idx="2140">
                  <c:v>2141</c:v>
                </c:pt>
                <c:pt idx="2141">
                  <c:v>2142</c:v>
                </c:pt>
                <c:pt idx="2142">
                  <c:v>2143</c:v>
                </c:pt>
                <c:pt idx="2143">
                  <c:v>2144</c:v>
                </c:pt>
                <c:pt idx="2144">
                  <c:v>2145</c:v>
                </c:pt>
                <c:pt idx="2145">
                  <c:v>2146</c:v>
                </c:pt>
                <c:pt idx="2146">
                  <c:v>2147</c:v>
                </c:pt>
                <c:pt idx="2147">
                  <c:v>2148</c:v>
                </c:pt>
                <c:pt idx="2148">
                  <c:v>2149</c:v>
                </c:pt>
                <c:pt idx="2149">
                  <c:v>2150</c:v>
                </c:pt>
                <c:pt idx="2150">
                  <c:v>2151</c:v>
                </c:pt>
                <c:pt idx="2151">
                  <c:v>2152</c:v>
                </c:pt>
                <c:pt idx="2152">
                  <c:v>2153</c:v>
                </c:pt>
                <c:pt idx="2153">
                  <c:v>2154</c:v>
                </c:pt>
                <c:pt idx="2154">
                  <c:v>2155</c:v>
                </c:pt>
                <c:pt idx="2155">
                  <c:v>2156</c:v>
                </c:pt>
                <c:pt idx="2156">
                  <c:v>2157</c:v>
                </c:pt>
                <c:pt idx="2157">
                  <c:v>2158</c:v>
                </c:pt>
                <c:pt idx="2158">
                  <c:v>2159</c:v>
                </c:pt>
                <c:pt idx="2159">
                  <c:v>2160</c:v>
                </c:pt>
                <c:pt idx="2160">
                  <c:v>2161</c:v>
                </c:pt>
                <c:pt idx="2161">
                  <c:v>2162</c:v>
                </c:pt>
                <c:pt idx="2162">
                  <c:v>2163</c:v>
                </c:pt>
                <c:pt idx="2163">
                  <c:v>2164</c:v>
                </c:pt>
                <c:pt idx="2164">
                  <c:v>2165</c:v>
                </c:pt>
                <c:pt idx="2165">
                  <c:v>2166</c:v>
                </c:pt>
                <c:pt idx="2166">
                  <c:v>2167</c:v>
                </c:pt>
                <c:pt idx="2167">
                  <c:v>2168</c:v>
                </c:pt>
                <c:pt idx="2168">
                  <c:v>2169</c:v>
                </c:pt>
                <c:pt idx="2169">
                  <c:v>2170</c:v>
                </c:pt>
                <c:pt idx="2170">
                  <c:v>2171</c:v>
                </c:pt>
                <c:pt idx="2171">
                  <c:v>2172</c:v>
                </c:pt>
                <c:pt idx="2172">
                  <c:v>2173</c:v>
                </c:pt>
                <c:pt idx="2173">
                  <c:v>2174</c:v>
                </c:pt>
                <c:pt idx="2174">
                  <c:v>2175</c:v>
                </c:pt>
                <c:pt idx="2175">
                  <c:v>2176</c:v>
                </c:pt>
                <c:pt idx="2176">
                  <c:v>2177</c:v>
                </c:pt>
                <c:pt idx="2177">
                  <c:v>2178</c:v>
                </c:pt>
                <c:pt idx="2178">
                  <c:v>2179</c:v>
                </c:pt>
                <c:pt idx="2179">
                  <c:v>2180</c:v>
                </c:pt>
                <c:pt idx="2180">
                  <c:v>2181</c:v>
                </c:pt>
                <c:pt idx="2181">
                  <c:v>2182</c:v>
                </c:pt>
                <c:pt idx="2182">
                  <c:v>2183</c:v>
                </c:pt>
                <c:pt idx="2183">
                  <c:v>2184</c:v>
                </c:pt>
                <c:pt idx="2184">
                  <c:v>2185</c:v>
                </c:pt>
                <c:pt idx="2185">
                  <c:v>2186</c:v>
                </c:pt>
                <c:pt idx="2186">
                  <c:v>2187</c:v>
                </c:pt>
                <c:pt idx="2187">
                  <c:v>2188</c:v>
                </c:pt>
                <c:pt idx="2188">
                  <c:v>2189</c:v>
                </c:pt>
                <c:pt idx="2189">
                  <c:v>2190</c:v>
                </c:pt>
                <c:pt idx="2190">
                  <c:v>2191</c:v>
                </c:pt>
                <c:pt idx="2191">
                  <c:v>2192</c:v>
                </c:pt>
                <c:pt idx="2192">
                  <c:v>2193</c:v>
                </c:pt>
                <c:pt idx="2193">
                  <c:v>2194</c:v>
                </c:pt>
                <c:pt idx="2194">
                  <c:v>2195</c:v>
                </c:pt>
                <c:pt idx="2195">
                  <c:v>2196</c:v>
                </c:pt>
                <c:pt idx="2196">
                  <c:v>2197</c:v>
                </c:pt>
                <c:pt idx="2197">
                  <c:v>2198</c:v>
                </c:pt>
                <c:pt idx="2198">
                  <c:v>2199</c:v>
                </c:pt>
                <c:pt idx="2199">
                  <c:v>2200</c:v>
                </c:pt>
                <c:pt idx="2200">
                  <c:v>2201</c:v>
                </c:pt>
                <c:pt idx="2201">
                  <c:v>2202</c:v>
                </c:pt>
                <c:pt idx="2202">
                  <c:v>2203</c:v>
                </c:pt>
                <c:pt idx="2203">
                  <c:v>2204</c:v>
                </c:pt>
                <c:pt idx="2204">
                  <c:v>2205</c:v>
                </c:pt>
                <c:pt idx="2205">
                  <c:v>2206</c:v>
                </c:pt>
                <c:pt idx="2206">
                  <c:v>2207</c:v>
                </c:pt>
                <c:pt idx="2207">
                  <c:v>2208</c:v>
                </c:pt>
                <c:pt idx="2208">
                  <c:v>2209</c:v>
                </c:pt>
                <c:pt idx="2209">
                  <c:v>2210</c:v>
                </c:pt>
                <c:pt idx="2210">
                  <c:v>2211</c:v>
                </c:pt>
                <c:pt idx="2211">
                  <c:v>2212</c:v>
                </c:pt>
                <c:pt idx="2212">
                  <c:v>2213</c:v>
                </c:pt>
                <c:pt idx="2213">
                  <c:v>2214</c:v>
                </c:pt>
                <c:pt idx="2214">
                  <c:v>2215</c:v>
                </c:pt>
                <c:pt idx="2215">
                  <c:v>2216</c:v>
                </c:pt>
                <c:pt idx="2216">
                  <c:v>2217</c:v>
                </c:pt>
                <c:pt idx="2217">
                  <c:v>2218</c:v>
                </c:pt>
                <c:pt idx="2218">
                  <c:v>2219</c:v>
                </c:pt>
                <c:pt idx="2219">
                  <c:v>2220</c:v>
                </c:pt>
                <c:pt idx="2220">
                  <c:v>2221</c:v>
                </c:pt>
                <c:pt idx="2221">
                  <c:v>2222</c:v>
                </c:pt>
                <c:pt idx="2222">
                  <c:v>2223</c:v>
                </c:pt>
                <c:pt idx="2223">
                  <c:v>2224</c:v>
                </c:pt>
                <c:pt idx="2224">
                  <c:v>2225</c:v>
                </c:pt>
                <c:pt idx="2225">
                  <c:v>2226</c:v>
                </c:pt>
                <c:pt idx="2226">
                  <c:v>2227</c:v>
                </c:pt>
                <c:pt idx="2227">
                  <c:v>2228</c:v>
                </c:pt>
                <c:pt idx="2228">
                  <c:v>2229</c:v>
                </c:pt>
                <c:pt idx="2229">
                  <c:v>2230</c:v>
                </c:pt>
                <c:pt idx="2230">
                  <c:v>2231</c:v>
                </c:pt>
                <c:pt idx="2231">
                  <c:v>2232</c:v>
                </c:pt>
                <c:pt idx="2232">
                  <c:v>2233</c:v>
                </c:pt>
                <c:pt idx="2233">
                  <c:v>2234</c:v>
                </c:pt>
                <c:pt idx="2234">
                  <c:v>2235</c:v>
                </c:pt>
                <c:pt idx="2235">
                  <c:v>2236</c:v>
                </c:pt>
                <c:pt idx="2236">
                  <c:v>2237</c:v>
                </c:pt>
                <c:pt idx="2237">
                  <c:v>2238</c:v>
                </c:pt>
                <c:pt idx="2238">
                  <c:v>2239</c:v>
                </c:pt>
                <c:pt idx="2239">
                  <c:v>2240</c:v>
                </c:pt>
                <c:pt idx="2240">
                  <c:v>2241</c:v>
                </c:pt>
                <c:pt idx="2241">
                  <c:v>2242</c:v>
                </c:pt>
                <c:pt idx="2242">
                  <c:v>2243</c:v>
                </c:pt>
                <c:pt idx="2243">
                  <c:v>2244</c:v>
                </c:pt>
                <c:pt idx="2244">
                  <c:v>2245</c:v>
                </c:pt>
                <c:pt idx="2245">
                  <c:v>2246</c:v>
                </c:pt>
                <c:pt idx="2246">
                  <c:v>2247</c:v>
                </c:pt>
                <c:pt idx="2247">
                  <c:v>2248</c:v>
                </c:pt>
                <c:pt idx="2248">
                  <c:v>2249</c:v>
                </c:pt>
                <c:pt idx="2249">
                  <c:v>2250</c:v>
                </c:pt>
                <c:pt idx="2250">
                  <c:v>2251</c:v>
                </c:pt>
                <c:pt idx="2251">
                  <c:v>2252</c:v>
                </c:pt>
                <c:pt idx="2252">
                  <c:v>2253</c:v>
                </c:pt>
                <c:pt idx="2253">
                  <c:v>2254</c:v>
                </c:pt>
                <c:pt idx="2254">
                  <c:v>2255</c:v>
                </c:pt>
                <c:pt idx="2255">
                  <c:v>2256</c:v>
                </c:pt>
                <c:pt idx="2256">
                  <c:v>2257</c:v>
                </c:pt>
                <c:pt idx="2257">
                  <c:v>2258</c:v>
                </c:pt>
                <c:pt idx="2258">
                  <c:v>2259</c:v>
                </c:pt>
                <c:pt idx="2259">
                  <c:v>2260</c:v>
                </c:pt>
                <c:pt idx="2260">
                  <c:v>2261</c:v>
                </c:pt>
                <c:pt idx="2261">
                  <c:v>2262</c:v>
                </c:pt>
                <c:pt idx="2262">
                  <c:v>2263</c:v>
                </c:pt>
                <c:pt idx="2263">
                  <c:v>2264</c:v>
                </c:pt>
                <c:pt idx="2264">
                  <c:v>2265</c:v>
                </c:pt>
                <c:pt idx="2265">
                  <c:v>2266</c:v>
                </c:pt>
                <c:pt idx="2266">
                  <c:v>2267</c:v>
                </c:pt>
                <c:pt idx="2267">
                  <c:v>2268</c:v>
                </c:pt>
                <c:pt idx="2268">
                  <c:v>2269</c:v>
                </c:pt>
                <c:pt idx="2269">
                  <c:v>2270</c:v>
                </c:pt>
                <c:pt idx="2270">
                  <c:v>2271</c:v>
                </c:pt>
                <c:pt idx="2271">
                  <c:v>2272</c:v>
                </c:pt>
                <c:pt idx="2272">
                  <c:v>2273</c:v>
                </c:pt>
                <c:pt idx="2273">
                  <c:v>2274</c:v>
                </c:pt>
                <c:pt idx="2274">
                  <c:v>2275</c:v>
                </c:pt>
                <c:pt idx="2275">
                  <c:v>2276</c:v>
                </c:pt>
                <c:pt idx="2276">
                  <c:v>2277</c:v>
                </c:pt>
                <c:pt idx="2277">
                  <c:v>2278</c:v>
                </c:pt>
                <c:pt idx="2278">
                  <c:v>2279</c:v>
                </c:pt>
                <c:pt idx="2279">
                  <c:v>2280</c:v>
                </c:pt>
                <c:pt idx="2280">
                  <c:v>2281</c:v>
                </c:pt>
                <c:pt idx="2281">
                  <c:v>2282</c:v>
                </c:pt>
                <c:pt idx="2282">
                  <c:v>2283</c:v>
                </c:pt>
                <c:pt idx="2283">
                  <c:v>2284</c:v>
                </c:pt>
                <c:pt idx="2284">
                  <c:v>2285</c:v>
                </c:pt>
                <c:pt idx="2285">
                  <c:v>2286</c:v>
                </c:pt>
                <c:pt idx="2286">
                  <c:v>2287</c:v>
                </c:pt>
                <c:pt idx="2287">
                  <c:v>2288</c:v>
                </c:pt>
                <c:pt idx="2288">
                  <c:v>2289</c:v>
                </c:pt>
                <c:pt idx="2289">
                  <c:v>2290</c:v>
                </c:pt>
                <c:pt idx="2290">
                  <c:v>2291</c:v>
                </c:pt>
                <c:pt idx="2291">
                  <c:v>2292</c:v>
                </c:pt>
                <c:pt idx="2292">
                  <c:v>2293</c:v>
                </c:pt>
                <c:pt idx="2293">
                  <c:v>2294</c:v>
                </c:pt>
                <c:pt idx="2294">
                  <c:v>2295</c:v>
                </c:pt>
                <c:pt idx="2295">
                  <c:v>2296</c:v>
                </c:pt>
                <c:pt idx="2296">
                  <c:v>2297</c:v>
                </c:pt>
                <c:pt idx="2297">
                  <c:v>2298</c:v>
                </c:pt>
                <c:pt idx="2298">
                  <c:v>2299</c:v>
                </c:pt>
                <c:pt idx="2299">
                  <c:v>2300</c:v>
                </c:pt>
                <c:pt idx="2300">
                  <c:v>2301</c:v>
                </c:pt>
                <c:pt idx="2301">
                  <c:v>2302</c:v>
                </c:pt>
                <c:pt idx="2302">
                  <c:v>2303</c:v>
                </c:pt>
                <c:pt idx="2303">
                  <c:v>2304</c:v>
                </c:pt>
                <c:pt idx="2304">
                  <c:v>2305</c:v>
                </c:pt>
                <c:pt idx="2305">
                  <c:v>2306</c:v>
                </c:pt>
                <c:pt idx="2306">
                  <c:v>2307</c:v>
                </c:pt>
                <c:pt idx="2307">
                  <c:v>2308</c:v>
                </c:pt>
                <c:pt idx="2308">
                  <c:v>2309</c:v>
                </c:pt>
                <c:pt idx="2309">
                  <c:v>2310</c:v>
                </c:pt>
                <c:pt idx="2310">
                  <c:v>2311</c:v>
                </c:pt>
                <c:pt idx="2311">
                  <c:v>2312</c:v>
                </c:pt>
                <c:pt idx="2312">
                  <c:v>2313</c:v>
                </c:pt>
                <c:pt idx="2313">
                  <c:v>2314</c:v>
                </c:pt>
                <c:pt idx="2314">
                  <c:v>2315</c:v>
                </c:pt>
                <c:pt idx="2315">
                  <c:v>2316</c:v>
                </c:pt>
                <c:pt idx="2316">
                  <c:v>2317</c:v>
                </c:pt>
                <c:pt idx="2317">
                  <c:v>2318</c:v>
                </c:pt>
                <c:pt idx="2318">
                  <c:v>2319</c:v>
                </c:pt>
                <c:pt idx="2319">
                  <c:v>2320</c:v>
                </c:pt>
                <c:pt idx="2320">
                  <c:v>2321</c:v>
                </c:pt>
                <c:pt idx="2321">
                  <c:v>2322</c:v>
                </c:pt>
                <c:pt idx="2322">
                  <c:v>2323</c:v>
                </c:pt>
                <c:pt idx="2323">
                  <c:v>2324</c:v>
                </c:pt>
                <c:pt idx="2324">
                  <c:v>2325</c:v>
                </c:pt>
                <c:pt idx="2325">
                  <c:v>2326</c:v>
                </c:pt>
                <c:pt idx="2326">
                  <c:v>2327</c:v>
                </c:pt>
                <c:pt idx="2327">
                  <c:v>2328</c:v>
                </c:pt>
                <c:pt idx="2328">
                  <c:v>2329</c:v>
                </c:pt>
                <c:pt idx="2329">
                  <c:v>2330</c:v>
                </c:pt>
                <c:pt idx="2330">
                  <c:v>2331</c:v>
                </c:pt>
                <c:pt idx="2331">
                  <c:v>2332</c:v>
                </c:pt>
                <c:pt idx="2332">
                  <c:v>2333</c:v>
                </c:pt>
                <c:pt idx="2333">
                  <c:v>2334</c:v>
                </c:pt>
                <c:pt idx="2334">
                  <c:v>2335</c:v>
                </c:pt>
                <c:pt idx="2335">
                  <c:v>2336</c:v>
                </c:pt>
                <c:pt idx="2336">
                  <c:v>2337</c:v>
                </c:pt>
                <c:pt idx="2337">
                  <c:v>2338</c:v>
                </c:pt>
                <c:pt idx="2338">
                  <c:v>2339</c:v>
                </c:pt>
                <c:pt idx="2339">
                  <c:v>2340</c:v>
                </c:pt>
                <c:pt idx="2340">
                  <c:v>2341</c:v>
                </c:pt>
                <c:pt idx="2341">
                  <c:v>2342</c:v>
                </c:pt>
                <c:pt idx="2342">
                  <c:v>2343</c:v>
                </c:pt>
                <c:pt idx="2343">
                  <c:v>2344</c:v>
                </c:pt>
                <c:pt idx="2344">
                  <c:v>2345</c:v>
                </c:pt>
                <c:pt idx="2345">
                  <c:v>2346</c:v>
                </c:pt>
                <c:pt idx="2346">
                  <c:v>2347</c:v>
                </c:pt>
                <c:pt idx="2347">
                  <c:v>2348</c:v>
                </c:pt>
                <c:pt idx="2348">
                  <c:v>2349</c:v>
                </c:pt>
                <c:pt idx="2349">
                  <c:v>2350</c:v>
                </c:pt>
                <c:pt idx="2350">
                  <c:v>2351</c:v>
                </c:pt>
                <c:pt idx="2351">
                  <c:v>2352</c:v>
                </c:pt>
                <c:pt idx="2352">
                  <c:v>2353</c:v>
                </c:pt>
                <c:pt idx="2353">
                  <c:v>2354</c:v>
                </c:pt>
                <c:pt idx="2354">
                  <c:v>2355</c:v>
                </c:pt>
                <c:pt idx="2355">
                  <c:v>2356</c:v>
                </c:pt>
                <c:pt idx="2356">
                  <c:v>2357</c:v>
                </c:pt>
                <c:pt idx="2357">
                  <c:v>2358</c:v>
                </c:pt>
                <c:pt idx="2358">
                  <c:v>2359</c:v>
                </c:pt>
                <c:pt idx="2359">
                  <c:v>2360</c:v>
                </c:pt>
                <c:pt idx="2360">
                  <c:v>2361</c:v>
                </c:pt>
                <c:pt idx="2361">
                  <c:v>2362</c:v>
                </c:pt>
                <c:pt idx="2362">
                  <c:v>2363</c:v>
                </c:pt>
                <c:pt idx="2363">
                  <c:v>2364</c:v>
                </c:pt>
                <c:pt idx="2364">
                  <c:v>2365</c:v>
                </c:pt>
                <c:pt idx="2365">
                  <c:v>2366</c:v>
                </c:pt>
                <c:pt idx="2366">
                  <c:v>2367</c:v>
                </c:pt>
                <c:pt idx="2367">
                  <c:v>2368</c:v>
                </c:pt>
                <c:pt idx="2368">
                  <c:v>2369</c:v>
                </c:pt>
                <c:pt idx="2369">
                  <c:v>2370</c:v>
                </c:pt>
                <c:pt idx="2370">
                  <c:v>2371</c:v>
                </c:pt>
                <c:pt idx="2371">
                  <c:v>2372</c:v>
                </c:pt>
                <c:pt idx="2372">
                  <c:v>2373</c:v>
                </c:pt>
                <c:pt idx="2373">
                  <c:v>2374</c:v>
                </c:pt>
                <c:pt idx="2374">
                  <c:v>2375</c:v>
                </c:pt>
                <c:pt idx="2375">
                  <c:v>2376</c:v>
                </c:pt>
                <c:pt idx="2376">
                  <c:v>2377</c:v>
                </c:pt>
                <c:pt idx="2377">
                  <c:v>2378</c:v>
                </c:pt>
                <c:pt idx="2378">
                  <c:v>2379</c:v>
                </c:pt>
                <c:pt idx="2379">
                  <c:v>2380</c:v>
                </c:pt>
                <c:pt idx="2380">
                  <c:v>2381</c:v>
                </c:pt>
                <c:pt idx="2381">
                  <c:v>2382</c:v>
                </c:pt>
                <c:pt idx="2382">
                  <c:v>2383</c:v>
                </c:pt>
                <c:pt idx="2383">
                  <c:v>2384</c:v>
                </c:pt>
                <c:pt idx="2384">
                  <c:v>2385</c:v>
                </c:pt>
                <c:pt idx="2385">
                  <c:v>2386</c:v>
                </c:pt>
                <c:pt idx="2386">
                  <c:v>2387</c:v>
                </c:pt>
                <c:pt idx="2387">
                  <c:v>2388</c:v>
                </c:pt>
                <c:pt idx="2388">
                  <c:v>2389</c:v>
                </c:pt>
                <c:pt idx="2389">
                  <c:v>2390</c:v>
                </c:pt>
                <c:pt idx="2390">
                  <c:v>2391</c:v>
                </c:pt>
                <c:pt idx="2391">
                  <c:v>2392</c:v>
                </c:pt>
                <c:pt idx="2392">
                  <c:v>2393</c:v>
                </c:pt>
                <c:pt idx="2393">
                  <c:v>2394</c:v>
                </c:pt>
                <c:pt idx="2394">
                  <c:v>2395</c:v>
                </c:pt>
                <c:pt idx="2395">
                  <c:v>2396</c:v>
                </c:pt>
                <c:pt idx="2396">
                  <c:v>2397</c:v>
                </c:pt>
                <c:pt idx="2397">
                  <c:v>2398</c:v>
                </c:pt>
                <c:pt idx="2398">
                  <c:v>2399</c:v>
                </c:pt>
                <c:pt idx="2399">
                  <c:v>2400</c:v>
                </c:pt>
                <c:pt idx="2400">
                  <c:v>2401</c:v>
                </c:pt>
                <c:pt idx="2401">
                  <c:v>2402</c:v>
                </c:pt>
                <c:pt idx="2402">
                  <c:v>2403</c:v>
                </c:pt>
                <c:pt idx="2403">
                  <c:v>2404</c:v>
                </c:pt>
                <c:pt idx="2404">
                  <c:v>2405</c:v>
                </c:pt>
                <c:pt idx="2405">
                  <c:v>2406</c:v>
                </c:pt>
                <c:pt idx="2406">
                  <c:v>2407</c:v>
                </c:pt>
                <c:pt idx="2407">
                  <c:v>2408</c:v>
                </c:pt>
                <c:pt idx="2408">
                  <c:v>2409</c:v>
                </c:pt>
                <c:pt idx="2409">
                  <c:v>2410</c:v>
                </c:pt>
                <c:pt idx="2410">
                  <c:v>2411</c:v>
                </c:pt>
                <c:pt idx="2411">
                  <c:v>2412</c:v>
                </c:pt>
                <c:pt idx="2412">
                  <c:v>2413</c:v>
                </c:pt>
                <c:pt idx="2413">
                  <c:v>2414</c:v>
                </c:pt>
                <c:pt idx="2414">
                  <c:v>2415</c:v>
                </c:pt>
                <c:pt idx="2415">
                  <c:v>2416</c:v>
                </c:pt>
                <c:pt idx="2416">
                  <c:v>2417</c:v>
                </c:pt>
                <c:pt idx="2417">
                  <c:v>2418</c:v>
                </c:pt>
                <c:pt idx="2418">
                  <c:v>2419</c:v>
                </c:pt>
                <c:pt idx="2419">
                  <c:v>2420</c:v>
                </c:pt>
                <c:pt idx="2420">
                  <c:v>2421</c:v>
                </c:pt>
                <c:pt idx="2421">
                  <c:v>2422</c:v>
                </c:pt>
                <c:pt idx="2422">
                  <c:v>2423</c:v>
                </c:pt>
                <c:pt idx="2423">
                  <c:v>2424</c:v>
                </c:pt>
                <c:pt idx="2424">
                  <c:v>2425</c:v>
                </c:pt>
                <c:pt idx="2425">
                  <c:v>2426</c:v>
                </c:pt>
                <c:pt idx="2426">
                  <c:v>2427</c:v>
                </c:pt>
                <c:pt idx="2427">
                  <c:v>2428</c:v>
                </c:pt>
                <c:pt idx="2428">
                  <c:v>2429</c:v>
                </c:pt>
                <c:pt idx="2429">
                  <c:v>2430</c:v>
                </c:pt>
                <c:pt idx="2430">
                  <c:v>2431</c:v>
                </c:pt>
                <c:pt idx="2431">
                  <c:v>2432</c:v>
                </c:pt>
                <c:pt idx="2432">
                  <c:v>2433</c:v>
                </c:pt>
                <c:pt idx="2433">
                  <c:v>2434</c:v>
                </c:pt>
                <c:pt idx="2434">
                  <c:v>2435</c:v>
                </c:pt>
                <c:pt idx="2435">
                  <c:v>2436</c:v>
                </c:pt>
                <c:pt idx="2436">
                  <c:v>2437</c:v>
                </c:pt>
                <c:pt idx="2437">
                  <c:v>2438</c:v>
                </c:pt>
                <c:pt idx="2438">
                  <c:v>2439</c:v>
                </c:pt>
                <c:pt idx="2439">
                  <c:v>2440</c:v>
                </c:pt>
                <c:pt idx="2440">
                  <c:v>2441</c:v>
                </c:pt>
                <c:pt idx="2441">
                  <c:v>2442</c:v>
                </c:pt>
                <c:pt idx="2442">
                  <c:v>2443</c:v>
                </c:pt>
                <c:pt idx="2443">
                  <c:v>2444</c:v>
                </c:pt>
                <c:pt idx="2444">
                  <c:v>2445</c:v>
                </c:pt>
                <c:pt idx="2445">
                  <c:v>2446</c:v>
                </c:pt>
                <c:pt idx="2446">
                  <c:v>2447</c:v>
                </c:pt>
                <c:pt idx="2447">
                  <c:v>2448</c:v>
                </c:pt>
                <c:pt idx="2448">
                  <c:v>2449</c:v>
                </c:pt>
                <c:pt idx="2449">
                  <c:v>2450</c:v>
                </c:pt>
                <c:pt idx="2450">
                  <c:v>2451</c:v>
                </c:pt>
                <c:pt idx="2451">
                  <c:v>2452</c:v>
                </c:pt>
                <c:pt idx="2452">
                  <c:v>2453</c:v>
                </c:pt>
                <c:pt idx="2453">
                  <c:v>2454</c:v>
                </c:pt>
                <c:pt idx="2454">
                  <c:v>2455</c:v>
                </c:pt>
                <c:pt idx="2455">
                  <c:v>2456</c:v>
                </c:pt>
                <c:pt idx="2456">
                  <c:v>2457</c:v>
                </c:pt>
                <c:pt idx="2457">
                  <c:v>2458</c:v>
                </c:pt>
                <c:pt idx="2458">
                  <c:v>2459</c:v>
                </c:pt>
                <c:pt idx="2459">
                  <c:v>2460</c:v>
                </c:pt>
                <c:pt idx="2460">
                  <c:v>2461</c:v>
                </c:pt>
                <c:pt idx="2461">
                  <c:v>2462</c:v>
                </c:pt>
                <c:pt idx="2462">
                  <c:v>2463</c:v>
                </c:pt>
                <c:pt idx="2463">
                  <c:v>2464</c:v>
                </c:pt>
                <c:pt idx="2464">
                  <c:v>2465</c:v>
                </c:pt>
                <c:pt idx="2465">
                  <c:v>2466</c:v>
                </c:pt>
                <c:pt idx="2466">
                  <c:v>2467</c:v>
                </c:pt>
                <c:pt idx="2467">
                  <c:v>2468</c:v>
                </c:pt>
                <c:pt idx="2468">
                  <c:v>2469</c:v>
                </c:pt>
                <c:pt idx="2469">
                  <c:v>2470</c:v>
                </c:pt>
                <c:pt idx="2470">
                  <c:v>2471</c:v>
                </c:pt>
                <c:pt idx="2471">
                  <c:v>2472</c:v>
                </c:pt>
                <c:pt idx="2472">
                  <c:v>2473</c:v>
                </c:pt>
                <c:pt idx="2473">
                  <c:v>2474</c:v>
                </c:pt>
                <c:pt idx="2474">
                  <c:v>2475</c:v>
                </c:pt>
                <c:pt idx="2475">
                  <c:v>2476</c:v>
                </c:pt>
                <c:pt idx="2476">
                  <c:v>2477</c:v>
                </c:pt>
                <c:pt idx="2477">
                  <c:v>2478</c:v>
                </c:pt>
                <c:pt idx="2478">
                  <c:v>2479</c:v>
                </c:pt>
                <c:pt idx="2479">
                  <c:v>2480</c:v>
                </c:pt>
                <c:pt idx="2480">
                  <c:v>2481</c:v>
                </c:pt>
                <c:pt idx="2481">
                  <c:v>2482</c:v>
                </c:pt>
                <c:pt idx="2482">
                  <c:v>2483</c:v>
                </c:pt>
                <c:pt idx="2483">
                  <c:v>2484</c:v>
                </c:pt>
                <c:pt idx="2484">
                  <c:v>2485</c:v>
                </c:pt>
                <c:pt idx="2485">
                  <c:v>2486</c:v>
                </c:pt>
                <c:pt idx="2486">
                  <c:v>2487</c:v>
                </c:pt>
                <c:pt idx="2487">
                  <c:v>2488</c:v>
                </c:pt>
                <c:pt idx="2488">
                  <c:v>2489</c:v>
                </c:pt>
                <c:pt idx="2489">
                  <c:v>2490</c:v>
                </c:pt>
                <c:pt idx="2490">
                  <c:v>2491</c:v>
                </c:pt>
                <c:pt idx="2491">
                  <c:v>2492</c:v>
                </c:pt>
                <c:pt idx="2492">
                  <c:v>2493</c:v>
                </c:pt>
                <c:pt idx="2493">
                  <c:v>2494</c:v>
                </c:pt>
                <c:pt idx="2494">
                  <c:v>2495</c:v>
                </c:pt>
                <c:pt idx="2495">
                  <c:v>2496</c:v>
                </c:pt>
                <c:pt idx="2496">
                  <c:v>2497</c:v>
                </c:pt>
                <c:pt idx="2497">
                  <c:v>2498</c:v>
                </c:pt>
                <c:pt idx="2498">
                  <c:v>2499</c:v>
                </c:pt>
                <c:pt idx="2499">
                  <c:v>2500</c:v>
                </c:pt>
                <c:pt idx="2500">
                  <c:v>2501</c:v>
                </c:pt>
                <c:pt idx="2501">
                  <c:v>2502</c:v>
                </c:pt>
                <c:pt idx="2502">
                  <c:v>2503</c:v>
                </c:pt>
                <c:pt idx="2503">
                  <c:v>2504</c:v>
                </c:pt>
                <c:pt idx="2504">
                  <c:v>2505</c:v>
                </c:pt>
                <c:pt idx="2505">
                  <c:v>2506</c:v>
                </c:pt>
                <c:pt idx="2506">
                  <c:v>2507</c:v>
                </c:pt>
                <c:pt idx="2507">
                  <c:v>2508</c:v>
                </c:pt>
                <c:pt idx="2508">
                  <c:v>2509</c:v>
                </c:pt>
                <c:pt idx="2509">
                  <c:v>2510</c:v>
                </c:pt>
                <c:pt idx="2510">
                  <c:v>2511</c:v>
                </c:pt>
                <c:pt idx="2511">
                  <c:v>2512</c:v>
                </c:pt>
                <c:pt idx="2512">
                  <c:v>2513</c:v>
                </c:pt>
                <c:pt idx="2513">
                  <c:v>2514</c:v>
                </c:pt>
                <c:pt idx="2514">
                  <c:v>2515</c:v>
                </c:pt>
                <c:pt idx="2515">
                  <c:v>2516</c:v>
                </c:pt>
                <c:pt idx="2516">
                  <c:v>2517</c:v>
                </c:pt>
                <c:pt idx="2517">
                  <c:v>2518</c:v>
                </c:pt>
                <c:pt idx="2518">
                  <c:v>2519</c:v>
                </c:pt>
                <c:pt idx="2519">
                  <c:v>2520</c:v>
                </c:pt>
                <c:pt idx="2520">
                  <c:v>2521</c:v>
                </c:pt>
                <c:pt idx="2521">
                  <c:v>2522</c:v>
                </c:pt>
                <c:pt idx="2522">
                  <c:v>2523</c:v>
                </c:pt>
                <c:pt idx="2523">
                  <c:v>2524</c:v>
                </c:pt>
                <c:pt idx="2524">
                  <c:v>2525</c:v>
                </c:pt>
                <c:pt idx="2525">
                  <c:v>2526</c:v>
                </c:pt>
                <c:pt idx="2526">
                  <c:v>2527</c:v>
                </c:pt>
                <c:pt idx="2527">
                  <c:v>2528</c:v>
                </c:pt>
                <c:pt idx="2528">
                  <c:v>2529</c:v>
                </c:pt>
                <c:pt idx="2529">
                  <c:v>2530</c:v>
                </c:pt>
                <c:pt idx="2530">
                  <c:v>2531</c:v>
                </c:pt>
                <c:pt idx="2531">
                  <c:v>2532</c:v>
                </c:pt>
                <c:pt idx="2532">
                  <c:v>2533</c:v>
                </c:pt>
                <c:pt idx="2533">
                  <c:v>2534</c:v>
                </c:pt>
                <c:pt idx="2534">
                  <c:v>2535</c:v>
                </c:pt>
                <c:pt idx="2535">
                  <c:v>2536</c:v>
                </c:pt>
                <c:pt idx="2536">
                  <c:v>2537</c:v>
                </c:pt>
                <c:pt idx="2537">
                  <c:v>2538</c:v>
                </c:pt>
                <c:pt idx="2538">
                  <c:v>2539</c:v>
                </c:pt>
                <c:pt idx="2539">
                  <c:v>2540</c:v>
                </c:pt>
                <c:pt idx="2540">
                  <c:v>2541</c:v>
                </c:pt>
                <c:pt idx="2541">
                  <c:v>2542</c:v>
                </c:pt>
                <c:pt idx="2542">
                  <c:v>2543</c:v>
                </c:pt>
                <c:pt idx="2543">
                  <c:v>2544</c:v>
                </c:pt>
                <c:pt idx="2544">
                  <c:v>2545</c:v>
                </c:pt>
                <c:pt idx="2545">
                  <c:v>2546</c:v>
                </c:pt>
                <c:pt idx="2546">
                  <c:v>2547</c:v>
                </c:pt>
                <c:pt idx="2547">
                  <c:v>2548</c:v>
                </c:pt>
                <c:pt idx="2548">
                  <c:v>2549</c:v>
                </c:pt>
                <c:pt idx="2549">
                  <c:v>2550</c:v>
                </c:pt>
                <c:pt idx="2550">
                  <c:v>2551</c:v>
                </c:pt>
                <c:pt idx="2551">
                  <c:v>2552</c:v>
                </c:pt>
                <c:pt idx="2552">
                  <c:v>2553</c:v>
                </c:pt>
                <c:pt idx="2553">
                  <c:v>2554</c:v>
                </c:pt>
                <c:pt idx="2554">
                  <c:v>2555</c:v>
                </c:pt>
                <c:pt idx="2555">
                  <c:v>2556</c:v>
                </c:pt>
                <c:pt idx="2556">
                  <c:v>2557</c:v>
                </c:pt>
                <c:pt idx="2557">
                  <c:v>2558</c:v>
                </c:pt>
                <c:pt idx="2558">
                  <c:v>2559</c:v>
                </c:pt>
                <c:pt idx="2559">
                  <c:v>2560</c:v>
                </c:pt>
                <c:pt idx="2560">
                  <c:v>2561</c:v>
                </c:pt>
                <c:pt idx="2561">
                  <c:v>2562</c:v>
                </c:pt>
                <c:pt idx="2562">
                  <c:v>2563</c:v>
                </c:pt>
                <c:pt idx="2563">
                  <c:v>2564</c:v>
                </c:pt>
                <c:pt idx="2564">
                  <c:v>2565</c:v>
                </c:pt>
                <c:pt idx="2565">
                  <c:v>2566</c:v>
                </c:pt>
                <c:pt idx="2566">
                  <c:v>2567</c:v>
                </c:pt>
                <c:pt idx="2567">
                  <c:v>2568</c:v>
                </c:pt>
                <c:pt idx="2568">
                  <c:v>2569</c:v>
                </c:pt>
                <c:pt idx="2569">
                  <c:v>2570</c:v>
                </c:pt>
                <c:pt idx="2570">
                  <c:v>2571</c:v>
                </c:pt>
                <c:pt idx="2571">
                  <c:v>2572</c:v>
                </c:pt>
                <c:pt idx="2572">
                  <c:v>2573</c:v>
                </c:pt>
                <c:pt idx="2573">
                  <c:v>2574</c:v>
                </c:pt>
                <c:pt idx="2574">
                  <c:v>2575</c:v>
                </c:pt>
                <c:pt idx="2575">
                  <c:v>2576</c:v>
                </c:pt>
                <c:pt idx="2576">
                  <c:v>2577</c:v>
                </c:pt>
                <c:pt idx="2577">
                  <c:v>2578</c:v>
                </c:pt>
                <c:pt idx="2578">
                  <c:v>2579</c:v>
                </c:pt>
                <c:pt idx="2579">
                  <c:v>2580</c:v>
                </c:pt>
                <c:pt idx="2580">
                  <c:v>2581</c:v>
                </c:pt>
                <c:pt idx="2581">
                  <c:v>2582</c:v>
                </c:pt>
                <c:pt idx="2582">
                  <c:v>2583</c:v>
                </c:pt>
                <c:pt idx="2583">
                  <c:v>2584</c:v>
                </c:pt>
                <c:pt idx="2584">
                  <c:v>2585</c:v>
                </c:pt>
                <c:pt idx="2585">
                  <c:v>2586</c:v>
                </c:pt>
                <c:pt idx="2586">
                  <c:v>2587</c:v>
                </c:pt>
                <c:pt idx="2587">
                  <c:v>2588</c:v>
                </c:pt>
                <c:pt idx="2588">
                  <c:v>2589</c:v>
                </c:pt>
                <c:pt idx="2589">
                  <c:v>2590</c:v>
                </c:pt>
                <c:pt idx="2590">
                  <c:v>2591</c:v>
                </c:pt>
                <c:pt idx="2591">
                  <c:v>2592</c:v>
                </c:pt>
                <c:pt idx="2592">
                  <c:v>2593</c:v>
                </c:pt>
                <c:pt idx="2593">
                  <c:v>2594</c:v>
                </c:pt>
                <c:pt idx="2594">
                  <c:v>2595</c:v>
                </c:pt>
                <c:pt idx="2595">
                  <c:v>2596</c:v>
                </c:pt>
                <c:pt idx="2596">
                  <c:v>2597</c:v>
                </c:pt>
                <c:pt idx="2597">
                  <c:v>2598</c:v>
                </c:pt>
                <c:pt idx="2598">
                  <c:v>2599</c:v>
                </c:pt>
                <c:pt idx="2599">
                  <c:v>2600</c:v>
                </c:pt>
                <c:pt idx="2600">
                  <c:v>2601</c:v>
                </c:pt>
                <c:pt idx="2601">
                  <c:v>2602</c:v>
                </c:pt>
                <c:pt idx="2602">
                  <c:v>2603</c:v>
                </c:pt>
                <c:pt idx="2603">
                  <c:v>2604</c:v>
                </c:pt>
                <c:pt idx="2604">
                  <c:v>2605</c:v>
                </c:pt>
                <c:pt idx="2605">
                  <c:v>2606</c:v>
                </c:pt>
                <c:pt idx="2606">
                  <c:v>2607</c:v>
                </c:pt>
                <c:pt idx="2607">
                  <c:v>2608</c:v>
                </c:pt>
                <c:pt idx="2608">
                  <c:v>2609</c:v>
                </c:pt>
                <c:pt idx="2609">
                  <c:v>2610</c:v>
                </c:pt>
                <c:pt idx="2610">
                  <c:v>2611</c:v>
                </c:pt>
                <c:pt idx="2611">
                  <c:v>2612</c:v>
                </c:pt>
                <c:pt idx="2612">
                  <c:v>2613</c:v>
                </c:pt>
                <c:pt idx="2613">
                  <c:v>2614</c:v>
                </c:pt>
                <c:pt idx="2614">
                  <c:v>2615</c:v>
                </c:pt>
                <c:pt idx="2615">
                  <c:v>2616</c:v>
                </c:pt>
                <c:pt idx="2616">
                  <c:v>2617</c:v>
                </c:pt>
                <c:pt idx="2617">
                  <c:v>2618</c:v>
                </c:pt>
                <c:pt idx="2618">
                  <c:v>2619</c:v>
                </c:pt>
                <c:pt idx="2619">
                  <c:v>2620</c:v>
                </c:pt>
                <c:pt idx="2620">
                  <c:v>2621</c:v>
                </c:pt>
                <c:pt idx="2621">
                  <c:v>2622</c:v>
                </c:pt>
                <c:pt idx="2622">
                  <c:v>2623</c:v>
                </c:pt>
                <c:pt idx="2623">
                  <c:v>2624</c:v>
                </c:pt>
                <c:pt idx="2624">
                  <c:v>2625</c:v>
                </c:pt>
                <c:pt idx="2625">
                  <c:v>2626</c:v>
                </c:pt>
                <c:pt idx="2626">
                  <c:v>2627</c:v>
                </c:pt>
                <c:pt idx="2627">
                  <c:v>2628</c:v>
                </c:pt>
                <c:pt idx="2628">
                  <c:v>2629</c:v>
                </c:pt>
                <c:pt idx="2629">
                  <c:v>2630</c:v>
                </c:pt>
                <c:pt idx="2630">
                  <c:v>2631</c:v>
                </c:pt>
                <c:pt idx="2631">
                  <c:v>2632</c:v>
                </c:pt>
                <c:pt idx="2632">
                  <c:v>2633</c:v>
                </c:pt>
                <c:pt idx="2633">
                  <c:v>2634</c:v>
                </c:pt>
                <c:pt idx="2634">
                  <c:v>2635</c:v>
                </c:pt>
                <c:pt idx="2635">
                  <c:v>2636</c:v>
                </c:pt>
                <c:pt idx="2636">
                  <c:v>2637</c:v>
                </c:pt>
                <c:pt idx="2637">
                  <c:v>2638</c:v>
                </c:pt>
                <c:pt idx="2638">
                  <c:v>2639</c:v>
                </c:pt>
                <c:pt idx="2639">
                  <c:v>2640</c:v>
                </c:pt>
                <c:pt idx="2640">
                  <c:v>2641</c:v>
                </c:pt>
                <c:pt idx="2641">
                  <c:v>2642</c:v>
                </c:pt>
                <c:pt idx="2642">
                  <c:v>2643</c:v>
                </c:pt>
                <c:pt idx="2643">
                  <c:v>2644</c:v>
                </c:pt>
                <c:pt idx="2644">
                  <c:v>2645</c:v>
                </c:pt>
                <c:pt idx="2645">
                  <c:v>2646</c:v>
                </c:pt>
                <c:pt idx="2646">
                  <c:v>2647</c:v>
                </c:pt>
                <c:pt idx="2647">
                  <c:v>2648</c:v>
                </c:pt>
                <c:pt idx="2648">
                  <c:v>2649</c:v>
                </c:pt>
                <c:pt idx="2649">
                  <c:v>2650</c:v>
                </c:pt>
                <c:pt idx="2650">
                  <c:v>2651</c:v>
                </c:pt>
                <c:pt idx="2651">
                  <c:v>2652</c:v>
                </c:pt>
                <c:pt idx="2652">
                  <c:v>2653</c:v>
                </c:pt>
                <c:pt idx="2653">
                  <c:v>2654</c:v>
                </c:pt>
                <c:pt idx="2654">
                  <c:v>2655</c:v>
                </c:pt>
                <c:pt idx="2655">
                  <c:v>2656</c:v>
                </c:pt>
                <c:pt idx="2656">
                  <c:v>2657</c:v>
                </c:pt>
                <c:pt idx="2657">
                  <c:v>2658</c:v>
                </c:pt>
                <c:pt idx="2658">
                  <c:v>2659</c:v>
                </c:pt>
                <c:pt idx="2659">
                  <c:v>2660</c:v>
                </c:pt>
                <c:pt idx="2660">
                  <c:v>2661</c:v>
                </c:pt>
                <c:pt idx="2661">
                  <c:v>2662</c:v>
                </c:pt>
                <c:pt idx="2662">
                  <c:v>2663</c:v>
                </c:pt>
                <c:pt idx="2663">
                  <c:v>2664</c:v>
                </c:pt>
                <c:pt idx="2664">
                  <c:v>2665</c:v>
                </c:pt>
                <c:pt idx="2665">
                  <c:v>2666</c:v>
                </c:pt>
                <c:pt idx="2666">
                  <c:v>2667</c:v>
                </c:pt>
                <c:pt idx="2667">
                  <c:v>2668</c:v>
                </c:pt>
                <c:pt idx="2668">
                  <c:v>2669</c:v>
                </c:pt>
                <c:pt idx="2669">
                  <c:v>2670</c:v>
                </c:pt>
                <c:pt idx="2670">
                  <c:v>2671</c:v>
                </c:pt>
                <c:pt idx="2671">
                  <c:v>2672</c:v>
                </c:pt>
                <c:pt idx="2672">
                  <c:v>2673</c:v>
                </c:pt>
                <c:pt idx="2673">
                  <c:v>2674</c:v>
                </c:pt>
                <c:pt idx="2674">
                  <c:v>2675</c:v>
                </c:pt>
                <c:pt idx="2675">
                  <c:v>2676</c:v>
                </c:pt>
                <c:pt idx="2676">
                  <c:v>2677</c:v>
                </c:pt>
                <c:pt idx="2677">
                  <c:v>2678</c:v>
                </c:pt>
                <c:pt idx="2678">
                  <c:v>2679</c:v>
                </c:pt>
                <c:pt idx="2679">
                  <c:v>2680</c:v>
                </c:pt>
                <c:pt idx="2680">
                  <c:v>2681</c:v>
                </c:pt>
                <c:pt idx="2681">
                  <c:v>2682</c:v>
                </c:pt>
                <c:pt idx="2682">
                  <c:v>2683</c:v>
                </c:pt>
                <c:pt idx="2683">
                  <c:v>2684</c:v>
                </c:pt>
                <c:pt idx="2684">
                  <c:v>2685</c:v>
                </c:pt>
                <c:pt idx="2685">
                  <c:v>2686</c:v>
                </c:pt>
                <c:pt idx="2686">
                  <c:v>2687</c:v>
                </c:pt>
                <c:pt idx="2687">
                  <c:v>2688</c:v>
                </c:pt>
                <c:pt idx="2688">
                  <c:v>2689</c:v>
                </c:pt>
                <c:pt idx="2689">
                  <c:v>2690</c:v>
                </c:pt>
                <c:pt idx="2690">
                  <c:v>2691</c:v>
                </c:pt>
                <c:pt idx="2691">
                  <c:v>2692</c:v>
                </c:pt>
                <c:pt idx="2692">
                  <c:v>2693</c:v>
                </c:pt>
                <c:pt idx="2693">
                  <c:v>2694</c:v>
                </c:pt>
                <c:pt idx="2694">
                  <c:v>2695</c:v>
                </c:pt>
                <c:pt idx="2695">
                  <c:v>2696</c:v>
                </c:pt>
                <c:pt idx="2696">
                  <c:v>2697</c:v>
                </c:pt>
                <c:pt idx="2697">
                  <c:v>2698</c:v>
                </c:pt>
                <c:pt idx="2698">
                  <c:v>2699</c:v>
                </c:pt>
                <c:pt idx="2699">
                  <c:v>2700</c:v>
                </c:pt>
                <c:pt idx="2700">
                  <c:v>2701</c:v>
                </c:pt>
                <c:pt idx="2701">
                  <c:v>2702</c:v>
                </c:pt>
                <c:pt idx="2702">
                  <c:v>2703</c:v>
                </c:pt>
                <c:pt idx="2703">
                  <c:v>2704</c:v>
                </c:pt>
                <c:pt idx="2704">
                  <c:v>2705</c:v>
                </c:pt>
                <c:pt idx="2705">
                  <c:v>2706</c:v>
                </c:pt>
                <c:pt idx="2706">
                  <c:v>2707</c:v>
                </c:pt>
                <c:pt idx="2707">
                  <c:v>2708</c:v>
                </c:pt>
                <c:pt idx="2708">
                  <c:v>2709</c:v>
                </c:pt>
                <c:pt idx="2709">
                  <c:v>2710</c:v>
                </c:pt>
                <c:pt idx="2710">
                  <c:v>2711</c:v>
                </c:pt>
                <c:pt idx="2711">
                  <c:v>2712</c:v>
                </c:pt>
                <c:pt idx="2712">
                  <c:v>2713</c:v>
                </c:pt>
                <c:pt idx="2713">
                  <c:v>2714</c:v>
                </c:pt>
                <c:pt idx="2714">
                  <c:v>2715</c:v>
                </c:pt>
                <c:pt idx="2715">
                  <c:v>2716</c:v>
                </c:pt>
                <c:pt idx="2716">
                  <c:v>2717</c:v>
                </c:pt>
                <c:pt idx="2717">
                  <c:v>2718</c:v>
                </c:pt>
                <c:pt idx="2718">
                  <c:v>2719</c:v>
                </c:pt>
                <c:pt idx="2719">
                  <c:v>2720</c:v>
                </c:pt>
                <c:pt idx="2720">
                  <c:v>2721</c:v>
                </c:pt>
                <c:pt idx="2721">
                  <c:v>2722</c:v>
                </c:pt>
                <c:pt idx="2722">
                  <c:v>2723</c:v>
                </c:pt>
                <c:pt idx="2723">
                  <c:v>2724</c:v>
                </c:pt>
                <c:pt idx="2724">
                  <c:v>2725</c:v>
                </c:pt>
                <c:pt idx="2725">
                  <c:v>2726</c:v>
                </c:pt>
                <c:pt idx="2726">
                  <c:v>2727</c:v>
                </c:pt>
                <c:pt idx="2727">
                  <c:v>2728</c:v>
                </c:pt>
                <c:pt idx="2728">
                  <c:v>2729</c:v>
                </c:pt>
                <c:pt idx="2729">
                  <c:v>2730</c:v>
                </c:pt>
                <c:pt idx="2730">
                  <c:v>2731</c:v>
                </c:pt>
                <c:pt idx="2731">
                  <c:v>2732</c:v>
                </c:pt>
                <c:pt idx="2732">
                  <c:v>2733</c:v>
                </c:pt>
                <c:pt idx="2733">
                  <c:v>2734</c:v>
                </c:pt>
                <c:pt idx="2734">
                  <c:v>2735</c:v>
                </c:pt>
                <c:pt idx="2735">
                  <c:v>2736</c:v>
                </c:pt>
                <c:pt idx="2736">
                  <c:v>2737</c:v>
                </c:pt>
                <c:pt idx="2737">
                  <c:v>2738</c:v>
                </c:pt>
                <c:pt idx="2738">
                  <c:v>2739</c:v>
                </c:pt>
                <c:pt idx="2739">
                  <c:v>2740</c:v>
                </c:pt>
                <c:pt idx="2740">
                  <c:v>2741</c:v>
                </c:pt>
                <c:pt idx="2741">
                  <c:v>2742</c:v>
                </c:pt>
                <c:pt idx="2742">
                  <c:v>2743</c:v>
                </c:pt>
                <c:pt idx="2743">
                  <c:v>2744</c:v>
                </c:pt>
                <c:pt idx="2744">
                  <c:v>2745</c:v>
                </c:pt>
                <c:pt idx="2745">
                  <c:v>2746</c:v>
                </c:pt>
                <c:pt idx="2746">
                  <c:v>2747</c:v>
                </c:pt>
                <c:pt idx="2747">
                  <c:v>2748</c:v>
                </c:pt>
                <c:pt idx="2748">
                  <c:v>2749</c:v>
                </c:pt>
                <c:pt idx="2749">
                  <c:v>2750</c:v>
                </c:pt>
                <c:pt idx="2750">
                  <c:v>2751</c:v>
                </c:pt>
                <c:pt idx="2751">
                  <c:v>2752</c:v>
                </c:pt>
                <c:pt idx="2752">
                  <c:v>2753</c:v>
                </c:pt>
                <c:pt idx="2753">
                  <c:v>2754</c:v>
                </c:pt>
                <c:pt idx="2754">
                  <c:v>2755</c:v>
                </c:pt>
                <c:pt idx="2755">
                  <c:v>2756</c:v>
                </c:pt>
                <c:pt idx="2756">
                  <c:v>2757</c:v>
                </c:pt>
                <c:pt idx="2757">
                  <c:v>2758</c:v>
                </c:pt>
                <c:pt idx="2758">
                  <c:v>2759</c:v>
                </c:pt>
                <c:pt idx="2759">
                  <c:v>2760</c:v>
                </c:pt>
                <c:pt idx="2760">
                  <c:v>2761</c:v>
                </c:pt>
                <c:pt idx="2761">
                  <c:v>2762</c:v>
                </c:pt>
                <c:pt idx="2762">
                  <c:v>2763</c:v>
                </c:pt>
                <c:pt idx="2763">
                  <c:v>2764</c:v>
                </c:pt>
                <c:pt idx="2764">
                  <c:v>2765</c:v>
                </c:pt>
                <c:pt idx="2765">
                  <c:v>2766</c:v>
                </c:pt>
                <c:pt idx="2766">
                  <c:v>2767</c:v>
                </c:pt>
                <c:pt idx="2767">
                  <c:v>2768</c:v>
                </c:pt>
                <c:pt idx="2768">
                  <c:v>2769</c:v>
                </c:pt>
                <c:pt idx="2769">
                  <c:v>2770</c:v>
                </c:pt>
                <c:pt idx="2770">
                  <c:v>2771</c:v>
                </c:pt>
                <c:pt idx="2771">
                  <c:v>2772</c:v>
                </c:pt>
                <c:pt idx="2772">
                  <c:v>2773</c:v>
                </c:pt>
                <c:pt idx="2773">
                  <c:v>2774</c:v>
                </c:pt>
                <c:pt idx="2774">
                  <c:v>2775</c:v>
                </c:pt>
                <c:pt idx="2775">
                  <c:v>2776</c:v>
                </c:pt>
                <c:pt idx="2776">
                  <c:v>2777</c:v>
                </c:pt>
                <c:pt idx="2777">
                  <c:v>2778</c:v>
                </c:pt>
                <c:pt idx="2778">
                  <c:v>2779</c:v>
                </c:pt>
                <c:pt idx="2779">
                  <c:v>2780</c:v>
                </c:pt>
                <c:pt idx="2780">
                  <c:v>2781</c:v>
                </c:pt>
                <c:pt idx="2781">
                  <c:v>2782</c:v>
                </c:pt>
                <c:pt idx="2782">
                  <c:v>2783</c:v>
                </c:pt>
                <c:pt idx="2783">
                  <c:v>2784</c:v>
                </c:pt>
                <c:pt idx="2784">
                  <c:v>2785</c:v>
                </c:pt>
                <c:pt idx="2785">
                  <c:v>2786</c:v>
                </c:pt>
                <c:pt idx="2786">
                  <c:v>2787</c:v>
                </c:pt>
                <c:pt idx="2787">
                  <c:v>2788</c:v>
                </c:pt>
                <c:pt idx="2788">
                  <c:v>2789</c:v>
                </c:pt>
                <c:pt idx="2789">
                  <c:v>2790</c:v>
                </c:pt>
                <c:pt idx="2790">
                  <c:v>2791</c:v>
                </c:pt>
                <c:pt idx="2791">
                  <c:v>2792</c:v>
                </c:pt>
                <c:pt idx="2792">
                  <c:v>2793</c:v>
                </c:pt>
                <c:pt idx="2793">
                  <c:v>2794</c:v>
                </c:pt>
                <c:pt idx="2794">
                  <c:v>2795</c:v>
                </c:pt>
                <c:pt idx="2795">
                  <c:v>2796</c:v>
                </c:pt>
                <c:pt idx="2796">
                  <c:v>2797</c:v>
                </c:pt>
                <c:pt idx="2797">
                  <c:v>2798</c:v>
                </c:pt>
                <c:pt idx="2798">
                  <c:v>2799</c:v>
                </c:pt>
                <c:pt idx="2799">
                  <c:v>2800</c:v>
                </c:pt>
                <c:pt idx="2800">
                  <c:v>2801</c:v>
                </c:pt>
                <c:pt idx="2801">
                  <c:v>2802</c:v>
                </c:pt>
                <c:pt idx="2802">
                  <c:v>2803</c:v>
                </c:pt>
                <c:pt idx="2803">
                  <c:v>2804</c:v>
                </c:pt>
                <c:pt idx="2804">
                  <c:v>2805</c:v>
                </c:pt>
                <c:pt idx="2805">
                  <c:v>2806</c:v>
                </c:pt>
                <c:pt idx="2806">
                  <c:v>2807</c:v>
                </c:pt>
                <c:pt idx="2807">
                  <c:v>2808</c:v>
                </c:pt>
                <c:pt idx="2808">
                  <c:v>2809</c:v>
                </c:pt>
                <c:pt idx="2809">
                  <c:v>2810</c:v>
                </c:pt>
                <c:pt idx="2810">
                  <c:v>2811</c:v>
                </c:pt>
                <c:pt idx="2811">
                  <c:v>2812</c:v>
                </c:pt>
                <c:pt idx="2812">
                  <c:v>2813</c:v>
                </c:pt>
                <c:pt idx="2813">
                  <c:v>2814</c:v>
                </c:pt>
                <c:pt idx="2814">
                  <c:v>2815</c:v>
                </c:pt>
                <c:pt idx="2815">
                  <c:v>2816</c:v>
                </c:pt>
                <c:pt idx="2816">
                  <c:v>2817</c:v>
                </c:pt>
                <c:pt idx="2817">
                  <c:v>2818</c:v>
                </c:pt>
                <c:pt idx="2818">
                  <c:v>2819</c:v>
                </c:pt>
                <c:pt idx="2819">
                  <c:v>2820</c:v>
                </c:pt>
                <c:pt idx="2820">
                  <c:v>2821</c:v>
                </c:pt>
                <c:pt idx="2821">
                  <c:v>2822</c:v>
                </c:pt>
                <c:pt idx="2822">
                  <c:v>2823</c:v>
                </c:pt>
                <c:pt idx="2823">
                  <c:v>2824</c:v>
                </c:pt>
                <c:pt idx="2824">
                  <c:v>2825</c:v>
                </c:pt>
                <c:pt idx="2825">
                  <c:v>2826</c:v>
                </c:pt>
                <c:pt idx="2826">
                  <c:v>2827</c:v>
                </c:pt>
                <c:pt idx="2827">
                  <c:v>2828</c:v>
                </c:pt>
                <c:pt idx="2828">
                  <c:v>2829</c:v>
                </c:pt>
                <c:pt idx="2829">
                  <c:v>2830</c:v>
                </c:pt>
                <c:pt idx="2830">
                  <c:v>2831</c:v>
                </c:pt>
                <c:pt idx="2831">
                  <c:v>2832</c:v>
                </c:pt>
                <c:pt idx="2832">
                  <c:v>2833</c:v>
                </c:pt>
                <c:pt idx="2833">
                  <c:v>2834</c:v>
                </c:pt>
                <c:pt idx="2834">
                  <c:v>2835</c:v>
                </c:pt>
                <c:pt idx="2835">
                  <c:v>2836</c:v>
                </c:pt>
                <c:pt idx="2836">
                  <c:v>2837</c:v>
                </c:pt>
                <c:pt idx="2837">
                  <c:v>2838</c:v>
                </c:pt>
                <c:pt idx="2838">
                  <c:v>2839</c:v>
                </c:pt>
                <c:pt idx="2839">
                  <c:v>2840</c:v>
                </c:pt>
                <c:pt idx="2840">
                  <c:v>2841</c:v>
                </c:pt>
                <c:pt idx="2841">
                  <c:v>2842</c:v>
                </c:pt>
                <c:pt idx="2842">
                  <c:v>2843</c:v>
                </c:pt>
                <c:pt idx="2843">
                  <c:v>2844</c:v>
                </c:pt>
                <c:pt idx="2844">
                  <c:v>2845</c:v>
                </c:pt>
                <c:pt idx="2845">
                  <c:v>2846</c:v>
                </c:pt>
                <c:pt idx="2846">
                  <c:v>2847</c:v>
                </c:pt>
                <c:pt idx="2847">
                  <c:v>2848</c:v>
                </c:pt>
                <c:pt idx="2848">
                  <c:v>2849</c:v>
                </c:pt>
                <c:pt idx="2849">
                  <c:v>2850</c:v>
                </c:pt>
                <c:pt idx="2850">
                  <c:v>2851</c:v>
                </c:pt>
                <c:pt idx="2851">
                  <c:v>2852</c:v>
                </c:pt>
                <c:pt idx="2852">
                  <c:v>2853</c:v>
                </c:pt>
                <c:pt idx="2853">
                  <c:v>2854</c:v>
                </c:pt>
                <c:pt idx="2854">
                  <c:v>2855</c:v>
                </c:pt>
                <c:pt idx="2855">
                  <c:v>2856</c:v>
                </c:pt>
                <c:pt idx="2856">
                  <c:v>2857</c:v>
                </c:pt>
                <c:pt idx="2857">
                  <c:v>2858</c:v>
                </c:pt>
                <c:pt idx="2858">
                  <c:v>2859</c:v>
                </c:pt>
                <c:pt idx="2859">
                  <c:v>2860</c:v>
                </c:pt>
                <c:pt idx="2860">
                  <c:v>2861</c:v>
                </c:pt>
                <c:pt idx="2861">
                  <c:v>2862</c:v>
                </c:pt>
                <c:pt idx="2862">
                  <c:v>2863</c:v>
                </c:pt>
                <c:pt idx="2863">
                  <c:v>2864</c:v>
                </c:pt>
                <c:pt idx="2864">
                  <c:v>2865</c:v>
                </c:pt>
                <c:pt idx="2865">
                  <c:v>2866</c:v>
                </c:pt>
                <c:pt idx="2866">
                  <c:v>2867</c:v>
                </c:pt>
                <c:pt idx="2867">
                  <c:v>2868</c:v>
                </c:pt>
                <c:pt idx="2868">
                  <c:v>2869</c:v>
                </c:pt>
                <c:pt idx="2869">
                  <c:v>2870</c:v>
                </c:pt>
                <c:pt idx="2870">
                  <c:v>2871</c:v>
                </c:pt>
                <c:pt idx="2871">
                  <c:v>2872</c:v>
                </c:pt>
                <c:pt idx="2872">
                  <c:v>2873</c:v>
                </c:pt>
                <c:pt idx="2873">
                  <c:v>2874</c:v>
                </c:pt>
                <c:pt idx="2874">
                  <c:v>2875</c:v>
                </c:pt>
                <c:pt idx="2875">
                  <c:v>2876</c:v>
                </c:pt>
                <c:pt idx="2876">
                  <c:v>2877</c:v>
                </c:pt>
                <c:pt idx="2877">
                  <c:v>2878</c:v>
                </c:pt>
                <c:pt idx="2878">
                  <c:v>2879</c:v>
                </c:pt>
                <c:pt idx="2879">
                  <c:v>2880</c:v>
                </c:pt>
                <c:pt idx="2880">
                  <c:v>2881</c:v>
                </c:pt>
                <c:pt idx="2881">
                  <c:v>2882</c:v>
                </c:pt>
                <c:pt idx="2882">
                  <c:v>2883</c:v>
                </c:pt>
                <c:pt idx="2883">
                  <c:v>2884</c:v>
                </c:pt>
                <c:pt idx="2884">
                  <c:v>2885</c:v>
                </c:pt>
                <c:pt idx="2885">
                  <c:v>2886</c:v>
                </c:pt>
                <c:pt idx="2886">
                  <c:v>2887</c:v>
                </c:pt>
                <c:pt idx="2887">
                  <c:v>2888</c:v>
                </c:pt>
                <c:pt idx="2888">
                  <c:v>2889</c:v>
                </c:pt>
                <c:pt idx="2889">
                  <c:v>2890</c:v>
                </c:pt>
                <c:pt idx="2890">
                  <c:v>2891</c:v>
                </c:pt>
                <c:pt idx="2891">
                  <c:v>2892</c:v>
                </c:pt>
                <c:pt idx="2892">
                  <c:v>2893</c:v>
                </c:pt>
                <c:pt idx="2893">
                  <c:v>2894</c:v>
                </c:pt>
                <c:pt idx="2894">
                  <c:v>2895</c:v>
                </c:pt>
                <c:pt idx="2895">
                  <c:v>2896</c:v>
                </c:pt>
                <c:pt idx="2896">
                  <c:v>2897</c:v>
                </c:pt>
                <c:pt idx="2897">
                  <c:v>2898</c:v>
                </c:pt>
                <c:pt idx="2898">
                  <c:v>2899</c:v>
                </c:pt>
                <c:pt idx="2899">
                  <c:v>2900</c:v>
                </c:pt>
                <c:pt idx="2900">
                  <c:v>2901</c:v>
                </c:pt>
                <c:pt idx="2901">
                  <c:v>2902</c:v>
                </c:pt>
                <c:pt idx="2902">
                  <c:v>2903</c:v>
                </c:pt>
                <c:pt idx="2903">
                  <c:v>2904</c:v>
                </c:pt>
                <c:pt idx="2904">
                  <c:v>2905</c:v>
                </c:pt>
                <c:pt idx="2905">
                  <c:v>2906</c:v>
                </c:pt>
                <c:pt idx="2906">
                  <c:v>2907</c:v>
                </c:pt>
                <c:pt idx="2907">
                  <c:v>2908</c:v>
                </c:pt>
                <c:pt idx="2908">
                  <c:v>2909</c:v>
                </c:pt>
                <c:pt idx="2909">
                  <c:v>2910</c:v>
                </c:pt>
                <c:pt idx="2910">
                  <c:v>2911</c:v>
                </c:pt>
                <c:pt idx="2911">
                  <c:v>2912</c:v>
                </c:pt>
                <c:pt idx="2912">
                  <c:v>2913</c:v>
                </c:pt>
                <c:pt idx="2913">
                  <c:v>2914</c:v>
                </c:pt>
                <c:pt idx="2914">
                  <c:v>2915</c:v>
                </c:pt>
                <c:pt idx="2915">
                  <c:v>2916</c:v>
                </c:pt>
                <c:pt idx="2916">
                  <c:v>2917</c:v>
                </c:pt>
                <c:pt idx="2917">
                  <c:v>2918</c:v>
                </c:pt>
                <c:pt idx="2918">
                  <c:v>2919</c:v>
                </c:pt>
                <c:pt idx="2919">
                  <c:v>2920</c:v>
                </c:pt>
                <c:pt idx="2920">
                  <c:v>2921</c:v>
                </c:pt>
                <c:pt idx="2921">
                  <c:v>2922</c:v>
                </c:pt>
                <c:pt idx="2922">
                  <c:v>2923</c:v>
                </c:pt>
                <c:pt idx="2923">
                  <c:v>2924</c:v>
                </c:pt>
                <c:pt idx="2924">
                  <c:v>2925</c:v>
                </c:pt>
                <c:pt idx="2925">
                  <c:v>2926</c:v>
                </c:pt>
                <c:pt idx="2926">
                  <c:v>2927</c:v>
                </c:pt>
                <c:pt idx="2927">
                  <c:v>2928</c:v>
                </c:pt>
                <c:pt idx="2928">
                  <c:v>2929</c:v>
                </c:pt>
                <c:pt idx="2929">
                  <c:v>2930</c:v>
                </c:pt>
                <c:pt idx="2930">
                  <c:v>2931</c:v>
                </c:pt>
                <c:pt idx="2931">
                  <c:v>2932</c:v>
                </c:pt>
                <c:pt idx="2932">
                  <c:v>2933</c:v>
                </c:pt>
                <c:pt idx="2933">
                  <c:v>2934</c:v>
                </c:pt>
                <c:pt idx="2934">
                  <c:v>2935</c:v>
                </c:pt>
                <c:pt idx="2935">
                  <c:v>2936</c:v>
                </c:pt>
                <c:pt idx="2936">
                  <c:v>2937</c:v>
                </c:pt>
                <c:pt idx="2937">
                  <c:v>2938</c:v>
                </c:pt>
                <c:pt idx="2938">
                  <c:v>2939</c:v>
                </c:pt>
                <c:pt idx="2939">
                  <c:v>2940</c:v>
                </c:pt>
                <c:pt idx="2940">
                  <c:v>2941</c:v>
                </c:pt>
                <c:pt idx="2941">
                  <c:v>2942</c:v>
                </c:pt>
                <c:pt idx="2942">
                  <c:v>2943</c:v>
                </c:pt>
                <c:pt idx="2943">
                  <c:v>2944</c:v>
                </c:pt>
                <c:pt idx="2944">
                  <c:v>2945</c:v>
                </c:pt>
                <c:pt idx="2945">
                  <c:v>2946</c:v>
                </c:pt>
                <c:pt idx="2946">
                  <c:v>2947</c:v>
                </c:pt>
                <c:pt idx="2947">
                  <c:v>2948</c:v>
                </c:pt>
                <c:pt idx="2948">
                  <c:v>2949</c:v>
                </c:pt>
                <c:pt idx="2949">
                  <c:v>2950</c:v>
                </c:pt>
                <c:pt idx="2950">
                  <c:v>2951</c:v>
                </c:pt>
                <c:pt idx="2951">
                  <c:v>2952</c:v>
                </c:pt>
                <c:pt idx="2952">
                  <c:v>2953</c:v>
                </c:pt>
                <c:pt idx="2953">
                  <c:v>2954</c:v>
                </c:pt>
                <c:pt idx="2954">
                  <c:v>2955</c:v>
                </c:pt>
                <c:pt idx="2955">
                  <c:v>2956</c:v>
                </c:pt>
                <c:pt idx="2956">
                  <c:v>2957</c:v>
                </c:pt>
                <c:pt idx="2957">
                  <c:v>2958</c:v>
                </c:pt>
                <c:pt idx="2958">
                  <c:v>2959</c:v>
                </c:pt>
                <c:pt idx="2959">
                  <c:v>2960</c:v>
                </c:pt>
                <c:pt idx="2960">
                  <c:v>2961</c:v>
                </c:pt>
                <c:pt idx="2961">
                  <c:v>2962</c:v>
                </c:pt>
                <c:pt idx="2962">
                  <c:v>2963</c:v>
                </c:pt>
                <c:pt idx="2963">
                  <c:v>2964</c:v>
                </c:pt>
                <c:pt idx="2964">
                  <c:v>2965</c:v>
                </c:pt>
                <c:pt idx="2965">
                  <c:v>2966</c:v>
                </c:pt>
                <c:pt idx="2966">
                  <c:v>2967</c:v>
                </c:pt>
                <c:pt idx="2967">
                  <c:v>2968</c:v>
                </c:pt>
                <c:pt idx="2968">
                  <c:v>2969</c:v>
                </c:pt>
                <c:pt idx="2969">
                  <c:v>2970</c:v>
                </c:pt>
                <c:pt idx="2970">
                  <c:v>2971</c:v>
                </c:pt>
                <c:pt idx="2971">
                  <c:v>2972</c:v>
                </c:pt>
                <c:pt idx="2972">
                  <c:v>2973</c:v>
                </c:pt>
                <c:pt idx="2973">
                  <c:v>2974</c:v>
                </c:pt>
                <c:pt idx="2974">
                  <c:v>2975</c:v>
                </c:pt>
                <c:pt idx="2975">
                  <c:v>2976</c:v>
                </c:pt>
                <c:pt idx="2976">
                  <c:v>2977</c:v>
                </c:pt>
                <c:pt idx="2977">
                  <c:v>2978</c:v>
                </c:pt>
                <c:pt idx="2978">
                  <c:v>2979</c:v>
                </c:pt>
                <c:pt idx="2979">
                  <c:v>2980</c:v>
                </c:pt>
                <c:pt idx="2980">
                  <c:v>2981</c:v>
                </c:pt>
                <c:pt idx="2981">
                  <c:v>2982</c:v>
                </c:pt>
                <c:pt idx="2982">
                  <c:v>2983</c:v>
                </c:pt>
                <c:pt idx="2983">
                  <c:v>2984</c:v>
                </c:pt>
                <c:pt idx="2984">
                  <c:v>2985</c:v>
                </c:pt>
                <c:pt idx="2985">
                  <c:v>2986</c:v>
                </c:pt>
                <c:pt idx="2986">
                  <c:v>2987</c:v>
                </c:pt>
                <c:pt idx="2987">
                  <c:v>2988</c:v>
                </c:pt>
                <c:pt idx="2988">
                  <c:v>2989</c:v>
                </c:pt>
                <c:pt idx="2989">
                  <c:v>2990</c:v>
                </c:pt>
                <c:pt idx="2990">
                  <c:v>2991</c:v>
                </c:pt>
                <c:pt idx="2991">
                  <c:v>2992</c:v>
                </c:pt>
                <c:pt idx="2992">
                  <c:v>2993</c:v>
                </c:pt>
                <c:pt idx="2993">
                  <c:v>2994</c:v>
                </c:pt>
                <c:pt idx="2994">
                  <c:v>2995</c:v>
                </c:pt>
                <c:pt idx="2995">
                  <c:v>2996</c:v>
                </c:pt>
                <c:pt idx="2996">
                  <c:v>2997</c:v>
                </c:pt>
                <c:pt idx="2997">
                  <c:v>2998</c:v>
                </c:pt>
                <c:pt idx="2998">
                  <c:v>2999</c:v>
                </c:pt>
                <c:pt idx="2999">
                  <c:v>3000</c:v>
                </c:pt>
                <c:pt idx="3000">
                  <c:v>3001</c:v>
                </c:pt>
              </c:numCache>
            </c:numRef>
          </c:xVal>
          <c:yVal>
            <c:numRef>
              <c:f>'LIBS 11a'!$L$4:$L$3004</c:f>
              <c:numCache>
                <c:formatCode>0.00E+00</c:formatCode>
                <c:ptCount val="3001"/>
                <c:pt idx="0">
                  <c:v>1.07587604160063E-9</c:v>
                </c:pt>
                <c:pt idx="1">
                  <c:v>3.7126777848594901E-10</c:v>
                </c:pt>
                <c:pt idx="2">
                  <c:v>3.3901064419266198E-10</c:v>
                </c:pt>
                <c:pt idx="3">
                  <c:v>2.9210978864997102E-10</c:v>
                </c:pt>
                <c:pt idx="4">
                  <c:v>1.35281660991727E-10</c:v>
                </c:pt>
                <c:pt idx="5">
                  <c:v>1.34872389296326E-10</c:v>
                </c:pt>
                <c:pt idx="6">
                  <c:v>1.34872389296326E-10</c:v>
                </c:pt>
                <c:pt idx="7">
                  <c:v>1.32934942638874E-10</c:v>
                </c:pt>
                <c:pt idx="8">
                  <c:v>1.27773407420776E-10</c:v>
                </c:pt>
                <c:pt idx="9">
                  <c:v>1.12022692516383E-10</c:v>
                </c:pt>
                <c:pt idx="10">
                  <c:v>1.04931155139732E-10</c:v>
                </c:pt>
                <c:pt idx="11">
                  <c:v>1.04931155139732E-10</c:v>
                </c:pt>
                <c:pt idx="12">
                  <c:v>1.03843535900867E-10</c:v>
                </c:pt>
                <c:pt idx="13">
                  <c:v>1.02984226199202E-10</c:v>
                </c:pt>
                <c:pt idx="14">
                  <c:v>9.3154541752694601E-11</c:v>
                </c:pt>
                <c:pt idx="15">
                  <c:v>9.3154541752694601E-11</c:v>
                </c:pt>
                <c:pt idx="16">
                  <c:v>9.3154541752694601E-11</c:v>
                </c:pt>
                <c:pt idx="17">
                  <c:v>9.3154541752694601E-11</c:v>
                </c:pt>
                <c:pt idx="18">
                  <c:v>7.3594824212348399E-11</c:v>
                </c:pt>
                <c:pt idx="19">
                  <c:v>7.3594824212348399E-11</c:v>
                </c:pt>
                <c:pt idx="20">
                  <c:v>1.02984226199202E-10</c:v>
                </c:pt>
                <c:pt idx="21">
                  <c:v>7.9508363991429198E-11</c:v>
                </c:pt>
                <c:pt idx="22">
                  <c:v>7.3594824212348399E-11</c:v>
                </c:pt>
                <c:pt idx="23">
                  <c:v>6.3683599582242194E-11</c:v>
                </c:pt>
                <c:pt idx="24">
                  <c:v>6.3683599582242194E-11</c:v>
                </c:pt>
                <c:pt idx="25">
                  <c:v>6.3683599582242194E-11</c:v>
                </c:pt>
                <c:pt idx="26">
                  <c:v>6.3683599582242194E-11</c:v>
                </c:pt>
                <c:pt idx="27">
                  <c:v>6.3683599582242194E-11</c:v>
                </c:pt>
                <c:pt idx="28">
                  <c:v>7.9508363991429198E-11</c:v>
                </c:pt>
                <c:pt idx="29">
                  <c:v>7.5109038376144202E-11</c:v>
                </c:pt>
                <c:pt idx="30">
                  <c:v>7.9508363991429198E-11</c:v>
                </c:pt>
                <c:pt idx="31">
                  <c:v>7.5109038376144202E-11</c:v>
                </c:pt>
                <c:pt idx="32">
                  <c:v>7.5109038376144202E-11</c:v>
                </c:pt>
                <c:pt idx="33">
                  <c:v>7.5109038376144202E-11</c:v>
                </c:pt>
                <c:pt idx="34">
                  <c:v>7.5109038376144202E-11</c:v>
                </c:pt>
                <c:pt idx="35">
                  <c:v>7.7161103825137197E-11</c:v>
                </c:pt>
                <c:pt idx="36">
                  <c:v>7.7161103825137197E-11</c:v>
                </c:pt>
                <c:pt idx="37">
                  <c:v>7.5673156223826603E-11</c:v>
                </c:pt>
                <c:pt idx="38">
                  <c:v>7.7161103825137197E-11</c:v>
                </c:pt>
                <c:pt idx="39">
                  <c:v>7.7161103825137197E-11</c:v>
                </c:pt>
                <c:pt idx="40">
                  <c:v>7.9508363991429198E-11</c:v>
                </c:pt>
                <c:pt idx="41">
                  <c:v>7.9508363991429198E-11</c:v>
                </c:pt>
                <c:pt idx="42">
                  <c:v>8.5468823902747299E-11</c:v>
                </c:pt>
                <c:pt idx="43">
                  <c:v>8.5468823902747299E-11</c:v>
                </c:pt>
                <c:pt idx="44">
                  <c:v>8.9258715423375994E-11</c:v>
                </c:pt>
                <c:pt idx="45">
                  <c:v>9.0515110470373705E-11</c:v>
                </c:pt>
                <c:pt idx="46">
                  <c:v>9.9521665088229999E-11</c:v>
                </c:pt>
                <c:pt idx="47">
                  <c:v>1.03760501181636E-10</c:v>
                </c:pt>
                <c:pt idx="48">
                  <c:v>9.9521665088229999E-11</c:v>
                </c:pt>
                <c:pt idx="49">
                  <c:v>7.8143302252307801E-11</c:v>
                </c:pt>
                <c:pt idx="50">
                  <c:v>9.9521665088229999E-11</c:v>
                </c:pt>
                <c:pt idx="51">
                  <c:v>7.8143302252307801E-11</c:v>
                </c:pt>
                <c:pt idx="52">
                  <c:v>8.6224960078852899E-11</c:v>
                </c:pt>
                <c:pt idx="53">
                  <c:v>1.03760501181636E-10</c:v>
                </c:pt>
                <c:pt idx="54">
                  <c:v>1.03760501181636E-10</c:v>
                </c:pt>
                <c:pt idx="55">
                  <c:v>1.09360115496135E-10</c:v>
                </c:pt>
                <c:pt idx="56">
                  <c:v>1.09360115496135E-10</c:v>
                </c:pt>
                <c:pt idx="57">
                  <c:v>1.3058382475495101E-10</c:v>
                </c:pt>
                <c:pt idx="58">
                  <c:v>1.3058382475495101E-10</c:v>
                </c:pt>
                <c:pt idx="59">
                  <c:v>1.3058382475495101E-10</c:v>
                </c:pt>
                <c:pt idx="60">
                  <c:v>1.3058382475495101E-10</c:v>
                </c:pt>
                <c:pt idx="61">
                  <c:v>1.2544611827451E-10</c:v>
                </c:pt>
                <c:pt idx="62">
                  <c:v>1.02367757732041E-10</c:v>
                </c:pt>
                <c:pt idx="63">
                  <c:v>9.1048342300008105E-11</c:v>
                </c:pt>
                <c:pt idx="64">
                  <c:v>1.02367757732041E-10</c:v>
                </c:pt>
                <c:pt idx="65">
                  <c:v>9.1048342300008105E-11</c:v>
                </c:pt>
                <c:pt idx="66">
                  <c:v>8.8434180854224696E-11</c:v>
                </c:pt>
                <c:pt idx="67">
                  <c:v>8.8434180854224696E-11</c:v>
                </c:pt>
                <c:pt idx="68">
                  <c:v>8.63915938894165E-11</c:v>
                </c:pt>
                <c:pt idx="69">
                  <c:v>8.63915938894165E-11</c:v>
                </c:pt>
                <c:pt idx="70">
                  <c:v>8.63915938894165E-11</c:v>
                </c:pt>
                <c:pt idx="71">
                  <c:v>8.6224960078852899E-11</c:v>
                </c:pt>
                <c:pt idx="72">
                  <c:v>8.6224960078852899E-11</c:v>
                </c:pt>
                <c:pt idx="73">
                  <c:v>8.4309625284790596E-11</c:v>
                </c:pt>
                <c:pt idx="74">
                  <c:v>8.4309625284790596E-11</c:v>
                </c:pt>
                <c:pt idx="75">
                  <c:v>8.4309625284790596E-11</c:v>
                </c:pt>
                <c:pt idx="76">
                  <c:v>7.4120175295244506E-11</c:v>
                </c:pt>
                <c:pt idx="77">
                  <c:v>7.4120175295244506E-11</c:v>
                </c:pt>
                <c:pt idx="78">
                  <c:v>7.4120175295244506E-11</c:v>
                </c:pt>
                <c:pt idx="79">
                  <c:v>7.4004679917017296E-11</c:v>
                </c:pt>
                <c:pt idx="80">
                  <c:v>7.4004679917017296E-11</c:v>
                </c:pt>
                <c:pt idx="81">
                  <c:v>7.4004679917017296E-11</c:v>
                </c:pt>
                <c:pt idx="82">
                  <c:v>6.7598150039640301E-11</c:v>
                </c:pt>
                <c:pt idx="83">
                  <c:v>7.4004679917017296E-11</c:v>
                </c:pt>
                <c:pt idx="84">
                  <c:v>7.4120175295244506E-11</c:v>
                </c:pt>
                <c:pt idx="85">
                  <c:v>7.4004679917017296E-11</c:v>
                </c:pt>
                <c:pt idx="86">
                  <c:v>7.0333806882921901E-11</c:v>
                </c:pt>
                <c:pt idx="87">
                  <c:v>7.0333806882921901E-11</c:v>
                </c:pt>
                <c:pt idx="88">
                  <c:v>7.0333806882921901E-11</c:v>
                </c:pt>
                <c:pt idx="89">
                  <c:v>7.0333806882921901E-11</c:v>
                </c:pt>
                <c:pt idx="90">
                  <c:v>7.4004679917017296E-11</c:v>
                </c:pt>
                <c:pt idx="91">
                  <c:v>7.4019167933498302E-11</c:v>
                </c:pt>
                <c:pt idx="92">
                  <c:v>7.7361880465017797E-11</c:v>
                </c:pt>
                <c:pt idx="93">
                  <c:v>7.7361880465017797E-11</c:v>
                </c:pt>
                <c:pt idx="94">
                  <c:v>7.4019167933498302E-11</c:v>
                </c:pt>
                <c:pt idx="95">
                  <c:v>7.0333806882921901E-11</c:v>
                </c:pt>
                <c:pt idx="96">
                  <c:v>7.3689247360344604E-11</c:v>
                </c:pt>
                <c:pt idx="97">
                  <c:v>7.3689247360344604E-11</c:v>
                </c:pt>
                <c:pt idx="98">
                  <c:v>7.0333806882921901E-11</c:v>
                </c:pt>
                <c:pt idx="99">
                  <c:v>6.7882762858475602E-11</c:v>
                </c:pt>
                <c:pt idx="100">
                  <c:v>7.0333806882921901E-11</c:v>
                </c:pt>
                <c:pt idx="101">
                  <c:v>7.0333806882921901E-11</c:v>
                </c:pt>
                <c:pt idx="102">
                  <c:v>6.7882762858475602E-11</c:v>
                </c:pt>
                <c:pt idx="103">
                  <c:v>7.0333806882921901E-11</c:v>
                </c:pt>
                <c:pt idx="104">
                  <c:v>7.0333806882921901E-11</c:v>
                </c:pt>
                <c:pt idx="105">
                  <c:v>7.0333806882921901E-11</c:v>
                </c:pt>
                <c:pt idx="106">
                  <c:v>6.7882762858475602E-11</c:v>
                </c:pt>
                <c:pt idx="107">
                  <c:v>7.3689247360344604E-11</c:v>
                </c:pt>
                <c:pt idx="108">
                  <c:v>7.3689247360344604E-11</c:v>
                </c:pt>
                <c:pt idx="109">
                  <c:v>7.3689247360344604E-11</c:v>
                </c:pt>
                <c:pt idx="110">
                  <c:v>7.4019167933498302E-11</c:v>
                </c:pt>
                <c:pt idx="111">
                  <c:v>7.3689247360344604E-11</c:v>
                </c:pt>
                <c:pt idx="112">
                  <c:v>7.3689247360344604E-11</c:v>
                </c:pt>
                <c:pt idx="113">
                  <c:v>6.7882762858475602E-11</c:v>
                </c:pt>
                <c:pt idx="114">
                  <c:v>6.7882762858475602E-11</c:v>
                </c:pt>
                <c:pt idx="115">
                  <c:v>7.3689247360344604E-11</c:v>
                </c:pt>
                <c:pt idx="116">
                  <c:v>7.4092057002663901E-11</c:v>
                </c:pt>
                <c:pt idx="117">
                  <c:v>7.8159679847794206E-11</c:v>
                </c:pt>
                <c:pt idx="118">
                  <c:v>8.0058159183919198E-11</c:v>
                </c:pt>
                <c:pt idx="119">
                  <c:v>9.18693460015677E-11</c:v>
                </c:pt>
                <c:pt idx="120">
                  <c:v>9.18693460015677E-11</c:v>
                </c:pt>
                <c:pt idx="121">
                  <c:v>9.18693460015677E-11</c:v>
                </c:pt>
                <c:pt idx="122">
                  <c:v>9.18693460015677E-11</c:v>
                </c:pt>
                <c:pt idx="123">
                  <c:v>9.1964015606669806E-11</c:v>
                </c:pt>
                <c:pt idx="124">
                  <c:v>9.6915150361294802E-11</c:v>
                </c:pt>
                <c:pt idx="125">
                  <c:v>9.6915150361294802E-11</c:v>
                </c:pt>
                <c:pt idx="126">
                  <c:v>1.09227350984194E-10</c:v>
                </c:pt>
                <c:pt idx="127">
                  <c:v>1.09227350984194E-10</c:v>
                </c:pt>
                <c:pt idx="128">
                  <c:v>1.09227350984194E-10</c:v>
                </c:pt>
                <c:pt idx="129">
                  <c:v>9.6915150361294802E-11</c:v>
                </c:pt>
                <c:pt idx="130">
                  <c:v>9.6915150361294802E-11</c:v>
                </c:pt>
                <c:pt idx="131">
                  <c:v>1.05113492239427E-10</c:v>
                </c:pt>
                <c:pt idx="132">
                  <c:v>1.05113492239427E-10</c:v>
                </c:pt>
                <c:pt idx="133">
                  <c:v>9.7271741283731397E-11</c:v>
                </c:pt>
                <c:pt idx="134">
                  <c:v>9.7271741283731397E-11</c:v>
                </c:pt>
                <c:pt idx="135">
                  <c:v>9.7271741283731397E-11</c:v>
                </c:pt>
                <c:pt idx="136">
                  <c:v>9.6915150361294802E-11</c:v>
                </c:pt>
                <c:pt idx="137">
                  <c:v>8.2219984286463999E-11</c:v>
                </c:pt>
                <c:pt idx="138">
                  <c:v>7.6643276892111794E-11</c:v>
                </c:pt>
                <c:pt idx="139">
                  <c:v>7.5925712532926305E-11</c:v>
                </c:pt>
                <c:pt idx="140">
                  <c:v>7.5925712532926305E-11</c:v>
                </c:pt>
                <c:pt idx="141">
                  <c:v>7.5925712532926305E-11</c:v>
                </c:pt>
                <c:pt idx="142">
                  <c:v>6.7213025951866394E-11</c:v>
                </c:pt>
                <c:pt idx="143">
                  <c:v>6.7213025951866394E-11</c:v>
                </c:pt>
                <c:pt idx="144">
                  <c:v>6.7213025951866394E-11</c:v>
                </c:pt>
                <c:pt idx="145">
                  <c:v>5.77840645608066E-11</c:v>
                </c:pt>
                <c:pt idx="146">
                  <c:v>5.77840645608066E-11</c:v>
                </c:pt>
                <c:pt idx="147">
                  <c:v>5.77840645608066E-11</c:v>
                </c:pt>
                <c:pt idx="148">
                  <c:v>5.77840645608066E-11</c:v>
                </c:pt>
                <c:pt idx="149">
                  <c:v>6.7213025951866394E-11</c:v>
                </c:pt>
                <c:pt idx="150">
                  <c:v>6.7213025951866394E-11</c:v>
                </c:pt>
                <c:pt idx="151">
                  <c:v>6.7213025951866394E-11</c:v>
                </c:pt>
                <c:pt idx="152">
                  <c:v>6.7213025951866394E-11</c:v>
                </c:pt>
                <c:pt idx="153">
                  <c:v>6.7213025951866394E-11</c:v>
                </c:pt>
                <c:pt idx="154">
                  <c:v>6.7213025951866394E-11</c:v>
                </c:pt>
                <c:pt idx="155">
                  <c:v>6.7213025951866394E-11</c:v>
                </c:pt>
                <c:pt idx="156">
                  <c:v>8.0488999890781297E-11</c:v>
                </c:pt>
                <c:pt idx="157">
                  <c:v>8.1876917034979197E-11</c:v>
                </c:pt>
                <c:pt idx="158">
                  <c:v>8.49980410163259E-11</c:v>
                </c:pt>
                <c:pt idx="159">
                  <c:v>9.0478357385860998E-11</c:v>
                </c:pt>
                <c:pt idx="160">
                  <c:v>9.0478357385860998E-11</c:v>
                </c:pt>
                <c:pt idx="161">
                  <c:v>9.0478357385860998E-11</c:v>
                </c:pt>
                <c:pt idx="162">
                  <c:v>9.0478357385860998E-11</c:v>
                </c:pt>
                <c:pt idx="163">
                  <c:v>9.6179758250552504E-11</c:v>
                </c:pt>
                <c:pt idx="164">
                  <c:v>9.6179758250552504E-11</c:v>
                </c:pt>
                <c:pt idx="165">
                  <c:v>9.9208995967115798E-11</c:v>
                </c:pt>
                <c:pt idx="166">
                  <c:v>9.9208995967115798E-11</c:v>
                </c:pt>
                <c:pt idx="167">
                  <c:v>1.01821150331952E-10</c:v>
                </c:pt>
                <c:pt idx="168">
                  <c:v>9.9208995967115798E-11</c:v>
                </c:pt>
                <c:pt idx="169">
                  <c:v>9.9208995967115798E-11</c:v>
                </c:pt>
                <c:pt idx="170">
                  <c:v>9.0478357385860998E-11</c:v>
                </c:pt>
                <c:pt idx="171">
                  <c:v>8.1173042512993299E-11</c:v>
                </c:pt>
                <c:pt idx="172">
                  <c:v>7.5952749827593696E-11</c:v>
                </c:pt>
                <c:pt idx="173">
                  <c:v>7.5952749827593696E-11</c:v>
                </c:pt>
                <c:pt idx="174">
                  <c:v>7.5952749827593696E-11</c:v>
                </c:pt>
                <c:pt idx="175">
                  <c:v>7.5935414649523905E-11</c:v>
                </c:pt>
                <c:pt idx="176">
                  <c:v>7.5935414649523905E-11</c:v>
                </c:pt>
                <c:pt idx="177">
                  <c:v>7.5935414649523905E-11</c:v>
                </c:pt>
                <c:pt idx="178">
                  <c:v>7.3329040969133396E-11</c:v>
                </c:pt>
                <c:pt idx="179">
                  <c:v>7.3329040969133396E-11</c:v>
                </c:pt>
                <c:pt idx="180">
                  <c:v>7.3329040969133396E-11</c:v>
                </c:pt>
                <c:pt idx="181">
                  <c:v>7.3329040969133396E-11</c:v>
                </c:pt>
                <c:pt idx="182">
                  <c:v>7.5935414649523905E-11</c:v>
                </c:pt>
                <c:pt idx="183">
                  <c:v>7.5952749827593696E-11</c:v>
                </c:pt>
                <c:pt idx="184">
                  <c:v>7.5935414649523905E-11</c:v>
                </c:pt>
                <c:pt idx="185">
                  <c:v>7.5935414649523905E-11</c:v>
                </c:pt>
                <c:pt idx="186">
                  <c:v>7.5935414649523905E-11</c:v>
                </c:pt>
                <c:pt idx="187">
                  <c:v>7.5952749827593696E-11</c:v>
                </c:pt>
                <c:pt idx="188">
                  <c:v>7.5935414649523905E-11</c:v>
                </c:pt>
                <c:pt idx="189">
                  <c:v>7.5935414649523905E-11</c:v>
                </c:pt>
                <c:pt idx="190">
                  <c:v>7.5952749827593696E-11</c:v>
                </c:pt>
                <c:pt idx="191">
                  <c:v>6.6615114734108701E-11</c:v>
                </c:pt>
                <c:pt idx="192">
                  <c:v>8.5836969445771599E-11</c:v>
                </c:pt>
                <c:pt idx="193">
                  <c:v>8.5836969445771599E-11</c:v>
                </c:pt>
                <c:pt idx="194">
                  <c:v>8.2869120778918E-11</c:v>
                </c:pt>
                <c:pt idx="195">
                  <c:v>8.5836969445771599E-11</c:v>
                </c:pt>
                <c:pt idx="196">
                  <c:v>8.5836969445771599E-11</c:v>
                </c:pt>
                <c:pt idx="197">
                  <c:v>8.5836969445771599E-11</c:v>
                </c:pt>
                <c:pt idx="198">
                  <c:v>8.2869120778918E-11</c:v>
                </c:pt>
                <c:pt idx="199">
                  <c:v>8.2869120778918E-11</c:v>
                </c:pt>
                <c:pt idx="200">
                  <c:v>7.4295227971798495E-11</c:v>
                </c:pt>
                <c:pt idx="201">
                  <c:v>7.2494550440806206E-11</c:v>
                </c:pt>
                <c:pt idx="202">
                  <c:v>7.2494550440806206E-11</c:v>
                </c:pt>
                <c:pt idx="203">
                  <c:v>7.1895582755465101E-11</c:v>
                </c:pt>
                <c:pt idx="204">
                  <c:v>7.1313234697435605E-11</c:v>
                </c:pt>
                <c:pt idx="205">
                  <c:v>7.1895582755465101E-11</c:v>
                </c:pt>
                <c:pt idx="206">
                  <c:v>7.1895582755465101E-11</c:v>
                </c:pt>
                <c:pt idx="207">
                  <c:v>7.1895582755465101E-11</c:v>
                </c:pt>
                <c:pt idx="208">
                  <c:v>7.1895582755465101E-11</c:v>
                </c:pt>
                <c:pt idx="209">
                  <c:v>7.2494550440806206E-11</c:v>
                </c:pt>
                <c:pt idx="210">
                  <c:v>7.4295227971798495E-11</c:v>
                </c:pt>
                <c:pt idx="211">
                  <c:v>7.4295227971798495E-11</c:v>
                </c:pt>
                <c:pt idx="212">
                  <c:v>8.2869120778918E-11</c:v>
                </c:pt>
                <c:pt idx="213">
                  <c:v>8.2869120778918E-11</c:v>
                </c:pt>
                <c:pt idx="214">
                  <c:v>8.9926845889583494E-11</c:v>
                </c:pt>
                <c:pt idx="215">
                  <c:v>9.3303385316673198E-11</c:v>
                </c:pt>
                <c:pt idx="216">
                  <c:v>8.9926845889583494E-11</c:v>
                </c:pt>
                <c:pt idx="217">
                  <c:v>8.9926845889583494E-11</c:v>
                </c:pt>
                <c:pt idx="218">
                  <c:v>8.9926845889583494E-11</c:v>
                </c:pt>
                <c:pt idx="219">
                  <c:v>8.9926845889583494E-11</c:v>
                </c:pt>
                <c:pt idx="220">
                  <c:v>8.9926845889583494E-11</c:v>
                </c:pt>
                <c:pt idx="221">
                  <c:v>9.3303385316673198E-11</c:v>
                </c:pt>
                <c:pt idx="222">
                  <c:v>9.3303385316673198E-11</c:v>
                </c:pt>
                <c:pt idx="223">
                  <c:v>9.3303385316673198E-11</c:v>
                </c:pt>
                <c:pt idx="224">
                  <c:v>9.3303385316673198E-11</c:v>
                </c:pt>
                <c:pt idx="225">
                  <c:v>9.62350180150539E-11</c:v>
                </c:pt>
                <c:pt idx="226">
                  <c:v>9.3303385316673198E-11</c:v>
                </c:pt>
                <c:pt idx="227">
                  <c:v>9.3303385316673198E-11</c:v>
                </c:pt>
                <c:pt idx="228">
                  <c:v>9.3303385316673198E-11</c:v>
                </c:pt>
                <c:pt idx="229">
                  <c:v>9.3303385316673198E-11</c:v>
                </c:pt>
                <c:pt idx="230">
                  <c:v>8.9926845889583494E-11</c:v>
                </c:pt>
                <c:pt idx="231">
                  <c:v>8.9926845889583494E-11</c:v>
                </c:pt>
                <c:pt idx="232">
                  <c:v>8.9926845889583494E-11</c:v>
                </c:pt>
                <c:pt idx="233">
                  <c:v>9.7125835283697099E-11</c:v>
                </c:pt>
                <c:pt idx="234">
                  <c:v>8.8812890364956199E-11</c:v>
                </c:pt>
                <c:pt idx="235">
                  <c:v>8.3562468415420802E-11</c:v>
                </c:pt>
                <c:pt idx="236">
                  <c:v>8.0035819946209498E-11</c:v>
                </c:pt>
                <c:pt idx="237">
                  <c:v>8.3562468415420802E-11</c:v>
                </c:pt>
                <c:pt idx="238">
                  <c:v>8.3562468415420802E-11</c:v>
                </c:pt>
                <c:pt idx="239">
                  <c:v>8.8812890364956199E-11</c:v>
                </c:pt>
                <c:pt idx="240">
                  <c:v>8.8812890364956199E-11</c:v>
                </c:pt>
                <c:pt idx="241">
                  <c:v>8.8812890364956199E-11</c:v>
                </c:pt>
                <c:pt idx="242">
                  <c:v>8.8812890364956199E-11</c:v>
                </c:pt>
                <c:pt idx="243">
                  <c:v>8.8812890364956199E-11</c:v>
                </c:pt>
                <c:pt idx="244">
                  <c:v>8.8812890364956199E-11</c:v>
                </c:pt>
                <c:pt idx="245">
                  <c:v>8.8812890364956199E-11</c:v>
                </c:pt>
                <c:pt idx="246">
                  <c:v>8.3562468415420802E-11</c:v>
                </c:pt>
                <c:pt idx="247">
                  <c:v>8.8812890364956199E-11</c:v>
                </c:pt>
                <c:pt idx="248">
                  <c:v>8.3562468415420802E-11</c:v>
                </c:pt>
                <c:pt idx="249">
                  <c:v>7.5774964637921504E-11</c:v>
                </c:pt>
                <c:pt idx="250">
                  <c:v>6.7791380507100504E-11</c:v>
                </c:pt>
                <c:pt idx="251">
                  <c:v>6.7791380507100504E-11</c:v>
                </c:pt>
                <c:pt idx="252">
                  <c:v>6.6153524212604498E-11</c:v>
                </c:pt>
                <c:pt idx="253">
                  <c:v>5.9217201222321395E-11</c:v>
                </c:pt>
                <c:pt idx="254">
                  <c:v>5.9217201222321395E-11</c:v>
                </c:pt>
                <c:pt idx="255">
                  <c:v>5.9217201222321395E-11</c:v>
                </c:pt>
                <c:pt idx="256">
                  <c:v>5.9217201222321395E-11</c:v>
                </c:pt>
                <c:pt idx="257">
                  <c:v>5.9217201222321395E-11</c:v>
                </c:pt>
                <c:pt idx="258">
                  <c:v>5.9217201222321395E-11</c:v>
                </c:pt>
                <c:pt idx="259">
                  <c:v>6.6153524212604498E-11</c:v>
                </c:pt>
                <c:pt idx="260">
                  <c:v>6.4463337087340899E-11</c:v>
                </c:pt>
                <c:pt idx="261">
                  <c:v>6.4463337087340899E-11</c:v>
                </c:pt>
                <c:pt idx="262">
                  <c:v>6.6153524212604498E-11</c:v>
                </c:pt>
                <c:pt idx="263">
                  <c:v>6.6153524212604498E-11</c:v>
                </c:pt>
                <c:pt idx="264">
                  <c:v>7.3817689730976096E-11</c:v>
                </c:pt>
                <c:pt idx="265">
                  <c:v>6.67266312986004E-11</c:v>
                </c:pt>
                <c:pt idx="266">
                  <c:v>6.67266312986004E-11</c:v>
                </c:pt>
                <c:pt idx="267">
                  <c:v>7.3817689730976096E-11</c:v>
                </c:pt>
                <c:pt idx="268">
                  <c:v>6.67266312986004E-11</c:v>
                </c:pt>
                <c:pt idx="269">
                  <c:v>7.3817689730976096E-11</c:v>
                </c:pt>
                <c:pt idx="270">
                  <c:v>7.78396953934924E-11</c:v>
                </c:pt>
                <c:pt idx="271">
                  <c:v>7.78396953934924E-11</c:v>
                </c:pt>
                <c:pt idx="272">
                  <c:v>7.78396953934924E-11</c:v>
                </c:pt>
                <c:pt idx="273">
                  <c:v>8.1501387718858296E-11</c:v>
                </c:pt>
                <c:pt idx="274">
                  <c:v>9.3782141707592604E-11</c:v>
                </c:pt>
                <c:pt idx="275">
                  <c:v>1.05282847092389E-10</c:v>
                </c:pt>
                <c:pt idx="276">
                  <c:v>1.05282847092389E-10</c:v>
                </c:pt>
                <c:pt idx="277">
                  <c:v>9.3782141707592604E-11</c:v>
                </c:pt>
                <c:pt idx="278">
                  <c:v>9.3782141707592604E-11</c:v>
                </c:pt>
                <c:pt idx="279">
                  <c:v>9.3782141707592604E-11</c:v>
                </c:pt>
                <c:pt idx="280">
                  <c:v>8.1501387718858296E-11</c:v>
                </c:pt>
                <c:pt idx="281">
                  <c:v>8.1501387718858296E-11</c:v>
                </c:pt>
                <c:pt idx="282">
                  <c:v>9.3782141707592604E-11</c:v>
                </c:pt>
                <c:pt idx="283">
                  <c:v>9.3782141707592604E-11</c:v>
                </c:pt>
                <c:pt idx="284">
                  <c:v>8.1501387718858296E-11</c:v>
                </c:pt>
                <c:pt idx="285">
                  <c:v>1.0543446173602101E-10</c:v>
                </c:pt>
                <c:pt idx="286">
                  <c:v>1.0543446173602101E-10</c:v>
                </c:pt>
                <c:pt idx="287">
                  <c:v>1.08522483159955E-10</c:v>
                </c:pt>
                <c:pt idx="288">
                  <c:v>1.0543446173602101E-10</c:v>
                </c:pt>
                <c:pt idx="289">
                  <c:v>1.0543446173602101E-10</c:v>
                </c:pt>
                <c:pt idx="290">
                  <c:v>1.0543446173602101E-10</c:v>
                </c:pt>
                <c:pt idx="291">
                  <c:v>7.1215676830682597E-11</c:v>
                </c:pt>
                <c:pt idx="292">
                  <c:v>7.6323967700178E-11</c:v>
                </c:pt>
                <c:pt idx="293">
                  <c:v>7.1215676830682597E-11</c:v>
                </c:pt>
                <c:pt idx="294">
                  <c:v>7.1215676830682597E-11</c:v>
                </c:pt>
                <c:pt idx="295">
                  <c:v>6.8095754643690195E-11</c:v>
                </c:pt>
                <c:pt idx="296">
                  <c:v>6.8095754643690195E-11</c:v>
                </c:pt>
                <c:pt idx="297">
                  <c:v>6.8095754643690195E-11</c:v>
                </c:pt>
                <c:pt idx="298">
                  <c:v>7.1215676830682597E-11</c:v>
                </c:pt>
                <c:pt idx="299">
                  <c:v>6.8095754643690195E-11</c:v>
                </c:pt>
                <c:pt idx="300">
                  <c:v>6.8095754643690195E-11</c:v>
                </c:pt>
                <c:pt idx="301">
                  <c:v>7.1215676830682597E-11</c:v>
                </c:pt>
                <c:pt idx="302">
                  <c:v>7.1215676830682597E-11</c:v>
                </c:pt>
                <c:pt idx="303">
                  <c:v>7.1215676830682597E-11</c:v>
                </c:pt>
                <c:pt idx="304">
                  <c:v>7.1215676830682597E-11</c:v>
                </c:pt>
                <c:pt idx="305">
                  <c:v>7.1215676830682597E-11</c:v>
                </c:pt>
                <c:pt idx="306">
                  <c:v>6.8095754643690195E-11</c:v>
                </c:pt>
                <c:pt idx="307">
                  <c:v>7.1215676830682597E-11</c:v>
                </c:pt>
                <c:pt idx="308">
                  <c:v>7.1215676830682597E-11</c:v>
                </c:pt>
                <c:pt idx="309">
                  <c:v>7.6323967700178E-11</c:v>
                </c:pt>
                <c:pt idx="310">
                  <c:v>7.6323967700178E-11</c:v>
                </c:pt>
                <c:pt idx="311">
                  <c:v>8.0619470553403805E-11</c:v>
                </c:pt>
                <c:pt idx="312">
                  <c:v>8.6976594126399794E-11</c:v>
                </c:pt>
                <c:pt idx="313">
                  <c:v>8.6976594126399794E-11</c:v>
                </c:pt>
                <c:pt idx="314">
                  <c:v>8.6976594126399794E-11</c:v>
                </c:pt>
                <c:pt idx="315">
                  <c:v>8.0619470553403805E-11</c:v>
                </c:pt>
                <c:pt idx="316">
                  <c:v>8.0619470553403805E-11</c:v>
                </c:pt>
                <c:pt idx="317">
                  <c:v>7.6776084724036199E-11</c:v>
                </c:pt>
                <c:pt idx="318">
                  <c:v>7.6776084724036199E-11</c:v>
                </c:pt>
                <c:pt idx="319">
                  <c:v>7.6776084724036199E-11</c:v>
                </c:pt>
                <c:pt idx="320">
                  <c:v>8.0619470553403805E-11</c:v>
                </c:pt>
                <c:pt idx="321">
                  <c:v>8.0619470553403805E-11</c:v>
                </c:pt>
                <c:pt idx="322">
                  <c:v>8.0619470553403805E-11</c:v>
                </c:pt>
                <c:pt idx="323">
                  <c:v>9.1942088728409197E-11</c:v>
                </c:pt>
                <c:pt idx="324">
                  <c:v>9.1942088728409197E-11</c:v>
                </c:pt>
                <c:pt idx="325">
                  <c:v>9.1942088728409197E-11</c:v>
                </c:pt>
                <c:pt idx="326">
                  <c:v>9.1942088728409197E-11</c:v>
                </c:pt>
                <c:pt idx="327">
                  <c:v>9.4879630687144098E-11</c:v>
                </c:pt>
                <c:pt idx="328">
                  <c:v>9.1942088728409197E-11</c:v>
                </c:pt>
                <c:pt idx="329">
                  <c:v>9.1942088728409197E-11</c:v>
                </c:pt>
                <c:pt idx="330">
                  <c:v>9.1942088728409197E-11</c:v>
                </c:pt>
                <c:pt idx="331">
                  <c:v>9.1942088728409197E-11</c:v>
                </c:pt>
                <c:pt idx="332">
                  <c:v>9.1942088728409197E-11</c:v>
                </c:pt>
                <c:pt idx="333">
                  <c:v>9.1942088728409197E-11</c:v>
                </c:pt>
                <c:pt idx="334">
                  <c:v>9.1942088728409197E-11</c:v>
                </c:pt>
                <c:pt idx="335">
                  <c:v>9.1942088728409197E-11</c:v>
                </c:pt>
                <c:pt idx="336">
                  <c:v>9.1942088728409197E-11</c:v>
                </c:pt>
                <c:pt idx="337">
                  <c:v>9.1942088728409197E-11</c:v>
                </c:pt>
                <c:pt idx="338">
                  <c:v>9.2000380294873699E-11</c:v>
                </c:pt>
                <c:pt idx="339">
                  <c:v>9.2000380294873699E-11</c:v>
                </c:pt>
                <c:pt idx="340">
                  <c:v>9.1942088728409197E-11</c:v>
                </c:pt>
                <c:pt idx="341">
                  <c:v>9.0834632747428301E-11</c:v>
                </c:pt>
                <c:pt idx="342">
                  <c:v>8.7955025148403999E-11</c:v>
                </c:pt>
                <c:pt idx="343">
                  <c:v>8.7305538655629004E-11</c:v>
                </c:pt>
                <c:pt idx="344">
                  <c:v>8.7305538655629004E-11</c:v>
                </c:pt>
                <c:pt idx="345">
                  <c:v>8.7305538655629004E-11</c:v>
                </c:pt>
                <c:pt idx="346">
                  <c:v>8.7014854768884195E-11</c:v>
                </c:pt>
                <c:pt idx="347">
                  <c:v>8.7305538655629004E-11</c:v>
                </c:pt>
                <c:pt idx="348">
                  <c:v>8.7305538655629004E-11</c:v>
                </c:pt>
                <c:pt idx="349">
                  <c:v>8.7955025148403999E-11</c:v>
                </c:pt>
                <c:pt idx="350">
                  <c:v>8.7955025148403999E-11</c:v>
                </c:pt>
                <c:pt idx="351">
                  <c:v>8.7955025148403999E-11</c:v>
                </c:pt>
                <c:pt idx="352">
                  <c:v>8.7955025148403999E-11</c:v>
                </c:pt>
                <c:pt idx="353">
                  <c:v>8.7955025148403999E-11</c:v>
                </c:pt>
                <c:pt idx="354">
                  <c:v>8.7305538655629004E-11</c:v>
                </c:pt>
                <c:pt idx="355">
                  <c:v>8.63755541916568E-11</c:v>
                </c:pt>
                <c:pt idx="356">
                  <c:v>8.7305538655629004E-11</c:v>
                </c:pt>
                <c:pt idx="357">
                  <c:v>8.63755541916568E-11</c:v>
                </c:pt>
                <c:pt idx="358">
                  <c:v>8.63755541916568E-11</c:v>
                </c:pt>
                <c:pt idx="359">
                  <c:v>8.63755541916568E-11</c:v>
                </c:pt>
                <c:pt idx="360">
                  <c:v>9.3611625351000006E-11</c:v>
                </c:pt>
                <c:pt idx="361">
                  <c:v>9.4777512883300998E-11</c:v>
                </c:pt>
                <c:pt idx="362">
                  <c:v>9.4777512883300998E-11</c:v>
                </c:pt>
                <c:pt idx="363">
                  <c:v>1.06807712544927E-10</c:v>
                </c:pt>
                <c:pt idx="364">
                  <c:v>1.06807712544927E-10</c:v>
                </c:pt>
                <c:pt idx="365">
                  <c:v>1.06807712544927E-10</c:v>
                </c:pt>
                <c:pt idx="366">
                  <c:v>1.1177728017801E-10</c:v>
                </c:pt>
                <c:pt idx="367">
                  <c:v>1.1177728017801E-10</c:v>
                </c:pt>
                <c:pt idx="368">
                  <c:v>1.15535138012398E-10</c:v>
                </c:pt>
                <c:pt idx="369">
                  <c:v>1.06807712544927E-10</c:v>
                </c:pt>
                <c:pt idx="370">
                  <c:v>1.06807712544927E-10</c:v>
                </c:pt>
                <c:pt idx="371">
                  <c:v>1.15535138012398E-10</c:v>
                </c:pt>
                <c:pt idx="372">
                  <c:v>1.15535138012398E-10</c:v>
                </c:pt>
                <c:pt idx="373">
                  <c:v>1.15535138012398E-10</c:v>
                </c:pt>
                <c:pt idx="374">
                  <c:v>1.2004631270405401E-10</c:v>
                </c:pt>
                <c:pt idx="375">
                  <c:v>1.2004631270405401E-10</c:v>
                </c:pt>
                <c:pt idx="376">
                  <c:v>1.2268513063693399E-10</c:v>
                </c:pt>
                <c:pt idx="377">
                  <c:v>1.2004631270405401E-10</c:v>
                </c:pt>
                <c:pt idx="378">
                  <c:v>1.2268513063693399E-10</c:v>
                </c:pt>
                <c:pt idx="379">
                  <c:v>1.2268513063693399E-10</c:v>
                </c:pt>
                <c:pt idx="380">
                  <c:v>1.2004631270405401E-10</c:v>
                </c:pt>
                <c:pt idx="381">
                  <c:v>1.2004631270405401E-10</c:v>
                </c:pt>
                <c:pt idx="382">
                  <c:v>1.2004631270405401E-10</c:v>
                </c:pt>
                <c:pt idx="383">
                  <c:v>1.2004631270405401E-10</c:v>
                </c:pt>
                <c:pt idx="384">
                  <c:v>1.04635063707534E-10</c:v>
                </c:pt>
                <c:pt idx="385">
                  <c:v>1.04635063707534E-10</c:v>
                </c:pt>
                <c:pt idx="386">
                  <c:v>1.04635063707534E-10</c:v>
                </c:pt>
                <c:pt idx="387">
                  <c:v>8.7169328211736595E-11</c:v>
                </c:pt>
                <c:pt idx="388">
                  <c:v>8.7169328211736595E-11</c:v>
                </c:pt>
                <c:pt idx="389">
                  <c:v>8.7169328211736595E-11</c:v>
                </c:pt>
                <c:pt idx="390">
                  <c:v>1.0368590424316E-10</c:v>
                </c:pt>
                <c:pt idx="391">
                  <c:v>1.0368590424316E-10</c:v>
                </c:pt>
                <c:pt idx="392">
                  <c:v>1.0368590424316E-10</c:v>
                </c:pt>
                <c:pt idx="393">
                  <c:v>8.7169328211736595E-11</c:v>
                </c:pt>
                <c:pt idx="394">
                  <c:v>8.8256799624941306E-11</c:v>
                </c:pt>
                <c:pt idx="395">
                  <c:v>8.8256799624941306E-11</c:v>
                </c:pt>
                <c:pt idx="396">
                  <c:v>8.8256799624941306E-11</c:v>
                </c:pt>
                <c:pt idx="397">
                  <c:v>8.7169328211736595E-11</c:v>
                </c:pt>
                <c:pt idx="398">
                  <c:v>8.7169328211736595E-11</c:v>
                </c:pt>
                <c:pt idx="399">
                  <c:v>8.6271399673094199E-11</c:v>
                </c:pt>
                <c:pt idx="400">
                  <c:v>8.7169328211736595E-11</c:v>
                </c:pt>
                <c:pt idx="401">
                  <c:v>8.8256799624941306E-11</c:v>
                </c:pt>
                <c:pt idx="402">
                  <c:v>8.8256799624941306E-11</c:v>
                </c:pt>
                <c:pt idx="403">
                  <c:v>8.8256799624941306E-11</c:v>
                </c:pt>
                <c:pt idx="404">
                  <c:v>8.8256799624941306E-11</c:v>
                </c:pt>
                <c:pt idx="405">
                  <c:v>8.9881751913921395E-11</c:v>
                </c:pt>
                <c:pt idx="406">
                  <c:v>8.9881751913921395E-11</c:v>
                </c:pt>
                <c:pt idx="407">
                  <c:v>8.8256799624941306E-11</c:v>
                </c:pt>
                <c:pt idx="408">
                  <c:v>8.8256799624941306E-11</c:v>
                </c:pt>
                <c:pt idx="409">
                  <c:v>8.6271399673094199E-11</c:v>
                </c:pt>
                <c:pt idx="410">
                  <c:v>8.6271399673094199E-11</c:v>
                </c:pt>
                <c:pt idx="411">
                  <c:v>8.4586698358080202E-11</c:v>
                </c:pt>
                <c:pt idx="412">
                  <c:v>8.4586698358080202E-11</c:v>
                </c:pt>
                <c:pt idx="413">
                  <c:v>8.1920433752767701E-11</c:v>
                </c:pt>
                <c:pt idx="414">
                  <c:v>8.1920433752767701E-11</c:v>
                </c:pt>
                <c:pt idx="415">
                  <c:v>8.1889397042581496E-11</c:v>
                </c:pt>
                <c:pt idx="416">
                  <c:v>8.1889397042581496E-11</c:v>
                </c:pt>
                <c:pt idx="417">
                  <c:v>7.8351235699917895E-11</c:v>
                </c:pt>
                <c:pt idx="418">
                  <c:v>8.1889397042581496E-11</c:v>
                </c:pt>
                <c:pt idx="419">
                  <c:v>8.1920433752767701E-11</c:v>
                </c:pt>
                <c:pt idx="420">
                  <c:v>8.4586698358080202E-11</c:v>
                </c:pt>
                <c:pt idx="421">
                  <c:v>8.1920433752767701E-11</c:v>
                </c:pt>
                <c:pt idx="422">
                  <c:v>7.8351235699917895E-11</c:v>
                </c:pt>
                <c:pt idx="423">
                  <c:v>7.8351235699917895E-11</c:v>
                </c:pt>
                <c:pt idx="424">
                  <c:v>7.8351235699917895E-11</c:v>
                </c:pt>
                <c:pt idx="425">
                  <c:v>8.1920433752767701E-11</c:v>
                </c:pt>
                <c:pt idx="426">
                  <c:v>8.1920433752767701E-11</c:v>
                </c:pt>
                <c:pt idx="427">
                  <c:v>8.3196769457629296E-11</c:v>
                </c:pt>
                <c:pt idx="428">
                  <c:v>8.3196769457629296E-11</c:v>
                </c:pt>
                <c:pt idx="429">
                  <c:v>8.4731040760625797E-11</c:v>
                </c:pt>
                <c:pt idx="430">
                  <c:v>9.1605067595321806E-11</c:v>
                </c:pt>
                <c:pt idx="431">
                  <c:v>8.4731040760625797E-11</c:v>
                </c:pt>
                <c:pt idx="432">
                  <c:v>9.1605067595321806E-11</c:v>
                </c:pt>
                <c:pt idx="433">
                  <c:v>9.1605067595321806E-11</c:v>
                </c:pt>
                <c:pt idx="434">
                  <c:v>9.2125145471067395E-11</c:v>
                </c:pt>
                <c:pt idx="435">
                  <c:v>1.01008046302129E-10</c:v>
                </c:pt>
                <c:pt idx="436">
                  <c:v>1.01008046302129E-10</c:v>
                </c:pt>
                <c:pt idx="437">
                  <c:v>9.2125145471067395E-11</c:v>
                </c:pt>
                <c:pt idx="438">
                  <c:v>9.2125145471067395E-11</c:v>
                </c:pt>
                <c:pt idx="439">
                  <c:v>9.2125145471067395E-11</c:v>
                </c:pt>
                <c:pt idx="440">
                  <c:v>9.2125145471067395E-11</c:v>
                </c:pt>
                <c:pt idx="441">
                  <c:v>1.05523968946287E-10</c:v>
                </c:pt>
                <c:pt idx="442">
                  <c:v>1.0921003540639E-10</c:v>
                </c:pt>
                <c:pt idx="443">
                  <c:v>1.0921003540639E-10</c:v>
                </c:pt>
                <c:pt idx="444">
                  <c:v>1.2281461708685299E-10</c:v>
                </c:pt>
                <c:pt idx="445">
                  <c:v>1.2281461708685299E-10</c:v>
                </c:pt>
                <c:pt idx="446">
                  <c:v>1.2281461708685299E-10</c:v>
                </c:pt>
                <c:pt idx="447">
                  <c:v>1.0921003540639E-10</c:v>
                </c:pt>
                <c:pt idx="448">
                  <c:v>1.05523968946287E-10</c:v>
                </c:pt>
                <c:pt idx="449">
                  <c:v>1.0921003540639E-10</c:v>
                </c:pt>
                <c:pt idx="450">
                  <c:v>1.05523968946287E-10</c:v>
                </c:pt>
                <c:pt idx="451">
                  <c:v>1.04307089167677E-10</c:v>
                </c:pt>
                <c:pt idx="452">
                  <c:v>1.04307089167677E-10</c:v>
                </c:pt>
                <c:pt idx="453">
                  <c:v>1.04307089167677E-10</c:v>
                </c:pt>
                <c:pt idx="454">
                  <c:v>1.05523968946287E-10</c:v>
                </c:pt>
                <c:pt idx="455">
                  <c:v>1.04307089167677E-10</c:v>
                </c:pt>
                <c:pt idx="456">
                  <c:v>9.8519873536910396E-11</c:v>
                </c:pt>
                <c:pt idx="457">
                  <c:v>1.04307089167677E-10</c:v>
                </c:pt>
                <c:pt idx="458">
                  <c:v>1.04307089167677E-10</c:v>
                </c:pt>
                <c:pt idx="459">
                  <c:v>1.04307089167677E-10</c:v>
                </c:pt>
                <c:pt idx="460">
                  <c:v>9.8519873536910396E-11</c:v>
                </c:pt>
                <c:pt idx="461">
                  <c:v>9.7287862550412301E-11</c:v>
                </c:pt>
                <c:pt idx="462">
                  <c:v>9.7287862550412301E-11</c:v>
                </c:pt>
                <c:pt idx="463">
                  <c:v>9.7287862550412301E-11</c:v>
                </c:pt>
                <c:pt idx="464">
                  <c:v>9.8519873536910396E-11</c:v>
                </c:pt>
                <c:pt idx="465">
                  <c:v>9.8519873536910396E-11</c:v>
                </c:pt>
                <c:pt idx="466">
                  <c:v>9.7287862550412301E-11</c:v>
                </c:pt>
                <c:pt idx="467">
                  <c:v>9.7287862550412301E-11</c:v>
                </c:pt>
                <c:pt idx="468">
                  <c:v>9.3149887782289794E-11</c:v>
                </c:pt>
                <c:pt idx="469">
                  <c:v>8.4711929988016105E-11</c:v>
                </c:pt>
                <c:pt idx="470">
                  <c:v>8.4711929988016105E-11</c:v>
                </c:pt>
                <c:pt idx="471">
                  <c:v>9.3149887782289794E-11</c:v>
                </c:pt>
                <c:pt idx="472">
                  <c:v>9.3149887782289794E-11</c:v>
                </c:pt>
                <c:pt idx="473">
                  <c:v>9.3149887782289794E-11</c:v>
                </c:pt>
                <c:pt idx="474">
                  <c:v>8.4711929988016105E-11</c:v>
                </c:pt>
                <c:pt idx="475">
                  <c:v>8.4711929988016105E-11</c:v>
                </c:pt>
                <c:pt idx="476">
                  <c:v>8.4711929988016105E-11</c:v>
                </c:pt>
                <c:pt idx="477">
                  <c:v>8.4711929988016105E-11</c:v>
                </c:pt>
                <c:pt idx="478">
                  <c:v>8.4552376115394096E-11</c:v>
                </c:pt>
                <c:pt idx="479">
                  <c:v>8.4711929988016105E-11</c:v>
                </c:pt>
                <c:pt idx="480">
                  <c:v>9.3149887782289794E-11</c:v>
                </c:pt>
                <c:pt idx="481">
                  <c:v>9.3149887782289794E-11</c:v>
                </c:pt>
                <c:pt idx="482">
                  <c:v>8.4711929988016105E-11</c:v>
                </c:pt>
                <c:pt idx="483">
                  <c:v>8.4711929988016105E-11</c:v>
                </c:pt>
                <c:pt idx="484">
                  <c:v>8.4711929988016105E-11</c:v>
                </c:pt>
                <c:pt idx="485">
                  <c:v>8.4711929988016105E-11</c:v>
                </c:pt>
                <c:pt idx="486">
                  <c:v>8.4711929988016105E-11</c:v>
                </c:pt>
                <c:pt idx="487">
                  <c:v>9.83019756396325E-11</c:v>
                </c:pt>
                <c:pt idx="488">
                  <c:v>9.83019756396325E-11</c:v>
                </c:pt>
                <c:pt idx="489">
                  <c:v>1.10205864621206E-10</c:v>
                </c:pt>
                <c:pt idx="490">
                  <c:v>1.10205864621206E-10</c:v>
                </c:pt>
                <c:pt idx="491">
                  <c:v>9.83019756396325E-11</c:v>
                </c:pt>
                <c:pt idx="492">
                  <c:v>7.9866579085255296E-11</c:v>
                </c:pt>
                <c:pt idx="493">
                  <c:v>7.8711011644501304E-11</c:v>
                </c:pt>
                <c:pt idx="494">
                  <c:v>7.9866579085255296E-11</c:v>
                </c:pt>
                <c:pt idx="495">
                  <c:v>9.83019756396325E-11</c:v>
                </c:pt>
                <c:pt idx="496">
                  <c:v>9.83019756396325E-11</c:v>
                </c:pt>
                <c:pt idx="497">
                  <c:v>1.1359089586438299E-10</c:v>
                </c:pt>
                <c:pt idx="498">
                  <c:v>1.1359089586438299E-10</c:v>
                </c:pt>
                <c:pt idx="499">
                  <c:v>1.1359089586438299E-10</c:v>
                </c:pt>
                <c:pt idx="500">
                  <c:v>9.83019756396325E-11</c:v>
                </c:pt>
                <c:pt idx="501">
                  <c:v>9.1020770028325706E-11</c:v>
                </c:pt>
                <c:pt idx="502">
                  <c:v>9.83019756396325E-11</c:v>
                </c:pt>
                <c:pt idx="503">
                  <c:v>1.08081950470309E-10</c:v>
                </c:pt>
                <c:pt idx="504">
                  <c:v>1.08081950470309E-10</c:v>
                </c:pt>
                <c:pt idx="505">
                  <c:v>1.08081950470309E-10</c:v>
                </c:pt>
                <c:pt idx="506">
                  <c:v>1.08081950470309E-10</c:v>
                </c:pt>
                <c:pt idx="507">
                  <c:v>1.08081950470309E-10</c:v>
                </c:pt>
                <c:pt idx="508">
                  <c:v>1.08081950470309E-10</c:v>
                </c:pt>
                <c:pt idx="509">
                  <c:v>1.1359089586438299E-10</c:v>
                </c:pt>
                <c:pt idx="510">
                  <c:v>1.1359089586438299E-10</c:v>
                </c:pt>
                <c:pt idx="511">
                  <c:v>1.1359089586438299E-10</c:v>
                </c:pt>
                <c:pt idx="512">
                  <c:v>1.1909430355199301E-10</c:v>
                </c:pt>
                <c:pt idx="513">
                  <c:v>1.1909430355199301E-10</c:v>
                </c:pt>
                <c:pt idx="514">
                  <c:v>1.19152171963933E-10</c:v>
                </c:pt>
                <c:pt idx="515">
                  <c:v>1.1909430355199301E-10</c:v>
                </c:pt>
                <c:pt idx="516">
                  <c:v>1.1359089586438299E-10</c:v>
                </c:pt>
                <c:pt idx="517">
                  <c:v>1.1909430355199301E-10</c:v>
                </c:pt>
                <c:pt idx="518">
                  <c:v>1.1909430355199301E-10</c:v>
                </c:pt>
                <c:pt idx="519">
                  <c:v>1.1909430355199301E-10</c:v>
                </c:pt>
                <c:pt idx="520">
                  <c:v>1.1909430355199301E-10</c:v>
                </c:pt>
                <c:pt idx="521">
                  <c:v>1.19152171963933E-10</c:v>
                </c:pt>
                <c:pt idx="522">
                  <c:v>1.19152171963933E-10</c:v>
                </c:pt>
                <c:pt idx="523">
                  <c:v>1.19152171963933E-10</c:v>
                </c:pt>
                <c:pt idx="524">
                  <c:v>1.19152171963933E-10</c:v>
                </c:pt>
                <c:pt idx="525">
                  <c:v>1.19152171963933E-10</c:v>
                </c:pt>
                <c:pt idx="526">
                  <c:v>1.19152171963933E-10</c:v>
                </c:pt>
                <c:pt idx="527">
                  <c:v>9.8028720068345896E-11</c:v>
                </c:pt>
                <c:pt idx="528">
                  <c:v>9.8028720068345896E-11</c:v>
                </c:pt>
                <c:pt idx="529">
                  <c:v>9.5356577273606404E-11</c:v>
                </c:pt>
                <c:pt idx="530">
                  <c:v>9.5356577273606404E-11</c:v>
                </c:pt>
                <c:pt idx="531">
                  <c:v>8.7809740999654294E-11</c:v>
                </c:pt>
                <c:pt idx="532">
                  <c:v>8.7809740999654294E-11</c:v>
                </c:pt>
                <c:pt idx="533">
                  <c:v>8.7809740999654294E-11</c:v>
                </c:pt>
                <c:pt idx="534">
                  <c:v>8.7809740999654294E-11</c:v>
                </c:pt>
                <c:pt idx="535">
                  <c:v>8.7809740999654294E-11</c:v>
                </c:pt>
                <c:pt idx="536">
                  <c:v>9.2948998148687799E-11</c:v>
                </c:pt>
                <c:pt idx="537">
                  <c:v>9.2948998148687799E-11</c:v>
                </c:pt>
                <c:pt idx="538">
                  <c:v>9.2948998148687799E-11</c:v>
                </c:pt>
                <c:pt idx="539">
                  <c:v>9.2948998148687799E-11</c:v>
                </c:pt>
                <c:pt idx="540">
                  <c:v>9.5356577273606404E-11</c:v>
                </c:pt>
                <c:pt idx="541">
                  <c:v>9.8028720068345896E-11</c:v>
                </c:pt>
                <c:pt idx="542">
                  <c:v>9.6791300467821195E-11</c:v>
                </c:pt>
                <c:pt idx="543">
                  <c:v>9.8028720068345896E-11</c:v>
                </c:pt>
                <c:pt idx="544">
                  <c:v>9.8028720068345896E-11</c:v>
                </c:pt>
                <c:pt idx="545">
                  <c:v>9.8028720068345896E-11</c:v>
                </c:pt>
                <c:pt idx="546">
                  <c:v>9.6791300467821195E-11</c:v>
                </c:pt>
                <c:pt idx="547">
                  <c:v>9.6791300467821195E-11</c:v>
                </c:pt>
                <c:pt idx="548">
                  <c:v>9.6791300467821195E-11</c:v>
                </c:pt>
                <c:pt idx="549">
                  <c:v>9.6791300467821195E-11</c:v>
                </c:pt>
                <c:pt idx="550">
                  <c:v>1.00881850897732E-10</c:v>
                </c:pt>
                <c:pt idx="551">
                  <c:v>1.00881850897732E-10</c:v>
                </c:pt>
                <c:pt idx="552">
                  <c:v>1.00881850897732E-10</c:v>
                </c:pt>
                <c:pt idx="553">
                  <c:v>1.01425708802964E-10</c:v>
                </c:pt>
                <c:pt idx="554">
                  <c:v>1.01425708802964E-10</c:v>
                </c:pt>
                <c:pt idx="555">
                  <c:v>1.01425708802964E-10</c:v>
                </c:pt>
                <c:pt idx="556">
                  <c:v>1.0547868060220501E-10</c:v>
                </c:pt>
                <c:pt idx="557">
                  <c:v>1.0547868060220501E-10</c:v>
                </c:pt>
                <c:pt idx="558">
                  <c:v>1.1257620931440001E-10</c:v>
                </c:pt>
                <c:pt idx="559">
                  <c:v>1.1257620931440001E-10</c:v>
                </c:pt>
                <c:pt idx="560">
                  <c:v>1.06901164997007E-10</c:v>
                </c:pt>
                <c:pt idx="561">
                  <c:v>1.06901164997007E-10</c:v>
                </c:pt>
                <c:pt idx="562">
                  <c:v>1.06901164997007E-10</c:v>
                </c:pt>
                <c:pt idx="563">
                  <c:v>1.06901164997007E-10</c:v>
                </c:pt>
                <c:pt idx="564">
                  <c:v>1.06901164997007E-10</c:v>
                </c:pt>
                <c:pt idx="565">
                  <c:v>1.09763928093788E-10</c:v>
                </c:pt>
                <c:pt idx="566">
                  <c:v>1.09763928093788E-10</c:v>
                </c:pt>
                <c:pt idx="567">
                  <c:v>1.09763928093788E-10</c:v>
                </c:pt>
                <c:pt idx="568">
                  <c:v>1.09763928093788E-10</c:v>
                </c:pt>
                <c:pt idx="569">
                  <c:v>1.09763928093788E-10</c:v>
                </c:pt>
                <c:pt idx="570">
                  <c:v>1.09763928093788E-10</c:v>
                </c:pt>
                <c:pt idx="571">
                  <c:v>1.09763928093788E-10</c:v>
                </c:pt>
                <c:pt idx="572">
                  <c:v>1.09763928093788E-10</c:v>
                </c:pt>
                <c:pt idx="573">
                  <c:v>1.15315969452492E-10</c:v>
                </c:pt>
                <c:pt idx="574">
                  <c:v>1.15315969452492E-10</c:v>
                </c:pt>
                <c:pt idx="575">
                  <c:v>1.15315969452492E-10</c:v>
                </c:pt>
                <c:pt idx="576">
                  <c:v>1.2130902297144501E-10</c:v>
                </c:pt>
                <c:pt idx="577">
                  <c:v>1.15315969452492E-10</c:v>
                </c:pt>
                <c:pt idx="578">
                  <c:v>1.09763928093788E-10</c:v>
                </c:pt>
                <c:pt idx="579">
                  <c:v>1.06901164997007E-10</c:v>
                </c:pt>
                <c:pt idx="580">
                  <c:v>1.06901164997007E-10</c:v>
                </c:pt>
                <c:pt idx="581">
                  <c:v>1.09763928093788E-10</c:v>
                </c:pt>
                <c:pt idx="582">
                  <c:v>1.00086583345614E-10</c:v>
                </c:pt>
                <c:pt idx="583">
                  <c:v>1.00086583345614E-10</c:v>
                </c:pt>
                <c:pt idx="584">
                  <c:v>1.15315969452492E-10</c:v>
                </c:pt>
                <c:pt idx="585">
                  <c:v>1.4177033044710401E-10</c:v>
                </c:pt>
                <c:pt idx="586">
                  <c:v>1.4177033044710401E-10</c:v>
                </c:pt>
                <c:pt idx="587">
                  <c:v>1.15315969452492E-10</c:v>
                </c:pt>
                <c:pt idx="588">
                  <c:v>1.18196389682319E-10</c:v>
                </c:pt>
                <c:pt idx="589">
                  <c:v>1.18196389682319E-10</c:v>
                </c:pt>
                <c:pt idx="590">
                  <c:v>1.18196389682319E-10</c:v>
                </c:pt>
                <c:pt idx="591">
                  <c:v>1.18196389682319E-10</c:v>
                </c:pt>
                <c:pt idx="592">
                  <c:v>1.18196389682319E-10</c:v>
                </c:pt>
                <c:pt idx="593">
                  <c:v>1.4177033044710401E-10</c:v>
                </c:pt>
                <c:pt idx="594">
                  <c:v>1.18196389682319E-10</c:v>
                </c:pt>
                <c:pt idx="595">
                  <c:v>1.0912880721228401E-10</c:v>
                </c:pt>
                <c:pt idx="596">
                  <c:v>9.8420063266325699E-11</c:v>
                </c:pt>
                <c:pt idx="597">
                  <c:v>8.7696964762325798E-11</c:v>
                </c:pt>
                <c:pt idx="598">
                  <c:v>9.8420063266325699E-11</c:v>
                </c:pt>
                <c:pt idx="599">
                  <c:v>1.0912880721228401E-10</c:v>
                </c:pt>
                <c:pt idx="600">
                  <c:v>1.18196389682319E-10</c:v>
                </c:pt>
                <c:pt idx="601">
                  <c:v>1.18196389682319E-10</c:v>
                </c:pt>
                <c:pt idx="602">
                  <c:v>1.18196389682319E-10</c:v>
                </c:pt>
                <c:pt idx="603">
                  <c:v>1.18196389682319E-10</c:v>
                </c:pt>
                <c:pt idx="604">
                  <c:v>1.18196389682319E-10</c:v>
                </c:pt>
                <c:pt idx="605">
                  <c:v>1.18196389682319E-10</c:v>
                </c:pt>
                <c:pt idx="606">
                  <c:v>1.0912880721228401E-10</c:v>
                </c:pt>
                <c:pt idx="607">
                  <c:v>1.0912880721228401E-10</c:v>
                </c:pt>
                <c:pt idx="608">
                  <c:v>1.18196389682319E-10</c:v>
                </c:pt>
                <c:pt idx="609">
                  <c:v>9.8420063266325699E-11</c:v>
                </c:pt>
                <c:pt idx="610">
                  <c:v>9.8420063266325699E-11</c:v>
                </c:pt>
                <c:pt idx="611">
                  <c:v>9.8420063266325699E-11</c:v>
                </c:pt>
                <c:pt idx="612">
                  <c:v>9.2564986912534999E-11</c:v>
                </c:pt>
                <c:pt idx="613">
                  <c:v>1.18162487811273E-10</c:v>
                </c:pt>
                <c:pt idx="614">
                  <c:v>9.2564986912534999E-11</c:v>
                </c:pt>
                <c:pt idx="615">
                  <c:v>9.4835399397997996E-11</c:v>
                </c:pt>
                <c:pt idx="616">
                  <c:v>1.09822582023361E-10</c:v>
                </c:pt>
                <c:pt idx="617">
                  <c:v>1.09822582023361E-10</c:v>
                </c:pt>
                <c:pt idx="618">
                  <c:v>1.18162487811273E-10</c:v>
                </c:pt>
                <c:pt idx="619">
                  <c:v>1.18162487811273E-10</c:v>
                </c:pt>
                <c:pt idx="620">
                  <c:v>1.09822582023361E-10</c:v>
                </c:pt>
                <c:pt idx="621">
                  <c:v>9.4835399397997996E-11</c:v>
                </c:pt>
                <c:pt idx="622">
                  <c:v>9.4835399397997996E-11</c:v>
                </c:pt>
                <c:pt idx="623">
                  <c:v>9.2564986912534999E-11</c:v>
                </c:pt>
                <c:pt idx="624">
                  <c:v>9.2564986912534999E-11</c:v>
                </c:pt>
                <c:pt idx="625">
                  <c:v>9.0840795952330396E-11</c:v>
                </c:pt>
                <c:pt idx="626">
                  <c:v>9.03661417478015E-11</c:v>
                </c:pt>
                <c:pt idx="627">
                  <c:v>9.0840795952330396E-11</c:v>
                </c:pt>
                <c:pt idx="628">
                  <c:v>9.0840795952330396E-11</c:v>
                </c:pt>
                <c:pt idx="629">
                  <c:v>9.03661417478015E-11</c:v>
                </c:pt>
                <c:pt idx="630">
                  <c:v>9.0840795952330396E-11</c:v>
                </c:pt>
                <c:pt idx="631">
                  <c:v>9.0840795952330396E-11</c:v>
                </c:pt>
                <c:pt idx="632">
                  <c:v>9.0840795952330396E-11</c:v>
                </c:pt>
                <c:pt idx="633">
                  <c:v>9.0840795952330396E-11</c:v>
                </c:pt>
                <c:pt idx="634">
                  <c:v>9.0840795952330396E-11</c:v>
                </c:pt>
                <c:pt idx="635">
                  <c:v>9.2345025174044398E-11</c:v>
                </c:pt>
                <c:pt idx="636">
                  <c:v>9.0840795952330396E-11</c:v>
                </c:pt>
                <c:pt idx="637">
                  <c:v>9.0840795952330396E-11</c:v>
                </c:pt>
                <c:pt idx="638">
                  <c:v>9.2345025174044398E-11</c:v>
                </c:pt>
                <c:pt idx="639">
                  <c:v>9.2345025174044398E-11</c:v>
                </c:pt>
                <c:pt idx="640">
                  <c:v>9.0840795952330396E-11</c:v>
                </c:pt>
                <c:pt idx="641">
                  <c:v>9.0840795952330396E-11</c:v>
                </c:pt>
                <c:pt idx="642">
                  <c:v>9.2345025174044398E-11</c:v>
                </c:pt>
                <c:pt idx="643">
                  <c:v>1.04173309993281E-10</c:v>
                </c:pt>
                <c:pt idx="644">
                  <c:v>1.18909148860437E-10</c:v>
                </c:pt>
                <c:pt idx="645">
                  <c:v>1.30460546608216E-10</c:v>
                </c:pt>
                <c:pt idx="646">
                  <c:v>1.30460546608216E-10</c:v>
                </c:pt>
                <c:pt idx="647">
                  <c:v>1.30460546608216E-10</c:v>
                </c:pt>
                <c:pt idx="648">
                  <c:v>1.18909148860437E-10</c:v>
                </c:pt>
                <c:pt idx="649">
                  <c:v>1.18909148860437E-10</c:v>
                </c:pt>
                <c:pt idx="650">
                  <c:v>1.18909148860437E-10</c:v>
                </c:pt>
                <c:pt idx="651">
                  <c:v>1.18909148860437E-10</c:v>
                </c:pt>
                <c:pt idx="652">
                  <c:v>1.3684634479279501E-10</c:v>
                </c:pt>
                <c:pt idx="653">
                  <c:v>1.3684634479279501E-10</c:v>
                </c:pt>
                <c:pt idx="654">
                  <c:v>1.18909148860437E-10</c:v>
                </c:pt>
                <c:pt idx="655">
                  <c:v>1.3684634479279501E-10</c:v>
                </c:pt>
                <c:pt idx="656">
                  <c:v>9.5407735335948602E-11</c:v>
                </c:pt>
                <c:pt idx="657">
                  <c:v>1.3684634479279501E-10</c:v>
                </c:pt>
                <c:pt idx="658">
                  <c:v>1.3684634479279501E-10</c:v>
                </c:pt>
                <c:pt idx="659">
                  <c:v>1.3684634479279501E-10</c:v>
                </c:pt>
                <c:pt idx="660">
                  <c:v>1.3684634479279501E-10</c:v>
                </c:pt>
                <c:pt idx="661">
                  <c:v>1.43796354658981E-10</c:v>
                </c:pt>
                <c:pt idx="662">
                  <c:v>1.43796354658981E-10</c:v>
                </c:pt>
                <c:pt idx="663">
                  <c:v>1.43796354658981E-10</c:v>
                </c:pt>
                <c:pt idx="664">
                  <c:v>9.5407735335948602E-11</c:v>
                </c:pt>
                <c:pt idx="665">
                  <c:v>9.5407735335948602E-11</c:v>
                </c:pt>
                <c:pt idx="666">
                  <c:v>9.5407735335948602E-11</c:v>
                </c:pt>
                <c:pt idx="667">
                  <c:v>1.3102121097969901E-10</c:v>
                </c:pt>
                <c:pt idx="668">
                  <c:v>1.3102121097969901E-10</c:v>
                </c:pt>
                <c:pt idx="669">
                  <c:v>1.43796354658981E-10</c:v>
                </c:pt>
                <c:pt idx="670">
                  <c:v>1.4497180731108299E-10</c:v>
                </c:pt>
                <c:pt idx="671">
                  <c:v>1.4497180731108299E-10</c:v>
                </c:pt>
                <c:pt idx="672">
                  <c:v>1.4497180731108299E-10</c:v>
                </c:pt>
                <c:pt idx="673">
                  <c:v>1.4500069600185899E-10</c:v>
                </c:pt>
                <c:pt idx="674">
                  <c:v>1.5759066604967499E-10</c:v>
                </c:pt>
                <c:pt idx="675">
                  <c:v>1.62216791272144E-10</c:v>
                </c:pt>
                <c:pt idx="676">
                  <c:v>1.62216791272144E-10</c:v>
                </c:pt>
                <c:pt idx="677">
                  <c:v>1.71606584310559E-10</c:v>
                </c:pt>
                <c:pt idx="678">
                  <c:v>1.72896440800992E-10</c:v>
                </c:pt>
                <c:pt idx="679">
                  <c:v>1.72896440800992E-10</c:v>
                </c:pt>
                <c:pt idx="680">
                  <c:v>1.71606584310559E-10</c:v>
                </c:pt>
                <c:pt idx="681">
                  <c:v>1.62216791272144E-10</c:v>
                </c:pt>
                <c:pt idx="682">
                  <c:v>1.4500069600185899E-10</c:v>
                </c:pt>
                <c:pt idx="683">
                  <c:v>1.62216791272144E-10</c:v>
                </c:pt>
                <c:pt idx="684">
                  <c:v>1.71606584310559E-10</c:v>
                </c:pt>
                <c:pt idx="685">
                  <c:v>1.71606584310559E-10</c:v>
                </c:pt>
                <c:pt idx="686">
                  <c:v>1.71606584310559E-10</c:v>
                </c:pt>
                <c:pt idx="687">
                  <c:v>1.71606584310559E-10</c:v>
                </c:pt>
                <c:pt idx="688">
                  <c:v>1.71606584310559E-10</c:v>
                </c:pt>
                <c:pt idx="689">
                  <c:v>1.71606584310559E-10</c:v>
                </c:pt>
                <c:pt idx="690">
                  <c:v>1.66142075864328E-10</c:v>
                </c:pt>
                <c:pt idx="691">
                  <c:v>1.66142075864328E-10</c:v>
                </c:pt>
                <c:pt idx="692">
                  <c:v>1.66142075864328E-10</c:v>
                </c:pt>
                <c:pt idx="693">
                  <c:v>1.66142075864328E-10</c:v>
                </c:pt>
                <c:pt idx="694">
                  <c:v>1.66142075864328E-10</c:v>
                </c:pt>
                <c:pt idx="695">
                  <c:v>1.66142075864328E-10</c:v>
                </c:pt>
                <c:pt idx="696">
                  <c:v>1.66142075864328E-10</c:v>
                </c:pt>
                <c:pt idx="697">
                  <c:v>1.81677846064736E-10</c:v>
                </c:pt>
                <c:pt idx="698">
                  <c:v>1.81677846064736E-10</c:v>
                </c:pt>
                <c:pt idx="699">
                  <c:v>1.66142075864328E-10</c:v>
                </c:pt>
                <c:pt idx="700">
                  <c:v>1.66142075864328E-10</c:v>
                </c:pt>
                <c:pt idx="701">
                  <c:v>1.81677846064736E-10</c:v>
                </c:pt>
                <c:pt idx="702">
                  <c:v>1.84343672290205E-10</c:v>
                </c:pt>
                <c:pt idx="703">
                  <c:v>1.9028652506680799E-10</c:v>
                </c:pt>
                <c:pt idx="704">
                  <c:v>1.9028652506680799E-10</c:v>
                </c:pt>
                <c:pt idx="705">
                  <c:v>1.84343672290205E-10</c:v>
                </c:pt>
                <c:pt idx="706">
                  <c:v>1.84343672290205E-10</c:v>
                </c:pt>
                <c:pt idx="707">
                  <c:v>1.84343672290205E-10</c:v>
                </c:pt>
                <c:pt idx="708">
                  <c:v>1.84343672290205E-10</c:v>
                </c:pt>
                <c:pt idx="709">
                  <c:v>1.84343672290205E-10</c:v>
                </c:pt>
                <c:pt idx="710">
                  <c:v>1.9028652506680799E-10</c:v>
                </c:pt>
                <c:pt idx="711">
                  <c:v>1.9028652506680799E-10</c:v>
                </c:pt>
                <c:pt idx="712">
                  <c:v>1.9730866908465301E-10</c:v>
                </c:pt>
                <c:pt idx="713">
                  <c:v>1.9975399728613701E-10</c:v>
                </c:pt>
                <c:pt idx="714">
                  <c:v>2.0724441528374701E-10</c:v>
                </c:pt>
                <c:pt idx="715">
                  <c:v>2.0724441528374701E-10</c:v>
                </c:pt>
                <c:pt idx="716">
                  <c:v>2.0724441528374701E-10</c:v>
                </c:pt>
                <c:pt idx="717">
                  <c:v>2.0724441528374701E-10</c:v>
                </c:pt>
                <c:pt idx="718">
                  <c:v>1.9975399728613701E-10</c:v>
                </c:pt>
                <c:pt idx="719">
                  <c:v>1.9730866908465301E-10</c:v>
                </c:pt>
                <c:pt idx="720">
                  <c:v>1.9975399728613701E-10</c:v>
                </c:pt>
                <c:pt idx="721">
                  <c:v>1.9730866908465301E-10</c:v>
                </c:pt>
                <c:pt idx="722">
                  <c:v>1.93028201974252E-10</c:v>
                </c:pt>
                <c:pt idx="723">
                  <c:v>1.93028201974252E-10</c:v>
                </c:pt>
                <c:pt idx="724">
                  <c:v>1.93028201974252E-10</c:v>
                </c:pt>
                <c:pt idx="725">
                  <c:v>1.87217600309716E-10</c:v>
                </c:pt>
                <c:pt idx="726">
                  <c:v>1.87217600309716E-10</c:v>
                </c:pt>
                <c:pt idx="727">
                  <c:v>1.87217600309716E-10</c:v>
                </c:pt>
                <c:pt idx="728">
                  <c:v>1.93028201974252E-10</c:v>
                </c:pt>
                <c:pt idx="729">
                  <c:v>2.0278787586451399E-10</c:v>
                </c:pt>
                <c:pt idx="730">
                  <c:v>1.93028201974252E-10</c:v>
                </c:pt>
                <c:pt idx="731">
                  <c:v>1.93028201974252E-10</c:v>
                </c:pt>
                <c:pt idx="732">
                  <c:v>2.0278787586451399E-10</c:v>
                </c:pt>
                <c:pt idx="733">
                  <c:v>1.93028201974252E-10</c:v>
                </c:pt>
                <c:pt idx="734">
                  <c:v>1.93028201974252E-10</c:v>
                </c:pt>
                <c:pt idx="735">
                  <c:v>1.87217600309716E-10</c:v>
                </c:pt>
                <c:pt idx="736">
                  <c:v>1.87217600309716E-10</c:v>
                </c:pt>
                <c:pt idx="737">
                  <c:v>1.8268238864218001E-10</c:v>
                </c:pt>
                <c:pt idx="738">
                  <c:v>1.87217600309716E-10</c:v>
                </c:pt>
                <c:pt idx="739">
                  <c:v>1.93028201974252E-10</c:v>
                </c:pt>
                <c:pt idx="740">
                  <c:v>1.93028201974252E-10</c:v>
                </c:pt>
                <c:pt idx="741">
                  <c:v>1.93028201974252E-10</c:v>
                </c:pt>
                <c:pt idx="742">
                  <c:v>2.01069864839697E-10</c:v>
                </c:pt>
                <c:pt idx="743">
                  <c:v>2.01069864839697E-10</c:v>
                </c:pt>
                <c:pt idx="744">
                  <c:v>2.01069864839697E-10</c:v>
                </c:pt>
                <c:pt idx="745">
                  <c:v>1.87217600309716E-10</c:v>
                </c:pt>
                <c:pt idx="746">
                  <c:v>1.8384750145067099E-10</c:v>
                </c:pt>
                <c:pt idx="747">
                  <c:v>1.8384750145067099E-10</c:v>
                </c:pt>
                <c:pt idx="748">
                  <c:v>2.01069864839697E-10</c:v>
                </c:pt>
                <c:pt idx="749">
                  <c:v>2.01069864839697E-10</c:v>
                </c:pt>
                <c:pt idx="750">
                  <c:v>2.01069864839697E-10</c:v>
                </c:pt>
                <c:pt idx="751">
                  <c:v>2.05857832811258E-10</c:v>
                </c:pt>
                <c:pt idx="752">
                  <c:v>2.01069864839697E-10</c:v>
                </c:pt>
                <c:pt idx="753">
                  <c:v>1.8384750145067099E-10</c:v>
                </c:pt>
                <c:pt idx="754">
                  <c:v>1.8384750145067099E-10</c:v>
                </c:pt>
                <c:pt idx="755">
                  <c:v>1.8384750145067099E-10</c:v>
                </c:pt>
                <c:pt idx="756">
                  <c:v>2.01069864839697E-10</c:v>
                </c:pt>
                <c:pt idx="757">
                  <c:v>2.14373808882249E-10</c:v>
                </c:pt>
                <c:pt idx="758">
                  <c:v>2.14373808882249E-10</c:v>
                </c:pt>
                <c:pt idx="759">
                  <c:v>2.14373808882249E-10</c:v>
                </c:pt>
                <c:pt idx="760">
                  <c:v>2.01069864839697E-10</c:v>
                </c:pt>
                <c:pt idx="761">
                  <c:v>2.1693278186854E-10</c:v>
                </c:pt>
                <c:pt idx="762">
                  <c:v>2.01069864839697E-10</c:v>
                </c:pt>
                <c:pt idx="763">
                  <c:v>2.0739400368945999E-10</c:v>
                </c:pt>
                <c:pt idx="764">
                  <c:v>2.1693278186854E-10</c:v>
                </c:pt>
                <c:pt idx="765">
                  <c:v>2.1693278186854E-10</c:v>
                </c:pt>
                <c:pt idx="766">
                  <c:v>2.2128019973483099E-10</c:v>
                </c:pt>
                <c:pt idx="767">
                  <c:v>2.4230324909118698E-10</c:v>
                </c:pt>
                <c:pt idx="768">
                  <c:v>2.4387819805839502E-10</c:v>
                </c:pt>
                <c:pt idx="769">
                  <c:v>2.4387819805839502E-10</c:v>
                </c:pt>
                <c:pt idx="770">
                  <c:v>2.4387819805839502E-10</c:v>
                </c:pt>
                <c:pt idx="771">
                  <c:v>2.4649650212853698E-10</c:v>
                </c:pt>
                <c:pt idx="772">
                  <c:v>2.4649650212853698E-10</c:v>
                </c:pt>
                <c:pt idx="773">
                  <c:v>2.4748997857190602E-10</c:v>
                </c:pt>
                <c:pt idx="774">
                  <c:v>2.6352050327103299E-10</c:v>
                </c:pt>
                <c:pt idx="775">
                  <c:v>2.7985839395681501E-10</c:v>
                </c:pt>
                <c:pt idx="776">
                  <c:v>2.9014379591308202E-10</c:v>
                </c:pt>
                <c:pt idx="777">
                  <c:v>3.1643550793257099E-10</c:v>
                </c:pt>
                <c:pt idx="778">
                  <c:v>3.4560140198580501E-10</c:v>
                </c:pt>
                <c:pt idx="779">
                  <c:v>3.6775142434241999E-10</c:v>
                </c:pt>
                <c:pt idx="780">
                  <c:v>3.7081247295037398E-10</c:v>
                </c:pt>
                <c:pt idx="781">
                  <c:v>3.7436047180232198E-10</c:v>
                </c:pt>
                <c:pt idx="782">
                  <c:v>3.7081247295037398E-10</c:v>
                </c:pt>
                <c:pt idx="783">
                  <c:v>3.7436047180232198E-10</c:v>
                </c:pt>
                <c:pt idx="784">
                  <c:v>3.7707495867021798E-10</c:v>
                </c:pt>
                <c:pt idx="785">
                  <c:v>4.29940969878126E-10</c:v>
                </c:pt>
                <c:pt idx="786">
                  <c:v>4.3481108380257799E-10</c:v>
                </c:pt>
                <c:pt idx="787">
                  <c:v>4.3481108380257799E-10</c:v>
                </c:pt>
                <c:pt idx="788">
                  <c:v>4.3481108380257799E-10</c:v>
                </c:pt>
                <c:pt idx="789">
                  <c:v>4.3871587911610702E-10</c:v>
                </c:pt>
                <c:pt idx="790">
                  <c:v>4.3871587911610702E-10</c:v>
                </c:pt>
                <c:pt idx="791">
                  <c:v>4.3871587911610702E-10</c:v>
                </c:pt>
                <c:pt idx="792">
                  <c:v>4.3871587911610702E-10</c:v>
                </c:pt>
                <c:pt idx="793">
                  <c:v>4.3871587911610702E-10</c:v>
                </c:pt>
                <c:pt idx="794">
                  <c:v>4.3481108380257799E-10</c:v>
                </c:pt>
                <c:pt idx="795">
                  <c:v>4.3481108380257799E-10</c:v>
                </c:pt>
                <c:pt idx="796">
                  <c:v>3.9571357813614499E-10</c:v>
                </c:pt>
                <c:pt idx="797">
                  <c:v>3.9571357813614499E-10</c:v>
                </c:pt>
                <c:pt idx="798">
                  <c:v>3.9571357813614499E-10</c:v>
                </c:pt>
                <c:pt idx="799">
                  <c:v>4.3871587911610702E-10</c:v>
                </c:pt>
                <c:pt idx="800">
                  <c:v>3.9571357813614499E-10</c:v>
                </c:pt>
                <c:pt idx="801">
                  <c:v>4.05740492270698E-10</c:v>
                </c:pt>
                <c:pt idx="802">
                  <c:v>3.9571357813614499E-10</c:v>
                </c:pt>
                <c:pt idx="803">
                  <c:v>3.9571357813614499E-10</c:v>
                </c:pt>
                <c:pt idx="804">
                  <c:v>3.9571357813614499E-10</c:v>
                </c:pt>
                <c:pt idx="805">
                  <c:v>3.9571357813614499E-10</c:v>
                </c:pt>
                <c:pt idx="806">
                  <c:v>3.8724654956780197E-10</c:v>
                </c:pt>
                <c:pt idx="807">
                  <c:v>3.7908506871495501E-10</c:v>
                </c:pt>
                <c:pt idx="808">
                  <c:v>3.7908506871495501E-10</c:v>
                </c:pt>
                <c:pt idx="809">
                  <c:v>3.4409032677985998E-10</c:v>
                </c:pt>
                <c:pt idx="810">
                  <c:v>3.4010891199708602E-10</c:v>
                </c:pt>
                <c:pt idx="811">
                  <c:v>3.4010891199708602E-10</c:v>
                </c:pt>
                <c:pt idx="812">
                  <c:v>3.4010891199708602E-10</c:v>
                </c:pt>
                <c:pt idx="813">
                  <c:v>3.4010891199708602E-10</c:v>
                </c:pt>
                <c:pt idx="814">
                  <c:v>3.3589259630450001E-10</c:v>
                </c:pt>
                <c:pt idx="815">
                  <c:v>3.3589259630450001E-10</c:v>
                </c:pt>
                <c:pt idx="816">
                  <c:v>3.3589259630450001E-10</c:v>
                </c:pt>
                <c:pt idx="817">
                  <c:v>3.4010891199708602E-10</c:v>
                </c:pt>
                <c:pt idx="818">
                  <c:v>3.4010891199708602E-10</c:v>
                </c:pt>
                <c:pt idx="819">
                  <c:v>3.3589259630450001E-10</c:v>
                </c:pt>
                <c:pt idx="820">
                  <c:v>3.2930125004113799E-10</c:v>
                </c:pt>
                <c:pt idx="821">
                  <c:v>3.25826519933515E-10</c:v>
                </c:pt>
                <c:pt idx="822">
                  <c:v>3.25826519933515E-10</c:v>
                </c:pt>
                <c:pt idx="823">
                  <c:v>3.25826519933515E-10</c:v>
                </c:pt>
                <c:pt idx="824">
                  <c:v>3.3589259630450001E-10</c:v>
                </c:pt>
                <c:pt idx="825">
                  <c:v>3.2158590247386902E-10</c:v>
                </c:pt>
                <c:pt idx="826">
                  <c:v>3.2068696859841101E-10</c:v>
                </c:pt>
                <c:pt idx="827">
                  <c:v>3.2068696859841101E-10</c:v>
                </c:pt>
                <c:pt idx="828">
                  <c:v>3.1710366210228102E-10</c:v>
                </c:pt>
                <c:pt idx="829">
                  <c:v>3.1710366210228102E-10</c:v>
                </c:pt>
                <c:pt idx="830">
                  <c:v>3.02115859252721E-10</c:v>
                </c:pt>
                <c:pt idx="831">
                  <c:v>3.0146702006915298E-10</c:v>
                </c:pt>
                <c:pt idx="832">
                  <c:v>2.97109755601935E-10</c:v>
                </c:pt>
                <c:pt idx="833">
                  <c:v>2.97109755601935E-10</c:v>
                </c:pt>
                <c:pt idx="834">
                  <c:v>2.9591951832284998E-10</c:v>
                </c:pt>
                <c:pt idx="835">
                  <c:v>2.9591951832284998E-10</c:v>
                </c:pt>
                <c:pt idx="836">
                  <c:v>2.97109755601935E-10</c:v>
                </c:pt>
                <c:pt idx="837">
                  <c:v>2.97109755601935E-10</c:v>
                </c:pt>
                <c:pt idx="838">
                  <c:v>2.97109755601935E-10</c:v>
                </c:pt>
                <c:pt idx="839">
                  <c:v>2.97109755601935E-10</c:v>
                </c:pt>
                <c:pt idx="840">
                  <c:v>2.97109755601935E-10</c:v>
                </c:pt>
                <c:pt idx="841">
                  <c:v>3.0146702006915298E-10</c:v>
                </c:pt>
                <c:pt idx="842">
                  <c:v>3.05881072322186E-10</c:v>
                </c:pt>
                <c:pt idx="843">
                  <c:v>3.05881072322186E-10</c:v>
                </c:pt>
                <c:pt idx="844">
                  <c:v>3.2988376241747101E-10</c:v>
                </c:pt>
                <c:pt idx="845">
                  <c:v>3.05881072322186E-10</c:v>
                </c:pt>
                <c:pt idx="846">
                  <c:v>3.05881072322186E-10</c:v>
                </c:pt>
                <c:pt idx="847">
                  <c:v>3.2988376241747101E-10</c:v>
                </c:pt>
                <c:pt idx="848">
                  <c:v>3.2988376241747101E-10</c:v>
                </c:pt>
                <c:pt idx="849">
                  <c:v>3.2988376241747101E-10</c:v>
                </c:pt>
                <c:pt idx="850">
                  <c:v>3.3924653879537701E-10</c:v>
                </c:pt>
                <c:pt idx="851">
                  <c:v>3.4021406780544898E-10</c:v>
                </c:pt>
                <c:pt idx="852">
                  <c:v>3.4544378774387602E-10</c:v>
                </c:pt>
                <c:pt idx="853">
                  <c:v>3.4688843995472102E-10</c:v>
                </c:pt>
                <c:pt idx="854">
                  <c:v>3.8267139381231199E-10</c:v>
                </c:pt>
                <c:pt idx="855">
                  <c:v>3.8275883659624503E-10</c:v>
                </c:pt>
                <c:pt idx="856">
                  <c:v>3.8275883659624503E-10</c:v>
                </c:pt>
                <c:pt idx="857">
                  <c:v>3.8275883659624503E-10</c:v>
                </c:pt>
                <c:pt idx="858">
                  <c:v>3.8275883659624503E-10</c:v>
                </c:pt>
                <c:pt idx="859">
                  <c:v>3.8275883659624503E-10</c:v>
                </c:pt>
                <c:pt idx="860">
                  <c:v>3.8275883659624503E-10</c:v>
                </c:pt>
                <c:pt idx="861">
                  <c:v>3.8275883659624503E-10</c:v>
                </c:pt>
                <c:pt idx="862">
                  <c:v>3.9381185189500102E-10</c:v>
                </c:pt>
                <c:pt idx="863">
                  <c:v>3.9381185189500102E-10</c:v>
                </c:pt>
                <c:pt idx="864">
                  <c:v>3.9381185189500102E-10</c:v>
                </c:pt>
                <c:pt idx="865">
                  <c:v>4.1501068253353699E-10</c:v>
                </c:pt>
                <c:pt idx="866">
                  <c:v>4.1501068253353699E-10</c:v>
                </c:pt>
                <c:pt idx="867">
                  <c:v>4.1501068253353699E-10</c:v>
                </c:pt>
                <c:pt idx="868">
                  <c:v>4.1501068253353699E-10</c:v>
                </c:pt>
                <c:pt idx="869">
                  <c:v>4.1501068253353699E-10</c:v>
                </c:pt>
                <c:pt idx="870">
                  <c:v>4.1501068253353699E-10</c:v>
                </c:pt>
                <c:pt idx="871">
                  <c:v>4.1501068253353699E-10</c:v>
                </c:pt>
                <c:pt idx="872">
                  <c:v>4.1501068253353699E-10</c:v>
                </c:pt>
                <c:pt idx="873">
                  <c:v>4.1069641032026998E-10</c:v>
                </c:pt>
                <c:pt idx="874">
                  <c:v>4.1069641032026998E-10</c:v>
                </c:pt>
                <c:pt idx="875">
                  <c:v>4.1069641032026998E-10</c:v>
                </c:pt>
                <c:pt idx="876">
                  <c:v>4.0468763086387798E-10</c:v>
                </c:pt>
                <c:pt idx="877">
                  <c:v>4.1069641032026998E-10</c:v>
                </c:pt>
                <c:pt idx="878">
                  <c:v>4.1501068253353699E-10</c:v>
                </c:pt>
                <c:pt idx="879">
                  <c:v>4.1501068253353699E-10</c:v>
                </c:pt>
                <c:pt idx="880">
                  <c:v>4.1069641032026998E-10</c:v>
                </c:pt>
                <c:pt idx="881">
                  <c:v>4.1501068253353699E-10</c:v>
                </c:pt>
                <c:pt idx="882">
                  <c:v>4.8675063129868702E-10</c:v>
                </c:pt>
                <c:pt idx="883">
                  <c:v>4.5128016692830398E-10</c:v>
                </c:pt>
                <c:pt idx="884">
                  <c:v>4.8675063129868702E-10</c:v>
                </c:pt>
                <c:pt idx="885">
                  <c:v>4.8675063129868702E-10</c:v>
                </c:pt>
                <c:pt idx="886">
                  <c:v>4.8675063129868702E-10</c:v>
                </c:pt>
                <c:pt idx="887">
                  <c:v>4.8675063129868702E-10</c:v>
                </c:pt>
                <c:pt idx="888">
                  <c:v>4.8675063129868702E-10</c:v>
                </c:pt>
                <c:pt idx="889">
                  <c:v>4.8675063129868702E-10</c:v>
                </c:pt>
                <c:pt idx="890">
                  <c:v>4.8675063129868702E-10</c:v>
                </c:pt>
                <c:pt idx="891">
                  <c:v>4.8675063129868702E-10</c:v>
                </c:pt>
                <c:pt idx="892">
                  <c:v>4.8675063129868702E-10</c:v>
                </c:pt>
                <c:pt idx="893">
                  <c:v>4.8015564004812996E-10</c:v>
                </c:pt>
                <c:pt idx="894">
                  <c:v>4.8675063129868702E-10</c:v>
                </c:pt>
                <c:pt idx="895">
                  <c:v>5.1193171214780401E-10</c:v>
                </c:pt>
                <c:pt idx="896">
                  <c:v>4.8015564004812996E-10</c:v>
                </c:pt>
                <c:pt idx="897">
                  <c:v>4.8015564004812996E-10</c:v>
                </c:pt>
                <c:pt idx="898">
                  <c:v>4.8015564004812996E-10</c:v>
                </c:pt>
                <c:pt idx="899">
                  <c:v>4.79359687325149E-10</c:v>
                </c:pt>
                <c:pt idx="900">
                  <c:v>4.8015564004812996E-10</c:v>
                </c:pt>
                <c:pt idx="901">
                  <c:v>4.8015564004812996E-10</c:v>
                </c:pt>
                <c:pt idx="902">
                  <c:v>4.8015564004812996E-10</c:v>
                </c:pt>
                <c:pt idx="903">
                  <c:v>4.8015564004812996E-10</c:v>
                </c:pt>
                <c:pt idx="904">
                  <c:v>5.1283526062433301E-10</c:v>
                </c:pt>
                <c:pt idx="905">
                  <c:v>5.1283526062433301E-10</c:v>
                </c:pt>
                <c:pt idx="906">
                  <c:v>5.3157872207353999E-10</c:v>
                </c:pt>
                <c:pt idx="907">
                  <c:v>5.1283526062433301E-10</c:v>
                </c:pt>
                <c:pt idx="908">
                  <c:v>5.3157872207353999E-10</c:v>
                </c:pt>
                <c:pt idx="909">
                  <c:v>5.3157872207353999E-10</c:v>
                </c:pt>
                <c:pt idx="910">
                  <c:v>5.1283526062433301E-10</c:v>
                </c:pt>
                <c:pt idx="911">
                  <c:v>5.3157872207353999E-10</c:v>
                </c:pt>
                <c:pt idx="912">
                  <c:v>5.3157872207353999E-10</c:v>
                </c:pt>
                <c:pt idx="913">
                  <c:v>5.3157872207353999E-10</c:v>
                </c:pt>
                <c:pt idx="914">
                  <c:v>5.3157872207353999E-10</c:v>
                </c:pt>
                <c:pt idx="915">
                  <c:v>5.1283526062433301E-10</c:v>
                </c:pt>
                <c:pt idx="916">
                  <c:v>4.92171683501348E-10</c:v>
                </c:pt>
                <c:pt idx="917">
                  <c:v>5.1283526062433301E-10</c:v>
                </c:pt>
                <c:pt idx="918">
                  <c:v>5.3157872207353999E-10</c:v>
                </c:pt>
                <c:pt idx="919">
                  <c:v>5.3157872207353999E-10</c:v>
                </c:pt>
                <c:pt idx="920">
                  <c:v>5.5555332224723705E-10</c:v>
                </c:pt>
                <c:pt idx="921">
                  <c:v>5.5555332224723705E-10</c:v>
                </c:pt>
                <c:pt idx="922">
                  <c:v>5.6309690264085899E-10</c:v>
                </c:pt>
                <c:pt idx="923">
                  <c:v>5.8904020334291202E-10</c:v>
                </c:pt>
                <c:pt idx="924">
                  <c:v>5.6309690264085899E-10</c:v>
                </c:pt>
                <c:pt idx="925">
                  <c:v>5.8904020334291202E-10</c:v>
                </c:pt>
                <c:pt idx="926">
                  <c:v>5.9434978946629895E-10</c:v>
                </c:pt>
                <c:pt idx="927">
                  <c:v>5.9434978946629895E-10</c:v>
                </c:pt>
                <c:pt idx="928">
                  <c:v>6.2303368222952299E-10</c:v>
                </c:pt>
                <c:pt idx="929">
                  <c:v>5.9434978946629895E-10</c:v>
                </c:pt>
                <c:pt idx="930">
                  <c:v>5.9434978946629895E-10</c:v>
                </c:pt>
                <c:pt idx="931">
                  <c:v>5.9434978946629895E-10</c:v>
                </c:pt>
                <c:pt idx="932">
                  <c:v>6.2303368222952299E-10</c:v>
                </c:pt>
                <c:pt idx="933">
                  <c:v>6.3039707325975004E-10</c:v>
                </c:pt>
                <c:pt idx="934">
                  <c:v>6.3039707325975004E-10</c:v>
                </c:pt>
                <c:pt idx="935">
                  <c:v>6.3944461330074696E-10</c:v>
                </c:pt>
                <c:pt idx="936">
                  <c:v>6.5237373490113401E-10</c:v>
                </c:pt>
                <c:pt idx="937">
                  <c:v>6.8976023573913201E-10</c:v>
                </c:pt>
                <c:pt idx="938">
                  <c:v>7.0076074697172104E-10</c:v>
                </c:pt>
                <c:pt idx="939">
                  <c:v>7.0076074697172104E-10</c:v>
                </c:pt>
                <c:pt idx="940">
                  <c:v>7.0076074697172104E-10</c:v>
                </c:pt>
                <c:pt idx="941">
                  <c:v>7.1446567670062201E-10</c:v>
                </c:pt>
                <c:pt idx="942">
                  <c:v>7.5501712362299301E-10</c:v>
                </c:pt>
                <c:pt idx="943">
                  <c:v>7.6982181997041503E-10</c:v>
                </c:pt>
                <c:pt idx="944">
                  <c:v>7.5501712362299301E-10</c:v>
                </c:pt>
                <c:pt idx="945">
                  <c:v>7.5501712362299301E-10</c:v>
                </c:pt>
                <c:pt idx="946">
                  <c:v>7.5501712362299301E-10</c:v>
                </c:pt>
                <c:pt idx="947">
                  <c:v>7.5501712362299301E-10</c:v>
                </c:pt>
                <c:pt idx="948">
                  <c:v>7.1446567670062201E-10</c:v>
                </c:pt>
                <c:pt idx="949">
                  <c:v>7.0113852232732398E-10</c:v>
                </c:pt>
                <c:pt idx="950">
                  <c:v>7.5501712362299301E-10</c:v>
                </c:pt>
                <c:pt idx="951">
                  <c:v>7.5501712362299301E-10</c:v>
                </c:pt>
                <c:pt idx="952">
                  <c:v>7.5501712362299301E-10</c:v>
                </c:pt>
                <c:pt idx="953">
                  <c:v>7.3970325331027397E-10</c:v>
                </c:pt>
                <c:pt idx="954">
                  <c:v>7.3970325331027397E-10</c:v>
                </c:pt>
                <c:pt idx="955">
                  <c:v>7.0113852232732398E-10</c:v>
                </c:pt>
                <c:pt idx="956">
                  <c:v>7.0113852232732398E-10</c:v>
                </c:pt>
                <c:pt idx="957">
                  <c:v>6.97813618553395E-10</c:v>
                </c:pt>
                <c:pt idx="958">
                  <c:v>6.8964300268112701E-10</c:v>
                </c:pt>
                <c:pt idx="959">
                  <c:v>6.7135068692288495E-10</c:v>
                </c:pt>
                <c:pt idx="960">
                  <c:v>6.7673527143248895E-10</c:v>
                </c:pt>
                <c:pt idx="961">
                  <c:v>6.7673527143248895E-10</c:v>
                </c:pt>
                <c:pt idx="962">
                  <c:v>6.7673527143248895E-10</c:v>
                </c:pt>
                <c:pt idx="963">
                  <c:v>6.6459565364789702E-10</c:v>
                </c:pt>
                <c:pt idx="964">
                  <c:v>6.3292227367515798E-10</c:v>
                </c:pt>
                <c:pt idx="965">
                  <c:v>6.2777186194566602E-10</c:v>
                </c:pt>
                <c:pt idx="966">
                  <c:v>6.3292227367515798E-10</c:v>
                </c:pt>
                <c:pt idx="967">
                  <c:v>6.6459565364789702E-10</c:v>
                </c:pt>
                <c:pt idx="968">
                  <c:v>6.3292227367515798E-10</c:v>
                </c:pt>
                <c:pt idx="969">
                  <c:v>6.3292227367515798E-10</c:v>
                </c:pt>
                <c:pt idx="970">
                  <c:v>6.3292227367515798E-10</c:v>
                </c:pt>
                <c:pt idx="971">
                  <c:v>6.3292227367515798E-10</c:v>
                </c:pt>
                <c:pt idx="972">
                  <c:v>6.6459565364789702E-10</c:v>
                </c:pt>
                <c:pt idx="973">
                  <c:v>6.3292227367515798E-10</c:v>
                </c:pt>
                <c:pt idx="974">
                  <c:v>6.5381863026322895E-10</c:v>
                </c:pt>
                <c:pt idx="975">
                  <c:v>6.3292227367515798E-10</c:v>
                </c:pt>
                <c:pt idx="976">
                  <c:v>6.5381863026322895E-10</c:v>
                </c:pt>
                <c:pt idx="977">
                  <c:v>6.6459565364789702E-10</c:v>
                </c:pt>
                <c:pt idx="978">
                  <c:v>6.6936258481764999E-10</c:v>
                </c:pt>
                <c:pt idx="979">
                  <c:v>6.6936258481764999E-10</c:v>
                </c:pt>
                <c:pt idx="980">
                  <c:v>6.7673527143248895E-10</c:v>
                </c:pt>
                <c:pt idx="981">
                  <c:v>6.6936258481764999E-10</c:v>
                </c:pt>
                <c:pt idx="982">
                  <c:v>6.6936258481764999E-10</c:v>
                </c:pt>
                <c:pt idx="983">
                  <c:v>6.5381863026322895E-10</c:v>
                </c:pt>
                <c:pt idx="984">
                  <c:v>6.6936258481764999E-10</c:v>
                </c:pt>
                <c:pt idx="985">
                  <c:v>6.7938015828243502E-10</c:v>
                </c:pt>
                <c:pt idx="986">
                  <c:v>6.8886055159496801E-10</c:v>
                </c:pt>
                <c:pt idx="987">
                  <c:v>6.92090381549265E-10</c:v>
                </c:pt>
                <c:pt idx="988">
                  <c:v>6.8886055159496801E-10</c:v>
                </c:pt>
                <c:pt idx="989">
                  <c:v>7.4752411286476296E-10</c:v>
                </c:pt>
                <c:pt idx="990">
                  <c:v>6.8886055159496801E-10</c:v>
                </c:pt>
                <c:pt idx="991">
                  <c:v>7.4768473546989799E-10</c:v>
                </c:pt>
                <c:pt idx="992">
                  <c:v>7.4768473546989799E-10</c:v>
                </c:pt>
                <c:pt idx="993">
                  <c:v>7.4768473546989799E-10</c:v>
                </c:pt>
                <c:pt idx="994">
                  <c:v>7.4768473546989799E-10</c:v>
                </c:pt>
                <c:pt idx="995">
                  <c:v>7.4768473546989799E-10</c:v>
                </c:pt>
                <c:pt idx="996">
                  <c:v>7.4768473546989799E-10</c:v>
                </c:pt>
                <c:pt idx="997">
                  <c:v>7.3567453360473298E-10</c:v>
                </c:pt>
                <c:pt idx="998">
                  <c:v>7.4768473546989799E-10</c:v>
                </c:pt>
                <c:pt idx="999">
                  <c:v>7.8466885528879802E-10</c:v>
                </c:pt>
                <c:pt idx="1000">
                  <c:v>7.8476153454690603E-10</c:v>
                </c:pt>
                <c:pt idx="1001">
                  <c:v>8.2060749086921701E-10</c:v>
                </c:pt>
                <c:pt idx="1002">
                  <c:v>8.2060749086921701E-10</c:v>
                </c:pt>
                <c:pt idx="1003">
                  <c:v>8.2060749086921701E-10</c:v>
                </c:pt>
                <c:pt idx="1004">
                  <c:v>8.2060749086921701E-10</c:v>
                </c:pt>
                <c:pt idx="1005">
                  <c:v>7.9054802983029205E-10</c:v>
                </c:pt>
                <c:pt idx="1006">
                  <c:v>7.8476153454690603E-10</c:v>
                </c:pt>
                <c:pt idx="1007">
                  <c:v>7.8476153454690603E-10</c:v>
                </c:pt>
                <c:pt idx="1008">
                  <c:v>7.9054802983029205E-10</c:v>
                </c:pt>
                <c:pt idx="1009">
                  <c:v>8.2320540253337098E-10</c:v>
                </c:pt>
                <c:pt idx="1010">
                  <c:v>7.9054802983029205E-10</c:v>
                </c:pt>
                <c:pt idx="1011">
                  <c:v>8.2320540253337098E-10</c:v>
                </c:pt>
                <c:pt idx="1012">
                  <c:v>7.9054802983029205E-10</c:v>
                </c:pt>
                <c:pt idx="1013">
                  <c:v>7.8476153454690603E-10</c:v>
                </c:pt>
                <c:pt idx="1014">
                  <c:v>7.8476153454690603E-10</c:v>
                </c:pt>
                <c:pt idx="1015">
                  <c:v>7.9054802983029205E-10</c:v>
                </c:pt>
                <c:pt idx="1016">
                  <c:v>8.2310591758787101E-10</c:v>
                </c:pt>
                <c:pt idx="1017">
                  <c:v>8.2310591758787101E-10</c:v>
                </c:pt>
                <c:pt idx="1018">
                  <c:v>8.2310591758787101E-10</c:v>
                </c:pt>
                <c:pt idx="1019">
                  <c:v>8.2310591758787101E-10</c:v>
                </c:pt>
                <c:pt idx="1020">
                  <c:v>7.9054802983029205E-10</c:v>
                </c:pt>
                <c:pt idx="1021">
                  <c:v>7.9054802983029205E-10</c:v>
                </c:pt>
                <c:pt idx="1022">
                  <c:v>7.9054802983029205E-10</c:v>
                </c:pt>
                <c:pt idx="1023">
                  <c:v>7.9612369752796203E-10</c:v>
                </c:pt>
                <c:pt idx="1024">
                  <c:v>7.9054802983029205E-10</c:v>
                </c:pt>
                <c:pt idx="1025">
                  <c:v>7.9054802983029205E-10</c:v>
                </c:pt>
                <c:pt idx="1026">
                  <c:v>7.7972291540961398E-10</c:v>
                </c:pt>
                <c:pt idx="1027">
                  <c:v>7.8866105767383795E-10</c:v>
                </c:pt>
                <c:pt idx="1028">
                  <c:v>7.7972291540961398E-10</c:v>
                </c:pt>
                <c:pt idx="1029">
                  <c:v>7.2932889350614102E-10</c:v>
                </c:pt>
                <c:pt idx="1030">
                  <c:v>7.2932889350614102E-10</c:v>
                </c:pt>
                <c:pt idx="1031">
                  <c:v>7.2932889350614102E-10</c:v>
                </c:pt>
                <c:pt idx="1032">
                  <c:v>6.8792389758683295E-10</c:v>
                </c:pt>
                <c:pt idx="1033">
                  <c:v>7.1046759986965204E-10</c:v>
                </c:pt>
                <c:pt idx="1034">
                  <c:v>7.1046759986965204E-10</c:v>
                </c:pt>
                <c:pt idx="1035">
                  <c:v>6.6529308713974799E-10</c:v>
                </c:pt>
                <c:pt idx="1036">
                  <c:v>6.6476223717588497E-10</c:v>
                </c:pt>
                <c:pt idx="1037">
                  <c:v>6.6476223717588497E-10</c:v>
                </c:pt>
                <c:pt idx="1038">
                  <c:v>6.6529308713974799E-10</c:v>
                </c:pt>
                <c:pt idx="1039">
                  <c:v>6.6529308713974799E-10</c:v>
                </c:pt>
                <c:pt idx="1040">
                  <c:v>7.1046759986965204E-10</c:v>
                </c:pt>
                <c:pt idx="1041">
                  <c:v>6.6529308713974799E-10</c:v>
                </c:pt>
                <c:pt idx="1042">
                  <c:v>6.5920585721692095E-10</c:v>
                </c:pt>
                <c:pt idx="1043">
                  <c:v>6.5920585721692095E-10</c:v>
                </c:pt>
                <c:pt idx="1044">
                  <c:v>6.5920585721692095E-10</c:v>
                </c:pt>
                <c:pt idx="1045">
                  <c:v>6.5920585721692095E-10</c:v>
                </c:pt>
                <c:pt idx="1046">
                  <c:v>6.48826435817458E-10</c:v>
                </c:pt>
                <c:pt idx="1047">
                  <c:v>6.5920585721692095E-10</c:v>
                </c:pt>
                <c:pt idx="1048">
                  <c:v>6.5920585721692095E-10</c:v>
                </c:pt>
                <c:pt idx="1049">
                  <c:v>7.1046759986965204E-10</c:v>
                </c:pt>
                <c:pt idx="1050">
                  <c:v>7.1046759986965204E-10</c:v>
                </c:pt>
                <c:pt idx="1051">
                  <c:v>7.1046759986965204E-10</c:v>
                </c:pt>
                <c:pt idx="1052">
                  <c:v>7.12528721075852E-10</c:v>
                </c:pt>
                <c:pt idx="1053">
                  <c:v>7.2811973590764504E-10</c:v>
                </c:pt>
                <c:pt idx="1054">
                  <c:v>7.2811973590764504E-10</c:v>
                </c:pt>
                <c:pt idx="1055">
                  <c:v>7.3278101988868198E-10</c:v>
                </c:pt>
                <c:pt idx="1056">
                  <c:v>7.41410836757116E-10</c:v>
                </c:pt>
                <c:pt idx="1057">
                  <c:v>7.41410836757116E-10</c:v>
                </c:pt>
                <c:pt idx="1058">
                  <c:v>7.41410836757116E-10</c:v>
                </c:pt>
                <c:pt idx="1059">
                  <c:v>7.41410836757116E-10</c:v>
                </c:pt>
                <c:pt idx="1060">
                  <c:v>7.4906826249398396E-10</c:v>
                </c:pt>
                <c:pt idx="1061">
                  <c:v>7.41410836757116E-10</c:v>
                </c:pt>
                <c:pt idx="1062">
                  <c:v>7.41410836757116E-10</c:v>
                </c:pt>
                <c:pt idx="1063">
                  <c:v>7.41410836757116E-10</c:v>
                </c:pt>
                <c:pt idx="1064">
                  <c:v>7.41410836757116E-10</c:v>
                </c:pt>
                <c:pt idx="1065">
                  <c:v>7.41410836757116E-10</c:v>
                </c:pt>
                <c:pt idx="1066">
                  <c:v>7.41410836757116E-10</c:v>
                </c:pt>
                <c:pt idx="1067">
                  <c:v>7.5033821960792998E-10</c:v>
                </c:pt>
                <c:pt idx="1068">
                  <c:v>7.6322761787360299E-10</c:v>
                </c:pt>
                <c:pt idx="1069">
                  <c:v>7.8283601759241805E-10</c:v>
                </c:pt>
                <c:pt idx="1070">
                  <c:v>7.8283601759241805E-10</c:v>
                </c:pt>
                <c:pt idx="1071">
                  <c:v>7.8283601759241805E-10</c:v>
                </c:pt>
                <c:pt idx="1072">
                  <c:v>7.8414261312121197E-10</c:v>
                </c:pt>
                <c:pt idx="1073">
                  <c:v>7.9956590456333799E-10</c:v>
                </c:pt>
                <c:pt idx="1074">
                  <c:v>7.9956590456333799E-10</c:v>
                </c:pt>
                <c:pt idx="1075">
                  <c:v>8.0017012440436397E-10</c:v>
                </c:pt>
                <c:pt idx="1076">
                  <c:v>8.0405528081864398E-10</c:v>
                </c:pt>
                <c:pt idx="1077">
                  <c:v>8.0017012440436397E-10</c:v>
                </c:pt>
                <c:pt idx="1078">
                  <c:v>8.0017012440436397E-10</c:v>
                </c:pt>
                <c:pt idx="1079">
                  <c:v>8.0405528081864398E-10</c:v>
                </c:pt>
                <c:pt idx="1080">
                  <c:v>8.0405528081864398E-10</c:v>
                </c:pt>
                <c:pt idx="1081">
                  <c:v>8.2204527281524696E-10</c:v>
                </c:pt>
                <c:pt idx="1082">
                  <c:v>8.2814036738921997E-10</c:v>
                </c:pt>
                <c:pt idx="1083">
                  <c:v>8.2814036738921997E-10</c:v>
                </c:pt>
                <c:pt idx="1084">
                  <c:v>8.2814036738921997E-10</c:v>
                </c:pt>
                <c:pt idx="1085">
                  <c:v>8.2814036738921997E-10</c:v>
                </c:pt>
                <c:pt idx="1086">
                  <c:v>8.2814036738921997E-10</c:v>
                </c:pt>
                <c:pt idx="1087">
                  <c:v>8.2204527281524696E-10</c:v>
                </c:pt>
                <c:pt idx="1088">
                  <c:v>8.2204527281524696E-10</c:v>
                </c:pt>
                <c:pt idx="1089">
                  <c:v>8.2814036738921997E-10</c:v>
                </c:pt>
                <c:pt idx="1090">
                  <c:v>8.2204527281524696E-10</c:v>
                </c:pt>
                <c:pt idx="1091">
                  <c:v>8.0017012440436397E-10</c:v>
                </c:pt>
                <c:pt idx="1092">
                  <c:v>8.2204527281524696E-10</c:v>
                </c:pt>
                <c:pt idx="1093">
                  <c:v>8.2900978771910396E-10</c:v>
                </c:pt>
                <c:pt idx="1094">
                  <c:v>8.2204527281524696E-10</c:v>
                </c:pt>
                <c:pt idx="1095">
                  <c:v>8.2204527281524696E-10</c:v>
                </c:pt>
                <c:pt idx="1096">
                  <c:v>8.0490504476088299E-10</c:v>
                </c:pt>
                <c:pt idx="1097">
                  <c:v>7.9543964757939396E-10</c:v>
                </c:pt>
                <c:pt idx="1098">
                  <c:v>8.0490504476088299E-10</c:v>
                </c:pt>
                <c:pt idx="1099">
                  <c:v>8.0490504476088299E-10</c:v>
                </c:pt>
                <c:pt idx="1100">
                  <c:v>7.9543964757939396E-10</c:v>
                </c:pt>
                <c:pt idx="1101">
                  <c:v>7.3021605566109897E-10</c:v>
                </c:pt>
                <c:pt idx="1102">
                  <c:v>7.1981880194772996E-10</c:v>
                </c:pt>
                <c:pt idx="1103">
                  <c:v>6.98115463971062E-10</c:v>
                </c:pt>
                <c:pt idx="1104">
                  <c:v>7.1981880194772996E-10</c:v>
                </c:pt>
                <c:pt idx="1105">
                  <c:v>6.98115463971062E-10</c:v>
                </c:pt>
                <c:pt idx="1106">
                  <c:v>7.3021605566109897E-10</c:v>
                </c:pt>
                <c:pt idx="1107">
                  <c:v>7.3557390350138995E-10</c:v>
                </c:pt>
                <c:pt idx="1108">
                  <c:v>7.3557390350138995E-10</c:v>
                </c:pt>
                <c:pt idx="1109">
                  <c:v>7.3021605566109897E-10</c:v>
                </c:pt>
                <c:pt idx="1110">
                  <c:v>7.1447482813570098E-10</c:v>
                </c:pt>
                <c:pt idx="1111">
                  <c:v>7.1447482813570098E-10</c:v>
                </c:pt>
                <c:pt idx="1112">
                  <c:v>7.1447482813570098E-10</c:v>
                </c:pt>
                <c:pt idx="1113">
                  <c:v>7.1447482813570098E-10</c:v>
                </c:pt>
                <c:pt idx="1114">
                  <c:v>6.98115463971062E-10</c:v>
                </c:pt>
                <c:pt idx="1115">
                  <c:v>6.98115463971062E-10</c:v>
                </c:pt>
                <c:pt idx="1116">
                  <c:v>6.84508758353695E-10</c:v>
                </c:pt>
                <c:pt idx="1117">
                  <c:v>6.84508758353695E-10</c:v>
                </c:pt>
                <c:pt idx="1118">
                  <c:v>6.84508758353695E-10</c:v>
                </c:pt>
                <c:pt idx="1119">
                  <c:v>6.84508758353695E-10</c:v>
                </c:pt>
                <c:pt idx="1120">
                  <c:v>6.6780385693350296E-10</c:v>
                </c:pt>
                <c:pt idx="1121">
                  <c:v>6.84508758353695E-10</c:v>
                </c:pt>
                <c:pt idx="1122">
                  <c:v>6.84508758353695E-10</c:v>
                </c:pt>
                <c:pt idx="1123">
                  <c:v>6.84508758353695E-10</c:v>
                </c:pt>
                <c:pt idx="1124">
                  <c:v>6.84508758353695E-10</c:v>
                </c:pt>
                <c:pt idx="1125">
                  <c:v>6.6344138810120197E-10</c:v>
                </c:pt>
                <c:pt idx="1126">
                  <c:v>6.84508758353695E-10</c:v>
                </c:pt>
                <c:pt idx="1127">
                  <c:v>6.8024744656737501E-10</c:v>
                </c:pt>
                <c:pt idx="1128">
                  <c:v>6.6344138810120197E-10</c:v>
                </c:pt>
                <c:pt idx="1129">
                  <c:v>6.5805761972221501E-10</c:v>
                </c:pt>
                <c:pt idx="1130">
                  <c:v>6.4601312423710196E-10</c:v>
                </c:pt>
                <c:pt idx="1131">
                  <c:v>6.4601312423710196E-10</c:v>
                </c:pt>
                <c:pt idx="1132">
                  <c:v>6.4601312423710196E-10</c:v>
                </c:pt>
                <c:pt idx="1133">
                  <c:v>6.4595736689379895E-10</c:v>
                </c:pt>
                <c:pt idx="1134">
                  <c:v>6.42300225927617E-10</c:v>
                </c:pt>
                <c:pt idx="1135">
                  <c:v>6.42300225927617E-10</c:v>
                </c:pt>
                <c:pt idx="1136">
                  <c:v>6.42300225927617E-10</c:v>
                </c:pt>
                <c:pt idx="1137">
                  <c:v>6.4595736689379895E-10</c:v>
                </c:pt>
                <c:pt idx="1138">
                  <c:v>6.42300225927617E-10</c:v>
                </c:pt>
                <c:pt idx="1139">
                  <c:v>6.3892808290877702E-10</c:v>
                </c:pt>
                <c:pt idx="1140">
                  <c:v>6.3892808290877702E-10</c:v>
                </c:pt>
                <c:pt idx="1141">
                  <c:v>6.3892808290877702E-10</c:v>
                </c:pt>
                <c:pt idx="1142">
                  <c:v>6.3892808290877702E-10</c:v>
                </c:pt>
                <c:pt idx="1143">
                  <c:v>6.42300225927617E-10</c:v>
                </c:pt>
                <c:pt idx="1144">
                  <c:v>6.4595736689379895E-10</c:v>
                </c:pt>
                <c:pt idx="1145">
                  <c:v>6.58907594873668E-10</c:v>
                </c:pt>
                <c:pt idx="1146">
                  <c:v>6.8024744656737501E-10</c:v>
                </c:pt>
                <c:pt idx="1147">
                  <c:v>6.58907594873668E-10</c:v>
                </c:pt>
                <c:pt idx="1148">
                  <c:v>6.4595736689379895E-10</c:v>
                </c:pt>
                <c:pt idx="1149">
                  <c:v>6.58907594873668E-10</c:v>
                </c:pt>
                <c:pt idx="1150">
                  <c:v>6.8144289096277498E-10</c:v>
                </c:pt>
                <c:pt idx="1151">
                  <c:v>6.9769478404306402E-10</c:v>
                </c:pt>
                <c:pt idx="1152">
                  <c:v>6.9769478404306402E-10</c:v>
                </c:pt>
                <c:pt idx="1153">
                  <c:v>6.9769478404306402E-10</c:v>
                </c:pt>
                <c:pt idx="1154">
                  <c:v>7.0041938161480098E-10</c:v>
                </c:pt>
                <c:pt idx="1155">
                  <c:v>7.0041938161480098E-10</c:v>
                </c:pt>
                <c:pt idx="1156">
                  <c:v>7.0041938161480098E-10</c:v>
                </c:pt>
                <c:pt idx="1157">
                  <c:v>6.9769478404306402E-10</c:v>
                </c:pt>
                <c:pt idx="1158">
                  <c:v>6.8646230365118105E-10</c:v>
                </c:pt>
                <c:pt idx="1159">
                  <c:v>6.9769478404306402E-10</c:v>
                </c:pt>
                <c:pt idx="1160">
                  <c:v>6.9769478404306402E-10</c:v>
                </c:pt>
                <c:pt idx="1161">
                  <c:v>6.9769478404306402E-10</c:v>
                </c:pt>
                <c:pt idx="1162">
                  <c:v>6.8646230365118105E-10</c:v>
                </c:pt>
                <c:pt idx="1163">
                  <c:v>6.8646230365118105E-10</c:v>
                </c:pt>
                <c:pt idx="1164">
                  <c:v>6.58907594873668E-10</c:v>
                </c:pt>
                <c:pt idx="1165">
                  <c:v>6.5321840061098502E-10</c:v>
                </c:pt>
                <c:pt idx="1166">
                  <c:v>6.3969620963218602E-10</c:v>
                </c:pt>
                <c:pt idx="1167">
                  <c:v>6.0071800437275305E-10</c:v>
                </c:pt>
                <c:pt idx="1168">
                  <c:v>6.1713279726461699E-10</c:v>
                </c:pt>
                <c:pt idx="1169">
                  <c:v>6.1713279726461699E-10</c:v>
                </c:pt>
                <c:pt idx="1170">
                  <c:v>6.1713279726461699E-10</c:v>
                </c:pt>
                <c:pt idx="1171">
                  <c:v>6.1351219749752104E-10</c:v>
                </c:pt>
                <c:pt idx="1172">
                  <c:v>6.0071800437275305E-10</c:v>
                </c:pt>
                <c:pt idx="1173">
                  <c:v>6.0071800437275305E-10</c:v>
                </c:pt>
                <c:pt idx="1174">
                  <c:v>6.0071800437275305E-10</c:v>
                </c:pt>
                <c:pt idx="1175">
                  <c:v>6.0071800437275305E-10</c:v>
                </c:pt>
                <c:pt idx="1176">
                  <c:v>6.0516348375591004E-10</c:v>
                </c:pt>
                <c:pt idx="1177">
                  <c:v>6.0516348375591004E-10</c:v>
                </c:pt>
                <c:pt idx="1178">
                  <c:v>6.0861494954463796E-10</c:v>
                </c:pt>
                <c:pt idx="1179">
                  <c:v>6.1351219749752104E-10</c:v>
                </c:pt>
                <c:pt idx="1180">
                  <c:v>6.0861494954463796E-10</c:v>
                </c:pt>
                <c:pt idx="1181">
                  <c:v>6.0861494954463796E-10</c:v>
                </c:pt>
                <c:pt idx="1182">
                  <c:v>6.0629348371212104E-10</c:v>
                </c:pt>
                <c:pt idx="1183">
                  <c:v>6.0629348371212104E-10</c:v>
                </c:pt>
                <c:pt idx="1184">
                  <c:v>6.0516348375591004E-10</c:v>
                </c:pt>
                <c:pt idx="1185">
                  <c:v>6.0516348375591004E-10</c:v>
                </c:pt>
                <c:pt idx="1186">
                  <c:v>6.0629348371212104E-10</c:v>
                </c:pt>
                <c:pt idx="1187">
                  <c:v>6.0861494954463796E-10</c:v>
                </c:pt>
                <c:pt idx="1188">
                  <c:v>6.08653039493646E-10</c:v>
                </c:pt>
                <c:pt idx="1189">
                  <c:v>6.0861494954463796E-10</c:v>
                </c:pt>
                <c:pt idx="1190">
                  <c:v>6.0861494954463796E-10</c:v>
                </c:pt>
                <c:pt idx="1191">
                  <c:v>6.0776945612459E-10</c:v>
                </c:pt>
                <c:pt idx="1192">
                  <c:v>6.0776945612459E-10</c:v>
                </c:pt>
                <c:pt idx="1193">
                  <c:v>6.0776945612459E-10</c:v>
                </c:pt>
                <c:pt idx="1194">
                  <c:v>6.0629348371212104E-10</c:v>
                </c:pt>
                <c:pt idx="1195">
                  <c:v>6.0516348375591004E-10</c:v>
                </c:pt>
                <c:pt idx="1196">
                  <c:v>5.70717067101076E-10</c:v>
                </c:pt>
                <c:pt idx="1197">
                  <c:v>5.70717067101076E-10</c:v>
                </c:pt>
                <c:pt idx="1198">
                  <c:v>5.70717067101076E-10</c:v>
                </c:pt>
                <c:pt idx="1199">
                  <c:v>5.6238464201479604E-10</c:v>
                </c:pt>
                <c:pt idx="1200">
                  <c:v>5.6238464201479604E-10</c:v>
                </c:pt>
                <c:pt idx="1201">
                  <c:v>5.2816186407829198E-10</c:v>
                </c:pt>
                <c:pt idx="1202">
                  <c:v>5.2816186407829198E-10</c:v>
                </c:pt>
                <c:pt idx="1203">
                  <c:v>5.1744908235022903E-10</c:v>
                </c:pt>
                <c:pt idx="1204">
                  <c:v>5.01654974943926E-10</c:v>
                </c:pt>
                <c:pt idx="1205">
                  <c:v>5.2816186407829198E-10</c:v>
                </c:pt>
                <c:pt idx="1206">
                  <c:v>5.01654974943926E-10</c:v>
                </c:pt>
                <c:pt idx="1207">
                  <c:v>5.01654974943926E-10</c:v>
                </c:pt>
                <c:pt idx="1208">
                  <c:v>4.9437036299013898E-10</c:v>
                </c:pt>
                <c:pt idx="1209">
                  <c:v>4.9437036299013898E-10</c:v>
                </c:pt>
                <c:pt idx="1210">
                  <c:v>4.9437036299013898E-10</c:v>
                </c:pt>
                <c:pt idx="1211">
                  <c:v>4.9437036299013898E-10</c:v>
                </c:pt>
                <c:pt idx="1212">
                  <c:v>4.9403194436924095E-10</c:v>
                </c:pt>
                <c:pt idx="1213">
                  <c:v>4.9403194436924095E-10</c:v>
                </c:pt>
                <c:pt idx="1214">
                  <c:v>4.9403194436924095E-10</c:v>
                </c:pt>
                <c:pt idx="1215">
                  <c:v>4.9403194436924095E-10</c:v>
                </c:pt>
                <c:pt idx="1216">
                  <c:v>4.8368899925162003E-10</c:v>
                </c:pt>
                <c:pt idx="1217">
                  <c:v>4.8368899925162003E-10</c:v>
                </c:pt>
                <c:pt idx="1218">
                  <c:v>4.8368899925162003E-10</c:v>
                </c:pt>
                <c:pt idx="1219">
                  <c:v>4.8247881178271499E-10</c:v>
                </c:pt>
                <c:pt idx="1220">
                  <c:v>4.8368899925162003E-10</c:v>
                </c:pt>
                <c:pt idx="1221">
                  <c:v>4.8368899925162003E-10</c:v>
                </c:pt>
                <c:pt idx="1222">
                  <c:v>4.8368899925162003E-10</c:v>
                </c:pt>
                <c:pt idx="1223">
                  <c:v>4.8247881178271499E-10</c:v>
                </c:pt>
                <c:pt idx="1224">
                  <c:v>4.81210113652985E-10</c:v>
                </c:pt>
                <c:pt idx="1225">
                  <c:v>4.8247881178271499E-10</c:v>
                </c:pt>
                <c:pt idx="1226">
                  <c:v>4.81210113652985E-10</c:v>
                </c:pt>
                <c:pt idx="1227">
                  <c:v>4.8247881178271499E-10</c:v>
                </c:pt>
                <c:pt idx="1228">
                  <c:v>4.8247881178271499E-10</c:v>
                </c:pt>
                <c:pt idx="1229">
                  <c:v>4.8247881178271499E-10</c:v>
                </c:pt>
                <c:pt idx="1230">
                  <c:v>4.81210113652985E-10</c:v>
                </c:pt>
                <c:pt idx="1231">
                  <c:v>4.43024537673353E-10</c:v>
                </c:pt>
                <c:pt idx="1232">
                  <c:v>4.43024537673353E-10</c:v>
                </c:pt>
                <c:pt idx="1233">
                  <c:v>4.6202074822849501E-10</c:v>
                </c:pt>
                <c:pt idx="1234">
                  <c:v>4.81210113652985E-10</c:v>
                </c:pt>
                <c:pt idx="1235">
                  <c:v>4.6202074822849501E-10</c:v>
                </c:pt>
                <c:pt idx="1236">
                  <c:v>4.6202074822849501E-10</c:v>
                </c:pt>
                <c:pt idx="1237">
                  <c:v>4.9939203284419696E-10</c:v>
                </c:pt>
                <c:pt idx="1238">
                  <c:v>4.6202074822849501E-10</c:v>
                </c:pt>
                <c:pt idx="1239">
                  <c:v>4.5543531245557501E-10</c:v>
                </c:pt>
                <c:pt idx="1240">
                  <c:v>4.6202074822849501E-10</c:v>
                </c:pt>
                <c:pt idx="1241">
                  <c:v>4.5543531245557501E-10</c:v>
                </c:pt>
                <c:pt idx="1242">
                  <c:v>4.5254595291735001E-10</c:v>
                </c:pt>
                <c:pt idx="1243">
                  <c:v>4.5254595291735001E-10</c:v>
                </c:pt>
                <c:pt idx="1244">
                  <c:v>4.5543531245557501E-10</c:v>
                </c:pt>
                <c:pt idx="1245">
                  <c:v>4.6202074822849501E-10</c:v>
                </c:pt>
                <c:pt idx="1246">
                  <c:v>4.5543531245557501E-10</c:v>
                </c:pt>
                <c:pt idx="1247">
                  <c:v>4.6202074822849501E-10</c:v>
                </c:pt>
                <c:pt idx="1248">
                  <c:v>4.6202074822849501E-10</c:v>
                </c:pt>
                <c:pt idx="1249">
                  <c:v>4.5543531245557501E-10</c:v>
                </c:pt>
                <c:pt idx="1250">
                  <c:v>4.5543531245557501E-10</c:v>
                </c:pt>
                <c:pt idx="1251">
                  <c:v>4.5543531245557501E-10</c:v>
                </c:pt>
                <c:pt idx="1252">
                  <c:v>4.5543531245557501E-10</c:v>
                </c:pt>
                <c:pt idx="1253">
                  <c:v>4.5543531245557501E-10</c:v>
                </c:pt>
                <c:pt idx="1254">
                  <c:v>4.5543531245557501E-10</c:v>
                </c:pt>
                <c:pt idx="1255">
                  <c:v>4.5543531245557501E-10</c:v>
                </c:pt>
                <c:pt idx="1256">
                  <c:v>4.5543531245557501E-10</c:v>
                </c:pt>
                <c:pt idx="1257">
                  <c:v>4.5543531245557501E-10</c:v>
                </c:pt>
                <c:pt idx="1258">
                  <c:v>4.5254595291735001E-10</c:v>
                </c:pt>
                <c:pt idx="1259">
                  <c:v>4.5254595291735001E-10</c:v>
                </c:pt>
                <c:pt idx="1260">
                  <c:v>4.4519722651075199E-10</c:v>
                </c:pt>
                <c:pt idx="1261">
                  <c:v>4.4519722651075199E-10</c:v>
                </c:pt>
                <c:pt idx="1262">
                  <c:v>4.4519722651075199E-10</c:v>
                </c:pt>
                <c:pt idx="1263">
                  <c:v>4.5610463702293598E-10</c:v>
                </c:pt>
                <c:pt idx="1264">
                  <c:v>4.5610463702293598E-10</c:v>
                </c:pt>
                <c:pt idx="1265">
                  <c:v>4.5610463702293598E-10</c:v>
                </c:pt>
                <c:pt idx="1266">
                  <c:v>4.5610463702293598E-10</c:v>
                </c:pt>
                <c:pt idx="1267">
                  <c:v>4.5610463702293598E-10</c:v>
                </c:pt>
                <c:pt idx="1268">
                  <c:v>4.5610463702293598E-10</c:v>
                </c:pt>
                <c:pt idx="1269">
                  <c:v>4.5610463702293598E-10</c:v>
                </c:pt>
                <c:pt idx="1270">
                  <c:v>4.58522020190415E-10</c:v>
                </c:pt>
                <c:pt idx="1271">
                  <c:v>4.58522020190415E-10</c:v>
                </c:pt>
                <c:pt idx="1272">
                  <c:v>4.6889954754967396E-10</c:v>
                </c:pt>
                <c:pt idx="1273">
                  <c:v>4.6889954754967396E-10</c:v>
                </c:pt>
                <c:pt idx="1274">
                  <c:v>4.58522020190415E-10</c:v>
                </c:pt>
                <c:pt idx="1275">
                  <c:v>4.58522020190415E-10</c:v>
                </c:pt>
                <c:pt idx="1276">
                  <c:v>4.6889954754967396E-10</c:v>
                </c:pt>
                <c:pt idx="1277">
                  <c:v>4.6889954754967396E-10</c:v>
                </c:pt>
                <c:pt idx="1278">
                  <c:v>4.6889954754967396E-10</c:v>
                </c:pt>
                <c:pt idx="1279">
                  <c:v>4.8219711433885699E-10</c:v>
                </c:pt>
                <c:pt idx="1280">
                  <c:v>4.8219711433885699E-10</c:v>
                </c:pt>
                <c:pt idx="1281">
                  <c:v>4.8219711433885699E-10</c:v>
                </c:pt>
                <c:pt idx="1282">
                  <c:v>4.8219711433885699E-10</c:v>
                </c:pt>
                <c:pt idx="1283">
                  <c:v>4.6889954754967396E-10</c:v>
                </c:pt>
                <c:pt idx="1284">
                  <c:v>4.6889954754967396E-10</c:v>
                </c:pt>
                <c:pt idx="1285">
                  <c:v>4.6889954754967396E-10</c:v>
                </c:pt>
                <c:pt idx="1286">
                  <c:v>4.6889954754967396E-10</c:v>
                </c:pt>
                <c:pt idx="1287">
                  <c:v>4.6889954754967396E-10</c:v>
                </c:pt>
                <c:pt idx="1288">
                  <c:v>4.7851040426254696E-10</c:v>
                </c:pt>
                <c:pt idx="1289">
                  <c:v>4.7851040426254696E-10</c:v>
                </c:pt>
                <c:pt idx="1290">
                  <c:v>4.5692940224899098E-10</c:v>
                </c:pt>
                <c:pt idx="1291">
                  <c:v>4.41146394246452E-10</c:v>
                </c:pt>
                <c:pt idx="1292">
                  <c:v>4.41146394246452E-10</c:v>
                </c:pt>
                <c:pt idx="1293">
                  <c:v>4.41146394246452E-10</c:v>
                </c:pt>
                <c:pt idx="1294">
                  <c:v>4.5692940224899098E-10</c:v>
                </c:pt>
                <c:pt idx="1295">
                  <c:v>4.5692940224899098E-10</c:v>
                </c:pt>
                <c:pt idx="1296">
                  <c:v>4.5692940224899098E-10</c:v>
                </c:pt>
                <c:pt idx="1297">
                  <c:v>4.41146394246452E-10</c:v>
                </c:pt>
                <c:pt idx="1298">
                  <c:v>4.5692940224899098E-10</c:v>
                </c:pt>
                <c:pt idx="1299">
                  <c:v>4.5692940224899098E-10</c:v>
                </c:pt>
                <c:pt idx="1300">
                  <c:v>4.41146394246452E-10</c:v>
                </c:pt>
                <c:pt idx="1301">
                  <c:v>4.5692940224899098E-10</c:v>
                </c:pt>
                <c:pt idx="1302">
                  <c:v>4.5692940224899098E-10</c:v>
                </c:pt>
                <c:pt idx="1303">
                  <c:v>4.6798153992109101E-10</c:v>
                </c:pt>
                <c:pt idx="1304">
                  <c:v>4.6798153992109101E-10</c:v>
                </c:pt>
                <c:pt idx="1305">
                  <c:v>4.6798153992109101E-10</c:v>
                </c:pt>
                <c:pt idx="1306">
                  <c:v>4.6798153992109101E-10</c:v>
                </c:pt>
                <c:pt idx="1307">
                  <c:v>4.6798153992109101E-10</c:v>
                </c:pt>
                <c:pt idx="1308">
                  <c:v>4.41146394246452E-10</c:v>
                </c:pt>
                <c:pt idx="1309">
                  <c:v>4.41146394246452E-10</c:v>
                </c:pt>
                <c:pt idx="1310">
                  <c:v>4.41146394246452E-10</c:v>
                </c:pt>
                <c:pt idx="1311">
                  <c:v>4.6798153992109101E-10</c:v>
                </c:pt>
                <c:pt idx="1312">
                  <c:v>4.6798153992109101E-10</c:v>
                </c:pt>
                <c:pt idx="1313">
                  <c:v>4.6798153992109101E-10</c:v>
                </c:pt>
                <c:pt idx="1314">
                  <c:v>4.3284724995118198E-10</c:v>
                </c:pt>
                <c:pt idx="1315">
                  <c:v>4.18491048355325E-10</c:v>
                </c:pt>
                <c:pt idx="1316">
                  <c:v>4.18491048355325E-10</c:v>
                </c:pt>
                <c:pt idx="1317">
                  <c:v>4.1198484348907399E-10</c:v>
                </c:pt>
                <c:pt idx="1318">
                  <c:v>4.1198484348907399E-10</c:v>
                </c:pt>
                <c:pt idx="1319">
                  <c:v>3.9955821608534598E-10</c:v>
                </c:pt>
                <c:pt idx="1320">
                  <c:v>3.5753051517612001E-10</c:v>
                </c:pt>
                <c:pt idx="1321">
                  <c:v>3.5753051517612001E-10</c:v>
                </c:pt>
                <c:pt idx="1322">
                  <c:v>3.5357625879852199E-10</c:v>
                </c:pt>
                <c:pt idx="1323">
                  <c:v>3.4627552193879298E-10</c:v>
                </c:pt>
                <c:pt idx="1324">
                  <c:v>3.4627552193879298E-10</c:v>
                </c:pt>
                <c:pt idx="1325">
                  <c:v>3.5357625879852199E-10</c:v>
                </c:pt>
                <c:pt idx="1326">
                  <c:v>3.4627552193879298E-10</c:v>
                </c:pt>
                <c:pt idx="1327">
                  <c:v>3.4627552193879298E-10</c:v>
                </c:pt>
                <c:pt idx="1328">
                  <c:v>3.4214850284309001E-10</c:v>
                </c:pt>
                <c:pt idx="1329">
                  <c:v>3.4214850284309001E-10</c:v>
                </c:pt>
                <c:pt idx="1330">
                  <c:v>3.3824838335325601E-10</c:v>
                </c:pt>
                <c:pt idx="1331">
                  <c:v>3.3824838335325601E-10</c:v>
                </c:pt>
                <c:pt idx="1332">
                  <c:v>3.33896682967474E-10</c:v>
                </c:pt>
                <c:pt idx="1333">
                  <c:v>3.26426878454924E-10</c:v>
                </c:pt>
                <c:pt idx="1334">
                  <c:v>3.33896682967474E-10</c:v>
                </c:pt>
                <c:pt idx="1335">
                  <c:v>3.33896682967474E-10</c:v>
                </c:pt>
                <c:pt idx="1336">
                  <c:v>3.33896682967474E-10</c:v>
                </c:pt>
                <c:pt idx="1337">
                  <c:v>3.33896682967474E-10</c:v>
                </c:pt>
                <c:pt idx="1338">
                  <c:v>3.3824838335325601E-10</c:v>
                </c:pt>
                <c:pt idx="1339">
                  <c:v>3.3543194692783001E-10</c:v>
                </c:pt>
                <c:pt idx="1340">
                  <c:v>3.33896682967474E-10</c:v>
                </c:pt>
                <c:pt idx="1341">
                  <c:v>3.3543194692783001E-10</c:v>
                </c:pt>
                <c:pt idx="1342">
                  <c:v>3.3543194692783001E-10</c:v>
                </c:pt>
                <c:pt idx="1343">
                  <c:v>3.33896682967474E-10</c:v>
                </c:pt>
                <c:pt idx="1344">
                  <c:v>3.33896682967474E-10</c:v>
                </c:pt>
                <c:pt idx="1345">
                  <c:v>3.26426878454924E-10</c:v>
                </c:pt>
                <c:pt idx="1346">
                  <c:v>3.22326845966061E-10</c:v>
                </c:pt>
                <c:pt idx="1347">
                  <c:v>3.26426878454924E-10</c:v>
                </c:pt>
                <c:pt idx="1348">
                  <c:v>3.33896682967474E-10</c:v>
                </c:pt>
                <c:pt idx="1349">
                  <c:v>3.3543194692783001E-10</c:v>
                </c:pt>
                <c:pt idx="1350">
                  <c:v>3.40078249479401E-10</c:v>
                </c:pt>
                <c:pt idx="1351">
                  <c:v>3.4473165362188602E-10</c:v>
                </c:pt>
                <c:pt idx="1352">
                  <c:v>3.4473165362188602E-10</c:v>
                </c:pt>
                <c:pt idx="1353">
                  <c:v>3.47179030706992E-10</c:v>
                </c:pt>
                <c:pt idx="1354">
                  <c:v>3.47179030706992E-10</c:v>
                </c:pt>
                <c:pt idx="1355">
                  <c:v>3.47179030706992E-10</c:v>
                </c:pt>
                <c:pt idx="1356">
                  <c:v>3.47179030706992E-10</c:v>
                </c:pt>
                <c:pt idx="1357">
                  <c:v>3.6187639008849798E-10</c:v>
                </c:pt>
                <c:pt idx="1358">
                  <c:v>3.80556750728798E-10</c:v>
                </c:pt>
                <c:pt idx="1359">
                  <c:v>3.80556750728798E-10</c:v>
                </c:pt>
                <c:pt idx="1360">
                  <c:v>3.8116891692101899E-10</c:v>
                </c:pt>
                <c:pt idx="1361">
                  <c:v>3.8116891692101899E-10</c:v>
                </c:pt>
                <c:pt idx="1362">
                  <c:v>3.80556750728798E-10</c:v>
                </c:pt>
                <c:pt idx="1363">
                  <c:v>3.80556750728798E-10</c:v>
                </c:pt>
                <c:pt idx="1364">
                  <c:v>3.8116891692101899E-10</c:v>
                </c:pt>
                <c:pt idx="1365">
                  <c:v>3.9591996168775998E-10</c:v>
                </c:pt>
                <c:pt idx="1366">
                  <c:v>3.9591996168775998E-10</c:v>
                </c:pt>
                <c:pt idx="1367">
                  <c:v>3.9591996168775998E-10</c:v>
                </c:pt>
                <c:pt idx="1368">
                  <c:v>3.8116891692101899E-10</c:v>
                </c:pt>
                <c:pt idx="1369">
                  <c:v>3.8116891692101899E-10</c:v>
                </c:pt>
                <c:pt idx="1370">
                  <c:v>3.8116891692101899E-10</c:v>
                </c:pt>
                <c:pt idx="1371">
                  <c:v>3.8116891692101899E-10</c:v>
                </c:pt>
                <c:pt idx="1372">
                  <c:v>3.8116891692101899E-10</c:v>
                </c:pt>
                <c:pt idx="1373">
                  <c:v>3.8050222035429701E-10</c:v>
                </c:pt>
                <c:pt idx="1374">
                  <c:v>3.8050222035429701E-10</c:v>
                </c:pt>
                <c:pt idx="1375">
                  <c:v>3.9175432307553401E-10</c:v>
                </c:pt>
                <c:pt idx="1376">
                  <c:v>3.9175432307553401E-10</c:v>
                </c:pt>
                <c:pt idx="1377">
                  <c:v>3.9175432307553401E-10</c:v>
                </c:pt>
                <c:pt idx="1378">
                  <c:v>3.9175432307553401E-10</c:v>
                </c:pt>
                <c:pt idx="1379">
                  <c:v>3.9175432307553401E-10</c:v>
                </c:pt>
                <c:pt idx="1380">
                  <c:v>3.9175432307553401E-10</c:v>
                </c:pt>
                <c:pt idx="1381">
                  <c:v>3.9175432307553401E-10</c:v>
                </c:pt>
                <c:pt idx="1382">
                  <c:v>3.95290308559578E-10</c:v>
                </c:pt>
                <c:pt idx="1383">
                  <c:v>3.9591996168775998E-10</c:v>
                </c:pt>
                <c:pt idx="1384">
                  <c:v>3.9591996168775998E-10</c:v>
                </c:pt>
                <c:pt idx="1385">
                  <c:v>3.95290308559578E-10</c:v>
                </c:pt>
                <c:pt idx="1386">
                  <c:v>3.95290308559578E-10</c:v>
                </c:pt>
                <c:pt idx="1387">
                  <c:v>3.95290308559578E-10</c:v>
                </c:pt>
                <c:pt idx="1388">
                  <c:v>4.0745463262059899E-10</c:v>
                </c:pt>
                <c:pt idx="1389">
                  <c:v>4.11051391145734E-10</c:v>
                </c:pt>
                <c:pt idx="1390">
                  <c:v>4.11051391145734E-10</c:v>
                </c:pt>
                <c:pt idx="1391">
                  <c:v>4.11051391145734E-10</c:v>
                </c:pt>
                <c:pt idx="1392">
                  <c:v>4.2350656809374299E-10</c:v>
                </c:pt>
                <c:pt idx="1393">
                  <c:v>4.3100351274470302E-10</c:v>
                </c:pt>
                <c:pt idx="1394">
                  <c:v>4.3100351274470302E-10</c:v>
                </c:pt>
                <c:pt idx="1395">
                  <c:v>4.3864592827203298E-10</c:v>
                </c:pt>
                <c:pt idx="1396">
                  <c:v>4.47750123151084E-10</c:v>
                </c:pt>
                <c:pt idx="1397">
                  <c:v>4.5241466952965902E-10</c:v>
                </c:pt>
                <c:pt idx="1398">
                  <c:v>4.5241466952965902E-10</c:v>
                </c:pt>
                <c:pt idx="1399">
                  <c:v>4.5241466952965902E-10</c:v>
                </c:pt>
                <c:pt idx="1400">
                  <c:v>4.5241466952965902E-10</c:v>
                </c:pt>
                <c:pt idx="1401">
                  <c:v>4.5241466952965902E-10</c:v>
                </c:pt>
                <c:pt idx="1402">
                  <c:v>4.5538052585734701E-10</c:v>
                </c:pt>
                <c:pt idx="1403">
                  <c:v>4.5538052585734701E-10</c:v>
                </c:pt>
                <c:pt idx="1404">
                  <c:v>4.5538052585734701E-10</c:v>
                </c:pt>
                <c:pt idx="1405">
                  <c:v>4.5538052585734701E-10</c:v>
                </c:pt>
                <c:pt idx="1406">
                  <c:v>4.5538052585734701E-10</c:v>
                </c:pt>
                <c:pt idx="1407">
                  <c:v>4.5538052585734701E-10</c:v>
                </c:pt>
                <c:pt idx="1408">
                  <c:v>4.5538052585734701E-10</c:v>
                </c:pt>
                <c:pt idx="1409">
                  <c:v>4.5538052585734701E-10</c:v>
                </c:pt>
                <c:pt idx="1410">
                  <c:v>4.5502832559805702E-10</c:v>
                </c:pt>
                <c:pt idx="1411">
                  <c:v>4.1252467838888998E-10</c:v>
                </c:pt>
                <c:pt idx="1412">
                  <c:v>4.1252467838888998E-10</c:v>
                </c:pt>
                <c:pt idx="1413">
                  <c:v>4.0996899431395899E-10</c:v>
                </c:pt>
                <c:pt idx="1414">
                  <c:v>4.0996899431395899E-10</c:v>
                </c:pt>
                <c:pt idx="1415">
                  <c:v>4.0996899431395899E-10</c:v>
                </c:pt>
                <c:pt idx="1416">
                  <c:v>4.0996899431395899E-10</c:v>
                </c:pt>
                <c:pt idx="1417">
                  <c:v>4.0996899431395899E-10</c:v>
                </c:pt>
                <c:pt idx="1418">
                  <c:v>3.9957846912443898E-10</c:v>
                </c:pt>
                <c:pt idx="1419">
                  <c:v>3.9957846912443898E-10</c:v>
                </c:pt>
                <c:pt idx="1420">
                  <c:v>3.9957846912443898E-10</c:v>
                </c:pt>
                <c:pt idx="1421">
                  <c:v>4.0996899431395899E-10</c:v>
                </c:pt>
                <c:pt idx="1422">
                  <c:v>4.0011166470129402E-10</c:v>
                </c:pt>
                <c:pt idx="1423">
                  <c:v>4.0011166470129402E-10</c:v>
                </c:pt>
                <c:pt idx="1424">
                  <c:v>4.0011166470129402E-10</c:v>
                </c:pt>
                <c:pt idx="1425">
                  <c:v>4.0011166470129402E-10</c:v>
                </c:pt>
                <c:pt idx="1426">
                  <c:v>4.0011166470129402E-10</c:v>
                </c:pt>
                <c:pt idx="1427">
                  <c:v>4.0996899431395899E-10</c:v>
                </c:pt>
                <c:pt idx="1428">
                  <c:v>4.0996899431395899E-10</c:v>
                </c:pt>
                <c:pt idx="1429">
                  <c:v>4.0996899431395899E-10</c:v>
                </c:pt>
                <c:pt idx="1430">
                  <c:v>4.0011166470129402E-10</c:v>
                </c:pt>
                <c:pt idx="1431">
                  <c:v>3.8149752797484698E-10</c:v>
                </c:pt>
                <c:pt idx="1432">
                  <c:v>4.0011166470129402E-10</c:v>
                </c:pt>
                <c:pt idx="1433">
                  <c:v>4.0011166470129402E-10</c:v>
                </c:pt>
                <c:pt idx="1434">
                  <c:v>4.0011166470129402E-10</c:v>
                </c:pt>
                <c:pt idx="1435">
                  <c:v>3.8149752797484698E-10</c:v>
                </c:pt>
                <c:pt idx="1436">
                  <c:v>4.0011166470129402E-10</c:v>
                </c:pt>
                <c:pt idx="1437">
                  <c:v>3.8149752797484698E-10</c:v>
                </c:pt>
                <c:pt idx="1438">
                  <c:v>3.7237060663253899E-10</c:v>
                </c:pt>
                <c:pt idx="1439">
                  <c:v>3.7237060663253899E-10</c:v>
                </c:pt>
                <c:pt idx="1440">
                  <c:v>3.7825667613557802E-10</c:v>
                </c:pt>
                <c:pt idx="1441">
                  <c:v>3.7825667613557802E-10</c:v>
                </c:pt>
                <c:pt idx="1442">
                  <c:v>3.7237060663253899E-10</c:v>
                </c:pt>
                <c:pt idx="1443">
                  <c:v>3.5826489257196698E-10</c:v>
                </c:pt>
                <c:pt idx="1444">
                  <c:v>3.5826489257196698E-10</c:v>
                </c:pt>
                <c:pt idx="1445">
                  <c:v>3.5826489257196698E-10</c:v>
                </c:pt>
                <c:pt idx="1446">
                  <c:v>3.7237060663253899E-10</c:v>
                </c:pt>
                <c:pt idx="1447">
                  <c:v>3.7825667613557802E-10</c:v>
                </c:pt>
                <c:pt idx="1448">
                  <c:v>3.7825667613557802E-10</c:v>
                </c:pt>
                <c:pt idx="1449">
                  <c:v>3.7237060663253899E-10</c:v>
                </c:pt>
                <c:pt idx="1450">
                  <c:v>3.7237060663253899E-10</c:v>
                </c:pt>
                <c:pt idx="1451">
                  <c:v>3.7237060663253899E-10</c:v>
                </c:pt>
                <c:pt idx="1452">
                  <c:v>3.7825667613557802E-10</c:v>
                </c:pt>
                <c:pt idx="1453">
                  <c:v>3.7237060663253899E-10</c:v>
                </c:pt>
                <c:pt idx="1454">
                  <c:v>3.7237060663253899E-10</c:v>
                </c:pt>
                <c:pt idx="1455">
                  <c:v>3.7237060663253899E-10</c:v>
                </c:pt>
                <c:pt idx="1456">
                  <c:v>3.7237060663253899E-10</c:v>
                </c:pt>
                <c:pt idx="1457">
                  <c:v>3.6832969129848799E-10</c:v>
                </c:pt>
                <c:pt idx="1458">
                  <c:v>3.6832969129848799E-10</c:v>
                </c:pt>
                <c:pt idx="1459">
                  <c:v>3.7825667613557802E-10</c:v>
                </c:pt>
                <c:pt idx="1460">
                  <c:v>3.6832969129848799E-10</c:v>
                </c:pt>
                <c:pt idx="1461">
                  <c:v>3.6366311006363398E-10</c:v>
                </c:pt>
                <c:pt idx="1462">
                  <c:v>3.5530310059008202E-10</c:v>
                </c:pt>
                <c:pt idx="1463">
                  <c:v>3.5530310059008202E-10</c:v>
                </c:pt>
                <c:pt idx="1464">
                  <c:v>3.5530310059008202E-10</c:v>
                </c:pt>
                <c:pt idx="1465">
                  <c:v>3.4641598688631402E-10</c:v>
                </c:pt>
                <c:pt idx="1466">
                  <c:v>3.4641598688631402E-10</c:v>
                </c:pt>
                <c:pt idx="1467">
                  <c:v>3.3605708947476899E-10</c:v>
                </c:pt>
                <c:pt idx="1468">
                  <c:v>3.2433721883535101E-10</c:v>
                </c:pt>
                <c:pt idx="1469">
                  <c:v>3.2433721883535101E-10</c:v>
                </c:pt>
                <c:pt idx="1470">
                  <c:v>3.2433721883535101E-10</c:v>
                </c:pt>
                <c:pt idx="1471">
                  <c:v>3.2433721883535101E-10</c:v>
                </c:pt>
                <c:pt idx="1472">
                  <c:v>3.1360455277441903E-10</c:v>
                </c:pt>
                <c:pt idx="1473">
                  <c:v>3.1360455277441903E-10</c:v>
                </c:pt>
                <c:pt idx="1474">
                  <c:v>3.10604423844969E-10</c:v>
                </c:pt>
                <c:pt idx="1475">
                  <c:v>2.96136881302414E-10</c:v>
                </c:pt>
                <c:pt idx="1476">
                  <c:v>3.10604423844969E-10</c:v>
                </c:pt>
                <c:pt idx="1477">
                  <c:v>2.96136881302414E-10</c:v>
                </c:pt>
                <c:pt idx="1478">
                  <c:v>2.8583947964872801E-10</c:v>
                </c:pt>
                <c:pt idx="1479">
                  <c:v>2.8583947964872801E-10</c:v>
                </c:pt>
                <c:pt idx="1480">
                  <c:v>2.8583947964872801E-10</c:v>
                </c:pt>
                <c:pt idx="1481">
                  <c:v>2.8583947964872801E-10</c:v>
                </c:pt>
                <c:pt idx="1482">
                  <c:v>2.96136881302414E-10</c:v>
                </c:pt>
                <c:pt idx="1483">
                  <c:v>2.96136881302414E-10</c:v>
                </c:pt>
                <c:pt idx="1484">
                  <c:v>2.9817503815701598E-10</c:v>
                </c:pt>
                <c:pt idx="1485">
                  <c:v>2.96136881302414E-10</c:v>
                </c:pt>
                <c:pt idx="1486">
                  <c:v>2.9817503815701598E-10</c:v>
                </c:pt>
                <c:pt idx="1487">
                  <c:v>3.10604423844969E-10</c:v>
                </c:pt>
                <c:pt idx="1488">
                  <c:v>3.10604423844969E-10</c:v>
                </c:pt>
                <c:pt idx="1489">
                  <c:v>3.1368253083719999E-10</c:v>
                </c:pt>
                <c:pt idx="1490">
                  <c:v>3.1368253083719999E-10</c:v>
                </c:pt>
                <c:pt idx="1491">
                  <c:v>3.1368253083719999E-10</c:v>
                </c:pt>
                <c:pt idx="1492">
                  <c:v>2.9817503815701598E-10</c:v>
                </c:pt>
                <c:pt idx="1493">
                  <c:v>3.1368253083719999E-10</c:v>
                </c:pt>
                <c:pt idx="1494">
                  <c:v>3.0496632647703102E-10</c:v>
                </c:pt>
                <c:pt idx="1495">
                  <c:v>3.0496632647703102E-10</c:v>
                </c:pt>
                <c:pt idx="1496">
                  <c:v>3.0496632647703102E-10</c:v>
                </c:pt>
                <c:pt idx="1497">
                  <c:v>2.9817503815701598E-10</c:v>
                </c:pt>
                <c:pt idx="1498">
                  <c:v>3.0496632647703102E-10</c:v>
                </c:pt>
                <c:pt idx="1499">
                  <c:v>3.1368253083719999E-10</c:v>
                </c:pt>
                <c:pt idx="1500">
                  <c:v>3.0496632647703102E-10</c:v>
                </c:pt>
                <c:pt idx="1501">
                  <c:v>3.0496632647703102E-10</c:v>
                </c:pt>
                <c:pt idx="1502">
                  <c:v>3.0496632647703102E-10</c:v>
                </c:pt>
                <c:pt idx="1503">
                  <c:v>2.9307612903402299E-10</c:v>
                </c:pt>
                <c:pt idx="1504">
                  <c:v>2.9307612903402299E-10</c:v>
                </c:pt>
                <c:pt idx="1505">
                  <c:v>2.90804587967312E-10</c:v>
                </c:pt>
                <c:pt idx="1506">
                  <c:v>2.9307612903402299E-10</c:v>
                </c:pt>
                <c:pt idx="1507">
                  <c:v>2.9307612903402299E-10</c:v>
                </c:pt>
                <c:pt idx="1508">
                  <c:v>2.90804587967312E-10</c:v>
                </c:pt>
                <c:pt idx="1509">
                  <c:v>2.90804587967312E-10</c:v>
                </c:pt>
                <c:pt idx="1510">
                  <c:v>2.90804587967312E-10</c:v>
                </c:pt>
                <c:pt idx="1511">
                  <c:v>2.6419975552381499E-10</c:v>
                </c:pt>
                <c:pt idx="1512">
                  <c:v>2.90804587967312E-10</c:v>
                </c:pt>
                <c:pt idx="1513">
                  <c:v>2.90804587967312E-10</c:v>
                </c:pt>
                <c:pt idx="1514">
                  <c:v>2.6419975552381499E-10</c:v>
                </c:pt>
                <c:pt idx="1515">
                  <c:v>2.6419975552381499E-10</c:v>
                </c:pt>
                <c:pt idx="1516">
                  <c:v>2.6419975552381499E-10</c:v>
                </c:pt>
                <c:pt idx="1517">
                  <c:v>2.90804587967312E-10</c:v>
                </c:pt>
                <c:pt idx="1518">
                  <c:v>2.9307612903402299E-10</c:v>
                </c:pt>
                <c:pt idx="1519">
                  <c:v>2.90804587967312E-10</c:v>
                </c:pt>
                <c:pt idx="1520">
                  <c:v>2.90804587967312E-10</c:v>
                </c:pt>
                <c:pt idx="1521">
                  <c:v>2.90804587967312E-10</c:v>
                </c:pt>
                <c:pt idx="1522">
                  <c:v>2.8178306517134601E-10</c:v>
                </c:pt>
                <c:pt idx="1523">
                  <c:v>2.5665664173622697E-10</c:v>
                </c:pt>
                <c:pt idx="1524">
                  <c:v>2.8178306517134601E-10</c:v>
                </c:pt>
                <c:pt idx="1525">
                  <c:v>2.6771489684232002E-10</c:v>
                </c:pt>
                <c:pt idx="1526">
                  <c:v>2.6771489684232002E-10</c:v>
                </c:pt>
                <c:pt idx="1527">
                  <c:v>2.6771489684232002E-10</c:v>
                </c:pt>
                <c:pt idx="1528">
                  <c:v>2.6771489684232002E-10</c:v>
                </c:pt>
                <c:pt idx="1529">
                  <c:v>2.6771489684232002E-10</c:v>
                </c:pt>
                <c:pt idx="1530">
                  <c:v>2.6771489684232002E-10</c:v>
                </c:pt>
                <c:pt idx="1531">
                  <c:v>2.6771489684232002E-10</c:v>
                </c:pt>
                <c:pt idx="1532">
                  <c:v>2.8178306517134601E-10</c:v>
                </c:pt>
                <c:pt idx="1533">
                  <c:v>2.8178306517134601E-10</c:v>
                </c:pt>
                <c:pt idx="1534">
                  <c:v>2.99658682153552E-10</c:v>
                </c:pt>
                <c:pt idx="1535">
                  <c:v>3.0446961639067101E-10</c:v>
                </c:pt>
                <c:pt idx="1536">
                  <c:v>2.99658682153552E-10</c:v>
                </c:pt>
                <c:pt idx="1537">
                  <c:v>3.0446961639067101E-10</c:v>
                </c:pt>
                <c:pt idx="1538">
                  <c:v>3.0446961639067101E-10</c:v>
                </c:pt>
                <c:pt idx="1539">
                  <c:v>3.0319809856600001E-10</c:v>
                </c:pt>
                <c:pt idx="1540">
                  <c:v>3.0446961639067101E-10</c:v>
                </c:pt>
                <c:pt idx="1541">
                  <c:v>3.0446961639067101E-10</c:v>
                </c:pt>
                <c:pt idx="1542">
                  <c:v>3.0446961639067101E-10</c:v>
                </c:pt>
                <c:pt idx="1543">
                  <c:v>3.0596918249018902E-10</c:v>
                </c:pt>
                <c:pt idx="1544">
                  <c:v>3.0596918249018902E-10</c:v>
                </c:pt>
                <c:pt idx="1545">
                  <c:v>3.0446961639067101E-10</c:v>
                </c:pt>
                <c:pt idx="1546">
                  <c:v>3.0596918249018902E-10</c:v>
                </c:pt>
                <c:pt idx="1547">
                  <c:v>3.0596918249018902E-10</c:v>
                </c:pt>
                <c:pt idx="1548">
                  <c:v>3.3392161464051302E-10</c:v>
                </c:pt>
                <c:pt idx="1549">
                  <c:v>3.0952738103980002E-10</c:v>
                </c:pt>
                <c:pt idx="1550">
                  <c:v>3.0952738103980002E-10</c:v>
                </c:pt>
                <c:pt idx="1551">
                  <c:v>3.0952738103980002E-10</c:v>
                </c:pt>
                <c:pt idx="1552">
                  <c:v>3.0952738103980002E-10</c:v>
                </c:pt>
                <c:pt idx="1553">
                  <c:v>3.0952738103980002E-10</c:v>
                </c:pt>
                <c:pt idx="1554">
                  <c:v>3.0319809856600001E-10</c:v>
                </c:pt>
                <c:pt idx="1555">
                  <c:v>3.0952738103980002E-10</c:v>
                </c:pt>
                <c:pt idx="1556">
                  <c:v>3.0952738103980002E-10</c:v>
                </c:pt>
                <c:pt idx="1557">
                  <c:v>3.0952738103980002E-10</c:v>
                </c:pt>
                <c:pt idx="1558">
                  <c:v>3.0319809856600001E-10</c:v>
                </c:pt>
                <c:pt idx="1559">
                  <c:v>3.0319809856600001E-10</c:v>
                </c:pt>
                <c:pt idx="1560">
                  <c:v>3.0952738103980002E-10</c:v>
                </c:pt>
                <c:pt idx="1561">
                  <c:v>2.8375780310598501E-10</c:v>
                </c:pt>
                <c:pt idx="1562">
                  <c:v>2.8375780310598501E-10</c:v>
                </c:pt>
                <c:pt idx="1563">
                  <c:v>3.0952738103980002E-10</c:v>
                </c:pt>
                <c:pt idx="1564">
                  <c:v>3.0952738103980002E-10</c:v>
                </c:pt>
                <c:pt idx="1565">
                  <c:v>3.0952738103980002E-10</c:v>
                </c:pt>
                <c:pt idx="1566">
                  <c:v>3.26762025376321E-10</c:v>
                </c:pt>
                <c:pt idx="1567">
                  <c:v>3.0952738103980002E-10</c:v>
                </c:pt>
                <c:pt idx="1568">
                  <c:v>3.0952738103980002E-10</c:v>
                </c:pt>
                <c:pt idx="1569">
                  <c:v>2.7559978220365502E-10</c:v>
                </c:pt>
                <c:pt idx="1570">
                  <c:v>2.7184757271952798E-10</c:v>
                </c:pt>
                <c:pt idx="1571">
                  <c:v>2.7184757271952798E-10</c:v>
                </c:pt>
                <c:pt idx="1572">
                  <c:v>2.7559978220365502E-10</c:v>
                </c:pt>
                <c:pt idx="1573">
                  <c:v>2.7559978220365502E-10</c:v>
                </c:pt>
                <c:pt idx="1574">
                  <c:v>2.7559978220365502E-10</c:v>
                </c:pt>
                <c:pt idx="1575">
                  <c:v>2.9594526252879998E-10</c:v>
                </c:pt>
                <c:pt idx="1576">
                  <c:v>2.9594526252879998E-10</c:v>
                </c:pt>
                <c:pt idx="1577">
                  <c:v>2.7559978220365502E-10</c:v>
                </c:pt>
                <c:pt idx="1578">
                  <c:v>2.7559978220365502E-10</c:v>
                </c:pt>
                <c:pt idx="1579">
                  <c:v>2.8474945635628E-10</c:v>
                </c:pt>
                <c:pt idx="1580">
                  <c:v>2.7891865535363699E-10</c:v>
                </c:pt>
                <c:pt idx="1581">
                  <c:v>2.7891865535363699E-10</c:v>
                </c:pt>
                <c:pt idx="1582">
                  <c:v>2.7891865535363699E-10</c:v>
                </c:pt>
                <c:pt idx="1583">
                  <c:v>2.7891865535363699E-10</c:v>
                </c:pt>
                <c:pt idx="1584">
                  <c:v>2.7891865535363699E-10</c:v>
                </c:pt>
                <c:pt idx="1585">
                  <c:v>2.7891865535363699E-10</c:v>
                </c:pt>
                <c:pt idx="1586">
                  <c:v>2.79595759060242E-10</c:v>
                </c:pt>
                <c:pt idx="1587">
                  <c:v>2.7891865535363699E-10</c:v>
                </c:pt>
                <c:pt idx="1588">
                  <c:v>2.79595759060242E-10</c:v>
                </c:pt>
                <c:pt idx="1589">
                  <c:v>2.8474945635628E-10</c:v>
                </c:pt>
                <c:pt idx="1590">
                  <c:v>2.8474945635628E-10</c:v>
                </c:pt>
                <c:pt idx="1591">
                  <c:v>2.9594526252879998E-10</c:v>
                </c:pt>
                <c:pt idx="1592">
                  <c:v>2.9959882888330203E-10</c:v>
                </c:pt>
                <c:pt idx="1593">
                  <c:v>2.9594526252879998E-10</c:v>
                </c:pt>
                <c:pt idx="1594">
                  <c:v>2.9594526252879998E-10</c:v>
                </c:pt>
                <c:pt idx="1595">
                  <c:v>2.9441357602607001E-10</c:v>
                </c:pt>
                <c:pt idx="1596">
                  <c:v>2.92190868701272E-10</c:v>
                </c:pt>
                <c:pt idx="1597">
                  <c:v>2.8474945635628E-10</c:v>
                </c:pt>
                <c:pt idx="1598">
                  <c:v>2.8474945635628E-10</c:v>
                </c:pt>
                <c:pt idx="1599">
                  <c:v>2.8474945635628E-10</c:v>
                </c:pt>
                <c:pt idx="1600">
                  <c:v>2.92190868701272E-10</c:v>
                </c:pt>
                <c:pt idx="1601">
                  <c:v>2.9441357602607001E-10</c:v>
                </c:pt>
                <c:pt idx="1602">
                  <c:v>2.9441357602607001E-10</c:v>
                </c:pt>
                <c:pt idx="1603">
                  <c:v>2.9441357602607001E-10</c:v>
                </c:pt>
                <c:pt idx="1604">
                  <c:v>2.9441357602607001E-10</c:v>
                </c:pt>
                <c:pt idx="1605">
                  <c:v>2.92190868701272E-10</c:v>
                </c:pt>
                <c:pt idx="1606">
                  <c:v>2.9441357602607001E-10</c:v>
                </c:pt>
                <c:pt idx="1607">
                  <c:v>2.9441357602607001E-10</c:v>
                </c:pt>
                <c:pt idx="1608">
                  <c:v>2.9441357602607001E-10</c:v>
                </c:pt>
                <c:pt idx="1609">
                  <c:v>2.9441357602607001E-10</c:v>
                </c:pt>
                <c:pt idx="1610">
                  <c:v>2.9441357602607001E-10</c:v>
                </c:pt>
                <c:pt idx="1611">
                  <c:v>2.9441357602607001E-10</c:v>
                </c:pt>
                <c:pt idx="1612">
                  <c:v>2.92190868701272E-10</c:v>
                </c:pt>
                <c:pt idx="1613">
                  <c:v>2.81144835831821E-10</c:v>
                </c:pt>
                <c:pt idx="1614">
                  <c:v>2.7116299204001801E-10</c:v>
                </c:pt>
                <c:pt idx="1615">
                  <c:v>2.81144835831821E-10</c:v>
                </c:pt>
                <c:pt idx="1616">
                  <c:v>2.73634187010827E-10</c:v>
                </c:pt>
                <c:pt idx="1617">
                  <c:v>2.81144835831821E-10</c:v>
                </c:pt>
                <c:pt idx="1618">
                  <c:v>2.81144835831821E-10</c:v>
                </c:pt>
                <c:pt idx="1619">
                  <c:v>2.81144835831821E-10</c:v>
                </c:pt>
                <c:pt idx="1620">
                  <c:v>2.8206939785897301E-10</c:v>
                </c:pt>
                <c:pt idx="1621">
                  <c:v>2.81144835831821E-10</c:v>
                </c:pt>
                <c:pt idx="1622">
                  <c:v>2.81144835831821E-10</c:v>
                </c:pt>
                <c:pt idx="1623">
                  <c:v>2.73634187010827E-10</c:v>
                </c:pt>
                <c:pt idx="1624">
                  <c:v>2.73634187010827E-10</c:v>
                </c:pt>
                <c:pt idx="1625">
                  <c:v>2.5667051289669102E-10</c:v>
                </c:pt>
                <c:pt idx="1626">
                  <c:v>2.73634187010827E-10</c:v>
                </c:pt>
                <c:pt idx="1627">
                  <c:v>2.73634187010827E-10</c:v>
                </c:pt>
                <c:pt idx="1628">
                  <c:v>2.73634187010827E-10</c:v>
                </c:pt>
                <c:pt idx="1629">
                  <c:v>2.73634187010827E-10</c:v>
                </c:pt>
                <c:pt idx="1630">
                  <c:v>2.6027989737729403E-10</c:v>
                </c:pt>
                <c:pt idx="1631">
                  <c:v>2.6027989737729403E-10</c:v>
                </c:pt>
                <c:pt idx="1632">
                  <c:v>2.66880537362338E-10</c:v>
                </c:pt>
                <c:pt idx="1633">
                  <c:v>2.73634187010827E-10</c:v>
                </c:pt>
                <c:pt idx="1634">
                  <c:v>2.73634187010827E-10</c:v>
                </c:pt>
                <c:pt idx="1635">
                  <c:v>2.73634187010827E-10</c:v>
                </c:pt>
                <c:pt idx="1636">
                  <c:v>2.66880537362338E-10</c:v>
                </c:pt>
                <c:pt idx="1637">
                  <c:v>2.66880537362338E-10</c:v>
                </c:pt>
                <c:pt idx="1638">
                  <c:v>2.6027989737729403E-10</c:v>
                </c:pt>
                <c:pt idx="1639">
                  <c:v>2.66880537362338E-10</c:v>
                </c:pt>
                <c:pt idx="1640">
                  <c:v>2.66880537362338E-10</c:v>
                </c:pt>
                <c:pt idx="1641">
                  <c:v>2.66880537362338E-10</c:v>
                </c:pt>
                <c:pt idx="1642">
                  <c:v>2.7417639203048601E-10</c:v>
                </c:pt>
                <c:pt idx="1643">
                  <c:v>2.7417639203048601E-10</c:v>
                </c:pt>
                <c:pt idx="1644">
                  <c:v>2.9582403033474002E-10</c:v>
                </c:pt>
                <c:pt idx="1645">
                  <c:v>2.9582403033474002E-10</c:v>
                </c:pt>
                <c:pt idx="1646">
                  <c:v>2.9582403033474002E-10</c:v>
                </c:pt>
                <c:pt idx="1647">
                  <c:v>2.9582403033474002E-10</c:v>
                </c:pt>
                <c:pt idx="1648">
                  <c:v>2.9501932631099098E-10</c:v>
                </c:pt>
                <c:pt idx="1649">
                  <c:v>2.7271626659655301E-10</c:v>
                </c:pt>
                <c:pt idx="1650">
                  <c:v>2.72874624620705E-10</c:v>
                </c:pt>
                <c:pt idx="1651">
                  <c:v>2.9501932631099098E-10</c:v>
                </c:pt>
                <c:pt idx="1652">
                  <c:v>2.72874624620705E-10</c:v>
                </c:pt>
                <c:pt idx="1653">
                  <c:v>2.9501932631099098E-10</c:v>
                </c:pt>
                <c:pt idx="1654">
                  <c:v>2.9501932631099098E-10</c:v>
                </c:pt>
                <c:pt idx="1655">
                  <c:v>2.72874624620705E-10</c:v>
                </c:pt>
                <c:pt idx="1656">
                  <c:v>2.72874624620705E-10</c:v>
                </c:pt>
                <c:pt idx="1657">
                  <c:v>2.9501932631099098E-10</c:v>
                </c:pt>
                <c:pt idx="1658">
                  <c:v>2.9501932631099098E-10</c:v>
                </c:pt>
                <c:pt idx="1659">
                  <c:v>2.9527827855218001E-10</c:v>
                </c:pt>
                <c:pt idx="1660">
                  <c:v>2.9501932631099098E-10</c:v>
                </c:pt>
                <c:pt idx="1661">
                  <c:v>2.9527827855218001E-10</c:v>
                </c:pt>
                <c:pt idx="1662">
                  <c:v>2.9501932631099098E-10</c:v>
                </c:pt>
                <c:pt idx="1663">
                  <c:v>2.72874624620705E-10</c:v>
                </c:pt>
                <c:pt idx="1664">
                  <c:v>2.7271626659655301E-10</c:v>
                </c:pt>
                <c:pt idx="1665">
                  <c:v>2.7271626659655301E-10</c:v>
                </c:pt>
                <c:pt idx="1666">
                  <c:v>2.65930594277991E-10</c:v>
                </c:pt>
                <c:pt idx="1667">
                  <c:v>2.5353912039765399E-10</c:v>
                </c:pt>
                <c:pt idx="1668">
                  <c:v>2.65930594277991E-10</c:v>
                </c:pt>
                <c:pt idx="1669">
                  <c:v>2.72874624620705E-10</c:v>
                </c:pt>
                <c:pt idx="1670">
                  <c:v>2.9527827855218001E-10</c:v>
                </c:pt>
                <c:pt idx="1671">
                  <c:v>2.9527827855218001E-10</c:v>
                </c:pt>
                <c:pt idx="1672">
                  <c:v>2.5952657436282901E-10</c:v>
                </c:pt>
                <c:pt idx="1673">
                  <c:v>2.9527827855218001E-10</c:v>
                </c:pt>
                <c:pt idx="1674">
                  <c:v>2.9527827855218001E-10</c:v>
                </c:pt>
                <c:pt idx="1675">
                  <c:v>2.5952657436282901E-10</c:v>
                </c:pt>
                <c:pt idx="1676">
                  <c:v>2.5952657436282901E-10</c:v>
                </c:pt>
                <c:pt idx="1677">
                  <c:v>2.9527827855218001E-10</c:v>
                </c:pt>
                <c:pt idx="1678">
                  <c:v>3.0103901270835999E-10</c:v>
                </c:pt>
                <c:pt idx="1679">
                  <c:v>3.0471483419736401E-10</c:v>
                </c:pt>
                <c:pt idx="1680">
                  <c:v>2.5952657436282901E-10</c:v>
                </c:pt>
                <c:pt idx="1681">
                  <c:v>3.0471483419736401E-10</c:v>
                </c:pt>
                <c:pt idx="1682">
                  <c:v>2.5952657436282901E-10</c:v>
                </c:pt>
                <c:pt idx="1683">
                  <c:v>3.0471483419736401E-10</c:v>
                </c:pt>
                <c:pt idx="1684">
                  <c:v>3.1945415150711299E-10</c:v>
                </c:pt>
                <c:pt idx="1685">
                  <c:v>3.1945415150711299E-10</c:v>
                </c:pt>
                <c:pt idx="1686">
                  <c:v>3.2037742404814599E-10</c:v>
                </c:pt>
                <c:pt idx="1687">
                  <c:v>3.2429483064995798E-10</c:v>
                </c:pt>
                <c:pt idx="1688">
                  <c:v>3.2777133985800899E-10</c:v>
                </c:pt>
                <c:pt idx="1689">
                  <c:v>3.2429483064995798E-10</c:v>
                </c:pt>
                <c:pt idx="1690">
                  <c:v>3.2429483064995798E-10</c:v>
                </c:pt>
                <c:pt idx="1691">
                  <c:v>3.1945415150711299E-10</c:v>
                </c:pt>
                <c:pt idx="1692">
                  <c:v>3.1945415150711299E-10</c:v>
                </c:pt>
                <c:pt idx="1693">
                  <c:v>3.1945415150711299E-10</c:v>
                </c:pt>
                <c:pt idx="1694">
                  <c:v>2.98166054667931E-10</c:v>
                </c:pt>
                <c:pt idx="1695">
                  <c:v>2.98166054667931E-10</c:v>
                </c:pt>
                <c:pt idx="1696">
                  <c:v>2.98166054667931E-10</c:v>
                </c:pt>
                <c:pt idx="1697">
                  <c:v>2.98166054667931E-10</c:v>
                </c:pt>
                <c:pt idx="1698">
                  <c:v>2.98166054667931E-10</c:v>
                </c:pt>
                <c:pt idx="1699">
                  <c:v>2.8648908747508401E-10</c:v>
                </c:pt>
                <c:pt idx="1700">
                  <c:v>2.8648908747508401E-10</c:v>
                </c:pt>
                <c:pt idx="1701">
                  <c:v>2.8648908747508401E-10</c:v>
                </c:pt>
                <c:pt idx="1702">
                  <c:v>2.6612782890767201E-10</c:v>
                </c:pt>
                <c:pt idx="1703">
                  <c:v>2.7962729032704102E-10</c:v>
                </c:pt>
                <c:pt idx="1704">
                  <c:v>2.7962729032704102E-10</c:v>
                </c:pt>
                <c:pt idx="1705">
                  <c:v>2.6612782890767201E-10</c:v>
                </c:pt>
                <c:pt idx="1706">
                  <c:v>2.6612782890767201E-10</c:v>
                </c:pt>
                <c:pt idx="1707">
                  <c:v>2.6612782890767201E-10</c:v>
                </c:pt>
                <c:pt idx="1708">
                  <c:v>2.6612782890767201E-10</c:v>
                </c:pt>
                <c:pt idx="1709">
                  <c:v>2.5840121041160401E-10</c:v>
                </c:pt>
                <c:pt idx="1710">
                  <c:v>2.6603809458624502E-10</c:v>
                </c:pt>
                <c:pt idx="1711">
                  <c:v>2.6603809458624502E-10</c:v>
                </c:pt>
                <c:pt idx="1712">
                  <c:v>2.6603809458624502E-10</c:v>
                </c:pt>
                <c:pt idx="1713">
                  <c:v>2.6603809458624502E-10</c:v>
                </c:pt>
                <c:pt idx="1714">
                  <c:v>2.6603809458624502E-10</c:v>
                </c:pt>
                <c:pt idx="1715">
                  <c:v>2.6603809458624502E-10</c:v>
                </c:pt>
                <c:pt idx="1716">
                  <c:v>2.6603809458624502E-10</c:v>
                </c:pt>
                <c:pt idx="1717">
                  <c:v>2.6612782890767201E-10</c:v>
                </c:pt>
                <c:pt idx="1718">
                  <c:v>2.7962729032704102E-10</c:v>
                </c:pt>
                <c:pt idx="1719">
                  <c:v>2.7962729032704102E-10</c:v>
                </c:pt>
                <c:pt idx="1720">
                  <c:v>2.8602533650952598E-10</c:v>
                </c:pt>
                <c:pt idx="1721">
                  <c:v>2.8602533650952598E-10</c:v>
                </c:pt>
                <c:pt idx="1722">
                  <c:v>2.9353038406280501E-10</c:v>
                </c:pt>
                <c:pt idx="1723">
                  <c:v>3.03779352183619E-10</c:v>
                </c:pt>
                <c:pt idx="1724">
                  <c:v>3.2581805349660398E-10</c:v>
                </c:pt>
                <c:pt idx="1725">
                  <c:v>3.2581805349660398E-10</c:v>
                </c:pt>
                <c:pt idx="1726">
                  <c:v>3.4661923845947399E-10</c:v>
                </c:pt>
                <c:pt idx="1727">
                  <c:v>3.4918197195554902E-10</c:v>
                </c:pt>
                <c:pt idx="1728">
                  <c:v>3.4918197195554902E-10</c:v>
                </c:pt>
                <c:pt idx="1729">
                  <c:v>3.6063744306132698E-10</c:v>
                </c:pt>
                <c:pt idx="1730">
                  <c:v>3.6439702384837101E-10</c:v>
                </c:pt>
                <c:pt idx="1731">
                  <c:v>3.6439702384837101E-10</c:v>
                </c:pt>
                <c:pt idx="1732">
                  <c:v>3.6439702384837101E-10</c:v>
                </c:pt>
                <c:pt idx="1733">
                  <c:v>3.6439702384837101E-10</c:v>
                </c:pt>
                <c:pt idx="1734">
                  <c:v>3.8783311528325302E-10</c:v>
                </c:pt>
                <c:pt idx="1735">
                  <c:v>3.8783311528325302E-10</c:v>
                </c:pt>
                <c:pt idx="1736">
                  <c:v>3.9421793221528702E-10</c:v>
                </c:pt>
                <c:pt idx="1737">
                  <c:v>3.8783311528325302E-10</c:v>
                </c:pt>
                <c:pt idx="1738">
                  <c:v>3.7848427042995103E-10</c:v>
                </c:pt>
                <c:pt idx="1739">
                  <c:v>3.7848427042995103E-10</c:v>
                </c:pt>
                <c:pt idx="1740">
                  <c:v>3.8783311528325302E-10</c:v>
                </c:pt>
                <c:pt idx="1741">
                  <c:v>3.8783311528325302E-10</c:v>
                </c:pt>
                <c:pt idx="1742">
                  <c:v>3.7848427042995103E-10</c:v>
                </c:pt>
                <c:pt idx="1743">
                  <c:v>3.7848427042995103E-10</c:v>
                </c:pt>
                <c:pt idx="1744">
                  <c:v>3.8783311528325302E-10</c:v>
                </c:pt>
                <c:pt idx="1745">
                  <c:v>3.8783311528325302E-10</c:v>
                </c:pt>
                <c:pt idx="1746">
                  <c:v>3.8783311528325302E-10</c:v>
                </c:pt>
                <c:pt idx="1747">
                  <c:v>3.8783311528325302E-10</c:v>
                </c:pt>
                <c:pt idx="1748">
                  <c:v>3.9421793221528702E-10</c:v>
                </c:pt>
                <c:pt idx="1749">
                  <c:v>3.8783311528325302E-10</c:v>
                </c:pt>
                <c:pt idx="1750">
                  <c:v>3.9421793221528702E-10</c:v>
                </c:pt>
                <c:pt idx="1751">
                  <c:v>4.1247475100875801E-10</c:v>
                </c:pt>
                <c:pt idx="1752">
                  <c:v>4.2024520566333998E-10</c:v>
                </c:pt>
                <c:pt idx="1753">
                  <c:v>4.2024520566333998E-10</c:v>
                </c:pt>
                <c:pt idx="1754">
                  <c:v>4.2024520566333998E-10</c:v>
                </c:pt>
                <c:pt idx="1755">
                  <c:v>4.2024520566333998E-10</c:v>
                </c:pt>
                <c:pt idx="1756">
                  <c:v>4.2024520566333998E-10</c:v>
                </c:pt>
                <c:pt idx="1757">
                  <c:v>4.2422962669265899E-10</c:v>
                </c:pt>
                <c:pt idx="1758">
                  <c:v>4.2422962669265899E-10</c:v>
                </c:pt>
                <c:pt idx="1759">
                  <c:v>4.2422962669265899E-10</c:v>
                </c:pt>
                <c:pt idx="1760">
                  <c:v>4.2422962669265899E-10</c:v>
                </c:pt>
                <c:pt idx="1761">
                  <c:v>4.2422962669265899E-10</c:v>
                </c:pt>
                <c:pt idx="1762">
                  <c:v>4.2422962669265899E-10</c:v>
                </c:pt>
                <c:pt idx="1763">
                  <c:v>4.2422962669265899E-10</c:v>
                </c:pt>
                <c:pt idx="1764">
                  <c:v>4.0947406155640999E-10</c:v>
                </c:pt>
                <c:pt idx="1765">
                  <c:v>4.0947406155640999E-10</c:v>
                </c:pt>
                <c:pt idx="1766">
                  <c:v>4.0947406155640999E-10</c:v>
                </c:pt>
                <c:pt idx="1767">
                  <c:v>3.86862516612472E-10</c:v>
                </c:pt>
                <c:pt idx="1768">
                  <c:v>3.59213924078921E-10</c:v>
                </c:pt>
                <c:pt idx="1769">
                  <c:v>3.59213924078921E-10</c:v>
                </c:pt>
                <c:pt idx="1770">
                  <c:v>3.59213924078921E-10</c:v>
                </c:pt>
                <c:pt idx="1771">
                  <c:v>3.59213924078921E-10</c:v>
                </c:pt>
                <c:pt idx="1772">
                  <c:v>3.5884623458609902E-10</c:v>
                </c:pt>
                <c:pt idx="1773">
                  <c:v>3.5617923786888101E-10</c:v>
                </c:pt>
                <c:pt idx="1774">
                  <c:v>3.5617923786888101E-10</c:v>
                </c:pt>
                <c:pt idx="1775">
                  <c:v>3.5617923786888101E-10</c:v>
                </c:pt>
                <c:pt idx="1776">
                  <c:v>3.7551151877067202E-10</c:v>
                </c:pt>
                <c:pt idx="1777">
                  <c:v>4.0304903748627798E-10</c:v>
                </c:pt>
                <c:pt idx="1778">
                  <c:v>3.7551151877067202E-10</c:v>
                </c:pt>
                <c:pt idx="1779">
                  <c:v>4.0304903748627798E-10</c:v>
                </c:pt>
                <c:pt idx="1780">
                  <c:v>4.0947406155640999E-10</c:v>
                </c:pt>
                <c:pt idx="1781">
                  <c:v>4.0947406155640999E-10</c:v>
                </c:pt>
                <c:pt idx="1782">
                  <c:v>4.0304903748627798E-10</c:v>
                </c:pt>
                <c:pt idx="1783">
                  <c:v>4.0304903748627798E-10</c:v>
                </c:pt>
                <c:pt idx="1784">
                  <c:v>3.7551151877067202E-10</c:v>
                </c:pt>
                <c:pt idx="1785">
                  <c:v>4.0304903748627798E-10</c:v>
                </c:pt>
                <c:pt idx="1786">
                  <c:v>3.7551151877067202E-10</c:v>
                </c:pt>
                <c:pt idx="1787">
                  <c:v>3.7471753041718801E-10</c:v>
                </c:pt>
                <c:pt idx="1788">
                  <c:v>3.7471753041718801E-10</c:v>
                </c:pt>
                <c:pt idx="1789">
                  <c:v>3.7471753041718801E-10</c:v>
                </c:pt>
                <c:pt idx="1790">
                  <c:v>3.5233234580261202E-10</c:v>
                </c:pt>
                <c:pt idx="1791">
                  <c:v>3.2221572679824302E-10</c:v>
                </c:pt>
                <c:pt idx="1792">
                  <c:v>3.2221572679824302E-10</c:v>
                </c:pt>
                <c:pt idx="1793">
                  <c:v>3.2221572679824302E-10</c:v>
                </c:pt>
                <c:pt idx="1794">
                  <c:v>3.2221572679824302E-10</c:v>
                </c:pt>
                <c:pt idx="1795">
                  <c:v>3.2221572679824302E-10</c:v>
                </c:pt>
                <c:pt idx="1796">
                  <c:v>3.2221572679824302E-10</c:v>
                </c:pt>
                <c:pt idx="1797">
                  <c:v>3.1424535600155599E-10</c:v>
                </c:pt>
                <c:pt idx="1798">
                  <c:v>3.1013377810639E-10</c:v>
                </c:pt>
                <c:pt idx="1799">
                  <c:v>3.1013377810639E-10</c:v>
                </c:pt>
                <c:pt idx="1800">
                  <c:v>2.9857822693008401E-10</c:v>
                </c:pt>
                <c:pt idx="1801">
                  <c:v>2.6899927027601198E-10</c:v>
                </c:pt>
                <c:pt idx="1802">
                  <c:v>2.6899927027601198E-10</c:v>
                </c:pt>
                <c:pt idx="1803">
                  <c:v>2.6899927027601198E-10</c:v>
                </c:pt>
                <c:pt idx="1804">
                  <c:v>2.7735265965601998E-10</c:v>
                </c:pt>
                <c:pt idx="1805">
                  <c:v>2.6714995274107E-10</c:v>
                </c:pt>
                <c:pt idx="1806">
                  <c:v>2.6714995274107E-10</c:v>
                </c:pt>
                <c:pt idx="1807">
                  <c:v>2.6714995274107E-10</c:v>
                </c:pt>
                <c:pt idx="1808">
                  <c:v>2.6714995274107E-10</c:v>
                </c:pt>
                <c:pt idx="1809">
                  <c:v>2.5310184432039703E-10</c:v>
                </c:pt>
                <c:pt idx="1810">
                  <c:v>2.4686445944978001E-10</c:v>
                </c:pt>
                <c:pt idx="1811">
                  <c:v>2.4686445944978001E-10</c:v>
                </c:pt>
                <c:pt idx="1812">
                  <c:v>2.4686445944978001E-10</c:v>
                </c:pt>
                <c:pt idx="1813">
                  <c:v>2.4686445944978001E-10</c:v>
                </c:pt>
                <c:pt idx="1814">
                  <c:v>2.5310184432039703E-10</c:v>
                </c:pt>
                <c:pt idx="1815">
                  <c:v>2.7735265965601998E-10</c:v>
                </c:pt>
                <c:pt idx="1816">
                  <c:v>2.7735265965601998E-10</c:v>
                </c:pt>
                <c:pt idx="1817">
                  <c:v>2.7735265965601998E-10</c:v>
                </c:pt>
                <c:pt idx="1818">
                  <c:v>3.08435880679211E-10</c:v>
                </c:pt>
                <c:pt idx="1819">
                  <c:v>3.08435880679211E-10</c:v>
                </c:pt>
                <c:pt idx="1820">
                  <c:v>2.7735265965601998E-10</c:v>
                </c:pt>
                <c:pt idx="1821">
                  <c:v>2.7772870542425298E-10</c:v>
                </c:pt>
                <c:pt idx="1822">
                  <c:v>3.08435880679211E-10</c:v>
                </c:pt>
                <c:pt idx="1823">
                  <c:v>3.08435880679211E-10</c:v>
                </c:pt>
                <c:pt idx="1824">
                  <c:v>3.08435880679211E-10</c:v>
                </c:pt>
                <c:pt idx="1825">
                  <c:v>3.08435880679211E-10</c:v>
                </c:pt>
                <c:pt idx="1826">
                  <c:v>3.2789073430567499E-10</c:v>
                </c:pt>
                <c:pt idx="1827">
                  <c:v>3.08435880679211E-10</c:v>
                </c:pt>
                <c:pt idx="1828">
                  <c:v>2.7772870542425298E-10</c:v>
                </c:pt>
                <c:pt idx="1829">
                  <c:v>2.8390632668189902E-10</c:v>
                </c:pt>
                <c:pt idx="1830">
                  <c:v>3.08435880679211E-10</c:v>
                </c:pt>
                <c:pt idx="1831">
                  <c:v>3.3284028944553299E-10</c:v>
                </c:pt>
                <c:pt idx="1832">
                  <c:v>3.08435880679211E-10</c:v>
                </c:pt>
                <c:pt idx="1833">
                  <c:v>3.3284028944553299E-10</c:v>
                </c:pt>
                <c:pt idx="1834">
                  <c:v>3.3756668117311701E-10</c:v>
                </c:pt>
                <c:pt idx="1835">
                  <c:v>3.3284028944553299E-10</c:v>
                </c:pt>
                <c:pt idx="1836">
                  <c:v>2.8674642258423801E-10</c:v>
                </c:pt>
                <c:pt idx="1837">
                  <c:v>2.8674642258423801E-10</c:v>
                </c:pt>
                <c:pt idx="1838">
                  <c:v>2.8674642258423801E-10</c:v>
                </c:pt>
                <c:pt idx="1839">
                  <c:v>2.8674642258423801E-10</c:v>
                </c:pt>
                <c:pt idx="1840">
                  <c:v>2.8674642258423801E-10</c:v>
                </c:pt>
                <c:pt idx="1841">
                  <c:v>2.8674642258423801E-10</c:v>
                </c:pt>
                <c:pt idx="1842">
                  <c:v>2.8674642258423801E-10</c:v>
                </c:pt>
                <c:pt idx="1843">
                  <c:v>2.8674642258423801E-10</c:v>
                </c:pt>
                <c:pt idx="1844">
                  <c:v>2.8674642258423801E-10</c:v>
                </c:pt>
                <c:pt idx="1845">
                  <c:v>2.8629649093501902E-10</c:v>
                </c:pt>
                <c:pt idx="1846">
                  <c:v>2.8674642258423801E-10</c:v>
                </c:pt>
                <c:pt idx="1847">
                  <c:v>2.8629649093501902E-10</c:v>
                </c:pt>
                <c:pt idx="1848">
                  <c:v>2.8674642258423801E-10</c:v>
                </c:pt>
                <c:pt idx="1849">
                  <c:v>2.8974934678755099E-10</c:v>
                </c:pt>
                <c:pt idx="1850">
                  <c:v>2.9087527654923502E-10</c:v>
                </c:pt>
                <c:pt idx="1851">
                  <c:v>2.8974934678755099E-10</c:v>
                </c:pt>
                <c:pt idx="1852">
                  <c:v>2.8674642258423801E-10</c:v>
                </c:pt>
                <c:pt idx="1853">
                  <c:v>2.8674642258423801E-10</c:v>
                </c:pt>
                <c:pt idx="1854">
                  <c:v>2.8629649093501902E-10</c:v>
                </c:pt>
                <c:pt idx="1855">
                  <c:v>2.7669321891381298E-10</c:v>
                </c:pt>
                <c:pt idx="1856">
                  <c:v>2.8629649093501902E-10</c:v>
                </c:pt>
                <c:pt idx="1857">
                  <c:v>2.8629649093501902E-10</c:v>
                </c:pt>
                <c:pt idx="1858">
                  <c:v>2.7669321891381298E-10</c:v>
                </c:pt>
                <c:pt idx="1859">
                  <c:v>2.7613820214746699E-10</c:v>
                </c:pt>
                <c:pt idx="1860">
                  <c:v>2.6891300523077998E-10</c:v>
                </c:pt>
                <c:pt idx="1861">
                  <c:v>2.66089523962634E-10</c:v>
                </c:pt>
                <c:pt idx="1862">
                  <c:v>2.6891300523077998E-10</c:v>
                </c:pt>
                <c:pt idx="1863">
                  <c:v>2.7613820214746699E-10</c:v>
                </c:pt>
                <c:pt idx="1864">
                  <c:v>2.6891300523077998E-10</c:v>
                </c:pt>
                <c:pt idx="1865">
                  <c:v>2.7613820214746699E-10</c:v>
                </c:pt>
                <c:pt idx="1866">
                  <c:v>2.6891300523077998E-10</c:v>
                </c:pt>
                <c:pt idx="1867">
                  <c:v>2.5958240700198099E-10</c:v>
                </c:pt>
                <c:pt idx="1868">
                  <c:v>2.5958240700198099E-10</c:v>
                </c:pt>
                <c:pt idx="1869">
                  <c:v>2.5958240700198099E-10</c:v>
                </c:pt>
                <c:pt idx="1870">
                  <c:v>2.5958240700198099E-10</c:v>
                </c:pt>
                <c:pt idx="1871">
                  <c:v>2.5958240700198099E-10</c:v>
                </c:pt>
                <c:pt idx="1872">
                  <c:v>2.6891300523077998E-10</c:v>
                </c:pt>
                <c:pt idx="1873">
                  <c:v>2.7613820214746699E-10</c:v>
                </c:pt>
                <c:pt idx="1874">
                  <c:v>2.7613820214746699E-10</c:v>
                </c:pt>
                <c:pt idx="1875">
                  <c:v>2.8144534393741401E-10</c:v>
                </c:pt>
                <c:pt idx="1876">
                  <c:v>2.8517938686275298E-10</c:v>
                </c:pt>
                <c:pt idx="1877">
                  <c:v>2.8144534393741401E-10</c:v>
                </c:pt>
                <c:pt idx="1878">
                  <c:v>2.8144534393741401E-10</c:v>
                </c:pt>
                <c:pt idx="1879">
                  <c:v>2.8144534393741401E-10</c:v>
                </c:pt>
                <c:pt idx="1880">
                  <c:v>2.8517938686275298E-10</c:v>
                </c:pt>
                <c:pt idx="1881">
                  <c:v>2.9069323492634799E-10</c:v>
                </c:pt>
                <c:pt idx="1882">
                  <c:v>3.0895686799819598E-10</c:v>
                </c:pt>
                <c:pt idx="1883">
                  <c:v>3.0895686799819598E-10</c:v>
                </c:pt>
                <c:pt idx="1884">
                  <c:v>3.0895686799819598E-10</c:v>
                </c:pt>
                <c:pt idx="1885">
                  <c:v>3.0895686799819598E-10</c:v>
                </c:pt>
                <c:pt idx="1886">
                  <c:v>3.12534079556641E-10</c:v>
                </c:pt>
                <c:pt idx="1887">
                  <c:v>3.12534079556641E-10</c:v>
                </c:pt>
                <c:pt idx="1888">
                  <c:v>3.2131209370907999E-10</c:v>
                </c:pt>
                <c:pt idx="1889">
                  <c:v>3.37240131592735E-10</c:v>
                </c:pt>
                <c:pt idx="1890">
                  <c:v>3.3873782968073699E-10</c:v>
                </c:pt>
                <c:pt idx="1891">
                  <c:v>3.3873782968073699E-10</c:v>
                </c:pt>
                <c:pt idx="1892">
                  <c:v>3.3873782968073699E-10</c:v>
                </c:pt>
                <c:pt idx="1893">
                  <c:v>3.3054335842225101E-10</c:v>
                </c:pt>
                <c:pt idx="1894">
                  <c:v>3.2131209370907999E-10</c:v>
                </c:pt>
                <c:pt idx="1895">
                  <c:v>3.3054335842225101E-10</c:v>
                </c:pt>
                <c:pt idx="1896">
                  <c:v>3.3054335842225101E-10</c:v>
                </c:pt>
                <c:pt idx="1897">
                  <c:v>3.3054335842225101E-10</c:v>
                </c:pt>
                <c:pt idx="1898">
                  <c:v>3.3873782968073699E-10</c:v>
                </c:pt>
                <c:pt idx="1899">
                  <c:v>3.3873782968073699E-10</c:v>
                </c:pt>
                <c:pt idx="1900">
                  <c:v>3.3997667902825701E-10</c:v>
                </c:pt>
                <c:pt idx="1901">
                  <c:v>3.3873782968073699E-10</c:v>
                </c:pt>
                <c:pt idx="1902">
                  <c:v>3.3873782968073699E-10</c:v>
                </c:pt>
                <c:pt idx="1903">
                  <c:v>3.3054335842225101E-10</c:v>
                </c:pt>
                <c:pt idx="1904">
                  <c:v>3.3873782968073699E-10</c:v>
                </c:pt>
                <c:pt idx="1905">
                  <c:v>3.3054335842225101E-10</c:v>
                </c:pt>
                <c:pt idx="1906">
                  <c:v>3.3054335842225101E-10</c:v>
                </c:pt>
                <c:pt idx="1907">
                  <c:v>3.3054335842225101E-10</c:v>
                </c:pt>
                <c:pt idx="1908">
                  <c:v>3.3873782968073699E-10</c:v>
                </c:pt>
                <c:pt idx="1909">
                  <c:v>3.3873782968073699E-10</c:v>
                </c:pt>
                <c:pt idx="1910">
                  <c:v>3.4470265572520201E-10</c:v>
                </c:pt>
                <c:pt idx="1911">
                  <c:v>3.4470265572520201E-10</c:v>
                </c:pt>
                <c:pt idx="1912">
                  <c:v>3.54367647950715E-10</c:v>
                </c:pt>
                <c:pt idx="1913">
                  <c:v>3.6785987849762498E-10</c:v>
                </c:pt>
                <c:pt idx="1914">
                  <c:v>3.6785987849762498E-10</c:v>
                </c:pt>
                <c:pt idx="1915">
                  <c:v>3.7144225015301798E-10</c:v>
                </c:pt>
                <c:pt idx="1916">
                  <c:v>3.7144225015301798E-10</c:v>
                </c:pt>
                <c:pt idx="1917">
                  <c:v>3.7144225015301798E-10</c:v>
                </c:pt>
                <c:pt idx="1918">
                  <c:v>3.6785987849762498E-10</c:v>
                </c:pt>
                <c:pt idx="1919">
                  <c:v>3.54367647950715E-10</c:v>
                </c:pt>
                <c:pt idx="1920">
                  <c:v>3.54367647950715E-10</c:v>
                </c:pt>
                <c:pt idx="1921">
                  <c:v>3.4681993749011698E-10</c:v>
                </c:pt>
                <c:pt idx="1922">
                  <c:v>3.54367647950715E-10</c:v>
                </c:pt>
                <c:pt idx="1923">
                  <c:v>3.4681993749011698E-10</c:v>
                </c:pt>
                <c:pt idx="1924">
                  <c:v>3.54367647950715E-10</c:v>
                </c:pt>
                <c:pt idx="1925">
                  <c:v>3.4681993749011698E-10</c:v>
                </c:pt>
                <c:pt idx="1926">
                  <c:v>3.4681993749011698E-10</c:v>
                </c:pt>
                <c:pt idx="1927">
                  <c:v>3.4681993749011698E-10</c:v>
                </c:pt>
                <c:pt idx="1928">
                  <c:v>3.4245566978607798E-10</c:v>
                </c:pt>
                <c:pt idx="1929">
                  <c:v>3.4245566978607798E-10</c:v>
                </c:pt>
                <c:pt idx="1930">
                  <c:v>3.2844044871894502E-10</c:v>
                </c:pt>
                <c:pt idx="1931">
                  <c:v>3.2740146533415702E-10</c:v>
                </c:pt>
                <c:pt idx="1932">
                  <c:v>3.02809440994457E-10</c:v>
                </c:pt>
                <c:pt idx="1933">
                  <c:v>3.02809440994457E-10</c:v>
                </c:pt>
                <c:pt idx="1934">
                  <c:v>3.02809440994457E-10</c:v>
                </c:pt>
                <c:pt idx="1935">
                  <c:v>2.96710872852706E-10</c:v>
                </c:pt>
                <c:pt idx="1936">
                  <c:v>2.96710872852706E-10</c:v>
                </c:pt>
                <c:pt idx="1937">
                  <c:v>2.9608682273943898E-10</c:v>
                </c:pt>
                <c:pt idx="1938">
                  <c:v>2.9608682273943898E-10</c:v>
                </c:pt>
                <c:pt idx="1939">
                  <c:v>2.9608682273943898E-10</c:v>
                </c:pt>
                <c:pt idx="1940">
                  <c:v>2.96710872852706E-10</c:v>
                </c:pt>
                <c:pt idx="1941">
                  <c:v>2.96710872852706E-10</c:v>
                </c:pt>
                <c:pt idx="1942">
                  <c:v>2.96710872852706E-10</c:v>
                </c:pt>
                <c:pt idx="1943">
                  <c:v>2.96710872852706E-10</c:v>
                </c:pt>
                <c:pt idx="1944">
                  <c:v>2.9608682273943898E-10</c:v>
                </c:pt>
                <c:pt idx="1945">
                  <c:v>2.9553236247558601E-10</c:v>
                </c:pt>
                <c:pt idx="1946">
                  <c:v>2.9553236247558601E-10</c:v>
                </c:pt>
                <c:pt idx="1947">
                  <c:v>2.9608682273943898E-10</c:v>
                </c:pt>
                <c:pt idx="1948">
                  <c:v>2.9567059719071799E-10</c:v>
                </c:pt>
                <c:pt idx="1949">
                  <c:v>2.9567059719071799E-10</c:v>
                </c:pt>
                <c:pt idx="1950">
                  <c:v>2.9567059719071799E-10</c:v>
                </c:pt>
                <c:pt idx="1951">
                  <c:v>2.9567059719071799E-10</c:v>
                </c:pt>
                <c:pt idx="1952">
                  <c:v>2.9567059719071799E-10</c:v>
                </c:pt>
                <c:pt idx="1953">
                  <c:v>2.9567059719071799E-10</c:v>
                </c:pt>
                <c:pt idx="1954">
                  <c:v>2.9567059719071799E-10</c:v>
                </c:pt>
                <c:pt idx="1955">
                  <c:v>2.9567059719071799E-10</c:v>
                </c:pt>
                <c:pt idx="1956">
                  <c:v>3.0320052291098701E-10</c:v>
                </c:pt>
                <c:pt idx="1957">
                  <c:v>2.9567059719071799E-10</c:v>
                </c:pt>
                <c:pt idx="1958">
                  <c:v>3.0320052291098701E-10</c:v>
                </c:pt>
                <c:pt idx="1959">
                  <c:v>3.0320052291098701E-10</c:v>
                </c:pt>
                <c:pt idx="1960">
                  <c:v>2.9567059719071799E-10</c:v>
                </c:pt>
                <c:pt idx="1961">
                  <c:v>2.9553236247558601E-10</c:v>
                </c:pt>
                <c:pt idx="1962">
                  <c:v>2.9567059719071799E-10</c:v>
                </c:pt>
                <c:pt idx="1963">
                  <c:v>3.0320052291098701E-10</c:v>
                </c:pt>
                <c:pt idx="1964">
                  <c:v>2.9567059719071799E-10</c:v>
                </c:pt>
                <c:pt idx="1965">
                  <c:v>3.0320052291098701E-10</c:v>
                </c:pt>
                <c:pt idx="1966">
                  <c:v>3.1140769753790999E-10</c:v>
                </c:pt>
                <c:pt idx="1967">
                  <c:v>3.1140769753790999E-10</c:v>
                </c:pt>
                <c:pt idx="1968">
                  <c:v>3.1888187509472E-10</c:v>
                </c:pt>
                <c:pt idx="1969">
                  <c:v>3.1888187509472E-10</c:v>
                </c:pt>
                <c:pt idx="1970">
                  <c:v>3.2028712326759201E-10</c:v>
                </c:pt>
                <c:pt idx="1971">
                  <c:v>3.2028712326759201E-10</c:v>
                </c:pt>
                <c:pt idx="1972">
                  <c:v>3.2028712326759201E-10</c:v>
                </c:pt>
                <c:pt idx="1973">
                  <c:v>3.2028712326759201E-10</c:v>
                </c:pt>
                <c:pt idx="1974">
                  <c:v>3.2028712326759201E-10</c:v>
                </c:pt>
                <c:pt idx="1975">
                  <c:v>3.2162643011193199E-10</c:v>
                </c:pt>
                <c:pt idx="1976">
                  <c:v>3.2162643011193199E-10</c:v>
                </c:pt>
                <c:pt idx="1977">
                  <c:v>3.2162643011193199E-10</c:v>
                </c:pt>
                <c:pt idx="1978">
                  <c:v>3.2162643011193199E-10</c:v>
                </c:pt>
                <c:pt idx="1979">
                  <c:v>3.2028712326759201E-10</c:v>
                </c:pt>
                <c:pt idx="1980">
                  <c:v>3.1764250931753801E-10</c:v>
                </c:pt>
                <c:pt idx="1981">
                  <c:v>3.1764250931753801E-10</c:v>
                </c:pt>
                <c:pt idx="1982">
                  <c:v>3.1764250931753801E-10</c:v>
                </c:pt>
                <c:pt idx="1983">
                  <c:v>3.1764250931753801E-10</c:v>
                </c:pt>
                <c:pt idx="1984">
                  <c:v>3.1764250931753801E-10</c:v>
                </c:pt>
                <c:pt idx="1985">
                  <c:v>3.1916226880179899E-10</c:v>
                </c:pt>
                <c:pt idx="1986">
                  <c:v>3.1916226880179899E-10</c:v>
                </c:pt>
                <c:pt idx="1987">
                  <c:v>3.1916226880179899E-10</c:v>
                </c:pt>
                <c:pt idx="1988">
                  <c:v>3.2162643011193199E-10</c:v>
                </c:pt>
                <c:pt idx="1989">
                  <c:v>3.1916226880179899E-10</c:v>
                </c:pt>
                <c:pt idx="1990">
                  <c:v>3.2162643011193199E-10</c:v>
                </c:pt>
                <c:pt idx="1991">
                  <c:v>3.1916226880179899E-10</c:v>
                </c:pt>
                <c:pt idx="1992">
                  <c:v>2.9896537703814498E-10</c:v>
                </c:pt>
                <c:pt idx="1993">
                  <c:v>2.9896537703814498E-10</c:v>
                </c:pt>
                <c:pt idx="1994">
                  <c:v>2.9896537703814498E-10</c:v>
                </c:pt>
                <c:pt idx="1995">
                  <c:v>2.9896537703814498E-10</c:v>
                </c:pt>
                <c:pt idx="1996">
                  <c:v>2.9896537703814498E-10</c:v>
                </c:pt>
                <c:pt idx="1997">
                  <c:v>2.9896537703814498E-10</c:v>
                </c:pt>
                <c:pt idx="1998">
                  <c:v>2.86055991949337E-10</c:v>
                </c:pt>
                <c:pt idx="1999">
                  <c:v>2.9896537703814498E-10</c:v>
                </c:pt>
                <c:pt idx="2000">
                  <c:v>3.0938951792705699E-10</c:v>
                </c:pt>
                <c:pt idx="2001">
                  <c:v>3.1155218253142901E-10</c:v>
                </c:pt>
                <c:pt idx="2002">
                  <c:v>3.1155218253142901E-10</c:v>
                </c:pt>
                <c:pt idx="2003">
                  <c:v>3.1916226880179899E-10</c:v>
                </c:pt>
                <c:pt idx="2004">
                  <c:v>3.1916226880179899E-10</c:v>
                </c:pt>
                <c:pt idx="2005">
                  <c:v>3.1155218253142901E-10</c:v>
                </c:pt>
                <c:pt idx="2006">
                  <c:v>3.0938951792705699E-10</c:v>
                </c:pt>
                <c:pt idx="2007">
                  <c:v>3.0938951792705699E-10</c:v>
                </c:pt>
                <c:pt idx="2008">
                  <c:v>3.0938951792705699E-10</c:v>
                </c:pt>
                <c:pt idx="2009">
                  <c:v>2.9896537703814498E-10</c:v>
                </c:pt>
                <c:pt idx="2010">
                  <c:v>3.0938951792705699E-10</c:v>
                </c:pt>
                <c:pt idx="2011">
                  <c:v>3.0938951792705699E-10</c:v>
                </c:pt>
                <c:pt idx="2012">
                  <c:v>3.1155218253142901E-10</c:v>
                </c:pt>
                <c:pt idx="2013">
                  <c:v>3.2400050453555199E-10</c:v>
                </c:pt>
                <c:pt idx="2014">
                  <c:v>3.29539382938774E-10</c:v>
                </c:pt>
                <c:pt idx="2015">
                  <c:v>3.29539382938774E-10</c:v>
                </c:pt>
                <c:pt idx="2016">
                  <c:v>3.3511966559613401E-10</c:v>
                </c:pt>
                <c:pt idx="2017">
                  <c:v>3.3511966559613401E-10</c:v>
                </c:pt>
                <c:pt idx="2018">
                  <c:v>3.3546624831082902E-10</c:v>
                </c:pt>
                <c:pt idx="2019">
                  <c:v>3.3546624831082902E-10</c:v>
                </c:pt>
                <c:pt idx="2020">
                  <c:v>3.3546624831082902E-10</c:v>
                </c:pt>
                <c:pt idx="2021">
                  <c:v>3.3744568132820603E-10</c:v>
                </c:pt>
                <c:pt idx="2022">
                  <c:v>3.3744568132820603E-10</c:v>
                </c:pt>
                <c:pt idx="2023">
                  <c:v>3.4895848384373098E-10</c:v>
                </c:pt>
                <c:pt idx="2024">
                  <c:v>3.5511578580985702E-10</c:v>
                </c:pt>
                <c:pt idx="2025">
                  <c:v>3.5511578580985702E-10</c:v>
                </c:pt>
                <c:pt idx="2026">
                  <c:v>3.5511578580985702E-10</c:v>
                </c:pt>
                <c:pt idx="2027">
                  <c:v>3.5511578580985702E-10</c:v>
                </c:pt>
                <c:pt idx="2028">
                  <c:v>3.6837564396313702E-10</c:v>
                </c:pt>
                <c:pt idx="2029">
                  <c:v>3.61023177387618E-10</c:v>
                </c:pt>
                <c:pt idx="2030">
                  <c:v>3.6837564396313702E-10</c:v>
                </c:pt>
                <c:pt idx="2031">
                  <c:v>3.6837564396313702E-10</c:v>
                </c:pt>
                <c:pt idx="2032">
                  <c:v>3.61023177387618E-10</c:v>
                </c:pt>
                <c:pt idx="2033">
                  <c:v>3.6592821125802998E-10</c:v>
                </c:pt>
                <c:pt idx="2034">
                  <c:v>3.6592821125802998E-10</c:v>
                </c:pt>
                <c:pt idx="2035">
                  <c:v>3.6592821125802998E-10</c:v>
                </c:pt>
                <c:pt idx="2036">
                  <c:v>3.6592821125802998E-10</c:v>
                </c:pt>
                <c:pt idx="2037">
                  <c:v>3.6592821125802998E-10</c:v>
                </c:pt>
                <c:pt idx="2038">
                  <c:v>3.6837564396313702E-10</c:v>
                </c:pt>
                <c:pt idx="2039">
                  <c:v>3.6981863618794902E-10</c:v>
                </c:pt>
                <c:pt idx="2040">
                  <c:v>3.8330175747909097E-10</c:v>
                </c:pt>
                <c:pt idx="2041">
                  <c:v>3.9507183438165899E-10</c:v>
                </c:pt>
                <c:pt idx="2042">
                  <c:v>3.9990870120300099E-10</c:v>
                </c:pt>
                <c:pt idx="2043">
                  <c:v>3.9990870120300099E-10</c:v>
                </c:pt>
                <c:pt idx="2044">
                  <c:v>4.0807633684790801E-10</c:v>
                </c:pt>
                <c:pt idx="2045">
                  <c:v>4.0807633684790801E-10</c:v>
                </c:pt>
                <c:pt idx="2046">
                  <c:v>4.0807633684790801E-10</c:v>
                </c:pt>
                <c:pt idx="2047">
                  <c:v>4.08149653838498E-10</c:v>
                </c:pt>
                <c:pt idx="2048">
                  <c:v>4.08149653838498E-10</c:v>
                </c:pt>
                <c:pt idx="2049">
                  <c:v>4.08149653838498E-10</c:v>
                </c:pt>
                <c:pt idx="2050">
                  <c:v>4.2488282049338499E-10</c:v>
                </c:pt>
                <c:pt idx="2051">
                  <c:v>4.2488282049338499E-10</c:v>
                </c:pt>
                <c:pt idx="2052">
                  <c:v>4.2488282049338499E-10</c:v>
                </c:pt>
                <c:pt idx="2053">
                  <c:v>4.3874333851076498E-10</c:v>
                </c:pt>
                <c:pt idx="2054">
                  <c:v>4.3874333851076498E-10</c:v>
                </c:pt>
                <c:pt idx="2055">
                  <c:v>4.3874333851076498E-10</c:v>
                </c:pt>
                <c:pt idx="2056">
                  <c:v>4.3874333851076498E-10</c:v>
                </c:pt>
                <c:pt idx="2057">
                  <c:v>4.3874333851076498E-10</c:v>
                </c:pt>
                <c:pt idx="2058">
                  <c:v>4.4524533243610901E-10</c:v>
                </c:pt>
                <c:pt idx="2059">
                  <c:v>4.3874333851076498E-10</c:v>
                </c:pt>
                <c:pt idx="2060">
                  <c:v>4.2778044498581299E-10</c:v>
                </c:pt>
                <c:pt idx="2061">
                  <c:v>4.2778044498581299E-10</c:v>
                </c:pt>
                <c:pt idx="2062">
                  <c:v>4.4524533243610901E-10</c:v>
                </c:pt>
                <c:pt idx="2063">
                  <c:v>4.2778044498581299E-10</c:v>
                </c:pt>
                <c:pt idx="2064">
                  <c:v>4.2491376015071601E-10</c:v>
                </c:pt>
                <c:pt idx="2065">
                  <c:v>4.2491376015071601E-10</c:v>
                </c:pt>
                <c:pt idx="2066">
                  <c:v>4.2491376015071601E-10</c:v>
                </c:pt>
                <c:pt idx="2067">
                  <c:v>4.2491376015071601E-10</c:v>
                </c:pt>
                <c:pt idx="2068">
                  <c:v>4.2778044498581299E-10</c:v>
                </c:pt>
                <c:pt idx="2069">
                  <c:v>4.2778044498581299E-10</c:v>
                </c:pt>
                <c:pt idx="2070">
                  <c:v>4.2491376015071601E-10</c:v>
                </c:pt>
                <c:pt idx="2071">
                  <c:v>4.1438813153850599E-10</c:v>
                </c:pt>
                <c:pt idx="2072">
                  <c:v>4.1438813153850599E-10</c:v>
                </c:pt>
                <c:pt idx="2073">
                  <c:v>4.2491376015071601E-10</c:v>
                </c:pt>
                <c:pt idx="2074">
                  <c:v>4.1438813153850599E-10</c:v>
                </c:pt>
                <c:pt idx="2075">
                  <c:v>4.2491376015071601E-10</c:v>
                </c:pt>
                <c:pt idx="2076">
                  <c:v>4.1438813153850599E-10</c:v>
                </c:pt>
                <c:pt idx="2077">
                  <c:v>4.1438813153850599E-10</c:v>
                </c:pt>
                <c:pt idx="2078">
                  <c:v>3.8935655090433198E-10</c:v>
                </c:pt>
                <c:pt idx="2079">
                  <c:v>3.7791023035148701E-10</c:v>
                </c:pt>
                <c:pt idx="2080">
                  <c:v>3.7052300450036102E-10</c:v>
                </c:pt>
                <c:pt idx="2081">
                  <c:v>3.7052300450036102E-10</c:v>
                </c:pt>
                <c:pt idx="2082">
                  <c:v>3.7052300450036102E-10</c:v>
                </c:pt>
                <c:pt idx="2083">
                  <c:v>3.7052300450036102E-10</c:v>
                </c:pt>
                <c:pt idx="2084">
                  <c:v>3.7052300450036102E-10</c:v>
                </c:pt>
                <c:pt idx="2085">
                  <c:v>3.7524152389023599E-10</c:v>
                </c:pt>
                <c:pt idx="2086">
                  <c:v>3.7052300450036102E-10</c:v>
                </c:pt>
                <c:pt idx="2087">
                  <c:v>3.7052300450036102E-10</c:v>
                </c:pt>
                <c:pt idx="2088">
                  <c:v>3.7469414245912701E-10</c:v>
                </c:pt>
                <c:pt idx="2089">
                  <c:v>3.7469414245912701E-10</c:v>
                </c:pt>
                <c:pt idx="2090">
                  <c:v>3.7469414245912701E-10</c:v>
                </c:pt>
                <c:pt idx="2091">
                  <c:v>3.7469414245912701E-10</c:v>
                </c:pt>
                <c:pt idx="2092">
                  <c:v>3.7524152389023599E-10</c:v>
                </c:pt>
                <c:pt idx="2093">
                  <c:v>3.7524152389023599E-10</c:v>
                </c:pt>
                <c:pt idx="2094">
                  <c:v>3.7524152389023599E-10</c:v>
                </c:pt>
                <c:pt idx="2095">
                  <c:v>3.7524152389023599E-10</c:v>
                </c:pt>
                <c:pt idx="2096">
                  <c:v>3.7469414245912701E-10</c:v>
                </c:pt>
                <c:pt idx="2097">
                  <c:v>3.7524152389023599E-10</c:v>
                </c:pt>
                <c:pt idx="2098">
                  <c:v>3.7524152389023599E-10</c:v>
                </c:pt>
                <c:pt idx="2099">
                  <c:v>3.7791023035148701E-10</c:v>
                </c:pt>
                <c:pt idx="2100">
                  <c:v>3.8253736742880401E-10</c:v>
                </c:pt>
                <c:pt idx="2101">
                  <c:v>3.85341765513597E-10</c:v>
                </c:pt>
                <c:pt idx="2102">
                  <c:v>3.85341765513597E-10</c:v>
                </c:pt>
                <c:pt idx="2103">
                  <c:v>3.8253736742880401E-10</c:v>
                </c:pt>
                <c:pt idx="2104">
                  <c:v>3.7469414245912701E-10</c:v>
                </c:pt>
                <c:pt idx="2105">
                  <c:v>3.7469414245912701E-10</c:v>
                </c:pt>
                <c:pt idx="2106">
                  <c:v>3.7469414245912701E-10</c:v>
                </c:pt>
                <c:pt idx="2107">
                  <c:v>3.7469414245912701E-10</c:v>
                </c:pt>
                <c:pt idx="2108">
                  <c:v>3.7228235354051599E-10</c:v>
                </c:pt>
                <c:pt idx="2109">
                  <c:v>3.60078548266132E-10</c:v>
                </c:pt>
                <c:pt idx="2110">
                  <c:v>3.41207383969881E-10</c:v>
                </c:pt>
                <c:pt idx="2111">
                  <c:v>3.60078548266132E-10</c:v>
                </c:pt>
                <c:pt idx="2112">
                  <c:v>3.2624711516745398E-10</c:v>
                </c:pt>
                <c:pt idx="2113">
                  <c:v>3.2624711516745398E-10</c:v>
                </c:pt>
                <c:pt idx="2114">
                  <c:v>3.2624711516745398E-10</c:v>
                </c:pt>
                <c:pt idx="2115">
                  <c:v>3.00306637514281E-10</c:v>
                </c:pt>
                <c:pt idx="2116">
                  <c:v>3.00306637514281E-10</c:v>
                </c:pt>
                <c:pt idx="2117">
                  <c:v>3.00306637514281E-10</c:v>
                </c:pt>
                <c:pt idx="2118">
                  <c:v>2.9649207735277398E-10</c:v>
                </c:pt>
                <c:pt idx="2119">
                  <c:v>2.96249985727911E-10</c:v>
                </c:pt>
                <c:pt idx="2120">
                  <c:v>2.96249985727911E-10</c:v>
                </c:pt>
                <c:pt idx="2121">
                  <c:v>2.9521621744419601E-10</c:v>
                </c:pt>
                <c:pt idx="2122">
                  <c:v>2.94310505623854E-10</c:v>
                </c:pt>
                <c:pt idx="2123">
                  <c:v>2.76954733204894E-10</c:v>
                </c:pt>
                <c:pt idx="2124">
                  <c:v>2.6408833434584302E-10</c:v>
                </c:pt>
                <c:pt idx="2125">
                  <c:v>2.76954733204894E-10</c:v>
                </c:pt>
                <c:pt idx="2126">
                  <c:v>2.76954733204894E-10</c:v>
                </c:pt>
                <c:pt idx="2127">
                  <c:v>2.76954733204894E-10</c:v>
                </c:pt>
                <c:pt idx="2128">
                  <c:v>2.76954733204894E-10</c:v>
                </c:pt>
                <c:pt idx="2129">
                  <c:v>2.76954733204894E-10</c:v>
                </c:pt>
                <c:pt idx="2130">
                  <c:v>2.50246617735943E-10</c:v>
                </c:pt>
                <c:pt idx="2131">
                  <c:v>2.76954733204894E-10</c:v>
                </c:pt>
                <c:pt idx="2132">
                  <c:v>2.50246617735943E-10</c:v>
                </c:pt>
                <c:pt idx="2133">
                  <c:v>2.50246617735943E-10</c:v>
                </c:pt>
                <c:pt idx="2134">
                  <c:v>2.50246617735943E-10</c:v>
                </c:pt>
                <c:pt idx="2135">
                  <c:v>2.50246617735943E-10</c:v>
                </c:pt>
                <c:pt idx="2136">
                  <c:v>2.66209206733194E-10</c:v>
                </c:pt>
                <c:pt idx="2137">
                  <c:v>2.3325897773816399E-10</c:v>
                </c:pt>
                <c:pt idx="2138">
                  <c:v>2.3325897773816399E-10</c:v>
                </c:pt>
                <c:pt idx="2139">
                  <c:v>2.3271233893218799E-10</c:v>
                </c:pt>
                <c:pt idx="2140">
                  <c:v>2.3624576648609102E-10</c:v>
                </c:pt>
                <c:pt idx="2141">
                  <c:v>2.3624576648609102E-10</c:v>
                </c:pt>
                <c:pt idx="2142">
                  <c:v>2.3624576648609102E-10</c:v>
                </c:pt>
                <c:pt idx="2143">
                  <c:v>2.3624576648609102E-10</c:v>
                </c:pt>
                <c:pt idx="2144">
                  <c:v>2.3849299434464199E-10</c:v>
                </c:pt>
                <c:pt idx="2145">
                  <c:v>2.4083022961908098E-10</c:v>
                </c:pt>
                <c:pt idx="2146">
                  <c:v>2.3849299434464199E-10</c:v>
                </c:pt>
                <c:pt idx="2147">
                  <c:v>2.3624576648609102E-10</c:v>
                </c:pt>
                <c:pt idx="2148">
                  <c:v>2.3624576648609102E-10</c:v>
                </c:pt>
                <c:pt idx="2149">
                  <c:v>2.3624576648609102E-10</c:v>
                </c:pt>
                <c:pt idx="2150">
                  <c:v>2.3849299434464199E-10</c:v>
                </c:pt>
                <c:pt idx="2151">
                  <c:v>2.3849299434464199E-10</c:v>
                </c:pt>
                <c:pt idx="2152">
                  <c:v>2.3624576648609102E-10</c:v>
                </c:pt>
                <c:pt idx="2153">
                  <c:v>2.3849299434464199E-10</c:v>
                </c:pt>
                <c:pt idx="2154">
                  <c:v>2.3849299434464199E-10</c:v>
                </c:pt>
                <c:pt idx="2155">
                  <c:v>2.3624576648609102E-10</c:v>
                </c:pt>
                <c:pt idx="2156">
                  <c:v>2.3624576648609102E-10</c:v>
                </c:pt>
                <c:pt idx="2157">
                  <c:v>2.3624576648609102E-10</c:v>
                </c:pt>
                <c:pt idx="2158">
                  <c:v>2.3624576648609102E-10</c:v>
                </c:pt>
                <c:pt idx="2159">
                  <c:v>2.3849299434464199E-10</c:v>
                </c:pt>
                <c:pt idx="2160">
                  <c:v>2.4083022961908098E-10</c:v>
                </c:pt>
                <c:pt idx="2161">
                  <c:v>2.3849299434464199E-10</c:v>
                </c:pt>
                <c:pt idx="2162">
                  <c:v>2.3849299434464199E-10</c:v>
                </c:pt>
                <c:pt idx="2163">
                  <c:v>2.3371662165830898E-10</c:v>
                </c:pt>
                <c:pt idx="2164">
                  <c:v>2.3849299434464199E-10</c:v>
                </c:pt>
                <c:pt idx="2165">
                  <c:v>2.4083022961908098E-10</c:v>
                </c:pt>
                <c:pt idx="2166">
                  <c:v>2.3371662165830898E-10</c:v>
                </c:pt>
                <c:pt idx="2167">
                  <c:v>2.4173089960736102E-10</c:v>
                </c:pt>
                <c:pt idx="2168">
                  <c:v>2.4173089960736102E-10</c:v>
                </c:pt>
                <c:pt idx="2169">
                  <c:v>2.3371662165830898E-10</c:v>
                </c:pt>
                <c:pt idx="2170">
                  <c:v>2.4143605569240399E-10</c:v>
                </c:pt>
                <c:pt idx="2171">
                  <c:v>2.4143605569240399E-10</c:v>
                </c:pt>
                <c:pt idx="2172">
                  <c:v>2.4173089960736102E-10</c:v>
                </c:pt>
                <c:pt idx="2173">
                  <c:v>2.70652998346841E-10</c:v>
                </c:pt>
                <c:pt idx="2174">
                  <c:v>2.4173089960736102E-10</c:v>
                </c:pt>
                <c:pt idx="2175">
                  <c:v>2.70652998346841E-10</c:v>
                </c:pt>
                <c:pt idx="2176">
                  <c:v>2.83726466480018E-10</c:v>
                </c:pt>
                <c:pt idx="2177">
                  <c:v>2.83726466480018E-10</c:v>
                </c:pt>
                <c:pt idx="2178">
                  <c:v>2.70652998346841E-10</c:v>
                </c:pt>
                <c:pt idx="2179">
                  <c:v>2.70652998346841E-10</c:v>
                </c:pt>
                <c:pt idx="2180">
                  <c:v>2.70652998346841E-10</c:v>
                </c:pt>
                <c:pt idx="2181">
                  <c:v>2.70652998346841E-10</c:v>
                </c:pt>
                <c:pt idx="2182">
                  <c:v>2.70652998346841E-10</c:v>
                </c:pt>
                <c:pt idx="2183">
                  <c:v>2.70652998346841E-10</c:v>
                </c:pt>
                <c:pt idx="2184">
                  <c:v>2.70652998346841E-10</c:v>
                </c:pt>
                <c:pt idx="2185">
                  <c:v>2.70652998346841E-10</c:v>
                </c:pt>
                <c:pt idx="2186">
                  <c:v>2.70652998346841E-10</c:v>
                </c:pt>
                <c:pt idx="2187">
                  <c:v>2.9353112699930502E-10</c:v>
                </c:pt>
                <c:pt idx="2188">
                  <c:v>2.9353112699930502E-10</c:v>
                </c:pt>
                <c:pt idx="2189">
                  <c:v>3.0145473212962499E-10</c:v>
                </c:pt>
                <c:pt idx="2190">
                  <c:v>3.0145473212962499E-10</c:v>
                </c:pt>
                <c:pt idx="2191">
                  <c:v>3.0145473212962499E-10</c:v>
                </c:pt>
                <c:pt idx="2192">
                  <c:v>3.1101405674592098E-10</c:v>
                </c:pt>
                <c:pt idx="2193">
                  <c:v>3.1101405674592098E-10</c:v>
                </c:pt>
                <c:pt idx="2194">
                  <c:v>3.2320356770701699E-10</c:v>
                </c:pt>
                <c:pt idx="2195">
                  <c:v>3.2320356770701699E-10</c:v>
                </c:pt>
                <c:pt idx="2196">
                  <c:v>3.1101405674592098E-10</c:v>
                </c:pt>
                <c:pt idx="2197">
                  <c:v>2.8767356104736801E-10</c:v>
                </c:pt>
                <c:pt idx="2198">
                  <c:v>2.8454385100797098E-10</c:v>
                </c:pt>
                <c:pt idx="2199">
                  <c:v>2.8454385100797098E-10</c:v>
                </c:pt>
                <c:pt idx="2200">
                  <c:v>2.8454385100797098E-10</c:v>
                </c:pt>
                <c:pt idx="2201">
                  <c:v>2.7129414798944599E-10</c:v>
                </c:pt>
                <c:pt idx="2202">
                  <c:v>2.7129414798944599E-10</c:v>
                </c:pt>
                <c:pt idx="2203">
                  <c:v>2.7129414798944599E-10</c:v>
                </c:pt>
                <c:pt idx="2204">
                  <c:v>2.70995894319971E-10</c:v>
                </c:pt>
                <c:pt idx="2205">
                  <c:v>2.7129414798944599E-10</c:v>
                </c:pt>
                <c:pt idx="2206">
                  <c:v>2.70995894319971E-10</c:v>
                </c:pt>
                <c:pt idx="2207">
                  <c:v>2.62800819969645E-10</c:v>
                </c:pt>
                <c:pt idx="2208">
                  <c:v>2.50662477755175E-10</c:v>
                </c:pt>
                <c:pt idx="2209">
                  <c:v>2.50662477755175E-10</c:v>
                </c:pt>
                <c:pt idx="2210">
                  <c:v>2.4897302797284902E-10</c:v>
                </c:pt>
                <c:pt idx="2211">
                  <c:v>2.28494552245902E-10</c:v>
                </c:pt>
                <c:pt idx="2212">
                  <c:v>2.23762637802322E-10</c:v>
                </c:pt>
                <c:pt idx="2213">
                  <c:v>2.21739227890386E-10</c:v>
                </c:pt>
                <c:pt idx="2214">
                  <c:v>2.1108402315633399E-10</c:v>
                </c:pt>
                <c:pt idx="2215">
                  <c:v>2.01396332361207E-10</c:v>
                </c:pt>
                <c:pt idx="2216">
                  <c:v>2.01396332361207E-10</c:v>
                </c:pt>
                <c:pt idx="2217">
                  <c:v>2.01396332361207E-10</c:v>
                </c:pt>
                <c:pt idx="2218">
                  <c:v>2.01396332361207E-10</c:v>
                </c:pt>
                <c:pt idx="2219">
                  <c:v>2.01396332361207E-10</c:v>
                </c:pt>
                <c:pt idx="2220">
                  <c:v>1.9723285542258401E-10</c:v>
                </c:pt>
                <c:pt idx="2221">
                  <c:v>1.89783393174906E-10</c:v>
                </c:pt>
                <c:pt idx="2222">
                  <c:v>1.89783393174906E-10</c:v>
                </c:pt>
                <c:pt idx="2223">
                  <c:v>1.89783393174906E-10</c:v>
                </c:pt>
                <c:pt idx="2224">
                  <c:v>1.89783393174906E-10</c:v>
                </c:pt>
                <c:pt idx="2225">
                  <c:v>1.9723285542258401E-10</c:v>
                </c:pt>
                <c:pt idx="2226">
                  <c:v>1.89783393174906E-10</c:v>
                </c:pt>
                <c:pt idx="2227">
                  <c:v>1.89783393174906E-10</c:v>
                </c:pt>
                <c:pt idx="2228">
                  <c:v>1.89783393174906E-10</c:v>
                </c:pt>
                <c:pt idx="2229">
                  <c:v>1.9723285542258401E-10</c:v>
                </c:pt>
                <c:pt idx="2230">
                  <c:v>1.9723285542258401E-10</c:v>
                </c:pt>
                <c:pt idx="2231">
                  <c:v>2.0186534716443201E-10</c:v>
                </c:pt>
                <c:pt idx="2232">
                  <c:v>2.0186534716443201E-10</c:v>
                </c:pt>
                <c:pt idx="2233">
                  <c:v>1.9723285542258401E-10</c:v>
                </c:pt>
                <c:pt idx="2234">
                  <c:v>1.9723285542258401E-10</c:v>
                </c:pt>
                <c:pt idx="2235">
                  <c:v>2.0186534716443201E-10</c:v>
                </c:pt>
                <c:pt idx="2236">
                  <c:v>2.0186534716443201E-10</c:v>
                </c:pt>
                <c:pt idx="2237">
                  <c:v>2.0957761793956E-10</c:v>
                </c:pt>
                <c:pt idx="2238">
                  <c:v>2.0957761793956E-10</c:v>
                </c:pt>
                <c:pt idx="2239">
                  <c:v>2.0957761793956E-10</c:v>
                </c:pt>
                <c:pt idx="2240">
                  <c:v>2.0957761793956E-10</c:v>
                </c:pt>
                <c:pt idx="2241">
                  <c:v>2.1336590476342799E-10</c:v>
                </c:pt>
                <c:pt idx="2242">
                  <c:v>2.16274987360694E-10</c:v>
                </c:pt>
                <c:pt idx="2243">
                  <c:v>2.1336590476342799E-10</c:v>
                </c:pt>
                <c:pt idx="2244">
                  <c:v>2.1066564810473301E-10</c:v>
                </c:pt>
                <c:pt idx="2245">
                  <c:v>2.1066564810473301E-10</c:v>
                </c:pt>
                <c:pt idx="2246">
                  <c:v>2.1066564810473301E-10</c:v>
                </c:pt>
                <c:pt idx="2247">
                  <c:v>2.1066564810473301E-10</c:v>
                </c:pt>
                <c:pt idx="2248">
                  <c:v>2.0957761793956E-10</c:v>
                </c:pt>
                <c:pt idx="2249">
                  <c:v>2.1066564810473301E-10</c:v>
                </c:pt>
                <c:pt idx="2250">
                  <c:v>2.1066564810473301E-10</c:v>
                </c:pt>
                <c:pt idx="2251">
                  <c:v>2.0957761793956E-10</c:v>
                </c:pt>
                <c:pt idx="2252">
                  <c:v>2.1066564810473301E-10</c:v>
                </c:pt>
                <c:pt idx="2253">
                  <c:v>2.1066564810473301E-10</c:v>
                </c:pt>
                <c:pt idx="2254">
                  <c:v>2.1336590476342799E-10</c:v>
                </c:pt>
                <c:pt idx="2255">
                  <c:v>2.2285513291318199E-10</c:v>
                </c:pt>
                <c:pt idx="2256">
                  <c:v>2.1336590476342799E-10</c:v>
                </c:pt>
                <c:pt idx="2257">
                  <c:v>2.2285513291318199E-10</c:v>
                </c:pt>
                <c:pt idx="2258">
                  <c:v>2.2433629286402699E-10</c:v>
                </c:pt>
                <c:pt idx="2259">
                  <c:v>2.3066106206967101E-10</c:v>
                </c:pt>
                <c:pt idx="2260">
                  <c:v>2.3066106206967101E-10</c:v>
                </c:pt>
                <c:pt idx="2261">
                  <c:v>2.3066106206967101E-10</c:v>
                </c:pt>
                <c:pt idx="2262">
                  <c:v>2.3066106206967101E-10</c:v>
                </c:pt>
                <c:pt idx="2263">
                  <c:v>2.2433629286402699E-10</c:v>
                </c:pt>
                <c:pt idx="2264">
                  <c:v>2.3066106206967101E-10</c:v>
                </c:pt>
                <c:pt idx="2265">
                  <c:v>2.3066106206967101E-10</c:v>
                </c:pt>
                <c:pt idx="2266">
                  <c:v>2.3066106206967101E-10</c:v>
                </c:pt>
                <c:pt idx="2267">
                  <c:v>2.4182871890680401E-10</c:v>
                </c:pt>
                <c:pt idx="2268">
                  <c:v>2.4182871890680401E-10</c:v>
                </c:pt>
                <c:pt idx="2269">
                  <c:v>2.4182871890680401E-10</c:v>
                </c:pt>
                <c:pt idx="2270">
                  <c:v>2.3066106206967101E-10</c:v>
                </c:pt>
                <c:pt idx="2271">
                  <c:v>2.1477002965463E-10</c:v>
                </c:pt>
                <c:pt idx="2272">
                  <c:v>2.3066106206967101E-10</c:v>
                </c:pt>
                <c:pt idx="2273">
                  <c:v>2.1477002965463E-10</c:v>
                </c:pt>
                <c:pt idx="2274">
                  <c:v>2.4182871890680401E-10</c:v>
                </c:pt>
                <c:pt idx="2275">
                  <c:v>2.4182871890680401E-10</c:v>
                </c:pt>
                <c:pt idx="2276">
                  <c:v>2.4182871890680401E-10</c:v>
                </c:pt>
                <c:pt idx="2277">
                  <c:v>2.5206556291972501E-10</c:v>
                </c:pt>
                <c:pt idx="2278">
                  <c:v>2.4182871890680401E-10</c:v>
                </c:pt>
                <c:pt idx="2279">
                  <c:v>2.4182871890680401E-10</c:v>
                </c:pt>
                <c:pt idx="2280">
                  <c:v>2.1477002965463E-10</c:v>
                </c:pt>
                <c:pt idx="2281">
                  <c:v>2.13958392089985E-10</c:v>
                </c:pt>
                <c:pt idx="2282">
                  <c:v>2.1214518081980001E-10</c:v>
                </c:pt>
                <c:pt idx="2283">
                  <c:v>2.0429875476466701E-10</c:v>
                </c:pt>
                <c:pt idx="2284">
                  <c:v>2.0429875476466701E-10</c:v>
                </c:pt>
                <c:pt idx="2285">
                  <c:v>2.04171675157651E-10</c:v>
                </c:pt>
                <c:pt idx="2286">
                  <c:v>2.04171675157651E-10</c:v>
                </c:pt>
                <c:pt idx="2287">
                  <c:v>2.0429875476466701E-10</c:v>
                </c:pt>
                <c:pt idx="2288">
                  <c:v>2.0429875476466701E-10</c:v>
                </c:pt>
                <c:pt idx="2289">
                  <c:v>2.0926781422710501E-10</c:v>
                </c:pt>
                <c:pt idx="2290">
                  <c:v>2.1214518081980001E-10</c:v>
                </c:pt>
                <c:pt idx="2291">
                  <c:v>2.0926781422710501E-10</c:v>
                </c:pt>
                <c:pt idx="2292">
                  <c:v>2.1214518081980001E-10</c:v>
                </c:pt>
                <c:pt idx="2293">
                  <c:v>2.1214518081980001E-10</c:v>
                </c:pt>
                <c:pt idx="2294">
                  <c:v>2.0926781422710501E-10</c:v>
                </c:pt>
                <c:pt idx="2295">
                  <c:v>2.0926781422710501E-10</c:v>
                </c:pt>
                <c:pt idx="2296">
                  <c:v>2.0926781422710501E-10</c:v>
                </c:pt>
                <c:pt idx="2297">
                  <c:v>2.0926781422710501E-10</c:v>
                </c:pt>
                <c:pt idx="2298">
                  <c:v>2.0926781422710501E-10</c:v>
                </c:pt>
                <c:pt idx="2299">
                  <c:v>2.33869192197652E-10</c:v>
                </c:pt>
                <c:pt idx="2300">
                  <c:v>2.0926781422710501E-10</c:v>
                </c:pt>
                <c:pt idx="2301">
                  <c:v>2.2592979951771201E-10</c:v>
                </c:pt>
                <c:pt idx="2302">
                  <c:v>2.2592979951771201E-10</c:v>
                </c:pt>
                <c:pt idx="2303">
                  <c:v>2.2592979951771201E-10</c:v>
                </c:pt>
                <c:pt idx="2304">
                  <c:v>2.29873555795662E-10</c:v>
                </c:pt>
                <c:pt idx="2305">
                  <c:v>2.29873555795662E-10</c:v>
                </c:pt>
                <c:pt idx="2306">
                  <c:v>2.29873555795662E-10</c:v>
                </c:pt>
                <c:pt idx="2307">
                  <c:v>2.29873555795662E-10</c:v>
                </c:pt>
                <c:pt idx="2308">
                  <c:v>2.29873555795662E-10</c:v>
                </c:pt>
                <c:pt idx="2309">
                  <c:v>2.29873555795662E-10</c:v>
                </c:pt>
                <c:pt idx="2310">
                  <c:v>2.33869192197652E-10</c:v>
                </c:pt>
                <c:pt idx="2311">
                  <c:v>2.33869192197652E-10</c:v>
                </c:pt>
                <c:pt idx="2312">
                  <c:v>2.4049369760848302E-10</c:v>
                </c:pt>
                <c:pt idx="2313">
                  <c:v>2.4374294714530798E-10</c:v>
                </c:pt>
                <c:pt idx="2314">
                  <c:v>2.4049369760848302E-10</c:v>
                </c:pt>
                <c:pt idx="2315">
                  <c:v>2.4374294714530798E-10</c:v>
                </c:pt>
                <c:pt idx="2316">
                  <c:v>2.4374294714530798E-10</c:v>
                </c:pt>
                <c:pt idx="2317">
                  <c:v>2.4049369760848302E-10</c:v>
                </c:pt>
                <c:pt idx="2318">
                  <c:v>2.4049369760848302E-10</c:v>
                </c:pt>
                <c:pt idx="2319">
                  <c:v>2.29873555795662E-10</c:v>
                </c:pt>
                <c:pt idx="2320">
                  <c:v>2.2592979951771201E-10</c:v>
                </c:pt>
                <c:pt idx="2321">
                  <c:v>2.29873555795662E-10</c:v>
                </c:pt>
                <c:pt idx="2322">
                  <c:v>2.29873555795662E-10</c:v>
                </c:pt>
                <c:pt idx="2323">
                  <c:v>2.3754637080889199E-10</c:v>
                </c:pt>
                <c:pt idx="2324">
                  <c:v>2.3754637080889199E-10</c:v>
                </c:pt>
                <c:pt idx="2325">
                  <c:v>2.4049369760848302E-10</c:v>
                </c:pt>
                <c:pt idx="2326">
                  <c:v>2.4049369760848302E-10</c:v>
                </c:pt>
                <c:pt idx="2327">
                  <c:v>2.4998767648585302E-10</c:v>
                </c:pt>
                <c:pt idx="2328">
                  <c:v>2.5820167840349498E-10</c:v>
                </c:pt>
                <c:pt idx="2329">
                  <c:v>2.4998767648585302E-10</c:v>
                </c:pt>
                <c:pt idx="2330">
                  <c:v>2.4049369760848302E-10</c:v>
                </c:pt>
                <c:pt idx="2331">
                  <c:v>2.5820167840349498E-10</c:v>
                </c:pt>
                <c:pt idx="2332">
                  <c:v>2.3754637080889199E-10</c:v>
                </c:pt>
                <c:pt idx="2333">
                  <c:v>2.24649836870104E-10</c:v>
                </c:pt>
                <c:pt idx="2334">
                  <c:v>2.24649836870104E-10</c:v>
                </c:pt>
                <c:pt idx="2335">
                  <c:v>2.24649836870104E-10</c:v>
                </c:pt>
                <c:pt idx="2336">
                  <c:v>2.19943243279844E-10</c:v>
                </c:pt>
                <c:pt idx="2337">
                  <c:v>2.19943243279844E-10</c:v>
                </c:pt>
                <c:pt idx="2338">
                  <c:v>2.24649836870104E-10</c:v>
                </c:pt>
                <c:pt idx="2339">
                  <c:v>2.24649836870104E-10</c:v>
                </c:pt>
                <c:pt idx="2340">
                  <c:v>2.25278498621706E-10</c:v>
                </c:pt>
                <c:pt idx="2341">
                  <c:v>2.3754637080889199E-10</c:v>
                </c:pt>
                <c:pt idx="2342">
                  <c:v>2.3754637080889199E-10</c:v>
                </c:pt>
                <c:pt idx="2343">
                  <c:v>2.4594983823972603E-10</c:v>
                </c:pt>
                <c:pt idx="2344">
                  <c:v>2.5372116160022202E-10</c:v>
                </c:pt>
                <c:pt idx="2345">
                  <c:v>2.5820167840349498E-10</c:v>
                </c:pt>
                <c:pt idx="2346">
                  <c:v>2.5820167840349498E-10</c:v>
                </c:pt>
                <c:pt idx="2347">
                  <c:v>2.5820167840349498E-10</c:v>
                </c:pt>
                <c:pt idx="2348">
                  <c:v>2.5951776828480703E-10</c:v>
                </c:pt>
                <c:pt idx="2349">
                  <c:v>2.5951776828480703E-10</c:v>
                </c:pt>
                <c:pt idx="2350">
                  <c:v>2.5951776828480703E-10</c:v>
                </c:pt>
                <c:pt idx="2351">
                  <c:v>2.9084513688326699E-10</c:v>
                </c:pt>
                <c:pt idx="2352">
                  <c:v>2.93238091422497E-10</c:v>
                </c:pt>
                <c:pt idx="2353">
                  <c:v>2.93238091422497E-10</c:v>
                </c:pt>
                <c:pt idx="2354">
                  <c:v>2.93238091422497E-10</c:v>
                </c:pt>
                <c:pt idx="2355">
                  <c:v>2.93238091422497E-10</c:v>
                </c:pt>
                <c:pt idx="2356">
                  <c:v>2.9672672006346599E-10</c:v>
                </c:pt>
                <c:pt idx="2357">
                  <c:v>2.9672672006346599E-10</c:v>
                </c:pt>
                <c:pt idx="2358">
                  <c:v>2.97636741011771E-10</c:v>
                </c:pt>
                <c:pt idx="2359">
                  <c:v>2.9672672006346599E-10</c:v>
                </c:pt>
                <c:pt idx="2360">
                  <c:v>2.93238091422497E-10</c:v>
                </c:pt>
                <c:pt idx="2361">
                  <c:v>2.8903648731920498E-10</c:v>
                </c:pt>
                <c:pt idx="2362">
                  <c:v>2.9672672006346599E-10</c:v>
                </c:pt>
                <c:pt idx="2363">
                  <c:v>2.9672672006346599E-10</c:v>
                </c:pt>
                <c:pt idx="2364">
                  <c:v>2.97636741011771E-10</c:v>
                </c:pt>
                <c:pt idx="2365">
                  <c:v>2.9364807665267902E-10</c:v>
                </c:pt>
                <c:pt idx="2366">
                  <c:v>2.8903648731920498E-10</c:v>
                </c:pt>
                <c:pt idx="2367">
                  <c:v>2.7781235867879498E-10</c:v>
                </c:pt>
                <c:pt idx="2368">
                  <c:v>2.8903648731920498E-10</c:v>
                </c:pt>
                <c:pt idx="2369">
                  <c:v>2.7781235867879498E-10</c:v>
                </c:pt>
                <c:pt idx="2370">
                  <c:v>2.4848093051674098E-10</c:v>
                </c:pt>
                <c:pt idx="2371">
                  <c:v>2.5938938730322002E-10</c:v>
                </c:pt>
                <c:pt idx="2372">
                  <c:v>2.5938938730322002E-10</c:v>
                </c:pt>
                <c:pt idx="2373">
                  <c:v>2.4848093051674098E-10</c:v>
                </c:pt>
                <c:pt idx="2374">
                  <c:v>2.5938938730322002E-10</c:v>
                </c:pt>
                <c:pt idx="2375">
                  <c:v>2.5938938730322002E-10</c:v>
                </c:pt>
                <c:pt idx="2376">
                  <c:v>2.4848093051674098E-10</c:v>
                </c:pt>
                <c:pt idx="2377">
                  <c:v>2.4848093051674098E-10</c:v>
                </c:pt>
                <c:pt idx="2378">
                  <c:v>2.4871729140800701E-10</c:v>
                </c:pt>
                <c:pt idx="2379">
                  <c:v>2.4848093051674098E-10</c:v>
                </c:pt>
                <c:pt idx="2380">
                  <c:v>2.4871729140800701E-10</c:v>
                </c:pt>
                <c:pt idx="2381">
                  <c:v>2.4871729140800701E-10</c:v>
                </c:pt>
                <c:pt idx="2382">
                  <c:v>2.4871729140800701E-10</c:v>
                </c:pt>
                <c:pt idx="2383">
                  <c:v>2.4848093051674098E-10</c:v>
                </c:pt>
                <c:pt idx="2384">
                  <c:v>2.4871729140800701E-10</c:v>
                </c:pt>
                <c:pt idx="2385">
                  <c:v>2.4848093051674098E-10</c:v>
                </c:pt>
                <c:pt idx="2386">
                  <c:v>2.3989197927133801E-10</c:v>
                </c:pt>
                <c:pt idx="2387">
                  <c:v>2.3493166116215902E-10</c:v>
                </c:pt>
                <c:pt idx="2388">
                  <c:v>2.3493166116215902E-10</c:v>
                </c:pt>
                <c:pt idx="2389">
                  <c:v>2.1179448910692599E-10</c:v>
                </c:pt>
                <c:pt idx="2390">
                  <c:v>2.1179448910692599E-10</c:v>
                </c:pt>
                <c:pt idx="2391">
                  <c:v>2.1276204098801E-10</c:v>
                </c:pt>
                <c:pt idx="2392">
                  <c:v>2.1276204098801E-10</c:v>
                </c:pt>
                <c:pt idx="2393">
                  <c:v>2.1276204098801E-10</c:v>
                </c:pt>
                <c:pt idx="2394">
                  <c:v>2.1179448910692599E-10</c:v>
                </c:pt>
                <c:pt idx="2395">
                  <c:v>2.0483357344630801E-10</c:v>
                </c:pt>
                <c:pt idx="2396">
                  <c:v>2.0483357344630801E-10</c:v>
                </c:pt>
                <c:pt idx="2397">
                  <c:v>2.1179448910692599E-10</c:v>
                </c:pt>
                <c:pt idx="2398">
                  <c:v>2.1179448910692599E-10</c:v>
                </c:pt>
                <c:pt idx="2399">
                  <c:v>2.1179448910692599E-10</c:v>
                </c:pt>
                <c:pt idx="2400">
                  <c:v>2.1276204098801E-10</c:v>
                </c:pt>
                <c:pt idx="2401">
                  <c:v>2.1276204098801E-10</c:v>
                </c:pt>
                <c:pt idx="2402">
                  <c:v>2.1276204098801E-10</c:v>
                </c:pt>
                <c:pt idx="2403">
                  <c:v>2.1238273131282399E-10</c:v>
                </c:pt>
                <c:pt idx="2404">
                  <c:v>2.1238273131282399E-10</c:v>
                </c:pt>
                <c:pt idx="2405">
                  <c:v>2.1179448910692599E-10</c:v>
                </c:pt>
                <c:pt idx="2406">
                  <c:v>2.0483357344630801E-10</c:v>
                </c:pt>
                <c:pt idx="2407">
                  <c:v>2.0483357344630801E-10</c:v>
                </c:pt>
                <c:pt idx="2408">
                  <c:v>2.0483357344630801E-10</c:v>
                </c:pt>
                <c:pt idx="2409">
                  <c:v>1.9205536445742901E-10</c:v>
                </c:pt>
                <c:pt idx="2410">
                  <c:v>1.9205536445742901E-10</c:v>
                </c:pt>
                <c:pt idx="2411">
                  <c:v>1.8104467119814299E-10</c:v>
                </c:pt>
                <c:pt idx="2412">
                  <c:v>1.8104467119814299E-10</c:v>
                </c:pt>
                <c:pt idx="2413">
                  <c:v>1.79955381603068E-10</c:v>
                </c:pt>
                <c:pt idx="2414">
                  <c:v>1.7301721106739701E-10</c:v>
                </c:pt>
                <c:pt idx="2415">
                  <c:v>1.7301721106739701E-10</c:v>
                </c:pt>
                <c:pt idx="2416">
                  <c:v>1.7775328674793299E-10</c:v>
                </c:pt>
                <c:pt idx="2417">
                  <c:v>1.8104467119814299E-10</c:v>
                </c:pt>
                <c:pt idx="2418">
                  <c:v>1.8104467119814299E-10</c:v>
                </c:pt>
                <c:pt idx="2419">
                  <c:v>1.8104467119814299E-10</c:v>
                </c:pt>
                <c:pt idx="2420">
                  <c:v>1.8104467119814299E-10</c:v>
                </c:pt>
                <c:pt idx="2421">
                  <c:v>1.7775328674793299E-10</c:v>
                </c:pt>
                <c:pt idx="2422">
                  <c:v>1.7775328674793299E-10</c:v>
                </c:pt>
                <c:pt idx="2423">
                  <c:v>1.7775328674793299E-10</c:v>
                </c:pt>
                <c:pt idx="2424">
                  <c:v>1.8104467119814299E-10</c:v>
                </c:pt>
                <c:pt idx="2425">
                  <c:v>1.9205536445742901E-10</c:v>
                </c:pt>
                <c:pt idx="2426">
                  <c:v>2.0419669560319801E-10</c:v>
                </c:pt>
                <c:pt idx="2427">
                  <c:v>2.0419669560319801E-10</c:v>
                </c:pt>
                <c:pt idx="2428">
                  <c:v>2.04697469197442E-10</c:v>
                </c:pt>
                <c:pt idx="2429">
                  <c:v>2.04697469197442E-10</c:v>
                </c:pt>
                <c:pt idx="2430">
                  <c:v>2.1734658035001201E-10</c:v>
                </c:pt>
                <c:pt idx="2431">
                  <c:v>2.1734658035001201E-10</c:v>
                </c:pt>
                <c:pt idx="2432">
                  <c:v>2.1734658035001201E-10</c:v>
                </c:pt>
                <c:pt idx="2433">
                  <c:v>2.1777954557791001E-10</c:v>
                </c:pt>
                <c:pt idx="2434">
                  <c:v>2.2215670608526101E-10</c:v>
                </c:pt>
                <c:pt idx="2435">
                  <c:v>2.3599154602009499E-10</c:v>
                </c:pt>
                <c:pt idx="2436">
                  <c:v>2.2215670608526101E-10</c:v>
                </c:pt>
                <c:pt idx="2437">
                  <c:v>2.2215670608526101E-10</c:v>
                </c:pt>
                <c:pt idx="2438">
                  <c:v>2.2215670608526101E-10</c:v>
                </c:pt>
                <c:pt idx="2439">
                  <c:v>2.1777954557791001E-10</c:v>
                </c:pt>
                <c:pt idx="2440">
                  <c:v>2.1777954557791001E-10</c:v>
                </c:pt>
                <c:pt idx="2441">
                  <c:v>2.1777954557791001E-10</c:v>
                </c:pt>
                <c:pt idx="2442">
                  <c:v>2.1777954557791001E-10</c:v>
                </c:pt>
                <c:pt idx="2443">
                  <c:v>2.1777954557791001E-10</c:v>
                </c:pt>
                <c:pt idx="2444">
                  <c:v>2.08970495553687E-10</c:v>
                </c:pt>
                <c:pt idx="2445">
                  <c:v>1.95023075621542E-10</c:v>
                </c:pt>
                <c:pt idx="2446">
                  <c:v>1.92489059249285E-10</c:v>
                </c:pt>
                <c:pt idx="2447">
                  <c:v>1.90901028037229E-10</c:v>
                </c:pt>
                <c:pt idx="2448">
                  <c:v>1.8304267579067299E-10</c:v>
                </c:pt>
                <c:pt idx="2449">
                  <c:v>1.81434254479057E-10</c:v>
                </c:pt>
                <c:pt idx="2450">
                  <c:v>1.8304267579067299E-10</c:v>
                </c:pt>
                <c:pt idx="2451">
                  <c:v>1.8304267579067299E-10</c:v>
                </c:pt>
                <c:pt idx="2452">
                  <c:v>1.81434254479057E-10</c:v>
                </c:pt>
                <c:pt idx="2453">
                  <c:v>1.75128403272706E-10</c:v>
                </c:pt>
                <c:pt idx="2454">
                  <c:v>1.7337943721280599E-10</c:v>
                </c:pt>
                <c:pt idx="2455">
                  <c:v>1.7241078253953E-10</c:v>
                </c:pt>
                <c:pt idx="2456">
                  <c:v>1.7241078253953E-10</c:v>
                </c:pt>
                <c:pt idx="2457">
                  <c:v>1.7241078253953E-10</c:v>
                </c:pt>
                <c:pt idx="2458">
                  <c:v>1.6972442756636499E-10</c:v>
                </c:pt>
                <c:pt idx="2459">
                  <c:v>1.6972442756636499E-10</c:v>
                </c:pt>
                <c:pt idx="2460">
                  <c:v>1.6972442756636499E-10</c:v>
                </c:pt>
                <c:pt idx="2461">
                  <c:v>1.6972442756636499E-10</c:v>
                </c:pt>
                <c:pt idx="2462">
                  <c:v>1.6972442756636499E-10</c:v>
                </c:pt>
                <c:pt idx="2463">
                  <c:v>1.6972442756636499E-10</c:v>
                </c:pt>
                <c:pt idx="2464">
                  <c:v>1.6972442756636499E-10</c:v>
                </c:pt>
                <c:pt idx="2465">
                  <c:v>1.7241078253953E-10</c:v>
                </c:pt>
                <c:pt idx="2466">
                  <c:v>1.8178375628771199E-10</c:v>
                </c:pt>
                <c:pt idx="2467">
                  <c:v>1.8673455691452301E-10</c:v>
                </c:pt>
                <c:pt idx="2468">
                  <c:v>1.8673455691452301E-10</c:v>
                </c:pt>
                <c:pt idx="2469">
                  <c:v>1.9184754280227899E-10</c:v>
                </c:pt>
                <c:pt idx="2470">
                  <c:v>1.9465317736304599E-10</c:v>
                </c:pt>
                <c:pt idx="2471">
                  <c:v>2.1003400780918299E-10</c:v>
                </c:pt>
                <c:pt idx="2472">
                  <c:v>1.9184754280227899E-10</c:v>
                </c:pt>
                <c:pt idx="2473">
                  <c:v>2.1003400780918299E-10</c:v>
                </c:pt>
                <c:pt idx="2474">
                  <c:v>2.1003400780918299E-10</c:v>
                </c:pt>
                <c:pt idx="2475">
                  <c:v>2.1003400780918299E-10</c:v>
                </c:pt>
                <c:pt idx="2476">
                  <c:v>2.1003400780918299E-10</c:v>
                </c:pt>
                <c:pt idx="2477">
                  <c:v>2.1003400780918299E-10</c:v>
                </c:pt>
                <c:pt idx="2478">
                  <c:v>2.12420855811456E-10</c:v>
                </c:pt>
                <c:pt idx="2479">
                  <c:v>2.1309968788860901E-10</c:v>
                </c:pt>
                <c:pt idx="2480">
                  <c:v>2.1309968788860901E-10</c:v>
                </c:pt>
                <c:pt idx="2481">
                  <c:v>2.1309968788860901E-10</c:v>
                </c:pt>
                <c:pt idx="2482">
                  <c:v>2.1828168395924399E-10</c:v>
                </c:pt>
                <c:pt idx="2483">
                  <c:v>2.1828168395924399E-10</c:v>
                </c:pt>
                <c:pt idx="2484">
                  <c:v>2.1309968788860901E-10</c:v>
                </c:pt>
                <c:pt idx="2485">
                  <c:v>2.1828168395924399E-10</c:v>
                </c:pt>
                <c:pt idx="2486">
                  <c:v>2.1309968788860901E-10</c:v>
                </c:pt>
                <c:pt idx="2487">
                  <c:v>2.11295460906357E-10</c:v>
                </c:pt>
                <c:pt idx="2488">
                  <c:v>2.11295460906357E-10</c:v>
                </c:pt>
                <c:pt idx="2489">
                  <c:v>2.1309968788860901E-10</c:v>
                </c:pt>
                <c:pt idx="2490">
                  <c:v>2.1309968788860901E-10</c:v>
                </c:pt>
                <c:pt idx="2491">
                  <c:v>2.1309968788860901E-10</c:v>
                </c:pt>
                <c:pt idx="2492">
                  <c:v>2.1828168395924399E-10</c:v>
                </c:pt>
                <c:pt idx="2493">
                  <c:v>2.1828168395924399E-10</c:v>
                </c:pt>
                <c:pt idx="2494">
                  <c:v>2.1828168395924399E-10</c:v>
                </c:pt>
                <c:pt idx="2495">
                  <c:v>2.2286023399623799E-10</c:v>
                </c:pt>
                <c:pt idx="2496">
                  <c:v>2.2286023399623799E-10</c:v>
                </c:pt>
                <c:pt idx="2497">
                  <c:v>2.2286023399623799E-10</c:v>
                </c:pt>
                <c:pt idx="2498">
                  <c:v>2.2286023399623799E-10</c:v>
                </c:pt>
                <c:pt idx="2499">
                  <c:v>2.2286023399623799E-10</c:v>
                </c:pt>
                <c:pt idx="2500">
                  <c:v>2.2286023399623799E-10</c:v>
                </c:pt>
                <c:pt idx="2501">
                  <c:v>2.22937298677396E-10</c:v>
                </c:pt>
                <c:pt idx="2502">
                  <c:v>2.22937298677396E-10</c:v>
                </c:pt>
                <c:pt idx="2503">
                  <c:v>2.1748583746109499E-10</c:v>
                </c:pt>
                <c:pt idx="2504">
                  <c:v>2.22937298677396E-10</c:v>
                </c:pt>
                <c:pt idx="2505">
                  <c:v>2.2313002243156001E-10</c:v>
                </c:pt>
                <c:pt idx="2506">
                  <c:v>2.22937298677396E-10</c:v>
                </c:pt>
                <c:pt idx="2507">
                  <c:v>2.2313002243156001E-10</c:v>
                </c:pt>
                <c:pt idx="2508">
                  <c:v>2.2313002243156001E-10</c:v>
                </c:pt>
                <c:pt idx="2509">
                  <c:v>2.2313002243156001E-10</c:v>
                </c:pt>
                <c:pt idx="2510">
                  <c:v>2.22937298677396E-10</c:v>
                </c:pt>
                <c:pt idx="2511">
                  <c:v>2.2000868600781099E-10</c:v>
                </c:pt>
                <c:pt idx="2512">
                  <c:v>2.1930003960410999E-10</c:v>
                </c:pt>
                <c:pt idx="2513">
                  <c:v>2.1748583746109499E-10</c:v>
                </c:pt>
                <c:pt idx="2514">
                  <c:v>2.1748583746109499E-10</c:v>
                </c:pt>
                <c:pt idx="2515">
                  <c:v>2.0210687962496401E-10</c:v>
                </c:pt>
                <c:pt idx="2516">
                  <c:v>1.7785371021121501E-10</c:v>
                </c:pt>
                <c:pt idx="2517">
                  <c:v>1.7016861679197399E-10</c:v>
                </c:pt>
                <c:pt idx="2518">
                  <c:v>1.74179948516734E-10</c:v>
                </c:pt>
                <c:pt idx="2519">
                  <c:v>1.7016861679197399E-10</c:v>
                </c:pt>
                <c:pt idx="2520">
                  <c:v>1.68613000488985E-10</c:v>
                </c:pt>
                <c:pt idx="2521">
                  <c:v>1.7016861679197399E-10</c:v>
                </c:pt>
                <c:pt idx="2522">
                  <c:v>1.68613000488985E-10</c:v>
                </c:pt>
                <c:pt idx="2523">
                  <c:v>1.68613000488985E-10</c:v>
                </c:pt>
                <c:pt idx="2524">
                  <c:v>1.68613000488985E-10</c:v>
                </c:pt>
                <c:pt idx="2525">
                  <c:v>1.68613000488985E-10</c:v>
                </c:pt>
                <c:pt idx="2526">
                  <c:v>1.64994282485328E-10</c:v>
                </c:pt>
                <c:pt idx="2527">
                  <c:v>1.64994282485328E-10</c:v>
                </c:pt>
                <c:pt idx="2528">
                  <c:v>1.64994282485328E-10</c:v>
                </c:pt>
                <c:pt idx="2529">
                  <c:v>1.64994282485328E-10</c:v>
                </c:pt>
                <c:pt idx="2530">
                  <c:v>1.64124202132358E-10</c:v>
                </c:pt>
                <c:pt idx="2531">
                  <c:v>1.64124202132358E-10</c:v>
                </c:pt>
                <c:pt idx="2532">
                  <c:v>1.64994282485328E-10</c:v>
                </c:pt>
                <c:pt idx="2533">
                  <c:v>1.64124202132358E-10</c:v>
                </c:pt>
                <c:pt idx="2534">
                  <c:v>1.64994282485328E-10</c:v>
                </c:pt>
                <c:pt idx="2535">
                  <c:v>1.6617659239724099E-10</c:v>
                </c:pt>
                <c:pt idx="2536">
                  <c:v>1.6617659239724099E-10</c:v>
                </c:pt>
                <c:pt idx="2537">
                  <c:v>1.68215703944106E-10</c:v>
                </c:pt>
                <c:pt idx="2538">
                  <c:v>1.68215703944106E-10</c:v>
                </c:pt>
                <c:pt idx="2539">
                  <c:v>1.6617659239724099E-10</c:v>
                </c:pt>
                <c:pt idx="2540">
                  <c:v>1.68215703944106E-10</c:v>
                </c:pt>
                <c:pt idx="2541">
                  <c:v>1.71137646938613E-10</c:v>
                </c:pt>
                <c:pt idx="2542">
                  <c:v>1.71137646938613E-10</c:v>
                </c:pt>
                <c:pt idx="2543">
                  <c:v>1.75915517623167E-10</c:v>
                </c:pt>
                <c:pt idx="2544">
                  <c:v>1.75915517623167E-10</c:v>
                </c:pt>
                <c:pt idx="2545">
                  <c:v>1.75915517623167E-10</c:v>
                </c:pt>
                <c:pt idx="2546">
                  <c:v>1.75915517623167E-10</c:v>
                </c:pt>
                <c:pt idx="2547">
                  <c:v>1.75915517623167E-10</c:v>
                </c:pt>
                <c:pt idx="2548">
                  <c:v>1.71137646938613E-10</c:v>
                </c:pt>
                <c:pt idx="2549">
                  <c:v>1.68215703944106E-10</c:v>
                </c:pt>
                <c:pt idx="2550">
                  <c:v>1.6745759220937199E-10</c:v>
                </c:pt>
                <c:pt idx="2551">
                  <c:v>1.6745759220937199E-10</c:v>
                </c:pt>
                <c:pt idx="2552">
                  <c:v>1.6745759220937199E-10</c:v>
                </c:pt>
                <c:pt idx="2553">
                  <c:v>1.6617659239724099E-10</c:v>
                </c:pt>
                <c:pt idx="2554">
                  <c:v>1.6617659239724099E-10</c:v>
                </c:pt>
                <c:pt idx="2555">
                  <c:v>1.6745759220937199E-10</c:v>
                </c:pt>
                <c:pt idx="2556">
                  <c:v>1.6745759220937199E-10</c:v>
                </c:pt>
                <c:pt idx="2557">
                  <c:v>1.71137646938613E-10</c:v>
                </c:pt>
                <c:pt idx="2558">
                  <c:v>1.71506013717658E-10</c:v>
                </c:pt>
                <c:pt idx="2559">
                  <c:v>1.81223791474127E-10</c:v>
                </c:pt>
                <c:pt idx="2560">
                  <c:v>1.81223791474127E-10</c:v>
                </c:pt>
                <c:pt idx="2561">
                  <c:v>1.71506013717658E-10</c:v>
                </c:pt>
                <c:pt idx="2562">
                  <c:v>1.71506013717658E-10</c:v>
                </c:pt>
                <c:pt idx="2563">
                  <c:v>1.6745759220937199E-10</c:v>
                </c:pt>
                <c:pt idx="2564">
                  <c:v>1.6549430459092601E-10</c:v>
                </c:pt>
                <c:pt idx="2565">
                  <c:v>1.63293123898741E-10</c:v>
                </c:pt>
                <c:pt idx="2566">
                  <c:v>1.63293123898741E-10</c:v>
                </c:pt>
                <c:pt idx="2567">
                  <c:v>1.63293123898741E-10</c:v>
                </c:pt>
                <c:pt idx="2568">
                  <c:v>1.6120366658242899E-10</c:v>
                </c:pt>
                <c:pt idx="2569">
                  <c:v>1.63293123898741E-10</c:v>
                </c:pt>
                <c:pt idx="2570">
                  <c:v>1.6549430459092601E-10</c:v>
                </c:pt>
                <c:pt idx="2571">
                  <c:v>1.6549430459092601E-10</c:v>
                </c:pt>
                <c:pt idx="2572">
                  <c:v>1.6549430459092601E-10</c:v>
                </c:pt>
                <c:pt idx="2573">
                  <c:v>1.6549430459092601E-10</c:v>
                </c:pt>
                <c:pt idx="2574">
                  <c:v>1.7081088256734499E-10</c:v>
                </c:pt>
                <c:pt idx="2575">
                  <c:v>1.71506013717658E-10</c:v>
                </c:pt>
                <c:pt idx="2576">
                  <c:v>1.7081088256734499E-10</c:v>
                </c:pt>
                <c:pt idx="2577">
                  <c:v>1.6549430459092601E-10</c:v>
                </c:pt>
                <c:pt idx="2578">
                  <c:v>1.6549430459092601E-10</c:v>
                </c:pt>
                <c:pt idx="2579">
                  <c:v>1.6549430459092601E-10</c:v>
                </c:pt>
                <c:pt idx="2580">
                  <c:v>1.6549430459092601E-10</c:v>
                </c:pt>
                <c:pt idx="2581">
                  <c:v>1.7081088256734499E-10</c:v>
                </c:pt>
                <c:pt idx="2582">
                  <c:v>1.7182255840296801E-10</c:v>
                </c:pt>
                <c:pt idx="2583">
                  <c:v>1.7182255840296801E-10</c:v>
                </c:pt>
                <c:pt idx="2584">
                  <c:v>1.7182255840296801E-10</c:v>
                </c:pt>
                <c:pt idx="2585">
                  <c:v>1.73511472318872E-10</c:v>
                </c:pt>
                <c:pt idx="2586">
                  <c:v>1.81320399728451E-10</c:v>
                </c:pt>
                <c:pt idx="2587">
                  <c:v>1.81320399728451E-10</c:v>
                </c:pt>
                <c:pt idx="2588">
                  <c:v>1.81320399728451E-10</c:v>
                </c:pt>
                <c:pt idx="2589">
                  <c:v>1.8663667407625599E-10</c:v>
                </c:pt>
                <c:pt idx="2590">
                  <c:v>1.81320399728451E-10</c:v>
                </c:pt>
                <c:pt idx="2591">
                  <c:v>1.73511472318872E-10</c:v>
                </c:pt>
                <c:pt idx="2592">
                  <c:v>1.73511472318872E-10</c:v>
                </c:pt>
                <c:pt idx="2593">
                  <c:v>1.7956620011753801E-10</c:v>
                </c:pt>
                <c:pt idx="2594">
                  <c:v>1.7956620011753801E-10</c:v>
                </c:pt>
                <c:pt idx="2595">
                  <c:v>1.7956620011753801E-10</c:v>
                </c:pt>
                <c:pt idx="2596">
                  <c:v>1.73511472318872E-10</c:v>
                </c:pt>
                <c:pt idx="2597">
                  <c:v>1.73511472318872E-10</c:v>
                </c:pt>
                <c:pt idx="2598">
                  <c:v>1.7956620011753801E-10</c:v>
                </c:pt>
                <c:pt idx="2599">
                  <c:v>1.7956620011753801E-10</c:v>
                </c:pt>
                <c:pt idx="2600">
                  <c:v>1.7956620011753801E-10</c:v>
                </c:pt>
                <c:pt idx="2601">
                  <c:v>1.86984055474485E-10</c:v>
                </c:pt>
                <c:pt idx="2602">
                  <c:v>1.90895305295841E-10</c:v>
                </c:pt>
                <c:pt idx="2603">
                  <c:v>1.86984055474485E-10</c:v>
                </c:pt>
                <c:pt idx="2604">
                  <c:v>1.7956620011753801E-10</c:v>
                </c:pt>
                <c:pt idx="2605">
                  <c:v>1.86984055474485E-10</c:v>
                </c:pt>
                <c:pt idx="2606">
                  <c:v>1.86984055474485E-10</c:v>
                </c:pt>
                <c:pt idx="2607">
                  <c:v>1.86984055474485E-10</c:v>
                </c:pt>
                <c:pt idx="2608">
                  <c:v>1.86984055474485E-10</c:v>
                </c:pt>
                <c:pt idx="2609">
                  <c:v>1.86984055474485E-10</c:v>
                </c:pt>
                <c:pt idx="2610">
                  <c:v>1.86984055474485E-10</c:v>
                </c:pt>
                <c:pt idx="2611">
                  <c:v>2.1783457641106401E-10</c:v>
                </c:pt>
                <c:pt idx="2612">
                  <c:v>2.1831914007408501E-10</c:v>
                </c:pt>
                <c:pt idx="2613">
                  <c:v>2.18413463526168E-10</c:v>
                </c:pt>
                <c:pt idx="2614">
                  <c:v>2.18413463526168E-10</c:v>
                </c:pt>
                <c:pt idx="2615">
                  <c:v>2.1831914007408501E-10</c:v>
                </c:pt>
                <c:pt idx="2616">
                  <c:v>2.1783457641106401E-10</c:v>
                </c:pt>
                <c:pt idx="2617">
                  <c:v>2.18413463526168E-10</c:v>
                </c:pt>
                <c:pt idx="2618">
                  <c:v>2.1881731718414201E-10</c:v>
                </c:pt>
                <c:pt idx="2619">
                  <c:v>2.1881731718414201E-10</c:v>
                </c:pt>
                <c:pt idx="2620">
                  <c:v>2.1881731718414201E-10</c:v>
                </c:pt>
                <c:pt idx="2621">
                  <c:v>2.18413463526168E-10</c:v>
                </c:pt>
                <c:pt idx="2622">
                  <c:v>2.18413463526168E-10</c:v>
                </c:pt>
                <c:pt idx="2623">
                  <c:v>2.34012326723138E-10</c:v>
                </c:pt>
                <c:pt idx="2624">
                  <c:v>2.34012326723138E-10</c:v>
                </c:pt>
                <c:pt idx="2625">
                  <c:v>2.34012326723138E-10</c:v>
                </c:pt>
                <c:pt idx="2626">
                  <c:v>2.2480314946872899E-10</c:v>
                </c:pt>
                <c:pt idx="2627">
                  <c:v>2.2480314946872899E-10</c:v>
                </c:pt>
                <c:pt idx="2628">
                  <c:v>2.1043168833638099E-10</c:v>
                </c:pt>
                <c:pt idx="2629">
                  <c:v>2.22460276412394E-10</c:v>
                </c:pt>
                <c:pt idx="2630">
                  <c:v>2.2480314946872899E-10</c:v>
                </c:pt>
                <c:pt idx="2631">
                  <c:v>2.22460276412394E-10</c:v>
                </c:pt>
                <c:pt idx="2632">
                  <c:v>2.1043168833638099E-10</c:v>
                </c:pt>
                <c:pt idx="2633">
                  <c:v>2.0841076034569E-10</c:v>
                </c:pt>
                <c:pt idx="2634">
                  <c:v>2.05769028582165E-10</c:v>
                </c:pt>
                <c:pt idx="2635">
                  <c:v>1.9110639004613199E-10</c:v>
                </c:pt>
                <c:pt idx="2636">
                  <c:v>1.9110639004613199E-10</c:v>
                </c:pt>
                <c:pt idx="2637">
                  <c:v>1.8960465075140201E-10</c:v>
                </c:pt>
                <c:pt idx="2638">
                  <c:v>1.8960465075140201E-10</c:v>
                </c:pt>
                <c:pt idx="2639">
                  <c:v>1.89497537396294E-10</c:v>
                </c:pt>
                <c:pt idx="2640">
                  <c:v>1.89497537396294E-10</c:v>
                </c:pt>
                <c:pt idx="2641">
                  <c:v>1.89497537396294E-10</c:v>
                </c:pt>
                <c:pt idx="2642">
                  <c:v>1.8960465075140201E-10</c:v>
                </c:pt>
                <c:pt idx="2643">
                  <c:v>1.8960465075140201E-10</c:v>
                </c:pt>
                <c:pt idx="2644">
                  <c:v>1.8960465075140201E-10</c:v>
                </c:pt>
                <c:pt idx="2645">
                  <c:v>1.9110639004613199E-10</c:v>
                </c:pt>
                <c:pt idx="2646">
                  <c:v>1.8960465075140201E-10</c:v>
                </c:pt>
                <c:pt idx="2647">
                  <c:v>1.9110639004613199E-10</c:v>
                </c:pt>
                <c:pt idx="2648">
                  <c:v>2.05769028582165E-10</c:v>
                </c:pt>
                <c:pt idx="2649">
                  <c:v>2.1430656269572499E-10</c:v>
                </c:pt>
                <c:pt idx="2650">
                  <c:v>2.1430656269572499E-10</c:v>
                </c:pt>
                <c:pt idx="2651">
                  <c:v>2.05769028582165E-10</c:v>
                </c:pt>
                <c:pt idx="2652">
                  <c:v>2.05769028582165E-10</c:v>
                </c:pt>
                <c:pt idx="2653">
                  <c:v>2.08965741394436E-10</c:v>
                </c:pt>
                <c:pt idx="2654">
                  <c:v>2.08965741394436E-10</c:v>
                </c:pt>
                <c:pt idx="2655">
                  <c:v>2.08965741394436E-10</c:v>
                </c:pt>
                <c:pt idx="2656">
                  <c:v>2.08965741394436E-10</c:v>
                </c:pt>
                <c:pt idx="2657">
                  <c:v>2.08965741394436E-10</c:v>
                </c:pt>
                <c:pt idx="2658">
                  <c:v>2.1430656269572499E-10</c:v>
                </c:pt>
                <c:pt idx="2659">
                  <c:v>2.1430656269572499E-10</c:v>
                </c:pt>
                <c:pt idx="2660">
                  <c:v>2.20033888256251E-10</c:v>
                </c:pt>
                <c:pt idx="2661">
                  <c:v>2.2046776654709899E-10</c:v>
                </c:pt>
                <c:pt idx="2662">
                  <c:v>2.21263906546759E-10</c:v>
                </c:pt>
                <c:pt idx="2663">
                  <c:v>2.21263906546759E-10</c:v>
                </c:pt>
                <c:pt idx="2664">
                  <c:v>2.2389642780897701E-10</c:v>
                </c:pt>
                <c:pt idx="2665">
                  <c:v>2.21263906546759E-10</c:v>
                </c:pt>
                <c:pt idx="2666">
                  <c:v>2.21263906546759E-10</c:v>
                </c:pt>
                <c:pt idx="2667">
                  <c:v>2.21263906546759E-10</c:v>
                </c:pt>
                <c:pt idx="2668">
                  <c:v>2.21263906546759E-10</c:v>
                </c:pt>
                <c:pt idx="2669">
                  <c:v>2.20033888256251E-10</c:v>
                </c:pt>
                <c:pt idx="2670">
                  <c:v>2.20033888256251E-10</c:v>
                </c:pt>
                <c:pt idx="2671">
                  <c:v>2.20033888256251E-10</c:v>
                </c:pt>
                <c:pt idx="2672">
                  <c:v>2.20033888256251E-10</c:v>
                </c:pt>
                <c:pt idx="2673">
                  <c:v>2.21263906546759E-10</c:v>
                </c:pt>
                <c:pt idx="2674">
                  <c:v>2.21263906546759E-10</c:v>
                </c:pt>
                <c:pt idx="2675">
                  <c:v>2.24858664565926E-10</c:v>
                </c:pt>
                <c:pt idx="2676">
                  <c:v>2.2641728298238699E-10</c:v>
                </c:pt>
                <c:pt idx="2677">
                  <c:v>2.35735333769878E-10</c:v>
                </c:pt>
                <c:pt idx="2678">
                  <c:v>2.3656277809136199E-10</c:v>
                </c:pt>
                <c:pt idx="2679">
                  <c:v>2.4035407290761899E-10</c:v>
                </c:pt>
                <c:pt idx="2680">
                  <c:v>2.4132118843171098E-10</c:v>
                </c:pt>
                <c:pt idx="2681">
                  <c:v>2.5531348273724199E-10</c:v>
                </c:pt>
                <c:pt idx="2682">
                  <c:v>2.4132118843171098E-10</c:v>
                </c:pt>
                <c:pt idx="2683">
                  <c:v>2.4132118843171098E-10</c:v>
                </c:pt>
                <c:pt idx="2684">
                  <c:v>2.4132118843171098E-10</c:v>
                </c:pt>
                <c:pt idx="2685">
                  <c:v>2.5531348273724199E-10</c:v>
                </c:pt>
                <c:pt idx="2686">
                  <c:v>2.5806045084132698E-10</c:v>
                </c:pt>
                <c:pt idx="2687">
                  <c:v>2.5806045084132698E-10</c:v>
                </c:pt>
                <c:pt idx="2688">
                  <c:v>2.61311586968961E-10</c:v>
                </c:pt>
                <c:pt idx="2689">
                  <c:v>2.61311586968961E-10</c:v>
                </c:pt>
                <c:pt idx="2690">
                  <c:v>2.61311586968961E-10</c:v>
                </c:pt>
                <c:pt idx="2691">
                  <c:v>2.61311586968961E-10</c:v>
                </c:pt>
                <c:pt idx="2692">
                  <c:v>2.61311586968961E-10</c:v>
                </c:pt>
                <c:pt idx="2693">
                  <c:v>2.6399965885199998E-10</c:v>
                </c:pt>
                <c:pt idx="2694">
                  <c:v>2.6149541270282299E-10</c:v>
                </c:pt>
                <c:pt idx="2695">
                  <c:v>2.6149541270282299E-10</c:v>
                </c:pt>
                <c:pt idx="2696">
                  <c:v>2.6399965885199998E-10</c:v>
                </c:pt>
                <c:pt idx="2697">
                  <c:v>2.6399965885199998E-10</c:v>
                </c:pt>
                <c:pt idx="2698">
                  <c:v>2.6457017699400298E-10</c:v>
                </c:pt>
                <c:pt idx="2699">
                  <c:v>2.6457017699400298E-10</c:v>
                </c:pt>
                <c:pt idx="2700">
                  <c:v>2.6457017699400298E-10</c:v>
                </c:pt>
                <c:pt idx="2701">
                  <c:v>2.66885845607348E-10</c:v>
                </c:pt>
                <c:pt idx="2702">
                  <c:v>2.66885845607348E-10</c:v>
                </c:pt>
                <c:pt idx="2703">
                  <c:v>2.66885845607348E-10</c:v>
                </c:pt>
                <c:pt idx="2704">
                  <c:v>2.9211045824464501E-10</c:v>
                </c:pt>
                <c:pt idx="2705">
                  <c:v>3.0332986163557898E-10</c:v>
                </c:pt>
                <c:pt idx="2706">
                  <c:v>2.9211045824464501E-10</c:v>
                </c:pt>
                <c:pt idx="2707">
                  <c:v>3.0332986163557898E-10</c:v>
                </c:pt>
                <c:pt idx="2708">
                  <c:v>2.9211045824464501E-10</c:v>
                </c:pt>
                <c:pt idx="2709">
                  <c:v>3.0332986163557898E-10</c:v>
                </c:pt>
                <c:pt idx="2710">
                  <c:v>2.9211045824464501E-10</c:v>
                </c:pt>
                <c:pt idx="2711">
                  <c:v>3.0332986163557898E-10</c:v>
                </c:pt>
                <c:pt idx="2712">
                  <c:v>3.0390526932665798E-10</c:v>
                </c:pt>
                <c:pt idx="2713">
                  <c:v>3.0390526932665798E-10</c:v>
                </c:pt>
                <c:pt idx="2714">
                  <c:v>3.0390526932665798E-10</c:v>
                </c:pt>
                <c:pt idx="2715">
                  <c:v>3.0390526932665798E-10</c:v>
                </c:pt>
                <c:pt idx="2716">
                  <c:v>3.0513453066298601E-10</c:v>
                </c:pt>
                <c:pt idx="2717">
                  <c:v>3.0532612404810901E-10</c:v>
                </c:pt>
                <c:pt idx="2718">
                  <c:v>3.0532612404810901E-10</c:v>
                </c:pt>
                <c:pt idx="2719">
                  <c:v>3.1328853809307098E-10</c:v>
                </c:pt>
                <c:pt idx="2720">
                  <c:v>3.1878649742802598E-10</c:v>
                </c:pt>
                <c:pt idx="2721">
                  <c:v>3.1878649742802598E-10</c:v>
                </c:pt>
                <c:pt idx="2722">
                  <c:v>3.3922604738926099E-10</c:v>
                </c:pt>
                <c:pt idx="2723">
                  <c:v>3.1878649742802598E-10</c:v>
                </c:pt>
                <c:pt idx="2724">
                  <c:v>3.1878649742802598E-10</c:v>
                </c:pt>
                <c:pt idx="2725">
                  <c:v>3.1878649742802598E-10</c:v>
                </c:pt>
                <c:pt idx="2726">
                  <c:v>3.1328853809307098E-10</c:v>
                </c:pt>
                <c:pt idx="2727">
                  <c:v>3.3922604738926099E-10</c:v>
                </c:pt>
                <c:pt idx="2728">
                  <c:v>3.3922604738926099E-10</c:v>
                </c:pt>
                <c:pt idx="2729">
                  <c:v>3.3922604738926099E-10</c:v>
                </c:pt>
                <c:pt idx="2730">
                  <c:v>3.4797636266531401E-10</c:v>
                </c:pt>
                <c:pt idx="2731">
                  <c:v>3.4797636266531401E-10</c:v>
                </c:pt>
                <c:pt idx="2732">
                  <c:v>3.3922604738926099E-10</c:v>
                </c:pt>
                <c:pt idx="2733">
                  <c:v>3.3922604738926099E-10</c:v>
                </c:pt>
                <c:pt idx="2734">
                  <c:v>3.3922604738926099E-10</c:v>
                </c:pt>
                <c:pt idx="2735">
                  <c:v>3.2766456012417101E-10</c:v>
                </c:pt>
                <c:pt idx="2736">
                  <c:v>3.2766456012417101E-10</c:v>
                </c:pt>
                <c:pt idx="2737">
                  <c:v>3.1300017226364198E-10</c:v>
                </c:pt>
                <c:pt idx="2738">
                  <c:v>2.8610672040700897E-10</c:v>
                </c:pt>
                <c:pt idx="2739">
                  <c:v>3.1300017226364198E-10</c:v>
                </c:pt>
                <c:pt idx="2740">
                  <c:v>2.8610672040700897E-10</c:v>
                </c:pt>
                <c:pt idx="2741">
                  <c:v>2.6488588047207001E-10</c:v>
                </c:pt>
                <c:pt idx="2742">
                  <c:v>2.6488588047207001E-10</c:v>
                </c:pt>
                <c:pt idx="2743">
                  <c:v>2.6488588047207001E-10</c:v>
                </c:pt>
                <c:pt idx="2744">
                  <c:v>2.7921829723949002E-10</c:v>
                </c:pt>
                <c:pt idx="2745">
                  <c:v>2.7921829723949002E-10</c:v>
                </c:pt>
                <c:pt idx="2746">
                  <c:v>2.7419533774418098E-10</c:v>
                </c:pt>
                <c:pt idx="2747">
                  <c:v>2.7419533774418098E-10</c:v>
                </c:pt>
                <c:pt idx="2748">
                  <c:v>2.7419533774418098E-10</c:v>
                </c:pt>
                <c:pt idx="2749">
                  <c:v>2.7419533774418098E-10</c:v>
                </c:pt>
                <c:pt idx="2750">
                  <c:v>2.7419533774418098E-10</c:v>
                </c:pt>
                <c:pt idx="2751">
                  <c:v>2.7419533774418098E-10</c:v>
                </c:pt>
                <c:pt idx="2752">
                  <c:v>2.7419533774418098E-10</c:v>
                </c:pt>
                <c:pt idx="2753">
                  <c:v>2.7921829723949002E-10</c:v>
                </c:pt>
                <c:pt idx="2754">
                  <c:v>2.7419533774418098E-10</c:v>
                </c:pt>
                <c:pt idx="2755">
                  <c:v>2.6457008579989003E-10</c:v>
                </c:pt>
                <c:pt idx="2756">
                  <c:v>2.6457008579989003E-10</c:v>
                </c:pt>
                <c:pt idx="2757">
                  <c:v>2.7419533774418098E-10</c:v>
                </c:pt>
                <c:pt idx="2758">
                  <c:v>2.7419533774418098E-10</c:v>
                </c:pt>
                <c:pt idx="2759">
                  <c:v>2.7419533774418098E-10</c:v>
                </c:pt>
                <c:pt idx="2760">
                  <c:v>2.4398742911762801E-10</c:v>
                </c:pt>
                <c:pt idx="2761">
                  <c:v>2.4398742911762801E-10</c:v>
                </c:pt>
                <c:pt idx="2762">
                  <c:v>2.4398742911762801E-10</c:v>
                </c:pt>
                <c:pt idx="2763">
                  <c:v>2.4398742911762801E-10</c:v>
                </c:pt>
                <c:pt idx="2764">
                  <c:v>2.4398742911762801E-10</c:v>
                </c:pt>
                <c:pt idx="2765">
                  <c:v>2.41717843022137E-10</c:v>
                </c:pt>
                <c:pt idx="2766">
                  <c:v>2.2853460523748399E-10</c:v>
                </c:pt>
                <c:pt idx="2767">
                  <c:v>2.2853460523748399E-10</c:v>
                </c:pt>
                <c:pt idx="2768">
                  <c:v>2.2853460523748399E-10</c:v>
                </c:pt>
                <c:pt idx="2769">
                  <c:v>2.2078485275717701E-10</c:v>
                </c:pt>
                <c:pt idx="2770">
                  <c:v>2.20706459505633E-10</c:v>
                </c:pt>
                <c:pt idx="2771">
                  <c:v>2.2078485275717701E-10</c:v>
                </c:pt>
                <c:pt idx="2772">
                  <c:v>2.20706459505633E-10</c:v>
                </c:pt>
                <c:pt idx="2773">
                  <c:v>2.1617981080985801E-10</c:v>
                </c:pt>
                <c:pt idx="2774">
                  <c:v>2.0728458717332701E-10</c:v>
                </c:pt>
                <c:pt idx="2775">
                  <c:v>2.1146695618746001E-10</c:v>
                </c:pt>
                <c:pt idx="2776">
                  <c:v>2.1617981080985801E-10</c:v>
                </c:pt>
                <c:pt idx="2777">
                  <c:v>2.1617981080985801E-10</c:v>
                </c:pt>
                <c:pt idx="2778">
                  <c:v>2.1146695618746001E-10</c:v>
                </c:pt>
                <c:pt idx="2779">
                  <c:v>2.1146695618746001E-10</c:v>
                </c:pt>
                <c:pt idx="2780">
                  <c:v>2.1146695618746001E-10</c:v>
                </c:pt>
                <c:pt idx="2781">
                  <c:v>1.9484811586395699E-10</c:v>
                </c:pt>
                <c:pt idx="2782">
                  <c:v>2.1146695618746001E-10</c:v>
                </c:pt>
                <c:pt idx="2783">
                  <c:v>2.1146695618746001E-10</c:v>
                </c:pt>
                <c:pt idx="2784">
                  <c:v>2.1617981080985801E-10</c:v>
                </c:pt>
                <c:pt idx="2785">
                  <c:v>2.1146695618746001E-10</c:v>
                </c:pt>
                <c:pt idx="2786">
                  <c:v>2.1617981080985801E-10</c:v>
                </c:pt>
                <c:pt idx="2787">
                  <c:v>2.1354334517129701E-10</c:v>
                </c:pt>
                <c:pt idx="2788">
                  <c:v>2.1146695618746001E-10</c:v>
                </c:pt>
                <c:pt idx="2789">
                  <c:v>2.1146695618746001E-10</c:v>
                </c:pt>
                <c:pt idx="2790">
                  <c:v>2.1146695618746001E-10</c:v>
                </c:pt>
                <c:pt idx="2791">
                  <c:v>2.1354334517129701E-10</c:v>
                </c:pt>
                <c:pt idx="2792">
                  <c:v>2.1146695618746001E-10</c:v>
                </c:pt>
                <c:pt idx="2793">
                  <c:v>2.1146695618746001E-10</c:v>
                </c:pt>
                <c:pt idx="2794">
                  <c:v>2.1146695618746001E-10</c:v>
                </c:pt>
                <c:pt idx="2795">
                  <c:v>2.1146695618746001E-10</c:v>
                </c:pt>
                <c:pt idx="2796">
                  <c:v>2.1354334517129701E-10</c:v>
                </c:pt>
                <c:pt idx="2797">
                  <c:v>2.1168899711786001E-10</c:v>
                </c:pt>
                <c:pt idx="2798">
                  <c:v>2.1168899711786001E-10</c:v>
                </c:pt>
                <c:pt idx="2799">
                  <c:v>2.1354334517129701E-10</c:v>
                </c:pt>
                <c:pt idx="2800">
                  <c:v>2.1354334517129701E-10</c:v>
                </c:pt>
                <c:pt idx="2801">
                  <c:v>2.1199531308436301E-10</c:v>
                </c:pt>
                <c:pt idx="2802">
                  <c:v>2.1199531308436301E-10</c:v>
                </c:pt>
                <c:pt idx="2803">
                  <c:v>2.1199531308436301E-10</c:v>
                </c:pt>
                <c:pt idx="2804">
                  <c:v>2.1168899711786001E-10</c:v>
                </c:pt>
                <c:pt idx="2805">
                  <c:v>2.0323226502786799E-10</c:v>
                </c:pt>
                <c:pt idx="2806">
                  <c:v>2.1168899711786001E-10</c:v>
                </c:pt>
                <c:pt idx="2807">
                  <c:v>1.9493910547852101E-10</c:v>
                </c:pt>
                <c:pt idx="2808">
                  <c:v>1.9493910547852101E-10</c:v>
                </c:pt>
                <c:pt idx="2809">
                  <c:v>1.9493910547852101E-10</c:v>
                </c:pt>
                <c:pt idx="2810">
                  <c:v>1.8698906362731599E-10</c:v>
                </c:pt>
                <c:pt idx="2811">
                  <c:v>1.8698906362731599E-10</c:v>
                </c:pt>
                <c:pt idx="2812">
                  <c:v>1.8698906362731599E-10</c:v>
                </c:pt>
                <c:pt idx="2813">
                  <c:v>1.9493910547852101E-10</c:v>
                </c:pt>
                <c:pt idx="2814">
                  <c:v>1.9493910547852101E-10</c:v>
                </c:pt>
                <c:pt idx="2815">
                  <c:v>1.9493910547852101E-10</c:v>
                </c:pt>
                <c:pt idx="2816">
                  <c:v>2.0907580714182299E-10</c:v>
                </c:pt>
                <c:pt idx="2817">
                  <c:v>1.9493910547852101E-10</c:v>
                </c:pt>
                <c:pt idx="2818">
                  <c:v>1.9493910547852101E-10</c:v>
                </c:pt>
                <c:pt idx="2819">
                  <c:v>1.9493910547852101E-10</c:v>
                </c:pt>
                <c:pt idx="2820">
                  <c:v>1.8698906362731599E-10</c:v>
                </c:pt>
                <c:pt idx="2821">
                  <c:v>1.8698906362731599E-10</c:v>
                </c:pt>
                <c:pt idx="2822">
                  <c:v>1.6547043359591501E-10</c:v>
                </c:pt>
                <c:pt idx="2823">
                  <c:v>1.7671489876827199E-10</c:v>
                </c:pt>
                <c:pt idx="2824">
                  <c:v>1.7671489876827199E-10</c:v>
                </c:pt>
                <c:pt idx="2825">
                  <c:v>1.7671489876827199E-10</c:v>
                </c:pt>
                <c:pt idx="2826">
                  <c:v>1.7671489876827199E-10</c:v>
                </c:pt>
                <c:pt idx="2827">
                  <c:v>1.6700341407925699E-10</c:v>
                </c:pt>
                <c:pt idx="2828">
                  <c:v>1.7671489876827199E-10</c:v>
                </c:pt>
                <c:pt idx="2829">
                  <c:v>1.6700341407925699E-10</c:v>
                </c:pt>
                <c:pt idx="2830">
                  <c:v>1.6700341407925699E-10</c:v>
                </c:pt>
                <c:pt idx="2831">
                  <c:v>1.6700341407925699E-10</c:v>
                </c:pt>
                <c:pt idx="2832">
                  <c:v>1.6547043359591501E-10</c:v>
                </c:pt>
                <c:pt idx="2833">
                  <c:v>1.6438132868613701E-10</c:v>
                </c:pt>
                <c:pt idx="2834">
                  <c:v>1.5818842539854799E-10</c:v>
                </c:pt>
                <c:pt idx="2835">
                  <c:v>1.6438132868613701E-10</c:v>
                </c:pt>
                <c:pt idx="2836">
                  <c:v>1.6438132868613701E-10</c:v>
                </c:pt>
                <c:pt idx="2837">
                  <c:v>1.6438132868613701E-10</c:v>
                </c:pt>
                <c:pt idx="2838">
                  <c:v>1.6438132868613701E-10</c:v>
                </c:pt>
                <c:pt idx="2839">
                  <c:v>1.6438132868613701E-10</c:v>
                </c:pt>
                <c:pt idx="2840">
                  <c:v>1.6438132868613701E-10</c:v>
                </c:pt>
                <c:pt idx="2841">
                  <c:v>1.6438132868613701E-10</c:v>
                </c:pt>
                <c:pt idx="2842">
                  <c:v>1.5971657500882399E-10</c:v>
                </c:pt>
                <c:pt idx="2843">
                  <c:v>1.5971657500882399E-10</c:v>
                </c:pt>
                <c:pt idx="2844">
                  <c:v>1.5971657500882399E-10</c:v>
                </c:pt>
                <c:pt idx="2845">
                  <c:v>1.5971657500882399E-10</c:v>
                </c:pt>
                <c:pt idx="2846">
                  <c:v>1.5971657500882399E-10</c:v>
                </c:pt>
                <c:pt idx="2847">
                  <c:v>1.5818842539854799E-10</c:v>
                </c:pt>
                <c:pt idx="2848">
                  <c:v>1.5818842539854799E-10</c:v>
                </c:pt>
                <c:pt idx="2849">
                  <c:v>1.5521762577847299E-10</c:v>
                </c:pt>
                <c:pt idx="2850">
                  <c:v>1.5521762577847299E-10</c:v>
                </c:pt>
                <c:pt idx="2851">
                  <c:v>1.5971657500882399E-10</c:v>
                </c:pt>
                <c:pt idx="2852">
                  <c:v>1.6119279858862401E-10</c:v>
                </c:pt>
                <c:pt idx="2853">
                  <c:v>1.6119279858862401E-10</c:v>
                </c:pt>
                <c:pt idx="2854">
                  <c:v>1.6349550049998701E-10</c:v>
                </c:pt>
                <c:pt idx="2855">
                  <c:v>1.6349550049998701E-10</c:v>
                </c:pt>
                <c:pt idx="2856">
                  <c:v>1.6349550049998701E-10</c:v>
                </c:pt>
                <c:pt idx="2857">
                  <c:v>1.65625142721377E-10</c:v>
                </c:pt>
                <c:pt idx="2858">
                  <c:v>1.65625142721377E-10</c:v>
                </c:pt>
                <c:pt idx="2859">
                  <c:v>1.65625142721377E-10</c:v>
                </c:pt>
                <c:pt idx="2860">
                  <c:v>1.6349550049998701E-10</c:v>
                </c:pt>
                <c:pt idx="2861">
                  <c:v>1.6349550049998701E-10</c:v>
                </c:pt>
                <c:pt idx="2862">
                  <c:v>1.6702256028700599E-10</c:v>
                </c:pt>
                <c:pt idx="2863">
                  <c:v>1.6828230498180199E-10</c:v>
                </c:pt>
                <c:pt idx="2864">
                  <c:v>1.6828230498180199E-10</c:v>
                </c:pt>
                <c:pt idx="2865">
                  <c:v>1.6828230498180199E-10</c:v>
                </c:pt>
                <c:pt idx="2866">
                  <c:v>1.6702256028700599E-10</c:v>
                </c:pt>
                <c:pt idx="2867">
                  <c:v>1.6828230498180199E-10</c:v>
                </c:pt>
                <c:pt idx="2868">
                  <c:v>1.6828230498180199E-10</c:v>
                </c:pt>
                <c:pt idx="2869">
                  <c:v>1.6828230498180199E-10</c:v>
                </c:pt>
                <c:pt idx="2870">
                  <c:v>1.6903717108820301E-10</c:v>
                </c:pt>
                <c:pt idx="2871">
                  <c:v>1.6998279025030701E-10</c:v>
                </c:pt>
                <c:pt idx="2872">
                  <c:v>1.6998279025030701E-10</c:v>
                </c:pt>
                <c:pt idx="2873">
                  <c:v>1.6998279025030701E-10</c:v>
                </c:pt>
                <c:pt idx="2874">
                  <c:v>1.6998279025030701E-10</c:v>
                </c:pt>
                <c:pt idx="2875">
                  <c:v>1.6903717108820301E-10</c:v>
                </c:pt>
                <c:pt idx="2876">
                  <c:v>1.6998279025030701E-10</c:v>
                </c:pt>
                <c:pt idx="2877">
                  <c:v>1.6998279025030701E-10</c:v>
                </c:pt>
                <c:pt idx="2878">
                  <c:v>1.6998279025030701E-10</c:v>
                </c:pt>
                <c:pt idx="2879">
                  <c:v>1.6998279025030701E-10</c:v>
                </c:pt>
                <c:pt idx="2880">
                  <c:v>1.6998279025030701E-10</c:v>
                </c:pt>
                <c:pt idx="2881">
                  <c:v>1.6998279025030701E-10</c:v>
                </c:pt>
                <c:pt idx="2882">
                  <c:v>1.6998279025030701E-10</c:v>
                </c:pt>
                <c:pt idx="2883">
                  <c:v>1.6998279025030701E-10</c:v>
                </c:pt>
                <c:pt idx="2884">
                  <c:v>1.6998279025030701E-10</c:v>
                </c:pt>
                <c:pt idx="2885">
                  <c:v>1.71435241668311E-10</c:v>
                </c:pt>
                <c:pt idx="2886">
                  <c:v>1.80923456157333E-10</c:v>
                </c:pt>
                <c:pt idx="2887">
                  <c:v>1.9507872746413901E-10</c:v>
                </c:pt>
                <c:pt idx="2888">
                  <c:v>1.9510543100566499E-10</c:v>
                </c:pt>
                <c:pt idx="2889">
                  <c:v>1.9510543100566499E-10</c:v>
                </c:pt>
                <c:pt idx="2890">
                  <c:v>1.9510543100566499E-10</c:v>
                </c:pt>
                <c:pt idx="2891">
                  <c:v>1.8909180863427299E-10</c:v>
                </c:pt>
                <c:pt idx="2892">
                  <c:v>1.8909180863427299E-10</c:v>
                </c:pt>
                <c:pt idx="2893">
                  <c:v>1.8909180863427299E-10</c:v>
                </c:pt>
                <c:pt idx="2894">
                  <c:v>1.8909180863427299E-10</c:v>
                </c:pt>
                <c:pt idx="2895">
                  <c:v>1.9510543100566499E-10</c:v>
                </c:pt>
                <c:pt idx="2896">
                  <c:v>1.9576801010302099E-10</c:v>
                </c:pt>
                <c:pt idx="2897">
                  <c:v>1.9510543100566499E-10</c:v>
                </c:pt>
                <c:pt idx="2898">
                  <c:v>1.9576801010302099E-10</c:v>
                </c:pt>
                <c:pt idx="2899">
                  <c:v>1.9980442842937999E-10</c:v>
                </c:pt>
                <c:pt idx="2900">
                  <c:v>2.1332315532722299E-10</c:v>
                </c:pt>
                <c:pt idx="2901">
                  <c:v>2.1332315532722299E-10</c:v>
                </c:pt>
                <c:pt idx="2902">
                  <c:v>2.1332315532722299E-10</c:v>
                </c:pt>
                <c:pt idx="2903">
                  <c:v>2.1520862878467E-10</c:v>
                </c:pt>
                <c:pt idx="2904">
                  <c:v>2.1520862878467E-10</c:v>
                </c:pt>
                <c:pt idx="2905">
                  <c:v>2.1520862878467E-10</c:v>
                </c:pt>
                <c:pt idx="2906">
                  <c:v>2.13437661383839E-10</c:v>
                </c:pt>
                <c:pt idx="2907">
                  <c:v>2.0033353036486699E-10</c:v>
                </c:pt>
                <c:pt idx="2908">
                  <c:v>1.9980442842937999E-10</c:v>
                </c:pt>
                <c:pt idx="2909">
                  <c:v>1.9576801010302099E-10</c:v>
                </c:pt>
                <c:pt idx="2910">
                  <c:v>1.9980442842937999E-10</c:v>
                </c:pt>
                <c:pt idx="2911">
                  <c:v>2.0033353036486699E-10</c:v>
                </c:pt>
                <c:pt idx="2912">
                  <c:v>2.0033353036486699E-10</c:v>
                </c:pt>
                <c:pt idx="2913">
                  <c:v>1.9980442842937999E-10</c:v>
                </c:pt>
                <c:pt idx="2914">
                  <c:v>1.9980442842937999E-10</c:v>
                </c:pt>
                <c:pt idx="2915">
                  <c:v>1.9980442842937999E-10</c:v>
                </c:pt>
                <c:pt idx="2916">
                  <c:v>1.8869901468718E-10</c:v>
                </c:pt>
                <c:pt idx="2917">
                  <c:v>1.8657961021971699E-10</c:v>
                </c:pt>
                <c:pt idx="2918">
                  <c:v>1.8657961021971699E-10</c:v>
                </c:pt>
                <c:pt idx="2919">
                  <c:v>1.78701704915469E-10</c:v>
                </c:pt>
                <c:pt idx="2920">
                  <c:v>1.7301969454103899E-10</c:v>
                </c:pt>
                <c:pt idx="2921">
                  <c:v>1.7301969454103899E-10</c:v>
                </c:pt>
                <c:pt idx="2922">
                  <c:v>1.7301969454103899E-10</c:v>
                </c:pt>
                <c:pt idx="2923">
                  <c:v>1.78701704915469E-10</c:v>
                </c:pt>
                <c:pt idx="2924">
                  <c:v>1.7301969454103899E-10</c:v>
                </c:pt>
                <c:pt idx="2925">
                  <c:v>1.7301969454103899E-10</c:v>
                </c:pt>
                <c:pt idx="2926">
                  <c:v>1.7301969454103899E-10</c:v>
                </c:pt>
                <c:pt idx="2927">
                  <c:v>1.7301969454103899E-10</c:v>
                </c:pt>
                <c:pt idx="2928">
                  <c:v>1.7301969454103899E-10</c:v>
                </c:pt>
                <c:pt idx="2929">
                  <c:v>1.7301969454103899E-10</c:v>
                </c:pt>
                <c:pt idx="2930">
                  <c:v>1.78701704915469E-10</c:v>
                </c:pt>
                <c:pt idx="2931">
                  <c:v>1.72826708018545E-10</c:v>
                </c:pt>
                <c:pt idx="2932">
                  <c:v>1.6779730701260001E-10</c:v>
                </c:pt>
                <c:pt idx="2933">
                  <c:v>1.4884852787197799E-10</c:v>
                </c:pt>
                <c:pt idx="2934">
                  <c:v>1.4884852787197799E-10</c:v>
                </c:pt>
                <c:pt idx="2935">
                  <c:v>1.4884852787197799E-10</c:v>
                </c:pt>
                <c:pt idx="2936">
                  <c:v>1.4884852787197799E-10</c:v>
                </c:pt>
                <c:pt idx="2937">
                  <c:v>1.4884852787197799E-10</c:v>
                </c:pt>
                <c:pt idx="2938">
                  <c:v>1.4884852787197799E-10</c:v>
                </c:pt>
                <c:pt idx="2939">
                  <c:v>1.4884852787197799E-10</c:v>
                </c:pt>
                <c:pt idx="2940">
                  <c:v>1.5028330857477999E-10</c:v>
                </c:pt>
                <c:pt idx="2941">
                  <c:v>1.4884852787197799E-10</c:v>
                </c:pt>
                <c:pt idx="2942">
                  <c:v>1.4884852787197799E-10</c:v>
                </c:pt>
                <c:pt idx="2943">
                  <c:v>1.5028330857477999E-10</c:v>
                </c:pt>
                <c:pt idx="2944">
                  <c:v>1.5028330857477999E-10</c:v>
                </c:pt>
                <c:pt idx="2945">
                  <c:v>1.61109080578075E-10</c:v>
                </c:pt>
                <c:pt idx="2946">
                  <c:v>1.61109080578075E-10</c:v>
                </c:pt>
                <c:pt idx="2947">
                  <c:v>1.5028330857477999E-10</c:v>
                </c:pt>
                <c:pt idx="2948">
                  <c:v>1.5197730842163099E-10</c:v>
                </c:pt>
                <c:pt idx="2949">
                  <c:v>1.5197730842163099E-10</c:v>
                </c:pt>
                <c:pt idx="2950">
                  <c:v>1.5197730842163099E-10</c:v>
                </c:pt>
                <c:pt idx="2951">
                  <c:v>1.5197730842163099E-10</c:v>
                </c:pt>
                <c:pt idx="2952">
                  <c:v>1.5197730842163099E-10</c:v>
                </c:pt>
                <c:pt idx="2953">
                  <c:v>1.61109080578075E-10</c:v>
                </c:pt>
                <c:pt idx="2954">
                  <c:v>1.61109080578075E-10</c:v>
                </c:pt>
                <c:pt idx="2955">
                  <c:v>1.61109080578075E-10</c:v>
                </c:pt>
                <c:pt idx="2956">
                  <c:v>1.61109080578075E-10</c:v>
                </c:pt>
                <c:pt idx="2957">
                  <c:v>1.61109080578075E-10</c:v>
                </c:pt>
                <c:pt idx="2958">
                  <c:v>1.61989978892091E-10</c:v>
                </c:pt>
                <c:pt idx="2959">
                  <c:v>1.61989978892091E-10</c:v>
                </c:pt>
                <c:pt idx="2960">
                  <c:v>1.61109080578075E-10</c:v>
                </c:pt>
                <c:pt idx="2961">
                  <c:v>1.61109080578075E-10</c:v>
                </c:pt>
                <c:pt idx="2962">
                  <c:v>1.61109080578075E-10</c:v>
                </c:pt>
                <c:pt idx="2963">
                  <c:v>1.6058951169047001E-10</c:v>
                </c:pt>
                <c:pt idx="2964">
                  <c:v>1.6058951169047001E-10</c:v>
                </c:pt>
                <c:pt idx="2965">
                  <c:v>1.53933591018889E-10</c:v>
                </c:pt>
                <c:pt idx="2966">
                  <c:v>1.5197730842163099E-10</c:v>
                </c:pt>
                <c:pt idx="2967">
                  <c:v>1.5131741584803801E-10</c:v>
                </c:pt>
                <c:pt idx="2968">
                  <c:v>1.5131741584803801E-10</c:v>
                </c:pt>
                <c:pt idx="2969">
                  <c:v>1.5131741584803801E-10</c:v>
                </c:pt>
                <c:pt idx="2970">
                  <c:v>1.53933591018889E-10</c:v>
                </c:pt>
                <c:pt idx="2971">
                  <c:v>1.53933591018889E-10</c:v>
                </c:pt>
                <c:pt idx="2972">
                  <c:v>1.4893469765782E-10</c:v>
                </c:pt>
                <c:pt idx="2973">
                  <c:v>1.4893469765782E-10</c:v>
                </c:pt>
                <c:pt idx="2974">
                  <c:v>1.4659432454704599E-10</c:v>
                </c:pt>
                <c:pt idx="2975">
                  <c:v>1.4186794967556101E-10</c:v>
                </c:pt>
                <c:pt idx="2976">
                  <c:v>1.4186794967556101E-10</c:v>
                </c:pt>
                <c:pt idx="2977">
                  <c:v>1.4186794967556101E-10</c:v>
                </c:pt>
                <c:pt idx="2978">
                  <c:v>1.4186794967556101E-10</c:v>
                </c:pt>
                <c:pt idx="2979">
                  <c:v>1.3673040166727E-10</c:v>
                </c:pt>
                <c:pt idx="2980">
                  <c:v>1.3214759757422E-10</c:v>
                </c:pt>
                <c:pt idx="2981">
                  <c:v>1.3673040166727E-10</c:v>
                </c:pt>
                <c:pt idx="2982">
                  <c:v>1.3673040166727E-10</c:v>
                </c:pt>
                <c:pt idx="2983">
                  <c:v>1.3673040166727E-10</c:v>
                </c:pt>
                <c:pt idx="2984">
                  <c:v>1.3673040166727E-10</c:v>
                </c:pt>
                <c:pt idx="2985">
                  <c:v>1.3214759757422E-10</c:v>
                </c:pt>
                <c:pt idx="2986">
                  <c:v>1.3673040166727E-10</c:v>
                </c:pt>
                <c:pt idx="2987">
                  <c:v>1.3673040166727E-10</c:v>
                </c:pt>
                <c:pt idx="2988">
                  <c:v>1.4659432454704599E-10</c:v>
                </c:pt>
                <c:pt idx="2989">
                  <c:v>1.485947958486E-10</c:v>
                </c:pt>
                <c:pt idx="2990">
                  <c:v>1.485947958486E-10</c:v>
                </c:pt>
                <c:pt idx="2991">
                  <c:v>1.485947958486E-10</c:v>
                </c:pt>
                <c:pt idx="2992">
                  <c:v>1.5754617112873999E-10</c:v>
                </c:pt>
                <c:pt idx="2993">
                  <c:v>1.6152598869805301E-10</c:v>
                </c:pt>
                <c:pt idx="2994">
                  <c:v>1.76394910839764E-10</c:v>
                </c:pt>
                <c:pt idx="2995">
                  <c:v>1.76394910839764E-10</c:v>
                </c:pt>
                <c:pt idx="2996">
                  <c:v>1.76394910839764E-10</c:v>
                </c:pt>
                <c:pt idx="2997">
                  <c:v>1.76394910839764E-10</c:v>
                </c:pt>
                <c:pt idx="2998">
                  <c:v>1.76394910839764E-10</c:v>
                </c:pt>
                <c:pt idx="2999">
                  <c:v>1.76394910839764E-10</c:v>
                </c:pt>
                <c:pt idx="3000">
                  <c:v>5.6831557823819902E-12</c:v>
                </c:pt>
              </c:numCache>
            </c:numRef>
          </c:yVal>
          <c:smooth val="0"/>
          <c:extLst>
            <c:ext xmlns:c16="http://schemas.microsoft.com/office/drawing/2014/chart" uri="{C3380CC4-5D6E-409C-BE32-E72D297353CC}">
              <c16:uniqueId val="{00000003-272A-47E3-B2C9-9901FE889A7C}"/>
            </c:ext>
          </c:extLst>
        </c:ser>
        <c:dLbls>
          <c:showLegendKey val="0"/>
          <c:showVal val="0"/>
          <c:showCatName val="0"/>
          <c:showSerName val="0"/>
          <c:showPercent val="0"/>
          <c:showBubbleSize val="0"/>
        </c:dLbls>
        <c:axId val="1163642816"/>
        <c:axId val="1163664896"/>
      </c:scatterChart>
      <c:valAx>
        <c:axId val="1163642816"/>
        <c:scaling>
          <c:orientation val="minMax"/>
          <c:max val="1000"/>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t-EE" sz="1200" b="1" dirty="0">
                    <a:solidFill>
                      <a:schemeClr val="tx1"/>
                    </a:solidFill>
                  </a:rPr>
                  <a:t>LIBS s</a:t>
                </a:r>
                <a:r>
                  <a:rPr lang="en-US" sz="1200" b="1" dirty="0">
                    <a:solidFill>
                      <a:schemeClr val="tx1"/>
                    </a:solidFill>
                  </a:rPr>
                  <a:t>hot nr</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t-E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t-EE"/>
          </a:p>
        </c:txPr>
        <c:crossAx val="1163664896"/>
        <c:crossesAt val="1.0000000000000006E-11"/>
        <c:crossBetween val="midCat"/>
        <c:majorUnit val="200"/>
      </c:valAx>
      <c:valAx>
        <c:axId val="1163664896"/>
        <c:scaling>
          <c:logBase val="10"/>
          <c:orientation val="minMax"/>
          <c:max val="1.0000000000000005E-8"/>
          <c:min val="1.0000000000000006E-1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t-EE" sz="1200" b="1" dirty="0">
                    <a:solidFill>
                      <a:schemeClr val="tx1"/>
                    </a:solidFill>
                  </a:rPr>
                  <a:t>LIBS i</a:t>
                </a:r>
                <a:r>
                  <a:rPr lang="en-US" sz="1200" b="1" dirty="0" err="1">
                    <a:solidFill>
                      <a:schemeClr val="tx1"/>
                    </a:solidFill>
                  </a:rPr>
                  <a:t>ntensity</a:t>
                </a:r>
                <a:r>
                  <a:rPr lang="et-EE" sz="1200" b="1" dirty="0">
                    <a:solidFill>
                      <a:schemeClr val="tx1"/>
                    </a:solidFill>
                  </a:rPr>
                  <a:t> (</a:t>
                </a:r>
                <a:r>
                  <a:rPr lang="et-EE" sz="1200" b="1" dirty="0" err="1">
                    <a:solidFill>
                      <a:schemeClr val="tx1"/>
                    </a:solidFill>
                  </a:rPr>
                  <a:t>a.u</a:t>
                </a:r>
                <a:r>
                  <a:rPr lang="et-EE" sz="1200" b="1" dirty="0">
                    <a:solidFill>
                      <a:schemeClr val="tx1"/>
                    </a:solidFill>
                  </a:rPr>
                  <a:t>.)</a:t>
                </a:r>
                <a:endParaRPr lang="en-US" sz="1200" b="1" dirty="0">
                  <a:solidFill>
                    <a:schemeClr val="tx1"/>
                  </a:solidFill>
                </a:endParaRPr>
              </a:p>
            </c:rich>
          </c:tx>
          <c:layout>
            <c:manualLayout>
              <c:xMode val="edge"/>
              <c:yMode val="edge"/>
              <c:x val="0.12331561522056558"/>
              <c:y val="0.23337035353566196"/>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t-EE"/>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t-EE"/>
          </a:p>
        </c:txPr>
        <c:crossAx val="1163642816"/>
        <c:crosses val="autoZero"/>
        <c:crossBetween val="midCat"/>
        <c:dispUnits>
          <c:custUnit val="1.0000000000000006E-10"/>
        </c:dispUnits>
      </c:valAx>
      <c:spPr>
        <a:solidFill>
          <a:schemeClr val="bg1"/>
        </a:solidFill>
        <a:ln>
          <a:noFill/>
        </a:ln>
        <a:effectLst/>
      </c:spPr>
    </c:plotArea>
    <c:legend>
      <c:legendPos val="t"/>
      <c:layout>
        <c:manualLayout>
          <c:xMode val="edge"/>
          <c:yMode val="edge"/>
          <c:x val="0.30444543143026198"/>
          <c:y val="2.84984153979441E-2"/>
          <c:w val="0.64920965474322345"/>
          <c:h val="0.10689692476407253"/>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t-E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t-EE"/>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919292021046414"/>
          <c:y val="0.18385839137793658"/>
          <c:w val="0.7127487898202306"/>
          <c:h val="0.59476372290203328"/>
        </c:manualLayout>
      </c:layout>
      <c:scatterChart>
        <c:scatterStyle val="lineMarker"/>
        <c:varyColors val="0"/>
        <c:ser>
          <c:idx val="0"/>
          <c:order val="0"/>
          <c:tx>
            <c:strRef>
              <c:f>'SIMS 10a'!$B$3</c:f>
              <c:strCache>
                <c:ptCount val="1"/>
                <c:pt idx="0">
                  <c:v>HD</c:v>
                </c:pt>
              </c:strCache>
            </c:strRef>
          </c:tx>
          <c:spPr>
            <a:ln w="19050" cap="rnd">
              <a:solidFill>
                <a:schemeClr val="bg1">
                  <a:lumMod val="65000"/>
                </a:schemeClr>
              </a:solidFill>
              <a:round/>
            </a:ln>
            <a:effectLst/>
          </c:spPr>
          <c:marker>
            <c:symbol val="none"/>
          </c:marker>
          <c:xVal>
            <c:numRef>
              <c:f>'SIMS 10a'!$A$4:$A$6514</c:f>
              <c:numCache>
                <c:formatCode>General</c:formatCode>
                <c:ptCount val="6511"/>
                <c:pt idx="0">
                  <c:v>0</c:v>
                </c:pt>
                <c:pt idx="1">
                  <c:v>6.1638329273706804E-3</c:v>
                </c:pt>
                <c:pt idx="2">
                  <c:v>1.28880143026842E-2</c:v>
                </c:pt>
                <c:pt idx="3">
                  <c:v>1.9051847230054798E-2</c:v>
                </c:pt>
                <c:pt idx="4">
                  <c:v>2.57760286053683E-2</c:v>
                </c:pt>
                <c:pt idx="5">
                  <c:v>3.2500209980681802E-2</c:v>
                </c:pt>
                <c:pt idx="6">
                  <c:v>3.9784739803937999E-2</c:v>
                </c:pt>
                <c:pt idx="7">
                  <c:v>4.5948572731308701E-2</c:v>
                </c:pt>
                <c:pt idx="8">
                  <c:v>5.2672754106622199E-2</c:v>
                </c:pt>
                <c:pt idx="9">
                  <c:v>5.8836587033992901E-2</c:v>
                </c:pt>
                <c:pt idx="10">
                  <c:v>6.5560768409306303E-2</c:v>
                </c:pt>
                <c:pt idx="11">
                  <c:v>7.1724601336677005E-2</c:v>
                </c:pt>
                <c:pt idx="12">
                  <c:v>7.8448782711990503E-2</c:v>
                </c:pt>
                <c:pt idx="13">
                  <c:v>8.4612615639361205E-2</c:v>
                </c:pt>
                <c:pt idx="14">
                  <c:v>9.1336797014674703E-2</c:v>
                </c:pt>
                <c:pt idx="15">
                  <c:v>9.8060978389988104E-2</c:v>
                </c:pt>
                <c:pt idx="16">
                  <c:v>0.10478515976530201</c:v>
                </c:pt>
                <c:pt idx="17">
                  <c:v>0.111509341140615</c:v>
                </c:pt>
                <c:pt idx="18">
                  <c:v>0.11879387096387101</c:v>
                </c:pt>
                <c:pt idx="19">
                  <c:v>0.125518052339185</c:v>
                </c:pt>
                <c:pt idx="20">
                  <c:v>0.132242233714498</c:v>
                </c:pt>
                <c:pt idx="21">
                  <c:v>0.138966415089812</c:v>
                </c:pt>
                <c:pt idx="22">
                  <c:v>0.145690596465125</c:v>
                </c:pt>
                <c:pt idx="23">
                  <c:v>0.152414777840439</c:v>
                </c:pt>
                <c:pt idx="24">
                  <c:v>0.159699307663695</c:v>
                </c:pt>
                <c:pt idx="25">
                  <c:v>0.166423489039008</c:v>
                </c:pt>
                <c:pt idx="26">
                  <c:v>0.173147670414322</c:v>
                </c:pt>
                <c:pt idx="27">
                  <c:v>0.179871851789635</c:v>
                </c:pt>
                <c:pt idx="28">
                  <c:v>0.18659603316494899</c:v>
                </c:pt>
                <c:pt idx="29">
                  <c:v>0.19332021454026199</c:v>
                </c:pt>
                <c:pt idx="30">
                  <c:v>0.20004439591557599</c:v>
                </c:pt>
                <c:pt idx="31">
                  <c:v>0.20732892573883199</c:v>
                </c:pt>
                <c:pt idx="32">
                  <c:v>0.21405310711414599</c:v>
                </c:pt>
                <c:pt idx="33">
                  <c:v>0.22077728848945899</c:v>
                </c:pt>
                <c:pt idx="34">
                  <c:v>0.22750146986477199</c:v>
                </c:pt>
                <c:pt idx="35">
                  <c:v>0.23422565124008601</c:v>
                </c:pt>
                <c:pt idx="36">
                  <c:v>0.24094983261539901</c:v>
                </c:pt>
                <c:pt idx="37">
                  <c:v>0.24767401399071301</c:v>
                </c:pt>
                <c:pt idx="38">
                  <c:v>0.25495854381396899</c:v>
                </c:pt>
                <c:pt idx="39">
                  <c:v>0.26168272518928298</c:v>
                </c:pt>
                <c:pt idx="40">
                  <c:v>0.26840690656459598</c:v>
                </c:pt>
                <c:pt idx="41">
                  <c:v>0.27569143638785198</c:v>
                </c:pt>
                <c:pt idx="42">
                  <c:v>0.28241561776316598</c:v>
                </c:pt>
                <c:pt idx="43">
                  <c:v>0.28913979913847898</c:v>
                </c:pt>
                <c:pt idx="44">
                  <c:v>0.29642432896173598</c:v>
                </c:pt>
                <c:pt idx="45">
                  <c:v>0.30314851033704898</c:v>
                </c:pt>
                <c:pt idx="46">
                  <c:v>0.31043304016030498</c:v>
                </c:pt>
                <c:pt idx="47">
                  <c:v>0.31715722153561898</c:v>
                </c:pt>
                <c:pt idx="48">
                  <c:v>0.32388140291093198</c:v>
                </c:pt>
                <c:pt idx="49">
                  <c:v>0.33116593273418798</c:v>
                </c:pt>
                <c:pt idx="50">
                  <c:v>0.33789011410950198</c:v>
                </c:pt>
                <c:pt idx="51">
                  <c:v>0.34517464393275799</c:v>
                </c:pt>
                <c:pt idx="52">
                  <c:v>0.35189882530807198</c:v>
                </c:pt>
                <c:pt idx="53">
                  <c:v>0.35862300668338498</c:v>
                </c:pt>
                <c:pt idx="54">
                  <c:v>0.36590753650664098</c:v>
                </c:pt>
                <c:pt idx="55">
                  <c:v>0.37263171788195498</c:v>
                </c:pt>
                <c:pt idx="56">
                  <c:v>0.37991624770521099</c:v>
                </c:pt>
                <c:pt idx="57">
                  <c:v>0.38664042908052498</c:v>
                </c:pt>
                <c:pt idx="58">
                  <c:v>0.39336461045583798</c:v>
                </c:pt>
                <c:pt idx="59">
                  <c:v>0.40064914027909398</c:v>
                </c:pt>
                <c:pt idx="60">
                  <c:v>0.40737332165440798</c:v>
                </c:pt>
                <c:pt idx="61">
                  <c:v>0.41465785147766399</c:v>
                </c:pt>
                <c:pt idx="62">
                  <c:v>0.42138203285297798</c:v>
                </c:pt>
                <c:pt idx="63">
                  <c:v>0.42866656267623399</c:v>
                </c:pt>
                <c:pt idx="64">
                  <c:v>0.43539074405154699</c:v>
                </c:pt>
                <c:pt idx="65">
                  <c:v>0.44267527387480399</c:v>
                </c:pt>
                <c:pt idx="66">
                  <c:v>0.44939945525011699</c:v>
                </c:pt>
                <c:pt idx="67">
                  <c:v>0.45612363662542998</c:v>
                </c:pt>
                <c:pt idx="68">
                  <c:v>0.46340816644868699</c:v>
                </c:pt>
                <c:pt idx="69">
                  <c:v>0.47013234782399999</c:v>
                </c:pt>
                <c:pt idx="70">
                  <c:v>0.47741687764725599</c:v>
                </c:pt>
                <c:pt idx="71">
                  <c:v>0.48414105902256999</c:v>
                </c:pt>
                <c:pt idx="72">
                  <c:v>0.49142558884582599</c:v>
                </c:pt>
                <c:pt idx="73">
                  <c:v>0.49814977022113999</c:v>
                </c:pt>
                <c:pt idx="74">
                  <c:v>0.50487395159645299</c:v>
                </c:pt>
                <c:pt idx="75">
                  <c:v>0.51215848141970899</c:v>
                </c:pt>
                <c:pt idx="76">
                  <c:v>0.51888266279502304</c:v>
                </c:pt>
                <c:pt idx="77">
                  <c:v>0.52616719261827904</c:v>
                </c:pt>
                <c:pt idx="78">
                  <c:v>0.53289137399359299</c:v>
                </c:pt>
                <c:pt idx="79">
                  <c:v>0.54017590381684899</c:v>
                </c:pt>
                <c:pt idx="80">
                  <c:v>0.54690008519216204</c:v>
                </c:pt>
                <c:pt idx="81">
                  <c:v>0.55418461501541905</c:v>
                </c:pt>
                <c:pt idx="82">
                  <c:v>0.56090879639073199</c:v>
                </c:pt>
                <c:pt idx="83">
                  <c:v>0.56819332621398799</c:v>
                </c:pt>
                <c:pt idx="84">
                  <c:v>0.57491750758930205</c:v>
                </c:pt>
                <c:pt idx="85">
                  <c:v>0.58220203741255805</c:v>
                </c:pt>
                <c:pt idx="86">
                  <c:v>0.58892621878787199</c:v>
                </c:pt>
                <c:pt idx="87">
                  <c:v>0.59621074861112799</c:v>
                </c:pt>
                <c:pt idx="88">
                  <c:v>0.60293492998644105</c:v>
                </c:pt>
                <c:pt idx="89">
                  <c:v>0.60965911136175499</c:v>
                </c:pt>
                <c:pt idx="90">
                  <c:v>0.61694364118501099</c:v>
                </c:pt>
                <c:pt idx="91">
                  <c:v>0.62366782256032405</c:v>
                </c:pt>
                <c:pt idx="92">
                  <c:v>0.63095235238358105</c:v>
                </c:pt>
                <c:pt idx="93">
                  <c:v>0.63767653375889399</c:v>
                </c:pt>
                <c:pt idx="94">
                  <c:v>0.64496106358215</c:v>
                </c:pt>
                <c:pt idx="95">
                  <c:v>0.65168524495746405</c:v>
                </c:pt>
                <c:pt idx="96">
                  <c:v>0.65896977478072005</c:v>
                </c:pt>
                <c:pt idx="97">
                  <c:v>0.66569395615603399</c:v>
                </c:pt>
                <c:pt idx="98">
                  <c:v>0.67297848597929</c:v>
                </c:pt>
                <c:pt idx="99">
                  <c:v>0.67970266735460305</c:v>
                </c:pt>
                <c:pt idx="100">
                  <c:v>0.68698719717786005</c:v>
                </c:pt>
                <c:pt idx="101">
                  <c:v>0.693711378553173</c:v>
                </c:pt>
                <c:pt idx="102">
                  <c:v>0.700995908376429</c:v>
                </c:pt>
                <c:pt idx="103">
                  <c:v>0.70772008975174305</c:v>
                </c:pt>
                <c:pt idx="104">
                  <c:v>0.71500461957499895</c:v>
                </c:pt>
                <c:pt idx="105">
                  <c:v>0.721728800950313</c:v>
                </c:pt>
                <c:pt idx="106">
                  <c:v>0.729013330773569</c:v>
                </c:pt>
                <c:pt idx="107">
                  <c:v>0.73573751214888194</c:v>
                </c:pt>
                <c:pt idx="108">
                  <c:v>0.74302204197213895</c:v>
                </c:pt>
                <c:pt idx="109">
                  <c:v>0.749746223347452</c:v>
                </c:pt>
                <c:pt idx="110">
                  <c:v>0.757030753170708</c:v>
                </c:pt>
                <c:pt idx="111">
                  <c:v>0.76375493454602195</c:v>
                </c:pt>
                <c:pt idx="112">
                  <c:v>0.77103946436927795</c:v>
                </c:pt>
                <c:pt idx="113">
                  <c:v>0.777763645744592</c:v>
                </c:pt>
                <c:pt idx="114">
                  <c:v>0.78504817556784801</c:v>
                </c:pt>
                <c:pt idx="115">
                  <c:v>0.79177235694316095</c:v>
                </c:pt>
                <c:pt idx="116">
                  <c:v>0.79905688676641795</c:v>
                </c:pt>
                <c:pt idx="117">
                  <c:v>0.80578106814173101</c:v>
                </c:pt>
                <c:pt idx="118">
                  <c:v>0.81306559796498701</c:v>
                </c:pt>
                <c:pt idx="119">
                  <c:v>0.81978977934030095</c:v>
                </c:pt>
                <c:pt idx="120">
                  <c:v>0.82707430916355695</c:v>
                </c:pt>
                <c:pt idx="121">
                  <c:v>0.83379849053887001</c:v>
                </c:pt>
                <c:pt idx="122">
                  <c:v>0.84108302036212701</c:v>
                </c:pt>
                <c:pt idx="123">
                  <c:v>0.84780720173743995</c:v>
                </c:pt>
                <c:pt idx="124">
                  <c:v>0.85509173156069695</c:v>
                </c:pt>
                <c:pt idx="125">
                  <c:v>0.86181591293601001</c:v>
                </c:pt>
                <c:pt idx="126">
                  <c:v>0.86910044275926601</c:v>
                </c:pt>
                <c:pt idx="127">
                  <c:v>0.87582462413457995</c:v>
                </c:pt>
                <c:pt idx="128">
                  <c:v>0.88310915395783596</c:v>
                </c:pt>
                <c:pt idx="129">
                  <c:v>0.88983333533314901</c:v>
                </c:pt>
                <c:pt idx="130">
                  <c:v>0.89711786515640601</c:v>
                </c:pt>
                <c:pt idx="131">
                  <c:v>0.90384204653171896</c:v>
                </c:pt>
                <c:pt idx="132">
                  <c:v>0.91112657635497496</c:v>
                </c:pt>
                <c:pt idx="133">
                  <c:v>0.91785075773028901</c:v>
                </c:pt>
                <c:pt idx="134">
                  <c:v>0.92513528755354502</c:v>
                </c:pt>
                <c:pt idx="135">
                  <c:v>0.93185946892885896</c:v>
                </c:pt>
                <c:pt idx="136">
                  <c:v>0.93914399875211496</c:v>
                </c:pt>
                <c:pt idx="137">
                  <c:v>0.94586818012742802</c:v>
                </c:pt>
                <c:pt idx="138">
                  <c:v>0.95315270995068502</c:v>
                </c:pt>
                <c:pt idx="139">
                  <c:v>0.95987689132599796</c:v>
                </c:pt>
                <c:pt idx="140">
                  <c:v>0.96716142114925396</c:v>
                </c:pt>
                <c:pt idx="141">
                  <c:v>0.97388560252456802</c:v>
                </c:pt>
                <c:pt idx="142">
                  <c:v>0.98060978389988096</c:v>
                </c:pt>
                <c:pt idx="143">
                  <c:v>0.98789431372313796</c:v>
                </c:pt>
                <c:pt idx="144">
                  <c:v>0.99461849509845102</c:v>
                </c:pt>
                <c:pt idx="145">
                  <c:v>1.00190302492171</c:v>
                </c:pt>
                <c:pt idx="146">
                  <c:v>1.0086272062970201</c:v>
                </c:pt>
                <c:pt idx="147">
                  <c:v>1.0159117361202801</c:v>
                </c:pt>
                <c:pt idx="148">
                  <c:v>1.0226359174955899</c:v>
                </c:pt>
                <c:pt idx="149">
                  <c:v>1.0299204473188499</c:v>
                </c:pt>
                <c:pt idx="150">
                  <c:v>1.03664462869416</c:v>
                </c:pt>
                <c:pt idx="151">
                  <c:v>1.04392915851742</c:v>
                </c:pt>
                <c:pt idx="152">
                  <c:v>1.05065333989273</c:v>
                </c:pt>
                <c:pt idx="153">
                  <c:v>1.05793786971599</c:v>
                </c:pt>
                <c:pt idx="154">
                  <c:v>1.0646620510913001</c:v>
                </c:pt>
                <c:pt idx="155">
                  <c:v>1.0719465809145601</c:v>
                </c:pt>
                <c:pt idx="156">
                  <c:v>1.0786707622898699</c:v>
                </c:pt>
                <c:pt idx="157">
                  <c:v>1.0859552921131299</c:v>
                </c:pt>
                <c:pt idx="158">
                  <c:v>1.09267947348844</c:v>
                </c:pt>
                <c:pt idx="159">
                  <c:v>1.0999640033117</c:v>
                </c:pt>
                <c:pt idx="160">
                  <c:v>1.10668818468701</c:v>
                </c:pt>
                <c:pt idx="161">
                  <c:v>1.11397271451027</c:v>
                </c:pt>
                <c:pt idx="162">
                  <c:v>1.1206968958855801</c:v>
                </c:pt>
                <c:pt idx="163">
                  <c:v>1.1274210772608899</c:v>
                </c:pt>
                <c:pt idx="164">
                  <c:v>1.1347056070841499</c:v>
                </c:pt>
                <c:pt idx="165">
                  <c:v>1.14142978845946</c:v>
                </c:pt>
                <c:pt idx="166">
                  <c:v>1.14871431828272</c:v>
                </c:pt>
                <c:pt idx="167">
                  <c:v>1.15543849965803</c:v>
                </c:pt>
                <c:pt idx="168">
                  <c:v>1.16272302948129</c:v>
                </c:pt>
                <c:pt idx="169">
                  <c:v>1.1694472108566001</c:v>
                </c:pt>
                <c:pt idx="170">
                  <c:v>1.1767317406798601</c:v>
                </c:pt>
                <c:pt idx="171">
                  <c:v>1.1834559220551699</c:v>
                </c:pt>
                <c:pt idx="172">
                  <c:v>1.1907404518784299</c:v>
                </c:pt>
                <c:pt idx="173">
                  <c:v>1.19746463325374</c:v>
                </c:pt>
                <c:pt idx="174">
                  <c:v>1.204749163077</c:v>
                </c:pt>
                <c:pt idx="175">
                  <c:v>1.21147334445231</c:v>
                </c:pt>
                <c:pt idx="176">
                  <c:v>1.21875787427557</c:v>
                </c:pt>
                <c:pt idx="177">
                  <c:v>1.2254820556508801</c:v>
                </c:pt>
                <c:pt idx="178">
                  <c:v>1.2327665854741401</c:v>
                </c:pt>
                <c:pt idx="179">
                  <c:v>1.2394907668494499</c:v>
                </c:pt>
                <c:pt idx="180">
                  <c:v>1.2467752966727099</c:v>
                </c:pt>
                <c:pt idx="181">
                  <c:v>1.25349947804802</c:v>
                </c:pt>
                <c:pt idx="182">
                  <c:v>1.26078400787128</c:v>
                </c:pt>
                <c:pt idx="183">
                  <c:v>1.26750818924659</c:v>
                </c:pt>
                <c:pt idx="184">
                  <c:v>1.27479271906985</c:v>
                </c:pt>
                <c:pt idx="185">
                  <c:v>1.2815169004451601</c:v>
                </c:pt>
                <c:pt idx="186">
                  <c:v>1.2888014302684201</c:v>
                </c:pt>
                <c:pt idx="187">
                  <c:v>1.2955256116437299</c:v>
                </c:pt>
                <c:pt idx="188">
                  <c:v>1.3028101414669899</c:v>
                </c:pt>
                <c:pt idx="189">
                  <c:v>1.3095343228423</c:v>
                </c:pt>
                <c:pt idx="190">
                  <c:v>1.31681885266555</c:v>
                </c:pt>
                <c:pt idx="191">
                  <c:v>1.32354303404087</c:v>
                </c:pt>
                <c:pt idx="192">
                  <c:v>1.33082756386412</c:v>
                </c:pt>
                <c:pt idx="193">
                  <c:v>1.3375517452394401</c:v>
                </c:pt>
                <c:pt idx="194">
                  <c:v>1.3448362750626901</c:v>
                </c:pt>
                <c:pt idx="195">
                  <c:v>1.3515604564380099</c:v>
                </c:pt>
                <c:pt idx="196">
                  <c:v>1.3588449862612599</c:v>
                </c:pt>
                <c:pt idx="197">
                  <c:v>1.36556916763658</c:v>
                </c:pt>
                <c:pt idx="198">
                  <c:v>1.37285369745983</c:v>
                </c:pt>
                <c:pt idx="199">
                  <c:v>1.37957787883515</c:v>
                </c:pt>
                <c:pt idx="200">
                  <c:v>1.3868624086584</c:v>
                </c:pt>
                <c:pt idx="201">
                  <c:v>1.3935865900337201</c:v>
                </c:pt>
                <c:pt idx="202">
                  <c:v>1.4008711198569701</c:v>
                </c:pt>
                <c:pt idx="203">
                  <c:v>1.4075953012322899</c:v>
                </c:pt>
                <c:pt idx="204">
                  <c:v>1.4148798310555399</c:v>
                </c:pt>
                <c:pt idx="205">
                  <c:v>1.42160401243086</c:v>
                </c:pt>
                <c:pt idx="206">
                  <c:v>1.42888854225411</c:v>
                </c:pt>
                <c:pt idx="207">
                  <c:v>1.43561272362943</c:v>
                </c:pt>
                <c:pt idx="208">
                  <c:v>1.4496214348280001</c:v>
                </c:pt>
                <c:pt idx="209">
                  <c:v>1.4569059646512501</c:v>
                </c:pt>
                <c:pt idx="210">
                  <c:v>1.4636301460265699</c:v>
                </c:pt>
                <c:pt idx="211">
                  <c:v>1.4709146758498199</c:v>
                </c:pt>
                <c:pt idx="212">
                  <c:v>1.47763885722514</c:v>
                </c:pt>
                <c:pt idx="213">
                  <c:v>1.48492338704839</c:v>
                </c:pt>
                <c:pt idx="214">
                  <c:v>1.49164756842371</c:v>
                </c:pt>
                <c:pt idx="215">
                  <c:v>1.4989320982469601</c:v>
                </c:pt>
                <c:pt idx="216">
                  <c:v>1.5056562796222701</c:v>
                </c:pt>
                <c:pt idx="217">
                  <c:v>1.5129408094455301</c:v>
                </c:pt>
                <c:pt idx="218">
                  <c:v>1.5196649908208399</c:v>
                </c:pt>
                <c:pt idx="219">
                  <c:v>1.5269495206440999</c:v>
                </c:pt>
                <c:pt idx="220">
                  <c:v>1.53367370201941</c:v>
                </c:pt>
                <c:pt idx="221">
                  <c:v>1.54095823184267</c:v>
                </c:pt>
                <c:pt idx="222">
                  <c:v>1.5476824132179801</c:v>
                </c:pt>
                <c:pt idx="223">
                  <c:v>1.5549669430412401</c:v>
                </c:pt>
                <c:pt idx="224">
                  <c:v>1.5616911244165499</c:v>
                </c:pt>
                <c:pt idx="225">
                  <c:v>1.5689756542398099</c:v>
                </c:pt>
                <c:pt idx="226">
                  <c:v>1.5756998356151199</c:v>
                </c:pt>
                <c:pt idx="227">
                  <c:v>1.5829843654383799</c:v>
                </c:pt>
                <c:pt idx="228">
                  <c:v>1.58970854681369</c:v>
                </c:pt>
                <c:pt idx="229">
                  <c:v>1.59699307663695</c:v>
                </c:pt>
                <c:pt idx="230">
                  <c:v>1.6037172580122601</c:v>
                </c:pt>
                <c:pt idx="231">
                  <c:v>1.6110017878355201</c:v>
                </c:pt>
                <c:pt idx="232">
                  <c:v>1.6177259692108299</c:v>
                </c:pt>
                <c:pt idx="233">
                  <c:v>1.6250104990340899</c:v>
                </c:pt>
                <c:pt idx="234">
                  <c:v>1.6317346804094</c:v>
                </c:pt>
                <c:pt idx="235">
                  <c:v>1.63901921023266</c:v>
                </c:pt>
                <c:pt idx="236">
                  <c:v>1.64574339160797</c:v>
                </c:pt>
                <c:pt idx="237">
                  <c:v>1.65302792143123</c:v>
                </c:pt>
                <c:pt idx="238">
                  <c:v>1.6619934965983101</c:v>
                </c:pt>
                <c:pt idx="239">
                  <c:v>1.6687176779736299</c:v>
                </c:pt>
                <c:pt idx="240">
                  <c:v>1.6760022077968799</c:v>
                </c:pt>
                <c:pt idx="241">
                  <c:v>1.6827263891722</c:v>
                </c:pt>
                <c:pt idx="242">
                  <c:v>1.69001091899545</c:v>
                </c:pt>
                <c:pt idx="243">
                  <c:v>1.6978557972666499</c:v>
                </c:pt>
                <c:pt idx="244">
                  <c:v>1.70457997864197</c:v>
                </c:pt>
                <c:pt idx="245">
                  <c:v>1.71186450846522</c:v>
                </c:pt>
                <c:pt idx="246">
                  <c:v>1.71858868984053</c:v>
                </c:pt>
                <c:pt idx="247">
                  <c:v>1.72587321966379</c:v>
                </c:pt>
                <c:pt idx="248">
                  <c:v>1.7325974010391001</c:v>
                </c:pt>
                <c:pt idx="249">
                  <c:v>1.7398819308623601</c:v>
                </c:pt>
                <c:pt idx="250">
                  <c:v>1.7466061122376699</c:v>
                </c:pt>
                <c:pt idx="251">
                  <c:v>1.7538906420609299</c:v>
                </c:pt>
                <c:pt idx="252">
                  <c:v>1.76061482343624</c:v>
                </c:pt>
                <c:pt idx="253">
                  <c:v>1.7678993532595</c:v>
                </c:pt>
                <c:pt idx="254">
                  <c:v>1.77462353463481</c:v>
                </c:pt>
                <c:pt idx="255">
                  <c:v>1.78190806445807</c:v>
                </c:pt>
                <c:pt idx="256">
                  <c:v>1.7886322458333801</c:v>
                </c:pt>
                <c:pt idx="257">
                  <c:v>1.7959167756566401</c:v>
                </c:pt>
                <c:pt idx="258">
                  <c:v>1.8026409570319499</c:v>
                </c:pt>
                <c:pt idx="259">
                  <c:v>1.8099254868552099</c:v>
                </c:pt>
                <c:pt idx="260">
                  <c:v>1.81664966823052</c:v>
                </c:pt>
                <c:pt idx="261">
                  <c:v>1.82393419805378</c:v>
                </c:pt>
                <c:pt idx="262">
                  <c:v>1.83065837942909</c:v>
                </c:pt>
                <c:pt idx="263">
                  <c:v>1.83794290925235</c:v>
                </c:pt>
                <c:pt idx="264">
                  <c:v>1.8446670906276601</c:v>
                </c:pt>
                <c:pt idx="265">
                  <c:v>1.8519516204509201</c:v>
                </c:pt>
                <c:pt idx="266">
                  <c:v>1.8586758018262299</c:v>
                </c:pt>
                <c:pt idx="267">
                  <c:v>1.8659603316494899</c:v>
                </c:pt>
                <c:pt idx="268">
                  <c:v>1.8726845130248</c:v>
                </c:pt>
                <c:pt idx="269">
                  <c:v>1.87996904284806</c:v>
                </c:pt>
                <c:pt idx="270">
                  <c:v>1.88669322422337</c:v>
                </c:pt>
                <c:pt idx="271">
                  <c:v>1.89397775404663</c:v>
                </c:pt>
                <c:pt idx="272">
                  <c:v>1.9007019354219401</c:v>
                </c:pt>
                <c:pt idx="273">
                  <c:v>1.9079864652452001</c:v>
                </c:pt>
                <c:pt idx="274">
                  <c:v>1.9147106466205099</c:v>
                </c:pt>
                <c:pt idx="275">
                  <c:v>1.9219951764437699</c:v>
                </c:pt>
                <c:pt idx="276">
                  <c:v>1.92871935781908</c:v>
                </c:pt>
                <c:pt idx="277">
                  <c:v>1.93600388764234</c:v>
                </c:pt>
                <c:pt idx="278">
                  <c:v>1.94272806901765</c:v>
                </c:pt>
                <c:pt idx="279">
                  <c:v>1.95001259884091</c:v>
                </c:pt>
                <c:pt idx="280">
                  <c:v>1.9567367802162201</c:v>
                </c:pt>
                <c:pt idx="281">
                  <c:v>1.9640213100394801</c:v>
                </c:pt>
                <c:pt idx="282">
                  <c:v>1.9707454914147899</c:v>
                </c:pt>
                <c:pt idx="283">
                  <c:v>1.9780300212380499</c:v>
                </c:pt>
                <c:pt idx="284">
                  <c:v>1.98475420261336</c:v>
                </c:pt>
                <c:pt idx="285">
                  <c:v>1.99203873243662</c:v>
                </c:pt>
                <c:pt idx="286">
                  <c:v>1.9987629138119301</c:v>
                </c:pt>
                <c:pt idx="287">
                  <c:v>2.0060474436351901</c:v>
                </c:pt>
                <c:pt idx="288">
                  <c:v>2.0127716250105001</c:v>
                </c:pt>
                <c:pt idx="289">
                  <c:v>2.0200561548337599</c:v>
                </c:pt>
                <c:pt idx="290">
                  <c:v>2.0267803362090699</c:v>
                </c:pt>
                <c:pt idx="291">
                  <c:v>2.0340648660323302</c:v>
                </c:pt>
                <c:pt idx="292">
                  <c:v>2.0407890474076398</c:v>
                </c:pt>
                <c:pt idx="293">
                  <c:v>2.0480735772308898</c:v>
                </c:pt>
                <c:pt idx="294">
                  <c:v>2.0547977586062101</c:v>
                </c:pt>
                <c:pt idx="295">
                  <c:v>2.0620822884294601</c:v>
                </c:pt>
                <c:pt idx="296">
                  <c:v>2.0688064698047799</c:v>
                </c:pt>
                <c:pt idx="297">
                  <c:v>2.0760909996280299</c:v>
                </c:pt>
                <c:pt idx="298">
                  <c:v>2.0828151810033502</c:v>
                </c:pt>
                <c:pt idx="299">
                  <c:v>2.0900997108266002</c:v>
                </c:pt>
                <c:pt idx="300">
                  <c:v>2.09682389220192</c:v>
                </c:pt>
                <c:pt idx="301">
                  <c:v>2.10410842202517</c:v>
                </c:pt>
                <c:pt idx="302">
                  <c:v>2.1108326034004898</c:v>
                </c:pt>
                <c:pt idx="303">
                  <c:v>2.1181171332237398</c:v>
                </c:pt>
                <c:pt idx="304">
                  <c:v>2.1248413145990601</c:v>
                </c:pt>
                <c:pt idx="305">
                  <c:v>2.1321258444223101</c:v>
                </c:pt>
                <c:pt idx="306">
                  <c:v>2.13885002579763</c:v>
                </c:pt>
                <c:pt idx="307">
                  <c:v>2.14613455562088</c:v>
                </c:pt>
                <c:pt idx="308">
                  <c:v>2.1528587369961998</c:v>
                </c:pt>
                <c:pt idx="309">
                  <c:v>2.1601432668194498</c:v>
                </c:pt>
                <c:pt idx="310">
                  <c:v>2.1668674481947701</c:v>
                </c:pt>
                <c:pt idx="311">
                  <c:v>2.1741519780180201</c:v>
                </c:pt>
                <c:pt idx="312">
                  <c:v>2.1808761593933399</c:v>
                </c:pt>
                <c:pt idx="313">
                  <c:v>2.1881606892165899</c:v>
                </c:pt>
                <c:pt idx="314">
                  <c:v>2.1948848705919102</c:v>
                </c:pt>
                <c:pt idx="315">
                  <c:v>2.2021694004151602</c:v>
                </c:pt>
                <c:pt idx="316">
                  <c:v>2.20889358179048</c:v>
                </c:pt>
                <c:pt idx="317">
                  <c:v>2.21617811161373</c:v>
                </c:pt>
                <c:pt idx="318">
                  <c:v>2.2229022929890401</c:v>
                </c:pt>
                <c:pt idx="319">
                  <c:v>2.2301868228122999</c:v>
                </c:pt>
                <c:pt idx="320">
                  <c:v>2.2369110041876099</c:v>
                </c:pt>
                <c:pt idx="321">
                  <c:v>2.2441955340108701</c:v>
                </c:pt>
                <c:pt idx="322">
                  <c:v>2.2509197153861802</c:v>
                </c:pt>
                <c:pt idx="323">
                  <c:v>2.25820424520944</c:v>
                </c:pt>
                <c:pt idx="324">
                  <c:v>2.26492842658475</c:v>
                </c:pt>
                <c:pt idx="325">
                  <c:v>2.2722129564080098</c:v>
                </c:pt>
                <c:pt idx="326">
                  <c:v>2.2789371377833199</c:v>
                </c:pt>
                <c:pt idx="327">
                  <c:v>2.2862216676065801</c:v>
                </c:pt>
                <c:pt idx="328">
                  <c:v>2.2929458489818901</c:v>
                </c:pt>
                <c:pt idx="329">
                  <c:v>2.3002303788051499</c:v>
                </c:pt>
                <c:pt idx="330">
                  <c:v>2.30695456018046</c:v>
                </c:pt>
                <c:pt idx="331">
                  <c:v>2.3142390900037202</c:v>
                </c:pt>
                <c:pt idx="332">
                  <c:v>2.3209632713790298</c:v>
                </c:pt>
                <c:pt idx="333">
                  <c:v>2.32824780120229</c:v>
                </c:pt>
                <c:pt idx="334">
                  <c:v>2.3349719825776001</c:v>
                </c:pt>
                <c:pt idx="335">
                  <c:v>2.3422565124008599</c:v>
                </c:pt>
                <c:pt idx="336">
                  <c:v>2.3489806937761699</c:v>
                </c:pt>
                <c:pt idx="337">
                  <c:v>2.3562652235994301</c:v>
                </c:pt>
                <c:pt idx="338">
                  <c:v>2.3629894049747402</c:v>
                </c:pt>
                <c:pt idx="339">
                  <c:v>2.370273934798</c:v>
                </c:pt>
                <c:pt idx="340">
                  <c:v>2.37699811617331</c:v>
                </c:pt>
                <c:pt idx="341">
                  <c:v>2.3842826459965698</c:v>
                </c:pt>
                <c:pt idx="342">
                  <c:v>2.3910068273718799</c:v>
                </c:pt>
                <c:pt idx="343">
                  <c:v>2.3982913571951401</c:v>
                </c:pt>
                <c:pt idx="344">
                  <c:v>2.4050155385704501</c:v>
                </c:pt>
                <c:pt idx="345">
                  <c:v>2.4123000683937099</c:v>
                </c:pt>
                <c:pt idx="346">
                  <c:v>2.41902424976902</c:v>
                </c:pt>
                <c:pt idx="347">
                  <c:v>2.4263087795922802</c:v>
                </c:pt>
                <c:pt idx="348">
                  <c:v>2.4330329609675898</c:v>
                </c:pt>
                <c:pt idx="349">
                  <c:v>2.44031749079085</c:v>
                </c:pt>
                <c:pt idx="350">
                  <c:v>2.4470416721661601</c:v>
                </c:pt>
                <c:pt idx="351">
                  <c:v>2.4543262019894199</c:v>
                </c:pt>
                <c:pt idx="352">
                  <c:v>2.4610503833647299</c:v>
                </c:pt>
                <c:pt idx="353">
                  <c:v>2.4683349131879901</c:v>
                </c:pt>
                <c:pt idx="354">
                  <c:v>2.4750590945633002</c:v>
                </c:pt>
                <c:pt idx="355">
                  <c:v>2.48234362438656</c:v>
                </c:pt>
                <c:pt idx="356">
                  <c:v>2.48906780576187</c:v>
                </c:pt>
                <c:pt idx="357">
                  <c:v>2.4963523355851298</c:v>
                </c:pt>
                <c:pt idx="358">
                  <c:v>2.5030765169604399</c:v>
                </c:pt>
                <c:pt idx="359">
                  <c:v>2.5103610467837001</c:v>
                </c:pt>
                <c:pt idx="360">
                  <c:v>2.5170852281590101</c:v>
                </c:pt>
                <c:pt idx="361">
                  <c:v>2.5243697579822699</c:v>
                </c:pt>
                <c:pt idx="362">
                  <c:v>2.53109393935758</c:v>
                </c:pt>
                <c:pt idx="363">
                  <c:v>2.5383784691808402</c:v>
                </c:pt>
                <c:pt idx="364">
                  <c:v>2.5451026505561498</c:v>
                </c:pt>
                <c:pt idx="365">
                  <c:v>2.55238718037941</c:v>
                </c:pt>
                <c:pt idx="366">
                  <c:v>2.55967171020266</c:v>
                </c:pt>
                <c:pt idx="367">
                  <c:v>2.5663958915779701</c:v>
                </c:pt>
                <c:pt idx="368">
                  <c:v>2.5736804214012299</c:v>
                </c:pt>
                <c:pt idx="369">
                  <c:v>2.5804046027765399</c:v>
                </c:pt>
                <c:pt idx="370">
                  <c:v>2.5876891325998002</c:v>
                </c:pt>
                <c:pt idx="371">
                  <c:v>2.5944133139751102</c:v>
                </c:pt>
                <c:pt idx="372">
                  <c:v>2.60169784379837</c:v>
                </c:pt>
                <c:pt idx="373">
                  <c:v>2.60842202517368</c:v>
                </c:pt>
                <c:pt idx="374">
                  <c:v>2.6157065549969398</c:v>
                </c:pt>
                <c:pt idx="375">
                  <c:v>2.6224307363722499</c:v>
                </c:pt>
                <c:pt idx="376">
                  <c:v>2.6297152661955101</c:v>
                </c:pt>
                <c:pt idx="377">
                  <c:v>2.6364394475708202</c:v>
                </c:pt>
                <c:pt idx="378">
                  <c:v>2.6437239773940799</c:v>
                </c:pt>
                <c:pt idx="379">
                  <c:v>2.65044815876939</c:v>
                </c:pt>
                <c:pt idx="380">
                  <c:v>2.6577326885926502</c:v>
                </c:pt>
                <c:pt idx="381">
                  <c:v>2.6644568699679598</c:v>
                </c:pt>
                <c:pt idx="382">
                  <c:v>2.6717413997912201</c:v>
                </c:pt>
                <c:pt idx="383">
                  <c:v>2.6784655811665301</c:v>
                </c:pt>
                <c:pt idx="384">
                  <c:v>2.6857501109897899</c:v>
                </c:pt>
                <c:pt idx="385">
                  <c:v>2.6924742923650999</c:v>
                </c:pt>
                <c:pt idx="386">
                  <c:v>2.6997588221883602</c:v>
                </c:pt>
                <c:pt idx="387">
                  <c:v>2.7064830035636702</c:v>
                </c:pt>
                <c:pt idx="388">
                  <c:v>2.71376753338693</c:v>
                </c:pt>
                <c:pt idx="389">
                  <c:v>2.72105206321018</c:v>
                </c:pt>
                <c:pt idx="390">
                  <c:v>2.7277762445854998</c:v>
                </c:pt>
                <c:pt idx="391">
                  <c:v>2.7350607744087498</c:v>
                </c:pt>
                <c:pt idx="392">
                  <c:v>2.7417849557840701</c:v>
                </c:pt>
                <c:pt idx="393">
                  <c:v>2.7490694856073201</c:v>
                </c:pt>
                <c:pt idx="394">
                  <c:v>2.7557936669826399</c:v>
                </c:pt>
                <c:pt idx="395">
                  <c:v>2.76307819680589</c:v>
                </c:pt>
                <c:pt idx="396">
                  <c:v>2.7698023781812098</c:v>
                </c:pt>
                <c:pt idx="397">
                  <c:v>2.7770869080044598</c:v>
                </c:pt>
                <c:pt idx="398">
                  <c:v>2.7838110893797801</c:v>
                </c:pt>
                <c:pt idx="399">
                  <c:v>2.7910956192030301</c:v>
                </c:pt>
                <c:pt idx="400">
                  <c:v>2.7983801490262898</c:v>
                </c:pt>
                <c:pt idx="401">
                  <c:v>2.8051043304015999</c:v>
                </c:pt>
                <c:pt idx="402">
                  <c:v>2.8123888602248601</c:v>
                </c:pt>
                <c:pt idx="403">
                  <c:v>2.8191130416001702</c:v>
                </c:pt>
                <c:pt idx="404">
                  <c:v>2.82639757142343</c:v>
                </c:pt>
                <c:pt idx="405">
                  <c:v>2.83312175279874</c:v>
                </c:pt>
                <c:pt idx="406">
                  <c:v>2.8404062826219998</c:v>
                </c:pt>
                <c:pt idx="407">
                  <c:v>2.8471304639973098</c:v>
                </c:pt>
                <c:pt idx="408">
                  <c:v>2.8544149938205701</c:v>
                </c:pt>
                <c:pt idx="409">
                  <c:v>2.8611391751958801</c:v>
                </c:pt>
                <c:pt idx="410">
                  <c:v>2.8684237050191399</c:v>
                </c:pt>
                <c:pt idx="411">
                  <c:v>2.87514788639445</c:v>
                </c:pt>
                <c:pt idx="412">
                  <c:v>2.8824324162177102</c:v>
                </c:pt>
                <c:pt idx="413">
                  <c:v>2.8891565975930198</c:v>
                </c:pt>
                <c:pt idx="414">
                  <c:v>2.89644112741628</c:v>
                </c:pt>
                <c:pt idx="415">
                  <c:v>2.9031653087915901</c:v>
                </c:pt>
                <c:pt idx="416">
                  <c:v>2.9104498386148498</c:v>
                </c:pt>
                <c:pt idx="417">
                  <c:v>2.9171740199901599</c:v>
                </c:pt>
                <c:pt idx="418">
                  <c:v>2.9244585498134201</c:v>
                </c:pt>
                <c:pt idx="419">
                  <c:v>2.9311827311887302</c:v>
                </c:pt>
                <c:pt idx="420">
                  <c:v>2.93846726101199</c:v>
                </c:pt>
                <c:pt idx="421">
                  <c:v>2.9451914423873</c:v>
                </c:pt>
                <c:pt idx="422">
                  <c:v>2.9524759722105598</c:v>
                </c:pt>
                <c:pt idx="423">
                  <c:v>2.9592001535858699</c:v>
                </c:pt>
                <c:pt idx="424">
                  <c:v>2.9664846834091301</c:v>
                </c:pt>
                <c:pt idx="425">
                  <c:v>2.9732088647844401</c:v>
                </c:pt>
                <c:pt idx="426">
                  <c:v>2.9804933946076999</c:v>
                </c:pt>
                <c:pt idx="427">
                  <c:v>2.98721757598301</c:v>
                </c:pt>
                <c:pt idx="428">
                  <c:v>2.9945021058062702</c:v>
                </c:pt>
                <c:pt idx="429">
                  <c:v>3.0012262871815798</c:v>
                </c:pt>
                <c:pt idx="430">
                  <c:v>3.00851081700484</c:v>
                </c:pt>
                <c:pt idx="431">
                  <c:v>3.01579534682809</c:v>
                </c:pt>
                <c:pt idx="432">
                  <c:v>3.0225195282034099</c:v>
                </c:pt>
                <c:pt idx="433">
                  <c:v>3.0298040580266599</c:v>
                </c:pt>
                <c:pt idx="434">
                  <c:v>3.0365282394019801</c:v>
                </c:pt>
                <c:pt idx="435">
                  <c:v>3.0438127692252301</c:v>
                </c:pt>
                <c:pt idx="436">
                  <c:v>3.05053695060055</c:v>
                </c:pt>
                <c:pt idx="437">
                  <c:v>3.0578214804238</c:v>
                </c:pt>
                <c:pt idx="438">
                  <c:v>3.06454566179911</c:v>
                </c:pt>
                <c:pt idx="439">
                  <c:v>3.0718301916223698</c:v>
                </c:pt>
                <c:pt idx="440">
                  <c:v>3.0785543729976799</c:v>
                </c:pt>
                <c:pt idx="441">
                  <c:v>3.0858389028209401</c:v>
                </c:pt>
                <c:pt idx="442">
                  <c:v>3.0925630841962501</c:v>
                </c:pt>
                <c:pt idx="443">
                  <c:v>3.0998476140195099</c:v>
                </c:pt>
                <c:pt idx="444">
                  <c:v>3.10657179539482</c:v>
                </c:pt>
                <c:pt idx="445">
                  <c:v>3.1138563252180802</c:v>
                </c:pt>
                <c:pt idx="446">
                  <c:v>3.1205805065933898</c:v>
                </c:pt>
                <c:pt idx="447">
                  <c:v>3.12786503641665</c:v>
                </c:pt>
                <c:pt idx="448">
                  <c:v>3.1345892177919601</c:v>
                </c:pt>
                <c:pt idx="449">
                  <c:v>3.1418737476152199</c:v>
                </c:pt>
                <c:pt idx="450">
                  <c:v>3.1485979289905299</c:v>
                </c:pt>
                <c:pt idx="451">
                  <c:v>3.1558824588137901</c:v>
                </c:pt>
                <c:pt idx="452">
                  <c:v>3.1626066401891002</c:v>
                </c:pt>
                <c:pt idx="453">
                  <c:v>3.16989117001236</c:v>
                </c:pt>
                <c:pt idx="454">
                  <c:v>3.17661535138767</c:v>
                </c:pt>
                <c:pt idx="455">
                  <c:v>3.1838998812109298</c:v>
                </c:pt>
                <c:pt idx="456">
                  <c:v>3.1906240625862399</c:v>
                </c:pt>
                <c:pt idx="457">
                  <c:v>3.1979085924095001</c:v>
                </c:pt>
                <c:pt idx="458">
                  <c:v>3.2046327737848102</c:v>
                </c:pt>
                <c:pt idx="459">
                  <c:v>3.2119173036080699</c:v>
                </c:pt>
                <c:pt idx="460">
                  <c:v>3.21864148498338</c:v>
                </c:pt>
                <c:pt idx="461">
                  <c:v>3.2259260148066402</c:v>
                </c:pt>
                <c:pt idx="462">
                  <c:v>3.2326501961819498</c:v>
                </c:pt>
                <c:pt idx="463">
                  <c:v>3.23993472600521</c:v>
                </c:pt>
                <c:pt idx="464">
                  <c:v>3.2466589073805201</c:v>
                </c:pt>
                <c:pt idx="465">
                  <c:v>3.2539434372037799</c:v>
                </c:pt>
                <c:pt idx="466">
                  <c:v>3.2612279670270299</c:v>
                </c:pt>
                <c:pt idx="467">
                  <c:v>3.2679521484023502</c:v>
                </c:pt>
                <c:pt idx="468">
                  <c:v>3.2752366782256002</c:v>
                </c:pt>
                <c:pt idx="469">
                  <c:v>3.28196085960092</c:v>
                </c:pt>
                <c:pt idx="470">
                  <c:v>3.28924538942417</c:v>
                </c:pt>
                <c:pt idx="471">
                  <c:v>3.2959695707994898</c:v>
                </c:pt>
                <c:pt idx="472">
                  <c:v>3.3032541006227398</c:v>
                </c:pt>
                <c:pt idx="473">
                  <c:v>3.3099782819980601</c:v>
                </c:pt>
                <c:pt idx="474">
                  <c:v>3.3172628118213101</c:v>
                </c:pt>
                <c:pt idx="475">
                  <c:v>3.3239869931966299</c:v>
                </c:pt>
                <c:pt idx="476">
                  <c:v>3.3312715230198799</c:v>
                </c:pt>
                <c:pt idx="477">
                  <c:v>3.3379957043952002</c:v>
                </c:pt>
                <c:pt idx="478">
                  <c:v>3.3452802342184502</c:v>
                </c:pt>
                <c:pt idx="479">
                  <c:v>3.35200441559377</c:v>
                </c:pt>
                <c:pt idx="480">
                  <c:v>3.3592889454170201</c:v>
                </c:pt>
                <c:pt idx="481">
                  <c:v>3.3660131267923399</c:v>
                </c:pt>
                <c:pt idx="482">
                  <c:v>3.3732976566155899</c:v>
                </c:pt>
                <c:pt idx="483">
                  <c:v>3.3800218379908999</c:v>
                </c:pt>
                <c:pt idx="484">
                  <c:v>3.3873063678141602</c:v>
                </c:pt>
                <c:pt idx="485">
                  <c:v>3.3940305491894698</c:v>
                </c:pt>
                <c:pt idx="486">
                  <c:v>3.40131507901273</c:v>
                </c:pt>
                <c:pt idx="487">
                  <c:v>3.4080392603880401</c:v>
                </c:pt>
                <c:pt idx="488">
                  <c:v>3.4153237902112998</c:v>
                </c:pt>
                <c:pt idx="489">
                  <c:v>3.4220479715866099</c:v>
                </c:pt>
                <c:pt idx="490">
                  <c:v>3.4293325014098701</c:v>
                </c:pt>
                <c:pt idx="491">
                  <c:v>3.4360566827851802</c:v>
                </c:pt>
                <c:pt idx="492">
                  <c:v>3.4433412126084399</c:v>
                </c:pt>
                <c:pt idx="493">
                  <c:v>3.4506257424317002</c:v>
                </c:pt>
                <c:pt idx="494">
                  <c:v>3.4573499238070098</c:v>
                </c:pt>
                <c:pt idx="495">
                  <c:v>3.46463445363027</c:v>
                </c:pt>
                <c:pt idx="496">
                  <c:v>3.4713586350055801</c:v>
                </c:pt>
                <c:pt idx="497">
                  <c:v>3.4786431648288398</c:v>
                </c:pt>
                <c:pt idx="498">
                  <c:v>3.4853673462041499</c:v>
                </c:pt>
                <c:pt idx="499">
                  <c:v>3.4926518760274101</c:v>
                </c:pt>
                <c:pt idx="500">
                  <c:v>3.4993760574027202</c:v>
                </c:pt>
                <c:pt idx="501">
                  <c:v>3.50666058722598</c:v>
                </c:pt>
                <c:pt idx="502">
                  <c:v>3.51338476860129</c:v>
                </c:pt>
                <c:pt idx="503">
                  <c:v>3.5206692984245498</c:v>
                </c:pt>
                <c:pt idx="504">
                  <c:v>3.5273934797998598</c:v>
                </c:pt>
                <c:pt idx="505">
                  <c:v>3.5346780096231099</c:v>
                </c:pt>
                <c:pt idx="506">
                  <c:v>3.5414021909984301</c:v>
                </c:pt>
                <c:pt idx="507">
                  <c:v>3.5486867208216801</c:v>
                </c:pt>
                <c:pt idx="508">
                  <c:v>3.555410902197</c:v>
                </c:pt>
                <c:pt idx="509">
                  <c:v>3.56269543202025</c:v>
                </c:pt>
                <c:pt idx="510">
                  <c:v>3.5694196133955698</c:v>
                </c:pt>
                <c:pt idx="511">
                  <c:v>3.5767041432188198</c:v>
                </c:pt>
                <c:pt idx="512">
                  <c:v>3.5834283245941401</c:v>
                </c:pt>
                <c:pt idx="513">
                  <c:v>3.5907128544173901</c:v>
                </c:pt>
                <c:pt idx="514">
                  <c:v>3.5979973842406499</c:v>
                </c:pt>
                <c:pt idx="515">
                  <c:v>3.6047215656159599</c:v>
                </c:pt>
                <c:pt idx="516">
                  <c:v>3.6120060954392201</c:v>
                </c:pt>
                <c:pt idx="517">
                  <c:v>3.6187302768145302</c:v>
                </c:pt>
                <c:pt idx="518">
                  <c:v>3.62601480663779</c:v>
                </c:pt>
                <c:pt idx="519">
                  <c:v>3.6327389880131</c:v>
                </c:pt>
                <c:pt idx="520">
                  <c:v>3.6400235178363598</c:v>
                </c:pt>
                <c:pt idx="521">
                  <c:v>3.6467476992116699</c:v>
                </c:pt>
                <c:pt idx="522">
                  <c:v>3.6540322290349301</c:v>
                </c:pt>
                <c:pt idx="523">
                  <c:v>3.6607564104102401</c:v>
                </c:pt>
                <c:pt idx="524">
                  <c:v>3.6680409402334999</c:v>
                </c:pt>
                <c:pt idx="525">
                  <c:v>3.67476512160881</c:v>
                </c:pt>
                <c:pt idx="526">
                  <c:v>3.6820496514320702</c:v>
                </c:pt>
                <c:pt idx="527">
                  <c:v>3.6887738328073798</c:v>
                </c:pt>
                <c:pt idx="528">
                  <c:v>3.69605836263064</c:v>
                </c:pt>
                <c:pt idx="529">
                  <c:v>3.7027825440059501</c:v>
                </c:pt>
                <c:pt idx="530">
                  <c:v>3.7100670738292099</c:v>
                </c:pt>
                <c:pt idx="531">
                  <c:v>3.7173516036524599</c:v>
                </c:pt>
                <c:pt idx="532">
                  <c:v>3.7240757850277801</c:v>
                </c:pt>
                <c:pt idx="533">
                  <c:v>3.7313603148510301</c:v>
                </c:pt>
                <c:pt idx="534">
                  <c:v>3.73808449622635</c:v>
                </c:pt>
                <c:pt idx="535">
                  <c:v>3.7453690260496</c:v>
                </c:pt>
                <c:pt idx="536">
                  <c:v>3.7520932074249198</c:v>
                </c:pt>
                <c:pt idx="537">
                  <c:v>3.7593777372481698</c:v>
                </c:pt>
                <c:pt idx="538">
                  <c:v>3.7661019186234901</c:v>
                </c:pt>
                <c:pt idx="539">
                  <c:v>3.7733864484467401</c:v>
                </c:pt>
                <c:pt idx="540">
                  <c:v>3.7801106298220599</c:v>
                </c:pt>
                <c:pt idx="541">
                  <c:v>3.7873951596453099</c:v>
                </c:pt>
                <c:pt idx="542">
                  <c:v>3.7941193410206302</c:v>
                </c:pt>
                <c:pt idx="543">
                  <c:v>3.8014038708438802</c:v>
                </c:pt>
                <c:pt idx="544">
                  <c:v>3.80868840066714</c:v>
                </c:pt>
                <c:pt idx="545">
                  <c:v>3.81541258204245</c:v>
                </c:pt>
                <c:pt idx="546">
                  <c:v>3.8226971118657098</c:v>
                </c:pt>
                <c:pt idx="547">
                  <c:v>3.8294212932410199</c:v>
                </c:pt>
                <c:pt idx="548">
                  <c:v>3.8367058230642801</c:v>
                </c:pt>
                <c:pt idx="549">
                  <c:v>3.8434300044395902</c:v>
                </c:pt>
                <c:pt idx="550">
                  <c:v>3.8507145342628499</c:v>
                </c:pt>
                <c:pt idx="551">
                  <c:v>3.85743871563816</c:v>
                </c:pt>
                <c:pt idx="552">
                  <c:v>3.8647232454614202</c:v>
                </c:pt>
                <c:pt idx="553">
                  <c:v>3.8714474268367298</c:v>
                </c:pt>
                <c:pt idx="554">
                  <c:v>3.87873195665999</c:v>
                </c:pt>
                <c:pt idx="555">
                  <c:v>3.8854561380353001</c:v>
                </c:pt>
                <c:pt idx="556">
                  <c:v>3.8927406678585599</c:v>
                </c:pt>
                <c:pt idx="557">
                  <c:v>3.8994648492338699</c:v>
                </c:pt>
                <c:pt idx="558">
                  <c:v>3.9067493790571302</c:v>
                </c:pt>
                <c:pt idx="559">
                  <c:v>3.9140339088803802</c:v>
                </c:pt>
                <c:pt idx="560">
                  <c:v>3.9207580902557</c:v>
                </c:pt>
                <c:pt idx="561">
                  <c:v>3.92804262007895</c:v>
                </c:pt>
                <c:pt idx="562">
                  <c:v>3.9347668014542698</c:v>
                </c:pt>
                <c:pt idx="563">
                  <c:v>3.9420513312775198</c:v>
                </c:pt>
                <c:pt idx="564">
                  <c:v>3.9487755126528401</c:v>
                </c:pt>
                <c:pt idx="565">
                  <c:v>3.9560600424760901</c:v>
                </c:pt>
                <c:pt idx="566">
                  <c:v>3.9627842238514099</c:v>
                </c:pt>
                <c:pt idx="567">
                  <c:v>3.9700687536746599</c:v>
                </c:pt>
                <c:pt idx="568">
                  <c:v>3.9767929350499802</c:v>
                </c:pt>
                <c:pt idx="569">
                  <c:v>3.9840774648732298</c:v>
                </c:pt>
                <c:pt idx="570">
                  <c:v>3.99080164624855</c:v>
                </c:pt>
                <c:pt idx="571">
                  <c:v>3.9980861760718001</c:v>
                </c:pt>
                <c:pt idx="572">
                  <c:v>4.0053707058950598</c:v>
                </c:pt>
                <c:pt idx="573">
                  <c:v>4.0120948872703703</c:v>
                </c:pt>
                <c:pt idx="574">
                  <c:v>4.0193794170936297</c:v>
                </c:pt>
                <c:pt idx="575">
                  <c:v>4.0261035984689402</c:v>
                </c:pt>
                <c:pt idx="576">
                  <c:v>4.0333881282922004</c:v>
                </c:pt>
                <c:pt idx="577">
                  <c:v>4.04011230966751</c:v>
                </c:pt>
                <c:pt idx="578">
                  <c:v>4.0473968394907702</c:v>
                </c:pt>
                <c:pt idx="579">
                  <c:v>4.0541210208660798</c:v>
                </c:pt>
                <c:pt idx="580">
                  <c:v>4.0614055506893401</c:v>
                </c:pt>
                <c:pt idx="581">
                  <c:v>4.0686900805125896</c:v>
                </c:pt>
                <c:pt idx="582">
                  <c:v>4.0754142618879099</c:v>
                </c:pt>
                <c:pt idx="583">
                  <c:v>4.0826987917111603</c:v>
                </c:pt>
                <c:pt idx="584">
                  <c:v>4.0894229730864797</c:v>
                </c:pt>
                <c:pt idx="585">
                  <c:v>4.0967075029097302</c:v>
                </c:pt>
                <c:pt idx="586">
                  <c:v>4.1034316842850496</c:v>
                </c:pt>
                <c:pt idx="587">
                  <c:v>4.1107162141083</c:v>
                </c:pt>
                <c:pt idx="588">
                  <c:v>4.1174403954836203</c:v>
                </c:pt>
                <c:pt idx="589">
                  <c:v>4.1247249253068698</c:v>
                </c:pt>
                <c:pt idx="590">
                  <c:v>4.1314491066821901</c:v>
                </c:pt>
                <c:pt idx="591">
                  <c:v>4.1387336365054397</c:v>
                </c:pt>
                <c:pt idx="592">
                  <c:v>4.14545781788076</c:v>
                </c:pt>
                <c:pt idx="593">
                  <c:v>4.1527423477040104</c:v>
                </c:pt>
                <c:pt idx="594">
                  <c:v>4.1600268775272697</c:v>
                </c:pt>
                <c:pt idx="595">
                  <c:v>4.1667510589025802</c:v>
                </c:pt>
                <c:pt idx="596">
                  <c:v>4.1740355887258396</c:v>
                </c:pt>
                <c:pt idx="597">
                  <c:v>4.1807597701011501</c:v>
                </c:pt>
                <c:pt idx="598">
                  <c:v>4.1880442999244103</c:v>
                </c:pt>
                <c:pt idx="599">
                  <c:v>4.1947684812997199</c:v>
                </c:pt>
                <c:pt idx="600">
                  <c:v>4.2020530111229801</c:v>
                </c:pt>
                <c:pt idx="601">
                  <c:v>4.2087771924982897</c:v>
                </c:pt>
                <c:pt idx="602">
                  <c:v>4.21606172232155</c:v>
                </c:pt>
                <c:pt idx="603">
                  <c:v>4.2227859036968596</c:v>
                </c:pt>
                <c:pt idx="604">
                  <c:v>4.2300704335201198</c:v>
                </c:pt>
                <c:pt idx="605">
                  <c:v>4.2373549633433703</c:v>
                </c:pt>
                <c:pt idx="606">
                  <c:v>4.2440791447186896</c:v>
                </c:pt>
                <c:pt idx="607">
                  <c:v>4.2513636745419401</c:v>
                </c:pt>
                <c:pt idx="608">
                  <c:v>4.2580878559172604</c:v>
                </c:pt>
                <c:pt idx="609">
                  <c:v>4.2653723857405099</c:v>
                </c:pt>
                <c:pt idx="610">
                  <c:v>4.2720965671158302</c:v>
                </c:pt>
                <c:pt idx="611">
                  <c:v>4.2793810969390798</c:v>
                </c:pt>
                <c:pt idx="612">
                  <c:v>4.2861052783144</c:v>
                </c:pt>
                <c:pt idx="613">
                  <c:v>4.2933898081376496</c:v>
                </c:pt>
                <c:pt idx="614">
                  <c:v>4.3006743379609098</c:v>
                </c:pt>
                <c:pt idx="615">
                  <c:v>4.3073985193362203</c:v>
                </c:pt>
                <c:pt idx="616">
                  <c:v>4.3146830491594796</c:v>
                </c:pt>
                <c:pt idx="617">
                  <c:v>4.3214072305347901</c:v>
                </c:pt>
                <c:pt idx="618">
                  <c:v>4.3286917603580504</c:v>
                </c:pt>
                <c:pt idx="619">
                  <c:v>4.33541594173336</c:v>
                </c:pt>
                <c:pt idx="620">
                  <c:v>4.3427004715566202</c:v>
                </c:pt>
                <c:pt idx="621">
                  <c:v>4.3494246529319298</c:v>
                </c:pt>
                <c:pt idx="622">
                  <c:v>4.35670918275519</c:v>
                </c:pt>
                <c:pt idx="623">
                  <c:v>4.3634333641304996</c:v>
                </c:pt>
                <c:pt idx="624">
                  <c:v>4.3707178939537599</c:v>
                </c:pt>
                <c:pt idx="625">
                  <c:v>4.3780024237770103</c:v>
                </c:pt>
                <c:pt idx="626">
                  <c:v>4.3847266051523297</c:v>
                </c:pt>
                <c:pt idx="627">
                  <c:v>4.3920111349755802</c:v>
                </c:pt>
                <c:pt idx="628">
                  <c:v>4.3987353163509004</c:v>
                </c:pt>
                <c:pt idx="629">
                  <c:v>4.40601984617415</c:v>
                </c:pt>
                <c:pt idx="630">
                  <c:v>4.4127440275494703</c:v>
                </c:pt>
                <c:pt idx="631">
                  <c:v>4.4200285573727198</c:v>
                </c:pt>
                <c:pt idx="632">
                  <c:v>4.4267527387480401</c:v>
                </c:pt>
                <c:pt idx="633">
                  <c:v>4.4340372685712897</c:v>
                </c:pt>
                <c:pt idx="634">
                  <c:v>4.4413217983945499</c:v>
                </c:pt>
                <c:pt idx="635">
                  <c:v>4.4480459797698604</c:v>
                </c:pt>
                <c:pt idx="636">
                  <c:v>4.4553305095931197</c:v>
                </c:pt>
                <c:pt idx="637">
                  <c:v>4.4620546909684302</c:v>
                </c:pt>
                <c:pt idx="638">
                  <c:v>4.4693392207916904</c:v>
                </c:pt>
                <c:pt idx="639">
                  <c:v>4.476063402167</c:v>
                </c:pt>
                <c:pt idx="640">
                  <c:v>4.4833479319902603</c:v>
                </c:pt>
                <c:pt idx="641">
                  <c:v>4.4900721133655699</c:v>
                </c:pt>
                <c:pt idx="642">
                  <c:v>4.4973566431888301</c:v>
                </c:pt>
                <c:pt idx="643">
                  <c:v>4.5040808245641397</c:v>
                </c:pt>
                <c:pt idx="644">
                  <c:v>4.5113653543873999</c:v>
                </c:pt>
                <c:pt idx="645">
                  <c:v>4.5186498842106504</c:v>
                </c:pt>
                <c:pt idx="646">
                  <c:v>4.5253740655859698</c:v>
                </c:pt>
                <c:pt idx="647">
                  <c:v>4.5326585954092202</c:v>
                </c:pt>
                <c:pt idx="648">
                  <c:v>4.5393827767845396</c:v>
                </c:pt>
                <c:pt idx="649">
                  <c:v>4.5466673066077901</c:v>
                </c:pt>
                <c:pt idx="650">
                  <c:v>4.5533914879831103</c:v>
                </c:pt>
                <c:pt idx="651">
                  <c:v>4.5606760178063599</c:v>
                </c:pt>
                <c:pt idx="652">
                  <c:v>4.5674001991816802</c:v>
                </c:pt>
                <c:pt idx="653">
                  <c:v>4.5746847290049297</c:v>
                </c:pt>
                <c:pt idx="654">
                  <c:v>4.58196925882819</c:v>
                </c:pt>
                <c:pt idx="655">
                  <c:v>4.5886934402034996</c:v>
                </c:pt>
                <c:pt idx="656">
                  <c:v>4.5959779700267598</c:v>
                </c:pt>
                <c:pt idx="657">
                  <c:v>4.6027021514020703</c:v>
                </c:pt>
                <c:pt idx="658">
                  <c:v>4.6099866812253296</c:v>
                </c:pt>
                <c:pt idx="659">
                  <c:v>4.6167108626006401</c:v>
                </c:pt>
                <c:pt idx="660">
                  <c:v>4.6239953924239003</c:v>
                </c:pt>
                <c:pt idx="661">
                  <c:v>4.63071957379921</c:v>
                </c:pt>
                <c:pt idx="662">
                  <c:v>4.6380041036224702</c:v>
                </c:pt>
                <c:pt idx="663">
                  <c:v>4.6452886334457197</c:v>
                </c:pt>
                <c:pt idx="664">
                  <c:v>4.65201281482104</c:v>
                </c:pt>
                <c:pt idx="665">
                  <c:v>4.6592973446442896</c:v>
                </c:pt>
                <c:pt idx="666">
                  <c:v>4.6660215260196098</c:v>
                </c:pt>
                <c:pt idx="667">
                  <c:v>4.6733060558428603</c:v>
                </c:pt>
                <c:pt idx="668">
                  <c:v>4.6800302372181797</c:v>
                </c:pt>
                <c:pt idx="669">
                  <c:v>4.6873147670414301</c:v>
                </c:pt>
                <c:pt idx="670">
                  <c:v>4.6945992968646904</c:v>
                </c:pt>
                <c:pt idx="671">
                  <c:v>4.70132347824</c:v>
                </c:pt>
                <c:pt idx="672">
                  <c:v>4.7086080080632602</c:v>
                </c:pt>
                <c:pt idx="673">
                  <c:v>4.7153321894385698</c:v>
                </c:pt>
                <c:pt idx="674">
                  <c:v>4.72261671926183</c:v>
                </c:pt>
                <c:pt idx="675">
                  <c:v>4.7293409006371396</c:v>
                </c:pt>
                <c:pt idx="676">
                  <c:v>4.7366254304603999</c:v>
                </c:pt>
                <c:pt idx="677">
                  <c:v>4.7433496118357104</c:v>
                </c:pt>
                <c:pt idx="678">
                  <c:v>4.7506341416589697</c:v>
                </c:pt>
                <c:pt idx="679">
                  <c:v>4.7579186714822201</c:v>
                </c:pt>
                <c:pt idx="680">
                  <c:v>4.7646428528575404</c:v>
                </c:pt>
                <c:pt idx="681">
                  <c:v>4.77192738268079</c:v>
                </c:pt>
                <c:pt idx="682">
                  <c:v>4.7786515640561102</c:v>
                </c:pt>
                <c:pt idx="683">
                  <c:v>4.7859360938793598</c:v>
                </c:pt>
                <c:pt idx="684">
                  <c:v>4.7926602752546801</c:v>
                </c:pt>
                <c:pt idx="685">
                  <c:v>4.7999448050779296</c:v>
                </c:pt>
                <c:pt idx="686">
                  <c:v>4.8072293349011899</c:v>
                </c:pt>
                <c:pt idx="687">
                  <c:v>4.8139535162765004</c:v>
                </c:pt>
                <c:pt idx="688">
                  <c:v>4.8212380460997597</c:v>
                </c:pt>
                <c:pt idx="689">
                  <c:v>4.8279622274750702</c:v>
                </c:pt>
                <c:pt idx="690">
                  <c:v>4.8352467572983304</c:v>
                </c:pt>
                <c:pt idx="691">
                  <c:v>4.84197093867364</c:v>
                </c:pt>
                <c:pt idx="692">
                  <c:v>4.8492554684969003</c:v>
                </c:pt>
                <c:pt idx="693">
                  <c:v>4.8559796498722099</c:v>
                </c:pt>
                <c:pt idx="694">
                  <c:v>4.8632641796954701</c:v>
                </c:pt>
                <c:pt idx="695">
                  <c:v>4.8705487095187197</c:v>
                </c:pt>
                <c:pt idx="696">
                  <c:v>4.8772728908940399</c:v>
                </c:pt>
                <c:pt idx="697">
                  <c:v>4.8845574207172904</c:v>
                </c:pt>
                <c:pt idx="698">
                  <c:v>4.8912816020926098</c:v>
                </c:pt>
                <c:pt idx="699">
                  <c:v>4.8985661319158602</c:v>
                </c:pt>
                <c:pt idx="700">
                  <c:v>4.9052903132911796</c:v>
                </c:pt>
                <c:pt idx="701">
                  <c:v>4.91257484311443</c:v>
                </c:pt>
                <c:pt idx="702">
                  <c:v>4.9198593729376903</c:v>
                </c:pt>
                <c:pt idx="703">
                  <c:v>4.9265835543129999</c:v>
                </c:pt>
                <c:pt idx="704">
                  <c:v>4.9338680841362601</c:v>
                </c:pt>
                <c:pt idx="705">
                  <c:v>4.9405922655115697</c:v>
                </c:pt>
                <c:pt idx="706">
                  <c:v>4.9478767953348299</c:v>
                </c:pt>
                <c:pt idx="707">
                  <c:v>4.9546009767101404</c:v>
                </c:pt>
                <c:pt idx="708">
                  <c:v>4.9618855065333998</c:v>
                </c:pt>
                <c:pt idx="709">
                  <c:v>4.9686096879087103</c:v>
                </c:pt>
                <c:pt idx="710">
                  <c:v>4.9758942177319696</c:v>
                </c:pt>
                <c:pt idx="711">
                  <c:v>4.9831787475552298</c:v>
                </c:pt>
                <c:pt idx="712">
                  <c:v>4.9899029289305403</c:v>
                </c:pt>
                <c:pt idx="713">
                  <c:v>4.9971874587537997</c:v>
                </c:pt>
                <c:pt idx="714">
                  <c:v>5.0039116401291102</c:v>
                </c:pt>
                <c:pt idx="715">
                  <c:v>5.0111961699523704</c:v>
                </c:pt>
                <c:pt idx="716">
                  <c:v>5.01792035132768</c:v>
                </c:pt>
                <c:pt idx="717">
                  <c:v>5.0252048811509296</c:v>
                </c:pt>
                <c:pt idx="718">
                  <c:v>5.0324894109741898</c:v>
                </c:pt>
                <c:pt idx="719">
                  <c:v>5.0392135923495003</c:v>
                </c:pt>
                <c:pt idx="720">
                  <c:v>5.0464981221727596</c:v>
                </c:pt>
                <c:pt idx="721">
                  <c:v>5.0532223035480701</c:v>
                </c:pt>
                <c:pt idx="722">
                  <c:v>5.0605068333713303</c:v>
                </c:pt>
                <c:pt idx="723">
                  <c:v>5.0672310147466399</c:v>
                </c:pt>
                <c:pt idx="724">
                  <c:v>5.0745155445699002</c:v>
                </c:pt>
                <c:pt idx="725">
                  <c:v>5.0812397259452098</c:v>
                </c:pt>
                <c:pt idx="726">
                  <c:v>5.08852425576847</c:v>
                </c:pt>
                <c:pt idx="727">
                  <c:v>5.0958087855917302</c:v>
                </c:pt>
                <c:pt idx="728">
                  <c:v>5.1025329669670398</c:v>
                </c:pt>
                <c:pt idx="729">
                  <c:v>5.1098174967903001</c:v>
                </c:pt>
                <c:pt idx="730">
                  <c:v>5.1165416781656097</c:v>
                </c:pt>
                <c:pt idx="731">
                  <c:v>5.1238262079888699</c:v>
                </c:pt>
                <c:pt idx="732">
                  <c:v>5.1305503893641804</c:v>
                </c:pt>
                <c:pt idx="733">
                  <c:v>5.1378349191874397</c:v>
                </c:pt>
                <c:pt idx="734">
                  <c:v>5.1451194490106902</c:v>
                </c:pt>
                <c:pt idx="735">
                  <c:v>5.1518436303860096</c:v>
                </c:pt>
                <c:pt idx="736">
                  <c:v>5.15912816020926</c:v>
                </c:pt>
                <c:pt idx="737">
                  <c:v>5.1658523415845696</c:v>
                </c:pt>
                <c:pt idx="738">
                  <c:v>5.1731368714078299</c:v>
                </c:pt>
                <c:pt idx="739">
                  <c:v>5.1798610527831404</c:v>
                </c:pt>
                <c:pt idx="740">
                  <c:v>5.1871455826063997</c:v>
                </c:pt>
                <c:pt idx="741">
                  <c:v>5.1944301124296599</c:v>
                </c:pt>
                <c:pt idx="742">
                  <c:v>5.2011542938049704</c:v>
                </c:pt>
                <c:pt idx="743">
                  <c:v>5.2084388236282297</c:v>
                </c:pt>
                <c:pt idx="744">
                  <c:v>5.2151630050035402</c:v>
                </c:pt>
                <c:pt idx="745">
                  <c:v>5.2224475348267996</c:v>
                </c:pt>
                <c:pt idx="746">
                  <c:v>5.2291717162021101</c:v>
                </c:pt>
                <c:pt idx="747">
                  <c:v>5.2364562460253703</c:v>
                </c:pt>
                <c:pt idx="748">
                  <c:v>5.2431804274006799</c:v>
                </c:pt>
                <c:pt idx="749">
                  <c:v>5.2504649572239401</c:v>
                </c:pt>
                <c:pt idx="750">
                  <c:v>5.2577494870471897</c:v>
                </c:pt>
                <c:pt idx="751">
                  <c:v>5.26447366842251</c:v>
                </c:pt>
                <c:pt idx="752">
                  <c:v>5.2717581982457604</c:v>
                </c:pt>
                <c:pt idx="753">
                  <c:v>5.2784823796210798</c:v>
                </c:pt>
                <c:pt idx="754">
                  <c:v>5.2857669094443303</c:v>
                </c:pt>
                <c:pt idx="755">
                  <c:v>5.2924910908196496</c:v>
                </c:pt>
                <c:pt idx="756">
                  <c:v>5.2997756206429001</c:v>
                </c:pt>
                <c:pt idx="757">
                  <c:v>5.3070601504661603</c:v>
                </c:pt>
                <c:pt idx="758">
                  <c:v>5.3137843318414699</c:v>
                </c:pt>
                <c:pt idx="759">
                  <c:v>5.3210688616647301</c:v>
                </c:pt>
                <c:pt idx="760">
                  <c:v>5.3277930430400398</c:v>
                </c:pt>
                <c:pt idx="761">
                  <c:v>5.3350775728633</c:v>
                </c:pt>
                <c:pt idx="762">
                  <c:v>5.3418017542386096</c:v>
                </c:pt>
                <c:pt idx="763">
                  <c:v>5.3490862840618698</c:v>
                </c:pt>
                <c:pt idx="764">
                  <c:v>5.3563708138851203</c:v>
                </c:pt>
                <c:pt idx="765">
                  <c:v>5.3630949952604396</c:v>
                </c:pt>
                <c:pt idx="766">
                  <c:v>5.3703795250836901</c:v>
                </c:pt>
                <c:pt idx="767">
                  <c:v>5.3771037064590104</c:v>
                </c:pt>
                <c:pt idx="768">
                  <c:v>5.3843882362822599</c:v>
                </c:pt>
                <c:pt idx="769">
                  <c:v>5.3911124176575802</c:v>
                </c:pt>
                <c:pt idx="770">
                  <c:v>5.3983969474808298</c:v>
                </c:pt>
                <c:pt idx="771">
                  <c:v>5.40568147730409</c:v>
                </c:pt>
                <c:pt idx="772">
                  <c:v>5.4124056586793996</c:v>
                </c:pt>
                <c:pt idx="773">
                  <c:v>5.4196901885026598</c:v>
                </c:pt>
                <c:pt idx="774">
                  <c:v>5.4264143698779703</c:v>
                </c:pt>
                <c:pt idx="775">
                  <c:v>5.4336988997012297</c:v>
                </c:pt>
                <c:pt idx="776">
                  <c:v>5.4404230810765402</c:v>
                </c:pt>
                <c:pt idx="777">
                  <c:v>5.4477076108998004</c:v>
                </c:pt>
                <c:pt idx="778">
                  <c:v>5.4549921407230499</c:v>
                </c:pt>
                <c:pt idx="779">
                  <c:v>5.4617163220983702</c:v>
                </c:pt>
                <c:pt idx="780">
                  <c:v>5.4690008519216198</c:v>
                </c:pt>
                <c:pt idx="781">
                  <c:v>5.47572503329694</c:v>
                </c:pt>
                <c:pt idx="782">
                  <c:v>5.4830095631201896</c:v>
                </c:pt>
                <c:pt idx="783">
                  <c:v>5.4897337444955099</c:v>
                </c:pt>
                <c:pt idx="784">
                  <c:v>5.4970182743187603</c:v>
                </c:pt>
                <c:pt idx="785">
                  <c:v>5.5037424556940797</c:v>
                </c:pt>
                <c:pt idx="786">
                  <c:v>5.5110269855173302</c:v>
                </c:pt>
                <c:pt idx="787">
                  <c:v>5.5183115153405904</c:v>
                </c:pt>
                <c:pt idx="788">
                  <c:v>5.5250356967159</c:v>
                </c:pt>
                <c:pt idx="789">
                  <c:v>5.5323202265391602</c:v>
                </c:pt>
                <c:pt idx="790">
                  <c:v>5.5390444079144698</c:v>
                </c:pt>
                <c:pt idx="791">
                  <c:v>5.5463289377377301</c:v>
                </c:pt>
                <c:pt idx="792">
                  <c:v>5.5530531191130397</c:v>
                </c:pt>
                <c:pt idx="793">
                  <c:v>5.5603376489362999</c:v>
                </c:pt>
                <c:pt idx="794">
                  <c:v>5.5676221787595503</c:v>
                </c:pt>
                <c:pt idx="795">
                  <c:v>5.5743463601348697</c:v>
                </c:pt>
                <c:pt idx="796">
                  <c:v>5.5816308899581202</c:v>
                </c:pt>
                <c:pt idx="797">
                  <c:v>5.5883550713334396</c:v>
                </c:pt>
                <c:pt idx="798">
                  <c:v>5.59563960115669</c:v>
                </c:pt>
                <c:pt idx="799">
                  <c:v>5.6023637825320103</c:v>
                </c:pt>
                <c:pt idx="800">
                  <c:v>5.6096483123552598</c:v>
                </c:pt>
                <c:pt idx="801">
                  <c:v>5.6163724937305801</c:v>
                </c:pt>
                <c:pt idx="802">
                  <c:v>5.6236570235538297</c:v>
                </c:pt>
                <c:pt idx="803">
                  <c:v>5.6309415533770899</c:v>
                </c:pt>
                <c:pt idx="804">
                  <c:v>5.6376657347524004</c:v>
                </c:pt>
                <c:pt idx="805">
                  <c:v>5.6449502645756597</c:v>
                </c:pt>
                <c:pt idx="806">
                  <c:v>5.6516744459509702</c:v>
                </c:pt>
                <c:pt idx="807">
                  <c:v>5.6589589757742296</c:v>
                </c:pt>
                <c:pt idx="808">
                  <c:v>5.6662435055974898</c:v>
                </c:pt>
                <c:pt idx="809">
                  <c:v>5.6729676869728003</c:v>
                </c:pt>
                <c:pt idx="810">
                  <c:v>5.6802522167960596</c:v>
                </c:pt>
                <c:pt idx="811">
                  <c:v>5.6869763981713701</c:v>
                </c:pt>
                <c:pt idx="812">
                  <c:v>5.6942609279946304</c:v>
                </c:pt>
                <c:pt idx="813">
                  <c:v>5.70098510936994</c:v>
                </c:pt>
                <c:pt idx="814">
                  <c:v>5.7082696391931904</c:v>
                </c:pt>
                <c:pt idx="815">
                  <c:v>5.7155541690164497</c:v>
                </c:pt>
                <c:pt idx="816">
                  <c:v>5.7222783503917602</c:v>
                </c:pt>
                <c:pt idx="817">
                  <c:v>5.7295628802150196</c:v>
                </c:pt>
                <c:pt idx="818">
                  <c:v>5.7362870615903301</c:v>
                </c:pt>
                <c:pt idx="819">
                  <c:v>5.7435715914135903</c:v>
                </c:pt>
                <c:pt idx="820">
                  <c:v>5.7502957727888999</c:v>
                </c:pt>
                <c:pt idx="821">
                  <c:v>5.7575803026121601</c:v>
                </c:pt>
                <c:pt idx="822">
                  <c:v>5.7648648324354204</c:v>
                </c:pt>
                <c:pt idx="823">
                  <c:v>5.77158901381073</c:v>
                </c:pt>
                <c:pt idx="824">
                  <c:v>5.7788735436339902</c:v>
                </c:pt>
                <c:pt idx="825">
                  <c:v>5.7855977250092998</c:v>
                </c:pt>
                <c:pt idx="826">
                  <c:v>5.79288225483256</c:v>
                </c:pt>
                <c:pt idx="827">
                  <c:v>5.7996064362078696</c:v>
                </c:pt>
                <c:pt idx="828">
                  <c:v>5.8068909660311299</c:v>
                </c:pt>
                <c:pt idx="829">
                  <c:v>5.8141754958543803</c:v>
                </c:pt>
                <c:pt idx="830">
                  <c:v>5.8208996772296997</c:v>
                </c:pt>
                <c:pt idx="831">
                  <c:v>5.8281842070529501</c:v>
                </c:pt>
                <c:pt idx="832">
                  <c:v>5.8349083884282704</c:v>
                </c:pt>
                <c:pt idx="833">
                  <c:v>5.84219291825152</c:v>
                </c:pt>
                <c:pt idx="834">
                  <c:v>5.8489170996268296</c:v>
                </c:pt>
                <c:pt idx="835">
                  <c:v>5.8562016294500898</c:v>
                </c:pt>
                <c:pt idx="836">
                  <c:v>5.86348615927335</c:v>
                </c:pt>
                <c:pt idx="837">
                  <c:v>5.8702103406486597</c:v>
                </c:pt>
                <c:pt idx="838">
                  <c:v>5.8774948704719199</c:v>
                </c:pt>
                <c:pt idx="839">
                  <c:v>5.8842190518472304</c:v>
                </c:pt>
                <c:pt idx="840">
                  <c:v>5.8915035816704897</c:v>
                </c:pt>
                <c:pt idx="841">
                  <c:v>5.8982277630458002</c:v>
                </c:pt>
                <c:pt idx="842">
                  <c:v>5.9055122928690604</c:v>
                </c:pt>
                <c:pt idx="843">
                  <c:v>5.91279682269231</c:v>
                </c:pt>
                <c:pt idx="844">
                  <c:v>5.9195210040676303</c:v>
                </c:pt>
                <c:pt idx="845">
                  <c:v>5.9268055338908798</c:v>
                </c:pt>
                <c:pt idx="846">
                  <c:v>5.9335297152662001</c:v>
                </c:pt>
                <c:pt idx="847">
                  <c:v>5.9408142450894497</c:v>
                </c:pt>
                <c:pt idx="848">
                  <c:v>5.9475384264647699</c:v>
                </c:pt>
                <c:pt idx="849">
                  <c:v>5.9548229562880204</c:v>
                </c:pt>
                <c:pt idx="850">
                  <c:v>5.9621074861112797</c:v>
                </c:pt>
                <c:pt idx="851">
                  <c:v>5.9688316674865902</c:v>
                </c:pt>
                <c:pt idx="852">
                  <c:v>5.9761161973098504</c:v>
                </c:pt>
                <c:pt idx="853">
                  <c:v>5.9828403786851601</c:v>
                </c:pt>
                <c:pt idx="854">
                  <c:v>5.9901249085084203</c:v>
                </c:pt>
                <c:pt idx="855">
                  <c:v>5.9974094383316698</c:v>
                </c:pt>
                <c:pt idx="856">
                  <c:v>6.0041336197069901</c:v>
                </c:pt>
                <c:pt idx="857">
                  <c:v>6.0114181495302397</c:v>
                </c:pt>
                <c:pt idx="858">
                  <c:v>6.0181423309055599</c:v>
                </c:pt>
                <c:pt idx="859">
                  <c:v>6.0254268607288104</c:v>
                </c:pt>
                <c:pt idx="860">
                  <c:v>6.0321510421041298</c:v>
                </c:pt>
                <c:pt idx="861">
                  <c:v>6.0394355719273802</c:v>
                </c:pt>
                <c:pt idx="862">
                  <c:v>6.0467201017506396</c:v>
                </c:pt>
                <c:pt idx="863">
                  <c:v>6.0534442831259501</c:v>
                </c:pt>
                <c:pt idx="864">
                  <c:v>6.0607288129492103</c:v>
                </c:pt>
                <c:pt idx="865">
                  <c:v>6.0674529943245199</c:v>
                </c:pt>
                <c:pt idx="866">
                  <c:v>6.0747375241477801</c:v>
                </c:pt>
                <c:pt idx="867">
                  <c:v>6.0814617055230897</c:v>
                </c:pt>
                <c:pt idx="868">
                  <c:v>6.08874623534635</c:v>
                </c:pt>
                <c:pt idx="869">
                  <c:v>6.0960307651696004</c:v>
                </c:pt>
                <c:pt idx="870">
                  <c:v>6.1027549465449198</c:v>
                </c:pt>
                <c:pt idx="871">
                  <c:v>6.1100394763681702</c:v>
                </c:pt>
                <c:pt idx="872">
                  <c:v>6.1167636577434896</c:v>
                </c:pt>
                <c:pt idx="873">
                  <c:v>6.1240481875667401</c:v>
                </c:pt>
                <c:pt idx="874">
                  <c:v>6.1313327173900003</c:v>
                </c:pt>
                <c:pt idx="875">
                  <c:v>6.1380568987653099</c:v>
                </c:pt>
                <c:pt idx="876">
                  <c:v>6.1453414285885701</c:v>
                </c:pt>
                <c:pt idx="877">
                  <c:v>6.1520656099638797</c:v>
                </c:pt>
                <c:pt idx="878">
                  <c:v>6.15935013978714</c:v>
                </c:pt>
                <c:pt idx="879">
                  <c:v>6.1660743211624496</c:v>
                </c:pt>
                <c:pt idx="880">
                  <c:v>6.1733588509857098</c:v>
                </c:pt>
                <c:pt idx="881">
                  <c:v>6.18064338080897</c:v>
                </c:pt>
                <c:pt idx="882">
                  <c:v>6.1873675621842796</c:v>
                </c:pt>
                <c:pt idx="883">
                  <c:v>6.1946520920075399</c:v>
                </c:pt>
                <c:pt idx="884">
                  <c:v>6.2013762733828504</c:v>
                </c:pt>
                <c:pt idx="885">
                  <c:v>6.2086608032061097</c:v>
                </c:pt>
                <c:pt idx="886">
                  <c:v>6.2153849845814202</c:v>
                </c:pt>
                <c:pt idx="887">
                  <c:v>6.2226695144046804</c:v>
                </c:pt>
                <c:pt idx="888">
                  <c:v>6.22995404422793</c:v>
                </c:pt>
                <c:pt idx="889">
                  <c:v>6.2366782256032396</c:v>
                </c:pt>
                <c:pt idx="890">
                  <c:v>6.2439627554264998</c:v>
                </c:pt>
                <c:pt idx="891">
                  <c:v>6.2506869368018103</c:v>
                </c:pt>
                <c:pt idx="892">
                  <c:v>6.2579714666250696</c:v>
                </c:pt>
                <c:pt idx="893">
                  <c:v>6.2652559964483299</c:v>
                </c:pt>
                <c:pt idx="894">
                  <c:v>6.2719801778236404</c:v>
                </c:pt>
                <c:pt idx="895">
                  <c:v>6.2792647076468997</c:v>
                </c:pt>
                <c:pt idx="896">
                  <c:v>6.2859888890222102</c:v>
                </c:pt>
                <c:pt idx="897">
                  <c:v>6.2932734188454704</c:v>
                </c:pt>
                <c:pt idx="898">
                  <c:v>6.29999760022078</c:v>
                </c:pt>
                <c:pt idx="899">
                  <c:v>6.3072821300440403</c:v>
                </c:pt>
                <c:pt idx="900">
                  <c:v>6.3145666598672898</c:v>
                </c:pt>
                <c:pt idx="901">
                  <c:v>6.3212908412426101</c:v>
                </c:pt>
                <c:pt idx="902">
                  <c:v>6.3285753710658597</c:v>
                </c:pt>
                <c:pt idx="903">
                  <c:v>6.3352995524411799</c:v>
                </c:pt>
                <c:pt idx="904">
                  <c:v>6.3425840822644304</c:v>
                </c:pt>
                <c:pt idx="905">
                  <c:v>6.3498686120876897</c:v>
                </c:pt>
                <c:pt idx="906">
                  <c:v>6.3565927934630002</c:v>
                </c:pt>
                <c:pt idx="907">
                  <c:v>6.3638773232862604</c:v>
                </c:pt>
                <c:pt idx="908">
                  <c:v>6.37060150466157</c:v>
                </c:pt>
                <c:pt idx="909">
                  <c:v>6.3778860344848303</c:v>
                </c:pt>
                <c:pt idx="910">
                  <c:v>6.3846102158601399</c:v>
                </c:pt>
                <c:pt idx="911">
                  <c:v>6.3918947456834001</c:v>
                </c:pt>
                <c:pt idx="912">
                  <c:v>6.3991792755066497</c:v>
                </c:pt>
                <c:pt idx="913">
                  <c:v>6.4059034568819699</c:v>
                </c:pt>
                <c:pt idx="914">
                  <c:v>6.4131879867052204</c:v>
                </c:pt>
                <c:pt idx="915">
                  <c:v>6.4199121680805398</c:v>
                </c:pt>
                <c:pt idx="916">
                  <c:v>6.4271966979037902</c:v>
                </c:pt>
                <c:pt idx="917">
                  <c:v>6.4344812277270496</c:v>
                </c:pt>
                <c:pt idx="918">
                  <c:v>6.4412054091023601</c:v>
                </c:pt>
                <c:pt idx="919">
                  <c:v>6.4484899389256203</c:v>
                </c:pt>
                <c:pt idx="920">
                  <c:v>6.4552141203009299</c:v>
                </c:pt>
                <c:pt idx="921">
                  <c:v>6.4624986501241901</c:v>
                </c:pt>
                <c:pt idx="922">
                  <c:v>6.4692228314994997</c:v>
                </c:pt>
                <c:pt idx="923">
                  <c:v>6.4765073613227599</c:v>
                </c:pt>
                <c:pt idx="924">
                  <c:v>6.4837918911460104</c:v>
                </c:pt>
                <c:pt idx="925">
                  <c:v>6.4905160725213298</c:v>
                </c:pt>
                <c:pt idx="926">
                  <c:v>6.4978006023445802</c:v>
                </c:pt>
                <c:pt idx="927">
                  <c:v>6.5045247837198996</c:v>
                </c:pt>
                <c:pt idx="928">
                  <c:v>6.5118093135431501</c:v>
                </c:pt>
                <c:pt idx="929">
                  <c:v>6.5190938433664103</c:v>
                </c:pt>
                <c:pt idx="930">
                  <c:v>6.5258180247417199</c:v>
                </c:pt>
                <c:pt idx="931">
                  <c:v>6.5331025545649801</c:v>
                </c:pt>
                <c:pt idx="932">
                  <c:v>6.5398267359402897</c:v>
                </c:pt>
                <c:pt idx="933">
                  <c:v>6.54711126576355</c:v>
                </c:pt>
                <c:pt idx="934">
                  <c:v>6.5538354471388596</c:v>
                </c:pt>
                <c:pt idx="935">
                  <c:v>6.5611199769621198</c:v>
                </c:pt>
                <c:pt idx="936">
                  <c:v>6.56840450678538</c:v>
                </c:pt>
                <c:pt idx="937">
                  <c:v>6.5751286881606896</c:v>
                </c:pt>
                <c:pt idx="938">
                  <c:v>6.5824132179839498</c:v>
                </c:pt>
                <c:pt idx="939">
                  <c:v>6.5891373993592603</c:v>
                </c:pt>
                <c:pt idx="940">
                  <c:v>6.5964219291825197</c:v>
                </c:pt>
                <c:pt idx="941">
                  <c:v>6.6031461105578302</c:v>
                </c:pt>
                <c:pt idx="942">
                  <c:v>6.6104306403810904</c:v>
                </c:pt>
                <c:pt idx="943">
                  <c:v>6.61771517020434</c:v>
                </c:pt>
                <c:pt idx="944">
                  <c:v>6.6244393515796496</c:v>
                </c:pt>
                <c:pt idx="945">
                  <c:v>6.6317238814029098</c:v>
                </c:pt>
                <c:pt idx="946">
                  <c:v>6.6384480627782203</c:v>
                </c:pt>
                <c:pt idx="947">
                  <c:v>6.6457325926014796</c:v>
                </c:pt>
                <c:pt idx="948">
                  <c:v>6.6530171224247399</c:v>
                </c:pt>
                <c:pt idx="949">
                  <c:v>6.6597413038000504</c:v>
                </c:pt>
                <c:pt idx="950">
                  <c:v>6.6670258336233097</c:v>
                </c:pt>
                <c:pt idx="951">
                  <c:v>6.6737500149986202</c:v>
                </c:pt>
                <c:pt idx="952">
                  <c:v>6.6810345448218804</c:v>
                </c:pt>
                <c:pt idx="953">
                  <c:v>6.68831907464513</c:v>
                </c:pt>
                <c:pt idx="954">
                  <c:v>6.6950432560204503</c:v>
                </c:pt>
                <c:pt idx="955">
                  <c:v>6.7023277858436998</c:v>
                </c:pt>
                <c:pt idx="956">
                  <c:v>6.7090519672190201</c:v>
                </c:pt>
                <c:pt idx="957">
                  <c:v>6.7163364970422696</c:v>
                </c:pt>
                <c:pt idx="958">
                  <c:v>6.7230606784175899</c:v>
                </c:pt>
                <c:pt idx="959">
                  <c:v>6.7303452082408404</c:v>
                </c:pt>
                <c:pt idx="960">
                  <c:v>6.7376297380640997</c:v>
                </c:pt>
                <c:pt idx="961">
                  <c:v>6.7443539194394102</c:v>
                </c:pt>
                <c:pt idx="962">
                  <c:v>6.7516384492626704</c:v>
                </c:pt>
                <c:pt idx="963">
                  <c:v>6.75836263063798</c:v>
                </c:pt>
                <c:pt idx="964">
                  <c:v>6.7656471604612403</c:v>
                </c:pt>
                <c:pt idx="965">
                  <c:v>6.7729316902844898</c:v>
                </c:pt>
                <c:pt idx="966">
                  <c:v>6.7796558716598101</c:v>
                </c:pt>
                <c:pt idx="967">
                  <c:v>6.7869404014830597</c:v>
                </c:pt>
                <c:pt idx="968">
                  <c:v>6.7936645828583799</c:v>
                </c:pt>
                <c:pt idx="969">
                  <c:v>6.8009491126816304</c:v>
                </c:pt>
                <c:pt idx="970">
                  <c:v>6.8082336425048897</c:v>
                </c:pt>
                <c:pt idx="971">
                  <c:v>6.8149578238802002</c:v>
                </c:pt>
                <c:pt idx="972">
                  <c:v>6.8222423537034604</c:v>
                </c:pt>
                <c:pt idx="973">
                  <c:v>6.8289665350787701</c:v>
                </c:pt>
                <c:pt idx="974">
                  <c:v>6.8362510649020303</c:v>
                </c:pt>
                <c:pt idx="975">
                  <c:v>6.8429752462773399</c:v>
                </c:pt>
                <c:pt idx="976">
                  <c:v>6.8502597761006001</c:v>
                </c:pt>
                <c:pt idx="977">
                  <c:v>6.8575443059238603</c:v>
                </c:pt>
                <c:pt idx="978">
                  <c:v>6.8642684872991699</c:v>
                </c:pt>
                <c:pt idx="979">
                  <c:v>6.8715530171224204</c:v>
                </c:pt>
                <c:pt idx="980">
                  <c:v>6.8782771984977398</c:v>
                </c:pt>
                <c:pt idx="981">
                  <c:v>6.8855617283209902</c:v>
                </c:pt>
                <c:pt idx="982">
                  <c:v>6.8922859096963096</c:v>
                </c:pt>
                <c:pt idx="983">
                  <c:v>6.8995704395195601</c:v>
                </c:pt>
                <c:pt idx="984">
                  <c:v>6.9068549693428203</c:v>
                </c:pt>
                <c:pt idx="985">
                  <c:v>6.9135791507181299</c:v>
                </c:pt>
                <c:pt idx="986">
                  <c:v>6.9208636805413901</c:v>
                </c:pt>
                <c:pt idx="987">
                  <c:v>6.9275878619166997</c:v>
                </c:pt>
                <c:pt idx="988">
                  <c:v>6.93487239173996</c:v>
                </c:pt>
                <c:pt idx="989">
                  <c:v>6.9421569215632202</c:v>
                </c:pt>
                <c:pt idx="990">
                  <c:v>6.9488811029385298</c:v>
                </c:pt>
                <c:pt idx="991">
                  <c:v>6.95616563276179</c:v>
                </c:pt>
                <c:pt idx="992">
                  <c:v>6.9628898141370996</c:v>
                </c:pt>
                <c:pt idx="993">
                  <c:v>6.9701743439603598</c:v>
                </c:pt>
                <c:pt idx="994">
                  <c:v>6.9774588737836103</c:v>
                </c:pt>
                <c:pt idx="995">
                  <c:v>6.9841830551589297</c:v>
                </c:pt>
                <c:pt idx="996">
                  <c:v>6.9914675849821801</c:v>
                </c:pt>
                <c:pt idx="997">
                  <c:v>6.9981917663575004</c:v>
                </c:pt>
                <c:pt idx="998">
                  <c:v>7.00547629618075</c:v>
                </c:pt>
                <c:pt idx="999">
                  <c:v>7.0122004775560596</c:v>
                </c:pt>
                <c:pt idx="1000">
                  <c:v>7.0194850073793198</c:v>
                </c:pt>
                <c:pt idx="1001">
                  <c:v>7.02676953720258</c:v>
                </c:pt>
                <c:pt idx="1002">
                  <c:v>7.0334937185778896</c:v>
                </c:pt>
                <c:pt idx="1003">
                  <c:v>7.0407782484011499</c:v>
                </c:pt>
                <c:pt idx="1004">
                  <c:v>7.0475024297764604</c:v>
                </c:pt>
                <c:pt idx="1005">
                  <c:v>7.0547869595997197</c:v>
                </c:pt>
                <c:pt idx="1006">
                  <c:v>7.0620714894229701</c:v>
                </c:pt>
                <c:pt idx="1007">
                  <c:v>7.0687956707982904</c:v>
                </c:pt>
                <c:pt idx="1008">
                  <c:v>7.07608020062154</c:v>
                </c:pt>
                <c:pt idx="1009">
                  <c:v>7.0828043819968602</c:v>
                </c:pt>
                <c:pt idx="1010">
                  <c:v>7.0900889118201098</c:v>
                </c:pt>
                <c:pt idx="1011">
                  <c:v>7.09737344164337</c:v>
                </c:pt>
                <c:pt idx="1012">
                  <c:v>7.1040976230186796</c:v>
                </c:pt>
                <c:pt idx="1013">
                  <c:v>7.1113821528419399</c:v>
                </c:pt>
                <c:pt idx="1014">
                  <c:v>7.1181063342172504</c:v>
                </c:pt>
                <c:pt idx="1015">
                  <c:v>7.1253908640405097</c:v>
                </c:pt>
                <c:pt idx="1016">
                  <c:v>7.1321150454158202</c:v>
                </c:pt>
                <c:pt idx="1017">
                  <c:v>7.1393995752390804</c:v>
                </c:pt>
                <c:pt idx="1018">
                  <c:v>7.14668410506233</c:v>
                </c:pt>
                <c:pt idx="1019">
                  <c:v>7.1534082864376503</c:v>
                </c:pt>
                <c:pt idx="1020">
                  <c:v>7.1606928162608998</c:v>
                </c:pt>
                <c:pt idx="1021">
                  <c:v>7.1674169976362201</c:v>
                </c:pt>
                <c:pt idx="1022">
                  <c:v>7.1747015274594697</c:v>
                </c:pt>
                <c:pt idx="1023">
                  <c:v>7.1819860572827299</c:v>
                </c:pt>
                <c:pt idx="1024">
                  <c:v>7.1887102386580404</c:v>
                </c:pt>
                <c:pt idx="1025">
                  <c:v>7.1959947684812997</c:v>
                </c:pt>
                <c:pt idx="1026">
                  <c:v>7.2027189498566102</c:v>
                </c:pt>
                <c:pt idx="1027">
                  <c:v>7.2100034796798704</c:v>
                </c:pt>
                <c:pt idx="1028">
                  <c:v>7.2172880095031298</c:v>
                </c:pt>
                <c:pt idx="1029">
                  <c:v>7.2240121908784403</c:v>
                </c:pt>
                <c:pt idx="1030">
                  <c:v>7.2312967207016996</c:v>
                </c:pt>
                <c:pt idx="1031">
                  <c:v>7.2380209020770101</c:v>
                </c:pt>
                <c:pt idx="1032">
                  <c:v>7.2453054319002703</c:v>
                </c:pt>
                <c:pt idx="1033">
                  <c:v>7.2520296132755799</c:v>
                </c:pt>
                <c:pt idx="1034">
                  <c:v>7.2593141430988402</c:v>
                </c:pt>
                <c:pt idx="1035">
                  <c:v>7.2665986729220897</c:v>
                </c:pt>
                <c:pt idx="1036">
                  <c:v>7.2733228542974002</c:v>
                </c:pt>
                <c:pt idx="1037">
                  <c:v>7.2806073841206604</c:v>
                </c:pt>
                <c:pt idx="1038">
                  <c:v>7.2873315654959701</c:v>
                </c:pt>
                <c:pt idx="1039">
                  <c:v>7.2946160953192303</c:v>
                </c:pt>
                <c:pt idx="1040">
                  <c:v>7.3019006251424896</c:v>
                </c:pt>
                <c:pt idx="1041">
                  <c:v>7.3086248065178001</c:v>
                </c:pt>
                <c:pt idx="1042">
                  <c:v>7.3159093363410603</c:v>
                </c:pt>
                <c:pt idx="1043">
                  <c:v>7.3226335177163699</c:v>
                </c:pt>
                <c:pt idx="1044">
                  <c:v>7.3299180475396302</c:v>
                </c:pt>
                <c:pt idx="1045">
                  <c:v>7.3372025773628797</c:v>
                </c:pt>
                <c:pt idx="1046">
                  <c:v>7.3439267587382</c:v>
                </c:pt>
                <c:pt idx="1047">
                  <c:v>7.3512112885614496</c:v>
                </c:pt>
                <c:pt idx="1048">
                  <c:v>7.3579354699367698</c:v>
                </c:pt>
                <c:pt idx="1049">
                  <c:v>7.3652199997600203</c:v>
                </c:pt>
                <c:pt idx="1050">
                  <c:v>7.3725045295832796</c:v>
                </c:pt>
                <c:pt idx="1051">
                  <c:v>7.3792287109585901</c:v>
                </c:pt>
                <c:pt idx="1052">
                  <c:v>7.3865132407818503</c:v>
                </c:pt>
                <c:pt idx="1053">
                  <c:v>7.39323742215716</c:v>
                </c:pt>
                <c:pt idx="1054">
                  <c:v>7.4005219519804202</c:v>
                </c:pt>
                <c:pt idx="1055">
                  <c:v>7.4078064818036697</c:v>
                </c:pt>
                <c:pt idx="1056">
                  <c:v>7.41453066317899</c:v>
                </c:pt>
                <c:pt idx="1057">
                  <c:v>7.4218151930022396</c:v>
                </c:pt>
                <c:pt idx="1058">
                  <c:v>7.4285393743775598</c:v>
                </c:pt>
                <c:pt idx="1059">
                  <c:v>7.4358239042008103</c:v>
                </c:pt>
                <c:pt idx="1060">
                  <c:v>7.4431084340240696</c:v>
                </c:pt>
                <c:pt idx="1061">
                  <c:v>7.4498326153993801</c:v>
                </c:pt>
                <c:pt idx="1062">
                  <c:v>7.4571171452226404</c:v>
                </c:pt>
                <c:pt idx="1063">
                  <c:v>7.46384132659795</c:v>
                </c:pt>
                <c:pt idx="1064">
                  <c:v>7.4711258564212102</c:v>
                </c:pt>
                <c:pt idx="1065">
                  <c:v>7.4784103862444704</c:v>
                </c:pt>
                <c:pt idx="1066">
                  <c:v>7.48513456761978</c:v>
                </c:pt>
                <c:pt idx="1067">
                  <c:v>7.4924190974430402</c:v>
                </c:pt>
                <c:pt idx="1068">
                  <c:v>7.4991432788183499</c:v>
                </c:pt>
                <c:pt idx="1069">
                  <c:v>7.5064278086416101</c:v>
                </c:pt>
                <c:pt idx="1070">
                  <c:v>7.5137123384648596</c:v>
                </c:pt>
                <c:pt idx="1071">
                  <c:v>7.5204365198401799</c:v>
                </c:pt>
                <c:pt idx="1072">
                  <c:v>7.5277210496634304</c:v>
                </c:pt>
                <c:pt idx="1073">
                  <c:v>7.5344452310387497</c:v>
                </c:pt>
                <c:pt idx="1074">
                  <c:v>7.5417297608620002</c:v>
                </c:pt>
                <c:pt idx="1075">
                  <c:v>7.5490142906852604</c:v>
                </c:pt>
                <c:pt idx="1076">
                  <c:v>7.55573847206057</c:v>
                </c:pt>
                <c:pt idx="1077">
                  <c:v>7.5630230018838303</c:v>
                </c:pt>
                <c:pt idx="1078">
                  <c:v>7.5697471832591399</c:v>
                </c:pt>
                <c:pt idx="1079">
                  <c:v>7.5770317130824001</c:v>
                </c:pt>
                <c:pt idx="1080">
                  <c:v>7.5843162429056497</c:v>
                </c:pt>
                <c:pt idx="1081">
                  <c:v>7.5910404242809699</c:v>
                </c:pt>
                <c:pt idx="1082">
                  <c:v>7.5983249541042204</c:v>
                </c:pt>
                <c:pt idx="1083">
                  <c:v>7.6050491354795398</c:v>
                </c:pt>
                <c:pt idx="1084">
                  <c:v>7.6123336653027902</c:v>
                </c:pt>
                <c:pt idx="1085">
                  <c:v>7.6196181951260504</c:v>
                </c:pt>
                <c:pt idx="1086">
                  <c:v>7.62634237650136</c:v>
                </c:pt>
                <c:pt idx="1087">
                  <c:v>7.6336269063246203</c:v>
                </c:pt>
                <c:pt idx="1088">
                  <c:v>7.6403510876999299</c:v>
                </c:pt>
                <c:pt idx="1089">
                  <c:v>7.6476356175231901</c:v>
                </c:pt>
                <c:pt idx="1090">
                  <c:v>7.6549201473464397</c:v>
                </c:pt>
                <c:pt idx="1091">
                  <c:v>7.6616443287217599</c:v>
                </c:pt>
                <c:pt idx="1092">
                  <c:v>7.6689288585450104</c:v>
                </c:pt>
                <c:pt idx="1093">
                  <c:v>7.6756530399203298</c:v>
                </c:pt>
                <c:pt idx="1094">
                  <c:v>7.6829375697435802</c:v>
                </c:pt>
                <c:pt idx="1095">
                  <c:v>7.6902220995668404</c:v>
                </c:pt>
                <c:pt idx="1096">
                  <c:v>7.6969462809421501</c:v>
                </c:pt>
                <c:pt idx="1097">
                  <c:v>7.7042308107654103</c:v>
                </c:pt>
                <c:pt idx="1098">
                  <c:v>7.7109549921407199</c:v>
                </c:pt>
                <c:pt idx="1099">
                  <c:v>7.7182395219639801</c:v>
                </c:pt>
                <c:pt idx="1100">
                  <c:v>7.7255240517872403</c:v>
                </c:pt>
                <c:pt idx="1101">
                  <c:v>7.7322482331625499</c:v>
                </c:pt>
                <c:pt idx="1102">
                  <c:v>7.7395327629858102</c:v>
                </c:pt>
                <c:pt idx="1103">
                  <c:v>7.7462569443611198</c:v>
                </c:pt>
                <c:pt idx="1104">
                  <c:v>7.75354147418438</c:v>
                </c:pt>
                <c:pt idx="1105">
                  <c:v>7.7608260040076296</c:v>
                </c:pt>
                <c:pt idx="1106">
                  <c:v>7.7675501853829498</c:v>
                </c:pt>
                <c:pt idx="1107">
                  <c:v>7.7748347152062003</c:v>
                </c:pt>
                <c:pt idx="1108">
                  <c:v>7.7815588965815197</c:v>
                </c:pt>
                <c:pt idx="1109">
                  <c:v>7.7888434264047701</c:v>
                </c:pt>
                <c:pt idx="1110">
                  <c:v>7.7961279562280303</c:v>
                </c:pt>
                <c:pt idx="1111">
                  <c:v>7.80285213760334</c:v>
                </c:pt>
                <c:pt idx="1112">
                  <c:v>7.8101366674266002</c:v>
                </c:pt>
                <c:pt idx="1113">
                  <c:v>7.8168608488019098</c:v>
                </c:pt>
                <c:pt idx="1114">
                  <c:v>7.82414537862517</c:v>
                </c:pt>
                <c:pt idx="1115">
                  <c:v>7.8314299084484196</c:v>
                </c:pt>
                <c:pt idx="1116">
                  <c:v>7.8381540898237398</c:v>
                </c:pt>
                <c:pt idx="1117">
                  <c:v>7.8454386196469903</c:v>
                </c:pt>
                <c:pt idx="1118">
                  <c:v>7.8521628010223097</c:v>
                </c:pt>
                <c:pt idx="1119">
                  <c:v>7.8594473308455601</c:v>
                </c:pt>
                <c:pt idx="1120">
                  <c:v>7.8667318606688204</c:v>
                </c:pt>
                <c:pt idx="1121">
                  <c:v>7.87345604204413</c:v>
                </c:pt>
                <c:pt idx="1122">
                  <c:v>7.8807405718673902</c:v>
                </c:pt>
                <c:pt idx="1123">
                  <c:v>7.8874647532426998</c:v>
                </c:pt>
                <c:pt idx="1124">
                  <c:v>7.89474928306596</c:v>
                </c:pt>
                <c:pt idx="1125">
                  <c:v>7.9020338128892096</c:v>
                </c:pt>
                <c:pt idx="1126">
                  <c:v>7.9087579942645299</c:v>
                </c:pt>
                <c:pt idx="1127">
                  <c:v>7.9160425240877803</c:v>
                </c:pt>
                <c:pt idx="1128">
                  <c:v>7.9227667054630997</c:v>
                </c:pt>
                <c:pt idx="1129">
                  <c:v>7.9300512352863501</c:v>
                </c:pt>
                <c:pt idx="1130">
                  <c:v>7.9373357651096104</c:v>
                </c:pt>
                <c:pt idx="1131">
                  <c:v>7.94405994648492</c:v>
                </c:pt>
                <c:pt idx="1132">
                  <c:v>7.9513444763081802</c:v>
                </c:pt>
                <c:pt idx="1133">
                  <c:v>7.9580686576834898</c:v>
                </c:pt>
                <c:pt idx="1134">
                  <c:v>7.96535318750675</c:v>
                </c:pt>
                <c:pt idx="1135">
                  <c:v>7.9726377173300103</c:v>
                </c:pt>
                <c:pt idx="1136">
                  <c:v>7.9793618987053199</c:v>
                </c:pt>
                <c:pt idx="1137">
                  <c:v>7.9866464285285801</c:v>
                </c:pt>
                <c:pt idx="1138">
                  <c:v>7.9933706099038897</c:v>
                </c:pt>
                <c:pt idx="1139">
                  <c:v>8.0006551397271508</c:v>
                </c:pt>
                <c:pt idx="1140">
                  <c:v>8.0079396695503995</c:v>
                </c:pt>
                <c:pt idx="1141">
                  <c:v>8.0146638509257198</c:v>
                </c:pt>
                <c:pt idx="1142">
                  <c:v>8.0219483807489702</c:v>
                </c:pt>
                <c:pt idx="1143">
                  <c:v>8.0292329105722295</c:v>
                </c:pt>
                <c:pt idx="1144">
                  <c:v>8.0359570919475392</c:v>
                </c:pt>
                <c:pt idx="1145">
                  <c:v>8.0432416217708003</c:v>
                </c:pt>
                <c:pt idx="1146">
                  <c:v>8.0499658031461099</c:v>
                </c:pt>
                <c:pt idx="1147">
                  <c:v>8.0572503329693692</c:v>
                </c:pt>
                <c:pt idx="1148">
                  <c:v>8.0645348627926197</c:v>
                </c:pt>
                <c:pt idx="1149">
                  <c:v>8.0712590441679399</c:v>
                </c:pt>
                <c:pt idx="1150">
                  <c:v>8.0785435739911904</c:v>
                </c:pt>
                <c:pt idx="1151">
                  <c:v>8.0852677553665107</c:v>
                </c:pt>
                <c:pt idx="1152">
                  <c:v>8.0925522851897593</c:v>
                </c:pt>
                <c:pt idx="1153">
                  <c:v>8.0998368150130204</c:v>
                </c:pt>
                <c:pt idx="1154">
                  <c:v>8.1065609963883301</c:v>
                </c:pt>
                <c:pt idx="1155">
                  <c:v>8.1138455262115894</c:v>
                </c:pt>
                <c:pt idx="1156">
                  <c:v>8.1205697075869008</c:v>
                </c:pt>
                <c:pt idx="1157">
                  <c:v>8.1278542374101601</c:v>
                </c:pt>
                <c:pt idx="1158">
                  <c:v>8.1351387672334194</c:v>
                </c:pt>
                <c:pt idx="1159">
                  <c:v>8.1418629486087308</c:v>
                </c:pt>
                <c:pt idx="1160">
                  <c:v>8.1491474784319795</c:v>
                </c:pt>
                <c:pt idx="1161">
                  <c:v>8.1564320082552406</c:v>
                </c:pt>
                <c:pt idx="1162">
                  <c:v>8.1631561896305502</c:v>
                </c:pt>
                <c:pt idx="1163">
                  <c:v>8.1704407194538096</c:v>
                </c:pt>
                <c:pt idx="1164">
                  <c:v>8.1771649008291192</c:v>
                </c:pt>
                <c:pt idx="1165">
                  <c:v>8.1844494306523803</c:v>
                </c:pt>
                <c:pt idx="1166">
                  <c:v>8.1917339604756396</c:v>
                </c:pt>
                <c:pt idx="1167">
                  <c:v>8.1984581418509492</c:v>
                </c:pt>
                <c:pt idx="1168">
                  <c:v>8.2057426716742103</c:v>
                </c:pt>
                <c:pt idx="1169">
                  <c:v>8.21246685304952</c:v>
                </c:pt>
                <c:pt idx="1170">
                  <c:v>8.2197513828727793</c:v>
                </c:pt>
                <c:pt idx="1171">
                  <c:v>8.2270359126960297</c:v>
                </c:pt>
                <c:pt idx="1172">
                  <c:v>8.23376009407135</c:v>
                </c:pt>
                <c:pt idx="1173">
                  <c:v>8.2410446238946005</c:v>
                </c:pt>
                <c:pt idx="1174">
                  <c:v>8.2477688052699207</c:v>
                </c:pt>
                <c:pt idx="1175">
                  <c:v>8.2550533350931694</c:v>
                </c:pt>
                <c:pt idx="1176">
                  <c:v>8.2623378649164305</c:v>
                </c:pt>
                <c:pt idx="1177">
                  <c:v>8.2690620462917401</c:v>
                </c:pt>
                <c:pt idx="1178">
                  <c:v>8.2763465761149995</c:v>
                </c:pt>
                <c:pt idx="1179">
                  <c:v>8.2836311059382499</c:v>
                </c:pt>
                <c:pt idx="1180">
                  <c:v>8.2903552873135702</c:v>
                </c:pt>
                <c:pt idx="1181">
                  <c:v>8.2976398171368206</c:v>
                </c:pt>
                <c:pt idx="1182">
                  <c:v>8.3043639985121391</c:v>
                </c:pt>
                <c:pt idx="1183">
                  <c:v>8.3116485283353896</c:v>
                </c:pt>
                <c:pt idx="1184">
                  <c:v>8.3189330581586507</c:v>
                </c:pt>
                <c:pt idx="1185">
                  <c:v>8.3256572395339603</c:v>
                </c:pt>
                <c:pt idx="1186">
                  <c:v>8.3329417693572196</c:v>
                </c:pt>
                <c:pt idx="1187">
                  <c:v>8.3396659507325293</c:v>
                </c:pt>
                <c:pt idx="1188">
                  <c:v>8.3469504805557904</c:v>
                </c:pt>
                <c:pt idx="1189">
                  <c:v>8.3542350103790497</c:v>
                </c:pt>
                <c:pt idx="1190">
                  <c:v>8.3609591917543593</c:v>
                </c:pt>
                <c:pt idx="1191">
                  <c:v>8.3682437215776204</c:v>
                </c:pt>
                <c:pt idx="1192">
                  <c:v>8.37496790295293</c:v>
                </c:pt>
                <c:pt idx="1193">
                  <c:v>8.3822524327761894</c:v>
                </c:pt>
                <c:pt idx="1194">
                  <c:v>8.3895369625994398</c:v>
                </c:pt>
                <c:pt idx="1195">
                  <c:v>8.3962611439747494</c:v>
                </c:pt>
                <c:pt idx="1196">
                  <c:v>8.4035456737980105</c:v>
                </c:pt>
                <c:pt idx="1197">
                  <c:v>8.4108302036212699</c:v>
                </c:pt>
                <c:pt idx="1198">
                  <c:v>8.4175543849965795</c:v>
                </c:pt>
                <c:pt idx="1199">
                  <c:v>8.4248389148198406</c:v>
                </c:pt>
                <c:pt idx="1200">
                  <c:v>8.4315630961951502</c:v>
                </c:pt>
                <c:pt idx="1201">
                  <c:v>8.4388476260184095</c:v>
                </c:pt>
                <c:pt idx="1202">
                  <c:v>8.44613215584166</c:v>
                </c:pt>
                <c:pt idx="1203">
                  <c:v>8.4528563372169803</c:v>
                </c:pt>
                <c:pt idx="1204">
                  <c:v>8.4601408670402307</c:v>
                </c:pt>
                <c:pt idx="1205">
                  <c:v>8.4668650484155492</c:v>
                </c:pt>
                <c:pt idx="1206">
                  <c:v>8.4741495782387997</c:v>
                </c:pt>
                <c:pt idx="1207">
                  <c:v>8.4814341080620608</c:v>
                </c:pt>
                <c:pt idx="1208">
                  <c:v>8.4881582894373704</c:v>
                </c:pt>
                <c:pt idx="1209">
                  <c:v>8.4954428192606297</c:v>
                </c:pt>
                <c:pt idx="1210">
                  <c:v>8.5021670006359393</c:v>
                </c:pt>
                <c:pt idx="1211">
                  <c:v>8.5094515304592004</c:v>
                </c:pt>
                <c:pt idx="1212">
                  <c:v>8.5167360602824491</c:v>
                </c:pt>
                <c:pt idx="1213">
                  <c:v>8.5234602416577694</c:v>
                </c:pt>
                <c:pt idx="1214">
                  <c:v>8.5307447714810198</c:v>
                </c:pt>
                <c:pt idx="1215">
                  <c:v>8.5380293013042792</c:v>
                </c:pt>
                <c:pt idx="1216">
                  <c:v>8.5447534826795906</c:v>
                </c:pt>
                <c:pt idx="1217">
                  <c:v>8.5520380125028499</c:v>
                </c:pt>
                <c:pt idx="1218">
                  <c:v>8.5587621938781595</c:v>
                </c:pt>
                <c:pt idx="1219">
                  <c:v>8.5660467237014206</c:v>
                </c:pt>
                <c:pt idx="1220">
                  <c:v>8.57333125352468</c:v>
                </c:pt>
                <c:pt idx="1221">
                  <c:v>8.5800554348999896</c:v>
                </c:pt>
                <c:pt idx="1222">
                  <c:v>8.5873399647232507</c:v>
                </c:pt>
                <c:pt idx="1223">
                  <c:v>8.5940641460985603</c:v>
                </c:pt>
                <c:pt idx="1224">
                  <c:v>8.6013486759218196</c:v>
                </c:pt>
                <c:pt idx="1225">
                  <c:v>8.6086332057450701</c:v>
                </c:pt>
                <c:pt idx="1226">
                  <c:v>8.6153573871203903</c:v>
                </c:pt>
                <c:pt idx="1227">
                  <c:v>8.6226419169436408</c:v>
                </c:pt>
                <c:pt idx="1228">
                  <c:v>8.6299264467669001</c:v>
                </c:pt>
                <c:pt idx="1229">
                  <c:v>8.6366506281422097</c:v>
                </c:pt>
                <c:pt idx="1230">
                  <c:v>8.6439351579654709</c:v>
                </c:pt>
                <c:pt idx="1231">
                  <c:v>8.6506593393407805</c:v>
                </c:pt>
                <c:pt idx="1232">
                  <c:v>8.6579438691640398</c:v>
                </c:pt>
                <c:pt idx="1233">
                  <c:v>8.6652283989872902</c:v>
                </c:pt>
                <c:pt idx="1234">
                  <c:v>8.6719525803626105</c:v>
                </c:pt>
                <c:pt idx="1235">
                  <c:v>8.6792371101858592</c:v>
                </c:pt>
                <c:pt idx="1236">
                  <c:v>8.6859612915611795</c:v>
                </c:pt>
                <c:pt idx="1237">
                  <c:v>8.6932458213844299</c:v>
                </c:pt>
                <c:pt idx="1238">
                  <c:v>8.7005303512076893</c:v>
                </c:pt>
                <c:pt idx="1239">
                  <c:v>8.7072545325830006</c:v>
                </c:pt>
                <c:pt idx="1240">
                  <c:v>8.71453906240626</c:v>
                </c:pt>
                <c:pt idx="1241">
                  <c:v>8.7218235922295193</c:v>
                </c:pt>
                <c:pt idx="1242">
                  <c:v>8.7285477736048307</c:v>
                </c:pt>
                <c:pt idx="1243">
                  <c:v>8.7358323034280794</c:v>
                </c:pt>
                <c:pt idx="1244">
                  <c:v>8.7425564848033996</c:v>
                </c:pt>
                <c:pt idx="1245">
                  <c:v>8.7498410146266608</c:v>
                </c:pt>
                <c:pt idx="1246">
                  <c:v>8.7571255444499094</c:v>
                </c:pt>
                <c:pt idx="1247">
                  <c:v>8.7638497258252208</c:v>
                </c:pt>
                <c:pt idx="1248">
                  <c:v>8.7711342556484801</c:v>
                </c:pt>
                <c:pt idx="1249">
                  <c:v>8.7778584370238004</c:v>
                </c:pt>
                <c:pt idx="1250">
                  <c:v>8.7851429668470509</c:v>
                </c:pt>
                <c:pt idx="1251">
                  <c:v>8.7924274966703102</c:v>
                </c:pt>
                <c:pt idx="1252">
                  <c:v>8.7991516780456198</c:v>
                </c:pt>
                <c:pt idx="1253">
                  <c:v>8.8064362078688792</c:v>
                </c:pt>
                <c:pt idx="1254">
                  <c:v>8.8137207376921296</c:v>
                </c:pt>
                <c:pt idx="1255">
                  <c:v>8.8204449190674499</c:v>
                </c:pt>
                <c:pt idx="1256">
                  <c:v>8.8277294488907003</c:v>
                </c:pt>
                <c:pt idx="1257">
                  <c:v>8.8344536302660206</c:v>
                </c:pt>
                <c:pt idx="1258">
                  <c:v>8.8417381600892693</c:v>
                </c:pt>
                <c:pt idx="1259">
                  <c:v>8.8490226899125304</c:v>
                </c:pt>
                <c:pt idx="1260">
                  <c:v>8.85574687128784</c:v>
                </c:pt>
                <c:pt idx="1261">
                  <c:v>8.8630314011110993</c:v>
                </c:pt>
                <c:pt idx="1262">
                  <c:v>8.8703159309343604</c:v>
                </c:pt>
                <c:pt idx="1263">
                  <c:v>8.8770401123096701</c:v>
                </c:pt>
                <c:pt idx="1264">
                  <c:v>8.8843246421329205</c:v>
                </c:pt>
                <c:pt idx="1265">
                  <c:v>8.8910488235082408</c:v>
                </c:pt>
                <c:pt idx="1266">
                  <c:v>8.8983333533314894</c:v>
                </c:pt>
                <c:pt idx="1267">
                  <c:v>8.9056178831547506</c:v>
                </c:pt>
                <c:pt idx="1268">
                  <c:v>8.9123420645300602</c:v>
                </c:pt>
                <c:pt idx="1269">
                  <c:v>8.9196265943533195</c:v>
                </c:pt>
                <c:pt idx="1270">
                  <c:v>8.9263507757286291</c:v>
                </c:pt>
                <c:pt idx="1271">
                  <c:v>8.9336353055518902</c:v>
                </c:pt>
                <c:pt idx="1272">
                  <c:v>8.9409198353751496</c:v>
                </c:pt>
                <c:pt idx="1273">
                  <c:v>8.9476440167504592</c:v>
                </c:pt>
                <c:pt idx="1274">
                  <c:v>8.9549285465737096</c:v>
                </c:pt>
                <c:pt idx="1275">
                  <c:v>8.9622130763969707</c:v>
                </c:pt>
                <c:pt idx="1276">
                  <c:v>8.9689372577722892</c:v>
                </c:pt>
                <c:pt idx="1277">
                  <c:v>8.9762217875955397</c:v>
                </c:pt>
                <c:pt idx="1278">
                  <c:v>8.9829459689708493</c:v>
                </c:pt>
                <c:pt idx="1279">
                  <c:v>8.9902304987941104</c:v>
                </c:pt>
                <c:pt idx="1280">
                  <c:v>8.9975150286173697</c:v>
                </c:pt>
                <c:pt idx="1281">
                  <c:v>9.0042392099926793</c:v>
                </c:pt>
                <c:pt idx="1282">
                  <c:v>9.0115237398159405</c:v>
                </c:pt>
                <c:pt idx="1283">
                  <c:v>9.0182479211912501</c:v>
                </c:pt>
                <c:pt idx="1284">
                  <c:v>9.0255324510145094</c:v>
                </c:pt>
                <c:pt idx="1285">
                  <c:v>9.0328169808377599</c:v>
                </c:pt>
                <c:pt idx="1286">
                  <c:v>9.0395411622130801</c:v>
                </c:pt>
                <c:pt idx="1287">
                  <c:v>9.0468256920363306</c:v>
                </c:pt>
                <c:pt idx="1288">
                  <c:v>9.0541102218595899</c:v>
                </c:pt>
                <c:pt idx="1289">
                  <c:v>9.0608344032348995</c:v>
                </c:pt>
                <c:pt idx="1290">
                  <c:v>9.0681189330581606</c:v>
                </c:pt>
                <c:pt idx="1291">
                  <c:v>9.0748431144334702</c:v>
                </c:pt>
                <c:pt idx="1292">
                  <c:v>9.0821276442567296</c:v>
                </c:pt>
                <c:pt idx="1293">
                  <c:v>9.0894121740799907</c:v>
                </c:pt>
                <c:pt idx="1294">
                  <c:v>9.0961363554553003</c:v>
                </c:pt>
                <c:pt idx="1295">
                  <c:v>9.1034208852785508</c:v>
                </c:pt>
                <c:pt idx="1296">
                  <c:v>9.1107054151018101</c:v>
                </c:pt>
                <c:pt idx="1297">
                  <c:v>9.1174295964771304</c:v>
                </c:pt>
                <c:pt idx="1298">
                  <c:v>9.1247141263003808</c:v>
                </c:pt>
                <c:pt idx="1299">
                  <c:v>9.1314383076756904</c:v>
                </c:pt>
                <c:pt idx="1300">
                  <c:v>9.1387228374989498</c:v>
                </c:pt>
                <c:pt idx="1301">
                  <c:v>9.1460073673222109</c:v>
                </c:pt>
                <c:pt idx="1302">
                  <c:v>9.1527315486975205</c:v>
                </c:pt>
                <c:pt idx="1303">
                  <c:v>9.1600160785207798</c:v>
                </c:pt>
                <c:pt idx="1304">
                  <c:v>9.1667402598960894</c:v>
                </c:pt>
                <c:pt idx="1305">
                  <c:v>9.1740247897193505</c:v>
                </c:pt>
                <c:pt idx="1306">
                  <c:v>9.1813093195425992</c:v>
                </c:pt>
                <c:pt idx="1307">
                  <c:v>9.1880335009179195</c:v>
                </c:pt>
                <c:pt idx="1308">
                  <c:v>9.1953180307411699</c:v>
                </c:pt>
                <c:pt idx="1309">
                  <c:v>9.2026025605644293</c:v>
                </c:pt>
                <c:pt idx="1310">
                  <c:v>9.2093267419397407</c:v>
                </c:pt>
                <c:pt idx="1311">
                  <c:v>9.216611271763</c:v>
                </c:pt>
                <c:pt idx="1312">
                  <c:v>9.2233354531383096</c:v>
                </c:pt>
                <c:pt idx="1313">
                  <c:v>9.2306199829615707</c:v>
                </c:pt>
                <c:pt idx="1314">
                  <c:v>9.2379045127848194</c:v>
                </c:pt>
                <c:pt idx="1315">
                  <c:v>9.2446286941601397</c:v>
                </c:pt>
                <c:pt idx="1316">
                  <c:v>9.2519132239833901</c:v>
                </c:pt>
                <c:pt idx="1317">
                  <c:v>9.2591977538066494</c:v>
                </c:pt>
                <c:pt idx="1318">
                  <c:v>9.2659219351819608</c:v>
                </c:pt>
                <c:pt idx="1319">
                  <c:v>9.2732064650052202</c:v>
                </c:pt>
                <c:pt idx="1320">
                  <c:v>9.2799306463805298</c:v>
                </c:pt>
                <c:pt idx="1321">
                  <c:v>9.2872151762037891</c:v>
                </c:pt>
                <c:pt idx="1322">
                  <c:v>9.2944997060270502</c:v>
                </c:pt>
                <c:pt idx="1323">
                  <c:v>9.3012238874023598</c:v>
                </c:pt>
                <c:pt idx="1324">
                  <c:v>9.3085084172256192</c:v>
                </c:pt>
                <c:pt idx="1325">
                  <c:v>9.3157929470488696</c:v>
                </c:pt>
                <c:pt idx="1326">
                  <c:v>9.3225171284241899</c:v>
                </c:pt>
                <c:pt idx="1327">
                  <c:v>9.3298016582474403</c:v>
                </c:pt>
                <c:pt idx="1328">
                  <c:v>9.3365258396227606</c:v>
                </c:pt>
                <c:pt idx="1329">
                  <c:v>9.3438103694460093</c:v>
                </c:pt>
                <c:pt idx="1330">
                  <c:v>9.3510948992692704</c:v>
                </c:pt>
                <c:pt idx="1331">
                  <c:v>9.35781908064458</c:v>
                </c:pt>
                <c:pt idx="1332">
                  <c:v>9.3651036104678393</c:v>
                </c:pt>
                <c:pt idx="1333">
                  <c:v>9.3723881402910898</c:v>
                </c:pt>
                <c:pt idx="1334">
                  <c:v>9.3791123216664101</c:v>
                </c:pt>
                <c:pt idx="1335">
                  <c:v>9.3863968514896605</c:v>
                </c:pt>
                <c:pt idx="1336">
                  <c:v>9.3931210328649808</c:v>
                </c:pt>
                <c:pt idx="1337">
                  <c:v>9.4004055626882295</c:v>
                </c:pt>
                <c:pt idx="1338">
                  <c:v>9.4076900925114906</c:v>
                </c:pt>
                <c:pt idx="1339">
                  <c:v>9.4144142738868002</c:v>
                </c:pt>
                <c:pt idx="1340">
                  <c:v>9.4216988037100595</c:v>
                </c:pt>
                <c:pt idx="1341">
                  <c:v>9.4289833335333206</c:v>
                </c:pt>
                <c:pt idx="1342">
                  <c:v>9.4357075149086302</c:v>
                </c:pt>
                <c:pt idx="1343">
                  <c:v>9.4429920447318896</c:v>
                </c:pt>
                <c:pt idx="1344">
                  <c:v>9.4497162261071992</c:v>
                </c:pt>
                <c:pt idx="1345">
                  <c:v>9.4570007559304496</c:v>
                </c:pt>
                <c:pt idx="1346">
                  <c:v>9.4642852857537108</c:v>
                </c:pt>
                <c:pt idx="1347">
                  <c:v>9.4710094671290204</c:v>
                </c:pt>
                <c:pt idx="1348">
                  <c:v>9.4782939969522797</c:v>
                </c:pt>
                <c:pt idx="1349">
                  <c:v>9.4855785267755408</c:v>
                </c:pt>
                <c:pt idx="1350">
                  <c:v>9.4923027081508504</c:v>
                </c:pt>
                <c:pt idx="1351">
                  <c:v>9.4995872379741098</c:v>
                </c:pt>
                <c:pt idx="1352">
                  <c:v>9.5063114193494194</c:v>
                </c:pt>
                <c:pt idx="1353">
                  <c:v>9.5135959491726805</c:v>
                </c:pt>
                <c:pt idx="1354">
                  <c:v>9.5208804789959292</c:v>
                </c:pt>
                <c:pt idx="1355">
                  <c:v>9.5276046603712494</c:v>
                </c:pt>
                <c:pt idx="1356">
                  <c:v>9.5348891901944999</c:v>
                </c:pt>
                <c:pt idx="1357">
                  <c:v>9.5421737200177592</c:v>
                </c:pt>
                <c:pt idx="1358">
                  <c:v>9.5488979013930706</c:v>
                </c:pt>
                <c:pt idx="1359">
                  <c:v>9.5561824312163299</c:v>
                </c:pt>
                <c:pt idx="1360">
                  <c:v>9.5634669610395893</c:v>
                </c:pt>
                <c:pt idx="1361">
                  <c:v>9.5701911424149007</c:v>
                </c:pt>
                <c:pt idx="1362">
                  <c:v>9.5774756722381493</c:v>
                </c:pt>
                <c:pt idx="1363">
                  <c:v>9.5841998536134696</c:v>
                </c:pt>
                <c:pt idx="1364">
                  <c:v>9.5914843834367201</c:v>
                </c:pt>
                <c:pt idx="1365">
                  <c:v>9.5987689132599794</c:v>
                </c:pt>
                <c:pt idx="1366">
                  <c:v>9.6054930946352908</c:v>
                </c:pt>
                <c:pt idx="1367">
                  <c:v>9.6127776244585501</c:v>
                </c:pt>
                <c:pt idx="1368">
                  <c:v>9.6200621542818094</c:v>
                </c:pt>
                <c:pt idx="1369">
                  <c:v>9.6267863356571208</c:v>
                </c:pt>
                <c:pt idx="1370">
                  <c:v>9.6340708654803802</c:v>
                </c:pt>
                <c:pt idx="1371">
                  <c:v>9.6413553953036306</c:v>
                </c:pt>
                <c:pt idx="1372">
                  <c:v>9.6480795766789509</c:v>
                </c:pt>
                <c:pt idx="1373">
                  <c:v>9.6553641065021996</c:v>
                </c:pt>
                <c:pt idx="1374">
                  <c:v>9.6620882878775198</c:v>
                </c:pt>
                <c:pt idx="1375">
                  <c:v>9.6693728177007703</c:v>
                </c:pt>
                <c:pt idx="1376">
                  <c:v>9.6766573475240296</c:v>
                </c:pt>
                <c:pt idx="1377">
                  <c:v>9.6833815288993392</c:v>
                </c:pt>
                <c:pt idx="1378">
                  <c:v>9.6906660587226003</c:v>
                </c:pt>
                <c:pt idx="1379">
                  <c:v>9.6979505885458508</c:v>
                </c:pt>
                <c:pt idx="1380">
                  <c:v>9.7046747699211693</c:v>
                </c:pt>
                <c:pt idx="1381">
                  <c:v>9.7119592997444197</c:v>
                </c:pt>
                <c:pt idx="1382">
                  <c:v>9.71868348111974</c:v>
                </c:pt>
                <c:pt idx="1383">
                  <c:v>9.7259680109429905</c:v>
                </c:pt>
                <c:pt idx="1384">
                  <c:v>9.7332525407662498</c:v>
                </c:pt>
                <c:pt idx="1385">
                  <c:v>9.7399767221415594</c:v>
                </c:pt>
                <c:pt idx="1386">
                  <c:v>9.7472612519648205</c:v>
                </c:pt>
                <c:pt idx="1387">
                  <c:v>9.7545457817880799</c:v>
                </c:pt>
                <c:pt idx="1388">
                  <c:v>9.7612699631633895</c:v>
                </c:pt>
                <c:pt idx="1389">
                  <c:v>9.7685544929866506</c:v>
                </c:pt>
                <c:pt idx="1390">
                  <c:v>9.7758390228098992</c:v>
                </c:pt>
                <c:pt idx="1391">
                  <c:v>9.7825632041852195</c:v>
                </c:pt>
                <c:pt idx="1392">
                  <c:v>9.78984773400847</c:v>
                </c:pt>
                <c:pt idx="1393">
                  <c:v>9.7971322638317293</c:v>
                </c:pt>
                <c:pt idx="1394">
                  <c:v>9.8038564452070407</c:v>
                </c:pt>
                <c:pt idx="1395">
                  <c:v>9.8111409750303</c:v>
                </c:pt>
                <c:pt idx="1396">
                  <c:v>9.8178651564056096</c:v>
                </c:pt>
                <c:pt idx="1397">
                  <c:v>9.8251496862288707</c:v>
                </c:pt>
                <c:pt idx="1398">
                  <c:v>9.8324342160521194</c:v>
                </c:pt>
                <c:pt idx="1399">
                  <c:v>9.8391583974274397</c:v>
                </c:pt>
                <c:pt idx="1400">
                  <c:v>9.8464429272506901</c:v>
                </c:pt>
                <c:pt idx="1401">
                  <c:v>9.8531671086260104</c:v>
                </c:pt>
                <c:pt idx="1402">
                  <c:v>9.8604516384492609</c:v>
                </c:pt>
                <c:pt idx="1403">
                  <c:v>9.8677361682725202</c:v>
                </c:pt>
                <c:pt idx="1404">
                  <c:v>9.8744603496478298</c:v>
                </c:pt>
                <c:pt idx="1405">
                  <c:v>9.8817448794710891</c:v>
                </c:pt>
                <c:pt idx="1406">
                  <c:v>9.8890294092943396</c:v>
                </c:pt>
                <c:pt idx="1407">
                  <c:v>9.8957535906696599</c:v>
                </c:pt>
                <c:pt idx="1408">
                  <c:v>9.9030381204929192</c:v>
                </c:pt>
                <c:pt idx="1409">
                  <c:v>9.9103226503161697</c:v>
                </c:pt>
                <c:pt idx="1410">
                  <c:v>9.9170468316914793</c:v>
                </c:pt>
                <c:pt idx="1411">
                  <c:v>9.9243313615147404</c:v>
                </c:pt>
                <c:pt idx="1412">
                  <c:v>9.9316158913379997</c:v>
                </c:pt>
                <c:pt idx="1413">
                  <c:v>9.9383400727133093</c:v>
                </c:pt>
                <c:pt idx="1414">
                  <c:v>9.9456246025365704</c:v>
                </c:pt>
                <c:pt idx="1415">
                  <c:v>9.95234878391188</c:v>
                </c:pt>
                <c:pt idx="1416">
                  <c:v>9.9596333137351394</c:v>
                </c:pt>
                <c:pt idx="1417">
                  <c:v>9.9669178435583898</c:v>
                </c:pt>
                <c:pt idx="1418">
                  <c:v>9.9736420249337101</c:v>
                </c:pt>
                <c:pt idx="1419">
                  <c:v>9.9809265547569606</c:v>
                </c:pt>
                <c:pt idx="1420">
                  <c:v>9.9882110845802199</c:v>
                </c:pt>
                <c:pt idx="1421">
                  <c:v>9.9949352659555295</c:v>
                </c:pt>
                <c:pt idx="1422">
                  <c:v>10.002219795778799</c:v>
                </c:pt>
                <c:pt idx="1423">
                  <c:v>10.009504325602</c:v>
                </c:pt>
                <c:pt idx="1424">
                  <c:v>10.0162285069774</c:v>
                </c:pt>
                <c:pt idx="1425">
                  <c:v>10.023513036800599</c:v>
                </c:pt>
                <c:pt idx="1426">
                  <c:v>10.0307975666239</c:v>
                </c:pt>
                <c:pt idx="1427">
                  <c:v>10.0375217479992</c:v>
                </c:pt>
                <c:pt idx="1428">
                  <c:v>10.044806277822399</c:v>
                </c:pt>
                <c:pt idx="1429">
                  <c:v>10.052090807645699</c:v>
                </c:pt>
                <c:pt idx="1430">
                  <c:v>10.058814989021</c:v>
                </c:pt>
                <c:pt idx="1431">
                  <c:v>10.0660995188443</c:v>
                </c:pt>
                <c:pt idx="1432">
                  <c:v>10.072823700219599</c:v>
                </c:pt>
                <c:pt idx="1433">
                  <c:v>10.0801082300428</c:v>
                </c:pt>
                <c:pt idx="1434">
                  <c:v>10.0873927598661</c:v>
                </c:pt>
                <c:pt idx="1435">
                  <c:v>10.094116941241399</c:v>
                </c:pt>
                <c:pt idx="1436">
                  <c:v>10.101401471064699</c:v>
                </c:pt>
                <c:pt idx="1437">
                  <c:v>10.1086860008879</c:v>
                </c:pt>
                <c:pt idx="1438">
                  <c:v>10.115410182263201</c:v>
                </c:pt>
                <c:pt idx="1439">
                  <c:v>10.122694712086499</c:v>
                </c:pt>
                <c:pt idx="1440">
                  <c:v>10.1299792419097</c:v>
                </c:pt>
                <c:pt idx="1441">
                  <c:v>10.1367034232851</c:v>
                </c:pt>
                <c:pt idx="1442">
                  <c:v>10.143987953108301</c:v>
                </c:pt>
                <c:pt idx="1443">
                  <c:v>10.151272482931599</c:v>
                </c:pt>
                <c:pt idx="1444">
                  <c:v>10.1579966643069</c:v>
                </c:pt>
                <c:pt idx="1445">
                  <c:v>10.165281194130101</c:v>
                </c:pt>
                <c:pt idx="1446">
                  <c:v>10.172565723953401</c:v>
                </c:pt>
                <c:pt idx="1447">
                  <c:v>10.1792899053287</c:v>
                </c:pt>
                <c:pt idx="1448">
                  <c:v>10.186574435152</c:v>
                </c:pt>
                <c:pt idx="1449">
                  <c:v>10.193298616527301</c:v>
                </c:pt>
                <c:pt idx="1450">
                  <c:v>10.2005831463505</c:v>
                </c:pt>
                <c:pt idx="1451">
                  <c:v>10.2078676761738</c:v>
                </c:pt>
                <c:pt idx="1452">
                  <c:v>10.214591857549101</c:v>
                </c:pt>
                <c:pt idx="1453">
                  <c:v>10.221876387372401</c:v>
                </c:pt>
                <c:pt idx="1454">
                  <c:v>10.2291609171956</c:v>
                </c:pt>
                <c:pt idx="1455">
                  <c:v>10.2358850985709</c:v>
                </c:pt>
                <c:pt idx="1456">
                  <c:v>10.243169628394201</c:v>
                </c:pt>
                <c:pt idx="1457">
                  <c:v>10.2504541582174</c:v>
                </c:pt>
                <c:pt idx="1458">
                  <c:v>10.2571783395928</c:v>
                </c:pt>
                <c:pt idx="1459">
                  <c:v>10.264462869416001</c:v>
                </c:pt>
                <c:pt idx="1460">
                  <c:v>10.271747399239301</c:v>
                </c:pt>
                <c:pt idx="1461">
                  <c:v>10.2784715806146</c:v>
                </c:pt>
                <c:pt idx="1462">
                  <c:v>10.2857561104378</c:v>
                </c:pt>
                <c:pt idx="1463">
                  <c:v>10.293040640261101</c:v>
                </c:pt>
                <c:pt idx="1464">
                  <c:v>10.2997648216364</c:v>
                </c:pt>
                <c:pt idx="1465">
                  <c:v>10.3070493514597</c:v>
                </c:pt>
                <c:pt idx="1466">
                  <c:v>10.313773532835</c:v>
                </c:pt>
                <c:pt idx="1467">
                  <c:v>10.321058062658199</c:v>
                </c:pt>
                <c:pt idx="1468">
                  <c:v>10.3283425924815</c:v>
                </c:pt>
                <c:pt idx="1469">
                  <c:v>10.3350667738568</c:v>
                </c:pt>
                <c:pt idx="1470">
                  <c:v>10.3423513036801</c:v>
                </c:pt>
                <c:pt idx="1471">
                  <c:v>10.349635833503299</c:v>
                </c:pt>
                <c:pt idx="1472">
                  <c:v>10.3563600148786</c:v>
                </c:pt>
                <c:pt idx="1473">
                  <c:v>10.3636445447019</c:v>
                </c:pt>
                <c:pt idx="1474">
                  <c:v>10.370929074525099</c:v>
                </c:pt>
                <c:pt idx="1475">
                  <c:v>10.377653255900499</c:v>
                </c:pt>
                <c:pt idx="1476">
                  <c:v>10.3849377857237</c:v>
                </c:pt>
                <c:pt idx="1477">
                  <c:v>10.392222315547</c:v>
                </c:pt>
                <c:pt idx="1478">
                  <c:v>10.398946496922299</c:v>
                </c:pt>
                <c:pt idx="1479">
                  <c:v>10.4062310267455</c:v>
                </c:pt>
                <c:pt idx="1480">
                  <c:v>10.4135155565688</c:v>
                </c:pt>
                <c:pt idx="1481">
                  <c:v>10.420239737944099</c:v>
                </c:pt>
                <c:pt idx="1482">
                  <c:v>10.427524267767399</c:v>
                </c:pt>
                <c:pt idx="1483">
                  <c:v>10.4342484491427</c:v>
                </c:pt>
                <c:pt idx="1484">
                  <c:v>10.441532978965901</c:v>
                </c:pt>
                <c:pt idx="1485">
                  <c:v>10.448817508789199</c:v>
                </c:pt>
                <c:pt idx="1486">
                  <c:v>10.4555416901645</c:v>
                </c:pt>
                <c:pt idx="1487">
                  <c:v>10.4628262199878</c:v>
                </c:pt>
                <c:pt idx="1488">
                  <c:v>10.470110749811001</c:v>
                </c:pt>
                <c:pt idx="1489">
                  <c:v>10.4768349311863</c:v>
                </c:pt>
                <c:pt idx="1490">
                  <c:v>10.4841194610096</c:v>
                </c:pt>
                <c:pt idx="1491">
                  <c:v>10.491403990832801</c:v>
                </c:pt>
                <c:pt idx="1492">
                  <c:v>10.498128172208199</c:v>
                </c:pt>
                <c:pt idx="1493">
                  <c:v>10.5054127020314</c:v>
                </c:pt>
                <c:pt idx="1494">
                  <c:v>10.5126972318547</c:v>
                </c:pt>
                <c:pt idx="1495">
                  <c:v>10.519421413230001</c:v>
                </c:pt>
                <c:pt idx="1496">
                  <c:v>10.5267059430532</c:v>
                </c:pt>
                <c:pt idx="1497">
                  <c:v>10.5339904728765</c:v>
                </c:pt>
                <c:pt idx="1498">
                  <c:v>10.540714654251801</c:v>
                </c:pt>
                <c:pt idx="1499">
                  <c:v>10.547999184075101</c:v>
                </c:pt>
                <c:pt idx="1500">
                  <c:v>10.5552837138983</c:v>
                </c:pt>
                <c:pt idx="1501">
                  <c:v>10.562007895273601</c:v>
                </c:pt>
                <c:pt idx="1502">
                  <c:v>10.569292425096901</c:v>
                </c:pt>
                <c:pt idx="1503">
                  <c:v>10.5760166064722</c:v>
                </c:pt>
                <c:pt idx="1504">
                  <c:v>10.5833011362955</c:v>
                </c:pt>
                <c:pt idx="1505">
                  <c:v>10.590585666118701</c:v>
                </c:pt>
                <c:pt idx="1506">
                  <c:v>10.597309847494</c:v>
                </c:pt>
                <c:pt idx="1507">
                  <c:v>10.6045943773173</c:v>
                </c:pt>
                <c:pt idx="1508">
                  <c:v>10.6118789071405</c:v>
                </c:pt>
                <c:pt idx="1509">
                  <c:v>10.618603088515901</c:v>
                </c:pt>
                <c:pt idx="1510">
                  <c:v>10.6258876183391</c:v>
                </c:pt>
                <c:pt idx="1511">
                  <c:v>10.6331721481624</c:v>
                </c:pt>
                <c:pt idx="1512">
                  <c:v>10.6398963295377</c:v>
                </c:pt>
                <c:pt idx="1513">
                  <c:v>10.647180859360899</c:v>
                </c:pt>
                <c:pt idx="1514">
                  <c:v>10.6544653891842</c:v>
                </c:pt>
                <c:pt idx="1515">
                  <c:v>10.6611895705595</c:v>
                </c:pt>
                <c:pt idx="1516">
                  <c:v>10.668474100382801</c:v>
                </c:pt>
                <c:pt idx="1517">
                  <c:v>10.675758630205999</c:v>
                </c:pt>
                <c:pt idx="1518">
                  <c:v>10.6824828115813</c:v>
                </c:pt>
                <c:pt idx="1519">
                  <c:v>10.6897673414046</c:v>
                </c:pt>
                <c:pt idx="1520">
                  <c:v>10.697051871227799</c:v>
                </c:pt>
                <c:pt idx="1521">
                  <c:v>10.7037760526032</c:v>
                </c:pt>
                <c:pt idx="1522">
                  <c:v>10.7110605824264</c:v>
                </c:pt>
                <c:pt idx="1523">
                  <c:v>10.7183451122497</c:v>
                </c:pt>
                <c:pt idx="1524">
                  <c:v>10.725069293624999</c:v>
                </c:pt>
                <c:pt idx="1525">
                  <c:v>10.7323538234482</c:v>
                </c:pt>
                <c:pt idx="1526">
                  <c:v>10.7396383532715</c:v>
                </c:pt>
                <c:pt idx="1527">
                  <c:v>10.746362534646799</c:v>
                </c:pt>
                <c:pt idx="1528">
                  <c:v>10.753647064470099</c:v>
                </c:pt>
                <c:pt idx="1529">
                  <c:v>10.7603712458454</c:v>
                </c:pt>
                <c:pt idx="1530">
                  <c:v>10.767655775668601</c:v>
                </c:pt>
                <c:pt idx="1531">
                  <c:v>10.774940305491899</c:v>
                </c:pt>
                <c:pt idx="1532">
                  <c:v>10.7816644868672</c:v>
                </c:pt>
                <c:pt idx="1533">
                  <c:v>10.7889490166905</c:v>
                </c:pt>
                <c:pt idx="1534">
                  <c:v>10.796233546513699</c:v>
                </c:pt>
                <c:pt idx="1535">
                  <c:v>10.802957727889</c:v>
                </c:pt>
                <c:pt idx="1536">
                  <c:v>10.8102422577123</c:v>
                </c:pt>
                <c:pt idx="1537">
                  <c:v>10.817526787535501</c:v>
                </c:pt>
                <c:pt idx="1538">
                  <c:v>10.824250968910899</c:v>
                </c:pt>
                <c:pt idx="1539">
                  <c:v>10.8315354987341</c:v>
                </c:pt>
                <c:pt idx="1540">
                  <c:v>10.8388200285574</c:v>
                </c:pt>
                <c:pt idx="1541">
                  <c:v>10.845544209932701</c:v>
                </c:pt>
                <c:pt idx="1542">
                  <c:v>10.8528287397559</c:v>
                </c:pt>
                <c:pt idx="1543">
                  <c:v>10.8601132695792</c:v>
                </c:pt>
                <c:pt idx="1544">
                  <c:v>10.866837450954501</c:v>
                </c:pt>
                <c:pt idx="1545">
                  <c:v>10.874121980777799</c:v>
                </c:pt>
                <c:pt idx="1546">
                  <c:v>10.881406510601</c:v>
                </c:pt>
                <c:pt idx="1547">
                  <c:v>10.888130691976301</c:v>
                </c:pt>
                <c:pt idx="1548">
                  <c:v>10.895415221799601</c:v>
                </c:pt>
                <c:pt idx="1549">
                  <c:v>10.902699751622899</c:v>
                </c:pt>
                <c:pt idx="1550">
                  <c:v>10.9094239329982</c:v>
                </c:pt>
                <c:pt idx="1551">
                  <c:v>10.916708462821401</c:v>
                </c:pt>
                <c:pt idx="1552">
                  <c:v>10.923992992644701</c:v>
                </c:pt>
                <c:pt idx="1553">
                  <c:v>10.93071717402</c:v>
                </c:pt>
                <c:pt idx="1554">
                  <c:v>10.9380017038432</c:v>
                </c:pt>
                <c:pt idx="1555">
                  <c:v>10.945286233666501</c:v>
                </c:pt>
                <c:pt idx="1556">
                  <c:v>10.9520104150418</c:v>
                </c:pt>
                <c:pt idx="1557">
                  <c:v>10.9592949448651</c:v>
                </c:pt>
                <c:pt idx="1558">
                  <c:v>10.966579474688301</c:v>
                </c:pt>
                <c:pt idx="1559">
                  <c:v>10.973303656063599</c:v>
                </c:pt>
                <c:pt idx="1560">
                  <c:v>10.9805881858869</c:v>
                </c:pt>
                <c:pt idx="1561">
                  <c:v>10.9878727157102</c:v>
                </c:pt>
                <c:pt idx="1562">
                  <c:v>10.994596897085501</c:v>
                </c:pt>
                <c:pt idx="1563">
                  <c:v>11.0018814269087</c:v>
                </c:pt>
                <c:pt idx="1564">
                  <c:v>11.009165956732</c:v>
                </c:pt>
                <c:pt idx="1565">
                  <c:v>11.0158901381073</c:v>
                </c:pt>
                <c:pt idx="1566">
                  <c:v>11.023174667930601</c:v>
                </c:pt>
                <c:pt idx="1567">
                  <c:v>11.0304591977538</c:v>
                </c:pt>
                <c:pt idx="1568">
                  <c:v>11.0371833791291</c:v>
                </c:pt>
                <c:pt idx="1569">
                  <c:v>11.0444679089524</c:v>
                </c:pt>
                <c:pt idx="1570">
                  <c:v>11.051752438775599</c:v>
                </c:pt>
                <c:pt idx="1571">
                  <c:v>11.0584766201509</c:v>
                </c:pt>
                <c:pt idx="1572">
                  <c:v>11.0657611499742</c:v>
                </c:pt>
                <c:pt idx="1573">
                  <c:v>11.073045679797501</c:v>
                </c:pt>
                <c:pt idx="1574">
                  <c:v>11.079769861172799</c:v>
                </c:pt>
                <c:pt idx="1575">
                  <c:v>11.087054390996</c:v>
                </c:pt>
                <c:pt idx="1576">
                  <c:v>11.0943389208193</c:v>
                </c:pt>
                <c:pt idx="1577">
                  <c:v>11.101063102194599</c:v>
                </c:pt>
                <c:pt idx="1578">
                  <c:v>11.1083476320179</c:v>
                </c:pt>
                <c:pt idx="1579">
                  <c:v>11.1156321618411</c:v>
                </c:pt>
                <c:pt idx="1580">
                  <c:v>11.122356343216399</c:v>
                </c:pt>
                <c:pt idx="1581">
                  <c:v>11.129640873039699</c:v>
                </c:pt>
                <c:pt idx="1582">
                  <c:v>11.1369254028629</c:v>
                </c:pt>
                <c:pt idx="1583">
                  <c:v>11.1436495842383</c:v>
                </c:pt>
                <c:pt idx="1584">
                  <c:v>11.150934114061499</c:v>
                </c:pt>
                <c:pt idx="1585">
                  <c:v>11.158218643884799</c:v>
                </c:pt>
                <c:pt idx="1586">
                  <c:v>11.1649428252601</c:v>
                </c:pt>
                <c:pt idx="1587">
                  <c:v>11.172227355083299</c:v>
                </c:pt>
                <c:pt idx="1588">
                  <c:v>11.179511884906599</c:v>
                </c:pt>
                <c:pt idx="1589">
                  <c:v>11.1862360662819</c:v>
                </c:pt>
                <c:pt idx="1590">
                  <c:v>11.1935205961052</c:v>
                </c:pt>
                <c:pt idx="1591">
                  <c:v>11.200805125928399</c:v>
                </c:pt>
                <c:pt idx="1592">
                  <c:v>11.2075293073037</c:v>
                </c:pt>
                <c:pt idx="1593">
                  <c:v>11.214813837127</c:v>
                </c:pt>
                <c:pt idx="1594">
                  <c:v>11.222098366950201</c:v>
                </c:pt>
                <c:pt idx="1595">
                  <c:v>11.228822548325599</c:v>
                </c:pt>
                <c:pt idx="1596">
                  <c:v>11.2361070781488</c:v>
                </c:pt>
                <c:pt idx="1597">
                  <c:v>11.2433916079721</c:v>
                </c:pt>
                <c:pt idx="1598">
                  <c:v>11.250115789347401</c:v>
                </c:pt>
                <c:pt idx="1599">
                  <c:v>11.2574003191706</c:v>
                </c:pt>
                <c:pt idx="1600">
                  <c:v>11.2646848489939</c:v>
                </c:pt>
                <c:pt idx="1601">
                  <c:v>11.271409030369201</c:v>
                </c:pt>
                <c:pt idx="1602">
                  <c:v>11.278693560192499</c:v>
                </c:pt>
                <c:pt idx="1603">
                  <c:v>11.2859780900157</c:v>
                </c:pt>
                <c:pt idx="1604">
                  <c:v>11.292702271391001</c:v>
                </c:pt>
                <c:pt idx="1605">
                  <c:v>11.299986801214301</c:v>
                </c:pt>
                <c:pt idx="1606">
                  <c:v>11.3072713310375</c:v>
                </c:pt>
                <c:pt idx="1607">
                  <c:v>11.3139955124129</c:v>
                </c:pt>
                <c:pt idx="1608">
                  <c:v>11.321280042236101</c:v>
                </c:pt>
                <c:pt idx="1609">
                  <c:v>11.328564572059401</c:v>
                </c:pt>
                <c:pt idx="1610">
                  <c:v>11.3352887534347</c:v>
                </c:pt>
                <c:pt idx="1611">
                  <c:v>11.3425732832579</c:v>
                </c:pt>
                <c:pt idx="1612">
                  <c:v>11.349857813081201</c:v>
                </c:pt>
                <c:pt idx="1613">
                  <c:v>11.3565819944565</c:v>
                </c:pt>
                <c:pt idx="1614">
                  <c:v>11.3638665242798</c:v>
                </c:pt>
                <c:pt idx="1615">
                  <c:v>11.371151054103001</c:v>
                </c:pt>
                <c:pt idx="1616">
                  <c:v>11.377875235478299</c:v>
                </c:pt>
                <c:pt idx="1617">
                  <c:v>11.3851597653016</c:v>
                </c:pt>
                <c:pt idx="1618">
                  <c:v>11.3924442951248</c:v>
                </c:pt>
                <c:pt idx="1619">
                  <c:v>11.399168476500201</c:v>
                </c:pt>
                <c:pt idx="1620">
                  <c:v>11.4064530063234</c:v>
                </c:pt>
                <c:pt idx="1621">
                  <c:v>11.4137375361467</c:v>
                </c:pt>
                <c:pt idx="1622">
                  <c:v>11.420461717522</c:v>
                </c:pt>
                <c:pt idx="1623">
                  <c:v>11.427746247345199</c:v>
                </c:pt>
                <c:pt idx="1624">
                  <c:v>11.4350307771685</c:v>
                </c:pt>
                <c:pt idx="1625">
                  <c:v>11.4417549585438</c:v>
                </c:pt>
                <c:pt idx="1626">
                  <c:v>11.449039488367101</c:v>
                </c:pt>
                <c:pt idx="1627">
                  <c:v>11.456324018190299</c:v>
                </c:pt>
                <c:pt idx="1628">
                  <c:v>11.4630481995656</c:v>
                </c:pt>
                <c:pt idx="1629">
                  <c:v>11.4703327293889</c:v>
                </c:pt>
                <c:pt idx="1630">
                  <c:v>11.477617259212201</c:v>
                </c:pt>
                <c:pt idx="1631">
                  <c:v>11.4843414405875</c:v>
                </c:pt>
                <c:pt idx="1632">
                  <c:v>11.4916259704107</c:v>
                </c:pt>
                <c:pt idx="1633">
                  <c:v>11.498910500234</c:v>
                </c:pt>
                <c:pt idx="1634">
                  <c:v>11.505634681609299</c:v>
                </c:pt>
                <c:pt idx="1635">
                  <c:v>11.5129192114325</c:v>
                </c:pt>
                <c:pt idx="1636">
                  <c:v>11.5202037412558</c:v>
                </c:pt>
                <c:pt idx="1637">
                  <c:v>11.526927922631099</c:v>
                </c:pt>
                <c:pt idx="1638">
                  <c:v>11.534212452454399</c:v>
                </c:pt>
                <c:pt idx="1639">
                  <c:v>11.5414969822776</c:v>
                </c:pt>
                <c:pt idx="1640">
                  <c:v>11.548221163652901</c:v>
                </c:pt>
                <c:pt idx="1641">
                  <c:v>11.555505693476199</c:v>
                </c:pt>
                <c:pt idx="1642">
                  <c:v>11.562790223299499</c:v>
                </c:pt>
                <c:pt idx="1643">
                  <c:v>11.5695144046748</c:v>
                </c:pt>
                <c:pt idx="1644">
                  <c:v>11.576798934497999</c:v>
                </c:pt>
                <c:pt idx="1645">
                  <c:v>11.584083464321299</c:v>
                </c:pt>
                <c:pt idx="1646">
                  <c:v>11.5908076456966</c:v>
                </c:pt>
                <c:pt idx="1647">
                  <c:v>11.5980921755199</c:v>
                </c:pt>
                <c:pt idx="1648">
                  <c:v>11.605376705343099</c:v>
                </c:pt>
                <c:pt idx="1649">
                  <c:v>11.6121008867184</c:v>
                </c:pt>
                <c:pt idx="1650">
                  <c:v>11.6193854165417</c:v>
                </c:pt>
                <c:pt idx="1651">
                  <c:v>11.626669946364901</c:v>
                </c:pt>
                <c:pt idx="1652">
                  <c:v>11.6333941277402</c:v>
                </c:pt>
                <c:pt idx="1653">
                  <c:v>11.6406786575635</c:v>
                </c:pt>
                <c:pt idx="1654">
                  <c:v>11.6479631873868</c:v>
                </c:pt>
                <c:pt idx="1655">
                  <c:v>11.654687368762101</c:v>
                </c:pt>
                <c:pt idx="1656">
                  <c:v>11.6619718985853</c:v>
                </c:pt>
                <c:pt idx="1657">
                  <c:v>11.6692564284086</c:v>
                </c:pt>
                <c:pt idx="1658">
                  <c:v>11.675980609783901</c:v>
                </c:pt>
                <c:pt idx="1659">
                  <c:v>11.683265139607199</c:v>
                </c:pt>
                <c:pt idx="1660">
                  <c:v>11.6905496694304</c:v>
                </c:pt>
                <c:pt idx="1661">
                  <c:v>11.697273850805701</c:v>
                </c:pt>
                <c:pt idx="1662">
                  <c:v>11.704558380629001</c:v>
                </c:pt>
                <c:pt idx="1663">
                  <c:v>11.7118429104522</c:v>
                </c:pt>
                <c:pt idx="1664">
                  <c:v>11.7185670918276</c:v>
                </c:pt>
                <c:pt idx="1665">
                  <c:v>11.725851621650801</c:v>
                </c:pt>
                <c:pt idx="1666">
                  <c:v>11.733136151474101</c:v>
                </c:pt>
                <c:pt idx="1667">
                  <c:v>11.7398603328494</c:v>
                </c:pt>
                <c:pt idx="1668">
                  <c:v>11.7471448626726</c:v>
                </c:pt>
                <c:pt idx="1669">
                  <c:v>11.754429392495901</c:v>
                </c:pt>
                <c:pt idx="1670">
                  <c:v>11.7611535738712</c:v>
                </c:pt>
                <c:pt idx="1671">
                  <c:v>11.7684381036945</c:v>
                </c:pt>
                <c:pt idx="1672">
                  <c:v>11.775722633517701</c:v>
                </c:pt>
                <c:pt idx="1673">
                  <c:v>11.782446814892999</c:v>
                </c:pt>
                <c:pt idx="1674">
                  <c:v>11.7897313447163</c:v>
                </c:pt>
                <c:pt idx="1675">
                  <c:v>11.7970158745395</c:v>
                </c:pt>
                <c:pt idx="1676">
                  <c:v>11.803740055914901</c:v>
                </c:pt>
                <c:pt idx="1677">
                  <c:v>11.8110245857381</c:v>
                </c:pt>
                <c:pt idx="1678">
                  <c:v>11.8183091155614</c:v>
                </c:pt>
                <c:pt idx="1679">
                  <c:v>11.8250332969367</c:v>
                </c:pt>
                <c:pt idx="1680">
                  <c:v>11.832317826759899</c:v>
                </c:pt>
                <c:pt idx="1681">
                  <c:v>11.8396023565832</c:v>
                </c:pt>
                <c:pt idx="1682">
                  <c:v>11.8463265379585</c:v>
                </c:pt>
                <c:pt idx="1683">
                  <c:v>11.853611067781801</c:v>
                </c:pt>
                <c:pt idx="1684">
                  <c:v>11.860895597604999</c:v>
                </c:pt>
                <c:pt idx="1685">
                  <c:v>11.8676197789803</c:v>
                </c:pt>
                <c:pt idx="1686">
                  <c:v>11.8749043088036</c:v>
                </c:pt>
                <c:pt idx="1687">
                  <c:v>11.882188838626799</c:v>
                </c:pt>
                <c:pt idx="1688">
                  <c:v>11.8889130200022</c:v>
                </c:pt>
                <c:pt idx="1689">
                  <c:v>11.8961975498254</c:v>
                </c:pt>
                <c:pt idx="1690">
                  <c:v>11.9034820796487</c:v>
                </c:pt>
                <c:pt idx="1691">
                  <c:v>11.910206261023999</c:v>
                </c:pt>
                <c:pt idx="1692">
                  <c:v>11.9174907908472</c:v>
                </c:pt>
                <c:pt idx="1693">
                  <c:v>11.9247753206705</c:v>
                </c:pt>
                <c:pt idx="1694">
                  <c:v>11.931499502045799</c:v>
                </c:pt>
                <c:pt idx="1695">
                  <c:v>11.938784031869099</c:v>
                </c:pt>
                <c:pt idx="1696">
                  <c:v>11.9460685616923</c:v>
                </c:pt>
                <c:pt idx="1697">
                  <c:v>11.952792743067601</c:v>
                </c:pt>
                <c:pt idx="1698">
                  <c:v>11.960077272890899</c:v>
                </c:pt>
                <c:pt idx="1699">
                  <c:v>11.967361802714199</c:v>
                </c:pt>
                <c:pt idx="1700">
                  <c:v>11.9740859840895</c:v>
                </c:pt>
                <c:pt idx="1701">
                  <c:v>11.981370513912699</c:v>
                </c:pt>
                <c:pt idx="1702">
                  <c:v>11.988655043735999</c:v>
                </c:pt>
                <c:pt idx="1703">
                  <c:v>11.9953792251113</c:v>
                </c:pt>
                <c:pt idx="1704">
                  <c:v>12.002663754934501</c:v>
                </c:pt>
                <c:pt idx="1705">
                  <c:v>12.009948284757799</c:v>
                </c:pt>
                <c:pt idx="1706">
                  <c:v>12.0166724661331</c:v>
                </c:pt>
                <c:pt idx="1707">
                  <c:v>12.0239569959564</c:v>
                </c:pt>
                <c:pt idx="1708">
                  <c:v>12.031241525779601</c:v>
                </c:pt>
                <c:pt idx="1709">
                  <c:v>12.0379657071549</c:v>
                </c:pt>
                <c:pt idx="1710">
                  <c:v>12.0452502369782</c:v>
                </c:pt>
                <c:pt idx="1711">
                  <c:v>12.0525347668015</c:v>
                </c:pt>
                <c:pt idx="1712">
                  <c:v>12.059258948176801</c:v>
                </c:pt>
                <c:pt idx="1713">
                  <c:v>12.066543478</c:v>
                </c:pt>
                <c:pt idx="1714">
                  <c:v>12.0738280078233</c:v>
                </c:pt>
                <c:pt idx="1715">
                  <c:v>12.080552189198601</c:v>
                </c:pt>
                <c:pt idx="1716">
                  <c:v>12.087836719021899</c:v>
                </c:pt>
                <c:pt idx="1717">
                  <c:v>12.0951212488451</c:v>
                </c:pt>
                <c:pt idx="1718">
                  <c:v>12.101845430220401</c:v>
                </c:pt>
                <c:pt idx="1719">
                  <c:v>12.109129960043701</c:v>
                </c:pt>
                <c:pt idx="1720">
                  <c:v>12.1164144898669</c:v>
                </c:pt>
                <c:pt idx="1721">
                  <c:v>12.1231386712422</c:v>
                </c:pt>
                <c:pt idx="1722">
                  <c:v>12.130423201065501</c:v>
                </c:pt>
                <c:pt idx="1723">
                  <c:v>12.137707730888801</c:v>
                </c:pt>
                <c:pt idx="1724">
                  <c:v>12.1444319122641</c:v>
                </c:pt>
                <c:pt idx="1725">
                  <c:v>12.151716442087301</c:v>
                </c:pt>
                <c:pt idx="1726">
                  <c:v>12.159000971910601</c:v>
                </c:pt>
                <c:pt idx="1727">
                  <c:v>12.1657251532859</c:v>
                </c:pt>
                <c:pt idx="1728">
                  <c:v>12.1730096831092</c:v>
                </c:pt>
                <c:pt idx="1729">
                  <c:v>12.180294212932401</c:v>
                </c:pt>
                <c:pt idx="1730">
                  <c:v>12.1870183943077</c:v>
                </c:pt>
                <c:pt idx="1731">
                  <c:v>12.194302924131</c:v>
                </c:pt>
                <c:pt idx="1732">
                  <c:v>12.2015874539542</c:v>
                </c:pt>
                <c:pt idx="1733">
                  <c:v>12.208311635329601</c:v>
                </c:pt>
                <c:pt idx="1734">
                  <c:v>12.2155961651528</c:v>
                </c:pt>
                <c:pt idx="1735">
                  <c:v>12.2228806949761</c:v>
                </c:pt>
                <c:pt idx="1736">
                  <c:v>12.2296048763514</c:v>
                </c:pt>
                <c:pt idx="1737">
                  <c:v>12.236889406174599</c:v>
                </c:pt>
                <c:pt idx="1738">
                  <c:v>12.2441739359979</c:v>
                </c:pt>
                <c:pt idx="1739">
                  <c:v>12.2508981173732</c:v>
                </c:pt>
                <c:pt idx="1740">
                  <c:v>12.258182647196501</c:v>
                </c:pt>
                <c:pt idx="1741">
                  <c:v>12.265467177019699</c:v>
                </c:pt>
                <c:pt idx="1742">
                  <c:v>12.272191358395</c:v>
                </c:pt>
                <c:pt idx="1743">
                  <c:v>12.2794758882183</c:v>
                </c:pt>
                <c:pt idx="1744">
                  <c:v>12.286760418041499</c:v>
                </c:pt>
                <c:pt idx="1745">
                  <c:v>12.2934845994169</c:v>
                </c:pt>
                <c:pt idx="1746">
                  <c:v>12.3007691292401</c:v>
                </c:pt>
                <c:pt idx="1747">
                  <c:v>12.3080536590634</c:v>
                </c:pt>
                <c:pt idx="1748">
                  <c:v>12.314777840438699</c:v>
                </c:pt>
                <c:pt idx="1749">
                  <c:v>12.3220623702619</c:v>
                </c:pt>
                <c:pt idx="1750">
                  <c:v>12.3293469000852</c:v>
                </c:pt>
                <c:pt idx="1751">
                  <c:v>12.336071081460499</c:v>
                </c:pt>
                <c:pt idx="1752">
                  <c:v>12.343355611283799</c:v>
                </c:pt>
                <c:pt idx="1753">
                  <c:v>12.350640141107</c:v>
                </c:pt>
                <c:pt idx="1754">
                  <c:v>12.357364322482301</c:v>
                </c:pt>
                <c:pt idx="1755">
                  <c:v>12.364648852305599</c:v>
                </c:pt>
                <c:pt idx="1756">
                  <c:v>12.3719333821288</c:v>
                </c:pt>
                <c:pt idx="1757">
                  <c:v>12.3786575635042</c:v>
                </c:pt>
                <c:pt idx="1758">
                  <c:v>12.385942093327399</c:v>
                </c:pt>
                <c:pt idx="1759">
                  <c:v>12.393226623150699</c:v>
                </c:pt>
                <c:pt idx="1760">
                  <c:v>12.399950804526</c:v>
                </c:pt>
                <c:pt idx="1761">
                  <c:v>12.407235334349201</c:v>
                </c:pt>
                <c:pt idx="1762">
                  <c:v>12.414519864172499</c:v>
                </c:pt>
                <c:pt idx="1763">
                  <c:v>12.4212440455478</c:v>
                </c:pt>
                <c:pt idx="1764">
                  <c:v>12.4285285753711</c:v>
                </c:pt>
                <c:pt idx="1765">
                  <c:v>12.435813105194301</c:v>
                </c:pt>
                <c:pt idx="1766">
                  <c:v>12.4425372865696</c:v>
                </c:pt>
                <c:pt idx="1767">
                  <c:v>12.4498218163929</c:v>
                </c:pt>
                <c:pt idx="1768">
                  <c:v>12.457106346216101</c:v>
                </c:pt>
                <c:pt idx="1769">
                  <c:v>12.463830527591499</c:v>
                </c:pt>
                <c:pt idx="1770">
                  <c:v>12.4711150574147</c:v>
                </c:pt>
                <c:pt idx="1771">
                  <c:v>12.478399587238</c:v>
                </c:pt>
                <c:pt idx="1772">
                  <c:v>12.485123768613301</c:v>
                </c:pt>
                <c:pt idx="1773">
                  <c:v>12.4924082984365</c:v>
                </c:pt>
                <c:pt idx="1774">
                  <c:v>12.4996928282598</c:v>
                </c:pt>
                <c:pt idx="1775">
                  <c:v>12.506417009635101</c:v>
                </c:pt>
                <c:pt idx="1776">
                  <c:v>12.513701539458401</c:v>
                </c:pt>
                <c:pt idx="1777">
                  <c:v>12.5209860692816</c:v>
                </c:pt>
                <c:pt idx="1778">
                  <c:v>12.5277102506569</c:v>
                </c:pt>
                <c:pt idx="1779">
                  <c:v>12.534994780480201</c:v>
                </c:pt>
                <c:pt idx="1780">
                  <c:v>12.542279310303501</c:v>
                </c:pt>
                <c:pt idx="1781">
                  <c:v>12.5490034916788</c:v>
                </c:pt>
                <c:pt idx="1782">
                  <c:v>12.556288021502001</c:v>
                </c:pt>
                <c:pt idx="1783">
                  <c:v>12.563572551325301</c:v>
                </c:pt>
                <c:pt idx="1784">
                  <c:v>12.5702967327006</c:v>
                </c:pt>
                <c:pt idx="1785">
                  <c:v>12.5775812625238</c:v>
                </c:pt>
                <c:pt idx="1786">
                  <c:v>12.584865792347101</c:v>
                </c:pt>
                <c:pt idx="1787">
                  <c:v>12.5915899737224</c:v>
                </c:pt>
                <c:pt idx="1788">
                  <c:v>12.5988745035457</c:v>
                </c:pt>
                <c:pt idx="1789">
                  <c:v>12.6061590333689</c:v>
                </c:pt>
                <c:pt idx="1790">
                  <c:v>12.612883214744199</c:v>
                </c:pt>
                <c:pt idx="1791">
                  <c:v>12.6201677445675</c:v>
                </c:pt>
                <c:pt idx="1792">
                  <c:v>12.6274522743908</c:v>
                </c:pt>
                <c:pt idx="1793">
                  <c:v>12.6341764557661</c:v>
                </c:pt>
                <c:pt idx="1794">
                  <c:v>12.641460985589299</c:v>
                </c:pt>
                <c:pt idx="1795">
                  <c:v>12.6487455154126</c:v>
                </c:pt>
                <c:pt idx="1796">
                  <c:v>12.6554696967879</c:v>
                </c:pt>
                <c:pt idx="1797">
                  <c:v>12.662754226611201</c:v>
                </c:pt>
                <c:pt idx="1798">
                  <c:v>12.670038756434399</c:v>
                </c:pt>
                <c:pt idx="1799">
                  <c:v>12.6767629378097</c:v>
                </c:pt>
                <c:pt idx="1800">
                  <c:v>12.684047467633</c:v>
                </c:pt>
                <c:pt idx="1801">
                  <c:v>12.691331997456199</c:v>
                </c:pt>
                <c:pt idx="1802">
                  <c:v>12.6980561788315</c:v>
                </c:pt>
                <c:pt idx="1803">
                  <c:v>12.7053407086548</c:v>
                </c:pt>
                <c:pt idx="1804">
                  <c:v>12.7126252384781</c:v>
                </c:pt>
                <c:pt idx="1805">
                  <c:v>12.719349419853399</c:v>
                </c:pt>
                <c:pt idx="1806">
                  <c:v>12.7266339496766</c:v>
                </c:pt>
                <c:pt idx="1807">
                  <c:v>12.7339184794999</c:v>
                </c:pt>
                <c:pt idx="1808">
                  <c:v>12.741203009323099</c:v>
                </c:pt>
                <c:pt idx="1809">
                  <c:v>12.747927190698499</c:v>
                </c:pt>
                <c:pt idx="1810">
                  <c:v>12.7552117205217</c:v>
                </c:pt>
                <c:pt idx="1811">
                  <c:v>12.761935901896999</c:v>
                </c:pt>
                <c:pt idx="1812">
                  <c:v>12.769220431720299</c:v>
                </c:pt>
                <c:pt idx="1813">
                  <c:v>12.7765049615435</c:v>
                </c:pt>
                <c:pt idx="1814">
                  <c:v>12.7832291429189</c:v>
                </c:pt>
                <c:pt idx="1815">
                  <c:v>12.790513672742099</c:v>
                </c:pt>
                <c:pt idx="1816">
                  <c:v>12.797798202565399</c:v>
                </c:pt>
                <c:pt idx="1817">
                  <c:v>12.8045223839407</c:v>
                </c:pt>
                <c:pt idx="1818">
                  <c:v>12.811806913763901</c:v>
                </c:pt>
                <c:pt idx="1819">
                  <c:v>12.819091443587199</c:v>
                </c:pt>
                <c:pt idx="1820">
                  <c:v>12.8258156249625</c:v>
                </c:pt>
                <c:pt idx="1821">
                  <c:v>12.8331001547858</c:v>
                </c:pt>
                <c:pt idx="1822">
                  <c:v>12.840384684609001</c:v>
                </c:pt>
                <c:pt idx="1823">
                  <c:v>12.8471088659843</c:v>
                </c:pt>
                <c:pt idx="1824">
                  <c:v>12.8543933958076</c:v>
                </c:pt>
                <c:pt idx="1825">
                  <c:v>12.861677925630801</c:v>
                </c:pt>
                <c:pt idx="1826">
                  <c:v>12.868402107006199</c:v>
                </c:pt>
                <c:pt idx="1827">
                  <c:v>12.8756866368294</c:v>
                </c:pt>
                <c:pt idx="1828">
                  <c:v>12.8829711666527</c:v>
                </c:pt>
                <c:pt idx="1829">
                  <c:v>12.889695348028001</c:v>
                </c:pt>
                <c:pt idx="1830">
                  <c:v>12.8969798778512</c:v>
                </c:pt>
                <c:pt idx="1831">
                  <c:v>12.9042644076745</c:v>
                </c:pt>
                <c:pt idx="1832">
                  <c:v>12.910988589049801</c:v>
                </c:pt>
                <c:pt idx="1833">
                  <c:v>12.918273118873101</c:v>
                </c:pt>
                <c:pt idx="1834">
                  <c:v>12.9255576486963</c:v>
                </c:pt>
                <c:pt idx="1835">
                  <c:v>12.9322818300716</c:v>
                </c:pt>
                <c:pt idx="1836">
                  <c:v>12.939566359894901</c:v>
                </c:pt>
                <c:pt idx="1837">
                  <c:v>12.9468508897181</c:v>
                </c:pt>
                <c:pt idx="1838">
                  <c:v>12.9535750710935</c:v>
                </c:pt>
                <c:pt idx="1839">
                  <c:v>12.960859600916701</c:v>
                </c:pt>
                <c:pt idx="1840">
                  <c:v>12.968144130740001</c:v>
                </c:pt>
                <c:pt idx="1841">
                  <c:v>12.9748683121153</c:v>
                </c:pt>
                <c:pt idx="1842">
                  <c:v>12.9821528419385</c:v>
                </c:pt>
                <c:pt idx="1843">
                  <c:v>12.989437371761801</c:v>
                </c:pt>
                <c:pt idx="1844">
                  <c:v>12.996721901585101</c:v>
                </c:pt>
                <c:pt idx="1845">
                  <c:v>13.0034460829604</c:v>
                </c:pt>
                <c:pt idx="1846">
                  <c:v>13.0107306127836</c:v>
                </c:pt>
                <c:pt idx="1847">
                  <c:v>13.017454794158899</c:v>
                </c:pt>
                <c:pt idx="1848">
                  <c:v>13.0247393239822</c:v>
                </c:pt>
                <c:pt idx="1849">
                  <c:v>13.0320238538055</c:v>
                </c:pt>
                <c:pt idx="1850">
                  <c:v>13.0387480351808</c:v>
                </c:pt>
                <c:pt idx="1851">
                  <c:v>13.046032565003999</c:v>
                </c:pt>
                <c:pt idx="1852">
                  <c:v>13.0533170948273</c:v>
                </c:pt>
                <c:pt idx="1853">
                  <c:v>13.0600412762026</c:v>
                </c:pt>
                <c:pt idx="1854">
                  <c:v>13.067325806025799</c:v>
                </c:pt>
                <c:pt idx="1855">
                  <c:v>13.074610335849099</c:v>
                </c:pt>
                <c:pt idx="1856">
                  <c:v>13.0813345172244</c:v>
                </c:pt>
                <c:pt idx="1857">
                  <c:v>13.0886190470477</c:v>
                </c:pt>
                <c:pt idx="1858">
                  <c:v>13.095903576870899</c:v>
                </c:pt>
                <c:pt idx="1859">
                  <c:v>13.1026277582462</c:v>
                </c:pt>
                <c:pt idx="1860">
                  <c:v>13.1099122880695</c:v>
                </c:pt>
                <c:pt idx="1861">
                  <c:v>13.1171968178928</c:v>
                </c:pt>
                <c:pt idx="1862">
                  <c:v>13.123920999268099</c:v>
                </c:pt>
                <c:pt idx="1863">
                  <c:v>13.1312055290913</c:v>
                </c:pt>
                <c:pt idx="1864">
                  <c:v>13.1384900589146</c:v>
                </c:pt>
                <c:pt idx="1865">
                  <c:v>13.145214240289899</c:v>
                </c:pt>
                <c:pt idx="1866">
                  <c:v>13.1524987701131</c:v>
                </c:pt>
                <c:pt idx="1867">
                  <c:v>13.1597832999364</c:v>
                </c:pt>
                <c:pt idx="1868">
                  <c:v>13.166507481311699</c:v>
                </c:pt>
                <c:pt idx="1869">
                  <c:v>13.173792011134999</c:v>
                </c:pt>
                <c:pt idx="1870">
                  <c:v>13.1810765409582</c:v>
                </c:pt>
                <c:pt idx="1871">
                  <c:v>13.187800722333501</c:v>
                </c:pt>
                <c:pt idx="1872">
                  <c:v>13.195085252156799</c:v>
                </c:pt>
                <c:pt idx="1873">
                  <c:v>13.202369781980099</c:v>
                </c:pt>
                <c:pt idx="1874">
                  <c:v>13.2090939633554</c:v>
                </c:pt>
                <c:pt idx="1875">
                  <c:v>13.216378493178601</c:v>
                </c:pt>
                <c:pt idx="1876">
                  <c:v>13.223663023001899</c:v>
                </c:pt>
                <c:pt idx="1877">
                  <c:v>13.2309475528251</c:v>
                </c:pt>
                <c:pt idx="1878">
                  <c:v>13.2376717342005</c:v>
                </c:pt>
                <c:pt idx="1879">
                  <c:v>13.244956264023701</c:v>
                </c:pt>
                <c:pt idx="1880">
                  <c:v>13.251680445399</c:v>
                </c:pt>
                <c:pt idx="1881">
                  <c:v>13.2589649752223</c:v>
                </c:pt>
                <c:pt idx="1882">
                  <c:v>13.266249505045501</c:v>
                </c:pt>
                <c:pt idx="1883">
                  <c:v>13.2729736864208</c:v>
                </c:pt>
                <c:pt idx="1884">
                  <c:v>13.2802582162441</c:v>
                </c:pt>
                <c:pt idx="1885">
                  <c:v>13.2875427460674</c:v>
                </c:pt>
                <c:pt idx="1886">
                  <c:v>13.294266927442701</c:v>
                </c:pt>
                <c:pt idx="1887">
                  <c:v>13.3015514572659</c:v>
                </c:pt>
                <c:pt idx="1888">
                  <c:v>13.3088359870892</c:v>
                </c:pt>
                <c:pt idx="1889">
                  <c:v>13.315560168464501</c:v>
                </c:pt>
                <c:pt idx="1890">
                  <c:v>13.322844698287801</c:v>
                </c:pt>
                <c:pt idx="1891">
                  <c:v>13.330129228111</c:v>
                </c:pt>
                <c:pt idx="1892">
                  <c:v>13.3368534094863</c:v>
                </c:pt>
                <c:pt idx="1893">
                  <c:v>13.344137939309601</c:v>
                </c:pt>
                <c:pt idx="1894">
                  <c:v>13.3514224691328</c:v>
                </c:pt>
                <c:pt idx="1895">
                  <c:v>13.3587069989561</c:v>
                </c:pt>
                <c:pt idx="1896">
                  <c:v>13.365431180331401</c:v>
                </c:pt>
                <c:pt idx="1897">
                  <c:v>13.372715710154701</c:v>
                </c:pt>
                <c:pt idx="1898">
                  <c:v>13.37943989153</c:v>
                </c:pt>
                <c:pt idx="1899">
                  <c:v>13.3867244213532</c:v>
                </c:pt>
                <c:pt idx="1900">
                  <c:v>13.394008951176501</c:v>
                </c:pt>
                <c:pt idx="1901">
                  <c:v>13.4007331325518</c:v>
                </c:pt>
                <c:pt idx="1902">
                  <c:v>13.4080176623751</c:v>
                </c:pt>
                <c:pt idx="1903">
                  <c:v>13.4153021921983</c:v>
                </c:pt>
                <c:pt idx="1904">
                  <c:v>13.422026373573599</c:v>
                </c:pt>
                <c:pt idx="1905">
                  <c:v>13.4293109033969</c:v>
                </c:pt>
                <c:pt idx="1906">
                  <c:v>13.4365954332201</c:v>
                </c:pt>
                <c:pt idx="1907">
                  <c:v>13.443319614595501</c:v>
                </c:pt>
                <c:pt idx="1908">
                  <c:v>13.450604144418699</c:v>
                </c:pt>
                <c:pt idx="1909">
                  <c:v>13.457888674242</c:v>
                </c:pt>
                <c:pt idx="1910">
                  <c:v>13.4646128556173</c:v>
                </c:pt>
                <c:pt idx="1911">
                  <c:v>13.471897385440499</c:v>
                </c:pt>
                <c:pt idx="1912">
                  <c:v>13.479181915263799</c:v>
                </c:pt>
                <c:pt idx="1913">
                  <c:v>13.4864664450871</c:v>
                </c:pt>
                <c:pt idx="1914">
                  <c:v>13.4931906264624</c:v>
                </c:pt>
                <c:pt idx="1915">
                  <c:v>13.500475156285599</c:v>
                </c:pt>
                <c:pt idx="1916">
                  <c:v>13.5077596861089</c:v>
                </c:pt>
                <c:pt idx="1917">
                  <c:v>13.5144838674842</c:v>
                </c:pt>
                <c:pt idx="1918">
                  <c:v>13.521768397307399</c:v>
                </c:pt>
                <c:pt idx="1919">
                  <c:v>13.529052927130699</c:v>
                </c:pt>
                <c:pt idx="1920">
                  <c:v>13.535777108506</c:v>
                </c:pt>
                <c:pt idx="1921">
                  <c:v>13.5430616383293</c:v>
                </c:pt>
                <c:pt idx="1922">
                  <c:v>13.550346168152499</c:v>
                </c:pt>
                <c:pt idx="1923">
                  <c:v>13.5570703495278</c:v>
                </c:pt>
                <c:pt idx="1924">
                  <c:v>13.5643548793511</c:v>
                </c:pt>
                <c:pt idx="1925">
                  <c:v>13.5716394091744</c:v>
                </c:pt>
                <c:pt idx="1926">
                  <c:v>13.578363590549699</c:v>
                </c:pt>
                <c:pt idx="1927">
                  <c:v>13.5856481203729</c:v>
                </c:pt>
                <c:pt idx="1928">
                  <c:v>13.5929326501962</c:v>
                </c:pt>
                <c:pt idx="1929">
                  <c:v>13.599656831571499</c:v>
                </c:pt>
                <c:pt idx="1930">
                  <c:v>13.606941361394799</c:v>
                </c:pt>
                <c:pt idx="1931">
                  <c:v>13.614225891218</c:v>
                </c:pt>
                <c:pt idx="1932">
                  <c:v>13.620950072593301</c:v>
                </c:pt>
                <c:pt idx="1933">
                  <c:v>13.628234602416599</c:v>
                </c:pt>
                <c:pt idx="1934">
                  <c:v>13.6355191322398</c:v>
                </c:pt>
                <c:pt idx="1935">
                  <c:v>13.642243313615101</c:v>
                </c:pt>
                <c:pt idx="1936">
                  <c:v>13.649527843438401</c:v>
                </c:pt>
                <c:pt idx="1937">
                  <c:v>13.656812373261699</c:v>
                </c:pt>
                <c:pt idx="1938">
                  <c:v>13.663536554637</c:v>
                </c:pt>
                <c:pt idx="1939">
                  <c:v>13.670821084460201</c:v>
                </c:pt>
                <c:pt idx="1940">
                  <c:v>13.678105614283499</c:v>
                </c:pt>
                <c:pt idx="1941">
                  <c:v>13.6848297956588</c:v>
                </c:pt>
                <c:pt idx="1942">
                  <c:v>13.6921143254821</c:v>
                </c:pt>
                <c:pt idx="1943">
                  <c:v>13.699398855305301</c:v>
                </c:pt>
                <c:pt idx="1944">
                  <c:v>13.7061230366806</c:v>
                </c:pt>
                <c:pt idx="1945">
                  <c:v>13.7134075665039</c:v>
                </c:pt>
                <c:pt idx="1946">
                  <c:v>13.720692096327101</c:v>
                </c:pt>
                <c:pt idx="1947">
                  <c:v>13.727416277702501</c:v>
                </c:pt>
                <c:pt idx="1948">
                  <c:v>13.7347008075257</c:v>
                </c:pt>
                <c:pt idx="1949">
                  <c:v>13.741985337349</c:v>
                </c:pt>
                <c:pt idx="1950">
                  <c:v>13.748709518724301</c:v>
                </c:pt>
                <c:pt idx="1951">
                  <c:v>13.7559940485475</c:v>
                </c:pt>
                <c:pt idx="1952">
                  <c:v>13.7632785783708</c:v>
                </c:pt>
                <c:pt idx="1953">
                  <c:v>13.770002759746101</c:v>
                </c:pt>
                <c:pt idx="1954">
                  <c:v>13.777287289569401</c:v>
                </c:pt>
                <c:pt idx="1955">
                  <c:v>13.7845718193926</c:v>
                </c:pt>
                <c:pt idx="1956">
                  <c:v>13.7912960007679</c:v>
                </c:pt>
                <c:pt idx="1957">
                  <c:v>13.798580530591201</c:v>
                </c:pt>
                <c:pt idx="1958">
                  <c:v>13.8058650604144</c:v>
                </c:pt>
                <c:pt idx="1959">
                  <c:v>13.8125892417898</c:v>
                </c:pt>
                <c:pt idx="1960">
                  <c:v>13.819873771613</c:v>
                </c:pt>
                <c:pt idx="1961">
                  <c:v>13.827158301436301</c:v>
                </c:pt>
                <c:pt idx="1962">
                  <c:v>13.8338824828116</c:v>
                </c:pt>
                <c:pt idx="1963">
                  <c:v>13.8411670126348</c:v>
                </c:pt>
                <c:pt idx="1964">
                  <c:v>13.848451542458101</c:v>
                </c:pt>
                <c:pt idx="1965">
                  <c:v>13.855175723833399</c:v>
                </c:pt>
                <c:pt idx="1966">
                  <c:v>13.8624602536567</c:v>
                </c:pt>
                <c:pt idx="1967">
                  <c:v>13.8697447834799</c:v>
                </c:pt>
                <c:pt idx="1968">
                  <c:v>13.876468964855199</c:v>
                </c:pt>
                <c:pt idx="1969">
                  <c:v>13.8837534946785</c:v>
                </c:pt>
                <c:pt idx="1970">
                  <c:v>13.8910380245017</c:v>
                </c:pt>
                <c:pt idx="1971">
                  <c:v>13.8977622058771</c:v>
                </c:pt>
                <c:pt idx="1972">
                  <c:v>13.905046735700299</c:v>
                </c:pt>
                <c:pt idx="1973">
                  <c:v>13.9123312655236</c:v>
                </c:pt>
                <c:pt idx="1974">
                  <c:v>13.9190554468989</c:v>
                </c:pt>
                <c:pt idx="1975">
                  <c:v>13.926339976722099</c:v>
                </c:pt>
                <c:pt idx="1976">
                  <c:v>13.933624506545399</c:v>
                </c:pt>
                <c:pt idx="1977">
                  <c:v>13.9409090363687</c:v>
                </c:pt>
                <c:pt idx="1978">
                  <c:v>13.947633217744</c:v>
                </c:pt>
                <c:pt idx="1979">
                  <c:v>13.954917747567199</c:v>
                </c:pt>
                <c:pt idx="1980">
                  <c:v>13.9616419289425</c:v>
                </c:pt>
                <c:pt idx="1981">
                  <c:v>13.9689264587658</c:v>
                </c:pt>
                <c:pt idx="1982">
                  <c:v>13.9762109885891</c:v>
                </c:pt>
                <c:pt idx="1983">
                  <c:v>13.982935169964399</c:v>
                </c:pt>
                <c:pt idx="1984">
                  <c:v>13.9902196997876</c:v>
                </c:pt>
                <c:pt idx="1985">
                  <c:v>13.9975042296109</c:v>
                </c:pt>
                <c:pt idx="1986">
                  <c:v>14.004228410986199</c:v>
                </c:pt>
                <c:pt idx="1987">
                  <c:v>14.0115129408094</c:v>
                </c:pt>
                <c:pt idx="1988">
                  <c:v>14.0187974706327</c:v>
                </c:pt>
                <c:pt idx="1989">
                  <c:v>14.025521652008001</c:v>
                </c:pt>
                <c:pt idx="1990">
                  <c:v>14.032806181831299</c:v>
                </c:pt>
                <c:pt idx="1991">
                  <c:v>14.0400907116545</c:v>
                </c:pt>
                <c:pt idx="1992">
                  <c:v>14.046814893029801</c:v>
                </c:pt>
                <c:pt idx="1993">
                  <c:v>14.054099422853101</c:v>
                </c:pt>
                <c:pt idx="1994">
                  <c:v>14.061383952676399</c:v>
                </c:pt>
                <c:pt idx="1995">
                  <c:v>14.0686684824996</c:v>
                </c:pt>
                <c:pt idx="1996">
                  <c:v>14.075392663874901</c:v>
                </c:pt>
                <c:pt idx="1997">
                  <c:v>14.082677193698199</c:v>
                </c:pt>
                <c:pt idx="1998">
                  <c:v>14.0894013750735</c:v>
                </c:pt>
                <c:pt idx="1999">
                  <c:v>14.0966859048968</c:v>
                </c:pt>
                <c:pt idx="2000">
                  <c:v>14.103970434720001</c:v>
                </c:pt>
                <c:pt idx="2001">
                  <c:v>14.1106946160953</c:v>
                </c:pt>
                <c:pt idx="2002">
                  <c:v>14.1179791459186</c:v>
                </c:pt>
                <c:pt idx="2003">
                  <c:v>14.125263675741801</c:v>
                </c:pt>
                <c:pt idx="2004">
                  <c:v>14.1319878571171</c:v>
                </c:pt>
                <c:pt idx="2005">
                  <c:v>14.1392723869404</c:v>
                </c:pt>
                <c:pt idx="2006">
                  <c:v>14.1465569167637</c:v>
                </c:pt>
                <c:pt idx="2007">
                  <c:v>14.153281098139001</c:v>
                </c:pt>
                <c:pt idx="2008">
                  <c:v>14.1605656279622</c:v>
                </c:pt>
                <c:pt idx="2009">
                  <c:v>14.1678501577855</c:v>
                </c:pt>
                <c:pt idx="2010">
                  <c:v>14.174574339160801</c:v>
                </c:pt>
                <c:pt idx="2011">
                  <c:v>14.181858868984101</c:v>
                </c:pt>
                <c:pt idx="2012">
                  <c:v>14.1891433988073</c:v>
                </c:pt>
                <c:pt idx="2013">
                  <c:v>14.1964279286306</c:v>
                </c:pt>
                <c:pt idx="2014">
                  <c:v>14.203152110005901</c:v>
                </c:pt>
                <c:pt idx="2015">
                  <c:v>14.2104366398291</c:v>
                </c:pt>
                <c:pt idx="2016">
                  <c:v>14.2177211696524</c:v>
                </c:pt>
                <c:pt idx="2017">
                  <c:v>14.2244453510277</c:v>
                </c:pt>
                <c:pt idx="2018">
                  <c:v>14.231729880851001</c:v>
                </c:pt>
                <c:pt idx="2019">
                  <c:v>14.2390144106742</c:v>
                </c:pt>
                <c:pt idx="2020">
                  <c:v>14.2457385920495</c:v>
                </c:pt>
                <c:pt idx="2021">
                  <c:v>14.253023121872801</c:v>
                </c:pt>
                <c:pt idx="2022">
                  <c:v>14.260307651695999</c:v>
                </c:pt>
                <c:pt idx="2023">
                  <c:v>14.2670318330714</c:v>
                </c:pt>
                <c:pt idx="2024">
                  <c:v>14.2743163628946</c:v>
                </c:pt>
                <c:pt idx="2025">
                  <c:v>14.281040544269899</c:v>
                </c:pt>
                <c:pt idx="2026">
                  <c:v>14.2883250740932</c:v>
                </c:pt>
                <c:pt idx="2027">
                  <c:v>14.2956096039164</c:v>
                </c:pt>
                <c:pt idx="2028">
                  <c:v>14.3023337852918</c:v>
                </c:pt>
                <c:pt idx="2029">
                  <c:v>14.309618315114999</c:v>
                </c:pt>
                <c:pt idx="2030">
                  <c:v>14.3169028449383</c:v>
                </c:pt>
                <c:pt idx="2031">
                  <c:v>14.3236270263136</c:v>
                </c:pt>
                <c:pt idx="2032">
                  <c:v>14.330911556136799</c:v>
                </c:pt>
                <c:pt idx="2033">
                  <c:v>14.338196085960099</c:v>
                </c:pt>
                <c:pt idx="2034">
                  <c:v>14.3449202673354</c:v>
                </c:pt>
                <c:pt idx="2035">
                  <c:v>14.3522047971587</c:v>
                </c:pt>
                <c:pt idx="2036">
                  <c:v>14.359489326981899</c:v>
                </c:pt>
                <c:pt idx="2037">
                  <c:v>14.3662135083572</c:v>
                </c:pt>
                <c:pt idx="2038">
                  <c:v>14.3734980381805</c:v>
                </c:pt>
                <c:pt idx="2039">
                  <c:v>14.380782568003699</c:v>
                </c:pt>
                <c:pt idx="2040">
                  <c:v>14.387506749379099</c:v>
                </c:pt>
                <c:pt idx="2041">
                  <c:v>14.3947912792023</c:v>
                </c:pt>
                <c:pt idx="2042">
                  <c:v>14.4020758090256</c:v>
                </c:pt>
                <c:pt idx="2043">
                  <c:v>14.408799990400899</c:v>
                </c:pt>
                <c:pt idx="2044">
                  <c:v>14.4160845202241</c:v>
                </c:pt>
                <c:pt idx="2045">
                  <c:v>14.4233690500474</c:v>
                </c:pt>
                <c:pt idx="2046">
                  <c:v>14.430093231422701</c:v>
                </c:pt>
                <c:pt idx="2047">
                  <c:v>14.437377761245999</c:v>
                </c:pt>
                <c:pt idx="2048">
                  <c:v>14.4446622910692</c:v>
                </c:pt>
                <c:pt idx="2049">
                  <c:v>14.451386472444501</c:v>
                </c:pt>
                <c:pt idx="2050">
                  <c:v>14.458671002267801</c:v>
                </c:pt>
                <c:pt idx="2051">
                  <c:v>14.465955532091</c:v>
                </c:pt>
                <c:pt idx="2052">
                  <c:v>14.4726797134664</c:v>
                </c:pt>
                <c:pt idx="2053">
                  <c:v>14.479964243289601</c:v>
                </c:pt>
                <c:pt idx="2054">
                  <c:v>14.487248773112899</c:v>
                </c:pt>
                <c:pt idx="2055">
                  <c:v>14.4939729544882</c:v>
                </c:pt>
                <c:pt idx="2056">
                  <c:v>14.501257484311401</c:v>
                </c:pt>
                <c:pt idx="2057">
                  <c:v>14.508542014134701</c:v>
                </c:pt>
                <c:pt idx="2058">
                  <c:v>14.51526619551</c:v>
                </c:pt>
                <c:pt idx="2059">
                  <c:v>14.5225507253333</c:v>
                </c:pt>
                <c:pt idx="2060">
                  <c:v>14.529835255156501</c:v>
                </c:pt>
                <c:pt idx="2061">
                  <c:v>14.5365594365318</c:v>
                </c:pt>
                <c:pt idx="2062">
                  <c:v>14.5438439663551</c:v>
                </c:pt>
                <c:pt idx="2063">
                  <c:v>14.5511284961784</c:v>
                </c:pt>
                <c:pt idx="2064">
                  <c:v>14.557852677553701</c:v>
                </c:pt>
                <c:pt idx="2065">
                  <c:v>14.5651372073769</c:v>
                </c:pt>
                <c:pt idx="2066">
                  <c:v>14.5724217372002</c:v>
                </c:pt>
                <c:pt idx="2067">
                  <c:v>14.579145918575501</c:v>
                </c:pt>
                <c:pt idx="2068">
                  <c:v>14.5864304483987</c:v>
                </c:pt>
                <c:pt idx="2069">
                  <c:v>14.593714978222</c:v>
                </c:pt>
                <c:pt idx="2070">
                  <c:v>14.6004391595973</c:v>
                </c:pt>
                <c:pt idx="2071">
                  <c:v>14.607723689420601</c:v>
                </c:pt>
                <c:pt idx="2072">
                  <c:v>14.6150082192438</c:v>
                </c:pt>
                <c:pt idx="2073">
                  <c:v>14.6217324006191</c:v>
                </c:pt>
                <c:pt idx="2074">
                  <c:v>14.6290169304424</c:v>
                </c:pt>
                <c:pt idx="2075">
                  <c:v>14.636301460265701</c:v>
                </c:pt>
                <c:pt idx="2076">
                  <c:v>14.643025641641</c:v>
                </c:pt>
                <c:pt idx="2077">
                  <c:v>14.6503101714642</c:v>
                </c:pt>
                <c:pt idx="2078">
                  <c:v>14.657594701287501</c:v>
                </c:pt>
                <c:pt idx="2079">
                  <c:v>14.664318882662799</c:v>
                </c:pt>
                <c:pt idx="2080">
                  <c:v>14.6716034124861</c:v>
                </c:pt>
                <c:pt idx="2081">
                  <c:v>14.6788879423093</c:v>
                </c:pt>
                <c:pt idx="2082">
                  <c:v>14.685612123684599</c:v>
                </c:pt>
                <c:pt idx="2083">
                  <c:v>14.6928966535079</c:v>
                </c:pt>
                <c:pt idx="2084">
                  <c:v>14.7001811833311</c:v>
                </c:pt>
                <c:pt idx="2085">
                  <c:v>14.706905364706399</c:v>
                </c:pt>
                <c:pt idx="2086">
                  <c:v>14.714189894529699</c:v>
                </c:pt>
                <c:pt idx="2087">
                  <c:v>14.721474424353</c:v>
                </c:pt>
                <c:pt idx="2088">
                  <c:v>14.7281986057283</c:v>
                </c:pt>
                <c:pt idx="2089">
                  <c:v>14.735483135551499</c:v>
                </c:pt>
                <c:pt idx="2090">
                  <c:v>14.742767665374799</c:v>
                </c:pt>
                <c:pt idx="2091">
                  <c:v>14.7494918467501</c:v>
                </c:pt>
                <c:pt idx="2092">
                  <c:v>14.7567763765734</c:v>
                </c:pt>
                <c:pt idx="2093">
                  <c:v>14.764060906396599</c:v>
                </c:pt>
                <c:pt idx="2094">
                  <c:v>14.7707850877719</c:v>
                </c:pt>
                <c:pt idx="2095">
                  <c:v>14.7780696175952</c:v>
                </c:pt>
                <c:pt idx="2096">
                  <c:v>14.785354147418399</c:v>
                </c:pt>
                <c:pt idx="2097">
                  <c:v>14.792078328793799</c:v>
                </c:pt>
                <c:pt idx="2098">
                  <c:v>14.799362858617</c:v>
                </c:pt>
                <c:pt idx="2099">
                  <c:v>14.8066473884403</c:v>
                </c:pt>
                <c:pt idx="2100">
                  <c:v>14.813371569815599</c:v>
                </c:pt>
                <c:pt idx="2101">
                  <c:v>14.8206560996388</c:v>
                </c:pt>
                <c:pt idx="2102">
                  <c:v>14.8279406294621</c:v>
                </c:pt>
                <c:pt idx="2103">
                  <c:v>14.834664810837401</c:v>
                </c:pt>
                <c:pt idx="2104">
                  <c:v>14.841949340660699</c:v>
                </c:pt>
                <c:pt idx="2105">
                  <c:v>14.8492338704839</c:v>
                </c:pt>
                <c:pt idx="2106">
                  <c:v>14.8565184003072</c:v>
                </c:pt>
                <c:pt idx="2107">
                  <c:v>14.863242581682499</c:v>
                </c:pt>
                <c:pt idx="2108">
                  <c:v>14.8705271115057</c:v>
                </c:pt>
                <c:pt idx="2109">
                  <c:v>14.877811641329</c:v>
                </c:pt>
                <c:pt idx="2110">
                  <c:v>14.884535822704301</c:v>
                </c:pt>
                <c:pt idx="2111">
                  <c:v>14.891820352527599</c:v>
                </c:pt>
                <c:pt idx="2112">
                  <c:v>14.8991048823508</c:v>
                </c:pt>
                <c:pt idx="2113">
                  <c:v>14.905829063726101</c:v>
                </c:pt>
                <c:pt idx="2114">
                  <c:v>14.913113593549401</c:v>
                </c:pt>
                <c:pt idx="2115">
                  <c:v>14.920398123372699</c:v>
                </c:pt>
                <c:pt idx="2116">
                  <c:v>14.927122304748</c:v>
                </c:pt>
                <c:pt idx="2117">
                  <c:v>14.934406834571201</c:v>
                </c:pt>
                <c:pt idx="2118">
                  <c:v>14.941691364394501</c:v>
                </c:pt>
                <c:pt idx="2119">
                  <c:v>14.9484155457698</c:v>
                </c:pt>
                <c:pt idx="2120">
                  <c:v>14.955700075593001</c:v>
                </c:pt>
                <c:pt idx="2121">
                  <c:v>14.962984605416301</c:v>
                </c:pt>
                <c:pt idx="2122">
                  <c:v>14.9697087867916</c:v>
                </c:pt>
                <c:pt idx="2123">
                  <c:v>14.9769933166149</c:v>
                </c:pt>
                <c:pt idx="2124">
                  <c:v>14.984277846438101</c:v>
                </c:pt>
                <c:pt idx="2125">
                  <c:v>14.9910020278134</c:v>
                </c:pt>
                <c:pt idx="2126">
                  <c:v>14.9982865576367</c:v>
                </c:pt>
                <c:pt idx="2127">
                  <c:v>15.00557108746</c:v>
                </c:pt>
                <c:pt idx="2128">
                  <c:v>15.012295268835301</c:v>
                </c:pt>
                <c:pt idx="2129">
                  <c:v>15.0195797986585</c:v>
                </c:pt>
                <c:pt idx="2130">
                  <c:v>15.0268643284818</c:v>
                </c:pt>
                <c:pt idx="2131">
                  <c:v>15.0335885098571</c:v>
                </c:pt>
                <c:pt idx="2132">
                  <c:v>15.040873039680401</c:v>
                </c:pt>
                <c:pt idx="2133">
                  <c:v>15.0481575695036</c:v>
                </c:pt>
                <c:pt idx="2134">
                  <c:v>15.0554420993269</c:v>
                </c:pt>
                <c:pt idx="2135">
                  <c:v>15.062166280702201</c:v>
                </c:pt>
                <c:pt idx="2136">
                  <c:v>15.069450810525399</c:v>
                </c:pt>
                <c:pt idx="2137">
                  <c:v>15.0767353403487</c:v>
                </c:pt>
                <c:pt idx="2138">
                  <c:v>15.083459521724</c:v>
                </c:pt>
                <c:pt idx="2139">
                  <c:v>15.090744051547301</c:v>
                </c:pt>
                <c:pt idx="2140">
                  <c:v>15.0980285813705</c:v>
                </c:pt>
                <c:pt idx="2141">
                  <c:v>15.1047527627458</c:v>
                </c:pt>
                <c:pt idx="2142">
                  <c:v>15.1120372925691</c:v>
                </c:pt>
                <c:pt idx="2143">
                  <c:v>15.119321822392299</c:v>
                </c:pt>
                <c:pt idx="2144">
                  <c:v>15.1260460037677</c:v>
                </c:pt>
                <c:pt idx="2145">
                  <c:v>15.1333305335909</c:v>
                </c:pt>
                <c:pt idx="2146">
                  <c:v>15.1406150634142</c:v>
                </c:pt>
                <c:pt idx="2147">
                  <c:v>15.147339244789499</c:v>
                </c:pt>
                <c:pt idx="2148">
                  <c:v>15.1546237746127</c:v>
                </c:pt>
                <c:pt idx="2149">
                  <c:v>15.161908304436</c:v>
                </c:pt>
                <c:pt idx="2150">
                  <c:v>15.169192834259199</c:v>
                </c:pt>
                <c:pt idx="2151">
                  <c:v>15.175917015634599</c:v>
                </c:pt>
                <c:pt idx="2152">
                  <c:v>15.1832015454578</c:v>
                </c:pt>
                <c:pt idx="2153">
                  <c:v>15.1904860752811</c:v>
                </c:pt>
                <c:pt idx="2154">
                  <c:v>15.197210256656399</c:v>
                </c:pt>
                <c:pt idx="2155">
                  <c:v>15.2044947864796</c:v>
                </c:pt>
                <c:pt idx="2156">
                  <c:v>15.2117793163029</c:v>
                </c:pt>
                <c:pt idx="2157">
                  <c:v>15.218503497678199</c:v>
                </c:pt>
                <c:pt idx="2158">
                  <c:v>15.225788027501499</c:v>
                </c:pt>
                <c:pt idx="2159">
                  <c:v>15.2330725573247</c:v>
                </c:pt>
                <c:pt idx="2160">
                  <c:v>15.239796738700001</c:v>
                </c:pt>
                <c:pt idx="2161">
                  <c:v>15.247081268523299</c:v>
                </c:pt>
                <c:pt idx="2162">
                  <c:v>15.254365798346599</c:v>
                </c:pt>
                <c:pt idx="2163">
                  <c:v>15.2610899797219</c:v>
                </c:pt>
                <c:pt idx="2164">
                  <c:v>15.268374509545099</c:v>
                </c:pt>
                <c:pt idx="2165">
                  <c:v>15.275659039368399</c:v>
                </c:pt>
                <c:pt idx="2166">
                  <c:v>15.2823832207437</c:v>
                </c:pt>
                <c:pt idx="2167">
                  <c:v>15.289667750566901</c:v>
                </c:pt>
                <c:pt idx="2168">
                  <c:v>15.296952280390199</c:v>
                </c:pt>
                <c:pt idx="2169">
                  <c:v>15.304236810213499</c:v>
                </c:pt>
                <c:pt idx="2170">
                  <c:v>15.3109609915888</c:v>
                </c:pt>
                <c:pt idx="2171">
                  <c:v>15.318245521412001</c:v>
                </c:pt>
                <c:pt idx="2172">
                  <c:v>15.325530051235299</c:v>
                </c:pt>
                <c:pt idx="2173">
                  <c:v>15.3322542326106</c:v>
                </c:pt>
                <c:pt idx="2174">
                  <c:v>15.3395387624339</c:v>
                </c:pt>
                <c:pt idx="2175">
                  <c:v>15.346823292257101</c:v>
                </c:pt>
                <c:pt idx="2176">
                  <c:v>15.354107822080399</c:v>
                </c:pt>
                <c:pt idx="2177">
                  <c:v>15.3608320034557</c:v>
                </c:pt>
                <c:pt idx="2178">
                  <c:v>15.368116533278901</c:v>
                </c:pt>
                <c:pt idx="2179">
                  <c:v>15.375401063102199</c:v>
                </c:pt>
                <c:pt idx="2180">
                  <c:v>15.3821252444775</c:v>
                </c:pt>
                <c:pt idx="2181">
                  <c:v>15.3894097743008</c:v>
                </c:pt>
                <c:pt idx="2182">
                  <c:v>15.396694304124001</c:v>
                </c:pt>
                <c:pt idx="2183">
                  <c:v>15.4034184854993</c:v>
                </c:pt>
                <c:pt idx="2184">
                  <c:v>15.4107030153226</c:v>
                </c:pt>
                <c:pt idx="2185">
                  <c:v>15.417987545145801</c:v>
                </c:pt>
                <c:pt idx="2186">
                  <c:v>15.424711726521201</c:v>
                </c:pt>
                <c:pt idx="2187">
                  <c:v>15.4319962563444</c:v>
                </c:pt>
                <c:pt idx="2188">
                  <c:v>15.4392807861677</c:v>
                </c:pt>
                <c:pt idx="2189">
                  <c:v>15.446004967543001</c:v>
                </c:pt>
                <c:pt idx="2190">
                  <c:v>15.4532894973662</c:v>
                </c:pt>
                <c:pt idx="2191">
                  <c:v>15.4605740271895</c:v>
                </c:pt>
                <c:pt idx="2192">
                  <c:v>15.4678585570128</c:v>
                </c:pt>
                <c:pt idx="2193">
                  <c:v>15.474582738388101</c:v>
                </c:pt>
                <c:pt idx="2194">
                  <c:v>15.4818672682113</c:v>
                </c:pt>
                <c:pt idx="2195">
                  <c:v>15.4891517980346</c:v>
                </c:pt>
                <c:pt idx="2196">
                  <c:v>15.495875979409901</c:v>
                </c:pt>
                <c:pt idx="2197">
                  <c:v>15.503160509233201</c:v>
                </c:pt>
                <c:pt idx="2198">
                  <c:v>15.5104450390564</c:v>
                </c:pt>
                <c:pt idx="2199">
                  <c:v>15.5171692204317</c:v>
                </c:pt>
                <c:pt idx="2200">
                  <c:v>15.524453750255001</c:v>
                </c:pt>
                <c:pt idx="2201">
                  <c:v>15.5317382800782</c:v>
                </c:pt>
                <c:pt idx="2202">
                  <c:v>15.5384624614535</c:v>
                </c:pt>
                <c:pt idx="2203">
                  <c:v>15.5457469912768</c:v>
                </c:pt>
                <c:pt idx="2204">
                  <c:v>15.553031521100101</c:v>
                </c:pt>
                <c:pt idx="2205">
                  <c:v>15.5603160509233</c:v>
                </c:pt>
                <c:pt idx="2206">
                  <c:v>15.5670402322986</c:v>
                </c:pt>
                <c:pt idx="2207">
                  <c:v>15.574324762121901</c:v>
                </c:pt>
                <c:pt idx="2208">
                  <c:v>15.581609291945099</c:v>
                </c:pt>
                <c:pt idx="2209">
                  <c:v>15.5883334733205</c:v>
                </c:pt>
                <c:pt idx="2210">
                  <c:v>15.5956180031437</c:v>
                </c:pt>
                <c:pt idx="2211">
                  <c:v>15.602902532967001</c:v>
                </c:pt>
                <c:pt idx="2212">
                  <c:v>15.6096267143423</c:v>
                </c:pt>
                <c:pt idx="2213">
                  <c:v>15.6169112441655</c:v>
                </c:pt>
                <c:pt idx="2214">
                  <c:v>15.6241957739888</c:v>
                </c:pt>
                <c:pt idx="2215">
                  <c:v>15.630919955364099</c:v>
                </c:pt>
                <c:pt idx="2216">
                  <c:v>15.6382044851874</c:v>
                </c:pt>
                <c:pt idx="2217">
                  <c:v>15.6454890150106</c:v>
                </c:pt>
                <c:pt idx="2218">
                  <c:v>15.652213196385899</c:v>
                </c:pt>
                <c:pt idx="2219">
                  <c:v>15.659497726209199</c:v>
                </c:pt>
                <c:pt idx="2220">
                  <c:v>15.6667822560324</c:v>
                </c:pt>
                <c:pt idx="2221">
                  <c:v>15.6740667858557</c:v>
                </c:pt>
                <c:pt idx="2222">
                  <c:v>15.680790967230999</c:v>
                </c:pt>
                <c:pt idx="2223">
                  <c:v>15.688075497054299</c:v>
                </c:pt>
                <c:pt idx="2224">
                  <c:v>15.6953600268775</c:v>
                </c:pt>
                <c:pt idx="2225">
                  <c:v>15.702084208252799</c:v>
                </c:pt>
                <c:pt idx="2226">
                  <c:v>15.709368738076099</c:v>
                </c:pt>
                <c:pt idx="2227">
                  <c:v>15.7166532678994</c:v>
                </c:pt>
                <c:pt idx="2228">
                  <c:v>15.7233774492747</c:v>
                </c:pt>
                <c:pt idx="2229">
                  <c:v>15.730661979097899</c:v>
                </c:pt>
                <c:pt idx="2230">
                  <c:v>15.737946508921199</c:v>
                </c:pt>
                <c:pt idx="2231">
                  <c:v>15.7452310387444</c:v>
                </c:pt>
                <c:pt idx="2232">
                  <c:v>15.7519552201198</c:v>
                </c:pt>
                <c:pt idx="2233">
                  <c:v>15.759239749942999</c:v>
                </c:pt>
                <c:pt idx="2234">
                  <c:v>15.766524279766299</c:v>
                </c:pt>
                <c:pt idx="2235">
                  <c:v>15.7732484611416</c:v>
                </c:pt>
                <c:pt idx="2236">
                  <c:v>15.780532990964801</c:v>
                </c:pt>
                <c:pt idx="2237">
                  <c:v>15.787817520788099</c:v>
                </c:pt>
                <c:pt idx="2238">
                  <c:v>15.7945417021634</c:v>
                </c:pt>
                <c:pt idx="2239">
                  <c:v>15.8018262319867</c:v>
                </c:pt>
                <c:pt idx="2240">
                  <c:v>15.809110761809899</c:v>
                </c:pt>
                <c:pt idx="2241">
                  <c:v>15.816395291633199</c:v>
                </c:pt>
                <c:pt idx="2242">
                  <c:v>15.8231194730085</c:v>
                </c:pt>
                <c:pt idx="2243">
                  <c:v>15.830404002831701</c:v>
                </c:pt>
                <c:pt idx="2244">
                  <c:v>15.837688532654999</c:v>
                </c:pt>
                <c:pt idx="2245">
                  <c:v>15.8444127140303</c:v>
                </c:pt>
                <c:pt idx="2246">
                  <c:v>15.8516972438536</c:v>
                </c:pt>
                <c:pt idx="2247">
                  <c:v>15.858981773676801</c:v>
                </c:pt>
                <c:pt idx="2248">
                  <c:v>15.8657059550521</c:v>
                </c:pt>
                <c:pt idx="2249">
                  <c:v>15.8729904848754</c:v>
                </c:pt>
                <c:pt idx="2250">
                  <c:v>15.880275014698601</c:v>
                </c:pt>
                <c:pt idx="2251">
                  <c:v>15.887559544521899</c:v>
                </c:pt>
                <c:pt idx="2252">
                  <c:v>15.8942837258972</c:v>
                </c:pt>
                <c:pt idx="2253">
                  <c:v>15.9015682557205</c:v>
                </c:pt>
                <c:pt idx="2254">
                  <c:v>15.908852785543701</c:v>
                </c:pt>
                <c:pt idx="2255">
                  <c:v>15.915576966919</c:v>
                </c:pt>
                <c:pt idx="2256">
                  <c:v>15.9228614967423</c:v>
                </c:pt>
                <c:pt idx="2257">
                  <c:v>15.9301460265656</c:v>
                </c:pt>
                <c:pt idx="2258">
                  <c:v>15.937430556388801</c:v>
                </c:pt>
                <c:pt idx="2259">
                  <c:v>15.9441547377641</c:v>
                </c:pt>
                <c:pt idx="2260">
                  <c:v>15.9514392675874</c:v>
                </c:pt>
                <c:pt idx="2261">
                  <c:v>15.958723797410601</c:v>
                </c:pt>
                <c:pt idx="2262">
                  <c:v>15.965447978786001</c:v>
                </c:pt>
                <c:pt idx="2263">
                  <c:v>15.9727325086092</c:v>
                </c:pt>
                <c:pt idx="2264">
                  <c:v>15.9800170384325</c:v>
                </c:pt>
                <c:pt idx="2265">
                  <c:v>15.986741219807801</c:v>
                </c:pt>
                <c:pt idx="2266">
                  <c:v>15.994025749631</c:v>
                </c:pt>
                <c:pt idx="2267">
                  <c:v>16.001310279454302</c:v>
                </c:pt>
                <c:pt idx="2268">
                  <c:v>16.008594809277501</c:v>
                </c:pt>
                <c:pt idx="2269">
                  <c:v>16.015318990652901</c:v>
                </c:pt>
                <c:pt idx="2270">
                  <c:v>16.0226035204761</c:v>
                </c:pt>
                <c:pt idx="2271">
                  <c:v>16.029888050299402</c:v>
                </c:pt>
                <c:pt idx="2272">
                  <c:v>16.036612231674699</c:v>
                </c:pt>
                <c:pt idx="2273">
                  <c:v>16.043896761497901</c:v>
                </c:pt>
                <c:pt idx="2274">
                  <c:v>16.0511812913212</c:v>
                </c:pt>
                <c:pt idx="2275">
                  <c:v>16.058465821144502</c:v>
                </c:pt>
                <c:pt idx="2276">
                  <c:v>16.065190002519799</c:v>
                </c:pt>
                <c:pt idx="2277">
                  <c:v>16.072474532343001</c:v>
                </c:pt>
                <c:pt idx="2278">
                  <c:v>16.0797590621663</c:v>
                </c:pt>
                <c:pt idx="2279">
                  <c:v>16.086483243541601</c:v>
                </c:pt>
                <c:pt idx="2280">
                  <c:v>16.093767773364899</c:v>
                </c:pt>
                <c:pt idx="2281">
                  <c:v>16.101052303188101</c:v>
                </c:pt>
                <c:pt idx="2282">
                  <c:v>16.107776484563399</c:v>
                </c:pt>
                <c:pt idx="2283">
                  <c:v>16.115061014386701</c:v>
                </c:pt>
                <c:pt idx="2284">
                  <c:v>16.1223455442099</c:v>
                </c:pt>
                <c:pt idx="2285">
                  <c:v>16.129630074033201</c:v>
                </c:pt>
                <c:pt idx="2286">
                  <c:v>16.136354255408499</c:v>
                </c:pt>
                <c:pt idx="2287">
                  <c:v>16.143638785231801</c:v>
                </c:pt>
                <c:pt idx="2288">
                  <c:v>16.150923315055</c:v>
                </c:pt>
                <c:pt idx="2289">
                  <c:v>16.1576474964303</c:v>
                </c:pt>
                <c:pt idx="2290">
                  <c:v>16.164932026253599</c:v>
                </c:pt>
                <c:pt idx="2291">
                  <c:v>16.172216556076801</c:v>
                </c:pt>
                <c:pt idx="2292">
                  <c:v>16.1795010859001</c:v>
                </c:pt>
                <c:pt idx="2293">
                  <c:v>16.1862252672754</c:v>
                </c:pt>
                <c:pt idx="2294">
                  <c:v>16.193509797098699</c:v>
                </c:pt>
                <c:pt idx="2295">
                  <c:v>16.200794326921901</c:v>
                </c:pt>
                <c:pt idx="2296">
                  <c:v>16.207518508297198</c:v>
                </c:pt>
                <c:pt idx="2297">
                  <c:v>16.2148030381205</c:v>
                </c:pt>
                <c:pt idx="2298">
                  <c:v>16.222087567943699</c:v>
                </c:pt>
                <c:pt idx="2299">
                  <c:v>16.2288117493191</c:v>
                </c:pt>
                <c:pt idx="2300">
                  <c:v>16.236096279142298</c:v>
                </c:pt>
                <c:pt idx="2301">
                  <c:v>16.2433808089656</c:v>
                </c:pt>
                <c:pt idx="2302">
                  <c:v>16.250665338788799</c:v>
                </c:pt>
                <c:pt idx="2303">
                  <c:v>16.2573895201641</c:v>
                </c:pt>
                <c:pt idx="2304">
                  <c:v>16.264674049987399</c:v>
                </c:pt>
                <c:pt idx="2305">
                  <c:v>16.2719585798107</c:v>
                </c:pt>
                <c:pt idx="2306">
                  <c:v>16.278682761186001</c:v>
                </c:pt>
                <c:pt idx="2307">
                  <c:v>16.2859672910092</c:v>
                </c:pt>
                <c:pt idx="2308">
                  <c:v>16.293251820832499</c:v>
                </c:pt>
                <c:pt idx="2309">
                  <c:v>16.300536350655701</c:v>
                </c:pt>
                <c:pt idx="2310">
                  <c:v>16.307260532031101</c:v>
                </c:pt>
                <c:pt idx="2311">
                  <c:v>16.3145450618543</c:v>
                </c:pt>
                <c:pt idx="2312">
                  <c:v>16.321829591677599</c:v>
                </c:pt>
                <c:pt idx="2313">
                  <c:v>16.328553773052899</c:v>
                </c:pt>
                <c:pt idx="2314">
                  <c:v>16.335838302876098</c:v>
                </c:pt>
                <c:pt idx="2315">
                  <c:v>16.3431228326994</c:v>
                </c:pt>
                <c:pt idx="2316">
                  <c:v>16.349847014074701</c:v>
                </c:pt>
                <c:pt idx="2317">
                  <c:v>16.357131543897999</c:v>
                </c:pt>
                <c:pt idx="2318">
                  <c:v>16.364416073721198</c:v>
                </c:pt>
                <c:pt idx="2319">
                  <c:v>16.3717006035445</c:v>
                </c:pt>
                <c:pt idx="2320">
                  <c:v>16.378424784919801</c:v>
                </c:pt>
                <c:pt idx="2321">
                  <c:v>16.385709314743</c:v>
                </c:pt>
                <c:pt idx="2322">
                  <c:v>16.392993844566298</c:v>
                </c:pt>
                <c:pt idx="2323">
                  <c:v>16.399718025941599</c:v>
                </c:pt>
                <c:pt idx="2324">
                  <c:v>16.407002555764901</c:v>
                </c:pt>
                <c:pt idx="2325">
                  <c:v>16.4142870855881</c:v>
                </c:pt>
                <c:pt idx="2326">
                  <c:v>16.421571615411398</c:v>
                </c:pt>
                <c:pt idx="2327">
                  <c:v>16.428295796786699</c:v>
                </c:pt>
                <c:pt idx="2328">
                  <c:v>16.435580326610001</c:v>
                </c:pt>
                <c:pt idx="2329">
                  <c:v>16.4428648564332</c:v>
                </c:pt>
                <c:pt idx="2330">
                  <c:v>16.449589037808501</c:v>
                </c:pt>
                <c:pt idx="2331">
                  <c:v>16.456873567631799</c:v>
                </c:pt>
                <c:pt idx="2332">
                  <c:v>16.464158097455002</c:v>
                </c:pt>
                <c:pt idx="2333">
                  <c:v>16.4714426272783</c:v>
                </c:pt>
                <c:pt idx="2334">
                  <c:v>16.478166808653601</c:v>
                </c:pt>
                <c:pt idx="2335">
                  <c:v>16.485451338476899</c:v>
                </c:pt>
                <c:pt idx="2336">
                  <c:v>16.492735868300102</c:v>
                </c:pt>
                <c:pt idx="2337">
                  <c:v>16.499460049675399</c:v>
                </c:pt>
                <c:pt idx="2338">
                  <c:v>16.506744579498701</c:v>
                </c:pt>
                <c:pt idx="2339">
                  <c:v>16.5140291093219</c:v>
                </c:pt>
                <c:pt idx="2340">
                  <c:v>16.521313639145198</c:v>
                </c:pt>
                <c:pt idx="2341">
                  <c:v>16.528037820520499</c:v>
                </c:pt>
                <c:pt idx="2342">
                  <c:v>16.535322350343801</c:v>
                </c:pt>
                <c:pt idx="2343">
                  <c:v>16.542606880167</c:v>
                </c:pt>
                <c:pt idx="2344">
                  <c:v>16.549331061542301</c:v>
                </c:pt>
                <c:pt idx="2345">
                  <c:v>16.556615591365599</c:v>
                </c:pt>
                <c:pt idx="2346">
                  <c:v>16.563900121188901</c:v>
                </c:pt>
                <c:pt idx="2347">
                  <c:v>16.5711846510121</c:v>
                </c:pt>
                <c:pt idx="2348">
                  <c:v>16.577908832387401</c:v>
                </c:pt>
                <c:pt idx="2349">
                  <c:v>16.585193362210699</c:v>
                </c:pt>
                <c:pt idx="2350">
                  <c:v>16.592477892033902</c:v>
                </c:pt>
                <c:pt idx="2351">
                  <c:v>16.599202073409199</c:v>
                </c:pt>
                <c:pt idx="2352">
                  <c:v>16.606486603232501</c:v>
                </c:pt>
                <c:pt idx="2353">
                  <c:v>16.613771133055799</c:v>
                </c:pt>
                <c:pt idx="2354">
                  <c:v>16.6204953144311</c:v>
                </c:pt>
                <c:pt idx="2355">
                  <c:v>16.627779844254299</c:v>
                </c:pt>
                <c:pt idx="2356">
                  <c:v>16.635064374077601</c:v>
                </c:pt>
                <c:pt idx="2357">
                  <c:v>16.6423489039008</c:v>
                </c:pt>
                <c:pt idx="2358">
                  <c:v>16.6490730852762</c:v>
                </c:pt>
                <c:pt idx="2359">
                  <c:v>16.656357615099399</c:v>
                </c:pt>
                <c:pt idx="2360">
                  <c:v>16.663642144922701</c:v>
                </c:pt>
                <c:pt idx="2361">
                  <c:v>16.670366326298002</c:v>
                </c:pt>
                <c:pt idx="2362">
                  <c:v>16.6776508561212</c:v>
                </c:pt>
                <c:pt idx="2363">
                  <c:v>16.684935385944499</c:v>
                </c:pt>
                <c:pt idx="2364">
                  <c:v>16.692219915767801</c:v>
                </c:pt>
                <c:pt idx="2365">
                  <c:v>16.698944097143102</c:v>
                </c:pt>
                <c:pt idx="2366">
                  <c:v>16.706228626966301</c:v>
                </c:pt>
                <c:pt idx="2367">
                  <c:v>16.713513156789599</c:v>
                </c:pt>
                <c:pt idx="2368">
                  <c:v>16.7202373381649</c:v>
                </c:pt>
                <c:pt idx="2369">
                  <c:v>16.727521867988099</c:v>
                </c:pt>
                <c:pt idx="2370">
                  <c:v>16.734806397811401</c:v>
                </c:pt>
                <c:pt idx="2371">
                  <c:v>16.742090927634699</c:v>
                </c:pt>
                <c:pt idx="2372">
                  <c:v>16.74881510901</c:v>
                </c:pt>
                <c:pt idx="2373">
                  <c:v>16.756099638833199</c:v>
                </c:pt>
                <c:pt idx="2374">
                  <c:v>16.763384168656501</c:v>
                </c:pt>
                <c:pt idx="2375">
                  <c:v>16.770108350031801</c:v>
                </c:pt>
                <c:pt idx="2376">
                  <c:v>16.7773928798551</c:v>
                </c:pt>
                <c:pt idx="2377">
                  <c:v>16.784677409678299</c:v>
                </c:pt>
                <c:pt idx="2378">
                  <c:v>16.791961939501601</c:v>
                </c:pt>
                <c:pt idx="2379">
                  <c:v>16.798686120876901</c:v>
                </c:pt>
                <c:pt idx="2380">
                  <c:v>16.8059706507001</c:v>
                </c:pt>
                <c:pt idx="2381">
                  <c:v>16.813255180523399</c:v>
                </c:pt>
                <c:pt idx="2382">
                  <c:v>16.819979361898699</c:v>
                </c:pt>
                <c:pt idx="2383">
                  <c:v>16.827263891722001</c:v>
                </c:pt>
                <c:pt idx="2384">
                  <c:v>16.8345484215452</c:v>
                </c:pt>
                <c:pt idx="2385">
                  <c:v>16.841832951368499</c:v>
                </c:pt>
                <c:pt idx="2386">
                  <c:v>16.8485571327438</c:v>
                </c:pt>
                <c:pt idx="2387">
                  <c:v>16.855841662566998</c:v>
                </c:pt>
                <c:pt idx="2388">
                  <c:v>16.8631261923903</c:v>
                </c:pt>
                <c:pt idx="2389">
                  <c:v>16.869850373765601</c:v>
                </c:pt>
                <c:pt idx="2390">
                  <c:v>16.8771349035889</c:v>
                </c:pt>
                <c:pt idx="2391">
                  <c:v>16.884419433412098</c:v>
                </c:pt>
                <c:pt idx="2392">
                  <c:v>16.8917039632354</c:v>
                </c:pt>
                <c:pt idx="2393">
                  <c:v>16.898428144610701</c:v>
                </c:pt>
                <c:pt idx="2394">
                  <c:v>16.905712674434</c:v>
                </c:pt>
                <c:pt idx="2395">
                  <c:v>16.912997204257199</c:v>
                </c:pt>
                <c:pt idx="2396">
                  <c:v>16.919721385632499</c:v>
                </c:pt>
                <c:pt idx="2397">
                  <c:v>16.927005915455801</c:v>
                </c:pt>
                <c:pt idx="2398">
                  <c:v>16.934290445279</c:v>
                </c:pt>
                <c:pt idx="2399">
                  <c:v>16.941014626654301</c:v>
                </c:pt>
                <c:pt idx="2400">
                  <c:v>16.948299156477599</c:v>
                </c:pt>
                <c:pt idx="2401">
                  <c:v>16.955583686300901</c:v>
                </c:pt>
                <c:pt idx="2402">
                  <c:v>16.9628682161241</c:v>
                </c:pt>
                <c:pt idx="2403">
                  <c:v>16.969592397499401</c:v>
                </c:pt>
                <c:pt idx="2404">
                  <c:v>16.976876927322699</c:v>
                </c:pt>
                <c:pt idx="2405">
                  <c:v>16.984161457145898</c:v>
                </c:pt>
                <c:pt idx="2406">
                  <c:v>16.990885638521299</c:v>
                </c:pt>
                <c:pt idx="2407">
                  <c:v>16.998170168344501</c:v>
                </c:pt>
                <c:pt idx="2408">
                  <c:v>17.005454698167799</c:v>
                </c:pt>
                <c:pt idx="2409">
                  <c:v>17.012739227990998</c:v>
                </c:pt>
                <c:pt idx="2410">
                  <c:v>17.019463409366299</c:v>
                </c:pt>
                <c:pt idx="2411">
                  <c:v>17.026747939189601</c:v>
                </c:pt>
                <c:pt idx="2412">
                  <c:v>17.034032469012899</c:v>
                </c:pt>
                <c:pt idx="2413">
                  <c:v>17.041316998836098</c:v>
                </c:pt>
                <c:pt idx="2414">
                  <c:v>17.048041180211399</c:v>
                </c:pt>
                <c:pt idx="2415">
                  <c:v>17.055325710034701</c:v>
                </c:pt>
                <c:pt idx="2416">
                  <c:v>17.0626102398579</c:v>
                </c:pt>
                <c:pt idx="2417">
                  <c:v>17.069894769681198</c:v>
                </c:pt>
                <c:pt idx="2418">
                  <c:v>17.076618951056499</c:v>
                </c:pt>
                <c:pt idx="2419">
                  <c:v>17.083903480879801</c:v>
                </c:pt>
                <c:pt idx="2420">
                  <c:v>17.091188010703</c:v>
                </c:pt>
                <c:pt idx="2421">
                  <c:v>17.097912192078301</c:v>
                </c:pt>
                <c:pt idx="2422">
                  <c:v>17.105196721901599</c:v>
                </c:pt>
                <c:pt idx="2423">
                  <c:v>17.112481251724802</c:v>
                </c:pt>
                <c:pt idx="2424">
                  <c:v>17.1197657815481</c:v>
                </c:pt>
                <c:pt idx="2425">
                  <c:v>17.126489962923401</c:v>
                </c:pt>
                <c:pt idx="2426">
                  <c:v>17.133774492746699</c:v>
                </c:pt>
                <c:pt idx="2427">
                  <c:v>17.141059022569902</c:v>
                </c:pt>
                <c:pt idx="2428">
                  <c:v>17.1483435523932</c:v>
                </c:pt>
                <c:pt idx="2429">
                  <c:v>17.155067733768501</c:v>
                </c:pt>
                <c:pt idx="2430">
                  <c:v>17.1623522635917</c:v>
                </c:pt>
                <c:pt idx="2431">
                  <c:v>17.169636793414998</c:v>
                </c:pt>
                <c:pt idx="2432">
                  <c:v>17.176360974790299</c:v>
                </c:pt>
                <c:pt idx="2433">
                  <c:v>17.183645504613601</c:v>
                </c:pt>
                <c:pt idx="2434">
                  <c:v>17.1909300344368</c:v>
                </c:pt>
                <c:pt idx="2435">
                  <c:v>17.198214564260098</c:v>
                </c:pt>
                <c:pt idx="2436">
                  <c:v>17.204938745635399</c:v>
                </c:pt>
                <c:pt idx="2437">
                  <c:v>17.212223275458701</c:v>
                </c:pt>
                <c:pt idx="2438">
                  <c:v>17.2195078052819</c:v>
                </c:pt>
                <c:pt idx="2439">
                  <c:v>17.226792335105198</c:v>
                </c:pt>
                <c:pt idx="2440">
                  <c:v>17.233516516480499</c:v>
                </c:pt>
                <c:pt idx="2441">
                  <c:v>17.240801046303702</c:v>
                </c:pt>
                <c:pt idx="2442">
                  <c:v>17.248085576127</c:v>
                </c:pt>
                <c:pt idx="2443">
                  <c:v>17.254809757502301</c:v>
                </c:pt>
                <c:pt idx="2444">
                  <c:v>17.262094287325599</c:v>
                </c:pt>
                <c:pt idx="2445">
                  <c:v>17.269378817148802</c:v>
                </c:pt>
                <c:pt idx="2446">
                  <c:v>17.2766633469721</c:v>
                </c:pt>
                <c:pt idx="2447">
                  <c:v>17.283387528347401</c:v>
                </c:pt>
                <c:pt idx="2448">
                  <c:v>17.2906720581706</c:v>
                </c:pt>
                <c:pt idx="2449">
                  <c:v>17.297956587993902</c:v>
                </c:pt>
                <c:pt idx="2450">
                  <c:v>17.304680769369199</c:v>
                </c:pt>
                <c:pt idx="2451">
                  <c:v>17.311965299192501</c:v>
                </c:pt>
                <c:pt idx="2452">
                  <c:v>17.3192498290157</c:v>
                </c:pt>
                <c:pt idx="2453">
                  <c:v>17.326534358839002</c:v>
                </c:pt>
                <c:pt idx="2454">
                  <c:v>17.333258540214299</c:v>
                </c:pt>
                <c:pt idx="2455">
                  <c:v>17.340543070037601</c:v>
                </c:pt>
                <c:pt idx="2456">
                  <c:v>17.3478275998608</c:v>
                </c:pt>
                <c:pt idx="2457">
                  <c:v>17.355112129684102</c:v>
                </c:pt>
                <c:pt idx="2458">
                  <c:v>17.361836311059399</c:v>
                </c:pt>
                <c:pt idx="2459">
                  <c:v>17.369120840882601</c:v>
                </c:pt>
                <c:pt idx="2460">
                  <c:v>17.3764053707059</c:v>
                </c:pt>
                <c:pt idx="2461">
                  <c:v>17.383129552081201</c:v>
                </c:pt>
                <c:pt idx="2462">
                  <c:v>17.390414081904499</c:v>
                </c:pt>
                <c:pt idx="2463">
                  <c:v>17.397698611727701</c:v>
                </c:pt>
                <c:pt idx="2464">
                  <c:v>17.404983141551</c:v>
                </c:pt>
                <c:pt idx="2465">
                  <c:v>17.411707322926301</c:v>
                </c:pt>
                <c:pt idx="2466">
                  <c:v>17.4189918527495</c:v>
                </c:pt>
                <c:pt idx="2467">
                  <c:v>17.426276382572802</c:v>
                </c:pt>
                <c:pt idx="2468">
                  <c:v>17.4335609123961</c:v>
                </c:pt>
                <c:pt idx="2469">
                  <c:v>17.440285093771401</c:v>
                </c:pt>
                <c:pt idx="2470">
                  <c:v>17.4475696235946</c:v>
                </c:pt>
                <c:pt idx="2471">
                  <c:v>17.454854153417902</c:v>
                </c:pt>
                <c:pt idx="2472">
                  <c:v>17.461578334793199</c:v>
                </c:pt>
                <c:pt idx="2473">
                  <c:v>17.468862864616501</c:v>
                </c:pt>
                <c:pt idx="2474">
                  <c:v>17.4761473944397</c:v>
                </c:pt>
                <c:pt idx="2475">
                  <c:v>17.483431924263002</c:v>
                </c:pt>
                <c:pt idx="2476">
                  <c:v>17.490156105638299</c:v>
                </c:pt>
                <c:pt idx="2477">
                  <c:v>17.497440635461501</c:v>
                </c:pt>
                <c:pt idx="2478">
                  <c:v>17.5047251652848</c:v>
                </c:pt>
                <c:pt idx="2479">
                  <c:v>17.512009695108102</c:v>
                </c:pt>
                <c:pt idx="2480">
                  <c:v>17.518733876483399</c:v>
                </c:pt>
                <c:pt idx="2481">
                  <c:v>17.526018406306601</c:v>
                </c:pt>
                <c:pt idx="2482">
                  <c:v>17.5333029361299</c:v>
                </c:pt>
                <c:pt idx="2483">
                  <c:v>17.5400271175052</c:v>
                </c:pt>
                <c:pt idx="2484">
                  <c:v>17.547311647328399</c:v>
                </c:pt>
                <c:pt idx="2485">
                  <c:v>17.554596177151701</c:v>
                </c:pt>
                <c:pt idx="2486">
                  <c:v>17.561880706975</c:v>
                </c:pt>
                <c:pt idx="2487">
                  <c:v>17.568604888350301</c:v>
                </c:pt>
                <c:pt idx="2488">
                  <c:v>17.575889418173499</c:v>
                </c:pt>
                <c:pt idx="2489">
                  <c:v>17.583173947996801</c:v>
                </c:pt>
                <c:pt idx="2490">
                  <c:v>17.59045847782</c:v>
                </c:pt>
                <c:pt idx="2491">
                  <c:v>17.597182659195401</c:v>
                </c:pt>
                <c:pt idx="2492">
                  <c:v>17.6044671890186</c:v>
                </c:pt>
                <c:pt idx="2493">
                  <c:v>17.611751718841901</c:v>
                </c:pt>
                <c:pt idx="2494">
                  <c:v>17.6190362486651</c:v>
                </c:pt>
                <c:pt idx="2495">
                  <c:v>17.625760430040401</c:v>
                </c:pt>
                <c:pt idx="2496">
                  <c:v>17.6330449598637</c:v>
                </c:pt>
                <c:pt idx="2497">
                  <c:v>17.640329489686899</c:v>
                </c:pt>
                <c:pt idx="2498">
                  <c:v>17.647053671062299</c:v>
                </c:pt>
                <c:pt idx="2499">
                  <c:v>17.654338200885501</c:v>
                </c:pt>
                <c:pt idx="2500">
                  <c:v>17.6616227307088</c:v>
                </c:pt>
                <c:pt idx="2501">
                  <c:v>17.668907260531999</c:v>
                </c:pt>
                <c:pt idx="2502">
                  <c:v>17.675631441907299</c:v>
                </c:pt>
                <c:pt idx="2503">
                  <c:v>17.682915971730601</c:v>
                </c:pt>
                <c:pt idx="2504">
                  <c:v>17.6902005015539</c:v>
                </c:pt>
                <c:pt idx="2505">
                  <c:v>17.6969246829292</c:v>
                </c:pt>
                <c:pt idx="2506">
                  <c:v>17.704209212752399</c:v>
                </c:pt>
                <c:pt idx="2507">
                  <c:v>17.711493742575701</c:v>
                </c:pt>
                <c:pt idx="2508">
                  <c:v>17.7187782723989</c:v>
                </c:pt>
                <c:pt idx="2509">
                  <c:v>17.7255024537743</c:v>
                </c:pt>
                <c:pt idx="2510">
                  <c:v>17.732786983597499</c:v>
                </c:pt>
                <c:pt idx="2511">
                  <c:v>17.740071513420801</c:v>
                </c:pt>
                <c:pt idx="2512">
                  <c:v>17.747356043244</c:v>
                </c:pt>
                <c:pt idx="2513">
                  <c:v>17.754080224619301</c:v>
                </c:pt>
                <c:pt idx="2514">
                  <c:v>17.761364754442599</c:v>
                </c:pt>
                <c:pt idx="2515">
                  <c:v>17.768649284265798</c:v>
                </c:pt>
                <c:pt idx="2516">
                  <c:v>17.775373465641199</c:v>
                </c:pt>
                <c:pt idx="2517">
                  <c:v>17.782657995464401</c:v>
                </c:pt>
                <c:pt idx="2518">
                  <c:v>17.789942525287699</c:v>
                </c:pt>
                <c:pt idx="2519">
                  <c:v>17.797227055110898</c:v>
                </c:pt>
                <c:pt idx="2520">
                  <c:v>17.803951236486199</c:v>
                </c:pt>
                <c:pt idx="2521">
                  <c:v>17.811235766309501</c:v>
                </c:pt>
                <c:pt idx="2522">
                  <c:v>17.8185202961328</c:v>
                </c:pt>
                <c:pt idx="2523">
                  <c:v>17.8252444775081</c:v>
                </c:pt>
                <c:pt idx="2524">
                  <c:v>17.832529007331299</c:v>
                </c:pt>
                <c:pt idx="2525">
                  <c:v>17.839813537154601</c:v>
                </c:pt>
                <c:pt idx="2526">
                  <c:v>17.8470980669778</c:v>
                </c:pt>
                <c:pt idx="2527">
                  <c:v>17.8538222483532</c:v>
                </c:pt>
                <c:pt idx="2528">
                  <c:v>17.861106778176399</c:v>
                </c:pt>
                <c:pt idx="2529">
                  <c:v>17.868391307999701</c:v>
                </c:pt>
                <c:pt idx="2530">
                  <c:v>17.875115489374998</c:v>
                </c:pt>
                <c:pt idx="2531">
                  <c:v>17.882400019198201</c:v>
                </c:pt>
                <c:pt idx="2532">
                  <c:v>17.889684549021499</c:v>
                </c:pt>
                <c:pt idx="2533">
                  <c:v>17.896969078844698</c:v>
                </c:pt>
                <c:pt idx="2534">
                  <c:v>17.903693260220098</c:v>
                </c:pt>
                <c:pt idx="2535">
                  <c:v>17.910977790043301</c:v>
                </c:pt>
                <c:pt idx="2536">
                  <c:v>17.918262319866599</c:v>
                </c:pt>
                <c:pt idx="2537">
                  <c:v>17.925546849689798</c:v>
                </c:pt>
                <c:pt idx="2538">
                  <c:v>17.932271031065099</c:v>
                </c:pt>
                <c:pt idx="2539">
                  <c:v>17.939555560888401</c:v>
                </c:pt>
                <c:pt idx="2540">
                  <c:v>17.946840090711699</c:v>
                </c:pt>
                <c:pt idx="2541">
                  <c:v>17.953564272087</c:v>
                </c:pt>
                <c:pt idx="2542">
                  <c:v>17.960848801910199</c:v>
                </c:pt>
                <c:pt idx="2543">
                  <c:v>17.968133331733501</c:v>
                </c:pt>
                <c:pt idx="2544">
                  <c:v>17.9754178615567</c:v>
                </c:pt>
                <c:pt idx="2545">
                  <c:v>17.9821420429321</c:v>
                </c:pt>
                <c:pt idx="2546">
                  <c:v>17.989426572755299</c:v>
                </c:pt>
                <c:pt idx="2547">
                  <c:v>17.996711102578601</c:v>
                </c:pt>
                <c:pt idx="2548">
                  <c:v>18.0039956324018</c:v>
                </c:pt>
                <c:pt idx="2549">
                  <c:v>18.010719813777101</c:v>
                </c:pt>
                <c:pt idx="2550">
                  <c:v>18.018004343600399</c:v>
                </c:pt>
                <c:pt idx="2551">
                  <c:v>18.025288873423602</c:v>
                </c:pt>
                <c:pt idx="2552">
                  <c:v>18.0325734032469</c:v>
                </c:pt>
                <c:pt idx="2553">
                  <c:v>18.039297584622201</c:v>
                </c:pt>
                <c:pt idx="2554">
                  <c:v>18.046582114445499</c:v>
                </c:pt>
                <c:pt idx="2555">
                  <c:v>18.053866644268702</c:v>
                </c:pt>
                <c:pt idx="2556">
                  <c:v>18.061151174092</c:v>
                </c:pt>
                <c:pt idx="2557">
                  <c:v>18.067875355467301</c:v>
                </c:pt>
                <c:pt idx="2558">
                  <c:v>18.075159885290599</c:v>
                </c:pt>
                <c:pt idx="2559">
                  <c:v>18.082444415113802</c:v>
                </c:pt>
                <c:pt idx="2560">
                  <c:v>18.0897289449371</c:v>
                </c:pt>
                <c:pt idx="2561">
                  <c:v>18.096453126312401</c:v>
                </c:pt>
                <c:pt idx="2562">
                  <c:v>18.1037376561356</c:v>
                </c:pt>
                <c:pt idx="2563">
                  <c:v>18.111022185958898</c:v>
                </c:pt>
                <c:pt idx="2564">
                  <c:v>18.117746367334199</c:v>
                </c:pt>
                <c:pt idx="2565">
                  <c:v>18.125030897157501</c:v>
                </c:pt>
                <c:pt idx="2566">
                  <c:v>18.1323154269807</c:v>
                </c:pt>
                <c:pt idx="2567">
                  <c:v>18.139599956803998</c:v>
                </c:pt>
                <c:pt idx="2568">
                  <c:v>18.146324138179299</c:v>
                </c:pt>
                <c:pt idx="2569">
                  <c:v>18.153608668002502</c:v>
                </c:pt>
                <c:pt idx="2570">
                  <c:v>18.1608931978258</c:v>
                </c:pt>
                <c:pt idx="2571">
                  <c:v>18.168177727649098</c:v>
                </c:pt>
                <c:pt idx="2572">
                  <c:v>18.174901909024399</c:v>
                </c:pt>
                <c:pt idx="2573">
                  <c:v>18.182186438847602</c:v>
                </c:pt>
                <c:pt idx="2574">
                  <c:v>18.1894709686709</c:v>
                </c:pt>
                <c:pt idx="2575">
                  <c:v>18.196755498494099</c:v>
                </c:pt>
                <c:pt idx="2576">
                  <c:v>18.203479679869499</c:v>
                </c:pt>
                <c:pt idx="2577">
                  <c:v>18.210764209692702</c:v>
                </c:pt>
                <c:pt idx="2578">
                  <c:v>18.218048739516</c:v>
                </c:pt>
                <c:pt idx="2579">
                  <c:v>18.224772920891301</c:v>
                </c:pt>
                <c:pt idx="2580">
                  <c:v>18.2320574507145</c:v>
                </c:pt>
                <c:pt idx="2581">
                  <c:v>18.239341980537802</c:v>
                </c:pt>
                <c:pt idx="2582">
                  <c:v>18.246626510361001</c:v>
                </c:pt>
                <c:pt idx="2583">
                  <c:v>18.253350691736401</c:v>
                </c:pt>
                <c:pt idx="2584">
                  <c:v>18.2606352215596</c:v>
                </c:pt>
                <c:pt idx="2585">
                  <c:v>18.267919751382902</c:v>
                </c:pt>
                <c:pt idx="2586">
                  <c:v>18.275204281206101</c:v>
                </c:pt>
                <c:pt idx="2587">
                  <c:v>18.281928462581401</c:v>
                </c:pt>
                <c:pt idx="2588">
                  <c:v>18.2892129924047</c:v>
                </c:pt>
                <c:pt idx="2589">
                  <c:v>18.296497522228002</c:v>
                </c:pt>
                <c:pt idx="2590">
                  <c:v>18.303782052051201</c:v>
                </c:pt>
                <c:pt idx="2591">
                  <c:v>18.310506233426501</c:v>
                </c:pt>
                <c:pt idx="2592">
                  <c:v>18.3177907632498</c:v>
                </c:pt>
                <c:pt idx="2593">
                  <c:v>18.325075293072999</c:v>
                </c:pt>
                <c:pt idx="2594">
                  <c:v>18.331799474448399</c:v>
                </c:pt>
                <c:pt idx="2595">
                  <c:v>18.339084004271601</c:v>
                </c:pt>
                <c:pt idx="2596">
                  <c:v>18.3463685340949</c:v>
                </c:pt>
                <c:pt idx="2597">
                  <c:v>18.353653063918099</c:v>
                </c:pt>
                <c:pt idx="2598">
                  <c:v>18.3603772452934</c:v>
                </c:pt>
                <c:pt idx="2599">
                  <c:v>18.367661775116702</c:v>
                </c:pt>
                <c:pt idx="2600">
                  <c:v>18.3749463049399</c:v>
                </c:pt>
                <c:pt idx="2601">
                  <c:v>18.381670486315301</c:v>
                </c:pt>
                <c:pt idx="2602">
                  <c:v>18.3889550161385</c:v>
                </c:pt>
                <c:pt idx="2603">
                  <c:v>18.396239545961802</c:v>
                </c:pt>
                <c:pt idx="2604">
                  <c:v>18.403524075785</c:v>
                </c:pt>
                <c:pt idx="2605">
                  <c:v>18.410248257160301</c:v>
                </c:pt>
                <c:pt idx="2606">
                  <c:v>18.4175327869836</c:v>
                </c:pt>
                <c:pt idx="2607">
                  <c:v>18.424817316806902</c:v>
                </c:pt>
                <c:pt idx="2608">
                  <c:v>18.432101846630101</c:v>
                </c:pt>
                <c:pt idx="2609">
                  <c:v>18.438826028005401</c:v>
                </c:pt>
                <c:pt idx="2610">
                  <c:v>18.4461105578287</c:v>
                </c:pt>
                <c:pt idx="2611">
                  <c:v>18.453395087651899</c:v>
                </c:pt>
                <c:pt idx="2612">
                  <c:v>18.460679617475201</c:v>
                </c:pt>
                <c:pt idx="2613">
                  <c:v>18.467403798850501</c:v>
                </c:pt>
                <c:pt idx="2614">
                  <c:v>18.4746883286738</c:v>
                </c:pt>
                <c:pt idx="2615">
                  <c:v>18.481972858496999</c:v>
                </c:pt>
                <c:pt idx="2616">
                  <c:v>18.489257388320301</c:v>
                </c:pt>
                <c:pt idx="2617">
                  <c:v>18.495981569695601</c:v>
                </c:pt>
                <c:pt idx="2618">
                  <c:v>18.5032660995188</c:v>
                </c:pt>
                <c:pt idx="2619">
                  <c:v>18.510550629342099</c:v>
                </c:pt>
                <c:pt idx="2620">
                  <c:v>18.517835159165401</c:v>
                </c:pt>
                <c:pt idx="2621">
                  <c:v>18.524559340540701</c:v>
                </c:pt>
                <c:pt idx="2622">
                  <c:v>18.5318438703639</c:v>
                </c:pt>
                <c:pt idx="2623">
                  <c:v>18.539128400187199</c:v>
                </c:pt>
                <c:pt idx="2624">
                  <c:v>18.546412930010401</c:v>
                </c:pt>
                <c:pt idx="2625">
                  <c:v>18.553137111385801</c:v>
                </c:pt>
                <c:pt idx="2626">
                  <c:v>18.560421641209</c:v>
                </c:pt>
                <c:pt idx="2627">
                  <c:v>18.567706171032299</c:v>
                </c:pt>
                <c:pt idx="2628">
                  <c:v>18.5744303524076</c:v>
                </c:pt>
                <c:pt idx="2629">
                  <c:v>18.581714882230798</c:v>
                </c:pt>
                <c:pt idx="2630">
                  <c:v>18.5889994120541</c:v>
                </c:pt>
                <c:pt idx="2631">
                  <c:v>18.596283941877299</c:v>
                </c:pt>
                <c:pt idx="2632">
                  <c:v>18.6030081232527</c:v>
                </c:pt>
                <c:pt idx="2633">
                  <c:v>18.610292653075899</c:v>
                </c:pt>
                <c:pt idx="2634">
                  <c:v>18.6175771828992</c:v>
                </c:pt>
                <c:pt idx="2635">
                  <c:v>18.624861712722399</c:v>
                </c:pt>
                <c:pt idx="2636">
                  <c:v>18.6315858940977</c:v>
                </c:pt>
                <c:pt idx="2637">
                  <c:v>18.638870423920999</c:v>
                </c:pt>
                <c:pt idx="2638">
                  <c:v>18.646154953744301</c:v>
                </c:pt>
                <c:pt idx="2639">
                  <c:v>18.653439483567499</c:v>
                </c:pt>
                <c:pt idx="2640">
                  <c:v>18.6601636649428</c:v>
                </c:pt>
                <c:pt idx="2641">
                  <c:v>18.667448194766099</c:v>
                </c:pt>
                <c:pt idx="2642">
                  <c:v>18.674732724589301</c:v>
                </c:pt>
                <c:pt idx="2643">
                  <c:v>18.681456905964701</c:v>
                </c:pt>
                <c:pt idx="2644">
                  <c:v>18.6887414357879</c:v>
                </c:pt>
                <c:pt idx="2645">
                  <c:v>18.696025965611199</c:v>
                </c:pt>
                <c:pt idx="2646">
                  <c:v>18.703310495434401</c:v>
                </c:pt>
                <c:pt idx="2647">
                  <c:v>18.710034676809698</c:v>
                </c:pt>
                <c:pt idx="2648">
                  <c:v>18.717319206633</c:v>
                </c:pt>
                <c:pt idx="2649">
                  <c:v>18.724603736456199</c:v>
                </c:pt>
                <c:pt idx="2650">
                  <c:v>18.731888266279501</c:v>
                </c:pt>
                <c:pt idx="2651">
                  <c:v>18.738612447654798</c:v>
                </c:pt>
                <c:pt idx="2652">
                  <c:v>18.7458969774781</c:v>
                </c:pt>
                <c:pt idx="2653">
                  <c:v>18.753181507301299</c:v>
                </c:pt>
                <c:pt idx="2654">
                  <c:v>18.760466037124601</c:v>
                </c:pt>
                <c:pt idx="2655">
                  <c:v>18.767190218499898</c:v>
                </c:pt>
                <c:pt idx="2656">
                  <c:v>18.7744747483232</c:v>
                </c:pt>
                <c:pt idx="2657">
                  <c:v>18.781759278146399</c:v>
                </c:pt>
                <c:pt idx="2658">
                  <c:v>18.789043807969701</c:v>
                </c:pt>
                <c:pt idx="2659">
                  <c:v>18.795767989344998</c:v>
                </c:pt>
                <c:pt idx="2660">
                  <c:v>18.803052519168201</c:v>
                </c:pt>
                <c:pt idx="2661">
                  <c:v>18.810337048991499</c:v>
                </c:pt>
                <c:pt idx="2662">
                  <c:v>18.8170612303668</c:v>
                </c:pt>
                <c:pt idx="2663">
                  <c:v>18.824345760190099</c:v>
                </c:pt>
                <c:pt idx="2664">
                  <c:v>18.831630290013301</c:v>
                </c:pt>
                <c:pt idx="2665">
                  <c:v>18.838914819836599</c:v>
                </c:pt>
                <c:pt idx="2666">
                  <c:v>18.8456390012119</c:v>
                </c:pt>
                <c:pt idx="2667">
                  <c:v>18.852923531035099</c:v>
                </c:pt>
                <c:pt idx="2668">
                  <c:v>18.860208060858401</c:v>
                </c:pt>
                <c:pt idx="2669">
                  <c:v>18.867492590681699</c:v>
                </c:pt>
                <c:pt idx="2670">
                  <c:v>18.874777120504898</c:v>
                </c:pt>
                <c:pt idx="2671">
                  <c:v>18.881501301880199</c:v>
                </c:pt>
                <c:pt idx="2672">
                  <c:v>18.888785831703501</c:v>
                </c:pt>
                <c:pt idx="2673">
                  <c:v>18.8960703615267</c:v>
                </c:pt>
                <c:pt idx="2674">
                  <c:v>18.903354891349998</c:v>
                </c:pt>
                <c:pt idx="2675">
                  <c:v>18.910079072725299</c:v>
                </c:pt>
                <c:pt idx="2676">
                  <c:v>18.917363602548601</c:v>
                </c:pt>
                <c:pt idx="2677">
                  <c:v>18.9246481323718</c:v>
                </c:pt>
                <c:pt idx="2678">
                  <c:v>18.931372313747101</c:v>
                </c:pt>
                <c:pt idx="2679">
                  <c:v>18.938656843570399</c:v>
                </c:pt>
                <c:pt idx="2680">
                  <c:v>18.945941373393602</c:v>
                </c:pt>
                <c:pt idx="2681">
                  <c:v>18.9532259032169</c:v>
                </c:pt>
                <c:pt idx="2682">
                  <c:v>18.959950084592201</c:v>
                </c:pt>
                <c:pt idx="2683">
                  <c:v>18.967234614415499</c:v>
                </c:pt>
                <c:pt idx="2684">
                  <c:v>18.974519144238698</c:v>
                </c:pt>
                <c:pt idx="2685">
                  <c:v>18.981803674062</c:v>
                </c:pt>
                <c:pt idx="2686">
                  <c:v>18.988527855437301</c:v>
                </c:pt>
                <c:pt idx="2687">
                  <c:v>18.995812385260599</c:v>
                </c:pt>
                <c:pt idx="2688">
                  <c:v>19.003096915083798</c:v>
                </c:pt>
                <c:pt idx="2689">
                  <c:v>19.0103814449071</c:v>
                </c:pt>
                <c:pt idx="2690">
                  <c:v>19.017665974730299</c:v>
                </c:pt>
                <c:pt idx="2691">
                  <c:v>19.0243901561056</c:v>
                </c:pt>
                <c:pt idx="2692">
                  <c:v>19.031674685928898</c:v>
                </c:pt>
                <c:pt idx="2693">
                  <c:v>19.0389592157522</c:v>
                </c:pt>
                <c:pt idx="2694">
                  <c:v>19.045683397127501</c:v>
                </c:pt>
                <c:pt idx="2695">
                  <c:v>19.0529679269507</c:v>
                </c:pt>
                <c:pt idx="2696">
                  <c:v>19.060252456773998</c:v>
                </c:pt>
                <c:pt idx="2697">
                  <c:v>19.067536986597201</c:v>
                </c:pt>
                <c:pt idx="2698">
                  <c:v>19.074261167972502</c:v>
                </c:pt>
                <c:pt idx="2699">
                  <c:v>19.0815456977958</c:v>
                </c:pt>
                <c:pt idx="2700">
                  <c:v>19.088830227619098</c:v>
                </c:pt>
                <c:pt idx="2701">
                  <c:v>19.096114757442301</c:v>
                </c:pt>
                <c:pt idx="2702">
                  <c:v>19.102838938817602</c:v>
                </c:pt>
                <c:pt idx="2703">
                  <c:v>19.1101234686409</c:v>
                </c:pt>
                <c:pt idx="2704">
                  <c:v>19.117407998464099</c:v>
                </c:pt>
                <c:pt idx="2705">
                  <c:v>19.124692528287401</c:v>
                </c:pt>
                <c:pt idx="2706">
                  <c:v>19.131416709662702</c:v>
                </c:pt>
                <c:pt idx="2707">
                  <c:v>19.138701239486</c:v>
                </c:pt>
                <c:pt idx="2708">
                  <c:v>19.145985769309199</c:v>
                </c:pt>
                <c:pt idx="2709">
                  <c:v>19.153270299132501</c:v>
                </c:pt>
                <c:pt idx="2710">
                  <c:v>19.159994480507802</c:v>
                </c:pt>
                <c:pt idx="2711">
                  <c:v>19.1672790103311</c:v>
                </c:pt>
                <c:pt idx="2712">
                  <c:v>19.174563540154299</c:v>
                </c:pt>
                <c:pt idx="2713">
                  <c:v>19.181848069977601</c:v>
                </c:pt>
                <c:pt idx="2714">
                  <c:v>19.188572251352898</c:v>
                </c:pt>
                <c:pt idx="2715">
                  <c:v>19.195856781176101</c:v>
                </c:pt>
                <c:pt idx="2716">
                  <c:v>19.203141310999399</c:v>
                </c:pt>
                <c:pt idx="2717">
                  <c:v>19.210425840822602</c:v>
                </c:pt>
                <c:pt idx="2718">
                  <c:v>19.217150022197998</c:v>
                </c:pt>
                <c:pt idx="2719">
                  <c:v>19.224434552021201</c:v>
                </c:pt>
                <c:pt idx="2720">
                  <c:v>19.231719081844499</c:v>
                </c:pt>
                <c:pt idx="2721">
                  <c:v>19.239003611667702</c:v>
                </c:pt>
                <c:pt idx="2722">
                  <c:v>19.245727793042999</c:v>
                </c:pt>
                <c:pt idx="2723">
                  <c:v>19.253012322866301</c:v>
                </c:pt>
                <c:pt idx="2724">
                  <c:v>19.260296852689599</c:v>
                </c:pt>
                <c:pt idx="2725">
                  <c:v>19.267581382512802</c:v>
                </c:pt>
                <c:pt idx="2726">
                  <c:v>19.2748659123361</c:v>
                </c:pt>
                <c:pt idx="2727">
                  <c:v>19.281590093711401</c:v>
                </c:pt>
                <c:pt idx="2728">
                  <c:v>19.2888746235346</c:v>
                </c:pt>
                <c:pt idx="2729">
                  <c:v>19.296159153357902</c:v>
                </c:pt>
                <c:pt idx="2730">
                  <c:v>19.302883334733199</c:v>
                </c:pt>
                <c:pt idx="2731">
                  <c:v>19.310167864556501</c:v>
                </c:pt>
                <c:pt idx="2732">
                  <c:v>19.3174523943797</c:v>
                </c:pt>
                <c:pt idx="2733">
                  <c:v>19.324736924202998</c:v>
                </c:pt>
                <c:pt idx="2734">
                  <c:v>19.331461105578299</c:v>
                </c:pt>
                <c:pt idx="2735">
                  <c:v>19.338745635401501</c:v>
                </c:pt>
                <c:pt idx="2736">
                  <c:v>19.3460301652248</c:v>
                </c:pt>
                <c:pt idx="2737">
                  <c:v>19.353314695048098</c:v>
                </c:pt>
                <c:pt idx="2738">
                  <c:v>19.360599224871301</c:v>
                </c:pt>
                <c:pt idx="2739">
                  <c:v>19.367323406246602</c:v>
                </c:pt>
                <c:pt idx="2740">
                  <c:v>19.3746079360699</c:v>
                </c:pt>
                <c:pt idx="2741">
                  <c:v>19.381892465893099</c:v>
                </c:pt>
                <c:pt idx="2742">
                  <c:v>19.389176995716401</c:v>
                </c:pt>
                <c:pt idx="2743">
                  <c:v>19.395901177091702</c:v>
                </c:pt>
                <c:pt idx="2744">
                  <c:v>19.403185706915</c:v>
                </c:pt>
                <c:pt idx="2745">
                  <c:v>19.410470236738199</c:v>
                </c:pt>
                <c:pt idx="2746">
                  <c:v>19.417754766561501</c:v>
                </c:pt>
                <c:pt idx="2747">
                  <c:v>19.424478947936802</c:v>
                </c:pt>
                <c:pt idx="2748">
                  <c:v>19.431763477760001</c:v>
                </c:pt>
                <c:pt idx="2749">
                  <c:v>19.439048007583299</c:v>
                </c:pt>
                <c:pt idx="2750">
                  <c:v>19.446332537406601</c:v>
                </c:pt>
                <c:pt idx="2751">
                  <c:v>19.453056718781902</c:v>
                </c:pt>
                <c:pt idx="2752">
                  <c:v>19.460341248605101</c:v>
                </c:pt>
                <c:pt idx="2753">
                  <c:v>19.467625778428399</c:v>
                </c:pt>
                <c:pt idx="2754">
                  <c:v>19.474910308251602</c:v>
                </c:pt>
                <c:pt idx="2755">
                  <c:v>19.481634489627002</c:v>
                </c:pt>
                <c:pt idx="2756">
                  <c:v>19.488919019450201</c:v>
                </c:pt>
                <c:pt idx="2757">
                  <c:v>19.496203549273499</c:v>
                </c:pt>
                <c:pt idx="2758">
                  <c:v>19.503488079096702</c:v>
                </c:pt>
                <c:pt idx="2759">
                  <c:v>19.510212260471999</c:v>
                </c:pt>
                <c:pt idx="2760">
                  <c:v>19.517496790295301</c:v>
                </c:pt>
                <c:pt idx="2761">
                  <c:v>19.5247813201185</c:v>
                </c:pt>
                <c:pt idx="2762">
                  <c:v>19.532065849941802</c:v>
                </c:pt>
                <c:pt idx="2763">
                  <c:v>19.538790031317099</c:v>
                </c:pt>
                <c:pt idx="2764">
                  <c:v>19.546074561140401</c:v>
                </c:pt>
                <c:pt idx="2765">
                  <c:v>19.5533590909636</c:v>
                </c:pt>
                <c:pt idx="2766">
                  <c:v>19.560643620786902</c:v>
                </c:pt>
                <c:pt idx="2767">
                  <c:v>19.567367802162199</c:v>
                </c:pt>
                <c:pt idx="2768">
                  <c:v>19.574652331985501</c:v>
                </c:pt>
                <c:pt idx="2769">
                  <c:v>19.5819368618087</c:v>
                </c:pt>
                <c:pt idx="2770">
                  <c:v>19.589221391632002</c:v>
                </c:pt>
                <c:pt idx="2771">
                  <c:v>19.595945573007299</c:v>
                </c:pt>
                <c:pt idx="2772">
                  <c:v>19.603230102830501</c:v>
                </c:pt>
                <c:pt idx="2773">
                  <c:v>19.6105146326538</c:v>
                </c:pt>
                <c:pt idx="2774">
                  <c:v>19.617799162477102</c:v>
                </c:pt>
                <c:pt idx="2775">
                  <c:v>19.624523343852399</c:v>
                </c:pt>
                <c:pt idx="2776">
                  <c:v>19.631807873675601</c:v>
                </c:pt>
                <c:pt idx="2777">
                  <c:v>19.6390924034989</c:v>
                </c:pt>
                <c:pt idx="2778">
                  <c:v>19.646376933322099</c:v>
                </c:pt>
                <c:pt idx="2779">
                  <c:v>19.6531011146974</c:v>
                </c:pt>
                <c:pt idx="2780">
                  <c:v>19.660385644520701</c:v>
                </c:pt>
                <c:pt idx="2781">
                  <c:v>19.667670174344</c:v>
                </c:pt>
                <c:pt idx="2782">
                  <c:v>19.674954704167199</c:v>
                </c:pt>
                <c:pt idx="2783">
                  <c:v>19.6816788855425</c:v>
                </c:pt>
                <c:pt idx="2784">
                  <c:v>19.688963415365802</c:v>
                </c:pt>
                <c:pt idx="2785">
                  <c:v>19.696247945189</c:v>
                </c:pt>
                <c:pt idx="2786">
                  <c:v>19.703532475012299</c:v>
                </c:pt>
                <c:pt idx="2787">
                  <c:v>19.7102566563876</c:v>
                </c:pt>
                <c:pt idx="2788">
                  <c:v>19.717541186210902</c:v>
                </c:pt>
                <c:pt idx="2789">
                  <c:v>19.724825716034101</c:v>
                </c:pt>
                <c:pt idx="2790">
                  <c:v>19.732110245857399</c:v>
                </c:pt>
                <c:pt idx="2791">
                  <c:v>19.7388344272327</c:v>
                </c:pt>
                <c:pt idx="2792">
                  <c:v>19.746118957056002</c:v>
                </c:pt>
                <c:pt idx="2793">
                  <c:v>19.753403486879201</c:v>
                </c:pt>
                <c:pt idx="2794">
                  <c:v>19.760688016702499</c:v>
                </c:pt>
                <c:pt idx="2795">
                  <c:v>19.7674121980778</c:v>
                </c:pt>
                <c:pt idx="2796">
                  <c:v>19.774696727900999</c:v>
                </c:pt>
                <c:pt idx="2797">
                  <c:v>19.781981257724301</c:v>
                </c:pt>
                <c:pt idx="2798">
                  <c:v>19.7892657875475</c:v>
                </c:pt>
                <c:pt idx="2799">
                  <c:v>19.7959899689229</c:v>
                </c:pt>
                <c:pt idx="2800">
                  <c:v>19.803274498746099</c:v>
                </c:pt>
                <c:pt idx="2801">
                  <c:v>19.810559028569401</c:v>
                </c:pt>
                <c:pt idx="2802">
                  <c:v>19.8178435583926</c:v>
                </c:pt>
                <c:pt idx="2803">
                  <c:v>19.8245677397679</c:v>
                </c:pt>
                <c:pt idx="2804">
                  <c:v>19.831852269591199</c:v>
                </c:pt>
                <c:pt idx="2805">
                  <c:v>19.839136799414501</c:v>
                </c:pt>
                <c:pt idx="2806">
                  <c:v>19.8464213292377</c:v>
                </c:pt>
                <c:pt idx="2807">
                  <c:v>19.853145510613</c:v>
                </c:pt>
                <c:pt idx="2808">
                  <c:v>19.860430040436299</c:v>
                </c:pt>
                <c:pt idx="2809">
                  <c:v>19.867714570259501</c:v>
                </c:pt>
                <c:pt idx="2810">
                  <c:v>19.8749991000828</c:v>
                </c:pt>
                <c:pt idx="2811">
                  <c:v>19.882283629905999</c:v>
                </c:pt>
                <c:pt idx="2812">
                  <c:v>19.889007811281399</c:v>
                </c:pt>
                <c:pt idx="2813">
                  <c:v>19.896292341104601</c:v>
                </c:pt>
                <c:pt idx="2814">
                  <c:v>19.9035768709279</c:v>
                </c:pt>
                <c:pt idx="2815">
                  <c:v>19.910861400751099</c:v>
                </c:pt>
                <c:pt idx="2816">
                  <c:v>19.917585582126399</c:v>
                </c:pt>
                <c:pt idx="2817">
                  <c:v>19.924870111949701</c:v>
                </c:pt>
                <c:pt idx="2818">
                  <c:v>19.932154641773</c:v>
                </c:pt>
                <c:pt idx="2819">
                  <c:v>19.939439171596199</c:v>
                </c:pt>
                <c:pt idx="2820">
                  <c:v>19.946163352971499</c:v>
                </c:pt>
                <c:pt idx="2821">
                  <c:v>19.953447882794801</c:v>
                </c:pt>
                <c:pt idx="2822">
                  <c:v>19.960732412618</c:v>
                </c:pt>
                <c:pt idx="2823">
                  <c:v>19.968016942441299</c:v>
                </c:pt>
                <c:pt idx="2824">
                  <c:v>19.974741123816599</c:v>
                </c:pt>
                <c:pt idx="2825">
                  <c:v>19.982025653639901</c:v>
                </c:pt>
                <c:pt idx="2826">
                  <c:v>19.9893101834631</c:v>
                </c:pt>
                <c:pt idx="2827">
                  <c:v>19.996594713286399</c:v>
                </c:pt>
                <c:pt idx="2828">
                  <c:v>20.0033188946617</c:v>
                </c:pt>
                <c:pt idx="2829">
                  <c:v>20.010603424484898</c:v>
                </c:pt>
                <c:pt idx="2830">
                  <c:v>20.0178879543082</c:v>
                </c:pt>
                <c:pt idx="2831">
                  <c:v>20.025172484131499</c:v>
                </c:pt>
                <c:pt idx="2832">
                  <c:v>20.0318966655068</c:v>
                </c:pt>
                <c:pt idx="2833">
                  <c:v>20.039181195329999</c:v>
                </c:pt>
                <c:pt idx="2834">
                  <c:v>20.0464657251533</c:v>
                </c:pt>
                <c:pt idx="2835">
                  <c:v>20.053750254976499</c:v>
                </c:pt>
                <c:pt idx="2836">
                  <c:v>20.0604744363519</c:v>
                </c:pt>
                <c:pt idx="2837">
                  <c:v>20.067758966175099</c:v>
                </c:pt>
                <c:pt idx="2838">
                  <c:v>20.075043495998401</c:v>
                </c:pt>
                <c:pt idx="2839">
                  <c:v>20.082328025821599</c:v>
                </c:pt>
                <c:pt idx="2840">
                  <c:v>20.0890522071969</c:v>
                </c:pt>
                <c:pt idx="2841">
                  <c:v>20.096336737020199</c:v>
                </c:pt>
                <c:pt idx="2842">
                  <c:v>20.103621266843501</c:v>
                </c:pt>
                <c:pt idx="2843">
                  <c:v>20.1109057966667</c:v>
                </c:pt>
                <c:pt idx="2844">
                  <c:v>20.117629978042</c:v>
                </c:pt>
                <c:pt idx="2845">
                  <c:v>20.124914507865299</c:v>
                </c:pt>
                <c:pt idx="2846">
                  <c:v>20.132199037688501</c:v>
                </c:pt>
                <c:pt idx="2847">
                  <c:v>20.1394835675118</c:v>
                </c:pt>
                <c:pt idx="2848">
                  <c:v>20.1462077488871</c:v>
                </c:pt>
                <c:pt idx="2849">
                  <c:v>20.153492278710399</c:v>
                </c:pt>
                <c:pt idx="2850">
                  <c:v>20.160776808533601</c:v>
                </c:pt>
                <c:pt idx="2851">
                  <c:v>20.1680613383569</c:v>
                </c:pt>
                <c:pt idx="2852">
                  <c:v>20.1747855197322</c:v>
                </c:pt>
                <c:pt idx="2853">
                  <c:v>20.182070049555399</c:v>
                </c:pt>
                <c:pt idx="2854">
                  <c:v>20.189354579378701</c:v>
                </c:pt>
                <c:pt idx="2855">
                  <c:v>20.196639109202</c:v>
                </c:pt>
                <c:pt idx="2856">
                  <c:v>20.2033632905773</c:v>
                </c:pt>
                <c:pt idx="2857">
                  <c:v>20.210647820400499</c:v>
                </c:pt>
                <c:pt idx="2858">
                  <c:v>20.217932350223801</c:v>
                </c:pt>
                <c:pt idx="2859">
                  <c:v>20.225216880047</c:v>
                </c:pt>
                <c:pt idx="2860">
                  <c:v>20.2319410614224</c:v>
                </c:pt>
                <c:pt idx="2861">
                  <c:v>20.239225591245599</c:v>
                </c:pt>
                <c:pt idx="2862">
                  <c:v>20.246510121068901</c:v>
                </c:pt>
                <c:pt idx="2863">
                  <c:v>20.2537946508921</c:v>
                </c:pt>
                <c:pt idx="2864">
                  <c:v>20.260518832267401</c:v>
                </c:pt>
                <c:pt idx="2865">
                  <c:v>20.267803362090699</c:v>
                </c:pt>
                <c:pt idx="2866">
                  <c:v>20.275087891913898</c:v>
                </c:pt>
                <c:pt idx="2867">
                  <c:v>20.2823724217372</c:v>
                </c:pt>
                <c:pt idx="2868">
                  <c:v>20.289096603112501</c:v>
                </c:pt>
                <c:pt idx="2869">
                  <c:v>20.296381132935799</c:v>
                </c:pt>
                <c:pt idx="2870">
                  <c:v>20.303665662758998</c:v>
                </c:pt>
                <c:pt idx="2871">
                  <c:v>20.3109501925823</c:v>
                </c:pt>
                <c:pt idx="2872">
                  <c:v>20.317674373957601</c:v>
                </c:pt>
                <c:pt idx="2873">
                  <c:v>20.3249589037809</c:v>
                </c:pt>
                <c:pt idx="2874">
                  <c:v>20.332243433604098</c:v>
                </c:pt>
                <c:pt idx="2875">
                  <c:v>20.3395279634274</c:v>
                </c:pt>
                <c:pt idx="2876">
                  <c:v>20.346252144802701</c:v>
                </c:pt>
                <c:pt idx="2877">
                  <c:v>20.3535366746259</c:v>
                </c:pt>
                <c:pt idx="2878">
                  <c:v>20.360821204449199</c:v>
                </c:pt>
                <c:pt idx="2879">
                  <c:v>20.368105734272401</c:v>
                </c:pt>
                <c:pt idx="2880">
                  <c:v>20.374829915647801</c:v>
                </c:pt>
                <c:pt idx="2881">
                  <c:v>20.382114445471</c:v>
                </c:pt>
                <c:pt idx="2882">
                  <c:v>20.389398975294299</c:v>
                </c:pt>
                <c:pt idx="2883">
                  <c:v>20.396683505117501</c:v>
                </c:pt>
                <c:pt idx="2884">
                  <c:v>20.403407686492798</c:v>
                </c:pt>
                <c:pt idx="2885">
                  <c:v>20.4106922163161</c:v>
                </c:pt>
                <c:pt idx="2886">
                  <c:v>20.417976746139399</c:v>
                </c:pt>
                <c:pt idx="2887">
                  <c:v>20.425261275962601</c:v>
                </c:pt>
                <c:pt idx="2888">
                  <c:v>20.431985457337898</c:v>
                </c:pt>
                <c:pt idx="2889">
                  <c:v>20.4392699871612</c:v>
                </c:pt>
                <c:pt idx="2890">
                  <c:v>20.446554516984399</c:v>
                </c:pt>
                <c:pt idx="2891">
                  <c:v>20.453839046807701</c:v>
                </c:pt>
                <c:pt idx="2892">
                  <c:v>20.460563228182998</c:v>
                </c:pt>
                <c:pt idx="2893">
                  <c:v>20.4678477580063</c:v>
                </c:pt>
                <c:pt idx="2894">
                  <c:v>20.475132287829499</c:v>
                </c:pt>
                <c:pt idx="2895">
                  <c:v>20.482416817652801</c:v>
                </c:pt>
                <c:pt idx="2896">
                  <c:v>20.489140999028098</c:v>
                </c:pt>
                <c:pt idx="2897">
                  <c:v>20.496425528851301</c:v>
                </c:pt>
                <c:pt idx="2898">
                  <c:v>20.503710058674599</c:v>
                </c:pt>
                <c:pt idx="2899">
                  <c:v>20.510994588497901</c:v>
                </c:pt>
                <c:pt idx="2900">
                  <c:v>20.517718769873198</c:v>
                </c:pt>
                <c:pt idx="2901">
                  <c:v>20.525003299696401</c:v>
                </c:pt>
                <c:pt idx="2902">
                  <c:v>20.532287829519699</c:v>
                </c:pt>
                <c:pt idx="2903">
                  <c:v>20.539572359342898</c:v>
                </c:pt>
                <c:pt idx="2904">
                  <c:v>20.546296540718298</c:v>
                </c:pt>
                <c:pt idx="2905">
                  <c:v>20.553581070541501</c:v>
                </c:pt>
                <c:pt idx="2906">
                  <c:v>20.560865600364799</c:v>
                </c:pt>
                <c:pt idx="2907">
                  <c:v>20.568150130187998</c:v>
                </c:pt>
                <c:pt idx="2908">
                  <c:v>20.574874311563299</c:v>
                </c:pt>
                <c:pt idx="2909">
                  <c:v>20.582158841386601</c:v>
                </c:pt>
                <c:pt idx="2910">
                  <c:v>20.5894433712098</c:v>
                </c:pt>
                <c:pt idx="2911">
                  <c:v>20.596727901033098</c:v>
                </c:pt>
                <c:pt idx="2912">
                  <c:v>20.6040124308564</c:v>
                </c:pt>
                <c:pt idx="2913">
                  <c:v>20.610736612231701</c:v>
                </c:pt>
                <c:pt idx="2914">
                  <c:v>20.6180211420549</c:v>
                </c:pt>
                <c:pt idx="2915">
                  <c:v>20.625305671878198</c:v>
                </c:pt>
                <c:pt idx="2916">
                  <c:v>20.632590201701401</c:v>
                </c:pt>
                <c:pt idx="2917">
                  <c:v>20.639314383076801</c:v>
                </c:pt>
                <c:pt idx="2918">
                  <c:v>20.6465989129</c:v>
                </c:pt>
                <c:pt idx="2919">
                  <c:v>20.653883442723298</c:v>
                </c:pt>
                <c:pt idx="2920">
                  <c:v>20.661167972546501</c:v>
                </c:pt>
                <c:pt idx="2921">
                  <c:v>20.667892153921802</c:v>
                </c:pt>
                <c:pt idx="2922">
                  <c:v>20.6751766837451</c:v>
                </c:pt>
                <c:pt idx="2923">
                  <c:v>20.682461213568399</c:v>
                </c:pt>
                <c:pt idx="2924">
                  <c:v>20.689745743391601</c:v>
                </c:pt>
                <c:pt idx="2925">
                  <c:v>20.696469924766902</c:v>
                </c:pt>
                <c:pt idx="2926">
                  <c:v>20.7037544545902</c:v>
                </c:pt>
                <c:pt idx="2927">
                  <c:v>20.711038984413399</c:v>
                </c:pt>
                <c:pt idx="2928">
                  <c:v>20.718323514236701</c:v>
                </c:pt>
                <c:pt idx="2929">
                  <c:v>20.7256080440599</c:v>
                </c:pt>
                <c:pt idx="2930">
                  <c:v>20.7323322254353</c:v>
                </c:pt>
                <c:pt idx="2931">
                  <c:v>20.739616755258499</c:v>
                </c:pt>
                <c:pt idx="2932">
                  <c:v>20.746901285081801</c:v>
                </c:pt>
                <c:pt idx="2933">
                  <c:v>20.754185814905</c:v>
                </c:pt>
                <c:pt idx="2934">
                  <c:v>20.760909996280301</c:v>
                </c:pt>
                <c:pt idx="2935">
                  <c:v>20.768194526103599</c:v>
                </c:pt>
                <c:pt idx="2936">
                  <c:v>20.775479055926901</c:v>
                </c:pt>
                <c:pt idx="2937">
                  <c:v>20.7827635857501</c:v>
                </c:pt>
                <c:pt idx="2938">
                  <c:v>20.789487767125401</c:v>
                </c:pt>
                <c:pt idx="2939">
                  <c:v>20.796772296948699</c:v>
                </c:pt>
                <c:pt idx="2940">
                  <c:v>20.804056826771902</c:v>
                </c:pt>
                <c:pt idx="2941">
                  <c:v>20.8113413565952</c:v>
                </c:pt>
                <c:pt idx="2942">
                  <c:v>20.818065537970501</c:v>
                </c:pt>
                <c:pt idx="2943">
                  <c:v>20.825350067793799</c:v>
                </c:pt>
                <c:pt idx="2944">
                  <c:v>20.832634597617002</c:v>
                </c:pt>
                <c:pt idx="2945">
                  <c:v>20.8399191274403</c:v>
                </c:pt>
                <c:pt idx="2946">
                  <c:v>20.846643308815601</c:v>
                </c:pt>
                <c:pt idx="2947">
                  <c:v>20.8539278386388</c:v>
                </c:pt>
                <c:pt idx="2948">
                  <c:v>20.861212368462098</c:v>
                </c:pt>
                <c:pt idx="2949">
                  <c:v>20.8684968982854</c:v>
                </c:pt>
                <c:pt idx="2950">
                  <c:v>20.875781428108599</c:v>
                </c:pt>
                <c:pt idx="2951">
                  <c:v>20.8825056094839</c:v>
                </c:pt>
                <c:pt idx="2952">
                  <c:v>20.889790139307198</c:v>
                </c:pt>
                <c:pt idx="2953">
                  <c:v>20.897074669130401</c:v>
                </c:pt>
                <c:pt idx="2954">
                  <c:v>20.904359198953699</c:v>
                </c:pt>
                <c:pt idx="2955">
                  <c:v>20.911083380329</c:v>
                </c:pt>
                <c:pt idx="2956">
                  <c:v>20.918367910152298</c:v>
                </c:pt>
                <c:pt idx="2957">
                  <c:v>20.925652439975501</c:v>
                </c:pt>
                <c:pt idx="2958">
                  <c:v>20.932936969798799</c:v>
                </c:pt>
                <c:pt idx="2959">
                  <c:v>20.9396611511741</c:v>
                </c:pt>
                <c:pt idx="2960">
                  <c:v>20.946945680997299</c:v>
                </c:pt>
                <c:pt idx="2961">
                  <c:v>20.954230210820601</c:v>
                </c:pt>
                <c:pt idx="2962">
                  <c:v>20.961514740643899</c:v>
                </c:pt>
                <c:pt idx="2963">
                  <c:v>20.968799270467098</c:v>
                </c:pt>
                <c:pt idx="2964">
                  <c:v>20.975523451842399</c:v>
                </c:pt>
                <c:pt idx="2965">
                  <c:v>20.982807981665701</c:v>
                </c:pt>
                <c:pt idx="2966">
                  <c:v>20.9900925114889</c:v>
                </c:pt>
                <c:pt idx="2967">
                  <c:v>20.997377041312198</c:v>
                </c:pt>
                <c:pt idx="2968">
                  <c:v>21.004101222687499</c:v>
                </c:pt>
                <c:pt idx="2969">
                  <c:v>21.011385752510801</c:v>
                </c:pt>
                <c:pt idx="2970">
                  <c:v>21.018670282334</c:v>
                </c:pt>
                <c:pt idx="2971">
                  <c:v>21.025954812157298</c:v>
                </c:pt>
                <c:pt idx="2972">
                  <c:v>21.032678993532599</c:v>
                </c:pt>
                <c:pt idx="2973">
                  <c:v>21.039963523355901</c:v>
                </c:pt>
                <c:pt idx="2974">
                  <c:v>21.0472480531791</c:v>
                </c:pt>
                <c:pt idx="2975">
                  <c:v>21.054532583002398</c:v>
                </c:pt>
                <c:pt idx="2976">
                  <c:v>21.061256764377699</c:v>
                </c:pt>
                <c:pt idx="2977">
                  <c:v>21.068541294200902</c:v>
                </c:pt>
                <c:pt idx="2978">
                  <c:v>21.0758258240242</c:v>
                </c:pt>
                <c:pt idx="2979">
                  <c:v>21.083110353847399</c:v>
                </c:pt>
                <c:pt idx="2980">
                  <c:v>21.090394883670701</c:v>
                </c:pt>
                <c:pt idx="2981">
                  <c:v>21.097119065046002</c:v>
                </c:pt>
                <c:pt idx="2982">
                  <c:v>21.1044035948693</c:v>
                </c:pt>
                <c:pt idx="2983">
                  <c:v>21.111688124692499</c:v>
                </c:pt>
                <c:pt idx="2984">
                  <c:v>21.118972654515801</c:v>
                </c:pt>
                <c:pt idx="2985">
                  <c:v>21.125696835891102</c:v>
                </c:pt>
                <c:pt idx="2986">
                  <c:v>21.1329813657144</c:v>
                </c:pt>
                <c:pt idx="2987">
                  <c:v>21.140265895537599</c:v>
                </c:pt>
                <c:pt idx="2988">
                  <c:v>21.147550425360901</c:v>
                </c:pt>
                <c:pt idx="2989">
                  <c:v>21.154274606736202</c:v>
                </c:pt>
                <c:pt idx="2990">
                  <c:v>21.161559136559401</c:v>
                </c:pt>
                <c:pt idx="2991">
                  <c:v>21.168843666382699</c:v>
                </c:pt>
                <c:pt idx="2992">
                  <c:v>21.176128196206001</c:v>
                </c:pt>
                <c:pt idx="2993">
                  <c:v>21.182852377581298</c:v>
                </c:pt>
                <c:pt idx="2994">
                  <c:v>21.190136907404501</c:v>
                </c:pt>
                <c:pt idx="2995">
                  <c:v>21.197421437227799</c:v>
                </c:pt>
                <c:pt idx="2996">
                  <c:v>21.204705967051002</c:v>
                </c:pt>
                <c:pt idx="2997">
                  <c:v>21.2119904968743</c:v>
                </c:pt>
                <c:pt idx="2998">
                  <c:v>21.218714678249601</c:v>
                </c:pt>
                <c:pt idx="2999">
                  <c:v>21.225999208072899</c:v>
                </c:pt>
                <c:pt idx="3000">
                  <c:v>21.233283737896102</c:v>
                </c:pt>
                <c:pt idx="3001">
                  <c:v>21.2405682677194</c:v>
                </c:pt>
                <c:pt idx="3002">
                  <c:v>21.247292449094701</c:v>
                </c:pt>
                <c:pt idx="3003">
                  <c:v>21.2545769789179</c:v>
                </c:pt>
                <c:pt idx="3004">
                  <c:v>21.261861508741202</c:v>
                </c:pt>
                <c:pt idx="3005">
                  <c:v>21.2691460385645</c:v>
                </c:pt>
                <c:pt idx="3006">
                  <c:v>21.275870219939801</c:v>
                </c:pt>
                <c:pt idx="3007">
                  <c:v>21.283154749763</c:v>
                </c:pt>
                <c:pt idx="3008">
                  <c:v>21.290439279586298</c:v>
                </c:pt>
                <c:pt idx="3009">
                  <c:v>21.297723809409501</c:v>
                </c:pt>
                <c:pt idx="3010">
                  <c:v>21.305008339232799</c:v>
                </c:pt>
                <c:pt idx="3011">
                  <c:v>21.3117325206081</c:v>
                </c:pt>
                <c:pt idx="3012">
                  <c:v>21.319017050431398</c:v>
                </c:pt>
                <c:pt idx="3013">
                  <c:v>21.326301580254601</c:v>
                </c:pt>
                <c:pt idx="3014">
                  <c:v>21.333586110077899</c:v>
                </c:pt>
                <c:pt idx="3015">
                  <c:v>21.3403102914532</c:v>
                </c:pt>
                <c:pt idx="3016">
                  <c:v>21.347594821276399</c:v>
                </c:pt>
                <c:pt idx="3017">
                  <c:v>21.354879351099701</c:v>
                </c:pt>
                <c:pt idx="3018">
                  <c:v>21.362163880922999</c:v>
                </c:pt>
                <c:pt idx="3019">
                  <c:v>21.3688880622983</c:v>
                </c:pt>
                <c:pt idx="3020">
                  <c:v>21.376172592121499</c:v>
                </c:pt>
                <c:pt idx="3021">
                  <c:v>21.383457121944801</c:v>
                </c:pt>
                <c:pt idx="3022">
                  <c:v>21.390741651768</c:v>
                </c:pt>
                <c:pt idx="3023">
                  <c:v>21.3974658331434</c:v>
                </c:pt>
                <c:pt idx="3024">
                  <c:v>21.404750362966599</c:v>
                </c:pt>
                <c:pt idx="3025">
                  <c:v>21.412034892789901</c:v>
                </c:pt>
                <c:pt idx="3026">
                  <c:v>21.4193194226131</c:v>
                </c:pt>
                <c:pt idx="3027">
                  <c:v>21.426603952436398</c:v>
                </c:pt>
                <c:pt idx="3028">
                  <c:v>21.433328133811699</c:v>
                </c:pt>
                <c:pt idx="3029">
                  <c:v>21.440612663634901</c:v>
                </c:pt>
                <c:pt idx="3030">
                  <c:v>21.4478971934582</c:v>
                </c:pt>
                <c:pt idx="3031">
                  <c:v>21.455181723281498</c:v>
                </c:pt>
                <c:pt idx="3032">
                  <c:v>21.461905904656799</c:v>
                </c:pt>
                <c:pt idx="3033">
                  <c:v>21.469190434480002</c:v>
                </c:pt>
                <c:pt idx="3034">
                  <c:v>21.4764749643033</c:v>
                </c:pt>
                <c:pt idx="3035">
                  <c:v>21.483759494126499</c:v>
                </c:pt>
                <c:pt idx="3036">
                  <c:v>21.490483675501899</c:v>
                </c:pt>
                <c:pt idx="3037">
                  <c:v>21.497768205325102</c:v>
                </c:pt>
                <c:pt idx="3038">
                  <c:v>21.5050527351484</c:v>
                </c:pt>
                <c:pt idx="3039">
                  <c:v>21.512337264971599</c:v>
                </c:pt>
                <c:pt idx="3040">
                  <c:v>21.519621794794901</c:v>
                </c:pt>
                <c:pt idx="3041">
                  <c:v>21.526345976170202</c:v>
                </c:pt>
                <c:pt idx="3042">
                  <c:v>21.5336305059935</c:v>
                </c:pt>
                <c:pt idx="3043">
                  <c:v>21.540915035816699</c:v>
                </c:pt>
                <c:pt idx="3044">
                  <c:v>21.548199565640001</c:v>
                </c:pt>
                <c:pt idx="3045">
                  <c:v>21.554923747015302</c:v>
                </c:pt>
                <c:pt idx="3046">
                  <c:v>21.562208276838501</c:v>
                </c:pt>
                <c:pt idx="3047">
                  <c:v>21.569492806661799</c:v>
                </c:pt>
                <c:pt idx="3048">
                  <c:v>21.576777336485002</c:v>
                </c:pt>
                <c:pt idx="3049">
                  <c:v>21.5840618663083</c:v>
                </c:pt>
                <c:pt idx="3050">
                  <c:v>21.590786047683601</c:v>
                </c:pt>
                <c:pt idx="3051">
                  <c:v>21.598070577506899</c:v>
                </c:pt>
                <c:pt idx="3052">
                  <c:v>21.605355107330102</c:v>
                </c:pt>
                <c:pt idx="3053">
                  <c:v>21.6126396371534</c:v>
                </c:pt>
                <c:pt idx="3054">
                  <c:v>21.619363818528701</c:v>
                </c:pt>
                <c:pt idx="3055">
                  <c:v>21.626648348351999</c:v>
                </c:pt>
                <c:pt idx="3056">
                  <c:v>21.633932878175202</c:v>
                </c:pt>
                <c:pt idx="3057">
                  <c:v>21.6412174079985</c:v>
                </c:pt>
                <c:pt idx="3058">
                  <c:v>21.647941589373801</c:v>
                </c:pt>
                <c:pt idx="3059">
                  <c:v>21.655226119197</c:v>
                </c:pt>
                <c:pt idx="3060">
                  <c:v>21.662510649020302</c:v>
                </c:pt>
                <c:pt idx="3061">
                  <c:v>21.669795178843501</c:v>
                </c:pt>
                <c:pt idx="3062">
                  <c:v>21.677079708666799</c:v>
                </c:pt>
                <c:pt idx="3063">
                  <c:v>21.6838038900421</c:v>
                </c:pt>
                <c:pt idx="3064">
                  <c:v>21.691088419865402</c:v>
                </c:pt>
                <c:pt idx="3065">
                  <c:v>21.698372949688601</c:v>
                </c:pt>
                <c:pt idx="3066">
                  <c:v>21.705657479511899</c:v>
                </c:pt>
                <c:pt idx="3067">
                  <c:v>21.7123816608872</c:v>
                </c:pt>
                <c:pt idx="3068">
                  <c:v>21.719666190710502</c:v>
                </c:pt>
                <c:pt idx="3069">
                  <c:v>21.726950720533701</c:v>
                </c:pt>
                <c:pt idx="3070">
                  <c:v>21.734235250356999</c:v>
                </c:pt>
                <c:pt idx="3071">
                  <c:v>21.741519780180202</c:v>
                </c:pt>
                <c:pt idx="3072">
                  <c:v>21.748243961555499</c:v>
                </c:pt>
                <c:pt idx="3073">
                  <c:v>21.755528491378801</c:v>
                </c:pt>
                <c:pt idx="3074">
                  <c:v>21.762813021202</c:v>
                </c:pt>
                <c:pt idx="3075">
                  <c:v>21.770097551025302</c:v>
                </c:pt>
                <c:pt idx="3076">
                  <c:v>21.776821732400599</c:v>
                </c:pt>
                <c:pt idx="3077">
                  <c:v>21.784106262223901</c:v>
                </c:pt>
                <c:pt idx="3078">
                  <c:v>21.7913907920471</c:v>
                </c:pt>
                <c:pt idx="3079">
                  <c:v>21.798675321870402</c:v>
                </c:pt>
                <c:pt idx="3080">
                  <c:v>21.805959851693601</c:v>
                </c:pt>
                <c:pt idx="3081">
                  <c:v>21.812684033069001</c:v>
                </c:pt>
                <c:pt idx="3082">
                  <c:v>21.8199685628922</c:v>
                </c:pt>
                <c:pt idx="3083">
                  <c:v>21.827253092715502</c:v>
                </c:pt>
                <c:pt idx="3084">
                  <c:v>21.834537622538701</c:v>
                </c:pt>
                <c:pt idx="3085">
                  <c:v>21.841261803914001</c:v>
                </c:pt>
                <c:pt idx="3086">
                  <c:v>21.8485463337373</c:v>
                </c:pt>
                <c:pt idx="3087">
                  <c:v>21.855830863560598</c:v>
                </c:pt>
                <c:pt idx="3088">
                  <c:v>21.863115393383801</c:v>
                </c:pt>
                <c:pt idx="3089">
                  <c:v>21.870399923207099</c:v>
                </c:pt>
                <c:pt idx="3090">
                  <c:v>21.8771241045824</c:v>
                </c:pt>
                <c:pt idx="3091">
                  <c:v>21.884408634405599</c:v>
                </c:pt>
                <c:pt idx="3092">
                  <c:v>21.891693164228901</c:v>
                </c:pt>
                <c:pt idx="3093">
                  <c:v>21.8989776940521</c:v>
                </c:pt>
                <c:pt idx="3094">
                  <c:v>21.9057018754275</c:v>
                </c:pt>
                <c:pt idx="3095">
                  <c:v>21.912986405250699</c:v>
                </c:pt>
                <c:pt idx="3096">
                  <c:v>21.920270935074001</c:v>
                </c:pt>
                <c:pt idx="3097">
                  <c:v>21.9275554648972</c:v>
                </c:pt>
                <c:pt idx="3098">
                  <c:v>21.934839994720502</c:v>
                </c:pt>
                <c:pt idx="3099">
                  <c:v>21.941564176095799</c:v>
                </c:pt>
                <c:pt idx="3100">
                  <c:v>21.948848705919101</c:v>
                </c:pt>
                <c:pt idx="3101">
                  <c:v>21.9561332357423</c:v>
                </c:pt>
                <c:pt idx="3102">
                  <c:v>21.963417765565602</c:v>
                </c:pt>
                <c:pt idx="3103">
                  <c:v>21.970141946940899</c:v>
                </c:pt>
                <c:pt idx="3104">
                  <c:v>21.977426476764101</c:v>
                </c:pt>
                <c:pt idx="3105">
                  <c:v>21.9847110065874</c:v>
                </c:pt>
                <c:pt idx="3106">
                  <c:v>21.991995536410698</c:v>
                </c:pt>
                <c:pt idx="3107">
                  <c:v>21.999280066233901</c:v>
                </c:pt>
                <c:pt idx="3108">
                  <c:v>22.006004247609201</c:v>
                </c:pt>
                <c:pt idx="3109">
                  <c:v>22.0132887774325</c:v>
                </c:pt>
                <c:pt idx="3110">
                  <c:v>22.020573307255699</c:v>
                </c:pt>
                <c:pt idx="3111">
                  <c:v>22.027857837079001</c:v>
                </c:pt>
                <c:pt idx="3112">
                  <c:v>22.034582018454302</c:v>
                </c:pt>
                <c:pt idx="3113">
                  <c:v>22.0418665482776</c:v>
                </c:pt>
                <c:pt idx="3114">
                  <c:v>22.049151078100799</c:v>
                </c:pt>
                <c:pt idx="3115">
                  <c:v>22.056435607924101</c:v>
                </c:pt>
                <c:pt idx="3116">
                  <c:v>22.063159789299402</c:v>
                </c:pt>
                <c:pt idx="3117">
                  <c:v>22.070444319122601</c:v>
                </c:pt>
                <c:pt idx="3118">
                  <c:v>22.077728848945899</c:v>
                </c:pt>
                <c:pt idx="3119">
                  <c:v>22.085013378769201</c:v>
                </c:pt>
                <c:pt idx="3120">
                  <c:v>22.0922979085924</c:v>
                </c:pt>
                <c:pt idx="3121">
                  <c:v>22.099022089967701</c:v>
                </c:pt>
                <c:pt idx="3122">
                  <c:v>22.106306619790999</c:v>
                </c:pt>
                <c:pt idx="3123">
                  <c:v>22.113591149614201</c:v>
                </c:pt>
                <c:pt idx="3124">
                  <c:v>22.1208756794375</c:v>
                </c:pt>
                <c:pt idx="3125">
                  <c:v>22.128160209260699</c:v>
                </c:pt>
                <c:pt idx="3126">
                  <c:v>22.134884390636099</c:v>
                </c:pt>
                <c:pt idx="3127">
                  <c:v>22.142168920459302</c:v>
                </c:pt>
                <c:pt idx="3128">
                  <c:v>22.1494534502826</c:v>
                </c:pt>
                <c:pt idx="3129">
                  <c:v>22.156737980105799</c:v>
                </c:pt>
                <c:pt idx="3130">
                  <c:v>22.1634621614811</c:v>
                </c:pt>
                <c:pt idx="3131">
                  <c:v>22.170746691304402</c:v>
                </c:pt>
                <c:pt idx="3132">
                  <c:v>22.1780312211277</c:v>
                </c:pt>
                <c:pt idx="3133">
                  <c:v>22.185315750950899</c:v>
                </c:pt>
                <c:pt idx="3134">
                  <c:v>22.1920399323262</c:v>
                </c:pt>
                <c:pt idx="3135">
                  <c:v>22.199324462149502</c:v>
                </c:pt>
                <c:pt idx="3136">
                  <c:v>22.206608991972701</c:v>
                </c:pt>
                <c:pt idx="3137">
                  <c:v>22.213893521795999</c:v>
                </c:pt>
                <c:pt idx="3138">
                  <c:v>22.221178051619301</c:v>
                </c:pt>
                <c:pt idx="3139">
                  <c:v>22.227902232994602</c:v>
                </c:pt>
                <c:pt idx="3140">
                  <c:v>22.235186762817801</c:v>
                </c:pt>
                <c:pt idx="3141">
                  <c:v>22.242471292641099</c:v>
                </c:pt>
                <c:pt idx="3142">
                  <c:v>22.249755822464302</c:v>
                </c:pt>
                <c:pt idx="3143">
                  <c:v>22.256480003839599</c:v>
                </c:pt>
                <c:pt idx="3144">
                  <c:v>22.263764533662901</c:v>
                </c:pt>
                <c:pt idx="3145">
                  <c:v>22.271049063486199</c:v>
                </c:pt>
                <c:pt idx="3146">
                  <c:v>22.278333593309402</c:v>
                </c:pt>
                <c:pt idx="3147">
                  <c:v>22.2856181231327</c:v>
                </c:pt>
                <c:pt idx="3148">
                  <c:v>22.292342304508001</c:v>
                </c:pt>
                <c:pt idx="3149">
                  <c:v>22.2996268343312</c:v>
                </c:pt>
                <c:pt idx="3150">
                  <c:v>22.306911364154502</c:v>
                </c:pt>
                <c:pt idx="3151">
                  <c:v>22.3141958939778</c:v>
                </c:pt>
                <c:pt idx="3152">
                  <c:v>22.320920075353101</c:v>
                </c:pt>
                <c:pt idx="3153">
                  <c:v>22.3282046051763</c:v>
                </c:pt>
                <c:pt idx="3154">
                  <c:v>22.335489134999602</c:v>
                </c:pt>
                <c:pt idx="3155">
                  <c:v>22.342773664822801</c:v>
                </c:pt>
                <c:pt idx="3156">
                  <c:v>22.350058194646099</c:v>
                </c:pt>
                <c:pt idx="3157">
                  <c:v>22.3567823760214</c:v>
                </c:pt>
                <c:pt idx="3158">
                  <c:v>22.364066905844702</c:v>
                </c:pt>
                <c:pt idx="3159">
                  <c:v>22.371351435667901</c:v>
                </c:pt>
                <c:pt idx="3160">
                  <c:v>22.378635965491199</c:v>
                </c:pt>
                <c:pt idx="3161">
                  <c:v>22.3853601468665</c:v>
                </c:pt>
                <c:pt idx="3162">
                  <c:v>22.392644676689699</c:v>
                </c:pt>
                <c:pt idx="3163">
                  <c:v>22.399929206513001</c:v>
                </c:pt>
                <c:pt idx="3164">
                  <c:v>22.407213736336299</c:v>
                </c:pt>
                <c:pt idx="3165">
                  <c:v>22.414498266159502</c:v>
                </c:pt>
                <c:pt idx="3166">
                  <c:v>22.421222447534799</c:v>
                </c:pt>
                <c:pt idx="3167">
                  <c:v>22.428506977358101</c:v>
                </c:pt>
                <c:pt idx="3168">
                  <c:v>22.4357915071813</c:v>
                </c:pt>
                <c:pt idx="3169">
                  <c:v>22.443076037004602</c:v>
                </c:pt>
                <c:pt idx="3170">
                  <c:v>22.4503605668279</c:v>
                </c:pt>
                <c:pt idx="3171">
                  <c:v>22.457084748203201</c:v>
                </c:pt>
                <c:pt idx="3172">
                  <c:v>22.4643692780264</c:v>
                </c:pt>
                <c:pt idx="3173">
                  <c:v>22.471653807849702</c:v>
                </c:pt>
                <c:pt idx="3174">
                  <c:v>22.478938337672901</c:v>
                </c:pt>
                <c:pt idx="3175">
                  <c:v>22.486222867496199</c:v>
                </c:pt>
                <c:pt idx="3176">
                  <c:v>22.4929470488715</c:v>
                </c:pt>
                <c:pt idx="3177">
                  <c:v>22.500231578694802</c:v>
                </c:pt>
                <c:pt idx="3178">
                  <c:v>22.507516108518001</c:v>
                </c:pt>
                <c:pt idx="3179">
                  <c:v>22.514800638341299</c:v>
                </c:pt>
                <c:pt idx="3180">
                  <c:v>22.522085168164502</c:v>
                </c:pt>
                <c:pt idx="3181">
                  <c:v>22.528809349539799</c:v>
                </c:pt>
                <c:pt idx="3182">
                  <c:v>22.536093879363101</c:v>
                </c:pt>
                <c:pt idx="3183">
                  <c:v>22.543378409186399</c:v>
                </c:pt>
                <c:pt idx="3184">
                  <c:v>22.550662939009602</c:v>
                </c:pt>
                <c:pt idx="3185">
                  <c:v>22.5579474688329</c:v>
                </c:pt>
                <c:pt idx="3186">
                  <c:v>22.564671650208201</c:v>
                </c:pt>
                <c:pt idx="3187">
                  <c:v>22.5719561800314</c:v>
                </c:pt>
                <c:pt idx="3188">
                  <c:v>22.579240709854702</c:v>
                </c:pt>
                <c:pt idx="3189">
                  <c:v>22.586525239678</c:v>
                </c:pt>
                <c:pt idx="3190">
                  <c:v>22.593809769501199</c:v>
                </c:pt>
                <c:pt idx="3191">
                  <c:v>22.6005339508765</c:v>
                </c:pt>
                <c:pt idx="3192">
                  <c:v>22.607818480699802</c:v>
                </c:pt>
                <c:pt idx="3193">
                  <c:v>22.615103010523001</c:v>
                </c:pt>
                <c:pt idx="3194">
                  <c:v>22.622387540346299</c:v>
                </c:pt>
                <c:pt idx="3195">
                  <c:v>22.629672070169502</c:v>
                </c:pt>
                <c:pt idx="3196">
                  <c:v>22.636396251544902</c:v>
                </c:pt>
                <c:pt idx="3197">
                  <c:v>22.643680781368101</c:v>
                </c:pt>
                <c:pt idx="3198">
                  <c:v>22.650965311191399</c:v>
                </c:pt>
                <c:pt idx="3199">
                  <c:v>22.658249841014602</c:v>
                </c:pt>
                <c:pt idx="3200">
                  <c:v>22.6655343708379</c:v>
                </c:pt>
                <c:pt idx="3201">
                  <c:v>22.672258552213201</c:v>
                </c:pt>
                <c:pt idx="3202">
                  <c:v>22.679543082036499</c:v>
                </c:pt>
                <c:pt idx="3203">
                  <c:v>22.686827611859702</c:v>
                </c:pt>
                <c:pt idx="3204">
                  <c:v>22.694112141683</c:v>
                </c:pt>
                <c:pt idx="3205">
                  <c:v>22.701396671506199</c:v>
                </c:pt>
                <c:pt idx="3206">
                  <c:v>22.708681201329501</c:v>
                </c:pt>
                <c:pt idx="3207">
                  <c:v>22.715405382704802</c:v>
                </c:pt>
                <c:pt idx="3208">
                  <c:v>22.7226899125281</c:v>
                </c:pt>
                <c:pt idx="3209">
                  <c:v>22.729974442351299</c:v>
                </c:pt>
                <c:pt idx="3210">
                  <c:v>22.737258972174601</c:v>
                </c:pt>
                <c:pt idx="3211">
                  <c:v>22.743983153549902</c:v>
                </c:pt>
                <c:pt idx="3212">
                  <c:v>22.751267683373101</c:v>
                </c:pt>
                <c:pt idx="3213">
                  <c:v>22.758552213196399</c:v>
                </c:pt>
                <c:pt idx="3214">
                  <c:v>22.765836743019602</c:v>
                </c:pt>
                <c:pt idx="3215">
                  <c:v>22.7731212728429</c:v>
                </c:pt>
                <c:pt idx="3216">
                  <c:v>22.779845454218201</c:v>
                </c:pt>
                <c:pt idx="3217">
                  <c:v>22.787129984041499</c:v>
                </c:pt>
                <c:pt idx="3218">
                  <c:v>22.794414513864702</c:v>
                </c:pt>
                <c:pt idx="3219">
                  <c:v>22.801699043688</c:v>
                </c:pt>
                <c:pt idx="3220">
                  <c:v>22.808983573511199</c:v>
                </c:pt>
                <c:pt idx="3221">
                  <c:v>22.815707754886599</c:v>
                </c:pt>
                <c:pt idx="3222">
                  <c:v>22.822992284709802</c:v>
                </c:pt>
                <c:pt idx="3223">
                  <c:v>22.8302768145331</c:v>
                </c:pt>
                <c:pt idx="3224">
                  <c:v>22.837561344356299</c:v>
                </c:pt>
                <c:pt idx="3225">
                  <c:v>22.844845874179601</c:v>
                </c:pt>
                <c:pt idx="3226">
                  <c:v>22.851570055554902</c:v>
                </c:pt>
                <c:pt idx="3227">
                  <c:v>22.858854585378101</c:v>
                </c:pt>
                <c:pt idx="3228">
                  <c:v>22.866139115201399</c:v>
                </c:pt>
                <c:pt idx="3229">
                  <c:v>22.873423645024701</c:v>
                </c:pt>
                <c:pt idx="3230">
                  <c:v>22.8807081748479</c:v>
                </c:pt>
                <c:pt idx="3231">
                  <c:v>22.887432356223201</c:v>
                </c:pt>
                <c:pt idx="3232">
                  <c:v>22.894716886046499</c:v>
                </c:pt>
                <c:pt idx="3233">
                  <c:v>22.902001415869702</c:v>
                </c:pt>
                <c:pt idx="3234">
                  <c:v>22.909285945693</c:v>
                </c:pt>
                <c:pt idx="3235">
                  <c:v>22.916570475516298</c:v>
                </c:pt>
                <c:pt idx="3236">
                  <c:v>22.923294656891599</c:v>
                </c:pt>
                <c:pt idx="3237">
                  <c:v>22.930579186714802</c:v>
                </c:pt>
                <c:pt idx="3238">
                  <c:v>22.9378637165381</c:v>
                </c:pt>
                <c:pt idx="3239">
                  <c:v>22.945148246361299</c:v>
                </c:pt>
                <c:pt idx="3240">
                  <c:v>22.952432776184601</c:v>
                </c:pt>
                <c:pt idx="3241">
                  <c:v>22.959156957559902</c:v>
                </c:pt>
                <c:pt idx="3242">
                  <c:v>22.9664414873832</c:v>
                </c:pt>
                <c:pt idx="3243">
                  <c:v>22.973726017206399</c:v>
                </c:pt>
                <c:pt idx="3244">
                  <c:v>22.981010547029701</c:v>
                </c:pt>
                <c:pt idx="3245">
                  <c:v>22.9882950768529</c:v>
                </c:pt>
                <c:pt idx="3246">
                  <c:v>22.995019258228201</c:v>
                </c:pt>
                <c:pt idx="3247">
                  <c:v>23.002303788051499</c:v>
                </c:pt>
                <c:pt idx="3248">
                  <c:v>23.009588317874801</c:v>
                </c:pt>
                <c:pt idx="3249">
                  <c:v>23.016872847698</c:v>
                </c:pt>
                <c:pt idx="3250">
                  <c:v>23.024157377521298</c:v>
                </c:pt>
                <c:pt idx="3251">
                  <c:v>23.030881558896599</c:v>
                </c:pt>
                <c:pt idx="3252">
                  <c:v>23.038166088719802</c:v>
                </c:pt>
                <c:pt idx="3253">
                  <c:v>23.0454506185431</c:v>
                </c:pt>
                <c:pt idx="3254">
                  <c:v>23.052735148366398</c:v>
                </c:pt>
                <c:pt idx="3255">
                  <c:v>23.060019678189601</c:v>
                </c:pt>
                <c:pt idx="3256">
                  <c:v>23.066743859564902</c:v>
                </c:pt>
                <c:pt idx="3257">
                  <c:v>23.0740283893882</c:v>
                </c:pt>
                <c:pt idx="3258">
                  <c:v>23.081312919211399</c:v>
                </c:pt>
                <c:pt idx="3259">
                  <c:v>23.088597449034701</c:v>
                </c:pt>
                <c:pt idx="3260">
                  <c:v>23.0958819788579</c:v>
                </c:pt>
                <c:pt idx="3261">
                  <c:v>23.1026061602333</c:v>
                </c:pt>
                <c:pt idx="3262">
                  <c:v>23.109890690056499</c:v>
                </c:pt>
                <c:pt idx="3263">
                  <c:v>23.117175219879801</c:v>
                </c:pt>
                <c:pt idx="3264">
                  <c:v>23.124459749703</c:v>
                </c:pt>
                <c:pt idx="3265">
                  <c:v>23.131744279526298</c:v>
                </c:pt>
                <c:pt idx="3266">
                  <c:v>23.138468460901599</c:v>
                </c:pt>
                <c:pt idx="3267">
                  <c:v>23.145752990724901</c:v>
                </c:pt>
                <c:pt idx="3268">
                  <c:v>23.1530375205481</c:v>
                </c:pt>
                <c:pt idx="3269">
                  <c:v>23.160322050371398</c:v>
                </c:pt>
                <c:pt idx="3270">
                  <c:v>23.167606580194601</c:v>
                </c:pt>
                <c:pt idx="3271">
                  <c:v>23.174330761569902</c:v>
                </c:pt>
                <c:pt idx="3272">
                  <c:v>23.1816152913932</c:v>
                </c:pt>
                <c:pt idx="3273">
                  <c:v>23.188899821216399</c:v>
                </c:pt>
                <c:pt idx="3274">
                  <c:v>23.196184351039701</c:v>
                </c:pt>
                <c:pt idx="3275">
                  <c:v>23.203468880862999</c:v>
                </c:pt>
                <c:pt idx="3276">
                  <c:v>23.2101930622383</c:v>
                </c:pt>
                <c:pt idx="3277">
                  <c:v>23.217477592061499</c:v>
                </c:pt>
                <c:pt idx="3278">
                  <c:v>23.224762121884801</c:v>
                </c:pt>
                <c:pt idx="3279">
                  <c:v>23.232046651708</c:v>
                </c:pt>
                <c:pt idx="3280">
                  <c:v>23.239331181531298</c:v>
                </c:pt>
                <c:pt idx="3281">
                  <c:v>23.246055362906599</c:v>
                </c:pt>
                <c:pt idx="3282">
                  <c:v>23.253339892729901</c:v>
                </c:pt>
                <c:pt idx="3283">
                  <c:v>23.2606244225531</c:v>
                </c:pt>
                <c:pt idx="3284">
                  <c:v>23.267908952376398</c:v>
                </c:pt>
                <c:pt idx="3285">
                  <c:v>23.275193482199601</c:v>
                </c:pt>
                <c:pt idx="3286">
                  <c:v>23.281917663575001</c:v>
                </c:pt>
                <c:pt idx="3287">
                  <c:v>23.2892021933982</c:v>
                </c:pt>
                <c:pt idx="3288">
                  <c:v>23.296486723221498</c:v>
                </c:pt>
                <c:pt idx="3289">
                  <c:v>23.303771253044701</c:v>
                </c:pt>
                <c:pt idx="3290">
                  <c:v>23.311055782867999</c:v>
                </c:pt>
                <c:pt idx="3291">
                  <c:v>23.3177799642433</c:v>
                </c:pt>
                <c:pt idx="3292">
                  <c:v>23.325064494066499</c:v>
                </c:pt>
                <c:pt idx="3293">
                  <c:v>23.332349023889801</c:v>
                </c:pt>
                <c:pt idx="3294">
                  <c:v>23.339633553713099</c:v>
                </c:pt>
                <c:pt idx="3295">
                  <c:v>23.346918083536298</c:v>
                </c:pt>
                <c:pt idx="3296">
                  <c:v>23.353642264911599</c:v>
                </c:pt>
                <c:pt idx="3297">
                  <c:v>23.360926794734901</c:v>
                </c:pt>
                <c:pt idx="3298">
                  <c:v>23.3682113245581</c:v>
                </c:pt>
                <c:pt idx="3299">
                  <c:v>23.375495854381398</c:v>
                </c:pt>
                <c:pt idx="3300">
                  <c:v>23.3827803842047</c:v>
                </c:pt>
                <c:pt idx="3301">
                  <c:v>23.389504565580001</c:v>
                </c:pt>
                <c:pt idx="3302">
                  <c:v>23.3967890954032</c:v>
                </c:pt>
                <c:pt idx="3303">
                  <c:v>23.404073625226498</c:v>
                </c:pt>
                <c:pt idx="3304">
                  <c:v>23.411358155049701</c:v>
                </c:pt>
                <c:pt idx="3305">
                  <c:v>23.418642684872999</c:v>
                </c:pt>
                <c:pt idx="3306">
                  <c:v>23.4253668662483</c:v>
                </c:pt>
                <c:pt idx="3307">
                  <c:v>23.432651396071599</c:v>
                </c:pt>
                <c:pt idx="3308">
                  <c:v>23.439935925894801</c:v>
                </c:pt>
                <c:pt idx="3309">
                  <c:v>23.447220455718099</c:v>
                </c:pt>
                <c:pt idx="3310">
                  <c:v>23.454504985541298</c:v>
                </c:pt>
                <c:pt idx="3311">
                  <c:v>23.461229166916599</c:v>
                </c:pt>
                <c:pt idx="3312">
                  <c:v>23.468513696739901</c:v>
                </c:pt>
                <c:pt idx="3313">
                  <c:v>23.475798226563199</c:v>
                </c:pt>
                <c:pt idx="3314">
                  <c:v>23.483082756386398</c:v>
                </c:pt>
                <c:pt idx="3315">
                  <c:v>23.4903672862097</c:v>
                </c:pt>
                <c:pt idx="3316">
                  <c:v>23.497091467585001</c:v>
                </c:pt>
                <c:pt idx="3317">
                  <c:v>23.5043759974082</c:v>
                </c:pt>
                <c:pt idx="3318">
                  <c:v>23.511660527231498</c:v>
                </c:pt>
                <c:pt idx="3319">
                  <c:v>23.5189450570548</c:v>
                </c:pt>
                <c:pt idx="3320">
                  <c:v>23.526229586877999</c:v>
                </c:pt>
                <c:pt idx="3321">
                  <c:v>23.5329537682533</c:v>
                </c:pt>
                <c:pt idx="3322">
                  <c:v>23.540238298076599</c:v>
                </c:pt>
                <c:pt idx="3323">
                  <c:v>23.547522827899801</c:v>
                </c:pt>
                <c:pt idx="3324">
                  <c:v>23.554807357723099</c:v>
                </c:pt>
                <c:pt idx="3325">
                  <c:v>23.562091887546298</c:v>
                </c:pt>
                <c:pt idx="3326">
                  <c:v>23.568816068921699</c:v>
                </c:pt>
                <c:pt idx="3327">
                  <c:v>23.576100598744901</c:v>
                </c:pt>
                <c:pt idx="3328">
                  <c:v>23.583385128568199</c:v>
                </c:pt>
                <c:pt idx="3329">
                  <c:v>23.590669658391398</c:v>
                </c:pt>
                <c:pt idx="3330">
                  <c:v>23.5979541882147</c:v>
                </c:pt>
                <c:pt idx="3331">
                  <c:v>23.604678369590001</c:v>
                </c:pt>
                <c:pt idx="3332">
                  <c:v>23.6119628994133</c:v>
                </c:pt>
                <c:pt idx="3333">
                  <c:v>23.619247429236498</c:v>
                </c:pt>
                <c:pt idx="3334">
                  <c:v>23.6265319590598</c:v>
                </c:pt>
                <c:pt idx="3335">
                  <c:v>23.633816488882999</c:v>
                </c:pt>
                <c:pt idx="3336">
                  <c:v>23.6405406702583</c:v>
                </c:pt>
                <c:pt idx="3337">
                  <c:v>23.647825200081598</c:v>
                </c:pt>
                <c:pt idx="3338">
                  <c:v>23.6551097299049</c:v>
                </c:pt>
                <c:pt idx="3339">
                  <c:v>23.662394259728099</c:v>
                </c:pt>
                <c:pt idx="3340">
                  <c:v>23.669678789551401</c:v>
                </c:pt>
                <c:pt idx="3341">
                  <c:v>23.676402970926699</c:v>
                </c:pt>
                <c:pt idx="3342">
                  <c:v>23.683687500749901</c:v>
                </c:pt>
                <c:pt idx="3343">
                  <c:v>23.690972030573199</c:v>
                </c:pt>
                <c:pt idx="3344">
                  <c:v>23.698256560396398</c:v>
                </c:pt>
                <c:pt idx="3345">
                  <c:v>23.7055410902197</c:v>
                </c:pt>
                <c:pt idx="3346">
                  <c:v>23.712265271595001</c:v>
                </c:pt>
                <c:pt idx="3347">
                  <c:v>23.719549801418299</c:v>
                </c:pt>
                <c:pt idx="3348">
                  <c:v>23.726834331241498</c:v>
                </c:pt>
                <c:pt idx="3349">
                  <c:v>23.7341188610648</c:v>
                </c:pt>
                <c:pt idx="3350">
                  <c:v>23.741403390887999</c:v>
                </c:pt>
                <c:pt idx="3351">
                  <c:v>23.7481275722634</c:v>
                </c:pt>
                <c:pt idx="3352">
                  <c:v>23.755412102086598</c:v>
                </c:pt>
                <c:pt idx="3353">
                  <c:v>23.7626966319099</c:v>
                </c:pt>
                <c:pt idx="3354">
                  <c:v>23.769981161733099</c:v>
                </c:pt>
                <c:pt idx="3355">
                  <c:v>23.777265691556401</c:v>
                </c:pt>
                <c:pt idx="3356">
                  <c:v>23.783989872931699</c:v>
                </c:pt>
                <c:pt idx="3357">
                  <c:v>23.791274402754901</c:v>
                </c:pt>
                <c:pt idx="3358">
                  <c:v>23.798558932578199</c:v>
                </c:pt>
                <c:pt idx="3359">
                  <c:v>23.805843462401501</c:v>
                </c:pt>
                <c:pt idx="3360">
                  <c:v>23.8131279922247</c:v>
                </c:pt>
                <c:pt idx="3361">
                  <c:v>23.820412522047999</c:v>
                </c:pt>
                <c:pt idx="3362">
                  <c:v>23.827136703423299</c:v>
                </c:pt>
                <c:pt idx="3363">
                  <c:v>23.834421233246498</c:v>
                </c:pt>
                <c:pt idx="3364">
                  <c:v>23.8417057630698</c:v>
                </c:pt>
                <c:pt idx="3365">
                  <c:v>23.848990292893099</c:v>
                </c:pt>
                <c:pt idx="3366">
                  <c:v>23.856274822716301</c:v>
                </c:pt>
                <c:pt idx="3367">
                  <c:v>23.862999004091598</c:v>
                </c:pt>
                <c:pt idx="3368">
                  <c:v>23.8702835339149</c:v>
                </c:pt>
                <c:pt idx="3369">
                  <c:v>23.877568063738099</c:v>
                </c:pt>
                <c:pt idx="3370">
                  <c:v>23.884852593561401</c:v>
                </c:pt>
                <c:pt idx="3371">
                  <c:v>23.8921371233847</c:v>
                </c:pt>
                <c:pt idx="3372">
                  <c:v>23.89886130476</c:v>
                </c:pt>
                <c:pt idx="3373">
                  <c:v>23.906145834583199</c:v>
                </c:pt>
                <c:pt idx="3374">
                  <c:v>23.913430364406501</c:v>
                </c:pt>
                <c:pt idx="3375">
                  <c:v>23.9207148942297</c:v>
                </c:pt>
                <c:pt idx="3376">
                  <c:v>23.927999424052999</c:v>
                </c:pt>
                <c:pt idx="3377">
                  <c:v>23.934723605428299</c:v>
                </c:pt>
                <c:pt idx="3378">
                  <c:v>23.942008135251601</c:v>
                </c:pt>
                <c:pt idx="3379">
                  <c:v>23.9492926650748</c:v>
                </c:pt>
                <c:pt idx="3380">
                  <c:v>23.956577194898099</c:v>
                </c:pt>
                <c:pt idx="3381">
                  <c:v>23.963861724721301</c:v>
                </c:pt>
                <c:pt idx="3382">
                  <c:v>23.970585906096598</c:v>
                </c:pt>
                <c:pt idx="3383">
                  <c:v>23.9778704359199</c:v>
                </c:pt>
                <c:pt idx="3384">
                  <c:v>23.985154965743199</c:v>
                </c:pt>
                <c:pt idx="3385">
                  <c:v>23.992439495566401</c:v>
                </c:pt>
                <c:pt idx="3386">
                  <c:v>23.9997240253897</c:v>
                </c:pt>
                <c:pt idx="3387">
                  <c:v>24.007008555212899</c:v>
                </c:pt>
                <c:pt idx="3388">
                  <c:v>24.013732736588199</c:v>
                </c:pt>
                <c:pt idx="3389">
                  <c:v>24.021017266411501</c:v>
                </c:pt>
                <c:pt idx="3390">
                  <c:v>24.0283017962347</c:v>
                </c:pt>
                <c:pt idx="3391">
                  <c:v>24.035586326057999</c:v>
                </c:pt>
                <c:pt idx="3392">
                  <c:v>24.042870855881301</c:v>
                </c:pt>
                <c:pt idx="3393">
                  <c:v>24.049595037256601</c:v>
                </c:pt>
                <c:pt idx="3394">
                  <c:v>24.0568795670798</c:v>
                </c:pt>
                <c:pt idx="3395">
                  <c:v>24.064164096903099</c:v>
                </c:pt>
                <c:pt idx="3396">
                  <c:v>24.071448626726301</c:v>
                </c:pt>
                <c:pt idx="3397">
                  <c:v>24.0787331565496</c:v>
                </c:pt>
                <c:pt idx="3398">
                  <c:v>24.0854573379249</c:v>
                </c:pt>
                <c:pt idx="3399">
                  <c:v>24.092741867748199</c:v>
                </c:pt>
                <c:pt idx="3400">
                  <c:v>24.100026397571401</c:v>
                </c:pt>
                <c:pt idx="3401">
                  <c:v>24.1073109273947</c:v>
                </c:pt>
                <c:pt idx="3402">
                  <c:v>24.114595457217899</c:v>
                </c:pt>
                <c:pt idx="3403">
                  <c:v>24.121879987041201</c:v>
                </c:pt>
                <c:pt idx="3404">
                  <c:v>24.128604168416501</c:v>
                </c:pt>
                <c:pt idx="3405">
                  <c:v>24.1358886982398</c:v>
                </c:pt>
                <c:pt idx="3406">
                  <c:v>24.143173228062999</c:v>
                </c:pt>
                <c:pt idx="3407">
                  <c:v>24.150457757886301</c:v>
                </c:pt>
                <c:pt idx="3408">
                  <c:v>24.1577422877095</c:v>
                </c:pt>
                <c:pt idx="3409">
                  <c:v>24.1644664690848</c:v>
                </c:pt>
                <c:pt idx="3410">
                  <c:v>24.171750998908099</c:v>
                </c:pt>
                <c:pt idx="3411">
                  <c:v>24.179035528731401</c:v>
                </c:pt>
                <c:pt idx="3412">
                  <c:v>24.1863200585546</c:v>
                </c:pt>
                <c:pt idx="3413">
                  <c:v>24.193604588377902</c:v>
                </c:pt>
                <c:pt idx="3414">
                  <c:v>24.200328769753199</c:v>
                </c:pt>
                <c:pt idx="3415">
                  <c:v>24.207613299576401</c:v>
                </c:pt>
                <c:pt idx="3416">
                  <c:v>24.2148978293997</c:v>
                </c:pt>
                <c:pt idx="3417">
                  <c:v>24.222182359223002</c:v>
                </c:pt>
                <c:pt idx="3418">
                  <c:v>24.229466889046201</c:v>
                </c:pt>
                <c:pt idx="3419">
                  <c:v>24.236191070421501</c:v>
                </c:pt>
                <c:pt idx="3420">
                  <c:v>24.2434756002448</c:v>
                </c:pt>
                <c:pt idx="3421">
                  <c:v>24.250760130067999</c:v>
                </c:pt>
                <c:pt idx="3422">
                  <c:v>24.258044659891301</c:v>
                </c:pt>
                <c:pt idx="3423">
                  <c:v>24.2653291897145</c:v>
                </c:pt>
                <c:pt idx="3424">
                  <c:v>24.272613719537802</c:v>
                </c:pt>
                <c:pt idx="3425">
                  <c:v>24.279337900913099</c:v>
                </c:pt>
                <c:pt idx="3426">
                  <c:v>24.286622430736401</c:v>
                </c:pt>
                <c:pt idx="3427">
                  <c:v>24.2939069605596</c:v>
                </c:pt>
                <c:pt idx="3428">
                  <c:v>24.301191490382902</c:v>
                </c:pt>
                <c:pt idx="3429">
                  <c:v>24.308476020206101</c:v>
                </c:pt>
                <c:pt idx="3430">
                  <c:v>24.315200201581501</c:v>
                </c:pt>
                <c:pt idx="3431">
                  <c:v>24.3224847314047</c:v>
                </c:pt>
                <c:pt idx="3432">
                  <c:v>24.329769261228002</c:v>
                </c:pt>
                <c:pt idx="3433">
                  <c:v>24.337053791051201</c:v>
                </c:pt>
                <c:pt idx="3434">
                  <c:v>24.344338320874499</c:v>
                </c:pt>
                <c:pt idx="3435">
                  <c:v>24.3510625022498</c:v>
                </c:pt>
                <c:pt idx="3436">
                  <c:v>24.358347032073102</c:v>
                </c:pt>
                <c:pt idx="3437">
                  <c:v>24.365631561896301</c:v>
                </c:pt>
                <c:pt idx="3438">
                  <c:v>24.372916091719599</c:v>
                </c:pt>
                <c:pt idx="3439">
                  <c:v>24.380200621542802</c:v>
                </c:pt>
                <c:pt idx="3440">
                  <c:v>24.3874851513661</c:v>
                </c:pt>
                <c:pt idx="3441">
                  <c:v>24.394769681189299</c:v>
                </c:pt>
                <c:pt idx="3442">
                  <c:v>24.4014938625646</c:v>
                </c:pt>
                <c:pt idx="3443">
                  <c:v>24.408778392387902</c:v>
                </c:pt>
                <c:pt idx="3444">
                  <c:v>24.4160629222112</c:v>
                </c:pt>
                <c:pt idx="3445">
                  <c:v>24.423347452034399</c:v>
                </c:pt>
                <c:pt idx="3446">
                  <c:v>24.430631981857701</c:v>
                </c:pt>
                <c:pt idx="3447">
                  <c:v>24.437356163233002</c:v>
                </c:pt>
                <c:pt idx="3448">
                  <c:v>24.444640693056201</c:v>
                </c:pt>
                <c:pt idx="3449">
                  <c:v>24.451925222879499</c:v>
                </c:pt>
                <c:pt idx="3450">
                  <c:v>24.459209752702801</c:v>
                </c:pt>
                <c:pt idx="3451">
                  <c:v>24.466494282526</c:v>
                </c:pt>
                <c:pt idx="3452">
                  <c:v>24.473218463901301</c:v>
                </c:pt>
                <c:pt idx="3453">
                  <c:v>24.480502993724599</c:v>
                </c:pt>
                <c:pt idx="3454">
                  <c:v>24.487787523547802</c:v>
                </c:pt>
                <c:pt idx="3455">
                  <c:v>24.4950720533711</c:v>
                </c:pt>
                <c:pt idx="3456">
                  <c:v>24.502356583194299</c:v>
                </c:pt>
                <c:pt idx="3457">
                  <c:v>24.509641113017601</c:v>
                </c:pt>
                <c:pt idx="3458">
                  <c:v>24.516365294392902</c:v>
                </c:pt>
                <c:pt idx="3459">
                  <c:v>24.5236498242162</c:v>
                </c:pt>
                <c:pt idx="3460">
                  <c:v>24.530934354039399</c:v>
                </c:pt>
                <c:pt idx="3461">
                  <c:v>24.538218883862701</c:v>
                </c:pt>
                <c:pt idx="3462">
                  <c:v>24.5455034136859</c:v>
                </c:pt>
                <c:pt idx="3463">
                  <c:v>24.5522275950613</c:v>
                </c:pt>
                <c:pt idx="3464">
                  <c:v>24.559512124884499</c:v>
                </c:pt>
                <c:pt idx="3465">
                  <c:v>24.566796654707801</c:v>
                </c:pt>
                <c:pt idx="3466">
                  <c:v>24.574081184531</c:v>
                </c:pt>
                <c:pt idx="3467">
                  <c:v>24.581365714354298</c:v>
                </c:pt>
                <c:pt idx="3468">
                  <c:v>24.588650244177501</c:v>
                </c:pt>
                <c:pt idx="3469">
                  <c:v>24.595374425552901</c:v>
                </c:pt>
                <c:pt idx="3470">
                  <c:v>24.6026589553761</c:v>
                </c:pt>
                <c:pt idx="3471">
                  <c:v>24.609943485199398</c:v>
                </c:pt>
                <c:pt idx="3472">
                  <c:v>24.617228015022601</c:v>
                </c:pt>
                <c:pt idx="3473">
                  <c:v>24.624512544845899</c:v>
                </c:pt>
                <c:pt idx="3474">
                  <c:v>24.631797074669102</c:v>
                </c:pt>
                <c:pt idx="3475">
                  <c:v>24.638521256044399</c:v>
                </c:pt>
                <c:pt idx="3476">
                  <c:v>24.645805785867701</c:v>
                </c:pt>
                <c:pt idx="3477">
                  <c:v>24.653090315690999</c:v>
                </c:pt>
                <c:pt idx="3478">
                  <c:v>24.660374845514198</c:v>
                </c:pt>
                <c:pt idx="3479">
                  <c:v>24.6676593753375</c:v>
                </c:pt>
                <c:pt idx="3480">
                  <c:v>24.674383556712801</c:v>
                </c:pt>
                <c:pt idx="3481">
                  <c:v>24.681668086536</c:v>
                </c:pt>
                <c:pt idx="3482">
                  <c:v>24.688952616359298</c:v>
                </c:pt>
                <c:pt idx="3483">
                  <c:v>24.6962371461826</c:v>
                </c:pt>
                <c:pt idx="3484">
                  <c:v>24.703521676005799</c:v>
                </c:pt>
                <c:pt idx="3485">
                  <c:v>24.7102458573811</c:v>
                </c:pt>
                <c:pt idx="3486">
                  <c:v>24.717530387204398</c:v>
                </c:pt>
                <c:pt idx="3487">
                  <c:v>24.724814917027601</c:v>
                </c:pt>
                <c:pt idx="3488">
                  <c:v>24.732099446850899</c:v>
                </c:pt>
                <c:pt idx="3489">
                  <c:v>24.739383976674102</c:v>
                </c:pt>
                <c:pt idx="3490">
                  <c:v>24.7466685064974</c:v>
                </c:pt>
                <c:pt idx="3491">
                  <c:v>24.753392687872701</c:v>
                </c:pt>
                <c:pt idx="3492">
                  <c:v>24.760677217695999</c:v>
                </c:pt>
                <c:pt idx="3493">
                  <c:v>24.767961747519202</c:v>
                </c:pt>
                <c:pt idx="3494">
                  <c:v>24.7752462773425</c:v>
                </c:pt>
                <c:pt idx="3495">
                  <c:v>24.782530807165699</c:v>
                </c:pt>
                <c:pt idx="3496">
                  <c:v>24.789815336989001</c:v>
                </c:pt>
                <c:pt idx="3497">
                  <c:v>24.796539518364298</c:v>
                </c:pt>
                <c:pt idx="3498">
                  <c:v>24.8038240481876</c:v>
                </c:pt>
                <c:pt idx="3499">
                  <c:v>24.811108578010799</c:v>
                </c:pt>
                <c:pt idx="3500">
                  <c:v>24.818393107834101</c:v>
                </c:pt>
                <c:pt idx="3501">
                  <c:v>24.8256776376573</c:v>
                </c:pt>
                <c:pt idx="3502">
                  <c:v>24.8324018190327</c:v>
                </c:pt>
                <c:pt idx="3503">
                  <c:v>24.839686348855899</c:v>
                </c:pt>
                <c:pt idx="3504">
                  <c:v>24.846970878679201</c:v>
                </c:pt>
                <c:pt idx="3505">
                  <c:v>24.8542554085024</c:v>
                </c:pt>
                <c:pt idx="3506">
                  <c:v>24.861539938325699</c:v>
                </c:pt>
                <c:pt idx="3507">
                  <c:v>24.868824468148901</c:v>
                </c:pt>
                <c:pt idx="3508">
                  <c:v>24.875548649524202</c:v>
                </c:pt>
                <c:pt idx="3509">
                  <c:v>24.8828331793475</c:v>
                </c:pt>
                <c:pt idx="3510">
                  <c:v>24.890117709170799</c:v>
                </c:pt>
                <c:pt idx="3511">
                  <c:v>24.897402238994001</c:v>
                </c:pt>
                <c:pt idx="3512">
                  <c:v>24.904686768817299</c:v>
                </c:pt>
                <c:pt idx="3513">
                  <c:v>24.9114109501926</c:v>
                </c:pt>
                <c:pt idx="3514">
                  <c:v>24.918695480015799</c:v>
                </c:pt>
                <c:pt idx="3515">
                  <c:v>24.925980009839101</c:v>
                </c:pt>
                <c:pt idx="3516">
                  <c:v>24.9332645396624</c:v>
                </c:pt>
                <c:pt idx="3517">
                  <c:v>24.940549069485598</c:v>
                </c:pt>
                <c:pt idx="3518">
                  <c:v>24.9478335993089</c:v>
                </c:pt>
                <c:pt idx="3519">
                  <c:v>24.954557780684201</c:v>
                </c:pt>
                <c:pt idx="3520">
                  <c:v>24.9618423105074</c:v>
                </c:pt>
                <c:pt idx="3521">
                  <c:v>24.969126840330699</c:v>
                </c:pt>
                <c:pt idx="3522">
                  <c:v>24.976411370153901</c:v>
                </c:pt>
                <c:pt idx="3523">
                  <c:v>24.983695899977199</c:v>
                </c:pt>
                <c:pt idx="3524">
                  <c:v>24.990980429800501</c:v>
                </c:pt>
                <c:pt idx="3525">
                  <c:v>24.997704611175799</c:v>
                </c:pt>
                <c:pt idx="3526">
                  <c:v>25.004989140999001</c:v>
                </c:pt>
                <c:pt idx="3527">
                  <c:v>25.012273670822299</c:v>
                </c:pt>
                <c:pt idx="3528">
                  <c:v>25.019558200645498</c:v>
                </c:pt>
                <c:pt idx="3529">
                  <c:v>25.0268427304688</c:v>
                </c:pt>
                <c:pt idx="3530">
                  <c:v>25.033566911844101</c:v>
                </c:pt>
                <c:pt idx="3531">
                  <c:v>25.0408514416674</c:v>
                </c:pt>
                <c:pt idx="3532">
                  <c:v>25.048135971490598</c:v>
                </c:pt>
                <c:pt idx="3533">
                  <c:v>25.0554205013139</c:v>
                </c:pt>
                <c:pt idx="3534">
                  <c:v>25.062705031137099</c:v>
                </c:pt>
                <c:pt idx="3535">
                  <c:v>25.069989560960401</c:v>
                </c:pt>
                <c:pt idx="3536">
                  <c:v>25.076713742335698</c:v>
                </c:pt>
                <c:pt idx="3537">
                  <c:v>25.083998272159</c:v>
                </c:pt>
                <c:pt idx="3538">
                  <c:v>25.091282801982199</c:v>
                </c:pt>
                <c:pt idx="3539">
                  <c:v>25.098567331805501</c:v>
                </c:pt>
                <c:pt idx="3540">
                  <c:v>25.1058518616287</c:v>
                </c:pt>
                <c:pt idx="3541">
                  <c:v>25.112576043004001</c:v>
                </c:pt>
                <c:pt idx="3542">
                  <c:v>25.119860572827299</c:v>
                </c:pt>
                <c:pt idx="3543">
                  <c:v>25.127145102650601</c:v>
                </c:pt>
                <c:pt idx="3544">
                  <c:v>25.1344296324738</c:v>
                </c:pt>
                <c:pt idx="3545">
                  <c:v>25.141714162297099</c:v>
                </c:pt>
                <c:pt idx="3546">
                  <c:v>25.148998692120301</c:v>
                </c:pt>
                <c:pt idx="3547">
                  <c:v>25.1562832219436</c:v>
                </c:pt>
                <c:pt idx="3548">
                  <c:v>25.1630074033189</c:v>
                </c:pt>
                <c:pt idx="3549">
                  <c:v>25.170291933142199</c:v>
                </c:pt>
                <c:pt idx="3550">
                  <c:v>25.177576462965401</c:v>
                </c:pt>
                <c:pt idx="3551">
                  <c:v>25.1848609927887</c:v>
                </c:pt>
                <c:pt idx="3552">
                  <c:v>25.192145522611899</c:v>
                </c:pt>
                <c:pt idx="3553">
                  <c:v>25.199430052435201</c:v>
                </c:pt>
                <c:pt idx="3554">
                  <c:v>25.206154233810501</c:v>
                </c:pt>
                <c:pt idx="3555">
                  <c:v>25.2134387636337</c:v>
                </c:pt>
                <c:pt idx="3556">
                  <c:v>25.220723293456999</c:v>
                </c:pt>
                <c:pt idx="3557">
                  <c:v>25.228007823280301</c:v>
                </c:pt>
                <c:pt idx="3558">
                  <c:v>25.2352923531035</c:v>
                </c:pt>
                <c:pt idx="3559">
                  <c:v>25.2420165344788</c:v>
                </c:pt>
                <c:pt idx="3560">
                  <c:v>25.249301064302099</c:v>
                </c:pt>
                <c:pt idx="3561">
                  <c:v>25.256585594125301</c:v>
                </c:pt>
                <c:pt idx="3562">
                  <c:v>25.2638701239486</c:v>
                </c:pt>
                <c:pt idx="3563">
                  <c:v>25.271154653771902</c:v>
                </c:pt>
                <c:pt idx="3564">
                  <c:v>25.278439183595101</c:v>
                </c:pt>
                <c:pt idx="3565">
                  <c:v>25.285163364970401</c:v>
                </c:pt>
                <c:pt idx="3566">
                  <c:v>25.2924478947937</c:v>
                </c:pt>
                <c:pt idx="3567">
                  <c:v>25.299732424616899</c:v>
                </c:pt>
                <c:pt idx="3568">
                  <c:v>25.307016954440201</c:v>
                </c:pt>
                <c:pt idx="3569">
                  <c:v>25.3143014842634</c:v>
                </c:pt>
                <c:pt idx="3570">
                  <c:v>25.321586014086702</c:v>
                </c:pt>
                <c:pt idx="3571">
                  <c:v>25.328310195461999</c:v>
                </c:pt>
                <c:pt idx="3572">
                  <c:v>25.335594725285301</c:v>
                </c:pt>
                <c:pt idx="3573">
                  <c:v>25.3428792551085</c:v>
                </c:pt>
                <c:pt idx="3574">
                  <c:v>25.350163784931802</c:v>
                </c:pt>
                <c:pt idx="3575">
                  <c:v>25.357448314755</c:v>
                </c:pt>
                <c:pt idx="3576">
                  <c:v>25.364732844578299</c:v>
                </c:pt>
                <c:pt idx="3577">
                  <c:v>25.3714570259536</c:v>
                </c:pt>
                <c:pt idx="3578">
                  <c:v>25.378741555776902</c:v>
                </c:pt>
                <c:pt idx="3579">
                  <c:v>25.386026085600101</c:v>
                </c:pt>
                <c:pt idx="3580">
                  <c:v>25.393310615423399</c:v>
                </c:pt>
                <c:pt idx="3581">
                  <c:v>25.400595145246601</c:v>
                </c:pt>
                <c:pt idx="3582">
                  <c:v>25.4078796750699</c:v>
                </c:pt>
                <c:pt idx="3583">
                  <c:v>25.414603856445201</c:v>
                </c:pt>
                <c:pt idx="3584">
                  <c:v>25.421888386268499</c:v>
                </c:pt>
                <c:pt idx="3585">
                  <c:v>25.429172916091701</c:v>
                </c:pt>
                <c:pt idx="3586">
                  <c:v>25.436457445915</c:v>
                </c:pt>
                <c:pt idx="3587">
                  <c:v>25.443741975738199</c:v>
                </c:pt>
                <c:pt idx="3588">
                  <c:v>25.451026505561501</c:v>
                </c:pt>
                <c:pt idx="3589">
                  <c:v>25.457750686936802</c:v>
                </c:pt>
                <c:pt idx="3590">
                  <c:v>25.4650352167601</c:v>
                </c:pt>
                <c:pt idx="3591">
                  <c:v>25.472319746583299</c:v>
                </c:pt>
                <c:pt idx="3592">
                  <c:v>25.479604276406601</c:v>
                </c:pt>
                <c:pt idx="3593">
                  <c:v>25.4868888062298</c:v>
                </c:pt>
                <c:pt idx="3594">
                  <c:v>25.494173336053102</c:v>
                </c:pt>
                <c:pt idx="3595">
                  <c:v>25.500897517428399</c:v>
                </c:pt>
                <c:pt idx="3596">
                  <c:v>25.508182047251701</c:v>
                </c:pt>
                <c:pt idx="3597">
                  <c:v>25.5154665770749</c:v>
                </c:pt>
                <c:pt idx="3598">
                  <c:v>25.522751106898198</c:v>
                </c:pt>
                <c:pt idx="3599">
                  <c:v>25.530035636721401</c:v>
                </c:pt>
                <c:pt idx="3600">
                  <c:v>25.536759818096701</c:v>
                </c:pt>
                <c:pt idx="3601">
                  <c:v>25.54404434792</c:v>
                </c:pt>
                <c:pt idx="3602">
                  <c:v>25.551328877743199</c:v>
                </c:pt>
                <c:pt idx="3603">
                  <c:v>25.558613407566501</c:v>
                </c:pt>
                <c:pt idx="3604">
                  <c:v>25.565897937389799</c:v>
                </c:pt>
                <c:pt idx="3605">
                  <c:v>25.573182467213002</c:v>
                </c:pt>
                <c:pt idx="3606">
                  <c:v>25.579906648588299</c:v>
                </c:pt>
                <c:pt idx="3607">
                  <c:v>25.587191178411601</c:v>
                </c:pt>
                <c:pt idx="3608">
                  <c:v>25.5944757082348</c:v>
                </c:pt>
                <c:pt idx="3609">
                  <c:v>25.601760238058102</c:v>
                </c:pt>
                <c:pt idx="3610">
                  <c:v>25.6090447678814</c:v>
                </c:pt>
                <c:pt idx="3611">
                  <c:v>25.616329297704599</c:v>
                </c:pt>
                <c:pt idx="3612">
                  <c:v>25.6230534790799</c:v>
                </c:pt>
                <c:pt idx="3613">
                  <c:v>25.630338008903198</c:v>
                </c:pt>
                <c:pt idx="3614">
                  <c:v>25.637622538726401</c:v>
                </c:pt>
                <c:pt idx="3615">
                  <c:v>25.644907068549699</c:v>
                </c:pt>
                <c:pt idx="3616">
                  <c:v>25.652191598373001</c:v>
                </c:pt>
                <c:pt idx="3617">
                  <c:v>25.6594761281962</c:v>
                </c:pt>
                <c:pt idx="3618">
                  <c:v>25.666200309571501</c:v>
                </c:pt>
                <c:pt idx="3619">
                  <c:v>25.673484839394799</c:v>
                </c:pt>
                <c:pt idx="3620">
                  <c:v>25.680769369218002</c:v>
                </c:pt>
                <c:pt idx="3621">
                  <c:v>25.6880538990413</c:v>
                </c:pt>
                <c:pt idx="3622">
                  <c:v>25.695338428864499</c:v>
                </c:pt>
                <c:pt idx="3623">
                  <c:v>25.702622958687801</c:v>
                </c:pt>
                <c:pt idx="3624">
                  <c:v>25.709347140063102</c:v>
                </c:pt>
                <c:pt idx="3625">
                  <c:v>25.7166316698864</c:v>
                </c:pt>
                <c:pt idx="3626">
                  <c:v>25.723916199709599</c:v>
                </c:pt>
                <c:pt idx="3627">
                  <c:v>25.731200729532901</c:v>
                </c:pt>
                <c:pt idx="3628">
                  <c:v>25.7384852593561</c:v>
                </c:pt>
                <c:pt idx="3629">
                  <c:v>25.745769789179398</c:v>
                </c:pt>
                <c:pt idx="3630">
                  <c:v>25.752493970554699</c:v>
                </c:pt>
                <c:pt idx="3631">
                  <c:v>25.759778500378001</c:v>
                </c:pt>
                <c:pt idx="3632">
                  <c:v>25.7670630302012</c:v>
                </c:pt>
                <c:pt idx="3633">
                  <c:v>25.774347560024498</c:v>
                </c:pt>
                <c:pt idx="3634">
                  <c:v>25.781632089847701</c:v>
                </c:pt>
                <c:pt idx="3635">
                  <c:v>25.788356271223002</c:v>
                </c:pt>
                <c:pt idx="3636">
                  <c:v>25.7956408010463</c:v>
                </c:pt>
                <c:pt idx="3637">
                  <c:v>25.802925330869598</c:v>
                </c:pt>
                <c:pt idx="3638">
                  <c:v>25.810209860692801</c:v>
                </c:pt>
                <c:pt idx="3639">
                  <c:v>25.817494390516099</c:v>
                </c:pt>
                <c:pt idx="3640">
                  <c:v>25.824778920339298</c:v>
                </c:pt>
                <c:pt idx="3641">
                  <c:v>25.831503101714599</c:v>
                </c:pt>
                <c:pt idx="3642">
                  <c:v>25.838787631537901</c:v>
                </c:pt>
                <c:pt idx="3643">
                  <c:v>25.846072161361199</c:v>
                </c:pt>
                <c:pt idx="3644">
                  <c:v>25.853356691184398</c:v>
                </c:pt>
                <c:pt idx="3645">
                  <c:v>25.8606412210077</c:v>
                </c:pt>
                <c:pt idx="3646">
                  <c:v>25.867925750830899</c:v>
                </c:pt>
                <c:pt idx="3647">
                  <c:v>25.8746499322062</c:v>
                </c:pt>
                <c:pt idx="3648">
                  <c:v>25.881934462029498</c:v>
                </c:pt>
                <c:pt idx="3649">
                  <c:v>25.8892189918528</c:v>
                </c:pt>
                <c:pt idx="3650">
                  <c:v>25.896503521675999</c:v>
                </c:pt>
                <c:pt idx="3651">
                  <c:v>25.903788051499301</c:v>
                </c:pt>
                <c:pt idx="3652">
                  <c:v>25.9110725813225</c:v>
                </c:pt>
                <c:pt idx="3653">
                  <c:v>25.917796762697801</c:v>
                </c:pt>
                <c:pt idx="3654">
                  <c:v>25.925081292521099</c:v>
                </c:pt>
                <c:pt idx="3655">
                  <c:v>25.932365822344298</c:v>
                </c:pt>
                <c:pt idx="3656">
                  <c:v>25.9396503521676</c:v>
                </c:pt>
                <c:pt idx="3657">
                  <c:v>25.946934881990899</c:v>
                </c:pt>
                <c:pt idx="3658">
                  <c:v>25.954219411814101</c:v>
                </c:pt>
                <c:pt idx="3659">
                  <c:v>25.960943593189398</c:v>
                </c:pt>
                <c:pt idx="3660">
                  <c:v>25.9682281230127</c:v>
                </c:pt>
                <c:pt idx="3661">
                  <c:v>25.975512652835899</c:v>
                </c:pt>
                <c:pt idx="3662">
                  <c:v>25.982797182659201</c:v>
                </c:pt>
                <c:pt idx="3663">
                  <c:v>25.9900817124825</c:v>
                </c:pt>
                <c:pt idx="3664">
                  <c:v>25.997366242305699</c:v>
                </c:pt>
                <c:pt idx="3665">
                  <c:v>26.004090423680999</c:v>
                </c:pt>
                <c:pt idx="3666">
                  <c:v>26.011374953504301</c:v>
                </c:pt>
                <c:pt idx="3667">
                  <c:v>26.0186594833275</c:v>
                </c:pt>
                <c:pt idx="3668">
                  <c:v>26.025944013150799</c:v>
                </c:pt>
                <c:pt idx="3669">
                  <c:v>26.033228542974001</c:v>
                </c:pt>
                <c:pt idx="3670">
                  <c:v>26.0405130727973</c:v>
                </c:pt>
                <c:pt idx="3671">
                  <c:v>26.0472372541726</c:v>
                </c:pt>
                <c:pt idx="3672">
                  <c:v>26.054521783995899</c:v>
                </c:pt>
                <c:pt idx="3673">
                  <c:v>26.061806313819101</c:v>
                </c:pt>
                <c:pt idx="3674">
                  <c:v>26.0690908436424</c:v>
                </c:pt>
                <c:pt idx="3675">
                  <c:v>26.076375373465599</c:v>
                </c:pt>
                <c:pt idx="3676">
                  <c:v>26.0836599032889</c:v>
                </c:pt>
                <c:pt idx="3677">
                  <c:v>26.090384084664201</c:v>
                </c:pt>
                <c:pt idx="3678">
                  <c:v>26.0976686144875</c:v>
                </c:pt>
                <c:pt idx="3679">
                  <c:v>26.104953144310699</c:v>
                </c:pt>
                <c:pt idx="3680">
                  <c:v>26.112237674134001</c:v>
                </c:pt>
                <c:pt idx="3681">
                  <c:v>26.119522203957199</c:v>
                </c:pt>
                <c:pt idx="3682">
                  <c:v>26.126806733780501</c:v>
                </c:pt>
                <c:pt idx="3683">
                  <c:v>26.1340912636038</c:v>
                </c:pt>
                <c:pt idx="3684">
                  <c:v>26.140815444979101</c:v>
                </c:pt>
                <c:pt idx="3685">
                  <c:v>26.1480999748023</c:v>
                </c:pt>
                <c:pt idx="3686">
                  <c:v>26.155384504625601</c:v>
                </c:pt>
                <c:pt idx="3687">
                  <c:v>26.1626690344488</c:v>
                </c:pt>
                <c:pt idx="3688">
                  <c:v>26.169953564272099</c:v>
                </c:pt>
                <c:pt idx="3689">
                  <c:v>26.177238094095301</c:v>
                </c:pt>
                <c:pt idx="3690">
                  <c:v>26.183962275470702</c:v>
                </c:pt>
                <c:pt idx="3691">
                  <c:v>26.1912468052939</c:v>
                </c:pt>
                <c:pt idx="3692">
                  <c:v>26.198531335117199</c:v>
                </c:pt>
                <c:pt idx="3693">
                  <c:v>26.205815864940401</c:v>
                </c:pt>
                <c:pt idx="3694">
                  <c:v>26.2131003947637</c:v>
                </c:pt>
                <c:pt idx="3695">
                  <c:v>26.220384924586899</c:v>
                </c:pt>
                <c:pt idx="3696">
                  <c:v>26.227109105962299</c:v>
                </c:pt>
                <c:pt idx="3697">
                  <c:v>26.234393635785501</c:v>
                </c:pt>
                <c:pt idx="3698">
                  <c:v>26.2416781656088</c:v>
                </c:pt>
                <c:pt idx="3699">
                  <c:v>26.248962695431999</c:v>
                </c:pt>
                <c:pt idx="3700">
                  <c:v>26.256247225255301</c:v>
                </c:pt>
                <c:pt idx="3701">
                  <c:v>26.2635317550785</c:v>
                </c:pt>
                <c:pt idx="3702">
                  <c:v>26.270816284901802</c:v>
                </c:pt>
                <c:pt idx="3703">
                  <c:v>26.278100814725001</c:v>
                </c:pt>
                <c:pt idx="3704">
                  <c:v>26.284824996100401</c:v>
                </c:pt>
                <c:pt idx="3705">
                  <c:v>26.2921095259236</c:v>
                </c:pt>
                <c:pt idx="3706">
                  <c:v>26.299394055746902</c:v>
                </c:pt>
                <c:pt idx="3707">
                  <c:v>26.306678585570101</c:v>
                </c:pt>
                <c:pt idx="3708">
                  <c:v>26.313963115393399</c:v>
                </c:pt>
                <c:pt idx="3709">
                  <c:v>26.321247645216602</c:v>
                </c:pt>
                <c:pt idx="3710">
                  <c:v>26.327971826592002</c:v>
                </c:pt>
                <c:pt idx="3711">
                  <c:v>26.335256356415201</c:v>
                </c:pt>
                <c:pt idx="3712">
                  <c:v>26.342540886238499</c:v>
                </c:pt>
                <c:pt idx="3713">
                  <c:v>26.349825416061702</c:v>
                </c:pt>
                <c:pt idx="3714">
                  <c:v>26.357109945885</c:v>
                </c:pt>
                <c:pt idx="3715">
                  <c:v>26.364394475708199</c:v>
                </c:pt>
                <c:pt idx="3716">
                  <c:v>26.3711186570835</c:v>
                </c:pt>
                <c:pt idx="3717">
                  <c:v>26.378403186906802</c:v>
                </c:pt>
                <c:pt idx="3718">
                  <c:v>26.3856877167301</c:v>
                </c:pt>
                <c:pt idx="3719">
                  <c:v>26.392972246553299</c:v>
                </c:pt>
                <c:pt idx="3720">
                  <c:v>26.400256776376601</c:v>
                </c:pt>
                <c:pt idx="3721">
                  <c:v>26.4075413061998</c:v>
                </c:pt>
                <c:pt idx="3722">
                  <c:v>26.414825836023098</c:v>
                </c:pt>
                <c:pt idx="3723">
                  <c:v>26.421550017398399</c:v>
                </c:pt>
                <c:pt idx="3724">
                  <c:v>26.428834547221701</c:v>
                </c:pt>
                <c:pt idx="3725">
                  <c:v>26.4361190770449</c:v>
                </c:pt>
                <c:pt idx="3726">
                  <c:v>26.443403606868198</c:v>
                </c:pt>
                <c:pt idx="3727">
                  <c:v>26.450688136691401</c:v>
                </c:pt>
                <c:pt idx="3728">
                  <c:v>26.457972666514699</c:v>
                </c:pt>
                <c:pt idx="3729">
                  <c:v>26.46469684789</c:v>
                </c:pt>
                <c:pt idx="3730">
                  <c:v>26.471981377713298</c:v>
                </c:pt>
                <c:pt idx="3731">
                  <c:v>26.479265907536501</c:v>
                </c:pt>
                <c:pt idx="3732">
                  <c:v>26.486550437359799</c:v>
                </c:pt>
                <c:pt idx="3733">
                  <c:v>26.493834967182998</c:v>
                </c:pt>
                <c:pt idx="3734">
                  <c:v>26.5011194970063</c:v>
                </c:pt>
                <c:pt idx="3735">
                  <c:v>26.508404026829499</c:v>
                </c:pt>
                <c:pt idx="3736">
                  <c:v>26.5151282082048</c:v>
                </c:pt>
                <c:pt idx="3737">
                  <c:v>26.522412738028098</c:v>
                </c:pt>
                <c:pt idx="3738">
                  <c:v>26.5296972678514</c:v>
                </c:pt>
                <c:pt idx="3739">
                  <c:v>26.536981797674599</c:v>
                </c:pt>
                <c:pt idx="3740">
                  <c:v>26.544266327497901</c:v>
                </c:pt>
                <c:pt idx="3741">
                  <c:v>26.5515508573211</c:v>
                </c:pt>
                <c:pt idx="3742">
                  <c:v>26.558275038696401</c:v>
                </c:pt>
                <c:pt idx="3743">
                  <c:v>26.565559568519699</c:v>
                </c:pt>
                <c:pt idx="3744">
                  <c:v>26.572844098343001</c:v>
                </c:pt>
                <c:pt idx="3745">
                  <c:v>26.5801286281662</c:v>
                </c:pt>
                <c:pt idx="3746">
                  <c:v>26.587413157989499</c:v>
                </c:pt>
                <c:pt idx="3747">
                  <c:v>26.594697687812701</c:v>
                </c:pt>
                <c:pt idx="3748">
                  <c:v>26.601421869187998</c:v>
                </c:pt>
                <c:pt idx="3749">
                  <c:v>26.6087063990113</c:v>
                </c:pt>
                <c:pt idx="3750">
                  <c:v>26.615990928834499</c:v>
                </c:pt>
                <c:pt idx="3751">
                  <c:v>26.623275458657801</c:v>
                </c:pt>
                <c:pt idx="3752">
                  <c:v>26.6305599884811</c:v>
                </c:pt>
                <c:pt idx="3753">
                  <c:v>26.637844518304298</c:v>
                </c:pt>
                <c:pt idx="3754">
                  <c:v>26.6451290481276</c:v>
                </c:pt>
                <c:pt idx="3755">
                  <c:v>26.651853229502901</c:v>
                </c:pt>
                <c:pt idx="3756">
                  <c:v>26.6591377593261</c:v>
                </c:pt>
                <c:pt idx="3757">
                  <c:v>26.666422289149398</c:v>
                </c:pt>
                <c:pt idx="3758">
                  <c:v>26.6737068189727</c:v>
                </c:pt>
                <c:pt idx="3759">
                  <c:v>26.680991348795899</c:v>
                </c:pt>
                <c:pt idx="3760">
                  <c:v>26.688275878619201</c:v>
                </c:pt>
                <c:pt idx="3761">
                  <c:v>26.6955604084424</c:v>
                </c:pt>
                <c:pt idx="3762">
                  <c:v>26.702284589817701</c:v>
                </c:pt>
                <c:pt idx="3763">
                  <c:v>26.709569119640999</c:v>
                </c:pt>
                <c:pt idx="3764">
                  <c:v>26.716853649464301</c:v>
                </c:pt>
                <c:pt idx="3765">
                  <c:v>26.7241381792875</c:v>
                </c:pt>
                <c:pt idx="3766">
                  <c:v>26.731422709110799</c:v>
                </c:pt>
                <c:pt idx="3767">
                  <c:v>26.738707238934001</c:v>
                </c:pt>
                <c:pt idx="3768">
                  <c:v>26.745431420309298</c:v>
                </c:pt>
                <c:pt idx="3769">
                  <c:v>26.7527159501326</c:v>
                </c:pt>
                <c:pt idx="3770">
                  <c:v>26.760000479955799</c:v>
                </c:pt>
                <c:pt idx="3771">
                  <c:v>26.767285009779101</c:v>
                </c:pt>
                <c:pt idx="3772">
                  <c:v>26.7745695396024</c:v>
                </c:pt>
                <c:pt idx="3773">
                  <c:v>26.781854069425599</c:v>
                </c:pt>
                <c:pt idx="3774">
                  <c:v>26.789138599248901</c:v>
                </c:pt>
                <c:pt idx="3775">
                  <c:v>26.795862780624201</c:v>
                </c:pt>
                <c:pt idx="3776">
                  <c:v>26.8031473104474</c:v>
                </c:pt>
                <c:pt idx="3777">
                  <c:v>26.810431840270699</c:v>
                </c:pt>
                <c:pt idx="3778">
                  <c:v>26.817716370094001</c:v>
                </c:pt>
                <c:pt idx="3779">
                  <c:v>26.8250008999172</c:v>
                </c:pt>
                <c:pt idx="3780">
                  <c:v>26.832285429740502</c:v>
                </c:pt>
                <c:pt idx="3781">
                  <c:v>26.839569959563701</c:v>
                </c:pt>
                <c:pt idx="3782">
                  <c:v>26.846294140939001</c:v>
                </c:pt>
                <c:pt idx="3783">
                  <c:v>26.8535786707623</c:v>
                </c:pt>
                <c:pt idx="3784">
                  <c:v>26.860863200585499</c:v>
                </c:pt>
                <c:pt idx="3785">
                  <c:v>26.868147730408801</c:v>
                </c:pt>
                <c:pt idx="3786">
                  <c:v>26.875432260232099</c:v>
                </c:pt>
                <c:pt idx="3787">
                  <c:v>26.882716790055301</c:v>
                </c:pt>
                <c:pt idx="3788">
                  <c:v>26.889440971430599</c:v>
                </c:pt>
                <c:pt idx="3789">
                  <c:v>26.896725501253901</c:v>
                </c:pt>
                <c:pt idx="3790">
                  <c:v>26.9040100310771</c:v>
                </c:pt>
                <c:pt idx="3791">
                  <c:v>26.911294560900402</c:v>
                </c:pt>
                <c:pt idx="3792">
                  <c:v>26.9185790907237</c:v>
                </c:pt>
                <c:pt idx="3793">
                  <c:v>26.925863620546899</c:v>
                </c:pt>
                <c:pt idx="3794">
                  <c:v>26.933148150370201</c:v>
                </c:pt>
                <c:pt idx="3795">
                  <c:v>26.939872331745502</c:v>
                </c:pt>
                <c:pt idx="3796">
                  <c:v>26.9471568615687</c:v>
                </c:pt>
                <c:pt idx="3797">
                  <c:v>26.954441391391999</c:v>
                </c:pt>
                <c:pt idx="3798">
                  <c:v>26.961725921215301</c:v>
                </c:pt>
                <c:pt idx="3799">
                  <c:v>26.9690104510385</c:v>
                </c:pt>
                <c:pt idx="3800">
                  <c:v>26.976294980861802</c:v>
                </c:pt>
                <c:pt idx="3801">
                  <c:v>26.983579510685001</c:v>
                </c:pt>
                <c:pt idx="3802">
                  <c:v>26.990303692060301</c:v>
                </c:pt>
                <c:pt idx="3803">
                  <c:v>26.9975882218836</c:v>
                </c:pt>
                <c:pt idx="3804">
                  <c:v>27.004872751706799</c:v>
                </c:pt>
                <c:pt idx="3805">
                  <c:v>27.012157281530101</c:v>
                </c:pt>
                <c:pt idx="3806">
                  <c:v>27.019441811353399</c:v>
                </c:pt>
                <c:pt idx="3807">
                  <c:v>27.026726341176602</c:v>
                </c:pt>
                <c:pt idx="3808">
                  <c:v>27.0340108709999</c:v>
                </c:pt>
                <c:pt idx="3809">
                  <c:v>27.040735052375201</c:v>
                </c:pt>
                <c:pt idx="3810">
                  <c:v>27.0480195821984</c:v>
                </c:pt>
                <c:pt idx="3811">
                  <c:v>27.055304112021702</c:v>
                </c:pt>
                <c:pt idx="3812">
                  <c:v>27.062588641845</c:v>
                </c:pt>
                <c:pt idx="3813">
                  <c:v>27.069873171668199</c:v>
                </c:pt>
                <c:pt idx="3814">
                  <c:v>27.077157701491501</c:v>
                </c:pt>
                <c:pt idx="3815">
                  <c:v>27.0844422313147</c:v>
                </c:pt>
                <c:pt idx="3816">
                  <c:v>27.091166412690001</c:v>
                </c:pt>
                <c:pt idx="3817">
                  <c:v>27.098450942513299</c:v>
                </c:pt>
                <c:pt idx="3818">
                  <c:v>27.105735472336502</c:v>
                </c:pt>
                <c:pt idx="3819">
                  <c:v>27.1130200021598</c:v>
                </c:pt>
                <c:pt idx="3820">
                  <c:v>27.120304531983098</c:v>
                </c:pt>
                <c:pt idx="3821">
                  <c:v>27.127589061806301</c:v>
                </c:pt>
                <c:pt idx="3822">
                  <c:v>27.134873591629599</c:v>
                </c:pt>
                <c:pt idx="3823">
                  <c:v>27.1415977730049</c:v>
                </c:pt>
                <c:pt idx="3824">
                  <c:v>27.148882302828099</c:v>
                </c:pt>
                <c:pt idx="3825">
                  <c:v>27.156166832651401</c:v>
                </c:pt>
                <c:pt idx="3826">
                  <c:v>27.163451362474699</c:v>
                </c:pt>
                <c:pt idx="3827">
                  <c:v>27.170735892297898</c:v>
                </c:pt>
                <c:pt idx="3828">
                  <c:v>27.1780204221212</c:v>
                </c:pt>
                <c:pt idx="3829">
                  <c:v>27.185304951944399</c:v>
                </c:pt>
                <c:pt idx="3830">
                  <c:v>27.1920291333197</c:v>
                </c:pt>
                <c:pt idx="3831">
                  <c:v>27.199313663142998</c:v>
                </c:pt>
                <c:pt idx="3832">
                  <c:v>27.206598192966201</c:v>
                </c:pt>
                <c:pt idx="3833">
                  <c:v>27.213882722789499</c:v>
                </c:pt>
                <c:pt idx="3834">
                  <c:v>27.221167252612801</c:v>
                </c:pt>
                <c:pt idx="3835">
                  <c:v>27.228451782436</c:v>
                </c:pt>
                <c:pt idx="3836">
                  <c:v>27.235736312259299</c:v>
                </c:pt>
                <c:pt idx="3837">
                  <c:v>27.242460493634599</c:v>
                </c:pt>
                <c:pt idx="3838">
                  <c:v>27.249745023457798</c:v>
                </c:pt>
                <c:pt idx="3839">
                  <c:v>27.2570295532811</c:v>
                </c:pt>
                <c:pt idx="3840">
                  <c:v>27.264314083104399</c:v>
                </c:pt>
                <c:pt idx="3841">
                  <c:v>27.271598612927601</c:v>
                </c:pt>
                <c:pt idx="3842">
                  <c:v>27.2788831427509</c:v>
                </c:pt>
                <c:pt idx="3843">
                  <c:v>27.286167672574098</c:v>
                </c:pt>
                <c:pt idx="3844">
                  <c:v>27.292891853949399</c:v>
                </c:pt>
                <c:pt idx="3845">
                  <c:v>27.300176383772701</c:v>
                </c:pt>
                <c:pt idx="3846">
                  <c:v>27.3074609135959</c:v>
                </c:pt>
                <c:pt idx="3847">
                  <c:v>27.314745443419199</c:v>
                </c:pt>
                <c:pt idx="3848">
                  <c:v>27.3220299732425</c:v>
                </c:pt>
                <c:pt idx="3849">
                  <c:v>27.329314503065699</c:v>
                </c:pt>
                <c:pt idx="3850">
                  <c:v>27.336599032889001</c:v>
                </c:pt>
                <c:pt idx="3851">
                  <c:v>27.343323214264299</c:v>
                </c:pt>
                <c:pt idx="3852">
                  <c:v>27.350607744087501</c:v>
                </c:pt>
                <c:pt idx="3853">
                  <c:v>27.357892273910799</c:v>
                </c:pt>
                <c:pt idx="3854">
                  <c:v>27.365176803734101</c:v>
                </c:pt>
                <c:pt idx="3855">
                  <c:v>27.3724613335573</c:v>
                </c:pt>
                <c:pt idx="3856">
                  <c:v>27.379745863380599</c:v>
                </c:pt>
                <c:pt idx="3857">
                  <c:v>27.387030393203801</c:v>
                </c:pt>
                <c:pt idx="3858">
                  <c:v>27.393754574579098</c:v>
                </c:pt>
                <c:pt idx="3859">
                  <c:v>27.4010391044024</c:v>
                </c:pt>
                <c:pt idx="3860">
                  <c:v>27.408323634225699</c:v>
                </c:pt>
                <c:pt idx="3861">
                  <c:v>27.415608164048901</c:v>
                </c:pt>
                <c:pt idx="3862">
                  <c:v>27.4228926938722</c:v>
                </c:pt>
                <c:pt idx="3863">
                  <c:v>27.430177223695399</c:v>
                </c:pt>
                <c:pt idx="3864">
                  <c:v>27.437461753518701</c:v>
                </c:pt>
                <c:pt idx="3865">
                  <c:v>27.444185934894001</c:v>
                </c:pt>
                <c:pt idx="3866">
                  <c:v>27.4514704647172</c:v>
                </c:pt>
                <c:pt idx="3867">
                  <c:v>27.458754994540499</c:v>
                </c:pt>
                <c:pt idx="3868">
                  <c:v>27.466039524363801</c:v>
                </c:pt>
                <c:pt idx="3869">
                  <c:v>27.473324054187</c:v>
                </c:pt>
                <c:pt idx="3870">
                  <c:v>27.480608584010302</c:v>
                </c:pt>
                <c:pt idx="3871">
                  <c:v>27.487893113833501</c:v>
                </c:pt>
                <c:pt idx="3872">
                  <c:v>27.495177643656799</c:v>
                </c:pt>
                <c:pt idx="3873">
                  <c:v>27.5019018250321</c:v>
                </c:pt>
                <c:pt idx="3874">
                  <c:v>27.509186354855402</c:v>
                </c:pt>
                <c:pt idx="3875">
                  <c:v>27.516470884678601</c:v>
                </c:pt>
                <c:pt idx="3876">
                  <c:v>27.523755414501899</c:v>
                </c:pt>
                <c:pt idx="3877">
                  <c:v>27.531039944325101</c:v>
                </c:pt>
                <c:pt idx="3878">
                  <c:v>27.5383244741484</c:v>
                </c:pt>
                <c:pt idx="3879">
                  <c:v>27.545048655523701</c:v>
                </c:pt>
                <c:pt idx="3880">
                  <c:v>27.5523331853469</c:v>
                </c:pt>
                <c:pt idx="3881">
                  <c:v>27.559617715170202</c:v>
                </c:pt>
                <c:pt idx="3882">
                  <c:v>27.5669022449935</c:v>
                </c:pt>
                <c:pt idx="3883">
                  <c:v>27.574186774816699</c:v>
                </c:pt>
                <c:pt idx="3884">
                  <c:v>27.581471304640001</c:v>
                </c:pt>
                <c:pt idx="3885">
                  <c:v>27.5887558344632</c:v>
                </c:pt>
                <c:pt idx="3886">
                  <c:v>27.596040364286502</c:v>
                </c:pt>
                <c:pt idx="3887">
                  <c:v>27.602764545661799</c:v>
                </c:pt>
                <c:pt idx="3888">
                  <c:v>27.610049075485101</c:v>
                </c:pt>
                <c:pt idx="3889">
                  <c:v>27.6173336053083</c:v>
                </c:pt>
                <c:pt idx="3890">
                  <c:v>27.624618135131598</c:v>
                </c:pt>
                <c:pt idx="3891">
                  <c:v>27.631902664954801</c:v>
                </c:pt>
                <c:pt idx="3892">
                  <c:v>27.639187194778099</c:v>
                </c:pt>
                <c:pt idx="3893">
                  <c:v>27.646471724601302</c:v>
                </c:pt>
                <c:pt idx="3894">
                  <c:v>27.653195905976698</c:v>
                </c:pt>
                <c:pt idx="3895">
                  <c:v>27.660480435799901</c:v>
                </c:pt>
                <c:pt idx="3896">
                  <c:v>27.667764965623199</c:v>
                </c:pt>
                <c:pt idx="3897">
                  <c:v>27.675049495446402</c:v>
                </c:pt>
                <c:pt idx="3898">
                  <c:v>27.6823340252697</c:v>
                </c:pt>
                <c:pt idx="3899">
                  <c:v>27.689618555092899</c:v>
                </c:pt>
                <c:pt idx="3900">
                  <c:v>27.696903084916201</c:v>
                </c:pt>
                <c:pt idx="3901">
                  <c:v>27.703627266291502</c:v>
                </c:pt>
                <c:pt idx="3902">
                  <c:v>27.7109117961148</c:v>
                </c:pt>
                <c:pt idx="3903">
                  <c:v>27.718196325937999</c:v>
                </c:pt>
                <c:pt idx="3904">
                  <c:v>27.725480855761301</c:v>
                </c:pt>
                <c:pt idx="3905">
                  <c:v>27.7327653855845</c:v>
                </c:pt>
                <c:pt idx="3906">
                  <c:v>27.740049915407798</c:v>
                </c:pt>
                <c:pt idx="3907">
                  <c:v>27.747334445231001</c:v>
                </c:pt>
                <c:pt idx="3908">
                  <c:v>27.754058626606401</c:v>
                </c:pt>
                <c:pt idx="3909">
                  <c:v>27.7613431564296</c:v>
                </c:pt>
                <c:pt idx="3910">
                  <c:v>27.768627686252898</c:v>
                </c:pt>
                <c:pt idx="3911">
                  <c:v>27.775912216076101</c:v>
                </c:pt>
                <c:pt idx="3912">
                  <c:v>27.783196745899399</c:v>
                </c:pt>
                <c:pt idx="3913">
                  <c:v>27.790481275722598</c:v>
                </c:pt>
                <c:pt idx="3914">
                  <c:v>27.7977658055459</c:v>
                </c:pt>
                <c:pt idx="3915">
                  <c:v>27.804489986921201</c:v>
                </c:pt>
                <c:pt idx="3916">
                  <c:v>27.811774516744499</c:v>
                </c:pt>
                <c:pt idx="3917">
                  <c:v>27.819059046567698</c:v>
                </c:pt>
                <c:pt idx="3918">
                  <c:v>27.826343576391</c:v>
                </c:pt>
                <c:pt idx="3919">
                  <c:v>27.833628106214199</c:v>
                </c:pt>
                <c:pt idx="3920">
                  <c:v>27.840912636037501</c:v>
                </c:pt>
                <c:pt idx="3921">
                  <c:v>27.8481971658607</c:v>
                </c:pt>
                <c:pt idx="3922">
                  <c:v>27.855481695683999</c:v>
                </c:pt>
                <c:pt idx="3923">
                  <c:v>27.862205877059299</c:v>
                </c:pt>
                <c:pt idx="3924">
                  <c:v>27.869490406882601</c:v>
                </c:pt>
                <c:pt idx="3925">
                  <c:v>27.8767749367058</c:v>
                </c:pt>
                <c:pt idx="3926">
                  <c:v>27.884059466529099</c:v>
                </c:pt>
                <c:pt idx="3927">
                  <c:v>27.891343996352301</c:v>
                </c:pt>
                <c:pt idx="3928">
                  <c:v>27.8986285261756</c:v>
                </c:pt>
                <c:pt idx="3929">
                  <c:v>27.905913055998798</c:v>
                </c:pt>
                <c:pt idx="3930">
                  <c:v>27.912637237374199</c:v>
                </c:pt>
                <c:pt idx="3931">
                  <c:v>27.919921767197401</c:v>
                </c:pt>
                <c:pt idx="3932">
                  <c:v>27.9272062970207</c:v>
                </c:pt>
                <c:pt idx="3933">
                  <c:v>27.934490826843899</c:v>
                </c:pt>
                <c:pt idx="3934">
                  <c:v>27.9417753566672</c:v>
                </c:pt>
                <c:pt idx="3935">
                  <c:v>27.949059886490399</c:v>
                </c:pt>
                <c:pt idx="3936">
                  <c:v>27.956344416313701</c:v>
                </c:pt>
                <c:pt idx="3937">
                  <c:v>27.963628946137</c:v>
                </c:pt>
                <c:pt idx="3938">
                  <c:v>27.970353127512301</c:v>
                </c:pt>
                <c:pt idx="3939">
                  <c:v>27.977637657335499</c:v>
                </c:pt>
                <c:pt idx="3940">
                  <c:v>27.984922187158801</c:v>
                </c:pt>
                <c:pt idx="3941">
                  <c:v>27.992206716982</c:v>
                </c:pt>
                <c:pt idx="3942">
                  <c:v>27.999491246805299</c:v>
                </c:pt>
                <c:pt idx="3943">
                  <c:v>28.006775776628601</c:v>
                </c:pt>
                <c:pt idx="3944">
                  <c:v>28.0140603064518</c:v>
                </c:pt>
                <c:pt idx="3945">
                  <c:v>28.0207844878271</c:v>
                </c:pt>
                <c:pt idx="3946">
                  <c:v>28.028069017650399</c:v>
                </c:pt>
                <c:pt idx="3947">
                  <c:v>28.035353547473601</c:v>
                </c:pt>
                <c:pt idx="3948">
                  <c:v>28.0426380772969</c:v>
                </c:pt>
                <c:pt idx="3949">
                  <c:v>28.049922607120099</c:v>
                </c:pt>
                <c:pt idx="3950">
                  <c:v>28.057207136943401</c:v>
                </c:pt>
                <c:pt idx="3951">
                  <c:v>28.064491666766699</c:v>
                </c:pt>
                <c:pt idx="3952">
                  <c:v>28.071776196589902</c:v>
                </c:pt>
                <c:pt idx="3953">
                  <c:v>28.078500377965199</c:v>
                </c:pt>
                <c:pt idx="3954">
                  <c:v>28.085784907788501</c:v>
                </c:pt>
                <c:pt idx="3955">
                  <c:v>28.0930694376117</c:v>
                </c:pt>
                <c:pt idx="3956">
                  <c:v>28.100353967435002</c:v>
                </c:pt>
                <c:pt idx="3957">
                  <c:v>28.1076384972583</c:v>
                </c:pt>
                <c:pt idx="3958">
                  <c:v>28.114923027081499</c:v>
                </c:pt>
                <c:pt idx="3959">
                  <c:v>28.122207556904801</c:v>
                </c:pt>
                <c:pt idx="3960">
                  <c:v>28.128931738280102</c:v>
                </c:pt>
                <c:pt idx="3961">
                  <c:v>28.136216268103301</c:v>
                </c:pt>
                <c:pt idx="3962">
                  <c:v>28.143500797926599</c:v>
                </c:pt>
                <c:pt idx="3963">
                  <c:v>28.150785327749801</c:v>
                </c:pt>
                <c:pt idx="3964">
                  <c:v>28.1580698575731</c:v>
                </c:pt>
                <c:pt idx="3965">
                  <c:v>28.165354387396398</c:v>
                </c:pt>
                <c:pt idx="3966">
                  <c:v>28.172638917219601</c:v>
                </c:pt>
                <c:pt idx="3967">
                  <c:v>28.179363098594902</c:v>
                </c:pt>
                <c:pt idx="3968">
                  <c:v>28.1866476284182</c:v>
                </c:pt>
                <c:pt idx="3969">
                  <c:v>28.193932158241399</c:v>
                </c:pt>
                <c:pt idx="3970">
                  <c:v>28.201216688064701</c:v>
                </c:pt>
                <c:pt idx="3971">
                  <c:v>28.208501217887999</c:v>
                </c:pt>
                <c:pt idx="3972">
                  <c:v>28.215785747711202</c:v>
                </c:pt>
                <c:pt idx="3973">
                  <c:v>28.2230702775345</c:v>
                </c:pt>
                <c:pt idx="3974">
                  <c:v>28.230354807357699</c:v>
                </c:pt>
                <c:pt idx="3975">
                  <c:v>28.237078988733</c:v>
                </c:pt>
                <c:pt idx="3976">
                  <c:v>28.244363518556298</c:v>
                </c:pt>
                <c:pt idx="3977">
                  <c:v>28.2516480483796</c:v>
                </c:pt>
                <c:pt idx="3978">
                  <c:v>28.258932578202799</c:v>
                </c:pt>
                <c:pt idx="3979">
                  <c:v>28.266217108026101</c:v>
                </c:pt>
                <c:pt idx="3980">
                  <c:v>28.2735016378493</c:v>
                </c:pt>
                <c:pt idx="3981">
                  <c:v>28.280786167672598</c:v>
                </c:pt>
                <c:pt idx="3982">
                  <c:v>28.287510349047899</c:v>
                </c:pt>
                <c:pt idx="3983">
                  <c:v>28.294794878871102</c:v>
                </c:pt>
                <c:pt idx="3984">
                  <c:v>28.3020794086944</c:v>
                </c:pt>
                <c:pt idx="3985">
                  <c:v>28.309363938517699</c:v>
                </c:pt>
                <c:pt idx="3986">
                  <c:v>28.316648468340901</c:v>
                </c:pt>
                <c:pt idx="3987">
                  <c:v>28.323932998164199</c:v>
                </c:pt>
                <c:pt idx="3988">
                  <c:v>28.331217527987398</c:v>
                </c:pt>
                <c:pt idx="3989">
                  <c:v>28.3385020578107</c:v>
                </c:pt>
                <c:pt idx="3990">
                  <c:v>28.345226239186001</c:v>
                </c:pt>
                <c:pt idx="3991">
                  <c:v>28.352510769009299</c:v>
                </c:pt>
                <c:pt idx="3992">
                  <c:v>28.359795298832498</c:v>
                </c:pt>
                <c:pt idx="3993">
                  <c:v>28.3670798286558</c:v>
                </c:pt>
                <c:pt idx="3994">
                  <c:v>28.374364358478999</c:v>
                </c:pt>
                <c:pt idx="3995">
                  <c:v>28.381648888302301</c:v>
                </c:pt>
                <c:pt idx="3996">
                  <c:v>28.3889334181255</c:v>
                </c:pt>
                <c:pt idx="3997">
                  <c:v>28.395657599500801</c:v>
                </c:pt>
                <c:pt idx="3998">
                  <c:v>28.402942129324099</c:v>
                </c:pt>
                <c:pt idx="3999">
                  <c:v>28.410226659147401</c:v>
                </c:pt>
                <c:pt idx="4000">
                  <c:v>28.4175111889706</c:v>
                </c:pt>
                <c:pt idx="4001">
                  <c:v>28.424795718793899</c:v>
                </c:pt>
                <c:pt idx="4002">
                  <c:v>28.432080248617101</c:v>
                </c:pt>
                <c:pt idx="4003">
                  <c:v>28.4393647784404</c:v>
                </c:pt>
                <c:pt idx="4004">
                  <c:v>28.446649308263598</c:v>
                </c:pt>
                <c:pt idx="4005">
                  <c:v>28.453373489638999</c:v>
                </c:pt>
                <c:pt idx="4006">
                  <c:v>28.460658019462201</c:v>
                </c:pt>
                <c:pt idx="4007">
                  <c:v>28.4679425492855</c:v>
                </c:pt>
                <c:pt idx="4008">
                  <c:v>28.475227079108699</c:v>
                </c:pt>
                <c:pt idx="4009">
                  <c:v>28.482511608932001</c:v>
                </c:pt>
                <c:pt idx="4010">
                  <c:v>28.489796138755199</c:v>
                </c:pt>
                <c:pt idx="4011">
                  <c:v>28.497080668578501</c:v>
                </c:pt>
                <c:pt idx="4012">
                  <c:v>28.503804849953799</c:v>
                </c:pt>
                <c:pt idx="4013">
                  <c:v>28.511089379777101</c:v>
                </c:pt>
                <c:pt idx="4014">
                  <c:v>28.518373909600299</c:v>
                </c:pt>
                <c:pt idx="4015">
                  <c:v>28.525658439423601</c:v>
                </c:pt>
                <c:pt idx="4016">
                  <c:v>28.5329429692468</c:v>
                </c:pt>
                <c:pt idx="4017">
                  <c:v>28.540227499070099</c:v>
                </c:pt>
                <c:pt idx="4018">
                  <c:v>28.547512028893301</c:v>
                </c:pt>
                <c:pt idx="4019">
                  <c:v>28.5547965587166</c:v>
                </c:pt>
                <c:pt idx="4020">
                  <c:v>28.5615207400919</c:v>
                </c:pt>
                <c:pt idx="4021">
                  <c:v>28.568805269915199</c:v>
                </c:pt>
                <c:pt idx="4022">
                  <c:v>28.576089799738401</c:v>
                </c:pt>
                <c:pt idx="4023">
                  <c:v>28.5833743295617</c:v>
                </c:pt>
                <c:pt idx="4024">
                  <c:v>28.590658859384899</c:v>
                </c:pt>
                <c:pt idx="4025">
                  <c:v>28.597943389208201</c:v>
                </c:pt>
                <c:pt idx="4026">
                  <c:v>28.6052279190314</c:v>
                </c:pt>
                <c:pt idx="4027">
                  <c:v>28.612512448854702</c:v>
                </c:pt>
                <c:pt idx="4028">
                  <c:v>28.619236630229999</c:v>
                </c:pt>
                <c:pt idx="4029">
                  <c:v>28.626521160053301</c:v>
                </c:pt>
                <c:pt idx="4030">
                  <c:v>28.6338056898765</c:v>
                </c:pt>
                <c:pt idx="4031">
                  <c:v>28.641090219699802</c:v>
                </c:pt>
                <c:pt idx="4032">
                  <c:v>28.648374749523001</c:v>
                </c:pt>
                <c:pt idx="4033">
                  <c:v>28.655659279346299</c:v>
                </c:pt>
                <c:pt idx="4034">
                  <c:v>28.662943809169601</c:v>
                </c:pt>
                <c:pt idx="4035">
                  <c:v>28.6702283389928</c:v>
                </c:pt>
                <c:pt idx="4036">
                  <c:v>28.676952520368101</c:v>
                </c:pt>
                <c:pt idx="4037">
                  <c:v>28.684237050191399</c:v>
                </c:pt>
                <c:pt idx="4038">
                  <c:v>28.691521580014602</c:v>
                </c:pt>
                <c:pt idx="4039">
                  <c:v>28.6988061098379</c:v>
                </c:pt>
                <c:pt idx="4040">
                  <c:v>28.706090639661198</c:v>
                </c:pt>
                <c:pt idx="4041">
                  <c:v>28.713375169484401</c:v>
                </c:pt>
                <c:pt idx="4042">
                  <c:v>28.720659699307699</c:v>
                </c:pt>
                <c:pt idx="4043">
                  <c:v>28.727944229130902</c:v>
                </c:pt>
                <c:pt idx="4044">
                  <c:v>28.734668410506199</c:v>
                </c:pt>
                <c:pt idx="4045">
                  <c:v>28.741952940329501</c:v>
                </c:pt>
                <c:pt idx="4046">
                  <c:v>28.7492374701527</c:v>
                </c:pt>
                <c:pt idx="4047">
                  <c:v>28.756521999975998</c:v>
                </c:pt>
                <c:pt idx="4048">
                  <c:v>28.7638065297993</c:v>
                </c:pt>
                <c:pt idx="4049">
                  <c:v>28.771091059622499</c:v>
                </c:pt>
                <c:pt idx="4050">
                  <c:v>28.778375589445801</c:v>
                </c:pt>
                <c:pt idx="4051">
                  <c:v>28.785660119269</c:v>
                </c:pt>
                <c:pt idx="4052">
                  <c:v>28.792384300644301</c:v>
                </c:pt>
                <c:pt idx="4053">
                  <c:v>28.799668830467599</c:v>
                </c:pt>
                <c:pt idx="4054">
                  <c:v>28.806953360290901</c:v>
                </c:pt>
                <c:pt idx="4055">
                  <c:v>28.8142378901141</c:v>
                </c:pt>
                <c:pt idx="4056">
                  <c:v>28.821522419937398</c:v>
                </c:pt>
                <c:pt idx="4057">
                  <c:v>28.828806949760601</c:v>
                </c:pt>
                <c:pt idx="4058">
                  <c:v>28.836091479583899</c:v>
                </c:pt>
                <c:pt idx="4059">
                  <c:v>28.843376009407098</c:v>
                </c:pt>
                <c:pt idx="4060">
                  <c:v>28.850100190782399</c:v>
                </c:pt>
                <c:pt idx="4061">
                  <c:v>28.857384720605701</c:v>
                </c:pt>
                <c:pt idx="4062">
                  <c:v>28.864669250428999</c:v>
                </c:pt>
                <c:pt idx="4063">
                  <c:v>28.871953780252198</c:v>
                </c:pt>
                <c:pt idx="4064">
                  <c:v>28.8792383100755</c:v>
                </c:pt>
                <c:pt idx="4065">
                  <c:v>28.886522839898699</c:v>
                </c:pt>
                <c:pt idx="4066">
                  <c:v>28.893807369722001</c:v>
                </c:pt>
                <c:pt idx="4067">
                  <c:v>28.9010918995452</c:v>
                </c:pt>
                <c:pt idx="4068">
                  <c:v>28.9078160809206</c:v>
                </c:pt>
                <c:pt idx="4069">
                  <c:v>28.915100610743799</c:v>
                </c:pt>
                <c:pt idx="4070">
                  <c:v>28.922385140567101</c:v>
                </c:pt>
                <c:pt idx="4071">
                  <c:v>28.9296696703903</c:v>
                </c:pt>
                <c:pt idx="4072">
                  <c:v>28.936954200213599</c:v>
                </c:pt>
                <c:pt idx="4073">
                  <c:v>28.944238730036801</c:v>
                </c:pt>
                <c:pt idx="4074">
                  <c:v>28.9515232598601</c:v>
                </c:pt>
                <c:pt idx="4075">
                  <c:v>28.958807789683402</c:v>
                </c:pt>
                <c:pt idx="4076">
                  <c:v>28.965531971058699</c:v>
                </c:pt>
                <c:pt idx="4077">
                  <c:v>28.972816500881901</c:v>
                </c:pt>
                <c:pt idx="4078">
                  <c:v>28.9801010307052</c:v>
                </c:pt>
                <c:pt idx="4079">
                  <c:v>28.987385560528399</c:v>
                </c:pt>
                <c:pt idx="4080">
                  <c:v>28.994670090351701</c:v>
                </c:pt>
                <c:pt idx="4081">
                  <c:v>29.001954620174899</c:v>
                </c:pt>
                <c:pt idx="4082">
                  <c:v>29.009239149998201</c:v>
                </c:pt>
                <c:pt idx="4083">
                  <c:v>29.0165236798215</c:v>
                </c:pt>
                <c:pt idx="4084">
                  <c:v>29.023247861196801</c:v>
                </c:pt>
                <c:pt idx="4085">
                  <c:v>29.030532391019999</c:v>
                </c:pt>
                <c:pt idx="4086">
                  <c:v>29.037816920843301</c:v>
                </c:pt>
                <c:pt idx="4087">
                  <c:v>29.0451014506665</c:v>
                </c:pt>
                <c:pt idx="4088">
                  <c:v>29.052385980489799</c:v>
                </c:pt>
                <c:pt idx="4089">
                  <c:v>29.059670510313101</c:v>
                </c:pt>
                <c:pt idx="4090">
                  <c:v>29.0669550401363</c:v>
                </c:pt>
                <c:pt idx="4091">
                  <c:v>29.074239569959602</c:v>
                </c:pt>
                <c:pt idx="4092">
                  <c:v>29.080963751334899</c:v>
                </c:pt>
                <c:pt idx="4093">
                  <c:v>29.088248281158101</c:v>
                </c:pt>
                <c:pt idx="4094">
                  <c:v>29.0955328109814</c:v>
                </c:pt>
                <c:pt idx="4095">
                  <c:v>29.102817340804599</c:v>
                </c:pt>
                <c:pt idx="4096">
                  <c:v>29.110101870627901</c:v>
                </c:pt>
                <c:pt idx="4097">
                  <c:v>29.117386400451199</c:v>
                </c:pt>
                <c:pt idx="4098">
                  <c:v>29.124670930274402</c:v>
                </c:pt>
                <c:pt idx="4099">
                  <c:v>29.1319554600977</c:v>
                </c:pt>
                <c:pt idx="4100">
                  <c:v>29.138679641473001</c:v>
                </c:pt>
                <c:pt idx="4101">
                  <c:v>29.1459641712962</c:v>
                </c:pt>
                <c:pt idx="4102">
                  <c:v>29.153248701119502</c:v>
                </c:pt>
                <c:pt idx="4103">
                  <c:v>29.1605332309428</c:v>
                </c:pt>
                <c:pt idx="4104">
                  <c:v>29.167817760765999</c:v>
                </c:pt>
                <c:pt idx="4105">
                  <c:v>29.175102290589301</c:v>
                </c:pt>
                <c:pt idx="4106">
                  <c:v>29.1823868204125</c:v>
                </c:pt>
                <c:pt idx="4107">
                  <c:v>29.189671350235798</c:v>
                </c:pt>
                <c:pt idx="4108">
                  <c:v>29.196395531611099</c:v>
                </c:pt>
                <c:pt idx="4109">
                  <c:v>29.203680061434401</c:v>
                </c:pt>
                <c:pt idx="4110">
                  <c:v>29.2109645912576</c:v>
                </c:pt>
                <c:pt idx="4111">
                  <c:v>29.218249121080898</c:v>
                </c:pt>
                <c:pt idx="4112">
                  <c:v>29.225533650904101</c:v>
                </c:pt>
                <c:pt idx="4113">
                  <c:v>29.232818180727399</c:v>
                </c:pt>
                <c:pt idx="4114">
                  <c:v>29.240102710550602</c:v>
                </c:pt>
                <c:pt idx="4115">
                  <c:v>29.2473872403739</c:v>
                </c:pt>
                <c:pt idx="4116">
                  <c:v>29.254671770197099</c:v>
                </c:pt>
                <c:pt idx="4117">
                  <c:v>29.261395951572499</c:v>
                </c:pt>
                <c:pt idx="4118">
                  <c:v>29.268680481395698</c:v>
                </c:pt>
                <c:pt idx="4119">
                  <c:v>29.275965011219</c:v>
                </c:pt>
                <c:pt idx="4120">
                  <c:v>29.283249541042199</c:v>
                </c:pt>
                <c:pt idx="4121">
                  <c:v>29.290534070865501</c:v>
                </c:pt>
                <c:pt idx="4122">
                  <c:v>29.2978186006887</c:v>
                </c:pt>
                <c:pt idx="4123">
                  <c:v>29.305103130511998</c:v>
                </c:pt>
                <c:pt idx="4124">
                  <c:v>29.3123876603353</c:v>
                </c:pt>
                <c:pt idx="4125">
                  <c:v>29.319111841710601</c:v>
                </c:pt>
                <c:pt idx="4126">
                  <c:v>29.3263963715338</c:v>
                </c:pt>
                <c:pt idx="4127">
                  <c:v>29.333680901357098</c:v>
                </c:pt>
                <c:pt idx="4128">
                  <c:v>29.340965431180301</c:v>
                </c:pt>
                <c:pt idx="4129">
                  <c:v>29.348249961003599</c:v>
                </c:pt>
                <c:pt idx="4130">
                  <c:v>29.355534490826798</c:v>
                </c:pt>
                <c:pt idx="4131">
                  <c:v>29.3628190206501</c:v>
                </c:pt>
                <c:pt idx="4132">
                  <c:v>29.370103550473399</c:v>
                </c:pt>
                <c:pt idx="4133">
                  <c:v>29.377388080296601</c:v>
                </c:pt>
                <c:pt idx="4134">
                  <c:v>29.384112261671898</c:v>
                </c:pt>
                <c:pt idx="4135">
                  <c:v>29.3913967914952</c:v>
                </c:pt>
                <c:pt idx="4136">
                  <c:v>29.398681321318399</c:v>
                </c:pt>
                <c:pt idx="4137">
                  <c:v>29.405965851141701</c:v>
                </c:pt>
                <c:pt idx="4138">
                  <c:v>29.413250380965</c:v>
                </c:pt>
                <c:pt idx="4139">
                  <c:v>29.420534910788199</c:v>
                </c:pt>
                <c:pt idx="4140">
                  <c:v>29.427819440611501</c:v>
                </c:pt>
                <c:pt idx="4141">
                  <c:v>29.4351039704347</c:v>
                </c:pt>
                <c:pt idx="4142">
                  <c:v>29.44182815181</c:v>
                </c:pt>
                <c:pt idx="4143">
                  <c:v>29.449112681633299</c:v>
                </c:pt>
                <c:pt idx="4144">
                  <c:v>29.456397211456501</c:v>
                </c:pt>
                <c:pt idx="4145">
                  <c:v>29.4636817412798</c:v>
                </c:pt>
                <c:pt idx="4146">
                  <c:v>29.470966271103102</c:v>
                </c:pt>
                <c:pt idx="4147">
                  <c:v>29.4782508009263</c:v>
                </c:pt>
                <c:pt idx="4148">
                  <c:v>29.485535330749599</c:v>
                </c:pt>
                <c:pt idx="4149">
                  <c:v>29.492819860572801</c:v>
                </c:pt>
                <c:pt idx="4150">
                  <c:v>29.5001043903961</c:v>
                </c:pt>
                <c:pt idx="4151">
                  <c:v>29.506828571771401</c:v>
                </c:pt>
                <c:pt idx="4152">
                  <c:v>29.514113101594699</c:v>
                </c:pt>
                <c:pt idx="4153">
                  <c:v>29.521397631417901</c:v>
                </c:pt>
                <c:pt idx="4154">
                  <c:v>29.5286821612412</c:v>
                </c:pt>
                <c:pt idx="4155">
                  <c:v>29.535966691064399</c:v>
                </c:pt>
                <c:pt idx="4156">
                  <c:v>29.543251220887701</c:v>
                </c:pt>
                <c:pt idx="4157">
                  <c:v>29.5505357507109</c:v>
                </c:pt>
                <c:pt idx="4158">
                  <c:v>29.557820280534202</c:v>
                </c:pt>
                <c:pt idx="4159">
                  <c:v>29.564544461909499</c:v>
                </c:pt>
                <c:pt idx="4160">
                  <c:v>29.571828991732801</c:v>
                </c:pt>
                <c:pt idx="4161">
                  <c:v>29.579113521556</c:v>
                </c:pt>
                <c:pt idx="4162">
                  <c:v>29.586398051379302</c:v>
                </c:pt>
                <c:pt idx="4163">
                  <c:v>29.593682581202501</c:v>
                </c:pt>
                <c:pt idx="4164">
                  <c:v>29.600967111025799</c:v>
                </c:pt>
                <c:pt idx="4165">
                  <c:v>29.608251640849002</c:v>
                </c:pt>
                <c:pt idx="4166">
                  <c:v>29.6155361706723</c:v>
                </c:pt>
                <c:pt idx="4167">
                  <c:v>29.622820700495598</c:v>
                </c:pt>
                <c:pt idx="4168">
                  <c:v>29.629544881870899</c:v>
                </c:pt>
                <c:pt idx="4169">
                  <c:v>29.636829411694102</c:v>
                </c:pt>
                <c:pt idx="4170">
                  <c:v>29.6441139415174</c:v>
                </c:pt>
                <c:pt idx="4171">
                  <c:v>29.651398471340599</c:v>
                </c:pt>
                <c:pt idx="4172">
                  <c:v>29.658683001163901</c:v>
                </c:pt>
                <c:pt idx="4173">
                  <c:v>29.6659675309871</c:v>
                </c:pt>
                <c:pt idx="4174">
                  <c:v>29.673252060810398</c:v>
                </c:pt>
                <c:pt idx="4175">
                  <c:v>29.6805365906337</c:v>
                </c:pt>
                <c:pt idx="4176">
                  <c:v>29.687821120456899</c:v>
                </c:pt>
                <c:pt idx="4177">
                  <c:v>29.6945453018322</c:v>
                </c:pt>
                <c:pt idx="4178">
                  <c:v>29.701829831655498</c:v>
                </c:pt>
                <c:pt idx="4179">
                  <c:v>29.709114361478701</c:v>
                </c:pt>
                <c:pt idx="4180">
                  <c:v>29.716398891301999</c:v>
                </c:pt>
                <c:pt idx="4181">
                  <c:v>29.723683421125301</c:v>
                </c:pt>
                <c:pt idx="4182">
                  <c:v>29.7309679509485</c:v>
                </c:pt>
                <c:pt idx="4183">
                  <c:v>29.738252480771799</c:v>
                </c:pt>
                <c:pt idx="4184">
                  <c:v>29.745537010595001</c:v>
                </c:pt>
                <c:pt idx="4185">
                  <c:v>29.752821540418299</c:v>
                </c:pt>
                <c:pt idx="4186">
                  <c:v>29.7595457217936</c:v>
                </c:pt>
                <c:pt idx="4187">
                  <c:v>29.766830251616899</c:v>
                </c:pt>
                <c:pt idx="4188">
                  <c:v>29.774114781440101</c:v>
                </c:pt>
                <c:pt idx="4189">
                  <c:v>29.781399311263399</c:v>
                </c:pt>
                <c:pt idx="4190">
                  <c:v>29.788683841086598</c:v>
                </c:pt>
                <c:pt idx="4191">
                  <c:v>29.7959683709099</c:v>
                </c:pt>
                <c:pt idx="4192">
                  <c:v>29.803252900733099</c:v>
                </c:pt>
                <c:pt idx="4193">
                  <c:v>29.810537430556401</c:v>
                </c:pt>
                <c:pt idx="4194">
                  <c:v>29.8178219603796</c:v>
                </c:pt>
                <c:pt idx="4195">
                  <c:v>29.824546141755</c:v>
                </c:pt>
                <c:pt idx="4196">
                  <c:v>29.831830671578199</c:v>
                </c:pt>
                <c:pt idx="4197">
                  <c:v>29.839115201401501</c:v>
                </c:pt>
                <c:pt idx="4198">
                  <c:v>29.8463997312247</c:v>
                </c:pt>
                <c:pt idx="4199">
                  <c:v>29.853684261047999</c:v>
                </c:pt>
                <c:pt idx="4200">
                  <c:v>29.860968790871201</c:v>
                </c:pt>
                <c:pt idx="4201">
                  <c:v>29.8682533206945</c:v>
                </c:pt>
                <c:pt idx="4202">
                  <c:v>29.875537850517802</c:v>
                </c:pt>
                <c:pt idx="4203">
                  <c:v>29.882822380341</c:v>
                </c:pt>
                <c:pt idx="4204">
                  <c:v>29.889546561716301</c:v>
                </c:pt>
                <c:pt idx="4205">
                  <c:v>29.8968310915396</c:v>
                </c:pt>
                <c:pt idx="4206">
                  <c:v>29.904115621362799</c:v>
                </c:pt>
                <c:pt idx="4207">
                  <c:v>29.911400151186101</c:v>
                </c:pt>
                <c:pt idx="4208">
                  <c:v>29.918684681009299</c:v>
                </c:pt>
                <c:pt idx="4209">
                  <c:v>29.925969210832601</c:v>
                </c:pt>
                <c:pt idx="4210">
                  <c:v>29.9332537406559</c:v>
                </c:pt>
                <c:pt idx="4211">
                  <c:v>29.940538270479099</c:v>
                </c:pt>
                <c:pt idx="4212">
                  <c:v>29.947822800302401</c:v>
                </c:pt>
                <c:pt idx="4213">
                  <c:v>29.9551073301256</c:v>
                </c:pt>
                <c:pt idx="4214">
                  <c:v>29.9618315115009</c:v>
                </c:pt>
                <c:pt idx="4215">
                  <c:v>29.969116041324199</c:v>
                </c:pt>
                <c:pt idx="4216">
                  <c:v>29.976960919595399</c:v>
                </c:pt>
                <c:pt idx="4217">
                  <c:v>29.984245449418701</c:v>
                </c:pt>
                <c:pt idx="4218">
                  <c:v>29.9915299792419</c:v>
                </c:pt>
                <c:pt idx="4219">
                  <c:v>29.998814509065198</c:v>
                </c:pt>
                <c:pt idx="4220">
                  <c:v>30.006099038888401</c:v>
                </c:pt>
                <c:pt idx="4221">
                  <c:v>30.012823220263702</c:v>
                </c:pt>
                <c:pt idx="4222">
                  <c:v>30.020107750087</c:v>
                </c:pt>
                <c:pt idx="4223">
                  <c:v>30.027392279910199</c:v>
                </c:pt>
                <c:pt idx="4224">
                  <c:v>30.034676809733501</c:v>
                </c:pt>
                <c:pt idx="4225">
                  <c:v>30.041961339556799</c:v>
                </c:pt>
                <c:pt idx="4226">
                  <c:v>30.049245869380002</c:v>
                </c:pt>
                <c:pt idx="4227">
                  <c:v>30.0565303992033</c:v>
                </c:pt>
                <c:pt idx="4228">
                  <c:v>30.063814929026499</c:v>
                </c:pt>
                <c:pt idx="4229">
                  <c:v>30.071099458849801</c:v>
                </c:pt>
                <c:pt idx="4230">
                  <c:v>30.078383988673</c:v>
                </c:pt>
                <c:pt idx="4231">
                  <c:v>30.085668518496298</c:v>
                </c:pt>
                <c:pt idx="4232">
                  <c:v>30.0929530483196</c:v>
                </c:pt>
                <c:pt idx="4233">
                  <c:v>30.100237578142799</c:v>
                </c:pt>
                <c:pt idx="4234">
                  <c:v>30.107522107966101</c:v>
                </c:pt>
                <c:pt idx="4235">
                  <c:v>30.114246289341398</c:v>
                </c:pt>
                <c:pt idx="4236">
                  <c:v>30.121530819164601</c:v>
                </c:pt>
                <c:pt idx="4237">
                  <c:v>30.128815348987899</c:v>
                </c:pt>
                <c:pt idx="4238">
                  <c:v>30.136099878811201</c:v>
                </c:pt>
                <c:pt idx="4239">
                  <c:v>30.1433844086344</c:v>
                </c:pt>
                <c:pt idx="4240">
                  <c:v>30.150668938457699</c:v>
                </c:pt>
                <c:pt idx="4241">
                  <c:v>30.157953468280901</c:v>
                </c:pt>
                <c:pt idx="4242">
                  <c:v>30.1652379981042</c:v>
                </c:pt>
                <c:pt idx="4243">
                  <c:v>30.172522527927399</c:v>
                </c:pt>
                <c:pt idx="4244">
                  <c:v>30.1798070577507</c:v>
                </c:pt>
                <c:pt idx="4245">
                  <c:v>30.187091587573899</c:v>
                </c:pt>
                <c:pt idx="4246">
                  <c:v>30.194376117397201</c:v>
                </c:pt>
                <c:pt idx="4247">
                  <c:v>30.2016606472205</c:v>
                </c:pt>
                <c:pt idx="4248">
                  <c:v>30.208945177043699</c:v>
                </c:pt>
                <c:pt idx="4249">
                  <c:v>30.215669358418999</c:v>
                </c:pt>
                <c:pt idx="4250">
                  <c:v>30.222953888242301</c:v>
                </c:pt>
                <c:pt idx="4251">
                  <c:v>30.2302384180655</c:v>
                </c:pt>
                <c:pt idx="4252">
                  <c:v>30.237522947888799</c:v>
                </c:pt>
                <c:pt idx="4253">
                  <c:v>30.244807477712101</c:v>
                </c:pt>
                <c:pt idx="4254">
                  <c:v>30.2520920075353</c:v>
                </c:pt>
                <c:pt idx="4255">
                  <c:v>30.259376537358602</c:v>
                </c:pt>
                <c:pt idx="4256">
                  <c:v>30.266661067181801</c:v>
                </c:pt>
                <c:pt idx="4257">
                  <c:v>30.273945597005099</c:v>
                </c:pt>
                <c:pt idx="4258">
                  <c:v>30.281230126828302</c:v>
                </c:pt>
                <c:pt idx="4259">
                  <c:v>30.2885146566516</c:v>
                </c:pt>
                <c:pt idx="4260">
                  <c:v>30.295799186474799</c:v>
                </c:pt>
                <c:pt idx="4261">
                  <c:v>30.303083716298101</c:v>
                </c:pt>
                <c:pt idx="4262">
                  <c:v>30.310368246121399</c:v>
                </c:pt>
                <c:pt idx="4263">
                  <c:v>30.3170924274967</c:v>
                </c:pt>
                <c:pt idx="4264">
                  <c:v>30.324376957319899</c:v>
                </c:pt>
                <c:pt idx="4265">
                  <c:v>30.331661487143201</c:v>
                </c:pt>
                <c:pt idx="4266">
                  <c:v>30.3389460169664</c:v>
                </c:pt>
                <c:pt idx="4267">
                  <c:v>30.346230546789698</c:v>
                </c:pt>
                <c:pt idx="4268">
                  <c:v>30.353515076613</c:v>
                </c:pt>
                <c:pt idx="4269">
                  <c:v>30.360799606436199</c:v>
                </c:pt>
                <c:pt idx="4270">
                  <c:v>30.368084136259501</c:v>
                </c:pt>
                <c:pt idx="4271">
                  <c:v>30.3753686660827</c:v>
                </c:pt>
                <c:pt idx="4272">
                  <c:v>30.382653195905998</c:v>
                </c:pt>
                <c:pt idx="4273">
                  <c:v>30.389937725729201</c:v>
                </c:pt>
                <c:pt idx="4274">
                  <c:v>30.397222255552499</c:v>
                </c:pt>
                <c:pt idx="4275">
                  <c:v>30.404506785375698</c:v>
                </c:pt>
                <c:pt idx="4276">
                  <c:v>30.411230966751098</c:v>
                </c:pt>
                <c:pt idx="4277">
                  <c:v>30.418515496574301</c:v>
                </c:pt>
                <c:pt idx="4278">
                  <c:v>30.425800026397599</c:v>
                </c:pt>
                <c:pt idx="4279">
                  <c:v>30.433084556220798</c:v>
                </c:pt>
                <c:pt idx="4280">
                  <c:v>30.4403690860441</c:v>
                </c:pt>
                <c:pt idx="4281">
                  <c:v>30.447653615867299</c:v>
                </c:pt>
                <c:pt idx="4282">
                  <c:v>30.454938145690601</c:v>
                </c:pt>
                <c:pt idx="4283">
                  <c:v>30.4622226755139</c:v>
                </c:pt>
                <c:pt idx="4284">
                  <c:v>30.469507205337099</c:v>
                </c:pt>
                <c:pt idx="4285">
                  <c:v>30.476791735160401</c:v>
                </c:pt>
                <c:pt idx="4286">
                  <c:v>30.484076264983599</c:v>
                </c:pt>
                <c:pt idx="4287">
                  <c:v>30.491360794806901</c:v>
                </c:pt>
                <c:pt idx="4288">
                  <c:v>30.4986453246301</c:v>
                </c:pt>
                <c:pt idx="4289">
                  <c:v>30.505929854453399</c:v>
                </c:pt>
                <c:pt idx="4290">
                  <c:v>30.513214384276601</c:v>
                </c:pt>
                <c:pt idx="4291">
                  <c:v>30.5204989140999</c:v>
                </c:pt>
                <c:pt idx="4292">
                  <c:v>30.5272230954752</c:v>
                </c:pt>
                <c:pt idx="4293">
                  <c:v>30.534507625298499</c:v>
                </c:pt>
                <c:pt idx="4294">
                  <c:v>30.541792155121701</c:v>
                </c:pt>
                <c:pt idx="4295">
                  <c:v>30.549076684945</c:v>
                </c:pt>
                <c:pt idx="4296">
                  <c:v>30.556361214768199</c:v>
                </c:pt>
                <c:pt idx="4297">
                  <c:v>30.563645744591501</c:v>
                </c:pt>
                <c:pt idx="4298">
                  <c:v>30.570930274414799</c:v>
                </c:pt>
                <c:pt idx="4299">
                  <c:v>30.578214804238002</c:v>
                </c:pt>
                <c:pt idx="4300">
                  <c:v>30.5854993340613</c:v>
                </c:pt>
                <c:pt idx="4301">
                  <c:v>30.592783863884499</c:v>
                </c:pt>
                <c:pt idx="4302">
                  <c:v>30.600068393707801</c:v>
                </c:pt>
                <c:pt idx="4303">
                  <c:v>30.607352923531</c:v>
                </c:pt>
                <c:pt idx="4304">
                  <c:v>30.614637453354302</c:v>
                </c:pt>
                <c:pt idx="4305">
                  <c:v>30.6219219831776</c:v>
                </c:pt>
                <c:pt idx="4306">
                  <c:v>30.629206513000799</c:v>
                </c:pt>
                <c:pt idx="4307">
                  <c:v>30.6359306943761</c:v>
                </c:pt>
                <c:pt idx="4308">
                  <c:v>30.643215224199398</c:v>
                </c:pt>
                <c:pt idx="4309">
                  <c:v>30.650499754022601</c:v>
                </c:pt>
                <c:pt idx="4310">
                  <c:v>30.657784283845899</c:v>
                </c:pt>
                <c:pt idx="4311">
                  <c:v>30.665068813669102</c:v>
                </c:pt>
                <c:pt idx="4312">
                  <c:v>30.6723533434924</c:v>
                </c:pt>
                <c:pt idx="4313">
                  <c:v>30.679637873315698</c:v>
                </c:pt>
                <c:pt idx="4314">
                  <c:v>30.686922403138901</c:v>
                </c:pt>
                <c:pt idx="4315">
                  <c:v>30.694206932962199</c:v>
                </c:pt>
                <c:pt idx="4316">
                  <c:v>30.701491462785398</c:v>
                </c:pt>
                <c:pt idx="4317">
                  <c:v>30.7087759926087</c:v>
                </c:pt>
                <c:pt idx="4318">
                  <c:v>30.716060522431899</c:v>
                </c:pt>
                <c:pt idx="4319">
                  <c:v>30.723345052255201</c:v>
                </c:pt>
                <c:pt idx="4320">
                  <c:v>30.7306295820784</c:v>
                </c:pt>
                <c:pt idx="4321">
                  <c:v>30.737914111901699</c:v>
                </c:pt>
                <c:pt idx="4322">
                  <c:v>30.745198641725</c:v>
                </c:pt>
                <c:pt idx="4323">
                  <c:v>30.751922823100301</c:v>
                </c:pt>
                <c:pt idx="4324">
                  <c:v>30.7592073529235</c:v>
                </c:pt>
                <c:pt idx="4325">
                  <c:v>30.766491882746799</c:v>
                </c:pt>
                <c:pt idx="4326">
                  <c:v>30.773776412570001</c:v>
                </c:pt>
                <c:pt idx="4327">
                  <c:v>30.781060942393299</c:v>
                </c:pt>
                <c:pt idx="4328">
                  <c:v>30.788345472216601</c:v>
                </c:pt>
                <c:pt idx="4329">
                  <c:v>30.7956300020398</c:v>
                </c:pt>
                <c:pt idx="4330">
                  <c:v>30.802914531863099</c:v>
                </c:pt>
                <c:pt idx="4331">
                  <c:v>30.810199061686301</c:v>
                </c:pt>
                <c:pt idx="4332">
                  <c:v>30.8174835915096</c:v>
                </c:pt>
                <c:pt idx="4333">
                  <c:v>30.824768121332799</c:v>
                </c:pt>
                <c:pt idx="4334">
                  <c:v>30.832052651156101</c:v>
                </c:pt>
                <c:pt idx="4335">
                  <c:v>30.839337180979399</c:v>
                </c:pt>
                <c:pt idx="4336">
                  <c:v>30.846621710802602</c:v>
                </c:pt>
                <c:pt idx="4337">
                  <c:v>30.8539062406259</c:v>
                </c:pt>
                <c:pt idx="4338">
                  <c:v>30.861190770449099</c:v>
                </c:pt>
                <c:pt idx="4339">
                  <c:v>30.868475300272401</c:v>
                </c:pt>
                <c:pt idx="4340">
                  <c:v>30.875199481647702</c:v>
                </c:pt>
                <c:pt idx="4341">
                  <c:v>30.8824840114709</c:v>
                </c:pt>
                <c:pt idx="4342">
                  <c:v>30.889768541294199</c:v>
                </c:pt>
                <c:pt idx="4343">
                  <c:v>30.897053071117501</c:v>
                </c:pt>
                <c:pt idx="4344">
                  <c:v>30.9043376009407</c:v>
                </c:pt>
                <c:pt idx="4345">
                  <c:v>30.911622130763998</c:v>
                </c:pt>
                <c:pt idx="4346">
                  <c:v>30.918906660587201</c:v>
                </c:pt>
                <c:pt idx="4347">
                  <c:v>30.926191190410499</c:v>
                </c:pt>
                <c:pt idx="4348">
                  <c:v>30.933475720233702</c:v>
                </c:pt>
                <c:pt idx="4349">
                  <c:v>30.940760250057</c:v>
                </c:pt>
                <c:pt idx="4350">
                  <c:v>30.948044779880298</c:v>
                </c:pt>
                <c:pt idx="4351">
                  <c:v>30.955329309703501</c:v>
                </c:pt>
                <c:pt idx="4352">
                  <c:v>30.962613839526799</c:v>
                </c:pt>
                <c:pt idx="4353">
                  <c:v>30.969898369349998</c:v>
                </c:pt>
                <c:pt idx="4354">
                  <c:v>30.9771828991733</c:v>
                </c:pt>
                <c:pt idx="4355">
                  <c:v>30.984467428996499</c:v>
                </c:pt>
                <c:pt idx="4356">
                  <c:v>30.991751958819801</c:v>
                </c:pt>
                <c:pt idx="4357">
                  <c:v>30.998476140195098</c:v>
                </c:pt>
                <c:pt idx="4358">
                  <c:v>31.0057606700184</c:v>
                </c:pt>
                <c:pt idx="4359">
                  <c:v>31.013045199841599</c:v>
                </c:pt>
                <c:pt idx="4360">
                  <c:v>31.020329729664901</c:v>
                </c:pt>
                <c:pt idx="4361">
                  <c:v>31.0276142594881</c:v>
                </c:pt>
                <c:pt idx="4362">
                  <c:v>31.034898789311399</c:v>
                </c:pt>
                <c:pt idx="4363">
                  <c:v>31.042183319134601</c:v>
                </c:pt>
                <c:pt idx="4364">
                  <c:v>31.049467848957899</c:v>
                </c:pt>
                <c:pt idx="4365">
                  <c:v>31.056752378781201</c:v>
                </c:pt>
                <c:pt idx="4366">
                  <c:v>31.0640369086044</c:v>
                </c:pt>
                <c:pt idx="4367">
                  <c:v>31.071321438427699</c:v>
                </c:pt>
                <c:pt idx="4368">
                  <c:v>31.078605968250901</c:v>
                </c:pt>
                <c:pt idx="4369">
                  <c:v>31.0858904980742</c:v>
                </c:pt>
                <c:pt idx="4370">
                  <c:v>31.093175027897399</c:v>
                </c:pt>
                <c:pt idx="4371">
                  <c:v>31.100459557720701</c:v>
                </c:pt>
                <c:pt idx="4372">
                  <c:v>31.1077440875439</c:v>
                </c:pt>
                <c:pt idx="4373">
                  <c:v>31.115028617367201</c:v>
                </c:pt>
                <c:pt idx="4374">
                  <c:v>31.121752798742499</c:v>
                </c:pt>
                <c:pt idx="4375">
                  <c:v>31.129037328565801</c:v>
                </c:pt>
                <c:pt idx="4376">
                  <c:v>31.136321858389</c:v>
                </c:pt>
                <c:pt idx="4377">
                  <c:v>31.143606388212302</c:v>
                </c:pt>
                <c:pt idx="4378">
                  <c:v>31.1508909180355</c:v>
                </c:pt>
                <c:pt idx="4379">
                  <c:v>31.158175447858799</c:v>
                </c:pt>
                <c:pt idx="4380">
                  <c:v>31.165459977682101</c:v>
                </c:pt>
                <c:pt idx="4381">
                  <c:v>31.1727445075053</c:v>
                </c:pt>
                <c:pt idx="4382">
                  <c:v>31.180029037328602</c:v>
                </c:pt>
                <c:pt idx="4383">
                  <c:v>31.187313567151801</c:v>
                </c:pt>
                <c:pt idx="4384">
                  <c:v>31.194598096975099</c:v>
                </c:pt>
                <c:pt idx="4385">
                  <c:v>31.201882626798302</c:v>
                </c:pt>
                <c:pt idx="4386">
                  <c:v>31.2091671566216</c:v>
                </c:pt>
                <c:pt idx="4387">
                  <c:v>31.216451686444799</c:v>
                </c:pt>
                <c:pt idx="4388">
                  <c:v>31.223736216268101</c:v>
                </c:pt>
                <c:pt idx="4389">
                  <c:v>31.231020746091399</c:v>
                </c:pt>
                <c:pt idx="4390">
                  <c:v>31.238305275914598</c:v>
                </c:pt>
                <c:pt idx="4391">
                  <c:v>31.245029457289899</c:v>
                </c:pt>
                <c:pt idx="4392">
                  <c:v>31.252313987113201</c:v>
                </c:pt>
                <c:pt idx="4393">
                  <c:v>31.2595985169364</c:v>
                </c:pt>
                <c:pt idx="4394">
                  <c:v>31.266883046759698</c:v>
                </c:pt>
                <c:pt idx="4395">
                  <c:v>31.274167576583</c:v>
                </c:pt>
                <c:pt idx="4396">
                  <c:v>31.281452106406199</c:v>
                </c:pt>
                <c:pt idx="4397">
                  <c:v>31.288736636229501</c:v>
                </c:pt>
                <c:pt idx="4398">
                  <c:v>31.2960211660527</c:v>
                </c:pt>
                <c:pt idx="4399">
                  <c:v>31.303305695875999</c:v>
                </c:pt>
                <c:pt idx="4400">
                  <c:v>31.310590225699201</c:v>
                </c:pt>
                <c:pt idx="4401">
                  <c:v>31.317874755522499</c:v>
                </c:pt>
                <c:pt idx="4402">
                  <c:v>31.325159285345801</c:v>
                </c:pt>
                <c:pt idx="4403">
                  <c:v>31.332443815169</c:v>
                </c:pt>
                <c:pt idx="4404">
                  <c:v>31.339728344992299</c:v>
                </c:pt>
                <c:pt idx="4405">
                  <c:v>31.347012874815501</c:v>
                </c:pt>
                <c:pt idx="4406">
                  <c:v>31.3542974046388</c:v>
                </c:pt>
                <c:pt idx="4407">
                  <c:v>31.361581934461999</c:v>
                </c:pt>
                <c:pt idx="4408">
                  <c:v>31.368866464285301</c:v>
                </c:pt>
                <c:pt idx="4409">
                  <c:v>31.3761509941085</c:v>
                </c:pt>
                <c:pt idx="4410">
                  <c:v>31.383435523931801</c:v>
                </c:pt>
                <c:pt idx="4411">
                  <c:v>31.390159705307099</c:v>
                </c:pt>
                <c:pt idx="4412">
                  <c:v>31.397444235130401</c:v>
                </c:pt>
                <c:pt idx="4413">
                  <c:v>31.4047287649536</c:v>
                </c:pt>
                <c:pt idx="4414">
                  <c:v>31.412013294776902</c:v>
                </c:pt>
                <c:pt idx="4415">
                  <c:v>31.4192978246001</c:v>
                </c:pt>
                <c:pt idx="4416">
                  <c:v>31.426582354423399</c:v>
                </c:pt>
                <c:pt idx="4417">
                  <c:v>31.433866884246701</c:v>
                </c:pt>
                <c:pt idx="4418">
                  <c:v>31.4411514140699</c:v>
                </c:pt>
                <c:pt idx="4419">
                  <c:v>31.448435943893202</c:v>
                </c:pt>
                <c:pt idx="4420">
                  <c:v>31.455720473716401</c:v>
                </c:pt>
                <c:pt idx="4421">
                  <c:v>31.463005003539699</c:v>
                </c:pt>
                <c:pt idx="4422">
                  <c:v>31.470289533362902</c:v>
                </c:pt>
                <c:pt idx="4423">
                  <c:v>31.4775740631862</c:v>
                </c:pt>
                <c:pt idx="4424">
                  <c:v>31.484858593009399</c:v>
                </c:pt>
                <c:pt idx="4425">
                  <c:v>31.492143122832701</c:v>
                </c:pt>
                <c:pt idx="4426">
                  <c:v>31.499427652655999</c:v>
                </c:pt>
                <c:pt idx="4427">
                  <c:v>31.506712182479198</c:v>
                </c:pt>
                <c:pt idx="4428">
                  <c:v>31.5139967123025</c:v>
                </c:pt>
                <c:pt idx="4429">
                  <c:v>31.521281242125699</c:v>
                </c:pt>
                <c:pt idx="4430">
                  <c:v>31.528005423501</c:v>
                </c:pt>
                <c:pt idx="4431">
                  <c:v>31.535289953324298</c:v>
                </c:pt>
                <c:pt idx="4432">
                  <c:v>31.5425744831476</c:v>
                </c:pt>
                <c:pt idx="4433">
                  <c:v>31.549859012970799</c:v>
                </c:pt>
                <c:pt idx="4434">
                  <c:v>31.557143542794101</c:v>
                </c:pt>
                <c:pt idx="4435">
                  <c:v>31.5644280726173</c:v>
                </c:pt>
                <c:pt idx="4436">
                  <c:v>31.571712602440599</c:v>
                </c:pt>
                <c:pt idx="4437">
                  <c:v>31.578997132263801</c:v>
                </c:pt>
                <c:pt idx="4438">
                  <c:v>31.586281662087099</c:v>
                </c:pt>
                <c:pt idx="4439">
                  <c:v>31.593566191910298</c:v>
                </c:pt>
                <c:pt idx="4440">
                  <c:v>31.6008507217336</c:v>
                </c:pt>
                <c:pt idx="4441">
                  <c:v>31.608135251556899</c:v>
                </c:pt>
                <c:pt idx="4442">
                  <c:v>31.615419781380101</c:v>
                </c:pt>
                <c:pt idx="4443">
                  <c:v>31.6227043112034</c:v>
                </c:pt>
                <c:pt idx="4444">
                  <c:v>31.629988841026599</c:v>
                </c:pt>
                <c:pt idx="4445">
                  <c:v>31.637273370849901</c:v>
                </c:pt>
                <c:pt idx="4446">
                  <c:v>31.644557900673099</c:v>
                </c:pt>
                <c:pt idx="4447">
                  <c:v>31.651842430496401</c:v>
                </c:pt>
                <c:pt idx="4448">
                  <c:v>31.6591269603197</c:v>
                </c:pt>
                <c:pt idx="4449">
                  <c:v>31.666411490142899</c:v>
                </c:pt>
                <c:pt idx="4450">
                  <c:v>31.6731356715182</c:v>
                </c:pt>
                <c:pt idx="4451">
                  <c:v>31.680420201341501</c:v>
                </c:pt>
                <c:pt idx="4452">
                  <c:v>31.6877047311647</c:v>
                </c:pt>
                <c:pt idx="4453">
                  <c:v>31.694989260987999</c:v>
                </c:pt>
                <c:pt idx="4454">
                  <c:v>31.702273790811201</c:v>
                </c:pt>
                <c:pt idx="4455">
                  <c:v>31.7095583206345</c:v>
                </c:pt>
                <c:pt idx="4456">
                  <c:v>31.716842850457802</c:v>
                </c:pt>
                <c:pt idx="4457">
                  <c:v>31.724127380281001</c:v>
                </c:pt>
                <c:pt idx="4458">
                  <c:v>31.731411910104299</c:v>
                </c:pt>
                <c:pt idx="4459">
                  <c:v>31.738696439927502</c:v>
                </c:pt>
                <c:pt idx="4460">
                  <c:v>31.7459809697508</c:v>
                </c:pt>
                <c:pt idx="4461">
                  <c:v>31.753265499573999</c:v>
                </c:pt>
                <c:pt idx="4462">
                  <c:v>31.760550029397301</c:v>
                </c:pt>
                <c:pt idx="4463">
                  <c:v>31.767834559220599</c:v>
                </c:pt>
                <c:pt idx="4464">
                  <c:v>31.775119089043798</c:v>
                </c:pt>
                <c:pt idx="4465">
                  <c:v>31.7824036188671</c:v>
                </c:pt>
                <c:pt idx="4466">
                  <c:v>31.789688148690299</c:v>
                </c:pt>
                <c:pt idx="4467">
                  <c:v>31.796972678513601</c:v>
                </c:pt>
                <c:pt idx="4468">
                  <c:v>31.8042572083368</c:v>
                </c:pt>
                <c:pt idx="4469">
                  <c:v>31.811541738160098</c:v>
                </c:pt>
                <c:pt idx="4470">
                  <c:v>31.818826267983301</c:v>
                </c:pt>
                <c:pt idx="4471">
                  <c:v>31.825550449358701</c:v>
                </c:pt>
                <c:pt idx="4472">
                  <c:v>31.8328349791819</c:v>
                </c:pt>
                <c:pt idx="4473">
                  <c:v>31.840119509005198</c:v>
                </c:pt>
                <c:pt idx="4474">
                  <c:v>31.847404038828401</c:v>
                </c:pt>
                <c:pt idx="4475">
                  <c:v>31.854688568651699</c:v>
                </c:pt>
                <c:pt idx="4476">
                  <c:v>31.861973098474898</c:v>
                </c:pt>
                <c:pt idx="4477">
                  <c:v>31.8692576282982</c:v>
                </c:pt>
                <c:pt idx="4478">
                  <c:v>31.876542158121499</c:v>
                </c:pt>
                <c:pt idx="4479">
                  <c:v>31.883826687944701</c:v>
                </c:pt>
                <c:pt idx="4480">
                  <c:v>31.891111217768</c:v>
                </c:pt>
                <c:pt idx="4481">
                  <c:v>31.898395747591199</c:v>
                </c:pt>
                <c:pt idx="4482">
                  <c:v>31.905680277414501</c:v>
                </c:pt>
                <c:pt idx="4483">
                  <c:v>31.912964807237699</c:v>
                </c:pt>
                <c:pt idx="4484">
                  <c:v>31.920249337061001</c:v>
                </c:pt>
                <c:pt idx="4485">
                  <c:v>31.9275338668843</c:v>
                </c:pt>
                <c:pt idx="4486">
                  <c:v>31.934818396707499</c:v>
                </c:pt>
                <c:pt idx="4487">
                  <c:v>31.942102926530801</c:v>
                </c:pt>
                <c:pt idx="4488">
                  <c:v>31.949387456354</c:v>
                </c:pt>
                <c:pt idx="4489">
                  <c:v>31.956671986177302</c:v>
                </c:pt>
                <c:pt idx="4490">
                  <c:v>31.963956516000501</c:v>
                </c:pt>
                <c:pt idx="4491">
                  <c:v>31.971241045823799</c:v>
                </c:pt>
                <c:pt idx="4492">
                  <c:v>31.978525575647001</c:v>
                </c:pt>
                <c:pt idx="4493">
                  <c:v>31.9858101054703</c:v>
                </c:pt>
                <c:pt idx="4494">
                  <c:v>31.993094635293598</c:v>
                </c:pt>
                <c:pt idx="4495">
                  <c:v>32.000379165116797</c:v>
                </c:pt>
                <c:pt idx="4496">
                  <c:v>32.007663694940099</c:v>
                </c:pt>
                <c:pt idx="4497">
                  <c:v>32.014387876315404</c:v>
                </c:pt>
                <c:pt idx="4498">
                  <c:v>32.021672406138599</c:v>
                </c:pt>
                <c:pt idx="4499">
                  <c:v>32.028956935961901</c:v>
                </c:pt>
                <c:pt idx="4500">
                  <c:v>32.036241465785203</c:v>
                </c:pt>
                <c:pt idx="4501">
                  <c:v>32.043525995608398</c:v>
                </c:pt>
                <c:pt idx="4502">
                  <c:v>32.0508105254317</c:v>
                </c:pt>
                <c:pt idx="4503">
                  <c:v>32.058095055254903</c:v>
                </c:pt>
                <c:pt idx="4504">
                  <c:v>32.065379585078198</c:v>
                </c:pt>
                <c:pt idx="4505">
                  <c:v>32.0726641149014</c:v>
                </c:pt>
                <c:pt idx="4506">
                  <c:v>32.079948644724702</c:v>
                </c:pt>
                <c:pt idx="4507">
                  <c:v>32.087233174547897</c:v>
                </c:pt>
                <c:pt idx="4508">
                  <c:v>32.094517704371199</c:v>
                </c:pt>
                <c:pt idx="4509">
                  <c:v>32.101802234194501</c:v>
                </c:pt>
                <c:pt idx="4510">
                  <c:v>32.109086764017697</c:v>
                </c:pt>
                <c:pt idx="4511">
                  <c:v>32.116371293840999</c:v>
                </c:pt>
                <c:pt idx="4512">
                  <c:v>32.123655823664201</c:v>
                </c:pt>
                <c:pt idx="4513">
                  <c:v>32.130940353487503</c:v>
                </c:pt>
                <c:pt idx="4514">
                  <c:v>32.138224883310698</c:v>
                </c:pt>
                <c:pt idx="4515">
                  <c:v>32.145509413134</c:v>
                </c:pt>
                <c:pt idx="4516">
                  <c:v>32.152793942957302</c:v>
                </c:pt>
                <c:pt idx="4517">
                  <c:v>32.160078472780498</c:v>
                </c:pt>
                <c:pt idx="4518">
                  <c:v>32.1673630026038</c:v>
                </c:pt>
                <c:pt idx="4519">
                  <c:v>32.174647532427002</c:v>
                </c:pt>
                <c:pt idx="4520">
                  <c:v>32.181932062250297</c:v>
                </c:pt>
                <c:pt idx="4521">
                  <c:v>32.188656243625601</c:v>
                </c:pt>
                <c:pt idx="4522">
                  <c:v>32.195940773448797</c:v>
                </c:pt>
                <c:pt idx="4523">
                  <c:v>32.203225303272099</c:v>
                </c:pt>
                <c:pt idx="4524">
                  <c:v>32.210509833095401</c:v>
                </c:pt>
                <c:pt idx="4525">
                  <c:v>32.217794362918603</c:v>
                </c:pt>
                <c:pt idx="4526">
                  <c:v>32.225078892741898</c:v>
                </c:pt>
                <c:pt idx="4527">
                  <c:v>32.232363422565101</c:v>
                </c:pt>
                <c:pt idx="4528">
                  <c:v>32.239647952388403</c:v>
                </c:pt>
                <c:pt idx="4529">
                  <c:v>32.246932482211598</c:v>
                </c:pt>
                <c:pt idx="4530">
                  <c:v>32.2542170120349</c:v>
                </c:pt>
                <c:pt idx="4531">
                  <c:v>32.261501541858202</c:v>
                </c:pt>
                <c:pt idx="4532">
                  <c:v>32.268786071681397</c:v>
                </c:pt>
                <c:pt idx="4533">
                  <c:v>32.276070601504699</c:v>
                </c:pt>
                <c:pt idx="4534">
                  <c:v>32.283355131327902</c:v>
                </c:pt>
                <c:pt idx="4535">
                  <c:v>32.290639661151197</c:v>
                </c:pt>
                <c:pt idx="4536">
                  <c:v>32.297924190974399</c:v>
                </c:pt>
                <c:pt idx="4537">
                  <c:v>32.305208720797701</c:v>
                </c:pt>
                <c:pt idx="4538">
                  <c:v>32.312493250620903</c:v>
                </c:pt>
                <c:pt idx="4539">
                  <c:v>32.319777780444198</c:v>
                </c:pt>
                <c:pt idx="4540">
                  <c:v>32.3270623102675</c:v>
                </c:pt>
                <c:pt idx="4541">
                  <c:v>32.334346840090703</c:v>
                </c:pt>
                <c:pt idx="4542">
                  <c:v>32.341631369913998</c:v>
                </c:pt>
                <c:pt idx="4543">
                  <c:v>32.3489158997372</c:v>
                </c:pt>
                <c:pt idx="4544">
                  <c:v>32.356200429560502</c:v>
                </c:pt>
                <c:pt idx="4545">
                  <c:v>32.363484959383698</c:v>
                </c:pt>
                <c:pt idx="4546">
                  <c:v>32.370769489206999</c:v>
                </c:pt>
                <c:pt idx="4547">
                  <c:v>32.377493670582297</c:v>
                </c:pt>
                <c:pt idx="4548">
                  <c:v>32.384778200405599</c:v>
                </c:pt>
                <c:pt idx="4549">
                  <c:v>32.392062730228801</c:v>
                </c:pt>
                <c:pt idx="4550">
                  <c:v>32.399347260052103</c:v>
                </c:pt>
                <c:pt idx="4551">
                  <c:v>32.406631789875298</c:v>
                </c:pt>
                <c:pt idx="4552">
                  <c:v>32.4139163196986</c:v>
                </c:pt>
                <c:pt idx="4553">
                  <c:v>32.421200849521803</c:v>
                </c:pt>
                <c:pt idx="4554">
                  <c:v>32.428485379345098</c:v>
                </c:pt>
                <c:pt idx="4555">
                  <c:v>32.4357699091684</c:v>
                </c:pt>
                <c:pt idx="4556">
                  <c:v>32.443054438991602</c:v>
                </c:pt>
                <c:pt idx="4557">
                  <c:v>32.450338968814897</c:v>
                </c:pt>
                <c:pt idx="4558">
                  <c:v>32.4576234986381</c:v>
                </c:pt>
                <c:pt idx="4559">
                  <c:v>32.464908028461402</c:v>
                </c:pt>
                <c:pt idx="4560">
                  <c:v>32.472192558284597</c:v>
                </c:pt>
                <c:pt idx="4561">
                  <c:v>32.479477088107899</c:v>
                </c:pt>
                <c:pt idx="4562">
                  <c:v>32.486761617931201</c:v>
                </c:pt>
                <c:pt idx="4563">
                  <c:v>32.494046147754403</c:v>
                </c:pt>
                <c:pt idx="4564">
                  <c:v>32.501330677577698</c:v>
                </c:pt>
                <c:pt idx="4565">
                  <c:v>32.508615207400901</c:v>
                </c:pt>
                <c:pt idx="4566">
                  <c:v>32.515899737224203</c:v>
                </c:pt>
                <c:pt idx="4567">
                  <c:v>32.523184267047398</c:v>
                </c:pt>
                <c:pt idx="4568">
                  <c:v>32.5304687968707</c:v>
                </c:pt>
                <c:pt idx="4569">
                  <c:v>32.537753326693903</c:v>
                </c:pt>
                <c:pt idx="4570">
                  <c:v>32.545037856517197</c:v>
                </c:pt>
                <c:pt idx="4571">
                  <c:v>32.552322386340499</c:v>
                </c:pt>
                <c:pt idx="4572">
                  <c:v>32.559606916163702</c:v>
                </c:pt>
                <c:pt idx="4573">
                  <c:v>32.566891445986997</c:v>
                </c:pt>
                <c:pt idx="4574">
                  <c:v>32.573615627362301</c:v>
                </c:pt>
                <c:pt idx="4575">
                  <c:v>32.580900157185503</c:v>
                </c:pt>
                <c:pt idx="4576">
                  <c:v>32.588184687008798</c:v>
                </c:pt>
                <c:pt idx="4577">
                  <c:v>32.5954692168321</c:v>
                </c:pt>
                <c:pt idx="4578">
                  <c:v>32.602753746655303</c:v>
                </c:pt>
                <c:pt idx="4579">
                  <c:v>32.610038276478598</c:v>
                </c:pt>
                <c:pt idx="4580">
                  <c:v>32.6173228063018</c:v>
                </c:pt>
                <c:pt idx="4581">
                  <c:v>32.624607336125102</c:v>
                </c:pt>
                <c:pt idx="4582">
                  <c:v>32.631891865948297</c:v>
                </c:pt>
                <c:pt idx="4583">
                  <c:v>32.639176395771599</c:v>
                </c:pt>
                <c:pt idx="4584">
                  <c:v>32.646460925594802</c:v>
                </c:pt>
                <c:pt idx="4585">
                  <c:v>32.653745455418097</c:v>
                </c:pt>
                <c:pt idx="4586">
                  <c:v>32.661029985241399</c:v>
                </c:pt>
                <c:pt idx="4587">
                  <c:v>32.668314515064601</c:v>
                </c:pt>
                <c:pt idx="4588">
                  <c:v>32.675599044887903</c:v>
                </c:pt>
                <c:pt idx="4589">
                  <c:v>32.682883574711099</c:v>
                </c:pt>
                <c:pt idx="4590">
                  <c:v>32.690168104534401</c:v>
                </c:pt>
                <c:pt idx="4591">
                  <c:v>32.697452634357603</c:v>
                </c:pt>
                <c:pt idx="4592">
                  <c:v>32.704737164180898</c:v>
                </c:pt>
                <c:pt idx="4593">
                  <c:v>32.7120216940042</c:v>
                </c:pt>
                <c:pt idx="4594">
                  <c:v>32.719306223827402</c:v>
                </c:pt>
                <c:pt idx="4595">
                  <c:v>32.726590753650697</c:v>
                </c:pt>
                <c:pt idx="4596">
                  <c:v>32.7338752834739</c:v>
                </c:pt>
                <c:pt idx="4597">
                  <c:v>32.741159813297202</c:v>
                </c:pt>
                <c:pt idx="4598">
                  <c:v>32.748444343120397</c:v>
                </c:pt>
                <c:pt idx="4599">
                  <c:v>32.755728872943699</c:v>
                </c:pt>
                <c:pt idx="4600">
                  <c:v>32.763013402766902</c:v>
                </c:pt>
                <c:pt idx="4601">
                  <c:v>32.770297932590204</c:v>
                </c:pt>
                <c:pt idx="4602">
                  <c:v>32.777582462413498</c:v>
                </c:pt>
                <c:pt idx="4603">
                  <c:v>32.784866992236701</c:v>
                </c:pt>
                <c:pt idx="4604">
                  <c:v>32.791591173611998</c:v>
                </c:pt>
                <c:pt idx="4605">
                  <c:v>32.7988757034353</c:v>
                </c:pt>
                <c:pt idx="4606">
                  <c:v>32.806160233258503</c:v>
                </c:pt>
                <c:pt idx="4607">
                  <c:v>32.813444763081797</c:v>
                </c:pt>
                <c:pt idx="4608">
                  <c:v>32.820729292905099</c:v>
                </c:pt>
                <c:pt idx="4609">
                  <c:v>32.828013822728302</c:v>
                </c:pt>
                <c:pt idx="4610">
                  <c:v>32.835298352551597</c:v>
                </c:pt>
                <c:pt idx="4611">
                  <c:v>32.842582882374799</c:v>
                </c:pt>
                <c:pt idx="4612">
                  <c:v>32.849867412198101</c:v>
                </c:pt>
                <c:pt idx="4613">
                  <c:v>32.857151942021297</c:v>
                </c:pt>
                <c:pt idx="4614">
                  <c:v>32.864436471844598</c:v>
                </c:pt>
                <c:pt idx="4615">
                  <c:v>32.8717210016679</c:v>
                </c:pt>
                <c:pt idx="4616">
                  <c:v>32.879005531491103</c:v>
                </c:pt>
                <c:pt idx="4617">
                  <c:v>32.886290061314398</c:v>
                </c:pt>
                <c:pt idx="4618">
                  <c:v>32.8935745911376</c:v>
                </c:pt>
                <c:pt idx="4619">
                  <c:v>32.900859120960902</c:v>
                </c:pt>
                <c:pt idx="4620">
                  <c:v>32.908143650784098</c:v>
                </c:pt>
                <c:pt idx="4621">
                  <c:v>32.9154281806074</c:v>
                </c:pt>
                <c:pt idx="4622">
                  <c:v>32.922712710430602</c:v>
                </c:pt>
                <c:pt idx="4623">
                  <c:v>32.929997240253897</c:v>
                </c:pt>
                <c:pt idx="4624">
                  <c:v>32.937281770077199</c:v>
                </c:pt>
                <c:pt idx="4625">
                  <c:v>32.944566299900401</c:v>
                </c:pt>
                <c:pt idx="4626">
                  <c:v>32.951850829723703</c:v>
                </c:pt>
                <c:pt idx="4627">
                  <c:v>32.959135359546899</c:v>
                </c:pt>
                <c:pt idx="4628">
                  <c:v>32.966419889370201</c:v>
                </c:pt>
                <c:pt idx="4629">
                  <c:v>32.973704419193403</c:v>
                </c:pt>
                <c:pt idx="4630">
                  <c:v>32.980988949016698</c:v>
                </c:pt>
                <c:pt idx="4631">
                  <c:v>32.98827347884</c:v>
                </c:pt>
                <c:pt idx="4632">
                  <c:v>32.995558008663203</c:v>
                </c:pt>
                <c:pt idx="4633">
                  <c:v>33.002842538486497</c:v>
                </c:pt>
                <c:pt idx="4634">
                  <c:v>33.009566719861802</c:v>
                </c:pt>
                <c:pt idx="4635">
                  <c:v>33.016851249684997</c:v>
                </c:pt>
                <c:pt idx="4636">
                  <c:v>33.024135779508299</c:v>
                </c:pt>
                <c:pt idx="4637">
                  <c:v>33.031420309331502</c:v>
                </c:pt>
                <c:pt idx="4638">
                  <c:v>33.038704839154803</c:v>
                </c:pt>
                <c:pt idx="4639">
                  <c:v>33.045989368978098</c:v>
                </c:pt>
                <c:pt idx="4640">
                  <c:v>33.053273898801301</c:v>
                </c:pt>
                <c:pt idx="4641">
                  <c:v>33.060558428624603</c:v>
                </c:pt>
                <c:pt idx="4642">
                  <c:v>33.067842958447798</c:v>
                </c:pt>
                <c:pt idx="4643">
                  <c:v>33.0751274882711</c:v>
                </c:pt>
                <c:pt idx="4644">
                  <c:v>33.082412018094303</c:v>
                </c:pt>
                <c:pt idx="4645">
                  <c:v>33.089696547917598</c:v>
                </c:pt>
                <c:pt idx="4646">
                  <c:v>33.0969810777408</c:v>
                </c:pt>
                <c:pt idx="4647">
                  <c:v>33.104265607564102</c:v>
                </c:pt>
                <c:pt idx="4648">
                  <c:v>33.111550137387397</c:v>
                </c:pt>
                <c:pt idx="4649">
                  <c:v>33.118834667210599</c:v>
                </c:pt>
                <c:pt idx="4650">
                  <c:v>33.126119197033901</c:v>
                </c:pt>
                <c:pt idx="4651">
                  <c:v>33.133403726857097</c:v>
                </c:pt>
                <c:pt idx="4652">
                  <c:v>33.140688256680399</c:v>
                </c:pt>
                <c:pt idx="4653">
                  <c:v>33.147972786503601</c:v>
                </c:pt>
                <c:pt idx="4654">
                  <c:v>33.155257316326903</c:v>
                </c:pt>
                <c:pt idx="4655">
                  <c:v>33.162541846150198</c:v>
                </c:pt>
                <c:pt idx="4656">
                  <c:v>33.1698263759734</c:v>
                </c:pt>
                <c:pt idx="4657">
                  <c:v>33.177110905796702</c:v>
                </c:pt>
                <c:pt idx="4658">
                  <c:v>33.184395435619898</c:v>
                </c:pt>
                <c:pt idx="4659">
                  <c:v>33.1916799654432</c:v>
                </c:pt>
                <c:pt idx="4660">
                  <c:v>33.198964495266402</c:v>
                </c:pt>
                <c:pt idx="4661">
                  <c:v>33.206249025089697</c:v>
                </c:pt>
                <c:pt idx="4662">
                  <c:v>33.2135335549129</c:v>
                </c:pt>
                <c:pt idx="4663">
                  <c:v>33.220818084736202</c:v>
                </c:pt>
                <c:pt idx="4664">
                  <c:v>33.227542266111499</c:v>
                </c:pt>
                <c:pt idx="4665">
                  <c:v>33.234826795934801</c:v>
                </c:pt>
                <c:pt idx="4666">
                  <c:v>33.242111325758003</c:v>
                </c:pt>
                <c:pt idx="4667">
                  <c:v>33.249395855581298</c:v>
                </c:pt>
                <c:pt idx="4668">
                  <c:v>33.256680385404501</c:v>
                </c:pt>
                <c:pt idx="4669">
                  <c:v>33.263964915227803</c:v>
                </c:pt>
                <c:pt idx="4670">
                  <c:v>33.271249445051097</c:v>
                </c:pt>
                <c:pt idx="4671">
                  <c:v>33.2785339748743</c:v>
                </c:pt>
                <c:pt idx="4672">
                  <c:v>33.285818504697602</c:v>
                </c:pt>
                <c:pt idx="4673">
                  <c:v>33.293103034520797</c:v>
                </c:pt>
                <c:pt idx="4674">
                  <c:v>33.300387564344099</c:v>
                </c:pt>
                <c:pt idx="4675">
                  <c:v>33.307672094167302</c:v>
                </c:pt>
                <c:pt idx="4676">
                  <c:v>33.314956623990597</c:v>
                </c:pt>
                <c:pt idx="4677">
                  <c:v>33.322241153813799</c:v>
                </c:pt>
                <c:pt idx="4678">
                  <c:v>33.329525683637101</c:v>
                </c:pt>
                <c:pt idx="4679">
                  <c:v>33.336810213460403</c:v>
                </c:pt>
                <c:pt idx="4680">
                  <c:v>33.344094743283598</c:v>
                </c:pt>
                <c:pt idx="4681">
                  <c:v>33.3513792731069</c:v>
                </c:pt>
                <c:pt idx="4682">
                  <c:v>33.358663802930103</c:v>
                </c:pt>
                <c:pt idx="4683">
                  <c:v>33.365948332753398</c:v>
                </c:pt>
                <c:pt idx="4684">
                  <c:v>33.3732328625766</c:v>
                </c:pt>
                <c:pt idx="4685">
                  <c:v>33.380517392399902</c:v>
                </c:pt>
                <c:pt idx="4686">
                  <c:v>33.387801922223197</c:v>
                </c:pt>
                <c:pt idx="4687">
                  <c:v>33.395086452046399</c:v>
                </c:pt>
                <c:pt idx="4688">
                  <c:v>33.402370981869701</c:v>
                </c:pt>
                <c:pt idx="4689">
                  <c:v>33.409655511692897</c:v>
                </c:pt>
                <c:pt idx="4690">
                  <c:v>33.416940041516199</c:v>
                </c:pt>
                <c:pt idx="4691">
                  <c:v>33.424224571339401</c:v>
                </c:pt>
                <c:pt idx="4692">
                  <c:v>33.431509101162703</c:v>
                </c:pt>
                <c:pt idx="4693">
                  <c:v>33.438793630985899</c:v>
                </c:pt>
                <c:pt idx="4694">
                  <c:v>33.446078160809201</c:v>
                </c:pt>
                <c:pt idx="4695">
                  <c:v>33.453362690632503</c:v>
                </c:pt>
                <c:pt idx="4696">
                  <c:v>33.4600868720078</c:v>
                </c:pt>
                <c:pt idx="4697">
                  <c:v>33.467371401831002</c:v>
                </c:pt>
                <c:pt idx="4698">
                  <c:v>33.474655931654297</c:v>
                </c:pt>
                <c:pt idx="4699">
                  <c:v>33.4819404614775</c:v>
                </c:pt>
                <c:pt idx="4700">
                  <c:v>33.489224991300802</c:v>
                </c:pt>
                <c:pt idx="4701">
                  <c:v>33.496509521124104</c:v>
                </c:pt>
                <c:pt idx="4702">
                  <c:v>33.503794050947299</c:v>
                </c:pt>
                <c:pt idx="4703">
                  <c:v>33.511078580770601</c:v>
                </c:pt>
                <c:pt idx="4704">
                  <c:v>33.518363110593803</c:v>
                </c:pt>
                <c:pt idx="4705">
                  <c:v>33.525647640417098</c:v>
                </c:pt>
                <c:pt idx="4706">
                  <c:v>33.532932170240301</c:v>
                </c:pt>
                <c:pt idx="4707">
                  <c:v>33.540216700063603</c:v>
                </c:pt>
                <c:pt idx="4708">
                  <c:v>33.547501229886898</c:v>
                </c:pt>
                <c:pt idx="4709">
                  <c:v>33.5547857597101</c:v>
                </c:pt>
                <c:pt idx="4710">
                  <c:v>33.562070289533402</c:v>
                </c:pt>
                <c:pt idx="4711">
                  <c:v>33.569354819356597</c:v>
                </c:pt>
                <c:pt idx="4712">
                  <c:v>33.576639349179899</c:v>
                </c:pt>
                <c:pt idx="4713">
                  <c:v>33.583923879003102</c:v>
                </c:pt>
                <c:pt idx="4714">
                  <c:v>33.591208408826397</c:v>
                </c:pt>
                <c:pt idx="4715">
                  <c:v>33.598492938649599</c:v>
                </c:pt>
                <c:pt idx="4716">
                  <c:v>33.605777468472901</c:v>
                </c:pt>
                <c:pt idx="4717">
                  <c:v>33.613061998296203</c:v>
                </c:pt>
                <c:pt idx="4718">
                  <c:v>33.620346528119398</c:v>
                </c:pt>
                <c:pt idx="4719">
                  <c:v>33.6276310579427</c:v>
                </c:pt>
                <c:pt idx="4720">
                  <c:v>33.634915587765903</c:v>
                </c:pt>
                <c:pt idx="4721">
                  <c:v>33.642200117589198</c:v>
                </c:pt>
                <c:pt idx="4722">
                  <c:v>33.6494846474124</c:v>
                </c:pt>
                <c:pt idx="4723">
                  <c:v>33.656769177235702</c:v>
                </c:pt>
                <c:pt idx="4724">
                  <c:v>33.664053707058997</c:v>
                </c:pt>
                <c:pt idx="4725">
                  <c:v>33.6713382368822</c:v>
                </c:pt>
                <c:pt idx="4726">
                  <c:v>33.678622766705502</c:v>
                </c:pt>
                <c:pt idx="4727">
                  <c:v>33.685907296528697</c:v>
                </c:pt>
                <c:pt idx="4728">
                  <c:v>33.693191826351999</c:v>
                </c:pt>
                <c:pt idx="4729">
                  <c:v>33.700476356175201</c:v>
                </c:pt>
                <c:pt idx="4730">
                  <c:v>33.707760885998503</c:v>
                </c:pt>
                <c:pt idx="4731">
                  <c:v>33.715045415821699</c:v>
                </c:pt>
                <c:pt idx="4732">
                  <c:v>33.722329945645001</c:v>
                </c:pt>
                <c:pt idx="4733">
                  <c:v>33.729614475468303</c:v>
                </c:pt>
                <c:pt idx="4734">
                  <c:v>33.736899005291498</c:v>
                </c:pt>
                <c:pt idx="4735">
                  <c:v>33.7441835351148</c:v>
                </c:pt>
                <c:pt idx="4736">
                  <c:v>33.751468064938003</c:v>
                </c:pt>
                <c:pt idx="4737">
                  <c:v>33.758752594761297</c:v>
                </c:pt>
                <c:pt idx="4738">
                  <c:v>33.7660371245845</c:v>
                </c:pt>
                <c:pt idx="4739">
                  <c:v>33.773321654407802</c:v>
                </c:pt>
                <c:pt idx="4740">
                  <c:v>33.780606184231097</c:v>
                </c:pt>
                <c:pt idx="4741">
                  <c:v>33.787330365606401</c:v>
                </c:pt>
                <c:pt idx="4742">
                  <c:v>33.794614895429604</c:v>
                </c:pt>
                <c:pt idx="4743">
                  <c:v>33.801899425252898</c:v>
                </c:pt>
                <c:pt idx="4744">
                  <c:v>33.809183955076101</c:v>
                </c:pt>
                <c:pt idx="4745">
                  <c:v>33.816468484899403</c:v>
                </c:pt>
                <c:pt idx="4746">
                  <c:v>33.823753014722598</c:v>
                </c:pt>
                <c:pt idx="4747">
                  <c:v>33.8310375445459</c:v>
                </c:pt>
                <c:pt idx="4748">
                  <c:v>33.838322074369202</c:v>
                </c:pt>
                <c:pt idx="4749">
                  <c:v>33.845606604192398</c:v>
                </c:pt>
                <c:pt idx="4750">
                  <c:v>33.852891134015699</c:v>
                </c:pt>
                <c:pt idx="4751">
                  <c:v>33.860175663838902</c:v>
                </c:pt>
                <c:pt idx="4752">
                  <c:v>33.867460193662197</c:v>
                </c:pt>
                <c:pt idx="4753">
                  <c:v>33.874744723485399</c:v>
                </c:pt>
                <c:pt idx="4754">
                  <c:v>33.882029253308701</c:v>
                </c:pt>
                <c:pt idx="4755">
                  <c:v>33.889313783132003</c:v>
                </c:pt>
                <c:pt idx="4756">
                  <c:v>33.896598312955199</c:v>
                </c:pt>
                <c:pt idx="4757">
                  <c:v>33.903882842778501</c:v>
                </c:pt>
                <c:pt idx="4758">
                  <c:v>33.911167372601703</c:v>
                </c:pt>
                <c:pt idx="4759">
                  <c:v>33.918451902424998</c:v>
                </c:pt>
                <c:pt idx="4760">
                  <c:v>33.9257364322482</c:v>
                </c:pt>
                <c:pt idx="4761">
                  <c:v>33.933020962071502</c:v>
                </c:pt>
                <c:pt idx="4762">
                  <c:v>33.940305491894698</c:v>
                </c:pt>
                <c:pt idx="4763">
                  <c:v>33.947590021718</c:v>
                </c:pt>
                <c:pt idx="4764">
                  <c:v>33.954874551541302</c:v>
                </c:pt>
                <c:pt idx="4765">
                  <c:v>33.962159081364497</c:v>
                </c:pt>
                <c:pt idx="4766">
                  <c:v>33.969443611187799</c:v>
                </c:pt>
                <c:pt idx="4767">
                  <c:v>33.976728141011002</c:v>
                </c:pt>
                <c:pt idx="4768">
                  <c:v>33.984012670834304</c:v>
                </c:pt>
                <c:pt idx="4769">
                  <c:v>33.991297200657499</c:v>
                </c:pt>
                <c:pt idx="4770">
                  <c:v>33.998581730480801</c:v>
                </c:pt>
                <c:pt idx="4771">
                  <c:v>34.005866260304103</c:v>
                </c:pt>
                <c:pt idx="4772">
                  <c:v>34.013150790127298</c:v>
                </c:pt>
                <c:pt idx="4773">
                  <c:v>34.0204353199506</c:v>
                </c:pt>
                <c:pt idx="4774">
                  <c:v>34.027719849773803</c:v>
                </c:pt>
                <c:pt idx="4775">
                  <c:v>34.035004379597098</c:v>
                </c:pt>
                <c:pt idx="4776">
                  <c:v>34.0422889094203</c:v>
                </c:pt>
                <c:pt idx="4777">
                  <c:v>34.049573439243602</c:v>
                </c:pt>
                <c:pt idx="4778">
                  <c:v>34.056857969066797</c:v>
                </c:pt>
                <c:pt idx="4779">
                  <c:v>34.064142498890099</c:v>
                </c:pt>
                <c:pt idx="4780">
                  <c:v>34.071427028713401</c:v>
                </c:pt>
                <c:pt idx="4781">
                  <c:v>34.078711558536597</c:v>
                </c:pt>
                <c:pt idx="4782">
                  <c:v>34.085996088359899</c:v>
                </c:pt>
                <c:pt idx="4783">
                  <c:v>34.093280618183101</c:v>
                </c:pt>
                <c:pt idx="4784">
                  <c:v>34.100565148006403</c:v>
                </c:pt>
                <c:pt idx="4785">
                  <c:v>34.107849677829599</c:v>
                </c:pt>
                <c:pt idx="4786">
                  <c:v>34.1151342076529</c:v>
                </c:pt>
                <c:pt idx="4787">
                  <c:v>34.122418737476202</c:v>
                </c:pt>
                <c:pt idx="4788">
                  <c:v>34.129703267299398</c:v>
                </c:pt>
                <c:pt idx="4789">
                  <c:v>34.1369877971227</c:v>
                </c:pt>
                <c:pt idx="4790">
                  <c:v>34.144272326945902</c:v>
                </c:pt>
                <c:pt idx="4791">
                  <c:v>34.151556856769197</c:v>
                </c:pt>
                <c:pt idx="4792">
                  <c:v>34.1588413865924</c:v>
                </c:pt>
                <c:pt idx="4793">
                  <c:v>34.166125916415702</c:v>
                </c:pt>
                <c:pt idx="4794">
                  <c:v>34.173410446238897</c:v>
                </c:pt>
                <c:pt idx="4795">
                  <c:v>34.180694976062199</c:v>
                </c:pt>
                <c:pt idx="4796">
                  <c:v>34.187979505885501</c:v>
                </c:pt>
                <c:pt idx="4797">
                  <c:v>34.195264035708703</c:v>
                </c:pt>
                <c:pt idx="4798">
                  <c:v>34.202548565531998</c:v>
                </c:pt>
                <c:pt idx="4799">
                  <c:v>34.209833095355201</c:v>
                </c:pt>
                <c:pt idx="4800">
                  <c:v>34.217117625178503</c:v>
                </c:pt>
                <c:pt idx="4801">
                  <c:v>34.224402155001698</c:v>
                </c:pt>
                <c:pt idx="4802">
                  <c:v>34.231686684825</c:v>
                </c:pt>
                <c:pt idx="4803">
                  <c:v>34.238971214648302</c:v>
                </c:pt>
                <c:pt idx="4804">
                  <c:v>34.246255744471497</c:v>
                </c:pt>
                <c:pt idx="4805">
                  <c:v>34.253540274294799</c:v>
                </c:pt>
                <c:pt idx="4806">
                  <c:v>34.260824804118002</c:v>
                </c:pt>
                <c:pt idx="4807">
                  <c:v>34.268109333941297</c:v>
                </c:pt>
                <c:pt idx="4808">
                  <c:v>34.275393863764499</c:v>
                </c:pt>
                <c:pt idx="4809">
                  <c:v>34.282678393587801</c:v>
                </c:pt>
                <c:pt idx="4810">
                  <c:v>34.289962923410997</c:v>
                </c:pt>
                <c:pt idx="4811">
                  <c:v>34.297247453234299</c:v>
                </c:pt>
                <c:pt idx="4812">
                  <c:v>34.304531983057601</c:v>
                </c:pt>
                <c:pt idx="4813">
                  <c:v>34.311816512880803</c:v>
                </c:pt>
                <c:pt idx="4814">
                  <c:v>34.319101042704098</c:v>
                </c:pt>
                <c:pt idx="4815">
                  <c:v>34.3263855725273</c:v>
                </c:pt>
                <c:pt idx="4816">
                  <c:v>34.333670102350602</c:v>
                </c:pt>
                <c:pt idx="4817">
                  <c:v>34.340954632173798</c:v>
                </c:pt>
                <c:pt idx="4818">
                  <c:v>34.3482391619971</c:v>
                </c:pt>
                <c:pt idx="4819">
                  <c:v>34.355523691820402</c:v>
                </c:pt>
                <c:pt idx="4820">
                  <c:v>34.362808221643597</c:v>
                </c:pt>
                <c:pt idx="4821">
                  <c:v>34.370092751466899</c:v>
                </c:pt>
                <c:pt idx="4822">
                  <c:v>34.377377281290102</c:v>
                </c:pt>
                <c:pt idx="4823">
                  <c:v>34.384661811113403</c:v>
                </c:pt>
                <c:pt idx="4824">
                  <c:v>34.391946340936599</c:v>
                </c:pt>
                <c:pt idx="4825">
                  <c:v>34.399230870759901</c:v>
                </c:pt>
                <c:pt idx="4826">
                  <c:v>34.406515400583103</c:v>
                </c:pt>
                <c:pt idx="4827">
                  <c:v>34.413799930406398</c:v>
                </c:pt>
                <c:pt idx="4828">
                  <c:v>34.4210844602297</c:v>
                </c:pt>
                <c:pt idx="4829">
                  <c:v>34.428368990052903</c:v>
                </c:pt>
                <c:pt idx="4830">
                  <c:v>34.435653519876197</c:v>
                </c:pt>
                <c:pt idx="4831">
                  <c:v>34.4429380496994</c:v>
                </c:pt>
                <c:pt idx="4832">
                  <c:v>34.450222579522702</c:v>
                </c:pt>
                <c:pt idx="4833">
                  <c:v>34.457507109345897</c:v>
                </c:pt>
                <c:pt idx="4834">
                  <c:v>34.464791639169199</c:v>
                </c:pt>
                <c:pt idx="4835">
                  <c:v>34.472076168992501</c:v>
                </c:pt>
                <c:pt idx="4836">
                  <c:v>34.479360698815697</c:v>
                </c:pt>
                <c:pt idx="4837">
                  <c:v>34.486645228638999</c:v>
                </c:pt>
                <c:pt idx="4838">
                  <c:v>34.493929758462201</c:v>
                </c:pt>
                <c:pt idx="4839">
                  <c:v>34.501214288285503</c:v>
                </c:pt>
                <c:pt idx="4840">
                  <c:v>34.508498818108698</c:v>
                </c:pt>
                <c:pt idx="4841">
                  <c:v>34.515783347932</c:v>
                </c:pt>
                <c:pt idx="4842">
                  <c:v>34.523067877755203</c:v>
                </c:pt>
                <c:pt idx="4843">
                  <c:v>34.530352407578498</c:v>
                </c:pt>
                <c:pt idx="4844">
                  <c:v>34.5376369374018</c:v>
                </c:pt>
                <c:pt idx="4845">
                  <c:v>34.544921467225002</c:v>
                </c:pt>
                <c:pt idx="4846">
                  <c:v>34.552205997048297</c:v>
                </c:pt>
                <c:pt idx="4847">
                  <c:v>34.5594905268715</c:v>
                </c:pt>
                <c:pt idx="4848">
                  <c:v>34.566775056694802</c:v>
                </c:pt>
                <c:pt idx="4849">
                  <c:v>34.574059586517997</c:v>
                </c:pt>
                <c:pt idx="4850">
                  <c:v>34.581344116341299</c:v>
                </c:pt>
                <c:pt idx="4851">
                  <c:v>34.588628646164601</c:v>
                </c:pt>
                <c:pt idx="4852">
                  <c:v>34.595913175987803</c:v>
                </c:pt>
                <c:pt idx="4853">
                  <c:v>34.603197705811098</c:v>
                </c:pt>
                <c:pt idx="4854">
                  <c:v>34.610482235634301</c:v>
                </c:pt>
                <c:pt idx="4855">
                  <c:v>34.617766765457603</c:v>
                </c:pt>
                <c:pt idx="4856">
                  <c:v>34.625051295280798</c:v>
                </c:pt>
                <c:pt idx="4857">
                  <c:v>34.6323358251041</c:v>
                </c:pt>
                <c:pt idx="4858">
                  <c:v>34.639620354927402</c:v>
                </c:pt>
                <c:pt idx="4859">
                  <c:v>34.646904884750597</c:v>
                </c:pt>
                <c:pt idx="4860">
                  <c:v>34.654189414573899</c:v>
                </c:pt>
                <c:pt idx="4861">
                  <c:v>34.661473944397102</c:v>
                </c:pt>
                <c:pt idx="4862">
                  <c:v>34.668758474220397</c:v>
                </c:pt>
                <c:pt idx="4863">
                  <c:v>34.676043004043599</c:v>
                </c:pt>
                <c:pt idx="4864">
                  <c:v>34.683327533866901</c:v>
                </c:pt>
                <c:pt idx="4865">
                  <c:v>34.690612063690097</c:v>
                </c:pt>
                <c:pt idx="4866">
                  <c:v>34.697896593513398</c:v>
                </c:pt>
                <c:pt idx="4867">
                  <c:v>34.7051811233367</c:v>
                </c:pt>
                <c:pt idx="4868">
                  <c:v>34.712465653159903</c:v>
                </c:pt>
                <c:pt idx="4869">
                  <c:v>34.719750182983198</c:v>
                </c:pt>
                <c:pt idx="4870">
                  <c:v>34.7270347128064</c:v>
                </c:pt>
                <c:pt idx="4871">
                  <c:v>34.734319242629702</c:v>
                </c:pt>
                <c:pt idx="4872">
                  <c:v>34.741603772452898</c:v>
                </c:pt>
                <c:pt idx="4873">
                  <c:v>34.7488883022762</c:v>
                </c:pt>
                <c:pt idx="4874">
                  <c:v>34.756172832099502</c:v>
                </c:pt>
                <c:pt idx="4875">
                  <c:v>34.763457361922697</c:v>
                </c:pt>
                <c:pt idx="4876">
                  <c:v>34.770741891745999</c:v>
                </c:pt>
                <c:pt idx="4877">
                  <c:v>34.778026421569201</c:v>
                </c:pt>
                <c:pt idx="4878">
                  <c:v>34.785310951392503</c:v>
                </c:pt>
                <c:pt idx="4879">
                  <c:v>34.792595481215699</c:v>
                </c:pt>
                <c:pt idx="4880">
                  <c:v>34.799880011039001</c:v>
                </c:pt>
                <c:pt idx="4881">
                  <c:v>34.807164540862203</c:v>
                </c:pt>
                <c:pt idx="4882">
                  <c:v>34.814449070685498</c:v>
                </c:pt>
                <c:pt idx="4883">
                  <c:v>34.8217336005088</c:v>
                </c:pt>
                <c:pt idx="4884">
                  <c:v>34.829018130332003</c:v>
                </c:pt>
                <c:pt idx="4885">
                  <c:v>34.836302660155297</c:v>
                </c:pt>
                <c:pt idx="4886">
                  <c:v>34.8435871899785</c:v>
                </c:pt>
                <c:pt idx="4887">
                  <c:v>34.850871719801802</c:v>
                </c:pt>
                <c:pt idx="4888">
                  <c:v>34.858156249624997</c:v>
                </c:pt>
                <c:pt idx="4889">
                  <c:v>34.865440779448299</c:v>
                </c:pt>
                <c:pt idx="4890">
                  <c:v>34.872725309271601</c:v>
                </c:pt>
                <c:pt idx="4891">
                  <c:v>34.880009839094797</c:v>
                </c:pt>
                <c:pt idx="4892">
                  <c:v>34.887294368918099</c:v>
                </c:pt>
                <c:pt idx="4893">
                  <c:v>34.894578898741301</c:v>
                </c:pt>
                <c:pt idx="4894">
                  <c:v>34.901863428564603</c:v>
                </c:pt>
                <c:pt idx="4895">
                  <c:v>34.909147958387798</c:v>
                </c:pt>
                <c:pt idx="4896">
                  <c:v>34.9164324882111</c:v>
                </c:pt>
                <c:pt idx="4897">
                  <c:v>34.923717018034303</c:v>
                </c:pt>
                <c:pt idx="4898">
                  <c:v>34.931001547857598</c:v>
                </c:pt>
                <c:pt idx="4899">
                  <c:v>34.9382860776809</c:v>
                </c:pt>
                <c:pt idx="4900">
                  <c:v>34.945570607504102</c:v>
                </c:pt>
                <c:pt idx="4901">
                  <c:v>34.952855137327397</c:v>
                </c:pt>
                <c:pt idx="4902">
                  <c:v>34.9601396671506</c:v>
                </c:pt>
                <c:pt idx="4903">
                  <c:v>34.967424196973901</c:v>
                </c:pt>
                <c:pt idx="4904">
                  <c:v>34.974708726797097</c:v>
                </c:pt>
                <c:pt idx="4905">
                  <c:v>34.981993256620399</c:v>
                </c:pt>
                <c:pt idx="4906">
                  <c:v>34.989277786443701</c:v>
                </c:pt>
                <c:pt idx="4907">
                  <c:v>34.996562316266903</c:v>
                </c:pt>
                <c:pt idx="4908">
                  <c:v>35.003846846090198</c:v>
                </c:pt>
                <c:pt idx="4909">
                  <c:v>35.011131375913401</c:v>
                </c:pt>
                <c:pt idx="4910">
                  <c:v>35.018415905736703</c:v>
                </c:pt>
                <c:pt idx="4911">
                  <c:v>35.025700435559898</c:v>
                </c:pt>
                <c:pt idx="4912">
                  <c:v>35.0329849653832</c:v>
                </c:pt>
                <c:pt idx="4913">
                  <c:v>35.040269495206402</c:v>
                </c:pt>
                <c:pt idx="4914">
                  <c:v>35.047554025029697</c:v>
                </c:pt>
                <c:pt idx="4915">
                  <c:v>35.054838554852999</c:v>
                </c:pt>
                <c:pt idx="4916">
                  <c:v>35.062123084676202</c:v>
                </c:pt>
                <c:pt idx="4917">
                  <c:v>35.069407614499497</c:v>
                </c:pt>
                <c:pt idx="4918">
                  <c:v>35.076692144322699</c:v>
                </c:pt>
                <c:pt idx="4919">
                  <c:v>35.083976674146001</c:v>
                </c:pt>
                <c:pt idx="4920">
                  <c:v>35.091261203969196</c:v>
                </c:pt>
                <c:pt idx="4921">
                  <c:v>35.098545733792498</c:v>
                </c:pt>
                <c:pt idx="4922">
                  <c:v>35.1058302636158</c:v>
                </c:pt>
                <c:pt idx="4923">
                  <c:v>35.113114793439003</c:v>
                </c:pt>
                <c:pt idx="4924">
                  <c:v>35.120399323262298</c:v>
                </c:pt>
                <c:pt idx="4925">
                  <c:v>35.1276838530855</c:v>
                </c:pt>
                <c:pt idx="4926">
                  <c:v>35.134968382908802</c:v>
                </c:pt>
                <c:pt idx="4927">
                  <c:v>35.142252912731998</c:v>
                </c:pt>
                <c:pt idx="4928">
                  <c:v>35.1495374425553</c:v>
                </c:pt>
                <c:pt idx="4929">
                  <c:v>35.156821972378502</c:v>
                </c:pt>
                <c:pt idx="4930">
                  <c:v>35.164106502201797</c:v>
                </c:pt>
                <c:pt idx="4931">
                  <c:v>35.171391032025099</c:v>
                </c:pt>
                <c:pt idx="4932">
                  <c:v>35.178675561848301</c:v>
                </c:pt>
                <c:pt idx="4933">
                  <c:v>35.185960091671603</c:v>
                </c:pt>
                <c:pt idx="4934">
                  <c:v>35.193244621494799</c:v>
                </c:pt>
                <c:pt idx="4935">
                  <c:v>35.200529151318101</c:v>
                </c:pt>
                <c:pt idx="4936">
                  <c:v>35.207813681141303</c:v>
                </c:pt>
                <c:pt idx="4937">
                  <c:v>35.215098210964598</c:v>
                </c:pt>
                <c:pt idx="4938">
                  <c:v>35.2223827407879</c:v>
                </c:pt>
                <c:pt idx="4939">
                  <c:v>35.229667270611102</c:v>
                </c:pt>
                <c:pt idx="4940">
                  <c:v>35.236951800434397</c:v>
                </c:pt>
                <c:pt idx="4941">
                  <c:v>35.2442363302576</c:v>
                </c:pt>
                <c:pt idx="4942">
                  <c:v>35.251520860080902</c:v>
                </c:pt>
                <c:pt idx="4943">
                  <c:v>35.258805389904097</c:v>
                </c:pt>
                <c:pt idx="4944">
                  <c:v>35.266089919727399</c:v>
                </c:pt>
                <c:pt idx="4945">
                  <c:v>35.273374449550602</c:v>
                </c:pt>
                <c:pt idx="4946">
                  <c:v>35.280658979373896</c:v>
                </c:pt>
                <c:pt idx="4947">
                  <c:v>35.287943509197198</c:v>
                </c:pt>
                <c:pt idx="4948">
                  <c:v>35.295228039020401</c:v>
                </c:pt>
                <c:pt idx="4949">
                  <c:v>35.302512568843703</c:v>
                </c:pt>
                <c:pt idx="4950">
                  <c:v>35.309797098666898</c:v>
                </c:pt>
                <c:pt idx="4951">
                  <c:v>35.3170816284902</c:v>
                </c:pt>
                <c:pt idx="4952">
                  <c:v>35.324366158313403</c:v>
                </c:pt>
                <c:pt idx="4953">
                  <c:v>35.331650688136698</c:v>
                </c:pt>
                <c:pt idx="4954">
                  <c:v>35.3389352179599</c:v>
                </c:pt>
                <c:pt idx="4955">
                  <c:v>35.346219747783202</c:v>
                </c:pt>
                <c:pt idx="4956">
                  <c:v>35.353504277606497</c:v>
                </c:pt>
                <c:pt idx="4957">
                  <c:v>35.360788807429699</c:v>
                </c:pt>
                <c:pt idx="4958">
                  <c:v>35.368073337253001</c:v>
                </c:pt>
                <c:pt idx="4959">
                  <c:v>35.375357867076197</c:v>
                </c:pt>
                <c:pt idx="4960">
                  <c:v>35.382642396899499</c:v>
                </c:pt>
                <c:pt idx="4961">
                  <c:v>35.389926926722701</c:v>
                </c:pt>
                <c:pt idx="4962">
                  <c:v>35.397211456546003</c:v>
                </c:pt>
                <c:pt idx="4963">
                  <c:v>35.404495986369298</c:v>
                </c:pt>
                <c:pt idx="4964">
                  <c:v>35.411780516192501</c:v>
                </c:pt>
                <c:pt idx="4965">
                  <c:v>35.419065046015803</c:v>
                </c:pt>
                <c:pt idx="4966">
                  <c:v>35.426349575838998</c:v>
                </c:pt>
                <c:pt idx="4967">
                  <c:v>35.4336341056623</c:v>
                </c:pt>
                <c:pt idx="4968">
                  <c:v>35.440918635485502</c:v>
                </c:pt>
                <c:pt idx="4969">
                  <c:v>35.448203165308797</c:v>
                </c:pt>
                <c:pt idx="4970">
                  <c:v>35.455487695132</c:v>
                </c:pt>
                <c:pt idx="4971">
                  <c:v>35.462772224955302</c:v>
                </c:pt>
                <c:pt idx="4972">
                  <c:v>35.470056754778597</c:v>
                </c:pt>
                <c:pt idx="4973">
                  <c:v>35.477341284601799</c:v>
                </c:pt>
                <c:pt idx="4974">
                  <c:v>35.484625814425101</c:v>
                </c:pt>
                <c:pt idx="4975">
                  <c:v>35.491910344248303</c:v>
                </c:pt>
                <c:pt idx="4976">
                  <c:v>35.499194874071598</c:v>
                </c:pt>
                <c:pt idx="4977">
                  <c:v>35.506479403894801</c:v>
                </c:pt>
                <c:pt idx="4978">
                  <c:v>35.513763933718103</c:v>
                </c:pt>
                <c:pt idx="4979">
                  <c:v>35.521048463541398</c:v>
                </c:pt>
                <c:pt idx="4980">
                  <c:v>35.5283329933646</c:v>
                </c:pt>
                <c:pt idx="4981">
                  <c:v>35.535617523187902</c:v>
                </c:pt>
                <c:pt idx="4982">
                  <c:v>35.542902053011098</c:v>
                </c:pt>
                <c:pt idx="4983">
                  <c:v>35.550186582834399</c:v>
                </c:pt>
                <c:pt idx="4984">
                  <c:v>35.557471112657602</c:v>
                </c:pt>
                <c:pt idx="4985">
                  <c:v>35.564755642480897</c:v>
                </c:pt>
                <c:pt idx="4986">
                  <c:v>35.572040172304099</c:v>
                </c:pt>
                <c:pt idx="4987">
                  <c:v>35.579324702127401</c:v>
                </c:pt>
                <c:pt idx="4988">
                  <c:v>35.586609231950703</c:v>
                </c:pt>
                <c:pt idx="4989">
                  <c:v>35.593893761773899</c:v>
                </c:pt>
                <c:pt idx="4990">
                  <c:v>35.601178291597201</c:v>
                </c:pt>
                <c:pt idx="4991">
                  <c:v>35.608462821420403</c:v>
                </c:pt>
                <c:pt idx="4992">
                  <c:v>35.615747351243698</c:v>
                </c:pt>
                <c:pt idx="4993">
                  <c:v>35.6230318810669</c:v>
                </c:pt>
                <c:pt idx="4994">
                  <c:v>35.630316410890202</c:v>
                </c:pt>
                <c:pt idx="4995">
                  <c:v>35.637600940713497</c:v>
                </c:pt>
                <c:pt idx="4996">
                  <c:v>35.6448854705367</c:v>
                </c:pt>
                <c:pt idx="4997">
                  <c:v>35.652170000360002</c:v>
                </c:pt>
                <c:pt idx="4998">
                  <c:v>35.659454530183197</c:v>
                </c:pt>
                <c:pt idx="4999">
                  <c:v>35.666739060006499</c:v>
                </c:pt>
                <c:pt idx="5000">
                  <c:v>35.674023589829702</c:v>
                </c:pt>
                <c:pt idx="5001">
                  <c:v>35.681308119653004</c:v>
                </c:pt>
                <c:pt idx="5002">
                  <c:v>35.688592649476199</c:v>
                </c:pt>
                <c:pt idx="5003">
                  <c:v>35.695877179299501</c:v>
                </c:pt>
                <c:pt idx="5004">
                  <c:v>35.703161709122803</c:v>
                </c:pt>
                <c:pt idx="5005">
                  <c:v>35.710446238945998</c:v>
                </c:pt>
                <c:pt idx="5006">
                  <c:v>35.7177307687693</c:v>
                </c:pt>
                <c:pt idx="5007">
                  <c:v>35.725015298592503</c:v>
                </c:pt>
                <c:pt idx="5008">
                  <c:v>35.732299828415798</c:v>
                </c:pt>
                <c:pt idx="5009">
                  <c:v>35.739584358239</c:v>
                </c:pt>
                <c:pt idx="5010">
                  <c:v>35.746868888062302</c:v>
                </c:pt>
                <c:pt idx="5011">
                  <c:v>35.754153417885597</c:v>
                </c:pt>
                <c:pt idx="5012">
                  <c:v>35.761437947708799</c:v>
                </c:pt>
                <c:pt idx="5013">
                  <c:v>35.768722477532101</c:v>
                </c:pt>
                <c:pt idx="5014">
                  <c:v>35.776007007355297</c:v>
                </c:pt>
                <c:pt idx="5015">
                  <c:v>35.783291537178599</c:v>
                </c:pt>
                <c:pt idx="5016">
                  <c:v>35.790576067001801</c:v>
                </c:pt>
                <c:pt idx="5017">
                  <c:v>35.797860596825103</c:v>
                </c:pt>
                <c:pt idx="5018">
                  <c:v>35.805145126648299</c:v>
                </c:pt>
                <c:pt idx="5019">
                  <c:v>35.8124296564716</c:v>
                </c:pt>
                <c:pt idx="5020">
                  <c:v>35.819714186294902</c:v>
                </c:pt>
                <c:pt idx="5021">
                  <c:v>35.826998716118098</c:v>
                </c:pt>
                <c:pt idx="5022">
                  <c:v>35.8342832459414</c:v>
                </c:pt>
                <c:pt idx="5023">
                  <c:v>35.841567775764602</c:v>
                </c:pt>
                <c:pt idx="5024">
                  <c:v>35.848852305587897</c:v>
                </c:pt>
                <c:pt idx="5025">
                  <c:v>35.8561368354111</c:v>
                </c:pt>
                <c:pt idx="5026">
                  <c:v>35.863421365234402</c:v>
                </c:pt>
                <c:pt idx="5027">
                  <c:v>35.870705895057696</c:v>
                </c:pt>
                <c:pt idx="5028">
                  <c:v>35.877990424880899</c:v>
                </c:pt>
                <c:pt idx="5029">
                  <c:v>35.885274954704201</c:v>
                </c:pt>
                <c:pt idx="5030">
                  <c:v>35.892559484527403</c:v>
                </c:pt>
                <c:pt idx="5031">
                  <c:v>35.899844014350698</c:v>
                </c:pt>
                <c:pt idx="5032">
                  <c:v>35.907128544173901</c:v>
                </c:pt>
                <c:pt idx="5033">
                  <c:v>35.914413073997203</c:v>
                </c:pt>
                <c:pt idx="5034">
                  <c:v>35.921697603820398</c:v>
                </c:pt>
                <c:pt idx="5035">
                  <c:v>35.9289821336437</c:v>
                </c:pt>
                <c:pt idx="5036">
                  <c:v>35.936266663467002</c:v>
                </c:pt>
                <c:pt idx="5037">
                  <c:v>35.943551193290197</c:v>
                </c:pt>
                <c:pt idx="5038">
                  <c:v>35.950835723113499</c:v>
                </c:pt>
                <c:pt idx="5039">
                  <c:v>35.958120252936702</c:v>
                </c:pt>
                <c:pt idx="5040">
                  <c:v>35.965404782759997</c:v>
                </c:pt>
                <c:pt idx="5041">
                  <c:v>35.972689312583199</c:v>
                </c:pt>
                <c:pt idx="5042">
                  <c:v>35.979973842406501</c:v>
                </c:pt>
                <c:pt idx="5043">
                  <c:v>35.987258372229803</c:v>
                </c:pt>
                <c:pt idx="5044">
                  <c:v>35.994542902052999</c:v>
                </c:pt>
                <c:pt idx="5045">
                  <c:v>36.001827431876301</c:v>
                </c:pt>
                <c:pt idx="5046">
                  <c:v>36.009111961699503</c:v>
                </c:pt>
                <c:pt idx="5047">
                  <c:v>36.016396491522798</c:v>
                </c:pt>
                <c:pt idx="5048">
                  <c:v>36.023681021346</c:v>
                </c:pt>
                <c:pt idx="5049">
                  <c:v>36.030965551169302</c:v>
                </c:pt>
                <c:pt idx="5050">
                  <c:v>36.038250080992498</c:v>
                </c:pt>
                <c:pt idx="5051">
                  <c:v>36.0455346108158</c:v>
                </c:pt>
                <c:pt idx="5052">
                  <c:v>36.052819140639102</c:v>
                </c:pt>
                <c:pt idx="5053">
                  <c:v>36.060103670462297</c:v>
                </c:pt>
                <c:pt idx="5054">
                  <c:v>36.067388200285599</c:v>
                </c:pt>
                <c:pt idx="5055">
                  <c:v>36.074672730108801</c:v>
                </c:pt>
                <c:pt idx="5056">
                  <c:v>36.081957259932103</c:v>
                </c:pt>
                <c:pt idx="5057">
                  <c:v>36.089241789755299</c:v>
                </c:pt>
                <c:pt idx="5058">
                  <c:v>36.096526319578601</c:v>
                </c:pt>
                <c:pt idx="5059">
                  <c:v>36.103810849401903</c:v>
                </c:pt>
                <c:pt idx="5060">
                  <c:v>36.111095379225098</c:v>
                </c:pt>
                <c:pt idx="5061">
                  <c:v>36.1183799090484</c:v>
                </c:pt>
                <c:pt idx="5062">
                  <c:v>36.125664438871603</c:v>
                </c:pt>
                <c:pt idx="5063">
                  <c:v>36.132948968694897</c:v>
                </c:pt>
                <c:pt idx="5064">
                  <c:v>36.1402334985181</c:v>
                </c:pt>
                <c:pt idx="5065">
                  <c:v>36.147518028341402</c:v>
                </c:pt>
                <c:pt idx="5066">
                  <c:v>36.154802558164697</c:v>
                </c:pt>
                <c:pt idx="5067">
                  <c:v>36.162087087987899</c:v>
                </c:pt>
                <c:pt idx="5068">
                  <c:v>36.169371617811201</c:v>
                </c:pt>
                <c:pt idx="5069">
                  <c:v>36.176656147634397</c:v>
                </c:pt>
                <c:pt idx="5070">
                  <c:v>36.183940677457699</c:v>
                </c:pt>
                <c:pt idx="5071">
                  <c:v>36.191225207280901</c:v>
                </c:pt>
                <c:pt idx="5072">
                  <c:v>36.198509737104203</c:v>
                </c:pt>
                <c:pt idx="5073">
                  <c:v>36.205794266927398</c:v>
                </c:pt>
                <c:pt idx="5074">
                  <c:v>36.2130787967507</c:v>
                </c:pt>
                <c:pt idx="5075">
                  <c:v>36.220363326574002</c:v>
                </c:pt>
                <c:pt idx="5076">
                  <c:v>36.227647856397198</c:v>
                </c:pt>
                <c:pt idx="5077">
                  <c:v>36.2349323862205</c:v>
                </c:pt>
                <c:pt idx="5078">
                  <c:v>36.242216916043702</c:v>
                </c:pt>
                <c:pt idx="5079">
                  <c:v>36.249501445866997</c:v>
                </c:pt>
                <c:pt idx="5080">
                  <c:v>36.2567859756902</c:v>
                </c:pt>
                <c:pt idx="5081">
                  <c:v>36.264070505513502</c:v>
                </c:pt>
                <c:pt idx="5082">
                  <c:v>36.271355035336803</c:v>
                </c:pt>
                <c:pt idx="5083">
                  <c:v>36.278639565159999</c:v>
                </c:pt>
                <c:pt idx="5084">
                  <c:v>36.285924094983301</c:v>
                </c:pt>
                <c:pt idx="5085">
                  <c:v>36.293208624806503</c:v>
                </c:pt>
                <c:pt idx="5086">
                  <c:v>36.300493154629798</c:v>
                </c:pt>
                <c:pt idx="5087">
                  <c:v>36.307777684453001</c:v>
                </c:pt>
                <c:pt idx="5088">
                  <c:v>36.315062214276303</c:v>
                </c:pt>
                <c:pt idx="5089">
                  <c:v>36.322346744099498</c:v>
                </c:pt>
                <c:pt idx="5090">
                  <c:v>36.3296312739228</c:v>
                </c:pt>
                <c:pt idx="5091">
                  <c:v>36.336915803746102</c:v>
                </c:pt>
                <c:pt idx="5092">
                  <c:v>36.344200333569297</c:v>
                </c:pt>
                <c:pt idx="5093">
                  <c:v>36.351484863392599</c:v>
                </c:pt>
                <c:pt idx="5094">
                  <c:v>36.358769393215802</c:v>
                </c:pt>
                <c:pt idx="5095">
                  <c:v>36.366053923039097</c:v>
                </c:pt>
                <c:pt idx="5096">
                  <c:v>36.373338452862299</c:v>
                </c:pt>
                <c:pt idx="5097">
                  <c:v>36.380622982685601</c:v>
                </c:pt>
                <c:pt idx="5098">
                  <c:v>36.387907512508903</c:v>
                </c:pt>
                <c:pt idx="5099">
                  <c:v>36.395192042332098</c:v>
                </c:pt>
                <c:pt idx="5100">
                  <c:v>36.4024765721554</c:v>
                </c:pt>
                <c:pt idx="5101">
                  <c:v>36.409761101978603</c:v>
                </c:pt>
                <c:pt idx="5102">
                  <c:v>36.417045631801898</c:v>
                </c:pt>
                <c:pt idx="5103">
                  <c:v>36.4243301616251</c:v>
                </c:pt>
                <c:pt idx="5104">
                  <c:v>36.431614691448402</c:v>
                </c:pt>
                <c:pt idx="5105">
                  <c:v>36.438899221271598</c:v>
                </c:pt>
                <c:pt idx="5106">
                  <c:v>36.4461837510949</c:v>
                </c:pt>
                <c:pt idx="5107">
                  <c:v>36.453468280918202</c:v>
                </c:pt>
                <c:pt idx="5108">
                  <c:v>36.460752810741397</c:v>
                </c:pt>
                <c:pt idx="5109">
                  <c:v>36.468037340564699</c:v>
                </c:pt>
                <c:pt idx="5110">
                  <c:v>36.475321870387901</c:v>
                </c:pt>
                <c:pt idx="5111">
                  <c:v>36.482606400211203</c:v>
                </c:pt>
                <c:pt idx="5112">
                  <c:v>36.489890930034399</c:v>
                </c:pt>
                <c:pt idx="5113">
                  <c:v>36.497175459857701</c:v>
                </c:pt>
                <c:pt idx="5114">
                  <c:v>36.504459989681003</c:v>
                </c:pt>
                <c:pt idx="5115">
                  <c:v>36.511744519504198</c:v>
                </c:pt>
                <c:pt idx="5116">
                  <c:v>36.5190290493275</c:v>
                </c:pt>
                <c:pt idx="5117">
                  <c:v>36.526313579150703</c:v>
                </c:pt>
                <c:pt idx="5118">
                  <c:v>36.533598108973997</c:v>
                </c:pt>
                <c:pt idx="5119">
                  <c:v>36.5408826387972</c:v>
                </c:pt>
                <c:pt idx="5120">
                  <c:v>36.548167168620502</c:v>
                </c:pt>
                <c:pt idx="5121">
                  <c:v>36.555451698443697</c:v>
                </c:pt>
                <c:pt idx="5122">
                  <c:v>36.562736228266999</c:v>
                </c:pt>
                <c:pt idx="5123">
                  <c:v>36.570020758090301</c:v>
                </c:pt>
                <c:pt idx="5124">
                  <c:v>36.577305287913497</c:v>
                </c:pt>
                <c:pt idx="5125">
                  <c:v>36.584589817736799</c:v>
                </c:pt>
                <c:pt idx="5126">
                  <c:v>36.591874347560001</c:v>
                </c:pt>
                <c:pt idx="5127">
                  <c:v>36.599158877383303</c:v>
                </c:pt>
                <c:pt idx="5128">
                  <c:v>36.606443407206498</c:v>
                </c:pt>
                <c:pt idx="5129">
                  <c:v>36.6137279370298</c:v>
                </c:pt>
                <c:pt idx="5130">
                  <c:v>36.621012466853102</c:v>
                </c:pt>
                <c:pt idx="5131">
                  <c:v>36.628296996676298</c:v>
                </c:pt>
                <c:pt idx="5132">
                  <c:v>36.6355815264996</c:v>
                </c:pt>
                <c:pt idx="5133">
                  <c:v>36.642866056322802</c:v>
                </c:pt>
                <c:pt idx="5134">
                  <c:v>36.650150586146097</c:v>
                </c:pt>
                <c:pt idx="5135">
                  <c:v>36.657435115969299</c:v>
                </c:pt>
                <c:pt idx="5136">
                  <c:v>36.664719645792601</c:v>
                </c:pt>
                <c:pt idx="5137">
                  <c:v>36.672004175615797</c:v>
                </c:pt>
                <c:pt idx="5138">
                  <c:v>36.679288705439099</c:v>
                </c:pt>
                <c:pt idx="5139">
                  <c:v>36.686573235262401</c:v>
                </c:pt>
                <c:pt idx="5140">
                  <c:v>36.693857765085603</c:v>
                </c:pt>
                <c:pt idx="5141">
                  <c:v>36.701142294908898</c:v>
                </c:pt>
                <c:pt idx="5142">
                  <c:v>36.708426824732101</c:v>
                </c:pt>
                <c:pt idx="5143">
                  <c:v>36.715711354555403</c:v>
                </c:pt>
                <c:pt idx="5144">
                  <c:v>36.722995884378598</c:v>
                </c:pt>
                <c:pt idx="5145">
                  <c:v>36.7302804142019</c:v>
                </c:pt>
                <c:pt idx="5146">
                  <c:v>36.737564944025202</c:v>
                </c:pt>
                <c:pt idx="5147">
                  <c:v>36.744849473848397</c:v>
                </c:pt>
                <c:pt idx="5148">
                  <c:v>36.752134003671699</c:v>
                </c:pt>
                <c:pt idx="5149">
                  <c:v>36.759418533494902</c:v>
                </c:pt>
                <c:pt idx="5150">
                  <c:v>36.766703063318197</c:v>
                </c:pt>
                <c:pt idx="5151">
                  <c:v>36.773987593141399</c:v>
                </c:pt>
                <c:pt idx="5152">
                  <c:v>36.781272122964701</c:v>
                </c:pt>
                <c:pt idx="5153">
                  <c:v>36.788556652787904</c:v>
                </c:pt>
                <c:pt idx="5154">
                  <c:v>36.795841182611198</c:v>
                </c:pt>
                <c:pt idx="5155">
                  <c:v>36.8031257124345</c:v>
                </c:pt>
                <c:pt idx="5156">
                  <c:v>36.810410242257703</c:v>
                </c:pt>
                <c:pt idx="5157">
                  <c:v>36.817694772080998</c:v>
                </c:pt>
                <c:pt idx="5158">
                  <c:v>36.8249793019042</c:v>
                </c:pt>
                <c:pt idx="5159">
                  <c:v>36.832263831727502</c:v>
                </c:pt>
                <c:pt idx="5160">
                  <c:v>36.839548361550698</c:v>
                </c:pt>
                <c:pt idx="5161">
                  <c:v>36.846832891374</c:v>
                </c:pt>
                <c:pt idx="5162">
                  <c:v>36.854117421197301</c:v>
                </c:pt>
                <c:pt idx="5163">
                  <c:v>36.861401951020497</c:v>
                </c:pt>
                <c:pt idx="5164">
                  <c:v>36.868686480843799</c:v>
                </c:pt>
                <c:pt idx="5165">
                  <c:v>36.875971010667001</c:v>
                </c:pt>
                <c:pt idx="5166">
                  <c:v>36.883255540490303</c:v>
                </c:pt>
                <c:pt idx="5167">
                  <c:v>36.890540070313499</c:v>
                </c:pt>
                <c:pt idx="5168">
                  <c:v>36.897824600136801</c:v>
                </c:pt>
                <c:pt idx="5169">
                  <c:v>36.905109129960003</c:v>
                </c:pt>
                <c:pt idx="5170">
                  <c:v>36.912393659783298</c:v>
                </c:pt>
                <c:pt idx="5171">
                  <c:v>36.9196781896066</c:v>
                </c:pt>
                <c:pt idx="5172">
                  <c:v>36.926962719429802</c:v>
                </c:pt>
                <c:pt idx="5173">
                  <c:v>36.934247249253097</c:v>
                </c:pt>
                <c:pt idx="5174">
                  <c:v>36.9415317790763</c:v>
                </c:pt>
                <c:pt idx="5175">
                  <c:v>36.948816308899602</c:v>
                </c:pt>
                <c:pt idx="5176">
                  <c:v>36.956100838722797</c:v>
                </c:pt>
                <c:pt idx="5177">
                  <c:v>36.963385368546099</c:v>
                </c:pt>
                <c:pt idx="5178">
                  <c:v>36.970669898369401</c:v>
                </c:pt>
                <c:pt idx="5179">
                  <c:v>36.977954428192596</c:v>
                </c:pt>
                <c:pt idx="5180">
                  <c:v>36.985238958015898</c:v>
                </c:pt>
                <c:pt idx="5181">
                  <c:v>36.992523487839101</c:v>
                </c:pt>
                <c:pt idx="5182">
                  <c:v>36.999808017662403</c:v>
                </c:pt>
                <c:pt idx="5183">
                  <c:v>37.007092547485598</c:v>
                </c:pt>
                <c:pt idx="5184">
                  <c:v>37.0143770773089</c:v>
                </c:pt>
                <c:pt idx="5185">
                  <c:v>37.021661607132103</c:v>
                </c:pt>
                <c:pt idx="5186">
                  <c:v>37.028946136955398</c:v>
                </c:pt>
                <c:pt idx="5187">
                  <c:v>37.0362306667787</c:v>
                </c:pt>
                <c:pt idx="5188">
                  <c:v>37.043515196601902</c:v>
                </c:pt>
                <c:pt idx="5189">
                  <c:v>37.050799726425197</c:v>
                </c:pt>
                <c:pt idx="5190">
                  <c:v>37.058084256248399</c:v>
                </c:pt>
                <c:pt idx="5191">
                  <c:v>37.065368786071701</c:v>
                </c:pt>
                <c:pt idx="5192">
                  <c:v>37.072653315894897</c:v>
                </c:pt>
                <c:pt idx="5193">
                  <c:v>37.079937845718199</c:v>
                </c:pt>
                <c:pt idx="5194">
                  <c:v>37.087222375541501</c:v>
                </c:pt>
                <c:pt idx="5195">
                  <c:v>37.094506905364703</c:v>
                </c:pt>
                <c:pt idx="5196">
                  <c:v>37.101791435187998</c:v>
                </c:pt>
                <c:pt idx="5197">
                  <c:v>37.109075965011201</c:v>
                </c:pt>
                <c:pt idx="5198">
                  <c:v>37.116360494834503</c:v>
                </c:pt>
                <c:pt idx="5199">
                  <c:v>37.123645024657698</c:v>
                </c:pt>
                <c:pt idx="5200">
                  <c:v>37.130929554481</c:v>
                </c:pt>
                <c:pt idx="5201">
                  <c:v>37.138214084304202</c:v>
                </c:pt>
                <c:pt idx="5202">
                  <c:v>37.145498614127497</c:v>
                </c:pt>
                <c:pt idx="5203">
                  <c:v>37.152783143950799</c:v>
                </c:pt>
                <c:pt idx="5204">
                  <c:v>37.160067673774002</c:v>
                </c:pt>
                <c:pt idx="5205">
                  <c:v>37.167352203597297</c:v>
                </c:pt>
                <c:pt idx="5206">
                  <c:v>37.174636733420499</c:v>
                </c:pt>
                <c:pt idx="5207">
                  <c:v>37.181921263243801</c:v>
                </c:pt>
                <c:pt idx="5208">
                  <c:v>37.189205793067003</c:v>
                </c:pt>
                <c:pt idx="5209">
                  <c:v>37.196490322890298</c:v>
                </c:pt>
                <c:pt idx="5210">
                  <c:v>37.2037748527136</c:v>
                </c:pt>
                <c:pt idx="5211">
                  <c:v>37.211059382536803</c:v>
                </c:pt>
                <c:pt idx="5212">
                  <c:v>37.218343912360098</c:v>
                </c:pt>
                <c:pt idx="5213">
                  <c:v>37.2256284421833</c:v>
                </c:pt>
                <c:pt idx="5214">
                  <c:v>37.232912972006602</c:v>
                </c:pt>
                <c:pt idx="5215">
                  <c:v>37.240197501829797</c:v>
                </c:pt>
                <c:pt idx="5216">
                  <c:v>37.247482031653099</c:v>
                </c:pt>
                <c:pt idx="5217">
                  <c:v>37.254766561476302</c:v>
                </c:pt>
                <c:pt idx="5218">
                  <c:v>37.262051091299597</c:v>
                </c:pt>
                <c:pt idx="5219">
                  <c:v>37.269335621122899</c:v>
                </c:pt>
                <c:pt idx="5220">
                  <c:v>37.276620150946101</c:v>
                </c:pt>
                <c:pt idx="5221">
                  <c:v>37.283904680769403</c:v>
                </c:pt>
                <c:pt idx="5222">
                  <c:v>37.291189210592599</c:v>
                </c:pt>
                <c:pt idx="5223">
                  <c:v>37.298473740415901</c:v>
                </c:pt>
                <c:pt idx="5224">
                  <c:v>37.305758270239103</c:v>
                </c:pt>
                <c:pt idx="5225">
                  <c:v>37.313042800062398</c:v>
                </c:pt>
                <c:pt idx="5226">
                  <c:v>37.3203273298857</c:v>
                </c:pt>
                <c:pt idx="5227">
                  <c:v>37.327611859708902</c:v>
                </c:pt>
                <c:pt idx="5228">
                  <c:v>37.334896389532197</c:v>
                </c:pt>
                <c:pt idx="5229">
                  <c:v>37.3421809193554</c:v>
                </c:pt>
                <c:pt idx="5230">
                  <c:v>37.349465449178702</c:v>
                </c:pt>
                <c:pt idx="5231">
                  <c:v>37.356749979001897</c:v>
                </c:pt>
                <c:pt idx="5232">
                  <c:v>37.364034508825199</c:v>
                </c:pt>
                <c:pt idx="5233">
                  <c:v>37.371319038648402</c:v>
                </c:pt>
                <c:pt idx="5234">
                  <c:v>37.378603568471704</c:v>
                </c:pt>
                <c:pt idx="5235">
                  <c:v>37.385888098294998</c:v>
                </c:pt>
                <c:pt idx="5236">
                  <c:v>37.393172628118201</c:v>
                </c:pt>
                <c:pt idx="5237">
                  <c:v>37.400457157941503</c:v>
                </c:pt>
                <c:pt idx="5238">
                  <c:v>37.407741687764698</c:v>
                </c:pt>
                <c:pt idx="5239">
                  <c:v>37.415026217588</c:v>
                </c:pt>
                <c:pt idx="5240">
                  <c:v>37.422310747411203</c:v>
                </c:pt>
                <c:pt idx="5241">
                  <c:v>37.429595277234498</c:v>
                </c:pt>
                <c:pt idx="5242">
                  <c:v>37.4368798070577</c:v>
                </c:pt>
                <c:pt idx="5243">
                  <c:v>37.444164336881002</c:v>
                </c:pt>
                <c:pt idx="5244">
                  <c:v>37.451448866704297</c:v>
                </c:pt>
                <c:pt idx="5245">
                  <c:v>37.458733396527499</c:v>
                </c:pt>
                <c:pt idx="5246">
                  <c:v>37.466017926350801</c:v>
                </c:pt>
                <c:pt idx="5247">
                  <c:v>37.473302456173997</c:v>
                </c:pt>
                <c:pt idx="5248">
                  <c:v>37.480586985997299</c:v>
                </c:pt>
                <c:pt idx="5249">
                  <c:v>37.487871515820501</c:v>
                </c:pt>
                <c:pt idx="5250">
                  <c:v>37.495156045643803</c:v>
                </c:pt>
                <c:pt idx="5251">
                  <c:v>37.502440575467098</c:v>
                </c:pt>
                <c:pt idx="5252">
                  <c:v>37.5097251052903</c:v>
                </c:pt>
                <c:pt idx="5253">
                  <c:v>37.517009635113602</c:v>
                </c:pt>
                <c:pt idx="5254">
                  <c:v>37.524294164936798</c:v>
                </c:pt>
                <c:pt idx="5255">
                  <c:v>37.5315786947601</c:v>
                </c:pt>
                <c:pt idx="5256">
                  <c:v>37.538863224583302</c:v>
                </c:pt>
                <c:pt idx="5257">
                  <c:v>37.546147754406597</c:v>
                </c:pt>
                <c:pt idx="5258">
                  <c:v>37.553432284229899</c:v>
                </c:pt>
                <c:pt idx="5259">
                  <c:v>37.560716814053102</c:v>
                </c:pt>
                <c:pt idx="5260">
                  <c:v>37.568001343876404</c:v>
                </c:pt>
                <c:pt idx="5261">
                  <c:v>37.575285873699599</c:v>
                </c:pt>
                <c:pt idx="5262">
                  <c:v>37.582570403522901</c:v>
                </c:pt>
                <c:pt idx="5263">
                  <c:v>37.589854933346103</c:v>
                </c:pt>
                <c:pt idx="5264">
                  <c:v>37.597139463169398</c:v>
                </c:pt>
                <c:pt idx="5265">
                  <c:v>37.6044239929927</c:v>
                </c:pt>
                <c:pt idx="5266">
                  <c:v>37.611708522815903</c:v>
                </c:pt>
                <c:pt idx="5267">
                  <c:v>37.618993052639198</c:v>
                </c:pt>
                <c:pt idx="5268">
                  <c:v>37.6262775824624</c:v>
                </c:pt>
                <c:pt idx="5269">
                  <c:v>37.633562112285702</c:v>
                </c:pt>
                <c:pt idx="5270">
                  <c:v>37.640846642108897</c:v>
                </c:pt>
                <c:pt idx="5271">
                  <c:v>37.648131171932199</c:v>
                </c:pt>
                <c:pt idx="5272">
                  <c:v>37.655415701755402</c:v>
                </c:pt>
                <c:pt idx="5273">
                  <c:v>37.662700231578697</c:v>
                </c:pt>
                <c:pt idx="5274">
                  <c:v>37.669984761401999</c:v>
                </c:pt>
                <c:pt idx="5275">
                  <c:v>37.677269291225201</c:v>
                </c:pt>
                <c:pt idx="5276">
                  <c:v>37.684553821048503</c:v>
                </c:pt>
                <c:pt idx="5277">
                  <c:v>37.691838350871699</c:v>
                </c:pt>
                <c:pt idx="5278">
                  <c:v>37.699122880695001</c:v>
                </c:pt>
                <c:pt idx="5279">
                  <c:v>37.706407410518203</c:v>
                </c:pt>
                <c:pt idx="5280">
                  <c:v>37.713691940341498</c:v>
                </c:pt>
                <c:pt idx="5281">
                  <c:v>37.7209764701648</c:v>
                </c:pt>
                <c:pt idx="5282">
                  <c:v>37.728260999988002</c:v>
                </c:pt>
                <c:pt idx="5283">
                  <c:v>37.735545529811297</c:v>
                </c:pt>
                <c:pt idx="5284">
                  <c:v>37.7428300596345</c:v>
                </c:pt>
                <c:pt idx="5285">
                  <c:v>37.7506749379057</c:v>
                </c:pt>
                <c:pt idx="5286">
                  <c:v>37.757959467729002</c:v>
                </c:pt>
                <c:pt idx="5287">
                  <c:v>37.764683649104299</c:v>
                </c:pt>
                <c:pt idx="5288">
                  <c:v>37.772528527375499</c:v>
                </c:pt>
                <c:pt idx="5289">
                  <c:v>37.779813057198702</c:v>
                </c:pt>
                <c:pt idx="5290">
                  <c:v>37.787097587021997</c:v>
                </c:pt>
                <c:pt idx="5291">
                  <c:v>37.794382116845298</c:v>
                </c:pt>
                <c:pt idx="5292">
                  <c:v>37.801666646668501</c:v>
                </c:pt>
                <c:pt idx="5293">
                  <c:v>37.808951176491803</c:v>
                </c:pt>
                <c:pt idx="5294">
                  <c:v>37.816235706314998</c:v>
                </c:pt>
                <c:pt idx="5295">
                  <c:v>37.8235202361383</c:v>
                </c:pt>
                <c:pt idx="5296">
                  <c:v>37.830804765961503</c:v>
                </c:pt>
                <c:pt idx="5297">
                  <c:v>37.838089295784798</c:v>
                </c:pt>
                <c:pt idx="5298">
                  <c:v>37.845373825608</c:v>
                </c:pt>
                <c:pt idx="5299">
                  <c:v>37.852658355431302</c:v>
                </c:pt>
                <c:pt idx="5300">
                  <c:v>37.859942885254597</c:v>
                </c:pt>
                <c:pt idx="5301">
                  <c:v>37.867227415077799</c:v>
                </c:pt>
                <c:pt idx="5302">
                  <c:v>37.874511944901101</c:v>
                </c:pt>
                <c:pt idx="5303">
                  <c:v>37.881796474724297</c:v>
                </c:pt>
                <c:pt idx="5304">
                  <c:v>37.889081004547599</c:v>
                </c:pt>
                <c:pt idx="5305">
                  <c:v>37.896365534370801</c:v>
                </c:pt>
                <c:pt idx="5306">
                  <c:v>37.903650064194103</c:v>
                </c:pt>
                <c:pt idx="5307">
                  <c:v>37.910934594017398</c:v>
                </c:pt>
                <c:pt idx="5308">
                  <c:v>37.918219123840601</c:v>
                </c:pt>
                <c:pt idx="5309">
                  <c:v>37.925503653663903</c:v>
                </c:pt>
                <c:pt idx="5310">
                  <c:v>37.932788183487098</c:v>
                </c:pt>
                <c:pt idx="5311">
                  <c:v>37.9400727133104</c:v>
                </c:pt>
                <c:pt idx="5312">
                  <c:v>37.947357243133602</c:v>
                </c:pt>
                <c:pt idx="5313">
                  <c:v>37.954641772956897</c:v>
                </c:pt>
                <c:pt idx="5314">
                  <c:v>37.9619263027801</c:v>
                </c:pt>
                <c:pt idx="5315">
                  <c:v>37.969210832603402</c:v>
                </c:pt>
                <c:pt idx="5316">
                  <c:v>37.976495362426697</c:v>
                </c:pt>
                <c:pt idx="5317">
                  <c:v>37.983779892249899</c:v>
                </c:pt>
                <c:pt idx="5318">
                  <c:v>37.991064422073201</c:v>
                </c:pt>
                <c:pt idx="5319">
                  <c:v>37.998348951896403</c:v>
                </c:pt>
                <c:pt idx="5320">
                  <c:v>38.005633481719698</c:v>
                </c:pt>
                <c:pt idx="5321">
                  <c:v>38.012918011542901</c:v>
                </c:pt>
                <c:pt idx="5322">
                  <c:v>38.020202541366203</c:v>
                </c:pt>
                <c:pt idx="5323">
                  <c:v>38.027487071189498</c:v>
                </c:pt>
                <c:pt idx="5324">
                  <c:v>38.0347716010127</c:v>
                </c:pt>
                <c:pt idx="5325">
                  <c:v>38.042056130836002</c:v>
                </c:pt>
                <c:pt idx="5326">
                  <c:v>38.049340660659198</c:v>
                </c:pt>
                <c:pt idx="5327">
                  <c:v>38.056625190482499</c:v>
                </c:pt>
                <c:pt idx="5328">
                  <c:v>38.063909720305702</c:v>
                </c:pt>
                <c:pt idx="5329">
                  <c:v>38.071194250128997</c:v>
                </c:pt>
                <c:pt idx="5330">
                  <c:v>38.078478779952199</c:v>
                </c:pt>
                <c:pt idx="5331">
                  <c:v>38.085763309775501</c:v>
                </c:pt>
                <c:pt idx="5332">
                  <c:v>38.093047839598803</c:v>
                </c:pt>
                <c:pt idx="5333">
                  <c:v>38.100332369421999</c:v>
                </c:pt>
                <c:pt idx="5334">
                  <c:v>38.107616899245301</c:v>
                </c:pt>
                <c:pt idx="5335">
                  <c:v>38.114901429068503</c:v>
                </c:pt>
                <c:pt idx="5336">
                  <c:v>38.122185958891798</c:v>
                </c:pt>
                <c:pt idx="5337">
                  <c:v>38.129470488715</c:v>
                </c:pt>
                <c:pt idx="5338">
                  <c:v>38.136755018538302</c:v>
                </c:pt>
                <c:pt idx="5339">
                  <c:v>38.144039548361597</c:v>
                </c:pt>
                <c:pt idx="5340">
                  <c:v>38.1513240781848</c:v>
                </c:pt>
                <c:pt idx="5341">
                  <c:v>38.158608608008102</c:v>
                </c:pt>
                <c:pt idx="5342">
                  <c:v>38.165893137831297</c:v>
                </c:pt>
                <c:pt idx="5343">
                  <c:v>38.173177667654599</c:v>
                </c:pt>
                <c:pt idx="5344">
                  <c:v>38.180462197477802</c:v>
                </c:pt>
                <c:pt idx="5345">
                  <c:v>38.187746727301104</c:v>
                </c:pt>
                <c:pt idx="5346">
                  <c:v>38.195031257124299</c:v>
                </c:pt>
                <c:pt idx="5347">
                  <c:v>38.202315786947601</c:v>
                </c:pt>
                <c:pt idx="5348">
                  <c:v>38.209600316770903</c:v>
                </c:pt>
                <c:pt idx="5349">
                  <c:v>38.216884846594098</c:v>
                </c:pt>
                <c:pt idx="5350">
                  <c:v>38.2241693764174</c:v>
                </c:pt>
                <c:pt idx="5351">
                  <c:v>38.231453906240603</c:v>
                </c:pt>
                <c:pt idx="5352">
                  <c:v>38.238738436063898</c:v>
                </c:pt>
                <c:pt idx="5353">
                  <c:v>38.2460229658871</c:v>
                </c:pt>
                <c:pt idx="5354">
                  <c:v>38.253307495710402</c:v>
                </c:pt>
                <c:pt idx="5355">
                  <c:v>38.260592025533697</c:v>
                </c:pt>
                <c:pt idx="5356">
                  <c:v>38.267876555356899</c:v>
                </c:pt>
                <c:pt idx="5357">
                  <c:v>38.275161085180201</c:v>
                </c:pt>
                <c:pt idx="5358">
                  <c:v>38.282445615003397</c:v>
                </c:pt>
                <c:pt idx="5359">
                  <c:v>38.289730144826699</c:v>
                </c:pt>
                <c:pt idx="5360">
                  <c:v>38.297014674649901</c:v>
                </c:pt>
                <c:pt idx="5361">
                  <c:v>38.304299204473203</c:v>
                </c:pt>
                <c:pt idx="5362">
                  <c:v>38.311583734296399</c:v>
                </c:pt>
                <c:pt idx="5363">
                  <c:v>38.3188682641197</c:v>
                </c:pt>
                <c:pt idx="5364">
                  <c:v>38.326152793943002</c:v>
                </c:pt>
                <c:pt idx="5365">
                  <c:v>38.333437323766198</c:v>
                </c:pt>
                <c:pt idx="5366">
                  <c:v>38.3407218535895</c:v>
                </c:pt>
                <c:pt idx="5367">
                  <c:v>38.348006383412702</c:v>
                </c:pt>
                <c:pt idx="5368">
                  <c:v>38.355290913235997</c:v>
                </c:pt>
                <c:pt idx="5369">
                  <c:v>38.3625754430592</c:v>
                </c:pt>
                <c:pt idx="5370">
                  <c:v>38.369859972882502</c:v>
                </c:pt>
                <c:pt idx="5371">
                  <c:v>38.377144502705796</c:v>
                </c:pt>
                <c:pt idx="5372">
                  <c:v>38.384429032528999</c:v>
                </c:pt>
                <c:pt idx="5373">
                  <c:v>38.391713562352301</c:v>
                </c:pt>
                <c:pt idx="5374">
                  <c:v>38.398998092175503</c:v>
                </c:pt>
                <c:pt idx="5375">
                  <c:v>38.406282621998798</c:v>
                </c:pt>
                <c:pt idx="5376">
                  <c:v>38.413567151822001</c:v>
                </c:pt>
                <c:pt idx="5377">
                  <c:v>38.420851681645303</c:v>
                </c:pt>
                <c:pt idx="5378">
                  <c:v>38.428136211468498</c:v>
                </c:pt>
                <c:pt idx="5379">
                  <c:v>38.4354207412918</c:v>
                </c:pt>
                <c:pt idx="5380">
                  <c:v>38.442705271115102</c:v>
                </c:pt>
                <c:pt idx="5381">
                  <c:v>38.449989800938297</c:v>
                </c:pt>
                <c:pt idx="5382">
                  <c:v>38.457274330761599</c:v>
                </c:pt>
                <c:pt idx="5383">
                  <c:v>38.464558860584802</c:v>
                </c:pt>
                <c:pt idx="5384">
                  <c:v>38.471843390408097</c:v>
                </c:pt>
                <c:pt idx="5385">
                  <c:v>38.479127920231299</c:v>
                </c:pt>
                <c:pt idx="5386">
                  <c:v>38.486412450054601</c:v>
                </c:pt>
                <c:pt idx="5387">
                  <c:v>38.493696979877903</c:v>
                </c:pt>
                <c:pt idx="5388">
                  <c:v>38.500981509701099</c:v>
                </c:pt>
                <c:pt idx="5389">
                  <c:v>38.508266039524401</c:v>
                </c:pt>
                <c:pt idx="5390">
                  <c:v>38.515550569347603</c:v>
                </c:pt>
                <c:pt idx="5391">
                  <c:v>38.522835099170898</c:v>
                </c:pt>
                <c:pt idx="5392">
                  <c:v>38.5301196289941</c:v>
                </c:pt>
                <c:pt idx="5393">
                  <c:v>38.537404158817402</c:v>
                </c:pt>
                <c:pt idx="5394">
                  <c:v>38.544688688640598</c:v>
                </c:pt>
                <c:pt idx="5395">
                  <c:v>38.5519732184639</c:v>
                </c:pt>
                <c:pt idx="5396">
                  <c:v>38.559257748287202</c:v>
                </c:pt>
                <c:pt idx="5397">
                  <c:v>38.566542278110397</c:v>
                </c:pt>
                <c:pt idx="5398">
                  <c:v>38.573826807933699</c:v>
                </c:pt>
                <c:pt idx="5399">
                  <c:v>38.581111337756901</c:v>
                </c:pt>
                <c:pt idx="5400">
                  <c:v>38.588395867580203</c:v>
                </c:pt>
                <c:pt idx="5401">
                  <c:v>38.595680397403399</c:v>
                </c:pt>
                <c:pt idx="5402">
                  <c:v>38.602964927226701</c:v>
                </c:pt>
                <c:pt idx="5403">
                  <c:v>38.610249457050003</c:v>
                </c:pt>
                <c:pt idx="5404">
                  <c:v>38.617533986873198</c:v>
                </c:pt>
                <c:pt idx="5405">
                  <c:v>38.6248185166965</c:v>
                </c:pt>
                <c:pt idx="5406">
                  <c:v>38.632103046519703</c:v>
                </c:pt>
                <c:pt idx="5407">
                  <c:v>38.639387576342997</c:v>
                </c:pt>
                <c:pt idx="5408">
                  <c:v>38.6466721061662</c:v>
                </c:pt>
                <c:pt idx="5409">
                  <c:v>38.653956635989502</c:v>
                </c:pt>
                <c:pt idx="5410">
                  <c:v>38.661241165812697</c:v>
                </c:pt>
                <c:pt idx="5411">
                  <c:v>38.668525695635999</c:v>
                </c:pt>
                <c:pt idx="5412">
                  <c:v>38.675810225459301</c:v>
                </c:pt>
                <c:pt idx="5413">
                  <c:v>38.683094755282497</c:v>
                </c:pt>
                <c:pt idx="5414">
                  <c:v>38.690379285105799</c:v>
                </c:pt>
                <c:pt idx="5415">
                  <c:v>38.697663814929001</c:v>
                </c:pt>
                <c:pt idx="5416">
                  <c:v>38.704948344752303</c:v>
                </c:pt>
                <c:pt idx="5417">
                  <c:v>38.712232874575498</c:v>
                </c:pt>
                <c:pt idx="5418">
                  <c:v>38.7195174043988</c:v>
                </c:pt>
                <c:pt idx="5419">
                  <c:v>38.726801934222102</c:v>
                </c:pt>
                <c:pt idx="5420">
                  <c:v>38.734086464045298</c:v>
                </c:pt>
                <c:pt idx="5421">
                  <c:v>38.7413709938686</c:v>
                </c:pt>
                <c:pt idx="5422">
                  <c:v>38.748655523691802</c:v>
                </c:pt>
                <c:pt idx="5423">
                  <c:v>38.755940053515097</c:v>
                </c:pt>
                <c:pt idx="5424">
                  <c:v>38.7632245833383</c:v>
                </c:pt>
                <c:pt idx="5425">
                  <c:v>38.770509113161602</c:v>
                </c:pt>
                <c:pt idx="5426">
                  <c:v>38.777793642984797</c:v>
                </c:pt>
                <c:pt idx="5427">
                  <c:v>38.785078172808099</c:v>
                </c:pt>
                <c:pt idx="5428">
                  <c:v>38.792362702631401</c:v>
                </c:pt>
                <c:pt idx="5429">
                  <c:v>38.799647232454603</c:v>
                </c:pt>
                <c:pt idx="5430">
                  <c:v>38.806931762277898</c:v>
                </c:pt>
                <c:pt idx="5431">
                  <c:v>38.814216292101101</c:v>
                </c:pt>
                <c:pt idx="5432">
                  <c:v>38.821500821924403</c:v>
                </c:pt>
                <c:pt idx="5433">
                  <c:v>38.828785351747598</c:v>
                </c:pt>
                <c:pt idx="5434">
                  <c:v>38.8360698815709</c:v>
                </c:pt>
                <c:pt idx="5435">
                  <c:v>38.843354411394202</c:v>
                </c:pt>
                <c:pt idx="5436">
                  <c:v>38.850638941217397</c:v>
                </c:pt>
                <c:pt idx="5437">
                  <c:v>38.857923471040699</c:v>
                </c:pt>
                <c:pt idx="5438">
                  <c:v>38.865208000863902</c:v>
                </c:pt>
                <c:pt idx="5439">
                  <c:v>38.872492530687197</c:v>
                </c:pt>
                <c:pt idx="5440">
                  <c:v>38.879777060510399</c:v>
                </c:pt>
                <c:pt idx="5441">
                  <c:v>38.887061590333701</c:v>
                </c:pt>
                <c:pt idx="5442">
                  <c:v>38.894346120156897</c:v>
                </c:pt>
                <c:pt idx="5443">
                  <c:v>38.901630649980198</c:v>
                </c:pt>
                <c:pt idx="5444">
                  <c:v>38.9089151798035</c:v>
                </c:pt>
                <c:pt idx="5445">
                  <c:v>38.916199709626703</c:v>
                </c:pt>
                <c:pt idx="5446">
                  <c:v>38.923484239449998</c:v>
                </c:pt>
                <c:pt idx="5447">
                  <c:v>38.9307687692732</c:v>
                </c:pt>
                <c:pt idx="5448">
                  <c:v>38.938053299096502</c:v>
                </c:pt>
                <c:pt idx="5449">
                  <c:v>38.945337828919698</c:v>
                </c:pt>
                <c:pt idx="5450">
                  <c:v>38.952622358743</c:v>
                </c:pt>
                <c:pt idx="5451">
                  <c:v>38.959906888566302</c:v>
                </c:pt>
                <c:pt idx="5452">
                  <c:v>38.967191418389497</c:v>
                </c:pt>
                <c:pt idx="5453">
                  <c:v>38.974475948212799</c:v>
                </c:pt>
                <c:pt idx="5454">
                  <c:v>38.981760478036001</c:v>
                </c:pt>
                <c:pt idx="5455">
                  <c:v>38.989045007859303</c:v>
                </c:pt>
                <c:pt idx="5456">
                  <c:v>38.996329537682499</c:v>
                </c:pt>
                <c:pt idx="5457">
                  <c:v>39.003614067505801</c:v>
                </c:pt>
                <c:pt idx="5458">
                  <c:v>39.010898597329003</c:v>
                </c:pt>
                <c:pt idx="5459">
                  <c:v>39.018183127152298</c:v>
                </c:pt>
                <c:pt idx="5460">
                  <c:v>39.0254676569756</c:v>
                </c:pt>
                <c:pt idx="5461">
                  <c:v>39.032752186798803</c:v>
                </c:pt>
                <c:pt idx="5462">
                  <c:v>39.040036716622097</c:v>
                </c:pt>
                <c:pt idx="5463">
                  <c:v>39.0473212464453</c:v>
                </c:pt>
                <c:pt idx="5464">
                  <c:v>39.054605776268602</c:v>
                </c:pt>
                <c:pt idx="5465">
                  <c:v>39.061890306091797</c:v>
                </c:pt>
                <c:pt idx="5466">
                  <c:v>39.069174835915099</c:v>
                </c:pt>
                <c:pt idx="5467">
                  <c:v>39.076459365738401</c:v>
                </c:pt>
                <c:pt idx="5468">
                  <c:v>39.083743895561597</c:v>
                </c:pt>
                <c:pt idx="5469">
                  <c:v>39.091028425384899</c:v>
                </c:pt>
                <c:pt idx="5470">
                  <c:v>39.098312955208101</c:v>
                </c:pt>
                <c:pt idx="5471">
                  <c:v>39.105597485031403</c:v>
                </c:pt>
                <c:pt idx="5472">
                  <c:v>39.112882014854598</c:v>
                </c:pt>
                <c:pt idx="5473">
                  <c:v>39.1201665446779</c:v>
                </c:pt>
                <c:pt idx="5474">
                  <c:v>39.127451074501103</c:v>
                </c:pt>
                <c:pt idx="5475">
                  <c:v>39.134735604324398</c:v>
                </c:pt>
                <c:pt idx="5476">
                  <c:v>39.1420201341477</c:v>
                </c:pt>
                <c:pt idx="5477">
                  <c:v>39.149304663970902</c:v>
                </c:pt>
                <c:pt idx="5478">
                  <c:v>39.156589193794197</c:v>
                </c:pt>
                <c:pt idx="5479">
                  <c:v>39.163873723617399</c:v>
                </c:pt>
                <c:pt idx="5480">
                  <c:v>39.171158253440701</c:v>
                </c:pt>
                <c:pt idx="5481">
                  <c:v>39.178442783263897</c:v>
                </c:pt>
                <c:pt idx="5482">
                  <c:v>39.185727313087199</c:v>
                </c:pt>
                <c:pt idx="5483">
                  <c:v>39.193011842910501</c:v>
                </c:pt>
                <c:pt idx="5484">
                  <c:v>39.200296372733703</c:v>
                </c:pt>
                <c:pt idx="5485">
                  <c:v>39.207580902556998</c:v>
                </c:pt>
                <c:pt idx="5486">
                  <c:v>39.214865432380201</c:v>
                </c:pt>
                <c:pt idx="5487">
                  <c:v>39.222149962203503</c:v>
                </c:pt>
                <c:pt idx="5488">
                  <c:v>39.229434492026698</c:v>
                </c:pt>
                <c:pt idx="5489">
                  <c:v>39.23671902185</c:v>
                </c:pt>
                <c:pt idx="5490">
                  <c:v>39.244003551673202</c:v>
                </c:pt>
                <c:pt idx="5491">
                  <c:v>39.251288081496497</c:v>
                </c:pt>
                <c:pt idx="5492">
                  <c:v>39.258572611319799</c:v>
                </c:pt>
                <c:pt idx="5493">
                  <c:v>39.265857141143002</c:v>
                </c:pt>
                <c:pt idx="5494">
                  <c:v>39.273141670966297</c:v>
                </c:pt>
                <c:pt idx="5495">
                  <c:v>39.280426200789499</c:v>
                </c:pt>
                <c:pt idx="5496">
                  <c:v>39.287710730612801</c:v>
                </c:pt>
                <c:pt idx="5497">
                  <c:v>39.294995260436004</c:v>
                </c:pt>
                <c:pt idx="5498">
                  <c:v>39.302279790259298</c:v>
                </c:pt>
                <c:pt idx="5499">
                  <c:v>39.3095643200826</c:v>
                </c:pt>
                <c:pt idx="5500">
                  <c:v>39.316848849905803</c:v>
                </c:pt>
                <c:pt idx="5501">
                  <c:v>39.324133379729098</c:v>
                </c:pt>
                <c:pt idx="5502">
                  <c:v>39.3314179095523</c:v>
                </c:pt>
                <c:pt idx="5503">
                  <c:v>39.338702439375602</c:v>
                </c:pt>
                <c:pt idx="5504">
                  <c:v>39.345986969198798</c:v>
                </c:pt>
                <c:pt idx="5505">
                  <c:v>39.3532714990221</c:v>
                </c:pt>
                <c:pt idx="5506">
                  <c:v>39.360556028845401</c:v>
                </c:pt>
                <c:pt idx="5507">
                  <c:v>39.367840558668597</c:v>
                </c:pt>
                <c:pt idx="5508">
                  <c:v>39.375125088491899</c:v>
                </c:pt>
                <c:pt idx="5509">
                  <c:v>39.382409618315101</c:v>
                </c:pt>
                <c:pt idx="5510">
                  <c:v>39.389694148138403</c:v>
                </c:pt>
                <c:pt idx="5511">
                  <c:v>39.396978677961599</c:v>
                </c:pt>
                <c:pt idx="5512">
                  <c:v>39.404263207784901</c:v>
                </c:pt>
                <c:pt idx="5513">
                  <c:v>39.411547737608103</c:v>
                </c:pt>
                <c:pt idx="5514">
                  <c:v>39.418832267431398</c:v>
                </c:pt>
                <c:pt idx="5515">
                  <c:v>39.4261167972547</c:v>
                </c:pt>
                <c:pt idx="5516">
                  <c:v>39.433401327077902</c:v>
                </c:pt>
                <c:pt idx="5517">
                  <c:v>39.440685856901197</c:v>
                </c:pt>
                <c:pt idx="5518">
                  <c:v>39.4479703867244</c:v>
                </c:pt>
                <c:pt idx="5519">
                  <c:v>39.455254916547702</c:v>
                </c:pt>
                <c:pt idx="5520">
                  <c:v>39.462539446370897</c:v>
                </c:pt>
                <c:pt idx="5521">
                  <c:v>39.469823976194199</c:v>
                </c:pt>
                <c:pt idx="5522">
                  <c:v>39.477108506017501</c:v>
                </c:pt>
                <c:pt idx="5523">
                  <c:v>39.484393035840696</c:v>
                </c:pt>
                <c:pt idx="5524">
                  <c:v>39.491677565663998</c:v>
                </c:pt>
                <c:pt idx="5525">
                  <c:v>39.498962095487201</c:v>
                </c:pt>
                <c:pt idx="5526">
                  <c:v>39.506246625310503</c:v>
                </c:pt>
                <c:pt idx="5527">
                  <c:v>39.513531155133698</c:v>
                </c:pt>
                <c:pt idx="5528">
                  <c:v>39.520815684957</c:v>
                </c:pt>
                <c:pt idx="5529">
                  <c:v>39.528100214780203</c:v>
                </c:pt>
                <c:pt idx="5530">
                  <c:v>39.535384744603498</c:v>
                </c:pt>
                <c:pt idx="5531">
                  <c:v>39.5426692744268</c:v>
                </c:pt>
                <c:pt idx="5532">
                  <c:v>39.549953804250002</c:v>
                </c:pt>
                <c:pt idx="5533">
                  <c:v>39.557238334073297</c:v>
                </c:pt>
                <c:pt idx="5534">
                  <c:v>39.564522863896499</c:v>
                </c:pt>
                <c:pt idx="5535">
                  <c:v>39.571807393719801</c:v>
                </c:pt>
                <c:pt idx="5536">
                  <c:v>39.579091923542997</c:v>
                </c:pt>
                <c:pt idx="5537">
                  <c:v>39.586376453366299</c:v>
                </c:pt>
                <c:pt idx="5538">
                  <c:v>39.593660983189601</c:v>
                </c:pt>
                <c:pt idx="5539">
                  <c:v>39.600945513012803</c:v>
                </c:pt>
                <c:pt idx="5540">
                  <c:v>39.608230042836098</c:v>
                </c:pt>
                <c:pt idx="5541">
                  <c:v>39.615514572659301</c:v>
                </c:pt>
                <c:pt idx="5542">
                  <c:v>39.622799102482603</c:v>
                </c:pt>
                <c:pt idx="5543">
                  <c:v>39.630083632305798</c:v>
                </c:pt>
                <c:pt idx="5544">
                  <c:v>39.6373681621291</c:v>
                </c:pt>
                <c:pt idx="5545">
                  <c:v>39.644652691952302</c:v>
                </c:pt>
                <c:pt idx="5546">
                  <c:v>39.651937221775597</c:v>
                </c:pt>
                <c:pt idx="5547">
                  <c:v>39.659221751598899</c:v>
                </c:pt>
                <c:pt idx="5548">
                  <c:v>39.666506281422102</c:v>
                </c:pt>
                <c:pt idx="5549">
                  <c:v>39.673790811245397</c:v>
                </c:pt>
                <c:pt idx="5550">
                  <c:v>39.681075341068599</c:v>
                </c:pt>
                <c:pt idx="5551">
                  <c:v>39.688359870891901</c:v>
                </c:pt>
                <c:pt idx="5552">
                  <c:v>39.695644400715103</c:v>
                </c:pt>
                <c:pt idx="5553">
                  <c:v>39.702928930538398</c:v>
                </c:pt>
                <c:pt idx="5554">
                  <c:v>39.7102134603617</c:v>
                </c:pt>
                <c:pt idx="5555">
                  <c:v>39.717497990184903</c:v>
                </c:pt>
                <c:pt idx="5556">
                  <c:v>39.724782520008198</c:v>
                </c:pt>
                <c:pt idx="5557">
                  <c:v>39.7320670498314</c:v>
                </c:pt>
                <c:pt idx="5558">
                  <c:v>39.739351579654702</c:v>
                </c:pt>
                <c:pt idx="5559">
                  <c:v>39.746636109477897</c:v>
                </c:pt>
                <c:pt idx="5560">
                  <c:v>39.753920639301199</c:v>
                </c:pt>
                <c:pt idx="5561">
                  <c:v>39.761205169124402</c:v>
                </c:pt>
                <c:pt idx="5562">
                  <c:v>39.768489698947697</c:v>
                </c:pt>
                <c:pt idx="5563">
                  <c:v>39.775774228770999</c:v>
                </c:pt>
                <c:pt idx="5564">
                  <c:v>39.783058758594201</c:v>
                </c:pt>
                <c:pt idx="5565">
                  <c:v>39.790343288417503</c:v>
                </c:pt>
                <c:pt idx="5566">
                  <c:v>39.797627818240699</c:v>
                </c:pt>
                <c:pt idx="5567">
                  <c:v>39.804912348064001</c:v>
                </c:pt>
                <c:pt idx="5568">
                  <c:v>39.812196877887203</c:v>
                </c:pt>
                <c:pt idx="5569">
                  <c:v>39.819481407710498</c:v>
                </c:pt>
                <c:pt idx="5570">
                  <c:v>39.8267659375338</c:v>
                </c:pt>
                <c:pt idx="5571">
                  <c:v>39.834050467357002</c:v>
                </c:pt>
                <c:pt idx="5572">
                  <c:v>39.841334997180297</c:v>
                </c:pt>
                <c:pt idx="5573">
                  <c:v>39.8486195270035</c:v>
                </c:pt>
                <c:pt idx="5574">
                  <c:v>39.855904056826802</c:v>
                </c:pt>
                <c:pt idx="5575">
                  <c:v>39.863188586649997</c:v>
                </c:pt>
                <c:pt idx="5576">
                  <c:v>39.870473116473299</c:v>
                </c:pt>
                <c:pt idx="5577">
                  <c:v>39.877757646296502</c:v>
                </c:pt>
                <c:pt idx="5578">
                  <c:v>39.885042176119804</c:v>
                </c:pt>
                <c:pt idx="5579">
                  <c:v>39.892326705943098</c:v>
                </c:pt>
                <c:pt idx="5580">
                  <c:v>39.899611235766301</c:v>
                </c:pt>
                <c:pt idx="5581">
                  <c:v>39.906895765589603</c:v>
                </c:pt>
                <c:pt idx="5582">
                  <c:v>39.914180295412798</c:v>
                </c:pt>
                <c:pt idx="5583">
                  <c:v>39.9214648252361</c:v>
                </c:pt>
                <c:pt idx="5584">
                  <c:v>39.928749355059303</c:v>
                </c:pt>
                <c:pt idx="5585">
                  <c:v>39.936033884882598</c:v>
                </c:pt>
                <c:pt idx="5586">
                  <c:v>39.9433184147058</c:v>
                </c:pt>
                <c:pt idx="5587">
                  <c:v>39.950602944529102</c:v>
                </c:pt>
                <c:pt idx="5588">
                  <c:v>39.957887474352397</c:v>
                </c:pt>
                <c:pt idx="5589">
                  <c:v>39.965172004175599</c:v>
                </c:pt>
                <c:pt idx="5590">
                  <c:v>39.972456533998901</c:v>
                </c:pt>
                <c:pt idx="5591">
                  <c:v>39.979741063822097</c:v>
                </c:pt>
                <c:pt idx="5592">
                  <c:v>39.987025593645399</c:v>
                </c:pt>
                <c:pt idx="5593">
                  <c:v>39.994310123468601</c:v>
                </c:pt>
                <c:pt idx="5594">
                  <c:v>40.001594653291903</c:v>
                </c:pt>
                <c:pt idx="5595">
                  <c:v>40.008879183115198</c:v>
                </c:pt>
                <c:pt idx="5596">
                  <c:v>40.0161637129384</c:v>
                </c:pt>
                <c:pt idx="5597">
                  <c:v>40.023448242761702</c:v>
                </c:pt>
                <c:pt idx="5598">
                  <c:v>40.030732772584898</c:v>
                </c:pt>
                <c:pt idx="5599">
                  <c:v>40.0380173024082</c:v>
                </c:pt>
                <c:pt idx="5600">
                  <c:v>40.045301832231402</c:v>
                </c:pt>
                <c:pt idx="5601">
                  <c:v>40.052586362054697</c:v>
                </c:pt>
                <c:pt idx="5602">
                  <c:v>40.0598708918779</c:v>
                </c:pt>
                <c:pt idx="5603">
                  <c:v>40.067155421701202</c:v>
                </c:pt>
                <c:pt idx="5604">
                  <c:v>40.074439951524496</c:v>
                </c:pt>
                <c:pt idx="5605">
                  <c:v>40.081724481347699</c:v>
                </c:pt>
                <c:pt idx="5606">
                  <c:v>40.089009011171001</c:v>
                </c:pt>
                <c:pt idx="5607">
                  <c:v>40.096293540994203</c:v>
                </c:pt>
                <c:pt idx="5608">
                  <c:v>40.103578070817498</c:v>
                </c:pt>
                <c:pt idx="5609">
                  <c:v>40.110862600640701</c:v>
                </c:pt>
                <c:pt idx="5610">
                  <c:v>40.118147130464003</c:v>
                </c:pt>
                <c:pt idx="5611">
                  <c:v>40.125431660287298</c:v>
                </c:pt>
                <c:pt idx="5612">
                  <c:v>40.1327161901105</c:v>
                </c:pt>
                <c:pt idx="5613">
                  <c:v>40.140000719933802</c:v>
                </c:pt>
                <c:pt idx="5614">
                  <c:v>40.147285249756997</c:v>
                </c:pt>
                <c:pt idx="5615">
                  <c:v>40.154569779580299</c:v>
                </c:pt>
                <c:pt idx="5616">
                  <c:v>40.161854309403502</c:v>
                </c:pt>
                <c:pt idx="5617">
                  <c:v>40.169138839226797</c:v>
                </c:pt>
                <c:pt idx="5618">
                  <c:v>40.176423369049999</c:v>
                </c:pt>
                <c:pt idx="5619">
                  <c:v>40.183707898873301</c:v>
                </c:pt>
                <c:pt idx="5620">
                  <c:v>40.190992428696603</c:v>
                </c:pt>
                <c:pt idx="5621">
                  <c:v>40.198276958519799</c:v>
                </c:pt>
                <c:pt idx="5622">
                  <c:v>40.205561488343101</c:v>
                </c:pt>
                <c:pt idx="5623">
                  <c:v>40.212846018166303</c:v>
                </c:pt>
                <c:pt idx="5624">
                  <c:v>40.220130547989598</c:v>
                </c:pt>
                <c:pt idx="5625">
                  <c:v>40.2274150778128</c:v>
                </c:pt>
                <c:pt idx="5626">
                  <c:v>40.234699607636102</c:v>
                </c:pt>
                <c:pt idx="5627">
                  <c:v>40.241984137459397</c:v>
                </c:pt>
                <c:pt idx="5628">
                  <c:v>40.2492686672826</c:v>
                </c:pt>
                <c:pt idx="5629">
                  <c:v>40.256553197105902</c:v>
                </c:pt>
                <c:pt idx="5630">
                  <c:v>40.263837726929097</c:v>
                </c:pt>
                <c:pt idx="5631">
                  <c:v>40.271122256752399</c:v>
                </c:pt>
                <c:pt idx="5632">
                  <c:v>40.278406786575601</c:v>
                </c:pt>
                <c:pt idx="5633">
                  <c:v>40.285691316398903</c:v>
                </c:pt>
                <c:pt idx="5634">
                  <c:v>40.292975846222099</c:v>
                </c:pt>
                <c:pt idx="5635">
                  <c:v>40.300260376045401</c:v>
                </c:pt>
                <c:pt idx="5636">
                  <c:v>40.307544905868703</c:v>
                </c:pt>
                <c:pt idx="5637">
                  <c:v>40.314829435691898</c:v>
                </c:pt>
                <c:pt idx="5638">
                  <c:v>40.3221139655152</c:v>
                </c:pt>
                <c:pt idx="5639">
                  <c:v>40.329398495338403</c:v>
                </c:pt>
                <c:pt idx="5640">
                  <c:v>40.336683025161697</c:v>
                </c:pt>
                <c:pt idx="5641">
                  <c:v>40.3439675549849</c:v>
                </c:pt>
                <c:pt idx="5642">
                  <c:v>40.351252084808202</c:v>
                </c:pt>
                <c:pt idx="5643">
                  <c:v>40.358536614631497</c:v>
                </c:pt>
                <c:pt idx="5644">
                  <c:v>40.365821144454699</c:v>
                </c:pt>
                <c:pt idx="5645">
                  <c:v>40.373105674278001</c:v>
                </c:pt>
                <c:pt idx="5646">
                  <c:v>40.380390204101197</c:v>
                </c:pt>
                <c:pt idx="5647">
                  <c:v>40.387674733924499</c:v>
                </c:pt>
                <c:pt idx="5648">
                  <c:v>40.394959263747701</c:v>
                </c:pt>
                <c:pt idx="5649">
                  <c:v>40.402243793571003</c:v>
                </c:pt>
                <c:pt idx="5650">
                  <c:v>40.409528323394198</c:v>
                </c:pt>
                <c:pt idx="5651">
                  <c:v>40.4168128532175</c:v>
                </c:pt>
                <c:pt idx="5652">
                  <c:v>40.424097383040802</c:v>
                </c:pt>
                <c:pt idx="5653">
                  <c:v>40.431381912863998</c:v>
                </c:pt>
                <c:pt idx="5654">
                  <c:v>40.4386664426873</c:v>
                </c:pt>
                <c:pt idx="5655">
                  <c:v>40.445950972510502</c:v>
                </c:pt>
                <c:pt idx="5656">
                  <c:v>40.453235502333797</c:v>
                </c:pt>
                <c:pt idx="5657">
                  <c:v>40.460520032157</c:v>
                </c:pt>
                <c:pt idx="5658">
                  <c:v>40.467804561980302</c:v>
                </c:pt>
                <c:pt idx="5659">
                  <c:v>40.475089091803603</c:v>
                </c:pt>
                <c:pt idx="5660">
                  <c:v>40.482373621626799</c:v>
                </c:pt>
                <c:pt idx="5661">
                  <c:v>40.489658151450101</c:v>
                </c:pt>
                <c:pt idx="5662">
                  <c:v>40.496942681273303</c:v>
                </c:pt>
                <c:pt idx="5663">
                  <c:v>40.504227211096598</c:v>
                </c:pt>
                <c:pt idx="5664">
                  <c:v>40.511511740919801</c:v>
                </c:pt>
                <c:pt idx="5665">
                  <c:v>40.518796270743103</c:v>
                </c:pt>
                <c:pt idx="5666">
                  <c:v>40.526080800566298</c:v>
                </c:pt>
                <c:pt idx="5667">
                  <c:v>40.5333653303896</c:v>
                </c:pt>
                <c:pt idx="5668">
                  <c:v>40.540649860212902</c:v>
                </c:pt>
                <c:pt idx="5669">
                  <c:v>40.547934390036097</c:v>
                </c:pt>
                <c:pt idx="5670">
                  <c:v>40.555218919859399</c:v>
                </c:pt>
                <c:pt idx="5671">
                  <c:v>40.562503449682602</c:v>
                </c:pt>
                <c:pt idx="5672">
                  <c:v>40.569787979505897</c:v>
                </c:pt>
                <c:pt idx="5673">
                  <c:v>40.577072509329099</c:v>
                </c:pt>
                <c:pt idx="5674">
                  <c:v>40.584357039152401</c:v>
                </c:pt>
                <c:pt idx="5675">
                  <c:v>40.591641568975703</c:v>
                </c:pt>
                <c:pt idx="5676">
                  <c:v>40.598926098798898</c:v>
                </c:pt>
                <c:pt idx="5677">
                  <c:v>40.6062106286222</c:v>
                </c:pt>
                <c:pt idx="5678">
                  <c:v>40.613495158445403</c:v>
                </c:pt>
                <c:pt idx="5679">
                  <c:v>40.620779688268698</c:v>
                </c:pt>
                <c:pt idx="5680">
                  <c:v>40.6280642180919</c:v>
                </c:pt>
                <c:pt idx="5681">
                  <c:v>40.635348747915202</c:v>
                </c:pt>
                <c:pt idx="5682">
                  <c:v>40.642633277738398</c:v>
                </c:pt>
                <c:pt idx="5683">
                  <c:v>40.6499178075617</c:v>
                </c:pt>
                <c:pt idx="5684">
                  <c:v>40.657202337385002</c:v>
                </c:pt>
                <c:pt idx="5685">
                  <c:v>40.664486867208197</c:v>
                </c:pt>
                <c:pt idx="5686">
                  <c:v>40.671771397031499</c:v>
                </c:pt>
                <c:pt idx="5687">
                  <c:v>40.679055926854701</c:v>
                </c:pt>
                <c:pt idx="5688">
                  <c:v>40.686340456678003</c:v>
                </c:pt>
                <c:pt idx="5689">
                  <c:v>40.693624986501199</c:v>
                </c:pt>
                <c:pt idx="5690">
                  <c:v>40.700909516324501</c:v>
                </c:pt>
                <c:pt idx="5691">
                  <c:v>40.708194046147803</c:v>
                </c:pt>
                <c:pt idx="5692">
                  <c:v>40.715478575970998</c:v>
                </c:pt>
                <c:pt idx="5693">
                  <c:v>40.7227631057943</c:v>
                </c:pt>
                <c:pt idx="5694">
                  <c:v>40.730047635617503</c:v>
                </c:pt>
                <c:pt idx="5695">
                  <c:v>40.737332165440797</c:v>
                </c:pt>
                <c:pt idx="5696">
                  <c:v>40.744616695264</c:v>
                </c:pt>
                <c:pt idx="5697">
                  <c:v>40.751901225087302</c:v>
                </c:pt>
                <c:pt idx="5698">
                  <c:v>40.759185754910597</c:v>
                </c:pt>
                <c:pt idx="5699">
                  <c:v>40.766470284733799</c:v>
                </c:pt>
                <c:pt idx="5700">
                  <c:v>40.773754814557101</c:v>
                </c:pt>
                <c:pt idx="5701">
                  <c:v>40.781039344380297</c:v>
                </c:pt>
                <c:pt idx="5702">
                  <c:v>40.788323874203599</c:v>
                </c:pt>
                <c:pt idx="5703">
                  <c:v>40.795608404026801</c:v>
                </c:pt>
                <c:pt idx="5704">
                  <c:v>40.802892933850103</c:v>
                </c:pt>
                <c:pt idx="5705">
                  <c:v>40.810177463673298</c:v>
                </c:pt>
                <c:pt idx="5706">
                  <c:v>40.8174619934966</c:v>
                </c:pt>
                <c:pt idx="5707">
                  <c:v>40.824746523319902</c:v>
                </c:pt>
                <c:pt idx="5708">
                  <c:v>40.832031053143098</c:v>
                </c:pt>
                <c:pt idx="5709">
                  <c:v>40.8393155829664</c:v>
                </c:pt>
                <c:pt idx="5710">
                  <c:v>40.846600112789602</c:v>
                </c:pt>
                <c:pt idx="5711">
                  <c:v>40.853884642612897</c:v>
                </c:pt>
                <c:pt idx="5712">
                  <c:v>40.861169172436099</c:v>
                </c:pt>
                <c:pt idx="5713">
                  <c:v>40.868453702259401</c:v>
                </c:pt>
                <c:pt idx="5714">
                  <c:v>40.875738232082703</c:v>
                </c:pt>
                <c:pt idx="5715">
                  <c:v>40.883022761905899</c:v>
                </c:pt>
                <c:pt idx="5716">
                  <c:v>40.890307291729201</c:v>
                </c:pt>
                <c:pt idx="5717">
                  <c:v>40.897591821552403</c:v>
                </c:pt>
                <c:pt idx="5718">
                  <c:v>40.904876351375698</c:v>
                </c:pt>
                <c:pt idx="5719">
                  <c:v>40.912160881198901</c:v>
                </c:pt>
                <c:pt idx="5720">
                  <c:v>40.919445411022203</c:v>
                </c:pt>
                <c:pt idx="5721">
                  <c:v>40.926729940845398</c:v>
                </c:pt>
                <c:pt idx="5722">
                  <c:v>40.9340144706687</c:v>
                </c:pt>
                <c:pt idx="5723">
                  <c:v>40.941299000492002</c:v>
                </c:pt>
                <c:pt idx="5724">
                  <c:v>40.948583530315197</c:v>
                </c:pt>
                <c:pt idx="5725">
                  <c:v>40.955868060138499</c:v>
                </c:pt>
                <c:pt idx="5726">
                  <c:v>40.963152589961702</c:v>
                </c:pt>
                <c:pt idx="5727">
                  <c:v>40.970437119784997</c:v>
                </c:pt>
                <c:pt idx="5728">
                  <c:v>40.977721649608199</c:v>
                </c:pt>
                <c:pt idx="5729">
                  <c:v>40.985006179431501</c:v>
                </c:pt>
                <c:pt idx="5730">
                  <c:v>40.992290709254803</c:v>
                </c:pt>
                <c:pt idx="5731">
                  <c:v>40.999575239077998</c:v>
                </c:pt>
                <c:pt idx="5732">
                  <c:v>41.0068597689013</c:v>
                </c:pt>
                <c:pt idx="5733">
                  <c:v>41.014144298724503</c:v>
                </c:pt>
                <c:pt idx="5734">
                  <c:v>41.021428828547798</c:v>
                </c:pt>
                <c:pt idx="5735">
                  <c:v>41.028713358371</c:v>
                </c:pt>
                <c:pt idx="5736">
                  <c:v>41.035997888194302</c:v>
                </c:pt>
                <c:pt idx="5737">
                  <c:v>41.043282418017498</c:v>
                </c:pt>
                <c:pt idx="5738">
                  <c:v>41.0505669478408</c:v>
                </c:pt>
                <c:pt idx="5739">
                  <c:v>41.057851477664101</c:v>
                </c:pt>
                <c:pt idx="5740">
                  <c:v>41.065136007487297</c:v>
                </c:pt>
                <c:pt idx="5741">
                  <c:v>41.072420537310599</c:v>
                </c:pt>
                <c:pt idx="5742">
                  <c:v>41.079705067133801</c:v>
                </c:pt>
                <c:pt idx="5743">
                  <c:v>41.086989596957103</c:v>
                </c:pt>
                <c:pt idx="5744">
                  <c:v>41.094274126780299</c:v>
                </c:pt>
                <c:pt idx="5745">
                  <c:v>41.101558656603601</c:v>
                </c:pt>
                <c:pt idx="5746">
                  <c:v>41.108843186426903</c:v>
                </c:pt>
                <c:pt idx="5747">
                  <c:v>41.116127716250098</c:v>
                </c:pt>
                <c:pt idx="5748">
                  <c:v>41.1234122460734</c:v>
                </c:pt>
                <c:pt idx="5749">
                  <c:v>41.130696775896602</c:v>
                </c:pt>
                <c:pt idx="5750">
                  <c:v>41.137981305719897</c:v>
                </c:pt>
                <c:pt idx="5751">
                  <c:v>41.1452658355431</c:v>
                </c:pt>
                <c:pt idx="5752">
                  <c:v>41.152550365366402</c:v>
                </c:pt>
                <c:pt idx="5753">
                  <c:v>41.159834895189597</c:v>
                </c:pt>
                <c:pt idx="5754">
                  <c:v>41.167119425012899</c:v>
                </c:pt>
                <c:pt idx="5755">
                  <c:v>41.174403954836201</c:v>
                </c:pt>
                <c:pt idx="5756">
                  <c:v>41.181688484659396</c:v>
                </c:pt>
                <c:pt idx="5757">
                  <c:v>41.188973014482698</c:v>
                </c:pt>
                <c:pt idx="5758">
                  <c:v>41.196257544305901</c:v>
                </c:pt>
                <c:pt idx="5759">
                  <c:v>41.203542074129203</c:v>
                </c:pt>
                <c:pt idx="5760">
                  <c:v>41.210826603952398</c:v>
                </c:pt>
                <c:pt idx="5761">
                  <c:v>41.2181111337757</c:v>
                </c:pt>
                <c:pt idx="5762">
                  <c:v>41.225395663599002</c:v>
                </c:pt>
                <c:pt idx="5763">
                  <c:v>41.232680193422198</c:v>
                </c:pt>
                <c:pt idx="5764">
                  <c:v>41.2399647232455</c:v>
                </c:pt>
                <c:pt idx="5765">
                  <c:v>41.247249253068702</c:v>
                </c:pt>
                <c:pt idx="5766">
                  <c:v>41.254533782891997</c:v>
                </c:pt>
                <c:pt idx="5767">
                  <c:v>41.261818312715199</c:v>
                </c:pt>
                <c:pt idx="5768">
                  <c:v>41.269102842538501</c:v>
                </c:pt>
                <c:pt idx="5769">
                  <c:v>41.276387372361697</c:v>
                </c:pt>
                <c:pt idx="5770">
                  <c:v>41.283671902184999</c:v>
                </c:pt>
                <c:pt idx="5771">
                  <c:v>41.290956432008301</c:v>
                </c:pt>
                <c:pt idx="5772">
                  <c:v>41.298240961831503</c:v>
                </c:pt>
                <c:pt idx="5773">
                  <c:v>41.305525491654798</c:v>
                </c:pt>
                <c:pt idx="5774">
                  <c:v>41.312810021478001</c:v>
                </c:pt>
                <c:pt idx="5775">
                  <c:v>41.320094551301302</c:v>
                </c:pt>
                <c:pt idx="5776">
                  <c:v>41.327379081124498</c:v>
                </c:pt>
                <c:pt idx="5777">
                  <c:v>41.3346636109478</c:v>
                </c:pt>
                <c:pt idx="5778">
                  <c:v>41.341948140771102</c:v>
                </c:pt>
                <c:pt idx="5779">
                  <c:v>41.349232670594297</c:v>
                </c:pt>
                <c:pt idx="5780">
                  <c:v>41.356517200417599</c:v>
                </c:pt>
                <c:pt idx="5781">
                  <c:v>41.363801730240802</c:v>
                </c:pt>
                <c:pt idx="5782">
                  <c:v>41.371086260064097</c:v>
                </c:pt>
                <c:pt idx="5783">
                  <c:v>41.378370789887299</c:v>
                </c:pt>
                <c:pt idx="5784">
                  <c:v>41.385655319710601</c:v>
                </c:pt>
                <c:pt idx="5785">
                  <c:v>41.392939849533803</c:v>
                </c:pt>
                <c:pt idx="5786">
                  <c:v>41.400224379357098</c:v>
                </c:pt>
                <c:pt idx="5787">
                  <c:v>41.4075089091804</c:v>
                </c:pt>
                <c:pt idx="5788">
                  <c:v>41.414793439003603</c:v>
                </c:pt>
                <c:pt idx="5789">
                  <c:v>41.422077968826898</c:v>
                </c:pt>
                <c:pt idx="5790">
                  <c:v>41.4293624986501</c:v>
                </c:pt>
                <c:pt idx="5791">
                  <c:v>41.436647028473402</c:v>
                </c:pt>
                <c:pt idx="5792">
                  <c:v>41.443931558296597</c:v>
                </c:pt>
                <c:pt idx="5793">
                  <c:v>41.451216088119899</c:v>
                </c:pt>
                <c:pt idx="5794">
                  <c:v>41.458500617943201</c:v>
                </c:pt>
                <c:pt idx="5795">
                  <c:v>41.465785147766397</c:v>
                </c:pt>
                <c:pt idx="5796">
                  <c:v>41.473069677589699</c:v>
                </c:pt>
                <c:pt idx="5797">
                  <c:v>41.480354207412901</c:v>
                </c:pt>
                <c:pt idx="5798">
                  <c:v>41.487638737236203</c:v>
                </c:pt>
                <c:pt idx="5799">
                  <c:v>41.494923267059399</c:v>
                </c:pt>
                <c:pt idx="5800">
                  <c:v>41.502207796882701</c:v>
                </c:pt>
                <c:pt idx="5801">
                  <c:v>41.509492326705903</c:v>
                </c:pt>
                <c:pt idx="5802">
                  <c:v>41.516776856529198</c:v>
                </c:pt>
                <c:pt idx="5803">
                  <c:v>41.5240613863525</c:v>
                </c:pt>
                <c:pt idx="5804">
                  <c:v>41.531345916175702</c:v>
                </c:pt>
                <c:pt idx="5805">
                  <c:v>41.538630445998997</c:v>
                </c:pt>
                <c:pt idx="5806">
                  <c:v>41.5459149758222</c:v>
                </c:pt>
                <c:pt idx="5807">
                  <c:v>41.553199505645502</c:v>
                </c:pt>
                <c:pt idx="5808">
                  <c:v>41.560484035468697</c:v>
                </c:pt>
                <c:pt idx="5809">
                  <c:v>41.567768565291999</c:v>
                </c:pt>
                <c:pt idx="5810">
                  <c:v>41.575053095115301</c:v>
                </c:pt>
                <c:pt idx="5811">
                  <c:v>41.582337624938503</c:v>
                </c:pt>
                <c:pt idx="5812">
                  <c:v>41.589622154761798</c:v>
                </c:pt>
                <c:pt idx="5813">
                  <c:v>41.596906684585001</c:v>
                </c:pt>
                <c:pt idx="5814">
                  <c:v>41.604191214408303</c:v>
                </c:pt>
                <c:pt idx="5815">
                  <c:v>41.611475744231498</c:v>
                </c:pt>
                <c:pt idx="5816">
                  <c:v>41.6187602740548</c:v>
                </c:pt>
                <c:pt idx="5817">
                  <c:v>41.626044803878003</c:v>
                </c:pt>
                <c:pt idx="5818">
                  <c:v>41.633329333701298</c:v>
                </c:pt>
                <c:pt idx="5819">
                  <c:v>41.640613863524599</c:v>
                </c:pt>
                <c:pt idx="5820">
                  <c:v>41.647898393347802</c:v>
                </c:pt>
                <c:pt idx="5821">
                  <c:v>41.655182923171097</c:v>
                </c:pt>
                <c:pt idx="5822">
                  <c:v>41.662467452994299</c:v>
                </c:pt>
                <c:pt idx="5823">
                  <c:v>41.669751982817601</c:v>
                </c:pt>
                <c:pt idx="5824">
                  <c:v>41.677036512640797</c:v>
                </c:pt>
                <c:pt idx="5825">
                  <c:v>41.684321042464099</c:v>
                </c:pt>
                <c:pt idx="5826">
                  <c:v>41.691605572287401</c:v>
                </c:pt>
                <c:pt idx="5827">
                  <c:v>41.698890102110603</c:v>
                </c:pt>
                <c:pt idx="5828">
                  <c:v>41.706174631933898</c:v>
                </c:pt>
                <c:pt idx="5829">
                  <c:v>41.7134591617571</c:v>
                </c:pt>
                <c:pt idx="5830">
                  <c:v>41.720743691580402</c:v>
                </c:pt>
                <c:pt idx="5831">
                  <c:v>41.728028221403598</c:v>
                </c:pt>
                <c:pt idx="5832">
                  <c:v>41.7353127512269</c:v>
                </c:pt>
                <c:pt idx="5833">
                  <c:v>41.742597281050102</c:v>
                </c:pt>
                <c:pt idx="5834">
                  <c:v>41.749881810873397</c:v>
                </c:pt>
                <c:pt idx="5835">
                  <c:v>41.757166340696699</c:v>
                </c:pt>
                <c:pt idx="5836">
                  <c:v>41.764450870519902</c:v>
                </c:pt>
                <c:pt idx="5837">
                  <c:v>41.771735400343204</c:v>
                </c:pt>
                <c:pt idx="5838">
                  <c:v>41.779019930166399</c:v>
                </c:pt>
                <c:pt idx="5839">
                  <c:v>41.786304459989701</c:v>
                </c:pt>
                <c:pt idx="5840">
                  <c:v>41.793588989812903</c:v>
                </c:pt>
                <c:pt idx="5841">
                  <c:v>41.800873519636198</c:v>
                </c:pt>
                <c:pt idx="5842">
                  <c:v>41.8081580494595</c:v>
                </c:pt>
                <c:pt idx="5843">
                  <c:v>41.815442579282703</c:v>
                </c:pt>
                <c:pt idx="5844">
                  <c:v>41.822727109105998</c:v>
                </c:pt>
                <c:pt idx="5845">
                  <c:v>41.8300116389292</c:v>
                </c:pt>
                <c:pt idx="5846">
                  <c:v>41.837296168752502</c:v>
                </c:pt>
                <c:pt idx="5847">
                  <c:v>41.844580698575697</c:v>
                </c:pt>
                <c:pt idx="5848">
                  <c:v>41.851865228398999</c:v>
                </c:pt>
                <c:pt idx="5849">
                  <c:v>41.859149758222202</c:v>
                </c:pt>
                <c:pt idx="5850">
                  <c:v>41.866434288045497</c:v>
                </c:pt>
                <c:pt idx="5851">
                  <c:v>41.873718817868799</c:v>
                </c:pt>
                <c:pt idx="5852">
                  <c:v>41.881003347692001</c:v>
                </c:pt>
                <c:pt idx="5853">
                  <c:v>41.888287877515303</c:v>
                </c:pt>
                <c:pt idx="5854">
                  <c:v>41.895572407338499</c:v>
                </c:pt>
                <c:pt idx="5855">
                  <c:v>41.9028569371618</c:v>
                </c:pt>
                <c:pt idx="5856">
                  <c:v>41.910141466985003</c:v>
                </c:pt>
                <c:pt idx="5857">
                  <c:v>41.917425996808298</c:v>
                </c:pt>
                <c:pt idx="5858">
                  <c:v>41.9247105266316</c:v>
                </c:pt>
                <c:pt idx="5859">
                  <c:v>41.931995056454802</c:v>
                </c:pt>
                <c:pt idx="5860">
                  <c:v>41.939279586278097</c:v>
                </c:pt>
                <c:pt idx="5861">
                  <c:v>41.9465641161013</c:v>
                </c:pt>
                <c:pt idx="5862">
                  <c:v>41.953848645924602</c:v>
                </c:pt>
                <c:pt idx="5863">
                  <c:v>41.961133175747797</c:v>
                </c:pt>
                <c:pt idx="5864">
                  <c:v>41.968417705571099</c:v>
                </c:pt>
                <c:pt idx="5865">
                  <c:v>41.975702235394301</c:v>
                </c:pt>
                <c:pt idx="5866">
                  <c:v>41.982986765217603</c:v>
                </c:pt>
                <c:pt idx="5867">
                  <c:v>41.990271295040898</c:v>
                </c:pt>
                <c:pt idx="5868">
                  <c:v>41.997555824864101</c:v>
                </c:pt>
                <c:pt idx="5869">
                  <c:v>42.004840354687403</c:v>
                </c:pt>
                <c:pt idx="5870">
                  <c:v>42.012124884510598</c:v>
                </c:pt>
                <c:pt idx="5871">
                  <c:v>42.0194094143339</c:v>
                </c:pt>
                <c:pt idx="5872">
                  <c:v>42.026693944157103</c:v>
                </c:pt>
                <c:pt idx="5873">
                  <c:v>42.033978473980397</c:v>
                </c:pt>
                <c:pt idx="5874">
                  <c:v>42.0412630038036</c:v>
                </c:pt>
                <c:pt idx="5875">
                  <c:v>42.048547533626902</c:v>
                </c:pt>
                <c:pt idx="5876">
                  <c:v>42.055832063450197</c:v>
                </c:pt>
                <c:pt idx="5877">
                  <c:v>42.063116593273399</c:v>
                </c:pt>
                <c:pt idx="5878">
                  <c:v>42.070401123096701</c:v>
                </c:pt>
                <c:pt idx="5879">
                  <c:v>42.077685652919897</c:v>
                </c:pt>
                <c:pt idx="5880">
                  <c:v>42.084970182743199</c:v>
                </c:pt>
                <c:pt idx="5881">
                  <c:v>42.092254712566401</c:v>
                </c:pt>
                <c:pt idx="5882">
                  <c:v>42.099539242389703</c:v>
                </c:pt>
                <c:pt idx="5883">
                  <c:v>42.106823772212998</c:v>
                </c:pt>
                <c:pt idx="5884">
                  <c:v>42.1141083020362</c:v>
                </c:pt>
                <c:pt idx="5885">
                  <c:v>42.121392831859502</c:v>
                </c:pt>
                <c:pt idx="5886">
                  <c:v>42.128677361682698</c:v>
                </c:pt>
                <c:pt idx="5887">
                  <c:v>42.135961891506</c:v>
                </c:pt>
                <c:pt idx="5888">
                  <c:v>42.143246421329202</c:v>
                </c:pt>
                <c:pt idx="5889">
                  <c:v>42.150530951152497</c:v>
                </c:pt>
                <c:pt idx="5890">
                  <c:v>42.1578154809757</c:v>
                </c:pt>
                <c:pt idx="5891">
                  <c:v>42.165100010799001</c:v>
                </c:pt>
                <c:pt idx="5892">
                  <c:v>42.172384540622303</c:v>
                </c:pt>
                <c:pt idx="5893">
                  <c:v>42.179669070445499</c:v>
                </c:pt>
                <c:pt idx="5894">
                  <c:v>42.186953600268801</c:v>
                </c:pt>
                <c:pt idx="5895">
                  <c:v>42.194238130092003</c:v>
                </c:pt>
                <c:pt idx="5896">
                  <c:v>42.201522659915298</c:v>
                </c:pt>
                <c:pt idx="5897">
                  <c:v>42.208807189738501</c:v>
                </c:pt>
                <c:pt idx="5898">
                  <c:v>42.216091719561803</c:v>
                </c:pt>
                <c:pt idx="5899">
                  <c:v>42.223376249385097</c:v>
                </c:pt>
                <c:pt idx="5900">
                  <c:v>42.2306607792083</c:v>
                </c:pt>
                <c:pt idx="5901">
                  <c:v>42.237945309031602</c:v>
                </c:pt>
                <c:pt idx="5902">
                  <c:v>42.245229838854797</c:v>
                </c:pt>
                <c:pt idx="5903">
                  <c:v>42.252514368678099</c:v>
                </c:pt>
                <c:pt idx="5904">
                  <c:v>42.259798898501302</c:v>
                </c:pt>
                <c:pt idx="5905">
                  <c:v>42.267083428324597</c:v>
                </c:pt>
                <c:pt idx="5906">
                  <c:v>42.274367958147899</c:v>
                </c:pt>
                <c:pt idx="5907">
                  <c:v>42.281652487971101</c:v>
                </c:pt>
                <c:pt idx="5908">
                  <c:v>42.288937017794403</c:v>
                </c:pt>
                <c:pt idx="5909">
                  <c:v>42.296221547617598</c:v>
                </c:pt>
                <c:pt idx="5910">
                  <c:v>42.3035060774409</c:v>
                </c:pt>
                <c:pt idx="5911">
                  <c:v>42.310790607264103</c:v>
                </c:pt>
                <c:pt idx="5912">
                  <c:v>42.318075137087398</c:v>
                </c:pt>
                <c:pt idx="5913">
                  <c:v>42.3253596669107</c:v>
                </c:pt>
                <c:pt idx="5914">
                  <c:v>42.332644196733902</c:v>
                </c:pt>
                <c:pt idx="5915">
                  <c:v>42.339928726557197</c:v>
                </c:pt>
                <c:pt idx="5916">
                  <c:v>42.3472132563804</c:v>
                </c:pt>
                <c:pt idx="5917">
                  <c:v>42.354497786203702</c:v>
                </c:pt>
                <c:pt idx="5918">
                  <c:v>42.361782316026897</c:v>
                </c:pt>
                <c:pt idx="5919">
                  <c:v>42.369066845850199</c:v>
                </c:pt>
                <c:pt idx="5920">
                  <c:v>42.376351375673401</c:v>
                </c:pt>
                <c:pt idx="5921">
                  <c:v>42.383635905496703</c:v>
                </c:pt>
                <c:pt idx="5922">
                  <c:v>42.390920435319998</c:v>
                </c:pt>
                <c:pt idx="5923">
                  <c:v>42.398204965143201</c:v>
                </c:pt>
                <c:pt idx="5924">
                  <c:v>42.405489494966503</c:v>
                </c:pt>
                <c:pt idx="5925">
                  <c:v>42.412774024789698</c:v>
                </c:pt>
                <c:pt idx="5926">
                  <c:v>42.420058554613</c:v>
                </c:pt>
                <c:pt idx="5927">
                  <c:v>42.427343084436203</c:v>
                </c:pt>
                <c:pt idx="5928">
                  <c:v>42.434627614259497</c:v>
                </c:pt>
                <c:pt idx="5929">
                  <c:v>42.4419121440827</c:v>
                </c:pt>
                <c:pt idx="5930">
                  <c:v>42.449196673906002</c:v>
                </c:pt>
                <c:pt idx="5931">
                  <c:v>42.456481203729297</c:v>
                </c:pt>
                <c:pt idx="5932">
                  <c:v>42.463765733552499</c:v>
                </c:pt>
                <c:pt idx="5933">
                  <c:v>42.471050263375801</c:v>
                </c:pt>
                <c:pt idx="5934">
                  <c:v>42.478334793198997</c:v>
                </c:pt>
                <c:pt idx="5935">
                  <c:v>42.485619323022298</c:v>
                </c:pt>
                <c:pt idx="5936">
                  <c:v>42.492903852845501</c:v>
                </c:pt>
                <c:pt idx="5937">
                  <c:v>42.500188382668803</c:v>
                </c:pt>
                <c:pt idx="5938">
                  <c:v>42.507472912492098</c:v>
                </c:pt>
                <c:pt idx="5939">
                  <c:v>42.5147574423153</c:v>
                </c:pt>
                <c:pt idx="5940">
                  <c:v>42.522041972138602</c:v>
                </c:pt>
                <c:pt idx="5941">
                  <c:v>42.529326501961798</c:v>
                </c:pt>
                <c:pt idx="5942">
                  <c:v>42.5366110317851</c:v>
                </c:pt>
                <c:pt idx="5943">
                  <c:v>42.543895561608302</c:v>
                </c:pt>
                <c:pt idx="5944">
                  <c:v>42.551180091431597</c:v>
                </c:pt>
                <c:pt idx="5945">
                  <c:v>42.558464621254799</c:v>
                </c:pt>
                <c:pt idx="5946">
                  <c:v>42.565749151078101</c:v>
                </c:pt>
                <c:pt idx="5947">
                  <c:v>42.573033680901403</c:v>
                </c:pt>
                <c:pt idx="5948">
                  <c:v>42.580318210724599</c:v>
                </c:pt>
                <c:pt idx="5949">
                  <c:v>42.587602740547901</c:v>
                </c:pt>
                <c:pt idx="5950">
                  <c:v>42.594887270371103</c:v>
                </c:pt>
                <c:pt idx="5951">
                  <c:v>42.602171800194398</c:v>
                </c:pt>
                <c:pt idx="5952">
                  <c:v>42.609456330017601</c:v>
                </c:pt>
                <c:pt idx="5953">
                  <c:v>42.616740859840903</c:v>
                </c:pt>
                <c:pt idx="5954">
                  <c:v>42.624025389664197</c:v>
                </c:pt>
                <c:pt idx="5955">
                  <c:v>42.6313099194874</c:v>
                </c:pt>
                <c:pt idx="5956">
                  <c:v>42.638594449310702</c:v>
                </c:pt>
                <c:pt idx="5957">
                  <c:v>42.645878979133897</c:v>
                </c:pt>
                <c:pt idx="5958">
                  <c:v>42.653163508957199</c:v>
                </c:pt>
                <c:pt idx="5959">
                  <c:v>42.660448038780402</c:v>
                </c:pt>
                <c:pt idx="5960">
                  <c:v>42.667732568603697</c:v>
                </c:pt>
                <c:pt idx="5961">
                  <c:v>42.675017098426899</c:v>
                </c:pt>
                <c:pt idx="5962">
                  <c:v>42.682301628250201</c:v>
                </c:pt>
                <c:pt idx="5963">
                  <c:v>42.689586158073503</c:v>
                </c:pt>
                <c:pt idx="5964">
                  <c:v>42.696870687896698</c:v>
                </c:pt>
                <c:pt idx="5965">
                  <c:v>42.70415521772</c:v>
                </c:pt>
                <c:pt idx="5966">
                  <c:v>42.711439747543203</c:v>
                </c:pt>
                <c:pt idx="5967">
                  <c:v>42.718724277366498</c:v>
                </c:pt>
                <c:pt idx="5968">
                  <c:v>42.7260088071897</c:v>
                </c:pt>
                <c:pt idx="5969">
                  <c:v>42.733293337013002</c:v>
                </c:pt>
                <c:pt idx="5970">
                  <c:v>42.740577866836297</c:v>
                </c:pt>
                <c:pt idx="5971">
                  <c:v>42.747862396659499</c:v>
                </c:pt>
                <c:pt idx="5972">
                  <c:v>42.755146926482801</c:v>
                </c:pt>
                <c:pt idx="5973">
                  <c:v>42.762431456305997</c:v>
                </c:pt>
                <c:pt idx="5974">
                  <c:v>42.769715986129299</c:v>
                </c:pt>
                <c:pt idx="5975">
                  <c:v>42.777000515952501</c:v>
                </c:pt>
                <c:pt idx="5976">
                  <c:v>42.784285045775803</c:v>
                </c:pt>
                <c:pt idx="5977">
                  <c:v>42.791569575598999</c:v>
                </c:pt>
                <c:pt idx="5978">
                  <c:v>42.798854105422301</c:v>
                </c:pt>
                <c:pt idx="5979">
                  <c:v>42.806138635245603</c:v>
                </c:pt>
                <c:pt idx="5980">
                  <c:v>42.813423165068798</c:v>
                </c:pt>
                <c:pt idx="5981">
                  <c:v>42.8207076948921</c:v>
                </c:pt>
                <c:pt idx="5982">
                  <c:v>42.827992224715302</c:v>
                </c:pt>
                <c:pt idx="5983">
                  <c:v>42.835276754538597</c:v>
                </c:pt>
                <c:pt idx="5984">
                  <c:v>42.8425612843618</c:v>
                </c:pt>
                <c:pt idx="5985">
                  <c:v>42.849845814185102</c:v>
                </c:pt>
                <c:pt idx="5986">
                  <c:v>42.857130344008397</c:v>
                </c:pt>
                <c:pt idx="5987">
                  <c:v>42.864975222279597</c:v>
                </c:pt>
                <c:pt idx="5988">
                  <c:v>42.872259752102799</c:v>
                </c:pt>
                <c:pt idx="5989">
                  <c:v>42.879544281926101</c:v>
                </c:pt>
                <c:pt idx="5990">
                  <c:v>42.886828811749297</c:v>
                </c:pt>
                <c:pt idx="5991">
                  <c:v>42.894113341572599</c:v>
                </c:pt>
                <c:pt idx="5992">
                  <c:v>42.901397871395801</c:v>
                </c:pt>
                <c:pt idx="5993">
                  <c:v>42.908682401219103</c:v>
                </c:pt>
                <c:pt idx="5994">
                  <c:v>42.915966931042298</c:v>
                </c:pt>
                <c:pt idx="5995">
                  <c:v>42.9232514608656</c:v>
                </c:pt>
                <c:pt idx="5996">
                  <c:v>42.930535990688902</c:v>
                </c:pt>
                <c:pt idx="5997">
                  <c:v>42.937820520512098</c:v>
                </c:pt>
                <c:pt idx="5998">
                  <c:v>42.9451050503354</c:v>
                </c:pt>
                <c:pt idx="5999">
                  <c:v>42.952389580158602</c:v>
                </c:pt>
                <c:pt idx="6000">
                  <c:v>42.959674109981897</c:v>
                </c:pt>
                <c:pt idx="6001">
                  <c:v>42.9669586398051</c:v>
                </c:pt>
                <c:pt idx="6002">
                  <c:v>42.974243169628402</c:v>
                </c:pt>
                <c:pt idx="6003">
                  <c:v>42.981527699451703</c:v>
                </c:pt>
                <c:pt idx="6004">
                  <c:v>42.988812229274899</c:v>
                </c:pt>
                <c:pt idx="6005">
                  <c:v>42.996096759098201</c:v>
                </c:pt>
                <c:pt idx="6006">
                  <c:v>43.003381288921403</c:v>
                </c:pt>
                <c:pt idx="6007">
                  <c:v>43.010665818744698</c:v>
                </c:pt>
                <c:pt idx="6008">
                  <c:v>43.017950348567901</c:v>
                </c:pt>
                <c:pt idx="6009">
                  <c:v>43.025234878391203</c:v>
                </c:pt>
                <c:pt idx="6010">
                  <c:v>43.032519408214398</c:v>
                </c:pt>
                <c:pt idx="6011">
                  <c:v>43.040364286485598</c:v>
                </c:pt>
                <c:pt idx="6012">
                  <c:v>43.0476488163089</c:v>
                </c:pt>
                <c:pt idx="6013">
                  <c:v>43.054933346132202</c:v>
                </c:pt>
                <c:pt idx="6014">
                  <c:v>43.062217875955398</c:v>
                </c:pt>
                <c:pt idx="6015">
                  <c:v>43.069502405778699</c:v>
                </c:pt>
                <c:pt idx="6016">
                  <c:v>43.076786935601902</c:v>
                </c:pt>
                <c:pt idx="6017">
                  <c:v>43.084071465425197</c:v>
                </c:pt>
                <c:pt idx="6018">
                  <c:v>43.091355995248399</c:v>
                </c:pt>
                <c:pt idx="6019">
                  <c:v>43.098640525071701</c:v>
                </c:pt>
                <c:pt idx="6020">
                  <c:v>43.105925054895003</c:v>
                </c:pt>
                <c:pt idx="6021">
                  <c:v>43.113209584718199</c:v>
                </c:pt>
                <c:pt idx="6022">
                  <c:v>43.120494114541501</c:v>
                </c:pt>
                <c:pt idx="6023">
                  <c:v>43.127778644364703</c:v>
                </c:pt>
                <c:pt idx="6024">
                  <c:v>43.135063174187998</c:v>
                </c:pt>
                <c:pt idx="6025">
                  <c:v>43.1423477040112</c:v>
                </c:pt>
                <c:pt idx="6026">
                  <c:v>43.149632233834502</c:v>
                </c:pt>
                <c:pt idx="6027">
                  <c:v>43.156916763657698</c:v>
                </c:pt>
                <c:pt idx="6028">
                  <c:v>43.164201293481</c:v>
                </c:pt>
                <c:pt idx="6029">
                  <c:v>43.171485823304302</c:v>
                </c:pt>
                <c:pt idx="6030">
                  <c:v>43.178770353127497</c:v>
                </c:pt>
                <c:pt idx="6031">
                  <c:v>43.186054882950799</c:v>
                </c:pt>
                <c:pt idx="6032">
                  <c:v>43.193339412774002</c:v>
                </c:pt>
                <c:pt idx="6033">
                  <c:v>43.200623942597304</c:v>
                </c:pt>
                <c:pt idx="6034">
                  <c:v>43.207908472420499</c:v>
                </c:pt>
                <c:pt idx="6035">
                  <c:v>43.215193002243801</c:v>
                </c:pt>
                <c:pt idx="6036">
                  <c:v>43.222477532067103</c:v>
                </c:pt>
                <c:pt idx="6037">
                  <c:v>43.229762061890298</c:v>
                </c:pt>
                <c:pt idx="6038">
                  <c:v>43.2370465917136</c:v>
                </c:pt>
                <c:pt idx="6039">
                  <c:v>43.244331121536803</c:v>
                </c:pt>
                <c:pt idx="6040">
                  <c:v>43.251615651360098</c:v>
                </c:pt>
                <c:pt idx="6041">
                  <c:v>43.2589001811833</c:v>
                </c:pt>
                <c:pt idx="6042">
                  <c:v>43.266184711006602</c:v>
                </c:pt>
                <c:pt idx="6043">
                  <c:v>43.273469240829797</c:v>
                </c:pt>
                <c:pt idx="6044">
                  <c:v>43.280753770653099</c:v>
                </c:pt>
                <c:pt idx="6045">
                  <c:v>43.288038300476401</c:v>
                </c:pt>
                <c:pt idx="6046">
                  <c:v>43.295322830299597</c:v>
                </c:pt>
                <c:pt idx="6047">
                  <c:v>43.302607360122899</c:v>
                </c:pt>
                <c:pt idx="6048">
                  <c:v>43.309891889946101</c:v>
                </c:pt>
                <c:pt idx="6049">
                  <c:v>43.317176419769403</c:v>
                </c:pt>
                <c:pt idx="6050">
                  <c:v>43.324460949592599</c:v>
                </c:pt>
                <c:pt idx="6051">
                  <c:v>43.3317454794159</c:v>
                </c:pt>
                <c:pt idx="6052">
                  <c:v>43.339030009239202</c:v>
                </c:pt>
                <c:pt idx="6053">
                  <c:v>43.346314539062398</c:v>
                </c:pt>
                <c:pt idx="6054">
                  <c:v>43.3535990688857</c:v>
                </c:pt>
                <c:pt idx="6055">
                  <c:v>43.360883598708902</c:v>
                </c:pt>
                <c:pt idx="6056">
                  <c:v>43.368168128532197</c:v>
                </c:pt>
                <c:pt idx="6057">
                  <c:v>43.3754526583554</c:v>
                </c:pt>
                <c:pt idx="6058">
                  <c:v>43.3832975366266</c:v>
                </c:pt>
                <c:pt idx="6059">
                  <c:v>43.390582066449902</c:v>
                </c:pt>
                <c:pt idx="6060">
                  <c:v>43.397866596273097</c:v>
                </c:pt>
                <c:pt idx="6061">
                  <c:v>43.405151126096399</c:v>
                </c:pt>
                <c:pt idx="6062">
                  <c:v>43.412435655919701</c:v>
                </c:pt>
                <c:pt idx="6063">
                  <c:v>43.419720185742896</c:v>
                </c:pt>
                <c:pt idx="6064">
                  <c:v>43.427004715566198</c:v>
                </c:pt>
                <c:pt idx="6065">
                  <c:v>43.434289245389401</c:v>
                </c:pt>
                <c:pt idx="6066">
                  <c:v>43.441573775212703</c:v>
                </c:pt>
                <c:pt idx="6067">
                  <c:v>43.448858305035898</c:v>
                </c:pt>
                <c:pt idx="6068">
                  <c:v>43.4561428348592</c:v>
                </c:pt>
                <c:pt idx="6069">
                  <c:v>43.463427364682502</c:v>
                </c:pt>
                <c:pt idx="6070">
                  <c:v>43.470711894505698</c:v>
                </c:pt>
                <c:pt idx="6071">
                  <c:v>43.477996424329</c:v>
                </c:pt>
                <c:pt idx="6072">
                  <c:v>43.485280954152202</c:v>
                </c:pt>
                <c:pt idx="6073">
                  <c:v>43.492565483975497</c:v>
                </c:pt>
                <c:pt idx="6074">
                  <c:v>43.499850013798699</c:v>
                </c:pt>
                <c:pt idx="6075">
                  <c:v>43.507134543622001</c:v>
                </c:pt>
                <c:pt idx="6076">
                  <c:v>43.514419073445197</c:v>
                </c:pt>
                <c:pt idx="6077">
                  <c:v>43.521703603268499</c:v>
                </c:pt>
                <c:pt idx="6078">
                  <c:v>43.528988133091801</c:v>
                </c:pt>
                <c:pt idx="6079">
                  <c:v>43.536272662915003</c:v>
                </c:pt>
                <c:pt idx="6080">
                  <c:v>43.543557192738298</c:v>
                </c:pt>
                <c:pt idx="6081">
                  <c:v>43.550841722561501</c:v>
                </c:pt>
                <c:pt idx="6082">
                  <c:v>43.558126252384803</c:v>
                </c:pt>
                <c:pt idx="6083">
                  <c:v>43.565410782207998</c:v>
                </c:pt>
                <c:pt idx="6084">
                  <c:v>43.5726953120313</c:v>
                </c:pt>
                <c:pt idx="6085">
                  <c:v>43.5805401903025</c:v>
                </c:pt>
                <c:pt idx="6086">
                  <c:v>43.587824720125802</c:v>
                </c:pt>
                <c:pt idx="6087">
                  <c:v>43.595109249948997</c:v>
                </c:pt>
                <c:pt idx="6088">
                  <c:v>43.602393779772299</c:v>
                </c:pt>
                <c:pt idx="6089">
                  <c:v>43.609678309595502</c:v>
                </c:pt>
                <c:pt idx="6090">
                  <c:v>43.616962839418797</c:v>
                </c:pt>
                <c:pt idx="6091">
                  <c:v>43.624247369241999</c:v>
                </c:pt>
                <c:pt idx="6092">
                  <c:v>43.631531899065301</c:v>
                </c:pt>
                <c:pt idx="6093">
                  <c:v>43.638816428888497</c:v>
                </c:pt>
                <c:pt idx="6094">
                  <c:v>43.646100958711799</c:v>
                </c:pt>
                <c:pt idx="6095">
                  <c:v>43.6533854885351</c:v>
                </c:pt>
                <c:pt idx="6096">
                  <c:v>43.660670018358303</c:v>
                </c:pt>
                <c:pt idx="6097">
                  <c:v>43.667954548181598</c:v>
                </c:pt>
                <c:pt idx="6098">
                  <c:v>43.6752390780048</c:v>
                </c:pt>
                <c:pt idx="6099">
                  <c:v>43.682523607828102</c:v>
                </c:pt>
                <c:pt idx="6100">
                  <c:v>43.689808137651298</c:v>
                </c:pt>
                <c:pt idx="6101">
                  <c:v>43.6970926674746</c:v>
                </c:pt>
                <c:pt idx="6102">
                  <c:v>43.704377197297902</c:v>
                </c:pt>
                <c:pt idx="6103">
                  <c:v>43.711661727121097</c:v>
                </c:pt>
                <c:pt idx="6104">
                  <c:v>43.718946256944399</c:v>
                </c:pt>
                <c:pt idx="6105">
                  <c:v>43.726230786767601</c:v>
                </c:pt>
                <c:pt idx="6106">
                  <c:v>43.733515316590903</c:v>
                </c:pt>
                <c:pt idx="6107">
                  <c:v>43.740799846414099</c:v>
                </c:pt>
                <c:pt idx="6108">
                  <c:v>43.748084376237401</c:v>
                </c:pt>
                <c:pt idx="6109">
                  <c:v>43.755368906060603</c:v>
                </c:pt>
                <c:pt idx="6110">
                  <c:v>43.763213784331803</c:v>
                </c:pt>
                <c:pt idx="6111">
                  <c:v>43.770498314155098</c:v>
                </c:pt>
                <c:pt idx="6112">
                  <c:v>43.7777828439784</c:v>
                </c:pt>
                <c:pt idx="6113">
                  <c:v>43.785067373801603</c:v>
                </c:pt>
                <c:pt idx="6114">
                  <c:v>43.792351903624898</c:v>
                </c:pt>
                <c:pt idx="6115">
                  <c:v>43.7996364334481</c:v>
                </c:pt>
                <c:pt idx="6116">
                  <c:v>43.806920963271402</c:v>
                </c:pt>
                <c:pt idx="6117">
                  <c:v>43.814205493094597</c:v>
                </c:pt>
                <c:pt idx="6118">
                  <c:v>43.821490022917899</c:v>
                </c:pt>
                <c:pt idx="6119">
                  <c:v>43.828774552741201</c:v>
                </c:pt>
                <c:pt idx="6120">
                  <c:v>43.836059082564397</c:v>
                </c:pt>
                <c:pt idx="6121">
                  <c:v>43.843343612387699</c:v>
                </c:pt>
                <c:pt idx="6122">
                  <c:v>43.850628142210901</c:v>
                </c:pt>
                <c:pt idx="6123">
                  <c:v>43.857912672034203</c:v>
                </c:pt>
                <c:pt idx="6124">
                  <c:v>43.865197201857399</c:v>
                </c:pt>
                <c:pt idx="6125">
                  <c:v>43.872481731680701</c:v>
                </c:pt>
                <c:pt idx="6126">
                  <c:v>43.879766261503903</c:v>
                </c:pt>
                <c:pt idx="6127">
                  <c:v>43.887611139775103</c:v>
                </c:pt>
                <c:pt idx="6128">
                  <c:v>43.894895669598398</c:v>
                </c:pt>
                <c:pt idx="6129">
                  <c:v>43.9021801994217</c:v>
                </c:pt>
                <c:pt idx="6130">
                  <c:v>43.909464729244903</c:v>
                </c:pt>
                <c:pt idx="6131">
                  <c:v>43.916749259068197</c:v>
                </c:pt>
                <c:pt idx="6132">
                  <c:v>43.9240337888914</c:v>
                </c:pt>
                <c:pt idx="6133">
                  <c:v>43.931318318714702</c:v>
                </c:pt>
                <c:pt idx="6134">
                  <c:v>43.938602848537897</c:v>
                </c:pt>
                <c:pt idx="6135">
                  <c:v>43.945887378361199</c:v>
                </c:pt>
                <c:pt idx="6136">
                  <c:v>43.953171908184501</c:v>
                </c:pt>
                <c:pt idx="6137">
                  <c:v>43.960456438007697</c:v>
                </c:pt>
                <c:pt idx="6138">
                  <c:v>43.967740967830998</c:v>
                </c:pt>
                <c:pt idx="6139">
                  <c:v>43.975025497654201</c:v>
                </c:pt>
                <c:pt idx="6140">
                  <c:v>43.982310027477503</c:v>
                </c:pt>
                <c:pt idx="6141">
                  <c:v>43.989594557300698</c:v>
                </c:pt>
                <c:pt idx="6142">
                  <c:v>43.996879087124</c:v>
                </c:pt>
                <c:pt idx="6143">
                  <c:v>44.004163616947203</c:v>
                </c:pt>
                <c:pt idx="6144">
                  <c:v>44.011448146770498</c:v>
                </c:pt>
                <c:pt idx="6145">
                  <c:v>44.0187326765938</c:v>
                </c:pt>
                <c:pt idx="6146">
                  <c:v>44.026017206417002</c:v>
                </c:pt>
                <c:pt idx="6147">
                  <c:v>44.033301736240297</c:v>
                </c:pt>
                <c:pt idx="6148">
                  <c:v>44.040586266063499</c:v>
                </c:pt>
                <c:pt idx="6149">
                  <c:v>44.047870795886801</c:v>
                </c:pt>
                <c:pt idx="6150">
                  <c:v>44.055715674158002</c:v>
                </c:pt>
                <c:pt idx="6151">
                  <c:v>44.063000203981197</c:v>
                </c:pt>
                <c:pt idx="6152">
                  <c:v>44.070284733804499</c:v>
                </c:pt>
                <c:pt idx="6153">
                  <c:v>44.077569263627801</c:v>
                </c:pt>
                <c:pt idx="6154">
                  <c:v>44.084853793451003</c:v>
                </c:pt>
                <c:pt idx="6155">
                  <c:v>44.092138323274298</c:v>
                </c:pt>
                <c:pt idx="6156">
                  <c:v>44.099422853097501</c:v>
                </c:pt>
                <c:pt idx="6157">
                  <c:v>44.106707382920803</c:v>
                </c:pt>
                <c:pt idx="6158">
                  <c:v>44.113991912743998</c:v>
                </c:pt>
                <c:pt idx="6159">
                  <c:v>44.1212764425673</c:v>
                </c:pt>
                <c:pt idx="6160">
                  <c:v>44.128560972390503</c:v>
                </c:pt>
                <c:pt idx="6161">
                  <c:v>44.135845502213797</c:v>
                </c:pt>
                <c:pt idx="6162">
                  <c:v>44.143130032037099</c:v>
                </c:pt>
                <c:pt idx="6163">
                  <c:v>44.150414561860302</c:v>
                </c:pt>
                <c:pt idx="6164">
                  <c:v>44.157699091683597</c:v>
                </c:pt>
                <c:pt idx="6165">
                  <c:v>44.164983621506799</c:v>
                </c:pt>
                <c:pt idx="6166">
                  <c:v>44.172828499777999</c:v>
                </c:pt>
                <c:pt idx="6167">
                  <c:v>44.180113029601301</c:v>
                </c:pt>
                <c:pt idx="6168">
                  <c:v>44.187397559424497</c:v>
                </c:pt>
                <c:pt idx="6169">
                  <c:v>44.194682089247799</c:v>
                </c:pt>
                <c:pt idx="6170">
                  <c:v>44.201966619071101</c:v>
                </c:pt>
                <c:pt idx="6171">
                  <c:v>44.209251148894303</c:v>
                </c:pt>
                <c:pt idx="6172">
                  <c:v>44.216535678717598</c:v>
                </c:pt>
                <c:pt idx="6173">
                  <c:v>44.223820208540801</c:v>
                </c:pt>
                <c:pt idx="6174">
                  <c:v>44.231104738364103</c:v>
                </c:pt>
                <c:pt idx="6175">
                  <c:v>44.238389268187298</c:v>
                </c:pt>
                <c:pt idx="6176">
                  <c:v>44.2456737980106</c:v>
                </c:pt>
                <c:pt idx="6177">
                  <c:v>44.252958327833802</c:v>
                </c:pt>
                <c:pt idx="6178">
                  <c:v>44.260803206105003</c:v>
                </c:pt>
                <c:pt idx="6179">
                  <c:v>44.268087735928297</c:v>
                </c:pt>
                <c:pt idx="6180">
                  <c:v>44.275372265751599</c:v>
                </c:pt>
                <c:pt idx="6181">
                  <c:v>44.282656795574802</c:v>
                </c:pt>
                <c:pt idx="6182">
                  <c:v>44.289941325398097</c:v>
                </c:pt>
                <c:pt idx="6183">
                  <c:v>44.297225855221299</c:v>
                </c:pt>
                <c:pt idx="6184">
                  <c:v>44.304510385044601</c:v>
                </c:pt>
                <c:pt idx="6185">
                  <c:v>44.311794914867797</c:v>
                </c:pt>
                <c:pt idx="6186">
                  <c:v>44.319079444691099</c:v>
                </c:pt>
                <c:pt idx="6187">
                  <c:v>44.3263639745144</c:v>
                </c:pt>
                <c:pt idx="6188">
                  <c:v>44.333648504337603</c:v>
                </c:pt>
                <c:pt idx="6189">
                  <c:v>44.340933034160898</c:v>
                </c:pt>
                <c:pt idx="6190">
                  <c:v>44.348777912432098</c:v>
                </c:pt>
                <c:pt idx="6191">
                  <c:v>44.3560624422553</c:v>
                </c:pt>
                <c:pt idx="6192">
                  <c:v>44.363346972078602</c:v>
                </c:pt>
                <c:pt idx="6193">
                  <c:v>44.370631501901798</c:v>
                </c:pt>
                <c:pt idx="6194">
                  <c:v>44.3779160317251</c:v>
                </c:pt>
                <c:pt idx="6195">
                  <c:v>44.385200561548302</c:v>
                </c:pt>
                <c:pt idx="6196">
                  <c:v>44.392485091371597</c:v>
                </c:pt>
                <c:pt idx="6197">
                  <c:v>44.3997696211948</c:v>
                </c:pt>
                <c:pt idx="6198">
                  <c:v>44.407054151018102</c:v>
                </c:pt>
                <c:pt idx="6199">
                  <c:v>44.414338680841396</c:v>
                </c:pt>
                <c:pt idx="6200">
                  <c:v>44.422183559112597</c:v>
                </c:pt>
                <c:pt idx="6201">
                  <c:v>44.429468088935799</c:v>
                </c:pt>
                <c:pt idx="6202">
                  <c:v>44.436752618759101</c:v>
                </c:pt>
                <c:pt idx="6203">
                  <c:v>44.444037148582296</c:v>
                </c:pt>
                <c:pt idx="6204">
                  <c:v>44.451321678405598</c:v>
                </c:pt>
                <c:pt idx="6205">
                  <c:v>44.458606208228801</c:v>
                </c:pt>
                <c:pt idx="6206">
                  <c:v>44.465890738052103</c:v>
                </c:pt>
                <c:pt idx="6207">
                  <c:v>44.473175267875398</c:v>
                </c:pt>
                <c:pt idx="6208">
                  <c:v>44.4804597976986</c:v>
                </c:pt>
                <c:pt idx="6209">
                  <c:v>44.487744327521902</c:v>
                </c:pt>
                <c:pt idx="6210">
                  <c:v>44.495028857345098</c:v>
                </c:pt>
                <c:pt idx="6211">
                  <c:v>44.5023133871684</c:v>
                </c:pt>
                <c:pt idx="6212">
                  <c:v>44.509597916991602</c:v>
                </c:pt>
                <c:pt idx="6213">
                  <c:v>44.517442795262802</c:v>
                </c:pt>
                <c:pt idx="6214">
                  <c:v>44.524727325086097</c:v>
                </c:pt>
                <c:pt idx="6215">
                  <c:v>44.5320118549093</c:v>
                </c:pt>
                <c:pt idx="6216">
                  <c:v>44.539296384732602</c:v>
                </c:pt>
                <c:pt idx="6217">
                  <c:v>44.546580914555904</c:v>
                </c:pt>
                <c:pt idx="6218">
                  <c:v>44.553865444379099</c:v>
                </c:pt>
                <c:pt idx="6219">
                  <c:v>44.561149974202401</c:v>
                </c:pt>
                <c:pt idx="6220">
                  <c:v>44.568434504025603</c:v>
                </c:pt>
                <c:pt idx="6221">
                  <c:v>44.575719033848898</c:v>
                </c:pt>
                <c:pt idx="6222">
                  <c:v>44.583003563672101</c:v>
                </c:pt>
                <c:pt idx="6223">
                  <c:v>44.590848441943301</c:v>
                </c:pt>
                <c:pt idx="6224">
                  <c:v>44.598132971766603</c:v>
                </c:pt>
                <c:pt idx="6225">
                  <c:v>44.605417501589898</c:v>
                </c:pt>
                <c:pt idx="6226">
                  <c:v>44.6127020314131</c:v>
                </c:pt>
                <c:pt idx="6227">
                  <c:v>44.619986561236402</c:v>
                </c:pt>
                <c:pt idx="6228">
                  <c:v>44.627271091059598</c:v>
                </c:pt>
                <c:pt idx="6229">
                  <c:v>44.6345556208829</c:v>
                </c:pt>
                <c:pt idx="6230">
                  <c:v>44.641840150706102</c:v>
                </c:pt>
                <c:pt idx="6231">
                  <c:v>44.649124680529397</c:v>
                </c:pt>
                <c:pt idx="6232">
                  <c:v>44.656969558800597</c:v>
                </c:pt>
                <c:pt idx="6233">
                  <c:v>44.6642540886238</c:v>
                </c:pt>
                <c:pt idx="6234">
                  <c:v>44.671538618447101</c:v>
                </c:pt>
                <c:pt idx="6235">
                  <c:v>44.678823148270403</c:v>
                </c:pt>
                <c:pt idx="6236">
                  <c:v>44.686107678093599</c:v>
                </c:pt>
                <c:pt idx="6237">
                  <c:v>44.693392207916901</c:v>
                </c:pt>
                <c:pt idx="6238">
                  <c:v>44.700676737740103</c:v>
                </c:pt>
                <c:pt idx="6239">
                  <c:v>44.707961267563398</c:v>
                </c:pt>
                <c:pt idx="6240">
                  <c:v>44.715245797386601</c:v>
                </c:pt>
                <c:pt idx="6241">
                  <c:v>44.722530327209903</c:v>
                </c:pt>
                <c:pt idx="6242">
                  <c:v>44.729814857033197</c:v>
                </c:pt>
                <c:pt idx="6243">
                  <c:v>44.7370993868564</c:v>
                </c:pt>
                <c:pt idx="6244">
                  <c:v>44.7449442651276</c:v>
                </c:pt>
                <c:pt idx="6245">
                  <c:v>44.752228794950902</c:v>
                </c:pt>
                <c:pt idx="6246">
                  <c:v>44.759513324774097</c:v>
                </c:pt>
                <c:pt idx="6247">
                  <c:v>44.766797854597399</c:v>
                </c:pt>
                <c:pt idx="6248">
                  <c:v>44.774082384420602</c:v>
                </c:pt>
                <c:pt idx="6249">
                  <c:v>44.781366914243897</c:v>
                </c:pt>
                <c:pt idx="6250">
                  <c:v>44.788651444067099</c:v>
                </c:pt>
                <c:pt idx="6251">
                  <c:v>44.795935973890401</c:v>
                </c:pt>
                <c:pt idx="6252">
                  <c:v>44.803220503713703</c:v>
                </c:pt>
                <c:pt idx="6253">
                  <c:v>44.811065381984903</c:v>
                </c:pt>
                <c:pt idx="6254">
                  <c:v>44.818349911808099</c:v>
                </c:pt>
                <c:pt idx="6255">
                  <c:v>44.825634441631401</c:v>
                </c:pt>
                <c:pt idx="6256">
                  <c:v>44.832918971454603</c:v>
                </c:pt>
                <c:pt idx="6257">
                  <c:v>44.840203501277898</c:v>
                </c:pt>
                <c:pt idx="6258">
                  <c:v>44.847488031101101</c:v>
                </c:pt>
                <c:pt idx="6259">
                  <c:v>44.854772560924403</c:v>
                </c:pt>
                <c:pt idx="6260">
                  <c:v>44.862057090747697</c:v>
                </c:pt>
                <c:pt idx="6261">
                  <c:v>44.8693416205709</c:v>
                </c:pt>
                <c:pt idx="6262">
                  <c:v>44.876626150394202</c:v>
                </c:pt>
                <c:pt idx="6263">
                  <c:v>44.883910680217397</c:v>
                </c:pt>
                <c:pt idx="6264">
                  <c:v>44.891755558488597</c:v>
                </c:pt>
                <c:pt idx="6265">
                  <c:v>44.899040088311899</c:v>
                </c:pt>
                <c:pt idx="6266">
                  <c:v>44.906324618135102</c:v>
                </c:pt>
                <c:pt idx="6267">
                  <c:v>44.913609147958397</c:v>
                </c:pt>
                <c:pt idx="6268">
                  <c:v>44.920893677781599</c:v>
                </c:pt>
                <c:pt idx="6269">
                  <c:v>44.928178207604901</c:v>
                </c:pt>
                <c:pt idx="6270">
                  <c:v>44.935462737428203</c:v>
                </c:pt>
                <c:pt idx="6271">
                  <c:v>44.942747267251399</c:v>
                </c:pt>
                <c:pt idx="6272">
                  <c:v>44.950031797074701</c:v>
                </c:pt>
                <c:pt idx="6273">
                  <c:v>44.957316326897903</c:v>
                </c:pt>
                <c:pt idx="6274">
                  <c:v>44.965161205169103</c:v>
                </c:pt>
                <c:pt idx="6275">
                  <c:v>44.972445734992398</c:v>
                </c:pt>
                <c:pt idx="6276">
                  <c:v>44.979730264815601</c:v>
                </c:pt>
                <c:pt idx="6277">
                  <c:v>44.987014794638903</c:v>
                </c:pt>
                <c:pt idx="6278">
                  <c:v>44.994299324462197</c:v>
                </c:pt>
                <c:pt idx="6279">
                  <c:v>45.0015838542854</c:v>
                </c:pt>
                <c:pt idx="6280">
                  <c:v>45.008868384108702</c:v>
                </c:pt>
                <c:pt idx="6281">
                  <c:v>45.016713262379902</c:v>
                </c:pt>
                <c:pt idx="6282">
                  <c:v>45.023997792203097</c:v>
                </c:pt>
                <c:pt idx="6283">
                  <c:v>45.031282322026399</c:v>
                </c:pt>
                <c:pt idx="6284">
                  <c:v>45.038566851849602</c:v>
                </c:pt>
                <c:pt idx="6285">
                  <c:v>45.045851381672897</c:v>
                </c:pt>
                <c:pt idx="6286">
                  <c:v>45.053135911496099</c:v>
                </c:pt>
                <c:pt idx="6287">
                  <c:v>45.060420441319401</c:v>
                </c:pt>
                <c:pt idx="6288">
                  <c:v>45.067704971142703</c:v>
                </c:pt>
                <c:pt idx="6289">
                  <c:v>45.074989500965899</c:v>
                </c:pt>
                <c:pt idx="6290">
                  <c:v>45.082834379237099</c:v>
                </c:pt>
                <c:pt idx="6291">
                  <c:v>45.090118909060401</c:v>
                </c:pt>
                <c:pt idx="6292">
                  <c:v>45.097403438883603</c:v>
                </c:pt>
                <c:pt idx="6293">
                  <c:v>45.104687968706898</c:v>
                </c:pt>
                <c:pt idx="6294">
                  <c:v>45.1119724985301</c:v>
                </c:pt>
                <c:pt idx="6295">
                  <c:v>45.119257028353402</c:v>
                </c:pt>
                <c:pt idx="6296">
                  <c:v>45.126541558176598</c:v>
                </c:pt>
                <c:pt idx="6297">
                  <c:v>45.1338260879999</c:v>
                </c:pt>
                <c:pt idx="6298">
                  <c:v>45.141110617823202</c:v>
                </c:pt>
                <c:pt idx="6299">
                  <c:v>45.148395147646397</c:v>
                </c:pt>
                <c:pt idx="6300">
                  <c:v>45.155679677469699</c:v>
                </c:pt>
                <c:pt idx="6301">
                  <c:v>45.163524555740899</c:v>
                </c:pt>
                <c:pt idx="6302">
                  <c:v>45.170809085564102</c:v>
                </c:pt>
                <c:pt idx="6303">
                  <c:v>45.178093615387397</c:v>
                </c:pt>
                <c:pt idx="6304">
                  <c:v>45.185378145210599</c:v>
                </c:pt>
                <c:pt idx="6305">
                  <c:v>45.192662675033901</c:v>
                </c:pt>
                <c:pt idx="6306">
                  <c:v>45.199947204857203</c:v>
                </c:pt>
                <c:pt idx="6307">
                  <c:v>45.207231734680398</c:v>
                </c:pt>
                <c:pt idx="6308">
                  <c:v>45.2145162645037</c:v>
                </c:pt>
                <c:pt idx="6309">
                  <c:v>45.221800794326903</c:v>
                </c:pt>
                <c:pt idx="6310">
                  <c:v>45.229085324150198</c:v>
                </c:pt>
                <c:pt idx="6311">
                  <c:v>45.236930202421398</c:v>
                </c:pt>
                <c:pt idx="6312">
                  <c:v>45.2442147322446</c:v>
                </c:pt>
                <c:pt idx="6313">
                  <c:v>45.251499262067902</c:v>
                </c:pt>
                <c:pt idx="6314">
                  <c:v>45.258783791891098</c:v>
                </c:pt>
                <c:pt idx="6315">
                  <c:v>45.2660683217144</c:v>
                </c:pt>
                <c:pt idx="6316">
                  <c:v>45.273352851537702</c:v>
                </c:pt>
                <c:pt idx="6317">
                  <c:v>45.280637381360897</c:v>
                </c:pt>
                <c:pt idx="6318">
                  <c:v>45.287921911184199</c:v>
                </c:pt>
                <c:pt idx="6319">
                  <c:v>45.295766789455399</c:v>
                </c:pt>
                <c:pt idx="6320">
                  <c:v>45.303051319278602</c:v>
                </c:pt>
                <c:pt idx="6321">
                  <c:v>45.310335849101897</c:v>
                </c:pt>
                <c:pt idx="6322">
                  <c:v>45.317620378925099</c:v>
                </c:pt>
                <c:pt idx="6323">
                  <c:v>45.324904908748401</c:v>
                </c:pt>
                <c:pt idx="6324">
                  <c:v>45.332189438571703</c:v>
                </c:pt>
                <c:pt idx="6325">
                  <c:v>45.339473968394898</c:v>
                </c:pt>
                <c:pt idx="6326">
                  <c:v>45.3467584982182</c:v>
                </c:pt>
                <c:pt idx="6327">
                  <c:v>45.354043028041403</c:v>
                </c:pt>
                <c:pt idx="6328">
                  <c:v>45.361327557864698</c:v>
                </c:pt>
                <c:pt idx="6329">
                  <c:v>45.369172436135898</c:v>
                </c:pt>
                <c:pt idx="6330">
                  <c:v>45.3764569659591</c:v>
                </c:pt>
                <c:pt idx="6331">
                  <c:v>45.383741495782402</c:v>
                </c:pt>
                <c:pt idx="6332">
                  <c:v>45.391026025605598</c:v>
                </c:pt>
                <c:pt idx="6333">
                  <c:v>45.3983105554289</c:v>
                </c:pt>
                <c:pt idx="6334">
                  <c:v>45.405595085252202</c:v>
                </c:pt>
                <c:pt idx="6335">
                  <c:v>45.412879615075397</c:v>
                </c:pt>
                <c:pt idx="6336">
                  <c:v>45.420164144898699</c:v>
                </c:pt>
                <c:pt idx="6337">
                  <c:v>45.428009023169899</c:v>
                </c:pt>
                <c:pt idx="6338">
                  <c:v>45.435293552993102</c:v>
                </c:pt>
                <c:pt idx="6339">
                  <c:v>45.442578082816397</c:v>
                </c:pt>
                <c:pt idx="6340">
                  <c:v>45.449862612639599</c:v>
                </c:pt>
                <c:pt idx="6341">
                  <c:v>45.457147142462901</c:v>
                </c:pt>
                <c:pt idx="6342">
                  <c:v>45.464431672286203</c:v>
                </c:pt>
                <c:pt idx="6343">
                  <c:v>45.471716202109398</c:v>
                </c:pt>
                <c:pt idx="6344">
                  <c:v>45.4790007319327</c:v>
                </c:pt>
                <c:pt idx="6345">
                  <c:v>45.486285261755903</c:v>
                </c:pt>
                <c:pt idx="6346">
                  <c:v>45.494130140027103</c:v>
                </c:pt>
                <c:pt idx="6347">
                  <c:v>45.501414669850398</c:v>
                </c:pt>
                <c:pt idx="6348">
                  <c:v>45.5086991996736</c:v>
                </c:pt>
                <c:pt idx="6349">
                  <c:v>45.515983729496902</c:v>
                </c:pt>
                <c:pt idx="6350">
                  <c:v>45.523268259320098</c:v>
                </c:pt>
                <c:pt idx="6351">
                  <c:v>45.5305527891434</c:v>
                </c:pt>
                <c:pt idx="6352">
                  <c:v>45.537837318966702</c:v>
                </c:pt>
                <c:pt idx="6353">
                  <c:v>45.545121848789897</c:v>
                </c:pt>
                <c:pt idx="6354">
                  <c:v>45.552966727061097</c:v>
                </c:pt>
                <c:pt idx="6355">
                  <c:v>45.560251256884399</c:v>
                </c:pt>
                <c:pt idx="6356">
                  <c:v>45.567535786707602</c:v>
                </c:pt>
                <c:pt idx="6357">
                  <c:v>45.574820316530896</c:v>
                </c:pt>
                <c:pt idx="6358">
                  <c:v>45.582104846354099</c:v>
                </c:pt>
                <c:pt idx="6359">
                  <c:v>45.589389376177401</c:v>
                </c:pt>
                <c:pt idx="6360">
                  <c:v>45.596673906000703</c:v>
                </c:pt>
                <c:pt idx="6361">
                  <c:v>45.603958435823898</c:v>
                </c:pt>
                <c:pt idx="6362">
                  <c:v>45.611803314095098</c:v>
                </c:pt>
                <c:pt idx="6363">
                  <c:v>45.6190878439184</c:v>
                </c:pt>
                <c:pt idx="6364">
                  <c:v>45.626372373741603</c:v>
                </c:pt>
                <c:pt idx="6365">
                  <c:v>45.633656903564898</c:v>
                </c:pt>
                <c:pt idx="6366">
                  <c:v>45.6409414333881</c:v>
                </c:pt>
                <c:pt idx="6367">
                  <c:v>45.648225963211402</c:v>
                </c:pt>
                <c:pt idx="6368">
                  <c:v>45.655510493034598</c:v>
                </c:pt>
                <c:pt idx="6369">
                  <c:v>45.6627950228579</c:v>
                </c:pt>
                <c:pt idx="6370">
                  <c:v>45.6706399011291</c:v>
                </c:pt>
                <c:pt idx="6371">
                  <c:v>45.677924430952402</c:v>
                </c:pt>
                <c:pt idx="6372">
                  <c:v>45.685208960775597</c:v>
                </c:pt>
                <c:pt idx="6373">
                  <c:v>45.692493490598899</c:v>
                </c:pt>
                <c:pt idx="6374">
                  <c:v>45.699778020422102</c:v>
                </c:pt>
                <c:pt idx="6375">
                  <c:v>45.707062550245404</c:v>
                </c:pt>
                <c:pt idx="6376">
                  <c:v>45.714347080068599</c:v>
                </c:pt>
                <c:pt idx="6377">
                  <c:v>45.721631609891901</c:v>
                </c:pt>
                <c:pt idx="6378">
                  <c:v>45.729476488163101</c:v>
                </c:pt>
                <c:pt idx="6379">
                  <c:v>45.736761017986296</c:v>
                </c:pt>
                <c:pt idx="6380">
                  <c:v>45.744045547809598</c:v>
                </c:pt>
                <c:pt idx="6381">
                  <c:v>45.7513300776329</c:v>
                </c:pt>
                <c:pt idx="6382">
                  <c:v>45.758614607456103</c:v>
                </c:pt>
                <c:pt idx="6383">
                  <c:v>45.765899137279398</c:v>
                </c:pt>
                <c:pt idx="6384">
                  <c:v>45.7731836671026</c:v>
                </c:pt>
                <c:pt idx="6385">
                  <c:v>45.780468196925902</c:v>
                </c:pt>
                <c:pt idx="6386">
                  <c:v>45.788313075197102</c:v>
                </c:pt>
                <c:pt idx="6387">
                  <c:v>45.795597605020298</c:v>
                </c:pt>
                <c:pt idx="6388">
                  <c:v>45.8028821348436</c:v>
                </c:pt>
                <c:pt idx="6389">
                  <c:v>45.810166664666902</c:v>
                </c:pt>
                <c:pt idx="6390">
                  <c:v>45.817451194490097</c:v>
                </c:pt>
                <c:pt idx="6391">
                  <c:v>45.824735724313399</c:v>
                </c:pt>
                <c:pt idx="6392">
                  <c:v>45.832020254136602</c:v>
                </c:pt>
                <c:pt idx="6393">
                  <c:v>45.839304783959903</c:v>
                </c:pt>
                <c:pt idx="6394">
                  <c:v>45.847149662231097</c:v>
                </c:pt>
                <c:pt idx="6395">
                  <c:v>45.854434192054299</c:v>
                </c:pt>
                <c:pt idx="6396">
                  <c:v>45.861718721877601</c:v>
                </c:pt>
                <c:pt idx="6397">
                  <c:v>45.869003251700804</c:v>
                </c:pt>
                <c:pt idx="6398">
                  <c:v>45.876287781524098</c:v>
                </c:pt>
                <c:pt idx="6399">
                  <c:v>45.8835723113474</c:v>
                </c:pt>
                <c:pt idx="6400">
                  <c:v>45.890856841170603</c:v>
                </c:pt>
                <c:pt idx="6401">
                  <c:v>45.898141370993898</c:v>
                </c:pt>
                <c:pt idx="6402">
                  <c:v>45.905986249265098</c:v>
                </c:pt>
                <c:pt idx="6403">
                  <c:v>45.9132707790883</c:v>
                </c:pt>
                <c:pt idx="6404">
                  <c:v>45.920555308911602</c:v>
                </c:pt>
                <c:pt idx="6405">
                  <c:v>45.927839838734798</c:v>
                </c:pt>
                <c:pt idx="6406">
                  <c:v>45.9351243685581</c:v>
                </c:pt>
                <c:pt idx="6407">
                  <c:v>45.942408898381402</c:v>
                </c:pt>
                <c:pt idx="6408">
                  <c:v>45.949693428204597</c:v>
                </c:pt>
                <c:pt idx="6409">
                  <c:v>45.956977958027899</c:v>
                </c:pt>
                <c:pt idx="6410">
                  <c:v>45.964262487851101</c:v>
                </c:pt>
                <c:pt idx="6411">
                  <c:v>45.972107366122302</c:v>
                </c:pt>
                <c:pt idx="6412">
                  <c:v>45.979391895945597</c:v>
                </c:pt>
                <c:pt idx="6413">
                  <c:v>45.986676425768799</c:v>
                </c:pt>
                <c:pt idx="6414">
                  <c:v>45.993960955592101</c:v>
                </c:pt>
                <c:pt idx="6415">
                  <c:v>46.001245485415303</c:v>
                </c:pt>
                <c:pt idx="6416">
                  <c:v>46.008530015238598</c:v>
                </c:pt>
                <c:pt idx="6417">
                  <c:v>46.0158145450619</c:v>
                </c:pt>
                <c:pt idx="6418">
                  <c:v>46.023099074885103</c:v>
                </c:pt>
                <c:pt idx="6419">
                  <c:v>46.030383604708398</c:v>
                </c:pt>
                <c:pt idx="6420">
                  <c:v>46.038228482979598</c:v>
                </c:pt>
                <c:pt idx="6421">
                  <c:v>46.0455130128028</c:v>
                </c:pt>
                <c:pt idx="6422">
                  <c:v>46.052797542626102</c:v>
                </c:pt>
                <c:pt idx="6423">
                  <c:v>46.060082072449298</c:v>
                </c:pt>
                <c:pt idx="6424">
                  <c:v>46.0673666022726</c:v>
                </c:pt>
                <c:pt idx="6425">
                  <c:v>46.074651132095902</c:v>
                </c:pt>
                <c:pt idx="6426">
                  <c:v>46.081935661919097</c:v>
                </c:pt>
                <c:pt idx="6427">
                  <c:v>46.089220191742399</c:v>
                </c:pt>
                <c:pt idx="6428">
                  <c:v>46.097065070013599</c:v>
                </c:pt>
                <c:pt idx="6429">
                  <c:v>46.104349599836802</c:v>
                </c:pt>
                <c:pt idx="6430">
                  <c:v>46.111634129660104</c:v>
                </c:pt>
                <c:pt idx="6431">
                  <c:v>46.118918659483299</c:v>
                </c:pt>
                <c:pt idx="6432">
                  <c:v>46.126203189306601</c:v>
                </c:pt>
                <c:pt idx="6433">
                  <c:v>46.133487719129803</c:v>
                </c:pt>
                <c:pt idx="6434">
                  <c:v>46.140772248953098</c:v>
                </c:pt>
                <c:pt idx="6435">
                  <c:v>46.1480567787764</c:v>
                </c:pt>
                <c:pt idx="6436">
                  <c:v>46.155341308599603</c:v>
                </c:pt>
                <c:pt idx="6437">
                  <c:v>46.162625838422898</c:v>
                </c:pt>
                <c:pt idx="6438">
                  <c:v>46.170470716694098</c:v>
                </c:pt>
                <c:pt idx="6439">
                  <c:v>46.1777552465173</c:v>
                </c:pt>
                <c:pt idx="6440">
                  <c:v>46.185039776340602</c:v>
                </c:pt>
                <c:pt idx="6441">
                  <c:v>46.192324306163798</c:v>
                </c:pt>
                <c:pt idx="6442">
                  <c:v>46.1996088359871</c:v>
                </c:pt>
                <c:pt idx="6443">
                  <c:v>46.206893365810402</c:v>
                </c:pt>
                <c:pt idx="6444">
                  <c:v>46.214177895633597</c:v>
                </c:pt>
                <c:pt idx="6445">
                  <c:v>46.222022773904797</c:v>
                </c:pt>
                <c:pt idx="6446">
                  <c:v>46.229307303728099</c:v>
                </c:pt>
                <c:pt idx="6447">
                  <c:v>46.236591833551302</c:v>
                </c:pt>
                <c:pt idx="6448">
                  <c:v>46.243876363374603</c:v>
                </c:pt>
                <c:pt idx="6449">
                  <c:v>46.251160893197799</c:v>
                </c:pt>
                <c:pt idx="6450">
                  <c:v>46.258445423021101</c:v>
                </c:pt>
                <c:pt idx="6451">
                  <c:v>46.265729952844303</c:v>
                </c:pt>
                <c:pt idx="6452">
                  <c:v>46.273014482667598</c:v>
                </c:pt>
                <c:pt idx="6453">
                  <c:v>46.2802990124909</c:v>
                </c:pt>
                <c:pt idx="6454">
                  <c:v>46.287583542314103</c:v>
                </c:pt>
                <c:pt idx="6455">
                  <c:v>46.295428420585303</c:v>
                </c:pt>
                <c:pt idx="6456">
                  <c:v>46.302712950408598</c:v>
                </c:pt>
                <c:pt idx="6457">
                  <c:v>46.3099974802318</c:v>
                </c:pt>
                <c:pt idx="6458">
                  <c:v>46.317282010055102</c:v>
                </c:pt>
                <c:pt idx="6459">
                  <c:v>46.324566539878298</c:v>
                </c:pt>
                <c:pt idx="6460">
                  <c:v>46.331851069701599</c:v>
                </c:pt>
                <c:pt idx="6461">
                  <c:v>46.339135599524802</c:v>
                </c:pt>
                <c:pt idx="6462">
                  <c:v>46.346980477796002</c:v>
                </c:pt>
                <c:pt idx="6463">
                  <c:v>46.354265007619297</c:v>
                </c:pt>
                <c:pt idx="6464">
                  <c:v>46.361549537442599</c:v>
                </c:pt>
                <c:pt idx="6465">
                  <c:v>46.368834067265801</c:v>
                </c:pt>
                <c:pt idx="6466">
                  <c:v>46.376118597089103</c:v>
                </c:pt>
                <c:pt idx="6467">
                  <c:v>46.383403126912299</c:v>
                </c:pt>
                <c:pt idx="6468">
                  <c:v>46.390687656735601</c:v>
                </c:pt>
                <c:pt idx="6469">
                  <c:v>46.397972186558803</c:v>
                </c:pt>
                <c:pt idx="6470">
                  <c:v>46.405256716382098</c:v>
                </c:pt>
                <c:pt idx="6471">
                  <c:v>46.413101594653298</c:v>
                </c:pt>
                <c:pt idx="6472">
                  <c:v>46.4203861244766</c:v>
                </c:pt>
                <c:pt idx="6473">
                  <c:v>46.427670654299803</c:v>
                </c:pt>
                <c:pt idx="6474">
                  <c:v>46.434955184123098</c:v>
                </c:pt>
                <c:pt idx="6475">
                  <c:v>46.4422397139463</c:v>
                </c:pt>
                <c:pt idx="6476">
                  <c:v>46.449524243769602</c:v>
                </c:pt>
                <c:pt idx="6477">
                  <c:v>46.456808773592797</c:v>
                </c:pt>
                <c:pt idx="6478">
                  <c:v>46.464653651863998</c:v>
                </c:pt>
                <c:pt idx="6479">
                  <c:v>46.4719381816873</c:v>
                </c:pt>
                <c:pt idx="6480">
                  <c:v>46.479222711510502</c:v>
                </c:pt>
                <c:pt idx="6481">
                  <c:v>46.486507241333797</c:v>
                </c:pt>
                <c:pt idx="6482">
                  <c:v>46.493791771157099</c:v>
                </c:pt>
                <c:pt idx="6483">
                  <c:v>46.501076300980301</c:v>
                </c:pt>
                <c:pt idx="6484">
                  <c:v>46.508360830803603</c:v>
                </c:pt>
                <c:pt idx="6485">
                  <c:v>46.515645360626799</c:v>
                </c:pt>
                <c:pt idx="6486">
                  <c:v>46.523490238897999</c:v>
                </c:pt>
                <c:pt idx="6487">
                  <c:v>46.530774768721301</c:v>
                </c:pt>
                <c:pt idx="6488">
                  <c:v>46.538059298544503</c:v>
                </c:pt>
                <c:pt idx="6489">
                  <c:v>46.545343828367798</c:v>
                </c:pt>
                <c:pt idx="6490">
                  <c:v>46.5526283581911</c:v>
                </c:pt>
                <c:pt idx="6491">
                  <c:v>46.559912888014303</c:v>
                </c:pt>
                <c:pt idx="6492">
                  <c:v>46.567197417837598</c:v>
                </c:pt>
                <c:pt idx="6493">
                  <c:v>46.5744819476608</c:v>
                </c:pt>
                <c:pt idx="6494">
                  <c:v>46.582326825932</c:v>
                </c:pt>
                <c:pt idx="6495">
                  <c:v>46.589611355755302</c:v>
                </c:pt>
                <c:pt idx="6496">
                  <c:v>46.596895885578498</c:v>
                </c:pt>
                <c:pt idx="6497">
                  <c:v>46.6041804154018</c:v>
                </c:pt>
                <c:pt idx="6498">
                  <c:v>46.611464945225002</c:v>
                </c:pt>
                <c:pt idx="6499">
                  <c:v>46.618749475048297</c:v>
                </c:pt>
                <c:pt idx="6500">
                  <c:v>46.626034004871599</c:v>
                </c:pt>
                <c:pt idx="6501">
                  <c:v>46.633318534694801</c:v>
                </c:pt>
                <c:pt idx="6502">
                  <c:v>46.641163412966002</c:v>
                </c:pt>
                <c:pt idx="6503">
                  <c:v>46.648447942789304</c:v>
                </c:pt>
                <c:pt idx="6504">
                  <c:v>46.655732472612499</c:v>
                </c:pt>
                <c:pt idx="6505">
                  <c:v>46.663017002435801</c:v>
                </c:pt>
                <c:pt idx="6506">
                  <c:v>46.670301532259003</c:v>
                </c:pt>
                <c:pt idx="6507">
                  <c:v>46.677586062082298</c:v>
                </c:pt>
                <c:pt idx="6508">
                  <c:v>46.685430940353498</c:v>
                </c:pt>
                <c:pt idx="6509">
                  <c:v>46.692715470176701</c:v>
                </c:pt>
                <c:pt idx="6510">
                  <c:v>46.7</c:v>
                </c:pt>
              </c:numCache>
            </c:numRef>
          </c:xVal>
          <c:yVal>
            <c:numRef>
              <c:f>'SIMS 10a'!$B$4:$B$6514</c:f>
              <c:numCache>
                <c:formatCode>General</c:formatCode>
                <c:ptCount val="6511"/>
                <c:pt idx="0">
                  <c:v>33752</c:v>
                </c:pt>
                <c:pt idx="1">
                  <c:v>33481</c:v>
                </c:pt>
                <c:pt idx="2">
                  <c:v>32434</c:v>
                </c:pt>
                <c:pt idx="3">
                  <c:v>31119</c:v>
                </c:pt>
                <c:pt idx="4">
                  <c:v>28677</c:v>
                </c:pt>
                <c:pt idx="5">
                  <c:v>28156</c:v>
                </c:pt>
                <c:pt idx="6">
                  <c:v>28717</c:v>
                </c:pt>
                <c:pt idx="7">
                  <c:v>28522</c:v>
                </c:pt>
                <c:pt idx="8">
                  <c:v>27506</c:v>
                </c:pt>
                <c:pt idx="9">
                  <c:v>27339</c:v>
                </c:pt>
                <c:pt idx="10">
                  <c:v>26767</c:v>
                </c:pt>
                <c:pt idx="11">
                  <c:v>25954</c:v>
                </c:pt>
                <c:pt idx="12">
                  <c:v>24645</c:v>
                </c:pt>
                <c:pt idx="13">
                  <c:v>24512</c:v>
                </c:pt>
                <c:pt idx="14">
                  <c:v>24097</c:v>
                </c:pt>
                <c:pt idx="15">
                  <c:v>22923</c:v>
                </c:pt>
                <c:pt idx="16">
                  <c:v>21741</c:v>
                </c:pt>
                <c:pt idx="17">
                  <c:v>21064</c:v>
                </c:pt>
                <c:pt idx="18">
                  <c:v>20665</c:v>
                </c:pt>
                <c:pt idx="19">
                  <c:v>19945</c:v>
                </c:pt>
                <c:pt idx="20">
                  <c:v>18225</c:v>
                </c:pt>
                <c:pt idx="21">
                  <c:v>18223</c:v>
                </c:pt>
                <c:pt idx="22">
                  <c:v>17525</c:v>
                </c:pt>
                <c:pt idx="23">
                  <c:v>17008</c:v>
                </c:pt>
                <c:pt idx="24">
                  <c:v>16026</c:v>
                </c:pt>
                <c:pt idx="25">
                  <c:v>15618</c:v>
                </c:pt>
                <c:pt idx="26">
                  <c:v>14944</c:v>
                </c:pt>
                <c:pt idx="27">
                  <c:v>14448</c:v>
                </c:pt>
                <c:pt idx="28">
                  <c:v>13989</c:v>
                </c:pt>
                <c:pt idx="29">
                  <c:v>13689</c:v>
                </c:pt>
                <c:pt idx="30">
                  <c:v>13205</c:v>
                </c:pt>
                <c:pt idx="31">
                  <c:v>12198</c:v>
                </c:pt>
                <c:pt idx="32">
                  <c:v>12162</c:v>
                </c:pt>
                <c:pt idx="33">
                  <c:v>11932</c:v>
                </c:pt>
                <c:pt idx="34">
                  <c:v>11384</c:v>
                </c:pt>
                <c:pt idx="35">
                  <c:v>11275</c:v>
                </c:pt>
                <c:pt idx="36">
                  <c:v>10793</c:v>
                </c:pt>
                <c:pt idx="37">
                  <c:v>10695</c:v>
                </c:pt>
                <c:pt idx="38">
                  <c:v>10190</c:v>
                </c:pt>
                <c:pt idx="39">
                  <c:v>10209</c:v>
                </c:pt>
                <c:pt idx="40">
                  <c:v>9751</c:v>
                </c:pt>
                <c:pt idx="41">
                  <c:v>9625</c:v>
                </c:pt>
                <c:pt idx="42">
                  <c:v>9287</c:v>
                </c:pt>
                <c:pt idx="43">
                  <c:v>9181</c:v>
                </c:pt>
                <c:pt idx="44">
                  <c:v>9042</c:v>
                </c:pt>
                <c:pt idx="45">
                  <c:v>8721</c:v>
                </c:pt>
                <c:pt idx="46">
                  <c:v>8812</c:v>
                </c:pt>
                <c:pt idx="47">
                  <c:v>8078</c:v>
                </c:pt>
                <c:pt idx="48">
                  <c:v>8185</c:v>
                </c:pt>
                <c:pt idx="49">
                  <c:v>7768</c:v>
                </c:pt>
                <c:pt idx="50">
                  <c:v>8143</c:v>
                </c:pt>
                <c:pt idx="51">
                  <c:v>7633</c:v>
                </c:pt>
                <c:pt idx="52">
                  <c:v>7166</c:v>
                </c:pt>
                <c:pt idx="53">
                  <c:v>7450</c:v>
                </c:pt>
                <c:pt idx="54">
                  <c:v>7257</c:v>
                </c:pt>
                <c:pt idx="55">
                  <c:v>7004</c:v>
                </c:pt>
                <c:pt idx="56">
                  <c:v>7180</c:v>
                </c:pt>
                <c:pt idx="57">
                  <c:v>6914</c:v>
                </c:pt>
                <c:pt idx="58">
                  <c:v>6901</c:v>
                </c:pt>
                <c:pt idx="59">
                  <c:v>6743</c:v>
                </c:pt>
                <c:pt idx="60">
                  <c:v>6656</c:v>
                </c:pt>
                <c:pt idx="61">
                  <c:v>6308</c:v>
                </c:pt>
                <c:pt idx="62">
                  <c:v>6356</c:v>
                </c:pt>
                <c:pt idx="63">
                  <c:v>6059</c:v>
                </c:pt>
                <c:pt idx="64">
                  <c:v>6259</c:v>
                </c:pt>
                <c:pt idx="65">
                  <c:v>6008</c:v>
                </c:pt>
                <c:pt idx="66">
                  <c:v>6108</c:v>
                </c:pt>
                <c:pt idx="67">
                  <c:v>5732</c:v>
                </c:pt>
                <c:pt idx="68">
                  <c:v>5775</c:v>
                </c:pt>
                <c:pt idx="69">
                  <c:v>5935</c:v>
                </c:pt>
                <c:pt idx="70">
                  <c:v>5686</c:v>
                </c:pt>
                <c:pt idx="71">
                  <c:v>5700</c:v>
                </c:pt>
                <c:pt idx="72">
                  <c:v>5772</c:v>
                </c:pt>
                <c:pt idx="73">
                  <c:v>5547</c:v>
                </c:pt>
                <c:pt idx="74">
                  <c:v>5593</c:v>
                </c:pt>
                <c:pt idx="75">
                  <c:v>5236</c:v>
                </c:pt>
                <c:pt idx="76">
                  <c:v>5195</c:v>
                </c:pt>
                <c:pt idx="77">
                  <c:v>5288</c:v>
                </c:pt>
                <c:pt idx="78">
                  <c:v>5277</c:v>
                </c:pt>
                <c:pt idx="79">
                  <c:v>5184</c:v>
                </c:pt>
                <c:pt idx="80">
                  <c:v>5209</c:v>
                </c:pt>
                <c:pt idx="81">
                  <c:v>4955</c:v>
                </c:pt>
                <c:pt idx="82">
                  <c:v>4832</c:v>
                </c:pt>
                <c:pt idx="83">
                  <c:v>5078</c:v>
                </c:pt>
                <c:pt idx="84">
                  <c:v>4880</c:v>
                </c:pt>
                <c:pt idx="85">
                  <c:v>4574</c:v>
                </c:pt>
                <c:pt idx="86">
                  <c:v>4639</c:v>
                </c:pt>
                <c:pt idx="87">
                  <c:v>4761</c:v>
                </c:pt>
                <c:pt idx="88">
                  <c:v>4656</c:v>
                </c:pt>
                <c:pt idx="89">
                  <c:v>4609</c:v>
                </c:pt>
                <c:pt idx="90">
                  <c:v>4553</c:v>
                </c:pt>
                <c:pt idx="91">
                  <c:v>4646</c:v>
                </c:pt>
                <c:pt idx="92">
                  <c:v>4524</c:v>
                </c:pt>
                <c:pt idx="93">
                  <c:v>4527</c:v>
                </c:pt>
                <c:pt idx="94">
                  <c:v>4356</c:v>
                </c:pt>
                <c:pt idx="95">
                  <c:v>4422</c:v>
                </c:pt>
                <c:pt idx="96">
                  <c:v>4310</c:v>
                </c:pt>
                <c:pt idx="97">
                  <c:v>4301</c:v>
                </c:pt>
                <c:pt idx="98">
                  <c:v>4314</c:v>
                </c:pt>
                <c:pt idx="99">
                  <c:v>4101</c:v>
                </c:pt>
                <c:pt idx="100">
                  <c:v>4129</c:v>
                </c:pt>
                <c:pt idx="101">
                  <c:v>4098</c:v>
                </c:pt>
                <c:pt idx="102">
                  <c:v>4274</c:v>
                </c:pt>
                <c:pt idx="103">
                  <c:v>4085</c:v>
                </c:pt>
                <c:pt idx="104">
                  <c:v>4208</c:v>
                </c:pt>
                <c:pt idx="105">
                  <c:v>4157</c:v>
                </c:pt>
                <c:pt idx="106">
                  <c:v>4131</c:v>
                </c:pt>
                <c:pt idx="107">
                  <c:v>4268</c:v>
                </c:pt>
                <c:pt idx="108">
                  <c:v>4105</c:v>
                </c:pt>
                <c:pt idx="109">
                  <c:v>4038</c:v>
                </c:pt>
                <c:pt idx="110">
                  <c:v>4028</c:v>
                </c:pt>
                <c:pt idx="111">
                  <c:v>4083</c:v>
                </c:pt>
                <c:pt idx="112">
                  <c:v>3940</c:v>
                </c:pt>
                <c:pt idx="113">
                  <c:v>4066</c:v>
                </c:pt>
                <c:pt idx="114">
                  <c:v>4095</c:v>
                </c:pt>
                <c:pt idx="115">
                  <c:v>3949</c:v>
                </c:pt>
                <c:pt idx="116">
                  <c:v>3773</c:v>
                </c:pt>
                <c:pt idx="117">
                  <c:v>3949</c:v>
                </c:pt>
                <c:pt idx="118">
                  <c:v>3768</c:v>
                </c:pt>
                <c:pt idx="119">
                  <c:v>3919</c:v>
                </c:pt>
                <c:pt idx="120">
                  <c:v>3856</c:v>
                </c:pt>
                <c:pt idx="121">
                  <c:v>3988</c:v>
                </c:pt>
                <c:pt idx="122">
                  <c:v>3854</c:v>
                </c:pt>
                <c:pt idx="123">
                  <c:v>4076</c:v>
                </c:pt>
                <c:pt idx="124">
                  <c:v>4057</c:v>
                </c:pt>
                <c:pt idx="125">
                  <c:v>3784</c:v>
                </c:pt>
                <c:pt idx="126">
                  <c:v>4111</c:v>
                </c:pt>
                <c:pt idx="127">
                  <c:v>3795</c:v>
                </c:pt>
                <c:pt idx="128">
                  <c:v>3882</c:v>
                </c:pt>
                <c:pt idx="129">
                  <c:v>3735</c:v>
                </c:pt>
                <c:pt idx="130">
                  <c:v>3981</c:v>
                </c:pt>
                <c:pt idx="131">
                  <c:v>3828</c:v>
                </c:pt>
                <c:pt idx="132">
                  <c:v>3647</c:v>
                </c:pt>
                <c:pt idx="133">
                  <c:v>3898</c:v>
                </c:pt>
                <c:pt idx="134">
                  <c:v>4080</c:v>
                </c:pt>
                <c:pt idx="135">
                  <c:v>3976</c:v>
                </c:pt>
                <c:pt idx="136">
                  <c:v>3827</c:v>
                </c:pt>
                <c:pt idx="137">
                  <c:v>3920</c:v>
                </c:pt>
                <c:pt idx="138">
                  <c:v>4047</c:v>
                </c:pt>
                <c:pt idx="139">
                  <c:v>3894</c:v>
                </c:pt>
                <c:pt idx="140">
                  <c:v>4111</c:v>
                </c:pt>
                <c:pt idx="141">
                  <c:v>4028</c:v>
                </c:pt>
                <c:pt idx="142">
                  <c:v>3962</c:v>
                </c:pt>
                <c:pt idx="143">
                  <c:v>4155</c:v>
                </c:pt>
                <c:pt idx="144">
                  <c:v>3978</c:v>
                </c:pt>
                <c:pt idx="145">
                  <c:v>4164</c:v>
                </c:pt>
                <c:pt idx="146">
                  <c:v>4060</c:v>
                </c:pt>
                <c:pt idx="147">
                  <c:v>4116</c:v>
                </c:pt>
                <c:pt idx="148">
                  <c:v>4116</c:v>
                </c:pt>
                <c:pt idx="149">
                  <c:v>3993</c:v>
                </c:pt>
                <c:pt idx="150">
                  <c:v>4065</c:v>
                </c:pt>
                <c:pt idx="151">
                  <c:v>3985</c:v>
                </c:pt>
                <c:pt idx="152">
                  <c:v>4241</c:v>
                </c:pt>
                <c:pt idx="153">
                  <c:v>4085</c:v>
                </c:pt>
                <c:pt idx="154">
                  <c:v>4343</c:v>
                </c:pt>
                <c:pt idx="155">
                  <c:v>4041</c:v>
                </c:pt>
                <c:pt idx="156">
                  <c:v>3973</c:v>
                </c:pt>
                <c:pt idx="157">
                  <c:v>4177</c:v>
                </c:pt>
                <c:pt idx="158">
                  <c:v>4211</c:v>
                </c:pt>
                <c:pt idx="159">
                  <c:v>4193</c:v>
                </c:pt>
                <c:pt idx="160">
                  <c:v>4314</c:v>
                </c:pt>
                <c:pt idx="161">
                  <c:v>4257</c:v>
                </c:pt>
                <c:pt idx="162">
                  <c:v>4151</c:v>
                </c:pt>
                <c:pt idx="163">
                  <c:v>4377</c:v>
                </c:pt>
                <c:pt idx="164">
                  <c:v>4406</c:v>
                </c:pt>
                <c:pt idx="165">
                  <c:v>4360</c:v>
                </c:pt>
                <c:pt idx="166">
                  <c:v>4539</c:v>
                </c:pt>
                <c:pt idx="167">
                  <c:v>4490</c:v>
                </c:pt>
                <c:pt idx="168">
                  <c:v>4446</c:v>
                </c:pt>
                <c:pt idx="169">
                  <c:v>4259</c:v>
                </c:pt>
                <c:pt idx="170">
                  <c:v>4135</c:v>
                </c:pt>
                <c:pt idx="171">
                  <c:v>4286</c:v>
                </c:pt>
                <c:pt idx="172">
                  <c:v>4261</c:v>
                </c:pt>
                <c:pt idx="173">
                  <c:v>4363</c:v>
                </c:pt>
                <c:pt idx="174">
                  <c:v>4329</c:v>
                </c:pt>
                <c:pt idx="175">
                  <c:v>4330</c:v>
                </c:pt>
                <c:pt idx="176">
                  <c:v>4296</c:v>
                </c:pt>
                <c:pt idx="177">
                  <c:v>4253</c:v>
                </c:pt>
                <c:pt idx="178">
                  <c:v>4204</c:v>
                </c:pt>
                <c:pt idx="179">
                  <c:v>4247</c:v>
                </c:pt>
                <c:pt idx="180">
                  <c:v>4326</c:v>
                </c:pt>
                <c:pt idx="181">
                  <c:v>4173</c:v>
                </c:pt>
                <c:pt idx="182">
                  <c:v>3997</c:v>
                </c:pt>
                <c:pt idx="183">
                  <c:v>4228</c:v>
                </c:pt>
                <c:pt idx="184">
                  <c:v>3942</c:v>
                </c:pt>
                <c:pt idx="185">
                  <c:v>4282</c:v>
                </c:pt>
                <c:pt idx="186">
                  <c:v>4286</c:v>
                </c:pt>
                <c:pt idx="187">
                  <c:v>4148</c:v>
                </c:pt>
                <c:pt idx="188">
                  <c:v>4398</c:v>
                </c:pt>
                <c:pt idx="189">
                  <c:v>4197</c:v>
                </c:pt>
                <c:pt idx="190">
                  <c:v>4308</c:v>
                </c:pt>
                <c:pt idx="191">
                  <c:v>4420</c:v>
                </c:pt>
                <c:pt idx="192">
                  <c:v>4155</c:v>
                </c:pt>
                <c:pt idx="193">
                  <c:v>4213</c:v>
                </c:pt>
                <c:pt idx="194">
                  <c:v>4169</c:v>
                </c:pt>
                <c:pt idx="195">
                  <c:v>4163</c:v>
                </c:pt>
                <c:pt idx="196">
                  <c:v>4178</c:v>
                </c:pt>
                <c:pt idx="197">
                  <c:v>4155</c:v>
                </c:pt>
                <c:pt idx="198">
                  <c:v>4036</c:v>
                </c:pt>
                <c:pt idx="199">
                  <c:v>4074</c:v>
                </c:pt>
                <c:pt idx="200">
                  <c:v>4068</c:v>
                </c:pt>
                <c:pt idx="201">
                  <c:v>4113</c:v>
                </c:pt>
                <c:pt idx="202">
                  <c:v>4104</c:v>
                </c:pt>
                <c:pt idx="203">
                  <c:v>4084</c:v>
                </c:pt>
                <c:pt idx="204">
                  <c:v>4099</c:v>
                </c:pt>
                <c:pt idx="205">
                  <c:v>3794</c:v>
                </c:pt>
                <c:pt idx="206">
                  <c:v>4231</c:v>
                </c:pt>
                <c:pt idx="207">
                  <c:v>4118</c:v>
                </c:pt>
                <c:pt idx="208">
                  <c:v>5005</c:v>
                </c:pt>
                <c:pt idx="209">
                  <c:v>5237</c:v>
                </c:pt>
                <c:pt idx="210">
                  <c:v>5149</c:v>
                </c:pt>
                <c:pt idx="211">
                  <c:v>5071</c:v>
                </c:pt>
                <c:pt idx="212">
                  <c:v>5096</c:v>
                </c:pt>
                <c:pt idx="213">
                  <c:v>4933</c:v>
                </c:pt>
                <c:pt idx="214">
                  <c:v>4926</c:v>
                </c:pt>
                <c:pt idx="215">
                  <c:v>4969</c:v>
                </c:pt>
                <c:pt idx="216">
                  <c:v>5037</c:v>
                </c:pt>
                <c:pt idx="217">
                  <c:v>4806</c:v>
                </c:pt>
                <c:pt idx="218">
                  <c:v>4880</c:v>
                </c:pt>
                <c:pt idx="219">
                  <c:v>4937</c:v>
                </c:pt>
                <c:pt idx="220">
                  <c:v>4871</c:v>
                </c:pt>
                <c:pt idx="221">
                  <c:v>4787</c:v>
                </c:pt>
                <c:pt idx="222">
                  <c:v>4787</c:v>
                </c:pt>
                <c:pt idx="223">
                  <c:v>4799</c:v>
                </c:pt>
                <c:pt idx="224">
                  <c:v>4722</c:v>
                </c:pt>
                <c:pt idx="225">
                  <c:v>4729</c:v>
                </c:pt>
                <c:pt idx="226">
                  <c:v>4789</c:v>
                </c:pt>
                <c:pt idx="227">
                  <c:v>4802</c:v>
                </c:pt>
                <c:pt idx="228">
                  <c:v>4752</c:v>
                </c:pt>
                <c:pt idx="229">
                  <c:v>4703</c:v>
                </c:pt>
                <c:pt idx="230">
                  <c:v>4518</c:v>
                </c:pt>
                <c:pt idx="231">
                  <c:v>4738</c:v>
                </c:pt>
                <c:pt idx="232">
                  <c:v>4634</c:v>
                </c:pt>
                <c:pt idx="233">
                  <c:v>4558</c:v>
                </c:pt>
                <c:pt idx="234">
                  <c:v>4465</c:v>
                </c:pt>
                <c:pt idx="235">
                  <c:v>4286</c:v>
                </c:pt>
                <c:pt idx="236">
                  <c:v>4456</c:v>
                </c:pt>
                <c:pt idx="237">
                  <c:v>4521</c:v>
                </c:pt>
                <c:pt idx="238">
                  <c:v>4375</c:v>
                </c:pt>
                <c:pt idx="239">
                  <c:v>4336</c:v>
                </c:pt>
                <c:pt idx="240">
                  <c:v>4389</c:v>
                </c:pt>
                <c:pt idx="241">
                  <c:v>4354</c:v>
                </c:pt>
                <c:pt idx="242">
                  <c:v>4238</c:v>
                </c:pt>
                <c:pt idx="243">
                  <c:v>4479</c:v>
                </c:pt>
                <c:pt idx="244">
                  <c:v>4237</c:v>
                </c:pt>
                <c:pt idx="245">
                  <c:v>4220</c:v>
                </c:pt>
                <c:pt idx="246">
                  <c:v>4207</c:v>
                </c:pt>
                <c:pt idx="247">
                  <c:v>4046</c:v>
                </c:pt>
                <c:pt idx="248">
                  <c:v>4285</c:v>
                </c:pt>
                <c:pt idx="249">
                  <c:v>4237</c:v>
                </c:pt>
                <c:pt idx="250">
                  <c:v>4107</c:v>
                </c:pt>
                <c:pt idx="251">
                  <c:v>4111</c:v>
                </c:pt>
                <c:pt idx="252">
                  <c:v>4167</c:v>
                </c:pt>
                <c:pt idx="253">
                  <c:v>4165</c:v>
                </c:pt>
                <c:pt idx="254">
                  <c:v>4336</c:v>
                </c:pt>
                <c:pt idx="255">
                  <c:v>4083</c:v>
                </c:pt>
                <c:pt idx="256">
                  <c:v>4120</c:v>
                </c:pt>
                <c:pt idx="257">
                  <c:v>4120</c:v>
                </c:pt>
                <c:pt idx="258">
                  <c:v>4108</c:v>
                </c:pt>
                <c:pt idx="259">
                  <c:v>4077</c:v>
                </c:pt>
                <c:pt idx="260">
                  <c:v>3999</c:v>
                </c:pt>
                <c:pt idx="261">
                  <c:v>3969</c:v>
                </c:pt>
                <c:pt idx="262">
                  <c:v>3998</c:v>
                </c:pt>
                <c:pt idx="263">
                  <c:v>4101</c:v>
                </c:pt>
                <c:pt idx="264">
                  <c:v>3874</c:v>
                </c:pt>
                <c:pt idx="265">
                  <c:v>4041</c:v>
                </c:pt>
                <c:pt idx="266">
                  <c:v>3945</c:v>
                </c:pt>
                <c:pt idx="267">
                  <c:v>4005</c:v>
                </c:pt>
                <c:pt idx="268">
                  <c:v>4178</c:v>
                </c:pt>
                <c:pt idx="269">
                  <c:v>3887</c:v>
                </c:pt>
                <c:pt idx="270">
                  <c:v>3949</c:v>
                </c:pt>
                <c:pt idx="271">
                  <c:v>3958</c:v>
                </c:pt>
                <c:pt idx="272">
                  <c:v>3781</c:v>
                </c:pt>
                <c:pt idx="273">
                  <c:v>3895</c:v>
                </c:pt>
                <c:pt idx="274">
                  <c:v>3801</c:v>
                </c:pt>
                <c:pt idx="275">
                  <c:v>4009</c:v>
                </c:pt>
                <c:pt idx="276">
                  <c:v>3934</c:v>
                </c:pt>
                <c:pt idx="277">
                  <c:v>3993</c:v>
                </c:pt>
                <c:pt idx="278">
                  <c:v>3747</c:v>
                </c:pt>
                <c:pt idx="279">
                  <c:v>3862</c:v>
                </c:pt>
                <c:pt idx="280">
                  <c:v>3850</c:v>
                </c:pt>
                <c:pt idx="281">
                  <c:v>3784</c:v>
                </c:pt>
                <c:pt idx="282">
                  <c:v>3763</c:v>
                </c:pt>
                <c:pt idx="283">
                  <c:v>3882</c:v>
                </c:pt>
                <c:pt idx="284">
                  <c:v>3888</c:v>
                </c:pt>
                <c:pt idx="285">
                  <c:v>3740</c:v>
                </c:pt>
                <c:pt idx="286">
                  <c:v>3762</c:v>
                </c:pt>
                <c:pt idx="287">
                  <c:v>3675</c:v>
                </c:pt>
                <c:pt idx="288">
                  <c:v>3666</c:v>
                </c:pt>
                <c:pt idx="289">
                  <c:v>3686</c:v>
                </c:pt>
                <c:pt idx="290">
                  <c:v>3709</c:v>
                </c:pt>
                <c:pt idx="291">
                  <c:v>3631</c:v>
                </c:pt>
                <c:pt idx="292">
                  <c:v>3604</c:v>
                </c:pt>
                <c:pt idx="293">
                  <c:v>3655</c:v>
                </c:pt>
                <c:pt idx="294">
                  <c:v>3614</c:v>
                </c:pt>
                <c:pt idx="295">
                  <c:v>3632</c:v>
                </c:pt>
                <c:pt idx="296">
                  <c:v>3573</c:v>
                </c:pt>
                <c:pt idx="297">
                  <c:v>3593</c:v>
                </c:pt>
                <c:pt idx="298">
                  <c:v>3524</c:v>
                </c:pt>
                <c:pt idx="299">
                  <c:v>3369</c:v>
                </c:pt>
                <c:pt idx="300">
                  <c:v>3488</c:v>
                </c:pt>
                <c:pt idx="301">
                  <c:v>3479</c:v>
                </c:pt>
                <c:pt idx="302">
                  <c:v>3429</c:v>
                </c:pt>
                <c:pt idx="303">
                  <c:v>3455</c:v>
                </c:pt>
                <c:pt idx="304">
                  <c:v>3539</c:v>
                </c:pt>
                <c:pt idx="305">
                  <c:v>3512</c:v>
                </c:pt>
                <c:pt idx="306">
                  <c:v>3346</c:v>
                </c:pt>
                <c:pt idx="307">
                  <c:v>3414</c:v>
                </c:pt>
                <c:pt idx="308">
                  <c:v>3491</c:v>
                </c:pt>
                <c:pt idx="309">
                  <c:v>3291</c:v>
                </c:pt>
                <c:pt idx="310">
                  <c:v>3411</c:v>
                </c:pt>
                <c:pt idx="311">
                  <c:v>3325</c:v>
                </c:pt>
                <c:pt idx="312">
                  <c:v>3449</c:v>
                </c:pt>
                <c:pt idx="313">
                  <c:v>3309</c:v>
                </c:pt>
                <c:pt idx="314">
                  <c:v>3402</c:v>
                </c:pt>
                <c:pt idx="315">
                  <c:v>3325</c:v>
                </c:pt>
                <c:pt idx="316">
                  <c:v>3209</c:v>
                </c:pt>
                <c:pt idx="317">
                  <c:v>3335</c:v>
                </c:pt>
                <c:pt idx="318">
                  <c:v>3220</c:v>
                </c:pt>
                <c:pt idx="319">
                  <c:v>3216</c:v>
                </c:pt>
                <c:pt idx="320">
                  <c:v>3224</c:v>
                </c:pt>
                <c:pt idx="321">
                  <c:v>3268</c:v>
                </c:pt>
                <c:pt idx="322">
                  <c:v>3170</c:v>
                </c:pt>
                <c:pt idx="323">
                  <c:v>3220</c:v>
                </c:pt>
                <c:pt idx="324">
                  <c:v>3222</c:v>
                </c:pt>
                <c:pt idx="325">
                  <c:v>3228</c:v>
                </c:pt>
                <c:pt idx="326">
                  <c:v>3261</c:v>
                </c:pt>
                <c:pt idx="327">
                  <c:v>3061</c:v>
                </c:pt>
                <c:pt idx="328">
                  <c:v>3046</c:v>
                </c:pt>
                <c:pt idx="329">
                  <c:v>3043</c:v>
                </c:pt>
                <c:pt idx="330">
                  <c:v>3022</c:v>
                </c:pt>
                <c:pt idx="331">
                  <c:v>2973</c:v>
                </c:pt>
                <c:pt idx="332">
                  <c:v>3061</c:v>
                </c:pt>
                <c:pt idx="333">
                  <c:v>2980</c:v>
                </c:pt>
                <c:pt idx="334">
                  <c:v>3026</c:v>
                </c:pt>
                <c:pt idx="335">
                  <c:v>3107</c:v>
                </c:pt>
                <c:pt idx="336">
                  <c:v>2981</c:v>
                </c:pt>
                <c:pt idx="337">
                  <c:v>2873</c:v>
                </c:pt>
                <c:pt idx="338">
                  <c:v>2879</c:v>
                </c:pt>
                <c:pt idx="339">
                  <c:v>3013</c:v>
                </c:pt>
                <c:pt idx="340">
                  <c:v>2884</c:v>
                </c:pt>
                <c:pt idx="341">
                  <c:v>2902</c:v>
                </c:pt>
                <c:pt idx="342">
                  <c:v>2974</c:v>
                </c:pt>
                <c:pt idx="343">
                  <c:v>3004</c:v>
                </c:pt>
                <c:pt idx="344">
                  <c:v>2809</c:v>
                </c:pt>
                <c:pt idx="345">
                  <c:v>2927</c:v>
                </c:pt>
                <c:pt idx="346">
                  <c:v>2861</c:v>
                </c:pt>
                <c:pt idx="347">
                  <c:v>2813</c:v>
                </c:pt>
                <c:pt idx="348">
                  <c:v>2939</c:v>
                </c:pt>
                <c:pt idx="349">
                  <c:v>2760</c:v>
                </c:pt>
                <c:pt idx="350">
                  <c:v>2973</c:v>
                </c:pt>
                <c:pt idx="351">
                  <c:v>2835</c:v>
                </c:pt>
                <c:pt idx="352">
                  <c:v>2827</c:v>
                </c:pt>
                <c:pt idx="353">
                  <c:v>2710</c:v>
                </c:pt>
                <c:pt idx="354">
                  <c:v>2759</c:v>
                </c:pt>
                <c:pt idx="355">
                  <c:v>2723</c:v>
                </c:pt>
                <c:pt idx="356">
                  <c:v>2772</c:v>
                </c:pt>
                <c:pt idx="357">
                  <c:v>2736</c:v>
                </c:pt>
                <c:pt idx="358">
                  <c:v>2722</c:v>
                </c:pt>
                <c:pt idx="359">
                  <c:v>2743</c:v>
                </c:pt>
                <c:pt idx="360">
                  <c:v>2707</c:v>
                </c:pt>
                <c:pt idx="361">
                  <c:v>2615</c:v>
                </c:pt>
                <c:pt idx="362">
                  <c:v>2634</c:v>
                </c:pt>
                <c:pt idx="363">
                  <c:v>2596</c:v>
                </c:pt>
                <c:pt idx="364">
                  <c:v>2634</c:v>
                </c:pt>
                <c:pt idx="365">
                  <c:v>2681</c:v>
                </c:pt>
                <c:pt idx="366">
                  <c:v>2554</c:v>
                </c:pt>
                <c:pt idx="367">
                  <c:v>2674</c:v>
                </c:pt>
                <c:pt idx="368">
                  <c:v>2696</c:v>
                </c:pt>
                <c:pt idx="369">
                  <c:v>2672</c:v>
                </c:pt>
                <c:pt idx="370">
                  <c:v>2666</c:v>
                </c:pt>
                <c:pt idx="371">
                  <c:v>2756</c:v>
                </c:pt>
                <c:pt idx="372">
                  <c:v>2691</c:v>
                </c:pt>
                <c:pt idx="373">
                  <c:v>2609</c:v>
                </c:pt>
                <c:pt idx="374">
                  <c:v>2604</c:v>
                </c:pt>
                <c:pt idx="375">
                  <c:v>2572</c:v>
                </c:pt>
                <c:pt idx="376">
                  <c:v>2639</c:v>
                </c:pt>
                <c:pt idx="377">
                  <c:v>2603</c:v>
                </c:pt>
                <c:pt idx="378">
                  <c:v>2625</c:v>
                </c:pt>
                <c:pt idx="379">
                  <c:v>2640</c:v>
                </c:pt>
                <c:pt idx="380">
                  <c:v>2586</c:v>
                </c:pt>
                <c:pt idx="381">
                  <c:v>2482</c:v>
                </c:pt>
                <c:pt idx="382">
                  <c:v>2590</c:v>
                </c:pt>
                <c:pt idx="383">
                  <c:v>2615</c:v>
                </c:pt>
                <c:pt idx="384">
                  <c:v>2542</c:v>
                </c:pt>
                <c:pt idx="385">
                  <c:v>2669</c:v>
                </c:pt>
                <c:pt idx="386">
                  <c:v>2581</c:v>
                </c:pt>
                <c:pt idx="387">
                  <c:v>2544</c:v>
                </c:pt>
                <c:pt idx="388">
                  <c:v>2487</c:v>
                </c:pt>
                <c:pt idx="389">
                  <c:v>2535</c:v>
                </c:pt>
                <c:pt idx="390">
                  <c:v>2472</c:v>
                </c:pt>
                <c:pt idx="391">
                  <c:v>2476</c:v>
                </c:pt>
                <c:pt idx="392">
                  <c:v>2493</c:v>
                </c:pt>
                <c:pt idx="393">
                  <c:v>2442</c:v>
                </c:pt>
                <c:pt idx="394">
                  <c:v>2429</c:v>
                </c:pt>
                <c:pt idx="395">
                  <c:v>2437</c:v>
                </c:pt>
                <c:pt idx="396">
                  <c:v>2476</c:v>
                </c:pt>
                <c:pt idx="397">
                  <c:v>2519</c:v>
                </c:pt>
                <c:pt idx="398">
                  <c:v>2500</c:v>
                </c:pt>
                <c:pt idx="399">
                  <c:v>2419</c:v>
                </c:pt>
                <c:pt idx="400">
                  <c:v>2505</c:v>
                </c:pt>
                <c:pt idx="401">
                  <c:v>2468</c:v>
                </c:pt>
                <c:pt idx="402">
                  <c:v>2494</c:v>
                </c:pt>
                <c:pt idx="403">
                  <c:v>2420</c:v>
                </c:pt>
                <c:pt idx="404">
                  <c:v>2402</c:v>
                </c:pt>
                <c:pt idx="405">
                  <c:v>2336</c:v>
                </c:pt>
                <c:pt idx="406">
                  <c:v>2346</c:v>
                </c:pt>
                <c:pt idx="407">
                  <c:v>2308</c:v>
                </c:pt>
                <c:pt idx="408">
                  <c:v>2432</c:v>
                </c:pt>
                <c:pt idx="409">
                  <c:v>2377</c:v>
                </c:pt>
                <c:pt idx="410">
                  <c:v>2400</c:v>
                </c:pt>
                <c:pt idx="411">
                  <c:v>2230</c:v>
                </c:pt>
                <c:pt idx="412">
                  <c:v>2367</c:v>
                </c:pt>
                <c:pt idx="413">
                  <c:v>2377</c:v>
                </c:pt>
                <c:pt idx="414">
                  <c:v>2336</c:v>
                </c:pt>
                <c:pt idx="415">
                  <c:v>2305</c:v>
                </c:pt>
                <c:pt idx="416">
                  <c:v>2316</c:v>
                </c:pt>
                <c:pt idx="417">
                  <c:v>2263</c:v>
                </c:pt>
                <c:pt idx="418">
                  <c:v>2304</c:v>
                </c:pt>
                <c:pt idx="419">
                  <c:v>2244</c:v>
                </c:pt>
                <c:pt idx="420">
                  <c:v>2214</c:v>
                </c:pt>
                <c:pt idx="421">
                  <c:v>2194</c:v>
                </c:pt>
                <c:pt idx="422">
                  <c:v>2259</c:v>
                </c:pt>
                <c:pt idx="423">
                  <c:v>2271</c:v>
                </c:pt>
                <c:pt idx="424">
                  <c:v>2217</c:v>
                </c:pt>
                <c:pt idx="425">
                  <c:v>2188</c:v>
                </c:pt>
                <c:pt idx="426">
                  <c:v>2200</c:v>
                </c:pt>
                <c:pt idx="427">
                  <c:v>2108</c:v>
                </c:pt>
                <c:pt idx="428">
                  <c:v>2143</c:v>
                </c:pt>
                <c:pt idx="429">
                  <c:v>2165</c:v>
                </c:pt>
                <c:pt idx="430">
                  <c:v>2224</c:v>
                </c:pt>
                <c:pt idx="431">
                  <c:v>2125</c:v>
                </c:pt>
                <c:pt idx="432">
                  <c:v>2029</c:v>
                </c:pt>
                <c:pt idx="433">
                  <c:v>2104</c:v>
                </c:pt>
                <c:pt idx="434">
                  <c:v>2064</c:v>
                </c:pt>
                <c:pt idx="435">
                  <c:v>2139</c:v>
                </c:pt>
                <c:pt idx="436">
                  <c:v>2058</c:v>
                </c:pt>
                <c:pt idx="437">
                  <c:v>2109</c:v>
                </c:pt>
                <c:pt idx="438">
                  <c:v>2104</c:v>
                </c:pt>
                <c:pt idx="439">
                  <c:v>2129</c:v>
                </c:pt>
                <c:pt idx="440">
                  <c:v>2044</c:v>
                </c:pt>
                <c:pt idx="441">
                  <c:v>2035</c:v>
                </c:pt>
                <c:pt idx="442">
                  <c:v>2063</c:v>
                </c:pt>
                <c:pt idx="443">
                  <c:v>2004</c:v>
                </c:pt>
                <c:pt idx="444">
                  <c:v>2036</c:v>
                </c:pt>
                <c:pt idx="445">
                  <c:v>2072</c:v>
                </c:pt>
                <c:pt idx="446">
                  <c:v>2008</c:v>
                </c:pt>
                <c:pt idx="447">
                  <c:v>1979</c:v>
                </c:pt>
                <c:pt idx="448">
                  <c:v>2017</c:v>
                </c:pt>
                <c:pt idx="449">
                  <c:v>1957</c:v>
                </c:pt>
                <c:pt idx="450">
                  <c:v>2061</c:v>
                </c:pt>
                <c:pt idx="451">
                  <c:v>1989</c:v>
                </c:pt>
                <c:pt idx="452">
                  <c:v>1930</c:v>
                </c:pt>
                <c:pt idx="453">
                  <c:v>1920</c:v>
                </c:pt>
                <c:pt idx="454">
                  <c:v>2035</c:v>
                </c:pt>
                <c:pt idx="455">
                  <c:v>1972</c:v>
                </c:pt>
                <c:pt idx="456">
                  <c:v>2037</c:v>
                </c:pt>
                <c:pt idx="457">
                  <c:v>1946</c:v>
                </c:pt>
                <c:pt idx="458">
                  <c:v>1900</c:v>
                </c:pt>
                <c:pt idx="459">
                  <c:v>1967</c:v>
                </c:pt>
                <c:pt idx="460">
                  <c:v>1911</c:v>
                </c:pt>
                <c:pt idx="461">
                  <c:v>1971</c:v>
                </c:pt>
                <c:pt idx="462">
                  <c:v>1987</c:v>
                </c:pt>
                <c:pt idx="463">
                  <c:v>1880</c:v>
                </c:pt>
                <c:pt idx="464">
                  <c:v>1926</c:v>
                </c:pt>
                <c:pt idx="465">
                  <c:v>1967</c:v>
                </c:pt>
                <c:pt idx="466">
                  <c:v>1898</c:v>
                </c:pt>
                <c:pt idx="467">
                  <c:v>1934</c:v>
                </c:pt>
                <c:pt idx="468">
                  <c:v>1848</c:v>
                </c:pt>
                <c:pt idx="469">
                  <c:v>1970</c:v>
                </c:pt>
                <c:pt idx="470">
                  <c:v>1945</c:v>
                </c:pt>
                <c:pt idx="471">
                  <c:v>1879</c:v>
                </c:pt>
                <c:pt idx="472">
                  <c:v>1852</c:v>
                </c:pt>
                <c:pt idx="473">
                  <c:v>1918</c:v>
                </c:pt>
                <c:pt idx="474">
                  <c:v>1849</c:v>
                </c:pt>
                <c:pt idx="475">
                  <c:v>1787</c:v>
                </c:pt>
                <c:pt idx="476">
                  <c:v>1795</c:v>
                </c:pt>
                <c:pt idx="477">
                  <c:v>1806</c:v>
                </c:pt>
                <c:pt idx="478">
                  <c:v>1789</c:v>
                </c:pt>
                <c:pt idx="479">
                  <c:v>1808</c:v>
                </c:pt>
                <c:pt idx="480">
                  <c:v>1790</c:v>
                </c:pt>
                <c:pt idx="481">
                  <c:v>1801</c:v>
                </c:pt>
                <c:pt idx="482">
                  <c:v>1810</c:v>
                </c:pt>
                <c:pt idx="483">
                  <c:v>1706</c:v>
                </c:pt>
                <c:pt idx="484">
                  <c:v>1750</c:v>
                </c:pt>
                <c:pt idx="485">
                  <c:v>1822</c:v>
                </c:pt>
                <c:pt idx="486">
                  <c:v>1761</c:v>
                </c:pt>
                <c:pt idx="487">
                  <c:v>1857</c:v>
                </c:pt>
                <c:pt idx="488">
                  <c:v>1859</c:v>
                </c:pt>
                <c:pt idx="489">
                  <c:v>1748</c:v>
                </c:pt>
                <c:pt idx="490">
                  <c:v>1788</c:v>
                </c:pt>
                <c:pt idx="491">
                  <c:v>1722</c:v>
                </c:pt>
                <c:pt idx="492">
                  <c:v>1737</c:v>
                </c:pt>
                <c:pt idx="493">
                  <c:v>1818</c:v>
                </c:pt>
                <c:pt idx="494">
                  <c:v>1654</c:v>
                </c:pt>
                <c:pt idx="495">
                  <c:v>1752</c:v>
                </c:pt>
                <c:pt idx="496">
                  <c:v>1755</c:v>
                </c:pt>
                <c:pt idx="497">
                  <c:v>1758</c:v>
                </c:pt>
                <c:pt idx="498">
                  <c:v>1767</c:v>
                </c:pt>
                <c:pt idx="499">
                  <c:v>1665</c:v>
                </c:pt>
                <c:pt idx="500">
                  <c:v>1749</c:v>
                </c:pt>
                <c:pt idx="501">
                  <c:v>1728</c:v>
                </c:pt>
                <c:pt idx="502">
                  <c:v>1664</c:v>
                </c:pt>
                <c:pt idx="503">
                  <c:v>1663</c:v>
                </c:pt>
                <c:pt idx="504">
                  <c:v>1771</c:v>
                </c:pt>
                <c:pt idx="505">
                  <c:v>1666</c:v>
                </c:pt>
                <c:pt idx="506">
                  <c:v>1723</c:v>
                </c:pt>
                <c:pt idx="507">
                  <c:v>1695</c:v>
                </c:pt>
                <c:pt idx="508">
                  <c:v>1657</c:v>
                </c:pt>
                <c:pt idx="509">
                  <c:v>1671</c:v>
                </c:pt>
                <c:pt idx="510">
                  <c:v>1696</c:v>
                </c:pt>
                <c:pt idx="511">
                  <c:v>1771</c:v>
                </c:pt>
                <c:pt idx="512">
                  <c:v>1637</c:v>
                </c:pt>
                <c:pt idx="513">
                  <c:v>1612</c:v>
                </c:pt>
                <c:pt idx="514">
                  <c:v>1622</c:v>
                </c:pt>
                <c:pt idx="515">
                  <c:v>1719</c:v>
                </c:pt>
                <c:pt idx="516">
                  <c:v>1626</c:v>
                </c:pt>
                <c:pt idx="517">
                  <c:v>1606</c:v>
                </c:pt>
                <c:pt idx="518">
                  <c:v>1640</c:v>
                </c:pt>
                <c:pt idx="519">
                  <c:v>1639</c:v>
                </c:pt>
                <c:pt idx="520">
                  <c:v>1645</c:v>
                </c:pt>
                <c:pt idx="521">
                  <c:v>1681</c:v>
                </c:pt>
                <c:pt idx="522">
                  <c:v>1676</c:v>
                </c:pt>
                <c:pt idx="523">
                  <c:v>1712</c:v>
                </c:pt>
                <c:pt idx="524">
                  <c:v>1655</c:v>
                </c:pt>
                <c:pt idx="525">
                  <c:v>1685</c:v>
                </c:pt>
                <c:pt idx="526">
                  <c:v>1608</c:v>
                </c:pt>
                <c:pt idx="527">
                  <c:v>1564</c:v>
                </c:pt>
                <c:pt idx="528">
                  <c:v>1660</c:v>
                </c:pt>
                <c:pt idx="529">
                  <c:v>1570</c:v>
                </c:pt>
                <c:pt idx="530">
                  <c:v>1586</c:v>
                </c:pt>
                <c:pt idx="531">
                  <c:v>1647</c:v>
                </c:pt>
                <c:pt idx="532">
                  <c:v>1606</c:v>
                </c:pt>
                <c:pt idx="533">
                  <c:v>1621</c:v>
                </c:pt>
                <c:pt idx="534">
                  <c:v>1605</c:v>
                </c:pt>
                <c:pt idx="535">
                  <c:v>1630</c:v>
                </c:pt>
                <c:pt idx="536">
                  <c:v>1637</c:v>
                </c:pt>
                <c:pt idx="537">
                  <c:v>1533</c:v>
                </c:pt>
                <c:pt idx="538">
                  <c:v>1591</c:v>
                </c:pt>
                <c:pt idx="539">
                  <c:v>1564</c:v>
                </c:pt>
                <c:pt idx="540">
                  <c:v>1582</c:v>
                </c:pt>
                <c:pt idx="541">
                  <c:v>1624</c:v>
                </c:pt>
                <c:pt idx="542">
                  <c:v>1627</c:v>
                </c:pt>
                <c:pt idx="543">
                  <c:v>1682</c:v>
                </c:pt>
                <c:pt idx="544">
                  <c:v>1611</c:v>
                </c:pt>
                <c:pt idx="545">
                  <c:v>1627</c:v>
                </c:pt>
                <c:pt idx="546">
                  <c:v>1612</c:v>
                </c:pt>
                <c:pt idx="547">
                  <c:v>1543</c:v>
                </c:pt>
                <c:pt idx="548">
                  <c:v>1617</c:v>
                </c:pt>
                <c:pt idx="549">
                  <c:v>1554</c:v>
                </c:pt>
                <c:pt idx="550">
                  <c:v>1609</c:v>
                </c:pt>
                <c:pt idx="551">
                  <c:v>1578</c:v>
                </c:pt>
                <c:pt idx="552">
                  <c:v>1612</c:v>
                </c:pt>
                <c:pt idx="553">
                  <c:v>1607</c:v>
                </c:pt>
                <c:pt idx="554">
                  <c:v>1550</c:v>
                </c:pt>
                <c:pt idx="555">
                  <c:v>1598</c:v>
                </c:pt>
                <c:pt idx="556">
                  <c:v>1548</c:v>
                </c:pt>
                <c:pt idx="557">
                  <c:v>1593</c:v>
                </c:pt>
                <c:pt idx="558">
                  <c:v>1687</c:v>
                </c:pt>
                <c:pt idx="559">
                  <c:v>1505</c:v>
                </c:pt>
                <c:pt idx="560">
                  <c:v>1532</c:v>
                </c:pt>
                <c:pt idx="561">
                  <c:v>1568</c:v>
                </c:pt>
                <c:pt idx="562">
                  <c:v>1582</c:v>
                </c:pt>
                <c:pt idx="563">
                  <c:v>1597</c:v>
                </c:pt>
                <c:pt idx="564">
                  <c:v>1621</c:v>
                </c:pt>
                <c:pt idx="565">
                  <c:v>1612</c:v>
                </c:pt>
                <c:pt idx="566">
                  <c:v>1603</c:v>
                </c:pt>
                <c:pt idx="567">
                  <c:v>1657</c:v>
                </c:pt>
                <c:pt idx="568">
                  <c:v>1590</c:v>
                </c:pt>
                <c:pt idx="569">
                  <c:v>1613</c:v>
                </c:pt>
                <c:pt idx="570">
                  <c:v>1657</c:v>
                </c:pt>
                <c:pt idx="571">
                  <c:v>1621</c:v>
                </c:pt>
                <c:pt idx="572">
                  <c:v>1660</c:v>
                </c:pt>
                <c:pt idx="573">
                  <c:v>1682</c:v>
                </c:pt>
                <c:pt idx="574">
                  <c:v>1678</c:v>
                </c:pt>
                <c:pt idx="575">
                  <c:v>1671</c:v>
                </c:pt>
                <c:pt idx="576">
                  <c:v>1693</c:v>
                </c:pt>
                <c:pt idx="577">
                  <c:v>1660</c:v>
                </c:pt>
                <c:pt idx="578">
                  <c:v>1672</c:v>
                </c:pt>
                <c:pt idx="579">
                  <c:v>1685</c:v>
                </c:pt>
                <c:pt idx="580">
                  <c:v>1638</c:v>
                </c:pt>
                <c:pt idx="581">
                  <c:v>1673</c:v>
                </c:pt>
                <c:pt idx="582">
                  <c:v>1722</c:v>
                </c:pt>
                <c:pt idx="583">
                  <c:v>1681</c:v>
                </c:pt>
                <c:pt idx="584">
                  <c:v>1676</c:v>
                </c:pt>
                <c:pt idx="585">
                  <c:v>1727</c:v>
                </c:pt>
                <c:pt idx="586">
                  <c:v>1716</c:v>
                </c:pt>
                <c:pt idx="587">
                  <c:v>1689</c:v>
                </c:pt>
                <c:pt idx="588">
                  <c:v>1621</c:v>
                </c:pt>
                <c:pt idx="589">
                  <c:v>1699</c:v>
                </c:pt>
                <c:pt idx="590">
                  <c:v>1672</c:v>
                </c:pt>
                <c:pt idx="591">
                  <c:v>1661</c:v>
                </c:pt>
                <c:pt idx="592">
                  <c:v>1675</c:v>
                </c:pt>
                <c:pt idx="593">
                  <c:v>1699</c:v>
                </c:pt>
                <c:pt idx="594">
                  <c:v>1672</c:v>
                </c:pt>
                <c:pt idx="595">
                  <c:v>1705</c:v>
                </c:pt>
                <c:pt idx="596">
                  <c:v>1723</c:v>
                </c:pt>
                <c:pt idx="597">
                  <c:v>1825</c:v>
                </c:pt>
                <c:pt idx="598">
                  <c:v>1682</c:v>
                </c:pt>
                <c:pt idx="599">
                  <c:v>1738</c:v>
                </c:pt>
                <c:pt idx="600">
                  <c:v>1776</c:v>
                </c:pt>
                <c:pt idx="601">
                  <c:v>1805</c:v>
                </c:pt>
                <c:pt idx="602">
                  <c:v>1766</c:v>
                </c:pt>
                <c:pt idx="603">
                  <c:v>1821</c:v>
                </c:pt>
                <c:pt idx="604">
                  <c:v>1746</c:v>
                </c:pt>
                <c:pt idx="605">
                  <c:v>1856</c:v>
                </c:pt>
                <c:pt idx="606">
                  <c:v>1818</c:v>
                </c:pt>
                <c:pt idx="607">
                  <c:v>1744</c:v>
                </c:pt>
                <c:pt idx="608">
                  <c:v>1770</c:v>
                </c:pt>
                <c:pt idx="609">
                  <c:v>1812</c:v>
                </c:pt>
                <c:pt idx="610">
                  <c:v>1746</c:v>
                </c:pt>
                <c:pt idx="611">
                  <c:v>1803</c:v>
                </c:pt>
                <c:pt idx="612">
                  <c:v>1908</c:v>
                </c:pt>
                <c:pt idx="613">
                  <c:v>1777</c:v>
                </c:pt>
                <c:pt idx="614">
                  <c:v>1807</c:v>
                </c:pt>
                <c:pt idx="615">
                  <c:v>1882</c:v>
                </c:pt>
                <c:pt idx="616">
                  <c:v>1893</c:v>
                </c:pt>
                <c:pt idx="617">
                  <c:v>1835</c:v>
                </c:pt>
                <c:pt idx="618">
                  <c:v>1827</c:v>
                </c:pt>
                <c:pt idx="619">
                  <c:v>1884</c:v>
                </c:pt>
                <c:pt idx="620">
                  <c:v>1908</c:v>
                </c:pt>
                <c:pt idx="621">
                  <c:v>1879</c:v>
                </c:pt>
                <c:pt idx="622">
                  <c:v>1857</c:v>
                </c:pt>
                <c:pt idx="623">
                  <c:v>1779</c:v>
                </c:pt>
                <c:pt idx="624">
                  <c:v>1861</c:v>
                </c:pt>
                <c:pt idx="625">
                  <c:v>1907</c:v>
                </c:pt>
                <c:pt idx="626">
                  <c:v>1895</c:v>
                </c:pt>
                <c:pt idx="627">
                  <c:v>1983</c:v>
                </c:pt>
                <c:pt idx="628">
                  <c:v>1929</c:v>
                </c:pt>
                <c:pt idx="629">
                  <c:v>1990</c:v>
                </c:pt>
                <c:pt idx="630">
                  <c:v>2043</c:v>
                </c:pt>
                <c:pt idx="631">
                  <c:v>1971</c:v>
                </c:pt>
                <c:pt idx="632">
                  <c:v>1844</c:v>
                </c:pt>
                <c:pt idx="633">
                  <c:v>1942</c:v>
                </c:pt>
                <c:pt idx="634">
                  <c:v>1945</c:v>
                </c:pt>
                <c:pt idx="635">
                  <c:v>1942</c:v>
                </c:pt>
                <c:pt idx="636">
                  <c:v>2037</c:v>
                </c:pt>
                <c:pt idx="637">
                  <c:v>2014</c:v>
                </c:pt>
                <c:pt idx="638">
                  <c:v>2040</c:v>
                </c:pt>
                <c:pt idx="639">
                  <c:v>2043</c:v>
                </c:pt>
                <c:pt idx="640">
                  <c:v>1989</c:v>
                </c:pt>
                <c:pt idx="641">
                  <c:v>1983</c:v>
                </c:pt>
                <c:pt idx="642">
                  <c:v>2087</c:v>
                </c:pt>
                <c:pt idx="643">
                  <c:v>2059</c:v>
                </c:pt>
                <c:pt idx="644">
                  <c:v>2059</c:v>
                </c:pt>
                <c:pt idx="645">
                  <c:v>2141</c:v>
                </c:pt>
                <c:pt idx="646">
                  <c:v>2057</c:v>
                </c:pt>
                <c:pt idx="647">
                  <c:v>2171</c:v>
                </c:pt>
                <c:pt idx="648">
                  <c:v>2178</c:v>
                </c:pt>
                <c:pt idx="649">
                  <c:v>2110</c:v>
                </c:pt>
                <c:pt idx="650">
                  <c:v>2193</c:v>
                </c:pt>
                <c:pt idx="651">
                  <c:v>2172</c:v>
                </c:pt>
                <c:pt idx="652">
                  <c:v>2215</c:v>
                </c:pt>
                <c:pt idx="653">
                  <c:v>2199</c:v>
                </c:pt>
                <c:pt idx="654">
                  <c:v>2162</c:v>
                </c:pt>
                <c:pt idx="655">
                  <c:v>2188</c:v>
                </c:pt>
                <c:pt idx="656">
                  <c:v>2191</c:v>
                </c:pt>
                <c:pt idx="657">
                  <c:v>2218</c:v>
                </c:pt>
                <c:pt idx="658">
                  <c:v>2177</c:v>
                </c:pt>
                <c:pt idx="659">
                  <c:v>2088</c:v>
                </c:pt>
                <c:pt idx="660">
                  <c:v>2256</c:v>
                </c:pt>
                <c:pt idx="661">
                  <c:v>2256</c:v>
                </c:pt>
                <c:pt idx="662">
                  <c:v>2328</c:v>
                </c:pt>
                <c:pt idx="663">
                  <c:v>2278</c:v>
                </c:pt>
                <c:pt idx="664">
                  <c:v>2211</c:v>
                </c:pt>
                <c:pt idx="665">
                  <c:v>2321</c:v>
                </c:pt>
                <c:pt idx="666">
                  <c:v>2403</c:v>
                </c:pt>
                <c:pt idx="667">
                  <c:v>2448</c:v>
                </c:pt>
                <c:pt idx="668">
                  <c:v>2366</c:v>
                </c:pt>
                <c:pt idx="669">
                  <c:v>2337</c:v>
                </c:pt>
                <c:pt idx="670">
                  <c:v>2395</c:v>
                </c:pt>
                <c:pt idx="671">
                  <c:v>2428</c:v>
                </c:pt>
                <c:pt idx="672">
                  <c:v>2313</c:v>
                </c:pt>
                <c:pt idx="673">
                  <c:v>2320</c:v>
                </c:pt>
                <c:pt idx="674">
                  <c:v>2481</c:v>
                </c:pt>
                <c:pt idx="675">
                  <c:v>2484</c:v>
                </c:pt>
                <c:pt idx="676">
                  <c:v>2530</c:v>
                </c:pt>
                <c:pt idx="677">
                  <c:v>2388</c:v>
                </c:pt>
                <c:pt idx="678">
                  <c:v>2454</c:v>
                </c:pt>
                <c:pt idx="679">
                  <c:v>2514</c:v>
                </c:pt>
                <c:pt idx="680">
                  <c:v>2352</c:v>
                </c:pt>
                <c:pt idx="681">
                  <c:v>2507</c:v>
                </c:pt>
                <c:pt idx="682">
                  <c:v>2603</c:v>
                </c:pt>
                <c:pt idx="683">
                  <c:v>2574</c:v>
                </c:pt>
                <c:pt idx="684">
                  <c:v>2584</c:v>
                </c:pt>
                <c:pt idx="685">
                  <c:v>2665</c:v>
                </c:pt>
                <c:pt idx="686">
                  <c:v>2657</c:v>
                </c:pt>
                <c:pt idx="687">
                  <c:v>2614</c:v>
                </c:pt>
                <c:pt idx="688">
                  <c:v>2636</c:v>
                </c:pt>
                <c:pt idx="689">
                  <c:v>2513</c:v>
                </c:pt>
                <c:pt idx="690">
                  <c:v>2689</c:v>
                </c:pt>
                <c:pt idx="691">
                  <c:v>2673</c:v>
                </c:pt>
                <c:pt idx="692">
                  <c:v>2613</c:v>
                </c:pt>
                <c:pt idx="693">
                  <c:v>2683</c:v>
                </c:pt>
                <c:pt idx="694">
                  <c:v>2672</c:v>
                </c:pt>
                <c:pt idx="695">
                  <c:v>2710</c:v>
                </c:pt>
                <c:pt idx="696">
                  <c:v>2725</c:v>
                </c:pt>
                <c:pt idx="697">
                  <c:v>2758</c:v>
                </c:pt>
                <c:pt idx="698">
                  <c:v>2757</c:v>
                </c:pt>
                <c:pt idx="699">
                  <c:v>2744</c:v>
                </c:pt>
                <c:pt idx="700">
                  <c:v>2836</c:v>
                </c:pt>
                <c:pt idx="701">
                  <c:v>2844</c:v>
                </c:pt>
                <c:pt idx="702">
                  <c:v>2928</c:v>
                </c:pt>
                <c:pt idx="703">
                  <c:v>2820</c:v>
                </c:pt>
                <c:pt idx="704">
                  <c:v>2829</c:v>
                </c:pt>
                <c:pt idx="705">
                  <c:v>2732</c:v>
                </c:pt>
                <c:pt idx="706">
                  <c:v>2947</c:v>
                </c:pt>
                <c:pt idx="707">
                  <c:v>2843</c:v>
                </c:pt>
                <c:pt idx="708">
                  <c:v>2946</c:v>
                </c:pt>
                <c:pt idx="709">
                  <c:v>2894</c:v>
                </c:pt>
                <c:pt idx="710">
                  <c:v>2984</c:v>
                </c:pt>
                <c:pt idx="711">
                  <c:v>2905</c:v>
                </c:pt>
                <c:pt idx="712">
                  <c:v>2876</c:v>
                </c:pt>
                <c:pt idx="713">
                  <c:v>2968</c:v>
                </c:pt>
                <c:pt idx="714">
                  <c:v>3050</c:v>
                </c:pt>
                <c:pt idx="715">
                  <c:v>3014</c:v>
                </c:pt>
                <c:pt idx="716">
                  <c:v>2965</c:v>
                </c:pt>
                <c:pt idx="717">
                  <c:v>2943</c:v>
                </c:pt>
                <c:pt idx="718">
                  <c:v>3001</c:v>
                </c:pt>
                <c:pt idx="719">
                  <c:v>3093</c:v>
                </c:pt>
                <c:pt idx="720">
                  <c:v>3104</c:v>
                </c:pt>
                <c:pt idx="721">
                  <c:v>3013</c:v>
                </c:pt>
                <c:pt idx="722">
                  <c:v>3090</c:v>
                </c:pt>
                <c:pt idx="723">
                  <c:v>3053</c:v>
                </c:pt>
                <c:pt idx="724">
                  <c:v>3154</c:v>
                </c:pt>
                <c:pt idx="725">
                  <c:v>3053</c:v>
                </c:pt>
                <c:pt idx="726">
                  <c:v>3076</c:v>
                </c:pt>
                <c:pt idx="727">
                  <c:v>3219</c:v>
                </c:pt>
                <c:pt idx="728">
                  <c:v>3226</c:v>
                </c:pt>
                <c:pt idx="729">
                  <c:v>3106</c:v>
                </c:pt>
                <c:pt idx="730">
                  <c:v>3150</c:v>
                </c:pt>
                <c:pt idx="731">
                  <c:v>3270</c:v>
                </c:pt>
                <c:pt idx="732">
                  <c:v>3299</c:v>
                </c:pt>
                <c:pt idx="733">
                  <c:v>3228</c:v>
                </c:pt>
                <c:pt idx="734">
                  <c:v>3213</c:v>
                </c:pt>
                <c:pt idx="735">
                  <c:v>3327</c:v>
                </c:pt>
                <c:pt idx="736">
                  <c:v>3302</c:v>
                </c:pt>
                <c:pt idx="737">
                  <c:v>3206</c:v>
                </c:pt>
                <c:pt idx="738">
                  <c:v>3274</c:v>
                </c:pt>
                <c:pt idx="739">
                  <c:v>3228</c:v>
                </c:pt>
                <c:pt idx="740">
                  <c:v>3360</c:v>
                </c:pt>
                <c:pt idx="741">
                  <c:v>3287</c:v>
                </c:pt>
                <c:pt idx="742">
                  <c:v>3567</c:v>
                </c:pt>
                <c:pt idx="743">
                  <c:v>3268</c:v>
                </c:pt>
                <c:pt idx="744">
                  <c:v>3292</c:v>
                </c:pt>
                <c:pt idx="745">
                  <c:v>3338</c:v>
                </c:pt>
                <c:pt idx="746">
                  <c:v>3377</c:v>
                </c:pt>
                <c:pt idx="747">
                  <c:v>3364</c:v>
                </c:pt>
                <c:pt idx="748">
                  <c:v>3297</c:v>
                </c:pt>
                <c:pt idx="749">
                  <c:v>3409</c:v>
                </c:pt>
                <c:pt idx="750">
                  <c:v>3432</c:v>
                </c:pt>
                <c:pt idx="751">
                  <c:v>3403</c:v>
                </c:pt>
                <c:pt idx="752">
                  <c:v>3471</c:v>
                </c:pt>
                <c:pt idx="753">
                  <c:v>3481</c:v>
                </c:pt>
                <c:pt idx="754">
                  <c:v>3455</c:v>
                </c:pt>
                <c:pt idx="755">
                  <c:v>3421</c:v>
                </c:pt>
                <c:pt idx="756">
                  <c:v>3516</c:v>
                </c:pt>
                <c:pt idx="757">
                  <c:v>3456</c:v>
                </c:pt>
                <c:pt idx="758">
                  <c:v>3498</c:v>
                </c:pt>
                <c:pt idx="759">
                  <c:v>3483</c:v>
                </c:pt>
                <c:pt idx="760">
                  <c:v>3468</c:v>
                </c:pt>
                <c:pt idx="761">
                  <c:v>3604</c:v>
                </c:pt>
                <c:pt idx="762">
                  <c:v>3483</c:v>
                </c:pt>
                <c:pt idx="763">
                  <c:v>3436</c:v>
                </c:pt>
                <c:pt idx="764">
                  <c:v>3665</c:v>
                </c:pt>
                <c:pt idx="765">
                  <c:v>3510</c:v>
                </c:pt>
                <c:pt idx="766">
                  <c:v>3478</c:v>
                </c:pt>
                <c:pt idx="767">
                  <c:v>3527</c:v>
                </c:pt>
                <c:pt idx="768">
                  <c:v>3581</c:v>
                </c:pt>
                <c:pt idx="769">
                  <c:v>3522</c:v>
                </c:pt>
                <c:pt idx="770">
                  <c:v>3479</c:v>
                </c:pt>
                <c:pt idx="771">
                  <c:v>3668</c:v>
                </c:pt>
                <c:pt idx="772">
                  <c:v>3594</c:v>
                </c:pt>
                <c:pt idx="773">
                  <c:v>3494</c:v>
                </c:pt>
                <c:pt idx="774">
                  <c:v>3563</c:v>
                </c:pt>
                <c:pt idx="775">
                  <c:v>3715</c:v>
                </c:pt>
                <c:pt idx="776">
                  <c:v>3720</c:v>
                </c:pt>
                <c:pt idx="777">
                  <c:v>3623</c:v>
                </c:pt>
                <c:pt idx="778">
                  <c:v>3663</c:v>
                </c:pt>
                <c:pt idx="779">
                  <c:v>3652</c:v>
                </c:pt>
                <c:pt idx="780">
                  <c:v>3538</c:v>
                </c:pt>
                <c:pt idx="781">
                  <c:v>3563</c:v>
                </c:pt>
                <c:pt idx="782">
                  <c:v>3662</c:v>
                </c:pt>
                <c:pt idx="783">
                  <c:v>3697</c:v>
                </c:pt>
                <c:pt idx="784">
                  <c:v>3734</c:v>
                </c:pt>
                <c:pt idx="785">
                  <c:v>3734</c:v>
                </c:pt>
                <c:pt idx="786">
                  <c:v>3715</c:v>
                </c:pt>
                <c:pt idx="787">
                  <c:v>3707</c:v>
                </c:pt>
                <c:pt idx="788">
                  <c:v>3750</c:v>
                </c:pt>
                <c:pt idx="789">
                  <c:v>3740</c:v>
                </c:pt>
                <c:pt idx="790">
                  <c:v>3804</c:v>
                </c:pt>
                <c:pt idx="791">
                  <c:v>3800</c:v>
                </c:pt>
                <c:pt idx="792">
                  <c:v>3836</c:v>
                </c:pt>
                <c:pt idx="793">
                  <c:v>3760</c:v>
                </c:pt>
                <c:pt idx="794">
                  <c:v>3743</c:v>
                </c:pt>
                <c:pt idx="795">
                  <c:v>3784</c:v>
                </c:pt>
                <c:pt idx="796">
                  <c:v>3689</c:v>
                </c:pt>
                <c:pt idx="797">
                  <c:v>3851</c:v>
                </c:pt>
                <c:pt idx="798">
                  <c:v>3897</c:v>
                </c:pt>
                <c:pt idx="799">
                  <c:v>3802</c:v>
                </c:pt>
                <c:pt idx="800">
                  <c:v>3843</c:v>
                </c:pt>
                <c:pt idx="801">
                  <c:v>3703</c:v>
                </c:pt>
                <c:pt idx="802">
                  <c:v>3789</c:v>
                </c:pt>
                <c:pt idx="803">
                  <c:v>3710</c:v>
                </c:pt>
                <c:pt idx="804">
                  <c:v>3836</c:v>
                </c:pt>
                <c:pt idx="805">
                  <c:v>3699</c:v>
                </c:pt>
                <c:pt idx="806">
                  <c:v>3825</c:v>
                </c:pt>
                <c:pt idx="807">
                  <c:v>3750</c:v>
                </c:pt>
                <c:pt idx="808">
                  <c:v>3785</c:v>
                </c:pt>
                <c:pt idx="809">
                  <c:v>3759</c:v>
                </c:pt>
                <c:pt idx="810">
                  <c:v>3832</c:v>
                </c:pt>
                <c:pt idx="811">
                  <c:v>3754</c:v>
                </c:pt>
                <c:pt idx="812">
                  <c:v>3703</c:v>
                </c:pt>
                <c:pt idx="813">
                  <c:v>3728</c:v>
                </c:pt>
                <c:pt idx="814">
                  <c:v>3913</c:v>
                </c:pt>
                <c:pt idx="815">
                  <c:v>3867</c:v>
                </c:pt>
                <c:pt idx="816">
                  <c:v>3768</c:v>
                </c:pt>
                <c:pt idx="817">
                  <c:v>3884</c:v>
                </c:pt>
                <c:pt idx="818">
                  <c:v>3941</c:v>
                </c:pt>
                <c:pt idx="819">
                  <c:v>3891</c:v>
                </c:pt>
                <c:pt idx="820">
                  <c:v>3959</c:v>
                </c:pt>
                <c:pt idx="821">
                  <c:v>3791</c:v>
                </c:pt>
                <c:pt idx="822">
                  <c:v>3898</c:v>
                </c:pt>
                <c:pt idx="823">
                  <c:v>3889</c:v>
                </c:pt>
                <c:pt idx="824">
                  <c:v>3883</c:v>
                </c:pt>
                <c:pt idx="825">
                  <c:v>3830</c:v>
                </c:pt>
                <c:pt idx="826">
                  <c:v>3785</c:v>
                </c:pt>
                <c:pt idx="827">
                  <c:v>3885</c:v>
                </c:pt>
                <c:pt idx="828">
                  <c:v>3878</c:v>
                </c:pt>
                <c:pt idx="829">
                  <c:v>3960</c:v>
                </c:pt>
                <c:pt idx="830">
                  <c:v>3807</c:v>
                </c:pt>
                <c:pt idx="831">
                  <c:v>3795</c:v>
                </c:pt>
                <c:pt idx="832">
                  <c:v>3866</c:v>
                </c:pt>
                <c:pt idx="833">
                  <c:v>3919</c:v>
                </c:pt>
                <c:pt idx="834">
                  <c:v>3872</c:v>
                </c:pt>
                <c:pt idx="835">
                  <c:v>3888</c:v>
                </c:pt>
                <c:pt idx="836">
                  <c:v>3797</c:v>
                </c:pt>
                <c:pt idx="837">
                  <c:v>3762</c:v>
                </c:pt>
                <c:pt idx="838">
                  <c:v>3876</c:v>
                </c:pt>
                <c:pt idx="839">
                  <c:v>3898</c:v>
                </c:pt>
                <c:pt idx="840">
                  <c:v>3879</c:v>
                </c:pt>
                <c:pt idx="841">
                  <c:v>3912</c:v>
                </c:pt>
                <c:pt idx="842">
                  <c:v>3700</c:v>
                </c:pt>
                <c:pt idx="843">
                  <c:v>3806</c:v>
                </c:pt>
                <c:pt idx="844">
                  <c:v>3837</c:v>
                </c:pt>
                <c:pt idx="845">
                  <c:v>3957</c:v>
                </c:pt>
                <c:pt idx="846">
                  <c:v>3870</c:v>
                </c:pt>
                <c:pt idx="847">
                  <c:v>3895</c:v>
                </c:pt>
                <c:pt idx="848">
                  <c:v>3769</c:v>
                </c:pt>
                <c:pt idx="849">
                  <c:v>3757</c:v>
                </c:pt>
                <c:pt idx="850">
                  <c:v>3790</c:v>
                </c:pt>
                <c:pt idx="851">
                  <c:v>3710</c:v>
                </c:pt>
                <c:pt idx="852">
                  <c:v>3742</c:v>
                </c:pt>
                <c:pt idx="853">
                  <c:v>3881</c:v>
                </c:pt>
                <c:pt idx="854">
                  <c:v>3831</c:v>
                </c:pt>
                <c:pt idx="855">
                  <c:v>3780</c:v>
                </c:pt>
                <c:pt idx="856">
                  <c:v>3830</c:v>
                </c:pt>
                <c:pt idx="857">
                  <c:v>3796</c:v>
                </c:pt>
                <c:pt idx="858">
                  <c:v>3714</c:v>
                </c:pt>
                <c:pt idx="859">
                  <c:v>3761</c:v>
                </c:pt>
                <c:pt idx="860">
                  <c:v>3849</c:v>
                </c:pt>
                <c:pt idx="861">
                  <c:v>3787</c:v>
                </c:pt>
                <c:pt idx="862">
                  <c:v>3853</c:v>
                </c:pt>
                <c:pt idx="863">
                  <c:v>3817</c:v>
                </c:pt>
                <c:pt idx="864">
                  <c:v>3858</c:v>
                </c:pt>
                <c:pt idx="865">
                  <c:v>3959</c:v>
                </c:pt>
                <c:pt idx="866">
                  <c:v>3886</c:v>
                </c:pt>
                <c:pt idx="867">
                  <c:v>3887</c:v>
                </c:pt>
                <c:pt idx="868">
                  <c:v>3844</c:v>
                </c:pt>
                <c:pt idx="869">
                  <c:v>3783</c:v>
                </c:pt>
                <c:pt idx="870">
                  <c:v>3840</c:v>
                </c:pt>
                <c:pt idx="871">
                  <c:v>3825</c:v>
                </c:pt>
                <c:pt idx="872">
                  <c:v>3818</c:v>
                </c:pt>
                <c:pt idx="873">
                  <c:v>3805</c:v>
                </c:pt>
                <c:pt idx="874">
                  <c:v>3880</c:v>
                </c:pt>
                <c:pt idx="875">
                  <c:v>3701</c:v>
                </c:pt>
                <c:pt idx="876">
                  <c:v>3709</c:v>
                </c:pt>
                <c:pt idx="877">
                  <c:v>3757</c:v>
                </c:pt>
                <c:pt idx="878">
                  <c:v>3729</c:v>
                </c:pt>
                <c:pt idx="879">
                  <c:v>3705</c:v>
                </c:pt>
                <c:pt idx="880">
                  <c:v>3777</c:v>
                </c:pt>
                <c:pt idx="881">
                  <c:v>3873</c:v>
                </c:pt>
                <c:pt idx="882">
                  <c:v>3735</c:v>
                </c:pt>
                <c:pt idx="883">
                  <c:v>3782</c:v>
                </c:pt>
                <c:pt idx="884">
                  <c:v>3836</c:v>
                </c:pt>
                <c:pt idx="885">
                  <c:v>3808</c:v>
                </c:pt>
                <c:pt idx="886">
                  <c:v>3908</c:v>
                </c:pt>
                <c:pt idx="887">
                  <c:v>3662</c:v>
                </c:pt>
                <c:pt idx="888">
                  <c:v>3859</c:v>
                </c:pt>
                <c:pt idx="889">
                  <c:v>3789</c:v>
                </c:pt>
                <c:pt idx="890">
                  <c:v>3770</c:v>
                </c:pt>
                <c:pt idx="891">
                  <c:v>3826</c:v>
                </c:pt>
                <c:pt idx="892">
                  <c:v>3825</c:v>
                </c:pt>
                <c:pt idx="893">
                  <c:v>3787</c:v>
                </c:pt>
                <c:pt idx="894">
                  <c:v>3754</c:v>
                </c:pt>
                <c:pt idx="895">
                  <c:v>3650</c:v>
                </c:pt>
                <c:pt idx="896">
                  <c:v>3854</c:v>
                </c:pt>
                <c:pt idx="897">
                  <c:v>3808</c:v>
                </c:pt>
                <c:pt idx="898">
                  <c:v>3830</c:v>
                </c:pt>
                <c:pt idx="899">
                  <c:v>3686</c:v>
                </c:pt>
                <c:pt idx="900">
                  <c:v>3713</c:v>
                </c:pt>
                <c:pt idx="901">
                  <c:v>3780</c:v>
                </c:pt>
                <c:pt idx="902">
                  <c:v>3778</c:v>
                </c:pt>
                <c:pt idx="903">
                  <c:v>3793</c:v>
                </c:pt>
                <c:pt idx="904">
                  <c:v>3758</c:v>
                </c:pt>
                <c:pt idx="905">
                  <c:v>3755</c:v>
                </c:pt>
                <c:pt idx="906">
                  <c:v>3751</c:v>
                </c:pt>
                <c:pt idx="907">
                  <c:v>3749</c:v>
                </c:pt>
                <c:pt idx="908">
                  <c:v>3774</c:v>
                </c:pt>
                <c:pt idx="909">
                  <c:v>3873</c:v>
                </c:pt>
                <c:pt idx="910">
                  <c:v>3744</c:v>
                </c:pt>
                <c:pt idx="911">
                  <c:v>3582</c:v>
                </c:pt>
                <c:pt idx="912">
                  <c:v>3742</c:v>
                </c:pt>
                <c:pt idx="913">
                  <c:v>3724</c:v>
                </c:pt>
                <c:pt idx="914">
                  <c:v>3727</c:v>
                </c:pt>
                <c:pt idx="915">
                  <c:v>3775</c:v>
                </c:pt>
                <c:pt idx="916">
                  <c:v>3596</c:v>
                </c:pt>
                <c:pt idx="917">
                  <c:v>3816</c:v>
                </c:pt>
                <c:pt idx="918">
                  <c:v>3795</c:v>
                </c:pt>
                <c:pt idx="919">
                  <c:v>3703</c:v>
                </c:pt>
                <c:pt idx="920">
                  <c:v>3800</c:v>
                </c:pt>
                <c:pt idx="921">
                  <c:v>3856</c:v>
                </c:pt>
                <c:pt idx="922">
                  <c:v>3785</c:v>
                </c:pt>
                <c:pt idx="923">
                  <c:v>3801</c:v>
                </c:pt>
                <c:pt idx="924">
                  <c:v>3808</c:v>
                </c:pt>
                <c:pt idx="925">
                  <c:v>3714</c:v>
                </c:pt>
                <c:pt idx="926">
                  <c:v>3804</c:v>
                </c:pt>
                <c:pt idx="927">
                  <c:v>3738</c:v>
                </c:pt>
                <c:pt idx="928">
                  <c:v>3807</c:v>
                </c:pt>
                <c:pt idx="929">
                  <c:v>3797</c:v>
                </c:pt>
                <c:pt idx="930">
                  <c:v>3803</c:v>
                </c:pt>
                <c:pt idx="931">
                  <c:v>3806</c:v>
                </c:pt>
                <c:pt idx="932">
                  <c:v>3801</c:v>
                </c:pt>
                <c:pt idx="933">
                  <c:v>3746</c:v>
                </c:pt>
                <c:pt idx="934">
                  <c:v>3717</c:v>
                </c:pt>
                <c:pt idx="935">
                  <c:v>3677</c:v>
                </c:pt>
                <c:pt idx="936">
                  <c:v>3788</c:v>
                </c:pt>
                <c:pt idx="937">
                  <c:v>3886</c:v>
                </c:pt>
                <c:pt idx="938">
                  <c:v>3786</c:v>
                </c:pt>
                <c:pt idx="939">
                  <c:v>3851</c:v>
                </c:pt>
                <c:pt idx="940">
                  <c:v>3843</c:v>
                </c:pt>
                <c:pt idx="941">
                  <c:v>3653</c:v>
                </c:pt>
                <c:pt idx="942">
                  <c:v>3738</c:v>
                </c:pt>
                <c:pt idx="943">
                  <c:v>3742</c:v>
                </c:pt>
                <c:pt idx="944">
                  <c:v>3594</c:v>
                </c:pt>
                <c:pt idx="945">
                  <c:v>3729</c:v>
                </c:pt>
                <c:pt idx="946">
                  <c:v>3781</c:v>
                </c:pt>
                <c:pt idx="947">
                  <c:v>3747</c:v>
                </c:pt>
                <c:pt idx="948">
                  <c:v>3837</c:v>
                </c:pt>
                <c:pt idx="949">
                  <c:v>3711</c:v>
                </c:pt>
                <c:pt idx="950">
                  <c:v>3730</c:v>
                </c:pt>
                <c:pt idx="951">
                  <c:v>3725</c:v>
                </c:pt>
                <c:pt idx="952">
                  <c:v>3861</c:v>
                </c:pt>
                <c:pt idx="953">
                  <c:v>3827</c:v>
                </c:pt>
                <c:pt idx="954">
                  <c:v>3705</c:v>
                </c:pt>
                <c:pt idx="955">
                  <c:v>3794</c:v>
                </c:pt>
                <c:pt idx="956">
                  <c:v>3731</c:v>
                </c:pt>
                <c:pt idx="957">
                  <c:v>3798</c:v>
                </c:pt>
                <c:pt idx="958">
                  <c:v>3789</c:v>
                </c:pt>
                <c:pt idx="959">
                  <c:v>3792</c:v>
                </c:pt>
                <c:pt idx="960">
                  <c:v>3860</c:v>
                </c:pt>
                <c:pt idx="961">
                  <c:v>3804</c:v>
                </c:pt>
                <c:pt idx="962">
                  <c:v>3818</c:v>
                </c:pt>
                <c:pt idx="963">
                  <c:v>3812</c:v>
                </c:pt>
                <c:pt idx="964">
                  <c:v>3677</c:v>
                </c:pt>
                <c:pt idx="965">
                  <c:v>3799</c:v>
                </c:pt>
                <c:pt idx="966">
                  <c:v>3821</c:v>
                </c:pt>
                <c:pt idx="967">
                  <c:v>3874</c:v>
                </c:pt>
                <c:pt idx="968">
                  <c:v>3840</c:v>
                </c:pt>
                <c:pt idx="969">
                  <c:v>3838</c:v>
                </c:pt>
                <c:pt idx="970">
                  <c:v>3768</c:v>
                </c:pt>
                <c:pt idx="971">
                  <c:v>3903</c:v>
                </c:pt>
                <c:pt idx="972">
                  <c:v>3893</c:v>
                </c:pt>
                <c:pt idx="973">
                  <c:v>3720</c:v>
                </c:pt>
                <c:pt idx="974">
                  <c:v>3895</c:v>
                </c:pt>
                <c:pt idx="975">
                  <c:v>3914</c:v>
                </c:pt>
                <c:pt idx="976">
                  <c:v>3844</c:v>
                </c:pt>
                <c:pt idx="977">
                  <c:v>3863</c:v>
                </c:pt>
                <c:pt idx="978">
                  <c:v>3829</c:v>
                </c:pt>
                <c:pt idx="979">
                  <c:v>3778</c:v>
                </c:pt>
                <c:pt idx="980">
                  <c:v>3861</c:v>
                </c:pt>
                <c:pt idx="981">
                  <c:v>3952</c:v>
                </c:pt>
                <c:pt idx="982">
                  <c:v>3902</c:v>
                </c:pt>
                <c:pt idx="983">
                  <c:v>3914</c:v>
                </c:pt>
                <c:pt idx="984">
                  <c:v>3742</c:v>
                </c:pt>
                <c:pt idx="985">
                  <c:v>3788</c:v>
                </c:pt>
                <c:pt idx="986">
                  <c:v>3777</c:v>
                </c:pt>
                <c:pt idx="987">
                  <c:v>3926</c:v>
                </c:pt>
                <c:pt idx="988">
                  <c:v>3871</c:v>
                </c:pt>
                <c:pt idx="989">
                  <c:v>3796</c:v>
                </c:pt>
                <c:pt idx="990">
                  <c:v>3815</c:v>
                </c:pt>
                <c:pt idx="991">
                  <c:v>3795</c:v>
                </c:pt>
                <c:pt idx="992">
                  <c:v>3852</c:v>
                </c:pt>
                <c:pt idx="993">
                  <c:v>3772</c:v>
                </c:pt>
                <c:pt idx="994">
                  <c:v>3771</c:v>
                </c:pt>
                <c:pt idx="995">
                  <c:v>3854</c:v>
                </c:pt>
                <c:pt idx="996">
                  <c:v>3803</c:v>
                </c:pt>
                <c:pt idx="997">
                  <c:v>3711</c:v>
                </c:pt>
                <c:pt idx="998">
                  <c:v>3937</c:v>
                </c:pt>
                <c:pt idx="999">
                  <c:v>3935</c:v>
                </c:pt>
                <c:pt idx="1000">
                  <c:v>3845</c:v>
                </c:pt>
                <c:pt idx="1001">
                  <c:v>3893</c:v>
                </c:pt>
                <c:pt idx="1002">
                  <c:v>3930</c:v>
                </c:pt>
                <c:pt idx="1003">
                  <c:v>3883</c:v>
                </c:pt>
                <c:pt idx="1004">
                  <c:v>3640</c:v>
                </c:pt>
                <c:pt idx="1005">
                  <c:v>3963</c:v>
                </c:pt>
                <c:pt idx="1006">
                  <c:v>3853</c:v>
                </c:pt>
                <c:pt idx="1007">
                  <c:v>3933</c:v>
                </c:pt>
                <c:pt idx="1008">
                  <c:v>4001</c:v>
                </c:pt>
                <c:pt idx="1009">
                  <c:v>3921</c:v>
                </c:pt>
                <c:pt idx="1010">
                  <c:v>3974</c:v>
                </c:pt>
                <c:pt idx="1011">
                  <c:v>3924</c:v>
                </c:pt>
                <c:pt idx="1012">
                  <c:v>3806</c:v>
                </c:pt>
                <c:pt idx="1013">
                  <c:v>3817</c:v>
                </c:pt>
                <c:pt idx="1014">
                  <c:v>3956</c:v>
                </c:pt>
                <c:pt idx="1015">
                  <c:v>3927</c:v>
                </c:pt>
                <c:pt idx="1016">
                  <c:v>3803</c:v>
                </c:pt>
                <c:pt idx="1017">
                  <c:v>3935</c:v>
                </c:pt>
                <c:pt idx="1018">
                  <c:v>3862</c:v>
                </c:pt>
                <c:pt idx="1019">
                  <c:v>3959</c:v>
                </c:pt>
                <c:pt idx="1020">
                  <c:v>3829</c:v>
                </c:pt>
                <c:pt idx="1021">
                  <c:v>3818</c:v>
                </c:pt>
                <c:pt idx="1022">
                  <c:v>3904</c:v>
                </c:pt>
                <c:pt idx="1023">
                  <c:v>3860</c:v>
                </c:pt>
                <c:pt idx="1024">
                  <c:v>3948</c:v>
                </c:pt>
                <c:pt idx="1025">
                  <c:v>3846</c:v>
                </c:pt>
                <c:pt idx="1026">
                  <c:v>3878</c:v>
                </c:pt>
                <c:pt idx="1027">
                  <c:v>3852</c:v>
                </c:pt>
                <c:pt idx="1028">
                  <c:v>3967</c:v>
                </c:pt>
                <c:pt idx="1029">
                  <c:v>3834</c:v>
                </c:pt>
                <c:pt idx="1030">
                  <c:v>3861</c:v>
                </c:pt>
                <c:pt idx="1031">
                  <c:v>3938</c:v>
                </c:pt>
                <c:pt idx="1032">
                  <c:v>3802</c:v>
                </c:pt>
                <c:pt idx="1033">
                  <c:v>3979</c:v>
                </c:pt>
                <c:pt idx="1034">
                  <c:v>3888</c:v>
                </c:pt>
                <c:pt idx="1035">
                  <c:v>3858</c:v>
                </c:pt>
                <c:pt idx="1036">
                  <c:v>3995</c:v>
                </c:pt>
                <c:pt idx="1037">
                  <c:v>3933</c:v>
                </c:pt>
                <c:pt idx="1038">
                  <c:v>3835</c:v>
                </c:pt>
                <c:pt idx="1039">
                  <c:v>4065</c:v>
                </c:pt>
                <c:pt idx="1040">
                  <c:v>3844</c:v>
                </c:pt>
                <c:pt idx="1041">
                  <c:v>3885</c:v>
                </c:pt>
                <c:pt idx="1042">
                  <c:v>3851</c:v>
                </c:pt>
                <c:pt idx="1043">
                  <c:v>3927</c:v>
                </c:pt>
                <c:pt idx="1044">
                  <c:v>3916</c:v>
                </c:pt>
                <c:pt idx="1045">
                  <c:v>3892</c:v>
                </c:pt>
                <c:pt idx="1046">
                  <c:v>3885</c:v>
                </c:pt>
                <c:pt idx="1047">
                  <c:v>3884</c:v>
                </c:pt>
                <c:pt idx="1048">
                  <c:v>3871</c:v>
                </c:pt>
                <c:pt idx="1049">
                  <c:v>3818</c:v>
                </c:pt>
                <c:pt idx="1050">
                  <c:v>3823</c:v>
                </c:pt>
                <c:pt idx="1051">
                  <c:v>3800</c:v>
                </c:pt>
                <c:pt idx="1052">
                  <c:v>3979</c:v>
                </c:pt>
                <c:pt idx="1053">
                  <c:v>3933</c:v>
                </c:pt>
                <c:pt idx="1054">
                  <c:v>3922</c:v>
                </c:pt>
                <c:pt idx="1055">
                  <c:v>3959</c:v>
                </c:pt>
                <c:pt idx="1056">
                  <c:v>3940</c:v>
                </c:pt>
                <c:pt idx="1057">
                  <c:v>4042</c:v>
                </c:pt>
                <c:pt idx="1058">
                  <c:v>3945</c:v>
                </c:pt>
                <c:pt idx="1059">
                  <c:v>3940</c:v>
                </c:pt>
                <c:pt idx="1060">
                  <c:v>4004</c:v>
                </c:pt>
                <c:pt idx="1061">
                  <c:v>3884</c:v>
                </c:pt>
                <c:pt idx="1062">
                  <c:v>3956</c:v>
                </c:pt>
                <c:pt idx="1063">
                  <c:v>3940</c:v>
                </c:pt>
                <c:pt idx="1064">
                  <c:v>3873</c:v>
                </c:pt>
                <c:pt idx="1065">
                  <c:v>3869</c:v>
                </c:pt>
                <c:pt idx="1066">
                  <c:v>3803</c:v>
                </c:pt>
                <c:pt idx="1067">
                  <c:v>3977</c:v>
                </c:pt>
                <c:pt idx="1068">
                  <c:v>4059</c:v>
                </c:pt>
                <c:pt idx="1069">
                  <c:v>3891</c:v>
                </c:pt>
                <c:pt idx="1070">
                  <c:v>3926</c:v>
                </c:pt>
                <c:pt idx="1071">
                  <c:v>3857</c:v>
                </c:pt>
                <c:pt idx="1072">
                  <c:v>3850</c:v>
                </c:pt>
                <c:pt idx="1073">
                  <c:v>3929</c:v>
                </c:pt>
                <c:pt idx="1074">
                  <c:v>4037</c:v>
                </c:pt>
                <c:pt idx="1075">
                  <c:v>4074</c:v>
                </c:pt>
                <c:pt idx="1076">
                  <c:v>3813</c:v>
                </c:pt>
                <c:pt idx="1077">
                  <c:v>3907</c:v>
                </c:pt>
                <c:pt idx="1078">
                  <c:v>3818</c:v>
                </c:pt>
                <c:pt idx="1079">
                  <c:v>3749</c:v>
                </c:pt>
                <c:pt idx="1080">
                  <c:v>3835</c:v>
                </c:pt>
                <c:pt idx="1081">
                  <c:v>3748</c:v>
                </c:pt>
                <c:pt idx="1082">
                  <c:v>3915</c:v>
                </c:pt>
                <c:pt idx="1083">
                  <c:v>4100</c:v>
                </c:pt>
                <c:pt idx="1084">
                  <c:v>3943</c:v>
                </c:pt>
                <c:pt idx="1085">
                  <c:v>3989</c:v>
                </c:pt>
                <c:pt idx="1086">
                  <c:v>4040</c:v>
                </c:pt>
                <c:pt idx="1087">
                  <c:v>3904</c:v>
                </c:pt>
                <c:pt idx="1088">
                  <c:v>4014</c:v>
                </c:pt>
                <c:pt idx="1089">
                  <c:v>3996</c:v>
                </c:pt>
                <c:pt idx="1090">
                  <c:v>3966</c:v>
                </c:pt>
                <c:pt idx="1091">
                  <c:v>3830</c:v>
                </c:pt>
                <c:pt idx="1092">
                  <c:v>4026</c:v>
                </c:pt>
                <c:pt idx="1093">
                  <c:v>4058</c:v>
                </c:pt>
                <c:pt idx="1094">
                  <c:v>4099</c:v>
                </c:pt>
                <c:pt idx="1095">
                  <c:v>3993</c:v>
                </c:pt>
                <c:pt idx="1096">
                  <c:v>3987</c:v>
                </c:pt>
                <c:pt idx="1097">
                  <c:v>3848</c:v>
                </c:pt>
                <c:pt idx="1098">
                  <c:v>4033</c:v>
                </c:pt>
                <c:pt idx="1099">
                  <c:v>4035</c:v>
                </c:pt>
                <c:pt idx="1100">
                  <c:v>3964</c:v>
                </c:pt>
                <c:pt idx="1101">
                  <c:v>3927</c:v>
                </c:pt>
                <c:pt idx="1102">
                  <c:v>3866</c:v>
                </c:pt>
                <c:pt idx="1103">
                  <c:v>3970</c:v>
                </c:pt>
                <c:pt idx="1104">
                  <c:v>3830</c:v>
                </c:pt>
                <c:pt idx="1105">
                  <c:v>3843</c:v>
                </c:pt>
                <c:pt idx="1106">
                  <c:v>3881</c:v>
                </c:pt>
                <c:pt idx="1107">
                  <c:v>3912</c:v>
                </c:pt>
                <c:pt idx="1108">
                  <c:v>3864</c:v>
                </c:pt>
                <c:pt idx="1109">
                  <c:v>4058</c:v>
                </c:pt>
                <c:pt idx="1110">
                  <c:v>3999</c:v>
                </c:pt>
                <c:pt idx="1111">
                  <c:v>4029</c:v>
                </c:pt>
                <c:pt idx="1112">
                  <c:v>3980</c:v>
                </c:pt>
                <c:pt idx="1113">
                  <c:v>3956</c:v>
                </c:pt>
                <c:pt idx="1114">
                  <c:v>3894</c:v>
                </c:pt>
                <c:pt idx="1115">
                  <c:v>3967</c:v>
                </c:pt>
                <c:pt idx="1116">
                  <c:v>3851</c:v>
                </c:pt>
                <c:pt idx="1117">
                  <c:v>3961</c:v>
                </c:pt>
                <c:pt idx="1118">
                  <c:v>3887</c:v>
                </c:pt>
                <c:pt idx="1119">
                  <c:v>3966</c:v>
                </c:pt>
                <c:pt idx="1120">
                  <c:v>4062</c:v>
                </c:pt>
                <c:pt idx="1121">
                  <c:v>3858</c:v>
                </c:pt>
                <c:pt idx="1122">
                  <c:v>3847</c:v>
                </c:pt>
                <c:pt idx="1123">
                  <c:v>3942</c:v>
                </c:pt>
                <c:pt idx="1124">
                  <c:v>3936</c:v>
                </c:pt>
                <c:pt idx="1125">
                  <c:v>3997</c:v>
                </c:pt>
                <c:pt idx="1126">
                  <c:v>3784</c:v>
                </c:pt>
                <c:pt idx="1127">
                  <c:v>3825</c:v>
                </c:pt>
                <c:pt idx="1128">
                  <c:v>3806</c:v>
                </c:pt>
                <c:pt idx="1129">
                  <c:v>3947</c:v>
                </c:pt>
                <c:pt idx="1130">
                  <c:v>3878</c:v>
                </c:pt>
                <c:pt idx="1131">
                  <c:v>3994</c:v>
                </c:pt>
                <c:pt idx="1132">
                  <c:v>3890</c:v>
                </c:pt>
                <c:pt idx="1133">
                  <c:v>3955</c:v>
                </c:pt>
                <c:pt idx="1134">
                  <c:v>3907</c:v>
                </c:pt>
                <c:pt idx="1135">
                  <c:v>3974</c:v>
                </c:pt>
                <c:pt idx="1136">
                  <c:v>3831</c:v>
                </c:pt>
                <c:pt idx="1137">
                  <c:v>3831</c:v>
                </c:pt>
                <c:pt idx="1138">
                  <c:v>3996</c:v>
                </c:pt>
                <c:pt idx="1139">
                  <c:v>3836</c:v>
                </c:pt>
                <c:pt idx="1140">
                  <c:v>4023</c:v>
                </c:pt>
                <c:pt idx="1141">
                  <c:v>3852</c:v>
                </c:pt>
                <c:pt idx="1142">
                  <c:v>3837</c:v>
                </c:pt>
                <c:pt idx="1143">
                  <c:v>3922</c:v>
                </c:pt>
                <c:pt idx="1144">
                  <c:v>3964</c:v>
                </c:pt>
                <c:pt idx="1145">
                  <c:v>3836</c:v>
                </c:pt>
                <c:pt idx="1146">
                  <c:v>3893</c:v>
                </c:pt>
                <c:pt idx="1147">
                  <c:v>3847</c:v>
                </c:pt>
                <c:pt idx="1148">
                  <c:v>3821</c:v>
                </c:pt>
                <c:pt idx="1149">
                  <c:v>3912</c:v>
                </c:pt>
                <c:pt idx="1150">
                  <c:v>3846</c:v>
                </c:pt>
                <c:pt idx="1151">
                  <c:v>4042</c:v>
                </c:pt>
                <c:pt idx="1152">
                  <c:v>3848</c:v>
                </c:pt>
                <c:pt idx="1153">
                  <c:v>3816</c:v>
                </c:pt>
                <c:pt idx="1154">
                  <c:v>3718</c:v>
                </c:pt>
                <c:pt idx="1155">
                  <c:v>3722</c:v>
                </c:pt>
                <c:pt idx="1156">
                  <c:v>3814</c:v>
                </c:pt>
                <c:pt idx="1157">
                  <c:v>3811</c:v>
                </c:pt>
                <c:pt idx="1158">
                  <c:v>3916</c:v>
                </c:pt>
                <c:pt idx="1159">
                  <c:v>3776</c:v>
                </c:pt>
                <c:pt idx="1160">
                  <c:v>3840</c:v>
                </c:pt>
                <c:pt idx="1161">
                  <c:v>3770</c:v>
                </c:pt>
                <c:pt idx="1162">
                  <c:v>3915</c:v>
                </c:pt>
                <c:pt idx="1163">
                  <c:v>3850</c:v>
                </c:pt>
                <c:pt idx="1164">
                  <c:v>3825</c:v>
                </c:pt>
                <c:pt idx="1165">
                  <c:v>3850</c:v>
                </c:pt>
                <c:pt idx="1166">
                  <c:v>3931</c:v>
                </c:pt>
                <c:pt idx="1167">
                  <c:v>3950</c:v>
                </c:pt>
                <c:pt idx="1168">
                  <c:v>3868</c:v>
                </c:pt>
                <c:pt idx="1169">
                  <c:v>3856</c:v>
                </c:pt>
                <c:pt idx="1170">
                  <c:v>3894</c:v>
                </c:pt>
                <c:pt idx="1171">
                  <c:v>3835</c:v>
                </c:pt>
                <c:pt idx="1172">
                  <c:v>3840</c:v>
                </c:pt>
                <c:pt idx="1173">
                  <c:v>3893</c:v>
                </c:pt>
                <c:pt idx="1174">
                  <c:v>3863</c:v>
                </c:pt>
                <c:pt idx="1175">
                  <c:v>3806</c:v>
                </c:pt>
                <c:pt idx="1176">
                  <c:v>3871</c:v>
                </c:pt>
                <c:pt idx="1177">
                  <c:v>3941</c:v>
                </c:pt>
                <c:pt idx="1178">
                  <c:v>3985</c:v>
                </c:pt>
                <c:pt idx="1179">
                  <c:v>3961</c:v>
                </c:pt>
                <c:pt idx="1180">
                  <c:v>3920</c:v>
                </c:pt>
                <c:pt idx="1181">
                  <c:v>3899</c:v>
                </c:pt>
                <c:pt idx="1182">
                  <c:v>3862</c:v>
                </c:pt>
                <c:pt idx="1183">
                  <c:v>3880</c:v>
                </c:pt>
                <c:pt idx="1184">
                  <c:v>3853</c:v>
                </c:pt>
                <c:pt idx="1185">
                  <c:v>3808</c:v>
                </c:pt>
                <c:pt idx="1186">
                  <c:v>3859</c:v>
                </c:pt>
                <c:pt idx="1187">
                  <c:v>3832</c:v>
                </c:pt>
                <c:pt idx="1188">
                  <c:v>3988</c:v>
                </c:pt>
                <c:pt idx="1189">
                  <c:v>3850</c:v>
                </c:pt>
                <c:pt idx="1190">
                  <c:v>3831</c:v>
                </c:pt>
                <c:pt idx="1191">
                  <c:v>3846</c:v>
                </c:pt>
                <c:pt idx="1192">
                  <c:v>3816</c:v>
                </c:pt>
                <c:pt idx="1193">
                  <c:v>3834</c:v>
                </c:pt>
                <c:pt idx="1194">
                  <c:v>3967</c:v>
                </c:pt>
                <c:pt idx="1195">
                  <c:v>3857</c:v>
                </c:pt>
                <c:pt idx="1196">
                  <c:v>3864</c:v>
                </c:pt>
                <c:pt idx="1197">
                  <c:v>3754</c:v>
                </c:pt>
                <c:pt idx="1198">
                  <c:v>3936</c:v>
                </c:pt>
                <c:pt idx="1199">
                  <c:v>3875</c:v>
                </c:pt>
                <c:pt idx="1200">
                  <c:v>3789</c:v>
                </c:pt>
                <c:pt idx="1201">
                  <c:v>3895</c:v>
                </c:pt>
                <c:pt idx="1202">
                  <c:v>3933</c:v>
                </c:pt>
                <c:pt idx="1203">
                  <c:v>3921</c:v>
                </c:pt>
                <c:pt idx="1204">
                  <c:v>3949</c:v>
                </c:pt>
                <c:pt idx="1205">
                  <c:v>3961</c:v>
                </c:pt>
                <c:pt idx="1206">
                  <c:v>3838</c:v>
                </c:pt>
                <c:pt idx="1207">
                  <c:v>3956</c:v>
                </c:pt>
                <c:pt idx="1208">
                  <c:v>3926</c:v>
                </c:pt>
                <c:pt idx="1209">
                  <c:v>4011</c:v>
                </c:pt>
                <c:pt idx="1210">
                  <c:v>3931</c:v>
                </c:pt>
                <c:pt idx="1211">
                  <c:v>3823</c:v>
                </c:pt>
                <c:pt idx="1212">
                  <c:v>3967</c:v>
                </c:pt>
                <c:pt idx="1213">
                  <c:v>3926</c:v>
                </c:pt>
                <c:pt idx="1214">
                  <c:v>3989</c:v>
                </c:pt>
                <c:pt idx="1215">
                  <c:v>3823</c:v>
                </c:pt>
                <c:pt idx="1216">
                  <c:v>3873</c:v>
                </c:pt>
                <c:pt idx="1217">
                  <c:v>3969</c:v>
                </c:pt>
                <c:pt idx="1218">
                  <c:v>3900</c:v>
                </c:pt>
                <c:pt idx="1219">
                  <c:v>3923</c:v>
                </c:pt>
                <c:pt idx="1220">
                  <c:v>3899</c:v>
                </c:pt>
                <c:pt idx="1221">
                  <c:v>3813</c:v>
                </c:pt>
                <c:pt idx="1222">
                  <c:v>3896</c:v>
                </c:pt>
                <c:pt idx="1223">
                  <c:v>3925</c:v>
                </c:pt>
                <c:pt idx="1224">
                  <c:v>3743</c:v>
                </c:pt>
                <c:pt idx="1225">
                  <c:v>3960</c:v>
                </c:pt>
                <c:pt idx="1226">
                  <c:v>3914</c:v>
                </c:pt>
                <c:pt idx="1227">
                  <c:v>3871</c:v>
                </c:pt>
                <c:pt idx="1228">
                  <c:v>3978</c:v>
                </c:pt>
                <c:pt idx="1229">
                  <c:v>3944</c:v>
                </c:pt>
                <c:pt idx="1230">
                  <c:v>3773</c:v>
                </c:pt>
                <c:pt idx="1231">
                  <c:v>3893</c:v>
                </c:pt>
                <c:pt idx="1232">
                  <c:v>3830</c:v>
                </c:pt>
                <c:pt idx="1233">
                  <c:v>3887</c:v>
                </c:pt>
                <c:pt idx="1234">
                  <c:v>3911</c:v>
                </c:pt>
                <c:pt idx="1235">
                  <c:v>3976</c:v>
                </c:pt>
                <c:pt idx="1236">
                  <c:v>3829</c:v>
                </c:pt>
                <c:pt idx="1237">
                  <c:v>3870</c:v>
                </c:pt>
                <c:pt idx="1238">
                  <c:v>3968</c:v>
                </c:pt>
                <c:pt idx="1239">
                  <c:v>3788</c:v>
                </c:pt>
                <c:pt idx="1240">
                  <c:v>3857</c:v>
                </c:pt>
                <c:pt idx="1241">
                  <c:v>3865</c:v>
                </c:pt>
                <c:pt idx="1242">
                  <c:v>3751</c:v>
                </c:pt>
                <c:pt idx="1243">
                  <c:v>3792</c:v>
                </c:pt>
                <c:pt idx="1244">
                  <c:v>3989</c:v>
                </c:pt>
                <c:pt idx="1245">
                  <c:v>3918</c:v>
                </c:pt>
                <c:pt idx="1246">
                  <c:v>4056</c:v>
                </c:pt>
                <c:pt idx="1247">
                  <c:v>3859</c:v>
                </c:pt>
                <c:pt idx="1248">
                  <c:v>3953</c:v>
                </c:pt>
                <c:pt idx="1249">
                  <c:v>3860</c:v>
                </c:pt>
                <c:pt idx="1250">
                  <c:v>3857</c:v>
                </c:pt>
                <c:pt idx="1251">
                  <c:v>4042</c:v>
                </c:pt>
                <c:pt idx="1252">
                  <c:v>3986</c:v>
                </c:pt>
                <c:pt idx="1253">
                  <c:v>3882</c:v>
                </c:pt>
                <c:pt idx="1254">
                  <c:v>3966</c:v>
                </c:pt>
                <c:pt idx="1255">
                  <c:v>3946</c:v>
                </c:pt>
                <c:pt idx="1256">
                  <c:v>4050</c:v>
                </c:pt>
                <c:pt idx="1257">
                  <c:v>3902</c:v>
                </c:pt>
                <c:pt idx="1258">
                  <c:v>3994</c:v>
                </c:pt>
                <c:pt idx="1259">
                  <c:v>3866</c:v>
                </c:pt>
                <c:pt idx="1260">
                  <c:v>3961</c:v>
                </c:pt>
                <c:pt idx="1261">
                  <c:v>3940</c:v>
                </c:pt>
                <c:pt idx="1262">
                  <c:v>3938</c:v>
                </c:pt>
                <c:pt idx="1263">
                  <c:v>3972</c:v>
                </c:pt>
                <c:pt idx="1264">
                  <c:v>3977</c:v>
                </c:pt>
                <c:pt idx="1265">
                  <c:v>3922</c:v>
                </c:pt>
                <c:pt idx="1266">
                  <c:v>3977</c:v>
                </c:pt>
                <c:pt idx="1267">
                  <c:v>3886</c:v>
                </c:pt>
                <c:pt idx="1268">
                  <c:v>3789</c:v>
                </c:pt>
                <c:pt idx="1269">
                  <c:v>3982</c:v>
                </c:pt>
                <c:pt idx="1270">
                  <c:v>3961</c:v>
                </c:pt>
                <c:pt idx="1271">
                  <c:v>3826</c:v>
                </c:pt>
                <c:pt idx="1272">
                  <c:v>3895</c:v>
                </c:pt>
                <c:pt idx="1273">
                  <c:v>3880</c:v>
                </c:pt>
                <c:pt idx="1274">
                  <c:v>3893</c:v>
                </c:pt>
                <c:pt idx="1275">
                  <c:v>3999</c:v>
                </c:pt>
                <c:pt idx="1276">
                  <c:v>3952</c:v>
                </c:pt>
                <c:pt idx="1277">
                  <c:v>3965</c:v>
                </c:pt>
                <c:pt idx="1278">
                  <c:v>4035</c:v>
                </c:pt>
                <c:pt idx="1279">
                  <c:v>3914</c:v>
                </c:pt>
                <c:pt idx="1280">
                  <c:v>3941</c:v>
                </c:pt>
                <c:pt idx="1281">
                  <c:v>4004</c:v>
                </c:pt>
                <c:pt idx="1282">
                  <c:v>4017</c:v>
                </c:pt>
                <c:pt idx="1283">
                  <c:v>3904</c:v>
                </c:pt>
                <c:pt idx="1284">
                  <c:v>3784</c:v>
                </c:pt>
                <c:pt idx="1285">
                  <c:v>3966</c:v>
                </c:pt>
                <c:pt idx="1286">
                  <c:v>3815</c:v>
                </c:pt>
                <c:pt idx="1287">
                  <c:v>3863</c:v>
                </c:pt>
                <c:pt idx="1288">
                  <c:v>3769</c:v>
                </c:pt>
                <c:pt idx="1289">
                  <c:v>3804</c:v>
                </c:pt>
                <c:pt idx="1290">
                  <c:v>3941</c:v>
                </c:pt>
                <c:pt idx="1291">
                  <c:v>3944</c:v>
                </c:pt>
                <c:pt idx="1292">
                  <c:v>3820</c:v>
                </c:pt>
                <c:pt idx="1293">
                  <c:v>3843</c:v>
                </c:pt>
                <c:pt idx="1294">
                  <c:v>3804</c:v>
                </c:pt>
                <c:pt idx="1295">
                  <c:v>3819</c:v>
                </c:pt>
                <c:pt idx="1296">
                  <c:v>3861</c:v>
                </c:pt>
                <c:pt idx="1297">
                  <c:v>3847</c:v>
                </c:pt>
                <c:pt idx="1298">
                  <c:v>3855</c:v>
                </c:pt>
                <c:pt idx="1299">
                  <c:v>3809</c:v>
                </c:pt>
                <c:pt idx="1300">
                  <c:v>3718</c:v>
                </c:pt>
                <c:pt idx="1301">
                  <c:v>3862</c:v>
                </c:pt>
                <c:pt idx="1302">
                  <c:v>3965</c:v>
                </c:pt>
                <c:pt idx="1303">
                  <c:v>3689</c:v>
                </c:pt>
                <c:pt idx="1304">
                  <c:v>3812</c:v>
                </c:pt>
                <c:pt idx="1305">
                  <c:v>3787</c:v>
                </c:pt>
                <c:pt idx="1306">
                  <c:v>3773</c:v>
                </c:pt>
                <c:pt idx="1307">
                  <c:v>3912</c:v>
                </c:pt>
                <c:pt idx="1308">
                  <c:v>3825</c:v>
                </c:pt>
                <c:pt idx="1309">
                  <c:v>3879</c:v>
                </c:pt>
                <c:pt idx="1310">
                  <c:v>3806</c:v>
                </c:pt>
                <c:pt idx="1311">
                  <c:v>3747</c:v>
                </c:pt>
                <c:pt idx="1312">
                  <c:v>3728</c:v>
                </c:pt>
                <c:pt idx="1313">
                  <c:v>3750</c:v>
                </c:pt>
                <c:pt idx="1314">
                  <c:v>3879</c:v>
                </c:pt>
                <c:pt idx="1315">
                  <c:v>3848</c:v>
                </c:pt>
                <c:pt idx="1316">
                  <c:v>3826</c:v>
                </c:pt>
                <c:pt idx="1317">
                  <c:v>3806</c:v>
                </c:pt>
                <c:pt idx="1318">
                  <c:v>3799</c:v>
                </c:pt>
                <c:pt idx="1319">
                  <c:v>3947</c:v>
                </c:pt>
                <c:pt idx="1320">
                  <c:v>3881</c:v>
                </c:pt>
                <c:pt idx="1321">
                  <c:v>3908</c:v>
                </c:pt>
                <c:pt idx="1322">
                  <c:v>3902</c:v>
                </c:pt>
                <c:pt idx="1323">
                  <c:v>3896</c:v>
                </c:pt>
                <c:pt idx="1324">
                  <c:v>3891</c:v>
                </c:pt>
                <c:pt idx="1325">
                  <c:v>3860</c:v>
                </c:pt>
                <c:pt idx="1326">
                  <c:v>3837</c:v>
                </c:pt>
                <c:pt idx="1327">
                  <c:v>3691</c:v>
                </c:pt>
                <c:pt idx="1328">
                  <c:v>3725</c:v>
                </c:pt>
                <c:pt idx="1329">
                  <c:v>3770</c:v>
                </c:pt>
                <c:pt idx="1330">
                  <c:v>3802</c:v>
                </c:pt>
                <c:pt idx="1331">
                  <c:v>3919</c:v>
                </c:pt>
                <c:pt idx="1332">
                  <c:v>3644</c:v>
                </c:pt>
                <c:pt idx="1333">
                  <c:v>3800</c:v>
                </c:pt>
                <c:pt idx="1334">
                  <c:v>3752</c:v>
                </c:pt>
                <c:pt idx="1335">
                  <c:v>3668</c:v>
                </c:pt>
                <c:pt idx="1336">
                  <c:v>3853</c:v>
                </c:pt>
                <c:pt idx="1337">
                  <c:v>3810</c:v>
                </c:pt>
                <c:pt idx="1338">
                  <c:v>3757</c:v>
                </c:pt>
                <c:pt idx="1339">
                  <c:v>3849</c:v>
                </c:pt>
                <c:pt idx="1340">
                  <c:v>3789</c:v>
                </c:pt>
                <c:pt idx="1341">
                  <c:v>3736</c:v>
                </c:pt>
                <c:pt idx="1342">
                  <c:v>3823</c:v>
                </c:pt>
                <c:pt idx="1343">
                  <c:v>3907</c:v>
                </c:pt>
                <c:pt idx="1344">
                  <c:v>3737</c:v>
                </c:pt>
                <c:pt idx="1345">
                  <c:v>3716</c:v>
                </c:pt>
                <c:pt idx="1346">
                  <c:v>3769</c:v>
                </c:pt>
                <c:pt idx="1347">
                  <c:v>3824</c:v>
                </c:pt>
                <c:pt idx="1348">
                  <c:v>3750</c:v>
                </c:pt>
                <c:pt idx="1349">
                  <c:v>3766</c:v>
                </c:pt>
                <c:pt idx="1350">
                  <c:v>3844</c:v>
                </c:pt>
                <c:pt idx="1351">
                  <c:v>3842</c:v>
                </c:pt>
                <c:pt idx="1352">
                  <c:v>3768</c:v>
                </c:pt>
                <c:pt idx="1353">
                  <c:v>3718</c:v>
                </c:pt>
                <c:pt idx="1354">
                  <c:v>3677</c:v>
                </c:pt>
                <c:pt idx="1355">
                  <c:v>3810</c:v>
                </c:pt>
                <c:pt idx="1356">
                  <c:v>3840</c:v>
                </c:pt>
                <c:pt idx="1357">
                  <c:v>3714</c:v>
                </c:pt>
                <c:pt idx="1358">
                  <c:v>3700</c:v>
                </c:pt>
                <c:pt idx="1359">
                  <c:v>3855</c:v>
                </c:pt>
                <c:pt idx="1360">
                  <c:v>3795</c:v>
                </c:pt>
                <c:pt idx="1361">
                  <c:v>3689</c:v>
                </c:pt>
                <c:pt idx="1362">
                  <c:v>3699</c:v>
                </c:pt>
                <c:pt idx="1363">
                  <c:v>3817</c:v>
                </c:pt>
                <c:pt idx="1364">
                  <c:v>3849</c:v>
                </c:pt>
                <c:pt idx="1365">
                  <c:v>3737</c:v>
                </c:pt>
                <c:pt idx="1366">
                  <c:v>3668</c:v>
                </c:pt>
                <c:pt idx="1367">
                  <c:v>3668</c:v>
                </c:pt>
                <c:pt idx="1368">
                  <c:v>3706</c:v>
                </c:pt>
                <c:pt idx="1369">
                  <c:v>3645</c:v>
                </c:pt>
                <c:pt idx="1370">
                  <c:v>3792</c:v>
                </c:pt>
                <c:pt idx="1371">
                  <c:v>3829</c:v>
                </c:pt>
                <c:pt idx="1372">
                  <c:v>3625</c:v>
                </c:pt>
                <c:pt idx="1373">
                  <c:v>3740</c:v>
                </c:pt>
                <c:pt idx="1374">
                  <c:v>3751</c:v>
                </c:pt>
                <c:pt idx="1375">
                  <c:v>3693</c:v>
                </c:pt>
                <c:pt idx="1376">
                  <c:v>3641</c:v>
                </c:pt>
                <c:pt idx="1377">
                  <c:v>3684</c:v>
                </c:pt>
                <c:pt idx="1378">
                  <c:v>3751</c:v>
                </c:pt>
                <c:pt idx="1379">
                  <c:v>3772</c:v>
                </c:pt>
                <c:pt idx="1380">
                  <c:v>3675</c:v>
                </c:pt>
                <c:pt idx="1381">
                  <c:v>3635</c:v>
                </c:pt>
                <c:pt idx="1382">
                  <c:v>3647</c:v>
                </c:pt>
                <c:pt idx="1383">
                  <c:v>3643</c:v>
                </c:pt>
                <c:pt idx="1384">
                  <c:v>3695</c:v>
                </c:pt>
                <c:pt idx="1385">
                  <c:v>3566</c:v>
                </c:pt>
                <c:pt idx="1386">
                  <c:v>3670</c:v>
                </c:pt>
                <c:pt idx="1387">
                  <c:v>3668</c:v>
                </c:pt>
                <c:pt idx="1388">
                  <c:v>3580</c:v>
                </c:pt>
                <c:pt idx="1389">
                  <c:v>3615</c:v>
                </c:pt>
                <c:pt idx="1390">
                  <c:v>3693</c:v>
                </c:pt>
                <c:pt idx="1391">
                  <c:v>3608</c:v>
                </c:pt>
                <c:pt idx="1392">
                  <c:v>3544</c:v>
                </c:pt>
                <c:pt idx="1393">
                  <c:v>3654</c:v>
                </c:pt>
                <c:pt idx="1394">
                  <c:v>3697</c:v>
                </c:pt>
                <c:pt idx="1395">
                  <c:v>3610</c:v>
                </c:pt>
                <c:pt idx="1396">
                  <c:v>3628</c:v>
                </c:pt>
                <c:pt idx="1397">
                  <c:v>3666</c:v>
                </c:pt>
                <c:pt idx="1398">
                  <c:v>3686</c:v>
                </c:pt>
                <c:pt idx="1399">
                  <c:v>3589</c:v>
                </c:pt>
                <c:pt idx="1400">
                  <c:v>3616</c:v>
                </c:pt>
                <c:pt idx="1401">
                  <c:v>3700</c:v>
                </c:pt>
                <c:pt idx="1402">
                  <c:v>3658</c:v>
                </c:pt>
                <c:pt idx="1403">
                  <c:v>3598</c:v>
                </c:pt>
                <c:pt idx="1404">
                  <c:v>3698</c:v>
                </c:pt>
                <c:pt idx="1405">
                  <c:v>3529</c:v>
                </c:pt>
                <c:pt idx="1406">
                  <c:v>3585</c:v>
                </c:pt>
                <c:pt idx="1407">
                  <c:v>3696</c:v>
                </c:pt>
                <c:pt idx="1408">
                  <c:v>3766</c:v>
                </c:pt>
                <c:pt idx="1409">
                  <c:v>3759</c:v>
                </c:pt>
                <c:pt idx="1410">
                  <c:v>3560</c:v>
                </c:pt>
                <c:pt idx="1411">
                  <c:v>3647</c:v>
                </c:pt>
                <c:pt idx="1412">
                  <c:v>3594</c:v>
                </c:pt>
                <c:pt idx="1413">
                  <c:v>3490</c:v>
                </c:pt>
                <c:pt idx="1414">
                  <c:v>3661</c:v>
                </c:pt>
                <c:pt idx="1415">
                  <c:v>3567</c:v>
                </c:pt>
                <c:pt idx="1416">
                  <c:v>3544</c:v>
                </c:pt>
                <c:pt idx="1417">
                  <c:v>3560</c:v>
                </c:pt>
                <c:pt idx="1418">
                  <c:v>3596</c:v>
                </c:pt>
                <c:pt idx="1419">
                  <c:v>3636</c:v>
                </c:pt>
                <c:pt idx="1420">
                  <c:v>3638</c:v>
                </c:pt>
                <c:pt idx="1421">
                  <c:v>3670</c:v>
                </c:pt>
                <c:pt idx="1422">
                  <c:v>3638</c:v>
                </c:pt>
                <c:pt idx="1423">
                  <c:v>3609</c:v>
                </c:pt>
                <c:pt idx="1424">
                  <c:v>3688</c:v>
                </c:pt>
                <c:pt idx="1425">
                  <c:v>3599</c:v>
                </c:pt>
                <c:pt idx="1426">
                  <c:v>3578</c:v>
                </c:pt>
                <c:pt idx="1427">
                  <c:v>3639</c:v>
                </c:pt>
                <c:pt idx="1428">
                  <c:v>3661</c:v>
                </c:pt>
                <c:pt idx="1429">
                  <c:v>3595</c:v>
                </c:pt>
                <c:pt idx="1430">
                  <c:v>3521</c:v>
                </c:pt>
                <c:pt idx="1431">
                  <c:v>3678</c:v>
                </c:pt>
                <c:pt idx="1432">
                  <c:v>3649</c:v>
                </c:pt>
                <c:pt idx="1433">
                  <c:v>3676</c:v>
                </c:pt>
                <c:pt idx="1434">
                  <c:v>3466</c:v>
                </c:pt>
                <c:pt idx="1435">
                  <c:v>3573</c:v>
                </c:pt>
                <c:pt idx="1436">
                  <c:v>3552</c:v>
                </c:pt>
                <c:pt idx="1437">
                  <c:v>3560</c:v>
                </c:pt>
                <c:pt idx="1438">
                  <c:v>3570</c:v>
                </c:pt>
                <c:pt idx="1439">
                  <c:v>3579</c:v>
                </c:pt>
                <c:pt idx="1440">
                  <c:v>3527</c:v>
                </c:pt>
                <c:pt idx="1441">
                  <c:v>3637</c:v>
                </c:pt>
                <c:pt idx="1442">
                  <c:v>3588</c:v>
                </c:pt>
                <c:pt idx="1443">
                  <c:v>3488</c:v>
                </c:pt>
                <c:pt idx="1444">
                  <c:v>3560</c:v>
                </c:pt>
                <c:pt idx="1445">
                  <c:v>3482</c:v>
                </c:pt>
                <c:pt idx="1446">
                  <c:v>3538</c:v>
                </c:pt>
                <c:pt idx="1447">
                  <c:v>3486</c:v>
                </c:pt>
                <c:pt idx="1448">
                  <c:v>3430</c:v>
                </c:pt>
                <c:pt idx="1449">
                  <c:v>3371</c:v>
                </c:pt>
                <c:pt idx="1450">
                  <c:v>3653</c:v>
                </c:pt>
                <c:pt idx="1451">
                  <c:v>3541</c:v>
                </c:pt>
                <c:pt idx="1452">
                  <c:v>3491</c:v>
                </c:pt>
                <c:pt idx="1453">
                  <c:v>3458</c:v>
                </c:pt>
                <c:pt idx="1454">
                  <c:v>3489</c:v>
                </c:pt>
                <c:pt idx="1455">
                  <c:v>3403</c:v>
                </c:pt>
                <c:pt idx="1456">
                  <c:v>3460</c:v>
                </c:pt>
                <c:pt idx="1457">
                  <c:v>3577</c:v>
                </c:pt>
                <c:pt idx="1458">
                  <c:v>3433</c:v>
                </c:pt>
                <c:pt idx="1459">
                  <c:v>3393</c:v>
                </c:pt>
                <c:pt idx="1460">
                  <c:v>3388</c:v>
                </c:pt>
                <c:pt idx="1461">
                  <c:v>3356</c:v>
                </c:pt>
                <c:pt idx="1462">
                  <c:v>3515</c:v>
                </c:pt>
                <c:pt idx="1463">
                  <c:v>3344</c:v>
                </c:pt>
                <c:pt idx="1464">
                  <c:v>3385</c:v>
                </c:pt>
                <c:pt idx="1465">
                  <c:v>3288</c:v>
                </c:pt>
                <c:pt idx="1466">
                  <c:v>3371</c:v>
                </c:pt>
                <c:pt idx="1467">
                  <c:v>3355</c:v>
                </c:pt>
                <c:pt idx="1468">
                  <c:v>3380</c:v>
                </c:pt>
                <c:pt idx="1469">
                  <c:v>3351</c:v>
                </c:pt>
                <c:pt idx="1470">
                  <c:v>3332</c:v>
                </c:pt>
                <c:pt idx="1471">
                  <c:v>3394</c:v>
                </c:pt>
                <c:pt idx="1472">
                  <c:v>3328</c:v>
                </c:pt>
                <c:pt idx="1473">
                  <c:v>3330</c:v>
                </c:pt>
                <c:pt idx="1474">
                  <c:v>3317</c:v>
                </c:pt>
                <c:pt idx="1475">
                  <c:v>3247</c:v>
                </c:pt>
                <c:pt idx="1476">
                  <c:v>3294</c:v>
                </c:pt>
                <c:pt idx="1477">
                  <c:v>3301</c:v>
                </c:pt>
                <c:pt idx="1478">
                  <c:v>3280</c:v>
                </c:pt>
                <c:pt idx="1479">
                  <c:v>3313</c:v>
                </c:pt>
                <c:pt idx="1480">
                  <c:v>3298</c:v>
                </c:pt>
                <c:pt idx="1481">
                  <c:v>3207</c:v>
                </c:pt>
                <c:pt idx="1482">
                  <c:v>3289</c:v>
                </c:pt>
                <c:pt idx="1483">
                  <c:v>3317</c:v>
                </c:pt>
                <c:pt idx="1484">
                  <c:v>3197</c:v>
                </c:pt>
                <c:pt idx="1485">
                  <c:v>3195</c:v>
                </c:pt>
                <c:pt idx="1486">
                  <c:v>3186</c:v>
                </c:pt>
                <c:pt idx="1487">
                  <c:v>3252</c:v>
                </c:pt>
                <c:pt idx="1488">
                  <c:v>3193</c:v>
                </c:pt>
                <c:pt idx="1489">
                  <c:v>3316</c:v>
                </c:pt>
                <c:pt idx="1490">
                  <c:v>3165</c:v>
                </c:pt>
                <c:pt idx="1491">
                  <c:v>3164</c:v>
                </c:pt>
                <c:pt idx="1492">
                  <c:v>3270</c:v>
                </c:pt>
                <c:pt idx="1493">
                  <c:v>3182</c:v>
                </c:pt>
                <c:pt idx="1494">
                  <c:v>3141</c:v>
                </c:pt>
                <c:pt idx="1495">
                  <c:v>3239</c:v>
                </c:pt>
                <c:pt idx="1496">
                  <c:v>3173</c:v>
                </c:pt>
                <c:pt idx="1497">
                  <c:v>3144</c:v>
                </c:pt>
                <c:pt idx="1498">
                  <c:v>3291</c:v>
                </c:pt>
                <c:pt idx="1499">
                  <c:v>3187</c:v>
                </c:pt>
                <c:pt idx="1500">
                  <c:v>3320</c:v>
                </c:pt>
                <c:pt idx="1501">
                  <c:v>3186</c:v>
                </c:pt>
                <c:pt idx="1502">
                  <c:v>3133</c:v>
                </c:pt>
                <c:pt idx="1503">
                  <c:v>3171</c:v>
                </c:pt>
                <c:pt idx="1504">
                  <c:v>3162</c:v>
                </c:pt>
                <c:pt idx="1505">
                  <c:v>3249</c:v>
                </c:pt>
                <c:pt idx="1506">
                  <c:v>3094</c:v>
                </c:pt>
                <c:pt idx="1507">
                  <c:v>3120</c:v>
                </c:pt>
                <c:pt idx="1508">
                  <c:v>3149</c:v>
                </c:pt>
                <c:pt idx="1509">
                  <c:v>3139</c:v>
                </c:pt>
                <c:pt idx="1510">
                  <c:v>3174</c:v>
                </c:pt>
                <c:pt idx="1511">
                  <c:v>3173</c:v>
                </c:pt>
                <c:pt idx="1512">
                  <c:v>3091</c:v>
                </c:pt>
                <c:pt idx="1513">
                  <c:v>3175</c:v>
                </c:pt>
                <c:pt idx="1514">
                  <c:v>3134</c:v>
                </c:pt>
                <c:pt idx="1515">
                  <c:v>3175</c:v>
                </c:pt>
                <c:pt idx="1516">
                  <c:v>3106</c:v>
                </c:pt>
                <c:pt idx="1517">
                  <c:v>3192</c:v>
                </c:pt>
                <c:pt idx="1518">
                  <c:v>3164</c:v>
                </c:pt>
                <c:pt idx="1519">
                  <c:v>3152</c:v>
                </c:pt>
                <c:pt idx="1520">
                  <c:v>3194</c:v>
                </c:pt>
                <c:pt idx="1521">
                  <c:v>3144</c:v>
                </c:pt>
                <c:pt idx="1522">
                  <c:v>3046</c:v>
                </c:pt>
                <c:pt idx="1523">
                  <c:v>3145</c:v>
                </c:pt>
                <c:pt idx="1524">
                  <c:v>3034</c:v>
                </c:pt>
                <c:pt idx="1525">
                  <c:v>3010</c:v>
                </c:pt>
                <c:pt idx="1526">
                  <c:v>3152</c:v>
                </c:pt>
                <c:pt idx="1527">
                  <c:v>3052</c:v>
                </c:pt>
                <c:pt idx="1528">
                  <c:v>3018</c:v>
                </c:pt>
                <c:pt idx="1529">
                  <c:v>3067</c:v>
                </c:pt>
                <c:pt idx="1530">
                  <c:v>3056</c:v>
                </c:pt>
                <c:pt idx="1531">
                  <c:v>3004</c:v>
                </c:pt>
                <c:pt idx="1532">
                  <c:v>3000</c:v>
                </c:pt>
                <c:pt idx="1533">
                  <c:v>3058</c:v>
                </c:pt>
                <c:pt idx="1534">
                  <c:v>3085</c:v>
                </c:pt>
                <c:pt idx="1535">
                  <c:v>3003</c:v>
                </c:pt>
                <c:pt idx="1536">
                  <c:v>2957</c:v>
                </c:pt>
                <c:pt idx="1537">
                  <c:v>3123</c:v>
                </c:pt>
                <c:pt idx="1538">
                  <c:v>3009</c:v>
                </c:pt>
                <c:pt idx="1539">
                  <c:v>3037</c:v>
                </c:pt>
                <c:pt idx="1540">
                  <c:v>2928</c:v>
                </c:pt>
                <c:pt idx="1541">
                  <c:v>2989</c:v>
                </c:pt>
                <c:pt idx="1542">
                  <c:v>3007</c:v>
                </c:pt>
                <c:pt idx="1543">
                  <c:v>2988</c:v>
                </c:pt>
                <c:pt idx="1544">
                  <c:v>2936</c:v>
                </c:pt>
                <c:pt idx="1545">
                  <c:v>2989</c:v>
                </c:pt>
                <c:pt idx="1546">
                  <c:v>3085</c:v>
                </c:pt>
                <c:pt idx="1547">
                  <c:v>3009</c:v>
                </c:pt>
                <c:pt idx="1548">
                  <c:v>3070</c:v>
                </c:pt>
                <c:pt idx="1549">
                  <c:v>2878</c:v>
                </c:pt>
                <c:pt idx="1550">
                  <c:v>2951</c:v>
                </c:pt>
                <c:pt idx="1551">
                  <c:v>3025</c:v>
                </c:pt>
                <c:pt idx="1552">
                  <c:v>2937</c:v>
                </c:pt>
                <c:pt idx="1553">
                  <c:v>3000</c:v>
                </c:pt>
                <c:pt idx="1554">
                  <c:v>3020</c:v>
                </c:pt>
                <c:pt idx="1555">
                  <c:v>3069</c:v>
                </c:pt>
                <c:pt idx="1556">
                  <c:v>2969</c:v>
                </c:pt>
                <c:pt idx="1557">
                  <c:v>3078</c:v>
                </c:pt>
                <c:pt idx="1558">
                  <c:v>3135</c:v>
                </c:pt>
                <c:pt idx="1559">
                  <c:v>3100</c:v>
                </c:pt>
                <c:pt idx="1560">
                  <c:v>3022</c:v>
                </c:pt>
                <c:pt idx="1561">
                  <c:v>2966</c:v>
                </c:pt>
                <c:pt idx="1562">
                  <c:v>2968</c:v>
                </c:pt>
                <c:pt idx="1563">
                  <c:v>3113</c:v>
                </c:pt>
                <c:pt idx="1564">
                  <c:v>2998</c:v>
                </c:pt>
                <c:pt idx="1565">
                  <c:v>2927</c:v>
                </c:pt>
                <c:pt idx="1566">
                  <c:v>2941</c:v>
                </c:pt>
                <c:pt idx="1567">
                  <c:v>2990</c:v>
                </c:pt>
                <c:pt idx="1568">
                  <c:v>3171</c:v>
                </c:pt>
                <c:pt idx="1569">
                  <c:v>2977</c:v>
                </c:pt>
                <c:pt idx="1570">
                  <c:v>3065</c:v>
                </c:pt>
                <c:pt idx="1571">
                  <c:v>2989</c:v>
                </c:pt>
                <c:pt idx="1572">
                  <c:v>3051</c:v>
                </c:pt>
                <c:pt idx="1573">
                  <c:v>2952</c:v>
                </c:pt>
                <c:pt idx="1574">
                  <c:v>3043</c:v>
                </c:pt>
                <c:pt idx="1575">
                  <c:v>3010</c:v>
                </c:pt>
                <c:pt idx="1576">
                  <c:v>3058</c:v>
                </c:pt>
                <c:pt idx="1577">
                  <c:v>2931</c:v>
                </c:pt>
                <c:pt idx="1578">
                  <c:v>3125</c:v>
                </c:pt>
                <c:pt idx="1579">
                  <c:v>2936</c:v>
                </c:pt>
                <c:pt idx="1580">
                  <c:v>3059</c:v>
                </c:pt>
                <c:pt idx="1581">
                  <c:v>2965</c:v>
                </c:pt>
                <c:pt idx="1582">
                  <c:v>3037</c:v>
                </c:pt>
                <c:pt idx="1583">
                  <c:v>3039</c:v>
                </c:pt>
                <c:pt idx="1584">
                  <c:v>2961</c:v>
                </c:pt>
                <c:pt idx="1585">
                  <c:v>2993</c:v>
                </c:pt>
                <c:pt idx="1586">
                  <c:v>2960</c:v>
                </c:pt>
                <c:pt idx="1587">
                  <c:v>2878</c:v>
                </c:pt>
                <c:pt idx="1588">
                  <c:v>2913</c:v>
                </c:pt>
                <c:pt idx="1589">
                  <c:v>2963</c:v>
                </c:pt>
                <c:pt idx="1590">
                  <c:v>2932</c:v>
                </c:pt>
                <c:pt idx="1591">
                  <c:v>2851</c:v>
                </c:pt>
                <c:pt idx="1592">
                  <c:v>2889</c:v>
                </c:pt>
                <c:pt idx="1593">
                  <c:v>2892</c:v>
                </c:pt>
                <c:pt idx="1594">
                  <c:v>2906</c:v>
                </c:pt>
                <c:pt idx="1595">
                  <c:v>3053</c:v>
                </c:pt>
                <c:pt idx="1596">
                  <c:v>2823</c:v>
                </c:pt>
                <c:pt idx="1597">
                  <c:v>2950</c:v>
                </c:pt>
                <c:pt idx="1598">
                  <c:v>2904</c:v>
                </c:pt>
                <c:pt idx="1599">
                  <c:v>2937</c:v>
                </c:pt>
                <c:pt idx="1600">
                  <c:v>3016</c:v>
                </c:pt>
                <c:pt idx="1601">
                  <c:v>2858</c:v>
                </c:pt>
                <c:pt idx="1602">
                  <c:v>2916</c:v>
                </c:pt>
                <c:pt idx="1603">
                  <c:v>3008</c:v>
                </c:pt>
                <c:pt idx="1604">
                  <c:v>2963</c:v>
                </c:pt>
                <c:pt idx="1605">
                  <c:v>2926</c:v>
                </c:pt>
                <c:pt idx="1606">
                  <c:v>2946</c:v>
                </c:pt>
                <c:pt idx="1607">
                  <c:v>2956</c:v>
                </c:pt>
                <c:pt idx="1608">
                  <c:v>2974</c:v>
                </c:pt>
                <c:pt idx="1609">
                  <c:v>2826</c:v>
                </c:pt>
                <c:pt idx="1610">
                  <c:v>2954</c:v>
                </c:pt>
                <c:pt idx="1611">
                  <c:v>2833</c:v>
                </c:pt>
                <c:pt idx="1612">
                  <c:v>2876</c:v>
                </c:pt>
                <c:pt idx="1613">
                  <c:v>2890</c:v>
                </c:pt>
                <c:pt idx="1614">
                  <c:v>2794</c:v>
                </c:pt>
                <c:pt idx="1615">
                  <c:v>2878</c:v>
                </c:pt>
                <c:pt idx="1616">
                  <c:v>2865</c:v>
                </c:pt>
                <c:pt idx="1617">
                  <c:v>2746</c:v>
                </c:pt>
                <c:pt idx="1618">
                  <c:v>2935</c:v>
                </c:pt>
                <c:pt idx="1619">
                  <c:v>2843</c:v>
                </c:pt>
                <c:pt idx="1620">
                  <c:v>2937</c:v>
                </c:pt>
                <c:pt idx="1621">
                  <c:v>2810</c:v>
                </c:pt>
                <c:pt idx="1622">
                  <c:v>2952</c:v>
                </c:pt>
                <c:pt idx="1623">
                  <c:v>2844</c:v>
                </c:pt>
                <c:pt idx="1624">
                  <c:v>2949</c:v>
                </c:pt>
                <c:pt idx="1625">
                  <c:v>2929</c:v>
                </c:pt>
                <c:pt idx="1626">
                  <c:v>2943</c:v>
                </c:pt>
                <c:pt idx="1627">
                  <c:v>2912</c:v>
                </c:pt>
                <c:pt idx="1628">
                  <c:v>2815</c:v>
                </c:pt>
                <c:pt idx="1629">
                  <c:v>2900</c:v>
                </c:pt>
                <c:pt idx="1630">
                  <c:v>2923</c:v>
                </c:pt>
                <c:pt idx="1631">
                  <c:v>2822</c:v>
                </c:pt>
                <c:pt idx="1632">
                  <c:v>2862</c:v>
                </c:pt>
                <c:pt idx="1633">
                  <c:v>2866</c:v>
                </c:pt>
                <c:pt idx="1634">
                  <c:v>2891</c:v>
                </c:pt>
                <c:pt idx="1635">
                  <c:v>2894</c:v>
                </c:pt>
                <c:pt idx="1636">
                  <c:v>2805</c:v>
                </c:pt>
                <c:pt idx="1637">
                  <c:v>2812</c:v>
                </c:pt>
                <c:pt idx="1638">
                  <c:v>2830</c:v>
                </c:pt>
                <c:pt idx="1639">
                  <c:v>2956</c:v>
                </c:pt>
                <c:pt idx="1640">
                  <c:v>2931</c:v>
                </c:pt>
                <c:pt idx="1641">
                  <c:v>2797</c:v>
                </c:pt>
                <c:pt idx="1642">
                  <c:v>2951</c:v>
                </c:pt>
                <c:pt idx="1643">
                  <c:v>2904</c:v>
                </c:pt>
                <c:pt idx="1644">
                  <c:v>2828</c:v>
                </c:pt>
                <c:pt idx="1645">
                  <c:v>2804</c:v>
                </c:pt>
                <c:pt idx="1646">
                  <c:v>2842</c:v>
                </c:pt>
                <c:pt idx="1647">
                  <c:v>2906</c:v>
                </c:pt>
                <c:pt idx="1648">
                  <c:v>2844</c:v>
                </c:pt>
                <c:pt idx="1649">
                  <c:v>2885</c:v>
                </c:pt>
                <c:pt idx="1650">
                  <c:v>2770</c:v>
                </c:pt>
                <c:pt idx="1651">
                  <c:v>2927</c:v>
                </c:pt>
                <c:pt idx="1652">
                  <c:v>2771</c:v>
                </c:pt>
                <c:pt idx="1653">
                  <c:v>2835</c:v>
                </c:pt>
                <c:pt idx="1654">
                  <c:v>2818</c:v>
                </c:pt>
                <c:pt idx="1655">
                  <c:v>2791</c:v>
                </c:pt>
                <c:pt idx="1656">
                  <c:v>2814</c:v>
                </c:pt>
                <c:pt idx="1657">
                  <c:v>2876</c:v>
                </c:pt>
                <c:pt idx="1658">
                  <c:v>2781</c:v>
                </c:pt>
                <c:pt idx="1659">
                  <c:v>2812</c:v>
                </c:pt>
                <c:pt idx="1660">
                  <c:v>2768</c:v>
                </c:pt>
                <c:pt idx="1661">
                  <c:v>2814</c:v>
                </c:pt>
                <c:pt idx="1662">
                  <c:v>2850</c:v>
                </c:pt>
                <c:pt idx="1663">
                  <c:v>2867</c:v>
                </c:pt>
                <c:pt idx="1664">
                  <c:v>2798</c:v>
                </c:pt>
                <c:pt idx="1665">
                  <c:v>2965</c:v>
                </c:pt>
                <c:pt idx="1666">
                  <c:v>2718</c:v>
                </c:pt>
                <c:pt idx="1667">
                  <c:v>2748</c:v>
                </c:pt>
                <c:pt idx="1668">
                  <c:v>2811</c:v>
                </c:pt>
                <c:pt idx="1669">
                  <c:v>2788</c:v>
                </c:pt>
                <c:pt idx="1670">
                  <c:v>2813</c:v>
                </c:pt>
                <c:pt idx="1671">
                  <c:v>2672</c:v>
                </c:pt>
                <c:pt idx="1672">
                  <c:v>2743</c:v>
                </c:pt>
                <c:pt idx="1673">
                  <c:v>2994</c:v>
                </c:pt>
                <c:pt idx="1674">
                  <c:v>2674</c:v>
                </c:pt>
                <c:pt idx="1675">
                  <c:v>2739</c:v>
                </c:pt>
                <c:pt idx="1676">
                  <c:v>2791</c:v>
                </c:pt>
                <c:pt idx="1677">
                  <c:v>2736</c:v>
                </c:pt>
                <c:pt idx="1678">
                  <c:v>2786</c:v>
                </c:pt>
                <c:pt idx="1679">
                  <c:v>2674</c:v>
                </c:pt>
                <c:pt idx="1680">
                  <c:v>2694</c:v>
                </c:pt>
                <c:pt idx="1681">
                  <c:v>2782</c:v>
                </c:pt>
                <c:pt idx="1682">
                  <c:v>2848</c:v>
                </c:pt>
                <c:pt idx="1683">
                  <c:v>2789</c:v>
                </c:pt>
                <c:pt idx="1684">
                  <c:v>2805</c:v>
                </c:pt>
                <c:pt idx="1685">
                  <c:v>2852</c:v>
                </c:pt>
                <c:pt idx="1686">
                  <c:v>2766</c:v>
                </c:pt>
                <c:pt idx="1687">
                  <c:v>2883</c:v>
                </c:pt>
                <c:pt idx="1688">
                  <c:v>2807</c:v>
                </c:pt>
                <c:pt idx="1689">
                  <c:v>2790</c:v>
                </c:pt>
                <c:pt idx="1690">
                  <c:v>2767</c:v>
                </c:pt>
                <c:pt idx="1691">
                  <c:v>2844</c:v>
                </c:pt>
                <c:pt idx="1692">
                  <c:v>2908</c:v>
                </c:pt>
                <c:pt idx="1693">
                  <c:v>2870</c:v>
                </c:pt>
                <c:pt idx="1694">
                  <c:v>2780</c:v>
                </c:pt>
                <c:pt idx="1695">
                  <c:v>2890</c:v>
                </c:pt>
                <c:pt idx="1696">
                  <c:v>2723</c:v>
                </c:pt>
                <c:pt idx="1697">
                  <c:v>2714</c:v>
                </c:pt>
                <c:pt idx="1698">
                  <c:v>2802</c:v>
                </c:pt>
                <c:pt idx="1699">
                  <c:v>2860</c:v>
                </c:pt>
                <c:pt idx="1700">
                  <c:v>2813</c:v>
                </c:pt>
                <c:pt idx="1701">
                  <c:v>2866</c:v>
                </c:pt>
                <c:pt idx="1702">
                  <c:v>2715</c:v>
                </c:pt>
                <c:pt idx="1703">
                  <c:v>2774</c:v>
                </c:pt>
                <c:pt idx="1704">
                  <c:v>2698</c:v>
                </c:pt>
                <c:pt idx="1705">
                  <c:v>2725</c:v>
                </c:pt>
                <c:pt idx="1706">
                  <c:v>2924</c:v>
                </c:pt>
                <c:pt idx="1707">
                  <c:v>2711</c:v>
                </c:pt>
                <c:pt idx="1708">
                  <c:v>2807</c:v>
                </c:pt>
                <c:pt idx="1709">
                  <c:v>2771</c:v>
                </c:pt>
                <c:pt idx="1710">
                  <c:v>2793</c:v>
                </c:pt>
                <c:pt idx="1711">
                  <c:v>2828</c:v>
                </c:pt>
                <c:pt idx="1712">
                  <c:v>2745</c:v>
                </c:pt>
                <c:pt idx="1713">
                  <c:v>2787</c:v>
                </c:pt>
                <c:pt idx="1714">
                  <c:v>2861</c:v>
                </c:pt>
                <c:pt idx="1715">
                  <c:v>2758</c:v>
                </c:pt>
                <c:pt idx="1716">
                  <c:v>2804</c:v>
                </c:pt>
                <c:pt idx="1717">
                  <c:v>2804</c:v>
                </c:pt>
                <c:pt idx="1718">
                  <c:v>2744</c:v>
                </c:pt>
                <c:pt idx="1719">
                  <c:v>2766</c:v>
                </c:pt>
                <c:pt idx="1720">
                  <c:v>2822</c:v>
                </c:pt>
                <c:pt idx="1721">
                  <c:v>2739</c:v>
                </c:pt>
                <c:pt idx="1722">
                  <c:v>2823</c:v>
                </c:pt>
                <c:pt idx="1723">
                  <c:v>2819</c:v>
                </c:pt>
                <c:pt idx="1724">
                  <c:v>2822</c:v>
                </c:pt>
                <c:pt idx="1725">
                  <c:v>2670</c:v>
                </c:pt>
                <c:pt idx="1726">
                  <c:v>2749</c:v>
                </c:pt>
                <c:pt idx="1727">
                  <c:v>2768</c:v>
                </c:pt>
                <c:pt idx="1728">
                  <c:v>2785</c:v>
                </c:pt>
                <c:pt idx="1729">
                  <c:v>2812</c:v>
                </c:pt>
                <c:pt idx="1730">
                  <c:v>2827</c:v>
                </c:pt>
                <c:pt idx="1731">
                  <c:v>2733</c:v>
                </c:pt>
                <c:pt idx="1732">
                  <c:v>2740</c:v>
                </c:pt>
                <c:pt idx="1733">
                  <c:v>2808</c:v>
                </c:pt>
                <c:pt idx="1734">
                  <c:v>2821</c:v>
                </c:pt>
                <c:pt idx="1735">
                  <c:v>2660</c:v>
                </c:pt>
                <c:pt idx="1736">
                  <c:v>2712</c:v>
                </c:pt>
                <c:pt idx="1737">
                  <c:v>2766</c:v>
                </c:pt>
                <c:pt idx="1738">
                  <c:v>2786</c:v>
                </c:pt>
                <c:pt idx="1739">
                  <c:v>2665</c:v>
                </c:pt>
                <c:pt idx="1740">
                  <c:v>2746</c:v>
                </c:pt>
                <c:pt idx="1741">
                  <c:v>2760</c:v>
                </c:pt>
                <c:pt idx="1742">
                  <c:v>2703</c:v>
                </c:pt>
                <c:pt idx="1743">
                  <c:v>2850</c:v>
                </c:pt>
                <c:pt idx="1744">
                  <c:v>2719</c:v>
                </c:pt>
                <c:pt idx="1745">
                  <c:v>2740</c:v>
                </c:pt>
                <c:pt idx="1746">
                  <c:v>2815</c:v>
                </c:pt>
                <c:pt idx="1747">
                  <c:v>2674</c:v>
                </c:pt>
                <c:pt idx="1748">
                  <c:v>2725</c:v>
                </c:pt>
                <c:pt idx="1749">
                  <c:v>2691</c:v>
                </c:pt>
                <c:pt idx="1750">
                  <c:v>2801</c:v>
                </c:pt>
                <c:pt idx="1751">
                  <c:v>2717</c:v>
                </c:pt>
                <c:pt idx="1752">
                  <c:v>2810</c:v>
                </c:pt>
                <c:pt idx="1753">
                  <c:v>2807</c:v>
                </c:pt>
                <c:pt idx="1754">
                  <c:v>2750</c:v>
                </c:pt>
                <c:pt idx="1755">
                  <c:v>2765</c:v>
                </c:pt>
                <c:pt idx="1756">
                  <c:v>2692</c:v>
                </c:pt>
                <c:pt idx="1757">
                  <c:v>2678</c:v>
                </c:pt>
                <c:pt idx="1758">
                  <c:v>2702</c:v>
                </c:pt>
                <c:pt idx="1759">
                  <c:v>2686</c:v>
                </c:pt>
                <c:pt idx="1760">
                  <c:v>2720</c:v>
                </c:pt>
                <c:pt idx="1761">
                  <c:v>2664</c:v>
                </c:pt>
                <c:pt idx="1762">
                  <c:v>2722</c:v>
                </c:pt>
                <c:pt idx="1763">
                  <c:v>2654</c:v>
                </c:pt>
                <c:pt idx="1764">
                  <c:v>2763</c:v>
                </c:pt>
                <c:pt idx="1765">
                  <c:v>2710</c:v>
                </c:pt>
                <c:pt idx="1766">
                  <c:v>2734</c:v>
                </c:pt>
                <c:pt idx="1767">
                  <c:v>2696</c:v>
                </c:pt>
                <c:pt idx="1768">
                  <c:v>2650</c:v>
                </c:pt>
                <c:pt idx="1769">
                  <c:v>2701</c:v>
                </c:pt>
                <c:pt idx="1770">
                  <c:v>2722</c:v>
                </c:pt>
                <c:pt idx="1771">
                  <c:v>2773</c:v>
                </c:pt>
                <c:pt idx="1772">
                  <c:v>2753</c:v>
                </c:pt>
                <c:pt idx="1773">
                  <c:v>2773</c:v>
                </c:pt>
                <c:pt idx="1774">
                  <c:v>2746</c:v>
                </c:pt>
                <c:pt idx="1775">
                  <c:v>2781</c:v>
                </c:pt>
                <c:pt idx="1776">
                  <c:v>2611</c:v>
                </c:pt>
                <c:pt idx="1777">
                  <c:v>2627</c:v>
                </c:pt>
                <c:pt idx="1778">
                  <c:v>2776</c:v>
                </c:pt>
                <c:pt idx="1779">
                  <c:v>2685</c:v>
                </c:pt>
                <c:pt idx="1780">
                  <c:v>2722</c:v>
                </c:pt>
                <c:pt idx="1781">
                  <c:v>2708</c:v>
                </c:pt>
                <c:pt idx="1782">
                  <c:v>2722</c:v>
                </c:pt>
                <c:pt idx="1783">
                  <c:v>2746</c:v>
                </c:pt>
                <c:pt idx="1784">
                  <c:v>2647</c:v>
                </c:pt>
                <c:pt idx="1785">
                  <c:v>2660</c:v>
                </c:pt>
                <c:pt idx="1786">
                  <c:v>2782</c:v>
                </c:pt>
                <c:pt idx="1787">
                  <c:v>2809</c:v>
                </c:pt>
                <c:pt idx="1788">
                  <c:v>2768</c:v>
                </c:pt>
                <c:pt idx="1789">
                  <c:v>2737</c:v>
                </c:pt>
                <c:pt idx="1790">
                  <c:v>2692</c:v>
                </c:pt>
                <c:pt idx="1791">
                  <c:v>2618</c:v>
                </c:pt>
                <c:pt idx="1792">
                  <c:v>2709</c:v>
                </c:pt>
                <c:pt idx="1793">
                  <c:v>2728</c:v>
                </c:pt>
                <c:pt idx="1794">
                  <c:v>2660</c:v>
                </c:pt>
                <c:pt idx="1795">
                  <c:v>2637</c:v>
                </c:pt>
                <c:pt idx="1796">
                  <c:v>2660</c:v>
                </c:pt>
                <c:pt idx="1797">
                  <c:v>2636</c:v>
                </c:pt>
                <c:pt idx="1798">
                  <c:v>2660</c:v>
                </c:pt>
                <c:pt idx="1799">
                  <c:v>2577</c:v>
                </c:pt>
                <c:pt idx="1800">
                  <c:v>2617</c:v>
                </c:pt>
                <c:pt idx="1801">
                  <c:v>2538</c:v>
                </c:pt>
                <c:pt idx="1802">
                  <c:v>2687</c:v>
                </c:pt>
                <c:pt idx="1803">
                  <c:v>2511</c:v>
                </c:pt>
                <c:pt idx="1804">
                  <c:v>2524</c:v>
                </c:pt>
                <c:pt idx="1805">
                  <c:v>2554</c:v>
                </c:pt>
                <c:pt idx="1806">
                  <c:v>2678</c:v>
                </c:pt>
                <c:pt idx="1807">
                  <c:v>2607</c:v>
                </c:pt>
                <c:pt idx="1808">
                  <c:v>2663</c:v>
                </c:pt>
                <c:pt idx="1809">
                  <c:v>2699</c:v>
                </c:pt>
                <c:pt idx="1810">
                  <c:v>2566</c:v>
                </c:pt>
                <c:pt idx="1811">
                  <c:v>2649</c:v>
                </c:pt>
                <c:pt idx="1812">
                  <c:v>2613</c:v>
                </c:pt>
                <c:pt idx="1813">
                  <c:v>2616</c:v>
                </c:pt>
                <c:pt idx="1814">
                  <c:v>2597</c:v>
                </c:pt>
                <c:pt idx="1815">
                  <c:v>2669</c:v>
                </c:pt>
                <c:pt idx="1816">
                  <c:v>2603</c:v>
                </c:pt>
                <c:pt idx="1817">
                  <c:v>2673</c:v>
                </c:pt>
                <c:pt idx="1818">
                  <c:v>2634</c:v>
                </c:pt>
                <c:pt idx="1819">
                  <c:v>2679</c:v>
                </c:pt>
                <c:pt idx="1820">
                  <c:v>2603</c:v>
                </c:pt>
                <c:pt idx="1821">
                  <c:v>2647</c:v>
                </c:pt>
                <c:pt idx="1822">
                  <c:v>2590</c:v>
                </c:pt>
                <c:pt idx="1823">
                  <c:v>2619</c:v>
                </c:pt>
                <c:pt idx="1824">
                  <c:v>2677</c:v>
                </c:pt>
                <c:pt idx="1825">
                  <c:v>2687</c:v>
                </c:pt>
                <c:pt idx="1826">
                  <c:v>2654</c:v>
                </c:pt>
                <c:pt idx="1827">
                  <c:v>2655</c:v>
                </c:pt>
                <c:pt idx="1828">
                  <c:v>2736</c:v>
                </c:pt>
                <c:pt idx="1829">
                  <c:v>2549</c:v>
                </c:pt>
                <c:pt idx="1830">
                  <c:v>2655</c:v>
                </c:pt>
                <c:pt idx="1831">
                  <c:v>2634</c:v>
                </c:pt>
                <c:pt idx="1832">
                  <c:v>2624</c:v>
                </c:pt>
                <c:pt idx="1833">
                  <c:v>2571</c:v>
                </c:pt>
                <c:pt idx="1834">
                  <c:v>2548</c:v>
                </c:pt>
                <c:pt idx="1835">
                  <c:v>2513</c:v>
                </c:pt>
                <c:pt idx="1836">
                  <c:v>2559</c:v>
                </c:pt>
                <c:pt idx="1837">
                  <c:v>2579</c:v>
                </c:pt>
                <c:pt idx="1838">
                  <c:v>2624</c:v>
                </c:pt>
                <c:pt idx="1839">
                  <c:v>2661</c:v>
                </c:pt>
                <c:pt idx="1840">
                  <c:v>2756</c:v>
                </c:pt>
                <c:pt idx="1841">
                  <c:v>2554</c:v>
                </c:pt>
                <c:pt idx="1842">
                  <c:v>2634</c:v>
                </c:pt>
                <c:pt idx="1843">
                  <c:v>2662</c:v>
                </c:pt>
                <c:pt idx="1844">
                  <c:v>2689</c:v>
                </c:pt>
                <c:pt idx="1845">
                  <c:v>2651</c:v>
                </c:pt>
                <c:pt idx="1846">
                  <c:v>2536</c:v>
                </c:pt>
                <c:pt idx="1847">
                  <c:v>2609</c:v>
                </c:pt>
                <c:pt idx="1848">
                  <c:v>2634</c:v>
                </c:pt>
                <c:pt idx="1849">
                  <c:v>2631</c:v>
                </c:pt>
                <c:pt idx="1850">
                  <c:v>2641</c:v>
                </c:pt>
                <c:pt idx="1851">
                  <c:v>2581</c:v>
                </c:pt>
                <c:pt idx="1852">
                  <c:v>2561</c:v>
                </c:pt>
                <c:pt idx="1853">
                  <c:v>2513</c:v>
                </c:pt>
                <c:pt idx="1854">
                  <c:v>2626</c:v>
                </c:pt>
                <c:pt idx="1855">
                  <c:v>2611</c:v>
                </c:pt>
                <c:pt idx="1856">
                  <c:v>2581</c:v>
                </c:pt>
                <c:pt idx="1857">
                  <c:v>2614</c:v>
                </c:pt>
                <c:pt idx="1858">
                  <c:v>2679</c:v>
                </c:pt>
                <c:pt idx="1859">
                  <c:v>2616</c:v>
                </c:pt>
                <c:pt idx="1860">
                  <c:v>2618</c:v>
                </c:pt>
                <c:pt idx="1861">
                  <c:v>2558</c:v>
                </c:pt>
                <c:pt idx="1862">
                  <c:v>2604</c:v>
                </c:pt>
                <c:pt idx="1863">
                  <c:v>2641</c:v>
                </c:pt>
                <c:pt idx="1864">
                  <c:v>2648</c:v>
                </c:pt>
                <c:pt idx="1865">
                  <c:v>2580</c:v>
                </c:pt>
                <c:pt idx="1866">
                  <c:v>2475</c:v>
                </c:pt>
                <c:pt idx="1867">
                  <c:v>2636</c:v>
                </c:pt>
                <c:pt idx="1868">
                  <c:v>2586</c:v>
                </c:pt>
                <c:pt idx="1869">
                  <c:v>2591</c:v>
                </c:pt>
                <c:pt idx="1870">
                  <c:v>2500</c:v>
                </c:pt>
                <c:pt idx="1871">
                  <c:v>2536</c:v>
                </c:pt>
                <c:pt idx="1872">
                  <c:v>2492</c:v>
                </c:pt>
                <c:pt idx="1873">
                  <c:v>2527</c:v>
                </c:pt>
                <c:pt idx="1874">
                  <c:v>2517</c:v>
                </c:pt>
                <c:pt idx="1875">
                  <c:v>2548</c:v>
                </c:pt>
                <c:pt idx="1876">
                  <c:v>2481</c:v>
                </c:pt>
                <c:pt idx="1877">
                  <c:v>2464</c:v>
                </c:pt>
                <c:pt idx="1878">
                  <c:v>2550</c:v>
                </c:pt>
                <c:pt idx="1879">
                  <c:v>2558</c:v>
                </c:pt>
                <c:pt idx="1880">
                  <c:v>2514</c:v>
                </c:pt>
                <c:pt idx="1881">
                  <c:v>2583</c:v>
                </c:pt>
                <c:pt idx="1882">
                  <c:v>2503</c:v>
                </c:pt>
                <c:pt idx="1883">
                  <c:v>2615</c:v>
                </c:pt>
                <c:pt idx="1884">
                  <c:v>2617</c:v>
                </c:pt>
                <c:pt idx="1885">
                  <c:v>2543</c:v>
                </c:pt>
                <c:pt idx="1886">
                  <c:v>2572</c:v>
                </c:pt>
                <c:pt idx="1887">
                  <c:v>2603</c:v>
                </c:pt>
                <c:pt idx="1888">
                  <c:v>2541</c:v>
                </c:pt>
                <c:pt idx="1889">
                  <c:v>2530</c:v>
                </c:pt>
                <c:pt idx="1890">
                  <c:v>2560</c:v>
                </c:pt>
                <c:pt idx="1891">
                  <c:v>2552</c:v>
                </c:pt>
                <c:pt idx="1892">
                  <c:v>2544</c:v>
                </c:pt>
                <c:pt idx="1893">
                  <c:v>2679</c:v>
                </c:pt>
                <c:pt idx="1894">
                  <c:v>2538</c:v>
                </c:pt>
                <c:pt idx="1895">
                  <c:v>2473</c:v>
                </c:pt>
                <c:pt idx="1896">
                  <c:v>2508</c:v>
                </c:pt>
                <c:pt idx="1897">
                  <c:v>2532</c:v>
                </c:pt>
                <c:pt idx="1898">
                  <c:v>2542</c:v>
                </c:pt>
                <c:pt idx="1899">
                  <c:v>2488</c:v>
                </c:pt>
                <c:pt idx="1900">
                  <c:v>2543</c:v>
                </c:pt>
                <c:pt idx="1901">
                  <c:v>2487</c:v>
                </c:pt>
                <c:pt idx="1902">
                  <c:v>2564</c:v>
                </c:pt>
                <c:pt idx="1903">
                  <c:v>2459</c:v>
                </c:pt>
                <c:pt idx="1904">
                  <c:v>2459</c:v>
                </c:pt>
                <c:pt idx="1905">
                  <c:v>2475</c:v>
                </c:pt>
                <c:pt idx="1906">
                  <c:v>2440</c:v>
                </c:pt>
                <c:pt idx="1907">
                  <c:v>2512</c:v>
                </c:pt>
                <c:pt idx="1908">
                  <c:v>2432</c:v>
                </c:pt>
                <c:pt idx="1909">
                  <c:v>2466</c:v>
                </c:pt>
                <c:pt idx="1910">
                  <c:v>2502</c:v>
                </c:pt>
                <c:pt idx="1911">
                  <c:v>2486</c:v>
                </c:pt>
                <c:pt idx="1912">
                  <c:v>2473</c:v>
                </c:pt>
                <c:pt idx="1913">
                  <c:v>2459</c:v>
                </c:pt>
                <c:pt idx="1914">
                  <c:v>2490</c:v>
                </c:pt>
                <c:pt idx="1915">
                  <c:v>2486</c:v>
                </c:pt>
                <c:pt idx="1916">
                  <c:v>2517</c:v>
                </c:pt>
                <c:pt idx="1917">
                  <c:v>2448</c:v>
                </c:pt>
                <c:pt idx="1918">
                  <c:v>2400</c:v>
                </c:pt>
                <c:pt idx="1919">
                  <c:v>2420</c:v>
                </c:pt>
                <c:pt idx="1920">
                  <c:v>2455</c:v>
                </c:pt>
                <c:pt idx="1921">
                  <c:v>2487</c:v>
                </c:pt>
                <c:pt idx="1922">
                  <c:v>2440</c:v>
                </c:pt>
                <c:pt idx="1923">
                  <c:v>2412</c:v>
                </c:pt>
                <c:pt idx="1924">
                  <c:v>2507</c:v>
                </c:pt>
                <c:pt idx="1925">
                  <c:v>2546</c:v>
                </c:pt>
                <c:pt idx="1926">
                  <c:v>2436</c:v>
                </c:pt>
                <c:pt idx="1927">
                  <c:v>2501</c:v>
                </c:pt>
                <c:pt idx="1928">
                  <c:v>2387</c:v>
                </c:pt>
                <c:pt idx="1929">
                  <c:v>2481</c:v>
                </c:pt>
                <c:pt idx="1930">
                  <c:v>2451</c:v>
                </c:pt>
                <c:pt idx="1931">
                  <c:v>2428</c:v>
                </c:pt>
                <c:pt idx="1932">
                  <c:v>2414</c:v>
                </c:pt>
                <c:pt idx="1933">
                  <c:v>2603</c:v>
                </c:pt>
                <c:pt idx="1934">
                  <c:v>2570</c:v>
                </c:pt>
                <c:pt idx="1935">
                  <c:v>2405</c:v>
                </c:pt>
                <c:pt idx="1936">
                  <c:v>2435</c:v>
                </c:pt>
                <c:pt idx="1937">
                  <c:v>2440</c:v>
                </c:pt>
                <c:pt idx="1938">
                  <c:v>2416</c:v>
                </c:pt>
                <c:pt idx="1939">
                  <c:v>2373</c:v>
                </c:pt>
                <c:pt idx="1940">
                  <c:v>2375</c:v>
                </c:pt>
                <c:pt idx="1941">
                  <c:v>2345</c:v>
                </c:pt>
                <c:pt idx="1942">
                  <c:v>2532</c:v>
                </c:pt>
                <c:pt idx="1943">
                  <c:v>2385</c:v>
                </c:pt>
                <c:pt idx="1944">
                  <c:v>2456</c:v>
                </c:pt>
                <c:pt idx="1945">
                  <c:v>2460</c:v>
                </c:pt>
                <c:pt idx="1946">
                  <c:v>2403</c:v>
                </c:pt>
                <c:pt idx="1947">
                  <c:v>2503</c:v>
                </c:pt>
                <c:pt idx="1948">
                  <c:v>2506</c:v>
                </c:pt>
                <c:pt idx="1949">
                  <c:v>2434</c:v>
                </c:pt>
                <c:pt idx="1950">
                  <c:v>2435</c:v>
                </c:pt>
                <c:pt idx="1951">
                  <c:v>2489</c:v>
                </c:pt>
                <c:pt idx="1952">
                  <c:v>2459</c:v>
                </c:pt>
                <c:pt idx="1953">
                  <c:v>2428</c:v>
                </c:pt>
                <c:pt idx="1954">
                  <c:v>2397</c:v>
                </c:pt>
                <c:pt idx="1955">
                  <c:v>2550</c:v>
                </c:pt>
                <c:pt idx="1956">
                  <c:v>2427</c:v>
                </c:pt>
                <c:pt idx="1957">
                  <c:v>2505</c:v>
                </c:pt>
                <c:pt idx="1958">
                  <c:v>2359</c:v>
                </c:pt>
                <c:pt idx="1959">
                  <c:v>2399</c:v>
                </c:pt>
                <c:pt idx="1960">
                  <c:v>2380</c:v>
                </c:pt>
                <c:pt idx="1961">
                  <c:v>2295</c:v>
                </c:pt>
                <c:pt idx="1962">
                  <c:v>2392</c:v>
                </c:pt>
                <c:pt idx="1963">
                  <c:v>2422</c:v>
                </c:pt>
                <c:pt idx="1964">
                  <c:v>2365</c:v>
                </c:pt>
                <c:pt idx="1965">
                  <c:v>2401</c:v>
                </c:pt>
                <c:pt idx="1966">
                  <c:v>2498</c:v>
                </c:pt>
                <c:pt idx="1967">
                  <c:v>2323</c:v>
                </c:pt>
                <c:pt idx="1968">
                  <c:v>2317</c:v>
                </c:pt>
                <c:pt idx="1969">
                  <c:v>2385</c:v>
                </c:pt>
                <c:pt idx="1970">
                  <c:v>2427</c:v>
                </c:pt>
                <c:pt idx="1971">
                  <c:v>2458</c:v>
                </c:pt>
                <c:pt idx="1972">
                  <c:v>2491</c:v>
                </c:pt>
                <c:pt idx="1973">
                  <c:v>2386</c:v>
                </c:pt>
                <c:pt idx="1974">
                  <c:v>2350</c:v>
                </c:pt>
                <c:pt idx="1975">
                  <c:v>2443</c:v>
                </c:pt>
                <c:pt idx="1976">
                  <c:v>2385</c:v>
                </c:pt>
                <c:pt idx="1977">
                  <c:v>2392</c:v>
                </c:pt>
                <c:pt idx="1978">
                  <c:v>2407</c:v>
                </c:pt>
                <c:pt idx="1979">
                  <c:v>2297</c:v>
                </c:pt>
                <c:pt idx="1980">
                  <c:v>2417</c:v>
                </c:pt>
                <c:pt idx="1981">
                  <c:v>2394</c:v>
                </c:pt>
                <c:pt idx="1982">
                  <c:v>2414</c:v>
                </c:pt>
                <c:pt idx="1983">
                  <c:v>2476</c:v>
                </c:pt>
                <c:pt idx="1984">
                  <c:v>2334</c:v>
                </c:pt>
                <c:pt idx="1985">
                  <c:v>2459</c:v>
                </c:pt>
                <c:pt idx="1986">
                  <c:v>2433</c:v>
                </c:pt>
                <c:pt idx="1987">
                  <c:v>2426</c:v>
                </c:pt>
                <c:pt idx="1988">
                  <c:v>2372</c:v>
                </c:pt>
                <c:pt idx="1989">
                  <c:v>2372</c:v>
                </c:pt>
                <c:pt idx="1990">
                  <c:v>2378</c:v>
                </c:pt>
                <c:pt idx="1991">
                  <c:v>2482</c:v>
                </c:pt>
                <c:pt idx="1992">
                  <c:v>2442</c:v>
                </c:pt>
                <c:pt idx="1993">
                  <c:v>2426</c:v>
                </c:pt>
                <c:pt idx="1994">
                  <c:v>2405</c:v>
                </c:pt>
                <c:pt idx="1995">
                  <c:v>2474</c:v>
                </c:pt>
                <c:pt idx="1996">
                  <c:v>2433</c:v>
                </c:pt>
                <c:pt idx="1997">
                  <c:v>2356</c:v>
                </c:pt>
                <c:pt idx="1998">
                  <c:v>2288</c:v>
                </c:pt>
                <c:pt idx="1999">
                  <c:v>2414</c:v>
                </c:pt>
                <c:pt idx="2000">
                  <c:v>2376</c:v>
                </c:pt>
                <c:pt idx="2001">
                  <c:v>2398</c:v>
                </c:pt>
                <c:pt idx="2002">
                  <c:v>2501</c:v>
                </c:pt>
                <c:pt idx="2003">
                  <c:v>2431</c:v>
                </c:pt>
                <c:pt idx="2004">
                  <c:v>2385</c:v>
                </c:pt>
                <c:pt idx="2005">
                  <c:v>2366</c:v>
                </c:pt>
                <c:pt idx="2006">
                  <c:v>2373</c:v>
                </c:pt>
                <c:pt idx="2007">
                  <c:v>2331</c:v>
                </c:pt>
                <c:pt idx="2008">
                  <c:v>2384</c:v>
                </c:pt>
                <c:pt idx="2009">
                  <c:v>2362</c:v>
                </c:pt>
                <c:pt idx="2010">
                  <c:v>2404</c:v>
                </c:pt>
                <c:pt idx="2011">
                  <c:v>2424</c:v>
                </c:pt>
                <c:pt idx="2012">
                  <c:v>2376</c:v>
                </c:pt>
                <c:pt idx="2013">
                  <c:v>2322</c:v>
                </c:pt>
                <c:pt idx="2014">
                  <c:v>2394</c:v>
                </c:pt>
                <c:pt idx="2015">
                  <c:v>2281</c:v>
                </c:pt>
                <c:pt idx="2016">
                  <c:v>2379</c:v>
                </c:pt>
                <c:pt idx="2017">
                  <c:v>2358</c:v>
                </c:pt>
                <c:pt idx="2018">
                  <c:v>2340</c:v>
                </c:pt>
                <c:pt idx="2019">
                  <c:v>2418</c:v>
                </c:pt>
                <c:pt idx="2020">
                  <c:v>2484</c:v>
                </c:pt>
                <c:pt idx="2021">
                  <c:v>2385</c:v>
                </c:pt>
                <c:pt idx="2022">
                  <c:v>2350</c:v>
                </c:pt>
                <c:pt idx="2023">
                  <c:v>2436</c:v>
                </c:pt>
                <c:pt idx="2024">
                  <c:v>2441</c:v>
                </c:pt>
                <c:pt idx="2025">
                  <c:v>2429</c:v>
                </c:pt>
                <c:pt idx="2026">
                  <c:v>2373</c:v>
                </c:pt>
                <c:pt idx="2027">
                  <c:v>2333</c:v>
                </c:pt>
                <c:pt idx="2028">
                  <c:v>2343</c:v>
                </c:pt>
                <c:pt idx="2029">
                  <c:v>2404</c:v>
                </c:pt>
                <c:pt idx="2030">
                  <c:v>2334</c:v>
                </c:pt>
                <c:pt idx="2031">
                  <c:v>2373</c:v>
                </c:pt>
                <c:pt idx="2032">
                  <c:v>2391</c:v>
                </c:pt>
                <c:pt idx="2033">
                  <c:v>2430</c:v>
                </c:pt>
                <c:pt idx="2034">
                  <c:v>2328</c:v>
                </c:pt>
                <c:pt idx="2035">
                  <c:v>2398</c:v>
                </c:pt>
                <c:pt idx="2036">
                  <c:v>2399</c:v>
                </c:pt>
                <c:pt idx="2037">
                  <c:v>2327</c:v>
                </c:pt>
                <c:pt idx="2038">
                  <c:v>2290</c:v>
                </c:pt>
                <c:pt idx="2039">
                  <c:v>2370</c:v>
                </c:pt>
                <c:pt idx="2040">
                  <c:v>2411</c:v>
                </c:pt>
                <c:pt idx="2041">
                  <c:v>2305</c:v>
                </c:pt>
                <c:pt idx="2042">
                  <c:v>2454</c:v>
                </c:pt>
                <c:pt idx="2043">
                  <c:v>2365</c:v>
                </c:pt>
                <c:pt idx="2044">
                  <c:v>2327</c:v>
                </c:pt>
                <c:pt idx="2045">
                  <c:v>2333</c:v>
                </c:pt>
                <c:pt idx="2046">
                  <c:v>2358</c:v>
                </c:pt>
                <c:pt idx="2047">
                  <c:v>2444</c:v>
                </c:pt>
                <c:pt idx="2048">
                  <c:v>2329</c:v>
                </c:pt>
                <c:pt idx="2049">
                  <c:v>2348</c:v>
                </c:pt>
                <c:pt idx="2050">
                  <c:v>2305</c:v>
                </c:pt>
                <c:pt idx="2051">
                  <c:v>2325</c:v>
                </c:pt>
                <c:pt idx="2052">
                  <c:v>2362</c:v>
                </c:pt>
                <c:pt idx="2053">
                  <c:v>2420</c:v>
                </c:pt>
                <c:pt idx="2054">
                  <c:v>2384</c:v>
                </c:pt>
                <c:pt idx="2055">
                  <c:v>2408</c:v>
                </c:pt>
                <c:pt idx="2056">
                  <c:v>2402</c:v>
                </c:pt>
                <c:pt idx="2057">
                  <c:v>2331</c:v>
                </c:pt>
                <c:pt idx="2058">
                  <c:v>2370</c:v>
                </c:pt>
                <c:pt idx="2059">
                  <c:v>2480</c:v>
                </c:pt>
                <c:pt idx="2060">
                  <c:v>2357</c:v>
                </c:pt>
                <c:pt idx="2061">
                  <c:v>2394</c:v>
                </c:pt>
                <c:pt idx="2062">
                  <c:v>2403</c:v>
                </c:pt>
                <c:pt idx="2063">
                  <c:v>2411</c:v>
                </c:pt>
                <c:pt idx="2064">
                  <c:v>2408</c:v>
                </c:pt>
                <c:pt idx="2065">
                  <c:v>2399</c:v>
                </c:pt>
                <c:pt idx="2066">
                  <c:v>2294</c:v>
                </c:pt>
                <c:pt idx="2067">
                  <c:v>2399</c:v>
                </c:pt>
                <c:pt idx="2068">
                  <c:v>2402</c:v>
                </c:pt>
                <c:pt idx="2069">
                  <c:v>2306</c:v>
                </c:pt>
                <c:pt idx="2070">
                  <c:v>2375</c:v>
                </c:pt>
                <c:pt idx="2071">
                  <c:v>2297</c:v>
                </c:pt>
                <c:pt idx="2072">
                  <c:v>2399</c:v>
                </c:pt>
                <c:pt idx="2073">
                  <c:v>2301</c:v>
                </c:pt>
                <c:pt idx="2074">
                  <c:v>2396</c:v>
                </c:pt>
                <c:pt idx="2075">
                  <c:v>2327</c:v>
                </c:pt>
                <c:pt idx="2076">
                  <c:v>2355</c:v>
                </c:pt>
                <c:pt idx="2077">
                  <c:v>2347</c:v>
                </c:pt>
                <c:pt idx="2078">
                  <c:v>2358</c:v>
                </c:pt>
                <c:pt idx="2079">
                  <c:v>2365</c:v>
                </c:pt>
                <c:pt idx="2080">
                  <c:v>2303</c:v>
                </c:pt>
                <c:pt idx="2081">
                  <c:v>2359</c:v>
                </c:pt>
                <c:pt idx="2082">
                  <c:v>2378</c:v>
                </c:pt>
                <c:pt idx="2083">
                  <c:v>2406</c:v>
                </c:pt>
                <c:pt idx="2084">
                  <c:v>2347</c:v>
                </c:pt>
                <c:pt idx="2085">
                  <c:v>2324</c:v>
                </c:pt>
                <c:pt idx="2086">
                  <c:v>2401</c:v>
                </c:pt>
                <c:pt idx="2087">
                  <c:v>2298</c:v>
                </c:pt>
                <c:pt idx="2088">
                  <c:v>2368</c:v>
                </c:pt>
                <c:pt idx="2089">
                  <c:v>2290</c:v>
                </c:pt>
                <c:pt idx="2090">
                  <c:v>2382</c:v>
                </c:pt>
                <c:pt idx="2091">
                  <c:v>2237</c:v>
                </c:pt>
                <c:pt idx="2092">
                  <c:v>2430</c:v>
                </c:pt>
                <c:pt idx="2093">
                  <c:v>2307</c:v>
                </c:pt>
                <c:pt idx="2094">
                  <c:v>2328</c:v>
                </c:pt>
                <c:pt idx="2095">
                  <c:v>2267</c:v>
                </c:pt>
                <c:pt idx="2096">
                  <c:v>2313</c:v>
                </c:pt>
                <c:pt idx="2097">
                  <c:v>2354</c:v>
                </c:pt>
                <c:pt idx="2098">
                  <c:v>2273</c:v>
                </c:pt>
                <c:pt idx="2099">
                  <c:v>2291</c:v>
                </c:pt>
                <c:pt idx="2100">
                  <c:v>2353</c:v>
                </c:pt>
                <c:pt idx="2101">
                  <c:v>2252</c:v>
                </c:pt>
                <c:pt idx="2102">
                  <c:v>2341</c:v>
                </c:pt>
                <c:pt idx="2103">
                  <c:v>2351</c:v>
                </c:pt>
                <c:pt idx="2104">
                  <c:v>2354</c:v>
                </c:pt>
                <c:pt idx="2105">
                  <c:v>2313</c:v>
                </c:pt>
                <c:pt idx="2106">
                  <c:v>2354</c:v>
                </c:pt>
                <c:pt idx="2107">
                  <c:v>2280</c:v>
                </c:pt>
                <c:pt idx="2108">
                  <c:v>2277</c:v>
                </c:pt>
                <c:pt idx="2109">
                  <c:v>2302</c:v>
                </c:pt>
                <c:pt idx="2110">
                  <c:v>2340</c:v>
                </c:pt>
                <c:pt idx="2111">
                  <c:v>2428</c:v>
                </c:pt>
                <c:pt idx="2112">
                  <c:v>2359</c:v>
                </c:pt>
                <c:pt idx="2113">
                  <c:v>2343</c:v>
                </c:pt>
                <c:pt idx="2114">
                  <c:v>2359</c:v>
                </c:pt>
                <c:pt idx="2115">
                  <c:v>2214</c:v>
                </c:pt>
                <c:pt idx="2116">
                  <c:v>2363</c:v>
                </c:pt>
                <c:pt idx="2117">
                  <c:v>2389</c:v>
                </c:pt>
                <c:pt idx="2118">
                  <c:v>2330</c:v>
                </c:pt>
                <c:pt idx="2119">
                  <c:v>2426</c:v>
                </c:pt>
                <c:pt idx="2120">
                  <c:v>2396</c:v>
                </c:pt>
                <c:pt idx="2121">
                  <c:v>2365</c:v>
                </c:pt>
                <c:pt idx="2122">
                  <c:v>2358</c:v>
                </c:pt>
                <c:pt idx="2123">
                  <c:v>2353</c:v>
                </c:pt>
                <c:pt idx="2124">
                  <c:v>2311</c:v>
                </c:pt>
                <c:pt idx="2125">
                  <c:v>2363</c:v>
                </c:pt>
                <c:pt idx="2126">
                  <c:v>2416</c:v>
                </c:pt>
                <c:pt idx="2127">
                  <c:v>2289</c:v>
                </c:pt>
                <c:pt idx="2128">
                  <c:v>2355</c:v>
                </c:pt>
                <c:pt idx="2129">
                  <c:v>2340</c:v>
                </c:pt>
                <c:pt idx="2130">
                  <c:v>2233</c:v>
                </c:pt>
                <c:pt idx="2131">
                  <c:v>2401</c:v>
                </c:pt>
                <c:pt idx="2132">
                  <c:v>2375</c:v>
                </c:pt>
                <c:pt idx="2133">
                  <c:v>2287</c:v>
                </c:pt>
                <c:pt idx="2134">
                  <c:v>2301</c:v>
                </c:pt>
                <c:pt idx="2135">
                  <c:v>2298</c:v>
                </c:pt>
                <c:pt idx="2136">
                  <c:v>2258</c:v>
                </c:pt>
                <c:pt idx="2137">
                  <c:v>2225</c:v>
                </c:pt>
                <c:pt idx="2138">
                  <c:v>2292</c:v>
                </c:pt>
                <c:pt idx="2139">
                  <c:v>2280</c:v>
                </c:pt>
                <c:pt idx="2140">
                  <c:v>2288</c:v>
                </c:pt>
                <c:pt idx="2141">
                  <c:v>2314</c:v>
                </c:pt>
                <c:pt idx="2142">
                  <c:v>2312</c:v>
                </c:pt>
                <c:pt idx="2143">
                  <c:v>2302</c:v>
                </c:pt>
                <c:pt idx="2144">
                  <c:v>2254</c:v>
                </c:pt>
                <c:pt idx="2145">
                  <c:v>2243</c:v>
                </c:pt>
                <c:pt idx="2146">
                  <c:v>2326</c:v>
                </c:pt>
                <c:pt idx="2147">
                  <c:v>2327</c:v>
                </c:pt>
                <c:pt idx="2148">
                  <c:v>2279</c:v>
                </c:pt>
                <c:pt idx="2149">
                  <c:v>2254</c:v>
                </c:pt>
                <c:pt idx="2150">
                  <c:v>2228</c:v>
                </c:pt>
                <c:pt idx="2151">
                  <c:v>2241</c:v>
                </c:pt>
                <c:pt idx="2152">
                  <c:v>2186</c:v>
                </c:pt>
                <c:pt idx="2153">
                  <c:v>2412</c:v>
                </c:pt>
                <c:pt idx="2154">
                  <c:v>2316</c:v>
                </c:pt>
                <c:pt idx="2155">
                  <c:v>2359</c:v>
                </c:pt>
                <c:pt idx="2156">
                  <c:v>2310</c:v>
                </c:pt>
                <c:pt idx="2157">
                  <c:v>2272</c:v>
                </c:pt>
                <c:pt idx="2158">
                  <c:v>2315</c:v>
                </c:pt>
                <c:pt idx="2159">
                  <c:v>2301</c:v>
                </c:pt>
                <c:pt idx="2160">
                  <c:v>2221</c:v>
                </c:pt>
                <c:pt idx="2161">
                  <c:v>2252</c:v>
                </c:pt>
                <c:pt idx="2162">
                  <c:v>2278</c:v>
                </c:pt>
                <c:pt idx="2163">
                  <c:v>2386</c:v>
                </c:pt>
                <c:pt idx="2164">
                  <c:v>2205</c:v>
                </c:pt>
                <c:pt idx="2165">
                  <c:v>2246</c:v>
                </c:pt>
                <c:pt idx="2166">
                  <c:v>2209</c:v>
                </c:pt>
                <c:pt idx="2167">
                  <c:v>2205</c:v>
                </c:pt>
                <c:pt idx="2168">
                  <c:v>2328</c:v>
                </c:pt>
                <c:pt idx="2169">
                  <c:v>2278</c:v>
                </c:pt>
                <c:pt idx="2170">
                  <c:v>2268</c:v>
                </c:pt>
                <c:pt idx="2171">
                  <c:v>2220</c:v>
                </c:pt>
                <c:pt idx="2172">
                  <c:v>2335</c:v>
                </c:pt>
                <c:pt idx="2173">
                  <c:v>2249</c:v>
                </c:pt>
                <c:pt idx="2174">
                  <c:v>2248</c:v>
                </c:pt>
                <c:pt idx="2175">
                  <c:v>2298</c:v>
                </c:pt>
                <c:pt idx="2176">
                  <c:v>2315</c:v>
                </c:pt>
                <c:pt idx="2177">
                  <c:v>2303</c:v>
                </c:pt>
                <c:pt idx="2178">
                  <c:v>2225</c:v>
                </c:pt>
                <c:pt idx="2179">
                  <c:v>2298</c:v>
                </c:pt>
                <c:pt idx="2180">
                  <c:v>2213</c:v>
                </c:pt>
                <c:pt idx="2181">
                  <c:v>2246</c:v>
                </c:pt>
                <c:pt idx="2182">
                  <c:v>2251</c:v>
                </c:pt>
                <c:pt idx="2183">
                  <c:v>2266</c:v>
                </c:pt>
                <c:pt idx="2184">
                  <c:v>2241</c:v>
                </c:pt>
                <c:pt idx="2185">
                  <c:v>2239</c:v>
                </c:pt>
                <c:pt idx="2186">
                  <c:v>2319</c:v>
                </c:pt>
                <c:pt idx="2187">
                  <c:v>2272</c:v>
                </c:pt>
                <c:pt idx="2188">
                  <c:v>2253</c:v>
                </c:pt>
                <c:pt idx="2189">
                  <c:v>2315</c:v>
                </c:pt>
                <c:pt idx="2190">
                  <c:v>2232</c:v>
                </c:pt>
                <c:pt idx="2191">
                  <c:v>2267</c:v>
                </c:pt>
                <c:pt idx="2192">
                  <c:v>2234</c:v>
                </c:pt>
                <c:pt idx="2193">
                  <c:v>2164</c:v>
                </c:pt>
                <c:pt idx="2194">
                  <c:v>2264</c:v>
                </c:pt>
                <c:pt idx="2195">
                  <c:v>2271</c:v>
                </c:pt>
                <c:pt idx="2196">
                  <c:v>2215</c:v>
                </c:pt>
                <c:pt idx="2197">
                  <c:v>2233</c:v>
                </c:pt>
                <c:pt idx="2198">
                  <c:v>2248</c:v>
                </c:pt>
                <c:pt idx="2199">
                  <c:v>2204</c:v>
                </c:pt>
                <c:pt idx="2200">
                  <c:v>2223</c:v>
                </c:pt>
                <c:pt idx="2201">
                  <c:v>2251</c:v>
                </c:pt>
                <c:pt idx="2202">
                  <c:v>2194</c:v>
                </c:pt>
                <c:pt idx="2203">
                  <c:v>2304</c:v>
                </c:pt>
                <c:pt idx="2204">
                  <c:v>2205</c:v>
                </c:pt>
                <c:pt idx="2205">
                  <c:v>2216</c:v>
                </c:pt>
                <c:pt idx="2206">
                  <c:v>2269</c:v>
                </c:pt>
                <c:pt idx="2207">
                  <c:v>2228</c:v>
                </c:pt>
                <c:pt idx="2208">
                  <c:v>2206</c:v>
                </c:pt>
                <c:pt idx="2209">
                  <c:v>2194</c:v>
                </c:pt>
                <c:pt idx="2210">
                  <c:v>2172</c:v>
                </c:pt>
                <c:pt idx="2211">
                  <c:v>2188</c:v>
                </c:pt>
                <c:pt idx="2212">
                  <c:v>2317</c:v>
                </c:pt>
                <c:pt idx="2213">
                  <c:v>2312</c:v>
                </c:pt>
                <c:pt idx="2214">
                  <c:v>2240</c:v>
                </c:pt>
                <c:pt idx="2215">
                  <c:v>2235</c:v>
                </c:pt>
                <c:pt idx="2216">
                  <c:v>2320</c:v>
                </c:pt>
                <c:pt idx="2217">
                  <c:v>2321</c:v>
                </c:pt>
                <c:pt idx="2218">
                  <c:v>2252</c:v>
                </c:pt>
                <c:pt idx="2219">
                  <c:v>2244</c:v>
                </c:pt>
                <c:pt idx="2220">
                  <c:v>2310</c:v>
                </c:pt>
                <c:pt idx="2221">
                  <c:v>2305</c:v>
                </c:pt>
                <c:pt idx="2222">
                  <c:v>2223</c:v>
                </c:pt>
                <c:pt idx="2223">
                  <c:v>2265</c:v>
                </c:pt>
                <c:pt idx="2224">
                  <c:v>2250</c:v>
                </c:pt>
                <c:pt idx="2225">
                  <c:v>2206</c:v>
                </c:pt>
                <c:pt idx="2226">
                  <c:v>2224</c:v>
                </c:pt>
                <c:pt idx="2227">
                  <c:v>2246</c:v>
                </c:pt>
                <c:pt idx="2228">
                  <c:v>2281</c:v>
                </c:pt>
                <c:pt idx="2229">
                  <c:v>2220</c:v>
                </c:pt>
                <c:pt idx="2230">
                  <c:v>2261</c:v>
                </c:pt>
                <c:pt idx="2231">
                  <c:v>2236</c:v>
                </c:pt>
                <c:pt idx="2232">
                  <c:v>2219</c:v>
                </c:pt>
                <c:pt idx="2233">
                  <c:v>2187</c:v>
                </c:pt>
                <c:pt idx="2234">
                  <c:v>2212</c:v>
                </c:pt>
                <c:pt idx="2235">
                  <c:v>2302</c:v>
                </c:pt>
                <c:pt idx="2236">
                  <c:v>2207</c:v>
                </c:pt>
                <c:pt idx="2237">
                  <c:v>2314</c:v>
                </c:pt>
                <c:pt idx="2238">
                  <c:v>2244</c:v>
                </c:pt>
                <c:pt idx="2239">
                  <c:v>2250</c:v>
                </c:pt>
                <c:pt idx="2240">
                  <c:v>2236</c:v>
                </c:pt>
                <c:pt idx="2241">
                  <c:v>2220</c:v>
                </c:pt>
                <c:pt idx="2242">
                  <c:v>2184</c:v>
                </c:pt>
                <c:pt idx="2243">
                  <c:v>2255</c:v>
                </c:pt>
                <c:pt idx="2244">
                  <c:v>2273</c:v>
                </c:pt>
                <c:pt idx="2245">
                  <c:v>2222</c:v>
                </c:pt>
                <c:pt idx="2246">
                  <c:v>2202</c:v>
                </c:pt>
                <c:pt idx="2247">
                  <c:v>2308</c:v>
                </c:pt>
                <c:pt idx="2248">
                  <c:v>2217</c:v>
                </c:pt>
                <c:pt idx="2249">
                  <c:v>2271</c:v>
                </c:pt>
                <c:pt idx="2250">
                  <c:v>2280</c:v>
                </c:pt>
                <c:pt idx="2251">
                  <c:v>2235</c:v>
                </c:pt>
                <c:pt idx="2252">
                  <c:v>2261</c:v>
                </c:pt>
                <c:pt idx="2253">
                  <c:v>2225</c:v>
                </c:pt>
                <c:pt idx="2254">
                  <c:v>2225</c:v>
                </c:pt>
                <c:pt idx="2255">
                  <c:v>2144</c:v>
                </c:pt>
                <c:pt idx="2256">
                  <c:v>2173</c:v>
                </c:pt>
                <c:pt idx="2257">
                  <c:v>2236</c:v>
                </c:pt>
                <c:pt idx="2258">
                  <c:v>2334</c:v>
                </c:pt>
                <c:pt idx="2259">
                  <c:v>2309</c:v>
                </c:pt>
                <c:pt idx="2260">
                  <c:v>2281</c:v>
                </c:pt>
                <c:pt idx="2261">
                  <c:v>2269</c:v>
                </c:pt>
                <c:pt idx="2262">
                  <c:v>2246</c:v>
                </c:pt>
                <c:pt idx="2263">
                  <c:v>2220</c:v>
                </c:pt>
                <c:pt idx="2264">
                  <c:v>2278</c:v>
                </c:pt>
                <c:pt idx="2265">
                  <c:v>2193</c:v>
                </c:pt>
                <c:pt idx="2266">
                  <c:v>2167</c:v>
                </c:pt>
                <c:pt idx="2267">
                  <c:v>2312</c:v>
                </c:pt>
                <c:pt idx="2268">
                  <c:v>2252</c:v>
                </c:pt>
                <c:pt idx="2269">
                  <c:v>2205</c:v>
                </c:pt>
                <c:pt idx="2270">
                  <c:v>2169</c:v>
                </c:pt>
                <c:pt idx="2271">
                  <c:v>2240</c:v>
                </c:pt>
                <c:pt idx="2272">
                  <c:v>2238</c:v>
                </c:pt>
                <c:pt idx="2273">
                  <c:v>2263</c:v>
                </c:pt>
                <c:pt idx="2274">
                  <c:v>2263</c:v>
                </c:pt>
                <c:pt idx="2275">
                  <c:v>2262</c:v>
                </c:pt>
                <c:pt idx="2276">
                  <c:v>2214</c:v>
                </c:pt>
                <c:pt idx="2277">
                  <c:v>2260</c:v>
                </c:pt>
                <c:pt idx="2278">
                  <c:v>2249</c:v>
                </c:pt>
                <c:pt idx="2279">
                  <c:v>2181</c:v>
                </c:pt>
                <c:pt idx="2280">
                  <c:v>2162</c:v>
                </c:pt>
                <c:pt idx="2281">
                  <c:v>2154</c:v>
                </c:pt>
                <c:pt idx="2282">
                  <c:v>2318</c:v>
                </c:pt>
                <c:pt idx="2283">
                  <c:v>2263</c:v>
                </c:pt>
                <c:pt idx="2284">
                  <c:v>2204</c:v>
                </c:pt>
                <c:pt idx="2285">
                  <c:v>2218</c:v>
                </c:pt>
                <c:pt idx="2286">
                  <c:v>2190</c:v>
                </c:pt>
                <c:pt idx="2287">
                  <c:v>2218</c:v>
                </c:pt>
                <c:pt idx="2288">
                  <c:v>2243</c:v>
                </c:pt>
                <c:pt idx="2289">
                  <c:v>2292</c:v>
                </c:pt>
                <c:pt idx="2290">
                  <c:v>2201</c:v>
                </c:pt>
                <c:pt idx="2291">
                  <c:v>2137</c:v>
                </c:pt>
                <c:pt idx="2292">
                  <c:v>2172</c:v>
                </c:pt>
                <c:pt idx="2293">
                  <c:v>2201</c:v>
                </c:pt>
                <c:pt idx="2294">
                  <c:v>2229</c:v>
                </c:pt>
                <c:pt idx="2295">
                  <c:v>2201</c:v>
                </c:pt>
                <c:pt idx="2296">
                  <c:v>2253</c:v>
                </c:pt>
                <c:pt idx="2297">
                  <c:v>2175</c:v>
                </c:pt>
                <c:pt idx="2298">
                  <c:v>2203</c:v>
                </c:pt>
                <c:pt idx="2299">
                  <c:v>2310</c:v>
                </c:pt>
                <c:pt idx="2300">
                  <c:v>2254</c:v>
                </c:pt>
                <c:pt idx="2301">
                  <c:v>2311</c:v>
                </c:pt>
                <c:pt idx="2302">
                  <c:v>2192</c:v>
                </c:pt>
                <c:pt idx="2303">
                  <c:v>2210</c:v>
                </c:pt>
                <c:pt idx="2304">
                  <c:v>2145</c:v>
                </c:pt>
                <c:pt idx="2305">
                  <c:v>2228</c:v>
                </c:pt>
                <c:pt idx="2306">
                  <c:v>2247</c:v>
                </c:pt>
                <c:pt idx="2307">
                  <c:v>2210</c:v>
                </c:pt>
                <c:pt idx="2308">
                  <c:v>2283</c:v>
                </c:pt>
                <c:pt idx="2309">
                  <c:v>2241</c:v>
                </c:pt>
                <c:pt idx="2310">
                  <c:v>2139</c:v>
                </c:pt>
                <c:pt idx="2311">
                  <c:v>2102</c:v>
                </c:pt>
                <c:pt idx="2312">
                  <c:v>2263</c:v>
                </c:pt>
                <c:pt idx="2313">
                  <c:v>2233</c:v>
                </c:pt>
                <c:pt idx="2314">
                  <c:v>2207</c:v>
                </c:pt>
                <c:pt idx="2315">
                  <c:v>2252</c:v>
                </c:pt>
                <c:pt idx="2316">
                  <c:v>2287</c:v>
                </c:pt>
                <c:pt idx="2317">
                  <c:v>2342</c:v>
                </c:pt>
                <c:pt idx="2318">
                  <c:v>2257</c:v>
                </c:pt>
                <c:pt idx="2319">
                  <c:v>2177</c:v>
                </c:pt>
                <c:pt idx="2320">
                  <c:v>2149</c:v>
                </c:pt>
                <c:pt idx="2321">
                  <c:v>2184</c:v>
                </c:pt>
                <c:pt idx="2322">
                  <c:v>2185</c:v>
                </c:pt>
                <c:pt idx="2323">
                  <c:v>2231</c:v>
                </c:pt>
                <c:pt idx="2324">
                  <c:v>2204</c:v>
                </c:pt>
                <c:pt idx="2325">
                  <c:v>2133</c:v>
                </c:pt>
                <c:pt idx="2326">
                  <c:v>2151</c:v>
                </c:pt>
                <c:pt idx="2327">
                  <c:v>2274</c:v>
                </c:pt>
                <c:pt idx="2328">
                  <c:v>2212</c:v>
                </c:pt>
                <c:pt idx="2329">
                  <c:v>2160</c:v>
                </c:pt>
                <c:pt idx="2330">
                  <c:v>2215</c:v>
                </c:pt>
                <c:pt idx="2331">
                  <c:v>2233</c:v>
                </c:pt>
                <c:pt idx="2332">
                  <c:v>2245</c:v>
                </c:pt>
                <c:pt idx="2333">
                  <c:v>2177</c:v>
                </c:pt>
                <c:pt idx="2334">
                  <c:v>2222</c:v>
                </c:pt>
                <c:pt idx="2335">
                  <c:v>2289</c:v>
                </c:pt>
                <c:pt idx="2336">
                  <c:v>2212</c:v>
                </c:pt>
                <c:pt idx="2337">
                  <c:v>2232</c:v>
                </c:pt>
                <c:pt idx="2338">
                  <c:v>2307</c:v>
                </c:pt>
                <c:pt idx="2339">
                  <c:v>2139</c:v>
                </c:pt>
                <c:pt idx="2340">
                  <c:v>2247</c:v>
                </c:pt>
                <c:pt idx="2341">
                  <c:v>2221</c:v>
                </c:pt>
                <c:pt idx="2342">
                  <c:v>2184</c:v>
                </c:pt>
                <c:pt idx="2343">
                  <c:v>2242</c:v>
                </c:pt>
                <c:pt idx="2344">
                  <c:v>2240</c:v>
                </c:pt>
                <c:pt idx="2345">
                  <c:v>2260</c:v>
                </c:pt>
                <c:pt idx="2346">
                  <c:v>2210</c:v>
                </c:pt>
                <c:pt idx="2347">
                  <c:v>2278</c:v>
                </c:pt>
                <c:pt idx="2348">
                  <c:v>2155</c:v>
                </c:pt>
                <c:pt idx="2349">
                  <c:v>2181</c:v>
                </c:pt>
                <c:pt idx="2350">
                  <c:v>2208</c:v>
                </c:pt>
                <c:pt idx="2351">
                  <c:v>2227</c:v>
                </c:pt>
                <c:pt idx="2352">
                  <c:v>2156</c:v>
                </c:pt>
                <c:pt idx="2353">
                  <c:v>2243</c:v>
                </c:pt>
                <c:pt idx="2354">
                  <c:v>2383</c:v>
                </c:pt>
                <c:pt idx="2355">
                  <c:v>2183</c:v>
                </c:pt>
                <c:pt idx="2356">
                  <c:v>2307</c:v>
                </c:pt>
                <c:pt idx="2357">
                  <c:v>2154</c:v>
                </c:pt>
                <c:pt idx="2358">
                  <c:v>2205</c:v>
                </c:pt>
                <c:pt idx="2359">
                  <c:v>2241</c:v>
                </c:pt>
                <c:pt idx="2360">
                  <c:v>2188</c:v>
                </c:pt>
                <c:pt idx="2361">
                  <c:v>2307</c:v>
                </c:pt>
                <c:pt idx="2362">
                  <c:v>2174</c:v>
                </c:pt>
                <c:pt idx="2363">
                  <c:v>2193</c:v>
                </c:pt>
                <c:pt idx="2364">
                  <c:v>2272</c:v>
                </c:pt>
                <c:pt idx="2365">
                  <c:v>2152</c:v>
                </c:pt>
                <c:pt idx="2366">
                  <c:v>2234</c:v>
                </c:pt>
                <c:pt idx="2367">
                  <c:v>2229</c:v>
                </c:pt>
                <c:pt idx="2368">
                  <c:v>2132</c:v>
                </c:pt>
                <c:pt idx="2369">
                  <c:v>2127</c:v>
                </c:pt>
                <c:pt idx="2370">
                  <c:v>2217</c:v>
                </c:pt>
                <c:pt idx="2371">
                  <c:v>2332</c:v>
                </c:pt>
                <c:pt idx="2372">
                  <c:v>2216</c:v>
                </c:pt>
                <c:pt idx="2373">
                  <c:v>2237</c:v>
                </c:pt>
                <c:pt idx="2374">
                  <c:v>2164</c:v>
                </c:pt>
                <c:pt idx="2375">
                  <c:v>2199</c:v>
                </c:pt>
                <c:pt idx="2376">
                  <c:v>2246</c:v>
                </c:pt>
                <c:pt idx="2377">
                  <c:v>2147</c:v>
                </c:pt>
                <c:pt idx="2378">
                  <c:v>2127</c:v>
                </c:pt>
                <c:pt idx="2379">
                  <c:v>2267</c:v>
                </c:pt>
                <c:pt idx="2380">
                  <c:v>2254</c:v>
                </c:pt>
                <c:pt idx="2381">
                  <c:v>2176</c:v>
                </c:pt>
                <c:pt idx="2382">
                  <c:v>2129</c:v>
                </c:pt>
                <c:pt idx="2383">
                  <c:v>2194</c:v>
                </c:pt>
                <c:pt idx="2384">
                  <c:v>2194</c:v>
                </c:pt>
                <c:pt idx="2385">
                  <c:v>2201</c:v>
                </c:pt>
                <c:pt idx="2386">
                  <c:v>2164</c:v>
                </c:pt>
                <c:pt idx="2387">
                  <c:v>2220</c:v>
                </c:pt>
                <c:pt idx="2388">
                  <c:v>2137</c:v>
                </c:pt>
                <c:pt idx="2389">
                  <c:v>2200</c:v>
                </c:pt>
                <c:pt idx="2390">
                  <c:v>2260</c:v>
                </c:pt>
                <c:pt idx="2391">
                  <c:v>2284</c:v>
                </c:pt>
                <c:pt idx="2392">
                  <c:v>2160</c:v>
                </c:pt>
                <c:pt idx="2393">
                  <c:v>2107</c:v>
                </c:pt>
                <c:pt idx="2394">
                  <c:v>2159</c:v>
                </c:pt>
                <c:pt idx="2395">
                  <c:v>2187</c:v>
                </c:pt>
                <c:pt idx="2396">
                  <c:v>2232</c:v>
                </c:pt>
                <c:pt idx="2397">
                  <c:v>2185</c:v>
                </c:pt>
                <c:pt idx="2398">
                  <c:v>2239</c:v>
                </c:pt>
                <c:pt idx="2399">
                  <c:v>2151</c:v>
                </c:pt>
                <c:pt idx="2400">
                  <c:v>2159</c:v>
                </c:pt>
                <c:pt idx="2401">
                  <c:v>2162</c:v>
                </c:pt>
                <c:pt idx="2402">
                  <c:v>2199</c:v>
                </c:pt>
                <c:pt idx="2403">
                  <c:v>2130</c:v>
                </c:pt>
                <c:pt idx="2404">
                  <c:v>2160</c:v>
                </c:pt>
                <c:pt idx="2405">
                  <c:v>2226</c:v>
                </c:pt>
                <c:pt idx="2406">
                  <c:v>2228</c:v>
                </c:pt>
                <c:pt idx="2407">
                  <c:v>2238</c:v>
                </c:pt>
                <c:pt idx="2408">
                  <c:v>2210</c:v>
                </c:pt>
                <c:pt idx="2409">
                  <c:v>2227</c:v>
                </c:pt>
                <c:pt idx="2410">
                  <c:v>2147</c:v>
                </c:pt>
                <c:pt idx="2411">
                  <c:v>2177</c:v>
                </c:pt>
                <c:pt idx="2412">
                  <c:v>2161</c:v>
                </c:pt>
                <c:pt idx="2413">
                  <c:v>2203</c:v>
                </c:pt>
                <c:pt idx="2414">
                  <c:v>2163</c:v>
                </c:pt>
                <c:pt idx="2415">
                  <c:v>2172</c:v>
                </c:pt>
                <c:pt idx="2416">
                  <c:v>2164</c:v>
                </c:pt>
                <c:pt idx="2417">
                  <c:v>2130</c:v>
                </c:pt>
                <c:pt idx="2418">
                  <c:v>2252</c:v>
                </c:pt>
                <c:pt idx="2419">
                  <c:v>2150</c:v>
                </c:pt>
                <c:pt idx="2420">
                  <c:v>2273</c:v>
                </c:pt>
                <c:pt idx="2421">
                  <c:v>2224</c:v>
                </c:pt>
                <c:pt idx="2422">
                  <c:v>2173</c:v>
                </c:pt>
                <c:pt idx="2423">
                  <c:v>2053</c:v>
                </c:pt>
                <c:pt idx="2424">
                  <c:v>2172</c:v>
                </c:pt>
                <c:pt idx="2425">
                  <c:v>2257</c:v>
                </c:pt>
                <c:pt idx="2426">
                  <c:v>2231</c:v>
                </c:pt>
                <c:pt idx="2427">
                  <c:v>2250</c:v>
                </c:pt>
                <c:pt idx="2428">
                  <c:v>2146</c:v>
                </c:pt>
                <c:pt idx="2429">
                  <c:v>2124</c:v>
                </c:pt>
                <c:pt idx="2430">
                  <c:v>2177</c:v>
                </c:pt>
                <c:pt idx="2431">
                  <c:v>2144</c:v>
                </c:pt>
                <c:pt idx="2432">
                  <c:v>2206</c:v>
                </c:pt>
                <c:pt idx="2433">
                  <c:v>2143</c:v>
                </c:pt>
                <c:pt idx="2434">
                  <c:v>2100</c:v>
                </c:pt>
                <c:pt idx="2435">
                  <c:v>2146</c:v>
                </c:pt>
                <c:pt idx="2436">
                  <c:v>2132</c:v>
                </c:pt>
                <c:pt idx="2437">
                  <c:v>2151</c:v>
                </c:pt>
                <c:pt idx="2438">
                  <c:v>2123</c:v>
                </c:pt>
                <c:pt idx="2439">
                  <c:v>2205</c:v>
                </c:pt>
                <c:pt idx="2440">
                  <c:v>2184</c:v>
                </c:pt>
                <c:pt idx="2441">
                  <c:v>2212</c:v>
                </c:pt>
                <c:pt idx="2442">
                  <c:v>2173</c:v>
                </c:pt>
                <c:pt idx="2443">
                  <c:v>2182</c:v>
                </c:pt>
                <c:pt idx="2444">
                  <c:v>2091</c:v>
                </c:pt>
                <c:pt idx="2445">
                  <c:v>2072</c:v>
                </c:pt>
                <c:pt idx="2446">
                  <c:v>2075</c:v>
                </c:pt>
                <c:pt idx="2447">
                  <c:v>2136</c:v>
                </c:pt>
                <c:pt idx="2448">
                  <c:v>2169</c:v>
                </c:pt>
                <c:pt idx="2449">
                  <c:v>2118</c:v>
                </c:pt>
                <c:pt idx="2450">
                  <c:v>2185</c:v>
                </c:pt>
                <c:pt idx="2451">
                  <c:v>2202</c:v>
                </c:pt>
                <c:pt idx="2452">
                  <c:v>2088</c:v>
                </c:pt>
                <c:pt idx="2453">
                  <c:v>2141</c:v>
                </c:pt>
                <c:pt idx="2454">
                  <c:v>2140</c:v>
                </c:pt>
                <c:pt idx="2455">
                  <c:v>2117</c:v>
                </c:pt>
                <c:pt idx="2456">
                  <c:v>2109</c:v>
                </c:pt>
                <c:pt idx="2457">
                  <c:v>2163</c:v>
                </c:pt>
                <c:pt idx="2458">
                  <c:v>2167</c:v>
                </c:pt>
                <c:pt idx="2459">
                  <c:v>2145</c:v>
                </c:pt>
                <c:pt idx="2460">
                  <c:v>2206</c:v>
                </c:pt>
                <c:pt idx="2461">
                  <c:v>2073</c:v>
                </c:pt>
                <c:pt idx="2462">
                  <c:v>2113</c:v>
                </c:pt>
                <c:pt idx="2463">
                  <c:v>2044</c:v>
                </c:pt>
                <c:pt idx="2464">
                  <c:v>2073</c:v>
                </c:pt>
                <c:pt idx="2465">
                  <c:v>2177</c:v>
                </c:pt>
                <c:pt idx="2466">
                  <c:v>2064</c:v>
                </c:pt>
                <c:pt idx="2467">
                  <c:v>2146</c:v>
                </c:pt>
                <c:pt idx="2468">
                  <c:v>1995</c:v>
                </c:pt>
                <c:pt idx="2469">
                  <c:v>2115</c:v>
                </c:pt>
                <c:pt idx="2470">
                  <c:v>2182</c:v>
                </c:pt>
                <c:pt idx="2471">
                  <c:v>2189</c:v>
                </c:pt>
                <c:pt idx="2472">
                  <c:v>2137</c:v>
                </c:pt>
                <c:pt idx="2473">
                  <c:v>2135</c:v>
                </c:pt>
                <c:pt idx="2474">
                  <c:v>2174</c:v>
                </c:pt>
                <c:pt idx="2475">
                  <c:v>2142</c:v>
                </c:pt>
                <c:pt idx="2476">
                  <c:v>2027</c:v>
                </c:pt>
                <c:pt idx="2477">
                  <c:v>2134</c:v>
                </c:pt>
                <c:pt idx="2478">
                  <c:v>1942</c:v>
                </c:pt>
                <c:pt idx="2479">
                  <c:v>2120</c:v>
                </c:pt>
                <c:pt idx="2480">
                  <c:v>2215</c:v>
                </c:pt>
                <c:pt idx="2481">
                  <c:v>2046</c:v>
                </c:pt>
                <c:pt idx="2482">
                  <c:v>2022</c:v>
                </c:pt>
                <c:pt idx="2483">
                  <c:v>2197</c:v>
                </c:pt>
                <c:pt idx="2484">
                  <c:v>2006</c:v>
                </c:pt>
                <c:pt idx="2485">
                  <c:v>2137</c:v>
                </c:pt>
                <c:pt idx="2486">
                  <c:v>2107</c:v>
                </c:pt>
                <c:pt idx="2487">
                  <c:v>2074</c:v>
                </c:pt>
                <c:pt idx="2488">
                  <c:v>2136</c:v>
                </c:pt>
                <c:pt idx="2489">
                  <c:v>2053</c:v>
                </c:pt>
                <c:pt idx="2490">
                  <c:v>2063</c:v>
                </c:pt>
                <c:pt idx="2491">
                  <c:v>2133</c:v>
                </c:pt>
                <c:pt idx="2492">
                  <c:v>2057</c:v>
                </c:pt>
                <c:pt idx="2493">
                  <c:v>2112</c:v>
                </c:pt>
                <c:pt idx="2494">
                  <c:v>2078</c:v>
                </c:pt>
                <c:pt idx="2495">
                  <c:v>2071</c:v>
                </c:pt>
                <c:pt idx="2496">
                  <c:v>2061</c:v>
                </c:pt>
                <c:pt idx="2497">
                  <c:v>2057</c:v>
                </c:pt>
                <c:pt idx="2498">
                  <c:v>2145</c:v>
                </c:pt>
                <c:pt idx="2499">
                  <c:v>2110</c:v>
                </c:pt>
                <c:pt idx="2500">
                  <c:v>2120</c:v>
                </c:pt>
                <c:pt idx="2501">
                  <c:v>2070</c:v>
                </c:pt>
                <c:pt idx="2502">
                  <c:v>2119</c:v>
                </c:pt>
                <c:pt idx="2503">
                  <c:v>2149</c:v>
                </c:pt>
                <c:pt idx="2504">
                  <c:v>2077</c:v>
                </c:pt>
                <c:pt idx="2505">
                  <c:v>2099</c:v>
                </c:pt>
                <c:pt idx="2506">
                  <c:v>2090</c:v>
                </c:pt>
                <c:pt idx="2507">
                  <c:v>1980</c:v>
                </c:pt>
                <c:pt idx="2508">
                  <c:v>2068</c:v>
                </c:pt>
                <c:pt idx="2509">
                  <c:v>2101</c:v>
                </c:pt>
                <c:pt idx="2510">
                  <c:v>2110</c:v>
                </c:pt>
                <c:pt idx="2511">
                  <c:v>1960</c:v>
                </c:pt>
                <c:pt idx="2512">
                  <c:v>2099</c:v>
                </c:pt>
                <c:pt idx="2513">
                  <c:v>2000</c:v>
                </c:pt>
                <c:pt idx="2514">
                  <c:v>2042</c:v>
                </c:pt>
                <c:pt idx="2515">
                  <c:v>2041</c:v>
                </c:pt>
                <c:pt idx="2516">
                  <c:v>2064</c:v>
                </c:pt>
                <c:pt idx="2517">
                  <c:v>2074</c:v>
                </c:pt>
                <c:pt idx="2518">
                  <c:v>2034</c:v>
                </c:pt>
                <c:pt idx="2519">
                  <c:v>2033</c:v>
                </c:pt>
                <c:pt idx="2520">
                  <c:v>1997</c:v>
                </c:pt>
                <c:pt idx="2521">
                  <c:v>1979</c:v>
                </c:pt>
                <c:pt idx="2522">
                  <c:v>2064</c:v>
                </c:pt>
                <c:pt idx="2523">
                  <c:v>2005</c:v>
                </c:pt>
                <c:pt idx="2524">
                  <c:v>2049</c:v>
                </c:pt>
                <c:pt idx="2525">
                  <c:v>2047</c:v>
                </c:pt>
                <c:pt idx="2526">
                  <c:v>2032</c:v>
                </c:pt>
                <c:pt idx="2527">
                  <c:v>2023</c:v>
                </c:pt>
                <c:pt idx="2528">
                  <c:v>2133</c:v>
                </c:pt>
                <c:pt idx="2529">
                  <c:v>1994</c:v>
                </c:pt>
                <c:pt idx="2530">
                  <c:v>2037</c:v>
                </c:pt>
                <c:pt idx="2531">
                  <c:v>2103</c:v>
                </c:pt>
                <c:pt idx="2532">
                  <c:v>2039</c:v>
                </c:pt>
                <c:pt idx="2533">
                  <c:v>1959</c:v>
                </c:pt>
                <c:pt idx="2534">
                  <c:v>1980</c:v>
                </c:pt>
                <c:pt idx="2535">
                  <c:v>2027</c:v>
                </c:pt>
                <c:pt idx="2536">
                  <c:v>2043</c:v>
                </c:pt>
                <c:pt idx="2537">
                  <c:v>2027</c:v>
                </c:pt>
                <c:pt idx="2538">
                  <c:v>2089</c:v>
                </c:pt>
                <c:pt idx="2539">
                  <c:v>1966</c:v>
                </c:pt>
                <c:pt idx="2540">
                  <c:v>1957</c:v>
                </c:pt>
                <c:pt idx="2541">
                  <c:v>2043</c:v>
                </c:pt>
                <c:pt idx="2542">
                  <c:v>2023</c:v>
                </c:pt>
                <c:pt idx="2543">
                  <c:v>2054</c:v>
                </c:pt>
                <c:pt idx="2544">
                  <c:v>2036</c:v>
                </c:pt>
                <c:pt idx="2545">
                  <c:v>1988</c:v>
                </c:pt>
                <c:pt idx="2546">
                  <c:v>2003</c:v>
                </c:pt>
                <c:pt idx="2547">
                  <c:v>2052</c:v>
                </c:pt>
                <c:pt idx="2548">
                  <c:v>2068</c:v>
                </c:pt>
                <c:pt idx="2549">
                  <c:v>2006</c:v>
                </c:pt>
                <c:pt idx="2550">
                  <c:v>1959</c:v>
                </c:pt>
                <c:pt idx="2551">
                  <c:v>1913</c:v>
                </c:pt>
                <c:pt idx="2552">
                  <c:v>1976</c:v>
                </c:pt>
                <c:pt idx="2553">
                  <c:v>1949</c:v>
                </c:pt>
                <c:pt idx="2554">
                  <c:v>2037</c:v>
                </c:pt>
                <c:pt idx="2555">
                  <c:v>2034</c:v>
                </c:pt>
                <c:pt idx="2556">
                  <c:v>2045</c:v>
                </c:pt>
                <c:pt idx="2557">
                  <c:v>2043</c:v>
                </c:pt>
                <c:pt idx="2558">
                  <c:v>1965</c:v>
                </c:pt>
                <c:pt idx="2559">
                  <c:v>1940</c:v>
                </c:pt>
                <c:pt idx="2560">
                  <c:v>1939</c:v>
                </c:pt>
                <c:pt idx="2561">
                  <c:v>1985</c:v>
                </c:pt>
                <c:pt idx="2562">
                  <c:v>1953</c:v>
                </c:pt>
                <c:pt idx="2563">
                  <c:v>1948</c:v>
                </c:pt>
                <c:pt idx="2564">
                  <c:v>2008</c:v>
                </c:pt>
                <c:pt idx="2565">
                  <c:v>1981</c:v>
                </c:pt>
                <c:pt idx="2566">
                  <c:v>1986</c:v>
                </c:pt>
                <c:pt idx="2567">
                  <c:v>2030</c:v>
                </c:pt>
                <c:pt idx="2568">
                  <c:v>1976</c:v>
                </c:pt>
                <c:pt idx="2569">
                  <c:v>1997</c:v>
                </c:pt>
                <c:pt idx="2570">
                  <c:v>2022</c:v>
                </c:pt>
                <c:pt idx="2571">
                  <c:v>2072</c:v>
                </c:pt>
                <c:pt idx="2572">
                  <c:v>2050</c:v>
                </c:pt>
                <c:pt idx="2573">
                  <c:v>1993</c:v>
                </c:pt>
                <c:pt idx="2574">
                  <c:v>1978</c:v>
                </c:pt>
                <c:pt idx="2575">
                  <c:v>1902</c:v>
                </c:pt>
                <c:pt idx="2576">
                  <c:v>2010</c:v>
                </c:pt>
                <c:pt idx="2577">
                  <c:v>2030</c:v>
                </c:pt>
                <c:pt idx="2578">
                  <c:v>1954</c:v>
                </c:pt>
                <c:pt idx="2579">
                  <c:v>1874</c:v>
                </c:pt>
                <c:pt idx="2580">
                  <c:v>1960</c:v>
                </c:pt>
                <c:pt idx="2581">
                  <c:v>2007</c:v>
                </c:pt>
                <c:pt idx="2582">
                  <c:v>1907</c:v>
                </c:pt>
                <c:pt idx="2583">
                  <c:v>2000</c:v>
                </c:pt>
                <c:pt idx="2584">
                  <c:v>1915</c:v>
                </c:pt>
                <c:pt idx="2585">
                  <c:v>1926</c:v>
                </c:pt>
                <c:pt idx="2586">
                  <c:v>1984</c:v>
                </c:pt>
                <c:pt idx="2587">
                  <c:v>1939</c:v>
                </c:pt>
                <c:pt idx="2588">
                  <c:v>1927</c:v>
                </c:pt>
                <c:pt idx="2589">
                  <c:v>1940</c:v>
                </c:pt>
                <c:pt idx="2590">
                  <c:v>1947</c:v>
                </c:pt>
                <c:pt idx="2591">
                  <c:v>1950</c:v>
                </c:pt>
                <c:pt idx="2592">
                  <c:v>1914</c:v>
                </c:pt>
                <c:pt idx="2593">
                  <c:v>2014</c:v>
                </c:pt>
                <c:pt idx="2594">
                  <c:v>2025</c:v>
                </c:pt>
                <c:pt idx="2595">
                  <c:v>1959</c:v>
                </c:pt>
                <c:pt idx="2596">
                  <c:v>1884</c:v>
                </c:pt>
                <c:pt idx="2597">
                  <c:v>1914</c:v>
                </c:pt>
                <c:pt idx="2598">
                  <c:v>1944</c:v>
                </c:pt>
                <c:pt idx="2599">
                  <c:v>1946</c:v>
                </c:pt>
                <c:pt idx="2600">
                  <c:v>2027</c:v>
                </c:pt>
                <c:pt idx="2601">
                  <c:v>1957</c:v>
                </c:pt>
                <c:pt idx="2602">
                  <c:v>1966</c:v>
                </c:pt>
                <c:pt idx="2603">
                  <c:v>1894</c:v>
                </c:pt>
                <c:pt idx="2604">
                  <c:v>1982</c:v>
                </c:pt>
                <c:pt idx="2605">
                  <c:v>2007</c:v>
                </c:pt>
                <c:pt idx="2606">
                  <c:v>2007</c:v>
                </c:pt>
                <c:pt idx="2607">
                  <c:v>1944</c:v>
                </c:pt>
                <c:pt idx="2608">
                  <c:v>1969</c:v>
                </c:pt>
                <c:pt idx="2609">
                  <c:v>1876</c:v>
                </c:pt>
                <c:pt idx="2610">
                  <c:v>1975</c:v>
                </c:pt>
                <c:pt idx="2611">
                  <c:v>1990</c:v>
                </c:pt>
                <c:pt idx="2612">
                  <c:v>2006</c:v>
                </c:pt>
                <c:pt idx="2613">
                  <c:v>1941</c:v>
                </c:pt>
                <c:pt idx="2614">
                  <c:v>1929</c:v>
                </c:pt>
                <c:pt idx="2615">
                  <c:v>1917</c:v>
                </c:pt>
                <c:pt idx="2616">
                  <c:v>1897</c:v>
                </c:pt>
                <c:pt idx="2617">
                  <c:v>1908</c:v>
                </c:pt>
                <c:pt idx="2618">
                  <c:v>1940</c:v>
                </c:pt>
                <c:pt idx="2619">
                  <c:v>1802</c:v>
                </c:pt>
                <c:pt idx="2620">
                  <c:v>2022</c:v>
                </c:pt>
                <c:pt idx="2621">
                  <c:v>1914</c:v>
                </c:pt>
                <c:pt idx="2622">
                  <c:v>1959</c:v>
                </c:pt>
                <c:pt idx="2623">
                  <c:v>1879</c:v>
                </c:pt>
                <c:pt idx="2624">
                  <c:v>1891</c:v>
                </c:pt>
                <c:pt idx="2625">
                  <c:v>1989</c:v>
                </c:pt>
                <c:pt idx="2626">
                  <c:v>1895</c:v>
                </c:pt>
                <c:pt idx="2627">
                  <c:v>1815</c:v>
                </c:pt>
                <c:pt idx="2628">
                  <c:v>1933</c:v>
                </c:pt>
                <c:pt idx="2629">
                  <c:v>1903</c:v>
                </c:pt>
                <c:pt idx="2630">
                  <c:v>1920</c:v>
                </c:pt>
                <c:pt idx="2631">
                  <c:v>1928</c:v>
                </c:pt>
                <c:pt idx="2632">
                  <c:v>1863</c:v>
                </c:pt>
                <c:pt idx="2633">
                  <c:v>1917</c:v>
                </c:pt>
                <c:pt idx="2634">
                  <c:v>1911</c:v>
                </c:pt>
                <c:pt idx="2635">
                  <c:v>1971</c:v>
                </c:pt>
                <c:pt idx="2636">
                  <c:v>1846</c:v>
                </c:pt>
                <c:pt idx="2637">
                  <c:v>1937</c:v>
                </c:pt>
                <c:pt idx="2638">
                  <c:v>1902</c:v>
                </c:pt>
                <c:pt idx="2639">
                  <c:v>1850</c:v>
                </c:pt>
                <c:pt idx="2640">
                  <c:v>1849</c:v>
                </c:pt>
                <c:pt idx="2641">
                  <c:v>1948</c:v>
                </c:pt>
                <c:pt idx="2642">
                  <c:v>1922</c:v>
                </c:pt>
                <c:pt idx="2643">
                  <c:v>1910</c:v>
                </c:pt>
                <c:pt idx="2644">
                  <c:v>1813</c:v>
                </c:pt>
                <c:pt idx="2645">
                  <c:v>1975</c:v>
                </c:pt>
                <c:pt idx="2646">
                  <c:v>2007</c:v>
                </c:pt>
                <c:pt idx="2647">
                  <c:v>1888</c:v>
                </c:pt>
                <c:pt idx="2648">
                  <c:v>1856</c:v>
                </c:pt>
                <c:pt idx="2649">
                  <c:v>1858</c:v>
                </c:pt>
                <c:pt idx="2650">
                  <c:v>2006</c:v>
                </c:pt>
                <c:pt idx="2651">
                  <c:v>1845</c:v>
                </c:pt>
                <c:pt idx="2652">
                  <c:v>1913</c:v>
                </c:pt>
                <c:pt idx="2653">
                  <c:v>1867</c:v>
                </c:pt>
                <c:pt idx="2654">
                  <c:v>1931</c:v>
                </c:pt>
                <c:pt idx="2655">
                  <c:v>1922</c:v>
                </c:pt>
                <c:pt idx="2656">
                  <c:v>1862</c:v>
                </c:pt>
                <c:pt idx="2657">
                  <c:v>1846</c:v>
                </c:pt>
                <c:pt idx="2658">
                  <c:v>1866</c:v>
                </c:pt>
                <c:pt idx="2659">
                  <c:v>1879</c:v>
                </c:pt>
                <c:pt idx="2660">
                  <c:v>1894</c:v>
                </c:pt>
                <c:pt idx="2661">
                  <c:v>1952</c:v>
                </c:pt>
                <c:pt idx="2662">
                  <c:v>1857</c:v>
                </c:pt>
                <c:pt idx="2663">
                  <c:v>1994</c:v>
                </c:pt>
                <c:pt idx="2664">
                  <c:v>1814</c:v>
                </c:pt>
                <c:pt idx="2665">
                  <c:v>1838</c:v>
                </c:pt>
                <c:pt idx="2666">
                  <c:v>1898</c:v>
                </c:pt>
                <c:pt idx="2667">
                  <c:v>1886</c:v>
                </c:pt>
                <c:pt idx="2668">
                  <c:v>1820</c:v>
                </c:pt>
                <c:pt idx="2669">
                  <c:v>1858</c:v>
                </c:pt>
                <c:pt idx="2670">
                  <c:v>1804</c:v>
                </c:pt>
                <c:pt idx="2671">
                  <c:v>1857</c:v>
                </c:pt>
                <c:pt idx="2672">
                  <c:v>1851</c:v>
                </c:pt>
                <c:pt idx="2673">
                  <c:v>1865</c:v>
                </c:pt>
                <c:pt idx="2674">
                  <c:v>1886</c:v>
                </c:pt>
                <c:pt idx="2675">
                  <c:v>1863</c:v>
                </c:pt>
                <c:pt idx="2676">
                  <c:v>1963</c:v>
                </c:pt>
                <c:pt idx="2677">
                  <c:v>1958</c:v>
                </c:pt>
                <c:pt idx="2678">
                  <c:v>1858</c:v>
                </c:pt>
                <c:pt idx="2679">
                  <c:v>1865</c:v>
                </c:pt>
                <c:pt idx="2680">
                  <c:v>1841</c:v>
                </c:pt>
                <c:pt idx="2681">
                  <c:v>1912</c:v>
                </c:pt>
                <c:pt idx="2682">
                  <c:v>1764</c:v>
                </c:pt>
                <c:pt idx="2683">
                  <c:v>1852</c:v>
                </c:pt>
                <c:pt idx="2684">
                  <c:v>1837</c:v>
                </c:pt>
                <c:pt idx="2685">
                  <c:v>1918</c:v>
                </c:pt>
                <c:pt idx="2686">
                  <c:v>1916</c:v>
                </c:pt>
                <c:pt idx="2687">
                  <c:v>1915</c:v>
                </c:pt>
                <c:pt idx="2688">
                  <c:v>1915</c:v>
                </c:pt>
                <c:pt idx="2689">
                  <c:v>1928</c:v>
                </c:pt>
                <c:pt idx="2690">
                  <c:v>1928</c:v>
                </c:pt>
                <c:pt idx="2691">
                  <c:v>1855</c:v>
                </c:pt>
                <c:pt idx="2692">
                  <c:v>1834</c:v>
                </c:pt>
                <c:pt idx="2693">
                  <c:v>1852</c:v>
                </c:pt>
                <c:pt idx="2694">
                  <c:v>1835</c:v>
                </c:pt>
                <c:pt idx="2695">
                  <c:v>1826</c:v>
                </c:pt>
                <c:pt idx="2696">
                  <c:v>1916</c:v>
                </c:pt>
                <c:pt idx="2697">
                  <c:v>1868</c:v>
                </c:pt>
                <c:pt idx="2698">
                  <c:v>1815</c:v>
                </c:pt>
                <c:pt idx="2699">
                  <c:v>1850</c:v>
                </c:pt>
                <c:pt idx="2700">
                  <c:v>1897</c:v>
                </c:pt>
                <c:pt idx="2701">
                  <c:v>1917</c:v>
                </c:pt>
                <c:pt idx="2702">
                  <c:v>1869</c:v>
                </c:pt>
                <c:pt idx="2703">
                  <c:v>1898</c:v>
                </c:pt>
                <c:pt idx="2704">
                  <c:v>1862</c:v>
                </c:pt>
                <c:pt idx="2705">
                  <c:v>1889</c:v>
                </c:pt>
                <c:pt idx="2706">
                  <c:v>1880</c:v>
                </c:pt>
                <c:pt idx="2707">
                  <c:v>1961</c:v>
                </c:pt>
                <c:pt idx="2708">
                  <c:v>1898</c:v>
                </c:pt>
                <c:pt idx="2709">
                  <c:v>1879</c:v>
                </c:pt>
                <c:pt idx="2710">
                  <c:v>1948</c:v>
                </c:pt>
                <c:pt idx="2711">
                  <c:v>1885</c:v>
                </c:pt>
                <c:pt idx="2712">
                  <c:v>1884</c:v>
                </c:pt>
                <c:pt idx="2713">
                  <c:v>1905</c:v>
                </c:pt>
                <c:pt idx="2714">
                  <c:v>1846</c:v>
                </c:pt>
                <c:pt idx="2715">
                  <c:v>1881</c:v>
                </c:pt>
                <c:pt idx="2716">
                  <c:v>1856</c:v>
                </c:pt>
                <c:pt idx="2717">
                  <c:v>1820</c:v>
                </c:pt>
                <c:pt idx="2718">
                  <c:v>1780</c:v>
                </c:pt>
                <c:pt idx="2719">
                  <c:v>1836</c:v>
                </c:pt>
                <c:pt idx="2720">
                  <c:v>1857</c:v>
                </c:pt>
                <c:pt idx="2721">
                  <c:v>1848</c:v>
                </c:pt>
                <c:pt idx="2722">
                  <c:v>1874</c:v>
                </c:pt>
                <c:pt idx="2723">
                  <c:v>1925</c:v>
                </c:pt>
                <c:pt idx="2724">
                  <c:v>1829</c:v>
                </c:pt>
                <c:pt idx="2725">
                  <c:v>1838</c:v>
                </c:pt>
                <c:pt idx="2726">
                  <c:v>1907</c:v>
                </c:pt>
                <c:pt idx="2727">
                  <c:v>1865</c:v>
                </c:pt>
                <c:pt idx="2728">
                  <c:v>1835</c:v>
                </c:pt>
                <c:pt idx="2729">
                  <c:v>1886</c:v>
                </c:pt>
                <c:pt idx="2730">
                  <c:v>1858</c:v>
                </c:pt>
                <c:pt idx="2731">
                  <c:v>1886</c:v>
                </c:pt>
                <c:pt idx="2732">
                  <c:v>1874</c:v>
                </c:pt>
                <c:pt idx="2733">
                  <c:v>1813</c:v>
                </c:pt>
                <c:pt idx="2734">
                  <c:v>1802</c:v>
                </c:pt>
                <c:pt idx="2735">
                  <c:v>1782</c:v>
                </c:pt>
                <c:pt idx="2736">
                  <c:v>1890</c:v>
                </c:pt>
                <c:pt idx="2737">
                  <c:v>1832</c:v>
                </c:pt>
                <c:pt idx="2738">
                  <c:v>1873</c:v>
                </c:pt>
                <c:pt idx="2739">
                  <c:v>1925</c:v>
                </c:pt>
                <c:pt idx="2740">
                  <c:v>1858</c:v>
                </c:pt>
                <c:pt idx="2741">
                  <c:v>1809</c:v>
                </c:pt>
                <c:pt idx="2742">
                  <c:v>1839</c:v>
                </c:pt>
                <c:pt idx="2743">
                  <c:v>1809</c:v>
                </c:pt>
                <c:pt idx="2744">
                  <c:v>1873</c:v>
                </c:pt>
                <c:pt idx="2745">
                  <c:v>1883</c:v>
                </c:pt>
                <c:pt idx="2746">
                  <c:v>1730</c:v>
                </c:pt>
                <c:pt idx="2747">
                  <c:v>1910</c:v>
                </c:pt>
                <c:pt idx="2748">
                  <c:v>1842</c:v>
                </c:pt>
                <c:pt idx="2749">
                  <c:v>1878</c:v>
                </c:pt>
                <c:pt idx="2750">
                  <c:v>1909</c:v>
                </c:pt>
                <c:pt idx="2751">
                  <c:v>1868</c:v>
                </c:pt>
                <c:pt idx="2752">
                  <c:v>1889</c:v>
                </c:pt>
                <c:pt idx="2753">
                  <c:v>1934</c:v>
                </c:pt>
                <c:pt idx="2754">
                  <c:v>1874</c:v>
                </c:pt>
                <c:pt idx="2755">
                  <c:v>1921</c:v>
                </c:pt>
                <c:pt idx="2756">
                  <c:v>1835</c:v>
                </c:pt>
                <c:pt idx="2757">
                  <c:v>1857</c:v>
                </c:pt>
                <c:pt idx="2758">
                  <c:v>1887</c:v>
                </c:pt>
                <c:pt idx="2759">
                  <c:v>1804</c:v>
                </c:pt>
                <c:pt idx="2760">
                  <c:v>1812</c:v>
                </c:pt>
                <c:pt idx="2761">
                  <c:v>1861</c:v>
                </c:pt>
                <c:pt idx="2762">
                  <c:v>1874</c:v>
                </c:pt>
                <c:pt idx="2763">
                  <c:v>1884</c:v>
                </c:pt>
                <c:pt idx="2764">
                  <c:v>1835</c:v>
                </c:pt>
                <c:pt idx="2765">
                  <c:v>1859</c:v>
                </c:pt>
                <c:pt idx="2766">
                  <c:v>1832</c:v>
                </c:pt>
                <c:pt idx="2767">
                  <c:v>1830</c:v>
                </c:pt>
                <c:pt idx="2768">
                  <c:v>1856</c:v>
                </c:pt>
                <c:pt idx="2769">
                  <c:v>1882</c:v>
                </c:pt>
                <c:pt idx="2770">
                  <c:v>1846</c:v>
                </c:pt>
                <c:pt idx="2771">
                  <c:v>1822</c:v>
                </c:pt>
                <c:pt idx="2772">
                  <c:v>1827</c:v>
                </c:pt>
                <c:pt idx="2773">
                  <c:v>1825</c:v>
                </c:pt>
                <c:pt idx="2774">
                  <c:v>1884</c:v>
                </c:pt>
                <c:pt idx="2775">
                  <c:v>1905</c:v>
                </c:pt>
                <c:pt idx="2776">
                  <c:v>1800</c:v>
                </c:pt>
                <c:pt idx="2777">
                  <c:v>1851</c:v>
                </c:pt>
                <c:pt idx="2778">
                  <c:v>1924</c:v>
                </c:pt>
                <c:pt idx="2779">
                  <c:v>1914</c:v>
                </c:pt>
                <c:pt idx="2780">
                  <c:v>1723</c:v>
                </c:pt>
                <c:pt idx="2781">
                  <c:v>1787</c:v>
                </c:pt>
                <c:pt idx="2782">
                  <c:v>1805</c:v>
                </c:pt>
                <c:pt idx="2783">
                  <c:v>1828</c:v>
                </c:pt>
                <c:pt idx="2784">
                  <c:v>1794</c:v>
                </c:pt>
                <c:pt idx="2785">
                  <c:v>1868</c:v>
                </c:pt>
                <c:pt idx="2786">
                  <c:v>1826</c:v>
                </c:pt>
                <c:pt idx="2787">
                  <c:v>1891</c:v>
                </c:pt>
                <c:pt idx="2788">
                  <c:v>1827</c:v>
                </c:pt>
                <c:pt idx="2789">
                  <c:v>1857</c:v>
                </c:pt>
                <c:pt idx="2790">
                  <c:v>1865</c:v>
                </c:pt>
                <c:pt idx="2791">
                  <c:v>1833</c:v>
                </c:pt>
                <c:pt idx="2792">
                  <c:v>1803</c:v>
                </c:pt>
                <c:pt idx="2793">
                  <c:v>1885</c:v>
                </c:pt>
                <c:pt idx="2794">
                  <c:v>1844</c:v>
                </c:pt>
                <c:pt idx="2795">
                  <c:v>1826</c:v>
                </c:pt>
                <c:pt idx="2796">
                  <c:v>1792</c:v>
                </c:pt>
                <c:pt idx="2797">
                  <c:v>1856</c:v>
                </c:pt>
                <c:pt idx="2798">
                  <c:v>1894</c:v>
                </c:pt>
                <c:pt idx="2799">
                  <c:v>1900</c:v>
                </c:pt>
                <c:pt idx="2800">
                  <c:v>1861</c:v>
                </c:pt>
                <c:pt idx="2801">
                  <c:v>1773</c:v>
                </c:pt>
                <c:pt idx="2802">
                  <c:v>1834</c:v>
                </c:pt>
                <c:pt idx="2803">
                  <c:v>1875</c:v>
                </c:pt>
                <c:pt idx="2804">
                  <c:v>1779</c:v>
                </c:pt>
                <c:pt idx="2805">
                  <c:v>1822</c:v>
                </c:pt>
                <c:pt idx="2806">
                  <c:v>1866</c:v>
                </c:pt>
                <c:pt idx="2807">
                  <c:v>1813</c:v>
                </c:pt>
                <c:pt idx="2808">
                  <c:v>1838</c:v>
                </c:pt>
                <c:pt idx="2809">
                  <c:v>1765</c:v>
                </c:pt>
                <c:pt idx="2810">
                  <c:v>1917</c:v>
                </c:pt>
                <c:pt idx="2811">
                  <c:v>1840</c:v>
                </c:pt>
                <c:pt idx="2812">
                  <c:v>1911</c:v>
                </c:pt>
                <c:pt idx="2813">
                  <c:v>1895</c:v>
                </c:pt>
                <c:pt idx="2814">
                  <c:v>1886</c:v>
                </c:pt>
                <c:pt idx="2815">
                  <c:v>1798</c:v>
                </c:pt>
                <c:pt idx="2816">
                  <c:v>1844</c:v>
                </c:pt>
                <c:pt idx="2817">
                  <c:v>1854</c:v>
                </c:pt>
                <c:pt idx="2818">
                  <c:v>1815</c:v>
                </c:pt>
                <c:pt idx="2819">
                  <c:v>1879</c:v>
                </c:pt>
                <c:pt idx="2820">
                  <c:v>1801</c:v>
                </c:pt>
                <c:pt idx="2821">
                  <c:v>1848</c:v>
                </c:pt>
                <c:pt idx="2822">
                  <c:v>1730</c:v>
                </c:pt>
                <c:pt idx="2823">
                  <c:v>1700</c:v>
                </c:pt>
                <c:pt idx="2824">
                  <c:v>1820</c:v>
                </c:pt>
                <c:pt idx="2825">
                  <c:v>1899</c:v>
                </c:pt>
                <c:pt idx="2826">
                  <c:v>1858</c:v>
                </c:pt>
                <c:pt idx="2827">
                  <c:v>1890</c:v>
                </c:pt>
                <c:pt idx="2828">
                  <c:v>1783</c:v>
                </c:pt>
                <c:pt idx="2829">
                  <c:v>1916</c:v>
                </c:pt>
                <c:pt idx="2830">
                  <c:v>1814</c:v>
                </c:pt>
                <c:pt idx="2831">
                  <c:v>1824</c:v>
                </c:pt>
                <c:pt idx="2832">
                  <c:v>1756</c:v>
                </c:pt>
                <c:pt idx="2833">
                  <c:v>1809</c:v>
                </c:pt>
                <c:pt idx="2834">
                  <c:v>1771</c:v>
                </c:pt>
                <c:pt idx="2835">
                  <c:v>1737</c:v>
                </c:pt>
                <c:pt idx="2836">
                  <c:v>1819</c:v>
                </c:pt>
                <c:pt idx="2837">
                  <c:v>1822</c:v>
                </c:pt>
                <c:pt idx="2838">
                  <c:v>1756</c:v>
                </c:pt>
                <c:pt idx="2839">
                  <c:v>1870</c:v>
                </c:pt>
                <c:pt idx="2840">
                  <c:v>1720</c:v>
                </c:pt>
                <c:pt idx="2841">
                  <c:v>1779</c:v>
                </c:pt>
                <c:pt idx="2842">
                  <c:v>1842</c:v>
                </c:pt>
                <c:pt idx="2843">
                  <c:v>1792</c:v>
                </c:pt>
                <c:pt idx="2844">
                  <c:v>1833</c:v>
                </c:pt>
                <c:pt idx="2845">
                  <c:v>1839</c:v>
                </c:pt>
                <c:pt idx="2846">
                  <c:v>1935</c:v>
                </c:pt>
                <c:pt idx="2847">
                  <c:v>1860</c:v>
                </c:pt>
                <c:pt idx="2848">
                  <c:v>1788</c:v>
                </c:pt>
                <c:pt idx="2849">
                  <c:v>1776</c:v>
                </c:pt>
                <c:pt idx="2850">
                  <c:v>1747</c:v>
                </c:pt>
                <c:pt idx="2851">
                  <c:v>1836</c:v>
                </c:pt>
                <c:pt idx="2852">
                  <c:v>1874</c:v>
                </c:pt>
                <c:pt idx="2853">
                  <c:v>1804</c:v>
                </c:pt>
                <c:pt idx="2854">
                  <c:v>1812</c:v>
                </c:pt>
                <c:pt idx="2855">
                  <c:v>1818</c:v>
                </c:pt>
                <c:pt idx="2856">
                  <c:v>1819</c:v>
                </c:pt>
                <c:pt idx="2857">
                  <c:v>1739</c:v>
                </c:pt>
                <c:pt idx="2858">
                  <c:v>1774</c:v>
                </c:pt>
                <c:pt idx="2859">
                  <c:v>1825</c:v>
                </c:pt>
                <c:pt idx="2860">
                  <c:v>1756</c:v>
                </c:pt>
                <c:pt idx="2861">
                  <c:v>1747</c:v>
                </c:pt>
                <c:pt idx="2862">
                  <c:v>1823</c:v>
                </c:pt>
                <c:pt idx="2863">
                  <c:v>1736</c:v>
                </c:pt>
                <c:pt idx="2864">
                  <c:v>1858</c:v>
                </c:pt>
                <c:pt idx="2865">
                  <c:v>1748</c:v>
                </c:pt>
                <c:pt idx="2866">
                  <c:v>1744</c:v>
                </c:pt>
                <c:pt idx="2867">
                  <c:v>1852</c:v>
                </c:pt>
                <c:pt idx="2868">
                  <c:v>1804</c:v>
                </c:pt>
                <c:pt idx="2869">
                  <c:v>1742</c:v>
                </c:pt>
                <c:pt idx="2870">
                  <c:v>1757</c:v>
                </c:pt>
                <c:pt idx="2871">
                  <c:v>1735</c:v>
                </c:pt>
                <c:pt idx="2872">
                  <c:v>1802</c:v>
                </c:pt>
                <c:pt idx="2873">
                  <c:v>1806</c:v>
                </c:pt>
                <c:pt idx="2874">
                  <c:v>1814</c:v>
                </c:pt>
                <c:pt idx="2875">
                  <c:v>1809</c:v>
                </c:pt>
                <c:pt idx="2876">
                  <c:v>1736</c:v>
                </c:pt>
                <c:pt idx="2877">
                  <c:v>1827</c:v>
                </c:pt>
                <c:pt idx="2878">
                  <c:v>1795</c:v>
                </c:pt>
                <c:pt idx="2879">
                  <c:v>1718</c:v>
                </c:pt>
                <c:pt idx="2880">
                  <c:v>1780</c:v>
                </c:pt>
                <c:pt idx="2881">
                  <c:v>1793</c:v>
                </c:pt>
                <c:pt idx="2882">
                  <c:v>1760</c:v>
                </c:pt>
                <c:pt idx="2883">
                  <c:v>1879</c:v>
                </c:pt>
                <c:pt idx="2884">
                  <c:v>1791</c:v>
                </c:pt>
                <c:pt idx="2885">
                  <c:v>1729</c:v>
                </c:pt>
                <c:pt idx="2886">
                  <c:v>1837</c:v>
                </c:pt>
                <c:pt idx="2887">
                  <c:v>1789</c:v>
                </c:pt>
                <c:pt idx="2888">
                  <c:v>1845</c:v>
                </c:pt>
                <c:pt idx="2889">
                  <c:v>1800</c:v>
                </c:pt>
                <c:pt idx="2890">
                  <c:v>1867</c:v>
                </c:pt>
                <c:pt idx="2891">
                  <c:v>1738</c:v>
                </c:pt>
                <c:pt idx="2892">
                  <c:v>1777</c:v>
                </c:pt>
                <c:pt idx="2893">
                  <c:v>1826</c:v>
                </c:pt>
                <c:pt idx="2894">
                  <c:v>1922</c:v>
                </c:pt>
                <c:pt idx="2895">
                  <c:v>1860</c:v>
                </c:pt>
                <c:pt idx="2896">
                  <c:v>1778</c:v>
                </c:pt>
                <c:pt idx="2897">
                  <c:v>1851</c:v>
                </c:pt>
                <c:pt idx="2898">
                  <c:v>1870</c:v>
                </c:pt>
                <c:pt idx="2899">
                  <c:v>1824</c:v>
                </c:pt>
                <c:pt idx="2900">
                  <c:v>1834</c:v>
                </c:pt>
                <c:pt idx="2901">
                  <c:v>1791</c:v>
                </c:pt>
                <c:pt idx="2902">
                  <c:v>1777</c:v>
                </c:pt>
                <c:pt idx="2903">
                  <c:v>1662</c:v>
                </c:pt>
                <c:pt idx="2904">
                  <c:v>1847</c:v>
                </c:pt>
                <c:pt idx="2905">
                  <c:v>1805</c:v>
                </c:pt>
                <c:pt idx="2906">
                  <c:v>1837</c:v>
                </c:pt>
                <c:pt idx="2907">
                  <c:v>1827</c:v>
                </c:pt>
                <c:pt idx="2908">
                  <c:v>1844</c:v>
                </c:pt>
                <c:pt idx="2909">
                  <c:v>1851</c:v>
                </c:pt>
                <c:pt idx="2910">
                  <c:v>1770</c:v>
                </c:pt>
                <c:pt idx="2911">
                  <c:v>1746</c:v>
                </c:pt>
                <c:pt idx="2912">
                  <c:v>1688</c:v>
                </c:pt>
                <c:pt idx="2913">
                  <c:v>1744</c:v>
                </c:pt>
                <c:pt idx="2914">
                  <c:v>1753</c:v>
                </c:pt>
                <c:pt idx="2915">
                  <c:v>1788</c:v>
                </c:pt>
                <c:pt idx="2916">
                  <c:v>1836</c:v>
                </c:pt>
                <c:pt idx="2917">
                  <c:v>1804</c:v>
                </c:pt>
                <c:pt idx="2918">
                  <c:v>1851</c:v>
                </c:pt>
                <c:pt idx="2919">
                  <c:v>1785</c:v>
                </c:pt>
                <c:pt idx="2920">
                  <c:v>1758</c:v>
                </c:pt>
                <c:pt idx="2921">
                  <c:v>1797</c:v>
                </c:pt>
                <c:pt idx="2922">
                  <c:v>1774</c:v>
                </c:pt>
                <c:pt idx="2923">
                  <c:v>1874</c:v>
                </c:pt>
                <c:pt idx="2924">
                  <c:v>1886</c:v>
                </c:pt>
                <c:pt idx="2925">
                  <c:v>1839</c:v>
                </c:pt>
                <c:pt idx="2926">
                  <c:v>1838</c:v>
                </c:pt>
                <c:pt idx="2927">
                  <c:v>1904</c:v>
                </c:pt>
                <c:pt idx="2928">
                  <c:v>1797</c:v>
                </c:pt>
                <c:pt idx="2929">
                  <c:v>1808</c:v>
                </c:pt>
                <c:pt idx="2930">
                  <c:v>1727</c:v>
                </c:pt>
                <c:pt idx="2931">
                  <c:v>1778</c:v>
                </c:pt>
                <c:pt idx="2932">
                  <c:v>1789</c:v>
                </c:pt>
                <c:pt idx="2933">
                  <c:v>1831</c:v>
                </c:pt>
                <c:pt idx="2934">
                  <c:v>1755</c:v>
                </c:pt>
                <c:pt idx="2935">
                  <c:v>1842</c:v>
                </c:pt>
                <c:pt idx="2936">
                  <c:v>1817</c:v>
                </c:pt>
                <c:pt idx="2937">
                  <c:v>1805</c:v>
                </c:pt>
                <c:pt idx="2938">
                  <c:v>1803</c:v>
                </c:pt>
                <c:pt idx="2939">
                  <c:v>1887</c:v>
                </c:pt>
                <c:pt idx="2940">
                  <c:v>1734</c:v>
                </c:pt>
                <c:pt idx="2941">
                  <c:v>1844</c:v>
                </c:pt>
                <c:pt idx="2942">
                  <c:v>1819</c:v>
                </c:pt>
                <c:pt idx="2943">
                  <c:v>1781</c:v>
                </c:pt>
                <c:pt idx="2944">
                  <c:v>1776</c:v>
                </c:pt>
                <c:pt idx="2945">
                  <c:v>1794</c:v>
                </c:pt>
                <c:pt idx="2946">
                  <c:v>1860</c:v>
                </c:pt>
                <c:pt idx="2947">
                  <c:v>1773</c:v>
                </c:pt>
                <c:pt idx="2948">
                  <c:v>1813</c:v>
                </c:pt>
                <c:pt idx="2949">
                  <c:v>1741</c:v>
                </c:pt>
                <c:pt idx="2950">
                  <c:v>1792</c:v>
                </c:pt>
                <c:pt idx="2951">
                  <c:v>1771</c:v>
                </c:pt>
                <c:pt idx="2952">
                  <c:v>1786</c:v>
                </c:pt>
                <c:pt idx="2953">
                  <c:v>1803</c:v>
                </c:pt>
                <c:pt idx="2954">
                  <c:v>1830</c:v>
                </c:pt>
                <c:pt idx="2955">
                  <c:v>1821</c:v>
                </c:pt>
                <c:pt idx="2956">
                  <c:v>1740</c:v>
                </c:pt>
                <c:pt idx="2957">
                  <c:v>1846</c:v>
                </c:pt>
                <c:pt idx="2958">
                  <c:v>1784</c:v>
                </c:pt>
                <c:pt idx="2959">
                  <c:v>1791</c:v>
                </c:pt>
                <c:pt idx="2960">
                  <c:v>1809</c:v>
                </c:pt>
                <c:pt idx="2961">
                  <c:v>1795</c:v>
                </c:pt>
                <c:pt idx="2962">
                  <c:v>1734</c:v>
                </c:pt>
                <c:pt idx="2963">
                  <c:v>1722</c:v>
                </c:pt>
                <c:pt idx="2964">
                  <c:v>1789</c:v>
                </c:pt>
                <c:pt idx="2965">
                  <c:v>1784</c:v>
                </c:pt>
                <c:pt idx="2966">
                  <c:v>1825</c:v>
                </c:pt>
                <c:pt idx="2967">
                  <c:v>1834</c:v>
                </c:pt>
                <c:pt idx="2968">
                  <c:v>1787</c:v>
                </c:pt>
                <c:pt idx="2969">
                  <c:v>1785</c:v>
                </c:pt>
                <c:pt idx="2970">
                  <c:v>1759</c:v>
                </c:pt>
                <c:pt idx="2971">
                  <c:v>1815</c:v>
                </c:pt>
                <c:pt idx="2972">
                  <c:v>1840</c:v>
                </c:pt>
                <c:pt idx="2973">
                  <c:v>1799</c:v>
                </c:pt>
                <c:pt idx="2974">
                  <c:v>1754</c:v>
                </c:pt>
                <c:pt idx="2975">
                  <c:v>1752</c:v>
                </c:pt>
                <c:pt idx="2976">
                  <c:v>1784</c:v>
                </c:pt>
                <c:pt idx="2977">
                  <c:v>1855</c:v>
                </c:pt>
                <c:pt idx="2978">
                  <c:v>1751</c:v>
                </c:pt>
                <c:pt idx="2979">
                  <c:v>1790</c:v>
                </c:pt>
                <c:pt idx="2980">
                  <c:v>1797</c:v>
                </c:pt>
                <c:pt idx="2981">
                  <c:v>1767</c:v>
                </c:pt>
                <c:pt idx="2982">
                  <c:v>1773</c:v>
                </c:pt>
                <c:pt idx="2983">
                  <c:v>1829</c:v>
                </c:pt>
                <c:pt idx="2984">
                  <c:v>1742</c:v>
                </c:pt>
                <c:pt idx="2985">
                  <c:v>1826</c:v>
                </c:pt>
                <c:pt idx="2986">
                  <c:v>1725</c:v>
                </c:pt>
                <c:pt idx="2987">
                  <c:v>1793</c:v>
                </c:pt>
                <c:pt idx="2988">
                  <c:v>1804</c:v>
                </c:pt>
                <c:pt idx="2989">
                  <c:v>1762</c:v>
                </c:pt>
                <c:pt idx="2990">
                  <c:v>1856</c:v>
                </c:pt>
                <c:pt idx="2991">
                  <c:v>1838</c:v>
                </c:pt>
                <c:pt idx="2992">
                  <c:v>1862</c:v>
                </c:pt>
                <c:pt idx="2993">
                  <c:v>1821</c:v>
                </c:pt>
                <c:pt idx="2994">
                  <c:v>1814</c:v>
                </c:pt>
                <c:pt idx="2995">
                  <c:v>1771</c:v>
                </c:pt>
                <c:pt idx="2996">
                  <c:v>1815</c:v>
                </c:pt>
                <c:pt idx="2997">
                  <c:v>1784</c:v>
                </c:pt>
                <c:pt idx="2998">
                  <c:v>1820</c:v>
                </c:pt>
                <c:pt idx="2999">
                  <c:v>1883</c:v>
                </c:pt>
                <c:pt idx="3000">
                  <c:v>1803</c:v>
                </c:pt>
                <c:pt idx="3001">
                  <c:v>1796</c:v>
                </c:pt>
                <c:pt idx="3002">
                  <c:v>1734</c:v>
                </c:pt>
                <c:pt idx="3003">
                  <c:v>1706</c:v>
                </c:pt>
                <c:pt idx="3004">
                  <c:v>1785</c:v>
                </c:pt>
                <c:pt idx="3005">
                  <c:v>1773</c:v>
                </c:pt>
                <c:pt idx="3006">
                  <c:v>1787</c:v>
                </c:pt>
                <c:pt idx="3007">
                  <c:v>1816</c:v>
                </c:pt>
                <c:pt idx="3008">
                  <c:v>1758</c:v>
                </c:pt>
                <c:pt idx="3009">
                  <c:v>1945</c:v>
                </c:pt>
                <c:pt idx="3010">
                  <c:v>1889</c:v>
                </c:pt>
                <c:pt idx="3011">
                  <c:v>1813</c:v>
                </c:pt>
                <c:pt idx="3012">
                  <c:v>1743</c:v>
                </c:pt>
                <c:pt idx="3013">
                  <c:v>1762</c:v>
                </c:pt>
                <c:pt idx="3014">
                  <c:v>1809</c:v>
                </c:pt>
                <c:pt idx="3015">
                  <c:v>1788</c:v>
                </c:pt>
                <c:pt idx="3016">
                  <c:v>1868</c:v>
                </c:pt>
                <c:pt idx="3017">
                  <c:v>1811</c:v>
                </c:pt>
                <c:pt idx="3018">
                  <c:v>1805</c:v>
                </c:pt>
                <c:pt idx="3019">
                  <c:v>1770</c:v>
                </c:pt>
                <c:pt idx="3020">
                  <c:v>1835</c:v>
                </c:pt>
                <c:pt idx="3021">
                  <c:v>1827</c:v>
                </c:pt>
                <c:pt idx="3022">
                  <c:v>1834</c:v>
                </c:pt>
                <c:pt idx="3023">
                  <c:v>1773</c:v>
                </c:pt>
                <c:pt idx="3024">
                  <c:v>1855</c:v>
                </c:pt>
                <c:pt idx="3025">
                  <c:v>1767</c:v>
                </c:pt>
                <c:pt idx="3026">
                  <c:v>1862</c:v>
                </c:pt>
                <c:pt idx="3027">
                  <c:v>1857</c:v>
                </c:pt>
                <c:pt idx="3028">
                  <c:v>1844</c:v>
                </c:pt>
                <c:pt idx="3029">
                  <c:v>1756</c:v>
                </c:pt>
                <c:pt idx="3030">
                  <c:v>1791</c:v>
                </c:pt>
                <c:pt idx="3031">
                  <c:v>1793</c:v>
                </c:pt>
                <c:pt idx="3032">
                  <c:v>1858</c:v>
                </c:pt>
                <c:pt idx="3033">
                  <c:v>1817</c:v>
                </c:pt>
                <c:pt idx="3034">
                  <c:v>1849</c:v>
                </c:pt>
                <c:pt idx="3035">
                  <c:v>1812</c:v>
                </c:pt>
                <c:pt idx="3036">
                  <c:v>1807</c:v>
                </c:pt>
                <c:pt idx="3037">
                  <c:v>1776</c:v>
                </c:pt>
                <c:pt idx="3038">
                  <c:v>1917</c:v>
                </c:pt>
                <c:pt idx="3039">
                  <c:v>1728</c:v>
                </c:pt>
                <c:pt idx="3040">
                  <c:v>1867</c:v>
                </c:pt>
                <c:pt idx="3041">
                  <c:v>1779</c:v>
                </c:pt>
                <c:pt idx="3042">
                  <c:v>1859</c:v>
                </c:pt>
                <c:pt idx="3043">
                  <c:v>1729</c:v>
                </c:pt>
                <c:pt idx="3044">
                  <c:v>1833</c:v>
                </c:pt>
                <c:pt idx="3045">
                  <c:v>1853</c:v>
                </c:pt>
                <c:pt idx="3046">
                  <c:v>1762</c:v>
                </c:pt>
                <c:pt idx="3047">
                  <c:v>1846</c:v>
                </c:pt>
                <c:pt idx="3048">
                  <c:v>1778</c:v>
                </c:pt>
                <c:pt idx="3049">
                  <c:v>1889</c:v>
                </c:pt>
                <c:pt idx="3050">
                  <c:v>1774</c:v>
                </c:pt>
                <c:pt idx="3051">
                  <c:v>1749</c:v>
                </c:pt>
                <c:pt idx="3052">
                  <c:v>1717</c:v>
                </c:pt>
                <c:pt idx="3053">
                  <c:v>1797</c:v>
                </c:pt>
                <c:pt idx="3054">
                  <c:v>1865</c:v>
                </c:pt>
                <c:pt idx="3055">
                  <c:v>1771</c:v>
                </c:pt>
                <c:pt idx="3056">
                  <c:v>1800</c:v>
                </c:pt>
                <c:pt idx="3057">
                  <c:v>1729</c:v>
                </c:pt>
                <c:pt idx="3058">
                  <c:v>1716</c:v>
                </c:pt>
                <c:pt idx="3059">
                  <c:v>1840</c:v>
                </c:pt>
                <c:pt idx="3060">
                  <c:v>1844</c:v>
                </c:pt>
                <c:pt idx="3061">
                  <c:v>1844</c:v>
                </c:pt>
                <c:pt idx="3062">
                  <c:v>1793</c:v>
                </c:pt>
                <c:pt idx="3063">
                  <c:v>1829</c:v>
                </c:pt>
                <c:pt idx="3064">
                  <c:v>1801</c:v>
                </c:pt>
                <c:pt idx="3065">
                  <c:v>1811</c:v>
                </c:pt>
                <c:pt idx="3066">
                  <c:v>1816</c:v>
                </c:pt>
                <c:pt idx="3067">
                  <c:v>1844</c:v>
                </c:pt>
                <c:pt idx="3068">
                  <c:v>1828</c:v>
                </c:pt>
                <c:pt idx="3069">
                  <c:v>1854</c:v>
                </c:pt>
                <c:pt idx="3070">
                  <c:v>1889</c:v>
                </c:pt>
                <c:pt idx="3071">
                  <c:v>1832</c:v>
                </c:pt>
                <c:pt idx="3072">
                  <c:v>1811</c:v>
                </c:pt>
                <c:pt idx="3073">
                  <c:v>1781</c:v>
                </c:pt>
                <c:pt idx="3074">
                  <c:v>1818</c:v>
                </c:pt>
                <c:pt idx="3075">
                  <c:v>1836</c:v>
                </c:pt>
                <c:pt idx="3076">
                  <c:v>1834</c:v>
                </c:pt>
                <c:pt idx="3077">
                  <c:v>1811</c:v>
                </c:pt>
                <c:pt idx="3078">
                  <c:v>1744</c:v>
                </c:pt>
                <c:pt idx="3079">
                  <c:v>1723</c:v>
                </c:pt>
                <c:pt idx="3080">
                  <c:v>1784</c:v>
                </c:pt>
                <c:pt idx="3081">
                  <c:v>1767</c:v>
                </c:pt>
                <c:pt idx="3082">
                  <c:v>1773</c:v>
                </c:pt>
                <c:pt idx="3083">
                  <c:v>1846</c:v>
                </c:pt>
                <c:pt idx="3084">
                  <c:v>1833</c:v>
                </c:pt>
                <c:pt idx="3085">
                  <c:v>1835</c:v>
                </c:pt>
                <c:pt idx="3086">
                  <c:v>1745</c:v>
                </c:pt>
                <c:pt idx="3087">
                  <c:v>1784</c:v>
                </c:pt>
                <c:pt idx="3088">
                  <c:v>1836</c:v>
                </c:pt>
                <c:pt idx="3089">
                  <c:v>1806</c:v>
                </c:pt>
                <c:pt idx="3090">
                  <c:v>1880</c:v>
                </c:pt>
                <c:pt idx="3091">
                  <c:v>1882</c:v>
                </c:pt>
                <c:pt idx="3092">
                  <c:v>1813</c:v>
                </c:pt>
                <c:pt idx="3093">
                  <c:v>1777</c:v>
                </c:pt>
                <c:pt idx="3094">
                  <c:v>1796</c:v>
                </c:pt>
                <c:pt idx="3095">
                  <c:v>1770</c:v>
                </c:pt>
                <c:pt idx="3096">
                  <c:v>1808</c:v>
                </c:pt>
                <c:pt idx="3097">
                  <c:v>1824</c:v>
                </c:pt>
                <c:pt idx="3098">
                  <c:v>1910</c:v>
                </c:pt>
                <c:pt idx="3099">
                  <c:v>1837</c:v>
                </c:pt>
                <c:pt idx="3100">
                  <c:v>1872</c:v>
                </c:pt>
                <c:pt idx="3101">
                  <c:v>1827</c:v>
                </c:pt>
                <c:pt idx="3102">
                  <c:v>1763</c:v>
                </c:pt>
                <c:pt idx="3103">
                  <c:v>1830</c:v>
                </c:pt>
                <c:pt idx="3104">
                  <c:v>1811</c:v>
                </c:pt>
                <c:pt idx="3105">
                  <c:v>1759</c:v>
                </c:pt>
                <c:pt idx="3106">
                  <c:v>1883</c:v>
                </c:pt>
                <c:pt idx="3107">
                  <c:v>1775</c:v>
                </c:pt>
                <c:pt idx="3108">
                  <c:v>1767</c:v>
                </c:pt>
                <c:pt idx="3109">
                  <c:v>1917</c:v>
                </c:pt>
                <c:pt idx="3110">
                  <c:v>1841</c:v>
                </c:pt>
                <c:pt idx="3111">
                  <c:v>1745</c:v>
                </c:pt>
                <c:pt idx="3112">
                  <c:v>1852</c:v>
                </c:pt>
                <c:pt idx="3113">
                  <c:v>1833</c:v>
                </c:pt>
                <c:pt idx="3114">
                  <c:v>1777</c:v>
                </c:pt>
                <c:pt idx="3115">
                  <c:v>1832</c:v>
                </c:pt>
                <c:pt idx="3116">
                  <c:v>1845</c:v>
                </c:pt>
                <c:pt idx="3117">
                  <c:v>1796</c:v>
                </c:pt>
                <c:pt idx="3118">
                  <c:v>1848</c:v>
                </c:pt>
                <c:pt idx="3119">
                  <c:v>1843</c:v>
                </c:pt>
                <c:pt idx="3120">
                  <c:v>1860</c:v>
                </c:pt>
                <c:pt idx="3121">
                  <c:v>1837</c:v>
                </c:pt>
                <c:pt idx="3122">
                  <c:v>1864</c:v>
                </c:pt>
                <c:pt idx="3123">
                  <c:v>1835</c:v>
                </c:pt>
                <c:pt idx="3124">
                  <c:v>1811</c:v>
                </c:pt>
                <c:pt idx="3125">
                  <c:v>1850</c:v>
                </c:pt>
                <c:pt idx="3126">
                  <c:v>1835</c:v>
                </c:pt>
                <c:pt idx="3127">
                  <c:v>1878</c:v>
                </c:pt>
                <c:pt idx="3128">
                  <c:v>1781</c:v>
                </c:pt>
                <c:pt idx="3129">
                  <c:v>1820</c:v>
                </c:pt>
                <c:pt idx="3130">
                  <c:v>1864</c:v>
                </c:pt>
                <c:pt idx="3131">
                  <c:v>1902</c:v>
                </c:pt>
                <c:pt idx="3132">
                  <c:v>1837</c:v>
                </c:pt>
                <c:pt idx="3133">
                  <c:v>1735</c:v>
                </c:pt>
                <c:pt idx="3134">
                  <c:v>1779</c:v>
                </c:pt>
                <c:pt idx="3135">
                  <c:v>1770</c:v>
                </c:pt>
                <c:pt idx="3136">
                  <c:v>1886</c:v>
                </c:pt>
                <c:pt idx="3137">
                  <c:v>1855</c:v>
                </c:pt>
                <c:pt idx="3138">
                  <c:v>1841</c:v>
                </c:pt>
                <c:pt idx="3139">
                  <c:v>1839</c:v>
                </c:pt>
                <c:pt idx="3140">
                  <c:v>1887</c:v>
                </c:pt>
                <c:pt idx="3141">
                  <c:v>1801</c:v>
                </c:pt>
                <c:pt idx="3142">
                  <c:v>1885</c:v>
                </c:pt>
                <c:pt idx="3143">
                  <c:v>1925</c:v>
                </c:pt>
                <c:pt idx="3144">
                  <c:v>1848</c:v>
                </c:pt>
                <c:pt idx="3145">
                  <c:v>1859</c:v>
                </c:pt>
                <c:pt idx="3146">
                  <c:v>1806</c:v>
                </c:pt>
                <c:pt idx="3147">
                  <c:v>1934</c:v>
                </c:pt>
                <c:pt idx="3148">
                  <c:v>1799</c:v>
                </c:pt>
                <c:pt idx="3149">
                  <c:v>1817</c:v>
                </c:pt>
                <c:pt idx="3150">
                  <c:v>1858</c:v>
                </c:pt>
                <c:pt idx="3151">
                  <c:v>1927</c:v>
                </c:pt>
                <c:pt idx="3152">
                  <c:v>1881</c:v>
                </c:pt>
                <c:pt idx="3153">
                  <c:v>1806</c:v>
                </c:pt>
                <c:pt idx="3154">
                  <c:v>1817</c:v>
                </c:pt>
                <c:pt idx="3155">
                  <c:v>1965</c:v>
                </c:pt>
                <c:pt idx="3156">
                  <c:v>1906</c:v>
                </c:pt>
                <c:pt idx="3157">
                  <c:v>1879</c:v>
                </c:pt>
                <c:pt idx="3158">
                  <c:v>1840</c:v>
                </c:pt>
                <c:pt idx="3159">
                  <c:v>1868</c:v>
                </c:pt>
                <c:pt idx="3160">
                  <c:v>1851</c:v>
                </c:pt>
                <c:pt idx="3161">
                  <c:v>1814</c:v>
                </c:pt>
                <c:pt idx="3162">
                  <c:v>1871</c:v>
                </c:pt>
                <c:pt idx="3163">
                  <c:v>1901</c:v>
                </c:pt>
                <c:pt idx="3164">
                  <c:v>1917</c:v>
                </c:pt>
                <c:pt idx="3165">
                  <c:v>1917</c:v>
                </c:pt>
                <c:pt idx="3166">
                  <c:v>1871</c:v>
                </c:pt>
                <c:pt idx="3167">
                  <c:v>1890</c:v>
                </c:pt>
                <c:pt idx="3168">
                  <c:v>1876</c:v>
                </c:pt>
                <c:pt idx="3169">
                  <c:v>1836</c:v>
                </c:pt>
                <c:pt idx="3170">
                  <c:v>1809</c:v>
                </c:pt>
                <c:pt idx="3171">
                  <c:v>1803</c:v>
                </c:pt>
                <c:pt idx="3172">
                  <c:v>1869</c:v>
                </c:pt>
                <c:pt idx="3173">
                  <c:v>1875</c:v>
                </c:pt>
                <c:pt idx="3174">
                  <c:v>1875</c:v>
                </c:pt>
                <c:pt idx="3175">
                  <c:v>1815</c:v>
                </c:pt>
                <c:pt idx="3176">
                  <c:v>1905</c:v>
                </c:pt>
                <c:pt idx="3177">
                  <c:v>1805</c:v>
                </c:pt>
                <c:pt idx="3178">
                  <c:v>1930</c:v>
                </c:pt>
                <c:pt idx="3179">
                  <c:v>1842</c:v>
                </c:pt>
                <c:pt idx="3180">
                  <c:v>2019</c:v>
                </c:pt>
                <c:pt idx="3181">
                  <c:v>1853</c:v>
                </c:pt>
                <c:pt idx="3182">
                  <c:v>1881</c:v>
                </c:pt>
                <c:pt idx="3183">
                  <c:v>1878</c:v>
                </c:pt>
                <c:pt idx="3184">
                  <c:v>1951</c:v>
                </c:pt>
                <c:pt idx="3185">
                  <c:v>1836</c:v>
                </c:pt>
                <c:pt idx="3186">
                  <c:v>1858</c:v>
                </c:pt>
                <c:pt idx="3187">
                  <c:v>1924</c:v>
                </c:pt>
                <c:pt idx="3188">
                  <c:v>1842</c:v>
                </c:pt>
                <c:pt idx="3189">
                  <c:v>1909</c:v>
                </c:pt>
                <c:pt idx="3190">
                  <c:v>1923</c:v>
                </c:pt>
                <c:pt idx="3191">
                  <c:v>1936</c:v>
                </c:pt>
                <c:pt idx="3192">
                  <c:v>1876</c:v>
                </c:pt>
                <c:pt idx="3193">
                  <c:v>1881</c:v>
                </c:pt>
                <c:pt idx="3194">
                  <c:v>1879</c:v>
                </c:pt>
                <c:pt idx="3195">
                  <c:v>1953</c:v>
                </c:pt>
                <c:pt idx="3196">
                  <c:v>1841</c:v>
                </c:pt>
                <c:pt idx="3197">
                  <c:v>1924</c:v>
                </c:pt>
                <c:pt idx="3198">
                  <c:v>1914</c:v>
                </c:pt>
                <c:pt idx="3199">
                  <c:v>1927</c:v>
                </c:pt>
                <c:pt idx="3200">
                  <c:v>1921</c:v>
                </c:pt>
                <c:pt idx="3201">
                  <c:v>1974</c:v>
                </c:pt>
                <c:pt idx="3202">
                  <c:v>1891</c:v>
                </c:pt>
                <c:pt idx="3203">
                  <c:v>1895</c:v>
                </c:pt>
                <c:pt idx="3204">
                  <c:v>1870</c:v>
                </c:pt>
                <c:pt idx="3205">
                  <c:v>1961</c:v>
                </c:pt>
                <c:pt idx="3206">
                  <c:v>2036</c:v>
                </c:pt>
                <c:pt idx="3207">
                  <c:v>1957</c:v>
                </c:pt>
                <c:pt idx="3208">
                  <c:v>1949</c:v>
                </c:pt>
                <c:pt idx="3209">
                  <c:v>1892</c:v>
                </c:pt>
                <c:pt idx="3210">
                  <c:v>1996</c:v>
                </c:pt>
                <c:pt idx="3211">
                  <c:v>1960</c:v>
                </c:pt>
                <c:pt idx="3212">
                  <c:v>1922</c:v>
                </c:pt>
                <c:pt idx="3213">
                  <c:v>1840</c:v>
                </c:pt>
                <c:pt idx="3214">
                  <c:v>1902</c:v>
                </c:pt>
                <c:pt idx="3215">
                  <c:v>1929</c:v>
                </c:pt>
                <c:pt idx="3216">
                  <c:v>1859</c:v>
                </c:pt>
                <c:pt idx="3217">
                  <c:v>1879</c:v>
                </c:pt>
                <c:pt idx="3218">
                  <c:v>1889</c:v>
                </c:pt>
                <c:pt idx="3219">
                  <c:v>1948</c:v>
                </c:pt>
                <c:pt idx="3220">
                  <c:v>1999</c:v>
                </c:pt>
                <c:pt idx="3221">
                  <c:v>1923</c:v>
                </c:pt>
                <c:pt idx="3222">
                  <c:v>1916</c:v>
                </c:pt>
                <c:pt idx="3223">
                  <c:v>1906</c:v>
                </c:pt>
                <c:pt idx="3224">
                  <c:v>1785</c:v>
                </c:pt>
                <c:pt idx="3225">
                  <c:v>1880</c:v>
                </c:pt>
                <c:pt idx="3226">
                  <c:v>1933</c:v>
                </c:pt>
                <c:pt idx="3227">
                  <c:v>1900</c:v>
                </c:pt>
                <c:pt idx="3228">
                  <c:v>1854</c:v>
                </c:pt>
                <c:pt idx="3229">
                  <c:v>1910</c:v>
                </c:pt>
                <c:pt idx="3230">
                  <c:v>1880</c:v>
                </c:pt>
                <c:pt idx="3231">
                  <c:v>1910</c:v>
                </c:pt>
                <c:pt idx="3232">
                  <c:v>1960</c:v>
                </c:pt>
                <c:pt idx="3233">
                  <c:v>1885</c:v>
                </c:pt>
                <c:pt idx="3234">
                  <c:v>1880</c:v>
                </c:pt>
                <c:pt idx="3235">
                  <c:v>1954</c:v>
                </c:pt>
                <c:pt idx="3236">
                  <c:v>1920</c:v>
                </c:pt>
                <c:pt idx="3237">
                  <c:v>1890</c:v>
                </c:pt>
                <c:pt idx="3238">
                  <c:v>1870</c:v>
                </c:pt>
                <c:pt idx="3239">
                  <c:v>1900</c:v>
                </c:pt>
                <c:pt idx="3240">
                  <c:v>1951</c:v>
                </c:pt>
                <c:pt idx="3241">
                  <c:v>1931</c:v>
                </c:pt>
                <c:pt idx="3242">
                  <c:v>1952</c:v>
                </c:pt>
                <c:pt idx="3243">
                  <c:v>1970</c:v>
                </c:pt>
                <c:pt idx="3244">
                  <c:v>1833</c:v>
                </c:pt>
                <c:pt idx="3245">
                  <c:v>1930</c:v>
                </c:pt>
                <c:pt idx="3246">
                  <c:v>1917</c:v>
                </c:pt>
                <c:pt idx="3247">
                  <c:v>1957</c:v>
                </c:pt>
                <c:pt idx="3248">
                  <c:v>1907</c:v>
                </c:pt>
                <c:pt idx="3249">
                  <c:v>1908</c:v>
                </c:pt>
                <c:pt idx="3250">
                  <c:v>1967</c:v>
                </c:pt>
                <c:pt idx="3251">
                  <c:v>1895</c:v>
                </c:pt>
                <c:pt idx="3252">
                  <c:v>1975</c:v>
                </c:pt>
                <c:pt idx="3253">
                  <c:v>1927</c:v>
                </c:pt>
                <c:pt idx="3254">
                  <c:v>1843</c:v>
                </c:pt>
                <c:pt idx="3255">
                  <c:v>1960</c:v>
                </c:pt>
                <c:pt idx="3256">
                  <c:v>1884</c:v>
                </c:pt>
                <c:pt idx="3257">
                  <c:v>1895</c:v>
                </c:pt>
                <c:pt idx="3258">
                  <c:v>1871</c:v>
                </c:pt>
                <c:pt idx="3259">
                  <c:v>2030</c:v>
                </c:pt>
                <c:pt idx="3260">
                  <c:v>1876</c:v>
                </c:pt>
                <c:pt idx="3261">
                  <c:v>1911</c:v>
                </c:pt>
                <c:pt idx="3262">
                  <c:v>1914</c:v>
                </c:pt>
                <c:pt idx="3263">
                  <c:v>1957</c:v>
                </c:pt>
                <c:pt idx="3264">
                  <c:v>1862</c:v>
                </c:pt>
                <c:pt idx="3265">
                  <c:v>1791</c:v>
                </c:pt>
                <c:pt idx="3266">
                  <c:v>1879</c:v>
                </c:pt>
                <c:pt idx="3267">
                  <c:v>1885</c:v>
                </c:pt>
                <c:pt idx="3268">
                  <c:v>1867</c:v>
                </c:pt>
                <c:pt idx="3269">
                  <c:v>1982</c:v>
                </c:pt>
                <c:pt idx="3270">
                  <c:v>1820</c:v>
                </c:pt>
                <c:pt idx="3271">
                  <c:v>1862</c:v>
                </c:pt>
                <c:pt idx="3272">
                  <c:v>1905</c:v>
                </c:pt>
                <c:pt idx="3273">
                  <c:v>1901</c:v>
                </c:pt>
                <c:pt idx="3274">
                  <c:v>1831</c:v>
                </c:pt>
                <c:pt idx="3275">
                  <c:v>1902</c:v>
                </c:pt>
                <c:pt idx="3276">
                  <c:v>1923</c:v>
                </c:pt>
                <c:pt idx="3277">
                  <c:v>1878</c:v>
                </c:pt>
                <c:pt idx="3278">
                  <c:v>1933</c:v>
                </c:pt>
                <c:pt idx="3279">
                  <c:v>1938</c:v>
                </c:pt>
                <c:pt idx="3280">
                  <c:v>1936</c:v>
                </c:pt>
                <c:pt idx="3281">
                  <c:v>1844</c:v>
                </c:pt>
                <c:pt idx="3282">
                  <c:v>1920</c:v>
                </c:pt>
                <c:pt idx="3283">
                  <c:v>1929</c:v>
                </c:pt>
                <c:pt idx="3284">
                  <c:v>1911</c:v>
                </c:pt>
                <c:pt idx="3285">
                  <c:v>1891</c:v>
                </c:pt>
                <c:pt idx="3286">
                  <c:v>1890</c:v>
                </c:pt>
                <c:pt idx="3287">
                  <c:v>1824</c:v>
                </c:pt>
                <c:pt idx="3288">
                  <c:v>1852</c:v>
                </c:pt>
                <c:pt idx="3289">
                  <c:v>1899</c:v>
                </c:pt>
                <c:pt idx="3290">
                  <c:v>2011</c:v>
                </c:pt>
                <c:pt idx="3291">
                  <c:v>1803</c:v>
                </c:pt>
                <c:pt idx="3292">
                  <c:v>1814</c:v>
                </c:pt>
                <c:pt idx="3293">
                  <c:v>1862</c:v>
                </c:pt>
                <c:pt idx="3294">
                  <c:v>1774</c:v>
                </c:pt>
                <c:pt idx="3295">
                  <c:v>1855</c:v>
                </c:pt>
                <c:pt idx="3296">
                  <c:v>1937</c:v>
                </c:pt>
                <c:pt idx="3297">
                  <c:v>1802</c:v>
                </c:pt>
                <c:pt idx="3298">
                  <c:v>1808</c:v>
                </c:pt>
                <c:pt idx="3299">
                  <c:v>1814</c:v>
                </c:pt>
                <c:pt idx="3300">
                  <c:v>1839</c:v>
                </c:pt>
                <c:pt idx="3301">
                  <c:v>1756</c:v>
                </c:pt>
                <c:pt idx="3302">
                  <c:v>1844</c:v>
                </c:pt>
                <c:pt idx="3303">
                  <c:v>1776</c:v>
                </c:pt>
                <c:pt idx="3304">
                  <c:v>1784</c:v>
                </c:pt>
                <c:pt idx="3305">
                  <c:v>1787</c:v>
                </c:pt>
                <c:pt idx="3306">
                  <c:v>1837</c:v>
                </c:pt>
                <c:pt idx="3307">
                  <c:v>1810</c:v>
                </c:pt>
                <c:pt idx="3308">
                  <c:v>1741</c:v>
                </c:pt>
                <c:pt idx="3309">
                  <c:v>1868</c:v>
                </c:pt>
                <c:pt idx="3310">
                  <c:v>1762</c:v>
                </c:pt>
                <c:pt idx="3311">
                  <c:v>1822</c:v>
                </c:pt>
                <c:pt idx="3312">
                  <c:v>1863</c:v>
                </c:pt>
                <c:pt idx="3313">
                  <c:v>1770</c:v>
                </c:pt>
                <c:pt idx="3314">
                  <c:v>1796</c:v>
                </c:pt>
                <c:pt idx="3315">
                  <c:v>1784</c:v>
                </c:pt>
                <c:pt idx="3316">
                  <c:v>1735</c:v>
                </c:pt>
                <c:pt idx="3317">
                  <c:v>1785</c:v>
                </c:pt>
                <c:pt idx="3318">
                  <c:v>1750</c:v>
                </c:pt>
                <c:pt idx="3319">
                  <c:v>1935</c:v>
                </c:pt>
                <c:pt idx="3320">
                  <c:v>1771</c:v>
                </c:pt>
                <c:pt idx="3321">
                  <c:v>1834</c:v>
                </c:pt>
                <c:pt idx="3322">
                  <c:v>1839</c:v>
                </c:pt>
                <c:pt idx="3323">
                  <c:v>1873</c:v>
                </c:pt>
                <c:pt idx="3324">
                  <c:v>1911</c:v>
                </c:pt>
                <c:pt idx="3325">
                  <c:v>1783</c:v>
                </c:pt>
                <c:pt idx="3326">
                  <c:v>1770</c:v>
                </c:pt>
                <c:pt idx="3327">
                  <c:v>1790</c:v>
                </c:pt>
                <c:pt idx="3328">
                  <c:v>1787</c:v>
                </c:pt>
                <c:pt idx="3329">
                  <c:v>1855</c:v>
                </c:pt>
                <c:pt idx="3330">
                  <c:v>1761</c:v>
                </c:pt>
                <c:pt idx="3331">
                  <c:v>1864</c:v>
                </c:pt>
                <c:pt idx="3332">
                  <c:v>1749</c:v>
                </c:pt>
                <c:pt idx="3333">
                  <c:v>1752</c:v>
                </c:pt>
                <c:pt idx="3334">
                  <c:v>1758</c:v>
                </c:pt>
                <c:pt idx="3335">
                  <c:v>1856</c:v>
                </c:pt>
                <c:pt idx="3336">
                  <c:v>1838</c:v>
                </c:pt>
                <c:pt idx="3337">
                  <c:v>1708</c:v>
                </c:pt>
                <c:pt idx="3338">
                  <c:v>1830</c:v>
                </c:pt>
                <c:pt idx="3339">
                  <c:v>1898</c:v>
                </c:pt>
                <c:pt idx="3340">
                  <c:v>1779</c:v>
                </c:pt>
                <c:pt idx="3341">
                  <c:v>1821</c:v>
                </c:pt>
                <c:pt idx="3342">
                  <c:v>1777</c:v>
                </c:pt>
                <c:pt idx="3343">
                  <c:v>1841</c:v>
                </c:pt>
                <c:pt idx="3344">
                  <c:v>1799</c:v>
                </c:pt>
                <c:pt idx="3345">
                  <c:v>1761</c:v>
                </c:pt>
                <c:pt idx="3346">
                  <c:v>1824</c:v>
                </c:pt>
                <c:pt idx="3347">
                  <c:v>1780</c:v>
                </c:pt>
                <c:pt idx="3348">
                  <c:v>1788</c:v>
                </c:pt>
                <c:pt idx="3349">
                  <c:v>1769</c:v>
                </c:pt>
                <c:pt idx="3350">
                  <c:v>1811</c:v>
                </c:pt>
                <c:pt idx="3351">
                  <c:v>1863</c:v>
                </c:pt>
                <c:pt idx="3352">
                  <c:v>1876</c:v>
                </c:pt>
                <c:pt idx="3353">
                  <c:v>1867</c:v>
                </c:pt>
                <c:pt idx="3354">
                  <c:v>1811</c:v>
                </c:pt>
                <c:pt idx="3355">
                  <c:v>1823</c:v>
                </c:pt>
                <c:pt idx="3356">
                  <c:v>1842</c:v>
                </c:pt>
                <c:pt idx="3357">
                  <c:v>1857</c:v>
                </c:pt>
                <c:pt idx="3358">
                  <c:v>1822</c:v>
                </c:pt>
                <c:pt idx="3359">
                  <c:v>1813</c:v>
                </c:pt>
                <c:pt idx="3360">
                  <c:v>1817</c:v>
                </c:pt>
                <c:pt idx="3361">
                  <c:v>1823</c:v>
                </c:pt>
                <c:pt idx="3362">
                  <c:v>1838</c:v>
                </c:pt>
                <c:pt idx="3363">
                  <c:v>1795</c:v>
                </c:pt>
                <c:pt idx="3364">
                  <c:v>1802</c:v>
                </c:pt>
                <c:pt idx="3365">
                  <c:v>1827</c:v>
                </c:pt>
                <c:pt idx="3366">
                  <c:v>1783</c:v>
                </c:pt>
                <c:pt idx="3367">
                  <c:v>1858</c:v>
                </c:pt>
                <c:pt idx="3368">
                  <c:v>1777</c:v>
                </c:pt>
                <c:pt idx="3369">
                  <c:v>1763</c:v>
                </c:pt>
                <c:pt idx="3370">
                  <c:v>1798</c:v>
                </c:pt>
                <c:pt idx="3371">
                  <c:v>1862</c:v>
                </c:pt>
                <c:pt idx="3372">
                  <c:v>1751</c:v>
                </c:pt>
                <c:pt idx="3373">
                  <c:v>1824</c:v>
                </c:pt>
                <c:pt idx="3374">
                  <c:v>1875</c:v>
                </c:pt>
                <c:pt idx="3375">
                  <c:v>1793</c:v>
                </c:pt>
                <c:pt idx="3376">
                  <c:v>1809</c:v>
                </c:pt>
                <c:pt idx="3377">
                  <c:v>1829</c:v>
                </c:pt>
                <c:pt idx="3378">
                  <c:v>1783</c:v>
                </c:pt>
                <c:pt idx="3379">
                  <c:v>1929</c:v>
                </c:pt>
                <c:pt idx="3380">
                  <c:v>1776</c:v>
                </c:pt>
                <c:pt idx="3381">
                  <c:v>1831</c:v>
                </c:pt>
                <c:pt idx="3382">
                  <c:v>1783</c:v>
                </c:pt>
                <c:pt idx="3383">
                  <c:v>1823</c:v>
                </c:pt>
                <c:pt idx="3384">
                  <c:v>1805</c:v>
                </c:pt>
                <c:pt idx="3385">
                  <c:v>1816</c:v>
                </c:pt>
                <c:pt idx="3386">
                  <c:v>1830</c:v>
                </c:pt>
                <c:pt idx="3387">
                  <c:v>1808</c:v>
                </c:pt>
                <c:pt idx="3388">
                  <c:v>1829</c:v>
                </c:pt>
                <c:pt idx="3389">
                  <c:v>1937</c:v>
                </c:pt>
                <c:pt idx="3390">
                  <c:v>1834</c:v>
                </c:pt>
                <c:pt idx="3391">
                  <c:v>1752</c:v>
                </c:pt>
                <c:pt idx="3392">
                  <c:v>1773</c:v>
                </c:pt>
                <c:pt idx="3393">
                  <c:v>1839</c:v>
                </c:pt>
                <c:pt idx="3394">
                  <c:v>1794</c:v>
                </c:pt>
                <c:pt idx="3395">
                  <c:v>1878</c:v>
                </c:pt>
                <c:pt idx="3396">
                  <c:v>1854</c:v>
                </c:pt>
                <c:pt idx="3397">
                  <c:v>1871</c:v>
                </c:pt>
                <c:pt idx="3398">
                  <c:v>1880</c:v>
                </c:pt>
                <c:pt idx="3399">
                  <c:v>1846</c:v>
                </c:pt>
                <c:pt idx="3400">
                  <c:v>1840</c:v>
                </c:pt>
                <c:pt idx="3401">
                  <c:v>1792</c:v>
                </c:pt>
                <c:pt idx="3402">
                  <c:v>1916</c:v>
                </c:pt>
                <c:pt idx="3403">
                  <c:v>1790</c:v>
                </c:pt>
                <c:pt idx="3404">
                  <c:v>1893</c:v>
                </c:pt>
                <c:pt idx="3405">
                  <c:v>1840</c:v>
                </c:pt>
                <c:pt idx="3406">
                  <c:v>1840</c:v>
                </c:pt>
                <c:pt idx="3407">
                  <c:v>1786</c:v>
                </c:pt>
                <c:pt idx="3408">
                  <c:v>1844</c:v>
                </c:pt>
                <c:pt idx="3409">
                  <c:v>1829</c:v>
                </c:pt>
                <c:pt idx="3410">
                  <c:v>1853</c:v>
                </c:pt>
                <c:pt idx="3411">
                  <c:v>1709</c:v>
                </c:pt>
                <c:pt idx="3412">
                  <c:v>1849</c:v>
                </c:pt>
                <c:pt idx="3413">
                  <c:v>1848</c:v>
                </c:pt>
                <c:pt idx="3414">
                  <c:v>1879</c:v>
                </c:pt>
                <c:pt idx="3415">
                  <c:v>1760</c:v>
                </c:pt>
                <c:pt idx="3416">
                  <c:v>1857</c:v>
                </c:pt>
                <c:pt idx="3417">
                  <c:v>1912</c:v>
                </c:pt>
                <c:pt idx="3418">
                  <c:v>1828</c:v>
                </c:pt>
                <c:pt idx="3419">
                  <c:v>1923</c:v>
                </c:pt>
                <c:pt idx="3420">
                  <c:v>1903</c:v>
                </c:pt>
                <c:pt idx="3421">
                  <c:v>1831</c:v>
                </c:pt>
                <c:pt idx="3422">
                  <c:v>1901</c:v>
                </c:pt>
                <c:pt idx="3423">
                  <c:v>1806</c:v>
                </c:pt>
                <c:pt idx="3424">
                  <c:v>1796</c:v>
                </c:pt>
                <c:pt idx="3425">
                  <c:v>1907</c:v>
                </c:pt>
                <c:pt idx="3426">
                  <c:v>1913</c:v>
                </c:pt>
                <c:pt idx="3427">
                  <c:v>1862</c:v>
                </c:pt>
                <c:pt idx="3428">
                  <c:v>1886</c:v>
                </c:pt>
                <c:pt idx="3429">
                  <c:v>1840</c:v>
                </c:pt>
                <c:pt idx="3430">
                  <c:v>1916</c:v>
                </c:pt>
                <c:pt idx="3431">
                  <c:v>1897</c:v>
                </c:pt>
                <c:pt idx="3432">
                  <c:v>1892</c:v>
                </c:pt>
                <c:pt idx="3433">
                  <c:v>1878</c:v>
                </c:pt>
                <c:pt idx="3434">
                  <c:v>1925</c:v>
                </c:pt>
                <c:pt idx="3435">
                  <c:v>1911</c:v>
                </c:pt>
                <c:pt idx="3436">
                  <c:v>1892</c:v>
                </c:pt>
                <c:pt idx="3437">
                  <c:v>1850</c:v>
                </c:pt>
                <c:pt idx="3438">
                  <c:v>1877</c:v>
                </c:pt>
                <c:pt idx="3439">
                  <c:v>1913</c:v>
                </c:pt>
                <c:pt idx="3440">
                  <c:v>1956</c:v>
                </c:pt>
                <c:pt idx="3441">
                  <c:v>1872</c:v>
                </c:pt>
                <c:pt idx="3442">
                  <c:v>1811</c:v>
                </c:pt>
                <c:pt idx="3443">
                  <c:v>1918</c:v>
                </c:pt>
                <c:pt idx="3444">
                  <c:v>1878</c:v>
                </c:pt>
                <c:pt idx="3445">
                  <c:v>1952</c:v>
                </c:pt>
                <c:pt idx="3446">
                  <c:v>1874</c:v>
                </c:pt>
                <c:pt idx="3447">
                  <c:v>1930</c:v>
                </c:pt>
                <c:pt idx="3448">
                  <c:v>1853</c:v>
                </c:pt>
                <c:pt idx="3449">
                  <c:v>1897</c:v>
                </c:pt>
                <c:pt idx="3450">
                  <c:v>1903</c:v>
                </c:pt>
                <c:pt idx="3451">
                  <c:v>1862</c:v>
                </c:pt>
                <c:pt idx="3452">
                  <c:v>1839</c:v>
                </c:pt>
                <c:pt idx="3453">
                  <c:v>1790</c:v>
                </c:pt>
                <c:pt idx="3454">
                  <c:v>1789</c:v>
                </c:pt>
                <c:pt idx="3455">
                  <c:v>1816</c:v>
                </c:pt>
                <c:pt idx="3456">
                  <c:v>1885</c:v>
                </c:pt>
                <c:pt idx="3457">
                  <c:v>1850</c:v>
                </c:pt>
                <c:pt idx="3458">
                  <c:v>1850</c:v>
                </c:pt>
                <c:pt idx="3459">
                  <c:v>1849</c:v>
                </c:pt>
                <c:pt idx="3460">
                  <c:v>1810</c:v>
                </c:pt>
                <c:pt idx="3461">
                  <c:v>1891</c:v>
                </c:pt>
                <c:pt idx="3462">
                  <c:v>1794</c:v>
                </c:pt>
                <c:pt idx="3463">
                  <c:v>1876</c:v>
                </c:pt>
                <c:pt idx="3464">
                  <c:v>1907</c:v>
                </c:pt>
                <c:pt idx="3465">
                  <c:v>1943</c:v>
                </c:pt>
                <c:pt idx="3466">
                  <c:v>1786</c:v>
                </c:pt>
                <c:pt idx="3467">
                  <c:v>1845</c:v>
                </c:pt>
                <c:pt idx="3468">
                  <c:v>1815</c:v>
                </c:pt>
                <c:pt idx="3469">
                  <c:v>1899</c:v>
                </c:pt>
                <c:pt idx="3470">
                  <c:v>1845</c:v>
                </c:pt>
                <c:pt idx="3471">
                  <c:v>1867</c:v>
                </c:pt>
                <c:pt idx="3472">
                  <c:v>1744</c:v>
                </c:pt>
                <c:pt idx="3473">
                  <c:v>1842</c:v>
                </c:pt>
                <c:pt idx="3474">
                  <c:v>1835</c:v>
                </c:pt>
                <c:pt idx="3475">
                  <c:v>1848</c:v>
                </c:pt>
                <c:pt idx="3476">
                  <c:v>1866</c:v>
                </c:pt>
                <c:pt idx="3477">
                  <c:v>1741</c:v>
                </c:pt>
                <c:pt idx="3478">
                  <c:v>1830</c:v>
                </c:pt>
                <c:pt idx="3479">
                  <c:v>1888</c:v>
                </c:pt>
                <c:pt idx="3480">
                  <c:v>1931</c:v>
                </c:pt>
                <c:pt idx="3481">
                  <c:v>1829</c:v>
                </c:pt>
                <c:pt idx="3482">
                  <c:v>1854</c:v>
                </c:pt>
                <c:pt idx="3483">
                  <c:v>1836</c:v>
                </c:pt>
                <c:pt idx="3484">
                  <c:v>1791</c:v>
                </c:pt>
                <c:pt idx="3485">
                  <c:v>1860</c:v>
                </c:pt>
                <c:pt idx="3486">
                  <c:v>1839</c:v>
                </c:pt>
                <c:pt idx="3487">
                  <c:v>1834</c:v>
                </c:pt>
                <c:pt idx="3488">
                  <c:v>1829</c:v>
                </c:pt>
                <c:pt idx="3489">
                  <c:v>1816</c:v>
                </c:pt>
                <c:pt idx="3490">
                  <c:v>1852</c:v>
                </c:pt>
                <c:pt idx="3491">
                  <c:v>1858</c:v>
                </c:pt>
                <c:pt idx="3492">
                  <c:v>1888</c:v>
                </c:pt>
                <c:pt idx="3493">
                  <c:v>1824</c:v>
                </c:pt>
                <c:pt idx="3494">
                  <c:v>1878</c:v>
                </c:pt>
                <c:pt idx="3495">
                  <c:v>1768</c:v>
                </c:pt>
                <c:pt idx="3496">
                  <c:v>1880</c:v>
                </c:pt>
                <c:pt idx="3497">
                  <c:v>1815</c:v>
                </c:pt>
                <c:pt idx="3498">
                  <c:v>1852</c:v>
                </c:pt>
                <c:pt idx="3499">
                  <c:v>1871</c:v>
                </c:pt>
                <c:pt idx="3500">
                  <c:v>1917</c:v>
                </c:pt>
                <c:pt idx="3501">
                  <c:v>1822</c:v>
                </c:pt>
                <c:pt idx="3502">
                  <c:v>1808</c:v>
                </c:pt>
                <c:pt idx="3503">
                  <c:v>1827</c:v>
                </c:pt>
                <c:pt idx="3504">
                  <c:v>1834</c:v>
                </c:pt>
                <c:pt idx="3505">
                  <c:v>1914</c:v>
                </c:pt>
                <c:pt idx="3506">
                  <c:v>1894</c:v>
                </c:pt>
                <c:pt idx="3507">
                  <c:v>1807</c:v>
                </c:pt>
                <c:pt idx="3508">
                  <c:v>1911</c:v>
                </c:pt>
                <c:pt idx="3509">
                  <c:v>1804</c:v>
                </c:pt>
                <c:pt idx="3510">
                  <c:v>1857</c:v>
                </c:pt>
                <c:pt idx="3511">
                  <c:v>1898</c:v>
                </c:pt>
                <c:pt idx="3512">
                  <c:v>1862</c:v>
                </c:pt>
                <c:pt idx="3513">
                  <c:v>1878</c:v>
                </c:pt>
                <c:pt idx="3514">
                  <c:v>1858</c:v>
                </c:pt>
                <c:pt idx="3515">
                  <c:v>1867</c:v>
                </c:pt>
                <c:pt idx="3516">
                  <c:v>1777</c:v>
                </c:pt>
                <c:pt idx="3517">
                  <c:v>1890</c:v>
                </c:pt>
                <c:pt idx="3518">
                  <c:v>1927</c:v>
                </c:pt>
                <c:pt idx="3519">
                  <c:v>1933</c:v>
                </c:pt>
                <c:pt idx="3520">
                  <c:v>1925</c:v>
                </c:pt>
                <c:pt idx="3521">
                  <c:v>1839</c:v>
                </c:pt>
                <c:pt idx="3522">
                  <c:v>1772</c:v>
                </c:pt>
                <c:pt idx="3523">
                  <c:v>1835</c:v>
                </c:pt>
                <c:pt idx="3524">
                  <c:v>1856</c:v>
                </c:pt>
                <c:pt idx="3525">
                  <c:v>1841</c:v>
                </c:pt>
                <c:pt idx="3526">
                  <c:v>1860</c:v>
                </c:pt>
                <c:pt idx="3527">
                  <c:v>1907</c:v>
                </c:pt>
                <c:pt idx="3528">
                  <c:v>1839</c:v>
                </c:pt>
                <c:pt idx="3529">
                  <c:v>1912</c:v>
                </c:pt>
                <c:pt idx="3530">
                  <c:v>1886</c:v>
                </c:pt>
                <c:pt idx="3531">
                  <c:v>1888</c:v>
                </c:pt>
                <c:pt idx="3532">
                  <c:v>2005</c:v>
                </c:pt>
                <c:pt idx="3533">
                  <c:v>1864</c:v>
                </c:pt>
                <c:pt idx="3534">
                  <c:v>1850</c:v>
                </c:pt>
                <c:pt idx="3535">
                  <c:v>1921</c:v>
                </c:pt>
                <c:pt idx="3536">
                  <c:v>1885</c:v>
                </c:pt>
                <c:pt idx="3537">
                  <c:v>1907</c:v>
                </c:pt>
                <c:pt idx="3538">
                  <c:v>1860</c:v>
                </c:pt>
                <c:pt idx="3539">
                  <c:v>1815</c:v>
                </c:pt>
                <c:pt idx="3540">
                  <c:v>1860</c:v>
                </c:pt>
                <c:pt idx="3541">
                  <c:v>1918</c:v>
                </c:pt>
                <c:pt idx="3542">
                  <c:v>1835</c:v>
                </c:pt>
                <c:pt idx="3543">
                  <c:v>1913</c:v>
                </c:pt>
                <c:pt idx="3544">
                  <c:v>1895</c:v>
                </c:pt>
                <c:pt idx="3545">
                  <c:v>1877</c:v>
                </c:pt>
                <c:pt idx="3546">
                  <c:v>1922</c:v>
                </c:pt>
                <c:pt idx="3547">
                  <c:v>1885</c:v>
                </c:pt>
                <c:pt idx="3548">
                  <c:v>1918</c:v>
                </c:pt>
                <c:pt idx="3549">
                  <c:v>1819</c:v>
                </c:pt>
                <c:pt idx="3550">
                  <c:v>2010</c:v>
                </c:pt>
                <c:pt idx="3551">
                  <c:v>1891</c:v>
                </c:pt>
                <c:pt idx="3552">
                  <c:v>1831</c:v>
                </c:pt>
                <c:pt idx="3553">
                  <c:v>1952</c:v>
                </c:pt>
                <c:pt idx="3554">
                  <c:v>1817</c:v>
                </c:pt>
                <c:pt idx="3555">
                  <c:v>1728</c:v>
                </c:pt>
                <c:pt idx="3556">
                  <c:v>1873</c:v>
                </c:pt>
                <c:pt idx="3557">
                  <c:v>1935</c:v>
                </c:pt>
                <c:pt idx="3558">
                  <c:v>1918</c:v>
                </c:pt>
                <c:pt idx="3559">
                  <c:v>1909</c:v>
                </c:pt>
                <c:pt idx="3560">
                  <c:v>1960</c:v>
                </c:pt>
                <c:pt idx="3561">
                  <c:v>1931</c:v>
                </c:pt>
                <c:pt idx="3562">
                  <c:v>1990</c:v>
                </c:pt>
                <c:pt idx="3563">
                  <c:v>2001</c:v>
                </c:pt>
                <c:pt idx="3564">
                  <c:v>1935</c:v>
                </c:pt>
                <c:pt idx="3565">
                  <c:v>2073</c:v>
                </c:pt>
                <c:pt idx="3566">
                  <c:v>1926</c:v>
                </c:pt>
                <c:pt idx="3567">
                  <c:v>2103</c:v>
                </c:pt>
                <c:pt idx="3568">
                  <c:v>2045</c:v>
                </c:pt>
                <c:pt idx="3569">
                  <c:v>2000</c:v>
                </c:pt>
                <c:pt idx="3570">
                  <c:v>1986</c:v>
                </c:pt>
                <c:pt idx="3571">
                  <c:v>1929</c:v>
                </c:pt>
                <c:pt idx="3572">
                  <c:v>1969</c:v>
                </c:pt>
                <c:pt idx="3573">
                  <c:v>1961</c:v>
                </c:pt>
                <c:pt idx="3574">
                  <c:v>1919</c:v>
                </c:pt>
                <c:pt idx="3575">
                  <c:v>2011</c:v>
                </c:pt>
                <c:pt idx="3576">
                  <c:v>1917</c:v>
                </c:pt>
                <c:pt idx="3577">
                  <c:v>2007</c:v>
                </c:pt>
                <c:pt idx="3578">
                  <c:v>1930</c:v>
                </c:pt>
                <c:pt idx="3579">
                  <c:v>1987</c:v>
                </c:pt>
                <c:pt idx="3580">
                  <c:v>1976</c:v>
                </c:pt>
                <c:pt idx="3581">
                  <c:v>1929</c:v>
                </c:pt>
                <c:pt idx="3582">
                  <c:v>2031</c:v>
                </c:pt>
                <c:pt idx="3583">
                  <c:v>1976</c:v>
                </c:pt>
                <c:pt idx="3584">
                  <c:v>1989</c:v>
                </c:pt>
                <c:pt idx="3585">
                  <c:v>1984</c:v>
                </c:pt>
                <c:pt idx="3586">
                  <c:v>1878</c:v>
                </c:pt>
                <c:pt idx="3587">
                  <c:v>1946</c:v>
                </c:pt>
                <c:pt idx="3588">
                  <c:v>2013</c:v>
                </c:pt>
                <c:pt idx="3589">
                  <c:v>2056</c:v>
                </c:pt>
                <c:pt idx="3590">
                  <c:v>1946</c:v>
                </c:pt>
                <c:pt idx="3591">
                  <c:v>1964</c:v>
                </c:pt>
                <c:pt idx="3592">
                  <c:v>1973</c:v>
                </c:pt>
                <c:pt idx="3593">
                  <c:v>1964</c:v>
                </c:pt>
                <c:pt idx="3594">
                  <c:v>1978</c:v>
                </c:pt>
                <c:pt idx="3595">
                  <c:v>1971</c:v>
                </c:pt>
                <c:pt idx="3596">
                  <c:v>1986</c:v>
                </c:pt>
                <c:pt idx="3597">
                  <c:v>2001</c:v>
                </c:pt>
                <c:pt idx="3598">
                  <c:v>1924</c:v>
                </c:pt>
                <c:pt idx="3599">
                  <c:v>1952</c:v>
                </c:pt>
                <c:pt idx="3600">
                  <c:v>1980</c:v>
                </c:pt>
                <c:pt idx="3601">
                  <c:v>2015</c:v>
                </c:pt>
                <c:pt idx="3602">
                  <c:v>1918</c:v>
                </c:pt>
                <c:pt idx="3603">
                  <c:v>1946</c:v>
                </c:pt>
                <c:pt idx="3604">
                  <c:v>1953</c:v>
                </c:pt>
                <c:pt idx="3605">
                  <c:v>1919</c:v>
                </c:pt>
                <c:pt idx="3606">
                  <c:v>2026</c:v>
                </c:pt>
                <c:pt idx="3607">
                  <c:v>1885</c:v>
                </c:pt>
                <c:pt idx="3608">
                  <c:v>1986</c:v>
                </c:pt>
                <c:pt idx="3609">
                  <c:v>1983</c:v>
                </c:pt>
                <c:pt idx="3610">
                  <c:v>2011</c:v>
                </c:pt>
                <c:pt idx="3611">
                  <c:v>1959</c:v>
                </c:pt>
                <c:pt idx="3612">
                  <c:v>1987</c:v>
                </c:pt>
                <c:pt idx="3613">
                  <c:v>1961</c:v>
                </c:pt>
                <c:pt idx="3614">
                  <c:v>1946</c:v>
                </c:pt>
                <c:pt idx="3615">
                  <c:v>1992</c:v>
                </c:pt>
                <c:pt idx="3616">
                  <c:v>1938</c:v>
                </c:pt>
                <c:pt idx="3617">
                  <c:v>2067</c:v>
                </c:pt>
                <c:pt idx="3618">
                  <c:v>1970</c:v>
                </c:pt>
                <c:pt idx="3619">
                  <c:v>2077</c:v>
                </c:pt>
                <c:pt idx="3620">
                  <c:v>1917</c:v>
                </c:pt>
                <c:pt idx="3621">
                  <c:v>1913</c:v>
                </c:pt>
                <c:pt idx="3622">
                  <c:v>1980</c:v>
                </c:pt>
                <c:pt idx="3623">
                  <c:v>1998</c:v>
                </c:pt>
                <c:pt idx="3624">
                  <c:v>2022</c:v>
                </c:pt>
                <c:pt idx="3625">
                  <c:v>1962</c:v>
                </c:pt>
                <c:pt idx="3626">
                  <c:v>1992</c:v>
                </c:pt>
                <c:pt idx="3627">
                  <c:v>1896</c:v>
                </c:pt>
                <c:pt idx="3628">
                  <c:v>1984</c:v>
                </c:pt>
                <c:pt idx="3629">
                  <c:v>1941</c:v>
                </c:pt>
                <c:pt idx="3630">
                  <c:v>1984</c:v>
                </c:pt>
                <c:pt idx="3631">
                  <c:v>1935</c:v>
                </c:pt>
                <c:pt idx="3632">
                  <c:v>1955</c:v>
                </c:pt>
                <c:pt idx="3633">
                  <c:v>1955</c:v>
                </c:pt>
                <c:pt idx="3634">
                  <c:v>1896</c:v>
                </c:pt>
                <c:pt idx="3635">
                  <c:v>1962</c:v>
                </c:pt>
                <c:pt idx="3636">
                  <c:v>1974</c:v>
                </c:pt>
                <c:pt idx="3637">
                  <c:v>1982</c:v>
                </c:pt>
                <c:pt idx="3638">
                  <c:v>1898</c:v>
                </c:pt>
                <c:pt idx="3639">
                  <c:v>2067</c:v>
                </c:pt>
                <c:pt idx="3640">
                  <c:v>1938</c:v>
                </c:pt>
                <c:pt idx="3641">
                  <c:v>1920</c:v>
                </c:pt>
                <c:pt idx="3642">
                  <c:v>1923</c:v>
                </c:pt>
                <c:pt idx="3643">
                  <c:v>1950</c:v>
                </c:pt>
                <c:pt idx="3644">
                  <c:v>1849</c:v>
                </c:pt>
                <c:pt idx="3645">
                  <c:v>1895</c:v>
                </c:pt>
                <c:pt idx="3646">
                  <c:v>1926</c:v>
                </c:pt>
                <c:pt idx="3647">
                  <c:v>1913</c:v>
                </c:pt>
                <c:pt idx="3648">
                  <c:v>1948</c:v>
                </c:pt>
                <c:pt idx="3649">
                  <c:v>1931</c:v>
                </c:pt>
                <c:pt idx="3650">
                  <c:v>1967</c:v>
                </c:pt>
                <c:pt idx="3651">
                  <c:v>1904</c:v>
                </c:pt>
                <c:pt idx="3652">
                  <c:v>1926</c:v>
                </c:pt>
                <c:pt idx="3653">
                  <c:v>1915</c:v>
                </c:pt>
                <c:pt idx="3654">
                  <c:v>1953</c:v>
                </c:pt>
                <c:pt idx="3655">
                  <c:v>1849</c:v>
                </c:pt>
                <c:pt idx="3656">
                  <c:v>1948</c:v>
                </c:pt>
                <c:pt idx="3657">
                  <c:v>1962</c:v>
                </c:pt>
                <c:pt idx="3658">
                  <c:v>1888</c:v>
                </c:pt>
                <c:pt idx="3659">
                  <c:v>1988</c:v>
                </c:pt>
                <c:pt idx="3660">
                  <c:v>1969</c:v>
                </c:pt>
                <c:pt idx="3661">
                  <c:v>1950</c:v>
                </c:pt>
                <c:pt idx="3662">
                  <c:v>2041</c:v>
                </c:pt>
                <c:pt idx="3663">
                  <c:v>1941</c:v>
                </c:pt>
                <c:pt idx="3664">
                  <c:v>1902</c:v>
                </c:pt>
                <c:pt idx="3665">
                  <c:v>1931</c:v>
                </c:pt>
                <c:pt idx="3666">
                  <c:v>1981</c:v>
                </c:pt>
                <c:pt idx="3667">
                  <c:v>1987</c:v>
                </c:pt>
                <c:pt idx="3668">
                  <c:v>2023</c:v>
                </c:pt>
                <c:pt idx="3669">
                  <c:v>1955</c:v>
                </c:pt>
                <c:pt idx="3670">
                  <c:v>1976</c:v>
                </c:pt>
                <c:pt idx="3671">
                  <c:v>1974</c:v>
                </c:pt>
                <c:pt idx="3672">
                  <c:v>1966</c:v>
                </c:pt>
                <c:pt idx="3673">
                  <c:v>1969</c:v>
                </c:pt>
                <c:pt idx="3674">
                  <c:v>1981</c:v>
                </c:pt>
                <c:pt idx="3675">
                  <c:v>1988</c:v>
                </c:pt>
                <c:pt idx="3676">
                  <c:v>1920</c:v>
                </c:pt>
                <c:pt idx="3677">
                  <c:v>1979</c:v>
                </c:pt>
                <c:pt idx="3678">
                  <c:v>2030</c:v>
                </c:pt>
                <c:pt idx="3679">
                  <c:v>2081</c:v>
                </c:pt>
                <c:pt idx="3680">
                  <c:v>2013</c:v>
                </c:pt>
                <c:pt idx="3681">
                  <c:v>1990</c:v>
                </c:pt>
                <c:pt idx="3682">
                  <c:v>1948</c:v>
                </c:pt>
                <c:pt idx="3683">
                  <c:v>1978</c:v>
                </c:pt>
                <c:pt idx="3684">
                  <c:v>2018</c:v>
                </c:pt>
                <c:pt idx="3685">
                  <c:v>2011</c:v>
                </c:pt>
                <c:pt idx="3686">
                  <c:v>1975</c:v>
                </c:pt>
                <c:pt idx="3687">
                  <c:v>1943</c:v>
                </c:pt>
                <c:pt idx="3688">
                  <c:v>2005</c:v>
                </c:pt>
                <c:pt idx="3689">
                  <c:v>2028</c:v>
                </c:pt>
                <c:pt idx="3690">
                  <c:v>2014</c:v>
                </c:pt>
                <c:pt idx="3691">
                  <c:v>1949</c:v>
                </c:pt>
                <c:pt idx="3692">
                  <c:v>2037</c:v>
                </c:pt>
                <c:pt idx="3693">
                  <c:v>1937</c:v>
                </c:pt>
                <c:pt idx="3694">
                  <c:v>1928</c:v>
                </c:pt>
                <c:pt idx="3695">
                  <c:v>1971</c:v>
                </c:pt>
                <c:pt idx="3696">
                  <c:v>2018</c:v>
                </c:pt>
                <c:pt idx="3697">
                  <c:v>2011</c:v>
                </c:pt>
                <c:pt idx="3698">
                  <c:v>1993</c:v>
                </c:pt>
                <c:pt idx="3699">
                  <c:v>2032</c:v>
                </c:pt>
                <c:pt idx="3700">
                  <c:v>2098</c:v>
                </c:pt>
                <c:pt idx="3701">
                  <c:v>1975</c:v>
                </c:pt>
                <c:pt idx="3702">
                  <c:v>2081</c:v>
                </c:pt>
                <c:pt idx="3703">
                  <c:v>1969</c:v>
                </c:pt>
                <c:pt idx="3704">
                  <c:v>2090</c:v>
                </c:pt>
                <c:pt idx="3705">
                  <c:v>1993</c:v>
                </c:pt>
                <c:pt idx="3706">
                  <c:v>1990</c:v>
                </c:pt>
                <c:pt idx="3707">
                  <c:v>2020</c:v>
                </c:pt>
                <c:pt idx="3708">
                  <c:v>2007</c:v>
                </c:pt>
                <c:pt idx="3709">
                  <c:v>2027</c:v>
                </c:pt>
                <c:pt idx="3710">
                  <c:v>1958</c:v>
                </c:pt>
                <c:pt idx="3711">
                  <c:v>1991</c:v>
                </c:pt>
                <c:pt idx="3712">
                  <c:v>1941</c:v>
                </c:pt>
                <c:pt idx="3713">
                  <c:v>1938</c:v>
                </c:pt>
                <c:pt idx="3714">
                  <c:v>2018</c:v>
                </c:pt>
                <c:pt idx="3715">
                  <c:v>2030</c:v>
                </c:pt>
                <c:pt idx="3716">
                  <c:v>2025</c:v>
                </c:pt>
                <c:pt idx="3717">
                  <c:v>2048</c:v>
                </c:pt>
                <c:pt idx="3718">
                  <c:v>1970</c:v>
                </c:pt>
                <c:pt idx="3719">
                  <c:v>1976</c:v>
                </c:pt>
                <c:pt idx="3720">
                  <c:v>1962</c:v>
                </c:pt>
                <c:pt idx="3721">
                  <c:v>2034</c:v>
                </c:pt>
                <c:pt idx="3722">
                  <c:v>2023</c:v>
                </c:pt>
                <c:pt idx="3723">
                  <c:v>2046</c:v>
                </c:pt>
                <c:pt idx="3724">
                  <c:v>2036</c:v>
                </c:pt>
                <c:pt idx="3725">
                  <c:v>2060</c:v>
                </c:pt>
                <c:pt idx="3726">
                  <c:v>1994</c:v>
                </c:pt>
                <c:pt idx="3727">
                  <c:v>1964</c:v>
                </c:pt>
                <c:pt idx="3728">
                  <c:v>1972</c:v>
                </c:pt>
                <c:pt idx="3729">
                  <c:v>1978</c:v>
                </c:pt>
                <c:pt idx="3730">
                  <c:v>1957</c:v>
                </c:pt>
                <c:pt idx="3731">
                  <c:v>1973</c:v>
                </c:pt>
                <c:pt idx="3732">
                  <c:v>2017</c:v>
                </c:pt>
                <c:pt idx="3733">
                  <c:v>1937</c:v>
                </c:pt>
                <c:pt idx="3734">
                  <c:v>1930</c:v>
                </c:pt>
                <c:pt idx="3735">
                  <c:v>2047</c:v>
                </c:pt>
                <c:pt idx="3736">
                  <c:v>1950</c:v>
                </c:pt>
                <c:pt idx="3737">
                  <c:v>1977</c:v>
                </c:pt>
                <c:pt idx="3738">
                  <c:v>2025</c:v>
                </c:pt>
                <c:pt idx="3739">
                  <c:v>1943</c:v>
                </c:pt>
                <c:pt idx="3740">
                  <c:v>1934</c:v>
                </c:pt>
                <c:pt idx="3741">
                  <c:v>1968</c:v>
                </c:pt>
                <c:pt idx="3742">
                  <c:v>2036</c:v>
                </c:pt>
                <c:pt idx="3743">
                  <c:v>1938</c:v>
                </c:pt>
                <c:pt idx="3744">
                  <c:v>2018</c:v>
                </c:pt>
                <c:pt idx="3745">
                  <c:v>1990</c:v>
                </c:pt>
                <c:pt idx="3746">
                  <c:v>2074</c:v>
                </c:pt>
                <c:pt idx="3747">
                  <c:v>2027</c:v>
                </c:pt>
                <c:pt idx="3748">
                  <c:v>2082</c:v>
                </c:pt>
                <c:pt idx="3749">
                  <c:v>1974</c:v>
                </c:pt>
                <c:pt idx="3750">
                  <c:v>2043</c:v>
                </c:pt>
                <c:pt idx="3751">
                  <c:v>2002</c:v>
                </c:pt>
                <c:pt idx="3752">
                  <c:v>1957</c:v>
                </c:pt>
                <c:pt idx="3753">
                  <c:v>1940</c:v>
                </c:pt>
                <c:pt idx="3754">
                  <c:v>2012</c:v>
                </c:pt>
                <c:pt idx="3755">
                  <c:v>2002</c:v>
                </c:pt>
                <c:pt idx="3756">
                  <c:v>1990</c:v>
                </c:pt>
                <c:pt idx="3757">
                  <c:v>1977</c:v>
                </c:pt>
                <c:pt idx="3758">
                  <c:v>1974</c:v>
                </c:pt>
                <c:pt idx="3759">
                  <c:v>2044</c:v>
                </c:pt>
                <c:pt idx="3760">
                  <c:v>2011</c:v>
                </c:pt>
                <c:pt idx="3761">
                  <c:v>2059</c:v>
                </c:pt>
                <c:pt idx="3762">
                  <c:v>1850</c:v>
                </c:pt>
                <c:pt idx="3763">
                  <c:v>2003</c:v>
                </c:pt>
                <c:pt idx="3764">
                  <c:v>2025</c:v>
                </c:pt>
                <c:pt idx="3765">
                  <c:v>2085</c:v>
                </c:pt>
                <c:pt idx="3766">
                  <c:v>2020</c:v>
                </c:pt>
                <c:pt idx="3767">
                  <c:v>2008</c:v>
                </c:pt>
                <c:pt idx="3768">
                  <c:v>2035</c:v>
                </c:pt>
                <c:pt idx="3769">
                  <c:v>1987</c:v>
                </c:pt>
                <c:pt idx="3770">
                  <c:v>2017</c:v>
                </c:pt>
                <c:pt idx="3771">
                  <c:v>1998</c:v>
                </c:pt>
                <c:pt idx="3772">
                  <c:v>1899</c:v>
                </c:pt>
                <c:pt idx="3773">
                  <c:v>1939</c:v>
                </c:pt>
                <c:pt idx="3774">
                  <c:v>2000</c:v>
                </c:pt>
                <c:pt idx="3775">
                  <c:v>1988</c:v>
                </c:pt>
                <c:pt idx="3776">
                  <c:v>1984</c:v>
                </c:pt>
                <c:pt idx="3777">
                  <c:v>2026</c:v>
                </c:pt>
                <c:pt idx="3778">
                  <c:v>1969</c:v>
                </c:pt>
                <c:pt idx="3779">
                  <c:v>1984</c:v>
                </c:pt>
                <c:pt idx="3780">
                  <c:v>1939</c:v>
                </c:pt>
                <c:pt idx="3781">
                  <c:v>2013</c:v>
                </c:pt>
                <c:pt idx="3782">
                  <c:v>2007</c:v>
                </c:pt>
                <c:pt idx="3783">
                  <c:v>1993</c:v>
                </c:pt>
                <c:pt idx="3784">
                  <c:v>2064</c:v>
                </c:pt>
                <c:pt idx="3785">
                  <c:v>2035</c:v>
                </c:pt>
                <c:pt idx="3786">
                  <c:v>2015</c:v>
                </c:pt>
                <c:pt idx="3787">
                  <c:v>1970</c:v>
                </c:pt>
                <c:pt idx="3788">
                  <c:v>1908</c:v>
                </c:pt>
                <c:pt idx="3789">
                  <c:v>2070</c:v>
                </c:pt>
                <c:pt idx="3790">
                  <c:v>1994</c:v>
                </c:pt>
                <c:pt idx="3791">
                  <c:v>2040</c:v>
                </c:pt>
                <c:pt idx="3792">
                  <c:v>1931</c:v>
                </c:pt>
                <c:pt idx="3793">
                  <c:v>1936</c:v>
                </c:pt>
                <c:pt idx="3794">
                  <c:v>2021</c:v>
                </c:pt>
                <c:pt idx="3795">
                  <c:v>1953</c:v>
                </c:pt>
                <c:pt idx="3796">
                  <c:v>2000</c:v>
                </c:pt>
                <c:pt idx="3797">
                  <c:v>1995</c:v>
                </c:pt>
                <c:pt idx="3798">
                  <c:v>1801</c:v>
                </c:pt>
                <c:pt idx="3799">
                  <c:v>1939</c:v>
                </c:pt>
                <c:pt idx="3800">
                  <c:v>2006</c:v>
                </c:pt>
                <c:pt idx="3801">
                  <c:v>1909</c:v>
                </c:pt>
                <c:pt idx="3802">
                  <c:v>1959</c:v>
                </c:pt>
                <c:pt idx="3803">
                  <c:v>1928</c:v>
                </c:pt>
                <c:pt idx="3804">
                  <c:v>1962</c:v>
                </c:pt>
                <c:pt idx="3805">
                  <c:v>1900</c:v>
                </c:pt>
                <c:pt idx="3806">
                  <c:v>2057</c:v>
                </c:pt>
                <c:pt idx="3807">
                  <c:v>1933</c:v>
                </c:pt>
                <c:pt idx="3808">
                  <c:v>1937</c:v>
                </c:pt>
                <c:pt idx="3809">
                  <c:v>1882</c:v>
                </c:pt>
                <c:pt idx="3810">
                  <c:v>2009</c:v>
                </c:pt>
                <c:pt idx="3811">
                  <c:v>2010</c:v>
                </c:pt>
                <c:pt idx="3812">
                  <c:v>1975</c:v>
                </c:pt>
                <c:pt idx="3813">
                  <c:v>2063</c:v>
                </c:pt>
                <c:pt idx="3814">
                  <c:v>1897</c:v>
                </c:pt>
                <c:pt idx="3815">
                  <c:v>1952</c:v>
                </c:pt>
                <c:pt idx="3816">
                  <c:v>1994</c:v>
                </c:pt>
                <c:pt idx="3817">
                  <c:v>1971</c:v>
                </c:pt>
                <c:pt idx="3818">
                  <c:v>1960</c:v>
                </c:pt>
                <c:pt idx="3819">
                  <c:v>1957</c:v>
                </c:pt>
                <c:pt idx="3820">
                  <c:v>1960</c:v>
                </c:pt>
                <c:pt idx="3821">
                  <c:v>1920</c:v>
                </c:pt>
                <c:pt idx="3822">
                  <c:v>2106</c:v>
                </c:pt>
                <c:pt idx="3823">
                  <c:v>1960</c:v>
                </c:pt>
                <c:pt idx="3824">
                  <c:v>1901</c:v>
                </c:pt>
                <c:pt idx="3825">
                  <c:v>1965</c:v>
                </c:pt>
                <c:pt idx="3826">
                  <c:v>2047</c:v>
                </c:pt>
                <c:pt idx="3827">
                  <c:v>2034</c:v>
                </c:pt>
                <c:pt idx="3828">
                  <c:v>1925</c:v>
                </c:pt>
                <c:pt idx="3829">
                  <c:v>2007</c:v>
                </c:pt>
                <c:pt idx="3830">
                  <c:v>2075</c:v>
                </c:pt>
                <c:pt idx="3831">
                  <c:v>1975</c:v>
                </c:pt>
                <c:pt idx="3832">
                  <c:v>1956</c:v>
                </c:pt>
                <c:pt idx="3833">
                  <c:v>2006</c:v>
                </c:pt>
                <c:pt idx="3834">
                  <c:v>2045</c:v>
                </c:pt>
                <c:pt idx="3835">
                  <c:v>2008</c:v>
                </c:pt>
                <c:pt idx="3836">
                  <c:v>1972</c:v>
                </c:pt>
                <c:pt idx="3837">
                  <c:v>2018</c:v>
                </c:pt>
                <c:pt idx="3838">
                  <c:v>2017</c:v>
                </c:pt>
                <c:pt idx="3839">
                  <c:v>2046</c:v>
                </c:pt>
                <c:pt idx="3840">
                  <c:v>2045</c:v>
                </c:pt>
                <c:pt idx="3841">
                  <c:v>2078</c:v>
                </c:pt>
                <c:pt idx="3842">
                  <c:v>2022</c:v>
                </c:pt>
                <c:pt idx="3843">
                  <c:v>2005</c:v>
                </c:pt>
                <c:pt idx="3844">
                  <c:v>2094</c:v>
                </c:pt>
                <c:pt idx="3845">
                  <c:v>2003</c:v>
                </c:pt>
                <c:pt idx="3846">
                  <c:v>2046</c:v>
                </c:pt>
                <c:pt idx="3847">
                  <c:v>1968</c:v>
                </c:pt>
                <c:pt idx="3848">
                  <c:v>1954</c:v>
                </c:pt>
                <c:pt idx="3849">
                  <c:v>2030</c:v>
                </c:pt>
                <c:pt idx="3850">
                  <c:v>2147</c:v>
                </c:pt>
                <c:pt idx="3851">
                  <c:v>2031</c:v>
                </c:pt>
                <c:pt idx="3852">
                  <c:v>2017</c:v>
                </c:pt>
                <c:pt idx="3853">
                  <c:v>2091</c:v>
                </c:pt>
                <c:pt idx="3854">
                  <c:v>2083</c:v>
                </c:pt>
                <c:pt idx="3855">
                  <c:v>2076</c:v>
                </c:pt>
                <c:pt idx="3856">
                  <c:v>2103</c:v>
                </c:pt>
                <c:pt idx="3857">
                  <c:v>1986</c:v>
                </c:pt>
                <c:pt idx="3858">
                  <c:v>2029</c:v>
                </c:pt>
                <c:pt idx="3859">
                  <c:v>2060</c:v>
                </c:pt>
                <c:pt idx="3860">
                  <c:v>2103</c:v>
                </c:pt>
                <c:pt idx="3861">
                  <c:v>2108</c:v>
                </c:pt>
                <c:pt idx="3862">
                  <c:v>2055</c:v>
                </c:pt>
                <c:pt idx="3863">
                  <c:v>2092</c:v>
                </c:pt>
                <c:pt idx="3864">
                  <c:v>2019</c:v>
                </c:pt>
                <c:pt idx="3865">
                  <c:v>2062</c:v>
                </c:pt>
                <c:pt idx="3866">
                  <c:v>2009</c:v>
                </c:pt>
                <c:pt idx="3867">
                  <c:v>1982</c:v>
                </c:pt>
                <c:pt idx="3868">
                  <c:v>2111</c:v>
                </c:pt>
                <c:pt idx="3869">
                  <c:v>1927</c:v>
                </c:pt>
                <c:pt idx="3870">
                  <c:v>2038</c:v>
                </c:pt>
                <c:pt idx="3871">
                  <c:v>2052</c:v>
                </c:pt>
                <c:pt idx="3872">
                  <c:v>2047</c:v>
                </c:pt>
                <c:pt idx="3873">
                  <c:v>2028</c:v>
                </c:pt>
                <c:pt idx="3874">
                  <c:v>1970</c:v>
                </c:pt>
                <c:pt idx="3875">
                  <c:v>2082</c:v>
                </c:pt>
                <c:pt idx="3876">
                  <c:v>1990</c:v>
                </c:pt>
                <c:pt idx="3877">
                  <c:v>1998</c:v>
                </c:pt>
                <c:pt idx="3878">
                  <c:v>1993</c:v>
                </c:pt>
                <c:pt idx="3879">
                  <c:v>2089</c:v>
                </c:pt>
                <c:pt idx="3880">
                  <c:v>2035</c:v>
                </c:pt>
                <c:pt idx="3881">
                  <c:v>2057</c:v>
                </c:pt>
                <c:pt idx="3882">
                  <c:v>1984</c:v>
                </c:pt>
                <c:pt idx="3883">
                  <c:v>2092</c:v>
                </c:pt>
                <c:pt idx="3884">
                  <c:v>1978</c:v>
                </c:pt>
                <c:pt idx="3885">
                  <c:v>2028</c:v>
                </c:pt>
                <c:pt idx="3886">
                  <c:v>1989</c:v>
                </c:pt>
                <c:pt idx="3887">
                  <c:v>2058</c:v>
                </c:pt>
                <c:pt idx="3888">
                  <c:v>2051</c:v>
                </c:pt>
                <c:pt idx="3889">
                  <c:v>1962</c:v>
                </c:pt>
                <c:pt idx="3890">
                  <c:v>1977</c:v>
                </c:pt>
                <c:pt idx="3891">
                  <c:v>1947</c:v>
                </c:pt>
                <c:pt idx="3892">
                  <c:v>1932</c:v>
                </c:pt>
                <c:pt idx="3893">
                  <c:v>1986</c:v>
                </c:pt>
                <c:pt idx="3894">
                  <c:v>2026</c:v>
                </c:pt>
                <c:pt idx="3895">
                  <c:v>1966</c:v>
                </c:pt>
                <c:pt idx="3896">
                  <c:v>2037</c:v>
                </c:pt>
                <c:pt idx="3897">
                  <c:v>2001</c:v>
                </c:pt>
                <c:pt idx="3898">
                  <c:v>1960</c:v>
                </c:pt>
                <c:pt idx="3899">
                  <c:v>1985</c:v>
                </c:pt>
                <c:pt idx="3900">
                  <c:v>1961</c:v>
                </c:pt>
                <c:pt idx="3901">
                  <c:v>1962</c:v>
                </c:pt>
                <c:pt idx="3902">
                  <c:v>1955</c:v>
                </c:pt>
                <c:pt idx="3903">
                  <c:v>1976</c:v>
                </c:pt>
                <c:pt idx="3904">
                  <c:v>2042</c:v>
                </c:pt>
                <c:pt idx="3905">
                  <c:v>2009</c:v>
                </c:pt>
                <c:pt idx="3906">
                  <c:v>2054</c:v>
                </c:pt>
                <c:pt idx="3907">
                  <c:v>2035</c:v>
                </c:pt>
                <c:pt idx="3908">
                  <c:v>2055</c:v>
                </c:pt>
                <c:pt idx="3909">
                  <c:v>2070</c:v>
                </c:pt>
                <c:pt idx="3910">
                  <c:v>1981</c:v>
                </c:pt>
                <c:pt idx="3911">
                  <c:v>1928</c:v>
                </c:pt>
                <c:pt idx="3912">
                  <c:v>1945</c:v>
                </c:pt>
                <c:pt idx="3913">
                  <c:v>2005</c:v>
                </c:pt>
                <c:pt idx="3914">
                  <c:v>1991</c:v>
                </c:pt>
                <c:pt idx="3915">
                  <c:v>2001</c:v>
                </c:pt>
                <c:pt idx="3916">
                  <c:v>2110</c:v>
                </c:pt>
                <c:pt idx="3917">
                  <c:v>2015</c:v>
                </c:pt>
                <c:pt idx="3918">
                  <c:v>2014</c:v>
                </c:pt>
                <c:pt idx="3919">
                  <c:v>1971</c:v>
                </c:pt>
                <c:pt idx="3920">
                  <c:v>2089</c:v>
                </c:pt>
                <c:pt idx="3921">
                  <c:v>1984</c:v>
                </c:pt>
                <c:pt idx="3922">
                  <c:v>2037</c:v>
                </c:pt>
                <c:pt idx="3923">
                  <c:v>1933</c:v>
                </c:pt>
                <c:pt idx="3924">
                  <c:v>1992</c:v>
                </c:pt>
                <c:pt idx="3925">
                  <c:v>1924</c:v>
                </c:pt>
                <c:pt idx="3926">
                  <c:v>1937</c:v>
                </c:pt>
                <c:pt idx="3927">
                  <c:v>2025</c:v>
                </c:pt>
                <c:pt idx="3928">
                  <c:v>1959</c:v>
                </c:pt>
                <c:pt idx="3929">
                  <c:v>1848</c:v>
                </c:pt>
                <c:pt idx="3930">
                  <c:v>2071</c:v>
                </c:pt>
                <c:pt idx="3931">
                  <c:v>1934</c:v>
                </c:pt>
                <c:pt idx="3932">
                  <c:v>1945</c:v>
                </c:pt>
                <c:pt idx="3933">
                  <c:v>1962</c:v>
                </c:pt>
                <c:pt idx="3934">
                  <c:v>2004</c:v>
                </c:pt>
                <c:pt idx="3935">
                  <c:v>2012</c:v>
                </c:pt>
                <c:pt idx="3936">
                  <c:v>2017</c:v>
                </c:pt>
                <c:pt idx="3937">
                  <c:v>1926</c:v>
                </c:pt>
                <c:pt idx="3938">
                  <c:v>1982</c:v>
                </c:pt>
                <c:pt idx="3939">
                  <c:v>1949</c:v>
                </c:pt>
                <c:pt idx="3940">
                  <c:v>2014</c:v>
                </c:pt>
                <c:pt idx="3941">
                  <c:v>1952</c:v>
                </c:pt>
                <c:pt idx="3942">
                  <c:v>1960</c:v>
                </c:pt>
                <c:pt idx="3943">
                  <c:v>1993</c:v>
                </c:pt>
                <c:pt idx="3944">
                  <c:v>1937</c:v>
                </c:pt>
                <c:pt idx="3945">
                  <c:v>1959</c:v>
                </c:pt>
                <c:pt idx="3946">
                  <c:v>2028</c:v>
                </c:pt>
                <c:pt idx="3947">
                  <c:v>1853</c:v>
                </c:pt>
                <c:pt idx="3948">
                  <c:v>1995</c:v>
                </c:pt>
                <c:pt idx="3949">
                  <c:v>1996</c:v>
                </c:pt>
                <c:pt idx="3950">
                  <c:v>1963</c:v>
                </c:pt>
                <c:pt idx="3951">
                  <c:v>1933</c:v>
                </c:pt>
                <c:pt idx="3952">
                  <c:v>1973</c:v>
                </c:pt>
                <c:pt idx="3953">
                  <c:v>1954</c:v>
                </c:pt>
                <c:pt idx="3954">
                  <c:v>1934</c:v>
                </c:pt>
                <c:pt idx="3955">
                  <c:v>1901</c:v>
                </c:pt>
                <c:pt idx="3956">
                  <c:v>1813</c:v>
                </c:pt>
                <c:pt idx="3957">
                  <c:v>1910</c:v>
                </c:pt>
                <c:pt idx="3958">
                  <c:v>1947</c:v>
                </c:pt>
                <c:pt idx="3959">
                  <c:v>1899</c:v>
                </c:pt>
                <c:pt idx="3960">
                  <c:v>1948</c:v>
                </c:pt>
                <c:pt idx="3961">
                  <c:v>1985</c:v>
                </c:pt>
                <c:pt idx="3962">
                  <c:v>1884</c:v>
                </c:pt>
                <c:pt idx="3963">
                  <c:v>1941</c:v>
                </c:pt>
                <c:pt idx="3964">
                  <c:v>1776</c:v>
                </c:pt>
                <c:pt idx="3965">
                  <c:v>1898</c:v>
                </c:pt>
                <c:pt idx="3966">
                  <c:v>1825</c:v>
                </c:pt>
                <c:pt idx="3967">
                  <c:v>1958</c:v>
                </c:pt>
                <c:pt idx="3968">
                  <c:v>1893</c:v>
                </c:pt>
                <c:pt idx="3969">
                  <c:v>1872</c:v>
                </c:pt>
                <c:pt idx="3970">
                  <c:v>1900</c:v>
                </c:pt>
                <c:pt idx="3971">
                  <c:v>2017</c:v>
                </c:pt>
                <c:pt idx="3972">
                  <c:v>1898</c:v>
                </c:pt>
                <c:pt idx="3973">
                  <c:v>1943</c:v>
                </c:pt>
                <c:pt idx="3974">
                  <c:v>1892</c:v>
                </c:pt>
                <c:pt idx="3975">
                  <c:v>1903</c:v>
                </c:pt>
                <c:pt idx="3976">
                  <c:v>1924</c:v>
                </c:pt>
                <c:pt idx="3977">
                  <c:v>1937</c:v>
                </c:pt>
                <c:pt idx="3978">
                  <c:v>1977</c:v>
                </c:pt>
                <c:pt idx="3979">
                  <c:v>1862</c:v>
                </c:pt>
                <c:pt idx="3980">
                  <c:v>1949</c:v>
                </c:pt>
                <c:pt idx="3981">
                  <c:v>1911</c:v>
                </c:pt>
                <c:pt idx="3982">
                  <c:v>1959</c:v>
                </c:pt>
                <c:pt idx="3983">
                  <c:v>1915</c:v>
                </c:pt>
                <c:pt idx="3984">
                  <c:v>1977</c:v>
                </c:pt>
                <c:pt idx="3985">
                  <c:v>1981</c:v>
                </c:pt>
                <c:pt idx="3986">
                  <c:v>1996</c:v>
                </c:pt>
                <c:pt idx="3987">
                  <c:v>2048</c:v>
                </c:pt>
                <c:pt idx="3988">
                  <c:v>1982</c:v>
                </c:pt>
                <c:pt idx="3989">
                  <c:v>2045</c:v>
                </c:pt>
                <c:pt idx="3990">
                  <c:v>2025</c:v>
                </c:pt>
                <c:pt idx="3991">
                  <c:v>1990</c:v>
                </c:pt>
                <c:pt idx="3992">
                  <c:v>1946</c:v>
                </c:pt>
                <c:pt idx="3993">
                  <c:v>1887</c:v>
                </c:pt>
                <c:pt idx="3994">
                  <c:v>2074</c:v>
                </c:pt>
                <c:pt idx="3995">
                  <c:v>1989</c:v>
                </c:pt>
                <c:pt idx="3996">
                  <c:v>2042</c:v>
                </c:pt>
                <c:pt idx="3997">
                  <c:v>2052</c:v>
                </c:pt>
                <c:pt idx="3998">
                  <c:v>1846</c:v>
                </c:pt>
                <c:pt idx="3999">
                  <c:v>1969</c:v>
                </c:pt>
                <c:pt idx="4000">
                  <c:v>2095</c:v>
                </c:pt>
                <c:pt idx="4001">
                  <c:v>1984</c:v>
                </c:pt>
                <c:pt idx="4002">
                  <c:v>1905</c:v>
                </c:pt>
                <c:pt idx="4003">
                  <c:v>1935</c:v>
                </c:pt>
                <c:pt idx="4004">
                  <c:v>2007</c:v>
                </c:pt>
                <c:pt idx="4005">
                  <c:v>2049</c:v>
                </c:pt>
                <c:pt idx="4006">
                  <c:v>1945</c:v>
                </c:pt>
                <c:pt idx="4007">
                  <c:v>1976</c:v>
                </c:pt>
                <c:pt idx="4008">
                  <c:v>1905</c:v>
                </c:pt>
                <c:pt idx="4009">
                  <c:v>2063</c:v>
                </c:pt>
                <c:pt idx="4010">
                  <c:v>1989</c:v>
                </c:pt>
                <c:pt idx="4011">
                  <c:v>2027</c:v>
                </c:pt>
                <c:pt idx="4012">
                  <c:v>1925</c:v>
                </c:pt>
                <c:pt idx="4013">
                  <c:v>1951</c:v>
                </c:pt>
                <c:pt idx="4014">
                  <c:v>2035</c:v>
                </c:pt>
                <c:pt idx="4015">
                  <c:v>2037</c:v>
                </c:pt>
                <c:pt idx="4016">
                  <c:v>1980</c:v>
                </c:pt>
                <c:pt idx="4017">
                  <c:v>1997</c:v>
                </c:pt>
                <c:pt idx="4018">
                  <c:v>2032</c:v>
                </c:pt>
                <c:pt idx="4019">
                  <c:v>1956</c:v>
                </c:pt>
                <c:pt idx="4020">
                  <c:v>1994</c:v>
                </c:pt>
                <c:pt idx="4021">
                  <c:v>1940</c:v>
                </c:pt>
                <c:pt idx="4022">
                  <c:v>1994</c:v>
                </c:pt>
                <c:pt idx="4023">
                  <c:v>1942</c:v>
                </c:pt>
                <c:pt idx="4024">
                  <c:v>1982</c:v>
                </c:pt>
                <c:pt idx="4025">
                  <c:v>1956</c:v>
                </c:pt>
                <c:pt idx="4026">
                  <c:v>1992</c:v>
                </c:pt>
                <c:pt idx="4027">
                  <c:v>2073</c:v>
                </c:pt>
                <c:pt idx="4028">
                  <c:v>2016</c:v>
                </c:pt>
                <c:pt idx="4029">
                  <c:v>1938</c:v>
                </c:pt>
                <c:pt idx="4030">
                  <c:v>1917</c:v>
                </c:pt>
                <c:pt idx="4031">
                  <c:v>2042</c:v>
                </c:pt>
                <c:pt idx="4032">
                  <c:v>2054</c:v>
                </c:pt>
                <c:pt idx="4033">
                  <c:v>1904</c:v>
                </c:pt>
                <c:pt idx="4034">
                  <c:v>1999</c:v>
                </c:pt>
                <c:pt idx="4035">
                  <c:v>1945</c:v>
                </c:pt>
                <c:pt idx="4036">
                  <c:v>1988</c:v>
                </c:pt>
                <c:pt idx="4037">
                  <c:v>2054</c:v>
                </c:pt>
                <c:pt idx="4038">
                  <c:v>1999</c:v>
                </c:pt>
                <c:pt idx="4039">
                  <c:v>2008</c:v>
                </c:pt>
                <c:pt idx="4040">
                  <c:v>2032</c:v>
                </c:pt>
                <c:pt idx="4041">
                  <c:v>2044</c:v>
                </c:pt>
                <c:pt idx="4042">
                  <c:v>1953</c:v>
                </c:pt>
                <c:pt idx="4043">
                  <c:v>1994</c:v>
                </c:pt>
                <c:pt idx="4044">
                  <c:v>1927</c:v>
                </c:pt>
                <c:pt idx="4045">
                  <c:v>1935</c:v>
                </c:pt>
                <c:pt idx="4046">
                  <c:v>2045</c:v>
                </c:pt>
                <c:pt idx="4047">
                  <c:v>1940</c:v>
                </c:pt>
                <c:pt idx="4048">
                  <c:v>1910</c:v>
                </c:pt>
                <c:pt idx="4049">
                  <c:v>1941</c:v>
                </c:pt>
                <c:pt idx="4050">
                  <c:v>1982</c:v>
                </c:pt>
                <c:pt idx="4051">
                  <c:v>1982</c:v>
                </c:pt>
                <c:pt idx="4052">
                  <c:v>1994</c:v>
                </c:pt>
                <c:pt idx="4053">
                  <c:v>1974</c:v>
                </c:pt>
                <c:pt idx="4054">
                  <c:v>2010</c:v>
                </c:pt>
                <c:pt idx="4055">
                  <c:v>1953</c:v>
                </c:pt>
                <c:pt idx="4056">
                  <c:v>1986</c:v>
                </c:pt>
                <c:pt idx="4057">
                  <c:v>1911</c:v>
                </c:pt>
                <c:pt idx="4058">
                  <c:v>2021</c:v>
                </c:pt>
                <c:pt idx="4059">
                  <c:v>2051</c:v>
                </c:pt>
                <c:pt idx="4060">
                  <c:v>1910</c:v>
                </c:pt>
                <c:pt idx="4061">
                  <c:v>1939</c:v>
                </c:pt>
                <c:pt idx="4062">
                  <c:v>2036</c:v>
                </c:pt>
                <c:pt idx="4063">
                  <c:v>1937</c:v>
                </c:pt>
                <c:pt idx="4064">
                  <c:v>1996</c:v>
                </c:pt>
                <c:pt idx="4065">
                  <c:v>1962</c:v>
                </c:pt>
                <c:pt idx="4066">
                  <c:v>1935</c:v>
                </c:pt>
                <c:pt idx="4067">
                  <c:v>1962</c:v>
                </c:pt>
                <c:pt idx="4068">
                  <c:v>1967</c:v>
                </c:pt>
                <c:pt idx="4069">
                  <c:v>1949</c:v>
                </c:pt>
                <c:pt idx="4070">
                  <c:v>2005</c:v>
                </c:pt>
                <c:pt idx="4071">
                  <c:v>1949</c:v>
                </c:pt>
                <c:pt idx="4072">
                  <c:v>1943</c:v>
                </c:pt>
                <c:pt idx="4073">
                  <c:v>1964</c:v>
                </c:pt>
                <c:pt idx="4074">
                  <c:v>1854</c:v>
                </c:pt>
                <c:pt idx="4075">
                  <c:v>1976</c:v>
                </c:pt>
                <c:pt idx="4076">
                  <c:v>1934</c:v>
                </c:pt>
                <c:pt idx="4077">
                  <c:v>1972</c:v>
                </c:pt>
                <c:pt idx="4078">
                  <c:v>1957</c:v>
                </c:pt>
                <c:pt idx="4079">
                  <c:v>1923</c:v>
                </c:pt>
                <c:pt idx="4080">
                  <c:v>1981</c:v>
                </c:pt>
                <c:pt idx="4081">
                  <c:v>2035</c:v>
                </c:pt>
                <c:pt idx="4082">
                  <c:v>1943</c:v>
                </c:pt>
                <c:pt idx="4083">
                  <c:v>1948</c:v>
                </c:pt>
                <c:pt idx="4084">
                  <c:v>1959</c:v>
                </c:pt>
                <c:pt idx="4085">
                  <c:v>1971</c:v>
                </c:pt>
                <c:pt idx="4086">
                  <c:v>2044</c:v>
                </c:pt>
                <c:pt idx="4087">
                  <c:v>1897</c:v>
                </c:pt>
                <c:pt idx="4088">
                  <c:v>1972</c:v>
                </c:pt>
                <c:pt idx="4089">
                  <c:v>1967</c:v>
                </c:pt>
                <c:pt idx="4090">
                  <c:v>1958</c:v>
                </c:pt>
                <c:pt idx="4091">
                  <c:v>1950</c:v>
                </c:pt>
                <c:pt idx="4092">
                  <c:v>1933</c:v>
                </c:pt>
                <c:pt idx="4093">
                  <c:v>1969</c:v>
                </c:pt>
                <c:pt idx="4094">
                  <c:v>1921</c:v>
                </c:pt>
                <c:pt idx="4095">
                  <c:v>1890</c:v>
                </c:pt>
                <c:pt idx="4096">
                  <c:v>2002</c:v>
                </c:pt>
                <c:pt idx="4097">
                  <c:v>2020</c:v>
                </c:pt>
                <c:pt idx="4098">
                  <c:v>1939</c:v>
                </c:pt>
                <c:pt idx="4099">
                  <c:v>1862</c:v>
                </c:pt>
                <c:pt idx="4100">
                  <c:v>1835</c:v>
                </c:pt>
                <c:pt idx="4101">
                  <c:v>1824</c:v>
                </c:pt>
                <c:pt idx="4102">
                  <c:v>1908</c:v>
                </c:pt>
                <c:pt idx="4103">
                  <c:v>1823</c:v>
                </c:pt>
                <c:pt idx="4104">
                  <c:v>1845</c:v>
                </c:pt>
                <c:pt idx="4105">
                  <c:v>1869</c:v>
                </c:pt>
                <c:pt idx="4106">
                  <c:v>1799</c:v>
                </c:pt>
                <c:pt idx="4107">
                  <c:v>1761</c:v>
                </c:pt>
                <c:pt idx="4108">
                  <c:v>1846</c:v>
                </c:pt>
                <c:pt idx="4109">
                  <c:v>1811</c:v>
                </c:pt>
                <c:pt idx="4110">
                  <c:v>1813</c:v>
                </c:pt>
                <c:pt idx="4111">
                  <c:v>1863</c:v>
                </c:pt>
                <c:pt idx="4112">
                  <c:v>1788</c:v>
                </c:pt>
                <c:pt idx="4113">
                  <c:v>1849</c:v>
                </c:pt>
                <c:pt idx="4114">
                  <c:v>1904</c:v>
                </c:pt>
                <c:pt idx="4115">
                  <c:v>1863</c:v>
                </c:pt>
                <c:pt idx="4116">
                  <c:v>1822</c:v>
                </c:pt>
                <c:pt idx="4117">
                  <c:v>1864</c:v>
                </c:pt>
                <c:pt idx="4118">
                  <c:v>1898</c:v>
                </c:pt>
                <c:pt idx="4119">
                  <c:v>1804</c:v>
                </c:pt>
                <c:pt idx="4120">
                  <c:v>1870</c:v>
                </c:pt>
                <c:pt idx="4121">
                  <c:v>1893</c:v>
                </c:pt>
                <c:pt idx="4122">
                  <c:v>1847</c:v>
                </c:pt>
                <c:pt idx="4123">
                  <c:v>1887</c:v>
                </c:pt>
                <c:pt idx="4124">
                  <c:v>1828</c:v>
                </c:pt>
                <c:pt idx="4125">
                  <c:v>1901</c:v>
                </c:pt>
                <c:pt idx="4126">
                  <c:v>1789</c:v>
                </c:pt>
                <c:pt idx="4127">
                  <c:v>1858</c:v>
                </c:pt>
                <c:pt idx="4128">
                  <c:v>1798</c:v>
                </c:pt>
                <c:pt idx="4129">
                  <c:v>1840</c:v>
                </c:pt>
                <c:pt idx="4130">
                  <c:v>1805</c:v>
                </c:pt>
                <c:pt idx="4131">
                  <c:v>1891</c:v>
                </c:pt>
                <c:pt idx="4132">
                  <c:v>1916</c:v>
                </c:pt>
                <c:pt idx="4133">
                  <c:v>1752</c:v>
                </c:pt>
                <c:pt idx="4134">
                  <c:v>1869</c:v>
                </c:pt>
                <c:pt idx="4135">
                  <c:v>1761</c:v>
                </c:pt>
                <c:pt idx="4136">
                  <c:v>1831</c:v>
                </c:pt>
                <c:pt idx="4137">
                  <c:v>1852</c:v>
                </c:pt>
                <c:pt idx="4138">
                  <c:v>1847</c:v>
                </c:pt>
                <c:pt idx="4139">
                  <c:v>1760</c:v>
                </c:pt>
                <c:pt idx="4140">
                  <c:v>1710</c:v>
                </c:pt>
                <c:pt idx="4141">
                  <c:v>1827</c:v>
                </c:pt>
                <c:pt idx="4142">
                  <c:v>1795</c:v>
                </c:pt>
                <c:pt idx="4143">
                  <c:v>1769</c:v>
                </c:pt>
                <c:pt idx="4144">
                  <c:v>1755</c:v>
                </c:pt>
                <c:pt idx="4145">
                  <c:v>1798</c:v>
                </c:pt>
                <c:pt idx="4146">
                  <c:v>1817</c:v>
                </c:pt>
                <c:pt idx="4147">
                  <c:v>1781</c:v>
                </c:pt>
                <c:pt idx="4148">
                  <c:v>1728</c:v>
                </c:pt>
                <c:pt idx="4149">
                  <c:v>1885</c:v>
                </c:pt>
                <c:pt idx="4150">
                  <c:v>1786</c:v>
                </c:pt>
                <c:pt idx="4151">
                  <c:v>1813</c:v>
                </c:pt>
                <c:pt idx="4152">
                  <c:v>1751</c:v>
                </c:pt>
                <c:pt idx="4153">
                  <c:v>1831</c:v>
                </c:pt>
                <c:pt idx="4154">
                  <c:v>1772</c:v>
                </c:pt>
                <c:pt idx="4155">
                  <c:v>1832</c:v>
                </c:pt>
                <c:pt idx="4156">
                  <c:v>1730</c:v>
                </c:pt>
                <c:pt idx="4157">
                  <c:v>1758</c:v>
                </c:pt>
                <c:pt idx="4158">
                  <c:v>1712</c:v>
                </c:pt>
                <c:pt idx="4159">
                  <c:v>1785</c:v>
                </c:pt>
                <c:pt idx="4160">
                  <c:v>1731</c:v>
                </c:pt>
                <c:pt idx="4161">
                  <c:v>1737</c:v>
                </c:pt>
                <c:pt idx="4162">
                  <c:v>1722</c:v>
                </c:pt>
                <c:pt idx="4163">
                  <c:v>1773</c:v>
                </c:pt>
                <c:pt idx="4164">
                  <c:v>1701</c:v>
                </c:pt>
                <c:pt idx="4165">
                  <c:v>1713</c:v>
                </c:pt>
                <c:pt idx="4166">
                  <c:v>1671</c:v>
                </c:pt>
                <c:pt idx="4167">
                  <c:v>1755</c:v>
                </c:pt>
                <c:pt idx="4168">
                  <c:v>1694</c:v>
                </c:pt>
                <c:pt idx="4169">
                  <c:v>1729</c:v>
                </c:pt>
                <c:pt idx="4170">
                  <c:v>1674</c:v>
                </c:pt>
                <c:pt idx="4171">
                  <c:v>1648</c:v>
                </c:pt>
                <c:pt idx="4172">
                  <c:v>1698</c:v>
                </c:pt>
                <c:pt idx="4173">
                  <c:v>1710</c:v>
                </c:pt>
                <c:pt idx="4174">
                  <c:v>1647</c:v>
                </c:pt>
                <c:pt idx="4175">
                  <c:v>1672</c:v>
                </c:pt>
                <c:pt idx="4176">
                  <c:v>1684</c:v>
                </c:pt>
                <c:pt idx="4177">
                  <c:v>1654</c:v>
                </c:pt>
                <c:pt idx="4178">
                  <c:v>1640</c:v>
                </c:pt>
                <c:pt idx="4179">
                  <c:v>1685</c:v>
                </c:pt>
                <c:pt idx="4180">
                  <c:v>1660</c:v>
                </c:pt>
                <c:pt idx="4181">
                  <c:v>1655</c:v>
                </c:pt>
                <c:pt idx="4182">
                  <c:v>1680</c:v>
                </c:pt>
                <c:pt idx="4183">
                  <c:v>1676</c:v>
                </c:pt>
                <c:pt idx="4184">
                  <c:v>1735</c:v>
                </c:pt>
                <c:pt idx="4185">
                  <c:v>1745</c:v>
                </c:pt>
                <c:pt idx="4186">
                  <c:v>1733</c:v>
                </c:pt>
                <c:pt idx="4187">
                  <c:v>1720</c:v>
                </c:pt>
                <c:pt idx="4188">
                  <c:v>1666</c:v>
                </c:pt>
                <c:pt idx="4189">
                  <c:v>1682</c:v>
                </c:pt>
                <c:pt idx="4190">
                  <c:v>1667</c:v>
                </c:pt>
                <c:pt idx="4191">
                  <c:v>1660</c:v>
                </c:pt>
                <c:pt idx="4192">
                  <c:v>1642</c:v>
                </c:pt>
                <c:pt idx="4193">
                  <c:v>1667</c:v>
                </c:pt>
                <c:pt idx="4194">
                  <c:v>1630</c:v>
                </c:pt>
                <c:pt idx="4195">
                  <c:v>1737</c:v>
                </c:pt>
                <c:pt idx="4196">
                  <c:v>1700</c:v>
                </c:pt>
                <c:pt idx="4197">
                  <c:v>1668</c:v>
                </c:pt>
                <c:pt idx="4198">
                  <c:v>1675</c:v>
                </c:pt>
                <c:pt idx="4199">
                  <c:v>1668</c:v>
                </c:pt>
                <c:pt idx="4200">
                  <c:v>1661</c:v>
                </c:pt>
                <c:pt idx="4201">
                  <c:v>1610</c:v>
                </c:pt>
                <c:pt idx="4202">
                  <c:v>1669</c:v>
                </c:pt>
                <c:pt idx="4203">
                  <c:v>1620</c:v>
                </c:pt>
                <c:pt idx="4204">
                  <c:v>1670</c:v>
                </c:pt>
                <c:pt idx="4205">
                  <c:v>1635</c:v>
                </c:pt>
                <c:pt idx="4206">
                  <c:v>1643</c:v>
                </c:pt>
                <c:pt idx="4207">
                  <c:v>1587</c:v>
                </c:pt>
                <c:pt idx="4208">
                  <c:v>1631</c:v>
                </c:pt>
                <c:pt idx="4209">
                  <c:v>1639</c:v>
                </c:pt>
                <c:pt idx="4210">
                  <c:v>1656</c:v>
                </c:pt>
                <c:pt idx="4211">
                  <c:v>1671</c:v>
                </c:pt>
                <c:pt idx="4212">
                  <c:v>1654</c:v>
                </c:pt>
                <c:pt idx="4213">
                  <c:v>1672</c:v>
                </c:pt>
                <c:pt idx="4214">
                  <c:v>1659</c:v>
                </c:pt>
                <c:pt idx="4215">
                  <c:v>1672</c:v>
                </c:pt>
                <c:pt idx="4216">
                  <c:v>1641</c:v>
                </c:pt>
                <c:pt idx="4217">
                  <c:v>1684</c:v>
                </c:pt>
                <c:pt idx="4218">
                  <c:v>1660</c:v>
                </c:pt>
                <c:pt idx="4219">
                  <c:v>1666</c:v>
                </c:pt>
                <c:pt idx="4220">
                  <c:v>1674</c:v>
                </c:pt>
                <c:pt idx="4221">
                  <c:v>1648</c:v>
                </c:pt>
                <c:pt idx="4222">
                  <c:v>1663</c:v>
                </c:pt>
                <c:pt idx="4223">
                  <c:v>1652</c:v>
                </c:pt>
                <c:pt idx="4224">
                  <c:v>1675</c:v>
                </c:pt>
                <c:pt idx="4225">
                  <c:v>1655</c:v>
                </c:pt>
                <c:pt idx="4226">
                  <c:v>1645</c:v>
                </c:pt>
                <c:pt idx="4227">
                  <c:v>1680</c:v>
                </c:pt>
                <c:pt idx="4228">
                  <c:v>1638</c:v>
                </c:pt>
                <c:pt idx="4229">
                  <c:v>1664</c:v>
                </c:pt>
                <c:pt idx="4230">
                  <c:v>1675</c:v>
                </c:pt>
                <c:pt idx="4231">
                  <c:v>1676</c:v>
                </c:pt>
                <c:pt idx="4232">
                  <c:v>1652</c:v>
                </c:pt>
                <c:pt idx="4233">
                  <c:v>1649</c:v>
                </c:pt>
                <c:pt idx="4234">
                  <c:v>1681</c:v>
                </c:pt>
                <c:pt idx="4235">
                  <c:v>1671</c:v>
                </c:pt>
                <c:pt idx="4236">
                  <c:v>1689</c:v>
                </c:pt>
                <c:pt idx="4237">
                  <c:v>1668</c:v>
                </c:pt>
                <c:pt idx="4238">
                  <c:v>1674</c:v>
                </c:pt>
                <c:pt idx="4239">
                  <c:v>1688</c:v>
                </c:pt>
                <c:pt idx="4240">
                  <c:v>1670</c:v>
                </c:pt>
                <c:pt idx="4241">
                  <c:v>1686</c:v>
                </c:pt>
                <c:pt idx="4242">
                  <c:v>1670</c:v>
                </c:pt>
                <c:pt idx="4243">
                  <c:v>1680</c:v>
                </c:pt>
                <c:pt idx="4244">
                  <c:v>1678</c:v>
                </c:pt>
                <c:pt idx="4245">
                  <c:v>1684</c:v>
                </c:pt>
                <c:pt idx="4246">
                  <c:v>1673</c:v>
                </c:pt>
                <c:pt idx="4247">
                  <c:v>1688</c:v>
                </c:pt>
                <c:pt idx="4248">
                  <c:v>1657</c:v>
                </c:pt>
                <c:pt idx="4249">
                  <c:v>1690</c:v>
                </c:pt>
                <c:pt idx="4250">
                  <c:v>1668</c:v>
                </c:pt>
                <c:pt idx="4251">
                  <c:v>1693</c:v>
                </c:pt>
                <c:pt idx="4252">
                  <c:v>1680</c:v>
                </c:pt>
                <c:pt idx="4253">
                  <c:v>1686</c:v>
                </c:pt>
                <c:pt idx="4254">
                  <c:v>1682</c:v>
                </c:pt>
                <c:pt idx="4255">
                  <c:v>1693</c:v>
                </c:pt>
                <c:pt idx="4256">
                  <c:v>1681</c:v>
                </c:pt>
                <c:pt idx="4257">
                  <c:v>1681</c:v>
                </c:pt>
                <c:pt idx="4258">
                  <c:v>1662</c:v>
                </c:pt>
                <c:pt idx="4259">
                  <c:v>1709</c:v>
                </c:pt>
                <c:pt idx="4260">
                  <c:v>1673</c:v>
                </c:pt>
                <c:pt idx="4261">
                  <c:v>1707</c:v>
                </c:pt>
                <c:pt idx="4262">
                  <c:v>1682</c:v>
                </c:pt>
                <c:pt idx="4263">
                  <c:v>1706</c:v>
                </c:pt>
                <c:pt idx="4264">
                  <c:v>1695</c:v>
                </c:pt>
                <c:pt idx="4265">
                  <c:v>1683</c:v>
                </c:pt>
                <c:pt idx="4266">
                  <c:v>1669</c:v>
                </c:pt>
                <c:pt idx="4267">
                  <c:v>1684</c:v>
                </c:pt>
                <c:pt idx="4268">
                  <c:v>1670</c:v>
                </c:pt>
                <c:pt idx="4269">
                  <c:v>1674</c:v>
                </c:pt>
                <c:pt idx="4270">
                  <c:v>1682</c:v>
                </c:pt>
                <c:pt idx="4271">
                  <c:v>1658</c:v>
                </c:pt>
                <c:pt idx="4272">
                  <c:v>1706</c:v>
                </c:pt>
                <c:pt idx="4273">
                  <c:v>1737</c:v>
                </c:pt>
                <c:pt idx="4274">
                  <c:v>1680</c:v>
                </c:pt>
                <c:pt idx="4275">
                  <c:v>1692</c:v>
                </c:pt>
                <c:pt idx="4276">
                  <c:v>1685</c:v>
                </c:pt>
                <c:pt idx="4277">
                  <c:v>1674</c:v>
                </c:pt>
                <c:pt idx="4278">
                  <c:v>1659</c:v>
                </c:pt>
                <c:pt idx="4279">
                  <c:v>1706</c:v>
                </c:pt>
                <c:pt idx="4280">
                  <c:v>1680</c:v>
                </c:pt>
                <c:pt idx="4281">
                  <c:v>1675</c:v>
                </c:pt>
                <c:pt idx="4282">
                  <c:v>1653</c:v>
                </c:pt>
                <c:pt idx="4283">
                  <c:v>1672</c:v>
                </c:pt>
                <c:pt idx="4284">
                  <c:v>1691</c:v>
                </c:pt>
                <c:pt idx="4285">
                  <c:v>1687</c:v>
                </c:pt>
                <c:pt idx="4286">
                  <c:v>1697</c:v>
                </c:pt>
                <c:pt idx="4287">
                  <c:v>1710</c:v>
                </c:pt>
                <c:pt idx="4288">
                  <c:v>1707</c:v>
                </c:pt>
                <c:pt idx="4289">
                  <c:v>1683</c:v>
                </c:pt>
                <c:pt idx="4290">
                  <c:v>1696</c:v>
                </c:pt>
                <c:pt idx="4291">
                  <c:v>1648</c:v>
                </c:pt>
                <c:pt idx="4292">
                  <c:v>1669</c:v>
                </c:pt>
                <c:pt idx="4293">
                  <c:v>1650</c:v>
                </c:pt>
                <c:pt idx="4294">
                  <c:v>1667</c:v>
                </c:pt>
                <c:pt idx="4295">
                  <c:v>1671</c:v>
                </c:pt>
                <c:pt idx="4296">
                  <c:v>1648</c:v>
                </c:pt>
                <c:pt idx="4297">
                  <c:v>1659</c:v>
                </c:pt>
                <c:pt idx="4298">
                  <c:v>1654</c:v>
                </c:pt>
                <c:pt idx="4299">
                  <c:v>1654</c:v>
                </c:pt>
                <c:pt idx="4300">
                  <c:v>1681</c:v>
                </c:pt>
                <c:pt idx="4301">
                  <c:v>1654</c:v>
                </c:pt>
                <c:pt idx="4302">
                  <c:v>1654</c:v>
                </c:pt>
                <c:pt idx="4303">
                  <c:v>1583</c:v>
                </c:pt>
                <c:pt idx="4304">
                  <c:v>1560</c:v>
                </c:pt>
                <c:pt idx="4305">
                  <c:v>1543</c:v>
                </c:pt>
                <c:pt idx="4306">
                  <c:v>1559</c:v>
                </c:pt>
                <c:pt idx="4307">
                  <c:v>1553</c:v>
                </c:pt>
                <c:pt idx="4308">
                  <c:v>1554</c:v>
                </c:pt>
                <c:pt idx="4309">
                  <c:v>1547</c:v>
                </c:pt>
                <c:pt idx="4310">
                  <c:v>1539</c:v>
                </c:pt>
                <c:pt idx="4311">
                  <c:v>1552</c:v>
                </c:pt>
                <c:pt idx="4312">
                  <c:v>1557</c:v>
                </c:pt>
                <c:pt idx="4313">
                  <c:v>1547</c:v>
                </c:pt>
                <c:pt idx="4314">
                  <c:v>1548</c:v>
                </c:pt>
                <c:pt idx="4315">
                  <c:v>1551</c:v>
                </c:pt>
                <c:pt idx="4316">
                  <c:v>1555</c:v>
                </c:pt>
                <c:pt idx="4317">
                  <c:v>1549</c:v>
                </c:pt>
                <c:pt idx="4318">
                  <c:v>1558</c:v>
                </c:pt>
                <c:pt idx="4319">
                  <c:v>1482</c:v>
                </c:pt>
                <c:pt idx="4320">
                  <c:v>1493</c:v>
                </c:pt>
                <c:pt idx="4321">
                  <c:v>1489</c:v>
                </c:pt>
                <c:pt idx="4322">
                  <c:v>1496</c:v>
                </c:pt>
                <c:pt idx="4323">
                  <c:v>1492</c:v>
                </c:pt>
                <c:pt idx="4324">
                  <c:v>1478</c:v>
                </c:pt>
                <c:pt idx="4325">
                  <c:v>1496</c:v>
                </c:pt>
                <c:pt idx="4326">
                  <c:v>1478</c:v>
                </c:pt>
                <c:pt idx="4327">
                  <c:v>1497</c:v>
                </c:pt>
                <c:pt idx="4328">
                  <c:v>1477</c:v>
                </c:pt>
                <c:pt idx="4329">
                  <c:v>1499</c:v>
                </c:pt>
                <c:pt idx="4330">
                  <c:v>1492</c:v>
                </c:pt>
                <c:pt idx="4331">
                  <c:v>1485</c:v>
                </c:pt>
                <c:pt idx="4332">
                  <c:v>1497</c:v>
                </c:pt>
                <c:pt idx="4333">
                  <c:v>1495</c:v>
                </c:pt>
                <c:pt idx="4334">
                  <c:v>1503</c:v>
                </c:pt>
                <c:pt idx="4335">
                  <c:v>1453</c:v>
                </c:pt>
                <c:pt idx="4336">
                  <c:v>1590</c:v>
                </c:pt>
                <c:pt idx="4337">
                  <c:v>1560</c:v>
                </c:pt>
                <c:pt idx="4338">
                  <c:v>1448</c:v>
                </c:pt>
                <c:pt idx="4339">
                  <c:v>1441</c:v>
                </c:pt>
                <c:pt idx="4340">
                  <c:v>1555</c:v>
                </c:pt>
                <c:pt idx="4341">
                  <c:v>1530</c:v>
                </c:pt>
                <c:pt idx="4342">
                  <c:v>1484</c:v>
                </c:pt>
                <c:pt idx="4343">
                  <c:v>1466</c:v>
                </c:pt>
                <c:pt idx="4344">
                  <c:v>1529</c:v>
                </c:pt>
                <c:pt idx="4345">
                  <c:v>1469</c:v>
                </c:pt>
                <c:pt idx="4346">
                  <c:v>1590</c:v>
                </c:pt>
                <c:pt idx="4347">
                  <c:v>1597</c:v>
                </c:pt>
                <c:pt idx="4348">
                  <c:v>1604</c:v>
                </c:pt>
                <c:pt idx="4349">
                  <c:v>1584</c:v>
                </c:pt>
                <c:pt idx="4350">
                  <c:v>1532</c:v>
                </c:pt>
                <c:pt idx="4351">
                  <c:v>1549</c:v>
                </c:pt>
                <c:pt idx="4352">
                  <c:v>1478</c:v>
                </c:pt>
                <c:pt idx="4353">
                  <c:v>1482</c:v>
                </c:pt>
                <c:pt idx="4354">
                  <c:v>1526</c:v>
                </c:pt>
                <c:pt idx="4355">
                  <c:v>1592</c:v>
                </c:pt>
                <c:pt idx="4356">
                  <c:v>1468</c:v>
                </c:pt>
                <c:pt idx="4357">
                  <c:v>1516</c:v>
                </c:pt>
                <c:pt idx="4358">
                  <c:v>1509</c:v>
                </c:pt>
                <c:pt idx="4359">
                  <c:v>1490</c:v>
                </c:pt>
                <c:pt idx="4360">
                  <c:v>1443</c:v>
                </c:pt>
                <c:pt idx="4361">
                  <c:v>1466</c:v>
                </c:pt>
                <c:pt idx="4362">
                  <c:v>1483</c:v>
                </c:pt>
                <c:pt idx="4363">
                  <c:v>1569</c:v>
                </c:pt>
                <c:pt idx="4364">
                  <c:v>1540</c:v>
                </c:pt>
                <c:pt idx="4365">
                  <c:v>1587</c:v>
                </c:pt>
                <c:pt idx="4366">
                  <c:v>1500</c:v>
                </c:pt>
                <c:pt idx="4367">
                  <c:v>1500</c:v>
                </c:pt>
                <c:pt idx="4368">
                  <c:v>1480</c:v>
                </c:pt>
                <c:pt idx="4369">
                  <c:v>1454</c:v>
                </c:pt>
                <c:pt idx="4370">
                  <c:v>1544</c:v>
                </c:pt>
                <c:pt idx="4371">
                  <c:v>1492</c:v>
                </c:pt>
                <c:pt idx="4372">
                  <c:v>1554</c:v>
                </c:pt>
                <c:pt idx="4373">
                  <c:v>1496</c:v>
                </c:pt>
                <c:pt idx="4374">
                  <c:v>1534</c:v>
                </c:pt>
                <c:pt idx="4375">
                  <c:v>1456</c:v>
                </c:pt>
                <c:pt idx="4376">
                  <c:v>1451</c:v>
                </c:pt>
                <c:pt idx="4377">
                  <c:v>1432</c:v>
                </c:pt>
                <c:pt idx="4378">
                  <c:v>1470</c:v>
                </c:pt>
                <c:pt idx="4379">
                  <c:v>1544</c:v>
                </c:pt>
                <c:pt idx="4380">
                  <c:v>1476</c:v>
                </c:pt>
                <c:pt idx="4381">
                  <c:v>1473</c:v>
                </c:pt>
                <c:pt idx="4382">
                  <c:v>1478</c:v>
                </c:pt>
                <c:pt idx="4383">
                  <c:v>1471</c:v>
                </c:pt>
                <c:pt idx="4384">
                  <c:v>1474</c:v>
                </c:pt>
                <c:pt idx="4385">
                  <c:v>1547</c:v>
                </c:pt>
                <c:pt idx="4386">
                  <c:v>1455</c:v>
                </c:pt>
                <c:pt idx="4387">
                  <c:v>1589</c:v>
                </c:pt>
                <c:pt idx="4388">
                  <c:v>1500</c:v>
                </c:pt>
                <c:pt idx="4389">
                  <c:v>1519</c:v>
                </c:pt>
                <c:pt idx="4390">
                  <c:v>1554</c:v>
                </c:pt>
                <c:pt idx="4391">
                  <c:v>1472</c:v>
                </c:pt>
                <c:pt idx="4392">
                  <c:v>1471</c:v>
                </c:pt>
                <c:pt idx="4393">
                  <c:v>1510</c:v>
                </c:pt>
                <c:pt idx="4394">
                  <c:v>1514</c:v>
                </c:pt>
                <c:pt idx="4395">
                  <c:v>1477</c:v>
                </c:pt>
                <c:pt idx="4396">
                  <c:v>1485</c:v>
                </c:pt>
                <c:pt idx="4397">
                  <c:v>1459</c:v>
                </c:pt>
                <c:pt idx="4398">
                  <c:v>1473</c:v>
                </c:pt>
                <c:pt idx="4399">
                  <c:v>1460</c:v>
                </c:pt>
                <c:pt idx="4400">
                  <c:v>1524</c:v>
                </c:pt>
                <c:pt idx="4401">
                  <c:v>1436</c:v>
                </c:pt>
                <c:pt idx="4402">
                  <c:v>1351</c:v>
                </c:pt>
                <c:pt idx="4403">
                  <c:v>1434</c:v>
                </c:pt>
                <c:pt idx="4404">
                  <c:v>1507</c:v>
                </c:pt>
                <c:pt idx="4405">
                  <c:v>1437</c:v>
                </c:pt>
                <c:pt idx="4406">
                  <c:v>1457</c:v>
                </c:pt>
                <c:pt idx="4407">
                  <c:v>1415</c:v>
                </c:pt>
                <c:pt idx="4408">
                  <c:v>1438</c:v>
                </c:pt>
                <c:pt idx="4409">
                  <c:v>1449</c:v>
                </c:pt>
                <c:pt idx="4410">
                  <c:v>1432</c:v>
                </c:pt>
                <c:pt idx="4411">
                  <c:v>1494</c:v>
                </c:pt>
                <c:pt idx="4412">
                  <c:v>1528</c:v>
                </c:pt>
                <c:pt idx="4413">
                  <c:v>1442</c:v>
                </c:pt>
                <c:pt idx="4414">
                  <c:v>1484</c:v>
                </c:pt>
                <c:pt idx="4415">
                  <c:v>1452</c:v>
                </c:pt>
                <c:pt idx="4416">
                  <c:v>1431</c:v>
                </c:pt>
                <c:pt idx="4417">
                  <c:v>1445</c:v>
                </c:pt>
                <c:pt idx="4418">
                  <c:v>1400</c:v>
                </c:pt>
                <c:pt idx="4419">
                  <c:v>1522</c:v>
                </c:pt>
                <c:pt idx="4420">
                  <c:v>1516</c:v>
                </c:pt>
                <c:pt idx="4421">
                  <c:v>1423</c:v>
                </c:pt>
                <c:pt idx="4422">
                  <c:v>1469</c:v>
                </c:pt>
                <c:pt idx="4423">
                  <c:v>1452</c:v>
                </c:pt>
                <c:pt idx="4424">
                  <c:v>1423</c:v>
                </c:pt>
                <c:pt idx="4425">
                  <c:v>1451</c:v>
                </c:pt>
                <c:pt idx="4426">
                  <c:v>1484</c:v>
                </c:pt>
                <c:pt idx="4427">
                  <c:v>1506</c:v>
                </c:pt>
                <c:pt idx="4428">
                  <c:v>1489</c:v>
                </c:pt>
                <c:pt idx="4429">
                  <c:v>1448</c:v>
                </c:pt>
                <c:pt idx="4430">
                  <c:v>1386</c:v>
                </c:pt>
                <c:pt idx="4431">
                  <c:v>1450</c:v>
                </c:pt>
                <c:pt idx="4432">
                  <c:v>1485</c:v>
                </c:pt>
                <c:pt idx="4433">
                  <c:v>1419</c:v>
                </c:pt>
                <c:pt idx="4434">
                  <c:v>1417</c:v>
                </c:pt>
                <c:pt idx="4435">
                  <c:v>1382</c:v>
                </c:pt>
                <c:pt idx="4436">
                  <c:v>1388</c:v>
                </c:pt>
                <c:pt idx="4437">
                  <c:v>1429</c:v>
                </c:pt>
                <c:pt idx="4438">
                  <c:v>1430</c:v>
                </c:pt>
                <c:pt idx="4439">
                  <c:v>1364</c:v>
                </c:pt>
                <c:pt idx="4440">
                  <c:v>1361</c:v>
                </c:pt>
                <c:pt idx="4441">
                  <c:v>1353</c:v>
                </c:pt>
                <c:pt idx="4442">
                  <c:v>1356</c:v>
                </c:pt>
                <c:pt idx="4443">
                  <c:v>1435</c:v>
                </c:pt>
                <c:pt idx="4444">
                  <c:v>1448</c:v>
                </c:pt>
                <c:pt idx="4445">
                  <c:v>1341</c:v>
                </c:pt>
                <c:pt idx="4446">
                  <c:v>1295</c:v>
                </c:pt>
                <c:pt idx="4447">
                  <c:v>1413</c:v>
                </c:pt>
                <c:pt idx="4448">
                  <c:v>1389</c:v>
                </c:pt>
                <c:pt idx="4449">
                  <c:v>1376</c:v>
                </c:pt>
                <c:pt idx="4450">
                  <c:v>1377</c:v>
                </c:pt>
                <c:pt idx="4451">
                  <c:v>1377</c:v>
                </c:pt>
                <c:pt idx="4452">
                  <c:v>1383</c:v>
                </c:pt>
                <c:pt idx="4453">
                  <c:v>1375</c:v>
                </c:pt>
                <c:pt idx="4454">
                  <c:v>1458</c:v>
                </c:pt>
                <c:pt idx="4455">
                  <c:v>1388</c:v>
                </c:pt>
                <c:pt idx="4456">
                  <c:v>1380</c:v>
                </c:pt>
                <c:pt idx="4457">
                  <c:v>1382</c:v>
                </c:pt>
                <c:pt idx="4458">
                  <c:v>1391</c:v>
                </c:pt>
                <c:pt idx="4459">
                  <c:v>1403</c:v>
                </c:pt>
                <c:pt idx="4460">
                  <c:v>1345</c:v>
                </c:pt>
                <c:pt idx="4461">
                  <c:v>1377</c:v>
                </c:pt>
                <c:pt idx="4462">
                  <c:v>1371</c:v>
                </c:pt>
                <c:pt idx="4463">
                  <c:v>1365</c:v>
                </c:pt>
                <c:pt idx="4464">
                  <c:v>1428</c:v>
                </c:pt>
                <c:pt idx="4465">
                  <c:v>1382</c:v>
                </c:pt>
                <c:pt idx="4466">
                  <c:v>1349</c:v>
                </c:pt>
                <c:pt idx="4467">
                  <c:v>1352</c:v>
                </c:pt>
                <c:pt idx="4468">
                  <c:v>1420</c:v>
                </c:pt>
                <c:pt idx="4469">
                  <c:v>1309</c:v>
                </c:pt>
                <c:pt idx="4470">
                  <c:v>1324</c:v>
                </c:pt>
                <c:pt idx="4471">
                  <c:v>1365</c:v>
                </c:pt>
                <c:pt idx="4472">
                  <c:v>1387</c:v>
                </c:pt>
                <c:pt idx="4473">
                  <c:v>1312</c:v>
                </c:pt>
                <c:pt idx="4474">
                  <c:v>1321</c:v>
                </c:pt>
                <c:pt idx="4475">
                  <c:v>1337</c:v>
                </c:pt>
                <c:pt idx="4476">
                  <c:v>1335</c:v>
                </c:pt>
                <c:pt idx="4477">
                  <c:v>1319</c:v>
                </c:pt>
                <c:pt idx="4478">
                  <c:v>1353</c:v>
                </c:pt>
                <c:pt idx="4479">
                  <c:v>1321</c:v>
                </c:pt>
                <c:pt idx="4480">
                  <c:v>1341</c:v>
                </c:pt>
                <c:pt idx="4481">
                  <c:v>1305</c:v>
                </c:pt>
                <c:pt idx="4482">
                  <c:v>1339</c:v>
                </c:pt>
                <c:pt idx="4483">
                  <c:v>1364</c:v>
                </c:pt>
                <c:pt idx="4484">
                  <c:v>1385</c:v>
                </c:pt>
                <c:pt idx="4485">
                  <c:v>1398</c:v>
                </c:pt>
                <c:pt idx="4486">
                  <c:v>1319</c:v>
                </c:pt>
                <c:pt idx="4487">
                  <c:v>1420</c:v>
                </c:pt>
                <c:pt idx="4488">
                  <c:v>1368</c:v>
                </c:pt>
                <c:pt idx="4489">
                  <c:v>1294</c:v>
                </c:pt>
                <c:pt idx="4490">
                  <c:v>1350</c:v>
                </c:pt>
                <c:pt idx="4491">
                  <c:v>1278</c:v>
                </c:pt>
                <c:pt idx="4492">
                  <c:v>1313</c:v>
                </c:pt>
                <c:pt idx="4493">
                  <c:v>1336</c:v>
                </c:pt>
                <c:pt idx="4494">
                  <c:v>1332</c:v>
                </c:pt>
                <c:pt idx="4495">
                  <c:v>1340</c:v>
                </c:pt>
                <c:pt idx="4496">
                  <c:v>1319</c:v>
                </c:pt>
                <c:pt idx="4497">
                  <c:v>1312</c:v>
                </c:pt>
                <c:pt idx="4498">
                  <c:v>1314</c:v>
                </c:pt>
                <c:pt idx="4499">
                  <c:v>1271</c:v>
                </c:pt>
                <c:pt idx="4500">
                  <c:v>1345</c:v>
                </c:pt>
                <c:pt idx="4501">
                  <c:v>1435</c:v>
                </c:pt>
                <c:pt idx="4502">
                  <c:v>1288</c:v>
                </c:pt>
                <c:pt idx="4503">
                  <c:v>1321</c:v>
                </c:pt>
                <c:pt idx="4504">
                  <c:v>1343</c:v>
                </c:pt>
                <c:pt idx="4505">
                  <c:v>1327</c:v>
                </c:pt>
                <c:pt idx="4506">
                  <c:v>1341</c:v>
                </c:pt>
                <c:pt idx="4507">
                  <c:v>1303</c:v>
                </c:pt>
                <c:pt idx="4508">
                  <c:v>1330</c:v>
                </c:pt>
                <c:pt idx="4509">
                  <c:v>1335</c:v>
                </c:pt>
                <c:pt idx="4510">
                  <c:v>1313</c:v>
                </c:pt>
                <c:pt idx="4511">
                  <c:v>1321</c:v>
                </c:pt>
                <c:pt idx="4512">
                  <c:v>1336</c:v>
                </c:pt>
                <c:pt idx="4513">
                  <c:v>1322</c:v>
                </c:pt>
                <c:pt idx="4514">
                  <c:v>1297</c:v>
                </c:pt>
                <c:pt idx="4515">
                  <c:v>1336</c:v>
                </c:pt>
                <c:pt idx="4516">
                  <c:v>1361</c:v>
                </c:pt>
                <c:pt idx="4517">
                  <c:v>1350</c:v>
                </c:pt>
                <c:pt idx="4518">
                  <c:v>1313</c:v>
                </c:pt>
                <c:pt idx="4519">
                  <c:v>1270</c:v>
                </c:pt>
                <c:pt idx="4520">
                  <c:v>1279</c:v>
                </c:pt>
                <c:pt idx="4521">
                  <c:v>1274</c:v>
                </c:pt>
                <c:pt idx="4522">
                  <c:v>1291</c:v>
                </c:pt>
                <c:pt idx="4523">
                  <c:v>1268</c:v>
                </c:pt>
                <c:pt idx="4524">
                  <c:v>1311</c:v>
                </c:pt>
                <c:pt idx="4525">
                  <c:v>1360</c:v>
                </c:pt>
                <c:pt idx="4526">
                  <c:v>1287</c:v>
                </c:pt>
                <c:pt idx="4527">
                  <c:v>1290</c:v>
                </c:pt>
                <c:pt idx="4528">
                  <c:v>1289</c:v>
                </c:pt>
                <c:pt idx="4529">
                  <c:v>1264</c:v>
                </c:pt>
                <c:pt idx="4530">
                  <c:v>1261</c:v>
                </c:pt>
                <c:pt idx="4531">
                  <c:v>1237</c:v>
                </c:pt>
                <c:pt idx="4532">
                  <c:v>1227</c:v>
                </c:pt>
                <c:pt idx="4533">
                  <c:v>1280</c:v>
                </c:pt>
                <c:pt idx="4534">
                  <c:v>1251</c:v>
                </c:pt>
                <c:pt idx="4535">
                  <c:v>1305</c:v>
                </c:pt>
                <c:pt idx="4536">
                  <c:v>1277</c:v>
                </c:pt>
                <c:pt idx="4537">
                  <c:v>1227</c:v>
                </c:pt>
                <c:pt idx="4538">
                  <c:v>1245</c:v>
                </c:pt>
                <c:pt idx="4539">
                  <c:v>1342</c:v>
                </c:pt>
                <c:pt idx="4540">
                  <c:v>1261</c:v>
                </c:pt>
                <c:pt idx="4541">
                  <c:v>1329</c:v>
                </c:pt>
                <c:pt idx="4542">
                  <c:v>1221</c:v>
                </c:pt>
                <c:pt idx="4543">
                  <c:v>1282</c:v>
                </c:pt>
                <c:pt idx="4544">
                  <c:v>1311</c:v>
                </c:pt>
                <c:pt idx="4545">
                  <c:v>1267</c:v>
                </c:pt>
                <c:pt idx="4546">
                  <c:v>1324</c:v>
                </c:pt>
                <c:pt idx="4547">
                  <c:v>1220</c:v>
                </c:pt>
                <c:pt idx="4548">
                  <c:v>1259</c:v>
                </c:pt>
                <c:pt idx="4549">
                  <c:v>1252</c:v>
                </c:pt>
                <c:pt idx="4550">
                  <c:v>1262</c:v>
                </c:pt>
                <c:pt idx="4551">
                  <c:v>1358</c:v>
                </c:pt>
                <c:pt idx="4552">
                  <c:v>1232</c:v>
                </c:pt>
                <c:pt idx="4553">
                  <c:v>1305</c:v>
                </c:pt>
                <c:pt idx="4554">
                  <c:v>1261</c:v>
                </c:pt>
                <c:pt idx="4555">
                  <c:v>1241</c:v>
                </c:pt>
                <c:pt idx="4556">
                  <c:v>1299</c:v>
                </c:pt>
                <c:pt idx="4557">
                  <c:v>1222</c:v>
                </c:pt>
                <c:pt idx="4558">
                  <c:v>1310</c:v>
                </c:pt>
                <c:pt idx="4559">
                  <c:v>1237</c:v>
                </c:pt>
                <c:pt idx="4560">
                  <c:v>1343</c:v>
                </c:pt>
                <c:pt idx="4561">
                  <c:v>1328</c:v>
                </c:pt>
                <c:pt idx="4562">
                  <c:v>1298</c:v>
                </c:pt>
                <c:pt idx="4563">
                  <c:v>1311</c:v>
                </c:pt>
                <c:pt idx="4564">
                  <c:v>1271</c:v>
                </c:pt>
                <c:pt idx="4565">
                  <c:v>1258</c:v>
                </c:pt>
                <c:pt idx="4566">
                  <c:v>1318</c:v>
                </c:pt>
                <c:pt idx="4567">
                  <c:v>1313</c:v>
                </c:pt>
                <c:pt idx="4568">
                  <c:v>1318</c:v>
                </c:pt>
                <c:pt idx="4569">
                  <c:v>1336</c:v>
                </c:pt>
                <c:pt idx="4570">
                  <c:v>1264</c:v>
                </c:pt>
                <c:pt idx="4571">
                  <c:v>1258</c:v>
                </c:pt>
                <c:pt idx="4572">
                  <c:v>1282</c:v>
                </c:pt>
                <c:pt idx="4573">
                  <c:v>1259</c:v>
                </c:pt>
                <c:pt idx="4574">
                  <c:v>1227</c:v>
                </c:pt>
                <c:pt idx="4575">
                  <c:v>1246</c:v>
                </c:pt>
                <c:pt idx="4576">
                  <c:v>1294</c:v>
                </c:pt>
                <c:pt idx="4577">
                  <c:v>1331</c:v>
                </c:pt>
                <c:pt idx="4578">
                  <c:v>1227</c:v>
                </c:pt>
                <c:pt idx="4579">
                  <c:v>1274</c:v>
                </c:pt>
                <c:pt idx="4580">
                  <c:v>1238</c:v>
                </c:pt>
                <c:pt idx="4581">
                  <c:v>1256</c:v>
                </c:pt>
                <c:pt idx="4582">
                  <c:v>1270</c:v>
                </c:pt>
                <c:pt idx="4583">
                  <c:v>1262</c:v>
                </c:pt>
                <c:pt idx="4584">
                  <c:v>1292</c:v>
                </c:pt>
                <c:pt idx="4585">
                  <c:v>1237</c:v>
                </c:pt>
                <c:pt idx="4586">
                  <c:v>1319</c:v>
                </c:pt>
                <c:pt idx="4587">
                  <c:v>1234</c:v>
                </c:pt>
                <c:pt idx="4588">
                  <c:v>1266</c:v>
                </c:pt>
                <c:pt idx="4589">
                  <c:v>1242</c:v>
                </c:pt>
                <c:pt idx="4590">
                  <c:v>1231</c:v>
                </c:pt>
                <c:pt idx="4591">
                  <c:v>1200</c:v>
                </c:pt>
                <c:pt idx="4592">
                  <c:v>1322</c:v>
                </c:pt>
                <c:pt idx="4593">
                  <c:v>1288</c:v>
                </c:pt>
                <c:pt idx="4594">
                  <c:v>1292</c:v>
                </c:pt>
                <c:pt idx="4595">
                  <c:v>1243</c:v>
                </c:pt>
                <c:pt idx="4596">
                  <c:v>1177</c:v>
                </c:pt>
                <c:pt idx="4597">
                  <c:v>1289</c:v>
                </c:pt>
                <c:pt idx="4598">
                  <c:v>1270</c:v>
                </c:pt>
                <c:pt idx="4599">
                  <c:v>1226</c:v>
                </c:pt>
                <c:pt idx="4600">
                  <c:v>1265</c:v>
                </c:pt>
                <c:pt idx="4601">
                  <c:v>1204</c:v>
                </c:pt>
                <c:pt idx="4602">
                  <c:v>1203</c:v>
                </c:pt>
                <c:pt idx="4603">
                  <c:v>1260</c:v>
                </c:pt>
                <c:pt idx="4604">
                  <c:v>1231</c:v>
                </c:pt>
                <c:pt idx="4605">
                  <c:v>1238</c:v>
                </c:pt>
                <c:pt idx="4606">
                  <c:v>1194</c:v>
                </c:pt>
                <c:pt idx="4607">
                  <c:v>1255</c:v>
                </c:pt>
                <c:pt idx="4608">
                  <c:v>1227</c:v>
                </c:pt>
                <c:pt idx="4609">
                  <c:v>1279</c:v>
                </c:pt>
                <c:pt idx="4610">
                  <c:v>1266</c:v>
                </c:pt>
                <c:pt idx="4611">
                  <c:v>1214</c:v>
                </c:pt>
                <c:pt idx="4612">
                  <c:v>1246</c:v>
                </c:pt>
                <c:pt idx="4613">
                  <c:v>1203</c:v>
                </c:pt>
                <c:pt idx="4614">
                  <c:v>1192</c:v>
                </c:pt>
                <c:pt idx="4615">
                  <c:v>1240</c:v>
                </c:pt>
                <c:pt idx="4616">
                  <c:v>1218</c:v>
                </c:pt>
                <c:pt idx="4617">
                  <c:v>1192</c:v>
                </c:pt>
                <c:pt idx="4618">
                  <c:v>1186</c:v>
                </c:pt>
                <c:pt idx="4619">
                  <c:v>1225</c:v>
                </c:pt>
                <c:pt idx="4620">
                  <c:v>1180</c:v>
                </c:pt>
                <c:pt idx="4621">
                  <c:v>1225</c:v>
                </c:pt>
                <c:pt idx="4622">
                  <c:v>1181</c:v>
                </c:pt>
                <c:pt idx="4623">
                  <c:v>1195</c:v>
                </c:pt>
                <c:pt idx="4624">
                  <c:v>1212</c:v>
                </c:pt>
                <c:pt idx="4625">
                  <c:v>1216</c:v>
                </c:pt>
                <c:pt idx="4626">
                  <c:v>1272</c:v>
                </c:pt>
                <c:pt idx="4627">
                  <c:v>1247</c:v>
                </c:pt>
                <c:pt idx="4628">
                  <c:v>1265</c:v>
                </c:pt>
                <c:pt idx="4629">
                  <c:v>1277</c:v>
                </c:pt>
                <c:pt idx="4630">
                  <c:v>1273</c:v>
                </c:pt>
                <c:pt idx="4631">
                  <c:v>1262</c:v>
                </c:pt>
                <c:pt idx="4632">
                  <c:v>1187</c:v>
                </c:pt>
                <c:pt idx="4633">
                  <c:v>1180</c:v>
                </c:pt>
                <c:pt idx="4634">
                  <c:v>1174</c:v>
                </c:pt>
                <c:pt idx="4635">
                  <c:v>1167</c:v>
                </c:pt>
                <c:pt idx="4636">
                  <c:v>1181</c:v>
                </c:pt>
                <c:pt idx="4637">
                  <c:v>1185</c:v>
                </c:pt>
                <c:pt idx="4638">
                  <c:v>1188</c:v>
                </c:pt>
                <c:pt idx="4639">
                  <c:v>1214</c:v>
                </c:pt>
                <c:pt idx="4640">
                  <c:v>1252</c:v>
                </c:pt>
                <c:pt idx="4641">
                  <c:v>1238</c:v>
                </c:pt>
                <c:pt idx="4642">
                  <c:v>1143</c:v>
                </c:pt>
                <c:pt idx="4643">
                  <c:v>1177</c:v>
                </c:pt>
                <c:pt idx="4644">
                  <c:v>1137</c:v>
                </c:pt>
                <c:pt idx="4645">
                  <c:v>1141</c:v>
                </c:pt>
                <c:pt idx="4646">
                  <c:v>1143</c:v>
                </c:pt>
                <c:pt idx="4647">
                  <c:v>1199</c:v>
                </c:pt>
                <c:pt idx="4648">
                  <c:v>1298</c:v>
                </c:pt>
                <c:pt idx="4649">
                  <c:v>1206</c:v>
                </c:pt>
                <c:pt idx="4650">
                  <c:v>1228</c:v>
                </c:pt>
                <c:pt idx="4651">
                  <c:v>1192</c:v>
                </c:pt>
                <c:pt idx="4652">
                  <c:v>1179</c:v>
                </c:pt>
                <c:pt idx="4653">
                  <c:v>1217</c:v>
                </c:pt>
                <c:pt idx="4654">
                  <c:v>1248</c:v>
                </c:pt>
                <c:pt idx="4655">
                  <c:v>1167</c:v>
                </c:pt>
                <c:pt idx="4656">
                  <c:v>1189</c:v>
                </c:pt>
                <c:pt idx="4657">
                  <c:v>1173</c:v>
                </c:pt>
                <c:pt idx="4658">
                  <c:v>1172</c:v>
                </c:pt>
                <c:pt idx="4659">
                  <c:v>1160</c:v>
                </c:pt>
                <c:pt idx="4660">
                  <c:v>1146</c:v>
                </c:pt>
                <c:pt idx="4661">
                  <c:v>1266</c:v>
                </c:pt>
                <c:pt idx="4662">
                  <c:v>1121</c:v>
                </c:pt>
                <c:pt idx="4663">
                  <c:v>1156</c:v>
                </c:pt>
                <c:pt idx="4664">
                  <c:v>1184</c:v>
                </c:pt>
                <c:pt idx="4665">
                  <c:v>1142</c:v>
                </c:pt>
                <c:pt idx="4666">
                  <c:v>1148</c:v>
                </c:pt>
                <c:pt idx="4667">
                  <c:v>1172</c:v>
                </c:pt>
                <c:pt idx="4668">
                  <c:v>1139</c:v>
                </c:pt>
                <c:pt idx="4669">
                  <c:v>1155</c:v>
                </c:pt>
                <c:pt idx="4670">
                  <c:v>1120</c:v>
                </c:pt>
                <c:pt idx="4671">
                  <c:v>1205</c:v>
                </c:pt>
                <c:pt idx="4672">
                  <c:v>1178</c:v>
                </c:pt>
                <c:pt idx="4673">
                  <c:v>1152</c:v>
                </c:pt>
                <c:pt idx="4674">
                  <c:v>1220</c:v>
                </c:pt>
                <c:pt idx="4675">
                  <c:v>1148</c:v>
                </c:pt>
                <c:pt idx="4676">
                  <c:v>1154</c:v>
                </c:pt>
                <c:pt idx="4677">
                  <c:v>1198</c:v>
                </c:pt>
                <c:pt idx="4678">
                  <c:v>1185</c:v>
                </c:pt>
                <c:pt idx="4679">
                  <c:v>1130</c:v>
                </c:pt>
                <c:pt idx="4680">
                  <c:v>1171</c:v>
                </c:pt>
                <c:pt idx="4681">
                  <c:v>1117</c:v>
                </c:pt>
                <c:pt idx="4682">
                  <c:v>1077</c:v>
                </c:pt>
                <c:pt idx="4683">
                  <c:v>1182</c:v>
                </c:pt>
                <c:pt idx="4684">
                  <c:v>1210</c:v>
                </c:pt>
                <c:pt idx="4685">
                  <c:v>1199</c:v>
                </c:pt>
                <c:pt idx="4686">
                  <c:v>1108</c:v>
                </c:pt>
                <c:pt idx="4687">
                  <c:v>1184</c:v>
                </c:pt>
                <c:pt idx="4688">
                  <c:v>1123</c:v>
                </c:pt>
                <c:pt idx="4689">
                  <c:v>1119</c:v>
                </c:pt>
                <c:pt idx="4690">
                  <c:v>1203</c:v>
                </c:pt>
                <c:pt idx="4691">
                  <c:v>1135</c:v>
                </c:pt>
                <c:pt idx="4692">
                  <c:v>1207</c:v>
                </c:pt>
                <c:pt idx="4693">
                  <c:v>1176</c:v>
                </c:pt>
                <c:pt idx="4694">
                  <c:v>1153</c:v>
                </c:pt>
                <c:pt idx="4695">
                  <c:v>1136</c:v>
                </c:pt>
                <c:pt idx="4696">
                  <c:v>1123</c:v>
                </c:pt>
                <c:pt idx="4697">
                  <c:v>1122</c:v>
                </c:pt>
                <c:pt idx="4698">
                  <c:v>1086</c:v>
                </c:pt>
                <c:pt idx="4699">
                  <c:v>1133</c:v>
                </c:pt>
                <c:pt idx="4700">
                  <c:v>1154</c:v>
                </c:pt>
                <c:pt idx="4701">
                  <c:v>1123</c:v>
                </c:pt>
                <c:pt idx="4702">
                  <c:v>1129</c:v>
                </c:pt>
                <c:pt idx="4703">
                  <c:v>1161</c:v>
                </c:pt>
                <c:pt idx="4704">
                  <c:v>1149</c:v>
                </c:pt>
                <c:pt idx="4705">
                  <c:v>1139</c:v>
                </c:pt>
                <c:pt idx="4706">
                  <c:v>1089</c:v>
                </c:pt>
                <c:pt idx="4707">
                  <c:v>1115</c:v>
                </c:pt>
                <c:pt idx="4708">
                  <c:v>1147</c:v>
                </c:pt>
                <c:pt idx="4709">
                  <c:v>1098</c:v>
                </c:pt>
                <c:pt idx="4710">
                  <c:v>1168</c:v>
                </c:pt>
                <c:pt idx="4711">
                  <c:v>1099</c:v>
                </c:pt>
                <c:pt idx="4712">
                  <c:v>1114</c:v>
                </c:pt>
                <c:pt idx="4713">
                  <c:v>1105</c:v>
                </c:pt>
                <c:pt idx="4714">
                  <c:v>1096</c:v>
                </c:pt>
                <c:pt idx="4715">
                  <c:v>1051</c:v>
                </c:pt>
                <c:pt idx="4716">
                  <c:v>1104</c:v>
                </c:pt>
                <c:pt idx="4717">
                  <c:v>1092</c:v>
                </c:pt>
                <c:pt idx="4718">
                  <c:v>1016</c:v>
                </c:pt>
                <c:pt idx="4719">
                  <c:v>1007</c:v>
                </c:pt>
                <c:pt idx="4720">
                  <c:v>989</c:v>
                </c:pt>
                <c:pt idx="4721">
                  <c:v>1023</c:v>
                </c:pt>
                <c:pt idx="4722">
                  <c:v>978</c:v>
                </c:pt>
                <c:pt idx="4723">
                  <c:v>984</c:v>
                </c:pt>
                <c:pt idx="4724">
                  <c:v>1021</c:v>
                </c:pt>
                <c:pt idx="4725">
                  <c:v>1018</c:v>
                </c:pt>
                <c:pt idx="4726">
                  <c:v>930</c:v>
                </c:pt>
                <c:pt idx="4727">
                  <c:v>981</c:v>
                </c:pt>
                <c:pt idx="4728">
                  <c:v>999</c:v>
                </c:pt>
                <c:pt idx="4729">
                  <c:v>1014</c:v>
                </c:pt>
                <c:pt idx="4730">
                  <c:v>1002</c:v>
                </c:pt>
                <c:pt idx="4731">
                  <c:v>970</c:v>
                </c:pt>
                <c:pt idx="4732">
                  <c:v>968</c:v>
                </c:pt>
                <c:pt idx="4733">
                  <c:v>1036</c:v>
                </c:pt>
                <c:pt idx="4734">
                  <c:v>963</c:v>
                </c:pt>
                <c:pt idx="4735">
                  <c:v>906</c:v>
                </c:pt>
                <c:pt idx="4736">
                  <c:v>998</c:v>
                </c:pt>
                <c:pt idx="4737">
                  <c:v>948</c:v>
                </c:pt>
                <c:pt idx="4738">
                  <c:v>1043</c:v>
                </c:pt>
                <c:pt idx="4739">
                  <c:v>987</c:v>
                </c:pt>
                <c:pt idx="4740">
                  <c:v>967</c:v>
                </c:pt>
                <c:pt idx="4741">
                  <c:v>987</c:v>
                </c:pt>
                <c:pt idx="4742">
                  <c:v>1070</c:v>
                </c:pt>
                <c:pt idx="4743">
                  <c:v>956</c:v>
                </c:pt>
                <c:pt idx="4744">
                  <c:v>1069</c:v>
                </c:pt>
                <c:pt idx="4745">
                  <c:v>1015</c:v>
                </c:pt>
                <c:pt idx="4746">
                  <c:v>1124</c:v>
                </c:pt>
                <c:pt idx="4747">
                  <c:v>1060</c:v>
                </c:pt>
                <c:pt idx="4748">
                  <c:v>1066</c:v>
                </c:pt>
                <c:pt idx="4749">
                  <c:v>1025</c:v>
                </c:pt>
                <c:pt idx="4750">
                  <c:v>904</c:v>
                </c:pt>
                <c:pt idx="4751">
                  <c:v>949</c:v>
                </c:pt>
                <c:pt idx="4752">
                  <c:v>1079</c:v>
                </c:pt>
                <c:pt idx="4753">
                  <c:v>1062</c:v>
                </c:pt>
                <c:pt idx="4754">
                  <c:v>936</c:v>
                </c:pt>
                <c:pt idx="4755">
                  <c:v>1036</c:v>
                </c:pt>
                <c:pt idx="4756">
                  <c:v>921</c:v>
                </c:pt>
                <c:pt idx="4757">
                  <c:v>945</c:v>
                </c:pt>
                <c:pt idx="4758">
                  <c:v>965</c:v>
                </c:pt>
                <c:pt idx="4759">
                  <c:v>988</c:v>
                </c:pt>
                <c:pt idx="4760">
                  <c:v>972</c:v>
                </c:pt>
                <c:pt idx="4761">
                  <c:v>942</c:v>
                </c:pt>
                <c:pt idx="4762">
                  <c:v>1117</c:v>
                </c:pt>
                <c:pt idx="4763">
                  <c:v>913</c:v>
                </c:pt>
                <c:pt idx="4764">
                  <c:v>1043</c:v>
                </c:pt>
                <c:pt idx="4765">
                  <c:v>1107</c:v>
                </c:pt>
                <c:pt idx="4766">
                  <c:v>1100</c:v>
                </c:pt>
                <c:pt idx="4767">
                  <c:v>1106</c:v>
                </c:pt>
                <c:pt idx="4768">
                  <c:v>1083</c:v>
                </c:pt>
                <c:pt idx="4769">
                  <c:v>1036</c:v>
                </c:pt>
                <c:pt idx="4770">
                  <c:v>1024</c:v>
                </c:pt>
                <c:pt idx="4771">
                  <c:v>1085</c:v>
                </c:pt>
                <c:pt idx="4772">
                  <c:v>953</c:v>
                </c:pt>
                <c:pt idx="4773">
                  <c:v>1115</c:v>
                </c:pt>
                <c:pt idx="4774">
                  <c:v>1086</c:v>
                </c:pt>
                <c:pt idx="4775">
                  <c:v>1103</c:v>
                </c:pt>
                <c:pt idx="4776">
                  <c:v>1023</c:v>
                </c:pt>
                <c:pt idx="4777">
                  <c:v>1102</c:v>
                </c:pt>
                <c:pt idx="4778">
                  <c:v>1069</c:v>
                </c:pt>
                <c:pt idx="4779">
                  <c:v>1066</c:v>
                </c:pt>
                <c:pt idx="4780">
                  <c:v>1096</c:v>
                </c:pt>
                <c:pt idx="4781">
                  <c:v>1090</c:v>
                </c:pt>
                <c:pt idx="4782">
                  <c:v>1073</c:v>
                </c:pt>
                <c:pt idx="4783">
                  <c:v>1073</c:v>
                </c:pt>
                <c:pt idx="4784">
                  <c:v>1094</c:v>
                </c:pt>
                <c:pt idx="4785">
                  <c:v>1119</c:v>
                </c:pt>
                <c:pt idx="4786">
                  <c:v>1121</c:v>
                </c:pt>
                <c:pt idx="4787">
                  <c:v>1069</c:v>
                </c:pt>
                <c:pt idx="4788">
                  <c:v>1160</c:v>
                </c:pt>
                <c:pt idx="4789">
                  <c:v>1101</c:v>
                </c:pt>
                <c:pt idx="4790">
                  <c:v>1057</c:v>
                </c:pt>
                <c:pt idx="4791">
                  <c:v>976</c:v>
                </c:pt>
                <c:pt idx="4792">
                  <c:v>1055</c:v>
                </c:pt>
                <c:pt idx="4793">
                  <c:v>1072</c:v>
                </c:pt>
                <c:pt idx="4794">
                  <c:v>1083</c:v>
                </c:pt>
                <c:pt idx="4795">
                  <c:v>1060</c:v>
                </c:pt>
                <c:pt idx="4796">
                  <c:v>1119</c:v>
                </c:pt>
                <c:pt idx="4797">
                  <c:v>1031</c:v>
                </c:pt>
                <c:pt idx="4798">
                  <c:v>1095</c:v>
                </c:pt>
                <c:pt idx="4799">
                  <c:v>1090</c:v>
                </c:pt>
                <c:pt idx="4800">
                  <c:v>991</c:v>
                </c:pt>
                <c:pt idx="4801">
                  <c:v>1046</c:v>
                </c:pt>
                <c:pt idx="4802">
                  <c:v>1035</c:v>
                </c:pt>
                <c:pt idx="4803">
                  <c:v>1083</c:v>
                </c:pt>
                <c:pt idx="4804">
                  <c:v>1146</c:v>
                </c:pt>
                <c:pt idx="4805">
                  <c:v>1099</c:v>
                </c:pt>
                <c:pt idx="4806">
                  <c:v>1100</c:v>
                </c:pt>
                <c:pt idx="4807">
                  <c:v>1103</c:v>
                </c:pt>
                <c:pt idx="4808">
                  <c:v>1115</c:v>
                </c:pt>
                <c:pt idx="4809">
                  <c:v>1131</c:v>
                </c:pt>
                <c:pt idx="4810">
                  <c:v>1162</c:v>
                </c:pt>
                <c:pt idx="4811">
                  <c:v>1108</c:v>
                </c:pt>
                <c:pt idx="4812">
                  <c:v>1118</c:v>
                </c:pt>
                <c:pt idx="4813">
                  <c:v>1047</c:v>
                </c:pt>
                <c:pt idx="4814">
                  <c:v>1110</c:v>
                </c:pt>
                <c:pt idx="4815">
                  <c:v>1151</c:v>
                </c:pt>
                <c:pt idx="4816">
                  <c:v>1135</c:v>
                </c:pt>
                <c:pt idx="4817">
                  <c:v>1155</c:v>
                </c:pt>
                <c:pt idx="4818">
                  <c:v>1182</c:v>
                </c:pt>
                <c:pt idx="4819">
                  <c:v>1134</c:v>
                </c:pt>
                <c:pt idx="4820">
                  <c:v>1098</c:v>
                </c:pt>
                <c:pt idx="4821">
                  <c:v>1201</c:v>
                </c:pt>
                <c:pt idx="4822">
                  <c:v>1093</c:v>
                </c:pt>
                <c:pt idx="4823">
                  <c:v>1089</c:v>
                </c:pt>
                <c:pt idx="4824">
                  <c:v>1056</c:v>
                </c:pt>
                <c:pt idx="4825">
                  <c:v>1112</c:v>
                </c:pt>
                <c:pt idx="4826">
                  <c:v>1077</c:v>
                </c:pt>
                <c:pt idx="4827">
                  <c:v>1060</c:v>
                </c:pt>
                <c:pt idx="4828">
                  <c:v>1156</c:v>
                </c:pt>
                <c:pt idx="4829">
                  <c:v>1109</c:v>
                </c:pt>
                <c:pt idx="4830">
                  <c:v>1121</c:v>
                </c:pt>
                <c:pt idx="4831">
                  <c:v>1120</c:v>
                </c:pt>
                <c:pt idx="4832">
                  <c:v>1051</c:v>
                </c:pt>
                <c:pt idx="4833">
                  <c:v>1117</c:v>
                </c:pt>
                <c:pt idx="4834">
                  <c:v>1163</c:v>
                </c:pt>
                <c:pt idx="4835">
                  <c:v>1099</c:v>
                </c:pt>
                <c:pt idx="4836">
                  <c:v>1165</c:v>
                </c:pt>
                <c:pt idx="4837">
                  <c:v>1076</c:v>
                </c:pt>
                <c:pt idx="4838">
                  <c:v>1076</c:v>
                </c:pt>
                <c:pt idx="4839">
                  <c:v>1073</c:v>
                </c:pt>
                <c:pt idx="4840">
                  <c:v>1136</c:v>
                </c:pt>
                <c:pt idx="4841">
                  <c:v>1040</c:v>
                </c:pt>
                <c:pt idx="4842">
                  <c:v>1082</c:v>
                </c:pt>
                <c:pt idx="4843">
                  <c:v>1076</c:v>
                </c:pt>
                <c:pt idx="4844">
                  <c:v>1119</c:v>
                </c:pt>
                <c:pt idx="4845">
                  <c:v>1094</c:v>
                </c:pt>
                <c:pt idx="4846">
                  <c:v>1086</c:v>
                </c:pt>
                <c:pt idx="4847">
                  <c:v>1021</c:v>
                </c:pt>
                <c:pt idx="4848">
                  <c:v>1112</c:v>
                </c:pt>
                <c:pt idx="4849">
                  <c:v>1108</c:v>
                </c:pt>
                <c:pt idx="4850">
                  <c:v>1040</c:v>
                </c:pt>
                <c:pt idx="4851">
                  <c:v>1042</c:v>
                </c:pt>
                <c:pt idx="4852">
                  <c:v>1121</c:v>
                </c:pt>
                <c:pt idx="4853">
                  <c:v>1017</c:v>
                </c:pt>
                <c:pt idx="4854">
                  <c:v>1078</c:v>
                </c:pt>
                <c:pt idx="4855">
                  <c:v>1100</c:v>
                </c:pt>
                <c:pt idx="4856">
                  <c:v>1159</c:v>
                </c:pt>
                <c:pt idx="4857">
                  <c:v>1052</c:v>
                </c:pt>
                <c:pt idx="4858">
                  <c:v>1084</c:v>
                </c:pt>
                <c:pt idx="4859">
                  <c:v>1135</c:v>
                </c:pt>
                <c:pt idx="4860">
                  <c:v>1070</c:v>
                </c:pt>
                <c:pt idx="4861">
                  <c:v>1088</c:v>
                </c:pt>
                <c:pt idx="4862">
                  <c:v>1099</c:v>
                </c:pt>
                <c:pt idx="4863">
                  <c:v>1061</c:v>
                </c:pt>
                <c:pt idx="4864">
                  <c:v>1056</c:v>
                </c:pt>
                <c:pt idx="4865">
                  <c:v>1082</c:v>
                </c:pt>
                <c:pt idx="4866">
                  <c:v>1048</c:v>
                </c:pt>
                <c:pt idx="4867">
                  <c:v>1121</c:v>
                </c:pt>
                <c:pt idx="4868">
                  <c:v>1074</c:v>
                </c:pt>
                <c:pt idx="4869">
                  <c:v>1159</c:v>
                </c:pt>
                <c:pt idx="4870">
                  <c:v>1090</c:v>
                </c:pt>
                <c:pt idx="4871">
                  <c:v>1038</c:v>
                </c:pt>
                <c:pt idx="4872">
                  <c:v>1082</c:v>
                </c:pt>
                <c:pt idx="4873">
                  <c:v>1131</c:v>
                </c:pt>
                <c:pt idx="4874">
                  <c:v>1163</c:v>
                </c:pt>
                <c:pt idx="4875">
                  <c:v>1075</c:v>
                </c:pt>
                <c:pt idx="4876">
                  <c:v>1126</c:v>
                </c:pt>
                <c:pt idx="4877">
                  <c:v>1097</c:v>
                </c:pt>
                <c:pt idx="4878">
                  <c:v>1101</c:v>
                </c:pt>
                <c:pt idx="4879">
                  <c:v>1084</c:v>
                </c:pt>
                <c:pt idx="4880">
                  <c:v>1083</c:v>
                </c:pt>
                <c:pt idx="4881">
                  <c:v>1034</c:v>
                </c:pt>
                <c:pt idx="4882">
                  <c:v>1089</c:v>
                </c:pt>
                <c:pt idx="4883">
                  <c:v>1051</c:v>
                </c:pt>
                <c:pt idx="4884">
                  <c:v>1164</c:v>
                </c:pt>
                <c:pt idx="4885">
                  <c:v>1110</c:v>
                </c:pt>
                <c:pt idx="4886">
                  <c:v>1025</c:v>
                </c:pt>
                <c:pt idx="4887">
                  <c:v>1074</c:v>
                </c:pt>
                <c:pt idx="4888">
                  <c:v>1098</c:v>
                </c:pt>
                <c:pt idx="4889">
                  <c:v>1052</c:v>
                </c:pt>
                <c:pt idx="4890">
                  <c:v>1049</c:v>
                </c:pt>
                <c:pt idx="4891">
                  <c:v>1062</c:v>
                </c:pt>
                <c:pt idx="4892">
                  <c:v>1081</c:v>
                </c:pt>
                <c:pt idx="4893">
                  <c:v>1068</c:v>
                </c:pt>
                <c:pt idx="4894">
                  <c:v>1051</c:v>
                </c:pt>
                <c:pt idx="4895">
                  <c:v>1049</c:v>
                </c:pt>
                <c:pt idx="4896">
                  <c:v>1051</c:v>
                </c:pt>
                <c:pt idx="4897">
                  <c:v>1121</c:v>
                </c:pt>
                <c:pt idx="4898">
                  <c:v>1051</c:v>
                </c:pt>
                <c:pt idx="4899">
                  <c:v>1024</c:v>
                </c:pt>
                <c:pt idx="4900">
                  <c:v>1022</c:v>
                </c:pt>
                <c:pt idx="4901">
                  <c:v>1020</c:v>
                </c:pt>
                <c:pt idx="4902">
                  <c:v>1077</c:v>
                </c:pt>
                <c:pt idx="4903">
                  <c:v>1027</c:v>
                </c:pt>
                <c:pt idx="4904">
                  <c:v>1047</c:v>
                </c:pt>
                <c:pt idx="4905">
                  <c:v>1046</c:v>
                </c:pt>
                <c:pt idx="4906">
                  <c:v>1127</c:v>
                </c:pt>
                <c:pt idx="4907">
                  <c:v>1014</c:v>
                </c:pt>
                <c:pt idx="4908">
                  <c:v>971</c:v>
                </c:pt>
                <c:pt idx="4909">
                  <c:v>1049</c:v>
                </c:pt>
                <c:pt idx="4910">
                  <c:v>1076</c:v>
                </c:pt>
                <c:pt idx="4911">
                  <c:v>1136</c:v>
                </c:pt>
                <c:pt idx="4912">
                  <c:v>1077</c:v>
                </c:pt>
                <c:pt idx="4913">
                  <c:v>1097</c:v>
                </c:pt>
                <c:pt idx="4914">
                  <c:v>1060</c:v>
                </c:pt>
                <c:pt idx="4915">
                  <c:v>1048</c:v>
                </c:pt>
                <c:pt idx="4916">
                  <c:v>1082</c:v>
                </c:pt>
                <c:pt idx="4917">
                  <c:v>1101</c:v>
                </c:pt>
                <c:pt idx="4918">
                  <c:v>1080</c:v>
                </c:pt>
                <c:pt idx="4919">
                  <c:v>1120</c:v>
                </c:pt>
                <c:pt idx="4920">
                  <c:v>1100</c:v>
                </c:pt>
                <c:pt idx="4921">
                  <c:v>1091</c:v>
                </c:pt>
                <c:pt idx="4922">
                  <c:v>1035</c:v>
                </c:pt>
                <c:pt idx="4923">
                  <c:v>991</c:v>
                </c:pt>
                <c:pt idx="4924">
                  <c:v>1007</c:v>
                </c:pt>
                <c:pt idx="4925">
                  <c:v>1121</c:v>
                </c:pt>
                <c:pt idx="4926">
                  <c:v>1078</c:v>
                </c:pt>
                <c:pt idx="4927">
                  <c:v>1125</c:v>
                </c:pt>
                <c:pt idx="4928">
                  <c:v>1078</c:v>
                </c:pt>
                <c:pt idx="4929">
                  <c:v>1076</c:v>
                </c:pt>
                <c:pt idx="4930">
                  <c:v>1033</c:v>
                </c:pt>
                <c:pt idx="4931">
                  <c:v>1048</c:v>
                </c:pt>
                <c:pt idx="4932">
                  <c:v>1069</c:v>
                </c:pt>
                <c:pt idx="4933">
                  <c:v>1083</c:v>
                </c:pt>
                <c:pt idx="4934">
                  <c:v>1060</c:v>
                </c:pt>
                <c:pt idx="4935">
                  <c:v>1037</c:v>
                </c:pt>
                <c:pt idx="4936">
                  <c:v>1001</c:v>
                </c:pt>
                <c:pt idx="4937">
                  <c:v>1075</c:v>
                </c:pt>
                <c:pt idx="4938">
                  <c:v>1064</c:v>
                </c:pt>
                <c:pt idx="4939">
                  <c:v>1060</c:v>
                </c:pt>
                <c:pt idx="4940">
                  <c:v>1000</c:v>
                </c:pt>
                <c:pt idx="4941">
                  <c:v>1078</c:v>
                </c:pt>
                <c:pt idx="4942">
                  <c:v>1051</c:v>
                </c:pt>
                <c:pt idx="4943">
                  <c:v>1073</c:v>
                </c:pt>
                <c:pt idx="4944">
                  <c:v>1040</c:v>
                </c:pt>
                <c:pt idx="4945">
                  <c:v>1061</c:v>
                </c:pt>
                <c:pt idx="4946">
                  <c:v>1071</c:v>
                </c:pt>
                <c:pt idx="4947">
                  <c:v>1073</c:v>
                </c:pt>
                <c:pt idx="4948">
                  <c:v>1076</c:v>
                </c:pt>
                <c:pt idx="4949">
                  <c:v>1046</c:v>
                </c:pt>
                <c:pt idx="4950">
                  <c:v>1036</c:v>
                </c:pt>
                <c:pt idx="4951">
                  <c:v>1059</c:v>
                </c:pt>
                <c:pt idx="4952">
                  <c:v>1033</c:v>
                </c:pt>
                <c:pt idx="4953">
                  <c:v>1104</c:v>
                </c:pt>
                <c:pt idx="4954">
                  <c:v>996</c:v>
                </c:pt>
                <c:pt idx="4955">
                  <c:v>1056</c:v>
                </c:pt>
                <c:pt idx="4956">
                  <c:v>1038</c:v>
                </c:pt>
                <c:pt idx="4957">
                  <c:v>959</c:v>
                </c:pt>
                <c:pt idx="4958">
                  <c:v>1048</c:v>
                </c:pt>
                <c:pt idx="4959">
                  <c:v>1022</c:v>
                </c:pt>
                <c:pt idx="4960">
                  <c:v>1123</c:v>
                </c:pt>
                <c:pt idx="4961">
                  <c:v>970</c:v>
                </c:pt>
                <c:pt idx="4962">
                  <c:v>1005</c:v>
                </c:pt>
                <c:pt idx="4963">
                  <c:v>1043</c:v>
                </c:pt>
                <c:pt idx="4964">
                  <c:v>1068</c:v>
                </c:pt>
                <c:pt idx="4965">
                  <c:v>1015</c:v>
                </c:pt>
                <c:pt idx="4966">
                  <c:v>1024</c:v>
                </c:pt>
                <c:pt idx="4967">
                  <c:v>980</c:v>
                </c:pt>
                <c:pt idx="4968">
                  <c:v>1036</c:v>
                </c:pt>
                <c:pt idx="4969">
                  <c:v>1020</c:v>
                </c:pt>
                <c:pt idx="4970">
                  <c:v>1045</c:v>
                </c:pt>
                <c:pt idx="4971">
                  <c:v>1038</c:v>
                </c:pt>
                <c:pt idx="4972">
                  <c:v>1002</c:v>
                </c:pt>
                <c:pt idx="4973">
                  <c:v>1030</c:v>
                </c:pt>
                <c:pt idx="4974">
                  <c:v>1054</c:v>
                </c:pt>
                <c:pt idx="4975">
                  <c:v>1046</c:v>
                </c:pt>
                <c:pt idx="4976">
                  <c:v>936</c:v>
                </c:pt>
                <c:pt idx="4977">
                  <c:v>942</c:v>
                </c:pt>
                <c:pt idx="4978">
                  <c:v>1021</c:v>
                </c:pt>
                <c:pt idx="4979">
                  <c:v>984</c:v>
                </c:pt>
                <c:pt idx="4980">
                  <c:v>1044</c:v>
                </c:pt>
                <c:pt idx="4981">
                  <c:v>1037</c:v>
                </c:pt>
                <c:pt idx="4982">
                  <c:v>1004</c:v>
                </c:pt>
                <c:pt idx="4983">
                  <c:v>1050</c:v>
                </c:pt>
                <c:pt idx="4984">
                  <c:v>1018</c:v>
                </c:pt>
                <c:pt idx="4985">
                  <c:v>986</c:v>
                </c:pt>
                <c:pt idx="4986">
                  <c:v>1052</c:v>
                </c:pt>
                <c:pt idx="4987">
                  <c:v>1063</c:v>
                </c:pt>
                <c:pt idx="4988">
                  <c:v>1117</c:v>
                </c:pt>
                <c:pt idx="4989">
                  <c:v>1038</c:v>
                </c:pt>
                <c:pt idx="4990">
                  <c:v>1053</c:v>
                </c:pt>
                <c:pt idx="4991">
                  <c:v>1013</c:v>
                </c:pt>
                <c:pt idx="4992">
                  <c:v>1100</c:v>
                </c:pt>
                <c:pt idx="4993">
                  <c:v>1090</c:v>
                </c:pt>
                <c:pt idx="4994">
                  <c:v>1035</c:v>
                </c:pt>
                <c:pt idx="4995">
                  <c:v>1058</c:v>
                </c:pt>
                <c:pt idx="4996">
                  <c:v>1070</c:v>
                </c:pt>
                <c:pt idx="4997">
                  <c:v>1052</c:v>
                </c:pt>
                <c:pt idx="4998">
                  <c:v>1018</c:v>
                </c:pt>
                <c:pt idx="4999">
                  <c:v>1032</c:v>
                </c:pt>
                <c:pt idx="5000">
                  <c:v>1040</c:v>
                </c:pt>
                <c:pt idx="5001">
                  <c:v>1082</c:v>
                </c:pt>
                <c:pt idx="5002">
                  <c:v>1114</c:v>
                </c:pt>
                <c:pt idx="5003">
                  <c:v>1064</c:v>
                </c:pt>
                <c:pt idx="5004">
                  <c:v>1038</c:v>
                </c:pt>
                <c:pt idx="5005">
                  <c:v>1044</c:v>
                </c:pt>
                <c:pt idx="5006">
                  <c:v>1041</c:v>
                </c:pt>
                <c:pt idx="5007">
                  <c:v>1086</c:v>
                </c:pt>
                <c:pt idx="5008">
                  <c:v>1128</c:v>
                </c:pt>
                <c:pt idx="5009">
                  <c:v>1058</c:v>
                </c:pt>
                <c:pt idx="5010">
                  <c:v>1078</c:v>
                </c:pt>
                <c:pt idx="5011">
                  <c:v>1146</c:v>
                </c:pt>
                <c:pt idx="5012">
                  <c:v>1097</c:v>
                </c:pt>
                <c:pt idx="5013">
                  <c:v>1098</c:v>
                </c:pt>
                <c:pt idx="5014">
                  <c:v>1102</c:v>
                </c:pt>
                <c:pt idx="5015">
                  <c:v>1084</c:v>
                </c:pt>
                <c:pt idx="5016">
                  <c:v>1123</c:v>
                </c:pt>
                <c:pt idx="5017">
                  <c:v>1111</c:v>
                </c:pt>
                <c:pt idx="5018">
                  <c:v>1108</c:v>
                </c:pt>
                <c:pt idx="5019">
                  <c:v>1072</c:v>
                </c:pt>
                <c:pt idx="5020">
                  <c:v>1023</c:v>
                </c:pt>
                <c:pt idx="5021">
                  <c:v>1000</c:v>
                </c:pt>
                <c:pt idx="5022">
                  <c:v>1109</c:v>
                </c:pt>
                <c:pt idx="5023">
                  <c:v>1125</c:v>
                </c:pt>
                <c:pt idx="5024">
                  <c:v>1041</c:v>
                </c:pt>
                <c:pt idx="5025">
                  <c:v>1041</c:v>
                </c:pt>
                <c:pt idx="5026">
                  <c:v>1012</c:v>
                </c:pt>
                <c:pt idx="5027">
                  <c:v>1093</c:v>
                </c:pt>
                <c:pt idx="5028">
                  <c:v>1016</c:v>
                </c:pt>
                <c:pt idx="5029">
                  <c:v>1116</c:v>
                </c:pt>
                <c:pt idx="5030">
                  <c:v>1112</c:v>
                </c:pt>
                <c:pt idx="5031">
                  <c:v>1087</c:v>
                </c:pt>
                <c:pt idx="5032">
                  <c:v>1041</c:v>
                </c:pt>
                <c:pt idx="5033">
                  <c:v>1072</c:v>
                </c:pt>
                <c:pt idx="5034">
                  <c:v>1091</c:v>
                </c:pt>
                <c:pt idx="5035">
                  <c:v>1095</c:v>
                </c:pt>
                <c:pt idx="5036">
                  <c:v>1028</c:v>
                </c:pt>
                <c:pt idx="5037">
                  <c:v>1039</c:v>
                </c:pt>
                <c:pt idx="5038">
                  <c:v>1066</c:v>
                </c:pt>
                <c:pt idx="5039">
                  <c:v>1040</c:v>
                </c:pt>
                <c:pt idx="5040">
                  <c:v>1006</c:v>
                </c:pt>
                <c:pt idx="5041">
                  <c:v>1099</c:v>
                </c:pt>
                <c:pt idx="5042">
                  <c:v>977</c:v>
                </c:pt>
                <c:pt idx="5043">
                  <c:v>1019</c:v>
                </c:pt>
                <c:pt idx="5044">
                  <c:v>1022</c:v>
                </c:pt>
                <c:pt idx="5045">
                  <c:v>1051</c:v>
                </c:pt>
                <c:pt idx="5046">
                  <c:v>1075</c:v>
                </c:pt>
                <c:pt idx="5047">
                  <c:v>1110</c:v>
                </c:pt>
                <c:pt idx="5048">
                  <c:v>1029</c:v>
                </c:pt>
                <c:pt idx="5049">
                  <c:v>1005</c:v>
                </c:pt>
                <c:pt idx="5050">
                  <c:v>1022</c:v>
                </c:pt>
                <c:pt idx="5051">
                  <c:v>1027</c:v>
                </c:pt>
                <c:pt idx="5052">
                  <c:v>1060</c:v>
                </c:pt>
                <c:pt idx="5053">
                  <c:v>1059</c:v>
                </c:pt>
                <c:pt idx="5054">
                  <c:v>1032</c:v>
                </c:pt>
                <c:pt idx="5055">
                  <c:v>1053</c:v>
                </c:pt>
                <c:pt idx="5056">
                  <c:v>1072</c:v>
                </c:pt>
                <c:pt idx="5057">
                  <c:v>1034</c:v>
                </c:pt>
                <c:pt idx="5058">
                  <c:v>1006</c:v>
                </c:pt>
                <c:pt idx="5059">
                  <c:v>1047</c:v>
                </c:pt>
                <c:pt idx="5060">
                  <c:v>1069</c:v>
                </c:pt>
                <c:pt idx="5061">
                  <c:v>1057</c:v>
                </c:pt>
                <c:pt idx="5062">
                  <c:v>1061</c:v>
                </c:pt>
                <c:pt idx="5063">
                  <c:v>992</c:v>
                </c:pt>
                <c:pt idx="5064">
                  <c:v>1045</c:v>
                </c:pt>
                <c:pt idx="5065">
                  <c:v>1050</c:v>
                </c:pt>
                <c:pt idx="5066">
                  <c:v>1034</c:v>
                </c:pt>
                <c:pt idx="5067">
                  <c:v>1022</c:v>
                </c:pt>
                <c:pt idx="5068">
                  <c:v>1066</c:v>
                </c:pt>
                <c:pt idx="5069">
                  <c:v>1092</c:v>
                </c:pt>
                <c:pt idx="5070">
                  <c:v>1083</c:v>
                </c:pt>
                <c:pt idx="5071">
                  <c:v>1029</c:v>
                </c:pt>
                <c:pt idx="5072">
                  <c:v>1014</c:v>
                </c:pt>
                <c:pt idx="5073">
                  <c:v>1053</c:v>
                </c:pt>
                <c:pt idx="5074">
                  <c:v>1018</c:v>
                </c:pt>
                <c:pt idx="5075">
                  <c:v>998</c:v>
                </c:pt>
                <c:pt idx="5076">
                  <c:v>965</c:v>
                </c:pt>
                <c:pt idx="5077">
                  <c:v>1032</c:v>
                </c:pt>
                <c:pt idx="5078">
                  <c:v>1054</c:v>
                </c:pt>
                <c:pt idx="5079">
                  <c:v>1007</c:v>
                </c:pt>
                <c:pt idx="5080">
                  <c:v>1064</c:v>
                </c:pt>
                <c:pt idx="5081">
                  <c:v>1116</c:v>
                </c:pt>
                <c:pt idx="5082">
                  <c:v>1057</c:v>
                </c:pt>
                <c:pt idx="5083">
                  <c:v>1015</c:v>
                </c:pt>
                <c:pt idx="5084">
                  <c:v>1042</c:v>
                </c:pt>
                <c:pt idx="5085">
                  <c:v>1091</c:v>
                </c:pt>
                <c:pt idx="5086">
                  <c:v>1079</c:v>
                </c:pt>
                <c:pt idx="5087">
                  <c:v>1143</c:v>
                </c:pt>
                <c:pt idx="5088">
                  <c:v>1046</c:v>
                </c:pt>
                <c:pt idx="5089">
                  <c:v>985</c:v>
                </c:pt>
                <c:pt idx="5090">
                  <c:v>1050</c:v>
                </c:pt>
                <c:pt idx="5091">
                  <c:v>980</c:v>
                </c:pt>
                <c:pt idx="5092">
                  <c:v>1016</c:v>
                </c:pt>
                <c:pt idx="5093">
                  <c:v>1002</c:v>
                </c:pt>
                <c:pt idx="5094">
                  <c:v>1087</c:v>
                </c:pt>
                <c:pt idx="5095">
                  <c:v>1047</c:v>
                </c:pt>
                <c:pt idx="5096">
                  <c:v>1010</c:v>
                </c:pt>
                <c:pt idx="5097">
                  <c:v>1005</c:v>
                </c:pt>
                <c:pt idx="5098">
                  <c:v>1038</c:v>
                </c:pt>
                <c:pt idx="5099">
                  <c:v>1040</c:v>
                </c:pt>
                <c:pt idx="5100">
                  <c:v>1022</c:v>
                </c:pt>
                <c:pt idx="5101">
                  <c:v>934</c:v>
                </c:pt>
                <c:pt idx="5102">
                  <c:v>996</c:v>
                </c:pt>
                <c:pt idx="5103">
                  <c:v>1005</c:v>
                </c:pt>
                <c:pt idx="5104">
                  <c:v>1013</c:v>
                </c:pt>
                <c:pt idx="5105">
                  <c:v>1018</c:v>
                </c:pt>
                <c:pt idx="5106">
                  <c:v>1093</c:v>
                </c:pt>
                <c:pt idx="5107">
                  <c:v>1073</c:v>
                </c:pt>
                <c:pt idx="5108">
                  <c:v>1009</c:v>
                </c:pt>
                <c:pt idx="5109">
                  <c:v>1040</c:v>
                </c:pt>
                <c:pt idx="5110">
                  <c:v>1009</c:v>
                </c:pt>
                <c:pt idx="5111">
                  <c:v>1020</c:v>
                </c:pt>
                <c:pt idx="5112">
                  <c:v>997</c:v>
                </c:pt>
                <c:pt idx="5113">
                  <c:v>996</c:v>
                </c:pt>
                <c:pt idx="5114">
                  <c:v>1081</c:v>
                </c:pt>
                <c:pt idx="5115">
                  <c:v>1003</c:v>
                </c:pt>
                <c:pt idx="5116">
                  <c:v>1027</c:v>
                </c:pt>
                <c:pt idx="5117">
                  <c:v>1069</c:v>
                </c:pt>
                <c:pt idx="5118">
                  <c:v>1051</c:v>
                </c:pt>
                <c:pt idx="5119">
                  <c:v>1059</c:v>
                </c:pt>
                <c:pt idx="5120">
                  <c:v>984</c:v>
                </c:pt>
                <c:pt idx="5121">
                  <c:v>1009</c:v>
                </c:pt>
                <c:pt idx="5122">
                  <c:v>1025</c:v>
                </c:pt>
                <c:pt idx="5123">
                  <c:v>993</c:v>
                </c:pt>
                <c:pt idx="5124">
                  <c:v>1038</c:v>
                </c:pt>
                <c:pt idx="5125">
                  <c:v>1045</c:v>
                </c:pt>
                <c:pt idx="5126">
                  <c:v>954</c:v>
                </c:pt>
                <c:pt idx="5127">
                  <c:v>1048</c:v>
                </c:pt>
                <c:pt idx="5128">
                  <c:v>1002</c:v>
                </c:pt>
                <c:pt idx="5129">
                  <c:v>1026</c:v>
                </c:pt>
                <c:pt idx="5130">
                  <c:v>1083</c:v>
                </c:pt>
                <c:pt idx="5131">
                  <c:v>1074</c:v>
                </c:pt>
                <c:pt idx="5132">
                  <c:v>964</c:v>
                </c:pt>
                <c:pt idx="5133">
                  <c:v>1050</c:v>
                </c:pt>
                <c:pt idx="5134">
                  <c:v>980</c:v>
                </c:pt>
                <c:pt idx="5135">
                  <c:v>964</c:v>
                </c:pt>
                <c:pt idx="5136">
                  <c:v>1066</c:v>
                </c:pt>
                <c:pt idx="5137">
                  <c:v>1034</c:v>
                </c:pt>
                <c:pt idx="5138">
                  <c:v>1037</c:v>
                </c:pt>
                <c:pt idx="5139">
                  <c:v>1057</c:v>
                </c:pt>
                <c:pt idx="5140">
                  <c:v>942</c:v>
                </c:pt>
                <c:pt idx="5141">
                  <c:v>1059</c:v>
                </c:pt>
                <c:pt idx="5142">
                  <c:v>1035</c:v>
                </c:pt>
                <c:pt idx="5143">
                  <c:v>1019</c:v>
                </c:pt>
                <c:pt idx="5144">
                  <c:v>998</c:v>
                </c:pt>
                <c:pt idx="5145">
                  <c:v>1058</c:v>
                </c:pt>
                <c:pt idx="5146">
                  <c:v>1007</c:v>
                </c:pt>
                <c:pt idx="5147">
                  <c:v>1004</c:v>
                </c:pt>
                <c:pt idx="5148">
                  <c:v>1054</c:v>
                </c:pt>
                <c:pt idx="5149">
                  <c:v>1049</c:v>
                </c:pt>
                <c:pt idx="5150">
                  <c:v>1039</c:v>
                </c:pt>
                <c:pt idx="5151">
                  <c:v>1047</c:v>
                </c:pt>
                <c:pt idx="5152">
                  <c:v>1021</c:v>
                </c:pt>
                <c:pt idx="5153">
                  <c:v>1066</c:v>
                </c:pt>
                <c:pt idx="5154">
                  <c:v>1033</c:v>
                </c:pt>
                <c:pt idx="5155">
                  <c:v>1035</c:v>
                </c:pt>
                <c:pt idx="5156">
                  <c:v>1048</c:v>
                </c:pt>
                <c:pt idx="5157">
                  <c:v>1031</c:v>
                </c:pt>
                <c:pt idx="5158">
                  <c:v>983</c:v>
                </c:pt>
                <c:pt idx="5159">
                  <c:v>1017</c:v>
                </c:pt>
                <c:pt idx="5160">
                  <c:v>1019</c:v>
                </c:pt>
                <c:pt idx="5161">
                  <c:v>1041</c:v>
                </c:pt>
                <c:pt idx="5162">
                  <c:v>1005</c:v>
                </c:pt>
                <c:pt idx="5163">
                  <c:v>1042</c:v>
                </c:pt>
                <c:pt idx="5164">
                  <c:v>1042</c:v>
                </c:pt>
                <c:pt idx="5165">
                  <c:v>1043</c:v>
                </c:pt>
                <c:pt idx="5166">
                  <c:v>1053</c:v>
                </c:pt>
                <c:pt idx="5167">
                  <c:v>966</c:v>
                </c:pt>
                <c:pt idx="5168">
                  <c:v>980</c:v>
                </c:pt>
                <c:pt idx="5169">
                  <c:v>1015</c:v>
                </c:pt>
                <c:pt idx="5170">
                  <c:v>1022</c:v>
                </c:pt>
                <c:pt idx="5171">
                  <c:v>1048</c:v>
                </c:pt>
                <c:pt idx="5172">
                  <c:v>1058</c:v>
                </c:pt>
                <c:pt idx="5173">
                  <c:v>1044</c:v>
                </c:pt>
                <c:pt idx="5174">
                  <c:v>1084</c:v>
                </c:pt>
                <c:pt idx="5175">
                  <c:v>1044</c:v>
                </c:pt>
                <c:pt idx="5176">
                  <c:v>1071</c:v>
                </c:pt>
                <c:pt idx="5177">
                  <c:v>1051</c:v>
                </c:pt>
                <c:pt idx="5178">
                  <c:v>982</c:v>
                </c:pt>
                <c:pt idx="5179">
                  <c:v>966</c:v>
                </c:pt>
                <c:pt idx="5180">
                  <c:v>1012</c:v>
                </c:pt>
                <c:pt idx="5181">
                  <c:v>1022</c:v>
                </c:pt>
                <c:pt idx="5182">
                  <c:v>1048</c:v>
                </c:pt>
                <c:pt idx="5183">
                  <c:v>1014</c:v>
                </c:pt>
                <c:pt idx="5184">
                  <c:v>1011</c:v>
                </c:pt>
                <c:pt idx="5185">
                  <c:v>1019</c:v>
                </c:pt>
                <c:pt idx="5186">
                  <c:v>1030</c:v>
                </c:pt>
                <c:pt idx="5187">
                  <c:v>1033</c:v>
                </c:pt>
                <c:pt idx="5188">
                  <c:v>977</c:v>
                </c:pt>
                <c:pt idx="5189">
                  <c:v>1011</c:v>
                </c:pt>
                <c:pt idx="5190">
                  <c:v>1009</c:v>
                </c:pt>
                <c:pt idx="5191">
                  <c:v>982</c:v>
                </c:pt>
                <c:pt idx="5192">
                  <c:v>1040</c:v>
                </c:pt>
                <c:pt idx="5193">
                  <c:v>1067</c:v>
                </c:pt>
                <c:pt idx="5194">
                  <c:v>964</c:v>
                </c:pt>
                <c:pt idx="5195">
                  <c:v>1028</c:v>
                </c:pt>
                <c:pt idx="5196">
                  <c:v>1068</c:v>
                </c:pt>
                <c:pt idx="5197">
                  <c:v>1060</c:v>
                </c:pt>
                <c:pt idx="5198">
                  <c:v>1045</c:v>
                </c:pt>
                <c:pt idx="5199">
                  <c:v>1001</c:v>
                </c:pt>
                <c:pt idx="5200">
                  <c:v>1043</c:v>
                </c:pt>
                <c:pt idx="5201">
                  <c:v>967</c:v>
                </c:pt>
                <c:pt idx="5202">
                  <c:v>1023</c:v>
                </c:pt>
                <c:pt idx="5203">
                  <c:v>992</c:v>
                </c:pt>
                <c:pt idx="5204">
                  <c:v>976</c:v>
                </c:pt>
                <c:pt idx="5205">
                  <c:v>1001</c:v>
                </c:pt>
                <c:pt idx="5206">
                  <c:v>1085</c:v>
                </c:pt>
                <c:pt idx="5207">
                  <c:v>1024</c:v>
                </c:pt>
                <c:pt idx="5208">
                  <c:v>1025</c:v>
                </c:pt>
                <c:pt idx="5209">
                  <c:v>997</c:v>
                </c:pt>
                <c:pt idx="5210">
                  <c:v>1009</c:v>
                </c:pt>
                <c:pt idx="5211">
                  <c:v>1010</c:v>
                </c:pt>
                <c:pt idx="5212">
                  <c:v>1021</c:v>
                </c:pt>
                <c:pt idx="5213">
                  <c:v>1004</c:v>
                </c:pt>
                <c:pt idx="5214">
                  <c:v>992</c:v>
                </c:pt>
                <c:pt idx="5215">
                  <c:v>1010</c:v>
                </c:pt>
                <c:pt idx="5216">
                  <c:v>965</c:v>
                </c:pt>
                <c:pt idx="5217">
                  <c:v>1066</c:v>
                </c:pt>
                <c:pt idx="5218">
                  <c:v>1007</c:v>
                </c:pt>
                <c:pt idx="5219">
                  <c:v>1024</c:v>
                </c:pt>
                <c:pt idx="5220">
                  <c:v>939</c:v>
                </c:pt>
                <c:pt idx="5221">
                  <c:v>1048</c:v>
                </c:pt>
                <c:pt idx="5222">
                  <c:v>1055</c:v>
                </c:pt>
                <c:pt idx="5223">
                  <c:v>1016</c:v>
                </c:pt>
                <c:pt idx="5224">
                  <c:v>1059</c:v>
                </c:pt>
                <c:pt idx="5225">
                  <c:v>1014</c:v>
                </c:pt>
                <c:pt idx="5226">
                  <c:v>981</c:v>
                </c:pt>
                <c:pt idx="5227">
                  <c:v>963</c:v>
                </c:pt>
                <c:pt idx="5228">
                  <c:v>944</c:v>
                </c:pt>
                <c:pt idx="5229">
                  <c:v>954</c:v>
                </c:pt>
                <c:pt idx="5230">
                  <c:v>941</c:v>
                </c:pt>
                <c:pt idx="5231">
                  <c:v>932</c:v>
                </c:pt>
                <c:pt idx="5232">
                  <c:v>961</c:v>
                </c:pt>
                <c:pt idx="5233">
                  <c:v>923</c:v>
                </c:pt>
                <c:pt idx="5234">
                  <c:v>965</c:v>
                </c:pt>
                <c:pt idx="5235">
                  <c:v>896</c:v>
                </c:pt>
                <c:pt idx="5236">
                  <c:v>900</c:v>
                </c:pt>
                <c:pt idx="5237">
                  <c:v>941</c:v>
                </c:pt>
                <c:pt idx="5238">
                  <c:v>957</c:v>
                </c:pt>
                <c:pt idx="5239">
                  <c:v>1075</c:v>
                </c:pt>
                <c:pt idx="5240">
                  <c:v>998</c:v>
                </c:pt>
                <c:pt idx="5241">
                  <c:v>963</c:v>
                </c:pt>
                <c:pt idx="5242">
                  <c:v>940</c:v>
                </c:pt>
                <c:pt idx="5243">
                  <c:v>977</c:v>
                </c:pt>
                <c:pt idx="5244">
                  <c:v>1038</c:v>
                </c:pt>
                <c:pt idx="5245">
                  <c:v>970</c:v>
                </c:pt>
                <c:pt idx="5246">
                  <c:v>949</c:v>
                </c:pt>
                <c:pt idx="5247">
                  <c:v>1005</c:v>
                </c:pt>
                <c:pt idx="5248">
                  <c:v>997</c:v>
                </c:pt>
                <c:pt idx="5249">
                  <c:v>972</c:v>
                </c:pt>
                <c:pt idx="5250">
                  <c:v>985</c:v>
                </c:pt>
                <c:pt idx="5251">
                  <c:v>946</c:v>
                </c:pt>
                <c:pt idx="5252">
                  <c:v>971</c:v>
                </c:pt>
                <c:pt idx="5253">
                  <c:v>991</c:v>
                </c:pt>
                <c:pt idx="5254">
                  <c:v>947</c:v>
                </c:pt>
                <c:pt idx="5255">
                  <c:v>1003</c:v>
                </c:pt>
                <c:pt idx="5256">
                  <c:v>994</c:v>
                </c:pt>
                <c:pt idx="5257">
                  <c:v>963</c:v>
                </c:pt>
                <c:pt idx="5258">
                  <c:v>985</c:v>
                </c:pt>
                <c:pt idx="5259">
                  <c:v>958</c:v>
                </c:pt>
                <c:pt idx="5260">
                  <c:v>1023</c:v>
                </c:pt>
                <c:pt idx="5261">
                  <c:v>965</c:v>
                </c:pt>
                <c:pt idx="5262">
                  <c:v>980</c:v>
                </c:pt>
                <c:pt idx="5263">
                  <c:v>977</c:v>
                </c:pt>
                <c:pt idx="5264">
                  <c:v>957</c:v>
                </c:pt>
                <c:pt idx="5265">
                  <c:v>931</c:v>
                </c:pt>
                <c:pt idx="5266">
                  <c:v>1023</c:v>
                </c:pt>
                <c:pt idx="5267">
                  <c:v>998</c:v>
                </c:pt>
                <c:pt idx="5268">
                  <c:v>1043</c:v>
                </c:pt>
                <c:pt idx="5269">
                  <c:v>979</c:v>
                </c:pt>
                <c:pt idx="5270">
                  <c:v>1016</c:v>
                </c:pt>
                <c:pt idx="5271">
                  <c:v>1025</c:v>
                </c:pt>
                <c:pt idx="5272">
                  <c:v>1008</c:v>
                </c:pt>
                <c:pt idx="5273">
                  <c:v>979</c:v>
                </c:pt>
                <c:pt idx="5274">
                  <c:v>989</c:v>
                </c:pt>
                <c:pt idx="5275">
                  <c:v>934</c:v>
                </c:pt>
                <c:pt idx="5276">
                  <c:v>994</c:v>
                </c:pt>
                <c:pt idx="5277">
                  <c:v>965</c:v>
                </c:pt>
                <c:pt idx="5278">
                  <c:v>939</c:v>
                </c:pt>
                <c:pt idx="5279">
                  <c:v>960</c:v>
                </c:pt>
                <c:pt idx="5280">
                  <c:v>940</c:v>
                </c:pt>
                <c:pt idx="5281">
                  <c:v>1000</c:v>
                </c:pt>
                <c:pt idx="5282">
                  <c:v>959</c:v>
                </c:pt>
                <c:pt idx="5283">
                  <c:v>916</c:v>
                </c:pt>
                <c:pt idx="5284">
                  <c:v>1015</c:v>
                </c:pt>
                <c:pt idx="5285">
                  <c:v>978</c:v>
                </c:pt>
                <c:pt idx="5286">
                  <c:v>974</c:v>
                </c:pt>
                <c:pt idx="5287">
                  <c:v>951</c:v>
                </c:pt>
                <c:pt idx="5288">
                  <c:v>950</c:v>
                </c:pt>
                <c:pt idx="5289">
                  <c:v>971</c:v>
                </c:pt>
                <c:pt idx="5290">
                  <c:v>973</c:v>
                </c:pt>
                <c:pt idx="5291">
                  <c:v>979</c:v>
                </c:pt>
                <c:pt idx="5292">
                  <c:v>950</c:v>
                </c:pt>
                <c:pt idx="5293">
                  <c:v>943</c:v>
                </c:pt>
                <c:pt idx="5294">
                  <c:v>955</c:v>
                </c:pt>
                <c:pt idx="5295">
                  <c:v>888</c:v>
                </c:pt>
                <c:pt idx="5296">
                  <c:v>889</c:v>
                </c:pt>
                <c:pt idx="5297">
                  <c:v>992</c:v>
                </c:pt>
                <c:pt idx="5298">
                  <c:v>979</c:v>
                </c:pt>
                <c:pt idx="5299">
                  <c:v>990</c:v>
                </c:pt>
                <c:pt idx="5300">
                  <c:v>968</c:v>
                </c:pt>
                <c:pt idx="5301">
                  <c:v>1028</c:v>
                </c:pt>
                <c:pt idx="5302">
                  <c:v>941</c:v>
                </c:pt>
                <c:pt idx="5303">
                  <c:v>940</c:v>
                </c:pt>
                <c:pt idx="5304">
                  <c:v>964</c:v>
                </c:pt>
                <c:pt idx="5305">
                  <c:v>916</c:v>
                </c:pt>
                <c:pt idx="5306">
                  <c:v>937</c:v>
                </c:pt>
                <c:pt idx="5307">
                  <c:v>916</c:v>
                </c:pt>
                <c:pt idx="5308">
                  <c:v>1022</c:v>
                </c:pt>
                <c:pt idx="5309">
                  <c:v>1007</c:v>
                </c:pt>
                <c:pt idx="5310">
                  <c:v>1000</c:v>
                </c:pt>
                <c:pt idx="5311">
                  <c:v>1027</c:v>
                </c:pt>
                <c:pt idx="5312">
                  <c:v>942</c:v>
                </c:pt>
                <c:pt idx="5313">
                  <c:v>1022</c:v>
                </c:pt>
                <c:pt idx="5314">
                  <c:v>962</c:v>
                </c:pt>
                <c:pt idx="5315">
                  <c:v>995</c:v>
                </c:pt>
                <c:pt idx="5316">
                  <c:v>1045</c:v>
                </c:pt>
                <c:pt idx="5317">
                  <c:v>974</c:v>
                </c:pt>
                <c:pt idx="5318">
                  <c:v>918</c:v>
                </c:pt>
                <c:pt idx="5319">
                  <c:v>974</c:v>
                </c:pt>
                <c:pt idx="5320">
                  <c:v>946</c:v>
                </c:pt>
                <c:pt idx="5321">
                  <c:v>1045</c:v>
                </c:pt>
                <c:pt idx="5322">
                  <c:v>971</c:v>
                </c:pt>
                <c:pt idx="5323">
                  <c:v>942</c:v>
                </c:pt>
                <c:pt idx="5324">
                  <c:v>972</c:v>
                </c:pt>
                <c:pt idx="5325">
                  <c:v>869</c:v>
                </c:pt>
                <c:pt idx="5326">
                  <c:v>860</c:v>
                </c:pt>
                <c:pt idx="5327">
                  <c:v>904</c:v>
                </c:pt>
                <c:pt idx="5328">
                  <c:v>830</c:v>
                </c:pt>
                <c:pt idx="5329">
                  <c:v>885</c:v>
                </c:pt>
                <c:pt idx="5330">
                  <c:v>931</c:v>
                </c:pt>
                <c:pt idx="5331">
                  <c:v>894</c:v>
                </c:pt>
                <c:pt idx="5332">
                  <c:v>922</c:v>
                </c:pt>
                <c:pt idx="5333">
                  <c:v>901</c:v>
                </c:pt>
                <c:pt idx="5334">
                  <c:v>918</c:v>
                </c:pt>
                <c:pt idx="5335">
                  <c:v>937</c:v>
                </c:pt>
                <c:pt idx="5336">
                  <c:v>973</c:v>
                </c:pt>
                <c:pt idx="5337">
                  <c:v>940</c:v>
                </c:pt>
                <c:pt idx="5338">
                  <c:v>938</c:v>
                </c:pt>
                <c:pt idx="5339">
                  <c:v>1056</c:v>
                </c:pt>
                <c:pt idx="5340">
                  <c:v>1021</c:v>
                </c:pt>
                <c:pt idx="5341">
                  <c:v>968</c:v>
                </c:pt>
                <c:pt idx="5342">
                  <c:v>1010</c:v>
                </c:pt>
                <c:pt idx="5343">
                  <c:v>918</c:v>
                </c:pt>
                <c:pt idx="5344">
                  <c:v>898</c:v>
                </c:pt>
                <c:pt idx="5345">
                  <c:v>964</c:v>
                </c:pt>
                <c:pt idx="5346">
                  <c:v>980</c:v>
                </c:pt>
                <c:pt idx="5347">
                  <c:v>969</c:v>
                </c:pt>
                <c:pt idx="5348">
                  <c:v>856</c:v>
                </c:pt>
                <c:pt idx="5349">
                  <c:v>892</c:v>
                </c:pt>
                <c:pt idx="5350">
                  <c:v>948</c:v>
                </c:pt>
                <c:pt idx="5351">
                  <c:v>848</c:v>
                </c:pt>
                <c:pt idx="5352">
                  <c:v>926</c:v>
                </c:pt>
                <c:pt idx="5353">
                  <c:v>953</c:v>
                </c:pt>
                <c:pt idx="5354">
                  <c:v>904</c:v>
                </c:pt>
                <c:pt idx="5355">
                  <c:v>906</c:v>
                </c:pt>
                <c:pt idx="5356">
                  <c:v>868</c:v>
                </c:pt>
                <c:pt idx="5357">
                  <c:v>946</c:v>
                </c:pt>
                <c:pt idx="5358">
                  <c:v>866</c:v>
                </c:pt>
                <c:pt idx="5359">
                  <c:v>904</c:v>
                </c:pt>
                <c:pt idx="5360">
                  <c:v>949</c:v>
                </c:pt>
                <c:pt idx="5361">
                  <c:v>907</c:v>
                </c:pt>
                <c:pt idx="5362">
                  <c:v>899</c:v>
                </c:pt>
                <c:pt idx="5363">
                  <c:v>894</c:v>
                </c:pt>
                <c:pt idx="5364">
                  <c:v>911</c:v>
                </c:pt>
                <c:pt idx="5365">
                  <c:v>935</c:v>
                </c:pt>
                <c:pt idx="5366">
                  <c:v>952</c:v>
                </c:pt>
                <c:pt idx="5367">
                  <c:v>888</c:v>
                </c:pt>
                <c:pt idx="5368">
                  <c:v>832</c:v>
                </c:pt>
                <c:pt idx="5369">
                  <c:v>944</c:v>
                </c:pt>
                <c:pt idx="5370">
                  <c:v>913</c:v>
                </c:pt>
                <c:pt idx="5371">
                  <c:v>883</c:v>
                </c:pt>
                <c:pt idx="5372">
                  <c:v>891</c:v>
                </c:pt>
                <c:pt idx="5373">
                  <c:v>923</c:v>
                </c:pt>
                <c:pt idx="5374">
                  <c:v>884</c:v>
                </c:pt>
                <c:pt idx="5375">
                  <c:v>872</c:v>
                </c:pt>
                <c:pt idx="5376">
                  <c:v>909</c:v>
                </c:pt>
                <c:pt idx="5377">
                  <c:v>901</c:v>
                </c:pt>
                <c:pt idx="5378">
                  <c:v>872</c:v>
                </c:pt>
                <c:pt idx="5379">
                  <c:v>938</c:v>
                </c:pt>
                <c:pt idx="5380">
                  <c:v>906</c:v>
                </c:pt>
                <c:pt idx="5381">
                  <c:v>902</c:v>
                </c:pt>
                <c:pt idx="5382">
                  <c:v>901</c:v>
                </c:pt>
                <c:pt idx="5383">
                  <c:v>907</c:v>
                </c:pt>
                <c:pt idx="5384">
                  <c:v>896</c:v>
                </c:pt>
                <c:pt idx="5385">
                  <c:v>861</c:v>
                </c:pt>
                <c:pt idx="5386">
                  <c:v>941</c:v>
                </c:pt>
                <c:pt idx="5387">
                  <c:v>964</c:v>
                </c:pt>
                <c:pt idx="5388">
                  <c:v>895</c:v>
                </c:pt>
                <c:pt idx="5389">
                  <c:v>899</c:v>
                </c:pt>
                <c:pt idx="5390">
                  <c:v>911</c:v>
                </c:pt>
                <c:pt idx="5391">
                  <c:v>885</c:v>
                </c:pt>
                <c:pt idx="5392">
                  <c:v>887</c:v>
                </c:pt>
                <c:pt idx="5393">
                  <c:v>846</c:v>
                </c:pt>
                <c:pt idx="5394">
                  <c:v>864</c:v>
                </c:pt>
                <c:pt idx="5395">
                  <c:v>886</c:v>
                </c:pt>
                <c:pt idx="5396">
                  <c:v>836</c:v>
                </c:pt>
                <c:pt idx="5397">
                  <c:v>911</c:v>
                </c:pt>
                <c:pt idx="5398">
                  <c:v>910</c:v>
                </c:pt>
                <c:pt idx="5399">
                  <c:v>880</c:v>
                </c:pt>
                <c:pt idx="5400">
                  <c:v>863</c:v>
                </c:pt>
                <c:pt idx="5401">
                  <c:v>910</c:v>
                </c:pt>
                <c:pt idx="5402">
                  <c:v>896</c:v>
                </c:pt>
                <c:pt idx="5403">
                  <c:v>898</c:v>
                </c:pt>
                <c:pt idx="5404">
                  <c:v>873</c:v>
                </c:pt>
                <c:pt idx="5405">
                  <c:v>854</c:v>
                </c:pt>
                <c:pt idx="5406">
                  <c:v>841</c:v>
                </c:pt>
                <c:pt idx="5407">
                  <c:v>823</c:v>
                </c:pt>
                <c:pt idx="5408">
                  <c:v>852</c:v>
                </c:pt>
                <c:pt idx="5409">
                  <c:v>902</c:v>
                </c:pt>
                <c:pt idx="5410">
                  <c:v>827</c:v>
                </c:pt>
                <c:pt idx="5411">
                  <c:v>862</c:v>
                </c:pt>
                <c:pt idx="5412">
                  <c:v>842</c:v>
                </c:pt>
                <c:pt idx="5413">
                  <c:v>853</c:v>
                </c:pt>
                <c:pt idx="5414">
                  <c:v>882</c:v>
                </c:pt>
                <c:pt idx="5415">
                  <c:v>904</c:v>
                </c:pt>
                <c:pt idx="5416">
                  <c:v>884</c:v>
                </c:pt>
                <c:pt idx="5417">
                  <c:v>845</c:v>
                </c:pt>
                <c:pt idx="5418">
                  <c:v>850</c:v>
                </c:pt>
                <c:pt idx="5419">
                  <c:v>892</c:v>
                </c:pt>
                <c:pt idx="5420">
                  <c:v>885</c:v>
                </c:pt>
                <c:pt idx="5421">
                  <c:v>851</c:v>
                </c:pt>
                <c:pt idx="5422">
                  <c:v>885</c:v>
                </c:pt>
                <c:pt idx="5423">
                  <c:v>846</c:v>
                </c:pt>
                <c:pt idx="5424">
                  <c:v>896</c:v>
                </c:pt>
                <c:pt idx="5425">
                  <c:v>902</c:v>
                </c:pt>
                <c:pt idx="5426">
                  <c:v>868</c:v>
                </c:pt>
                <c:pt idx="5427">
                  <c:v>875</c:v>
                </c:pt>
                <c:pt idx="5428">
                  <c:v>834</c:v>
                </c:pt>
                <c:pt idx="5429">
                  <c:v>862</c:v>
                </c:pt>
                <c:pt idx="5430">
                  <c:v>864</c:v>
                </c:pt>
                <c:pt idx="5431">
                  <c:v>827</c:v>
                </c:pt>
                <c:pt idx="5432">
                  <c:v>831</c:v>
                </c:pt>
                <c:pt idx="5433">
                  <c:v>895</c:v>
                </c:pt>
                <c:pt idx="5434">
                  <c:v>820</c:v>
                </c:pt>
                <c:pt idx="5435">
                  <c:v>823</c:v>
                </c:pt>
                <c:pt idx="5436">
                  <c:v>837</c:v>
                </c:pt>
                <c:pt idx="5437">
                  <c:v>873</c:v>
                </c:pt>
                <c:pt idx="5438">
                  <c:v>850</c:v>
                </c:pt>
                <c:pt idx="5439">
                  <c:v>860</c:v>
                </c:pt>
                <c:pt idx="5440">
                  <c:v>862</c:v>
                </c:pt>
                <c:pt idx="5441">
                  <c:v>857</c:v>
                </c:pt>
                <c:pt idx="5442">
                  <c:v>868</c:v>
                </c:pt>
                <c:pt idx="5443">
                  <c:v>868</c:v>
                </c:pt>
                <c:pt idx="5444">
                  <c:v>803</c:v>
                </c:pt>
                <c:pt idx="5445">
                  <c:v>813</c:v>
                </c:pt>
                <c:pt idx="5446">
                  <c:v>840</c:v>
                </c:pt>
                <c:pt idx="5447">
                  <c:v>872</c:v>
                </c:pt>
                <c:pt idx="5448">
                  <c:v>824</c:v>
                </c:pt>
                <c:pt idx="5449">
                  <c:v>862</c:v>
                </c:pt>
                <c:pt idx="5450">
                  <c:v>835</c:v>
                </c:pt>
                <c:pt idx="5451">
                  <c:v>798</c:v>
                </c:pt>
                <c:pt idx="5452">
                  <c:v>813</c:v>
                </c:pt>
                <c:pt idx="5453">
                  <c:v>836</c:v>
                </c:pt>
                <c:pt idx="5454">
                  <c:v>844</c:v>
                </c:pt>
                <c:pt idx="5455">
                  <c:v>797</c:v>
                </c:pt>
                <c:pt idx="5456">
                  <c:v>826</c:v>
                </c:pt>
                <c:pt idx="5457">
                  <c:v>777</c:v>
                </c:pt>
                <c:pt idx="5458">
                  <c:v>826</c:v>
                </c:pt>
                <c:pt idx="5459">
                  <c:v>808</c:v>
                </c:pt>
                <c:pt idx="5460">
                  <c:v>876</c:v>
                </c:pt>
                <c:pt idx="5461">
                  <c:v>835</c:v>
                </c:pt>
                <c:pt idx="5462">
                  <c:v>825</c:v>
                </c:pt>
                <c:pt idx="5463">
                  <c:v>867</c:v>
                </c:pt>
                <c:pt idx="5464">
                  <c:v>803</c:v>
                </c:pt>
                <c:pt idx="5465">
                  <c:v>785</c:v>
                </c:pt>
                <c:pt idx="5466">
                  <c:v>838</c:v>
                </c:pt>
                <c:pt idx="5467">
                  <c:v>814</c:v>
                </c:pt>
                <c:pt idx="5468">
                  <c:v>880</c:v>
                </c:pt>
                <c:pt idx="5469">
                  <c:v>821</c:v>
                </c:pt>
                <c:pt idx="5470">
                  <c:v>818</c:v>
                </c:pt>
                <c:pt idx="5471">
                  <c:v>825</c:v>
                </c:pt>
                <c:pt idx="5472">
                  <c:v>859</c:v>
                </c:pt>
                <c:pt idx="5473">
                  <c:v>809</c:v>
                </c:pt>
                <c:pt idx="5474">
                  <c:v>847</c:v>
                </c:pt>
                <c:pt idx="5475">
                  <c:v>849</c:v>
                </c:pt>
                <c:pt idx="5476">
                  <c:v>861</c:v>
                </c:pt>
                <c:pt idx="5477">
                  <c:v>892</c:v>
                </c:pt>
                <c:pt idx="5478">
                  <c:v>764</c:v>
                </c:pt>
                <c:pt idx="5479">
                  <c:v>776</c:v>
                </c:pt>
                <c:pt idx="5480">
                  <c:v>809</c:v>
                </c:pt>
                <c:pt idx="5481">
                  <c:v>809</c:v>
                </c:pt>
                <c:pt idx="5482">
                  <c:v>769</c:v>
                </c:pt>
                <c:pt idx="5483">
                  <c:v>795</c:v>
                </c:pt>
                <c:pt idx="5484">
                  <c:v>791</c:v>
                </c:pt>
                <c:pt idx="5485">
                  <c:v>804</c:v>
                </c:pt>
                <c:pt idx="5486">
                  <c:v>774</c:v>
                </c:pt>
                <c:pt idx="5487">
                  <c:v>768</c:v>
                </c:pt>
                <c:pt idx="5488">
                  <c:v>793</c:v>
                </c:pt>
                <c:pt idx="5489">
                  <c:v>779</c:v>
                </c:pt>
                <c:pt idx="5490">
                  <c:v>779</c:v>
                </c:pt>
                <c:pt idx="5491">
                  <c:v>763</c:v>
                </c:pt>
                <c:pt idx="5492">
                  <c:v>897</c:v>
                </c:pt>
                <c:pt idx="5493">
                  <c:v>820</c:v>
                </c:pt>
                <c:pt idx="5494">
                  <c:v>792</c:v>
                </c:pt>
                <c:pt idx="5495">
                  <c:v>749</c:v>
                </c:pt>
                <c:pt idx="5496">
                  <c:v>813</c:v>
                </c:pt>
                <c:pt idx="5497">
                  <c:v>757</c:v>
                </c:pt>
                <c:pt idx="5498">
                  <c:v>776</c:v>
                </c:pt>
                <c:pt idx="5499">
                  <c:v>794</c:v>
                </c:pt>
                <c:pt idx="5500">
                  <c:v>841</c:v>
                </c:pt>
                <c:pt idx="5501">
                  <c:v>833</c:v>
                </c:pt>
                <c:pt idx="5502">
                  <c:v>831</c:v>
                </c:pt>
                <c:pt idx="5503">
                  <c:v>827</c:v>
                </c:pt>
                <c:pt idx="5504">
                  <c:v>784</c:v>
                </c:pt>
                <c:pt idx="5505">
                  <c:v>801</c:v>
                </c:pt>
                <c:pt idx="5506">
                  <c:v>813</c:v>
                </c:pt>
                <c:pt idx="5507">
                  <c:v>788</c:v>
                </c:pt>
                <c:pt idx="5508">
                  <c:v>791</c:v>
                </c:pt>
                <c:pt idx="5509">
                  <c:v>798</c:v>
                </c:pt>
                <c:pt idx="5510">
                  <c:v>832</c:v>
                </c:pt>
                <c:pt idx="5511">
                  <c:v>770</c:v>
                </c:pt>
                <c:pt idx="5512">
                  <c:v>773</c:v>
                </c:pt>
                <c:pt idx="5513">
                  <c:v>783</c:v>
                </c:pt>
                <c:pt idx="5514">
                  <c:v>804</c:v>
                </c:pt>
                <c:pt idx="5515">
                  <c:v>792</c:v>
                </c:pt>
                <c:pt idx="5516">
                  <c:v>755</c:v>
                </c:pt>
                <c:pt idx="5517">
                  <c:v>857</c:v>
                </c:pt>
                <c:pt idx="5518">
                  <c:v>738</c:v>
                </c:pt>
                <c:pt idx="5519">
                  <c:v>781</c:v>
                </c:pt>
                <c:pt idx="5520">
                  <c:v>785</c:v>
                </c:pt>
                <c:pt idx="5521">
                  <c:v>779</c:v>
                </c:pt>
                <c:pt idx="5522">
                  <c:v>816</c:v>
                </c:pt>
                <c:pt idx="5523">
                  <c:v>797</c:v>
                </c:pt>
                <c:pt idx="5524">
                  <c:v>834</c:v>
                </c:pt>
                <c:pt idx="5525">
                  <c:v>812</c:v>
                </c:pt>
                <c:pt idx="5526">
                  <c:v>792</c:v>
                </c:pt>
                <c:pt idx="5527">
                  <c:v>818</c:v>
                </c:pt>
                <c:pt idx="5528">
                  <c:v>813</c:v>
                </c:pt>
                <c:pt idx="5529">
                  <c:v>777</c:v>
                </c:pt>
                <c:pt idx="5530">
                  <c:v>782</c:v>
                </c:pt>
                <c:pt idx="5531">
                  <c:v>782</c:v>
                </c:pt>
                <c:pt idx="5532">
                  <c:v>792</c:v>
                </c:pt>
                <c:pt idx="5533">
                  <c:v>740</c:v>
                </c:pt>
                <c:pt idx="5534">
                  <c:v>763</c:v>
                </c:pt>
                <c:pt idx="5535">
                  <c:v>809</c:v>
                </c:pt>
                <c:pt idx="5536">
                  <c:v>738</c:v>
                </c:pt>
                <c:pt idx="5537">
                  <c:v>815</c:v>
                </c:pt>
                <c:pt idx="5538">
                  <c:v>778</c:v>
                </c:pt>
                <c:pt idx="5539">
                  <c:v>779</c:v>
                </c:pt>
                <c:pt idx="5540">
                  <c:v>797</c:v>
                </c:pt>
                <c:pt idx="5541">
                  <c:v>874</c:v>
                </c:pt>
                <c:pt idx="5542">
                  <c:v>835</c:v>
                </c:pt>
                <c:pt idx="5543">
                  <c:v>789</c:v>
                </c:pt>
                <c:pt idx="5544">
                  <c:v>805</c:v>
                </c:pt>
                <c:pt idx="5545">
                  <c:v>854</c:v>
                </c:pt>
                <c:pt idx="5546">
                  <c:v>813</c:v>
                </c:pt>
                <c:pt idx="5547">
                  <c:v>735</c:v>
                </c:pt>
                <c:pt idx="5548">
                  <c:v>810</c:v>
                </c:pt>
                <c:pt idx="5549">
                  <c:v>782</c:v>
                </c:pt>
                <c:pt idx="5550">
                  <c:v>733</c:v>
                </c:pt>
                <c:pt idx="5551">
                  <c:v>826</c:v>
                </c:pt>
                <c:pt idx="5552">
                  <c:v>890</c:v>
                </c:pt>
                <c:pt idx="5553">
                  <c:v>830</c:v>
                </c:pt>
                <c:pt idx="5554">
                  <c:v>884</c:v>
                </c:pt>
                <c:pt idx="5555">
                  <c:v>864</c:v>
                </c:pt>
                <c:pt idx="5556">
                  <c:v>880</c:v>
                </c:pt>
                <c:pt idx="5557">
                  <c:v>836</c:v>
                </c:pt>
                <c:pt idx="5558">
                  <c:v>833</c:v>
                </c:pt>
                <c:pt idx="5559">
                  <c:v>878</c:v>
                </c:pt>
                <c:pt idx="5560">
                  <c:v>840</c:v>
                </c:pt>
                <c:pt idx="5561">
                  <c:v>865</c:v>
                </c:pt>
                <c:pt idx="5562">
                  <c:v>820</c:v>
                </c:pt>
                <c:pt idx="5563">
                  <c:v>806</c:v>
                </c:pt>
                <c:pt idx="5564">
                  <c:v>843</c:v>
                </c:pt>
                <c:pt idx="5565">
                  <c:v>870</c:v>
                </c:pt>
                <c:pt idx="5566">
                  <c:v>891</c:v>
                </c:pt>
                <c:pt idx="5567">
                  <c:v>798</c:v>
                </c:pt>
                <c:pt idx="5568">
                  <c:v>844</c:v>
                </c:pt>
                <c:pt idx="5569">
                  <c:v>784</c:v>
                </c:pt>
                <c:pt idx="5570">
                  <c:v>791</c:v>
                </c:pt>
                <c:pt idx="5571">
                  <c:v>809</c:v>
                </c:pt>
                <c:pt idx="5572">
                  <c:v>855</c:v>
                </c:pt>
                <c:pt idx="5573">
                  <c:v>804</c:v>
                </c:pt>
                <c:pt idx="5574">
                  <c:v>835</c:v>
                </c:pt>
                <c:pt idx="5575">
                  <c:v>817</c:v>
                </c:pt>
                <c:pt idx="5576">
                  <c:v>814</c:v>
                </c:pt>
                <c:pt idx="5577">
                  <c:v>821</c:v>
                </c:pt>
                <c:pt idx="5578">
                  <c:v>793</c:v>
                </c:pt>
                <c:pt idx="5579">
                  <c:v>816</c:v>
                </c:pt>
                <c:pt idx="5580">
                  <c:v>774</c:v>
                </c:pt>
                <c:pt idx="5581">
                  <c:v>791</c:v>
                </c:pt>
                <c:pt idx="5582">
                  <c:v>716</c:v>
                </c:pt>
                <c:pt idx="5583">
                  <c:v>731</c:v>
                </c:pt>
                <c:pt idx="5584">
                  <c:v>784</c:v>
                </c:pt>
                <c:pt idx="5585">
                  <c:v>792</c:v>
                </c:pt>
                <c:pt idx="5586">
                  <c:v>738</c:v>
                </c:pt>
                <c:pt idx="5587">
                  <c:v>782</c:v>
                </c:pt>
                <c:pt idx="5588">
                  <c:v>758</c:v>
                </c:pt>
                <c:pt idx="5589">
                  <c:v>744</c:v>
                </c:pt>
                <c:pt idx="5590">
                  <c:v>752</c:v>
                </c:pt>
                <c:pt idx="5591">
                  <c:v>785</c:v>
                </c:pt>
                <c:pt idx="5592">
                  <c:v>739</c:v>
                </c:pt>
                <c:pt idx="5593">
                  <c:v>757</c:v>
                </c:pt>
                <c:pt idx="5594">
                  <c:v>803</c:v>
                </c:pt>
                <c:pt idx="5595">
                  <c:v>778</c:v>
                </c:pt>
                <c:pt idx="5596">
                  <c:v>743</c:v>
                </c:pt>
                <c:pt idx="5597">
                  <c:v>740</c:v>
                </c:pt>
                <c:pt idx="5598">
                  <c:v>708</c:v>
                </c:pt>
                <c:pt idx="5599">
                  <c:v>771</c:v>
                </c:pt>
                <c:pt idx="5600">
                  <c:v>735</c:v>
                </c:pt>
                <c:pt idx="5601">
                  <c:v>746</c:v>
                </c:pt>
                <c:pt idx="5602">
                  <c:v>811</c:v>
                </c:pt>
                <c:pt idx="5603">
                  <c:v>724</c:v>
                </c:pt>
                <c:pt idx="5604">
                  <c:v>771</c:v>
                </c:pt>
                <c:pt idx="5605">
                  <c:v>703</c:v>
                </c:pt>
                <c:pt idx="5606">
                  <c:v>772</c:v>
                </c:pt>
                <c:pt idx="5607">
                  <c:v>748</c:v>
                </c:pt>
                <c:pt idx="5608">
                  <c:v>762</c:v>
                </c:pt>
                <c:pt idx="5609">
                  <c:v>719</c:v>
                </c:pt>
                <c:pt idx="5610">
                  <c:v>707</c:v>
                </c:pt>
                <c:pt idx="5611">
                  <c:v>790</c:v>
                </c:pt>
                <c:pt idx="5612">
                  <c:v>718</c:v>
                </c:pt>
                <c:pt idx="5613">
                  <c:v>765</c:v>
                </c:pt>
                <c:pt idx="5614">
                  <c:v>748</c:v>
                </c:pt>
                <c:pt idx="5615">
                  <c:v>744</c:v>
                </c:pt>
                <c:pt idx="5616">
                  <c:v>717</c:v>
                </c:pt>
                <c:pt idx="5617">
                  <c:v>754</c:v>
                </c:pt>
                <c:pt idx="5618">
                  <c:v>820</c:v>
                </c:pt>
                <c:pt idx="5619">
                  <c:v>768</c:v>
                </c:pt>
                <c:pt idx="5620">
                  <c:v>744</c:v>
                </c:pt>
                <c:pt idx="5621">
                  <c:v>709</c:v>
                </c:pt>
                <c:pt idx="5622">
                  <c:v>759</c:v>
                </c:pt>
                <c:pt idx="5623">
                  <c:v>762</c:v>
                </c:pt>
                <c:pt idx="5624">
                  <c:v>703</c:v>
                </c:pt>
                <c:pt idx="5625">
                  <c:v>739</c:v>
                </c:pt>
                <c:pt idx="5626">
                  <c:v>780</c:v>
                </c:pt>
                <c:pt idx="5627">
                  <c:v>772</c:v>
                </c:pt>
                <c:pt idx="5628">
                  <c:v>817</c:v>
                </c:pt>
                <c:pt idx="5629">
                  <c:v>759</c:v>
                </c:pt>
                <c:pt idx="5630">
                  <c:v>716</c:v>
                </c:pt>
                <c:pt idx="5631">
                  <c:v>734</c:v>
                </c:pt>
                <c:pt idx="5632">
                  <c:v>735</c:v>
                </c:pt>
                <c:pt idx="5633">
                  <c:v>706</c:v>
                </c:pt>
                <c:pt idx="5634">
                  <c:v>801</c:v>
                </c:pt>
                <c:pt idx="5635">
                  <c:v>759</c:v>
                </c:pt>
                <c:pt idx="5636">
                  <c:v>710</c:v>
                </c:pt>
                <c:pt idx="5637">
                  <c:v>776</c:v>
                </c:pt>
                <c:pt idx="5638">
                  <c:v>779</c:v>
                </c:pt>
                <c:pt idx="5639">
                  <c:v>717</c:v>
                </c:pt>
                <c:pt idx="5640">
                  <c:v>768</c:v>
                </c:pt>
                <c:pt idx="5641">
                  <c:v>735</c:v>
                </c:pt>
                <c:pt idx="5642">
                  <c:v>755</c:v>
                </c:pt>
                <c:pt idx="5643">
                  <c:v>717</c:v>
                </c:pt>
                <c:pt idx="5644">
                  <c:v>725</c:v>
                </c:pt>
                <c:pt idx="5645">
                  <c:v>712</c:v>
                </c:pt>
                <c:pt idx="5646">
                  <c:v>808</c:v>
                </c:pt>
                <c:pt idx="5647">
                  <c:v>744</c:v>
                </c:pt>
                <c:pt idx="5648">
                  <c:v>707</c:v>
                </c:pt>
                <c:pt idx="5649">
                  <c:v>747</c:v>
                </c:pt>
                <c:pt idx="5650">
                  <c:v>734</c:v>
                </c:pt>
                <c:pt idx="5651">
                  <c:v>733</c:v>
                </c:pt>
                <c:pt idx="5652">
                  <c:v>749</c:v>
                </c:pt>
                <c:pt idx="5653">
                  <c:v>752</c:v>
                </c:pt>
                <c:pt idx="5654">
                  <c:v>698</c:v>
                </c:pt>
                <c:pt idx="5655">
                  <c:v>714</c:v>
                </c:pt>
                <c:pt idx="5656">
                  <c:v>748</c:v>
                </c:pt>
                <c:pt idx="5657">
                  <c:v>705</c:v>
                </c:pt>
                <c:pt idx="5658">
                  <c:v>772</c:v>
                </c:pt>
                <c:pt idx="5659">
                  <c:v>744</c:v>
                </c:pt>
                <c:pt idx="5660">
                  <c:v>702</c:v>
                </c:pt>
                <c:pt idx="5661">
                  <c:v>783</c:v>
                </c:pt>
                <c:pt idx="5662">
                  <c:v>758</c:v>
                </c:pt>
                <c:pt idx="5663">
                  <c:v>754</c:v>
                </c:pt>
                <c:pt idx="5664">
                  <c:v>745</c:v>
                </c:pt>
                <c:pt idx="5665">
                  <c:v>694</c:v>
                </c:pt>
                <c:pt idx="5666">
                  <c:v>790</c:v>
                </c:pt>
                <c:pt idx="5667">
                  <c:v>712</c:v>
                </c:pt>
                <c:pt idx="5668">
                  <c:v>737</c:v>
                </c:pt>
                <c:pt idx="5669">
                  <c:v>709</c:v>
                </c:pt>
                <c:pt idx="5670">
                  <c:v>709</c:v>
                </c:pt>
                <c:pt idx="5671">
                  <c:v>732</c:v>
                </c:pt>
                <c:pt idx="5672">
                  <c:v>724</c:v>
                </c:pt>
                <c:pt idx="5673">
                  <c:v>739</c:v>
                </c:pt>
                <c:pt idx="5674">
                  <c:v>680</c:v>
                </c:pt>
                <c:pt idx="5675">
                  <c:v>747</c:v>
                </c:pt>
                <c:pt idx="5676">
                  <c:v>723</c:v>
                </c:pt>
                <c:pt idx="5677">
                  <c:v>752</c:v>
                </c:pt>
                <c:pt idx="5678">
                  <c:v>766</c:v>
                </c:pt>
                <c:pt idx="5679">
                  <c:v>692</c:v>
                </c:pt>
                <c:pt idx="5680">
                  <c:v>742</c:v>
                </c:pt>
                <c:pt idx="5681">
                  <c:v>725</c:v>
                </c:pt>
                <c:pt idx="5682">
                  <c:v>710</c:v>
                </c:pt>
                <c:pt idx="5683">
                  <c:v>756</c:v>
                </c:pt>
                <c:pt idx="5684">
                  <c:v>722</c:v>
                </c:pt>
                <c:pt idx="5685">
                  <c:v>741</c:v>
                </c:pt>
                <c:pt idx="5686">
                  <c:v>766</c:v>
                </c:pt>
                <c:pt idx="5687">
                  <c:v>713</c:v>
                </c:pt>
                <c:pt idx="5688">
                  <c:v>752</c:v>
                </c:pt>
                <c:pt idx="5689">
                  <c:v>716</c:v>
                </c:pt>
                <c:pt idx="5690">
                  <c:v>724</c:v>
                </c:pt>
                <c:pt idx="5691">
                  <c:v>711</c:v>
                </c:pt>
                <c:pt idx="5692">
                  <c:v>657</c:v>
                </c:pt>
                <c:pt idx="5693">
                  <c:v>697</c:v>
                </c:pt>
                <c:pt idx="5694">
                  <c:v>735</c:v>
                </c:pt>
                <c:pt idx="5695">
                  <c:v>670</c:v>
                </c:pt>
                <c:pt idx="5696">
                  <c:v>710</c:v>
                </c:pt>
                <c:pt idx="5697">
                  <c:v>695</c:v>
                </c:pt>
                <c:pt idx="5698">
                  <c:v>715</c:v>
                </c:pt>
                <c:pt idx="5699">
                  <c:v>718</c:v>
                </c:pt>
                <c:pt idx="5700">
                  <c:v>656</c:v>
                </c:pt>
                <c:pt idx="5701">
                  <c:v>686</c:v>
                </c:pt>
                <c:pt idx="5702">
                  <c:v>686</c:v>
                </c:pt>
                <c:pt idx="5703">
                  <c:v>773</c:v>
                </c:pt>
                <c:pt idx="5704">
                  <c:v>695</c:v>
                </c:pt>
                <c:pt idx="5705">
                  <c:v>704</c:v>
                </c:pt>
                <c:pt idx="5706">
                  <c:v>752</c:v>
                </c:pt>
                <c:pt idx="5707">
                  <c:v>708</c:v>
                </c:pt>
                <c:pt idx="5708">
                  <c:v>713</c:v>
                </c:pt>
                <c:pt idx="5709">
                  <c:v>705</c:v>
                </c:pt>
                <c:pt idx="5710">
                  <c:v>702</c:v>
                </c:pt>
                <c:pt idx="5711">
                  <c:v>705</c:v>
                </c:pt>
                <c:pt idx="5712">
                  <c:v>734</c:v>
                </c:pt>
                <c:pt idx="5713">
                  <c:v>759</c:v>
                </c:pt>
                <c:pt idx="5714">
                  <c:v>682</c:v>
                </c:pt>
                <c:pt idx="5715">
                  <c:v>691</c:v>
                </c:pt>
                <c:pt idx="5716">
                  <c:v>731</c:v>
                </c:pt>
                <c:pt idx="5717">
                  <c:v>709</c:v>
                </c:pt>
                <c:pt idx="5718">
                  <c:v>748</c:v>
                </c:pt>
                <c:pt idx="5719">
                  <c:v>714</c:v>
                </c:pt>
                <c:pt idx="5720">
                  <c:v>685</c:v>
                </c:pt>
                <c:pt idx="5721">
                  <c:v>722</c:v>
                </c:pt>
                <c:pt idx="5722">
                  <c:v>668</c:v>
                </c:pt>
                <c:pt idx="5723">
                  <c:v>747</c:v>
                </c:pt>
                <c:pt idx="5724">
                  <c:v>731</c:v>
                </c:pt>
                <c:pt idx="5725">
                  <c:v>710</c:v>
                </c:pt>
                <c:pt idx="5726">
                  <c:v>733</c:v>
                </c:pt>
                <c:pt idx="5727">
                  <c:v>743</c:v>
                </c:pt>
                <c:pt idx="5728">
                  <c:v>756</c:v>
                </c:pt>
                <c:pt idx="5729">
                  <c:v>708</c:v>
                </c:pt>
                <c:pt idx="5730">
                  <c:v>765</c:v>
                </c:pt>
                <c:pt idx="5731">
                  <c:v>726</c:v>
                </c:pt>
                <c:pt idx="5732">
                  <c:v>718</c:v>
                </c:pt>
                <c:pt idx="5733">
                  <c:v>774</c:v>
                </c:pt>
                <c:pt idx="5734">
                  <c:v>764</c:v>
                </c:pt>
                <c:pt idx="5735">
                  <c:v>698</c:v>
                </c:pt>
                <c:pt idx="5736">
                  <c:v>716</c:v>
                </c:pt>
                <c:pt idx="5737">
                  <c:v>714</c:v>
                </c:pt>
                <c:pt idx="5738">
                  <c:v>724</c:v>
                </c:pt>
                <c:pt idx="5739">
                  <c:v>655</c:v>
                </c:pt>
                <c:pt idx="5740">
                  <c:v>722</c:v>
                </c:pt>
                <c:pt idx="5741">
                  <c:v>774</c:v>
                </c:pt>
                <c:pt idx="5742">
                  <c:v>711</c:v>
                </c:pt>
                <c:pt idx="5743">
                  <c:v>727</c:v>
                </c:pt>
                <c:pt idx="5744">
                  <c:v>710</c:v>
                </c:pt>
                <c:pt idx="5745">
                  <c:v>658</c:v>
                </c:pt>
                <c:pt idx="5746">
                  <c:v>747</c:v>
                </c:pt>
                <c:pt idx="5747">
                  <c:v>741</c:v>
                </c:pt>
                <c:pt idx="5748">
                  <c:v>726</c:v>
                </c:pt>
                <c:pt idx="5749">
                  <c:v>707</c:v>
                </c:pt>
                <c:pt idx="5750">
                  <c:v>680</c:v>
                </c:pt>
                <c:pt idx="5751">
                  <c:v>704</c:v>
                </c:pt>
                <c:pt idx="5752">
                  <c:v>704</c:v>
                </c:pt>
                <c:pt idx="5753">
                  <c:v>695</c:v>
                </c:pt>
                <c:pt idx="5754">
                  <c:v>743</c:v>
                </c:pt>
                <c:pt idx="5755">
                  <c:v>730</c:v>
                </c:pt>
                <c:pt idx="5756">
                  <c:v>675</c:v>
                </c:pt>
                <c:pt idx="5757">
                  <c:v>694</c:v>
                </c:pt>
                <c:pt idx="5758">
                  <c:v>671</c:v>
                </c:pt>
                <c:pt idx="5759">
                  <c:v>695</c:v>
                </c:pt>
                <c:pt idx="5760">
                  <c:v>708</c:v>
                </c:pt>
                <c:pt idx="5761">
                  <c:v>722</c:v>
                </c:pt>
                <c:pt idx="5762">
                  <c:v>706</c:v>
                </c:pt>
                <c:pt idx="5763">
                  <c:v>698</c:v>
                </c:pt>
                <c:pt idx="5764">
                  <c:v>677</c:v>
                </c:pt>
                <c:pt idx="5765">
                  <c:v>750</c:v>
                </c:pt>
                <c:pt idx="5766">
                  <c:v>737</c:v>
                </c:pt>
                <c:pt idx="5767">
                  <c:v>727</c:v>
                </c:pt>
                <c:pt idx="5768">
                  <c:v>739</c:v>
                </c:pt>
                <c:pt idx="5769">
                  <c:v>692</c:v>
                </c:pt>
                <c:pt idx="5770">
                  <c:v>683</c:v>
                </c:pt>
                <c:pt idx="5771">
                  <c:v>711</c:v>
                </c:pt>
                <c:pt idx="5772">
                  <c:v>722</c:v>
                </c:pt>
                <c:pt idx="5773">
                  <c:v>709</c:v>
                </c:pt>
                <c:pt idx="5774">
                  <c:v>729</c:v>
                </c:pt>
                <c:pt idx="5775">
                  <c:v>707</c:v>
                </c:pt>
                <c:pt idx="5776">
                  <c:v>742</c:v>
                </c:pt>
                <c:pt idx="5777">
                  <c:v>717</c:v>
                </c:pt>
                <c:pt idx="5778">
                  <c:v>704</c:v>
                </c:pt>
                <c:pt idx="5779">
                  <c:v>683</c:v>
                </c:pt>
                <c:pt idx="5780">
                  <c:v>718</c:v>
                </c:pt>
                <c:pt idx="5781">
                  <c:v>740</c:v>
                </c:pt>
                <c:pt idx="5782">
                  <c:v>754</c:v>
                </c:pt>
                <c:pt idx="5783">
                  <c:v>702</c:v>
                </c:pt>
                <c:pt idx="5784">
                  <c:v>716</c:v>
                </c:pt>
                <c:pt idx="5785">
                  <c:v>683</c:v>
                </c:pt>
                <c:pt idx="5786">
                  <c:v>733</c:v>
                </c:pt>
                <c:pt idx="5787">
                  <c:v>653</c:v>
                </c:pt>
                <c:pt idx="5788">
                  <c:v>701</c:v>
                </c:pt>
                <c:pt idx="5789">
                  <c:v>756</c:v>
                </c:pt>
                <c:pt idx="5790">
                  <c:v>728</c:v>
                </c:pt>
                <c:pt idx="5791">
                  <c:v>696</c:v>
                </c:pt>
                <c:pt idx="5792">
                  <c:v>718</c:v>
                </c:pt>
                <c:pt idx="5793">
                  <c:v>742</c:v>
                </c:pt>
                <c:pt idx="5794">
                  <c:v>705</c:v>
                </c:pt>
                <c:pt idx="5795">
                  <c:v>728</c:v>
                </c:pt>
                <c:pt idx="5796">
                  <c:v>685</c:v>
                </c:pt>
                <c:pt idx="5797">
                  <c:v>682</c:v>
                </c:pt>
                <c:pt idx="5798">
                  <c:v>737</c:v>
                </c:pt>
                <c:pt idx="5799">
                  <c:v>698</c:v>
                </c:pt>
                <c:pt idx="5800">
                  <c:v>698</c:v>
                </c:pt>
                <c:pt idx="5801">
                  <c:v>766</c:v>
                </c:pt>
                <c:pt idx="5802">
                  <c:v>679</c:v>
                </c:pt>
                <c:pt idx="5803">
                  <c:v>686</c:v>
                </c:pt>
                <c:pt idx="5804">
                  <c:v>705</c:v>
                </c:pt>
                <c:pt idx="5805">
                  <c:v>661</c:v>
                </c:pt>
                <c:pt idx="5806">
                  <c:v>725</c:v>
                </c:pt>
                <c:pt idx="5807">
                  <c:v>757</c:v>
                </c:pt>
                <c:pt idx="5808">
                  <c:v>688</c:v>
                </c:pt>
                <c:pt idx="5809">
                  <c:v>689</c:v>
                </c:pt>
                <c:pt idx="5810">
                  <c:v>678</c:v>
                </c:pt>
                <c:pt idx="5811">
                  <c:v>687</c:v>
                </c:pt>
                <c:pt idx="5812">
                  <c:v>712</c:v>
                </c:pt>
                <c:pt idx="5813">
                  <c:v>725</c:v>
                </c:pt>
                <c:pt idx="5814">
                  <c:v>698</c:v>
                </c:pt>
                <c:pt idx="5815">
                  <c:v>670</c:v>
                </c:pt>
                <c:pt idx="5816">
                  <c:v>662</c:v>
                </c:pt>
                <c:pt idx="5817">
                  <c:v>709</c:v>
                </c:pt>
                <c:pt idx="5818">
                  <c:v>716</c:v>
                </c:pt>
                <c:pt idx="5819">
                  <c:v>730</c:v>
                </c:pt>
                <c:pt idx="5820">
                  <c:v>692</c:v>
                </c:pt>
                <c:pt idx="5821">
                  <c:v>709</c:v>
                </c:pt>
                <c:pt idx="5822">
                  <c:v>749</c:v>
                </c:pt>
                <c:pt idx="5823">
                  <c:v>695</c:v>
                </c:pt>
                <c:pt idx="5824">
                  <c:v>652</c:v>
                </c:pt>
                <c:pt idx="5825">
                  <c:v>705</c:v>
                </c:pt>
                <c:pt idx="5826">
                  <c:v>694</c:v>
                </c:pt>
                <c:pt idx="5827">
                  <c:v>687</c:v>
                </c:pt>
                <c:pt idx="5828">
                  <c:v>716</c:v>
                </c:pt>
                <c:pt idx="5829">
                  <c:v>672</c:v>
                </c:pt>
                <c:pt idx="5830">
                  <c:v>736</c:v>
                </c:pt>
                <c:pt idx="5831">
                  <c:v>676</c:v>
                </c:pt>
                <c:pt idx="5832">
                  <c:v>716</c:v>
                </c:pt>
                <c:pt idx="5833">
                  <c:v>713</c:v>
                </c:pt>
                <c:pt idx="5834">
                  <c:v>712</c:v>
                </c:pt>
                <c:pt idx="5835">
                  <c:v>714</c:v>
                </c:pt>
                <c:pt idx="5836">
                  <c:v>699</c:v>
                </c:pt>
                <c:pt idx="5837">
                  <c:v>681</c:v>
                </c:pt>
                <c:pt idx="5838">
                  <c:v>720</c:v>
                </c:pt>
                <c:pt idx="5839">
                  <c:v>709</c:v>
                </c:pt>
                <c:pt idx="5840">
                  <c:v>718</c:v>
                </c:pt>
                <c:pt idx="5841">
                  <c:v>729</c:v>
                </c:pt>
                <c:pt idx="5842">
                  <c:v>671</c:v>
                </c:pt>
                <c:pt idx="5843">
                  <c:v>656</c:v>
                </c:pt>
                <c:pt idx="5844">
                  <c:v>725</c:v>
                </c:pt>
                <c:pt idx="5845">
                  <c:v>692</c:v>
                </c:pt>
                <c:pt idx="5846">
                  <c:v>748</c:v>
                </c:pt>
                <c:pt idx="5847">
                  <c:v>673</c:v>
                </c:pt>
                <c:pt idx="5848">
                  <c:v>665</c:v>
                </c:pt>
                <c:pt idx="5849">
                  <c:v>698</c:v>
                </c:pt>
                <c:pt idx="5850">
                  <c:v>739</c:v>
                </c:pt>
                <c:pt idx="5851">
                  <c:v>690</c:v>
                </c:pt>
                <c:pt idx="5852">
                  <c:v>710</c:v>
                </c:pt>
                <c:pt idx="5853">
                  <c:v>657</c:v>
                </c:pt>
                <c:pt idx="5854">
                  <c:v>695</c:v>
                </c:pt>
                <c:pt idx="5855">
                  <c:v>709</c:v>
                </c:pt>
                <c:pt idx="5856">
                  <c:v>675</c:v>
                </c:pt>
                <c:pt idx="5857">
                  <c:v>659</c:v>
                </c:pt>
                <c:pt idx="5858">
                  <c:v>692</c:v>
                </c:pt>
                <c:pt idx="5859">
                  <c:v>658</c:v>
                </c:pt>
                <c:pt idx="5860">
                  <c:v>685</c:v>
                </c:pt>
                <c:pt idx="5861">
                  <c:v>667</c:v>
                </c:pt>
                <c:pt idx="5862">
                  <c:v>728</c:v>
                </c:pt>
                <c:pt idx="5863">
                  <c:v>738</c:v>
                </c:pt>
                <c:pt idx="5864">
                  <c:v>708</c:v>
                </c:pt>
                <c:pt idx="5865">
                  <c:v>740</c:v>
                </c:pt>
                <c:pt idx="5866">
                  <c:v>726</c:v>
                </c:pt>
                <c:pt idx="5867">
                  <c:v>662</c:v>
                </c:pt>
                <c:pt idx="5868">
                  <c:v>683</c:v>
                </c:pt>
                <c:pt idx="5869">
                  <c:v>698</c:v>
                </c:pt>
                <c:pt idx="5870">
                  <c:v>746</c:v>
                </c:pt>
                <c:pt idx="5871">
                  <c:v>714</c:v>
                </c:pt>
                <c:pt idx="5872">
                  <c:v>719</c:v>
                </c:pt>
                <c:pt idx="5873">
                  <c:v>703</c:v>
                </c:pt>
                <c:pt idx="5874">
                  <c:v>640</c:v>
                </c:pt>
                <c:pt idx="5875">
                  <c:v>733</c:v>
                </c:pt>
                <c:pt idx="5876">
                  <c:v>689</c:v>
                </c:pt>
                <c:pt idx="5877">
                  <c:v>692</c:v>
                </c:pt>
                <c:pt idx="5878">
                  <c:v>693</c:v>
                </c:pt>
                <c:pt idx="5879">
                  <c:v>653</c:v>
                </c:pt>
                <c:pt idx="5880">
                  <c:v>711</c:v>
                </c:pt>
                <c:pt idx="5881">
                  <c:v>678</c:v>
                </c:pt>
                <c:pt idx="5882">
                  <c:v>726</c:v>
                </c:pt>
                <c:pt idx="5883">
                  <c:v>709</c:v>
                </c:pt>
                <c:pt idx="5884">
                  <c:v>715</c:v>
                </c:pt>
                <c:pt idx="5885">
                  <c:v>681</c:v>
                </c:pt>
                <c:pt idx="5886">
                  <c:v>671</c:v>
                </c:pt>
                <c:pt idx="5887">
                  <c:v>716</c:v>
                </c:pt>
                <c:pt idx="5888">
                  <c:v>746</c:v>
                </c:pt>
                <c:pt idx="5889">
                  <c:v>712</c:v>
                </c:pt>
                <c:pt idx="5890">
                  <c:v>683</c:v>
                </c:pt>
                <c:pt idx="5891">
                  <c:v>696</c:v>
                </c:pt>
                <c:pt idx="5892">
                  <c:v>635</c:v>
                </c:pt>
                <c:pt idx="5893">
                  <c:v>694</c:v>
                </c:pt>
                <c:pt idx="5894">
                  <c:v>720</c:v>
                </c:pt>
                <c:pt idx="5895">
                  <c:v>716</c:v>
                </c:pt>
                <c:pt idx="5896">
                  <c:v>734</c:v>
                </c:pt>
                <c:pt idx="5897">
                  <c:v>691</c:v>
                </c:pt>
                <c:pt idx="5898">
                  <c:v>746</c:v>
                </c:pt>
                <c:pt idx="5899">
                  <c:v>773</c:v>
                </c:pt>
                <c:pt idx="5900">
                  <c:v>708</c:v>
                </c:pt>
                <c:pt idx="5901">
                  <c:v>707</c:v>
                </c:pt>
                <c:pt idx="5902">
                  <c:v>739</c:v>
                </c:pt>
                <c:pt idx="5903">
                  <c:v>710</c:v>
                </c:pt>
                <c:pt idx="5904">
                  <c:v>716</c:v>
                </c:pt>
                <c:pt idx="5905">
                  <c:v>714</c:v>
                </c:pt>
                <c:pt idx="5906">
                  <c:v>659</c:v>
                </c:pt>
                <c:pt idx="5907">
                  <c:v>655</c:v>
                </c:pt>
                <c:pt idx="5908">
                  <c:v>729</c:v>
                </c:pt>
                <c:pt idx="5909">
                  <c:v>711</c:v>
                </c:pt>
                <c:pt idx="5910">
                  <c:v>704</c:v>
                </c:pt>
                <c:pt idx="5911">
                  <c:v>745</c:v>
                </c:pt>
                <c:pt idx="5912">
                  <c:v>650</c:v>
                </c:pt>
                <c:pt idx="5913">
                  <c:v>674</c:v>
                </c:pt>
                <c:pt idx="5914">
                  <c:v>711</c:v>
                </c:pt>
                <c:pt idx="5915">
                  <c:v>692</c:v>
                </c:pt>
                <c:pt idx="5916">
                  <c:v>728</c:v>
                </c:pt>
                <c:pt idx="5917">
                  <c:v>631</c:v>
                </c:pt>
                <c:pt idx="5918">
                  <c:v>689</c:v>
                </c:pt>
                <c:pt idx="5919">
                  <c:v>720</c:v>
                </c:pt>
                <c:pt idx="5920">
                  <c:v>724</c:v>
                </c:pt>
                <c:pt idx="5921">
                  <c:v>708</c:v>
                </c:pt>
                <c:pt idx="5922">
                  <c:v>716</c:v>
                </c:pt>
                <c:pt idx="5923">
                  <c:v>661</c:v>
                </c:pt>
                <c:pt idx="5924">
                  <c:v>715</c:v>
                </c:pt>
                <c:pt idx="5925">
                  <c:v>652</c:v>
                </c:pt>
                <c:pt idx="5926">
                  <c:v>705</c:v>
                </c:pt>
                <c:pt idx="5927">
                  <c:v>694</c:v>
                </c:pt>
                <c:pt idx="5928">
                  <c:v>706</c:v>
                </c:pt>
                <c:pt idx="5929">
                  <c:v>687</c:v>
                </c:pt>
                <c:pt idx="5930">
                  <c:v>704</c:v>
                </c:pt>
                <c:pt idx="5931">
                  <c:v>658</c:v>
                </c:pt>
                <c:pt idx="5932">
                  <c:v>693</c:v>
                </c:pt>
                <c:pt idx="5933">
                  <c:v>648</c:v>
                </c:pt>
                <c:pt idx="5934">
                  <c:v>670</c:v>
                </c:pt>
                <c:pt idx="5935">
                  <c:v>710</c:v>
                </c:pt>
                <c:pt idx="5936">
                  <c:v>716</c:v>
                </c:pt>
                <c:pt idx="5937">
                  <c:v>671</c:v>
                </c:pt>
                <c:pt idx="5938">
                  <c:v>657</c:v>
                </c:pt>
                <c:pt idx="5939">
                  <c:v>650</c:v>
                </c:pt>
                <c:pt idx="5940">
                  <c:v>670</c:v>
                </c:pt>
                <c:pt idx="5941">
                  <c:v>681</c:v>
                </c:pt>
                <c:pt idx="5942">
                  <c:v>646</c:v>
                </c:pt>
                <c:pt idx="5943">
                  <c:v>649</c:v>
                </c:pt>
                <c:pt idx="5944">
                  <c:v>691</c:v>
                </c:pt>
                <c:pt idx="5945">
                  <c:v>697</c:v>
                </c:pt>
                <c:pt idx="5946">
                  <c:v>665</c:v>
                </c:pt>
                <c:pt idx="5947">
                  <c:v>680</c:v>
                </c:pt>
                <c:pt idx="5948">
                  <c:v>699</c:v>
                </c:pt>
                <c:pt idx="5949">
                  <c:v>671</c:v>
                </c:pt>
                <c:pt idx="5950">
                  <c:v>671</c:v>
                </c:pt>
                <c:pt idx="5951">
                  <c:v>709</c:v>
                </c:pt>
                <c:pt idx="5952">
                  <c:v>669</c:v>
                </c:pt>
                <c:pt idx="5953">
                  <c:v>661</c:v>
                </c:pt>
                <c:pt idx="5954">
                  <c:v>746</c:v>
                </c:pt>
                <c:pt idx="5955">
                  <c:v>715</c:v>
                </c:pt>
                <c:pt idx="5956">
                  <c:v>686</c:v>
                </c:pt>
                <c:pt idx="5957">
                  <c:v>700</c:v>
                </c:pt>
                <c:pt idx="5958">
                  <c:v>686</c:v>
                </c:pt>
                <c:pt idx="5959">
                  <c:v>733</c:v>
                </c:pt>
                <c:pt idx="5960">
                  <c:v>700</c:v>
                </c:pt>
                <c:pt idx="5961">
                  <c:v>692</c:v>
                </c:pt>
                <c:pt idx="5962">
                  <c:v>729</c:v>
                </c:pt>
                <c:pt idx="5963">
                  <c:v>689</c:v>
                </c:pt>
                <c:pt idx="5964">
                  <c:v>626</c:v>
                </c:pt>
                <c:pt idx="5965">
                  <c:v>716</c:v>
                </c:pt>
                <c:pt idx="5966">
                  <c:v>700</c:v>
                </c:pt>
                <c:pt idx="5967">
                  <c:v>670</c:v>
                </c:pt>
                <c:pt idx="5968">
                  <c:v>726</c:v>
                </c:pt>
                <c:pt idx="5969">
                  <c:v>685</c:v>
                </c:pt>
                <c:pt idx="5970">
                  <c:v>666</c:v>
                </c:pt>
                <c:pt idx="5971">
                  <c:v>711</c:v>
                </c:pt>
                <c:pt idx="5972">
                  <c:v>699</c:v>
                </c:pt>
                <c:pt idx="5973">
                  <c:v>699</c:v>
                </c:pt>
                <c:pt idx="5974">
                  <c:v>614</c:v>
                </c:pt>
                <c:pt idx="5975">
                  <c:v>695</c:v>
                </c:pt>
                <c:pt idx="5976">
                  <c:v>688</c:v>
                </c:pt>
                <c:pt idx="5977">
                  <c:v>694</c:v>
                </c:pt>
                <c:pt idx="5978">
                  <c:v>708</c:v>
                </c:pt>
                <c:pt idx="5979">
                  <c:v>665</c:v>
                </c:pt>
                <c:pt idx="5980">
                  <c:v>669</c:v>
                </c:pt>
                <c:pt idx="5981">
                  <c:v>754</c:v>
                </c:pt>
                <c:pt idx="5982">
                  <c:v>710</c:v>
                </c:pt>
                <c:pt idx="5983">
                  <c:v>649</c:v>
                </c:pt>
                <c:pt idx="5984">
                  <c:v>704</c:v>
                </c:pt>
                <c:pt idx="5985">
                  <c:v>696</c:v>
                </c:pt>
                <c:pt idx="5986">
                  <c:v>645</c:v>
                </c:pt>
                <c:pt idx="5987">
                  <c:v>667</c:v>
                </c:pt>
                <c:pt idx="5988">
                  <c:v>686</c:v>
                </c:pt>
                <c:pt idx="5989">
                  <c:v>674</c:v>
                </c:pt>
                <c:pt idx="5990">
                  <c:v>696</c:v>
                </c:pt>
                <c:pt idx="5991">
                  <c:v>746</c:v>
                </c:pt>
                <c:pt idx="5992">
                  <c:v>714</c:v>
                </c:pt>
                <c:pt idx="5993">
                  <c:v>726</c:v>
                </c:pt>
                <c:pt idx="5994">
                  <c:v>703</c:v>
                </c:pt>
                <c:pt idx="5995">
                  <c:v>698</c:v>
                </c:pt>
                <c:pt idx="5996">
                  <c:v>681</c:v>
                </c:pt>
                <c:pt idx="5997">
                  <c:v>668</c:v>
                </c:pt>
                <c:pt idx="5998">
                  <c:v>664</c:v>
                </c:pt>
                <c:pt idx="5999">
                  <c:v>766</c:v>
                </c:pt>
                <c:pt idx="6000">
                  <c:v>670</c:v>
                </c:pt>
                <c:pt idx="6001">
                  <c:v>674</c:v>
                </c:pt>
                <c:pt idx="6002">
                  <c:v>725</c:v>
                </c:pt>
                <c:pt idx="6003">
                  <c:v>652</c:v>
                </c:pt>
                <c:pt idx="6004">
                  <c:v>623</c:v>
                </c:pt>
                <c:pt idx="6005">
                  <c:v>664</c:v>
                </c:pt>
                <c:pt idx="6006">
                  <c:v>693</c:v>
                </c:pt>
                <c:pt idx="6007">
                  <c:v>663</c:v>
                </c:pt>
                <c:pt idx="6008">
                  <c:v>680</c:v>
                </c:pt>
                <c:pt idx="6009">
                  <c:v>688</c:v>
                </c:pt>
                <c:pt idx="6010">
                  <c:v>682</c:v>
                </c:pt>
                <c:pt idx="6011">
                  <c:v>686</c:v>
                </c:pt>
                <c:pt idx="6012">
                  <c:v>656</c:v>
                </c:pt>
                <c:pt idx="6013">
                  <c:v>704</c:v>
                </c:pt>
                <c:pt idx="6014">
                  <c:v>731</c:v>
                </c:pt>
                <c:pt idx="6015">
                  <c:v>693</c:v>
                </c:pt>
                <c:pt idx="6016">
                  <c:v>650</c:v>
                </c:pt>
                <c:pt idx="6017">
                  <c:v>653</c:v>
                </c:pt>
                <c:pt idx="6018">
                  <c:v>679</c:v>
                </c:pt>
                <c:pt idx="6019">
                  <c:v>632</c:v>
                </c:pt>
                <c:pt idx="6020">
                  <c:v>687</c:v>
                </c:pt>
                <c:pt idx="6021">
                  <c:v>688</c:v>
                </c:pt>
                <c:pt idx="6022">
                  <c:v>702</c:v>
                </c:pt>
                <c:pt idx="6023">
                  <c:v>655</c:v>
                </c:pt>
                <c:pt idx="6024">
                  <c:v>658</c:v>
                </c:pt>
                <c:pt idx="6025">
                  <c:v>675</c:v>
                </c:pt>
                <c:pt idx="6026">
                  <c:v>670</c:v>
                </c:pt>
                <c:pt idx="6027">
                  <c:v>655</c:v>
                </c:pt>
                <c:pt idx="6028">
                  <c:v>664</c:v>
                </c:pt>
                <c:pt idx="6029">
                  <c:v>637</c:v>
                </c:pt>
                <c:pt idx="6030">
                  <c:v>676</c:v>
                </c:pt>
                <c:pt idx="6031">
                  <c:v>687</c:v>
                </c:pt>
                <c:pt idx="6032">
                  <c:v>687</c:v>
                </c:pt>
                <c:pt idx="6033">
                  <c:v>679</c:v>
                </c:pt>
                <c:pt idx="6034">
                  <c:v>658</c:v>
                </c:pt>
                <c:pt idx="6035">
                  <c:v>637</c:v>
                </c:pt>
                <c:pt idx="6036">
                  <c:v>661</c:v>
                </c:pt>
                <c:pt idx="6037">
                  <c:v>652</c:v>
                </c:pt>
                <c:pt idx="6038">
                  <c:v>676</c:v>
                </c:pt>
                <c:pt idx="6039">
                  <c:v>663</c:v>
                </c:pt>
                <c:pt idx="6040">
                  <c:v>662</c:v>
                </c:pt>
                <c:pt idx="6041">
                  <c:v>668</c:v>
                </c:pt>
                <c:pt idx="6042">
                  <c:v>684</c:v>
                </c:pt>
                <c:pt idx="6043">
                  <c:v>726</c:v>
                </c:pt>
                <c:pt idx="6044">
                  <c:v>725</c:v>
                </c:pt>
                <c:pt idx="6045">
                  <c:v>651</c:v>
                </c:pt>
                <c:pt idx="6046">
                  <c:v>661</c:v>
                </c:pt>
                <c:pt idx="6047">
                  <c:v>653</c:v>
                </c:pt>
                <c:pt idx="6048">
                  <c:v>694</c:v>
                </c:pt>
                <c:pt idx="6049">
                  <c:v>615</c:v>
                </c:pt>
                <c:pt idx="6050">
                  <c:v>721</c:v>
                </c:pt>
                <c:pt idx="6051">
                  <c:v>693</c:v>
                </c:pt>
                <c:pt idx="6052">
                  <c:v>699</c:v>
                </c:pt>
                <c:pt idx="6053">
                  <c:v>658</c:v>
                </c:pt>
                <c:pt idx="6054">
                  <c:v>675</c:v>
                </c:pt>
                <c:pt idx="6055">
                  <c:v>686</c:v>
                </c:pt>
                <c:pt idx="6056">
                  <c:v>662</c:v>
                </c:pt>
                <c:pt idx="6057">
                  <c:v>683</c:v>
                </c:pt>
                <c:pt idx="6058">
                  <c:v>621</c:v>
                </c:pt>
                <c:pt idx="6059">
                  <c:v>656</c:v>
                </c:pt>
                <c:pt idx="6060">
                  <c:v>677</c:v>
                </c:pt>
                <c:pt idx="6061">
                  <c:v>717</c:v>
                </c:pt>
                <c:pt idx="6062">
                  <c:v>686</c:v>
                </c:pt>
                <c:pt idx="6063">
                  <c:v>683</c:v>
                </c:pt>
                <c:pt idx="6064">
                  <c:v>668</c:v>
                </c:pt>
                <c:pt idx="6065">
                  <c:v>703</c:v>
                </c:pt>
                <c:pt idx="6066">
                  <c:v>661</c:v>
                </c:pt>
                <c:pt idx="6067">
                  <c:v>697</c:v>
                </c:pt>
                <c:pt idx="6068">
                  <c:v>650</c:v>
                </c:pt>
                <c:pt idx="6069">
                  <c:v>636</c:v>
                </c:pt>
                <c:pt idx="6070">
                  <c:v>693</c:v>
                </c:pt>
                <c:pt idx="6071">
                  <c:v>661</c:v>
                </c:pt>
                <c:pt idx="6072">
                  <c:v>691</c:v>
                </c:pt>
                <c:pt idx="6073">
                  <c:v>650</c:v>
                </c:pt>
                <c:pt idx="6074">
                  <c:v>678</c:v>
                </c:pt>
                <c:pt idx="6075">
                  <c:v>672</c:v>
                </c:pt>
                <c:pt idx="6076">
                  <c:v>655</c:v>
                </c:pt>
                <c:pt idx="6077">
                  <c:v>691</c:v>
                </c:pt>
                <c:pt idx="6078">
                  <c:v>694</c:v>
                </c:pt>
                <c:pt idx="6079">
                  <c:v>671</c:v>
                </c:pt>
                <c:pt idx="6080">
                  <c:v>669</c:v>
                </c:pt>
                <c:pt idx="6081">
                  <c:v>693</c:v>
                </c:pt>
                <c:pt idx="6082">
                  <c:v>714</c:v>
                </c:pt>
                <c:pt idx="6083">
                  <c:v>693</c:v>
                </c:pt>
                <c:pt idx="6084">
                  <c:v>700</c:v>
                </c:pt>
                <c:pt idx="6085">
                  <c:v>660</c:v>
                </c:pt>
                <c:pt idx="6086">
                  <c:v>662</c:v>
                </c:pt>
                <c:pt idx="6087">
                  <c:v>677</c:v>
                </c:pt>
                <c:pt idx="6088">
                  <c:v>669</c:v>
                </c:pt>
                <c:pt idx="6089">
                  <c:v>660</c:v>
                </c:pt>
                <c:pt idx="6090">
                  <c:v>648</c:v>
                </c:pt>
                <c:pt idx="6091">
                  <c:v>713</c:v>
                </c:pt>
                <c:pt idx="6092">
                  <c:v>689</c:v>
                </c:pt>
                <c:pt idx="6093">
                  <c:v>722</c:v>
                </c:pt>
                <c:pt idx="6094">
                  <c:v>641</c:v>
                </c:pt>
                <c:pt idx="6095">
                  <c:v>675</c:v>
                </c:pt>
                <c:pt idx="6096">
                  <c:v>682</c:v>
                </c:pt>
                <c:pt idx="6097">
                  <c:v>638</c:v>
                </c:pt>
                <c:pt idx="6098">
                  <c:v>682</c:v>
                </c:pt>
                <c:pt idx="6099">
                  <c:v>648</c:v>
                </c:pt>
                <c:pt idx="6100">
                  <c:v>666</c:v>
                </c:pt>
                <c:pt idx="6101">
                  <c:v>664</c:v>
                </c:pt>
                <c:pt idx="6102">
                  <c:v>669</c:v>
                </c:pt>
                <c:pt idx="6103">
                  <c:v>680</c:v>
                </c:pt>
                <c:pt idx="6104">
                  <c:v>690</c:v>
                </c:pt>
                <c:pt idx="6105">
                  <c:v>676</c:v>
                </c:pt>
                <c:pt idx="6106">
                  <c:v>630</c:v>
                </c:pt>
                <c:pt idx="6107">
                  <c:v>691</c:v>
                </c:pt>
                <c:pt idx="6108">
                  <c:v>623</c:v>
                </c:pt>
                <c:pt idx="6109">
                  <c:v>656</c:v>
                </c:pt>
                <c:pt idx="6110">
                  <c:v>658</c:v>
                </c:pt>
                <c:pt idx="6111">
                  <c:v>608</c:v>
                </c:pt>
                <c:pt idx="6112">
                  <c:v>668</c:v>
                </c:pt>
                <c:pt idx="6113">
                  <c:v>668</c:v>
                </c:pt>
                <c:pt idx="6114">
                  <c:v>644</c:v>
                </c:pt>
                <c:pt idx="6115">
                  <c:v>630</c:v>
                </c:pt>
                <c:pt idx="6116">
                  <c:v>650</c:v>
                </c:pt>
                <c:pt idx="6117">
                  <c:v>691</c:v>
                </c:pt>
                <c:pt idx="6118">
                  <c:v>636</c:v>
                </c:pt>
                <c:pt idx="6119">
                  <c:v>645</c:v>
                </c:pt>
                <c:pt idx="6120">
                  <c:v>671</c:v>
                </c:pt>
                <c:pt idx="6121">
                  <c:v>643</c:v>
                </c:pt>
                <c:pt idx="6122">
                  <c:v>659</c:v>
                </c:pt>
                <c:pt idx="6123">
                  <c:v>659</c:v>
                </c:pt>
                <c:pt idx="6124">
                  <c:v>697</c:v>
                </c:pt>
                <c:pt idx="6125">
                  <c:v>670</c:v>
                </c:pt>
                <c:pt idx="6126">
                  <c:v>688</c:v>
                </c:pt>
                <c:pt idx="6127">
                  <c:v>656</c:v>
                </c:pt>
                <c:pt idx="6128">
                  <c:v>626</c:v>
                </c:pt>
                <c:pt idx="6129">
                  <c:v>641</c:v>
                </c:pt>
                <c:pt idx="6130">
                  <c:v>702</c:v>
                </c:pt>
                <c:pt idx="6131">
                  <c:v>694</c:v>
                </c:pt>
                <c:pt idx="6132">
                  <c:v>660</c:v>
                </c:pt>
                <c:pt idx="6133">
                  <c:v>656</c:v>
                </c:pt>
                <c:pt idx="6134">
                  <c:v>701</c:v>
                </c:pt>
                <c:pt idx="6135">
                  <c:v>638</c:v>
                </c:pt>
                <c:pt idx="6136">
                  <c:v>640</c:v>
                </c:pt>
                <c:pt idx="6137">
                  <c:v>638</c:v>
                </c:pt>
                <c:pt idx="6138">
                  <c:v>663</c:v>
                </c:pt>
                <c:pt idx="6139">
                  <c:v>664</c:v>
                </c:pt>
                <c:pt idx="6140">
                  <c:v>669</c:v>
                </c:pt>
                <c:pt idx="6141">
                  <c:v>695</c:v>
                </c:pt>
                <c:pt idx="6142">
                  <c:v>688</c:v>
                </c:pt>
                <c:pt idx="6143">
                  <c:v>625</c:v>
                </c:pt>
                <c:pt idx="6144">
                  <c:v>650</c:v>
                </c:pt>
                <c:pt idx="6145">
                  <c:v>666</c:v>
                </c:pt>
                <c:pt idx="6146">
                  <c:v>648</c:v>
                </c:pt>
                <c:pt idx="6147">
                  <c:v>698</c:v>
                </c:pt>
                <c:pt idx="6148">
                  <c:v>607</c:v>
                </c:pt>
                <c:pt idx="6149">
                  <c:v>669</c:v>
                </c:pt>
                <c:pt idx="6150">
                  <c:v>662</c:v>
                </c:pt>
                <c:pt idx="6151">
                  <c:v>714</c:v>
                </c:pt>
                <c:pt idx="6152">
                  <c:v>708</c:v>
                </c:pt>
                <c:pt idx="6153">
                  <c:v>650</c:v>
                </c:pt>
                <c:pt idx="6154">
                  <c:v>682</c:v>
                </c:pt>
                <c:pt idx="6155">
                  <c:v>657</c:v>
                </c:pt>
                <c:pt idx="6156">
                  <c:v>700</c:v>
                </c:pt>
                <c:pt idx="6157">
                  <c:v>633</c:v>
                </c:pt>
                <c:pt idx="6158">
                  <c:v>717</c:v>
                </c:pt>
                <c:pt idx="6159">
                  <c:v>641</c:v>
                </c:pt>
                <c:pt idx="6160">
                  <c:v>677</c:v>
                </c:pt>
                <c:pt idx="6161">
                  <c:v>669</c:v>
                </c:pt>
                <c:pt idx="6162">
                  <c:v>683</c:v>
                </c:pt>
                <c:pt idx="6163">
                  <c:v>673</c:v>
                </c:pt>
                <c:pt idx="6164">
                  <c:v>688</c:v>
                </c:pt>
                <c:pt idx="6165">
                  <c:v>658</c:v>
                </c:pt>
                <c:pt idx="6166">
                  <c:v>660</c:v>
                </c:pt>
                <c:pt idx="6167">
                  <c:v>615</c:v>
                </c:pt>
                <c:pt idx="6168">
                  <c:v>686</c:v>
                </c:pt>
                <c:pt idx="6169">
                  <c:v>689</c:v>
                </c:pt>
                <c:pt idx="6170">
                  <c:v>668</c:v>
                </c:pt>
                <c:pt idx="6171">
                  <c:v>632</c:v>
                </c:pt>
                <c:pt idx="6172">
                  <c:v>675</c:v>
                </c:pt>
                <c:pt idx="6173">
                  <c:v>683</c:v>
                </c:pt>
                <c:pt idx="6174">
                  <c:v>713</c:v>
                </c:pt>
                <c:pt idx="6175">
                  <c:v>699</c:v>
                </c:pt>
                <c:pt idx="6176">
                  <c:v>673</c:v>
                </c:pt>
                <c:pt idx="6177">
                  <c:v>619</c:v>
                </c:pt>
                <c:pt idx="6178">
                  <c:v>707</c:v>
                </c:pt>
                <c:pt idx="6179">
                  <c:v>658</c:v>
                </c:pt>
                <c:pt idx="6180">
                  <c:v>609</c:v>
                </c:pt>
                <c:pt idx="6181">
                  <c:v>663</c:v>
                </c:pt>
                <c:pt idx="6182">
                  <c:v>622</c:v>
                </c:pt>
                <c:pt idx="6183">
                  <c:v>643</c:v>
                </c:pt>
                <c:pt idx="6184">
                  <c:v>629</c:v>
                </c:pt>
                <c:pt idx="6185">
                  <c:v>689</c:v>
                </c:pt>
                <c:pt idx="6186">
                  <c:v>658</c:v>
                </c:pt>
                <c:pt idx="6187">
                  <c:v>616</c:v>
                </c:pt>
                <c:pt idx="6188">
                  <c:v>682</c:v>
                </c:pt>
                <c:pt idx="6189">
                  <c:v>636</c:v>
                </c:pt>
                <c:pt idx="6190">
                  <c:v>672</c:v>
                </c:pt>
                <c:pt idx="6191">
                  <c:v>635</c:v>
                </c:pt>
                <c:pt idx="6192">
                  <c:v>633</c:v>
                </c:pt>
                <c:pt idx="6193">
                  <c:v>622</c:v>
                </c:pt>
                <c:pt idx="6194">
                  <c:v>623</c:v>
                </c:pt>
                <c:pt idx="6195">
                  <c:v>645</c:v>
                </c:pt>
                <c:pt idx="6196">
                  <c:v>665</c:v>
                </c:pt>
                <c:pt idx="6197">
                  <c:v>674</c:v>
                </c:pt>
                <c:pt idx="6198">
                  <c:v>682</c:v>
                </c:pt>
                <c:pt idx="6199">
                  <c:v>677</c:v>
                </c:pt>
                <c:pt idx="6200">
                  <c:v>619</c:v>
                </c:pt>
                <c:pt idx="6201">
                  <c:v>666</c:v>
                </c:pt>
                <c:pt idx="6202">
                  <c:v>635</c:v>
                </c:pt>
                <c:pt idx="6203">
                  <c:v>655</c:v>
                </c:pt>
                <c:pt idx="6204">
                  <c:v>648</c:v>
                </c:pt>
                <c:pt idx="6205">
                  <c:v>700</c:v>
                </c:pt>
                <c:pt idx="6206">
                  <c:v>670</c:v>
                </c:pt>
                <c:pt idx="6207">
                  <c:v>683</c:v>
                </c:pt>
                <c:pt idx="6208">
                  <c:v>639</c:v>
                </c:pt>
                <c:pt idx="6209">
                  <c:v>640</c:v>
                </c:pt>
                <c:pt idx="6210">
                  <c:v>669</c:v>
                </c:pt>
                <c:pt idx="6211">
                  <c:v>639</c:v>
                </c:pt>
                <c:pt idx="6212">
                  <c:v>672</c:v>
                </c:pt>
                <c:pt idx="6213">
                  <c:v>663</c:v>
                </c:pt>
                <c:pt idx="6214">
                  <c:v>661</c:v>
                </c:pt>
                <c:pt idx="6215">
                  <c:v>642</c:v>
                </c:pt>
                <c:pt idx="6216">
                  <c:v>659</c:v>
                </c:pt>
                <c:pt idx="6217">
                  <c:v>644</c:v>
                </c:pt>
                <c:pt idx="6218">
                  <c:v>635</c:v>
                </c:pt>
                <c:pt idx="6219">
                  <c:v>673</c:v>
                </c:pt>
                <c:pt idx="6220">
                  <c:v>678</c:v>
                </c:pt>
                <c:pt idx="6221">
                  <c:v>680</c:v>
                </c:pt>
                <c:pt idx="6222">
                  <c:v>625</c:v>
                </c:pt>
                <c:pt idx="6223">
                  <c:v>671</c:v>
                </c:pt>
                <c:pt idx="6224">
                  <c:v>647</c:v>
                </c:pt>
                <c:pt idx="6225">
                  <c:v>630</c:v>
                </c:pt>
                <c:pt idx="6226">
                  <c:v>660</c:v>
                </c:pt>
                <c:pt idx="6227">
                  <c:v>620</c:v>
                </c:pt>
                <c:pt idx="6228">
                  <c:v>700</c:v>
                </c:pt>
                <c:pt idx="6229">
                  <c:v>630</c:v>
                </c:pt>
                <c:pt idx="6230">
                  <c:v>652</c:v>
                </c:pt>
                <c:pt idx="6231">
                  <c:v>651</c:v>
                </c:pt>
                <c:pt idx="6232">
                  <c:v>656</c:v>
                </c:pt>
                <c:pt idx="6233">
                  <c:v>641</c:v>
                </c:pt>
                <c:pt idx="6234">
                  <c:v>660</c:v>
                </c:pt>
                <c:pt idx="6235">
                  <c:v>625</c:v>
                </c:pt>
                <c:pt idx="6236">
                  <c:v>657</c:v>
                </c:pt>
                <c:pt idx="6237">
                  <c:v>673</c:v>
                </c:pt>
                <c:pt idx="6238">
                  <c:v>617</c:v>
                </c:pt>
                <c:pt idx="6239">
                  <c:v>625</c:v>
                </c:pt>
                <c:pt idx="6240">
                  <c:v>635</c:v>
                </c:pt>
                <c:pt idx="6241">
                  <c:v>669</c:v>
                </c:pt>
                <c:pt idx="6242">
                  <c:v>667</c:v>
                </c:pt>
                <c:pt idx="6243">
                  <c:v>663</c:v>
                </c:pt>
                <c:pt idx="6244">
                  <c:v>628</c:v>
                </c:pt>
                <c:pt idx="6245">
                  <c:v>666</c:v>
                </c:pt>
                <c:pt idx="6246">
                  <c:v>666</c:v>
                </c:pt>
                <c:pt idx="6247">
                  <c:v>645</c:v>
                </c:pt>
                <c:pt idx="6248">
                  <c:v>667</c:v>
                </c:pt>
                <c:pt idx="6249">
                  <c:v>660</c:v>
                </c:pt>
                <c:pt idx="6250">
                  <c:v>668</c:v>
                </c:pt>
                <c:pt idx="6251">
                  <c:v>650</c:v>
                </c:pt>
                <c:pt idx="6252">
                  <c:v>638</c:v>
                </c:pt>
                <c:pt idx="6253">
                  <c:v>685</c:v>
                </c:pt>
                <c:pt idx="6254">
                  <c:v>649</c:v>
                </c:pt>
                <c:pt idx="6255">
                  <c:v>657</c:v>
                </c:pt>
                <c:pt idx="6256">
                  <c:v>617</c:v>
                </c:pt>
                <c:pt idx="6257">
                  <c:v>630</c:v>
                </c:pt>
                <c:pt idx="6258">
                  <c:v>626</c:v>
                </c:pt>
                <c:pt idx="6259">
                  <c:v>605</c:v>
                </c:pt>
                <c:pt idx="6260">
                  <c:v>631</c:v>
                </c:pt>
                <c:pt idx="6261">
                  <c:v>625</c:v>
                </c:pt>
                <c:pt idx="6262">
                  <c:v>659</c:v>
                </c:pt>
                <c:pt idx="6263">
                  <c:v>622</c:v>
                </c:pt>
                <c:pt idx="6264">
                  <c:v>569</c:v>
                </c:pt>
                <c:pt idx="6265">
                  <c:v>664</c:v>
                </c:pt>
                <c:pt idx="6266">
                  <c:v>651</c:v>
                </c:pt>
                <c:pt idx="6267">
                  <c:v>607</c:v>
                </c:pt>
                <c:pt idx="6268">
                  <c:v>671</c:v>
                </c:pt>
                <c:pt idx="6269">
                  <c:v>676</c:v>
                </c:pt>
                <c:pt idx="6270">
                  <c:v>673</c:v>
                </c:pt>
                <c:pt idx="6271">
                  <c:v>696</c:v>
                </c:pt>
                <c:pt idx="6272">
                  <c:v>656</c:v>
                </c:pt>
                <c:pt idx="6273">
                  <c:v>647</c:v>
                </c:pt>
                <c:pt idx="6274">
                  <c:v>610</c:v>
                </c:pt>
                <c:pt idx="6275">
                  <c:v>667</c:v>
                </c:pt>
                <c:pt idx="6276">
                  <c:v>630</c:v>
                </c:pt>
                <c:pt idx="6277">
                  <c:v>612</c:v>
                </c:pt>
                <c:pt idx="6278">
                  <c:v>632</c:v>
                </c:pt>
                <c:pt idx="6279">
                  <c:v>627</c:v>
                </c:pt>
                <c:pt idx="6280">
                  <c:v>671</c:v>
                </c:pt>
                <c:pt idx="6281">
                  <c:v>663</c:v>
                </c:pt>
                <c:pt idx="6282">
                  <c:v>630</c:v>
                </c:pt>
                <c:pt idx="6283">
                  <c:v>655</c:v>
                </c:pt>
                <c:pt idx="6284">
                  <c:v>639</c:v>
                </c:pt>
                <c:pt idx="6285">
                  <c:v>641</c:v>
                </c:pt>
                <c:pt idx="6286">
                  <c:v>652</c:v>
                </c:pt>
                <c:pt idx="6287">
                  <c:v>663</c:v>
                </c:pt>
                <c:pt idx="6288">
                  <c:v>656</c:v>
                </c:pt>
                <c:pt idx="6289">
                  <c:v>620</c:v>
                </c:pt>
                <c:pt idx="6290">
                  <c:v>583</c:v>
                </c:pt>
                <c:pt idx="6291">
                  <c:v>644</c:v>
                </c:pt>
                <c:pt idx="6292">
                  <c:v>645</c:v>
                </c:pt>
                <c:pt idx="6293">
                  <c:v>664</c:v>
                </c:pt>
                <c:pt idx="6294">
                  <c:v>617</c:v>
                </c:pt>
                <c:pt idx="6295">
                  <c:v>666</c:v>
                </c:pt>
                <c:pt idx="6296">
                  <c:v>621</c:v>
                </c:pt>
                <c:pt idx="6297">
                  <c:v>632</c:v>
                </c:pt>
                <c:pt idx="6298">
                  <c:v>646</c:v>
                </c:pt>
                <c:pt idx="6299">
                  <c:v>668</c:v>
                </c:pt>
                <c:pt idx="6300">
                  <c:v>614</c:v>
                </c:pt>
                <c:pt idx="6301">
                  <c:v>607</c:v>
                </c:pt>
                <c:pt idx="6302">
                  <c:v>654</c:v>
                </c:pt>
                <c:pt idx="6303">
                  <c:v>606</c:v>
                </c:pt>
                <c:pt idx="6304">
                  <c:v>638</c:v>
                </c:pt>
                <c:pt idx="6305">
                  <c:v>639</c:v>
                </c:pt>
                <c:pt idx="6306">
                  <c:v>638</c:v>
                </c:pt>
                <c:pt idx="6307">
                  <c:v>657</c:v>
                </c:pt>
                <c:pt idx="6308">
                  <c:v>656</c:v>
                </c:pt>
                <c:pt idx="6309">
                  <c:v>606</c:v>
                </c:pt>
                <c:pt idx="6310">
                  <c:v>658</c:v>
                </c:pt>
                <c:pt idx="6311">
                  <c:v>651</c:v>
                </c:pt>
                <c:pt idx="6312">
                  <c:v>645</c:v>
                </c:pt>
                <c:pt idx="6313">
                  <c:v>621</c:v>
                </c:pt>
                <c:pt idx="6314">
                  <c:v>630</c:v>
                </c:pt>
                <c:pt idx="6315">
                  <c:v>619</c:v>
                </c:pt>
                <c:pt idx="6316">
                  <c:v>698</c:v>
                </c:pt>
                <c:pt idx="6317">
                  <c:v>624</c:v>
                </c:pt>
                <c:pt idx="6318">
                  <c:v>635</c:v>
                </c:pt>
                <c:pt idx="6319">
                  <c:v>623</c:v>
                </c:pt>
                <c:pt idx="6320">
                  <c:v>608</c:v>
                </c:pt>
                <c:pt idx="6321">
                  <c:v>638</c:v>
                </c:pt>
                <c:pt idx="6322">
                  <c:v>636</c:v>
                </c:pt>
                <c:pt idx="6323">
                  <c:v>642</c:v>
                </c:pt>
                <c:pt idx="6324">
                  <c:v>648</c:v>
                </c:pt>
                <c:pt idx="6325">
                  <c:v>687</c:v>
                </c:pt>
                <c:pt idx="6326">
                  <c:v>649</c:v>
                </c:pt>
                <c:pt idx="6327">
                  <c:v>663</c:v>
                </c:pt>
                <c:pt idx="6328">
                  <c:v>682</c:v>
                </c:pt>
                <c:pt idx="6329">
                  <c:v>649</c:v>
                </c:pt>
                <c:pt idx="6330">
                  <c:v>636</c:v>
                </c:pt>
                <c:pt idx="6331">
                  <c:v>582</c:v>
                </c:pt>
                <c:pt idx="6332">
                  <c:v>674</c:v>
                </c:pt>
                <c:pt idx="6333">
                  <c:v>610</c:v>
                </c:pt>
                <c:pt idx="6334">
                  <c:v>586</c:v>
                </c:pt>
                <c:pt idx="6335">
                  <c:v>620</c:v>
                </c:pt>
                <c:pt idx="6336">
                  <c:v>666</c:v>
                </c:pt>
                <c:pt idx="6337">
                  <c:v>636</c:v>
                </c:pt>
                <c:pt idx="6338">
                  <c:v>643</c:v>
                </c:pt>
                <c:pt idx="6339">
                  <c:v>675</c:v>
                </c:pt>
                <c:pt idx="6340">
                  <c:v>582</c:v>
                </c:pt>
                <c:pt idx="6341">
                  <c:v>690</c:v>
                </c:pt>
                <c:pt idx="6342">
                  <c:v>661</c:v>
                </c:pt>
                <c:pt idx="6343">
                  <c:v>644</c:v>
                </c:pt>
                <c:pt idx="6344">
                  <c:v>627</c:v>
                </c:pt>
                <c:pt idx="6345">
                  <c:v>648</c:v>
                </c:pt>
                <c:pt idx="6346">
                  <c:v>607</c:v>
                </c:pt>
                <c:pt idx="6347">
                  <c:v>619</c:v>
                </c:pt>
                <c:pt idx="6348">
                  <c:v>637</c:v>
                </c:pt>
                <c:pt idx="6349">
                  <c:v>651</c:v>
                </c:pt>
                <c:pt idx="6350">
                  <c:v>639</c:v>
                </c:pt>
                <c:pt idx="6351">
                  <c:v>586</c:v>
                </c:pt>
                <c:pt idx="6352">
                  <c:v>667</c:v>
                </c:pt>
                <c:pt idx="6353">
                  <c:v>615</c:v>
                </c:pt>
                <c:pt idx="6354">
                  <c:v>613</c:v>
                </c:pt>
                <c:pt idx="6355">
                  <c:v>637</c:v>
                </c:pt>
                <c:pt idx="6356">
                  <c:v>654</c:v>
                </c:pt>
                <c:pt idx="6357">
                  <c:v>643</c:v>
                </c:pt>
                <c:pt idx="6358">
                  <c:v>660</c:v>
                </c:pt>
                <c:pt idx="6359">
                  <c:v>637</c:v>
                </c:pt>
                <c:pt idx="6360">
                  <c:v>642</c:v>
                </c:pt>
                <c:pt idx="6361">
                  <c:v>636</c:v>
                </c:pt>
                <c:pt idx="6362">
                  <c:v>628</c:v>
                </c:pt>
                <c:pt idx="6363">
                  <c:v>656</c:v>
                </c:pt>
                <c:pt idx="6364">
                  <c:v>614</c:v>
                </c:pt>
                <c:pt idx="6365">
                  <c:v>625</c:v>
                </c:pt>
                <c:pt idx="6366">
                  <c:v>599</c:v>
                </c:pt>
                <c:pt idx="6367">
                  <c:v>630</c:v>
                </c:pt>
                <c:pt idx="6368">
                  <c:v>631</c:v>
                </c:pt>
                <c:pt idx="6369">
                  <c:v>645</c:v>
                </c:pt>
                <c:pt idx="6370">
                  <c:v>659</c:v>
                </c:pt>
                <c:pt idx="6371">
                  <c:v>649</c:v>
                </c:pt>
                <c:pt idx="6372">
                  <c:v>643</c:v>
                </c:pt>
                <c:pt idx="6373">
                  <c:v>674</c:v>
                </c:pt>
                <c:pt idx="6374">
                  <c:v>634</c:v>
                </c:pt>
                <c:pt idx="6375">
                  <c:v>580</c:v>
                </c:pt>
                <c:pt idx="6376">
                  <c:v>637</c:v>
                </c:pt>
                <c:pt idx="6377">
                  <c:v>602</c:v>
                </c:pt>
                <c:pt idx="6378">
                  <c:v>593</c:v>
                </c:pt>
                <c:pt idx="6379">
                  <c:v>610</c:v>
                </c:pt>
                <c:pt idx="6380">
                  <c:v>606</c:v>
                </c:pt>
                <c:pt idx="6381">
                  <c:v>623</c:v>
                </c:pt>
                <c:pt idx="6382">
                  <c:v>627</c:v>
                </c:pt>
                <c:pt idx="6383">
                  <c:v>627</c:v>
                </c:pt>
                <c:pt idx="6384">
                  <c:v>661</c:v>
                </c:pt>
                <c:pt idx="6385">
                  <c:v>629</c:v>
                </c:pt>
                <c:pt idx="6386">
                  <c:v>603</c:v>
                </c:pt>
                <c:pt idx="6387">
                  <c:v>599</c:v>
                </c:pt>
                <c:pt idx="6388">
                  <c:v>662</c:v>
                </c:pt>
                <c:pt idx="6389">
                  <c:v>629</c:v>
                </c:pt>
                <c:pt idx="6390">
                  <c:v>653</c:v>
                </c:pt>
                <c:pt idx="6391">
                  <c:v>601</c:v>
                </c:pt>
                <c:pt idx="6392">
                  <c:v>655</c:v>
                </c:pt>
                <c:pt idx="6393">
                  <c:v>610</c:v>
                </c:pt>
                <c:pt idx="6394">
                  <c:v>656</c:v>
                </c:pt>
                <c:pt idx="6395">
                  <c:v>672</c:v>
                </c:pt>
                <c:pt idx="6396">
                  <c:v>636</c:v>
                </c:pt>
                <c:pt idx="6397">
                  <c:v>606</c:v>
                </c:pt>
                <c:pt idx="6398">
                  <c:v>610</c:v>
                </c:pt>
                <c:pt idx="6399">
                  <c:v>612</c:v>
                </c:pt>
                <c:pt idx="6400">
                  <c:v>662</c:v>
                </c:pt>
                <c:pt idx="6401">
                  <c:v>653</c:v>
                </c:pt>
                <c:pt idx="6402">
                  <c:v>602</c:v>
                </c:pt>
                <c:pt idx="6403">
                  <c:v>614</c:v>
                </c:pt>
                <c:pt idx="6404">
                  <c:v>580</c:v>
                </c:pt>
                <c:pt idx="6405">
                  <c:v>602</c:v>
                </c:pt>
                <c:pt idx="6406">
                  <c:v>643</c:v>
                </c:pt>
                <c:pt idx="6407">
                  <c:v>573</c:v>
                </c:pt>
                <c:pt idx="6408">
                  <c:v>602</c:v>
                </c:pt>
                <c:pt idx="6409">
                  <c:v>628</c:v>
                </c:pt>
                <c:pt idx="6410">
                  <c:v>580</c:v>
                </c:pt>
                <c:pt idx="6411">
                  <c:v>584</c:v>
                </c:pt>
                <c:pt idx="6412">
                  <c:v>620</c:v>
                </c:pt>
                <c:pt idx="6413">
                  <c:v>614</c:v>
                </c:pt>
                <c:pt idx="6414">
                  <c:v>618</c:v>
                </c:pt>
                <c:pt idx="6415">
                  <c:v>603</c:v>
                </c:pt>
                <c:pt idx="6416">
                  <c:v>629</c:v>
                </c:pt>
                <c:pt idx="6417">
                  <c:v>598</c:v>
                </c:pt>
                <c:pt idx="6418">
                  <c:v>612</c:v>
                </c:pt>
                <c:pt idx="6419">
                  <c:v>569</c:v>
                </c:pt>
                <c:pt idx="6420">
                  <c:v>585</c:v>
                </c:pt>
                <c:pt idx="6421">
                  <c:v>676</c:v>
                </c:pt>
                <c:pt idx="6422">
                  <c:v>611</c:v>
                </c:pt>
                <c:pt idx="6423">
                  <c:v>572</c:v>
                </c:pt>
                <c:pt idx="6424">
                  <c:v>627</c:v>
                </c:pt>
                <c:pt idx="6425">
                  <c:v>566</c:v>
                </c:pt>
                <c:pt idx="6426">
                  <c:v>598</c:v>
                </c:pt>
                <c:pt idx="6427">
                  <c:v>596</c:v>
                </c:pt>
                <c:pt idx="6428">
                  <c:v>621</c:v>
                </c:pt>
                <c:pt idx="6429">
                  <c:v>563</c:v>
                </c:pt>
                <c:pt idx="6430">
                  <c:v>603</c:v>
                </c:pt>
                <c:pt idx="6431">
                  <c:v>598</c:v>
                </c:pt>
                <c:pt idx="6432">
                  <c:v>584</c:v>
                </c:pt>
                <c:pt idx="6433">
                  <c:v>608</c:v>
                </c:pt>
                <c:pt idx="6434">
                  <c:v>591</c:v>
                </c:pt>
                <c:pt idx="6435">
                  <c:v>592</c:v>
                </c:pt>
                <c:pt idx="6436">
                  <c:v>564</c:v>
                </c:pt>
                <c:pt idx="6437">
                  <c:v>616</c:v>
                </c:pt>
                <c:pt idx="6438">
                  <c:v>545</c:v>
                </c:pt>
                <c:pt idx="6439">
                  <c:v>598</c:v>
                </c:pt>
                <c:pt idx="6440">
                  <c:v>631</c:v>
                </c:pt>
                <c:pt idx="6441">
                  <c:v>607</c:v>
                </c:pt>
                <c:pt idx="6442">
                  <c:v>600</c:v>
                </c:pt>
                <c:pt idx="6443">
                  <c:v>611</c:v>
                </c:pt>
                <c:pt idx="6444">
                  <c:v>618</c:v>
                </c:pt>
                <c:pt idx="6445">
                  <c:v>581</c:v>
                </c:pt>
                <c:pt idx="6446">
                  <c:v>596</c:v>
                </c:pt>
                <c:pt idx="6447">
                  <c:v>574</c:v>
                </c:pt>
                <c:pt idx="6448">
                  <c:v>595</c:v>
                </c:pt>
                <c:pt idx="6449">
                  <c:v>626</c:v>
                </c:pt>
                <c:pt idx="6450">
                  <c:v>550</c:v>
                </c:pt>
                <c:pt idx="6451">
                  <c:v>580</c:v>
                </c:pt>
                <c:pt idx="6452">
                  <c:v>576</c:v>
                </c:pt>
                <c:pt idx="6453">
                  <c:v>601</c:v>
                </c:pt>
                <c:pt idx="6454">
                  <c:v>588</c:v>
                </c:pt>
                <c:pt idx="6455">
                  <c:v>575</c:v>
                </c:pt>
                <c:pt idx="6456">
                  <c:v>626</c:v>
                </c:pt>
                <c:pt idx="6457">
                  <c:v>577</c:v>
                </c:pt>
                <c:pt idx="6458">
                  <c:v>613</c:v>
                </c:pt>
                <c:pt idx="6459">
                  <c:v>583</c:v>
                </c:pt>
                <c:pt idx="6460">
                  <c:v>584</c:v>
                </c:pt>
                <c:pt idx="6461">
                  <c:v>592</c:v>
                </c:pt>
                <c:pt idx="6462">
                  <c:v>617</c:v>
                </c:pt>
                <c:pt idx="6463">
                  <c:v>608</c:v>
                </c:pt>
                <c:pt idx="6464">
                  <c:v>555</c:v>
                </c:pt>
                <c:pt idx="6465">
                  <c:v>669</c:v>
                </c:pt>
                <c:pt idx="6466">
                  <c:v>569</c:v>
                </c:pt>
                <c:pt idx="6467">
                  <c:v>579</c:v>
                </c:pt>
                <c:pt idx="6468">
                  <c:v>594</c:v>
                </c:pt>
                <c:pt idx="6469">
                  <c:v>628</c:v>
                </c:pt>
                <c:pt idx="6470">
                  <c:v>563</c:v>
                </c:pt>
                <c:pt idx="6471">
                  <c:v>615</c:v>
                </c:pt>
                <c:pt idx="6472">
                  <c:v>595</c:v>
                </c:pt>
                <c:pt idx="6473">
                  <c:v>611</c:v>
                </c:pt>
                <c:pt idx="6474">
                  <c:v>630</c:v>
                </c:pt>
                <c:pt idx="6475">
                  <c:v>617</c:v>
                </c:pt>
                <c:pt idx="6476">
                  <c:v>600</c:v>
                </c:pt>
                <c:pt idx="6477">
                  <c:v>604</c:v>
                </c:pt>
                <c:pt idx="6478">
                  <c:v>555</c:v>
                </c:pt>
                <c:pt idx="6479">
                  <c:v>562</c:v>
                </c:pt>
                <c:pt idx="6480">
                  <c:v>611</c:v>
                </c:pt>
                <c:pt idx="6481">
                  <c:v>621</c:v>
                </c:pt>
                <c:pt idx="6482">
                  <c:v>609</c:v>
                </c:pt>
                <c:pt idx="6483">
                  <c:v>575</c:v>
                </c:pt>
                <c:pt idx="6484">
                  <c:v>581</c:v>
                </c:pt>
                <c:pt idx="6485">
                  <c:v>552</c:v>
                </c:pt>
                <c:pt idx="6486">
                  <c:v>601</c:v>
                </c:pt>
                <c:pt idx="6487">
                  <c:v>566</c:v>
                </c:pt>
                <c:pt idx="6488">
                  <c:v>563</c:v>
                </c:pt>
                <c:pt idx="6489">
                  <c:v>586</c:v>
                </c:pt>
                <c:pt idx="6490">
                  <c:v>608</c:v>
                </c:pt>
                <c:pt idx="6491">
                  <c:v>572</c:v>
                </c:pt>
                <c:pt idx="6492">
                  <c:v>623</c:v>
                </c:pt>
                <c:pt idx="6493">
                  <c:v>576</c:v>
                </c:pt>
                <c:pt idx="6494">
                  <c:v>541</c:v>
                </c:pt>
                <c:pt idx="6495">
                  <c:v>598</c:v>
                </c:pt>
                <c:pt idx="6496">
                  <c:v>593</c:v>
                </c:pt>
                <c:pt idx="6497">
                  <c:v>604</c:v>
                </c:pt>
                <c:pt idx="6498">
                  <c:v>590</c:v>
                </c:pt>
                <c:pt idx="6499">
                  <c:v>620</c:v>
                </c:pt>
                <c:pt idx="6500">
                  <c:v>574</c:v>
                </c:pt>
                <c:pt idx="6501">
                  <c:v>593</c:v>
                </c:pt>
                <c:pt idx="6502">
                  <c:v>563</c:v>
                </c:pt>
                <c:pt idx="6503">
                  <c:v>650</c:v>
                </c:pt>
                <c:pt idx="6504">
                  <c:v>639</c:v>
                </c:pt>
                <c:pt idx="6505">
                  <c:v>596</c:v>
                </c:pt>
                <c:pt idx="6506">
                  <c:v>564</c:v>
                </c:pt>
                <c:pt idx="6507">
                  <c:v>623</c:v>
                </c:pt>
                <c:pt idx="6508">
                  <c:v>621</c:v>
                </c:pt>
                <c:pt idx="6509">
                  <c:v>577</c:v>
                </c:pt>
                <c:pt idx="6510">
                  <c:v>639</c:v>
                </c:pt>
              </c:numCache>
            </c:numRef>
          </c:yVal>
          <c:smooth val="0"/>
          <c:extLst>
            <c:ext xmlns:c16="http://schemas.microsoft.com/office/drawing/2014/chart" uri="{C3380CC4-5D6E-409C-BE32-E72D297353CC}">
              <c16:uniqueId val="{00000000-8727-424C-923D-A333BCEF5AB5}"/>
            </c:ext>
          </c:extLst>
        </c:ser>
        <c:ser>
          <c:idx val="1"/>
          <c:order val="1"/>
          <c:tx>
            <c:strRef>
              <c:f>'SIMS 10a'!$C$3</c:f>
              <c:strCache>
                <c:ptCount val="1"/>
                <c:pt idx="0">
                  <c:v>Be</c:v>
                </c:pt>
              </c:strCache>
            </c:strRef>
          </c:tx>
          <c:spPr>
            <a:ln w="19050" cap="rnd">
              <a:solidFill>
                <a:srgbClr val="92D050"/>
              </a:solidFill>
              <a:round/>
            </a:ln>
            <a:effectLst/>
          </c:spPr>
          <c:marker>
            <c:symbol val="none"/>
          </c:marker>
          <c:xVal>
            <c:numRef>
              <c:f>'SIMS 10a'!$A$4:$A$6514</c:f>
              <c:numCache>
                <c:formatCode>General</c:formatCode>
                <c:ptCount val="6511"/>
                <c:pt idx="0">
                  <c:v>0</c:v>
                </c:pt>
                <c:pt idx="1">
                  <c:v>6.1638329273706804E-3</c:v>
                </c:pt>
                <c:pt idx="2">
                  <c:v>1.28880143026842E-2</c:v>
                </c:pt>
                <c:pt idx="3">
                  <c:v>1.9051847230054798E-2</c:v>
                </c:pt>
                <c:pt idx="4">
                  <c:v>2.57760286053683E-2</c:v>
                </c:pt>
                <c:pt idx="5">
                  <c:v>3.2500209980681802E-2</c:v>
                </c:pt>
                <c:pt idx="6">
                  <c:v>3.9784739803937999E-2</c:v>
                </c:pt>
                <c:pt idx="7">
                  <c:v>4.5948572731308701E-2</c:v>
                </c:pt>
                <c:pt idx="8">
                  <c:v>5.2672754106622199E-2</c:v>
                </c:pt>
                <c:pt idx="9">
                  <c:v>5.8836587033992901E-2</c:v>
                </c:pt>
                <c:pt idx="10">
                  <c:v>6.5560768409306303E-2</c:v>
                </c:pt>
                <c:pt idx="11">
                  <c:v>7.1724601336677005E-2</c:v>
                </c:pt>
                <c:pt idx="12">
                  <c:v>7.8448782711990503E-2</c:v>
                </c:pt>
                <c:pt idx="13">
                  <c:v>8.4612615639361205E-2</c:v>
                </c:pt>
                <c:pt idx="14">
                  <c:v>9.1336797014674703E-2</c:v>
                </c:pt>
                <c:pt idx="15">
                  <c:v>9.8060978389988104E-2</c:v>
                </c:pt>
                <c:pt idx="16">
                  <c:v>0.10478515976530201</c:v>
                </c:pt>
                <c:pt idx="17">
                  <c:v>0.111509341140615</c:v>
                </c:pt>
                <c:pt idx="18">
                  <c:v>0.11879387096387101</c:v>
                </c:pt>
                <c:pt idx="19">
                  <c:v>0.125518052339185</c:v>
                </c:pt>
                <c:pt idx="20">
                  <c:v>0.132242233714498</c:v>
                </c:pt>
                <c:pt idx="21">
                  <c:v>0.138966415089812</c:v>
                </c:pt>
                <c:pt idx="22">
                  <c:v>0.145690596465125</c:v>
                </c:pt>
                <c:pt idx="23">
                  <c:v>0.152414777840439</c:v>
                </c:pt>
                <c:pt idx="24">
                  <c:v>0.159699307663695</c:v>
                </c:pt>
                <c:pt idx="25">
                  <c:v>0.166423489039008</c:v>
                </c:pt>
                <c:pt idx="26">
                  <c:v>0.173147670414322</c:v>
                </c:pt>
                <c:pt idx="27">
                  <c:v>0.179871851789635</c:v>
                </c:pt>
                <c:pt idx="28">
                  <c:v>0.18659603316494899</c:v>
                </c:pt>
                <c:pt idx="29">
                  <c:v>0.19332021454026199</c:v>
                </c:pt>
                <c:pt idx="30">
                  <c:v>0.20004439591557599</c:v>
                </c:pt>
                <c:pt idx="31">
                  <c:v>0.20732892573883199</c:v>
                </c:pt>
                <c:pt idx="32">
                  <c:v>0.21405310711414599</c:v>
                </c:pt>
                <c:pt idx="33">
                  <c:v>0.22077728848945899</c:v>
                </c:pt>
                <c:pt idx="34">
                  <c:v>0.22750146986477199</c:v>
                </c:pt>
                <c:pt idx="35">
                  <c:v>0.23422565124008601</c:v>
                </c:pt>
                <c:pt idx="36">
                  <c:v>0.24094983261539901</c:v>
                </c:pt>
                <c:pt idx="37">
                  <c:v>0.24767401399071301</c:v>
                </c:pt>
                <c:pt idx="38">
                  <c:v>0.25495854381396899</c:v>
                </c:pt>
                <c:pt idx="39">
                  <c:v>0.26168272518928298</c:v>
                </c:pt>
                <c:pt idx="40">
                  <c:v>0.26840690656459598</c:v>
                </c:pt>
                <c:pt idx="41">
                  <c:v>0.27569143638785198</c:v>
                </c:pt>
                <c:pt idx="42">
                  <c:v>0.28241561776316598</c:v>
                </c:pt>
                <c:pt idx="43">
                  <c:v>0.28913979913847898</c:v>
                </c:pt>
                <c:pt idx="44">
                  <c:v>0.29642432896173598</c:v>
                </c:pt>
                <c:pt idx="45">
                  <c:v>0.30314851033704898</c:v>
                </c:pt>
                <c:pt idx="46">
                  <c:v>0.31043304016030498</c:v>
                </c:pt>
                <c:pt idx="47">
                  <c:v>0.31715722153561898</c:v>
                </c:pt>
                <c:pt idx="48">
                  <c:v>0.32388140291093198</c:v>
                </c:pt>
                <c:pt idx="49">
                  <c:v>0.33116593273418798</c:v>
                </c:pt>
                <c:pt idx="50">
                  <c:v>0.33789011410950198</c:v>
                </c:pt>
                <c:pt idx="51">
                  <c:v>0.34517464393275799</c:v>
                </c:pt>
                <c:pt idx="52">
                  <c:v>0.35189882530807198</c:v>
                </c:pt>
                <c:pt idx="53">
                  <c:v>0.35862300668338498</c:v>
                </c:pt>
                <c:pt idx="54">
                  <c:v>0.36590753650664098</c:v>
                </c:pt>
                <c:pt idx="55">
                  <c:v>0.37263171788195498</c:v>
                </c:pt>
                <c:pt idx="56">
                  <c:v>0.37991624770521099</c:v>
                </c:pt>
                <c:pt idx="57">
                  <c:v>0.38664042908052498</c:v>
                </c:pt>
                <c:pt idx="58">
                  <c:v>0.39336461045583798</c:v>
                </c:pt>
                <c:pt idx="59">
                  <c:v>0.40064914027909398</c:v>
                </c:pt>
                <c:pt idx="60">
                  <c:v>0.40737332165440798</c:v>
                </c:pt>
                <c:pt idx="61">
                  <c:v>0.41465785147766399</c:v>
                </c:pt>
                <c:pt idx="62">
                  <c:v>0.42138203285297798</c:v>
                </c:pt>
                <c:pt idx="63">
                  <c:v>0.42866656267623399</c:v>
                </c:pt>
                <c:pt idx="64">
                  <c:v>0.43539074405154699</c:v>
                </c:pt>
                <c:pt idx="65">
                  <c:v>0.44267527387480399</c:v>
                </c:pt>
                <c:pt idx="66">
                  <c:v>0.44939945525011699</c:v>
                </c:pt>
                <c:pt idx="67">
                  <c:v>0.45612363662542998</c:v>
                </c:pt>
                <c:pt idx="68">
                  <c:v>0.46340816644868699</c:v>
                </c:pt>
                <c:pt idx="69">
                  <c:v>0.47013234782399999</c:v>
                </c:pt>
                <c:pt idx="70">
                  <c:v>0.47741687764725599</c:v>
                </c:pt>
                <c:pt idx="71">
                  <c:v>0.48414105902256999</c:v>
                </c:pt>
                <c:pt idx="72">
                  <c:v>0.49142558884582599</c:v>
                </c:pt>
                <c:pt idx="73">
                  <c:v>0.49814977022113999</c:v>
                </c:pt>
                <c:pt idx="74">
                  <c:v>0.50487395159645299</c:v>
                </c:pt>
                <c:pt idx="75">
                  <c:v>0.51215848141970899</c:v>
                </c:pt>
                <c:pt idx="76">
                  <c:v>0.51888266279502304</c:v>
                </c:pt>
                <c:pt idx="77">
                  <c:v>0.52616719261827904</c:v>
                </c:pt>
                <c:pt idx="78">
                  <c:v>0.53289137399359299</c:v>
                </c:pt>
                <c:pt idx="79">
                  <c:v>0.54017590381684899</c:v>
                </c:pt>
                <c:pt idx="80">
                  <c:v>0.54690008519216204</c:v>
                </c:pt>
                <c:pt idx="81">
                  <c:v>0.55418461501541905</c:v>
                </c:pt>
                <c:pt idx="82">
                  <c:v>0.56090879639073199</c:v>
                </c:pt>
                <c:pt idx="83">
                  <c:v>0.56819332621398799</c:v>
                </c:pt>
                <c:pt idx="84">
                  <c:v>0.57491750758930205</c:v>
                </c:pt>
                <c:pt idx="85">
                  <c:v>0.58220203741255805</c:v>
                </c:pt>
                <c:pt idx="86">
                  <c:v>0.58892621878787199</c:v>
                </c:pt>
                <c:pt idx="87">
                  <c:v>0.59621074861112799</c:v>
                </c:pt>
                <c:pt idx="88">
                  <c:v>0.60293492998644105</c:v>
                </c:pt>
                <c:pt idx="89">
                  <c:v>0.60965911136175499</c:v>
                </c:pt>
                <c:pt idx="90">
                  <c:v>0.61694364118501099</c:v>
                </c:pt>
                <c:pt idx="91">
                  <c:v>0.62366782256032405</c:v>
                </c:pt>
                <c:pt idx="92">
                  <c:v>0.63095235238358105</c:v>
                </c:pt>
                <c:pt idx="93">
                  <c:v>0.63767653375889399</c:v>
                </c:pt>
                <c:pt idx="94">
                  <c:v>0.64496106358215</c:v>
                </c:pt>
                <c:pt idx="95">
                  <c:v>0.65168524495746405</c:v>
                </c:pt>
                <c:pt idx="96">
                  <c:v>0.65896977478072005</c:v>
                </c:pt>
                <c:pt idx="97">
                  <c:v>0.66569395615603399</c:v>
                </c:pt>
                <c:pt idx="98">
                  <c:v>0.67297848597929</c:v>
                </c:pt>
                <c:pt idx="99">
                  <c:v>0.67970266735460305</c:v>
                </c:pt>
                <c:pt idx="100">
                  <c:v>0.68698719717786005</c:v>
                </c:pt>
                <c:pt idx="101">
                  <c:v>0.693711378553173</c:v>
                </c:pt>
                <c:pt idx="102">
                  <c:v>0.700995908376429</c:v>
                </c:pt>
                <c:pt idx="103">
                  <c:v>0.70772008975174305</c:v>
                </c:pt>
                <c:pt idx="104">
                  <c:v>0.71500461957499895</c:v>
                </c:pt>
                <c:pt idx="105">
                  <c:v>0.721728800950313</c:v>
                </c:pt>
                <c:pt idx="106">
                  <c:v>0.729013330773569</c:v>
                </c:pt>
                <c:pt idx="107">
                  <c:v>0.73573751214888194</c:v>
                </c:pt>
                <c:pt idx="108">
                  <c:v>0.74302204197213895</c:v>
                </c:pt>
                <c:pt idx="109">
                  <c:v>0.749746223347452</c:v>
                </c:pt>
                <c:pt idx="110">
                  <c:v>0.757030753170708</c:v>
                </c:pt>
                <c:pt idx="111">
                  <c:v>0.76375493454602195</c:v>
                </c:pt>
                <c:pt idx="112">
                  <c:v>0.77103946436927795</c:v>
                </c:pt>
                <c:pt idx="113">
                  <c:v>0.777763645744592</c:v>
                </c:pt>
                <c:pt idx="114">
                  <c:v>0.78504817556784801</c:v>
                </c:pt>
                <c:pt idx="115">
                  <c:v>0.79177235694316095</c:v>
                </c:pt>
                <c:pt idx="116">
                  <c:v>0.79905688676641795</c:v>
                </c:pt>
                <c:pt idx="117">
                  <c:v>0.80578106814173101</c:v>
                </c:pt>
                <c:pt idx="118">
                  <c:v>0.81306559796498701</c:v>
                </c:pt>
                <c:pt idx="119">
                  <c:v>0.81978977934030095</c:v>
                </c:pt>
                <c:pt idx="120">
                  <c:v>0.82707430916355695</c:v>
                </c:pt>
                <c:pt idx="121">
                  <c:v>0.83379849053887001</c:v>
                </c:pt>
                <c:pt idx="122">
                  <c:v>0.84108302036212701</c:v>
                </c:pt>
                <c:pt idx="123">
                  <c:v>0.84780720173743995</c:v>
                </c:pt>
                <c:pt idx="124">
                  <c:v>0.85509173156069695</c:v>
                </c:pt>
                <c:pt idx="125">
                  <c:v>0.86181591293601001</c:v>
                </c:pt>
                <c:pt idx="126">
                  <c:v>0.86910044275926601</c:v>
                </c:pt>
                <c:pt idx="127">
                  <c:v>0.87582462413457995</c:v>
                </c:pt>
                <c:pt idx="128">
                  <c:v>0.88310915395783596</c:v>
                </c:pt>
                <c:pt idx="129">
                  <c:v>0.88983333533314901</c:v>
                </c:pt>
                <c:pt idx="130">
                  <c:v>0.89711786515640601</c:v>
                </c:pt>
                <c:pt idx="131">
                  <c:v>0.90384204653171896</c:v>
                </c:pt>
                <c:pt idx="132">
                  <c:v>0.91112657635497496</c:v>
                </c:pt>
                <c:pt idx="133">
                  <c:v>0.91785075773028901</c:v>
                </c:pt>
                <c:pt idx="134">
                  <c:v>0.92513528755354502</c:v>
                </c:pt>
                <c:pt idx="135">
                  <c:v>0.93185946892885896</c:v>
                </c:pt>
                <c:pt idx="136">
                  <c:v>0.93914399875211496</c:v>
                </c:pt>
                <c:pt idx="137">
                  <c:v>0.94586818012742802</c:v>
                </c:pt>
                <c:pt idx="138">
                  <c:v>0.95315270995068502</c:v>
                </c:pt>
                <c:pt idx="139">
                  <c:v>0.95987689132599796</c:v>
                </c:pt>
                <c:pt idx="140">
                  <c:v>0.96716142114925396</c:v>
                </c:pt>
                <c:pt idx="141">
                  <c:v>0.97388560252456802</c:v>
                </c:pt>
                <c:pt idx="142">
                  <c:v>0.98060978389988096</c:v>
                </c:pt>
                <c:pt idx="143">
                  <c:v>0.98789431372313796</c:v>
                </c:pt>
                <c:pt idx="144">
                  <c:v>0.99461849509845102</c:v>
                </c:pt>
                <c:pt idx="145">
                  <c:v>1.00190302492171</c:v>
                </c:pt>
                <c:pt idx="146">
                  <c:v>1.0086272062970201</c:v>
                </c:pt>
                <c:pt idx="147">
                  <c:v>1.0159117361202801</c:v>
                </c:pt>
                <c:pt idx="148">
                  <c:v>1.0226359174955899</c:v>
                </c:pt>
                <c:pt idx="149">
                  <c:v>1.0299204473188499</c:v>
                </c:pt>
                <c:pt idx="150">
                  <c:v>1.03664462869416</c:v>
                </c:pt>
                <c:pt idx="151">
                  <c:v>1.04392915851742</c:v>
                </c:pt>
                <c:pt idx="152">
                  <c:v>1.05065333989273</c:v>
                </c:pt>
                <c:pt idx="153">
                  <c:v>1.05793786971599</c:v>
                </c:pt>
                <c:pt idx="154">
                  <c:v>1.0646620510913001</c:v>
                </c:pt>
                <c:pt idx="155">
                  <c:v>1.0719465809145601</c:v>
                </c:pt>
                <c:pt idx="156">
                  <c:v>1.0786707622898699</c:v>
                </c:pt>
                <c:pt idx="157">
                  <c:v>1.0859552921131299</c:v>
                </c:pt>
                <c:pt idx="158">
                  <c:v>1.09267947348844</c:v>
                </c:pt>
                <c:pt idx="159">
                  <c:v>1.0999640033117</c:v>
                </c:pt>
                <c:pt idx="160">
                  <c:v>1.10668818468701</c:v>
                </c:pt>
                <c:pt idx="161">
                  <c:v>1.11397271451027</c:v>
                </c:pt>
                <c:pt idx="162">
                  <c:v>1.1206968958855801</c:v>
                </c:pt>
                <c:pt idx="163">
                  <c:v>1.1274210772608899</c:v>
                </c:pt>
                <c:pt idx="164">
                  <c:v>1.1347056070841499</c:v>
                </c:pt>
                <c:pt idx="165">
                  <c:v>1.14142978845946</c:v>
                </c:pt>
                <c:pt idx="166">
                  <c:v>1.14871431828272</c:v>
                </c:pt>
                <c:pt idx="167">
                  <c:v>1.15543849965803</c:v>
                </c:pt>
                <c:pt idx="168">
                  <c:v>1.16272302948129</c:v>
                </c:pt>
                <c:pt idx="169">
                  <c:v>1.1694472108566001</c:v>
                </c:pt>
                <c:pt idx="170">
                  <c:v>1.1767317406798601</c:v>
                </c:pt>
                <c:pt idx="171">
                  <c:v>1.1834559220551699</c:v>
                </c:pt>
                <c:pt idx="172">
                  <c:v>1.1907404518784299</c:v>
                </c:pt>
                <c:pt idx="173">
                  <c:v>1.19746463325374</c:v>
                </c:pt>
                <c:pt idx="174">
                  <c:v>1.204749163077</c:v>
                </c:pt>
                <c:pt idx="175">
                  <c:v>1.21147334445231</c:v>
                </c:pt>
                <c:pt idx="176">
                  <c:v>1.21875787427557</c:v>
                </c:pt>
                <c:pt idx="177">
                  <c:v>1.2254820556508801</c:v>
                </c:pt>
                <c:pt idx="178">
                  <c:v>1.2327665854741401</c:v>
                </c:pt>
                <c:pt idx="179">
                  <c:v>1.2394907668494499</c:v>
                </c:pt>
                <c:pt idx="180">
                  <c:v>1.2467752966727099</c:v>
                </c:pt>
                <c:pt idx="181">
                  <c:v>1.25349947804802</c:v>
                </c:pt>
                <c:pt idx="182">
                  <c:v>1.26078400787128</c:v>
                </c:pt>
                <c:pt idx="183">
                  <c:v>1.26750818924659</c:v>
                </c:pt>
                <c:pt idx="184">
                  <c:v>1.27479271906985</c:v>
                </c:pt>
                <c:pt idx="185">
                  <c:v>1.2815169004451601</c:v>
                </c:pt>
                <c:pt idx="186">
                  <c:v>1.2888014302684201</c:v>
                </c:pt>
                <c:pt idx="187">
                  <c:v>1.2955256116437299</c:v>
                </c:pt>
                <c:pt idx="188">
                  <c:v>1.3028101414669899</c:v>
                </c:pt>
                <c:pt idx="189">
                  <c:v>1.3095343228423</c:v>
                </c:pt>
                <c:pt idx="190">
                  <c:v>1.31681885266555</c:v>
                </c:pt>
                <c:pt idx="191">
                  <c:v>1.32354303404087</c:v>
                </c:pt>
                <c:pt idx="192">
                  <c:v>1.33082756386412</c:v>
                </c:pt>
                <c:pt idx="193">
                  <c:v>1.3375517452394401</c:v>
                </c:pt>
                <c:pt idx="194">
                  <c:v>1.3448362750626901</c:v>
                </c:pt>
                <c:pt idx="195">
                  <c:v>1.3515604564380099</c:v>
                </c:pt>
                <c:pt idx="196">
                  <c:v>1.3588449862612599</c:v>
                </c:pt>
                <c:pt idx="197">
                  <c:v>1.36556916763658</c:v>
                </c:pt>
                <c:pt idx="198">
                  <c:v>1.37285369745983</c:v>
                </c:pt>
                <c:pt idx="199">
                  <c:v>1.37957787883515</c:v>
                </c:pt>
                <c:pt idx="200">
                  <c:v>1.3868624086584</c:v>
                </c:pt>
                <c:pt idx="201">
                  <c:v>1.3935865900337201</c:v>
                </c:pt>
                <c:pt idx="202">
                  <c:v>1.4008711198569701</c:v>
                </c:pt>
                <c:pt idx="203">
                  <c:v>1.4075953012322899</c:v>
                </c:pt>
                <c:pt idx="204">
                  <c:v>1.4148798310555399</c:v>
                </c:pt>
                <c:pt idx="205">
                  <c:v>1.42160401243086</c:v>
                </c:pt>
                <c:pt idx="206">
                  <c:v>1.42888854225411</c:v>
                </c:pt>
                <c:pt idx="207">
                  <c:v>1.43561272362943</c:v>
                </c:pt>
                <c:pt idx="208">
                  <c:v>1.4496214348280001</c:v>
                </c:pt>
                <c:pt idx="209">
                  <c:v>1.4569059646512501</c:v>
                </c:pt>
                <c:pt idx="210">
                  <c:v>1.4636301460265699</c:v>
                </c:pt>
                <c:pt idx="211">
                  <c:v>1.4709146758498199</c:v>
                </c:pt>
                <c:pt idx="212">
                  <c:v>1.47763885722514</c:v>
                </c:pt>
                <c:pt idx="213">
                  <c:v>1.48492338704839</c:v>
                </c:pt>
                <c:pt idx="214">
                  <c:v>1.49164756842371</c:v>
                </c:pt>
                <c:pt idx="215">
                  <c:v>1.4989320982469601</c:v>
                </c:pt>
                <c:pt idx="216">
                  <c:v>1.5056562796222701</c:v>
                </c:pt>
                <c:pt idx="217">
                  <c:v>1.5129408094455301</c:v>
                </c:pt>
                <c:pt idx="218">
                  <c:v>1.5196649908208399</c:v>
                </c:pt>
                <c:pt idx="219">
                  <c:v>1.5269495206440999</c:v>
                </c:pt>
                <c:pt idx="220">
                  <c:v>1.53367370201941</c:v>
                </c:pt>
                <c:pt idx="221">
                  <c:v>1.54095823184267</c:v>
                </c:pt>
                <c:pt idx="222">
                  <c:v>1.5476824132179801</c:v>
                </c:pt>
                <c:pt idx="223">
                  <c:v>1.5549669430412401</c:v>
                </c:pt>
                <c:pt idx="224">
                  <c:v>1.5616911244165499</c:v>
                </c:pt>
                <c:pt idx="225">
                  <c:v>1.5689756542398099</c:v>
                </c:pt>
                <c:pt idx="226">
                  <c:v>1.5756998356151199</c:v>
                </c:pt>
                <c:pt idx="227">
                  <c:v>1.5829843654383799</c:v>
                </c:pt>
                <c:pt idx="228">
                  <c:v>1.58970854681369</c:v>
                </c:pt>
                <c:pt idx="229">
                  <c:v>1.59699307663695</c:v>
                </c:pt>
                <c:pt idx="230">
                  <c:v>1.6037172580122601</c:v>
                </c:pt>
                <c:pt idx="231">
                  <c:v>1.6110017878355201</c:v>
                </c:pt>
                <c:pt idx="232">
                  <c:v>1.6177259692108299</c:v>
                </c:pt>
                <c:pt idx="233">
                  <c:v>1.6250104990340899</c:v>
                </c:pt>
                <c:pt idx="234">
                  <c:v>1.6317346804094</c:v>
                </c:pt>
                <c:pt idx="235">
                  <c:v>1.63901921023266</c:v>
                </c:pt>
                <c:pt idx="236">
                  <c:v>1.64574339160797</c:v>
                </c:pt>
                <c:pt idx="237">
                  <c:v>1.65302792143123</c:v>
                </c:pt>
                <c:pt idx="238">
                  <c:v>1.6619934965983101</c:v>
                </c:pt>
                <c:pt idx="239">
                  <c:v>1.6687176779736299</c:v>
                </c:pt>
                <c:pt idx="240">
                  <c:v>1.6760022077968799</c:v>
                </c:pt>
                <c:pt idx="241">
                  <c:v>1.6827263891722</c:v>
                </c:pt>
                <c:pt idx="242">
                  <c:v>1.69001091899545</c:v>
                </c:pt>
                <c:pt idx="243">
                  <c:v>1.6978557972666499</c:v>
                </c:pt>
                <c:pt idx="244">
                  <c:v>1.70457997864197</c:v>
                </c:pt>
                <c:pt idx="245">
                  <c:v>1.71186450846522</c:v>
                </c:pt>
                <c:pt idx="246">
                  <c:v>1.71858868984053</c:v>
                </c:pt>
                <c:pt idx="247">
                  <c:v>1.72587321966379</c:v>
                </c:pt>
                <c:pt idx="248">
                  <c:v>1.7325974010391001</c:v>
                </c:pt>
                <c:pt idx="249">
                  <c:v>1.7398819308623601</c:v>
                </c:pt>
                <c:pt idx="250">
                  <c:v>1.7466061122376699</c:v>
                </c:pt>
                <c:pt idx="251">
                  <c:v>1.7538906420609299</c:v>
                </c:pt>
                <c:pt idx="252">
                  <c:v>1.76061482343624</c:v>
                </c:pt>
                <c:pt idx="253">
                  <c:v>1.7678993532595</c:v>
                </c:pt>
                <c:pt idx="254">
                  <c:v>1.77462353463481</c:v>
                </c:pt>
                <c:pt idx="255">
                  <c:v>1.78190806445807</c:v>
                </c:pt>
                <c:pt idx="256">
                  <c:v>1.7886322458333801</c:v>
                </c:pt>
                <c:pt idx="257">
                  <c:v>1.7959167756566401</c:v>
                </c:pt>
                <c:pt idx="258">
                  <c:v>1.8026409570319499</c:v>
                </c:pt>
                <c:pt idx="259">
                  <c:v>1.8099254868552099</c:v>
                </c:pt>
                <c:pt idx="260">
                  <c:v>1.81664966823052</c:v>
                </c:pt>
                <c:pt idx="261">
                  <c:v>1.82393419805378</c:v>
                </c:pt>
                <c:pt idx="262">
                  <c:v>1.83065837942909</c:v>
                </c:pt>
                <c:pt idx="263">
                  <c:v>1.83794290925235</c:v>
                </c:pt>
                <c:pt idx="264">
                  <c:v>1.8446670906276601</c:v>
                </c:pt>
                <c:pt idx="265">
                  <c:v>1.8519516204509201</c:v>
                </c:pt>
                <c:pt idx="266">
                  <c:v>1.8586758018262299</c:v>
                </c:pt>
                <c:pt idx="267">
                  <c:v>1.8659603316494899</c:v>
                </c:pt>
                <c:pt idx="268">
                  <c:v>1.8726845130248</c:v>
                </c:pt>
                <c:pt idx="269">
                  <c:v>1.87996904284806</c:v>
                </c:pt>
                <c:pt idx="270">
                  <c:v>1.88669322422337</c:v>
                </c:pt>
                <c:pt idx="271">
                  <c:v>1.89397775404663</c:v>
                </c:pt>
                <c:pt idx="272">
                  <c:v>1.9007019354219401</c:v>
                </c:pt>
                <c:pt idx="273">
                  <c:v>1.9079864652452001</c:v>
                </c:pt>
                <c:pt idx="274">
                  <c:v>1.9147106466205099</c:v>
                </c:pt>
                <c:pt idx="275">
                  <c:v>1.9219951764437699</c:v>
                </c:pt>
                <c:pt idx="276">
                  <c:v>1.92871935781908</c:v>
                </c:pt>
                <c:pt idx="277">
                  <c:v>1.93600388764234</c:v>
                </c:pt>
                <c:pt idx="278">
                  <c:v>1.94272806901765</c:v>
                </c:pt>
                <c:pt idx="279">
                  <c:v>1.95001259884091</c:v>
                </c:pt>
                <c:pt idx="280">
                  <c:v>1.9567367802162201</c:v>
                </c:pt>
                <c:pt idx="281">
                  <c:v>1.9640213100394801</c:v>
                </c:pt>
                <c:pt idx="282">
                  <c:v>1.9707454914147899</c:v>
                </c:pt>
                <c:pt idx="283">
                  <c:v>1.9780300212380499</c:v>
                </c:pt>
                <c:pt idx="284">
                  <c:v>1.98475420261336</c:v>
                </c:pt>
                <c:pt idx="285">
                  <c:v>1.99203873243662</c:v>
                </c:pt>
                <c:pt idx="286">
                  <c:v>1.9987629138119301</c:v>
                </c:pt>
                <c:pt idx="287">
                  <c:v>2.0060474436351901</c:v>
                </c:pt>
                <c:pt idx="288">
                  <c:v>2.0127716250105001</c:v>
                </c:pt>
                <c:pt idx="289">
                  <c:v>2.0200561548337599</c:v>
                </c:pt>
                <c:pt idx="290">
                  <c:v>2.0267803362090699</c:v>
                </c:pt>
                <c:pt idx="291">
                  <c:v>2.0340648660323302</c:v>
                </c:pt>
                <c:pt idx="292">
                  <c:v>2.0407890474076398</c:v>
                </c:pt>
                <c:pt idx="293">
                  <c:v>2.0480735772308898</c:v>
                </c:pt>
                <c:pt idx="294">
                  <c:v>2.0547977586062101</c:v>
                </c:pt>
                <c:pt idx="295">
                  <c:v>2.0620822884294601</c:v>
                </c:pt>
                <c:pt idx="296">
                  <c:v>2.0688064698047799</c:v>
                </c:pt>
                <c:pt idx="297">
                  <c:v>2.0760909996280299</c:v>
                </c:pt>
                <c:pt idx="298">
                  <c:v>2.0828151810033502</c:v>
                </c:pt>
                <c:pt idx="299">
                  <c:v>2.0900997108266002</c:v>
                </c:pt>
                <c:pt idx="300">
                  <c:v>2.09682389220192</c:v>
                </c:pt>
                <c:pt idx="301">
                  <c:v>2.10410842202517</c:v>
                </c:pt>
                <c:pt idx="302">
                  <c:v>2.1108326034004898</c:v>
                </c:pt>
                <c:pt idx="303">
                  <c:v>2.1181171332237398</c:v>
                </c:pt>
                <c:pt idx="304">
                  <c:v>2.1248413145990601</c:v>
                </c:pt>
                <c:pt idx="305">
                  <c:v>2.1321258444223101</c:v>
                </c:pt>
                <c:pt idx="306">
                  <c:v>2.13885002579763</c:v>
                </c:pt>
                <c:pt idx="307">
                  <c:v>2.14613455562088</c:v>
                </c:pt>
                <c:pt idx="308">
                  <c:v>2.1528587369961998</c:v>
                </c:pt>
                <c:pt idx="309">
                  <c:v>2.1601432668194498</c:v>
                </c:pt>
                <c:pt idx="310">
                  <c:v>2.1668674481947701</c:v>
                </c:pt>
                <c:pt idx="311">
                  <c:v>2.1741519780180201</c:v>
                </c:pt>
                <c:pt idx="312">
                  <c:v>2.1808761593933399</c:v>
                </c:pt>
                <c:pt idx="313">
                  <c:v>2.1881606892165899</c:v>
                </c:pt>
                <c:pt idx="314">
                  <c:v>2.1948848705919102</c:v>
                </c:pt>
                <c:pt idx="315">
                  <c:v>2.2021694004151602</c:v>
                </c:pt>
                <c:pt idx="316">
                  <c:v>2.20889358179048</c:v>
                </c:pt>
                <c:pt idx="317">
                  <c:v>2.21617811161373</c:v>
                </c:pt>
                <c:pt idx="318">
                  <c:v>2.2229022929890401</c:v>
                </c:pt>
                <c:pt idx="319">
                  <c:v>2.2301868228122999</c:v>
                </c:pt>
                <c:pt idx="320">
                  <c:v>2.2369110041876099</c:v>
                </c:pt>
                <c:pt idx="321">
                  <c:v>2.2441955340108701</c:v>
                </c:pt>
                <c:pt idx="322">
                  <c:v>2.2509197153861802</c:v>
                </c:pt>
                <c:pt idx="323">
                  <c:v>2.25820424520944</c:v>
                </c:pt>
                <c:pt idx="324">
                  <c:v>2.26492842658475</c:v>
                </c:pt>
                <c:pt idx="325">
                  <c:v>2.2722129564080098</c:v>
                </c:pt>
                <c:pt idx="326">
                  <c:v>2.2789371377833199</c:v>
                </c:pt>
                <c:pt idx="327">
                  <c:v>2.2862216676065801</c:v>
                </c:pt>
                <c:pt idx="328">
                  <c:v>2.2929458489818901</c:v>
                </c:pt>
                <c:pt idx="329">
                  <c:v>2.3002303788051499</c:v>
                </c:pt>
                <c:pt idx="330">
                  <c:v>2.30695456018046</c:v>
                </c:pt>
                <c:pt idx="331">
                  <c:v>2.3142390900037202</c:v>
                </c:pt>
                <c:pt idx="332">
                  <c:v>2.3209632713790298</c:v>
                </c:pt>
                <c:pt idx="333">
                  <c:v>2.32824780120229</c:v>
                </c:pt>
                <c:pt idx="334">
                  <c:v>2.3349719825776001</c:v>
                </c:pt>
                <c:pt idx="335">
                  <c:v>2.3422565124008599</c:v>
                </c:pt>
                <c:pt idx="336">
                  <c:v>2.3489806937761699</c:v>
                </c:pt>
                <c:pt idx="337">
                  <c:v>2.3562652235994301</c:v>
                </c:pt>
                <c:pt idx="338">
                  <c:v>2.3629894049747402</c:v>
                </c:pt>
                <c:pt idx="339">
                  <c:v>2.370273934798</c:v>
                </c:pt>
                <c:pt idx="340">
                  <c:v>2.37699811617331</c:v>
                </c:pt>
                <c:pt idx="341">
                  <c:v>2.3842826459965698</c:v>
                </c:pt>
                <c:pt idx="342">
                  <c:v>2.3910068273718799</c:v>
                </c:pt>
                <c:pt idx="343">
                  <c:v>2.3982913571951401</c:v>
                </c:pt>
                <c:pt idx="344">
                  <c:v>2.4050155385704501</c:v>
                </c:pt>
                <c:pt idx="345">
                  <c:v>2.4123000683937099</c:v>
                </c:pt>
                <c:pt idx="346">
                  <c:v>2.41902424976902</c:v>
                </c:pt>
                <c:pt idx="347">
                  <c:v>2.4263087795922802</c:v>
                </c:pt>
                <c:pt idx="348">
                  <c:v>2.4330329609675898</c:v>
                </c:pt>
                <c:pt idx="349">
                  <c:v>2.44031749079085</c:v>
                </c:pt>
                <c:pt idx="350">
                  <c:v>2.4470416721661601</c:v>
                </c:pt>
                <c:pt idx="351">
                  <c:v>2.4543262019894199</c:v>
                </c:pt>
                <c:pt idx="352">
                  <c:v>2.4610503833647299</c:v>
                </c:pt>
                <c:pt idx="353">
                  <c:v>2.4683349131879901</c:v>
                </c:pt>
                <c:pt idx="354">
                  <c:v>2.4750590945633002</c:v>
                </c:pt>
                <c:pt idx="355">
                  <c:v>2.48234362438656</c:v>
                </c:pt>
                <c:pt idx="356">
                  <c:v>2.48906780576187</c:v>
                </c:pt>
                <c:pt idx="357">
                  <c:v>2.4963523355851298</c:v>
                </c:pt>
                <c:pt idx="358">
                  <c:v>2.5030765169604399</c:v>
                </c:pt>
                <c:pt idx="359">
                  <c:v>2.5103610467837001</c:v>
                </c:pt>
                <c:pt idx="360">
                  <c:v>2.5170852281590101</c:v>
                </c:pt>
                <c:pt idx="361">
                  <c:v>2.5243697579822699</c:v>
                </c:pt>
                <c:pt idx="362">
                  <c:v>2.53109393935758</c:v>
                </c:pt>
                <c:pt idx="363">
                  <c:v>2.5383784691808402</c:v>
                </c:pt>
                <c:pt idx="364">
                  <c:v>2.5451026505561498</c:v>
                </c:pt>
                <c:pt idx="365">
                  <c:v>2.55238718037941</c:v>
                </c:pt>
                <c:pt idx="366">
                  <c:v>2.55967171020266</c:v>
                </c:pt>
                <c:pt idx="367">
                  <c:v>2.5663958915779701</c:v>
                </c:pt>
                <c:pt idx="368">
                  <c:v>2.5736804214012299</c:v>
                </c:pt>
                <c:pt idx="369">
                  <c:v>2.5804046027765399</c:v>
                </c:pt>
                <c:pt idx="370">
                  <c:v>2.5876891325998002</c:v>
                </c:pt>
                <c:pt idx="371">
                  <c:v>2.5944133139751102</c:v>
                </c:pt>
                <c:pt idx="372">
                  <c:v>2.60169784379837</c:v>
                </c:pt>
                <c:pt idx="373">
                  <c:v>2.60842202517368</c:v>
                </c:pt>
                <c:pt idx="374">
                  <c:v>2.6157065549969398</c:v>
                </c:pt>
                <c:pt idx="375">
                  <c:v>2.6224307363722499</c:v>
                </c:pt>
                <c:pt idx="376">
                  <c:v>2.6297152661955101</c:v>
                </c:pt>
                <c:pt idx="377">
                  <c:v>2.6364394475708202</c:v>
                </c:pt>
                <c:pt idx="378">
                  <c:v>2.6437239773940799</c:v>
                </c:pt>
                <c:pt idx="379">
                  <c:v>2.65044815876939</c:v>
                </c:pt>
                <c:pt idx="380">
                  <c:v>2.6577326885926502</c:v>
                </c:pt>
                <c:pt idx="381">
                  <c:v>2.6644568699679598</c:v>
                </c:pt>
                <c:pt idx="382">
                  <c:v>2.6717413997912201</c:v>
                </c:pt>
                <c:pt idx="383">
                  <c:v>2.6784655811665301</c:v>
                </c:pt>
                <c:pt idx="384">
                  <c:v>2.6857501109897899</c:v>
                </c:pt>
                <c:pt idx="385">
                  <c:v>2.6924742923650999</c:v>
                </c:pt>
                <c:pt idx="386">
                  <c:v>2.6997588221883602</c:v>
                </c:pt>
                <c:pt idx="387">
                  <c:v>2.7064830035636702</c:v>
                </c:pt>
                <c:pt idx="388">
                  <c:v>2.71376753338693</c:v>
                </c:pt>
                <c:pt idx="389">
                  <c:v>2.72105206321018</c:v>
                </c:pt>
                <c:pt idx="390">
                  <c:v>2.7277762445854998</c:v>
                </c:pt>
                <c:pt idx="391">
                  <c:v>2.7350607744087498</c:v>
                </c:pt>
                <c:pt idx="392">
                  <c:v>2.7417849557840701</c:v>
                </c:pt>
                <c:pt idx="393">
                  <c:v>2.7490694856073201</c:v>
                </c:pt>
                <c:pt idx="394">
                  <c:v>2.7557936669826399</c:v>
                </c:pt>
                <c:pt idx="395">
                  <c:v>2.76307819680589</c:v>
                </c:pt>
                <c:pt idx="396">
                  <c:v>2.7698023781812098</c:v>
                </c:pt>
                <c:pt idx="397">
                  <c:v>2.7770869080044598</c:v>
                </c:pt>
                <c:pt idx="398">
                  <c:v>2.7838110893797801</c:v>
                </c:pt>
                <c:pt idx="399">
                  <c:v>2.7910956192030301</c:v>
                </c:pt>
                <c:pt idx="400">
                  <c:v>2.7983801490262898</c:v>
                </c:pt>
                <c:pt idx="401">
                  <c:v>2.8051043304015999</c:v>
                </c:pt>
                <c:pt idx="402">
                  <c:v>2.8123888602248601</c:v>
                </c:pt>
                <c:pt idx="403">
                  <c:v>2.8191130416001702</c:v>
                </c:pt>
                <c:pt idx="404">
                  <c:v>2.82639757142343</c:v>
                </c:pt>
                <c:pt idx="405">
                  <c:v>2.83312175279874</c:v>
                </c:pt>
                <c:pt idx="406">
                  <c:v>2.8404062826219998</c:v>
                </c:pt>
                <c:pt idx="407">
                  <c:v>2.8471304639973098</c:v>
                </c:pt>
                <c:pt idx="408">
                  <c:v>2.8544149938205701</c:v>
                </c:pt>
                <c:pt idx="409">
                  <c:v>2.8611391751958801</c:v>
                </c:pt>
                <c:pt idx="410">
                  <c:v>2.8684237050191399</c:v>
                </c:pt>
                <c:pt idx="411">
                  <c:v>2.87514788639445</c:v>
                </c:pt>
                <c:pt idx="412">
                  <c:v>2.8824324162177102</c:v>
                </c:pt>
                <c:pt idx="413">
                  <c:v>2.8891565975930198</c:v>
                </c:pt>
                <c:pt idx="414">
                  <c:v>2.89644112741628</c:v>
                </c:pt>
                <c:pt idx="415">
                  <c:v>2.9031653087915901</c:v>
                </c:pt>
                <c:pt idx="416">
                  <c:v>2.9104498386148498</c:v>
                </c:pt>
                <c:pt idx="417">
                  <c:v>2.9171740199901599</c:v>
                </c:pt>
                <c:pt idx="418">
                  <c:v>2.9244585498134201</c:v>
                </c:pt>
                <c:pt idx="419">
                  <c:v>2.9311827311887302</c:v>
                </c:pt>
                <c:pt idx="420">
                  <c:v>2.93846726101199</c:v>
                </c:pt>
                <c:pt idx="421">
                  <c:v>2.9451914423873</c:v>
                </c:pt>
                <c:pt idx="422">
                  <c:v>2.9524759722105598</c:v>
                </c:pt>
                <c:pt idx="423">
                  <c:v>2.9592001535858699</c:v>
                </c:pt>
                <c:pt idx="424">
                  <c:v>2.9664846834091301</c:v>
                </c:pt>
                <c:pt idx="425">
                  <c:v>2.9732088647844401</c:v>
                </c:pt>
                <c:pt idx="426">
                  <c:v>2.9804933946076999</c:v>
                </c:pt>
                <c:pt idx="427">
                  <c:v>2.98721757598301</c:v>
                </c:pt>
                <c:pt idx="428">
                  <c:v>2.9945021058062702</c:v>
                </c:pt>
                <c:pt idx="429">
                  <c:v>3.0012262871815798</c:v>
                </c:pt>
                <c:pt idx="430">
                  <c:v>3.00851081700484</c:v>
                </c:pt>
                <c:pt idx="431">
                  <c:v>3.01579534682809</c:v>
                </c:pt>
                <c:pt idx="432">
                  <c:v>3.0225195282034099</c:v>
                </c:pt>
                <c:pt idx="433">
                  <c:v>3.0298040580266599</c:v>
                </c:pt>
                <c:pt idx="434">
                  <c:v>3.0365282394019801</c:v>
                </c:pt>
                <c:pt idx="435">
                  <c:v>3.0438127692252301</c:v>
                </c:pt>
                <c:pt idx="436">
                  <c:v>3.05053695060055</c:v>
                </c:pt>
                <c:pt idx="437">
                  <c:v>3.0578214804238</c:v>
                </c:pt>
                <c:pt idx="438">
                  <c:v>3.06454566179911</c:v>
                </c:pt>
                <c:pt idx="439">
                  <c:v>3.0718301916223698</c:v>
                </c:pt>
                <c:pt idx="440">
                  <c:v>3.0785543729976799</c:v>
                </c:pt>
                <c:pt idx="441">
                  <c:v>3.0858389028209401</c:v>
                </c:pt>
                <c:pt idx="442">
                  <c:v>3.0925630841962501</c:v>
                </c:pt>
                <c:pt idx="443">
                  <c:v>3.0998476140195099</c:v>
                </c:pt>
                <c:pt idx="444">
                  <c:v>3.10657179539482</c:v>
                </c:pt>
                <c:pt idx="445">
                  <c:v>3.1138563252180802</c:v>
                </c:pt>
                <c:pt idx="446">
                  <c:v>3.1205805065933898</c:v>
                </c:pt>
                <c:pt idx="447">
                  <c:v>3.12786503641665</c:v>
                </c:pt>
                <c:pt idx="448">
                  <c:v>3.1345892177919601</c:v>
                </c:pt>
                <c:pt idx="449">
                  <c:v>3.1418737476152199</c:v>
                </c:pt>
                <c:pt idx="450">
                  <c:v>3.1485979289905299</c:v>
                </c:pt>
                <c:pt idx="451">
                  <c:v>3.1558824588137901</c:v>
                </c:pt>
                <c:pt idx="452">
                  <c:v>3.1626066401891002</c:v>
                </c:pt>
                <c:pt idx="453">
                  <c:v>3.16989117001236</c:v>
                </c:pt>
                <c:pt idx="454">
                  <c:v>3.17661535138767</c:v>
                </c:pt>
                <c:pt idx="455">
                  <c:v>3.1838998812109298</c:v>
                </c:pt>
                <c:pt idx="456">
                  <c:v>3.1906240625862399</c:v>
                </c:pt>
                <c:pt idx="457">
                  <c:v>3.1979085924095001</c:v>
                </c:pt>
                <c:pt idx="458">
                  <c:v>3.2046327737848102</c:v>
                </c:pt>
                <c:pt idx="459">
                  <c:v>3.2119173036080699</c:v>
                </c:pt>
                <c:pt idx="460">
                  <c:v>3.21864148498338</c:v>
                </c:pt>
                <c:pt idx="461">
                  <c:v>3.2259260148066402</c:v>
                </c:pt>
                <c:pt idx="462">
                  <c:v>3.2326501961819498</c:v>
                </c:pt>
                <c:pt idx="463">
                  <c:v>3.23993472600521</c:v>
                </c:pt>
                <c:pt idx="464">
                  <c:v>3.2466589073805201</c:v>
                </c:pt>
                <c:pt idx="465">
                  <c:v>3.2539434372037799</c:v>
                </c:pt>
                <c:pt idx="466">
                  <c:v>3.2612279670270299</c:v>
                </c:pt>
                <c:pt idx="467">
                  <c:v>3.2679521484023502</c:v>
                </c:pt>
                <c:pt idx="468">
                  <c:v>3.2752366782256002</c:v>
                </c:pt>
                <c:pt idx="469">
                  <c:v>3.28196085960092</c:v>
                </c:pt>
                <c:pt idx="470">
                  <c:v>3.28924538942417</c:v>
                </c:pt>
                <c:pt idx="471">
                  <c:v>3.2959695707994898</c:v>
                </c:pt>
                <c:pt idx="472">
                  <c:v>3.3032541006227398</c:v>
                </c:pt>
                <c:pt idx="473">
                  <c:v>3.3099782819980601</c:v>
                </c:pt>
                <c:pt idx="474">
                  <c:v>3.3172628118213101</c:v>
                </c:pt>
                <c:pt idx="475">
                  <c:v>3.3239869931966299</c:v>
                </c:pt>
                <c:pt idx="476">
                  <c:v>3.3312715230198799</c:v>
                </c:pt>
                <c:pt idx="477">
                  <c:v>3.3379957043952002</c:v>
                </c:pt>
                <c:pt idx="478">
                  <c:v>3.3452802342184502</c:v>
                </c:pt>
                <c:pt idx="479">
                  <c:v>3.35200441559377</c:v>
                </c:pt>
                <c:pt idx="480">
                  <c:v>3.3592889454170201</c:v>
                </c:pt>
                <c:pt idx="481">
                  <c:v>3.3660131267923399</c:v>
                </c:pt>
                <c:pt idx="482">
                  <c:v>3.3732976566155899</c:v>
                </c:pt>
                <c:pt idx="483">
                  <c:v>3.3800218379908999</c:v>
                </c:pt>
                <c:pt idx="484">
                  <c:v>3.3873063678141602</c:v>
                </c:pt>
                <c:pt idx="485">
                  <c:v>3.3940305491894698</c:v>
                </c:pt>
                <c:pt idx="486">
                  <c:v>3.40131507901273</c:v>
                </c:pt>
                <c:pt idx="487">
                  <c:v>3.4080392603880401</c:v>
                </c:pt>
                <c:pt idx="488">
                  <c:v>3.4153237902112998</c:v>
                </c:pt>
                <c:pt idx="489">
                  <c:v>3.4220479715866099</c:v>
                </c:pt>
                <c:pt idx="490">
                  <c:v>3.4293325014098701</c:v>
                </c:pt>
                <c:pt idx="491">
                  <c:v>3.4360566827851802</c:v>
                </c:pt>
                <c:pt idx="492">
                  <c:v>3.4433412126084399</c:v>
                </c:pt>
                <c:pt idx="493">
                  <c:v>3.4506257424317002</c:v>
                </c:pt>
                <c:pt idx="494">
                  <c:v>3.4573499238070098</c:v>
                </c:pt>
                <c:pt idx="495">
                  <c:v>3.46463445363027</c:v>
                </c:pt>
                <c:pt idx="496">
                  <c:v>3.4713586350055801</c:v>
                </c:pt>
                <c:pt idx="497">
                  <c:v>3.4786431648288398</c:v>
                </c:pt>
                <c:pt idx="498">
                  <c:v>3.4853673462041499</c:v>
                </c:pt>
                <c:pt idx="499">
                  <c:v>3.4926518760274101</c:v>
                </c:pt>
                <c:pt idx="500">
                  <c:v>3.4993760574027202</c:v>
                </c:pt>
                <c:pt idx="501">
                  <c:v>3.50666058722598</c:v>
                </c:pt>
                <c:pt idx="502">
                  <c:v>3.51338476860129</c:v>
                </c:pt>
                <c:pt idx="503">
                  <c:v>3.5206692984245498</c:v>
                </c:pt>
                <c:pt idx="504">
                  <c:v>3.5273934797998598</c:v>
                </c:pt>
                <c:pt idx="505">
                  <c:v>3.5346780096231099</c:v>
                </c:pt>
                <c:pt idx="506">
                  <c:v>3.5414021909984301</c:v>
                </c:pt>
                <c:pt idx="507">
                  <c:v>3.5486867208216801</c:v>
                </c:pt>
                <c:pt idx="508">
                  <c:v>3.555410902197</c:v>
                </c:pt>
                <c:pt idx="509">
                  <c:v>3.56269543202025</c:v>
                </c:pt>
                <c:pt idx="510">
                  <c:v>3.5694196133955698</c:v>
                </c:pt>
                <c:pt idx="511">
                  <c:v>3.5767041432188198</c:v>
                </c:pt>
                <c:pt idx="512">
                  <c:v>3.5834283245941401</c:v>
                </c:pt>
                <c:pt idx="513">
                  <c:v>3.5907128544173901</c:v>
                </c:pt>
                <c:pt idx="514">
                  <c:v>3.5979973842406499</c:v>
                </c:pt>
                <c:pt idx="515">
                  <c:v>3.6047215656159599</c:v>
                </c:pt>
                <c:pt idx="516">
                  <c:v>3.6120060954392201</c:v>
                </c:pt>
                <c:pt idx="517">
                  <c:v>3.6187302768145302</c:v>
                </c:pt>
                <c:pt idx="518">
                  <c:v>3.62601480663779</c:v>
                </c:pt>
                <c:pt idx="519">
                  <c:v>3.6327389880131</c:v>
                </c:pt>
                <c:pt idx="520">
                  <c:v>3.6400235178363598</c:v>
                </c:pt>
                <c:pt idx="521">
                  <c:v>3.6467476992116699</c:v>
                </c:pt>
                <c:pt idx="522">
                  <c:v>3.6540322290349301</c:v>
                </c:pt>
                <c:pt idx="523">
                  <c:v>3.6607564104102401</c:v>
                </c:pt>
                <c:pt idx="524">
                  <c:v>3.6680409402334999</c:v>
                </c:pt>
                <c:pt idx="525">
                  <c:v>3.67476512160881</c:v>
                </c:pt>
                <c:pt idx="526">
                  <c:v>3.6820496514320702</c:v>
                </c:pt>
                <c:pt idx="527">
                  <c:v>3.6887738328073798</c:v>
                </c:pt>
                <c:pt idx="528">
                  <c:v>3.69605836263064</c:v>
                </c:pt>
                <c:pt idx="529">
                  <c:v>3.7027825440059501</c:v>
                </c:pt>
                <c:pt idx="530">
                  <c:v>3.7100670738292099</c:v>
                </c:pt>
                <c:pt idx="531">
                  <c:v>3.7173516036524599</c:v>
                </c:pt>
                <c:pt idx="532">
                  <c:v>3.7240757850277801</c:v>
                </c:pt>
                <c:pt idx="533">
                  <c:v>3.7313603148510301</c:v>
                </c:pt>
                <c:pt idx="534">
                  <c:v>3.73808449622635</c:v>
                </c:pt>
                <c:pt idx="535">
                  <c:v>3.7453690260496</c:v>
                </c:pt>
                <c:pt idx="536">
                  <c:v>3.7520932074249198</c:v>
                </c:pt>
                <c:pt idx="537">
                  <c:v>3.7593777372481698</c:v>
                </c:pt>
                <c:pt idx="538">
                  <c:v>3.7661019186234901</c:v>
                </c:pt>
                <c:pt idx="539">
                  <c:v>3.7733864484467401</c:v>
                </c:pt>
                <c:pt idx="540">
                  <c:v>3.7801106298220599</c:v>
                </c:pt>
                <c:pt idx="541">
                  <c:v>3.7873951596453099</c:v>
                </c:pt>
                <c:pt idx="542">
                  <c:v>3.7941193410206302</c:v>
                </c:pt>
                <c:pt idx="543">
                  <c:v>3.8014038708438802</c:v>
                </c:pt>
                <c:pt idx="544">
                  <c:v>3.80868840066714</c:v>
                </c:pt>
                <c:pt idx="545">
                  <c:v>3.81541258204245</c:v>
                </c:pt>
                <c:pt idx="546">
                  <c:v>3.8226971118657098</c:v>
                </c:pt>
                <c:pt idx="547">
                  <c:v>3.8294212932410199</c:v>
                </c:pt>
                <c:pt idx="548">
                  <c:v>3.8367058230642801</c:v>
                </c:pt>
                <c:pt idx="549">
                  <c:v>3.8434300044395902</c:v>
                </c:pt>
                <c:pt idx="550">
                  <c:v>3.8507145342628499</c:v>
                </c:pt>
                <c:pt idx="551">
                  <c:v>3.85743871563816</c:v>
                </c:pt>
                <c:pt idx="552">
                  <c:v>3.8647232454614202</c:v>
                </c:pt>
                <c:pt idx="553">
                  <c:v>3.8714474268367298</c:v>
                </c:pt>
                <c:pt idx="554">
                  <c:v>3.87873195665999</c:v>
                </c:pt>
                <c:pt idx="555">
                  <c:v>3.8854561380353001</c:v>
                </c:pt>
                <c:pt idx="556">
                  <c:v>3.8927406678585599</c:v>
                </c:pt>
                <c:pt idx="557">
                  <c:v>3.8994648492338699</c:v>
                </c:pt>
                <c:pt idx="558">
                  <c:v>3.9067493790571302</c:v>
                </c:pt>
                <c:pt idx="559">
                  <c:v>3.9140339088803802</c:v>
                </c:pt>
                <c:pt idx="560">
                  <c:v>3.9207580902557</c:v>
                </c:pt>
                <c:pt idx="561">
                  <c:v>3.92804262007895</c:v>
                </c:pt>
                <c:pt idx="562">
                  <c:v>3.9347668014542698</c:v>
                </c:pt>
                <c:pt idx="563">
                  <c:v>3.9420513312775198</c:v>
                </c:pt>
                <c:pt idx="564">
                  <c:v>3.9487755126528401</c:v>
                </c:pt>
                <c:pt idx="565">
                  <c:v>3.9560600424760901</c:v>
                </c:pt>
                <c:pt idx="566">
                  <c:v>3.9627842238514099</c:v>
                </c:pt>
                <c:pt idx="567">
                  <c:v>3.9700687536746599</c:v>
                </c:pt>
                <c:pt idx="568">
                  <c:v>3.9767929350499802</c:v>
                </c:pt>
                <c:pt idx="569">
                  <c:v>3.9840774648732298</c:v>
                </c:pt>
                <c:pt idx="570">
                  <c:v>3.99080164624855</c:v>
                </c:pt>
                <c:pt idx="571">
                  <c:v>3.9980861760718001</c:v>
                </c:pt>
                <c:pt idx="572">
                  <c:v>4.0053707058950598</c:v>
                </c:pt>
                <c:pt idx="573">
                  <c:v>4.0120948872703703</c:v>
                </c:pt>
                <c:pt idx="574">
                  <c:v>4.0193794170936297</c:v>
                </c:pt>
                <c:pt idx="575">
                  <c:v>4.0261035984689402</c:v>
                </c:pt>
                <c:pt idx="576">
                  <c:v>4.0333881282922004</c:v>
                </c:pt>
                <c:pt idx="577">
                  <c:v>4.04011230966751</c:v>
                </c:pt>
                <c:pt idx="578">
                  <c:v>4.0473968394907702</c:v>
                </c:pt>
                <c:pt idx="579">
                  <c:v>4.0541210208660798</c:v>
                </c:pt>
                <c:pt idx="580">
                  <c:v>4.0614055506893401</c:v>
                </c:pt>
                <c:pt idx="581">
                  <c:v>4.0686900805125896</c:v>
                </c:pt>
                <c:pt idx="582">
                  <c:v>4.0754142618879099</c:v>
                </c:pt>
                <c:pt idx="583">
                  <c:v>4.0826987917111603</c:v>
                </c:pt>
                <c:pt idx="584">
                  <c:v>4.0894229730864797</c:v>
                </c:pt>
                <c:pt idx="585">
                  <c:v>4.0967075029097302</c:v>
                </c:pt>
                <c:pt idx="586">
                  <c:v>4.1034316842850496</c:v>
                </c:pt>
                <c:pt idx="587">
                  <c:v>4.1107162141083</c:v>
                </c:pt>
                <c:pt idx="588">
                  <c:v>4.1174403954836203</c:v>
                </c:pt>
                <c:pt idx="589">
                  <c:v>4.1247249253068698</c:v>
                </c:pt>
                <c:pt idx="590">
                  <c:v>4.1314491066821901</c:v>
                </c:pt>
                <c:pt idx="591">
                  <c:v>4.1387336365054397</c:v>
                </c:pt>
                <c:pt idx="592">
                  <c:v>4.14545781788076</c:v>
                </c:pt>
                <c:pt idx="593">
                  <c:v>4.1527423477040104</c:v>
                </c:pt>
                <c:pt idx="594">
                  <c:v>4.1600268775272697</c:v>
                </c:pt>
                <c:pt idx="595">
                  <c:v>4.1667510589025802</c:v>
                </c:pt>
                <c:pt idx="596">
                  <c:v>4.1740355887258396</c:v>
                </c:pt>
                <c:pt idx="597">
                  <c:v>4.1807597701011501</c:v>
                </c:pt>
                <c:pt idx="598">
                  <c:v>4.1880442999244103</c:v>
                </c:pt>
                <c:pt idx="599">
                  <c:v>4.1947684812997199</c:v>
                </c:pt>
                <c:pt idx="600">
                  <c:v>4.2020530111229801</c:v>
                </c:pt>
                <c:pt idx="601">
                  <c:v>4.2087771924982897</c:v>
                </c:pt>
                <c:pt idx="602">
                  <c:v>4.21606172232155</c:v>
                </c:pt>
                <c:pt idx="603">
                  <c:v>4.2227859036968596</c:v>
                </c:pt>
                <c:pt idx="604">
                  <c:v>4.2300704335201198</c:v>
                </c:pt>
                <c:pt idx="605">
                  <c:v>4.2373549633433703</c:v>
                </c:pt>
                <c:pt idx="606">
                  <c:v>4.2440791447186896</c:v>
                </c:pt>
                <c:pt idx="607">
                  <c:v>4.2513636745419401</c:v>
                </c:pt>
                <c:pt idx="608">
                  <c:v>4.2580878559172604</c:v>
                </c:pt>
                <c:pt idx="609">
                  <c:v>4.2653723857405099</c:v>
                </c:pt>
                <c:pt idx="610">
                  <c:v>4.2720965671158302</c:v>
                </c:pt>
                <c:pt idx="611">
                  <c:v>4.2793810969390798</c:v>
                </c:pt>
                <c:pt idx="612">
                  <c:v>4.2861052783144</c:v>
                </c:pt>
                <c:pt idx="613">
                  <c:v>4.2933898081376496</c:v>
                </c:pt>
                <c:pt idx="614">
                  <c:v>4.3006743379609098</c:v>
                </c:pt>
                <c:pt idx="615">
                  <c:v>4.3073985193362203</c:v>
                </c:pt>
                <c:pt idx="616">
                  <c:v>4.3146830491594796</c:v>
                </c:pt>
                <c:pt idx="617">
                  <c:v>4.3214072305347901</c:v>
                </c:pt>
                <c:pt idx="618">
                  <c:v>4.3286917603580504</c:v>
                </c:pt>
                <c:pt idx="619">
                  <c:v>4.33541594173336</c:v>
                </c:pt>
                <c:pt idx="620">
                  <c:v>4.3427004715566202</c:v>
                </c:pt>
                <c:pt idx="621">
                  <c:v>4.3494246529319298</c:v>
                </c:pt>
                <c:pt idx="622">
                  <c:v>4.35670918275519</c:v>
                </c:pt>
                <c:pt idx="623">
                  <c:v>4.3634333641304996</c:v>
                </c:pt>
                <c:pt idx="624">
                  <c:v>4.3707178939537599</c:v>
                </c:pt>
                <c:pt idx="625">
                  <c:v>4.3780024237770103</c:v>
                </c:pt>
                <c:pt idx="626">
                  <c:v>4.3847266051523297</c:v>
                </c:pt>
                <c:pt idx="627">
                  <c:v>4.3920111349755802</c:v>
                </c:pt>
                <c:pt idx="628">
                  <c:v>4.3987353163509004</c:v>
                </c:pt>
                <c:pt idx="629">
                  <c:v>4.40601984617415</c:v>
                </c:pt>
                <c:pt idx="630">
                  <c:v>4.4127440275494703</c:v>
                </c:pt>
                <c:pt idx="631">
                  <c:v>4.4200285573727198</c:v>
                </c:pt>
                <c:pt idx="632">
                  <c:v>4.4267527387480401</c:v>
                </c:pt>
                <c:pt idx="633">
                  <c:v>4.4340372685712897</c:v>
                </c:pt>
                <c:pt idx="634">
                  <c:v>4.4413217983945499</c:v>
                </c:pt>
                <c:pt idx="635">
                  <c:v>4.4480459797698604</c:v>
                </c:pt>
                <c:pt idx="636">
                  <c:v>4.4553305095931197</c:v>
                </c:pt>
                <c:pt idx="637">
                  <c:v>4.4620546909684302</c:v>
                </c:pt>
                <c:pt idx="638">
                  <c:v>4.4693392207916904</c:v>
                </c:pt>
                <c:pt idx="639">
                  <c:v>4.476063402167</c:v>
                </c:pt>
                <c:pt idx="640">
                  <c:v>4.4833479319902603</c:v>
                </c:pt>
                <c:pt idx="641">
                  <c:v>4.4900721133655699</c:v>
                </c:pt>
                <c:pt idx="642">
                  <c:v>4.4973566431888301</c:v>
                </c:pt>
                <c:pt idx="643">
                  <c:v>4.5040808245641397</c:v>
                </c:pt>
                <c:pt idx="644">
                  <c:v>4.5113653543873999</c:v>
                </c:pt>
                <c:pt idx="645">
                  <c:v>4.5186498842106504</c:v>
                </c:pt>
                <c:pt idx="646">
                  <c:v>4.5253740655859698</c:v>
                </c:pt>
                <c:pt idx="647">
                  <c:v>4.5326585954092202</c:v>
                </c:pt>
                <c:pt idx="648">
                  <c:v>4.5393827767845396</c:v>
                </c:pt>
                <c:pt idx="649">
                  <c:v>4.5466673066077901</c:v>
                </c:pt>
                <c:pt idx="650">
                  <c:v>4.5533914879831103</c:v>
                </c:pt>
                <c:pt idx="651">
                  <c:v>4.5606760178063599</c:v>
                </c:pt>
                <c:pt idx="652">
                  <c:v>4.5674001991816802</c:v>
                </c:pt>
                <c:pt idx="653">
                  <c:v>4.5746847290049297</c:v>
                </c:pt>
                <c:pt idx="654">
                  <c:v>4.58196925882819</c:v>
                </c:pt>
                <c:pt idx="655">
                  <c:v>4.5886934402034996</c:v>
                </c:pt>
                <c:pt idx="656">
                  <c:v>4.5959779700267598</c:v>
                </c:pt>
                <c:pt idx="657">
                  <c:v>4.6027021514020703</c:v>
                </c:pt>
                <c:pt idx="658">
                  <c:v>4.6099866812253296</c:v>
                </c:pt>
                <c:pt idx="659">
                  <c:v>4.6167108626006401</c:v>
                </c:pt>
                <c:pt idx="660">
                  <c:v>4.6239953924239003</c:v>
                </c:pt>
                <c:pt idx="661">
                  <c:v>4.63071957379921</c:v>
                </c:pt>
                <c:pt idx="662">
                  <c:v>4.6380041036224702</c:v>
                </c:pt>
                <c:pt idx="663">
                  <c:v>4.6452886334457197</c:v>
                </c:pt>
                <c:pt idx="664">
                  <c:v>4.65201281482104</c:v>
                </c:pt>
                <c:pt idx="665">
                  <c:v>4.6592973446442896</c:v>
                </c:pt>
                <c:pt idx="666">
                  <c:v>4.6660215260196098</c:v>
                </c:pt>
                <c:pt idx="667">
                  <c:v>4.6733060558428603</c:v>
                </c:pt>
                <c:pt idx="668">
                  <c:v>4.6800302372181797</c:v>
                </c:pt>
                <c:pt idx="669">
                  <c:v>4.6873147670414301</c:v>
                </c:pt>
                <c:pt idx="670">
                  <c:v>4.6945992968646904</c:v>
                </c:pt>
                <c:pt idx="671">
                  <c:v>4.70132347824</c:v>
                </c:pt>
                <c:pt idx="672">
                  <c:v>4.7086080080632602</c:v>
                </c:pt>
                <c:pt idx="673">
                  <c:v>4.7153321894385698</c:v>
                </c:pt>
                <c:pt idx="674">
                  <c:v>4.72261671926183</c:v>
                </c:pt>
                <c:pt idx="675">
                  <c:v>4.7293409006371396</c:v>
                </c:pt>
                <c:pt idx="676">
                  <c:v>4.7366254304603999</c:v>
                </c:pt>
                <c:pt idx="677">
                  <c:v>4.7433496118357104</c:v>
                </c:pt>
                <c:pt idx="678">
                  <c:v>4.7506341416589697</c:v>
                </c:pt>
                <c:pt idx="679">
                  <c:v>4.7579186714822201</c:v>
                </c:pt>
                <c:pt idx="680">
                  <c:v>4.7646428528575404</c:v>
                </c:pt>
                <c:pt idx="681">
                  <c:v>4.77192738268079</c:v>
                </c:pt>
                <c:pt idx="682">
                  <c:v>4.7786515640561102</c:v>
                </c:pt>
                <c:pt idx="683">
                  <c:v>4.7859360938793598</c:v>
                </c:pt>
                <c:pt idx="684">
                  <c:v>4.7926602752546801</c:v>
                </c:pt>
                <c:pt idx="685">
                  <c:v>4.7999448050779296</c:v>
                </c:pt>
                <c:pt idx="686">
                  <c:v>4.8072293349011899</c:v>
                </c:pt>
                <c:pt idx="687">
                  <c:v>4.8139535162765004</c:v>
                </c:pt>
                <c:pt idx="688">
                  <c:v>4.8212380460997597</c:v>
                </c:pt>
                <c:pt idx="689">
                  <c:v>4.8279622274750702</c:v>
                </c:pt>
                <c:pt idx="690">
                  <c:v>4.8352467572983304</c:v>
                </c:pt>
                <c:pt idx="691">
                  <c:v>4.84197093867364</c:v>
                </c:pt>
                <c:pt idx="692">
                  <c:v>4.8492554684969003</c:v>
                </c:pt>
                <c:pt idx="693">
                  <c:v>4.8559796498722099</c:v>
                </c:pt>
                <c:pt idx="694">
                  <c:v>4.8632641796954701</c:v>
                </c:pt>
                <c:pt idx="695">
                  <c:v>4.8705487095187197</c:v>
                </c:pt>
                <c:pt idx="696">
                  <c:v>4.8772728908940399</c:v>
                </c:pt>
                <c:pt idx="697">
                  <c:v>4.8845574207172904</c:v>
                </c:pt>
                <c:pt idx="698">
                  <c:v>4.8912816020926098</c:v>
                </c:pt>
                <c:pt idx="699">
                  <c:v>4.8985661319158602</c:v>
                </c:pt>
                <c:pt idx="700">
                  <c:v>4.9052903132911796</c:v>
                </c:pt>
                <c:pt idx="701">
                  <c:v>4.91257484311443</c:v>
                </c:pt>
                <c:pt idx="702">
                  <c:v>4.9198593729376903</c:v>
                </c:pt>
                <c:pt idx="703">
                  <c:v>4.9265835543129999</c:v>
                </c:pt>
                <c:pt idx="704">
                  <c:v>4.9338680841362601</c:v>
                </c:pt>
                <c:pt idx="705">
                  <c:v>4.9405922655115697</c:v>
                </c:pt>
                <c:pt idx="706">
                  <c:v>4.9478767953348299</c:v>
                </c:pt>
                <c:pt idx="707">
                  <c:v>4.9546009767101404</c:v>
                </c:pt>
                <c:pt idx="708">
                  <c:v>4.9618855065333998</c:v>
                </c:pt>
                <c:pt idx="709">
                  <c:v>4.9686096879087103</c:v>
                </c:pt>
                <c:pt idx="710">
                  <c:v>4.9758942177319696</c:v>
                </c:pt>
                <c:pt idx="711">
                  <c:v>4.9831787475552298</c:v>
                </c:pt>
                <c:pt idx="712">
                  <c:v>4.9899029289305403</c:v>
                </c:pt>
                <c:pt idx="713">
                  <c:v>4.9971874587537997</c:v>
                </c:pt>
                <c:pt idx="714">
                  <c:v>5.0039116401291102</c:v>
                </c:pt>
                <c:pt idx="715">
                  <c:v>5.0111961699523704</c:v>
                </c:pt>
                <c:pt idx="716">
                  <c:v>5.01792035132768</c:v>
                </c:pt>
                <c:pt idx="717">
                  <c:v>5.0252048811509296</c:v>
                </c:pt>
                <c:pt idx="718">
                  <c:v>5.0324894109741898</c:v>
                </c:pt>
                <c:pt idx="719">
                  <c:v>5.0392135923495003</c:v>
                </c:pt>
                <c:pt idx="720">
                  <c:v>5.0464981221727596</c:v>
                </c:pt>
                <c:pt idx="721">
                  <c:v>5.0532223035480701</c:v>
                </c:pt>
                <c:pt idx="722">
                  <c:v>5.0605068333713303</c:v>
                </c:pt>
                <c:pt idx="723">
                  <c:v>5.0672310147466399</c:v>
                </c:pt>
                <c:pt idx="724">
                  <c:v>5.0745155445699002</c:v>
                </c:pt>
                <c:pt idx="725">
                  <c:v>5.0812397259452098</c:v>
                </c:pt>
                <c:pt idx="726">
                  <c:v>5.08852425576847</c:v>
                </c:pt>
                <c:pt idx="727">
                  <c:v>5.0958087855917302</c:v>
                </c:pt>
                <c:pt idx="728">
                  <c:v>5.1025329669670398</c:v>
                </c:pt>
                <c:pt idx="729">
                  <c:v>5.1098174967903001</c:v>
                </c:pt>
                <c:pt idx="730">
                  <c:v>5.1165416781656097</c:v>
                </c:pt>
                <c:pt idx="731">
                  <c:v>5.1238262079888699</c:v>
                </c:pt>
                <c:pt idx="732">
                  <c:v>5.1305503893641804</c:v>
                </c:pt>
                <c:pt idx="733">
                  <c:v>5.1378349191874397</c:v>
                </c:pt>
                <c:pt idx="734">
                  <c:v>5.1451194490106902</c:v>
                </c:pt>
                <c:pt idx="735">
                  <c:v>5.1518436303860096</c:v>
                </c:pt>
                <c:pt idx="736">
                  <c:v>5.15912816020926</c:v>
                </c:pt>
                <c:pt idx="737">
                  <c:v>5.1658523415845696</c:v>
                </c:pt>
                <c:pt idx="738">
                  <c:v>5.1731368714078299</c:v>
                </c:pt>
                <c:pt idx="739">
                  <c:v>5.1798610527831404</c:v>
                </c:pt>
                <c:pt idx="740">
                  <c:v>5.1871455826063997</c:v>
                </c:pt>
                <c:pt idx="741">
                  <c:v>5.1944301124296599</c:v>
                </c:pt>
                <c:pt idx="742">
                  <c:v>5.2011542938049704</c:v>
                </c:pt>
                <c:pt idx="743">
                  <c:v>5.2084388236282297</c:v>
                </c:pt>
                <c:pt idx="744">
                  <c:v>5.2151630050035402</c:v>
                </c:pt>
                <c:pt idx="745">
                  <c:v>5.2224475348267996</c:v>
                </c:pt>
                <c:pt idx="746">
                  <c:v>5.2291717162021101</c:v>
                </c:pt>
                <c:pt idx="747">
                  <c:v>5.2364562460253703</c:v>
                </c:pt>
                <c:pt idx="748">
                  <c:v>5.2431804274006799</c:v>
                </c:pt>
                <c:pt idx="749">
                  <c:v>5.2504649572239401</c:v>
                </c:pt>
                <c:pt idx="750">
                  <c:v>5.2577494870471897</c:v>
                </c:pt>
                <c:pt idx="751">
                  <c:v>5.26447366842251</c:v>
                </c:pt>
                <c:pt idx="752">
                  <c:v>5.2717581982457604</c:v>
                </c:pt>
                <c:pt idx="753">
                  <c:v>5.2784823796210798</c:v>
                </c:pt>
                <c:pt idx="754">
                  <c:v>5.2857669094443303</c:v>
                </c:pt>
                <c:pt idx="755">
                  <c:v>5.2924910908196496</c:v>
                </c:pt>
                <c:pt idx="756">
                  <c:v>5.2997756206429001</c:v>
                </c:pt>
                <c:pt idx="757">
                  <c:v>5.3070601504661603</c:v>
                </c:pt>
                <c:pt idx="758">
                  <c:v>5.3137843318414699</c:v>
                </c:pt>
                <c:pt idx="759">
                  <c:v>5.3210688616647301</c:v>
                </c:pt>
                <c:pt idx="760">
                  <c:v>5.3277930430400398</c:v>
                </c:pt>
                <c:pt idx="761">
                  <c:v>5.3350775728633</c:v>
                </c:pt>
                <c:pt idx="762">
                  <c:v>5.3418017542386096</c:v>
                </c:pt>
                <c:pt idx="763">
                  <c:v>5.3490862840618698</c:v>
                </c:pt>
                <c:pt idx="764">
                  <c:v>5.3563708138851203</c:v>
                </c:pt>
                <c:pt idx="765">
                  <c:v>5.3630949952604396</c:v>
                </c:pt>
                <c:pt idx="766">
                  <c:v>5.3703795250836901</c:v>
                </c:pt>
                <c:pt idx="767">
                  <c:v>5.3771037064590104</c:v>
                </c:pt>
                <c:pt idx="768">
                  <c:v>5.3843882362822599</c:v>
                </c:pt>
                <c:pt idx="769">
                  <c:v>5.3911124176575802</c:v>
                </c:pt>
                <c:pt idx="770">
                  <c:v>5.3983969474808298</c:v>
                </c:pt>
                <c:pt idx="771">
                  <c:v>5.40568147730409</c:v>
                </c:pt>
                <c:pt idx="772">
                  <c:v>5.4124056586793996</c:v>
                </c:pt>
                <c:pt idx="773">
                  <c:v>5.4196901885026598</c:v>
                </c:pt>
                <c:pt idx="774">
                  <c:v>5.4264143698779703</c:v>
                </c:pt>
                <c:pt idx="775">
                  <c:v>5.4336988997012297</c:v>
                </c:pt>
                <c:pt idx="776">
                  <c:v>5.4404230810765402</c:v>
                </c:pt>
                <c:pt idx="777">
                  <c:v>5.4477076108998004</c:v>
                </c:pt>
                <c:pt idx="778">
                  <c:v>5.4549921407230499</c:v>
                </c:pt>
                <c:pt idx="779">
                  <c:v>5.4617163220983702</c:v>
                </c:pt>
                <c:pt idx="780">
                  <c:v>5.4690008519216198</c:v>
                </c:pt>
                <c:pt idx="781">
                  <c:v>5.47572503329694</c:v>
                </c:pt>
                <c:pt idx="782">
                  <c:v>5.4830095631201896</c:v>
                </c:pt>
                <c:pt idx="783">
                  <c:v>5.4897337444955099</c:v>
                </c:pt>
                <c:pt idx="784">
                  <c:v>5.4970182743187603</c:v>
                </c:pt>
                <c:pt idx="785">
                  <c:v>5.5037424556940797</c:v>
                </c:pt>
                <c:pt idx="786">
                  <c:v>5.5110269855173302</c:v>
                </c:pt>
                <c:pt idx="787">
                  <c:v>5.5183115153405904</c:v>
                </c:pt>
                <c:pt idx="788">
                  <c:v>5.5250356967159</c:v>
                </c:pt>
                <c:pt idx="789">
                  <c:v>5.5323202265391602</c:v>
                </c:pt>
                <c:pt idx="790">
                  <c:v>5.5390444079144698</c:v>
                </c:pt>
                <c:pt idx="791">
                  <c:v>5.5463289377377301</c:v>
                </c:pt>
                <c:pt idx="792">
                  <c:v>5.5530531191130397</c:v>
                </c:pt>
                <c:pt idx="793">
                  <c:v>5.5603376489362999</c:v>
                </c:pt>
                <c:pt idx="794">
                  <c:v>5.5676221787595503</c:v>
                </c:pt>
                <c:pt idx="795">
                  <c:v>5.5743463601348697</c:v>
                </c:pt>
                <c:pt idx="796">
                  <c:v>5.5816308899581202</c:v>
                </c:pt>
                <c:pt idx="797">
                  <c:v>5.5883550713334396</c:v>
                </c:pt>
                <c:pt idx="798">
                  <c:v>5.59563960115669</c:v>
                </c:pt>
                <c:pt idx="799">
                  <c:v>5.6023637825320103</c:v>
                </c:pt>
                <c:pt idx="800">
                  <c:v>5.6096483123552598</c:v>
                </c:pt>
                <c:pt idx="801">
                  <c:v>5.6163724937305801</c:v>
                </c:pt>
                <c:pt idx="802">
                  <c:v>5.6236570235538297</c:v>
                </c:pt>
                <c:pt idx="803">
                  <c:v>5.6309415533770899</c:v>
                </c:pt>
                <c:pt idx="804">
                  <c:v>5.6376657347524004</c:v>
                </c:pt>
                <c:pt idx="805">
                  <c:v>5.6449502645756597</c:v>
                </c:pt>
                <c:pt idx="806">
                  <c:v>5.6516744459509702</c:v>
                </c:pt>
                <c:pt idx="807">
                  <c:v>5.6589589757742296</c:v>
                </c:pt>
                <c:pt idx="808">
                  <c:v>5.6662435055974898</c:v>
                </c:pt>
                <c:pt idx="809">
                  <c:v>5.6729676869728003</c:v>
                </c:pt>
                <c:pt idx="810">
                  <c:v>5.6802522167960596</c:v>
                </c:pt>
                <c:pt idx="811">
                  <c:v>5.6869763981713701</c:v>
                </c:pt>
                <c:pt idx="812">
                  <c:v>5.6942609279946304</c:v>
                </c:pt>
                <c:pt idx="813">
                  <c:v>5.70098510936994</c:v>
                </c:pt>
                <c:pt idx="814">
                  <c:v>5.7082696391931904</c:v>
                </c:pt>
                <c:pt idx="815">
                  <c:v>5.7155541690164497</c:v>
                </c:pt>
                <c:pt idx="816">
                  <c:v>5.7222783503917602</c:v>
                </c:pt>
                <c:pt idx="817">
                  <c:v>5.7295628802150196</c:v>
                </c:pt>
                <c:pt idx="818">
                  <c:v>5.7362870615903301</c:v>
                </c:pt>
                <c:pt idx="819">
                  <c:v>5.7435715914135903</c:v>
                </c:pt>
                <c:pt idx="820">
                  <c:v>5.7502957727888999</c:v>
                </c:pt>
                <c:pt idx="821">
                  <c:v>5.7575803026121601</c:v>
                </c:pt>
                <c:pt idx="822">
                  <c:v>5.7648648324354204</c:v>
                </c:pt>
                <c:pt idx="823">
                  <c:v>5.77158901381073</c:v>
                </c:pt>
                <c:pt idx="824">
                  <c:v>5.7788735436339902</c:v>
                </c:pt>
                <c:pt idx="825">
                  <c:v>5.7855977250092998</c:v>
                </c:pt>
                <c:pt idx="826">
                  <c:v>5.79288225483256</c:v>
                </c:pt>
                <c:pt idx="827">
                  <c:v>5.7996064362078696</c:v>
                </c:pt>
                <c:pt idx="828">
                  <c:v>5.8068909660311299</c:v>
                </c:pt>
                <c:pt idx="829">
                  <c:v>5.8141754958543803</c:v>
                </c:pt>
                <c:pt idx="830">
                  <c:v>5.8208996772296997</c:v>
                </c:pt>
                <c:pt idx="831">
                  <c:v>5.8281842070529501</c:v>
                </c:pt>
                <c:pt idx="832">
                  <c:v>5.8349083884282704</c:v>
                </c:pt>
                <c:pt idx="833">
                  <c:v>5.84219291825152</c:v>
                </c:pt>
                <c:pt idx="834">
                  <c:v>5.8489170996268296</c:v>
                </c:pt>
                <c:pt idx="835">
                  <c:v>5.8562016294500898</c:v>
                </c:pt>
                <c:pt idx="836">
                  <c:v>5.86348615927335</c:v>
                </c:pt>
                <c:pt idx="837">
                  <c:v>5.8702103406486597</c:v>
                </c:pt>
                <c:pt idx="838">
                  <c:v>5.8774948704719199</c:v>
                </c:pt>
                <c:pt idx="839">
                  <c:v>5.8842190518472304</c:v>
                </c:pt>
                <c:pt idx="840">
                  <c:v>5.8915035816704897</c:v>
                </c:pt>
                <c:pt idx="841">
                  <c:v>5.8982277630458002</c:v>
                </c:pt>
                <c:pt idx="842">
                  <c:v>5.9055122928690604</c:v>
                </c:pt>
                <c:pt idx="843">
                  <c:v>5.91279682269231</c:v>
                </c:pt>
                <c:pt idx="844">
                  <c:v>5.9195210040676303</c:v>
                </c:pt>
                <c:pt idx="845">
                  <c:v>5.9268055338908798</c:v>
                </c:pt>
                <c:pt idx="846">
                  <c:v>5.9335297152662001</c:v>
                </c:pt>
                <c:pt idx="847">
                  <c:v>5.9408142450894497</c:v>
                </c:pt>
                <c:pt idx="848">
                  <c:v>5.9475384264647699</c:v>
                </c:pt>
                <c:pt idx="849">
                  <c:v>5.9548229562880204</c:v>
                </c:pt>
                <c:pt idx="850">
                  <c:v>5.9621074861112797</c:v>
                </c:pt>
                <c:pt idx="851">
                  <c:v>5.9688316674865902</c:v>
                </c:pt>
                <c:pt idx="852">
                  <c:v>5.9761161973098504</c:v>
                </c:pt>
                <c:pt idx="853">
                  <c:v>5.9828403786851601</c:v>
                </c:pt>
                <c:pt idx="854">
                  <c:v>5.9901249085084203</c:v>
                </c:pt>
                <c:pt idx="855">
                  <c:v>5.9974094383316698</c:v>
                </c:pt>
                <c:pt idx="856">
                  <c:v>6.0041336197069901</c:v>
                </c:pt>
                <c:pt idx="857">
                  <c:v>6.0114181495302397</c:v>
                </c:pt>
                <c:pt idx="858">
                  <c:v>6.0181423309055599</c:v>
                </c:pt>
                <c:pt idx="859">
                  <c:v>6.0254268607288104</c:v>
                </c:pt>
                <c:pt idx="860">
                  <c:v>6.0321510421041298</c:v>
                </c:pt>
                <c:pt idx="861">
                  <c:v>6.0394355719273802</c:v>
                </c:pt>
                <c:pt idx="862">
                  <c:v>6.0467201017506396</c:v>
                </c:pt>
                <c:pt idx="863">
                  <c:v>6.0534442831259501</c:v>
                </c:pt>
                <c:pt idx="864">
                  <c:v>6.0607288129492103</c:v>
                </c:pt>
                <c:pt idx="865">
                  <c:v>6.0674529943245199</c:v>
                </c:pt>
                <c:pt idx="866">
                  <c:v>6.0747375241477801</c:v>
                </c:pt>
                <c:pt idx="867">
                  <c:v>6.0814617055230897</c:v>
                </c:pt>
                <c:pt idx="868">
                  <c:v>6.08874623534635</c:v>
                </c:pt>
                <c:pt idx="869">
                  <c:v>6.0960307651696004</c:v>
                </c:pt>
                <c:pt idx="870">
                  <c:v>6.1027549465449198</c:v>
                </c:pt>
                <c:pt idx="871">
                  <c:v>6.1100394763681702</c:v>
                </c:pt>
                <c:pt idx="872">
                  <c:v>6.1167636577434896</c:v>
                </c:pt>
                <c:pt idx="873">
                  <c:v>6.1240481875667401</c:v>
                </c:pt>
                <c:pt idx="874">
                  <c:v>6.1313327173900003</c:v>
                </c:pt>
                <c:pt idx="875">
                  <c:v>6.1380568987653099</c:v>
                </c:pt>
                <c:pt idx="876">
                  <c:v>6.1453414285885701</c:v>
                </c:pt>
                <c:pt idx="877">
                  <c:v>6.1520656099638797</c:v>
                </c:pt>
                <c:pt idx="878">
                  <c:v>6.15935013978714</c:v>
                </c:pt>
                <c:pt idx="879">
                  <c:v>6.1660743211624496</c:v>
                </c:pt>
                <c:pt idx="880">
                  <c:v>6.1733588509857098</c:v>
                </c:pt>
                <c:pt idx="881">
                  <c:v>6.18064338080897</c:v>
                </c:pt>
                <c:pt idx="882">
                  <c:v>6.1873675621842796</c:v>
                </c:pt>
                <c:pt idx="883">
                  <c:v>6.1946520920075399</c:v>
                </c:pt>
                <c:pt idx="884">
                  <c:v>6.2013762733828504</c:v>
                </c:pt>
                <c:pt idx="885">
                  <c:v>6.2086608032061097</c:v>
                </c:pt>
                <c:pt idx="886">
                  <c:v>6.2153849845814202</c:v>
                </c:pt>
                <c:pt idx="887">
                  <c:v>6.2226695144046804</c:v>
                </c:pt>
                <c:pt idx="888">
                  <c:v>6.22995404422793</c:v>
                </c:pt>
                <c:pt idx="889">
                  <c:v>6.2366782256032396</c:v>
                </c:pt>
                <c:pt idx="890">
                  <c:v>6.2439627554264998</c:v>
                </c:pt>
                <c:pt idx="891">
                  <c:v>6.2506869368018103</c:v>
                </c:pt>
                <c:pt idx="892">
                  <c:v>6.2579714666250696</c:v>
                </c:pt>
                <c:pt idx="893">
                  <c:v>6.2652559964483299</c:v>
                </c:pt>
                <c:pt idx="894">
                  <c:v>6.2719801778236404</c:v>
                </c:pt>
                <c:pt idx="895">
                  <c:v>6.2792647076468997</c:v>
                </c:pt>
                <c:pt idx="896">
                  <c:v>6.2859888890222102</c:v>
                </c:pt>
                <c:pt idx="897">
                  <c:v>6.2932734188454704</c:v>
                </c:pt>
                <c:pt idx="898">
                  <c:v>6.29999760022078</c:v>
                </c:pt>
                <c:pt idx="899">
                  <c:v>6.3072821300440403</c:v>
                </c:pt>
                <c:pt idx="900">
                  <c:v>6.3145666598672898</c:v>
                </c:pt>
                <c:pt idx="901">
                  <c:v>6.3212908412426101</c:v>
                </c:pt>
                <c:pt idx="902">
                  <c:v>6.3285753710658597</c:v>
                </c:pt>
                <c:pt idx="903">
                  <c:v>6.3352995524411799</c:v>
                </c:pt>
                <c:pt idx="904">
                  <c:v>6.3425840822644304</c:v>
                </c:pt>
                <c:pt idx="905">
                  <c:v>6.3498686120876897</c:v>
                </c:pt>
                <c:pt idx="906">
                  <c:v>6.3565927934630002</c:v>
                </c:pt>
                <c:pt idx="907">
                  <c:v>6.3638773232862604</c:v>
                </c:pt>
                <c:pt idx="908">
                  <c:v>6.37060150466157</c:v>
                </c:pt>
                <c:pt idx="909">
                  <c:v>6.3778860344848303</c:v>
                </c:pt>
                <c:pt idx="910">
                  <c:v>6.3846102158601399</c:v>
                </c:pt>
                <c:pt idx="911">
                  <c:v>6.3918947456834001</c:v>
                </c:pt>
                <c:pt idx="912">
                  <c:v>6.3991792755066497</c:v>
                </c:pt>
                <c:pt idx="913">
                  <c:v>6.4059034568819699</c:v>
                </c:pt>
                <c:pt idx="914">
                  <c:v>6.4131879867052204</c:v>
                </c:pt>
                <c:pt idx="915">
                  <c:v>6.4199121680805398</c:v>
                </c:pt>
                <c:pt idx="916">
                  <c:v>6.4271966979037902</c:v>
                </c:pt>
                <c:pt idx="917">
                  <c:v>6.4344812277270496</c:v>
                </c:pt>
                <c:pt idx="918">
                  <c:v>6.4412054091023601</c:v>
                </c:pt>
                <c:pt idx="919">
                  <c:v>6.4484899389256203</c:v>
                </c:pt>
                <c:pt idx="920">
                  <c:v>6.4552141203009299</c:v>
                </c:pt>
                <c:pt idx="921">
                  <c:v>6.4624986501241901</c:v>
                </c:pt>
                <c:pt idx="922">
                  <c:v>6.4692228314994997</c:v>
                </c:pt>
                <c:pt idx="923">
                  <c:v>6.4765073613227599</c:v>
                </c:pt>
                <c:pt idx="924">
                  <c:v>6.4837918911460104</c:v>
                </c:pt>
                <c:pt idx="925">
                  <c:v>6.4905160725213298</c:v>
                </c:pt>
                <c:pt idx="926">
                  <c:v>6.4978006023445802</c:v>
                </c:pt>
                <c:pt idx="927">
                  <c:v>6.5045247837198996</c:v>
                </c:pt>
                <c:pt idx="928">
                  <c:v>6.5118093135431501</c:v>
                </c:pt>
                <c:pt idx="929">
                  <c:v>6.5190938433664103</c:v>
                </c:pt>
                <c:pt idx="930">
                  <c:v>6.5258180247417199</c:v>
                </c:pt>
                <c:pt idx="931">
                  <c:v>6.5331025545649801</c:v>
                </c:pt>
                <c:pt idx="932">
                  <c:v>6.5398267359402897</c:v>
                </c:pt>
                <c:pt idx="933">
                  <c:v>6.54711126576355</c:v>
                </c:pt>
                <c:pt idx="934">
                  <c:v>6.5538354471388596</c:v>
                </c:pt>
                <c:pt idx="935">
                  <c:v>6.5611199769621198</c:v>
                </c:pt>
                <c:pt idx="936">
                  <c:v>6.56840450678538</c:v>
                </c:pt>
                <c:pt idx="937">
                  <c:v>6.5751286881606896</c:v>
                </c:pt>
                <c:pt idx="938">
                  <c:v>6.5824132179839498</c:v>
                </c:pt>
                <c:pt idx="939">
                  <c:v>6.5891373993592603</c:v>
                </c:pt>
                <c:pt idx="940">
                  <c:v>6.5964219291825197</c:v>
                </c:pt>
                <c:pt idx="941">
                  <c:v>6.6031461105578302</c:v>
                </c:pt>
                <c:pt idx="942">
                  <c:v>6.6104306403810904</c:v>
                </c:pt>
                <c:pt idx="943">
                  <c:v>6.61771517020434</c:v>
                </c:pt>
                <c:pt idx="944">
                  <c:v>6.6244393515796496</c:v>
                </c:pt>
                <c:pt idx="945">
                  <c:v>6.6317238814029098</c:v>
                </c:pt>
                <c:pt idx="946">
                  <c:v>6.6384480627782203</c:v>
                </c:pt>
                <c:pt idx="947">
                  <c:v>6.6457325926014796</c:v>
                </c:pt>
                <c:pt idx="948">
                  <c:v>6.6530171224247399</c:v>
                </c:pt>
                <c:pt idx="949">
                  <c:v>6.6597413038000504</c:v>
                </c:pt>
                <c:pt idx="950">
                  <c:v>6.6670258336233097</c:v>
                </c:pt>
                <c:pt idx="951">
                  <c:v>6.6737500149986202</c:v>
                </c:pt>
                <c:pt idx="952">
                  <c:v>6.6810345448218804</c:v>
                </c:pt>
                <c:pt idx="953">
                  <c:v>6.68831907464513</c:v>
                </c:pt>
                <c:pt idx="954">
                  <c:v>6.6950432560204503</c:v>
                </c:pt>
                <c:pt idx="955">
                  <c:v>6.7023277858436998</c:v>
                </c:pt>
                <c:pt idx="956">
                  <c:v>6.7090519672190201</c:v>
                </c:pt>
                <c:pt idx="957">
                  <c:v>6.7163364970422696</c:v>
                </c:pt>
                <c:pt idx="958">
                  <c:v>6.7230606784175899</c:v>
                </c:pt>
                <c:pt idx="959">
                  <c:v>6.7303452082408404</c:v>
                </c:pt>
                <c:pt idx="960">
                  <c:v>6.7376297380640997</c:v>
                </c:pt>
                <c:pt idx="961">
                  <c:v>6.7443539194394102</c:v>
                </c:pt>
                <c:pt idx="962">
                  <c:v>6.7516384492626704</c:v>
                </c:pt>
                <c:pt idx="963">
                  <c:v>6.75836263063798</c:v>
                </c:pt>
                <c:pt idx="964">
                  <c:v>6.7656471604612403</c:v>
                </c:pt>
                <c:pt idx="965">
                  <c:v>6.7729316902844898</c:v>
                </c:pt>
                <c:pt idx="966">
                  <c:v>6.7796558716598101</c:v>
                </c:pt>
                <c:pt idx="967">
                  <c:v>6.7869404014830597</c:v>
                </c:pt>
                <c:pt idx="968">
                  <c:v>6.7936645828583799</c:v>
                </c:pt>
                <c:pt idx="969">
                  <c:v>6.8009491126816304</c:v>
                </c:pt>
                <c:pt idx="970">
                  <c:v>6.8082336425048897</c:v>
                </c:pt>
                <c:pt idx="971">
                  <c:v>6.8149578238802002</c:v>
                </c:pt>
                <c:pt idx="972">
                  <c:v>6.8222423537034604</c:v>
                </c:pt>
                <c:pt idx="973">
                  <c:v>6.8289665350787701</c:v>
                </c:pt>
                <c:pt idx="974">
                  <c:v>6.8362510649020303</c:v>
                </c:pt>
                <c:pt idx="975">
                  <c:v>6.8429752462773399</c:v>
                </c:pt>
                <c:pt idx="976">
                  <c:v>6.8502597761006001</c:v>
                </c:pt>
                <c:pt idx="977">
                  <c:v>6.8575443059238603</c:v>
                </c:pt>
                <c:pt idx="978">
                  <c:v>6.8642684872991699</c:v>
                </c:pt>
                <c:pt idx="979">
                  <c:v>6.8715530171224204</c:v>
                </c:pt>
                <c:pt idx="980">
                  <c:v>6.8782771984977398</c:v>
                </c:pt>
                <c:pt idx="981">
                  <c:v>6.8855617283209902</c:v>
                </c:pt>
                <c:pt idx="982">
                  <c:v>6.8922859096963096</c:v>
                </c:pt>
                <c:pt idx="983">
                  <c:v>6.8995704395195601</c:v>
                </c:pt>
                <c:pt idx="984">
                  <c:v>6.9068549693428203</c:v>
                </c:pt>
                <c:pt idx="985">
                  <c:v>6.9135791507181299</c:v>
                </c:pt>
                <c:pt idx="986">
                  <c:v>6.9208636805413901</c:v>
                </c:pt>
                <c:pt idx="987">
                  <c:v>6.9275878619166997</c:v>
                </c:pt>
                <c:pt idx="988">
                  <c:v>6.93487239173996</c:v>
                </c:pt>
                <c:pt idx="989">
                  <c:v>6.9421569215632202</c:v>
                </c:pt>
                <c:pt idx="990">
                  <c:v>6.9488811029385298</c:v>
                </c:pt>
                <c:pt idx="991">
                  <c:v>6.95616563276179</c:v>
                </c:pt>
                <c:pt idx="992">
                  <c:v>6.9628898141370996</c:v>
                </c:pt>
                <c:pt idx="993">
                  <c:v>6.9701743439603598</c:v>
                </c:pt>
                <c:pt idx="994">
                  <c:v>6.9774588737836103</c:v>
                </c:pt>
                <c:pt idx="995">
                  <c:v>6.9841830551589297</c:v>
                </c:pt>
                <c:pt idx="996">
                  <c:v>6.9914675849821801</c:v>
                </c:pt>
                <c:pt idx="997">
                  <c:v>6.9981917663575004</c:v>
                </c:pt>
                <c:pt idx="998">
                  <c:v>7.00547629618075</c:v>
                </c:pt>
                <c:pt idx="999">
                  <c:v>7.0122004775560596</c:v>
                </c:pt>
                <c:pt idx="1000">
                  <c:v>7.0194850073793198</c:v>
                </c:pt>
                <c:pt idx="1001">
                  <c:v>7.02676953720258</c:v>
                </c:pt>
                <c:pt idx="1002">
                  <c:v>7.0334937185778896</c:v>
                </c:pt>
                <c:pt idx="1003">
                  <c:v>7.0407782484011499</c:v>
                </c:pt>
                <c:pt idx="1004">
                  <c:v>7.0475024297764604</c:v>
                </c:pt>
                <c:pt idx="1005">
                  <c:v>7.0547869595997197</c:v>
                </c:pt>
                <c:pt idx="1006">
                  <c:v>7.0620714894229701</c:v>
                </c:pt>
                <c:pt idx="1007">
                  <c:v>7.0687956707982904</c:v>
                </c:pt>
                <c:pt idx="1008">
                  <c:v>7.07608020062154</c:v>
                </c:pt>
                <c:pt idx="1009">
                  <c:v>7.0828043819968602</c:v>
                </c:pt>
                <c:pt idx="1010">
                  <c:v>7.0900889118201098</c:v>
                </c:pt>
                <c:pt idx="1011">
                  <c:v>7.09737344164337</c:v>
                </c:pt>
                <c:pt idx="1012">
                  <c:v>7.1040976230186796</c:v>
                </c:pt>
                <c:pt idx="1013">
                  <c:v>7.1113821528419399</c:v>
                </c:pt>
                <c:pt idx="1014">
                  <c:v>7.1181063342172504</c:v>
                </c:pt>
                <c:pt idx="1015">
                  <c:v>7.1253908640405097</c:v>
                </c:pt>
                <c:pt idx="1016">
                  <c:v>7.1321150454158202</c:v>
                </c:pt>
                <c:pt idx="1017">
                  <c:v>7.1393995752390804</c:v>
                </c:pt>
                <c:pt idx="1018">
                  <c:v>7.14668410506233</c:v>
                </c:pt>
                <c:pt idx="1019">
                  <c:v>7.1534082864376503</c:v>
                </c:pt>
                <c:pt idx="1020">
                  <c:v>7.1606928162608998</c:v>
                </c:pt>
                <c:pt idx="1021">
                  <c:v>7.1674169976362201</c:v>
                </c:pt>
                <c:pt idx="1022">
                  <c:v>7.1747015274594697</c:v>
                </c:pt>
                <c:pt idx="1023">
                  <c:v>7.1819860572827299</c:v>
                </c:pt>
                <c:pt idx="1024">
                  <c:v>7.1887102386580404</c:v>
                </c:pt>
                <c:pt idx="1025">
                  <c:v>7.1959947684812997</c:v>
                </c:pt>
                <c:pt idx="1026">
                  <c:v>7.2027189498566102</c:v>
                </c:pt>
                <c:pt idx="1027">
                  <c:v>7.2100034796798704</c:v>
                </c:pt>
                <c:pt idx="1028">
                  <c:v>7.2172880095031298</c:v>
                </c:pt>
                <c:pt idx="1029">
                  <c:v>7.2240121908784403</c:v>
                </c:pt>
                <c:pt idx="1030">
                  <c:v>7.2312967207016996</c:v>
                </c:pt>
                <c:pt idx="1031">
                  <c:v>7.2380209020770101</c:v>
                </c:pt>
                <c:pt idx="1032">
                  <c:v>7.2453054319002703</c:v>
                </c:pt>
                <c:pt idx="1033">
                  <c:v>7.2520296132755799</c:v>
                </c:pt>
                <c:pt idx="1034">
                  <c:v>7.2593141430988402</c:v>
                </c:pt>
                <c:pt idx="1035">
                  <c:v>7.2665986729220897</c:v>
                </c:pt>
                <c:pt idx="1036">
                  <c:v>7.2733228542974002</c:v>
                </c:pt>
                <c:pt idx="1037">
                  <c:v>7.2806073841206604</c:v>
                </c:pt>
                <c:pt idx="1038">
                  <c:v>7.2873315654959701</c:v>
                </c:pt>
                <c:pt idx="1039">
                  <c:v>7.2946160953192303</c:v>
                </c:pt>
                <c:pt idx="1040">
                  <c:v>7.3019006251424896</c:v>
                </c:pt>
                <c:pt idx="1041">
                  <c:v>7.3086248065178001</c:v>
                </c:pt>
                <c:pt idx="1042">
                  <c:v>7.3159093363410603</c:v>
                </c:pt>
                <c:pt idx="1043">
                  <c:v>7.3226335177163699</c:v>
                </c:pt>
                <c:pt idx="1044">
                  <c:v>7.3299180475396302</c:v>
                </c:pt>
                <c:pt idx="1045">
                  <c:v>7.3372025773628797</c:v>
                </c:pt>
                <c:pt idx="1046">
                  <c:v>7.3439267587382</c:v>
                </c:pt>
                <c:pt idx="1047">
                  <c:v>7.3512112885614496</c:v>
                </c:pt>
                <c:pt idx="1048">
                  <c:v>7.3579354699367698</c:v>
                </c:pt>
                <c:pt idx="1049">
                  <c:v>7.3652199997600203</c:v>
                </c:pt>
                <c:pt idx="1050">
                  <c:v>7.3725045295832796</c:v>
                </c:pt>
                <c:pt idx="1051">
                  <c:v>7.3792287109585901</c:v>
                </c:pt>
                <c:pt idx="1052">
                  <c:v>7.3865132407818503</c:v>
                </c:pt>
                <c:pt idx="1053">
                  <c:v>7.39323742215716</c:v>
                </c:pt>
                <c:pt idx="1054">
                  <c:v>7.4005219519804202</c:v>
                </c:pt>
                <c:pt idx="1055">
                  <c:v>7.4078064818036697</c:v>
                </c:pt>
                <c:pt idx="1056">
                  <c:v>7.41453066317899</c:v>
                </c:pt>
                <c:pt idx="1057">
                  <c:v>7.4218151930022396</c:v>
                </c:pt>
                <c:pt idx="1058">
                  <c:v>7.4285393743775598</c:v>
                </c:pt>
                <c:pt idx="1059">
                  <c:v>7.4358239042008103</c:v>
                </c:pt>
                <c:pt idx="1060">
                  <c:v>7.4431084340240696</c:v>
                </c:pt>
                <c:pt idx="1061">
                  <c:v>7.4498326153993801</c:v>
                </c:pt>
                <c:pt idx="1062">
                  <c:v>7.4571171452226404</c:v>
                </c:pt>
                <c:pt idx="1063">
                  <c:v>7.46384132659795</c:v>
                </c:pt>
                <c:pt idx="1064">
                  <c:v>7.4711258564212102</c:v>
                </c:pt>
                <c:pt idx="1065">
                  <c:v>7.4784103862444704</c:v>
                </c:pt>
                <c:pt idx="1066">
                  <c:v>7.48513456761978</c:v>
                </c:pt>
                <c:pt idx="1067">
                  <c:v>7.4924190974430402</c:v>
                </c:pt>
                <c:pt idx="1068">
                  <c:v>7.4991432788183499</c:v>
                </c:pt>
                <c:pt idx="1069">
                  <c:v>7.5064278086416101</c:v>
                </c:pt>
                <c:pt idx="1070">
                  <c:v>7.5137123384648596</c:v>
                </c:pt>
                <c:pt idx="1071">
                  <c:v>7.5204365198401799</c:v>
                </c:pt>
                <c:pt idx="1072">
                  <c:v>7.5277210496634304</c:v>
                </c:pt>
                <c:pt idx="1073">
                  <c:v>7.5344452310387497</c:v>
                </c:pt>
                <c:pt idx="1074">
                  <c:v>7.5417297608620002</c:v>
                </c:pt>
                <c:pt idx="1075">
                  <c:v>7.5490142906852604</c:v>
                </c:pt>
                <c:pt idx="1076">
                  <c:v>7.55573847206057</c:v>
                </c:pt>
                <c:pt idx="1077">
                  <c:v>7.5630230018838303</c:v>
                </c:pt>
                <c:pt idx="1078">
                  <c:v>7.5697471832591399</c:v>
                </c:pt>
                <c:pt idx="1079">
                  <c:v>7.5770317130824001</c:v>
                </c:pt>
                <c:pt idx="1080">
                  <c:v>7.5843162429056497</c:v>
                </c:pt>
                <c:pt idx="1081">
                  <c:v>7.5910404242809699</c:v>
                </c:pt>
                <c:pt idx="1082">
                  <c:v>7.5983249541042204</c:v>
                </c:pt>
                <c:pt idx="1083">
                  <c:v>7.6050491354795398</c:v>
                </c:pt>
                <c:pt idx="1084">
                  <c:v>7.6123336653027902</c:v>
                </c:pt>
                <c:pt idx="1085">
                  <c:v>7.6196181951260504</c:v>
                </c:pt>
                <c:pt idx="1086">
                  <c:v>7.62634237650136</c:v>
                </c:pt>
                <c:pt idx="1087">
                  <c:v>7.6336269063246203</c:v>
                </c:pt>
                <c:pt idx="1088">
                  <c:v>7.6403510876999299</c:v>
                </c:pt>
                <c:pt idx="1089">
                  <c:v>7.6476356175231901</c:v>
                </c:pt>
                <c:pt idx="1090">
                  <c:v>7.6549201473464397</c:v>
                </c:pt>
                <c:pt idx="1091">
                  <c:v>7.6616443287217599</c:v>
                </c:pt>
                <c:pt idx="1092">
                  <c:v>7.6689288585450104</c:v>
                </c:pt>
                <c:pt idx="1093">
                  <c:v>7.6756530399203298</c:v>
                </c:pt>
                <c:pt idx="1094">
                  <c:v>7.6829375697435802</c:v>
                </c:pt>
                <c:pt idx="1095">
                  <c:v>7.6902220995668404</c:v>
                </c:pt>
                <c:pt idx="1096">
                  <c:v>7.6969462809421501</c:v>
                </c:pt>
                <c:pt idx="1097">
                  <c:v>7.7042308107654103</c:v>
                </c:pt>
                <c:pt idx="1098">
                  <c:v>7.7109549921407199</c:v>
                </c:pt>
                <c:pt idx="1099">
                  <c:v>7.7182395219639801</c:v>
                </c:pt>
                <c:pt idx="1100">
                  <c:v>7.7255240517872403</c:v>
                </c:pt>
                <c:pt idx="1101">
                  <c:v>7.7322482331625499</c:v>
                </c:pt>
                <c:pt idx="1102">
                  <c:v>7.7395327629858102</c:v>
                </c:pt>
                <c:pt idx="1103">
                  <c:v>7.7462569443611198</c:v>
                </c:pt>
                <c:pt idx="1104">
                  <c:v>7.75354147418438</c:v>
                </c:pt>
                <c:pt idx="1105">
                  <c:v>7.7608260040076296</c:v>
                </c:pt>
                <c:pt idx="1106">
                  <c:v>7.7675501853829498</c:v>
                </c:pt>
                <c:pt idx="1107">
                  <c:v>7.7748347152062003</c:v>
                </c:pt>
                <c:pt idx="1108">
                  <c:v>7.7815588965815197</c:v>
                </c:pt>
                <c:pt idx="1109">
                  <c:v>7.7888434264047701</c:v>
                </c:pt>
                <c:pt idx="1110">
                  <c:v>7.7961279562280303</c:v>
                </c:pt>
                <c:pt idx="1111">
                  <c:v>7.80285213760334</c:v>
                </c:pt>
                <c:pt idx="1112">
                  <c:v>7.8101366674266002</c:v>
                </c:pt>
                <c:pt idx="1113">
                  <c:v>7.8168608488019098</c:v>
                </c:pt>
                <c:pt idx="1114">
                  <c:v>7.82414537862517</c:v>
                </c:pt>
                <c:pt idx="1115">
                  <c:v>7.8314299084484196</c:v>
                </c:pt>
                <c:pt idx="1116">
                  <c:v>7.8381540898237398</c:v>
                </c:pt>
                <c:pt idx="1117">
                  <c:v>7.8454386196469903</c:v>
                </c:pt>
                <c:pt idx="1118">
                  <c:v>7.8521628010223097</c:v>
                </c:pt>
                <c:pt idx="1119">
                  <c:v>7.8594473308455601</c:v>
                </c:pt>
                <c:pt idx="1120">
                  <c:v>7.8667318606688204</c:v>
                </c:pt>
                <c:pt idx="1121">
                  <c:v>7.87345604204413</c:v>
                </c:pt>
                <c:pt idx="1122">
                  <c:v>7.8807405718673902</c:v>
                </c:pt>
                <c:pt idx="1123">
                  <c:v>7.8874647532426998</c:v>
                </c:pt>
                <c:pt idx="1124">
                  <c:v>7.89474928306596</c:v>
                </c:pt>
                <c:pt idx="1125">
                  <c:v>7.9020338128892096</c:v>
                </c:pt>
                <c:pt idx="1126">
                  <c:v>7.9087579942645299</c:v>
                </c:pt>
                <c:pt idx="1127">
                  <c:v>7.9160425240877803</c:v>
                </c:pt>
                <c:pt idx="1128">
                  <c:v>7.9227667054630997</c:v>
                </c:pt>
                <c:pt idx="1129">
                  <c:v>7.9300512352863501</c:v>
                </c:pt>
                <c:pt idx="1130">
                  <c:v>7.9373357651096104</c:v>
                </c:pt>
                <c:pt idx="1131">
                  <c:v>7.94405994648492</c:v>
                </c:pt>
                <c:pt idx="1132">
                  <c:v>7.9513444763081802</c:v>
                </c:pt>
                <c:pt idx="1133">
                  <c:v>7.9580686576834898</c:v>
                </c:pt>
                <c:pt idx="1134">
                  <c:v>7.96535318750675</c:v>
                </c:pt>
                <c:pt idx="1135">
                  <c:v>7.9726377173300103</c:v>
                </c:pt>
                <c:pt idx="1136">
                  <c:v>7.9793618987053199</c:v>
                </c:pt>
                <c:pt idx="1137">
                  <c:v>7.9866464285285801</c:v>
                </c:pt>
                <c:pt idx="1138">
                  <c:v>7.9933706099038897</c:v>
                </c:pt>
                <c:pt idx="1139">
                  <c:v>8.0006551397271508</c:v>
                </c:pt>
                <c:pt idx="1140">
                  <c:v>8.0079396695503995</c:v>
                </c:pt>
                <c:pt idx="1141">
                  <c:v>8.0146638509257198</c:v>
                </c:pt>
                <c:pt idx="1142">
                  <c:v>8.0219483807489702</c:v>
                </c:pt>
                <c:pt idx="1143">
                  <c:v>8.0292329105722295</c:v>
                </c:pt>
                <c:pt idx="1144">
                  <c:v>8.0359570919475392</c:v>
                </c:pt>
                <c:pt idx="1145">
                  <c:v>8.0432416217708003</c:v>
                </c:pt>
                <c:pt idx="1146">
                  <c:v>8.0499658031461099</c:v>
                </c:pt>
                <c:pt idx="1147">
                  <c:v>8.0572503329693692</c:v>
                </c:pt>
                <c:pt idx="1148">
                  <c:v>8.0645348627926197</c:v>
                </c:pt>
                <c:pt idx="1149">
                  <c:v>8.0712590441679399</c:v>
                </c:pt>
                <c:pt idx="1150">
                  <c:v>8.0785435739911904</c:v>
                </c:pt>
                <c:pt idx="1151">
                  <c:v>8.0852677553665107</c:v>
                </c:pt>
                <c:pt idx="1152">
                  <c:v>8.0925522851897593</c:v>
                </c:pt>
                <c:pt idx="1153">
                  <c:v>8.0998368150130204</c:v>
                </c:pt>
                <c:pt idx="1154">
                  <c:v>8.1065609963883301</c:v>
                </c:pt>
                <c:pt idx="1155">
                  <c:v>8.1138455262115894</c:v>
                </c:pt>
                <c:pt idx="1156">
                  <c:v>8.1205697075869008</c:v>
                </c:pt>
                <c:pt idx="1157">
                  <c:v>8.1278542374101601</c:v>
                </c:pt>
                <c:pt idx="1158">
                  <c:v>8.1351387672334194</c:v>
                </c:pt>
                <c:pt idx="1159">
                  <c:v>8.1418629486087308</c:v>
                </c:pt>
                <c:pt idx="1160">
                  <c:v>8.1491474784319795</c:v>
                </c:pt>
                <c:pt idx="1161">
                  <c:v>8.1564320082552406</c:v>
                </c:pt>
                <c:pt idx="1162">
                  <c:v>8.1631561896305502</c:v>
                </c:pt>
                <c:pt idx="1163">
                  <c:v>8.1704407194538096</c:v>
                </c:pt>
                <c:pt idx="1164">
                  <c:v>8.1771649008291192</c:v>
                </c:pt>
                <c:pt idx="1165">
                  <c:v>8.1844494306523803</c:v>
                </c:pt>
                <c:pt idx="1166">
                  <c:v>8.1917339604756396</c:v>
                </c:pt>
                <c:pt idx="1167">
                  <c:v>8.1984581418509492</c:v>
                </c:pt>
                <c:pt idx="1168">
                  <c:v>8.2057426716742103</c:v>
                </c:pt>
                <c:pt idx="1169">
                  <c:v>8.21246685304952</c:v>
                </c:pt>
                <c:pt idx="1170">
                  <c:v>8.2197513828727793</c:v>
                </c:pt>
                <c:pt idx="1171">
                  <c:v>8.2270359126960297</c:v>
                </c:pt>
                <c:pt idx="1172">
                  <c:v>8.23376009407135</c:v>
                </c:pt>
                <c:pt idx="1173">
                  <c:v>8.2410446238946005</c:v>
                </c:pt>
                <c:pt idx="1174">
                  <c:v>8.2477688052699207</c:v>
                </c:pt>
                <c:pt idx="1175">
                  <c:v>8.2550533350931694</c:v>
                </c:pt>
                <c:pt idx="1176">
                  <c:v>8.2623378649164305</c:v>
                </c:pt>
                <c:pt idx="1177">
                  <c:v>8.2690620462917401</c:v>
                </c:pt>
                <c:pt idx="1178">
                  <c:v>8.2763465761149995</c:v>
                </c:pt>
                <c:pt idx="1179">
                  <c:v>8.2836311059382499</c:v>
                </c:pt>
                <c:pt idx="1180">
                  <c:v>8.2903552873135702</c:v>
                </c:pt>
                <c:pt idx="1181">
                  <c:v>8.2976398171368206</c:v>
                </c:pt>
                <c:pt idx="1182">
                  <c:v>8.3043639985121391</c:v>
                </c:pt>
                <c:pt idx="1183">
                  <c:v>8.3116485283353896</c:v>
                </c:pt>
                <c:pt idx="1184">
                  <c:v>8.3189330581586507</c:v>
                </c:pt>
                <c:pt idx="1185">
                  <c:v>8.3256572395339603</c:v>
                </c:pt>
                <c:pt idx="1186">
                  <c:v>8.3329417693572196</c:v>
                </c:pt>
                <c:pt idx="1187">
                  <c:v>8.3396659507325293</c:v>
                </c:pt>
                <c:pt idx="1188">
                  <c:v>8.3469504805557904</c:v>
                </c:pt>
                <c:pt idx="1189">
                  <c:v>8.3542350103790497</c:v>
                </c:pt>
                <c:pt idx="1190">
                  <c:v>8.3609591917543593</c:v>
                </c:pt>
                <c:pt idx="1191">
                  <c:v>8.3682437215776204</c:v>
                </c:pt>
                <c:pt idx="1192">
                  <c:v>8.37496790295293</c:v>
                </c:pt>
                <c:pt idx="1193">
                  <c:v>8.3822524327761894</c:v>
                </c:pt>
                <c:pt idx="1194">
                  <c:v>8.3895369625994398</c:v>
                </c:pt>
                <c:pt idx="1195">
                  <c:v>8.3962611439747494</c:v>
                </c:pt>
                <c:pt idx="1196">
                  <c:v>8.4035456737980105</c:v>
                </c:pt>
                <c:pt idx="1197">
                  <c:v>8.4108302036212699</c:v>
                </c:pt>
                <c:pt idx="1198">
                  <c:v>8.4175543849965795</c:v>
                </c:pt>
                <c:pt idx="1199">
                  <c:v>8.4248389148198406</c:v>
                </c:pt>
                <c:pt idx="1200">
                  <c:v>8.4315630961951502</c:v>
                </c:pt>
                <c:pt idx="1201">
                  <c:v>8.4388476260184095</c:v>
                </c:pt>
                <c:pt idx="1202">
                  <c:v>8.44613215584166</c:v>
                </c:pt>
                <c:pt idx="1203">
                  <c:v>8.4528563372169803</c:v>
                </c:pt>
                <c:pt idx="1204">
                  <c:v>8.4601408670402307</c:v>
                </c:pt>
                <c:pt idx="1205">
                  <c:v>8.4668650484155492</c:v>
                </c:pt>
                <c:pt idx="1206">
                  <c:v>8.4741495782387997</c:v>
                </c:pt>
                <c:pt idx="1207">
                  <c:v>8.4814341080620608</c:v>
                </c:pt>
                <c:pt idx="1208">
                  <c:v>8.4881582894373704</c:v>
                </c:pt>
                <c:pt idx="1209">
                  <c:v>8.4954428192606297</c:v>
                </c:pt>
                <c:pt idx="1210">
                  <c:v>8.5021670006359393</c:v>
                </c:pt>
                <c:pt idx="1211">
                  <c:v>8.5094515304592004</c:v>
                </c:pt>
                <c:pt idx="1212">
                  <c:v>8.5167360602824491</c:v>
                </c:pt>
                <c:pt idx="1213">
                  <c:v>8.5234602416577694</c:v>
                </c:pt>
                <c:pt idx="1214">
                  <c:v>8.5307447714810198</c:v>
                </c:pt>
                <c:pt idx="1215">
                  <c:v>8.5380293013042792</c:v>
                </c:pt>
                <c:pt idx="1216">
                  <c:v>8.5447534826795906</c:v>
                </c:pt>
                <c:pt idx="1217">
                  <c:v>8.5520380125028499</c:v>
                </c:pt>
                <c:pt idx="1218">
                  <c:v>8.5587621938781595</c:v>
                </c:pt>
                <c:pt idx="1219">
                  <c:v>8.5660467237014206</c:v>
                </c:pt>
                <c:pt idx="1220">
                  <c:v>8.57333125352468</c:v>
                </c:pt>
                <c:pt idx="1221">
                  <c:v>8.5800554348999896</c:v>
                </c:pt>
                <c:pt idx="1222">
                  <c:v>8.5873399647232507</c:v>
                </c:pt>
                <c:pt idx="1223">
                  <c:v>8.5940641460985603</c:v>
                </c:pt>
                <c:pt idx="1224">
                  <c:v>8.6013486759218196</c:v>
                </c:pt>
                <c:pt idx="1225">
                  <c:v>8.6086332057450701</c:v>
                </c:pt>
                <c:pt idx="1226">
                  <c:v>8.6153573871203903</c:v>
                </c:pt>
                <c:pt idx="1227">
                  <c:v>8.6226419169436408</c:v>
                </c:pt>
                <c:pt idx="1228">
                  <c:v>8.6299264467669001</c:v>
                </c:pt>
                <c:pt idx="1229">
                  <c:v>8.6366506281422097</c:v>
                </c:pt>
                <c:pt idx="1230">
                  <c:v>8.6439351579654709</c:v>
                </c:pt>
                <c:pt idx="1231">
                  <c:v>8.6506593393407805</c:v>
                </c:pt>
                <c:pt idx="1232">
                  <c:v>8.6579438691640398</c:v>
                </c:pt>
                <c:pt idx="1233">
                  <c:v>8.6652283989872902</c:v>
                </c:pt>
                <c:pt idx="1234">
                  <c:v>8.6719525803626105</c:v>
                </c:pt>
                <c:pt idx="1235">
                  <c:v>8.6792371101858592</c:v>
                </c:pt>
                <c:pt idx="1236">
                  <c:v>8.6859612915611795</c:v>
                </c:pt>
                <c:pt idx="1237">
                  <c:v>8.6932458213844299</c:v>
                </c:pt>
                <c:pt idx="1238">
                  <c:v>8.7005303512076893</c:v>
                </c:pt>
                <c:pt idx="1239">
                  <c:v>8.7072545325830006</c:v>
                </c:pt>
                <c:pt idx="1240">
                  <c:v>8.71453906240626</c:v>
                </c:pt>
                <c:pt idx="1241">
                  <c:v>8.7218235922295193</c:v>
                </c:pt>
                <c:pt idx="1242">
                  <c:v>8.7285477736048307</c:v>
                </c:pt>
                <c:pt idx="1243">
                  <c:v>8.7358323034280794</c:v>
                </c:pt>
                <c:pt idx="1244">
                  <c:v>8.7425564848033996</c:v>
                </c:pt>
                <c:pt idx="1245">
                  <c:v>8.7498410146266608</c:v>
                </c:pt>
                <c:pt idx="1246">
                  <c:v>8.7571255444499094</c:v>
                </c:pt>
                <c:pt idx="1247">
                  <c:v>8.7638497258252208</c:v>
                </c:pt>
                <c:pt idx="1248">
                  <c:v>8.7711342556484801</c:v>
                </c:pt>
                <c:pt idx="1249">
                  <c:v>8.7778584370238004</c:v>
                </c:pt>
                <c:pt idx="1250">
                  <c:v>8.7851429668470509</c:v>
                </c:pt>
                <c:pt idx="1251">
                  <c:v>8.7924274966703102</c:v>
                </c:pt>
                <c:pt idx="1252">
                  <c:v>8.7991516780456198</c:v>
                </c:pt>
                <c:pt idx="1253">
                  <c:v>8.8064362078688792</c:v>
                </c:pt>
                <c:pt idx="1254">
                  <c:v>8.8137207376921296</c:v>
                </c:pt>
                <c:pt idx="1255">
                  <c:v>8.8204449190674499</c:v>
                </c:pt>
                <c:pt idx="1256">
                  <c:v>8.8277294488907003</c:v>
                </c:pt>
                <c:pt idx="1257">
                  <c:v>8.8344536302660206</c:v>
                </c:pt>
                <c:pt idx="1258">
                  <c:v>8.8417381600892693</c:v>
                </c:pt>
                <c:pt idx="1259">
                  <c:v>8.8490226899125304</c:v>
                </c:pt>
                <c:pt idx="1260">
                  <c:v>8.85574687128784</c:v>
                </c:pt>
                <c:pt idx="1261">
                  <c:v>8.8630314011110993</c:v>
                </c:pt>
                <c:pt idx="1262">
                  <c:v>8.8703159309343604</c:v>
                </c:pt>
                <c:pt idx="1263">
                  <c:v>8.8770401123096701</c:v>
                </c:pt>
                <c:pt idx="1264">
                  <c:v>8.8843246421329205</c:v>
                </c:pt>
                <c:pt idx="1265">
                  <c:v>8.8910488235082408</c:v>
                </c:pt>
                <c:pt idx="1266">
                  <c:v>8.8983333533314894</c:v>
                </c:pt>
                <c:pt idx="1267">
                  <c:v>8.9056178831547506</c:v>
                </c:pt>
                <c:pt idx="1268">
                  <c:v>8.9123420645300602</c:v>
                </c:pt>
                <c:pt idx="1269">
                  <c:v>8.9196265943533195</c:v>
                </c:pt>
                <c:pt idx="1270">
                  <c:v>8.9263507757286291</c:v>
                </c:pt>
                <c:pt idx="1271">
                  <c:v>8.9336353055518902</c:v>
                </c:pt>
                <c:pt idx="1272">
                  <c:v>8.9409198353751496</c:v>
                </c:pt>
                <c:pt idx="1273">
                  <c:v>8.9476440167504592</c:v>
                </c:pt>
                <c:pt idx="1274">
                  <c:v>8.9549285465737096</c:v>
                </c:pt>
                <c:pt idx="1275">
                  <c:v>8.9622130763969707</c:v>
                </c:pt>
                <c:pt idx="1276">
                  <c:v>8.9689372577722892</c:v>
                </c:pt>
                <c:pt idx="1277">
                  <c:v>8.9762217875955397</c:v>
                </c:pt>
                <c:pt idx="1278">
                  <c:v>8.9829459689708493</c:v>
                </c:pt>
                <c:pt idx="1279">
                  <c:v>8.9902304987941104</c:v>
                </c:pt>
                <c:pt idx="1280">
                  <c:v>8.9975150286173697</c:v>
                </c:pt>
                <c:pt idx="1281">
                  <c:v>9.0042392099926793</c:v>
                </c:pt>
                <c:pt idx="1282">
                  <c:v>9.0115237398159405</c:v>
                </c:pt>
                <c:pt idx="1283">
                  <c:v>9.0182479211912501</c:v>
                </c:pt>
                <c:pt idx="1284">
                  <c:v>9.0255324510145094</c:v>
                </c:pt>
                <c:pt idx="1285">
                  <c:v>9.0328169808377599</c:v>
                </c:pt>
                <c:pt idx="1286">
                  <c:v>9.0395411622130801</c:v>
                </c:pt>
                <c:pt idx="1287">
                  <c:v>9.0468256920363306</c:v>
                </c:pt>
                <c:pt idx="1288">
                  <c:v>9.0541102218595899</c:v>
                </c:pt>
                <c:pt idx="1289">
                  <c:v>9.0608344032348995</c:v>
                </c:pt>
                <c:pt idx="1290">
                  <c:v>9.0681189330581606</c:v>
                </c:pt>
                <c:pt idx="1291">
                  <c:v>9.0748431144334702</c:v>
                </c:pt>
                <c:pt idx="1292">
                  <c:v>9.0821276442567296</c:v>
                </c:pt>
                <c:pt idx="1293">
                  <c:v>9.0894121740799907</c:v>
                </c:pt>
                <c:pt idx="1294">
                  <c:v>9.0961363554553003</c:v>
                </c:pt>
                <c:pt idx="1295">
                  <c:v>9.1034208852785508</c:v>
                </c:pt>
                <c:pt idx="1296">
                  <c:v>9.1107054151018101</c:v>
                </c:pt>
                <c:pt idx="1297">
                  <c:v>9.1174295964771304</c:v>
                </c:pt>
                <c:pt idx="1298">
                  <c:v>9.1247141263003808</c:v>
                </c:pt>
                <c:pt idx="1299">
                  <c:v>9.1314383076756904</c:v>
                </c:pt>
                <c:pt idx="1300">
                  <c:v>9.1387228374989498</c:v>
                </c:pt>
                <c:pt idx="1301">
                  <c:v>9.1460073673222109</c:v>
                </c:pt>
                <c:pt idx="1302">
                  <c:v>9.1527315486975205</c:v>
                </c:pt>
                <c:pt idx="1303">
                  <c:v>9.1600160785207798</c:v>
                </c:pt>
                <c:pt idx="1304">
                  <c:v>9.1667402598960894</c:v>
                </c:pt>
                <c:pt idx="1305">
                  <c:v>9.1740247897193505</c:v>
                </c:pt>
                <c:pt idx="1306">
                  <c:v>9.1813093195425992</c:v>
                </c:pt>
                <c:pt idx="1307">
                  <c:v>9.1880335009179195</c:v>
                </c:pt>
                <c:pt idx="1308">
                  <c:v>9.1953180307411699</c:v>
                </c:pt>
                <c:pt idx="1309">
                  <c:v>9.2026025605644293</c:v>
                </c:pt>
                <c:pt idx="1310">
                  <c:v>9.2093267419397407</c:v>
                </c:pt>
                <c:pt idx="1311">
                  <c:v>9.216611271763</c:v>
                </c:pt>
                <c:pt idx="1312">
                  <c:v>9.2233354531383096</c:v>
                </c:pt>
                <c:pt idx="1313">
                  <c:v>9.2306199829615707</c:v>
                </c:pt>
                <c:pt idx="1314">
                  <c:v>9.2379045127848194</c:v>
                </c:pt>
                <c:pt idx="1315">
                  <c:v>9.2446286941601397</c:v>
                </c:pt>
                <c:pt idx="1316">
                  <c:v>9.2519132239833901</c:v>
                </c:pt>
                <c:pt idx="1317">
                  <c:v>9.2591977538066494</c:v>
                </c:pt>
                <c:pt idx="1318">
                  <c:v>9.2659219351819608</c:v>
                </c:pt>
                <c:pt idx="1319">
                  <c:v>9.2732064650052202</c:v>
                </c:pt>
                <c:pt idx="1320">
                  <c:v>9.2799306463805298</c:v>
                </c:pt>
                <c:pt idx="1321">
                  <c:v>9.2872151762037891</c:v>
                </c:pt>
                <c:pt idx="1322">
                  <c:v>9.2944997060270502</c:v>
                </c:pt>
                <c:pt idx="1323">
                  <c:v>9.3012238874023598</c:v>
                </c:pt>
                <c:pt idx="1324">
                  <c:v>9.3085084172256192</c:v>
                </c:pt>
                <c:pt idx="1325">
                  <c:v>9.3157929470488696</c:v>
                </c:pt>
                <c:pt idx="1326">
                  <c:v>9.3225171284241899</c:v>
                </c:pt>
                <c:pt idx="1327">
                  <c:v>9.3298016582474403</c:v>
                </c:pt>
                <c:pt idx="1328">
                  <c:v>9.3365258396227606</c:v>
                </c:pt>
                <c:pt idx="1329">
                  <c:v>9.3438103694460093</c:v>
                </c:pt>
                <c:pt idx="1330">
                  <c:v>9.3510948992692704</c:v>
                </c:pt>
                <c:pt idx="1331">
                  <c:v>9.35781908064458</c:v>
                </c:pt>
                <c:pt idx="1332">
                  <c:v>9.3651036104678393</c:v>
                </c:pt>
                <c:pt idx="1333">
                  <c:v>9.3723881402910898</c:v>
                </c:pt>
                <c:pt idx="1334">
                  <c:v>9.3791123216664101</c:v>
                </c:pt>
                <c:pt idx="1335">
                  <c:v>9.3863968514896605</c:v>
                </c:pt>
                <c:pt idx="1336">
                  <c:v>9.3931210328649808</c:v>
                </c:pt>
                <c:pt idx="1337">
                  <c:v>9.4004055626882295</c:v>
                </c:pt>
                <c:pt idx="1338">
                  <c:v>9.4076900925114906</c:v>
                </c:pt>
                <c:pt idx="1339">
                  <c:v>9.4144142738868002</c:v>
                </c:pt>
                <c:pt idx="1340">
                  <c:v>9.4216988037100595</c:v>
                </c:pt>
                <c:pt idx="1341">
                  <c:v>9.4289833335333206</c:v>
                </c:pt>
                <c:pt idx="1342">
                  <c:v>9.4357075149086302</c:v>
                </c:pt>
                <c:pt idx="1343">
                  <c:v>9.4429920447318896</c:v>
                </c:pt>
                <c:pt idx="1344">
                  <c:v>9.4497162261071992</c:v>
                </c:pt>
                <c:pt idx="1345">
                  <c:v>9.4570007559304496</c:v>
                </c:pt>
                <c:pt idx="1346">
                  <c:v>9.4642852857537108</c:v>
                </c:pt>
                <c:pt idx="1347">
                  <c:v>9.4710094671290204</c:v>
                </c:pt>
                <c:pt idx="1348">
                  <c:v>9.4782939969522797</c:v>
                </c:pt>
                <c:pt idx="1349">
                  <c:v>9.4855785267755408</c:v>
                </c:pt>
                <c:pt idx="1350">
                  <c:v>9.4923027081508504</c:v>
                </c:pt>
                <c:pt idx="1351">
                  <c:v>9.4995872379741098</c:v>
                </c:pt>
                <c:pt idx="1352">
                  <c:v>9.5063114193494194</c:v>
                </c:pt>
                <c:pt idx="1353">
                  <c:v>9.5135959491726805</c:v>
                </c:pt>
                <c:pt idx="1354">
                  <c:v>9.5208804789959292</c:v>
                </c:pt>
                <c:pt idx="1355">
                  <c:v>9.5276046603712494</c:v>
                </c:pt>
                <c:pt idx="1356">
                  <c:v>9.5348891901944999</c:v>
                </c:pt>
                <c:pt idx="1357">
                  <c:v>9.5421737200177592</c:v>
                </c:pt>
                <c:pt idx="1358">
                  <c:v>9.5488979013930706</c:v>
                </c:pt>
                <c:pt idx="1359">
                  <c:v>9.5561824312163299</c:v>
                </c:pt>
                <c:pt idx="1360">
                  <c:v>9.5634669610395893</c:v>
                </c:pt>
                <c:pt idx="1361">
                  <c:v>9.5701911424149007</c:v>
                </c:pt>
                <c:pt idx="1362">
                  <c:v>9.5774756722381493</c:v>
                </c:pt>
                <c:pt idx="1363">
                  <c:v>9.5841998536134696</c:v>
                </c:pt>
                <c:pt idx="1364">
                  <c:v>9.5914843834367201</c:v>
                </c:pt>
                <c:pt idx="1365">
                  <c:v>9.5987689132599794</c:v>
                </c:pt>
                <c:pt idx="1366">
                  <c:v>9.6054930946352908</c:v>
                </c:pt>
                <c:pt idx="1367">
                  <c:v>9.6127776244585501</c:v>
                </c:pt>
                <c:pt idx="1368">
                  <c:v>9.6200621542818094</c:v>
                </c:pt>
                <c:pt idx="1369">
                  <c:v>9.6267863356571208</c:v>
                </c:pt>
                <c:pt idx="1370">
                  <c:v>9.6340708654803802</c:v>
                </c:pt>
                <c:pt idx="1371">
                  <c:v>9.6413553953036306</c:v>
                </c:pt>
                <c:pt idx="1372">
                  <c:v>9.6480795766789509</c:v>
                </c:pt>
                <c:pt idx="1373">
                  <c:v>9.6553641065021996</c:v>
                </c:pt>
                <c:pt idx="1374">
                  <c:v>9.6620882878775198</c:v>
                </c:pt>
                <c:pt idx="1375">
                  <c:v>9.6693728177007703</c:v>
                </c:pt>
                <c:pt idx="1376">
                  <c:v>9.6766573475240296</c:v>
                </c:pt>
                <c:pt idx="1377">
                  <c:v>9.6833815288993392</c:v>
                </c:pt>
                <c:pt idx="1378">
                  <c:v>9.6906660587226003</c:v>
                </c:pt>
                <c:pt idx="1379">
                  <c:v>9.6979505885458508</c:v>
                </c:pt>
                <c:pt idx="1380">
                  <c:v>9.7046747699211693</c:v>
                </c:pt>
                <c:pt idx="1381">
                  <c:v>9.7119592997444197</c:v>
                </c:pt>
                <c:pt idx="1382">
                  <c:v>9.71868348111974</c:v>
                </c:pt>
                <c:pt idx="1383">
                  <c:v>9.7259680109429905</c:v>
                </c:pt>
                <c:pt idx="1384">
                  <c:v>9.7332525407662498</c:v>
                </c:pt>
                <c:pt idx="1385">
                  <c:v>9.7399767221415594</c:v>
                </c:pt>
                <c:pt idx="1386">
                  <c:v>9.7472612519648205</c:v>
                </c:pt>
                <c:pt idx="1387">
                  <c:v>9.7545457817880799</c:v>
                </c:pt>
                <c:pt idx="1388">
                  <c:v>9.7612699631633895</c:v>
                </c:pt>
                <c:pt idx="1389">
                  <c:v>9.7685544929866506</c:v>
                </c:pt>
                <c:pt idx="1390">
                  <c:v>9.7758390228098992</c:v>
                </c:pt>
                <c:pt idx="1391">
                  <c:v>9.7825632041852195</c:v>
                </c:pt>
                <c:pt idx="1392">
                  <c:v>9.78984773400847</c:v>
                </c:pt>
                <c:pt idx="1393">
                  <c:v>9.7971322638317293</c:v>
                </c:pt>
                <c:pt idx="1394">
                  <c:v>9.8038564452070407</c:v>
                </c:pt>
                <c:pt idx="1395">
                  <c:v>9.8111409750303</c:v>
                </c:pt>
                <c:pt idx="1396">
                  <c:v>9.8178651564056096</c:v>
                </c:pt>
                <c:pt idx="1397">
                  <c:v>9.8251496862288707</c:v>
                </c:pt>
                <c:pt idx="1398">
                  <c:v>9.8324342160521194</c:v>
                </c:pt>
                <c:pt idx="1399">
                  <c:v>9.8391583974274397</c:v>
                </c:pt>
                <c:pt idx="1400">
                  <c:v>9.8464429272506901</c:v>
                </c:pt>
                <c:pt idx="1401">
                  <c:v>9.8531671086260104</c:v>
                </c:pt>
                <c:pt idx="1402">
                  <c:v>9.8604516384492609</c:v>
                </c:pt>
                <c:pt idx="1403">
                  <c:v>9.8677361682725202</c:v>
                </c:pt>
                <c:pt idx="1404">
                  <c:v>9.8744603496478298</c:v>
                </c:pt>
                <c:pt idx="1405">
                  <c:v>9.8817448794710891</c:v>
                </c:pt>
                <c:pt idx="1406">
                  <c:v>9.8890294092943396</c:v>
                </c:pt>
                <c:pt idx="1407">
                  <c:v>9.8957535906696599</c:v>
                </c:pt>
                <c:pt idx="1408">
                  <c:v>9.9030381204929192</c:v>
                </c:pt>
                <c:pt idx="1409">
                  <c:v>9.9103226503161697</c:v>
                </c:pt>
                <c:pt idx="1410">
                  <c:v>9.9170468316914793</c:v>
                </c:pt>
                <c:pt idx="1411">
                  <c:v>9.9243313615147404</c:v>
                </c:pt>
                <c:pt idx="1412">
                  <c:v>9.9316158913379997</c:v>
                </c:pt>
                <c:pt idx="1413">
                  <c:v>9.9383400727133093</c:v>
                </c:pt>
                <c:pt idx="1414">
                  <c:v>9.9456246025365704</c:v>
                </c:pt>
                <c:pt idx="1415">
                  <c:v>9.95234878391188</c:v>
                </c:pt>
                <c:pt idx="1416">
                  <c:v>9.9596333137351394</c:v>
                </c:pt>
                <c:pt idx="1417">
                  <c:v>9.9669178435583898</c:v>
                </c:pt>
                <c:pt idx="1418">
                  <c:v>9.9736420249337101</c:v>
                </c:pt>
                <c:pt idx="1419">
                  <c:v>9.9809265547569606</c:v>
                </c:pt>
                <c:pt idx="1420">
                  <c:v>9.9882110845802199</c:v>
                </c:pt>
                <c:pt idx="1421">
                  <c:v>9.9949352659555295</c:v>
                </c:pt>
                <c:pt idx="1422">
                  <c:v>10.002219795778799</c:v>
                </c:pt>
                <c:pt idx="1423">
                  <c:v>10.009504325602</c:v>
                </c:pt>
                <c:pt idx="1424">
                  <c:v>10.0162285069774</c:v>
                </c:pt>
                <c:pt idx="1425">
                  <c:v>10.023513036800599</c:v>
                </c:pt>
                <c:pt idx="1426">
                  <c:v>10.0307975666239</c:v>
                </c:pt>
                <c:pt idx="1427">
                  <c:v>10.0375217479992</c:v>
                </c:pt>
                <c:pt idx="1428">
                  <c:v>10.044806277822399</c:v>
                </c:pt>
                <c:pt idx="1429">
                  <c:v>10.052090807645699</c:v>
                </c:pt>
                <c:pt idx="1430">
                  <c:v>10.058814989021</c:v>
                </c:pt>
                <c:pt idx="1431">
                  <c:v>10.0660995188443</c:v>
                </c:pt>
                <c:pt idx="1432">
                  <c:v>10.072823700219599</c:v>
                </c:pt>
                <c:pt idx="1433">
                  <c:v>10.0801082300428</c:v>
                </c:pt>
                <c:pt idx="1434">
                  <c:v>10.0873927598661</c:v>
                </c:pt>
                <c:pt idx="1435">
                  <c:v>10.094116941241399</c:v>
                </c:pt>
                <c:pt idx="1436">
                  <c:v>10.101401471064699</c:v>
                </c:pt>
                <c:pt idx="1437">
                  <c:v>10.1086860008879</c:v>
                </c:pt>
                <c:pt idx="1438">
                  <c:v>10.115410182263201</c:v>
                </c:pt>
                <c:pt idx="1439">
                  <c:v>10.122694712086499</c:v>
                </c:pt>
                <c:pt idx="1440">
                  <c:v>10.1299792419097</c:v>
                </c:pt>
                <c:pt idx="1441">
                  <c:v>10.1367034232851</c:v>
                </c:pt>
                <c:pt idx="1442">
                  <c:v>10.143987953108301</c:v>
                </c:pt>
                <c:pt idx="1443">
                  <c:v>10.151272482931599</c:v>
                </c:pt>
                <c:pt idx="1444">
                  <c:v>10.1579966643069</c:v>
                </c:pt>
                <c:pt idx="1445">
                  <c:v>10.165281194130101</c:v>
                </c:pt>
                <c:pt idx="1446">
                  <c:v>10.172565723953401</c:v>
                </c:pt>
                <c:pt idx="1447">
                  <c:v>10.1792899053287</c:v>
                </c:pt>
                <c:pt idx="1448">
                  <c:v>10.186574435152</c:v>
                </c:pt>
                <c:pt idx="1449">
                  <c:v>10.193298616527301</c:v>
                </c:pt>
                <c:pt idx="1450">
                  <c:v>10.2005831463505</c:v>
                </c:pt>
                <c:pt idx="1451">
                  <c:v>10.2078676761738</c:v>
                </c:pt>
                <c:pt idx="1452">
                  <c:v>10.214591857549101</c:v>
                </c:pt>
                <c:pt idx="1453">
                  <c:v>10.221876387372401</c:v>
                </c:pt>
                <c:pt idx="1454">
                  <c:v>10.2291609171956</c:v>
                </c:pt>
                <c:pt idx="1455">
                  <c:v>10.2358850985709</c:v>
                </c:pt>
                <c:pt idx="1456">
                  <c:v>10.243169628394201</c:v>
                </c:pt>
                <c:pt idx="1457">
                  <c:v>10.2504541582174</c:v>
                </c:pt>
                <c:pt idx="1458">
                  <c:v>10.2571783395928</c:v>
                </c:pt>
                <c:pt idx="1459">
                  <c:v>10.264462869416001</c:v>
                </c:pt>
                <c:pt idx="1460">
                  <c:v>10.271747399239301</c:v>
                </c:pt>
                <c:pt idx="1461">
                  <c:v>10.2784715806146</c:v>
                </c:pt>
                <c:pt idx="1462">
                  <c:v>10.2857561104378</c:v>
                </c:pt>
                <c:pt idx="1463">
                  <c:v>10.293040640261101</c:v>
                </c:pt>
                <c:pt idx="1464">
                  <c:v>10.2997648216364</c:v>
                </c:pt>
                <c:pt idx="1465">
                  <c:v>10.3070493514597</c:v>
                </c:pt>
                <c:pt idx="1466">
                  <c:v>10.313773532835</c:v>
                </c:pt>
                <c:pt idx="1467">
                  <c:v>10.321058062658199</c:v>
                </c:pt>
                <c:pt idx="1468">
                  <c:v>10.3283425924815</c:v>
                </c:pt>
                <c:pt idx="1469">
                  <c:v>10.3350667738568</c:v>
                </c:pt>
                <c:pt idx="1470">
                  <c:v>10.3423513036801</c:v>
                </c:pt>
                <c:pt idx="1471">
                  <c:v>10.349635833503299</c:v>
                </c:pt>
                <c:pt idx="1472">
                  <c:v>10.3563600148786</c:v>
                </c:pt>
                <c:pt idx="1473">
                  <c:v>10.3636445447019</c:v>
                </c:pt>
                <c:pt idx="1474">
                  <c:v>10.370929074525099</c:v>
                </c:pt>
                <c:pt idx="1475">
                  <c:v>10.377653255900499</c:v>
                </c:pt>
                <c:pt idx="1476">
                  <c:v>10.3849377857237</c:v>
                </c:pt>
                <c:pt idx="1477">
                  <c:v>10.392222315547</c:v>
                </c:pt>
                <c:pt idx="1478">
                  <c:v>10.398946496922299</c:v>
                </c:pt>
                <c:pt idx="1479">
                  <c:v>10.4062310267455</c:v>
                </c:pt>
                <c:pt idx="1480">
                  <c:v>10.4135155565688</c:v>
                </c:pt>
                <c:pt idx="1481">
                  <c:v>10.420239737944099</c:v>
                </c:pt>
                <c:pt idx="1482">
                  <c:v>10.427524267767399</c:v>
                </c:pt>
                <c:pt idx="1483">
                  <c:v>10.4342484491427</c:v>
                </c:pt>
                <c:pt idx="1484">
                  <c:v>10.441532978965901</c:v>
                </c:pt>
                <c:pt idx="1485">
                  <c:v>10.448817508789199</c:v>
                </c:pt>
                <c:pt idx="1486">
                  <c:v>10.4555416901645</c:v>
                </c:pt>
                <c:pt idx="1487">
                  <c:v>10.4628262199878</c:v>
                </c:pt>
                <c:pt idx="1488">
                  <c:v>10.470110749811001</c:v>
                </c:pt>
                <c:pt idx="1489">
                  <c:v>10.4768349311863</c:v>
                </c:pt>
                <c:pt idx="1490">
                  <c:v>10.4841194610096</c:v>
                </c:pt>
                <c:pt idx="1491">
                  <c:v>10.491403990832801</c:v>
                </c:pt>
                <c:pt idx="1492">
                  <c:v>10.498128172208199</c:v>
                </c:pt>
                <c:pt idx="1493">
                  <c:v>10.5054127020314</c:v>
                </c:pt>
                <c:pt idx="1494">
                  <c:v>10.5126972318547</c:v>
                </c:pt>
                <c:pt idx="1495">
                  <c:v>10.519421413230001</c:v>
                </c:pt>
                <c:pt idx="1496">
                  <c:v>10.5267059430532</c:v>
                </c:pt>
                <c:pt idx="1497">
                  <c:v>10.5339904728765</c:v>
                </c:pt>
                <c:pt idx="1498">
                  <c:v>10.540714654251801</c:v>
                </c:pt>
                <c:pt idx="1499">
                  <c:v>10.547999184075101</c:v>
                </c:pt>
                <c:pt idx="1500">
                  <c:v>10.5552837138983</c:v>
                </c:pt>
                <c:pt idx="1501">
                  <c:v>10.562007895273601</c:v>
                </c:pt>
                <c:pt idx="1502">
                  <c:v>10.569292425096901</c:v>
                </c:pt>
                <c:pt idx="1503">
                  <c:v>10.5760166064722</c:v>
                </c:pt>
                <c:pt idx="1504">
                  <c:v>10.5833011362955</c:v>
                </c:pt>
                <c:pt idx="1505">
                  <c:v>10.590585666118701</c:v>
                </c:pt>
                <c:pt idx="1506">
                  <c:v>10.597309847494</c:v>
                </c:pt>
                <c:pt idx="1507">
                  <c:v>10.6045943773173</c:v>
                </c:pt>
                <c:pt idx="1508">
                  <c:v>10.6118789071405</c:v>
                </c:pt>
                <c:pt idx="1509">
                  <c:v>10.618603088515901</c:v>
                </c:pt>
                <c:pt idx="1510">
                  <c:v>10.6258876183391</c:v>
                </c:pt>
                <c:pt idx="1511">
                  <c:v>10.6331721481624</c:v>
                </c:pt>
                <c:pt idx="1512">
                  <c:v>10.6398963295377</c:v>
                </c:pt>
                <c:pt idx="1513">
                  <c:v>10.647180859360899</c:v>
                </c:pt>
                <c:pt idx="1514">
                  <c:v>10.6544653891842</c:v>
                </c:pt>
                <c:pt idx="1515">
                  <c:v>10.6611895705595</c:v>
                </c:pt>
                <c:pt idx="1516">
                  <c:v>10.668474100382801</c:v>
                </c:pt>
                <c:pt idx="1517">
                  <c:v>10.675758630205999</c:v>
                </c:pt>
                <c:pt idx="1518">
                  <c:v>10.6824828115813</c:v>
                </c:pt>
                <c:pt idx="1519">
                  <c:v>10.6897673414046</c:v>
                </c:pt>
                <c:pt idx="1520">
                  <c:v>10.697051871227799</c:v>
                </c:pt>
                <c:pt idx="1521">
                  <c:v>10.7037760526032</c:v>
                </c:pt>
                <c:pt idx="1522">
                  <c:v>10.7110605824264</c:v>
                </c:pt>
                <c:pt idx="1523">
                  <c:v>10.7183451122497</c:v>
                </c:pt>
                <c:pt idx="1524">
                  <c:v>10.725069293624999</c:v>
                </c:pt>
                <c:pt idx="1525">
                  <c:v>10.7323538234482</c:v>
                </c:pt>
                <c:pt idx="1526">
                  <c:v>10.7396383532715</c:v>
                </c:pt>
                <c:pt idx="1527">
                  <c:v>10.746362534646799</c:v>
                </c:pt>
                <c:pt idx="1528">
                  <c:v>10.753647064470099</c:v>
                </c:pt>
                <c:pt idx="1529">
                  <c:v>10.7603712458454</c:v>
                </c:pt>
                <c:pt idx="1530">
                  <c:v>10.767655775668601</c:v>
                </c:pt>
                <c:pt idx="1531">
                  <c:v>10.774940305491899</c:v>
                </c:pt>
                <c:pt idx="1532">
                  <c:v>10.7816644868672</c:v>
                </c:pt>
                <c:pt idx="1533">
                  <c:v>10.7889490166905</c:v>
                </c:pt>
                <c:pt idx="1534">
                  <c:v>10.796233546513699</c:v>
                </c:pt>
                <c:pt idx="1535">
                  <c:v>10.802957727889</c:v>
                </c:pt>
                <c:pt idx="1536">
                  <c:v>10.8102422577123</c:v>
                </c:pt>
                <c:pt idx="1537">
                  <c:v>10.817526787535501</c:v>
                </c:pt>
                <c:pt idx="1538">
                  <c:v>10.824250968910899</c:v>
                </c:pt>
                <c:pt idx="1539">
                  <c:v>10.8315354987341</c:v>
                </c:pt>
                <c:pt idx="1540">
                  <c:v>10.8388200285574</c:v>
                </c:pt>
                <c:pt idx="1541">
                  <c:v>10.845544209932701</c:v>
                </c:pt>
                <c:pt idx="1542">
                  <c:v>10.8528287397559</c:v>
                </c:pt>
                <c:pt idx="1543">
                  <c:v>10.8601132695792</c:v>
                </c:pt>
                <c:pt idx="1544">
                  <c:v>10.866837450954501</c:v>
                </c:pt>
                <c:pt idx="1545">
                  <c:v>10.874121980777799</c:v>
                </c:pt>
                <c:pt idx="1546">
                  <c:v>10.881406510601</c:v>
                </c:pt>
                <c:pt idx="1547">
                  <c:v>10.888130691976301</c:v>
                </c:pt>
                <c:pt idx="1548">
                  <c:v>10.895415221799601</c:v>
                </c:pt>
                <c:pt idx="1549">
                  <c:v>10.902699751622899</c:v>
                </c:pt>
                <c:pt idx="1550">
                  <c:v>10.9094239329982</c:v>
                </c:pt>
                <c:pt idx="1551">
                  <c:v>10.916708462821401</c:v>
                </c:pt>
                <c:pt idx="1552">
                  <c:v>10.923992992644701</c:v>
                </c:pt>
                <c:pt idx="1553">
                  <c:v>10.93071717402</c:v>
                </c:pt>
                <c:pt idx="1554">
                  <c:v>10.9380017038432</c:v>
                </c:pt>
                <c:pt idx="1555">
                  <c:v>10.945286233666501</c:v>
                </c:pt>
                <c:pt idx="1556">
                  <c:v>10.9520104150418</c:v>
                </c:pt>
                <c:pt idx="1557">
                  <c:v>10.9592949448651</c:v>
                </c:pt>
                <c:pt idx="1558">
                  <c:v>10.966579474688301</c:v>
                </c:pt>
                <c:pt idx="1559">
                  <c:v>10.973303656063599</c:v>
                </c:pt>
                <c:pt idx="1560">
                  <c:v>10.9805881858869</c:v>
                </c:pt>
                <c:pt idx="1561">
                  <c:v>10.9878727157102</c:v>
                </c:pt>
                <c:pt idx="1562">
                  <c:v>10.994596897085501</c:v>
                </c:pt>
                <c:pt idx="1563">
                  <c:v>11.0018814269087</c:v>
                </c:pt>
                <c:pt idx="1564">
                  <c:v>11.009165956732</c:v>
                </c:pt>
                <c:pt idx="1565">
                  <c:v>11.0158901381073</c:v>
                </c:pt>
                <c:pt idx="1566">
                  <c:v>11.023174667930601</c:v>
                </c:pt>
                <c:pt idx="1567">
                  <c:v>11.0304591977538</c:v>
                </c:pt>
                <c:pt idx="1568">
                  <c:v>11.0371833791291</c:v>
                </c:pt>
                <c:pt idx="1569">
                  <c:v>11.0444679089524</c:v>
                </c:pt>
                <c:pt idx="1570">
                  <c:v>11.051752438775599</c:v>
                </c:pt>
                <c:pt idx="1571">
                  <c:v>11.0584766201509</c:v>
                </c:pt>
                <c:pt idx="1572">
                  <c:v>11.0657611499742</c:v>
                </c:pt>
                <c:pt idx="1573">
                  <c:v>11.073045679797501</c:v>
                </c:pt>
                <c:pt idx="1574">
                  <c:v>11.079769861172799</c:v>
                </c:pt>
                <c:pt idx="1575">
                  <c:v>11.087054390996</c:v>
                </c:pt>
                <c:pt idx="1576">
                  <c:v>11.0943389208193</c:v>
                </c:pt>
                <c:pt idx="1577">
                  <c:v>11.101063102194599</c:v>
                </c:pt>
                <c:pt idx="1578">
                  <c:v>11.1083476320179</c:v>
                </c:pt>
                <c:pt idx="1579">
                  <c:v>11.1156321618411</c:v>
                </c:pt>
                <c:pt idx="1580">
                  <c:v>11.122356343216399</c:v>
                </c:pt>
                <c:pt idx="1581">
                  <c:v>11.129640873039699</c:v>
                </c:pt>
                <c:pt idx="1582">
                  <c:v>11.1369254028629</c:v>
                </c:pt>
                <c:pt idx="1583">
                  <c:v>11.1436495842383</c:v>
                </c:pt>
                <c:pt idx="1584">
                  <c:v>11.150934114061499</c:v>
                </c:pt>
                <c:pt idx="1585">
                  <c:v>11.158218643884799</c:v>
                </c:pt>
                <c:pt idx="1586">
                  <c:v>11.1649428252601</c:v>
                </c:pt>
                <c:pt idx="1587">
                  <c:v>11.172227355083299</c:v>
                </c:pt>
                <c:pt idx="1588">
                  <c:v>11.179511884906599</c:v>
                </c:pt>
                <c:pt idx="1589">
                  <c:v>11.1862360662819</c:v>
                </c:pt>
                <c:pt idx="1590">
                  <c:v>11.1935205961052</c:v>
                </c:pt>
                <c:pt idx="1591">
                  <c:v>11.200805125928399</c:v>
                </c:pt>
                <c:pt idx="1592">
                  <c:v>11.2075293073037</c:v>
                </c:pt>
                <c:pt idx="1593">
                  <c:v>11.214813837127</c:v>
                </c:pt>
                <c:pt idx="1594">
                  <c:v>11.222098366950201</c:v>
                </c:pt>
                <c:pt idx="1595">
                  <c:v>11.228822548325599</c:v>
                </c:pt>
                <c:pt idx="1596">
                  <c:v>11.2361070781488</c:v>
                </c:pt>
                <c:pt idx="1597">
                  <c:v>11.2433916079721</c:v>
                </c:pt>
                <c:pt idx="1598">
                  <c:v>11.250115789347401</c:v>
                </c:pt>
                <c:pt idx="1599">
                  <c:v>11.2574003191706</c:v>
                </c:pt>
                <c:pt idx="1600">
                  <c:v>11.2646848489939</c:v>
                </c:pt>
                <c:pt idx="1601">
                  <c:v>11.271409030369201</c:v>
                </c:pt>
                <c:pt idx="1602">
                  <c:v>11.278693560192499</c:v>
                </c:pt>
                <c:pt idx="1603">
                  <c:v>11.2859780900157</c:v>
                </c:pt>
                <c:pt idx="1604">
                  <c:v>11.292702271391001</c:v>
                </c:pt>
                <c:pt idx="1605">
                  <c:v>11.299986801214301</c:v>
                </c:pt>
                <c:pt idx="1606">
                  <c:v>11.3072713310375</c:v>
                </c:pt>
                <c:pt idx="1607">
                  <c:v>11.3139955124129</c:v>
                </c:pt>
                <c:pt idx="1608">
                  <c:v>11.321280042236101</c:v>
                </c:pt>
                <c:pt idx="1609">
                  <c:v>11.328564572059401</c:v>
                </c:pt>
                <c:pt idx="1610">
                  <c:v>11.3352887534347</c:v>
                </c:pt>
                <c:pt idx="1611">
                  <c:v>11.3425732832579</c:v>
                </c:pt>
                <c:pt idx="1612">
                  <c:v>11.349857813081201</c:v>
                </c:pt>
                <c:pt idx="1613">
                  <c:v>11.3565819944565</c:v>
                </c:pt>
                <c:pt idx="1614">
                  <c:v>11.3638665242798</c:v>
                </c:pt>
                <c:pt idx="1615">
                  <c:v>11.371151054103001</c:v>
                </c:pt>
                <c:pt idx="1616">
                  <c:v>11.377875235478299</c:v>
                </c:pt>
                <c:pt idx="1617">
                  <c:v>11.3851597653016</c:v>
                </c:pt>
                <c:pt idx="1618">
                  <c:v>11.3924442951248</c:v>
                </c:pt>
                <c:pt idx="1619">
                  <c:v>11.399168476500201</c:v>
                </c:pt>
                <c:pt idx="1620">
                  <c:v>11.4064530063234</c:v>
                </c:pt>
                <c:pt idx="1621">
                  <c:v>11.4137375361467</c:v>
                </c:pt>
                <c:pt idx="1622">
                  <c:v>11.420461717522</c:v>
                </c:pt>
                <c:pt idx="1623">
                  <c:v>11.427746247345199</c:v>
                </c:pt>
                <c:pt idx="1624">
                  <c:v>11.4350307771685</c:v>
                </c:pt>
                <c:pt idx="1625">
                  <c:v>11.4417549585438</c:v>
                </c:pt>
                <c:pt idx="1626">
                  <c:v>11.449039488367101</c:v>
                </c:pt>
                <c:pt idx="1627">
                  <c:v>11.456324018190299</c:v>
                </c:pt>
                <c:pt idx="1628">
                  <c:v>11.4630481995656</c:v>
                </c:pt>
                <c:pt idx="1629">
                  <c:v>11.4703327293889</c:v>
                </c:pt>
                <c:pt idx="1630">
                  <c:v>11.477617259212201</c:v>
                </c:pt>
                <c:pt idx="1631">
                  <c:v>11.4843414405875</c:v>
                </c:pt>
                <c:pt idx="1632">
                  <c:v>11.4916259704107</c:v>
                </c:pt>
                <c:pt idx="1633">
                  <c:v>11.498910500234</c:v>
                </c:pt>
                <c:pt idx="1634">
                  <c:v>11.505634681609299</c:v>
                </c:pt>
                <c:pt idx="1635">
                  <c:v>11.5129192114325</c:v>
                </c:pt>
                <c:pt idx="1636">
                  <c:v>11.5202037412558</c:v>
                </c:pt>
                <c:pt idx="1637">
                  <c:v>11.526927922631099</c:v>
                </c:pt>
                <c:pt idx="1638">
                  <c:v>11.534212452454399</c:v>
                </c:pt>
                <c:pt idx="1639">
                  <c:v>11.5414969822776</c:v>
                </c:pt>
                <c:pt idx="1640">
                  <c:v>11.548221163652901</c:v>
                </c:pt>
                <c:pt idx="1641">
                  <c:v>11.555505693476199</c:v>
                </c:pt>
                <c:pt idx="1642">
                  <c:v>11.562790223299499</c:v>
                </c:pt>
                <c:pt idx="1643">
                  <c:v>11.5695144046748</c:v>
                </c:pt>
                <c:pt idx="1644">
                  <c:v>11.576798934497999</c:v>
                </c:pt>
                <c:pt idx="1645">
                  <c:v>11.584083464321299</c:v>
                </c:pt>
                <c:pt idx="1646">
                  <c:v>11.5908076456966</c:v>
                </c:pt>
                <c:pt idx="1647">
                  <c:v>11.5980921755199</c:v>
                </c:pt>
                <c:pt idx="1648">
                  <c:v>11.605376705343099</c:v>
                </c:pt>
                <c:pt idx="1649">
                  <c:v>11.6121008867184</c:v>
                </c:pt>
                <c:pt idx="1650">
                  <c:v>11.6193854165417</c:v>
                </c:pt>
                <c:pt idx="1651">
                  <c:v>11.626669946364901</c:v>
                </c:pt>
                <c:pt idx="1652">
                  <c:v>11.6333941277402</c:v>
                </c:pt>
                <c:pt idx="1653">
                  <c:v>11.6406786575635</c:v>
                </c:pt>
                <c:pt idx="1654">
                  <c:v>11.6479631873868</c:v>
                </c:pt>
                <c:pt idx="1655">
                  <c:v>11.654687368762101</c:v>
                </c:pt>
                <c:pt idx="1656">
                  <c:v>11.6619718985853</c:v>
                </c:pt>
                <c:pt idx="1657">
                  <c:v>11.6692564284086</c:v>
                </c:pt>
                <c:pt idx="1658">
                  <c:v>11.675980609783901</c:v>
                </c:pt>
                <c:pt idx="1659">
                  <c:v>11.683265139607199</c:v>
                </c:pt>
                <c:pt idx="1660">
                  <c:v>11.6905496694304</c:v>
                </c:pt>
                <c:pt idx="1661">
                  <c:v>11.697273850805701</c:v>
                </c:pt>
                <c:pt idx="1662">
                  <c:v>11.704558380629001</c:v>
                </c:pt>
                <c:pt idx="1663">
                  <c:v>11.7118429104522</c:v>
                </c:pt>
                <c:pt idx="1664">
                  <c:v>11.7185670918276</c:v>
                </c:pt>
                <c:pt idx="1665">
                  <c:v>11.725851621650801</c:v>
                </c:pt>
                <c:pt idx="1666">
                  <c:v>11.733136151474101</c:v>
                </c:pt>
                <c:pt idx="1667">
                  <c:v>11.7398603328494</c:v>
                </c:pt>
                <c:pt idx="1668">
                  <c:v>11.7471448626726</c:v>
                </c:pt>
                <c:pt idx="1669">
                  <c:v>11.754429392495901</c:v>
                </c:pt>
                <c:pt idx="1670">
                  <c:v>11.7611535738712</c:v>
                </c:pt>
                <c:pt idx="1671">
                  <c:v>11.7684381036945</c:v>
                </c:pt>
                <c:pt idx="1672">
                  <c:v>11.775722633517701</c:v>
                </c:pt>
                <c:pt idx="1673">
                  <c:v>11.782446814892999</c:v>
                </c:pt>
                <c:pt idx="1674">
                  <c:v>11.7897313447163</c:v>
                </c:pt>
                <c:pt idx="1675">
                  <c:v>11.7970158745395</c:v>
                </c:pt>
                <c:pt idx="1676">
                  <c:v>11.803740055914901</c:v>
                </c:pt>
                <c:pt idx="1677">
                  <c:v>11.8110245857381</c:v>
                </c:pt>
                <c:pt idx="1678">
                  <c:v>11.8183091155614</c:v>
                </c:pt>
                <c:pt idx="1679">
                  <c:v>11.8250332969367</c:v>
                </c:pt>
                <c:pt idx="1680">
                  <c:v>11.832317826759899</c:v>
                </c:pt>
                <c:pt idx="1681">
                  <c:v>11.8396023565832</c:v>
                </c:pt>
                <c:pt idx="1682">
                  <c:v>11.8463265379585</c:v>
                </c:pt>
                <c:pt idx="1683">
                  <c:v>11.853611067781801</c:v>
                </c:pt>
                <c:pt idx="1684">
                  <c:v>11.860895597604999</c:v>
                </c:pt>
                <c:pt idx="1685">
                  <c:v>11.8676197789803</c:v>
                </c:pt>
                <c:pt idx="1686">
                  <c:v>11.8749043088036</c:v>
                </c:pt>
                <c:pt idx="1687">
                  <c:v>11.882188838626799</c:v>
                </c:pt>
                <c:pt idx="1688">
                  <c:v>11.8889130200022</c:v>
                </c:pt>
                <c:pt idx="1689">
                  <c:v>11.8961975498254</c:v>
                </c:pt>
                <c:pt idx="1690">
                  <c:v>11.9034820796487</c:v>
                </c:pt>
                <c:pt idx="1691">
                  <c:v>11.910206261023999</c:v>
                </c:pt>
                <c:pt idx="1692">
                  <c:v>11.9174907908472</c:v>
                </c:pt>
                <c:pt idx="1693">
                  <c:v>11.9247753206705</c:v>
                </c:pt>
                <c:pt idx="1694">
                  <c:v>11.931499502045799</c:v>
                </c:pt>
                <c:pt idx="1695">
                  <c:v>11.938784031869099</c:v>
                </c:pt>
                <c:pt idx="1696">
                  <c:v>11.9460685616923</c:v>
                </c:pt>
                <c:pt idx="1697">
                  <c:v>11.952792743067601</c:v>
                </c:pt>
                <c:pt idx="1698">
                  <c:v>11.960077272890899</c:v>
                </c:pt>
                <c:pt idx="1699">
                  <c:v>11.967361802714199</c:v>
                </c:pt>
                <c:pt idx="1700">
                  <c:v>11.9740859840895</c:v>
                </c:pt>
                <c:pt idx="1701">
                  <c:v>11.981370513912699</c:v>
                </c:pt>
                <c:pt idx="1702">
                  <c:v>11.988655043735999</c:v>
                </c:pt>
                <c:pt idx="1703">
                  <c:v>11.9953792251113</c:v>
                </c:pt>
                <c:pt idx="1704">
                  <c:v>12.002663754934501</c:v>
                </c:pt>
                <c:pt idx="1705">
                  <c:v>12.009948284757799</c:v>
                </c:pt>
                <c:pt idx="1706">
                  <c:v>12.0166724661331</c:v>
                </c:pt>
                <c:pt idx="1707">
                  <c:v>12.0239569959564</c:v>
                </c:pt>
                <c:pt idx="1708">
                  <c:v>12.031241525779601</c:v>
                </c:pt>
                <c:pt idx="1709">
                  <c:v>12.0379657071549</c:v>
                </c:pt>
                <c:pt idx="1710">
                  <c:v>12.0452502369782</c:v>
                </c:pt>
                <c:pt idx="1711">
                  <c:v>12.0525347668015</c:v>
                </c:pt>
                <c:pt idx="1712">
                  <c:v>12.059258948176801</c:v>
                </c:pt>
                <c:pt idx="1713">
                  <c:v>12.066543478</c:v>
                </c:pt>
                <c:pt idx="1714">
                  <c:v>12.0738280078233</c:v>
                </c:pt>
                <c:pt idx="1715">
                  <c:v>12.080552189198601</c:v>
                </c:pt>
                <c:pt idx="1716">
                  <c:v>12.087836719021899</c:v>
                </c:pt>
                <c:pt idx="1717">
                  <c:v>12.0951212488451</c:v>
                </c:pt>
                <c:pt idx="1718">
                  <c:v>12.101845430220401</c:v>
                </c:pt>
                <c:pt idx="1719">
                  <c:v>12.109129960043701</c:v>
                </c:pt>
                <c:pt idx="1720">
                  <c:v>12.1164144898669</c:v>
                </c:pt>
                <c:pt idx="1721">
                  <c:v>12.1231386712422</c:v>
                </c:pt>
                <c:pt idx="1722">
                  <c:v>12.130423201065501</c:v>
                </c:pt>
                <c:pt idx="1723">
                  <c:v>12.137707730888801</c:v>
                </c:pt>
                <c:pt idx="1724">
                  <c:v>12.1444319122641</c:v>
                </c:pt>
                <c:pt idx="1725">
                  <c:v>12.151716442087301</c:v>
                </c:pt>
                <c:pt idx="1726">
                  <c:v>12.159000971910601</c:v>
                </c:pt>
                <c:pt idx="1727">
                  <c:v>12.1657251532859</c:v>
                </c:pt>
                <c:pt idx="1728">
                  <c:v>12.1730096831092</c:v>
                </c:pt>
                <c:pt idx="1729">
                  <c:v>12.180294212932401</c:v>
                </c:pt>
                <c:pt idx="1730">
                  <c:v>12.1870183943077</c:v>
                </c:pt>
                <c:pt idx="1731">
                  <c:v>12.194302924131</c:v>
                </c:pt>
                <c:pt idx="1732">
                  <c:v>12.2015874539542</c:v>
                </c:pt>
                <c:pt idx="1733">
                  <c:v>12.208311635329601</c:v>
                </c:pt>
                <c:pt idx="1734">
                  <c:v>12.2155961651528</c:v>
                </c:pt>
                <c:pt idx="1735">
                  <c:v>12.2228806949761</c:v>
                </c:pt>
                <c:pt idx="1736">
                  <c:v>12.2296048763514</c:v>
                </c:pt>
                <c:pt idx="1737">
                  <c:v>12.236889406174599</c:v>
                </c:pt>
                <c:pt idx="1738">
                  <c:v>12.2441739359979</c:v>
                </c:pt>
                <c:pt idx="1739">
                  <c:v>12.2508981173732</c:v>
                </c:pt>
                <c:pt idx="1740">
                  <c:v>12.258182647196501</c:v>
                </c:pt>
                <c:pt idx="1741">
                  <c:v>12.265467177019699</c:v>
                </c:pt>
                <c:pt idx="1742">
                  <c:v>12.272191358395</c:v>
                </c:pt>
                <c:pt idx="1743">
                  <c:v>12.2794758882183</c:v>
                </c:pt>
                <c:pt idx="1744">
                  <c:v>12.286760418041499</c:v>
                </c:pt>
                <c:pt idx="1745">
                  <c:v>12.2934845994169</c:v>
                </c:pt>
                <c:pt idx="1746">
                  <c:v>12.3007691292401</c:v>
                </c:pt>
                <c:pt idx="1747">
                  <c:v>12.3080536590634</c:v>
                </c:pt>
                <c:pt idx="1748">
                  <c:v>12.314777840438699</c:v>
                </c:pt>
                <c:pt idx="1749">
                  <c:v>12.3220623702619</c:v>
                </c:pt>
                <c:pt idx="1750">
                  <c:v>12.3293469000852</c:v>
                </c:pt>
                <c:pt idx="1751">
                  <c:v>12.336071081460499</c:v>
                </c:pt>
                <c:pt idx="1752">
                  <c:v>12.343355611283799</c:v>
                </c:pt>
                <c:pt idx="1753">
                  <c:v>12.350640141107</c:v>
                </c:pt>
                <c:pt idx="1754">
                  <c:v>12.357364322482301</c:v>
                </c:pt>
                <c:pt idx="1755">
                  <c:v>12.364648852305599</c:v>
                </c:pt>
                <c:pt idx="1756">
                  <c:v>12.3719333821288</c:v>
                </c:pt>
                <c:pt idx="1757">
                  <c:v>12.3786575635042</c:v>
                </c:pt>
                <c:pt idx="1758">
                  <c:v>12.385942093327399</c:v>
                </c:pt>
                <c:pt idx="1759">
                  <c:v>12.393226623150699</c:v>
                </c:pt>
                <c:pt idx="1760">
                  <c:v>12.399950804526</c:v>
                </c:pt>
                <c:pt idx="1761">
                  <c:v>12.407235334349201</c:v>
                </c:pt>
                <c:pt idx="1762">
                  <c:v>12.414519864172499</c:v>
                </c:pt>
                <c:pt idx="1763">
                  <c:v>12.4212440455478</c:v>
                </c:pt>
                <c:pt idx="1764">
                  <c:v>12.4285285753711</c:v>
                </c:pt>
                <c:pt idx="1765">
                  <c:v>12.435813105194301</c:v>
                </c:pt>
                <c:pt idx="1766">
                  <c:v>12.4425372865696</c:v>
                </c:pt>
                <c:pt idx="1767">
                  <c:v>12.4498218163929</c:v>
                </c:pt>
                <c:pt idx="1768">
                  <c:v>12.457106346216101</c:v>
                </c:pt>
                <c:pt idx="1769">
                  <c:v>12.463830527591499</c:v>
                </c:pt>
                <c:pt idx="1770">
                  <c:v>12.4711150574147</c:v>
                </c:pt>
                <c:pt idx="1771">
                  <c:v>12.478399587238</c:v>
                </c:pt>
                <c:pt idx="1772">
                  <c:v>12.485123768613301</c:v>
                </c:pt>
                <c:pt idx="1773">
                  <c:v>12.4924082984365</c:v>
                </c:pt>
                <c:pt idx="1774">
                  <c:v>12.4996928282598</c:v>
                </c:pt>
                <c:pt idx="1775">
                  <c:v>12.506417009635101</c:v>
                </c:pt>
                <c:pt idx="1776">
                  <c:v>12.513701539458401</c:v>
                </c:pt>
                <c:pt idx="1777">
                  <c:v>12.5209860692816</c:v>
                </c:pt>
                <c:pt idx="1778">
                  <c:v>12.5277102506569</c:v>
                </c:pt>
                <c:pt idx="1779">
                  <c:v>12.534994780480201</c:v>
                </c:pt>
                <c:pt idx="1780">
                  <c:v>12.542279310303501</c:v>
                </c:pt>
                <c:pt idx="1781">
                  <c:v>12.5490034916788</c:v>
                </c:pt>
                <c:pt idx="1782">
                  <c:v>12.556288021502001</c:v>
                </c:pt>
                <c:pt idx="1783">
                  <c:v>12.563572551325301</c:v>
                </c:pt>
                <c:pt idx="1784">
                  <c:v>12.5702967327006</c:v>
                </c:pt>
                <c:pt idx="1785">
                  <c:v>12.5775812625238</c:v>
                </c:pt>
                <c:pt idx="1786">
                  <c:v>12.584865792347101</c:v>
                </c:pt>
                <c:pt idx="1787">
                  <c:v>12.5915899737224</c:v>
                </c:pt>
                <c:pt idx="1788">
                  <c:v>12.5988745035457</c:v>
                </c:pt>
                <c:pt idx="1789">
                  <c:v>12.6061590333689</c:v>
                </c:pt>
                <c:pt idx="1790">
                  <c:v>12.612883214744199</c:v>
                </c:pt>
                <c:pt idx="1791">
                  <c:v>12.6201677445675</c:v>
                </c:pt>
                <c:pt idx="1792">
                  <c:v>12.6274522743908</c:v>
                </c:pt>
                <c:pt idx="1793">
                  <c:v>12.6341764557661</c:v>
                </c:pt>
                <c:pt idx="1794">
                  <c:v>12.641460985589299</c:v>
                </c:pt>
                <c:pt idx="1795">
                  <c:v>12.6487455154126</c:v>
                </c:pt>
                <c:pt idx="1796">
                  <c:v>12.6554696967879</c:v>
                </c:pt>
                <c:pt idx="1797">
                  <c:v>12.662754226611201</c:v>
                </c:pt>
                <c:pt idx="1798">
                  <c:v>12.670038756434399</c:v>
                </c:pt>
                <c:pt idx="1799">
                  <c:v>12.6767629378097</c:v>
                </c:pt>
                <c:pt idx="1800">
                  <c:v>12.684047467633</c:v>
                </c:pt>
                <c:pt idx="1801">
                  <c:v>12.691331997456199</c:v>
                </c:pt>
                <c:pt idx="1802">
                  <c:v>12.6980561788315</c:v>
                </c:pt>
                <c:pt idx="1803">
                  <c:v>12.7053407086548</c:v>
                </c:pt>
                <c:pt idx="1804">
                  <c:v>12.7126252384781</c:v>
                </c:pt>
                <c:pt idx="1805">
                  <c:v>12.719349419853399</c:v>
                </c:pt>
                <c:pt idx="1806">
                  <c:v>12.7266339496766</c:v>
                </c:pt>
                <c:pt idx="1807">
                  <c:v>12.7339184794999</c:v>
                </c:pt>
                <c:pt idx="1808">
                  <c:v>12.741203009323099</c:v>
                </c:pt>
                <c:pt idx="1809">
                  <c:v>12.747927190698499</c:v>
                </c:pt>
                <c:pt idx="1810">
                  <c:v>12.7552117205217</c:v>
                </c:pt>
                <c:pt idx="1811">
                  <c:v>12.761935901896999</c:v>
                </c:pt>
                <c:pt idx="1812">
                  <c:v>12.769220431720299</c:v>
                </c:pt>
                <c:pt idx="1813">
                  <c:v>12.7765049615435</c:v>
                </c:pt>
                <c:pt idx="1814">
                  <c:v>12.7832291429189</c:v>
                </c:pt>
                <c:pt idx="1815">
                  <c:v>12.790513672742099</c:v>
                </c:pt>
                <c:pt idx="1816">
                  <c:v>12.797798202565399</c:v>
                </c:pt>
                <c:pt idx="1817">
                  <c:v>12.8045223839407</c:v>
                </c:pt>
                <c:pt idx="1818">
                  <c:v>12.811806913763901</c:v>
                </c:pt>
                <c:pt idx="1819">
                  <c:v>12.819091443587199</c:v>
                </c:pt>
                <c:pt idx="1820">
                  <c:v>12.8258156249625</c:v>
                </c:pt>
                <c:pt idx="1821">
                  <c:v>12.8331001547858</c:v>
                </c:pt>
                <c:pt idx="1822">
                  <c:v>12.840384684609001</c:v>
                </c:pt>
                <c:pt idx="1823">
                  <c:v>12.8471088659843</c:v>
                </c:pt>
                <c:pt idx="1824">
                  <c:v>12.8543933958076</c:v>
                </c:pt>
                <c:pt idx="1825">
                  <c:v>12.861677925630801</c:v>
                </c:pt>
                <c:pt idx="1826">
                  <c:v>12.868402107006199</c:v>
                </c:pt>
                <c:pt idx="1827">
                  <c:v>12.8756866368294</c:v>
                </c:pt>
                <c:pt idx="1828">
                  <c:v>12.8829711666527</c:v>
                </c:pt>
                <c:pt idx="1829">
                  <c:v>12.889695348028001</c:v>
                </c:pt>
                <c:pt idx="1830">
                  <c:v>12.8969798778512</c:v>
                </c:pt>
                <c:pt idx="1831">
                  <c:v>12.9042644076745</c:v>
                </c:pt>
                <c:pt idx="1832">
                  <c:v>12.910988589049801</c:v>
                </c:pt>
                <c:pt idx="1833">
                  <c:v>12.918273118873101</c:v>
                </c:pt>
                <c:pt idx="1834">
                  <c:v>12.9255576486963</c:v>
                </c:pt>
                <c:pt idx="1835">
                  <c:v>12.9322818300716</c:v>
                </c:pt>
                <c:pt idx="1836">
                  <c:v>12.939566359894901</c:v>
                </c:pt>
                <c:pt idx="1837">
                  <c:v>12.9468508897181</c:v>
                </c:pt>
                <c:pt idx="1838">
                  <c:v>12.9535750710935</c:v>
                </c:pt>
                <c:pt idx="1839">
                  <c:v>12.960859600916701</c:v>
                </c:pt>
                <c:pt idx="1840">
                  <c:v>12.968144130740001</c:v>
                </c:pt>
                <c:pt idx="1841">
                  <c:v>12.9748683121153</c:v>
                </c:pt>
                <c:pt idx="1842">
                  <c:v>12.9821528419385</c:v>
                </c:pt>
                <c:pt idx="1843">
                  <c:v>12.989437371761801</c:v>
                </c:pt>
                <c:pt idx="1844">
                  <c:v>12.996721901585101</c:v>
                </c:pt>
                <c:pt idx="1845">
                  <c:v>13.0034460829604</c:v>
                </c:pt>
                <c:pt idx="1846">
                  <c:v>13.0107306127836</c:v>
                </c:pt>
                <c:pt idx="1847">
                  <c:v>13.017454794158899</c:v>
                </c:pt>
                <c:pt idx="1848">
                  <c:v>13.0247393239822</c:v>
                </c:pt>
                <c:pt idx="1849">
                  <c:v>13.0320238538055</c:v>
                </c:pt>
                <c:pt idx="1850">
                  <c:v>13.0387480351808</c:v>
                </c:pt>
                <c:pt idx="1851">
                  <c:v>13.046032565003999</c:v>
                </c:pt>
                <c:pt idx="1852">
                  <c:v>13.0533170948273</c:v>
                </c:pt>
                <c:pt idx="1853">
                  <c:v>13.0600412762026</c:v>
                </c:pt>
                <c:pt idx="1854">
                  <c:v>13.067325806025799</c:v>
                </c:pt>
                <c:pt idx="1855">
                  <c:v>13.074610335849099</c:v>
                </c:pt>
                <c:pt idx="1856">
                  <c:v>13.0813345172244</c:v>
                </c:pt>
                <c:pt idx="1857">
                  <c:v>13.0886190470477</c:v>
                </c:pt>
                <c:pt idx="1858">
                  <c:v>13.095903576870899</c:v>
                </c:pt>
                <c:pt idx="1859">
                  <c:v>13.1026277582462</c:v>
                </c:pt>
                <c:pt idx="1860">
                  <c:v>13.1099122880695</c:v>
                </c:pt>
                <c:pt idx="1861">
                  <c:v>13.1171968178928</c:v>
                </c:pt>
                <c:pt idx="1862">
                  <c:v>13.123920999268099</c:v>
                </c:pt>
                <c:pt idx="1863">
                  <c:v>13.1312055290913</c:v>
                </c:pt>
                <c:pt idx="1864">
                  <c:v>13.1384900589146</c:v>
                </c:pt>
                <c:pt idx="1865">
                  <c:v>13.145214240289899</c:v>
                </c:pt>
                <c:pt idx="1866">
                  <c:v>13.1524987701131</c:v>
                </c:pt>
                <c:pt idx="1867">
                  <c:v>13.1597832999364</c:v>
                </c:pt>
                <c:pt idx="1868">
                  <c:v>13.166507481311699</c:v>
                </c:pt>
                <c:pt idx="1869">
                  <c:v>13.173792011134999</c:v>
                </c:pt>
                <c:pt idx="1870">
                  <c:v>13.1810765409582</c:v>
                </c:pt>
                <c:pt idx="1871">
                  <c:v>13.187800722333501</c:v>
                </c:pt>
                <c:pt idx="1872">
                  <c:v>13.195085252156799</c:v>
                </c:pt>
                <c:pt idx="1873">
                  <c:v>13.202369781980099</c:v>
                </c:pt>
                <c:pt idx="1874">
                  <c:v>13.2090939633554</c:v>
                </c:pt>
                <c:pt idx="1875">
                  <c:v>13.216378493178601</c:v>
                </c:pt>
                <c:pt idx="1876">
                  <c:v>13.223663023001899</c:v>
                </c:pt>
                <c:pt idx="1877">
                  <c:v>13.2309475528251</c:v>
                </c:pt>
                <c:pt idx="1878">
                  <c:v>13.2376717342005</c:v>
                </c:pt>
                <c:pt idx="1879">
                  <c:v>13.244956264023701</c:v>
                </c:pt>
                <c:pt idx="1880">
                  <c:v>13.251680445399</c:v>
                </c:pt>
                <c:pt idx="1881">
                  <c:v>13.2589649752223</c:v>
                </c:pt>
                <c:pt idx="1882">
                  <c:v>13.266249505045501</c:v>
                </c:pt>
                <c:pt idx="1883">
                  <c:v>13.2729736864208</c:v>
                </c:pt>
                <c:pt idx="1884">
                  <c:v>13.2802582162441</c:v>
                </c:pt>
                <c:pt idx="1885">
                  <c:v>13.2875427460674</c:v>
                </c:pt>
                <c:pt idx="1886">
                  <c:v>13.294266927442701</c:v>
                </c:pt>
                <c:pt idx="1887">
                  <c:v>13.3015514572659</c:v>
                </c:pt>
                <c:pt idx="1888">
                  <c:v>13.3088359870892</c:v>
                </c:pt>
                <c:pt idx="1889">
                  <c:v>13.315560168464501</c:v>
                </c:pt>
                <c:pt idx="1890">
                  <c:v>13.322844698287801</c:v>
                </c:pt>
                <c:pt idx="1891">
                  <c:v>13.330129228111</c:v>
                </c:pt>
                <c:pt idx="1892">
                  <c:v>13.3368534094863</c:v>
                </c:pt>
                <c:pt idx="1893">
                  <c:v>13.344137939309601</c:v>
                </c:pt>
                <c:pt idx="1894">
                  <c:v>13.3514224691328</c:v>
                </c:pt>
                <c:pt idx="1895">
                  <c:v>13.3587069989561</c:v>
                </c:pt>
                <c:pt idx="1896">
                  <c:v>13.365431180331401</c:v>
                </c:pt>
                <c:pt idx="1897">
                  <c:v>13.372715710154701</c:v>
                </c:pt>
                <c:pt idx="1898">
                  <c:v>13.37943989153</c:v>
                </c:pt>
                <c:pt idx="1899">
                  <c:v>13.3867244213532</c:v>
                </c:pt>
                <c:pt idx="1900">
                  <c:v>13.394008951176501</c:v>
                </c:pt>
                <c:pt idx="1901">
                  <c:v>13.4007331325518</c:v>
                </c:pt>
                <c:pt idx="1902">
                  <c:v>13.4080176623751</c:v>
                </c:pt>
                <c:pt idx="1903">
                  <c:v>13.4153021921983</c:v>
                </c:pt>
                <c:pt idx="1904">
                  <c:v>13.422026373573599</c:v>
                </c:pt>
                <c:pt idx="1905">
                  <c:v>13.4293109033969</c:v>
                </c:pt>
                <c:pt idx="1906">
                  <c:v>13.4365954332201</c:v>
                </c:pt>
                <c:pt idx="1907">
                  <c:v>13.443319614595501</c:v>
                </c:pt>
                <c:pt idx="1908">
                  <c:v>13.450604144418699</c:v>
                </c:pt>
                <c:pt idx="1909">
                  <c:v>13.457888674242</c:v>
                </c:pt>
                <c:pt idx="1910">
                  <c:v>13.4646128556173</c:v>
                </c:pt>
                <c:pt idx="1911">
                  <c:v>13.471897385440499</c:v>
                </c:pt>
                <c:pt idx="1912">
                  <c:v>13.479181915263799</c:v>
                </c:pt>
                <c:pt idx="1913">
                  <c:v>13.4864664450871</c:v>
                </c:pt>
                <c:pt idx="1914">
                  <c:v>13.4931906264624</c:v>
                </c:pt>
                <c:pt idx="1915">
                  <c:v>13.500475156285599</c:v>
                </c:pt>
                <c:pt idx="1916">
                  <c:v>13.5077596861089</c:v>
                </c:pt>
                <c:pt idx="1917">
                  <c:v>13.5144838674842</c:v>
                </c:pt>
                <c:pt idx="1918">
                  <c:v>13.521768397307399</c:v>
                </c:pt>
                <c:pt idx="1919">
                  <c:v>13.529052927130699</c:v>
                </c:pt>
                <c:pt idx="1920">
                  <c:v>13.535777108506</c:v>
                </c:pt>
                <c:pt idx="1921">
                  <c:v>13.5430616383293</c:v>
                </c:pt>
                <c:pt idx="1922">
                  <c:v>13.550346168152499</c:v>
                </c:pt>
                <c:pt idx="1923">
                  <c:v>13.5570703495278</c:v>
                </c:pt>
                <c:pt idx="1924">
                  <c:v>13.5643548793511</c:v>
                </c:pt>
                <c:pt idx="1925">
                  <c:v>13.5716394091744</c:v>
                </c:pt>
                <c:pt idx="1926">
                  <c:v>13.578363590549699</c:v>
                </c:pt>
                <c:pt idx="1927">
                  <c:v>13.5856481203729</c:v>
                </c:pt>
                <c:pt idx="1928">
                  <c:v>13.5929326501962</c:v>
                </c:pt>
                <c:pt idx="1929">
                  <c:v>13.599656831571499</c:v>
                </c:pt>
                <c:pt idx="1930">
                  <c:v>13.606941361394799</c:v>
                </c:pt>
                <c:pt idx="1931">
                  <c:v>13.614225891218</c:v>
                </c:pt>
                <c:pt idx="1932">
                  <c:v>13.620950072593301</c:v>
                </c:pt>
                <c:pt idx="1933">
                  <c:v>13.628234602416599</c:v>
                </c:pt>
                <c:pt idx="1934">
                  <c:v>13.6355191322398</c:v>
                </c:pt>
                <c:pt idx="1935">
                  <c:v>13.642243313615101</c:v>
                </c:pt>
                <c:pt idx="1936">
                  <c:v>13.649527843438401</c:v>
                </c:pt>
                <c:pt idx="1937">
                  <c:v>13.656812373261699</c:v>
                </c:pt>
                <c:pt idx="1938">
                  <c:v>13.663536554637</c:v>
                </c:pt>
                <c:pt idx="1939">
                  <c:v>13.670821084460201</c:v>
                </c:pt>
                <c:pt idx="1940">
                  <c:v>13.678105614283499</c:v>
                </c:pt>
                <c:pt idx="1941">
                  <c:v>13.6848297956588</c:v>
                </c:pt>
                <c:pt idx="1942">
                  <c:v>13.6921143254821</c:v>
                </c:pt>
                <c:pt idx="1943">
                  <c:v>13.699398855305301</c:v>
                </c:pt>
                <c:pt idx="1944">
                  <c:v>13.7061230366806</c:v>
                </c:pt>
                <c:pt idx="1945">
                  <c:v>13.7134075665039</c:v>
                </c:pt>
                <c:pt idx="1946">
                  <c:v>13.720692096327101</c:v>
                </c:pt>
                <c:pt idx="1947">
                  <c:v>13.727416277702501</c:v>
                </c:pt>
                <c:pt idx="1948">
                  <c:v>13.7347008075257</c:v>
                </c:pt>
                <c:pt idx="1949">
                  <c:v>13.741985337349</c:v>
                </c:pt>
                <c:pt idx="1950">
                  <c:v>13.748709518724301</c:v>
                </c:pt>
                <c:pt idx="1951">
                  <c:v>13.7559940485475</c:v>
                </c:pt>
                <c:pt idx="1952">
                  <c:v>13.7632785783708</c:v>
                </c:pt>
                <c:pt idx="1953">
                  <c:v>13.770002759746101</c:v>
                </c:pt>
                <c:pt idx="1954">
                  <c:v>13.777287289569401</c:v>
                </c:pt>
                <c:pt idx="1955">
                  <c:v>13.7845718193926</c:v>
                </c:pt>
                <c:pt idx="1956">
                  <c:v>13.7912960007679</c:v>
                </c:pt>
                <c:pt idx="1957">
                  <c:v>13.798580530591201</c:v>
                </c:pt>
                <c:pt idx="1958">
                  <c:v>13.8058650604144</c:v>
                </c:pt>
                <c:pt idx="1959">
                  <c:v>13.8125892417898</c:v>
                </c:pt>
                <c:pt idx="1960">
                  <c:v>13.819873771613</c:v>
                </c:pt>
                <c:pt idx="1961">
                  <c:v>13.827158301436301</c:v>
                </c:pt>
                <c:pt idx="1962">
                  <c:v>13.8338824828116</c:v>
                </c:pt>
                <c:pt idx="1963">
                  <c:v>13.8411670126348</c:v>
                </c:pt>
                <c:pt idx="1964">
                  <c:v>13.848451542458101</c:v>
                </c:pt>
                <c:pt idx="1965">
                  <c:v>13.855175723833399</c:v>
                </c:pt>
                <c:pt idx="1966">
                  <c:v>13.8624602536567</c:v>
                </c:pt>
                <c:pt idx="1967">
                  <c:v>13.8697447834799</c:v>
                </c:pt>
                <c:pt idx="1968">
                  <c:v>13.876468964855199</c:v>
                </c:pt>
                <c:pt idx="1969">
                  <c:v>13.8837534946785</c:v>
                </c:pt>
                <c:pt idx="1970">
                  <c:v>13.8910380245017</c:v>
                </c:pt>
                <c:pt idx="1971">
                  <c:v>13.8977622058771</c:v>
                </c:pt>
                <c:pt idx="1972">
                  <c:v>13.905046735700299</c:v>
                </c:pt>
                <c:pt idx="1973">
                  <c:v>13.9123312655236</c:v>
                </c:pt>
                <c:pt idx="1974">
                  <c:v>13.9190554468989</c:v>
                </c:pt>
                <c:pt idx="1975">
                  <c:v>13.926339976722099</c:v>
                </c:pt>
                <c:pt idx="1976">
                  <c:v>13.933624506545399</c:v>
                </c:pt>
                <c:pt idx="1977">
                  <c:v>13.9409090363687</c:v>
                </c:pt>
                <c:pt idx="1978">
                  <c:v>13.947633217744</c:v>
                </c:pt>
                <c:pt idx="1979">
                  <c:v>13.954917747567199</c:v>
                </c:pt>
                <c:pt idx="1980">
                  <c:v>13.9616419289425</c:v>
                </c:pt>
                <c:pt idx="1981">
                  <c:v>13.9689264587658</c:v>
                </c:pt>
                <c:pt idx="1982">
                  <c:v>13.9762109885891</c:v>
                </c:pt>
                <c:pt idx="1983">
                  <c:v>13.982935169964399</c:v>
                </c:pt>
                <c:pt idx="1984">
                  <c:v>13.9902196997876</c:v>
                </c:pt>
                <c:pt idx="1985">
                  <c:v>13.9975042296109</c:v>
                </c:pt>
                <c:pt idx="1986">
                  <c:v>14.004228410986199</c:v>
                </c:pt>
                <c:pt idx="1987">
                  <c:v>14.0115129408094</c:v>
                </c:pt>
                <c:pt idx="1988">
                  <c:v>14.0187974706327</c:v>
                </c:pt>
                <c:pt idx="1989">
                  <c:v>14.025521652008001</c:v>
                </c:pt>
                <c:pt idx="1990">
                  <c:v>14.032806181831299</c:v>
                </c:pt>
                <c:pt idx="1991">
                  <c:v>14.0400907116545</c:v>
                </c:pt>
                <c:pt idx="1992">
                  <c:v>14.046814893029801</c:v>
                </c:pt>
                <c:pt idx="1993">
                  <c:v>14.054099422853101</c:v>
                </c:pt>
                <c:pt idx="1994">
                  <c:v>14.061383952676399</c:v>
                </c:pt>
                <c:pt idx="1995">
                  <c:v>14.0686684824996</c:v>
                </c:pt>
                <c:pt idx="1996">
                  <c:v>14.075392663874901</c:v>
                </c:pt>
                <c:pt idx="1997">
                  <c:v>14.082677193698199</c:v>
                </c:pt>
                <c:pt idx="1998">
                  <c:v>14.0894013750735</c:v>
                </c:pt>
                <c:pt idx="1999">
                  <c:v>14.0966859048968</c:v>
                </c:pt>
                <c:pt idx="2000">
                  <c:v>14.103970434720001</c:v>
                </c:pt>
                <c:pt idx="2001">
                  <c:v>14.1106946160953</c:v>
                </c:pt>
                <c:pt idx="2002">
                  <c:v>14.1179791459186</c:v>
                </c:pt>
                <c:pt idx="2003">
                  <c:v>14.125263675741801</c:v>
                </c:pt>
                <c:pt idx="2004">
                  <c:v>14.1319878571171</c:v>
                </c:pt>
                <c:pt idx="2005">
                  <c:v>14.1392723869404</c:v>
                </c:pt>
                <c:pt idx="2006">
                  <c:v>14.1465569167637</c:v>
                </c:pt>
                <c:pt idx="2007">
                  <c:v>14.153281098139001</c:v>
                </c:pt>
                <c:pt idx="2008">
                  <c:v>14.1605656279622</c:v>
                </c:pt>
                <c:pt idx="2009">
                  <c:v>14.1678501577855</c:v>
                </c:pt>
                <c:pt idx="2010">
                  <c:v>14.174574339160801</c:v>
                </c:pt>
                <c:pt idx="2011">
                  <c:v>14.181858868984101</c:v>
                </c:pt>
                <c:pt idx="2012">
                  <c:v>14.1891433988073</c:v>
                </c:pt>
                <c:pt idx="2013">
                  <c:v>14.1964279286306</c:v>
                </c:pt>
                <c:pt idx="2014">
                  <c:v>14.203152110005901</c:v>
                </c:pt>
                <c:pt idx="2015">
                  <c:v>14.2104366398291</c:v>
                </c:pt>
                <c:pt idx="2016">
                  <c:v>14.2177211696524</c:v>
                </c:pt>
                <c:pt idx="2017">
                  <c:v>14.2244453510277</c:v>
                </c:pt>
                <c:pt idx="2018">
                  <c:v>14.231729880851001</c:v>
                </c:pt>
                <c:pt idx="2019">
                  <c:v>14.2390144106742</c:v>
                </c:pt>
                <c:pt idx="2020">
                  <c:v>14.2457385920495</c:v>
                </c:pt>
                <c:pt idx="2021">
                  <c:v>14.253023121872801</c:v>
                </c:pt>
                <c:pt idx="2022">
                  <c:v>14.260307651695999</c:v>
                </c:pt>
                <c:pt idx="2023">
                  <c:v>14.2670318330714</c:v>
                </c:pt>
                <c:pt idx="2024">
                  <c:v>14.2743163628946</c:v>
                </c:pt>
                <c:pt idx="2025">
                  <c:v>14.281040544269899</c:v>
                </c:pt>
                <c:pt idx="2026">
                  <c:v>14.2883250740932</c:v>
                </c:pt>
                <c:pt idx="2027">
                  <c:v>14.2956096039164</c:v>
                </c:pt>
                <c:pt idx="2028">
                  <c:v>14.3023337852918</c:v>
                </c:pt>
                <c:pt idx="2029">
                  <c:v>14.309618315114999</c:v>
                </c:pt>
                <c:pt idx="2030">
                  <c:v>14.3169028449383</c:v>
                </c:pt>
                <c:pt idx="2031">
                  <c:v>14.3236270263136</c:v>
                </c:pt>
                <c:pt idx="2032">
                  <c:v>14.330911556136799</c:v>
                </c:pt>
                <c:pt idx="2033">
                  <c:v>14.338196085960099</c:v>
                </c:pt>
                <c:pt idx="2034">
                  <c:v>14.3449202673354</c:v>
                </c:pt>
                <c:pt idx="2035">
                  <c:v>14.3522047971587</c:v>
                </c:pt>
                <c:pt idx="2036">
                  <c:v>14.359489326981899</c:v>
                </c:pt>
                <c:pt idx="2037">
                  <c:v>14.3662135083572</c:v>
                </c:pt>
                <c:pt idx="2038">
                  <c:v>14.3734980381805</c:v>
                </c:pt>
                <c:pt idx="2039">
                  <c:v>14.380782568003699</c:v>
                </c:pt>
                <c:pt idx="2040">
                  <c:v>14.387506749379099</c:v>
                </c:pt>
                <c:pt idx="2041">
                  <c:v>14.3947912792023</c:v>
                </c:pt>
                <c:pt idx="2042">
                  <c:v>14.4020758090256</c:v>
                </c:pt>
                <c:pt idx="2043">
                  <c:v>14.408799990400899</c:v>
                </c:pt>
                <c:pt idx="2044">
                  <c:v>14.4160845202241</c:v>
                </c:pt>
                <c:pt idx="2045">
                  <c:v>14.4233690500474</c:v>
                </c:pt>
                <c:pt idx="2046">
                  <c:v>14.430093231422701</c:v>
                </c:pt>
                <c:pt idx="2047">
                  <c:v>14.437377761245999</c:v>
                </c:pt>
                <c:pt idx="2048">
                  <c:v>14.4446622910692</c:v>
                </c:pt>
                <c:pt idx="2049">
                  <c:v>14.451386472444501</c:v>
                </c:pt>
                <c:pt idx="2050">
                  <c:v>14.458671002267801</c:v>
                </c:pt>
                <c:pt idx="2051">
                  <c:v>14.465955532091</c:v>
                </c:pt>
                <c:pt idx="2052">
                  <c:v>14.4726797134664</c:v>
                </c:pt>
                <c:pt idx="2053">
                  <c:v>14.479964243289601</c:v>
                </c:pt>
                <c:pt idx="2054">
                  <c:v>14.487248773112899</c:v>
                </c:pt>
                <c:pt idx="2055">
                  <c:v>14.4939729544882</c:v>
                </c:pt>
                <c:pt idx="2056">
                  <c:v>14.501257484311401</c:v>
                </c:pt>
                <c:pt idx="2057">
                  <c:v>14.508542014134701</c:v>
                </c:pt>
                <c:pt idx="2058">
                  <c:v>14.51526619551</c:v>
                </c:pt>
                <c:pt idx="2059">
                  <c:v>14.5225507253333</c:v>
                </c:pt>
                <c:pt idx="2060">
                  <c:v>14.529835255156501</c:v>
                </c:pt>
                <c:pt idx="2061">
                  <c:v>14.5365594365318</c:v>
                </c:pt>
                <c:pt idx="2062">
                  <c:v>14.5438439663551</c:v>
                </c:pt>
                <c:pt idx="2063">
                  <c:v>14.5511284961784</c:v>
                </c:pt>
                <c:pt idx="2064">
                  <c:v>14.557852677553701</c:v>
                </c:pt>
                <c:pt idx="2065">
                  <c:v>14.5651372073769</c:v>
                </c:pt>
                <c:pt idx="2066">
                  <c:v>14.5724217372002</c:v>
                </c:pt>
                <c:pt idx="2067">
                  <c:v>14.579145918575501</c:v>
                </c:pt>
                <c:pt idx="2068">
                  <c:v>14.5864304483987</c:v>
                </c:pt>
                <c:pt idx="2069">
                  <c:v>14.593714978222</c:v>
                </c:pt>
                <c:pt idx="2070">
                  <c:v>14.6004391595973</c:v>
                </c:pt>
                <c:pt idx="2071">
                  <c:v>14.607723689420601</c:v>
                </c:pt>
                <c:pt idx="2072">
                  <c:v>14.6150082192438</c:v>
                </c:pt>
                <c:pt idx="2073">
                  <c:v>14.6217324006191</c:v>
                </c:pt>
                <c:pt idx="2074">
                  <c:v>14.6290169304424</c:v>
                </c:pt>
                <c:pt idx="2075">
                  <c:v>14.636301460265701</c:v>
                </c:pt>
                <c:pt idx="2076">
                  <c:v>14.643025641641</c:v>
                </c:pt>
                <c:pt idx="2077">
                  <c:v>14.6503101714642</c:v>
                </c:pt>
                <c:pt idx="2078">
                  <c:v>14.657594701287501</c:v>
                </c:pt>
                <c:pt idx="2079">
                  <c:v>14.664318882662799</c:v>
                </c:pt>
                <c:pt idx="2080">
                  <c:v>14.6716034124861</c:v>
                </c:pt>
                <c:pt idx="2081">
                  <c:v>14.6788879423093</c:v>
                </c:pt>
                <c:pt idx="2082">
                  <c:v>14.685612123684599</c:v>
                </c:pt>
                <c:pt idx="2083">
                  <c:v>14.6928966535079</c:v>
                </c:pt>
                <c:pt idx="2084">
                  <c:v>14.7001811833311</c:v>
                </c:pt>
                <c:pt idx="2085">
                  <c:v>14.706905364706399</c:v>
                </c:pt>
                <c:pt idx="2086">
                  <c:v>14.714189894529699</c:v>
                </c:pt>
                <c:pt idx="2087">
                  <c:v>14.721474424353</c:v>
                </c:pt>
                <c:pt idx="2088">
                  <c:v>14.7281986057283</c:v>
                </c:pt>
                <c:pt idx="2089">
                  <c:v>14.735483135551499</c:v>
                </c:pt>
                <c:pt idx="2090">
                  <c:v>14.742767665374799</c:v>
                </c:pt>
                <c:pt idx="2091">
                  <c:v>14.7494918467501</c:v>
                </c:pt>
                <c:pt idx="2092">
                  <c:v>14.7567763765734</c:v>
                </c:pt>
                <c:pt idx="2093">
                  <c:v>14.764060906396599</c:v>
                </c:pt>
                <c:pt idx="2094">
                  <c:v>14.7707850877719</c:v>
                </c:pt>
                <c:pt idx="2095">
                  <c:v>14.7780696175952</c:v>
                </c:pt>
                <c:pt idx="2096">
                  <c:v>14.785354147418399</c:v>
                </c:pt>
                <c:pt idx="2097">
                  <c:v>14.792078328793799</c:v>
                </c:pt>
                <c:pt idx="2098">
                  <c:v>14.799362858617</c:v>
                </c:pt>
                <c:pt idx="2099">
                  <c:v>14.8066473884403</c:v>
                </c:pt>
                <c:pt idx="2100">
                  <c:v>14.813371569815599</c:v>
                </c:pt>
                <c:pt idx="2101">
                  <c:v>14.8206560996388</c:v>
                </c:pt>
                <c:pt idx="2102">
                  <c:v>14.8279406294621</c:v>
                </c:pt>
                <c:pt idx="2103">
                  <c:v>14.834664810837401</c:v>
                </c:pt>
                <c:pt idx="2104">
                  <c:v>14.841949340660699</c:v>
                </c:pt>
                <c:pt idx="2105">
                  <c:v>14.8492338704839</c:v>
                </c:pt>
                <c:pt idx="2106">
                  <c:v>14.8565184003072</c:v>
                </c:pt>
                <c:pt idx="2107">
                  <c:v>14.863242581682499</c:v>
                </c:pt>
                <c:pt idx="2108">
                  <c:v>14.8705271115057</c:v>
                </c:pt>
                <c:pt idx="2109">
                  <c:v>14.877811641329</c:v>
                </c:pt>
                <c:pt idx="2110">
                  <c:v>14.884535822704301</c:v>
                </c:pt>
                <c:pt idx="2111">
                  <c:v>14.891820352527599</c:v>
                </c:pt>
                <c:pt idx="2112">
                  <c:v>14.8991048823508</c:v>
                </c:pt>
                <c:pt idx="2113">
                  <c:v>14.905829063726101</c:v>
                </c:pt>
                <c:pt idx="2114">
                  <c:v>14.913113593549401</c:v>
                </c:pt>
                <c:pt idx="2115">
                  <c:v>14.920398123372699</c:v>
                </c:pt>
                <c:pt idx="2116">
                  <c:v>14.927122304748</c:v>
                </c:pt>
                <c:pt idx="2117">
                  <c:v>14.934406834571201</c:v>
                </c:pt>
                <c:pt idx="2118">
                  <c:v>14.941691364394501</c:v>
                </c:pt>
                <c:pt idx="2119">
                  <c:v>14.9484155457698</c:v>
                </c:pt>
                <c:pt idx="2120">
                  <c:v>14.955700075593001</c:v>
                </c:pt>
                <c:pt idx="2121">
                  <c:v>14.962984605416301</c:v>
                </c:pt>
                <c:pt idx="2122">
                  <c:v>14.9697087867916</c:v>
                </c:pt>
                <c:pt idx="2123">
                  <c:v>14.9769933166149</c:v>
                </c:pt>
                <c:pt idx="2124">
                  <c:v>14.984277846438101</c:v>
                </c:pt>
                <c:pt idx="2125">
                  <c:v>14.9910020278134</c:v>
                </c:pt>
                <c:pt idx="2126">
                  <c:v>14.9982865576367</c:v>
                </c:pt>
                <c:pt idx="2127">
                  <c:v>15.00557108746</c:v>
                </c:pt>
                <c:pt idx="2128">
                  <c:v>15.012295268835301</c:v>
                </c:pt>
                <c:pt idx="2129">
                  <c:v>15.0195797986585</c:v>
                </c:pt>
                <c:pt idx="2130">
                  <c:v>15.0268643284818</c:v>
                </c:pt>
                <c:pt idx="2131">
                  <c:v>15.0335885098571</c:v>
                </c:pt>
                <c:pt idx="2132">
                  <c:v>15.040873039680401</c:v>
                </c:pt>
                <c:pt idx="2133">
                  <c:v>15.0481575695036</c:v>
                </c:pt>
                <c:pt idx="2134">
                  <c:v>15.0554420993269</c:v>
                </c:pt>
                <c:pt idx="2135">
                  <c:v>15.062166280702201</c:v>
                </c:pt>
                <c:pt idx="2136">
                  <c:v>15.069450810525399</c:v>
                </c:pt>
                <c:pt idx="2137">
                  <c:v>15.0767353403487</c:v>
                </c:pt>
                <c:pt idx="2138">
                  <c:v>15.083459521724</c:v>
                </c:pt>
                <c:pt idx="2139">
                  <c:v>15.090744051547301</c:v>
                </c:pt>
                <c:pt idx="2140">
                  <c:v>15.0980285813705</c:v>
                </c:pt>
                <c:pt idx="2141">
                  <c:v>15.1047527627458</c:v>
                </c:pt>
                <c:pt idx="2142">
                  <c:v>15.1120372925691</c:v>
                </c:pt>
                <c:pt idx="2143">
                  <c:v>15.119321822392299</c:v>
                </c:pt>
                <c:pt idx="2144">
                  <c:v>15.1260460037677</c:v>
                </c:pt>
                <c:pt idx="2145">
                  <c:v>15.1333305335909</c:v>
                </c:pt>
                <c:pt idx="2146">
                  <c:v>15.1406150634142</c:v>
                </c:pt>
                <c:pt idx="2147">
                  <c:v>15.147339244789499</c:v>
                </c:pt>
                <c:pt idx="2148">
                  <c:v>15.1546237746127</c:v>
                </c:pt>
                <c:pt idx="2149">
                  <c:v>15.161908304436</c:v>
                </c:pt>
                <c:pt idx="2150">
                  <c:v>15.169192834259199</c:v>
                </c:pt>
                <c:pt idx="2151">
                  <c:v>15.175917015634599</c:v>
                </c:pt>
                <c:pt idx="2152">
                  <c:v>15.1832015454578</c:v>
                </c:pt>
                <c:pt idx="2153">
                  <c:v>15.1904860752811</c:v>
                </c:pt>
                <c:pt idx="2154">
                  <c:v>15.197210256656399</c:v>
                </c:pt>
                <c:pt idx="2155">
                  <c:v>15.2044947864796</c:v>
                </c:pt>
                <c:pt idx="2156">
                  <c:v>15.2117793163029</c:v>
                </c:pt>
                <c:pt idx="2157">
                  <c:v>15.218503497678199</c:v>
                </c:pt>
                <c:pt idx="2158">
                  <c:v>15.225788027501499</c:v>
                </c:pt>
                <c:pt idx="2159">
                  <c:v>15.2330725573247</c:v>
                </c:pt>
                <c:pt idx="2160">
                  <c:v>15.239796738700001</c:v>
                </c:pt>
                <c:pt idx="2161">
                  <c:v>15.247081268523299</c:v>
                </c:pt>
                <c:pt idx="2162">
                  <c:v>15.254365798346599</c:v>
                </c:pt>
                <c:pt idx="2163">
                  <c:v>15.2610899797219</c:v>
                </c:pt>
                <c:pt idx="2164">
                  <c:v>15.268374509545099</c:v>
                </c:pt>
                <c:pt idx="2165">
                  <c:v>15.275659039368399</c:v>
                </c:pt>
                <c:pt idx="2166">
                  <c:v>15.2823832207437</c:v>
                </c:pt>
                <c:pt idx="2167">
                  <c:v>15.289667750566901</c:v>
                </c:pt>
                <c:pt idx="2168">
                  <c:v>15.296952280390199</c:v>
                </c:pt>
                <c:pt idx="2169">
                  <c:v>15.304236810213499</c:v>
                </c:pt>
                <c:pt idx="2170">
                  <c:v>15.3109609915888</c:v>
                </c:pt>
                <c:pt idx="2171">
                  <c:v>15.318245521412001</c:v>
                </c:pt>
                <c:pt idx="2172">
                  <c:v>15.325530051235299</c:v>
                </c:pt>
                <c:pt idx="2173">
                  <c:v>15.3322542326106</c:v>
                </c:pt>
                <c:pt idx="2174">
                  <c:v>15.3395387624339</c:v>
                </c:pt>
                <c:pt idx="2175">
                  <c:v>15.346823292257101</c:v>
                </c:pt>
                <c:pt idx="2176">
                  <c:v>15.354107822080399</c:v>
                </c:pt>
                <c:pt idx="2177">
                  <c:v>15.3608320034557</c:v>
                </c:pt>
                <c:pt idx="2178">
                  <c:v>15.368116533278901</c:v>
                </c:pt>
                <c:pt idx="2179">
                  <c:v>15.375401063102199</c:v>
                </c:pt>
                <c:pt idx="2180">
                  <c:v>15.3821252444775</c:v>
                </c:pt>
                <c:pt idx="2181">
                  <c:v>15.3894097743008</c:v>
                </c:pt>
                <c:pt idx="2182">
                  <c:v>15.396694304124001</c:v>
                </c:pt>
                <c:pt idx="2183">
                  <c:v>15.4034184854993</c:v>
                </c:pt>
                <c:pt idx="2184">
                  <c:v>15.4107030153226</c:v>
                </c:pt>
                <c:pt idx="2185">
                  <c:v>15.417987545145801</c:v>
                </c:pt>
                <c:pt idx="2186">
                  <c:v>15.424711726521201</c:v>
                </c:pt>
                <c:pt idx="2187">
                  <c:v>15.4319962563444</c:v>
                </c:pt>
                <c:pt idx="2188">
                  <c:v>15.4392807861677</c:v>
                </c:pt>
                <c:pt idx="2189">
                  <c:v>15.446004967543001</c:v>
                </c:pt>
                <c:pt idx="2190">
                  <c:v>15.4532894973662</c:v>
                </c:pt>
                <c:pt idx="2191">
                  <c:v>15.4605740271895</c:v>
                </c:pt>
                <c:pt idx="2192">
                  <c:v>15.4678585570128</c:v>
                </c:pt>
                <c:pt idx="2193">
                  <c:v>15.474582738388101</c:v>
                </c:pt>
                <c:pt idx="2194">
                  <c:v>15.4818672682113</c:v>
                </c:pt>
                <c:pt idx="2195">
                  <c:v>15.4891517980346</c:v>
                </c:pt>
                <c:pt idx="2196">
                  <c:v>15.495875979409901</c:v>
                </c:pt>
                <c:pt idx="2197">
                  <c:v>15.503160509233201</c:v>
                </c:pt>
                <c:pt idx="2198">
                  <c:v>15.5104450390564</c:v>
                </c:pt>
                <c:pt idx="2199">
                  <c:v>15.5171692204317</c:v>
                </c:pt>
                <c:pt idx="2200">
                  <c:v>15.524453750255001</c:v>
                </c:pt>
                <c:pt idx="2201">
                  <c:v>15.5317382800782</c:v>
                </c:pt>
                <c:pt idx="2202">
                  <c:v>15.5384624614535</c:v>
                </c:pt>
                <c:pt idx="2203">
                  <c:v>15.5457469912768</c:v>
                </c:pt>
                <c:pt idx="2204">
                  <c:v>15.553031521100101</c:v>
                </c:pt>
                <c:pt idx="2205">
                  <c:v>15.5603160509233</c:v>
                </c:pt>
                <c:pt idx="2206">
                  <c:v>15.5670402322986</c:v>
                </c:pt>
                <c:pt idx="2207">
                  <c:v>15.574324762121901</c:v>
                </c:pt>
                <c:pt idx="2208">
                  <c:v>15.581609291945099</c:v>
                </c:pt>
                <c:pt idx="2209">
                  <c:v>15.5883334733205</c:v>
                </c:pt>
                <c:pt idx="2210">
                  <c:v>15.5956180031437</c:v>
                </c:pt>
                <c:pt idx="2211">
                  <c:v>15.602902532967001</c:v>
                </c:pt>
                <c:pt idx="2212">
                  <c:v>15.6096267143423</c:v>
                </c:pt>
                <c:pt idx="2213">
                  <c:v>15.6169112441655</c:v>
                </c:pt>
                <c:pt idx="2214">
                  <c:v>15.6241957739888</c:v>
                </c:pt>
                <c:pt idx="2215">
                  <c:v>15.630919955364099</c:v>
                </c:pt>
                <c:pt idx="2216">
                  <c:v>15.6382044851874</c:v>
                </c:pt>
                <c:pt idx="2217">
                  <c:v>15.6454890150106</c:v>
                </c:pt>
                <c:pt idx="2218">
                  <c:v>15.652213196385899</c:v>
                </c:pt>
                <c:pt idx="2219">
                  <c:v>15.659497726209199</c:v>
                </c:pt>
                <c:pt idx="2220">
                  <c:v>15.6667822560324</c:v>
                </c:pt>
                <c:pt idx="2221">
                  <c:v>15.6740667858557</c:v>
                </c:pt>
                <c:pt idx="2222">
                  <c:v>15.680790967230999</c:v>
                </c:pt>
                <c:pt idx="2223">
                  <c:v>15.688075497054299</c:v>
                </c:pt>
                <c:pt idx="2224">
                  <c:v>15.6953600268775</c:v>
                </c:pt>
                <c:pt idx="2225">
                  <c:v>15.702084208252799</c:v>
                </c:pt>
                <c:pt idx="2226">
                  <c:v>15.709368738076099</c:v>
                </c:pt>
                <c:pt idx="2227">
                  <c:v>15.7166532678994</c:v>
                </c:pt>
                <c:pt idx="2228">
                  <c:v>15.7233774492747</c:v>
                </c:pt>
                <c:pt idx="2229">
                  <c:v>15.730661979097899</c:v>
                </c:pt>
                <c:pt idx="2230">
                  <c:v>15.737946508921199</c:v>
                </c:pt>
                <c:pt idx="2231">
                  <c:v>15.7452310387444</c:v>
                </c:pt>
                <c:pt idx="2232">
                  <c:v>15.7519552201198</c:v>
                </c:pt>
                <c:pt idx="2233">
                  <c:v>15.759239749942999</c:v>
                </c:pt>
                <c:pt idx="2234">
                  <c:v>15.766524279766299</c:v>
                </c:pt>
                <c:pt idx="2235">
                  <c:v>15.7732484611416</c:v>
                </c:pt>
                <c:pt idx="2236">
                  <c:v>15.780532990964801</c:v>
                </c:pt>
                <c:pt idx="2237">
                  <c:v>15.787817520788099</c:v>
                </c:pt>
                <c:pt idx="2238">
                  <c:v>15.7945417021634</c:v>
                </c:pt>
                <c:pt idx="2239">
                  <c:v>15.8018262319867</c:v>
                </c:pt>
                <c:pt idx="2240">
                  <c:v>15.809110761809899</c:v>
                </c:pt>
                <c:pt idx="2241">
                  <c:v>15.816395291633199</c:v>
                </c:pt>
                <c:pt idx="2242">
                  <c:v>15.8231194730085</c:v>
                </c:pt>
                <c:pt idx="2243">
                  <c:v>15.830404002831701</c:v>
                </c:pt>
                <c:pt idx="2244">
                  <c:v>15.837688532654999</c:v>
                </c:pt>
                <c:pt idx="2245">
                  <c:v>15.8444127140303</c:v>
                </c:pt>
                <c:pt idx="2246">
                  <c:v>15.8516972438536</c:v>
                </c:pt>
                <c:pt idx="2247">
                  <c:v>15.858981773676801</c:v>
                </c:pt>
                <c:pt idx="2248">
                  <c:v>15.8657059550521</c:v>
                </c:pt>
                <c:pt idx="2249">
                  <c:v>15.8729904848754</c:v>
                </c:pt>
                <c:pt idx="2250">
                  <c:v>15.880275014698601</c:v>
                </c:pt>
                <c:pt idx="2251">
                  <c:v>15.887559544521899</c:v>
                </c:pt>
                <c:pt idx="2252">
                  <c:v>15.8942837258972</c:v>
                </c:pt>
                <c:pt idx="2253">
                  <c:v>15.9015682557205</c:v>
                </c:pt>
                <c:pt idx="2254">
                  <c:v>15.908852785543701</c:v>
                </c:pt>
                <c:pt idx="2255">
                  <c:v>15.915576966919</c:v>
                </c:pt>
                <c:pt idx="2256">
                  <c:v>15.9228614967423</c:v>
                </c:pt>
                <c:pt idx="2257">
                  <c:v>15.9301460265656</c:v>
                </c:pt>
                <c:pt idx="2258">
                  <c:v>15.937430556388801</c:v>
                </c:pt>
                <c:pt idx="2259">
                  <c:v>15.9441547377641</c:v>
                </c:pt>
                <c:pt idx="2260">
                  <c:v>15.9514392675874</c:v>
                </c:pt>
                <c:pt idx="2261">
                  <c:v>15.958723797410601</c:v>
                </c:pt>
                <c:pt idx="2262">
                  <c:v>15.965447978786001</c:v>
                </c:pt>
                <c:pt idx="2263">
                  <c:v>15.9727325086092</c:v>
                </c:pt>
                <c:pt idx="2264">
                  <c:v>15.9800170384325</c:v>
                </c:pt>
                <c:pt idx="2265">
                  <c:v>15.986741219807801</c:v>
                </c:pt>
                <c:pt idx="2266">
                  <c:v>15.994025749631</c:v>
                </c:pt>
                <c:pt idx="2267">
                  <c:v>16.001310279454302</c:v>
                </c:pt>
                <c:pt idx="2268">
                  <c:v>16.008594809277501</c:v>
                </c:pt>
                <c:pt idx="2269">
                  <c:v>16.015318990652901</c:v>
                </c:pt>
                <c:pt idx="2270">
                  <c:v>16.0226035204761</c:v>
                </c:pt>
                <c:pt idx="2271">
                  <c:v>16.029888050299402</c:v>
                </c:pt>
                <c:pt idx="2272">
                  <c:v>16.036612231674699</c:v>
                </c:pt>
                <c:pt idx="2273">
                  <c:v>16.043896761497901</c:v>
                </c:pt>
                <c:pt idx="2274">
                  <c:v>16.0511812913212</c:v>
                </c:pt>
                <c:pt idx="2275">
                  <c:v>16.058465821144502</c:v>
                </c:pt>
                <c:pt idx="2276">
                  <c:v>16.065190002519799</c:v>
                </c:pt>
                <c:pt idx="2277">
                  <c:v>16.072474532343001</c:v>
                </c:pt>
                <c:pt idx="2278">
                  <c:v>16.0797590621663</c:v>
                </c:pt>
                <c:pt idx="2279">
                  <c:v>16.086483243541601</c:v>
                </c:pt>
                <c:pt idx="2280">
                  <c:v>16.093767773364899</c:v>
                </c:pt>
                <c:pt idx="2281">
                  <c:v>16.101052303188101</c:v>
                </c:pt>
                <c:pt idx="2282">
                  <c:v>16.107776484563399</c:v>
                </c:pt>
                <c:pt idx="2283">
                  <c:v>16.115061014386701</c:v>
                </c:pt>
                <c:pt idx="2284">
                  <c:v>16.1223455442099</c:v>
                </c:pt>
                <c:pt idx="2285">
                  <c:v>16.129630074033201</c:v>
                </c:pt>
                <c:pt idx="2286">
                  <c:v>16.136354255408499</c:v>
                </c:pt>
                <c:pt idx="2287">
                  <c:v>16.143638785231801</c:v>
                </c:pt>
                <c:pt idx="2288">
                  <c:v>16.150923315055</c:v>
                </c:pt>
                <c:pt idx="2289">
                  <c:v>16.1576474964303</c:v>
                </c:pt>
                <c:pt idx="2290">
                  <c:v>16.164932026253599</c:v>
                </c:pt>
                <c:pt idx="2291">
                  <c:v>16.172216556076801</c:v>
                </c:pt>
                <c:pt idx="2292">
                  <c:v>16.1795010859001</c:v>
                </c:pt>
                <c:pt idx="2293">
                  <c:v>16.1862252672754</c:v>
                </c:pt>
                <c:pt idx="2294">
                  <c:v>16.193509797098699</c:v>
                </c:pt>
                <c:pt idx="2295">
                  <c:v>16.200794326921901</c:v>
                </c:pt>
                <c:pt idx="2296">
                  <c:v>16.207518508297198</c:v>
                </c:pt>
                <c:pt idx="2297">
                  <c:v>16.2148030381205</c:v>
                </c:pt>
                <c:pt idx="2298">
                  <c:v>16.222087567943699</c:v>
                </c:pt>
                <c:pt idx="2299">
                  <c:v>16.2288117493191</c:v>
                </c:pt>
                <c:pt idx="2300">
                  <c:v>16.236096279142298</c:v>
                </c:pt>
                <c:pt idx="2301">
                  <c:v>16.2433808089656</c:v>
                </c:pt>
                <c:pt idx="2302">
                  <c:v>16.250665338788799</c:v>
                </c:pt>
                <c:pt idx="2303">
                  <c:v>16.2573895201641</c:v>
                </c:pt>
                <c:pt idx="2304">
                  <c:v>16.264674049987399</c:v>
                </c:pt>
                <c:pt idx="2305">
                  <c:v>16.2719585798107</c:v>
                </c:pt>
                <c:pt idx="2306">
                  <c:v>16.278682761186001</c:v>
                </c:pt>
                <c:pt idx="2307">
                  <c:v>16.2859672910092</c:v>
                </c:pt>
                <c:pt idx="2308">
                  <c:v>16.293251820832499</c:v>
                </c:pt>
                <c:pt idx="2309">
                  <c:v>16.300536350655701</c:v>
                </c:pt>
                <c:pt idx="2310">
                  <c:v>16.307260532031101</c:v>
                </c:pt>
                <c:pt idx="2311">
                  <c:v>16.3145450618543</c:v>
                </c:pt>
                <c:pt idx="2312">
                  <c:v>16.321829591677599</c:v>
                </c:pt>
                <c:pt idx="2313">
                  <c:v>16.328553773052899</c:v>
                </c:pt>
                <c:pt idx="2314">
                  <c:v>16.335838302876098</c:v>
                </c:pt>
                <c:pt idx="2315">
                  <c:v>16.3431228326994</c:v>
                </c:pt>
                <c:pt idx="2316">
                  <c:v>16.349847014074701</c:v>
                </c:pt>
                <c:pt idx="2317">
                  <c:v>16.357131543897999</c:v>
                </c:pt>
                <c:pt idx="2318">
                  <c:v>16.364416073721198</c:v>
                </c:pt>
                <c:pt idx="2319">
                  <c:v>16.3717006035445</c:v>
                </c:pt>
                <c:pt idx="2320">
                  <c:v>16.378424784919801</c:v>
                </c:pt>
                <c:pt idx="2321">
                  <c:v>16.385709314743</c:v>
                </c:pt>
                <c:pt idx="2322">
                  <c:v>16.392993844566298</c:v>
                </c:pt>
                <c:pt idx="2323">
                  <c:v>16.399718025941599</c:v>
                </c:pt>
                <c:pt idx="2324">
                  <c:v>16.407002555764901</c:v>
                </c:pt>
                <c:pt idx="2325">
                  <c:v>16.4142870855881</c:v>
                </c:pt>
                <c:pt idx="2326">
                  <c:v>16.421571615411398</c:v>
                </c:pt>
                <c:pt idx="2327">
                  <c:v>16.428295796786699</c:v>
                </c:pt>
                <c:pt idx="2328">
                  <c:v>16.435580326610001</c:v>
                </c:pt>
                <c:pt idx="2329">
                  <c:v>16.4428648564332</c:v>
                </c:pt>
                <c:pt idx="2330">
                  <c:v>16.449589037808501</c:v>
                </c:pt>
                <c:pt idx="2331">
                  <c:v>16.456873567631799</c:v>
                </c:pt>
                <c:pt idx="2332">
                  <c:v>16.464158097455002</c:v>
                </c:pt>
                <c:pt idx="2333">
                  <c:v>16.4714426272783</c:v>
                </c:pt>
                <c:pt idx="2334">
                  <c:v>16.478166808653601</c:v>
                </c:pt>
                <c:pt idx="2335">
                  <c:v>16.485451338476899</c:v>
                </c:pt>
                <c:pt idx="2336">
                  <c:v>16.492735868300102</c:v>
                </c:pt>
                <c:pt idx="2337">
                  <c:v>16.499460049675399</c:v>
                </c:pt>
                <c:pt idx="2338">
                  <c:v>16.506744579498701</c:v>
                </c:pt>
                <c:pt idx="2339">
                  <c:v>16.5140291093219</c:v>
                </c:pt>
                <c:pt idx="2340">
                  <c:v>16.521313639145198</c:v>
                </c:pt>
                <c:pt idx="2341">
                  <c:v>16.528037820520499</c:v>
                </c:pt>
                <c:pt idx="2342">
                  <c:v>16.535322350343801</c:v>
                </c:pt>
                <c:pt idx="2343">
                  <c:v>16.542606880167</c:v>
                </c:pt>
                <c:pt idx="2344">
                  <c:v>16.549331061542301</c:v>
                </c:pt>
                <c:pt idx="2345">
                  <c:v>16.556615591365599</c:v>
                </c:pt>
                <c:pt idx="2346">
                  <c:v>16.563900121188901</c:v>
                </c:pt>
                <c:pt idx="2347">
                  <c:v>16.5711846510121</c:v>
                </c:pt>
                <c:pt idx="2348">
                  <c:v>16.577908832387401</c:v>
                </c:pt>
                <c:pt idx="2349">
                  <c:v>16.585193362210699</c:v>
                </c:pt>
                <c:pt idx="2350">
                  <c:v>16.592477892033902</c:v>
                </c:pt>
                <c:pt idx="2351">
                  <c:v>16.599202073409199</c:v>
                </c:pt>
                <c:pt idx="2352">
                  <c:v>16.606486603232501</c:v>
                </c:pt>
                <c:pt idx="2353">
                  <c:v>16.613771133055799</c:v>
                </c:pt>
                <c:pt idx="2354">
                  <c:v>16.6204953144311</c:v>
                </c:pt>
                <c:pt idx="2355">
                  <c:v>16.627779844254299</c:v>
                </c:pt>
                <c:pt idx="2356">
                  <c:v>16.635064374077601</c:v>
                </c:pt>
                <c:pt idx="2357">
                  <c:v>16.6423489039008</c:v>
                </c:pt>
                <c:pt idx="2358">
                  <c:v>16.6490730852762</c:v>
                </c:pt>
                <c:pt idx="2359">
                  <c:v>16.656357615099399</c:v>
                </c:pt>
                <c:pt idx="2360">
                  <c:v>16.663642144922701</c:v>
                </c:pt>
                <c:pt idx="2361">
                  <c:v>16.670366326298002</c:v>
                </c:pt>
                <c:pt idx="2362">
                  <c:v>16.6776508561212</c:v>
                </c:pt>
                <c:pt idx="2363">
                  <c:v>16.684935385944499</c:v>
                </c:pt>
                <c:pt idx="2364">
                  <c:v>16.692219915767801</c:v>
                </c:pt>
                <c:pt idx="2365">
                  <c:v>16.698944097143102</c:v>
                </c:pt>
                <c:pt idx="2366">
                  <c:v>16.706228626966301</c:v>
                </c:pt>
                <c:pt idx="2367">
                  <c:v>16.713513156789599</c:v>
                </c:pt>
                <c:pt idx="2368">
                  <c:v>16.7202373381649</c:v>
                </c:pt>
                <c:pt idx="2369">
                  <c:v>16.727521867988099</c:v>
                </c:pt>
                <c:pt idx="2370">
                  <c:v>16.734806397811401</c:v>
                </c:pt>
                <c:pt idx="2371">
                  <c:v>16.742090927634699</c:v>
                </c:pt>
                <c:pt idx="2372">
                  <c:v>16.74881510901</c:v>
                </c:pt>
                <c:pt idx="2373">
                  <c:v>16.756099638833199</c:v>
                </c:pt>
                <c:pt idx="2374">
                  <c:v>16.763384168656501</c:v>
                </c:pt>
                <c:pt idx="2375">
                  <c:v>16.770108350031801</c:v>
                </c:pt>
                <c:pt idx="2376">
                  <c:v>16.7773928798551</c:v>
                </c:pt>
                <c:pt idx="2377">
                  <c:v>16.784677409678299</c:v>
                </c:pt>
                <c:pt idx="2378">
                  <c:v>16.791961939501601</c:v>
                </c:pt>
                <c:pt idx="2379">
                  <c:v>16.798686120876901</c:v>
                </c:pt>
                <c:pt idx="2380">
                  <c:v>16.8059706507001</c:v>
                </c:pt>
                <c:pt idx="2381">
                  <c:v>16.813255180523399</c:v>
                </c:pt>
                <c:pt idx="2382">
                  <c:v>16.819979361898699</c:v>
                </c:pt>
                <c:pt idx="2383">
                  <c:v>16.827263891722001</c:v>
                </c:pt>
                <c:pt idx="2384">
                  <c:v>16.8345484215452</c:v>
                </c:pt>
                <c:pt idx="2385">
                  <c:v>16.841832951368499</c:v>
                </c:pt>
                <c:pt idx="2386">
                  <c:v>16.8485571327438</c:v>
                </c:pt>
                <c:pt idx="2387">
                  <c:v>16.855841662566998</c:v>
                </c:pt>
                <c:pt idx="2388">
                  <c:v>16.8631261923903</c:v>
                </c:pt>
                <c:pt idx="2389">
                  <c:v>16.869850373765601</c:v>
                </c:pt>
                <c:pt idx="2390">
                  <c:v>16.8771349035889</c:v>
                </c:pt>
                <c:pt idx="2391">
                  <c:v>16.884419433412098</c:v>
                </c:pt>
                <c:pt idx="2392">
                  <c:v>16.8917039632354</c:v>
                </c:pt>
                <c:pt idx="2393">
                  <c:v>16.898428144610701</c:v>
                </c:pt>
                <c:pt idx="2394">
                  <c:v>16.905712674434</c:v>
                </c:pt>
                <c:pt idx="2395">
                  <c:v>16.912997204257199</c:v>
                </c:pt>
                <c:pt idx="2396">
                  <c:v>16.919721385632499</c:v>
                </c:pt>
                <c:pt idx="2397">
                  <c:v>16.927005915455801</c:v>
                </c:pt>
                <c:pt idx="2398">
                  <c:v>16.934290445279</c:v>
                </c:pt>
                <c:pt idx="2399">
                  <c:v>16.941014626654301</c:v>
                </c:pt>
                <c:pt idx="2400">
                  <c:v>16.948299156477599</c:v>
                </c:pt>
                <c:pt idx="2401">
                  <c:v>16.955583686300901</c:v>
                </c:pt>
                <c:pt idx="2402">
                  <c:v>16.9628682161241</c:v>
                </c:pt>
                <c:pt idx="2403">
                  <c:v>16.969592397499401</c:v>
                </c:pt>
                <c:pt idx="2404">
                  <c:v>16.976876927322699</c:v>
                </c:pt>
                <c:pt idx="2405">
                  <c:v>16.984161457145898</c:v>
                </c:pt>
                <c:pt idx="2406">
                  <c:v>16.990885638521299</c:v>
                </c:pt>
                <c:pt idx="2407">
                  <c:v>16.998170168344501</c:v>
                </c:pt>
                <c:pt idx="2408">
                  <c:v>17.005454698167799</c:v>
                </c:pt>
                <c:pt idx="2409">
                  <c:v>17.012739227990998</c:v>
                </c:pt>
                <c:pt idx="2410">
                  <c:v>17.019463409366299</c:v>
                </c:pt>
                <c:pt idx="2411">
                  <c:v>17.026747939189601</c:v>
                </c:pt>
                <c:pt idx="2412">
                  <c:v>17.034032469012899</c:v>
                </c:pt>
                <c:pt idx="2413">
                  <c:v>17.041316998836098</c:v>
                </c:pt>
                <c:pt idx="2414">
                  <c:v>17.048041180211399</c:v>
                </c:pt>
                <c:pt idx="2415">
                  <c:v>17.055325710034701</c:v>
                </c:pt>
                <c:pt idx="2416">
                  <c:v>17.0626102398579</c:v>
                </c:pt>
                <c:pt idx="2417">
                  <c:v>17.069894769681198</c:v>
                </c:pt>
                <c:pt idx="2418">
                  <c:v>17.076618951056499</c:v>
                </c:pt>
                <c:pt idx="2419">
                  <c:v>17.083903480879801</c:v>
                </c:pt>
                <c:pt idx="2420">
                  <c:v>17.091188010703</c:v>
                </c:pt>
                <c:pt idx="2421">
                  <c:v>17.097912192078301</c:v>
                </c:pt>
                <c:pt idx="2422">
                  <c:v>17.105196721901599</c:v>
                </c:pt>
                <c:pt idx="2423">
                  <c:v>17.112481251724802</c:v>
                </c:pt>
                <c:pt idx="2424">
                  <c:v>17.1197657815481</c:v>
                </c:pt>
                <c:pt idx="2425">
                  <c:v>17.126489962923401</c:v>
                </c:pt>
                <c:pt idx="2426">
                  <c:v>17.133774492746699</c:v>
                </c:pt>
                <c:pt idx="2427">
                  <c:v>17.141059022569902</c:v>
                </c:pt>
                <c:pt idx="2428">
                  <c:v>17.1483435523932</c:v>
                </c:pt>
                <c:pt idx="2429">
                  <c:v>17.155067733768501</c:v>
                </c:pt>
                <c:pt idx="2430">
                  <c:v>17.1623522635917</c:v>
                </c:pt>
                <c:pt idx="2431">
                  <c:v>17.169636793414998</c:v>
                </c:pt>
                <c:pt idx="2432">
                  <c:v>17.176360974790299</c:v>
                </c:pt>
                <c:pt idx="2433">
                  <c:v>17.183645504613601</c:v>
                </c:pt>
                <c:pt idx="2434">
                  <c:v>17.1909300344368</c:v>
                </c:pt>
                <c:pt idx="2435">
                  <c:v>17.198214564260098</c:v>
                </c:pt>
                <c:pt idx="2436">
                  <c:v>17.204938745635399</c:v>
                </c:pt>
                <c:pt idx="2437">
                  <c:v>17.212223275458701</c:v>
                </c:pt>
                <c:pt idx="2438">
                  <c:v>17.2195078052819</c:v>
                </c:pt>
                <c:pt idx="2439">
                  <c:v>17.226792335105198</c:v>
                </c:pt>
                <c:pt idx="2440">
                  <c:v>17.233516516480499</c:v>
                </c:pt>
                <c:pt idx="2441">
                  <c:v>17.240801046303702</c:v>
                </c:pt>
                <c:pt idx="2442">
                  <c:v>17.248085576127</c:v>
                </c:pt>
                <c:pt idx="2443">
                  <c:v>17.254809757502301</c:v>
                </c:pt>
                <c:pt idx="2444">
                  <c:v>17.262094287325599</c:v>
                </c:pt>
                <c:pt idx="2445">
                  <c:v>17.269378817148802</c:v>
                </c:pt>
                <c:pt idx="2446">
                  <c:v>17.2766633469721</c:v>
                </c:pt>
                <c:pt idx="2447">
                  <c:v>17.283387528347401</c:v>
                </c:pt>
                <c:pt idx="2448">
                  <c:v>17.2906720581706</c:v>
                </c:pt>
                <c:pt idx="2449">
                  <c:v>17.297956587993902</c:v>
                </c:pt>
                <c:pt idx="2450">
                  <c:v>17.304680769369199</c:v>
                </c:pt>
                <c:pt idx="2451">
                  <c:v>17.311965299192501</c:v>
                </c:pt>
                <c:pt idx="2452">
                  <c:v>17.3192498290157</c:v>
                </c:pt>
                <c:pt idx="2453">
                  <c:v>17.326534358839002</c:v>
                </c:pt>
                <c:pt idx="2454">
                  <c:v>17.333258540214299</c:v>
                </c:pt>
                <c:pt idx="2455">
                  <c:v>17.340543070037601</c:v>
                </c:pt>
                <c:pt idx="2456">
                  <c:v>17.3478275998608</c:v>
                </c:pt>
                <c:pt idx="2457">
                  <c:v>17.355112129684102</c:v>
                </c:pt>
                <c:pt idx="2458">
                  <c:v>17.361836311059399</c:v>
                </c:pt>
                <c:pt idx="2459">
                  <c:v>17.369120840882601</c:v>
                </c:pt>
                <c:pt idx="2460">
                  <c:v>17.3764053707059</c:v>
                </c:pt>
                <c:pt idx="2461">
                  <c:v>17.383129552081201</c:v>
                </c:pt>
                <c:pt idx="2462">
                  <c:v>17.390414081904499</c:v>
                </c:pt>
                <c:pt idx="2463">
                  <c:v>17.397698611727701</c:v>
                </c:pt>
                <c:pt idx="2464">
                  <c:v>17.404983141551</c:v>
                </c:pt>
                <c:pt idx="2465">
                  <c:v>17.411707322926301</c:v>
                </c:pt>
                <c:pt idx="2466">
                  <c:v>17.4189918527495</c:v>
                </c:pt>
                <c:pt idx="2467">
                  <c:v>17.426276382572802</c:v>
                </c:pt>
                <c:pt idx="2468">
                  <c:v>17.4335609123961</c:v>
                </c:pt>
                <c:pt idx="2469">
                  <c:v>17.440285093771401</c:v>
                </c:pt>
                <c:pt idx="2470">
                  <c:v>17.4475696235946</c:v>
                </c:pt>
                <c:pt idx="2471">
                  <c:v>17.454854153417902</c:v>
                </c:pt>
                <c:pt idx="2472">
                  <c:v>17.461578334793199</c:v>
                </c:pt>
                <c:pt idx="2473">
                  <c:v>17.468862864616501</c:v>
                </c:pt>
                <c:pt idx="2474">
                  <c:v>17.4761473944397</c:v>
                </c:pt>
                <c:pt idx="2475">
                  <c:v>17.483431924263002</c:v>
                </c:pt>
                <c:pt idx="2476">
                  <c:v>17.490156105638299</c:v>
                </c:pt>
                <c:pt idx="2477">
                  <c:v>17.497440635461501</c:v>
                </c:pt>
                <c:pt idx="2478">
                  <c:v>17.5047251652848</c:v>
                </c:pt>
                <c:pt idx="2479">
                  <c:v>17.512009695108102</c:v>
                </c:pt>
                <c:pt idx="2480">
                  <c:v>17.518733876483399</c:v>
                </c:pt>
                <c:pt idx="2481">
                  <c:v>17.526018406306601</c:v>
                </c:pt>
                <c:pt idx="2482">
                  <c:v>17.5333029361299</c:v>
                </c:pt>
                <c:pt idx="2483">
                  <c:v>17.5400271175052</c:v>
                </c:pt>
                <c:pt idx="2484">
                  <c:v>17.547311647328399</c:v>
                </c:pt>
                <c:pt idx="2485">
                  <c:v>17.554596177151701</c:v>
                </c:pt>
                <c:pt idx="2486">
                  <c:v>17.561880706975</c:v>
                </c:pt>
                <c:pt idx="2487">
                  <c:v>17.568604888350301</c:v>
                </c:pt>
                <c:pt idx="2488">
                  <c:v>17.575889418173499</c:v>
                </c:pt>
                <c:pt idx="2489">
                  <c:v>17.583173947996801</c:v>
                </c:pt>
                <c:pt idx="2490">
                  <c:v>17.59045847782</c:v>
                </c:pt>
                <c:pt idx="2491">
                  <c:v>17.597182659195401</c:v>
                </c:pt>
                <c:pt idx="2492">
                  <c:v>17.6044671890186</c:v>
                </c:pt>
                <c:pt idx="2493">
                  <c:v>17.611751718841901</c:v>
                </c:pt>
                <c:pt idx="2494">
                  <c:v>17.6190362486651</c:v>
                </c:pt>
                <c:pt idx="2495">
                  <c:v>17.625760430040401</c:v>
                </c:pt>
                <c:pt idx="2496">
                  <c:v>17.6330449598637</c:v>
                </c:pt>
                <c:pt idx="2497">
                  <c:v>17.640329489686899</c:v>
                </c:pt>
                <c:pt idx="2498">
                  <c:v>17.647053671062299</c:v>
                </c:pt>
                <c:pt idx="2499">
                  <c:v>17.654338200885501</c:v>
                </c:pt>
                <c:pt idx="2500">
                  <c:v>17.6616227307088</c:v>
                </c:pt>
                <c:pt idx="2501">
                  <c:v>17.668907260531999</c:v>
                </c:pt>
                <c:pt idx="2502">
                  <c:v>17.675631441907299</c:v>
                </c:pt>
                <c:pt idx="2503">
                  <c:v>17.682915971730601</c:v>
                </c:pt>
                <c:pt idx="2504">
                  <c:v>17.6902005015539</c:v>
                </c:pt>
                <c:pt idx="2505">
                  <c:v>17.6969246829292</c:v>
                </c:pt>
                <c:pt idx="2506">
                  <c:v>17.704209212752399</c:v>
                </c:pt>
                <c:pt idx="2507">
                  <c:v>17.711493742575701</c:v>
                </c:pt>
                <c:pt idx="2508">
                  <c:v>17.7187782723989</c:v>
                </c:pt>
                <c:pt idx="2509">
                  <c:v>17.7255024537743</c:v>
                </c:pt>
                <c:pt idx="2510">
                  <c:v>17.732786983597499</c:v>
                </c:pt>
                <c:pt idx="2511">
                  <c:v>17.740071513420801</c:v>
                </c:pt>
                <c:pt idx="2512">
                  <c:v>17.747356043244</c:v>
                </c:pt>
                <c:pt idx="2513">
                  <c:v>17.754080224619301</c:v>
                </c:pt>
                <c:pt idx="2514">
                  <c:v>17.761364754442599</c:v>
                </c:pt>
                <c:pt idx="2515">
                  <c:v>17.768649284265798</c:v>
                </c:pt>
                <c:pt idx="2516">
                  <c:v>17.775373465641199</c:v>
                </c:pt>
                <c:pt idx="2517">
                  <c:v>17.782657995464401</c:v>
                </c:pt>
                <c:pt idx="2518">
                  <c:v>17.789942525287699</c:v>
                </c:pt>
                <c:pt idx="2519">
                  <c:v>17.797227055110898</c:v>
                </c:pt>
                <c:pt idx="2520">
                  <c:v>17.803951236486199</c:v>
                </c:pt>
                <c:pt idx="2521">
                  <c:v>17.811235766309501</c:v>
                </c:pt>
                <c:pt idx="2522">
                  <c:v>17.8185202961328</c:v>
                </c:pt>
                <c:pt idx="2523">
                  <c:v>17.8252444775081</c:v>
                </c:pt>
                <c:pt idx="2524">
                  <c:v>17.832529007331299</c:v>
                </c:pt>
                <c:pt idx="2525">
                  <c:v>17.839813537154601</c:v>
                </c:pt>
                <c:pt idx="2526">
                  <c:v>17.8470980669778</c:v>
                </c:pt>
                <c:pt idx="2527">
                  <c:v>17.8538222483532</c:v>
                </c:pt>
                <c:pt idx="2528">
                  <c:v>17.861106778176399</c:v>
                </c:pt>
                <c:pt idx="2529">
                  <c:v>17.868391307999701</c:v>
                </c:pt>
                <c:pt idx="2530">
                  <c:v>17.875115489374998</c:v>
                </c:pt>
                <c:pt idx="2531">
                  <c:v>17.882400019198201</c:v>
                </c:pt>
                <c:pt idx="2532">
                  <c:v>17.889684549021499</c:v>
                </c:pt>
                <c:pt idx="2533">
                  <c:v>17.896969078844698</c:v>
                </c:pt>
                <c:pt idx="2534">
                  <c:v>17.903693260220098</c:v>
                </c:pt>
                <c:pt idx="2535">
                  <c:v>17.910977790043301</c:v>
                </c:pt>
                <c:pt idx="2536">
                  <c:v>17.918262319866599</c:v>
                </c:pt>
                <c:pt idx="2537">
                  <c:v>17.925546849689798</c:v>
                </c:pt>
                <c:pt idx="2538">
                  <c:v>17.932271031065099</c:v>
                </c:pt>
                <c:pt idx="2539">
                  <c:v>17.939555560888401</c:v>
                </c:pt>
                <c:pt idx="2540">
                  <c:v>17.946840090711699</c:v>
                </c:pt>
                <c:pt idx="2541">
                  <c:v>17.953564272087</c:v>
                </c:pt>
                <c:pt idx="2542">
                  <c:v>17.960848801910199</c:v>
                </c:pt>
                <c:pt idx="2543">
                  <c:v>17.968133331733501</c:v>
                </c:pt>
                <c:pt idx="2544">
                  <c:v>17.9754178615567</c:v>
                </c:pt>
                <c:pt idx="2545">
                  <c:v>17.9821420429321</c:v>
                </c:pt>
                <c:pt idx="2546">
                  <c:v>17.989426572755299</c:v>
                </c:pt>
                <c:pt idx="2547">
                  <c:v>17.996711102578601</c:v>
                </c:pt>
                <c:pt idx="2548">
                  <c:v>18.0039956324018</c:v>
                </c:pt>
                <c:pt idx="2549">
                  <c:v>18.010719813777101</c:v>
                </c:pt>
                <c:pt idx="2550">
                  <c:v>18.018004343600399</c:v>
                </c:pt>
                <c:pt idx="2551">
                  <c:v>18.025288873423602</c:v>
                </c:pt>
                <c:pt idx="2552">
                  <c:v>18.0325734032469</c:v>
                </c:pt>
                <c:pt idx="2553">
                  <c:v>18.039297584622201</c:v>
                </c:pt>
                <c:pt idx="2554">
                  <c:v>18.046582114445499</c:v>
                </c:pt>
                <c:pt idx="2555">
                  <c:v>18.053866644268702</c:v>
                </c:pt>
                <c:pt idx="2556">
                  <c:v>18.061151174092</c:v>
                </c:pt>
                <c:pt idx="2557">
                  <c:v>18.067875355467301</c:v>
                </c:pt>
                <c:pt idx="2558">
                  <c:v>18.075159885290599</c:v>
                </c:pt>
                <c:pt idx="2559">
                  <c:v>18.082444415113802</c:v>
                </c:pt>
                <c:pt idx="2560">
                  <c:v>18.0897289449371</c:v>
                </c:pt>
                <c:pt idx="2561">
                  <c:v>18.096453126312401</c:v>
                </c:pt>
                <c:pt idx="2562">
                  <c:v>18.1037376561356</c:v>
                </c:pt>
                <c:pt idx="2563">
                  <c:v>18.111022185958898</c:v>
                </c:pt>
                <c:pt idx="2564">
                  <c:v>18.117746367334199</c:v>
                </c:pt>
                <c:pt idx="2565">
                  <c:v>18.125030897157501</c:v>
                </c:pt>
                <c:pt idx="2566">
                  <c:v>18.1323154269807</c:v>
                </c:pt>
                <c:pt idx="2567">
                  <c:v>18.139599956803998</c:v>
                </c:pt>
                <c:pt idx="2568">
                  <c:v>18.146324138179299</c:v>
                </c:pt>
                <c:pt idx="2569">
                  <c:v>18.153608668002502</c:v>
                </c:pt>
                <c:pt idx="2570">
                  <c:v>18.1608931978258</c:v>
                </c:pt>
                <c:pt idx="2571">
                  <c:v>18.168177727649098</c:v>
                </c:pt>
                <c:pt idx="2572">
                  <c:v>18.174901909024399</c:v>
                </c:pt>
                <c:pt idx="2573">
                  <c:v>18.182186438847602</c:v>
                </c:pt>
                <c:pt idx="2574">
                  <c:v>18.1894709686709</c:v>
                </c:pt>
                <c:pt idx="2575">
                  <c:v>18.196755498494099</c:v>
                </c:pt>
                <c:pt idx="2576">
                  <c:v>18.203479679869499</c:v>
                </c:pt>
                <c:pt idx="2577">
                  <c:v>18.210764209692702</c:v>
                </c:pt>
                <c:pt idx="2578">
                  <c:v>18.218048739516</c:v>
                </c:pt>
                <c:pt idx="2579">
                  <c:v>18.224772920891301</c:v>
                </c:pt>
                <c:pt idx="2580">
                  <c:v>18.2320574507145</c:v>
                </c:pt>
                <c:pt idx="2581">
                  <c:v>18.239341980537802</c:v>
                </c:pt>
                <c:pt idx="2582">
                  <c:v>18.246626510361001</c:v>
                </c:pt>
                <c:pt idx="2583">
                  <c:v>18.253350691736401</c:v>
                </c:pt>
                <c:pt idx="2584">
                  <c:v>18.2606352215596</c:v>
                </c:pt>
                <c:pt idx="2585">
                  <c:v>18.267919751382902</c:v>
                </c:pt>
                <c:pt idx="2586">
                  <c:v>18.275204281206101</c:v>
                </c:pt>
                <c:pt idx="2587">
                  <c:v>18.281928462581401</c:v>
                </c:pt>
                <c:pt idx="2588">
                  <c:v>18.2892129924047</c:v>
                </c:pt>
                <c:pt idx="2589">
                  <c:v>18.296497522228002</c:v>
                </c:pt>
                <c:pt idx="2590">
                  <c:v>18.303782052051201</c:v>
                </c:pt>
                <c:pt idx="2591">
                  <c:v>18.310506233426501</c:v>
                </c:pt>
                <c:pt idx="2592">
                  <c:v>18.3177907632498</c:v>
                </c:pt>
                <c:pt idx="2593">
                  <c:v>18.325075293072999</c:v>
                </c:pt>
                <c:pt idx="2594">
                  <c:v>18.331799474448399</c:v>
                </c:pt>
                <c:pt idx="2595">
                  <c:v>18.339084004271601</c:v>
                </c:pt>
                <c:pt idx="2596">
                  <c:v>18.3463685340949</c:v>
                </c:pt>
                <c:pt idx="2597">
                  <c:v>18.353653063918099</c:v>
                </c:pt>
                <c:pt idx="2598">
                  <c:v>18.3603772452934</c:v>
                </c:pt>
                <c:pt idx="2599">
                  <c:v>18.367661775116702</c:v>
                </c:pt>
                <c:pt idx="2600">
                  <c:v>18.3749463049399</c:v>
                </c:pt>
                <c:pt idx="2601">
                  <c:v>18.381670486315301</c:v>
                </c:pt>
                <c:pt idx="2602">
                  <c:v>18.3889550161385</c:v>
                </c:pt>
                <c:pt idx="2603">
                  <c:v>18.396239545961802</c:v>
                </c:pt>
                <c:pt idx="2604">
                  <c:v>18.403524075785</c:v>
                </c:pt>
                <c:pt idx="2605">
                  <c:v>18.410248257160301</c:v>
                </c:pt>
                <c:pt idx="2606">
                  <c:v>18.4175327869836</c:v>
                </c:pt>
                <c:pt idx="2607">
                  <c:v>18.424817316806902</c:v>
                </c:pt>
                <c:pt idx="2608">
                  <c:v>18.432101846630101</c:v>
                </c:pt>
                <c:pt idx="2609">
                  <c:v>18.438826028005401</c:v>
                </c:pt>
                <c:pt idx="2610">
                  <c:v>18.4461105578287</c:v>
                </c:pt>
                <c:pt idx="2611">
                  <c:v>18.453395087651899</c:v>
                </c:pt>
                <c:pt idx="2612">
                  <c:v>18.460679617475201</c:v>
                </c:pt>
                <c:pt idx="2613">
                  <c:v>18.467403798850501</c:v>
                </c:pt>
                <c:pt idx="2614">
                  <c:v>18.4746883286738</c:v>
                </c:pt>
                <c:pt idx="2615">
                  <c:v>18.481972858496999</c:v>
                </c:pt>
                <c:pt idx="2616">
                  <c:v>18.489257388320301</c:v>
                </c:pt>
                <c:pt idx="2617">
                  <c:v>18.495981569695601</c:v>
                </c:pt>
                <c:pt idx="2618">
                  <c:v>18.5032660995188</c:v>
                </c:pt>
                <c:pt idx="2619">
                  <c:v>18.510550629342099</c:v>
                </c:pt>
                <c:pt idx="2620">
                  <c:v>18.517835159165401</c:v>
                </c:pt>
                <c:pt idx="2621">
                  <c:v>18.524559340540701</c:v>
                </c:pt>
                <c:pt idx="2622">
                  <c:v>18.5318438703639</c:v>
                </c:pt>
                <c:pt idx="2623">
                  <c:v>18.539128400187199</c:v>
                </c:pt>
                <c:pt idx="2624">
                  <c:v>18.546412930010401</c:v>
                </c:pt>
                <c:pt idx="2625">
                  <c:v>18.553137111385801</c:v>
                </c:pt>
                <c:pt idx="2626">
                  <c:v>18.560421641209</c:v>
                </c:pt>
                <c:pt idx="2627">
                  <c:v>18.567706171032299</c:v>
                </c:pt>
                <c:pt idx="2628">
                  <c:v>18.5744303524076</c:v>
                </c:pt>
                <c:pt idx="2629">
                  <c:v>18.581714882230798</c:v>
                </c:pt>
                <c:pt idx="2630">
                  <c:v>18.5889994120541</c:v>
                </c:pt>
                <c:pt idx="2631">
                  <c:v>18.596283941877299</c:v>
                </c:pt>
                <c:pt idx="2632">
                  <c:v>18.6030081232527</c:v>
                </c:pt>
                <c:pt idx="2633">
                  <c:v>18.610292653075899</c:v>
                </c:pt>
                <c:pt idx="2634">
                  <c:v>18.6175771828992</c:v>
                </c:pt>
                <c:pt idx="2635">
                  <c:v>18.624861712722399</c:v>
                </c:pt>
                <c:pt idx="2636">
                  <c:v>18.6315858940977</c:v>
                </c:pt>
                <c:pt idx="2637">
                  <c:v>18.638870423920999</c:v>
                </c:pt>
                <c:pt idx="2638">
                  <c:v>18.646154953744301</c:v>
                </c:pt>
                <c:pt idx="2639">
                  <c:v>18.653439483567499</c:v>
                </c:pt>
                <c:pt idx="2640">
                  <c:v>18.6601636649428</c:v>
                </c:pt>
                <c:pt idx="2641">
                  <c:v>18.667448194766099</c:v>
                </c:pt>
                <c:pt idx="2642">
                  <c:v>18.674732724589301</c:v>
                </c:pt>
                <c:pt idx="2643">
                  <c:v>18.681456905964701</c:v>
                </c:pt>
                <c:pt idx="2644">
                  <c:v>18.6887414357879</c:v>
                </c:pt>
                <c:pt idx="2645">
                  <c:v>18.696025965611199</c:v>
                </c:pt>
                <c:pt idx="2646">
                  <c:v>18.703310495434401</c:v>
                </c:pt>
                <c:pt idx="2647">
                  <c:v>18.710034676809698</c:v>
                </c:pt>
                <c:pt idx="2648">
                  <c:v>18.717319206633</c:v>
                </c:pt>
                <c:pt idx="2649">
                  <c:v>18.724603736456199</c:v>
                </c:pt>
                <c:pt idx="2650">
                  <c:v>18.731888266279501</c:v>
                </c:pt>
                <c:pt idx="2651">
                  <c:v>18.738612447654798</c:v>
                </c:pt>
                <c:pt idx="2652">
                  <c:v>18.7458969774781</c:v>
                </c:pt>
                <c:pt idx="2653">
                  <c:v>18.753181507301299</c:v>
                </c:pt>
                <c:pt idx="2654">
                  <c:v>18.760466037124601</c:v>
                </c:pt>
                <c:pt idx="2655">
                  <c:v>18.767190218499898</c:v>
                </c:pt>
                <c:pt idx="2656">
                  <c:v>18.7744747483232</c:v>
                </c:pt>
                <c:pt idx="2657">
                  <c:v>18.781759278146399</c:v>
                </c:pt>
                <c:pt idx="2658">
                  <c:v>18.789043807969701</c:v>
                </c:pt>
                <c:pt idx="2659">
                  <c:v>18.795767989344998</c:v>
                </c:pt>
                <c:pt idx="2660">
                  <c:v>18.803052519168201</c:v>
                </c:pt>
                <c:pt idx="2661">
                  <c:v>18.810337048991499</c:v>
                </c:pt>
                <c:pt idx="2662">
                  <c:v>18.8170612303668</c:v>
                </c:pt>
                <c:pt idx="2663">
                  <c:v>18.824345760190099</c:v>
                </c:pt>
                <c:pt idx="2664">
                  <c:v>18.831630290013301</c:v>
                </c:pt>
                <c:pt idx="2665">
                  <c:v>18.838914819836599</c:v>
                </c:pt>
                <c:pt idx="2666">
                  <c:v>18.8456390012119</c:v>
                </c:pt>
                <c:pt idx="2667">
                  <c:v>18.852923531035099</c:v>
                </c:pt>
                <c:pt idx="2668">
                  <c:v>18.860208060858401</c:v>
                </c:pt>
                <c:pt idx="2669">
                  <c:v>18.867492590681699</c:v>
                </c:pt>
                <c:pt idx="2670">
                  <c:v>18.874777120504898</c:v>
                </c:pt>
                <c:pt idx="2671">
                  <c:v>18.881501301880199</c:v>
                </c:pt>
                <c:pt idx="2672">
                  <c:v>18.888785831703501</c:v>
                </c:pt>
                <c:pt idx="2673">
                  <c:v>18.8960703615267</c:v>
                </c:pt>
                <c:pt idx="2674">
                  <c:v>18.903354891349998</c:v>
                </c:pt>
                <c:pt idx="2675">
                  <c:v>18.910079072725299</c:v>
                </c:pt>
                <c:pt idx="2676">
                  <c:v>18.917363602548601</c:v>
                </c:pt>
                <c:pt idx="2677">
                  <c:v>18.9246481323718</c:v>
                </c:pt>
                <c:pt idx="2678">
                  <c:v>18.931372313747101</c:v>
                </c:pt>
                <c:pt idx="2679">
                  <c:v>18.938656843570399</c:v>
                </c:pt>
                <c:pt idx="2680">
                  <c:v>18.945941373393602</c:v>
                </c:pt>
                <c:pt idx="2681">
                  <c:v>18.9532259032169</c:v>
                </c:pt>
                <c:pt idx="2682">
                  <c:v>18.959950084592201</c:v>
                </c:pt>
                <c:pt idx="2683">
                  <c:v>18.967234614415499</c:v>
                </c:pt>
                <c:pt idx="2684">
                  <c:v>18.974519144238698</c:v>
                </c:pt>
                <c:pt idx="2685">
                  <c:v>18.981803674062</c:v>
                </c:pt>
                <c:pt idx="2686">
                  <c:v>18.988527855437301</c:v>
                </c:pt>
                <c:pt idx="2687">
                  <c:v>18.995812385260599</c:v>
                </c:pt>
                <c:pt idx="2688">
                  <c:v>19.003096915083798</c:v>
                </c:pt>
                <c:pt idx="2689">
                  <c:v>19.0103814449071</c:v>
                </c:pt>
                <c:pt idx="2690">
                  <c:v>19.017665974730299</c:v>
                </c:pt>
                <c:pt idx="2691">
                  <c:v>19.0243901561056</c:v>
                </c:pt>
                <c:pt idx="2692">
                  <c:v>19.031674685928898</c:v>
                </c:pt>
                <c:pt idx="2693">
                  <c:v>19.0389592157522</c:v>
                </c:pt>
                <c:pt idx="2694">
                  <c:v>19.045683397127501</c:v>
                </c:pt>
                <c:pt idx="2695">
                  <c:v>19.0529679269507</c:v>
                </c:pt>
                <c:pt idx="2696">
                  <c:v>19.060252456773998</c:v>
                </c:pt>
                <c:pt idx="2697">
                  <c:v>19.067536986597201</c:v>
                </c:pt>
                <c:pt idx="2698">
                  <c:v>19.074261167972502</c:v>
                </c:pt>
                <c:pt idx="2699">
                  <c:v>19.0815456977958</c:v>
                </c:pt>
                <c:pt idx="2700">
                  <c:v>19.088830227619098</c:v>
                </c:pt>
                <c:pt idx="2701">
                  <c:v>19.096114757442301</c:v>
                </c:pt>
                <c:pt idx="2702">
                  <c:v>19.102838938817602</c:v>
                </c:pt>
                <c:pt idx="2703">
                  <c:v>19.1101234686409</c:v>
                </c:pt>
                <c:pt idx="2704">
                  <c:v>19.117407998464099</c:v>
                </c:pt>
                <c:pt idx="2705">
                  <c:v>19.124692528287401</c:v>
                </c:pt>
                <c:pt idx="2706">
                  <c:v>19.131416709662702</c:v>
                </c:pt>
                <c:pt idx="2707">
                  <c:v>19.138701239486</c:v>
                </c:pt>
                <c:pt idx="2708">
                  <c:v>19.145985769309199</c:v>
                </c:pt>
                <c:pt idx="2709">
                  <c:v>19.153270299132501</c:v>
                </c:pt>
                <c:pt idx="2710">
                  <c:v>19.159994480507802</c:v>
                </c:pt>
                <c:pt idx="2711">
                  <c:v>19.1672790103311</c:v>
                </c:pt>
                <c:pt idx="2712">
                  <c:v>19.174563540154299</c:v>
                </c:pt>
                <c:pt idx="2713">
                  <c:v>19.181848069977601</c:v>
                </c:pt>
                <c:pt idx="2714">
                  <c:v>19.188572251352898</c:v>
                </c:pt>
                <c:pt idx="2715">
                  <c:v>19.195856781176101</c:v>
                </c:pt>
                <c:pt idx="2716">
                  <c:v>19.203141310999399</c:v>
                </c:pt>
                <c:pt idx="2717">
                  <c:v>19.210425840822602</c:v>
                </c:pt>
                <c:pt idx="2718">
                  <c:v>19.217150022197998</c:v>
                </c:pt>
                <c:pt idx="2719">
                  <c:v>19.224434552021201</c:v>
                </c:pt>
                <c:pt idx="2720">
                  <c:v>19.231719081844499</c:v>
                </c:pt>
                <c:pt idx="2721">
                  <c:v>19.239003611667702</c:v>
                </c:pt>
                <c:pt idx="2722">
                  <c:v>19.245727793042999</c:v>
                </c:pt>
                <c:pt idx="2723">
                  <c:v>19.253012322866301</c:v>
                </c:pt>
                <c:pt idx="2724">
                  <c:v>19.260296852689599</c:v>
                </c:pt>
                <c:pt idx="2725">
                  <c:v>19.267581382512802</c:v>
                </c:pt>
                <c:pt idx="2726">
                  <c:v>19.2748659123361</c:v>
                </c:pt>
                <c:pt idx="2727">
                  <c:v>19.281590093711401</c:v>
                </c:pt>
                <c:pt idx="2728">
                  <c:v>19.2888746235346</c:v>
                </c:pt>
                <c:pt idx="2729">
                  <c:v>19.296159153357902</c:v>
                </c:pt>
                <c:pt idx="2730">
                  <c:v>19.302883334733199</c:v>
                </c:pt>
                <c:pt idx="2731">
                  <c:v>19.310167864556501</c:v>
                </c:pt>
                <c:pt idx="2732">
                  <c:v>19.3174523943797</c:v>
                </c:pt>
                <c:pt idx="2733">
                  <c:v>19.324736924202998</c:v>
                </c:pt>
                <c:pt idx="2734">
                  <c:v>19.331461105578299</c:v>
                </c:pt>
                <c:pt idx="2735">
                  <c:v>19.338745635401501</c:v>
                </c:pt>
                <c:pt idx="2736">
                  <c:v>19.3460301652248</c:v>
                </c:pt>
                <c:pt idx="2737">
                  <c:v>19.353314695048098</c:v>
                </c:pt>
                <c:pt idx="2738">
                  <c:v>19.360599224871301</c:v>
                </c:pt>
                <c:pt idx="2739">
                  <c:v>19.367323406246602</c:v>
                </c:pt>
                <c:pt idx="2740">
                  <c:v>19.3746079360699</c:v>
                </c:pt>
                <c:pt idx="2741">
                  <c:v>19.381892465893099</c:v>
                </c:pt>
                <c:pt idx="2742">
                  <c:v>19.389176995716401</c:v>
                </c:pt>
                <c:pt idx="2743">
                  <c:v>19.395901177091702</c:v>
                </c:pt>
                <c:pt idx="2744">
                  <c:v>19.403185706915</c:v>
                </c:pt>
                <c:pt idx="2745">
                  <c:v>19.410470236738199</c:v>
                </c:pt>
                <c:pt idx="2746">
                  <c:v>19.417754766561501</c:v>
                </c:pt>
                <c:pt idx="2747">
                  <c:v>19.424478947936802</c:v>
                </c:pt>
                <c:pt idx="2748">
                  <c:v>19.431763477760001</c:v>
                </c:pt>
                <c:pt idx="2749">
                  <c:v>19.439048007583299</c:v>
                </c:pt>
                <c:pt idx="2750">
                  <c:v>19.446332537406601</c:v>
                </c:pt>
                <c:pt idx="2751">
                  <c:v>19.453056718781902</c:v>
                </c:pt>
                <c:pt idx="2752">
                  <c:v>19.460341248605101</c:v>
                </c:pt>
                <c:pt idx="2753">
                  <c:v>19.467625778428399</c:v>
                </c:pt>
                <c:pt idx="2754">
                  <c:v>19.474910308251602</c:v>
                </c:pt>
                <c:pt idx="2755">
                  <c:v>19.481634489627002</c:v>
                </c:pt>
                <c:pt idx="2756">
                  <c:v>19.488919019450201</c:v>
                </c:pt>
                <c:pt idx="2757">
                  <c:v>19.496203549273499</c:v>
                </c:pt>
                <c:pt idx="2758">
                  <c:v>19.503488079096702</c:v>
                </c:pt>
                <c:pt idx="2759">
                  <c:v>19.510212260471999</c:v>
                </c:pt>
                <c:pt idx="2760">
                  <c:v>19.517496790295301</c:v>
                </c:pt>
                <c:pt idx="2761">
                  <c:v>19.5247813201185</c:v>
                </c:pt>
                <c:pt idx="2762">
                  <c:v>19.532065849941802</c:v>
                </c:pt>
                <c:pt idx="2763">
                  <c:v>19.538790031317099</c:v>
                </c:pt>
                <c:pt idx="2764">
                  <c:v>19.546074561140401</c:v>
                </c:pt>
                <c:pt idx="2765">
                  <c:v>19.5533590909636</c:v>
                </c:pt>
                <c:pt idx="2766">
                  <c:v>19.560643620786902</c:v>
                </c:pt>
                <c:pt idx="2767">
                  <c:v>19.567367802162199</c:v>
                </c:pt>
                <c:pt idx="2768">
                  <c:v>19.574652331985501</c:v>
                </c:pt>
                <c:pt idx="2769">
                  <c:v>19.5819368618087</c:v>
                </c:pt>
                <c:pt idx="2770">
                  <c:v>19.589221391632002</c:v>
                </c:pt>
                <c:pt idx="2771">
                  <c:v>19.595945573007299</c:v>
                </c:pt>
                <c:pt idx="2772">
                  <c:v>19.603230102830501</c:v>
                </c:pt>
                <c:pt idx="2773">
                  <c:v>19.6105146326538</c:v>
                </c:pt>
                <c:pt idx="2774">
                  <c:v>19.617799162477102</c:v>
                </c:pt>
                <c:pt idx="2775">
                  <c:v>19.624523343852399</c:v>
                </c:pt>
                <c:pt idx="2776">
                  <c:v>19.631807873675601</c:v>
                </c:pt>
                <c:pt idx="2777">
                  <c:v>19.6390924034989</c:v>
                </c:pt>
                <c:pt idx="2778">
                  <c:v>19.646376933322099</c:v>
                </c:pt>
                <c:pt idx="2779">
                  <c:v>19.6531011146974</c:v>
                </c:pt>
                <c:pt idx="2780">
                  <c:v>19.660385644520701</c:v>
                </c:pt>
                <c:pt idx="2781">
                  <c:v>19.667670174344</c:v>
                </c:pt>
                <c:pt idx="2782">
                  <c:v>19.674954704167199</c:v>
                </c:pt>
                <c:pt idx="2783">
                  <c:v>19.6816788855425</c:v>
                </c:pt>
                <c:pt idx="2784">
                  <c:v>19.688963415365802</c:v>
                </c:pt>
                <c:pt idx="2785">
                  <c:v>19.696247945189</c:v>
                </c:pt>
                <c:pt idx="2786">
                  <c:v>19.703532475012299</c:v>
                </c:pt>
                <c:pt idx="2787">
                  <c:v>19.7102566563876</c:v>
                </c:pt>
                <c:pt idx="2788">
                  <c:v>19.717541186210902</c:v>
                </c:pt>
                <c:pt idx="2789">
                  <c:v>19.724825716034101</c:v>
                </c:pt>
                <c:pt idx="2790">
                  <c:v>19.732110245857399</c:v>
                </c:pt>
                <c:pt idx="2791">
                  <c:v>19.7388344272327</c:v>
                </c:pt>
                <c:pt idx="2792">
                  <c:v>19.746118957056002</c:v>
                </c:pt>
                <c:pt idx="2793">
                  <c:v>19.753403486879201</c:v>
                </c:pt>
                <c:pt idx="2794">
                  <c:v>19.760688016702499</c:v>
                </c:pt>
                <c:pt idx="2795">
                  <c:v>19.7674121980778</c:v>
                </c:pt>
                <c:pt idx="2796">
                  <c:v>19.774696727900999</c:v>
                </c:pt>
                <c:pt idx="2797">
                  <c:v>19.781981257724301</c:v>
                </c:pt>
                <c:pt idx="2798">
                  <c:v>19.7892657875475</c:v>
                </c:pt>
                <c:pt idx="2799">
                  <c:v>19.7959899689229</c:v>
                </c:pt>
                <c:pt idx="2800">
                  <c:v>19.803274498746099</c:v>
                </c:pt>
                <c:pt idx="2801">
                  <c:v>19.810559028569401</c:v>
                </c:pt>
                <c:pt idx="2802">
                  <c:v>19.8178435583926</c:v>
                </c:pt>
                <c:pt idx="2803">
                  <c:v>19.8245677397679</c:v>
                </c:pt>
                <c:pt idx="2804">
                  <c:v>19.831852269591199</c:v>
                </c:pt>
                <c:pt idx="2805">
                  <c:v>19.839136799414501</c:v>
                </c:pt>
                <c:pt idx="2806">
                  <c:v>19.8464213292377</c:v>
                </c:pt>
                <c:pt idx="2807">
                  <c:v>19.853145510613</c:v>
                </c:pt>
                <c:pt idx="2808">
                  <c:v>19.860430040436299</c:v>
                </c:pt>
                <c:pt idx="2809">
                  <c:v>19.867714570259501</c:v>
                </c:pt>
                <c:pt idx="2810">
                  <c:v>19.8749991000828</c:v>
                </c:pt>
                <c:pt idx="2811">
                  <c:v>19.882283629905999</c:v>
                </c:pt>
                <c:pt idx="2812">
                  <c:v>19.889007811281399</c:v>
                </c:pt>
                <c:pt idx="2813">
                  <c:v>19.896292341104601</c:v>
                </c:pt>
                <c:pt idx="2814">
                  <c:v>19.9035768709279</c:v>
                </c:pt>
                <c:pt idx="2815">
                  <c:v>19.910861400751099</c:v>
                </c:pt>
                <c:pt idx="2816">
                  <c:v>19.917585582126399</c:v>
                </c:pt>
                <c:pt idx="2817">
                  <c:v>19.924870111949701</c:v>
                </c:pt>
                <c:pt idx="2818">
                  <c:v>19.932154641773</c:v>
                </c:pt>
                <c:pt idx="2819">
                  <c:v>19.939439171596199</c:v>
                </c:pt>
                <c:pt idx="2820">
                  <c:v>19.946163352971499</c:v>
                </c:pt>
                <c:pt idx="2821">
                  <c:v>19.953447882794801</c:v>
                </c:pt>
                <c:pt idx="2822">
                  <c:v>19.960732412618</c:v>
                </c:pt>
                <c:pt idx="2823">
                  <c:v>19.968016942441299</c:v>
                </c:pt>
                <c:pt idx="2824">
                  <c:v>19.974741123816599</c:v>
                </c:pt>
                <c:pt idx="2825">
                  <c:v>19.982025653639901</c:v>
                </c:pt>
                <c:pt idx="2826">
                  <c:v>19.9893101834631</c:v>
                </c:pt>
                <c:pt idx="2827">
                  <c:v>19.996594713286399</c:v>
                </c:pt>
                <c:pt idx="2828">
                  <c:v>20.0033188946617</c:v>
                </c:pt>
                <c:pt idx="2829">
                  <c:v>20.010603424484898</c:v>
                </c:pt>
                <c:pt idx="2830">
                  <c:v>20.0178879543082</c:v>
                </c:pt>
                <c:pt idx="2831">
                  <c:v>20.025172484131499</c:v>
                </c:pt>
                <c:pt idx="2832">
                  <c:v>20.0318966655068</c:v>
                </c:pt>
                <c:pt idx="2833">
                  <c:v>20.039181195329999</c:v>
                </c:pt>
                <c:pt idx="2834">
                  <c:v>20.0464657251533</c:v>
                </c:pt>
                <c:pt idx="2835">
                  <c:v>20.053750254976499</c:v>
                </c:pt>
                <c:pt idx="2836">
                  <c:v>20.0604744363519</c:v>
                </c:pt>
                <c:pt idx="2837">
                  <c:v>20.067758966175099</c:v>
                </c:pt>
                <c:pt idx="2838">
                  <c:v>20.075043495998401</c:v>
                </c:pt>
                <c:pt idx="2839">
                  <c:v>20.082328025821599</c:v>
                </c:pt>
                <c:pt idx="2840">
                  <c:v>20.0890522071969</c:v>
                </c:pt>
                <c:pt idx="2841">
                  <c:v>20.096336737020199</c:v>
                </c:pt>
                <c:pt idx="2842">
                  <c:v>20.103621266843501</c:v>
                </c:pt>
                <c:pt idx="2843">
                  <c:v>20.1109057966667</c:v>
                </c:pt>
                <c:pt idx="2844">
                  <c:v>20.117629978042</c:v>
                </c:pt>
                <c:pt idx="2845">
                  <c:v>20.124914507865299</c:v>
                </c:pt>
                <c:pt idx="2846">
                  <c:v>20.132199037688501</c:v>
                </c:pt>
                <c:pt idx="2847">
                  <c:v>20.1394835675118</c:v>
                </c:pt>
                <c:pt idx="2848">
                  <c:v>20.1462077488871</c:v>
                </c:pt>
                <c:pt idx="2849">
                  <c:v>20.153492278710399</c:v>
                </c:pt>
                <c:pt idx="2850">
                  <c:v>20.160776808533601</c:v>
                </c:pt>
                <c:pt idx="2851">
                  <c:v>20.1680613383569</c:v>
                </c:pt>
                <c:pt idx="2852">
                  <c:v>20.1747855197322</c:v>
                </c:pt>
                <c:pt idx="2853">
                  <c:v>20.182070049555399</c:v>
                </c:pt>
                <c:pt idx="2854">
                  <c:v>20.189354579378701</c:v>
                </c:pt>
                <c:pt idx="2855">
                  <c:v>20.196639109202</c:v>
                </c:pt>
                <c:pt idx="2856">
                  <c:v>20.2033632905773</c:v>
                </c:pt>
                <c:pt idx="2857">
                  <c:v>20.210647820400499</c:v>
                </c:pt>
                <c:pt idx="2858">
                  <c:v>20.217932350223801</c:v>
                </c:pt>
                <c:pt idx="2859">
                  <c:v>20.225216880047</c:v>
                </c:pt>
                <c:pt idx="2860">
                  <c:v>20.2319410614224</c:v>
                </c:pt>
                <c:pt idx="2861">
                  <c:v>20.239225591245599</c:v>
                </c:pt>
                <c:pt idx="2862">
                  <c:v>20.246510121068901</c:v>
                </c:pt>
                <c:pt idx="2863">
                  <c:v>20.2537946508921</c:v>
                </c:pt>
                <c:pt idx="2864">
                  <c:v>20.260518832267401</c:v>
                </c:pt>
                <c:pt idx="2865">
                  <c:v>20.267803362090699</c:v>
                </c:pt>
                <c:pt idx="2866">
                  <c:v>20.275087891913898</c:v>
                </c:pt>
                <c:pt idx="2867">
                  <c:v>20.2823724217372</c:v>
                </c:pt>
                <c:pt idx="2868">
                  <c:v>20.289096603112501</c:v>
                </c:pt>
                <c:pt idx="2869">
                  <c:v>20.296381132935799</c:v>
                </c:pt>
                <c:pt idx="2870">
                  <c:v>20.303665662758998</c:v>
                </c:pt>
                <c:pt idx="2871">
                  <c:v>20.3109501925823</c:v>
                </c:pt>
                <c:pt idx="2872">
                  <c:v>20.317674373957601</c:v>
                </c:pt>
                <c:pt idx="2873">
                  <c:v>20.3249589037809</c:v>
                </c:pt>
                <c:pt idx="2874">
                  <c:v>20.332243433604098</c:v>
                </c:pt>
                <c:pt idx="2875">
                  <c:v>20.3395279634274</c:v>
                </c:pt>
                <c:pt idx="2876">
                  <c:v>20.346252144802701</c:v>
                </c:pt>
                <c:pt idx="2877">
                  <c:v>20.3535366746259</c:v>
                </c:pt>
                <c:pt idx="2878">
                  <c:v>20.360821204449199</c:v>
                </c:pt>
                <c:pt idx="2879">
                  <c:v>20.368105734272401</c:v>
                </c:pt>
                <c:pt idx="2880">
                  <c:v>20.374829915647801</c:v>
                </c:pt>
                <c:pt idx="2881">
                  <c:v>20.382114445471</c:v>
                </c:pt>
                <c:pt idx="2882">
                  <c:v>20.389398975294299</c:v>
                </c:pt>
                <c:pt idx="2883">
                  <c:v>20.396683505117501</c:v>
                </c:pt>
                <c:pt idx="2884">
                  <c:v>20.403407686492798</c:v>
                </c:pt>
                <c:pt idx="2885">
                  <c:v>20.4106922163161</c:v>
                </c:pt>
                <c:pt idx="2886">
                  <c:v>20.417976746139399</c:v>
                </c:pt>
                <c:pt idx="2887">
                  <c:v>20.425261275962601</c:v>
                </c:pt>
                <c:pt idx="2888">
                  <c:v>20.431985457337898</c:v>
                </c:pt>
                <c:pt idx="2889">
                  <c:v>20.4392699871612</c:v>
                </c:pt>
                <c:pt idx="2890">
                  <c:v>20.446554516984399</c:v>
                </c:pt>
                <c:pt idx="2891">
                  <c:v>20.453839046807701</c:v>
                </c:pt>
                <c:pt idx="2892">
                  <c:v>20.460563228182998</c:v>
                </c:pt>
                <c:pt idx="2893">
                  <c:v>20.4678477580063</c:v>
                </c:pt>
                <c:pt idx="2894">
                  <c:v>20.475132287829499</c:v>
                </c:pt>
                <c:pt idx="2895">
                  <c:v>20.482416817652801</c:v>
                </c:pt>
                <c:pt idx="2896">
                  <c:v>20.489140999028098</c:v>
                </c:pt>
                <c:pt idx="2897">
                  <c:v>20.496425528851301</c:v>
                </c:pt>
                <c:pt idx="2898">
                  <c:v>20.503710058674599</c:v>
                </c:pt>
                <c:pt idx="2899">
                  <c:v>20.510994588497901</c:v>
                </c:pt>
                <c:pt idx="2900">
                  <c:v>20.517718769873198</c:v>
                </c:pt>
                <c:pt idx="2901">
                  <c:v>20.525003299696401</c:v>
                </c:pt>
                <c:pt idx="2902">
                  <c:v>20.532287829519699</c:v>
                </c:pt>
                <c:pt idx="2903">
                  <c:v>20.539572359342898</c:v>
                </c:pt>
                <c:pt idx="2904">
                  <c:v>20.546296540718298</c:v>
                </c:pt>
                <c:pt idx="2905">
                  <c:v>20.553581070541501</c:v>
                </c:pt>
                <c:pt idx="2906">
                  <c:v>20.560865600364799</c:v>
                </c:pt>
                <c:pt idx="2907">
                  <c:v>20.568150130187998</c:v>
                </c:pt>
                <c:pt idx="2908">
                  <c:v>20.574874311563299</c:v>
                </c:pt>
                <c:pt idx="2909">
                  <c:v>20.582158841386601</c:v>
                </c:pt>
                <c:pt idx="2910">
                  <c:v>20.5894433712098</c:v>
                </c:pt>
                <c:pt idx="2911">
                  <c:v>20.596727901033098</c:v>
                </c:pt>
                <c:pt idx="2912">
                  <c:v>20.6040124308564</c:v>
                </c:pt>
                <c:pt idx="2913">
                  <c:v>20.610736612231701</c:v>
                </c:pt>
                <c:pt idx="2914">
                  <c:v>20.6180211420549</c:v>
                </c:pt>
                <c:pt idx="2915">
                  <c:v>20.625305671878198</c:v>
                </c:pt>
                <c:pt idx="2916">
                  <c:v>20.632590201701401</c:v>
                </c:pt>
                <c:pt idx="2917">
                  <c:v>20.639314383076801</c:v>
                </c:pt>
                <c:pt idx="2918">
                  <c:v>20.6465989129</c:v>
                </c:pt>
                <c:pt idx="2919">
                  <c:v>20.653883442723298</c:v>
                </c:pt>
                <c:pt idx="2920">
                  <c:v>20.661167972546501</c:v>
                </c:pt>
                <c:pt idx="2921">
                  <c:v>20.667892153921802</c:v>
                </c:pt>
                <c:pt idx="2922">
                  <c:v>20.6751766837451</c:v>
                </c:pt>
                <c:pt idx="2923">
                  <c:v>20.682461213568399</c:v>
                </c:pt>
                <c:pt idx="2924">
                  <c:v>20.689745743391601</c:v>
                </c:pt>
                <c:pt idx="2925">
                  <c:v>20.696469924766902</c:v>
                </c:pt>
                <c:pt idx="2926">
                  <c:v>20.7037544545902</c:v>
                </c:pt>
                <c:pt idx="2927">
                  <c:v>20.711038984413399</c:v>
                </c:pt>
                <c:pt idx="2928">
                  <c:v>20.718323514236701</c:v>
                </c:pt>
                <c:pt idx="2929">
                  <c:v>20.7256080440599</c:v>
                </c:pt>
                <c:pt idx="2930">
                  <c:v>20.7323322254353</c:v>
                </c:pt>
                <c:pt idx="2931">
                  <c:v>20.739616755258499</c:v>
                </c:pt>
                <c:pt idx="2932">
                  <c:v>20.746901285081801</c:v>
                </c:pt>
                <c:pt idx="2933">
                  <c:v>20.754185814905</c:v>
                </c:pt>
                <c:pt idx="2934">
                  <c:v>20.760909996280301</c:v>
                </c:pt>
                <c:pt idx="2935">
                  <c:v>20.768194526103599</c:v>
                </c:pt>
                <c:pt idx="2936">
                  <c:v>20.775479055926901</c:v>
                </c:pt>
                <c:pt idx="2937">
                  <c:v>20.7827635857501</c:v>
                </c:pt>
                <c:pt idx="2938">
                  <c:v>20.789487767125401</c:v>
                </c:pt>
                <c:pt idx="2939">
                  <c:v>20.796772296948699</c:v>
                </c:pt>
                <c:pt idx="2940">
                  <c:v>20.804056826771902</c:v>
                </c:pt>
                <c:pt idx="2941">
                  <c:v>20.8113413565952</c:v>
                </c:pt>
                <c:pt idx="2942">
                  <c:v>20.818065537970501</c:v>
                </c:pt>
                <c:pt idx="2943">
                  <c:v>20.825350067793799</c:v>
                </c:pt>
                <c:pt idx="2944">
                  <c:v>20.832634597617002</c:v>
                </c:pt>
                <c:pt idx="2945">
                  <c:v>20.8399191274403</c:v>
                </c:pt>
                <c:pt idx="2946">
                  <c:v>20.846643308815601</c:v>
                </c:pt>
                <c:pt idx="2947">
                  <c:v>20.8539278386388</c:v>
                </c:pt>
                <c:pt idx="2948">
                  <c:v>20.861212368462098</c:v>
                </c:pt>
                <c:pt idx="2949">
                  <c:v>20.8684968982854</c:v>
                </c:pt>
                <c:pt idx="2950">
                  <c:v>20.875781428108599</c:v>
                </c:pt>
                <c:pt idx="2951">
                  <c:v>20.8825056094839</c:v>
                </c:pt>
                <c:pt idx="2952">
                  <c:v>20.889790139307198</c:v>
                </c:pt>
                <c:pt idx="2953">
                  <c:v>20.897074669130401</c:v>
                </c:pt>
                <c:pt idx="2954">
                  <c:v>20.904359198953699</c:v>
                </c:pt>
                <c:pt idx="2955">
                  <c:v>20.911083380329</c:v>
                </c:pt>
                <c:pt idx="2956">
                  <c:v>20.918367910152298</c:v>
                </c:pt>
                <c:pt idx="2957">
                  <c:v>20.925652439975501</c:v>
                </c:pt>
                <c:pt idx="2958">
                  <c:v>20.932936969798799</c:v>
                </c:pt>
                <c:pt idx="2959">
                  <c:v>20.9396611511741</c:v>
                </c:pt>
                <c:pt idx="2960">
                  <c:v>20.946945680997299</c:v>
                </c:pt>
                <c:pt idx="2961">
                  <c:v>20.954230210820601</c:v>
                </c:pt>
                <c:pt idx="2962">
                  <c:v>20.961514740643899</c:v>
                </c:pt>
                <c:pt idx="2963">
                  <c:v>20.968799270467098</c:v>
                </c:pt>
                <c:pt idx="2964">
                  <c:v>20.975523451842399</c:v>
                </c:pt>
                <c:pt idx="2965">
                  <c:v>20.982807981665701</c:v>
                </c:pt>
                <c:pt idx="2966">
                  <c:v>20.9900925114889</c:v>
                </c:pt>
                <c:pt idx="2967">
                  <c:v>20.997377041312198</c:v>
                </c:pt>
                <c:pt idx="2968">
                  <c:v>21.004101222687499</c:v>
                </c:pt>
                <c:pt idx="2969">
                  <c:v>21.011385752510801</c:v>
                </c:pt>
                <c:pt idx="2970">
                  <c:v>21.018670282334</c:v>
                </c:pt>
                <c:pt idx="2971">
                  <c:v>21.025954812157298</c:v>
                </c:pt>
                <c:pt idx="2972">
                  <c:v>21.032678993532599</c:v>
                </c:pt>
                <c:pt idx="2973">
                  <c:v>21.039963523355901</c:v>
                </c:pt>
                <c:pt idx="2974">
                  <c:v>21.0472480531791</c:v>
                </c:pt>
                <c:pt idx="2975">
                  <c:v>21.054532583002398</c:v>
                </c:pt>
                <c:pt idx="2976">
                  <c:v>21.061256764377699</c:v>
                </c:pt>
                <c:pt idx="2977">
                  <c:v>21.068541294200902</c:v>
                </c:pt>
                <c:pt idx="2978">
                  <c:v>21.0758258240242</c:v>
                </c:pt>
                <c:pt idx="2979">
                  <c:v>21.083110353847399</c:v>
                </c:pt>
                <c:pt idx="2980">
                  <c:v>21.090394883670701</c:v>
                </c:pt>
                <c:pt idx="2981">
                  <c:v>21.097119065046002</c:v>
                </c:pt>
                <c:pt idx="2982">
                  <c:v>21.1044035948693</c:v>
                </c:pt>
                <c:pt idx="2983">
                  <c:v>21.111688124692499</c:v>
                </c:pt>
                <c:pt idx="2984">
                  <c:v>21.118972654515801</c:v>
                </c:pt>
                <c:pt idx="2985">
                  <c:v>21.125696835891102</c:v>
                </c:pt>
                <c:pt idx="2986">
                  <c:v>21.1329813657144</c:v>
                </c:pt>
                <c:pt idx="2987">
                  <c:v>21.140265895537599</c:v>
                </c:pt>
                <c:pt idx="2988">
                  <c:v>21.147550425360901</c:v>
                </c:pt>
                <c:pt idx="2989">
                  <c:v>21.154274606736202</c:v>
                </c:pt>
                <c:pt idx="2990">
                  <c:v>21.161559136559401</c:v>
                </c:pt>
                <c:pt idx="2991">
                  <c:v>21.168843666382699</c:v>
                </c:pt>
                <c:pt idx="2992">
                  <c:v>21.176128196206001</c:v>
                </c:pt>
                <c:pt idx="2993">
                  <c:v>21.182852377581298</c:v>
                </c:pt>
                <c:pt idx="2994">
                  <c:v>21.190136907404501</c:v>
                </c:pt>
                <c:pt idx="2995">
                  <c:v>21.197421437227799</c:v>
                </c:pt>
                <c:pt idx="2996">
                  <c:v>21.204705967051002</c:v>
                </c:pt>
                <c:pt idx="2997">
                  <c:v>21.2119904968743</c:v>
                </c:pt>
                <c:pt idx="2998">
                  <c:v>21.218714678249601</c:v>
                </c:pt>
                <c:pt idx="2999">
                  <c:v>21.225999208072899</c:v>
                </c:pt>
                <c:pt idx="3000">
                  <c:v>21.233283737896102</c:v>
                </c:pt>
                <c:pt idx="3001">
                  <c:v>21.2405682677194</c:v>
                </c:pt>
                <c:pt idx="3002">
                  <c:v>21.247292449094701</c:v>
                </c:pt>
                <c:pt idx="3003">
                  <c:v>21.2545769789179</c:v>
                </c:pt>
                <c:pt idx="3004">
                  <c:v>21.261861508741202</c:v>
                </c:pt>
                <c:pt idx="3005">
                  <c:v>21.2691460385645</c:v>
                </c:pt>
                <c:pt idx="3006">
                  <c:v>21.275870219939801</c:v>
                </c:pt>
                <c:pt idx="3007">
                  <c:v>21.283154749763</c:v>
                </c:pt>
                <c:pt idx="3008">
                  <c:v>21.290439279586298</c:v>
                </c:pt>
                <c:pt idx="3009">
                  <c:v>21.297723809409501</c:v>
                </c:pt>
                <c:pt idx="3010">
                  <c:v>21.305008339232799</c:v>
                </c:pt>
                <c:pt idx="3011">
                  <c:v>21.3117325206081</c:v>
                </c:pt>
                <c:pt idx="3012">
                  <c:v>21.319017050431398</c:v>
                </c:pt>
                <c:pt idx="3013">
                  <c:v>21.326301580254601</c:v>
                </c:pt>
                <c:pt idx="3014">
                  <c:v>21.333586110077899</c:v>
                </c:pt>
                <c:pt idx="3015">
                  <c:v>21.3403102914532</c:v>
                </c:pt>
                <c:pt idx="3016">
                  <c:v>21.347594821276399</c:v>
                </c:pt>
                <c:pt idx="3017">
                  <c:v>21.354879351099701</c:v>
                </c:pt>
                <c:pt idx="3018">
                  <c:v>21.362163880922999</c:v>
                </c:pt>
                <c:pt idx="3019">
                  <c:v>21.3688880622983</c:v>
                </c:pt>
                <c:pt idx="3020">
                  <c:v>21.376172592121499</c:v>
                </c:pt>
                <c:pt idx="3021">
                  <c:v>21.383457121944801</c:v>
                </c:pt>
                <c:pt idx="3022">
                  <c:v>21.390741651768</c:v>
                </c:pt>
                <c:pt idx="3023">
                  <c:v>21.3974658331434</c:v>
                </c:pt>
                <c:pt idx="3024">
                  <c:v>21.404750362966599</c:v>
                </c:pt>
                <c:pt idx="3025">
                  <c:v>21.412034892789901</c:v>
                </c:pt>
                <c:pt idx="3026">
                  <c:v>21.4193194226131</c:v>
                </c:pt>
                <c:pt idx="3027">
                  <c:v>21.426603952436398</c:v>
                </c:pt>
                <c:pt idx="3028">
                  <c:v>21.433328133811699</c:v>
                </c:pt>
                <c:pt idx="3029">
                  <c:v>21.440612663634901</c:v>
                </c:pt>
                <c:pt idx="3030">
                  <c:v>21.4478971934582</c:v>
                </c:pt>
                <c:pt idx="3031">
                  <c:v>21.455181723281498</c:v>
                </c:pt>
                <c:pt idx="3032">
                  <c:v>21.461905904656799</c:v>
                </c:pt>
                <c:pt idx="3033">
                  <c:v>21.469190434480002</c:v>
                </c:pt>
                <c:pt idx="3034">
                  <c:v>21.4764749643033</c:v>
                </c:pt>
                <c:pt idx="3035">
                  <c:v>21.483759494126499</c:v>
                </c:pt>
                <c:pt idx="3036">
                  <c:v>21.490483675501899</c:v>
                </c:pt>
                <c:pt idx="3037">
                  <c:v>21.497768205325102</c:v>
                </c:pt>
                <c:pt idx="3038">
                  <c:v>21.5050527351484</c:v>
                </c:pt>
                <c:pt idx="3039">
                  <c:v>21.512337264971599</c:v>
                </c:pt>
                <c:pt idx="3040">
                  <c:v>21.519621794794901</c:v>
                </c:pt>
                <c:pt idx="3041">
                  <c:v>21.526345976170202</c:v>
                </c:pt>
                <c:pt idx="3042">
                  <c:v>21.5336305059935</c:v>
                </c:pt>
                <c:pt idx="3043">
                  <c:v>21.540915035816699</c:v>
                </c:pt>
                <c:pt idx="3044">
                  <c:v>21.548199565640001</c:v>
                </c:pt>
                <c:pt idx="3045">
                  <c:v>21.554923747015302</c:v>
                </c:pt>
                <c:pt idx="3046">
                  <c:v>21.562208276838501</c:v>
                </c:pt>
                <c:pt idx="3047">
                  <c:v>21.569492806661799</c:v>
                </c:pt>
                <c:pt idx="3048">
                  <c:v>21.576777336485002</c:v>
                </c:pt>
                <c:pt idx="3049">
                  <c:v>21.5840618663083</c:v>
                </c:pt>
                <c:pt idx="3050">
                  <c:v>21.590786047683601</c:v>
                </c:pt>
                <c:pt idx="3051">
                  <c:v>21.598070577506899</c:v>
                </c:pt>
                <c:pt idx="3052">
                  <c:v>21.605355107330102</c:v>
                </c:pt>
                <c:pt idx="3053">
                  <c:v>21.6126396371534</c:v>
                </c:pt>
                <c:pt idx="3054">
                  <c:v>21.619363818528701</c:v>
                </c:pt>
                <c:pt idx="3055">
                  <c:v>21.626648348351999</c:v>
                </c:pt>
                <c:pt idx="3056">
                  <c:v>21.633932878175202</c:v>
                </c:pt>
                <c:pt idx="3057">
                  <c:v>21.6412174079985</c:v>
                </c:pt>
                <c:pt idx="3058">
                  <c:v>21.647941589373801</c:v>
                </c:pt>
                <c:pt idx="3059">
                  <c:v>21.655226119197</c:v>
                </c:pt>
                <c:pt idx="3060">
                  <c:v>21.662510649020302</c:v>
                </c:pt>
                <c:pt idx="3061">
                  <c:v>21.669795178843501</c:v>
                </c:pt>
                <c:pt idx="3062">
                  <c:v>21.677079708666799</c:v>
                </c:pt>
                <c:pt idx="3063">
                  <c:v>21.6838038900421</c:v>
                </c:pt>
                <c:pt idx="3064">
                  <c:v>21.691088419865402</c:v>
                </c:pt>
                <c:pt idx="3065">
                  <c:v>21.698372949688601</c:v>
                </c:pt>
                <c:pt idx="3066">
                  <c:v>21.705657479511899</c:v>
                </c:pt>
                <c:pt idx="3067">
                  <c:v>21.7123816608872</c:v>
                </c:pt>
                <c:pt idx="3068">
                  <c:v>21.719666190710502</c:v>
                </c:pt>
                <c:pt idx="3069">
                  <c:v>21.726950720533701</c:v>
                </c:pt>
                <c:pt idx="3070">
                  <c:v>21.734235250356999</c:v>
                </c:pt>
                <c:pt idx="3071">
                  <c:v>21.741519780180202</c:v>
                </c:pt>
                <c:pt idx="3072">
                  <c:v>21.748243961555499</c:v>
                </c:pt>
                <c:pt idx="3073">
                  <c:v>21.755528491378801</c:v>
                </c:pt>
                <c:pt idx="3074">
                  <c:v>21.762813021202</c:v>
                </c:pt>
                <c:pt idx="3075">
                  <c:v>21.770097551025302</c:v>
                </c:pt>
                <c:pt idx="3076">
                  <c:v>21.776821732400599</c:v>
                </c:pt>
                <c:pt idx="3077">
                  <c:v>21.784106262223901</c:v>
                </c:pt>
                <c:pt idx="3078">
                  <c:v>21.7913907920471</c:v>
                </c:pt>
                <c:pt idx="3079">
                  <c:v>21.798675321870402</c:v>
                </c:pt>
                <c:pt idx="3080">
                  <c:v>21.805959851693601</c:v>
                </c:pt>
                <c:pt idx="3081">
                  <c:v>21.812684033069001</c:v>
                </c:pt>
                <c:pt idx="3082">
                  <c:v>21.8199685628922</c:v>
                </c:pt>
                <c:pt idx="3083">
                  <c:v>21.827253092715502</c:v>
                </c:pt>
                <c:pt idx="3084">
                  <c:v>21.834537622538701</c:v>
                </c:pt>
                <c:pt idx="3085">
                  <c:v>21.841261803914001</c:v>
                </c:pt>
                <c:pt idx="3086">
                  <c:v>21.8485463337373</c:v>
                </c:pt>
                <c:pt idx="3087">
                  <c:v>21.855830863560598</c:v>
                </c:pt>
                <c:pt idx="3088">
                  <c:v>21.863115393383801</c:v>
                </c:pt>
                <c:pt idx="3089">
                  <c:v>21.870399923207099</c:v>
                </c:pt>
                <c:pt idx="3090">
                  <c:v>21.8771241045824</c:v>
                </c:pt>
                <c:pt idx="3091">
                  <c:v>21.884408634405599</c:v>
                </c:pt>
                <c:pt idx="3092">
                  <c:v>21.891693164228901</c:v>
                </c:pt>
                <c:pt idx="3093">
                  <c:v>21.8989776940521</c:v>
                </c:pt>
                <c:pt idx="3094">
                  <c:v>21.9057018754275</c:v>
                </c:pt>
                <c:pt idx="3095">
                  <c:v>21.912986405250699</c:v>
                </c:pt>
                <c:pt idx="3096">
                  <c:v>21.920270935074001</c:v>
                </c:pt>
                <c:pt idx="3097">
                  <c:v>21.9275554648972</c:v>
                </c:pt>
                <c:pt idx="3098">
                  <c:v>21.934839994720502</c:v>
                </c:pt>
                <c:pt idx="3099">
                  <c:v>21.941564176095799</c:v>
                </c:pt>
                <c:pt idx="3100">
                  <c:v>21.948848705919101</c:v>
                </c:pt>
                <c:pt idx="3101">
                  <c:v>21.9561332357423</c:v>
                </c:pt>
                <c:pt idx="3102">
                  <c:v>21.963417765565602</c:v>
                </c:pt>
                <c:pt idx="3103">
                  <c:v>21.970141946940899</c:v>
                </c:pt>
                <c:pt idx="3104">
                  <c:v>21.977426476764101</c:v>
                </c:pt>
                <c:pt idx="3105">
                  <c:v>21.9847110065874</c:v>
                </c:pt>
                <c:pt idx="3106">
                  <c:v>21.991995536410698</c:v>
                </c:pt>
                <c:pt idx="3107">
                  <c:v>21.999280066233901</c:v>
                </c:pt>
                <c:pt idx="3108">
                  <c:v>22.006004247609201</c:v>
                </c:pt>
                <c:pt idx="3109">
                  <c:v>22.0132887774325</c:v>
                </c:pt>
                <c:pt idx="3110">
                  <c:v>22.020573307255699</c:v>
                </c:pt>
                <c:pt idx="3111">
                  <c:v>22.027857837079001</c:v>
                </c:pt>
                <c:pt idx="3112">
                  <c:v>22.034582018454302</c:v>
                </c:pt>
                <c:pt idx="3113">
                  <c:v>22.0418665482776</c:v>
                </c:pt>
                <c:pt idx="3114">
                  <c:v>22.049151078100799</c:v>
                </c:pt>
                <c:pt idx="3115">
                  <c:v>22.056435607924101</c:v>
                </c:pt>
                <c:pt idx="3116">
                  <c:v>22.063159789299402</c:v>
                </c:pt>
                <c:pt idx="3117">
                  <c:v>22.070444319122601</c:v>
                </c:pt>
                <c:pt idx="3118">
                  <c:v>22.077728848945899</c:v>
                </c:pt>
                <c:pt idx="3119">
                  <c:v>22.085013378769201</c:v>
                </c:pt>
                <c:pt idx="3120">
                  <c:v>22.0922979085924</c:v>
                </c:pt>
                <c:pt idx="3121">
                  <c:v>22.099022089967701</c:v>
                </c:pt>
                <c:pt idx="3122">
                  <c:v>22.106306619790999</c:v>
                </c:pt>
                <c:pt idx="3123">
                  <c:v>22.113591149614201</c:v>
                </c:pt>
                <c:pt idx="3124">
                  <c:v>22.1208756794375</c:v>
                </c:pt>
                <c:pt idx="3125">
                  <c:v>22.128160209260699</c:v>
                </c:pt>
                <c:pt idx="3126">
                  <c:v>22.134884390636099</c:v>
                </c:pt>
                <c:pt idx="3127">
                  <c:v>22.142168920459302</c:v>
                </c:pt>
                <c:pt idx="3128">
                  <c:v>22.1494534502826</c:v>
                </c:pt>
                <c:pt idx="3129">
                  <c:v>22.156737980105799</c:v>
                </c:pt>
                <c:pt idx="3130">
                  <c:v>22.1634621614811</c:v>
                </c:pt>
                <c:pt idx="3131">
                  <c:v>22.170746691304402</c:v>
                </c:pt>
                <c:pt idx="3132">
                  <c:v>22.1780312211277</c:v>
                </c:pt>
                <c:pt idx="3133">
                  <c:v>22.185315750950899</c:v>
                </c:pt>
                <c:pt idx="3134">
                  <c:v>22.1920399323262</c:v>
                </c:pt>
                <c:pt idx="3135">
                  <c:v>22.199324462149502</c:v>
                </c:pt>
                <c:pt idx="3136">
                  <c:v>22.206608991972701</c:v>
                </c:pt>
                <c:pt idx="3137">
                  <c:v>22.213893521795999</c:v>
                </c:pt>
                <c:pt idx="3138">
                  <c:v>22.221178051619301</c:v>
                </c:pt>
                <c:pt idx="3139">
                  <c:v>22.227902232994602</c:v>
                </c:pt>
                <c:pt idx="3140">
                  <c:v>22.235186762817801</c:v>
                </c:pt>
                <c:pt idx="3141">
                  <c:v>22.242471292641099</c:v>
                </c:pt>
                <c:pt idx="3142">
                  <c:v>22.249755822464302</c:v>
                </c:pt>
                <c:pt idx="3143">
                  <c:v>22.256480003839599</c:v>
                </c:pt>
                <c:pt idx="3144">
                  <c:v>22.263764533662901</c:v>
                </c:pt>
                <c:pt idx="3145">
                  <c:v>22.271049063486199</c:v>
                </c:pt>
                <c:pt idx="3146">
                  <c:v>22.278333593309402</c:v>
                </c:pt>
                <c:pt idx="3147">
                  <c:v>22.2856181231327</c:v>
                </c:pt>
                <c:pt idx="3148">
                  <c:v>22.292342304508001</c:v>
                </c:pt>
                <c:pt idx="3149">
                  <c:v>22.2996268343312</c:v>
                </c:pt>
                <c:pt idx="3150">
                  <c:v>22.306911364154502</c:v>
                </c:pt>
                <c:pt idx="3151">
                  <c:v>22.3141958939778</c:v>
                </c:pt>
                <c:pt idx="3152">
                  <c:v>22.320920075353101</c:v>
                </c:pt>
                <c:pt idx="3153">
                  <c:v>22.3282046051763</c:v>
                </c:pt>
                <c:pt idx="3154">
                  <c:v>22.335489134999602</c:v>
                </c:pt>
                <c:pt idx="3155">
                  <c:v>22.342773664822801</c:v>
                </c:pt>
                <c:pt idx="3156">
                  <c:v>22.350058194646099</c:v>
                </c:pt>
                <c:pt idx="3157">
                  <c:v>22.3567823760214</c:v>
                </c:pt>
                <c:pt idx="3158">
                  <c:v>22.364066905844702</c:v>
                </c:pt>
                <c:pt idx="3159">
                  <c:v>22.371351435667901</c:v>
                </c:pt>
                <c:pt idx="3160">
                  <c:v>22.378635965491199</c:v>
                </c:pt>
                <c:pt idx="3161">
                  <c:v>22.3853601468665</c:v>
                </c:pt>
                <c:pt idx="3162">
                  <c:v>22.392644676689699</c:v>
                </c:pt>
                <c:pt idx="3163">
                  <c:v>22.399929206513001</c:v>
                </c:pt>
                <c:pt idx="3164">
                  <c:v>22.407213736336299</c:v>
                </c:pt>
                <c:pt idx="3165">
                  <c:v>22.414498266159502</c:v>
                </c:pt>
                <c:pt idx="3166">
                  <c:v>22.421222447534799</c:v>
                </c:pt>
                <c:pt idx="3167">
                  <c:v>22.428506977358101</c:v>
                </c:pt>
                <c:pt idx="3168">
                  <c:v>22.4357915071813</c:v>
                </c:pt>
                <c:pt idx="3169">
                  <c:v>22.443076037004602</c:v>
                </c:pt>
                <c:pt idx="3170">
                  <c:v>22.4503605668279</c:v>
                </c:pt>
                <c:pt idx="3171">
                  <c:v>22.457084748203201</c:v>
                </c:pt>
                <c:pt idx="3172">
                  <c:v>22.4643692780264</c:v>
                </c:pt>
                <c:pt idx="3173">
                  <c:v>22.471653807849702</c:v>
                </c:pt>
                <c:pt idx="3174">
                  <c:v>22.478938337672901</c:v>
                </c:pt>
                <c:pt idx="3175">
                  <c:v>22.486222867496199</c:v>
                </c:pt>
                <c:pt idx="3176">
                  <c:v>22.4929470488715</c:v>
                </c:pt>
                <c:pt idx="3177">
                  <c:v>22.500231578694802</c:v>
                </c:pt>
                <c:pt idx="3178">
                  <c:v>22.507516108518001</c:v>
                </c:pt>
                <c:pt idx="3179">
                  <c:v>22.514800638341299</c:v>
                </c:pt>
                <c:pt idx="3180">
                  <c:v>22.522085168164502</c:v>
                </c:pt>
                <c:pt idx="3181">
                  <c:v>22.528809349539799</c:v>
                </c:pt>
                <c:pt idx="3182">
                  <c:v>22.536093879363101</c:v>
                </c:pt>
                <c:pt idx="3183">
                  <c:v>22.543378409186399</c:v>
                </c:pt>
                <c:pt idx="3184">
                  <c:v>22.550662939009602</c:v>
                </c:pt>
                <c:pt idx="3185">
                  <c:v>22.5579474688329</c:v>
                </c:pt>
                <c:pt idx="3186">
                  <c:v>22.564671650208201</c:v>
                </c:pt>
                <c:pt idx="3187">
                  <c:v>22.5719561800314</c:v>
                </c:pt>
                <c:pt idx="3188">
                  <c:v>22.579240709854702</c:v>
                </c:pt>
                <c:pt idx="3189">
                  <c:v>22.586525239678</c:v>
                </c:pt>
                <c:pt idx="3190">
                  <c:v>22.593809769501199</c:v>
                </c:pt>
                <c:pt idx="3191">
                  <c:v>22.6005339508765</c:v>
                </c:pt>
                <c:pt idx="3192">
                  <c:v>22.607818480699802</c:v>
                </c:pt>
                <c:pt idx="3193">
                  <c:v>22.615103010523001</c:v>
                </c:pt>
                <c:pt idx="3194">
                  <c:v>22.622387540346299</c:v>
                </c:pt>
                <c:pt idx="3195">
                  <c:v>22.629672070169502</c:v>
                </c:pt>
                <c:pt idx="3196">
                  <c:v>22.636396251544902</c:v>
                </c:pt>
                <c:pt idx="3197">
                  <c:v>22.643680781368101</c:v>
                </c:pt>
                <c:pt idx="3198">
                  <c:v>22.650965311191399</c:v>
                </c:pt>
                <c:pt idx="3199">
                  <c:v>22.658249841014602</c:v>
                </c:pt>
                <c:pt idx="3200">
                  <c:v>22.6655343708379</c:v>
                </c:pt>
                <c:pt idx="3201">
                  <c:v>22.672258552213201</c:v>
                </c:pt>
                <c:pt idx="3202">
                  <c:v>22.679543082036499</c:v>
                </c:pt>
                <c:pt idx="3203">
                  <c:v>22.686827611859702</c:v>
                </c:pt>
                <c:pt idx="3204">
                  <c:v>22.694112141683</c:v>
                </c:pt>
                <c:pt idx="3205">
                  <c:v>22.701396671506199</c:v>
                </c:pt>
                <c:pt idx="3206">
                  <c:v>22.708681201329501</c:v>
                </c:pt>
                <c:pt idx="3207">
                  <c:v>22.715405382704802</c:v>
                </c:pt>
                <c:pt idx="3208">
                  <c:v>22.7226899125281</c:v>
                </c:pt>
                <c:pt idx="3209">
                  <c:v>22.729974442351299</c:v>
                </c:pt>
                <c:pt idx="3210">
                  <c:v>22.737258972174601</c:v>
                </c:pt>
                <c:pt idx="3211">
                  <c:v>22.743983153549902</c:v>
                </c:pt>
                <c:pt idx="3212">
                  <c:v>22.751267683373101</c:v>
                </c:pt>
                <c:pt idx="3213">
                  <c:v>22.758552213196399</c:v>
                </c:pt>
                <c:pt idx="3214">
                  <c:v>22.765836743019602</c:v>
                </c:pt>
                <c:pt idx="3215">
                  <c:v>22.7731212728429</c:v>
                </c:pt>
                <c:pt idx="3216">
                  <c:v>22.779845454218201</c:v>
                </c:pt>
                <c:pt idx="3217">
                  <c:v>22.787129984041499</c:v>
                </c:pt>
                <c:pt idx="3218">
                  <c:v>22.794414513864702</c:v>
                </c:pt>
                <c:pt idx="3219">
                  <c:v>22.801699043688</c:v>
                </c:pt>
                <c:pt idx="3220">
                  <c:v>22.808983573511199</c:v>
                </c:pt>
                <c:pt idx="3221">
                  <c:v>22.815707754886599</c:v>
                </c:pt>
                <c:pt idx="3222">
                  <c:v>22.822992284709802</c:v>
                </c:pt>
                <c:pt idx="3223">
                  <c:v>22.8302768145331</c:v>
                </c:pt>
                <c:pt idx="3224">
                  <c:v>22.837561344356299</c:v>
                </c:pt>
                <c:pt idx="3225">
                  <c:v>22.844845874179601</c:v>
                </c:pt>
                <c:pt idx="3226">
                  <c:v>22.851570055554902</c:v>
                </c:pt>
                <c:pt idx="3227">
                  <c:v>22.858854585378101</c:v>
                </c:pt>
                <c:pt idx="3228">
                  <c:v>22.866139115201399</c:v>
                </c:pt>
                <c:pt idx="3229">
                  <c:v>22.873423645024701</c:v>
                </c:pt>
                <c:pt idx="3230">
                  <c:v>22.8807081748479</c:v>
                </c:pt>
                <c:pt idx="3231">
                  <c:v>22.887432356223201</c:v>
                </c:pt>
                <c:pt idx="3232">
                  <c:v>22.894716886046499</c:v>
                </c:pt>
                <c:pt idx="3233">
                  <c:v>22.902001415869702</c:v>
                </c:pt>
                <c:pt idx="3234">
                  <c:v>22.909285945693</c:v>
                </c:pt>
                <c:pt idx="3235">
                  <c:v>22.916570475516298</c:v>
                </c:pt>
                <c:pt idx="3236">
                  <c:v>22.923294656891599</c:v>
                </c:pt>
                <c:pt idx="3237">
                  <c:v>22.930579186714802</c:v>
                </c:pt>
                <c:pt idx="3238">
                  <c:v>22.9378637165381</c:v>
                </c:pt>
                <c:pt idx="3239">
                  <c:v>22.945148246361299</c:v>
                </c:pt>
                <c:pt idx="3240">
                  <c:v>22.952432776184601</c:v>
                </c:pt>
                <c:pt idx="3241">
                  <c:v>22.959156957559902</c:v>
                </c:pt>
                <c:pt idx="3242">
                  <c:v>22.9664414873832</c:v>
                </c:pt>
                <c:pt idx="3243">
                  <c:v>22.973726017206399</c:v>
                </c:pt>
                <c:pt idx="3244">
                  <c:v>22.981010547029701</c:v>
                </c:pt>
                <c:pt idx="3245">
                  <c:v>22.9882950768529</c:v>
                </c:pt>
                <c:pt idx="3246">
                  <c:v>22.995019258228201</c:v>
                </c:pt>
                <c:pt idx="3247">
                  <c:v>23.002303788051499</c:v>
                </c:pt>
                <c:pt idx="3248">
                  <c:v>23.009588317874801</c:v>
                </c:pt>
                <c:pt idx="3249">
                  <c:v>23.016872847698</c:v>
                </c:pt>
                <c:pt idx="3250">
                  <c:v>23.024157377521298</c:v>
                </c:pt>
                <c:pt idx="3251">
                  <c:v>23.030881558896599</c:v>
                </c:pt>
                <c:pt idx="3252">
                  <c:v>23.038166088719802</c:v>
                </c:pt>
                <c:pt idx="3253">
                  <c:v>23.0454506185431</c:v>
                </c:pt>
                <c:pt idx="3254">
                  <c:v>23.052735148366398</c:v>
                </c:pt>
                <c:pt idx="3255">
                  <c:v>23.060019678189601</c:v>
                </c:pt>
                <c:pt idx="3256">
                  <c:v>23.066743859564902</c:v>
                </c:pt>
                <c:pt idx="3257">
                  <c:v>23.0740283893882</c:v>
                </c:pt>
                <c:pt idx="3258">
                  <c:v>23.081312919211399</c:v>
                </c:pt>
                <c:pt idx="3259">
                  <c:v>23.088597449034701</c:v>
                </c:pt>
                <c:pt idx="3260">
                  <c:v>23.0958819788579</c:v>
                </c:pt>
                <c:pt idx="3261">
                  <c:v>23.1026061602333</c:v>
                </c:pt>
                <c:pt idx="3262">
                  <c:v>23.109890690056499</c:v>
                </c:pt>
                <c:pt idx="3263">
                  <c:v>23.117175219879801</c:v>
                </c:pt>
                <c:pt idx="3264">
                  <c:v>23.124459749703</c:v>
                </c:pt>
                <c:pt idx="3265">
                  <c:v>23.131744279526298</c:v>
                </c:pt>
                <c:pt idx="3266">
                  <c:v>23.138468460901599</c:v>
                </c:pt>
                <c:pt idx="3267">
                  <c:v>23.145752990724901</c:v>
                </c:pt>
                <c:pt idx="3268">
                  <c:v>23.1530375205481</c:v>
                </c:pt>
                <c:pt idx="3269">
                  <c:v>23.160322050371398</c:v>
                </c:pt>
                <c:pt idx="3270">
                  <c:v>23.167606580194601</c:v>
                </c:pt>
                <c:pt idx="3271">
                  <c:v>23.174330761569902</c:v>
                </c:pt>
                <c:pt idx="3272">
                  <c:v>23.1816152913932</c:v>
                </c:pt>
                <c:pt idx="3273">
                  <c:v>23.188899821216399</c:v>
                </c:pt>
                <c:pt idx="3274">
                  <c:v>23.196184351039701</c:v>
                </c:pt>
                <c:pt idx="3275">
                  <c:v>23.203468880862999</c:v>
                </c:pt>
                <c:pt idx="3276">
                  <c:v>23.2101930622383</c:v>
                </c:pt>
                <c:pt idx="3277">
                  <c:v>23.217477592061499</c:v>
                </c:pt>
                <c:pt idx="3278">
                  <c:v>23.224762121884801</c:v>
                </c:pt>
                <c:pt idx="3279">
                  <c:v>23.232046651708</c:v>
                </c:pt>
                <c:pt idx="3280">
                  <c:v>23.239331181531298</c:v>
                </c:pt>
                <c:pt idx="3281">
                  <c:v>23.246055362906599</c:v>
                </c:pt>
                <c:pt idx="3282">
                  <c:v>23.253339892729901</c:v>
                </c:pt>
                <c:pt idx="3283">
                  <c:v>23.2606244225531</c:v>
                </c:pt>
                <c:pt idx="3284">
                  <c:v>23.267908952376398</c:v>
                </c:pt>
                <c:pt idx="3285">
                  <c:v>23.275193482199601</c:v>
                </c:pt>
                <c:pt idx="3286">
                  <c:v>23.281917663575001</c:v>
                </c:pt>
                <c:pt idx="3287">
                  <c:v>23.2892021933982</c:v>
                </c:pt>
                <c:pt idx="3288">
                  <c:v>23.296486723221498</c:v>
                </c:pt>
                <c:pt idx="3289">
                  <c:v>23.303771253044701</c:v>
                </c:pt>
                <c:pt idx="3290">
                  <c:v>23.311055782867999</c:v>
                </c:pt>
                <c:pt idx="3291">
                  <c:v>23.3177799642433</c:v>
                </c:pt>
                <c:pt idx="3292">
                  <c:v>23.325064494066499</c:v>
                </c:pt>
                <c:pt idx="3293">
                  <c:v>23.332349023889801</c:v>
                </c:pt>
                <c:pt idx="3294">
                  <c:v>23.339633553713099</c:v>
                </c:pt>
                <c:pt idx="3295">
                  <c:v>23.346918083536298</c:v>
                </c:pt>
                <c:pt idx="3296">
                  <c:v>23.353642264911599</c:v>
                </c:pt>
                <c:pt idx="3297">
                  <c:v>23.360926794734901</c:v>
                </c:pt>
                <c:pt idx="3298">
                  <c:v>23.3682113245581</c:v>
                </c:pt>
                <c:pt idx="3299">
                  <c:v>23.375495854381398</c:v>
                </c:pt>
                <c:pt idx="3300">
                  <c:v>23.3827803842047</c:v>
                </c:pt>
                <c:pt idx="3301">
                  <c:v>23.389504565580001</c:v>
                </c:pt>
                <c:pt idx="3302">
                  <c:v>23.3967890954032</c:v>
                </c:pt>
                <c:pt idx="3303">
                  <c:v>23.404073625226498</c:v>
                </c:pt>
                <c:pt idx="3304">
                  <c:v>23.411358155049701</c:v>
                </c:pt>
                <c:pt idx="3305">
                  <c:v>23.418642684872999</c:v>
                </c:pt>
                <c:pt idx="3306">
                  <c:v>23.4253668662483</c:v>
                </c:pt>
                <c:pt idx="3307">
                  <c:v>23.432651396071599</c:v>
                </c:pt>
                <c:pt idx="3308">
                  <c:v>23.439935925894801</c:v>
                </c:pt>
                <c:pt idx="3309">
                  <c:v>23.447220455718099</c:v>
                </c:pt>
                <c:pt idx="3310">
                  <c:v>23.454504985541298</c:v>
                </c:pt>
                <c:pt idx="3311">
                  <c:v>23.461229166916599</c:v>
                </c:pt>
                <c:pt idx="3312">
                  <c:v>23.468513696739901</c:v>
                </c:pt>
                <c:pt idx="3313">
                  <c:v>23.475798226563199</c:v>
                </c:pt>
                <c:pt idx="3314">
                  <c:v>23.483082756386398</c:v>
                </c:pt>
                <c:pt idx="3315">
                  <c:v>23.4903672862097</c:v>
                </c:pt>
                <c:pt idx="3316">
                  <c:v>23.497091467585001</c:v>
                </c:pt>
                <c:pt idx="3317">
                  <c:v>23.5043759974082</c:v>
                </c:pt>
                <c:pt idx="3318">
                  <c:v>23.511660527231498</c:v>
                </c:pt>
                <c:pt idx="3319">
                  <c:v>23.5189450570548</c:v>
                </c:pt>
                <c:pt idx="3320">
                  <c:v>23.526229586877999</c:v>
                </c:pt>
                <c:pt idx="3321">
                  <c:v>23.5329537682533</c:v>
                </c:pt>
                <c:pt idx="3322">
                  <c:v>23.540238298076599</c:v>
                </c:pt>
                <c:pt idx="3323">
                  <c:v>23.547522827899801</c:v>
                </c:pt>
                <c:pt idx="3324">
                  <c:v>23.554807357723099</c:v>
                </c:pt>
                <c:pt idx="3325">
                  <c:v>23.562091887546298</c:v>
                </c:pt>
                <c:pt idx="3326">
                  <c:v>23.568816068921699</c:v>
                </c:pt>
                <c:pt idx="3327">
                  <c:v>23.576100598744901</c:v>
                </c:pt>
                <c:pt idx="3328">
                  <c:v>23.583385128568199</c:v>
                </c:pt>
                <c:pt idx="3329">
                  <c:v>23.590669658391398</c:v>
                </c:pt>
                <c:pt idx="3330">
                  <c:v>23.5979541882147</c:v>
                </c:pt>
                <c:pt idx="3331">
                  <c:v>23.604678369590001</c:v>
                </c:pt>
                <c:pt idx="3332">
                  <c:v>23.6119628994133</c:v>
                </c:pt>
                <c:pt idx="3333">
                  <c:v>23.619247429236498</c:v>
                </c:pt>
                <c:pt idx="3334">
                  <c:v>23.6265319590598</c:v>
                </c:pt>
                <c:pt idx="3335">
                  <c:v>23.633816488882999</c:v>
                </c:pt>
                <c:pt idx="3336">
                  <c:v>23.6405406702583</c:v>
                </c:pt>
                <c:pt idx="3337">
                  <c:v>23.647825200081598</c:v>
                </c:pt>
                <c:pt idx="3338">
                  <c:v>23.6551097299049</c:v>
                </c:pt>
                <c:pt idx="3339">
                  <c:v>23.662394259728099</c:v>
                </c:pt>
                <c:pt idx="3340">
                  <c:v>23.669678789551401</c:v>
                </c:pt>
                <c:pt idx="3341">
                  <c:v>23.676402970926699</c:v>
                </c:pt>
                <c:pt idx="3342">
                  <c:v>23.683687500749901</c:v>
                </c:pt>
                <c:pt idx="3343">
                  <c:v>23.690972030573199</c:v>
                </c:pt>
                <c:pt idx="3344">
                  <c:v>23.698256560396398</c:v>
                </c:pt>
                <c:pt idx="3345">
                  <c:v>23.7055410902197</c:v>
                </c:pt>
                <c:pt idx="3346">
                  <c:v>23.712265271595001</c:v>
                </c:pt>
                <c:pt idx="3347">
                  <c:v>23.719549801418299</c:v>
                </c:pt>
                <c:pt idx="3348">
                  <c:v>23.726834331241498</c:v>
                </c:pt>
                <c:pt idx="3349">
                  <c:v>23.7341188610648</c:v>
                </c:pt>
                <c:pt idx="3350">
                  <c:v>23.741403390887999</c:v>
                </c:pt>
                <c:pt idx="3351">
                  <c:v>23.7481275722634</c:v>
                </c:pt>
                <c:pt idx="3352">
                  <c:v>23.755412102086598</c:v>
                </c:pt>
                <c:pt idx="3353">
                  <c:v>23.7626966319099</c:v>
                </c:pt>
                <c:pt idx="3354">
                  <c:v>23.769981161733099</c:v>
                </c:pt>
                <c:pt idx="3355">
                  <c:v>23.777265691556401</c:v>
                </c:pt>
                <c:pt idx="3356">
                  <c:v>23.783989872931699</c:v>
                </c:pt>
                <c:pt idx="3357">
                  <c:v>23.791274402754901</c:v>
                </c:pt>
                <c:pt idx="3358">
                  <c:v>23.798558932578199</c:v>
                </c:pt>
                <c:pt idx="3359">
                  <c:v>23.805843462401501</c:v>
                </c:pt>
                <c:pt idx="3360">
                  <c:v>23.8131279922247</c:v>
                </c:pt>
                <c:pt idx="3361">
                  <c:v>23.820412522047999</c:v>
                </c:pt>
                <c:pt idx="3362">
                  <c:v>23.827136703423299</c:v>
                </c:pt>
                <c:pt idx="3363">
                  <c:v>23.834421233246498</c:v>
                </c:pt>
                <c:pt idx="3364">
                  <c:v>23.8417057630698</c:v>
                </c:pt>
                <c:pt idx="3365">
                  <c:v>23.848990292893099</c:v>
                </c:pt>
                <c:pt idx="3366">
                  <c:v>23.856274822716301</c:v>
                </c:pt>
                <c:pt idx="3367">
                  <c:v>23.862999004091598</c:v>
                </c:pt>
                <c:pt idx="3368">
                  <c:v>23.8702835339149</c:v>
                </c:pt>
                <c:pt idx="3369">
                  <c:v>23.877568063738099</c:v>
                </c:pt>
                <c:pt idx="3370">
                  <c:v>23.884852593561401</c:v>
                </c:pt>
                <c:pt idx="3371">
                  <c:v>23.8921371233847</c:v>
                </c:pt>
                <c:pt idx="3372">
                  <c:v>23.89886130476</c:v>
                </c:pt>
                <c:pt idx="3373">
                  <c:v>23.906145834583199</c:v>
                </c:pt>
                <c:pt idx="3374">
                  <c:v>23.913430364406501</c:v>
                </c:pt>
                <c:pt idx="3375">
                  <c:v>23.9207148942297</c:v>
                </c:pt>
                <c:pt idx="3376">
                  <c:v>23.927999424052999</c:v>
                </c:pt>
                <c:pt idx="3377">
                  <c:v>23.934723605428299</c:v>
                </c:pt>
                <c:pt idx="3378">
                  <c:v>23.942008135251601</c:v>
                </c:pt>
                <c:pt idx="3379">
                  <c:v>23.9492926650748</c:v>
                </c:pt>
                <c:pt idx="3380">
                  <c:v>23.956577194898099</c:v>
                </c:pt>
                <c:pt idx="3381">
                  <c:v>23.963861724721301</c:v>
                </c:pt>
                <c:pt idx="3382">
                  <c:v>23.970585906096598</c:v>
                </c:pt>
                <c:pt idx="3383">
                  <c:v>23.9778704359199</c:v>
                </c:pt>
                <c:pt idx="3384">
                  <c:v>23.985154965743199</c:v>
                </c:pt>
                <c:pt idx="3385">
                  <c:v>23.992439495566401</c:v>
                </c:pt>
                <c:pt idx="3386">
                  <c:v>23.9997240253897</c:v>
                </c:pt>
                <c:pt idx="3387">
                  <c:v>24.007008555212899</c:v>
                </c:pt>
                <c:pt idx="3388">
                  <c:v>24.013732736588199</c:v>
                </c:pt>
                <c:pt idx="3389">
                  <c:v>24.021017266411501</c:v>
                </c:pt>
                <c:pt idx="3390">
                  <c:v>24.0283017962347</c:v>
                </c:pt>
                <c:pt idx="3391">
                  <c:v>24.035586326057999</c:v>
                </c:pt>
                <c:pt idx="3392">
                  <c:v>24.042870855881301</c:v>
                </c:pt>
                <c:pt idx="3393">
                  <c:v>24.049595037256601</c:v>
                </c:pt>
                <c:pt idx="3394">
                  <c:v>24.0568795670798</c:v>
                </c:pt>
                <c:pt idx="3395">
                  <c:v>24.064164096903099</c:v>
                </c:pt>
                <c:pt idx="3396">
                  <c:v>24.071448626726301</c:v>
                </c:pt>
                <c:pt idx="3397">
                  <c:v>24.0787331565496</c:v>
                </c:pt>
                <c:pt idx="3398">
                  <c:v>24.0854573379249</c:v>
                </c:pt>
                <c:pt idx="3399">
                  <c:v>24.092741867748199</c:v>
                </c:pt>
                <c:pt idx="3400">
                  <c:v>24.100026397571401</c:v>
                </c:pt>
                <c:pt idx="3401">
                  <c:v>24.1073109273947</c:v>
                </c:pt>
                <c:pt idx="3402">
                  <c:v>24.114595457217899</c:v>
                </c:pt>
                <c:pt idx="3403">
                  <c:v>24.121879987041201</c:v>
                </c:pt>
                <c:pt idx="3404">
                  <c:v>24.128604168416501</c:v>
                </c:pt>
                <c:pt idx="3405">
                  <c:v>24.1358886982398</c:v>
                </c:pt>
                <c:pt idx="3406">
                  <c:v>24.143173228062999</c:v>
                </c:pt>
                <c:pt idx="3407">
                  <c:v>24.150457757886301</c:v>
                </c:pt>
                <c:pt idx="3408">
                  <c:v>24.1577422877095</c:v>
                </c:pt>
                <c:pt idx="3409">
                  <c:v>24.1644664690848</c:v>
                </c:pt>
                <c:pt idx="3410">
                  <c:v>24.171750998908099</c:v>
                </c:pt>
                <c:pt idx="3411">
                  <c:v>24.179035528731401</c:v>
                </c:pt>
                <c:pt idx="3412">
                  <c:v>24.1863200585546</c:v>
                </c:pt>
                <c:pt idx="3413">
                  <c:v>24.193604588377902</c:v>
                </c:pt>
                <c:pt idx="3414">
                  <c:v>24.200328769753199</c:v>
                </c:pt>
                <c:pt idx="3415">
                  <c:v>24.207613299576401</c:v>
                </c:pt>
                <c:pt idx="3416">
                  <c:v>24.2148978293997</c:v>
                </c:pt>
                <c:pt idx="3417">
                  <c:v>24.222182359223002</c:v>
                </c:pt>
                <c:pt idx="3418">
                  <c:v>24.229466889046201</c:v>
                </c:pt>
                <c:pt idx="3419">
                  <c:v>24.236191070421501</c:v>
                </c:pt>
                <c:pt idx="3420">
                  <c:v>24.2434756002448</c:v>
                </c:pt>
                <c:pt idx="3421">
                  <c:v>24.250760130067999</c:v>
                </c:pt>
                <c:pt idx="3422">
                  <c:v>24.258044659891301</c:v>
                </c:pt>
                <c:pt idx="3423">
                  <c:v>24.2653291897145</c:v>
                </c:pt>
                <c:pt idx="3424">
                  <c:v>24.272613719537802</c:v>
                </c:pt>
                <c:pt idx="3425">
                  <c:v>24.279337900913099</c:v>
                </c:pt>
                <c:pt idx="3426">
                  <c:v>24.286622430736401</c:v>
                </c:pt>
                <c:pt idx="3427">
                  <c:v>24.2939069605596</c:v>
                </c:pt>
                <c:pt idx="3428">
                  <c:v>24.301191490382902</c:v>
                </c:pt>
                <c:pt idx="3429">
                  <c:v>24.308476020206101</c:v>
                </c:pt>
                <c:pt idx="3430">
                  <c:v>24.315200201581501</c:v>
                </c:pt>
                <c:pt idx="3431">
                  <c:v>24.3224847314047</c:v>
                </c:pt>
                <c:pt idx="3432">
                  <c:v>24.329769261228002</c:v>
                </c:pt>
                <c:pt idx="3433">
                  <c:v>24.337053791051201</c:v>
                </c:pt>
                <c:pt idx="3434">
                  <c:v>24.344338320874499</c:v>
                </c:pt>
                <c:pt idx="3435">
                  <c:v>24.3510625022498</c:v>
                </c:pt>
                <c:pt idx="3436">
                  <c:v>24.358347032073102</c:v>
                </c:pt>
                <c:pt idx="3437">
                  <c:v>24.365631561896301</c:v>
                </c:pt>
                <c:pt idx="3438">
                  <c:v>24.372916091719599</c:v>
                </c:pt>
                <c:pt idx="3439">
                  <c:v>24.380200621542802</c:v>
                </c:pt>
                <c:pt idx="3440">
                  <c:v>24.3874851513661</c:v>
                </c:pt>
                <c:pt idx="3441">
                  <c:v>24.394769681189299</c:v>
                </c:pt>
                <c:pt idx="3442">
                  <c:v>24.4014938625646</c:v>
                </c:pt>
                <c:pt idx="3443">
                  <c:v>24.408778392387902</c:v>
                </c:pt>
                <c:pt idx="3444">
                  <c:v>24.4160629222112</c:v>
                </c:pt>
                <c:pt idx="3445">
                  <c:v>24.423347452034399</c:v>
                </c:pt>
                <c:pt idx="3446">
                  <c:v>24.430631981857701</c:v>
                </c:pt>
                <c:pt idx="3447">
                  <c:v>24.437356163233002</c:v>
                </c:pt>
                <c:pt idx="3448">
                  <c:v>24.444640693056201</c:v>
                </c:pt>
                <c:pt idx="3449">
                  <c:v>24.451925222879499</c:v>
                </c:pt>
                <c:pt idx="3450">
                  <c:v>24.459209752702801</c:v>
                </c:pt>
                <c:pt idx="3451">
                  <c:v>24.466494282526</c:v>
                </c:pt>
                <c:pt idx="3452">
                  <c:v>24.473218463901301</c:v>
                </c:pt>
                <c:pt idx="3453">
                  <c:v>24.480502993724599</c:v>
                </c:pt>
                <c:pt idx="3454">
                  <c:v>24.487787523547802</c:v>
                </c:pt>
                <c:pt idx="3455">
                  <c:v>24.4950720533711</c:v>
                </c:pt>
                <c:pt idx="3456">
                  <c:v>24.502356583194299</c:v>
                </c:pt>
                <c:pt idx="3457">
                  <c:v>24.509641113017601</c:v>
                </c:pt>
                <c:pt idx="3458">
                  <c:v>24.516365294392902</c:v>
                </c:pt>
                <c:pt idx="3459">
                  <c:v>24.5236498242162</c:v>
                </c:pt>
                <c:pt idx="3460">
                  <c:v>24.530934354039399</c:v>
                </c:pt>
                <c:pt idx="3461">
                  <c:v>24.538218883862701</c:v>
                </c:pt>
                <c:pt idx="3462">
                  <c:v>24.5455034136859</c:v>
                </c:pt>
                <c:pt idx="3463">
                  <c:v>24.5522275950613</c:v>
                </c:pt>
                <c:pt idx="3464">
                  <c:v>24.559512124884499</c:v>
                </c:pt>
                <c:pt idx="3465">
                  <c:v>24.566796654707801</c:v>
                </c:pt>
                <c:pt idx="3466">
                  <c:v>24.574081184531</c:v>
                </c:pt>
                <c:pt idx="3467">
                  <c:v>24.581365714354298</c:v>
                </c:pt>
                <c:pt idx="3468">
                  <c:v>24.588650244177501</c:v>
                </c:pt>
                <c:pt idx="3469">
                  <c:v>24.595374425552901</c:v>
                </c:pt>
                <c:pt idx="3470">
                  <c:v>24.6026589553761</c:v>
                </c:pt>
                <c:pt idx="3471">
                  <c:v>24.609943485199398</c:v>
                </c:pt>
                <c:pt idx="3472">
                  <c:v>24.617228015022601</c:v>
                </c:pt>
                <c:pt idx="3473">
                  <c:v>24.624512544845899</c:v>
                </c:pt>
                <c:pt idx="3474">
                  <c:v>24.631797074669102</c:v>
                </c:pt>
                <c:pt idx="3475">
                  <c:v>24.638521256044399</c:v>
                </c:pt>
                <c:pt idx="3476">
                  <c:v>24.645805785867701</c:v>
                </c:pt>
                <c:pt idx="3477">
                  <c:v>24.653090315690999</c:v>
                </c:pt>
                <c:pt idx="3478">
                  <c:v>24.660374845514198</c:v>
                </c:pt>
                <c:pt idx="3479">
                  <c:v>24.6676593753375</c:v>
                </c:pt>
                <c:pt idx="3480">
                  <c:v>24.674383556712801</c:v>
                </c:pt>
                <c:pt idx="3481">
                  <c:v>24.681668086536</c:v>
                </c:pt>
                <c:pt idx="3482">
                  <c:v>24.688952616359298</c:v>
                </c:pt>
                <c:pt idx="3483">
                  <c:v>24.6962371461826</c:v>
                </c:pt>
                <c:pt idx="3484">
                  <c:v>24.703521676005799</c:v>
                </c:pt>
                <c:pt idx="3485">
                  <c:v>24.7102458573811</c:v>
                </c:pt>
                <c:pt idx="3486">
                  <c:v>24.717530387204398</c:v>
                </c:pt>
                <c:pt idx="3487">
                  <c:v>24.724814917027601</c:v>
                </c:pt>
                <c:pt idx="3488">
                  <c:v>24.732099446850899</c:v>
                </c:pt>
                <c:pt idx="3489">
                  <c:v>24.739383976674102</c:v>
                </c:pt>
                <c:pt idx="3490">
                  <c:v>24.7466685064974</c:v>
                </c:pt>
                <c:pt idx="3491">
                  <c:v>24.753392687872701</c:v>
                </c:pt>
                <c:pt idx="3492">
                  <c:v>24.760677217695999</c:v>
                </c:pt>
                <c:pt idx="3493">
                  <c:v>24.767961747519202</c:v>
                </c:pt>
                <c:pt idx="3494">
                  <c:v>24.7752462773425</c:v>
                </c:pt>
                <c:pt idx="3495">
                  <c:v>24.782530807165699</c:v>
                </c:pt>
                <c:pt idx="3496">
                  <c:v>24.789815336989001</c:v>
                </c:pt>
                <c:pt idx="3497">
                  <c:v>24.796539518364298</c:v>
                </c:pt>
                <c:pt idx="3498">
                  <c:v>24.8038240481876</c:v>
                </c:pt>
                <c:pt idx="3499">
                  <c:v>24.811108578010799</c:v>
                </c:pt>
                <c:pt idx="3500">
                  <c:v>24.818393107834101</c:v>
                </c:pt>
                <c:pt idx="3501">
                  <c:v>24.8256776376573</c:v>
                </c:pt>
                <c:pt idx="3502">
                  <c:v>24.8324018190327</c:v>
                </c:pt>
                <c:pt idx="3503">
                  <c:v>24.839686348855899</c:v>
                </c:pt>
                <c:pt idx="3504">
                  <c:v>24.846970878679201</c:v>
                </c:pt>
                <c:pt idx="3505">
                  <c:v>24.8542554085024</c:v>
                </c:pt>
                <c:pt idx="3506">
                  <c:v>24.861539938325699</c:v>
                </c:pt>
                <c:pt idx="3507">
                  <c:v>24.868824468148901</c:v>
                </c:pt>
                <c:pt idx="3508">
                  <c:v>24.875548649524202</c:v>
                </c:pt>
                <c:pt idx="3509">
                  <c:v>24.8828331793475</c:v>
                </c:pt>
                <c:pt idx="3510">
                  <c:v>24.890117709170799</c:v>
                </c:pt>
                <c:pt idx="3511">
                  <c:v>24.897402238994001</c:v>
                </c:pt>
                <c:pt idx="3512">
                  <c:v>24.904686768817299</c:v>
                </c:pt>
                <c:pt idx="3513">
                  <c:v>24.9114109501926</c:v>
                </c:pt>
                <c:pt idx="3514">
                  <c:v>24.918695480015799</c:v>
                </c:pt>
                <c:pt idx="3515">
                  <c:v>24.925980009839101</c:v>
                </c:pt>
                <c:pt idx="3516">
                  <c:v>24.9332645396624</c:v>
                </c:pt>
                <c:pt idx="3517">
                  <c:v>24.940549069485598</c:v>
                </c:pt>
                <c:pt idx="3518">
                  <c:v>24.9478335993089</c:v>
                </c:pt>
                <c:pt idx="3519">
                  <c:v>24.954557780684201</c:v>
                </c:pt>
                <c:pt idx="3520">
                  <c:v>24.9618423105074</c:v>
                </c:pt>
                <c:pt idx="3521">
                  <c:v>24.969126840330699</c:v>
                </c:pt>
                <c:pt idx="3522">
                  <c:v>24.976411370153901</c:v>
                </c:pt>
                <c:pt idx="3523">
                  <c:v>24.983695899977199</c:v>
                </c:pt>
                <c:pt idx="3524">
                  <c:v>24.990980429800501</c:v>
                </c:pt>
                <c:pt idx="3525">
                  <c:v>24.997704611175799</c:v>
                </c:pt>
                <c:pt idx="3526">
                  <c:v>25.004989140999001</c:v>
                </c:pt>
                <c:pt idx="3527">
                  <c:v>25.012273670822299</c:v>
                </c:pt>
                <c:pt idx="3528">
                  <c:v>25.019558200645498</c:v>
                </c:pt>
                <c:pt idx="3529">
                  <c:v>25.0268427304688</c:v>
                </c:pt>
                <c:pt idx="3530">
                  <c:v>25.033566911844101</c:v>
                </c:pt>
                <c:pt idx="3531">
                  <c:v>25.0408514416674</c:v>
                </c:pt>
                <c:pt idx="3532">
                  <c:v>25.048135971490598</c:v>
                </c:pt>
                <c:pt idx="3533">
                  <c:v>25.0554205013139</c:v>
                </c:pt>
                <c:pt idx="3534">
                  <c:v>25.062705031137099</c:v>
                </c:pt>
                <c:pt idx="3535">
                  <c:v>25.069989560960401</c:v>
                </c:pt>
                <c:pt idx="3536">
                  <c:v>25.076713742335698</c:v>
                </c:pt>
                <c:pt idx="3537">
                  <c:v>25.083998272159</c:v>
                </c:pt>
                <c:pt idx="3538">
                  <c:v>25.091282801982199</c:v>
                </c:pt>
                <c:pt idx="3539">
                  <c:v>25.098567331805501</c:v>
                </c:pt>
                <c:pt idx="3540">
                  <c:v>25.1058518616287</c:v>
                </c:pt>
                <c:pt idx="3541">
                  <c:v>25.112576043004001</c:v>
                </c:pt>
                <c:pt idx="3542">
                  <c:v>25.119860572827299</c:v>
                </c:pt>
                <c:pt idx="3543">
                  <c:v>25.127145102650601</c:v>
                </c:pt>
                <c:pt idx="3544">
                  <c:v>25.1344296324738</c:v>
                </c:pt>
                <c:pt idx="3545">
                  <c:v>25.141714162297099</c:v>
                </c:pt>
                <c:pt idx="3546">
                  <c:v>25.148998692120301</c:v>
                </c:pt>
                <c:pt idx="3547">
                  <c:v>25.1562832219436</c:v>
                </c:pt>
                <c:pt idx="3548">
                  <c:v>25.1630074033189</c:v>
                </c:pt>
                <c:pt idx="3549">
                  <c:v>25.170291933142199</c:v>
                </c:pt>
                <c:pt idx="3550">
                  <c:v>25.177576462965401</c:v>
                </c:pt>
                <c:pt idx="3551">
                  <c:v>25.1848609927887</c:v>
                </c:pt>
                <c:pt idx="3552">
                  <c:v>25.192145522611899</c:v>
                </c:pt>
                <c:pt idx="3553">
                  <c:v>25.199430052435201</c:v>
                </c:pt>
                <c:pt idx="3554">
                  <c:v>25.206154233810501</c:v>
                </c:pt>
                <c:pt idx="3555">
                  <c:v>25.2134387636337</c:v>
                </c:pt>
                <c:pt idx="3556">
                  <c:v>25.220723293456999</c:v>
                </c:pt>
                <c:pt idx="3557">
                  <c:v>25.228007823280301</c:v>
                </c:pt>
                <c:pt idx="3558">
                  <c:v>25.2352923531035</c:v>
                </c:pt>
                <c:pt idx="3559">
                  <c:v>25.2420165344788</c:v>
                </c:pt>
                <c:pt idx="3560">
                  <c:v>25.249301064302099</c:v>
                </c:pt>
                <c:pt idx="3561">
                  <c:v>25.256585594125301</c:v>
                </c:pt>
                <c:pt idx="3562">
                  <c:v>25.2638701239486</c:v>
                </c:pt>
                <c:pt idx="3563">
                  <c:v>25.271154653771902</c:v>
                </c:pt>
                <c:pt idx="3564">
                  <c:v>25.278439183595101</c:v>
                </c:pt>
                <c:pt idx="3565">
                  <c:v>25.285163364970401</c:v>
                </c:pt>
                <c:pt idx="3566">
                  <c:v>25.2924478947937</c:v>
                </c:pt>
                <c:pt idx="3567">
                  <c:v>25.299732424616899</c:v>
                </c:pt>
                <c:pt idx="3568">
                  <c:v>25.307016954440201</c:v>
                </c:pt>
                <c:pt idx="3569">
                  <c:v>25.3143014842634</c:v>
                </c:pt>
                <c:pt idx="3570">
                  <c:v>25.321586014086702</c:v>
                </c:pt>
                <c:pt idx="3571">
                  <c:v>25.328310195461999</c:v>
                </c:pt>
                <c:pt idx="3572">
                  <c:v>25.335594725285301</c:v>
                </c:pt>
                <c:pt idx="3573">
                  <c:v>25.3428792551085</c:v>
                </c:pt>
                <c:pt idx="3574">
                  <c:v>25.350163784931802</c:v>
                </c:pt>
                <c:pt idx="3575">
                  <c:v>25.357448314755</c:v>
                </c:pt>
                <c:pt idx="3576">
                  <c:v>25.364732844578299</c:v>
                </c:pt>
                <c:pt idx="3577">
                  <c:v>25.3714570259536</c:v>
                </c:pt>
                <c:pt idx="3578">
                  <c:v>25.378741555776902</c:v>
                </c:pt>
                <c:pt idx="3579">
                  <c:v>25.386026085600101</c:v>
                </c:pt>
                <c:pt idx="3580">
                  <c:v>25.393310615423399</c:v>
                </c:pt>
                <c:pt idx="3581">
                  <c:v>25.400595145246601</c:v>
                </c:pt>
                <c:pt idx="3582">
                  <c:v>25.4078796750699</c:v>
                </c:pt>
                <c:pt idx="3583">
                  <c:v>25.414603856445201</c:v>
                </c:pt>
                <c:pt idx="3584">
                  <c:v>25.421888386268499</c:v>
                </c:pt>
                <c:pt idx="3585">
                  <c:v>25.429172916091701</c:v>
                </c:pt>
                <c:pt idx="3586">
                  <c:v>25.436457445915</c:v>
                </c:pt>
                <c:pt idx="3587">
                  <c:v>25.443741975738199</c:v>
                </c:pt>
                <c:pt idx="3588">
                  <c:v>25.451026505561501</c:v>
                </c:pt>
                <c:pt idx="3589">
                  <c:v>25.457750686936802</c:v>
                </c:pt>
                <c:pt idx="3590">
                  <c:v>25.4650352167601</c:v>
                </c:pt>
                <c:pt idx="3591">
                  <c:v>25.472319746583299</c:v>
                </c:pt>
                <c:pt idx="3592">
                  <c:v>25.479604276406601</c:v>
                </c:pt>
                <c:pt idx="3593">
                  <c:v>25.4868888062298</c:v>
                </c:pt>
                <c:pt idx="3594">
                  <c:v>25.494173336053102</c:v>
                </c:pt>
                <c:pt idx="3595">
                  <c:v>25.500897517428399</c:v>
                </c:pt>
                <c:pt idx="3596">
                  <c:v>25.508182047251701</c:v>
                </c:pt>
                <c:pt idx="3597">
                  <c:v>25.5154665770749</c:v>
                </c:pt>
                <c:pt idx="3598">
                  <c:v>25.522751106898198</c:v>
                </c:pt>
                <c:pt idx="3599">
                  <c:v>25.530035636721401</c:v>
                </c:pt>
                <c:pt idx="3600">
                  <c:v>25.536759818096701</c:v>
                </c:pt>
                <c:pt idx="3601">
                  <c:v>25.54404434792</c:v>
                </c:pt>
                <c:pt idx="3602">
                  <c:v>25.551328877743199</c:v>
                </c:pt>
                <c:pt idx="3603">
                  <c:v>25.558613407566501</c:v>
                </c:pt>
                <c:pt idx="3604">
                  <c:v>25.565897937389799</c:v>
                </c:pt>
                <c:pt idx="3605">
                  <c:v>25.573182467213002</c:v>
                </c:pt>
                <c:pt idx="3606">
                  <c:v>25.579906648588299</c:v>
                </c:pt>
                <c:pt idx="3607">
                  <c:v>25.587191178411601</c:v>
                </c:pt>
                <c:pt idx="3608">
                  <c:v>25.5944757082348</c:v>
                </c:pt>
                <c:pt idx="3609">
                  <c:v>25.601760238058102</c:v>
                </c:pt>
                <c:pt idx="3610">
                  <c:v>25.6090447678814</c:v>
                </c:pt>
                <c:pt idx="3611">
                  <c:v>25.616329297704599</c:v>
                </c:pt>
                <c:pt idx="3612">
                  <c:v>25.6230534790799</c:v>
                </c:pt>
                <c:pt idx="3613">
                  <c:v>25.630338008903198</c:v>
                </c:pt>
                <c:pt idx="3614">
                  <c:v>25.637622538726401</c:v>
                </c:pt>
                <c:pt idx="3615">
                  <c:v>25.644907068549699</c:v>
                </c:pt>
                <c:pt idx="3616">
                  <c:v>25.652191598373001</c:v>
                </c:pt>
                <c:pt idx="3617">
                  <c:v>25.6594761281962</c:v>
                </c:pt>
                <c:pt idx="3618">
                  <c:v>25.666200309571501</c:v>
                </c:pt>
                <c:pt idx="3619">
                  <c:v>25.673484839394799</c:v>
                </c:pt>
                <c:pt idx="3620">
                  <c:v>25.680769369218002</c:v>
                </c:pt>
                <c:pt idx="3621">
                  <c:v>25.6880538990413</c:v>
                </c:pt>
                <c:pt idx="3622">
                  <c:v>25.695338428864499</c:v>
                </c:pt>
                <c:pt idx="3623">
                  <c:v>25.702622958687801</c:v>
                </c:pt>
                <c:pt idx="3624">
                  <c:v>25.709347140063102</c:v>
                </c:pt>
                <c:pt idx="3625">
                  <c:v>25.7166316698864</c:v>
                </c:pt>
                <c:pt idx="3626">
                  <c:v>25.723916199709599</c:v>
                </c:pt>
                <c:pt idx="3627">
                  <c:v>25.731200729532901</c:v>
                </c:pt>
                <c:pt idx="3628">
                  <c:v>25.7384852593561</c:v>
                </c:pt>
                <c:pt idx="3629">
                  <c:v>25.745769789179398</c:v>
                </c:pt>
                <c:pt idx="3630">
                  <c:v>25.752493970554699</c:v>
                </c:pt>
                <c:pt idx="3631">
                  <c:v>25.759778500378001</c:v>
                </c:pt>
                <c:pt idx="3632">
                  <c:v>25.7670630302012</c:v>
                </c:pt>
                <c:pt idx="3633">
                  <c:v>25.774347560024498</c:v>
                </c:pt>
                <c:pt idx="3634">
                  <c:v>25.781632089847701</c:v>
                </c:pt>
                <c:pt idx="3635">
                  <c:v>25.788356271223002</c:v>
                </c:pt>
                <c:pt idx="3636">
                  <c:v>25.7956408010463</c:v>
                </c:pt>
                <c:pt idx="3637">
                  <c:v>25.802925330869598</c:v>
                </c:pt>
                <c:pt idx="3638">
                  <c:v>25.810209860692801</c:v>
                </c:pt>
                <c:pt idx="3639">
                  <c:v>25.817494390516099</c:v>
                </c:pt>
                <c:pt idx="3640">
                  <c:v>25.824778920339298</c:v>
                </c:pt>
                <c:pt idx="3641">
                  <c:v>25.831503101714599</c:v>
                </c:pt>
                <c:pt idx="3642">
                  <c:v>25.838787631537901</c:v>
                </c:pt>
                <c:pt idx="3643">
                  <c:v>25.846072161361199</c:v>
                </c:pt>
                <c:pt idx="3644">
                  <c:v>25.853356691184398</c:v>
                </c:pt>
                <c:pt idx="3645">
                  <c:v>25.8606412210077</c:v>
                </c:pt>
                <c:pt idx="3646">
                  <c:v>25.867925750830899</c:v>
                </c:pt>
                <c:pt idx="3647">
                  <c:v>25.8746499322062</c:v>
                </c:pt>
                <c:pt idx="3648">
                  <c:v>25.881934462029498</c:v>
                </c:pt>
                <c:pt idx="3649">
                  <c:v>25.8892189918528</c:v>
                </c:pt>
                <c:pt idx="3650">
                  <c:v>25.896503521675999</c:v>
                </c:pt>
                <c:pt idx="3651">
                  <c:v>25.903788051499301</c:v>
                </c:pt>
                <c:pt idx="3652">
                  <c:v>25.9110725813225</c:v>
                </c:pt>
                <c:pt idx="3653">
                  <c:v>25.917796762697801</c:v>
                </c:pt>
                <c:pt idx="3654">
                  <c:v>25.925081292521099</c:v>
                </c:pt>
                <c:pt idx="3655">
                  <c:v>25.932365822344298</c:v>
                </c:pt>
                <c:pt idx="3656">
                  <c:v>25.9396503521676</c:v>
                </c:pt>
                <c:pt idx="3657">
                  <c:v>25.946934881990899</c:v>
                </c:pt>
                <c:pt idx="3658">
                  <c:v>25.954219411814101</c:v>
                </c:pt>
                <c:pt idx="3659">
                  <c:v>25.960943593189398</c:v>
                </c:pt>
                <c:pt idx="3660">
                  <c:v>25.9682281230127</c:v>
                </c:pt>
                <c:pt idx="3661">
                  <c:v>25.975512652835899</c:v>
                </c:pt>
                <c:pt idx="3662">
                  <c:v>25.982797182659201</c:v>
                </c:pt>
                <c:pt idx="3663">
                  <c:v>25.9900817124825</c:v>
                </c:pt>
                <c:pt idx="3664">
                  <c:v>25.997366242305699</c:v>
                </c:pt>
                <c:pt idx="3665">
                  <c:v>26.004090423680999</c:v>
                </c:pt>
                <c:pt idx="3666">
                  <c:v>26.011374953504301</c:v>
                </c:pt>
                <c:pt idx="3667">
                  <c:v>26.0186594833275</c:v>
                </c:pt>
                <c:pt idx="3668">
                  <c:v>26.025944013150799</c:v>
                </c:pt>
                <c:pt idx="3669">
                  <c:v>26.033228542974001</c:v>
                </c:pt>
                <c:pt idx="3670">
                  <c:v>26.0405130727973</c:v>
                </c:pt>
                <c:pt idx="3671">
                  <c:v>26.0472372541726</c:v>
                </c:pt>
                <c:pt idx="3672">
                  <c:v>26.054521783995899</c:v>
                </c:pt>
                <c:pt idx="3673">
                  <c:v>26.061806313819101</c:v>
                </c:pt>
                <c:pt idx="3674">
                  <c:v>26.0690908436424</c:v>
                </c:pt>
                <c:pt idx="3675">
                  <c:v>26.076375373465599</c:v>
                </c:pt>
                <c:pt idx="3676">
                  <c:v>26.0836599032889</c:v>
                </c:pt>
                <c:pt idx="3677">
                  <c:v>26.090384084664201</c:v>
                </c:pt>
                <c:pt idx="3678">
                  <c:v>26.0976686144875</c:v>
                </c:pt>
                <c:pt idx="3679">
                  <c:v>26.104953144310699</c:v>
                </c:pt>
                <c:pt idx="3680">
                  <c:v>26.112237674134001</c:v>
                </c:pt>
                <c:pt idx="3681">
                  <c:v>26.119522203957199</c:v>
                </c:pt>
                <c:pt idx="3682">
                  <c:v>26.126806733780501</c:v>
                </c:pt>
                <c:pt idx="3683">
                  <c:v>26.1340912636038</c:v>
                </c:pt>
                <c:pt idx="3684">
                  <c:v>26.140815444979101</c:v>
                </c:pt>
                <c:pt idx="3685">
                  <c:v>26.1480999748023</c:v>
                </c:pt>
                <c:pt idx="3686">
                  <c:v>26.155384504625601</c:v>
                </c:pt>
                <c:pt idx="3687">
                  <c:v>26.1626690344488</c:v>
                </c:pt>
                <c:pt idx="3688">
                  <c:v>26.169953564272099</c:v>
                </c:pt>
                <c:pt idx="3689">
                  <c:v>26.177238094095301</c:v>
                </c:pt>
                <c:pt idx="3690">
                  <c:v>26.183962275470702</c:v>
                </c:pt>
                <c:pt idx="3691">
                  <c:v>26.1912468052939</c:v>
                </c:pt>
                <c:pt idx="3692">
                  <c:v>26.198531335117199</c:v>
                </c:pt>
                <c:pt idx="3693">
                  <c:v>26.205815864940401</c:v>
                </c:pt>
                <c:pt idx="3694">
                  <c:v>26.2131003947637</c:v>
                </c:pt>
                <c:pt idx="3695">
                  <c:v>26.220384924586899</c:v>
                </c:pt>
                <c:pt idx="3696">
                  <c:v>26.227109105962299</c:v>
                </c:pt>
                <c:pt idx="3697">
                  <c:v>26.234393635785501</c:v>
                </c:pt>
                <c:pt idx="3698">
                  <c:v>26.2416781656088</c:v>
                </c:pt>
                <c:pt idx="3699">
                  <c:v>26.248962695431999</c:v>
                </c:pt>
                <c:pt idx="3700">
                  <c:v>26.256247225255301</c:v>
                </c:pt>
                <c:pt idx="3701">
                  <c:v>26.2635317550785</c:v>
                </c:pt>
                <c:pt idx="3702">
                  <c:v>26.270816284901802</c:v>
                </c:pt>
                <c:pt idx="3703">
                  <c:v>26.278100814725001</c:v>
                </c:pt>
                <c:pt idx="3704">
                  <c:v>26.284824996100401</c:v>
                </c:pt>
                <c:pt idx="3705">
                  <c:v>26.2921095259236</c:v>
                </c:pt>
                <c:pt idx="3706">
                  <c:v>26.299394055746902</c:v>
                </c:pt>
                <c:pt idx="3707">
                  <c:v>26.306678585570101</c:v>
                </c:pt>
                <c:pt idx="3708">
                  <c:v>26.313963115393399</c:v>
                </c:pt>
                <c:pt idx="3709">
                  <c:v>26.321247645216602</c:v>
                </c:pt>
                <c:pt idx="3710">
                  <c:v>26.327971826592002</c:v>
                </c:pt>
                <c:pt idx="3711">
                  <c:v>26.335256356415201</c:v>
                </c:pt>
                <c:pt idx="3712">
                  <c:v>26.342540886238499</c:v>
                </c:pt>
                <c:pt idx="3713">
                  <c:v>26.349825416061702</c:v>
                </c:pt>
                <c:pt idx="3714">
                  <c:v>26.357109945885</c:v>
                </c:pt>
                <c:pt idx="3715">
                  <c:v>26.364394475708199</c:v>
                </c:pt>
                <c:pt idx="3716">
                  <c:v>26.3711186570835</c:v>
                </c:pt>
                <c:pt idx="3717">
                  <c:v>26.378403186906802</c:v>
                </c:pt>
                <c:pt idx="3718">
                  <c:v>26.3856877167301</c:v>
                </c:pt>
                <c:pt idx="3719">
                  <c:v>26.392972246553299</c:v>
                </c:pt>
                <c:pt idx="3720">
                  <c:v>26.400256776376601</c:v>
                </c:pt>
                <c:pt idx="3721">
                  <c:v>26.4075413061998</c:v>
                </c:pt>
                <c:pt idx="3722">
                  <c:v>26.414825836023098</c:v>
                </c:pt>
                <c:pt idx="3723">
                  <c:v>26.421550017398399</c:v>
                </c:pt>
                <c:pt idx="3724">
                  <c:v>26.428834547221701</c:v>
                </c:pt>
                <c:pt idx="3725">
                  <c:v>26.4361190770449</c:v>
                </c:pt>
                <c:pt idx="3726">
                  <c:v>26.443403606868198</c:v>
                </c:pt>
                <c:pt idx="3727">
                  <c:v>26.450688136691401</c:v>
                </c:pt>
                <c:pt idx="3728">
                  <c:v>26.457972666514699</c:v>
                </c:pt>
                <c:pt idx="3729">
                  <c:v>26.46469684789</c:v>
                </c:pt>
                <c:pt idx="3730">
                  <c:v>26.471981377713298</c:v>
                </c:pt>
                <c:pt idx="3731">
                  <c:v>26.479265907536501</c:v>
                </c:pt>
                <c:pt idx="3732">
                  <c:v>26.486550437359799</c:v>
                </c:pt>
                <c:pt idx="3733">
                  <c:v>26.493834967182998</c:v>
                </c:pt>
                <c:pt idx="3734">
                  <c:v>26.5011194970063</c:v>
                </c:pt>
                <c:pt idx="3735">
                  <c:v>26.508404026829499</c:v>
                </c:pt>
                <c:pt idx="3736">
                  <c:v>26.5151282082048</c:v>
                </c:pt>
                <c:pt idx="3737">
                  <c:v>26.522412738028098</c:v>
                </c:pt>
                <c:pt idx="3738">
                  <c:v>26.5296972678514</c:v>
                </c:pt>
                <c:pt idx="3739">
                  <c:v>26.536981797674599</c:v>
                </c:pt>
                <c:pt idx="3740">
                  <c:v>26.544266327497901</c:v>
                </c:pt>
                <c:pt idx="3741">
                  <c:v>26.5515508573211</c:v>
                </c:pt>
                <c:pt idx="3742">
                  <c:v>26.558275038696401</c:v>
                </c:pt>
                <c:pt idx="3743">
                  <c:v>26.565559568519699</c:v>
                </c:pt>
                <c:pt idx="3744">
                  <c:v>26.572844098343001</c:v>
                </c:pt>
                <c:pt idx="3745">
                  <c:v>26.5801286281662</c:v>
                </c:pt>
                <c:pt idx="3746">
                  <c:v>26.587413157989499</c:v>
                </c:pt>
                <c:pt idx="3747">
                  <c:v>26.594697687812701</c:v>
                </c:pt>
                <c:pt idx="3748">
                  <c:v>26.601421869187998</c:v>
                </c:pt>
                <c:pt idx="3749">
                  <c:v>26.6087063990113</c:v>
                </c:pt>
                <c:pt idx="3750">
                  <c:v>26.615990928834499</c:v>
                </c:pt>
                <c:pt idx="3751">
                  <c:v>26.623275458657801</c:v>
                </c:pt>
                <c:pt idx="3752">
                  <c:v>26.6305599884811</c:v>
                </c:pt>
                <c:pt idx="3753">
                  <c:v>26.637844518304298</c:v>
                </c:pt>
                <c:pt idx="3754">
                  <c:v>26.6451290481276</c:v>
                </c:pt>
                <c:pt idx="3755">
                  <c:v>26.651853229502901</c:v>
                </c:pt>
                <c:pt idx="3756">
                  <c:v>26.6591377593261</c:v>
                </c:pt>
                <c:pt idx="3757">
                  <c:v>26.666422289149398</c:v>
                </c:pt>
                <c:pt idx="3758">
                  <c:v>26.6737068189727</c:v>
                </c:pt>
                <c:pt idx="3759">
                  <c:v>26.680991348795899</c:v>
                </c:pt>
                <c:pt idx="3760">
                  <c:v>26.688275878619201</c:v>
                </c:pt>
                <c:pt idx="3761">
                  <c:v>26.6955604084424</c:v>
                </c:pt>
                <c:pt idx="3762">
                  <c:v>26.702284589817701</c:v>
                </c:pt>
                <c:pt idx="3763">
                  <c:v>26.709569119640999</c:v>
                </c:pt>
                <c:pt idx="3764">
                  <c:v>26.716853649464301</c:v>
                </c:pt>
                <c:pt idx="3765">
                  <c:v>26.7241381792875</c:v>
                </c:pt>
                <c:pt idx="3766">
                  <c:v>26.731422709110799</c:v>
                </c:pt>
                <c:pt idx="3767">
                  <c:v>26.738707238934001</c:v>
                </c:pt>
                <c:pt idx="3768">
                  <c:v>26.745431420309298</c:v>
                </c:pt>
                <c:pt idx="3769">
                  <c:v>26.7527159501326</c:v>
                </c:pt>
                <c:pt idx="3770">
                  <c:v>26.760000479955799</c:v>
                </c:pt>
                <c:pt idx="3771">
                  <c:v>26.767285009779101</c:v>
                </c:pt>
                <c:pt idx="3772">
                  <c:v>26.7745695396024</c:v>
                </c:pt>
                <c:pt idx="3773">
                  <c:v>26.781854069425599</c:v>
                </c:pt>
                <c:pt idx="3774">
                  <c:v>26.789138599248901</c:v>
                </c:pt>
                <c:pt idx="3775">
                  <c:v>26.795862780624201</c:v>
                </c:pt>
                <c:pt idx="3776">
                  <c:v>26.8031473104474</c:v>
                </c:pt>
                <c:pt idx="3777">
                  <c:v>26.810431840270699</c:v>
                </c:pt>
                <c:pt idx="3778">
                  <c:v>26.817716370094001</c:v>
                </c:pt>
                <c:pt idx="3779">
                  <c:v>26.8250008999172</c:v>
                </c:pt>
                <c:pt idx="3780">
                  <c:v>26.832285429740502</c:v>
                </c:pt>
                <c:pt idx="3781">
                  <c:v>26.839569959563701</c:v>
                </c:pt>
                <c:pt idx="3782">
                  <c:v>26.846294140939001</c:v>
                </c:pt>
                <c:pt idx="3783">
                  <c:v>26.8535786707623</c:v>
                </c:pt>
                <c:pt idx="3784">
                  <c:v>26.860863200585499</c:v>
                </c:pt>
                <c:pt idx="3785">
                  <c:v>26.868147730408801</c:v>
                </c:pt>
                <c:pt idx="3786">
                  <c:v>26.875432260232099</c:v>
                </c:pt>
                <c:pt idx="3787">
                  <c:v>26.882716790055301</c:v>
                </c:pt>
                <c:pt idx="3788">
                  <c:v>26.889440971430599</c:v>
                </c:pt>
                <c:pt idx="3789">
                  <c:v>26.896725501253901</c:v>
                </c:pt>
                <c:pt idx="3790">
                  <c:v>26.9040100310771</c:v>
                </c:pt>
                <c:pt idx="3791">
                  <c:v>26.911294560900402</c:v>
                </c:pt>
                <c:pt idx="3792">
                  <c:v>26.9185790907237</c:v>
                </c:pt>
                <c:pt idx="3793">
                  <c:v>26.925863620546899</c:v>
                </c:pt>
                <c:pt idx="3794">
                  <c:v>26.933148150370201</c:v>
                </c:pt>
                <c:pt idx="3795">
                  <c:v>26.939872331745502</c:v>
                </c:pt>
                <c:pt idx="3796">
                  <c:v>26.9471568615687</c:v>
                </c:pt>
                <c:pt idx="3797">
                  <c:v>26.954441391391999</c:v>
                </c:pt>
                <c:pt idx="3798">
                  <c:v>26.961725921215301</c:v>
                </c:pt>
                <c:pt idx="3799">
                  <c:v>26.9690104510385</c:v>
                </c:pt>
                <c:pt idx="3800">
                  <c:v>26.976294980861802</c:v>
                </c:pt>
                <c:pt idx="3801">
                  <c:v>26.983579510685001</c:v>
                </c:pt>
                <c:pt idx="3802">
                  <c:v>26.990303692060301</c:v>
                </c:pt>
                <c:pt idx="3803">
                  <c:v>26.9975882218836</c:v>
                </c:pt>
                <c:pt idx="3804">
                  <c:v>27.004872751706799</c:v>
                </c:pt>
                <c:pt idx="3805">
                  <c:v>27.012157281530101</c:v>
                </c:pt>
                <c:pt idx="3806">
                  <c:v>27.019441811353399</c:v>
                </c:pt>
                <c:pt idx="3807">
                  <c:v>27.026726341176602</c:v>
                </c:pt>
                <c:pt idx="3808">
                  <c:v>27.0340108709999</c:v>
                </c:pt>
                <c:pt idx="3809">
                  <c:v>27.040735052375201</c:v>
                </c:pt>
                <c:pt idx="3810">
                  <c:v>27.0480195821984</c:v>
                </c:pt>
                <c:pt idx="3811">
                  <c:v>27.055304112021702</c:v>
                </c:pt>
                <c:pt idx="3812">
                  <c:v>27.062588641845</c:v>
                </c:pt>
                <c:pt idx="3813">
                  <c:v>27.069873171668199</c:v>
                </c:pt>
                <c:pt idx="3814">
                  <c:v>27.077157701491501</c:v>
                </c:pt>
                <c:pt idx="3815">
                  <c:v>27.0844422313147</c:v>
                </c:pt>
                <c:pt idx="3816">
                  <c:v>27.091166412690001</c:v>
                </c:pt>
                <c:pt idx="3817">
                  <c:v>27.098450942513299</c:v>
                </c:pt>
                <c:pt idx="3818">
                  <c:v>27.105735472336502</c:v>
                </c:pt>
                <c:pt idx="3819">
                  <c:v>27.1130200021598</c:v>
                </c:pt>
                <c:pt idx="3820">
                  <c:v>27.120304531983098</c:v>
                </c:pt>
                <c:pt idx="3821">
                  <c:v>27.127589061806301</c:v>
                </c:pt>
                <c:pt idx="3822">
                  <c:v>27.134873591629599</c:v>
                </c:pt>
                <c:pt idx="3823">
                  <c:v>27.1415977730049</c:v>
                </c:pt>
                <c:pt idx="3824">
                  <c:v>27.148882302828099</c:v>
                </c:pt>
                <c:pt idx="3825">
                  <c:v>27.156166832651401</c:v>
                </c:pt>
                <c:pt idx="3826">
                  <c:v>27.163451362474699</c:v>
                </c:pt>
                <c:pt idx="3827">
                  <c:v>27.170735892297898</c:v>
                </c:pt>
                <c:pt idx="3828">
                  <c:v>27.1780204221212</c:v>
                </c:pt>
                <c:pt idx="3829">
                  <c:v>27.185304951944399</c:v>
                </c:pt>
                <c:pt idx="3830">
                  <c:v>27.1920291333197</c:v>
                </c:pt>
                <c:pt idx="3831">
                  <c:v>27.199313663142998</c:v>
                </c:pt>
                <c:pt idx="3832">
                  <c:v>27.206598192966201</c:v>
                </c:pt>
                <c:pt idx="3833">
                  <c:v>27.213882722789499</c:v>
                </c:pt>
                <c:pt idx="3834">
                  <c:v>27.221167252612801</c:v>
                </c:pt>
                <c:pt idx="3835">
                  <c:v>27.228451782436</c:v>
                </c:pt>
                <c:pt idx="3836">
                  <c:v>27.235736312259299</c:v>
                </c:pt>
                <c:pt idx="3837">
                  <c:v>27.242460493634599</c:v>
                </c:pt>
                <c:pt idx="3838">
                  <c:v>27.249745023457798</c:v>
                </c:pt>
                <c:pt idx="3839">
                  <c:v>27.2570295532811</c:v>
                </c:pt>
                <c:pt idx="3840">
                  <c:v>27.264314083104399</c:v>
                </c:pt>
                <c:pt idx="3841">
                  <c:v>27.271598612927601</c:v>
                </c:pt>
                <c:pt idx="3842">
                  <c:v>27.2788831427509</c:v>
                </c:pt>
                <c:pt idx="3843">
                  <c:v>27.286167672574098</c:v>
                </c:pt>
                <c:pt idx="3844">
                  <c:v>27.292891853949399</c:v>
                </c:pt>
                <c:pt idx="3845">
                  <c:v>27.300176383772701</c:v>
                </c:pt>
                <c:pt idx="3846">
                  <c:v>27.3074609135959</c:v>
                </c:pt>
                <c:pt idx="3847">
                  <c:v>27.314745443419199</c:v>
                </c:pt>
                <c:pt idx="3848">
                  <c:v>27.3220299732425</c:v>
                </c:pt>
                <c:pt idx="3849">
                  <c:v>27.329314503065699</c:v>
                </c:pt>
                <c:pt idx="3850">
                  <c:v>27.336599032889001</c:v>
                </c:pt>
                <c:pt idx="3851">
                  <c:v>27.343323214264299</c:v>
                </c:pt>
                <c:pt idx="3852">
                  <c:v>27.350607744087501</c:v>
                </c:pt>
                <c:pt idx="3853">
                  <c:v>27.357892273910799</c:v>
                </c:pt>
                <c:pt idx="3854">
                  <c:v>27.365176803734101</c:v>
                </c:pt>
                <c:pt idx="3855">
                  <c:v>27.3724613335573</c:v>
                </c:pt>
                <c:pt idx="3856">
                  <c:v>27.379745863380599</c:v>
                </c:pt>
                <c:pt idx="3857">
                  <c:v>27.387030393203801</c:v>
                </c:pt>
                <c:pt idx="3858">
                  <c:v>27.393754574579098</c:v>
                </c:pt>
                <c:pt idx="3859">
                  <c:v>27.4010391044024</c:v>
                </c:pt>
                <c:pt idx="3860">
                  <c:v>27.408323634225699</c:v>
                </c:pt>
                <c:pt idx="3861">
                  <c:v>27.415608164048901</c:v>
                </c:pt>
                <c:pt idx="3862">
                  <c:v>27.4228926938722</c:v>
                </c:pt>
                <c:pt idx="3863">
                  <c:v>27.430177223695399</c:v>
                </c:pt>
                <c:pt idx="3864">
                  <c:v>27.437461753518701</c:v>
                </c:pt>
                <c:pt idx="3865">
                  <c:v>27.444185934894001</c:v>
                </c:pt>
                <c:pt idx="3866">
                  <c:v>27.4514704647172</c:v>
                </c:pt>
                <c:pt idx="3867">
                  <c:v>27.458754994540499</c:v>
                </c:pt>
                <c:pt idx="3868">
                  <c:v>27.466039524363801</c:v>
                </c:pt>
                <c:pt idx="3869">
                  <c:v>27.473324054187</c:v>
                </c:pt>
                <c:pt idx="3870">
                  <c:v>27.480608584010302</c:v>
                </c:pt>
                <c:pt idx="3871">
                  <c:v>27.487893113833501</c:v>
                </c:pt>
                <c:pt idx="3872">
                  <c:v>27.495177643656799</c:v>
                </c:pt>
                <c:pt idx="3873">
                  <c:v>27.5019018250321</c:v>
                </c:pt>
                <c:pt idx="3874">
                  <c:v>27.509186354855402</c:v>
                </c:pt>
                <c:pt idx="3875">
                  <c:v>27.516470884678601</c:v>
                </c:pt>
                <c:pt idx="3876">
                  <c:v>27.523755414501899</c:v>
                </c:pt>
                <c:pt idx="3877">
                  <c:v>27.531039944325101</c:v>
                </c:pt>
                <c:pt idx="3878">
                  <c:v>27.5383244741484</c:v>
                </c:pt>
                <c:pt idx="3879">
                  <c:v>27.545048655523701</c:v>
                </c:pt>
                <c:pt idx="3880">
                  <c:v>27.5523331853469</c:v>
                </c:pt>
                <c:pt idx="3881">
                  <c:v>27.559617715170202</c:v>
                </c:pt>
                <c:pt idx="3882">
                  <c:v>27.5669022449935</c:v>
                </c:pt>
                <c:pt idx="3883">
                  <c:v>27.574186774816699</c:v>
                </c:pt>
                <c:pt idx="3884">
                  <c:v>27.581471304640001</c:v>
                </c:pt>
                <c:pt idx="3885">
                  <c:v>27.5887558344632</c:v>
                </c:pt>
                <c:pt idx="3886">
                  <c:v>27.596040364286502</c:v>
                </c:pt>
                <c:pt idx="3887">
                  <c:v>27.602764545661799</c:v>
                </c:pt>
                <c:pt idx="3888">
                  <c:v>27.610049075485101</c:v>
                </c:pt>
                <c:pt idx="3889">
                  <c:v>27.6173336053083</c:v>
                </c:pt>
                <c:pt idx="3890">
                  <c:v>27.624618135131598</c:v>
                </c:pt>
                <c:pt idx="3891">
                  <c:v>27.631902664954801</c:v>
                </c:pt>
                <c:pt idx="3892">
                  <c:v>27.639187194778099</c:v>
                </c:pt>
                <c:pt idx="3893">
                  <c:v>27.646471724601302</c:v>
                </c:pt>
                <c:pt idx="3894">
                  <c:v>27.653195905976698</c:v>
                </c:pt>
                <c:pt idx="3895">
                  <c:v>27.660480435799901</c:v>
                </c:pt>
                <c:pt idx="3896">
                  <c:v>27.667764965623199</c:v>
                </c:pt>
                <c:pt idx="3897">
                  <c:v>27.675049495446402</c:v>
                </c:pt>
                <c:pt idx="3898">
                  <c:v>27.6823340252697</c:v>
                </c:pt>
                <c:pt idx="3899">
                  <c:v>27.689618555092899</c:v>
                </c:pt>
                <c:pt idx="3900">
                  <c:v>27.696903084916201</c:v>
                </c:pt>
                <c:pt idx="3901">
                  <c:v>27.703627266291502</c:v>
                </c:pt>
                <c:pt idx="3902">
                  <c:v>27.7109117961148</c:v>
                </c:pt>
                <c:pt idx="3903">
                  <c:v>27.718196325937999</c:v>
                </c:pt>
                <c:pt idx="3904">
                  <c:v>27.725480855761301</c:v>
                </c:pt>
                <c:pt idx="3905">
                  <c:v>27.7327653855845</c:v>
                </c:pt>
                <c:pt idx="3906">
                  <c:v>27.740049915407798</c:v>
                </c:pt>
                <c:pt idx="3907">
                  <c:v>27.747334445231001</c:v>
                </c:pt>
                <c:pt idx="3908">
                  <c:v>27.754058626606401</c:v>
                </c:pt>
                <c:pt idx="3909">
                  <c:v>27.7613431564296</c:v>
                </c:pt>
                <c:pt idx="3910">
                  <c:v>27.768627686252898</c:v>
                </c:pt>
                <c:pt idx="3911">
                  <c:v>27.775912216076101</c:v>
                </c:pt>
                <c:pt idx="3912">
                  <c:v>27.783196745899399</c:v>
                </c:pt>
                <c:pt idx="3913">
                  <c:v>27.790481275722598</c:v>
                </c:pt>
                <c:pt idx="3914">
                  <c:v>27.7977658055459</c:v>
                </c:pt>
                <c:pt idx="3915">
                  <c:v>27.804489986921201</c:v>
                </c:pt>
                <c:pt idx="3916">
                  <c:v>27.811774516744499</c:v>
                </c:pt>
                <c:pt idx="3917">
                  <c:v>27.819059046567698</c:v>
                </c:pt>
                <c:pt idx="3918">
                  <c:v>27.826343576391</c:v>
                </c:pt>
                <c:pt idx="3919">
                  <c:v>27.833628106214199</c:v>
                </c:pt>
                <c:pt idx="3920">
                  <c:v>27.840912636037501</c:v>
                </c:pt>
                <c:pt idx="3921">
                  <c:v>27.8481971658607</c:v>
                </c:pt>
                <c:pt idx="3922">
                  <c:v>27.855481695683999</c:v>
                </c:pt>
                <c:pt idx="3923">
                  <c:v>27.862205877059299</c:v>
                </c:pt>
                <c:pt idx="3924">
                  <c:v>27.869490406882601</c:v>
                </c:pt>
                <c:pt idx="3925">
                  <c:v>27.8767749367058</c:v>
                </c:pt>
                <c:pt idx="3926">
                  <c:v>27.884059466529099</c:v>
                </c:pt>
                <c:pt idx="3927">
                  <c:v>27.891343996352301</c:v>
                </c:pt>
                <c:pt idx="3928">
                  <c:v>27.8986285261756</c:v>
                </c:pt>
                <c:pt idx="3929">
                  <c:v>27.905913055998798</c:v>
                </c:pt>
                <c:pt idx="3930">
                  <c:v>27.912637237374199</c:v>
                </c:pt>
                <c:pt idx="3931">
                  <c:v>27.919921767197401</c:v>
                </c:pt>
                <c:pt idx="3932">
                  <c:v>27.9272062970207</c:v>
                </c:pt>
                <c:pt idx="3933">
                  <c:v>27.934490826843899</c:v>
                </c:pt>
                <c:pt idx="3934">
                  <c:v>27.9417753566672</c:v>
                </c:pt>
                <c:pt idx="3935">
                  <c:v>27.949059886490399</c:v>
                </c:pt>
                <c:pt idx="3936">
                  <c:v>27.956344416313701</c:v>
                </c:pt>
                <c:pt idx="3937">
                  <c:v>27.963628946137</c:v>
                </c:pt>
                <c:pt idx="3938">
                  <c:v>27.970353127512301</c:v>
                </c:pt>
                <c:pt idx="3939">
                  <c:v>27.977637657335499</c:v>
                </c:pt>
                <c:pt idx="3940">
                  <c:v>27.984922187158801</c:v>
                </c:pt>
                <c:pt idx="3941">
                  <c:v>27.992206716982</c:v>
                </c:pt>
                <c:pt idx="3942">
                  <c:v>27.999491246805299</c:v>
                </c:pt>
                <c:pt idx="3943">
                  <c:v>28.006775776628601</c:v>
                </c:pt>
                <c:pt idx="3944">
                  <c:v>28.0140603064518</c:v>
                </c:pt>
                <c:pt idx="3945">
                  <c:v>28.0207844878271</c:v>
                </c:pt>
                <c:pt idx="3946">
                  <c:v>28.028069017650399</c:v>
                </c:pt>
                <c:pt idx="3947">
                  <c:v>28.035353547473601</c:v>
                </c:pt>
                <c:pt idx="3948">
                  <c:v>28.0426380772969</c:v>
                </c:pt>
                <c:pt idx="3949">
                  <c:v>28.049922607120099</c:v>
                </c:pt>
                <c:pt idx="3950">
                  <c:v>28.057207136943401</c:v>
                </c:pt>
                <c:pt idx="3951">
                  <c:v>28.064491666766699</c:v>
                </c:pt>
                <c:pt idx="3952">
                  <c:v>28.071776196589902</c:v>
                </c:pt>
                <c:pt idx="3953">
                  <c:v>28.078500377965199</c:v>
                </c:pt>
                <c:pt idx="3954">
                  <c:v>28.085784907788501</c:v>
                </c:pt>
                <c:pt idx="3955">
                  <c:v>28.0930694376117</c:v>
                </c:pt>
                <c:pt idx="3956">
                  <c:v>28.100353967435002</c:v>
                </c:pt>
                <c:pt idx="3957">
                  <c:v>28.1076384972583</c:v>
                </c:pt>
                <c:pt idx="3958">
                  <c:v>28.114923027081499</c:v>
                </c:pt>
                <c:pt idx="3959">
                  <c:v>28.122207556904801</c:v>
                </c:pt>
                <c:pt idx="3960">
                  <c:v>28.128931738280102</c:v>
                </c:pt>
                <c:pt idx="3961">
                  <c:v>28.136216268103301</c:v>
                </c:pt>
                <c:pt idx="3962">
                  <c:v>28.143500797926599</c:v>
                </c:pt>
                <c:pt idx="3963">
                  <c:v>28.150785327749801</c:v>
                </c:pt>
                <c:pt idx="3964">
                  <c:v>28.1580698575731</c:v>
                </c:pt>
                <c:pt idx="3965">
                  <c:v>28.165354387396398</c:v>
                </c:pt>
                <c:pt idx="3966">
                  <c:v>28.172638917219601</c:v>
                </c:pt>
                <c:pt idx="3967">
                  <c:v>28.179363098594902</c:v>
                </c:pt>
                <c:pt idx="3968">
                  <c:v>28.1866476284182</c:v>
                </c:pt>
                <c:pt idx="3969">
                  <c:v>28.193932158241399</c:v>
                </c:pt>
                <c:pt idx="3970">
                  <c:v>28.201216688064701</c:v>
                </c:pt>
                <c:pt idx="3971">
                  <c:v>28.208501217887999</c:v>
                </c:pt>
                <c:pt idx="3972">
                  <c:v>28.215785747711202</c:v>
                </c:pt>
                <c:pt idx="3973">
                  <c:v>28.2230702775345</c:v>
                </c:pt>
                <c:pt idx="3974">
                  <c:v>28.230354807357699</c:v>
                </c:pt>
                <c:pt idx="3975">
                  <c:v>28.237078988733</c:v>
                </c:pt>
                <c:pt idx="3976">
                  <c:v>28.244363518556298</c:v>
                </c:pt>
                <c:pt idx="3977">
                  <c:v>28.2516480483796</c:v>
                </c:pt>
                <c:pt idx="3978">
                  <c:v>28.258932578202799</c:v>
                </c:pt>
                <c:pt idx="3979">
                  <c:v>28.266217108026101</c:v>
                </c:pt>
                <c:pt idx="3980">
                  <c:v>28.2735016378493</c:v>
                </c:pt>
                <c:pt idx="3981">
                  <c:v>28.280786167672598</c:v>
                </c:pt>
                <c:pt idx="3982">
                  <c:v>28.287510349047899</c:v>
                </c:pt>
                <c:pt idx="3983">
                  <c:v>28.294794878871102</c:v>
                </c:pt>
                <c:pt idx="3984">
                  <c:v>28.3020794086944</c:v>
                </c:pt>
                <c:pt idx="3985">
                  <c:v>28.309363938517699</c:v>
                </c:pt>
                <c:pt idx="3986">
                  <c:v>28.316648468340901</c:v>
                </c:pt>
                <c:pt idx="3987">
                  <c:v>28.323932998164199</c:v>
                </c:pt>
                <c:pt idx="3988">
                  <c:v>28.331217527987398</c:v>
                </c:pt>
                <c:pt idx="3989">
                  <c:v>28.3385020578107</c:v>
                </c:pt>
                <c:pt idx="3990">
                  <c:v>28.345226239186001</c:v>
                </c:pt>
                <c:pt idx="3991">
                  <c:v>28.352510769009299</c:v>
                </c:pt>
                <c:pt idx="3992">
                  <c:v>28.359795298832498</c:v>
                </c:pt>
                <c:pt idx="3993">
                  <c:v>28.3670798286558</c:v>
                </c:pt>
                <c:pt idx="3994">
                  <c:v>28.374364358478999</c:v>
                </c:pt>
                <c:pt idx="3995">
                  <c:v>28.381648888302301</c:v>
                </c:pt>
                <c:pt idx="3996">
                  <c:v>28.3889334181255</c:v>
                </c:pt>
                <c:pt idx="3997">
                  <c:v>28.395657599500801</c:v>
                </c:pt>
                <c:pt idx="3998">
                  <c:v>28.402942129324099</c:v>
                </c:pt>
                <c:pt idx="3999">
                  <c:v>28.410226659147401</c:v>
                </c:pt>
                <c:pt idx="4000">
                  <c:v>28.4175111889706</c:v>
                </c:pt>
                <c:pt idx="4001">
                  <c:v>28.424795718793899</c:v>
                </c:pt>
                <c:pt idx="4002">
                  <c:v>28.432080248617101</c:v>
                </c:pt>
                <c:pt idx="4003">
                  <c:v>28.4393647784404</c:v>
                </c:pt>
                <c:pt idx="4004">
                  <c:v>28.446649308263598</c:v>
                </c:pt>
                <c:pt idx="4005">
                  <c:v>28.453373489638999</c:v>
                </c:pt>
                <c:pt idx="4006">
                  <c:v>28.460658019462201</c:v>
                </c:pt>
                <c:pt idx="4007">
                  <c:v>28.4679425492855</c:v>
                </c:pt>
                <c:pt idx="4008">
                  <c:v>28.475227079108699</c:v>
                </c:pt>
                <c:pt idx="4009">
                  <c:v>28.482511608932001</c:v>
                </c:pt>
                <c:pt idx="4010">
                  <c:v>28.489796138755199</c:v>
                </c:pt>
                <c:pt idx="4011">
                  <c:v>28.497080668578501</c:v>
                </c:pt>
                <c:pt idx="4012">
                  <c:v>28.503804849953799</c:v>
                </c:pt>
                <c:pt idx="4013">
                  <c:v>28.511089379777101</c:v>
                </c:pt>
                <c:pt idx="4014">
                  <c:v>28.518373909600299</c:v>
                </c:pt>
                <c:pt idx="4015">
                  <c:v>28.525658439423601</c:v>
                </c:pt>
                <c:pt idx="4016">
                  <c:v>28.5329429692468</c:v>
                </c:pt>
                <c:pt idx="4017">
                  <c:v>28.540227499070099</c:v>
                </c:pt>
                <c:pt idx="4018">
                  <c:v>28.547512028893301</c:v>
                </c:pt>
                <c:pt idx="4019">
                  <c:v>28.5547965587166</c:v>
                </c:pt>
                <c:pt idx="4020">
                  <c:v>28.5615207400919</c:v>
                </c:pt>
                <c:pt idx="4021">
                  <c:v>28.568805269915199</c:v>
                </c:pt>
                <c:pt idx="4022">
                  <c:v>28.576089799738401</c:v>
                </c:pt>
                <c:pt idx="4023">
                  <c:v>28.5833743295617</c:v>
                </c:pt>
                <c:pt idx="4024">
                  <c:v>28.590658859384899</c:v>
                </c:pt>
                <c:pt idx="4025">
                  <c:v>28.597943389208201</c:v>
                </c:pt>
                <c:pt idx="4026">
                  <c:v>28.6052279190314</c:v>
                </c:pt>
                <c:pt idx="4027">
                  <c:v>28.612512448854702</c:v>
                </c:pt>
                <c:pt idx="4028">
                  <c:v>28.619236630229999</c:v>
                </c:pt>
                <c:pt idx="4029">
                  <c:v>28.626521160053301</c:v>
                </c:pt>
                <c:pt idx="4030">
                  <c:v>28.6338056898765</c:v>
                </c:pt>
                <c:pt idx="4031">
                  <c:v>28.641090219699802</c:v>
                </c:pt>
                <c:pt idx="4032">
                  <c:v>28.648374749523001</c:v>
                </c:pt>
                <c:pt idx="4033">
                  <c:v>28.655659279346299</c:v>
                </c:pt>
                <c:pt idx="4034">
                  <c:v>28.662943809169601</c:v>
                </c:pt>
                <c:pt idx="4035">
                  <c:v>28.6702283389928</c:v>
                </c:pt>
                <c:pt idx="4036">
                  <c:v>28.676952520368101</c:v>
                </c:pt>
                <c:pt idx="4037">
                  <c:v>28.684237050191399</c:v>
                </c:pt>
                <c:pt idx="4038">
                  <c:v>28.691521580014602</c:v>
                </c:pt>
                <c:pt idx="4039">
                  <c:v>28.6988061098379</c:v>
                </c:pt>
                <c:pt idx="4040">
                  <c:v>28.706090639661198</c:v>
                </c:pt>
                <c:pt idx="4041">
                  <c:v>28.713375169484401</c:v>
                </c:pt>
                <c:pt idx="4042">
                  <c:v>28.720659699307699</c:v>
                </c:pt>
                <c:pt idx="4043">
                  <c:v>28.727944229130902</c:v>
                </c:pt>
                <c:pt idx="4044">
                  <c:v>28.734668410506199</c:v>
                </c:pt>
                <c:pt idx="4045">
                  <c:v>28.741952940329501</c:v>
                </c:pt>
                <c:pt idx="4046">
                  <c:v>28.7492374701527</c:v>
                </c:pt>
                <c:pt idx="4047">
                  <c:v>28.756521999975998</c:v>
                </c:pt>
                <c:pt idx="4048">
                  <c:v>28.7638065297993</c:v>
                </c:pt>
                <c:pt idx="4049">
                  <c:v>28.771091059622499</c:v>
                </c:pt>
                <c:pt idx="4050">
                  <c:v>28.778375589445801</c:v>
                </c:pt>
                <c:pt idx="4051">
                  <c:v>28.785660119269</c:v>
                </c:pt>
                <c:pt idx="4052">
                  <c:v>28.792384300644301</c:v>
                </c:pt>
                <c:pt idx="4053">
                  <c:v>28.799668830467599</c:v>
                </c:pt>
                <c:pt idx="4054">
                  <c:v>28.806953360290901</c:v>
                </c:pt>
                <c:pt idx="4055">
                  <c:v>28.8142378901141</c:v>
                </c:pt>
                <c:pt idx="4056">
                  <c:v>28.821522419937398</c:v>
                </c:pt>
                <c:pt idx="4057">
                  <c:v>28.828806949760601</c:v>
                </c:pt>
                <c:pt idx="4058">
                  <c:v>28.836091479583899</c:v>
                </c:pt>
                <c:pt idx="4059">
                  <c:v>28.843376009407098</c:v>
                </c:pt>
                <c:pt idx="4060">
                  <c:v>28.850100190782399</c:v>
                </c:pt>
                <c:pt idx="4061">
                  <c:v>28.857384720605701</c:v>
                </c:pt>
                <c:pt idx="4062">
                  <c:v>28.864669250428999</c:v>
                </c:pt>
                <c:pt idx="4063">
                  <c:v>28.871953780252198</c:v>
                </c:pt>
                <c:pt idx="4064">
                  <c:v>28.8792383100755</c:v>
                </c:pt>
                <c:pt idx="4065">
                  <c:v>28.886522839898699</c:v>
                </c:pt>
                <c:pt idx="4066">
                  <c:v>28.893807369722001</c:v>
                </c:pt>
                <c:pt idx="4067">
                  <c:v>28.9010918995452</c:v>
                </c:pt>
                <c:pt idx="4068">
                  <c:v>28.9078160809206</c:v>
                </c:pt>
                <c:pt idx="4069">
                  <c:v>28.915100610743799</c:v>
                </c:pt>
                <c:pt idx="4070">
                  <c:v>28.922385140567101</c:v>
                </c:pt>
                <c:pt idx="4071">
                  <c:v>28.9296696703903</c:v>
                </c:pt>
                <c:pt idx="4072">
                  <c:v>28.936954200213599</c:v>
                </c:pt>
                <c:pt idx="4073">
                  <c:v>28.944238730036801</c:v>
                </c:pt>
                <c:pt idx="4074">
                  <c:v>28.9515232598601</c:v>
                </c:pt>
                <c:pt idx="4075">
                  <c:v>28.958807789683402</c:v>
                </c:pt>
                <c:pt idx="4076">
                  <c:v>28.965531971058699</c:v>
                </c:pt>
                <c:pt idx="4077">
                  <c:v>28.972816500881901</c:v>
                </c:pt>
                <c:pt idx="4078">
                  <c:v>28.9801010307052</c:v>
                </c:pt>
                <c:pt idx="4079">
                  <c:v>28.987385560528399</c:v>
                </c:pt>
                <c:pt idx="4080">
                  <c:v>28.994670090351701</c:v>
                </c:pt>
                <c:pt idx="4081">
                  <c:v>29.001954620174899</c:v>
                </c:pt>
                <c:pt idx="4082">
                  <c:v>29.009239149998201</c:v>
                </c:pt>
                <c:pt idx="4083">
                  <c:v>29.0165236798215</c:v>
                </c:pt>
                <c:pt idx="4084">
                  <c:v>29.023247861196801</c:v>
                </c:pt>
                <c:pt idx="4085">
                  <c:v>29.030532391019999</c:v>
                </c:pt>
                <c:pt idx="4086">
                  <c:v>29.037816920843301</c:v>
                </c:pt>
                <c:pt idx="4087">
                  <c:v>29.0451014506665</c:v>
                </c:pt>
                <c:pt idx="4088">
                  <c:v>29.052385980489799</c:v>
                </c:pt>
                <c:pt idx="4089">
                  <c:v>29.059670510313101</c:v>
                </c:pt>
                <c:pt idx="4090">
                  <c:v>29.0669550401363</c:v>
                </c:pt>
                <c:pt idx="4091">
                  <c:v>29.074239569959602</c:v>
                </c:pt>
                <c:pt idx="4092">
                  <c:v>29.080963751334899</c:v>
                </c:pt>
                <c:pt idx="4093">
                  <c:v>29.088248281158101</c:v>
                </c:pt>
                <c:pt idx="4094">
                  <c:v>29.0955328109814</c:v>
                </c:pt>
                <c:pt idx="4095">
                  <c:v>29.102817340804599</c:v>
                </c:pt>
                <c:pt idx="4096">
                  <c:v>29.110101870627901</c:v>
                </c:pt>
                <c:pt idx="4097">
                  <c:v>29.117386400451199</c:v>
                </c:pt>
                <c:pt idx="4098">
                  <c:v>29.124670930274402</c:v>
                </c:pt>
                <c:pt idx="4099">
                  <c:v>29.1319554600977</c:v>
                </c:pt>
                <c:pt idx="4100">
                  <c:v>29.138679641473001</c:v>
                </c:pt>
                <c:pt idx="4101">
                  <c:v>29.1459641712962</c:v>
                </c:pt>
                <c:pt idx="4102">
                  <c:v>29.153248701119502</c:v>
                </c:pt>
                <c:pt idx="4103">
                  <c:v>29.1605332309428</c:v>
                </c:pt>
                <c:pt idx="4104">
                  <c:v>29.167817760765999</c:v>
                </c:pt>
                <c:pt idx="4105">
                  <c:v>29.175102290589301</c:v>
                </c:pt>
                <c:pt idx="4106">
                  <c:v>29.1823868204125</c:v>
                </c:pt>
                <c:pt idx="4107">
                  <c:v>29.189671350235798</c:v>
                </c:pt>
                <c:pt idx="4108">
                  <c:v>29.196395531611099</c:v>
                </c:pt>
                <c:pt idx="4109">
                  <c:v>29.203680061434401</c:v>
                </c:pt>
                <c:pt idx="4110">
                  <c:v>29.2109645912576</c:v>
                </c:pt>
                <c:pt idx="4111">
                  <c:v>29.218249121080898</c:v>
                </c:pt>
                <c:pt idx="4112">
                  <c:v>29.225533650904101</c:v>
                </c:pt>
                <c:pt idx="4113">
                  <c:v>29.232818180727399</c:v>
                </c:pt>
                <c:pt idx="4114">
                  <c:v>29.240102710550602</c:v>
                </c:pt>
                <c:pt idx="4115">
                  <c:v>29.2473872403739</c:v>
                </c:pt>
                <c:pt idx="4116">
                  <c:v>29.254671770197099</c:v>
                </c:pt>
                <c:pt idx="4117">
                  <c:v>29.261395951572499</c:v>
                </c:pt>
                <c:pt idx="4118">
                  <c:v>29.268680481395698</c:v>
                </c:pt>
                <c:pt idx="4119">
                  <c:v>29.275965011219</c:v>
                </c:pt>
                <c:pt idx="4120">
                  <c:v>29.283249541042199</c:v>
                </c:pt>
                <c:pt idx="4121">
                  <c:v>29.290534070865501</c:v>
                </c:pt>
                <c:pt idx="4122">
                  <c:v>29.2978186006887</c:v>
                </c:pt>
                <c:pt idx="4123">
                  <c:v>29.305103130511998</c:v>
                </c:pt>
                <c:pt idx="4124">
                  <c:v>29.3123876603353</c:v>
                </c:pt>
                <c:pt idx="4125">
                  <c:v>29.319111841710601</c:v>
                </c:pt>
                <c:pt idx="4126">
                  <c:v>29.3263963715338</c:v>
                </c:pt>
                <c:pt idx="4127">
                  <c:v>29.333680901357098</c:v>
                </c:pt>
                <c:pt idx="4128">
                  <c:v>29.340965431180301</c:v>
                </c:pt>
                <c:pt idx="4129">
                  <c:v>29.348249961003599</c:v>
                </c:pt>
                <c:pt idx="4130">
                  <c:v>29.355534490826798</c:v>
                </c:pt>
                <c:pt idx="4131">
                  <c:v>29.3628190206501</c:v>
                </c:pt>
                <c:pt idx="4132">
                  <c:v>29.370103550473399</c:v>
                </c:pt>
                <c:pt idx="4133">
                  <c:v>29.377388080296601</c:v>
                </c:pt>
                <c:pt idx="4134">
                  <c:v>29.384112261671898</c:v>
                </c:pt>
                <c:pt idx="4135">
                  <c:v>29.3913967914952</c:v>
                </c:pt>
                <c:pt idx="4136">
                  <c:v>29.398681321318399</c:v>
                </c:pt>
                <c:pt idx="4137">
                  <c:v>29.405965851141701</c:v>
                </c:pt>
                <c:pt idx="4138">
                  <c:v>29.413250380965</c:v>
                </c:pt>
                <c:pt idx="4139">
                  <c:v>29.420534910788199</c:v>
                </c:pt>
                <c:pt idx="4140">
                  <c:v>29.427819440611501</c:v>
                </c:pt>
                <c:pt idx="4141">
                  <c:v>29.4351039704347</c:v>
                </c:pt>
                <c:pt idx="4142">
                  <c:v>29.44182815181</c:v>
                </c:pt>
                <c:pt idx="4143">
                  <c:v>29.449112681633299</c:v>
                </c:pt>
                <c:pt idx="4144">
                  <c:v>29.456397211456501</c:v>
                </c:pt>
                <c:pt idx="4145">
                  <c:v>29.4636817412798</c:v>
                </c:pt>
                <c:pt idx="4146">
                  <c:v>29.470966271103102</c:v>
                </c:pt>
                <c:pt idx="4147">
                  <c:v>29.4782508009263</c:v>
                </c:pt>
                <c:pt idx="4148">
                  <c:v>29.485535330749599</c:v>
                </c:pt>
                <c:pt idx="4149">
                  <c:v>29.492819860572801</c:v>
                </c:pt>
                <c:pt idx="4150">
                  <c:v>29.5001043903961</c:v>
                </c:pt>
                <c:pt idx="4151">
                  <c:v>29.506828571771401</c:v>
                </c:pt>
                <c:pt idx="4152">
                  <c:v>29.514113101594699</c:v>
                </c:pt>
                <c:pt idx="4153">
                  <c:v>29.521397631417901</c:v>
                </c:pt>
                <c:pt idx="4154">
                  <c:v>29.5286821612412</c:v>
                </c:pt>
                <c:pt idx="4155">
                  <c:v>29.535966691064399</c:v>
                </c:pt>
                <c:pt idx="4156">
                  <c:v>29.543251220887701</c:v>
                </c:pt>
                <c:pt idx="4157">
                  <c:v>29.5505357507109</c:v>
                </c:pt>
                <c:pt idx="4158">
                  <c:v>29.557820280534202</c:v>
                </c:pt>
                <c:pt idx="4159">
                  <c:v>29.564544461909499</c:v>
                </c:pt>
                <c:pt idx="4160">
                  <c:v>29.571828991732801</c:v>
                </c:pt>
                <c:pt idx="4161">
                  <c:v>29.579113521556</c:v>
                </c:pt>
                <c:pt idx="4162">
                  <c:v>29.586398051379302</c:v>
                </c:pt>
                <c:pt idx="4163">
                  <c:v>29.593682581202501</c:v>
                </c:pt>
                <c:pt idx="4164">
                  <c:v>29.600967111025799</c:v>
                </c:pt>
                <c:pt idx="4165">
                  <c:v>29.608251640849002</c:v>
                </c:pt>
                <c:pt idx="4166">
                  <c:v>29.6155361706723</c:v>
                </c:pt>
                <c:pt idx="4167">
                  <c:v>29.622820700495598</c:v>
                </c:pt>
                <c:pt idx="4168">
                  <c:v>29.629544881870899</c:v>
                </c:pt>
                <c:pt idx="4169">
                  <c:v>29.636829411694102</c:v>
                </c:pt>
                <c:pt idx="4170">
                  <c:v>29.6441139415174</c:v>
                </c:pt>
                <c:pt idx="4171">
                  <c:v>29.651398471340599</c:v>
                </c:pt>
                <c:pt idx="4172">
                  <c:v>29.658683001163901</c:v>
                </c:pt>
                <c:pt idx="4173">
                  <c:v>29.6659675309871</c:v>
                </c:pt>
                <c:pt idx="4174">
                  <c:v>29.673252060810398</c:v>
                </c:pt>
                <c:pt idx="4175">
                  <c:v>29.6805365906337</c:v>
                </c:pt>
                <c:pt idx="4176">
                  <c:v>29.687821120456899</c:v>
                </c:pt>
                <c:pt idx="4177">
                  <c:v>29.6945453018322</c:v>
                </c:pt>
                <c:pt idx="4178">
                  <c:v>29.701829831655498</c:v>
                </c:pt>
                <c:pt idx="4179">
                  <c:v>29.709114361478701</c:v>
                </c:pt>
                <c:pt idx="4180">
                  <c:v>29.716398891301999</c:v>
                </c:pt>
                <c:pt idx="4181">
                  <c:v>29.723683421125301</c:v>
                </c:pt>
                <c:pt idx="4182">
                  <c:v>29.7309679509485</c:v>
                </c:pt>
                <c:pt idx="4183">
                  <c:v>29.738252480771799</c:v>
                </c:pt>
                <c:pt idx="4184">
                  <c:v>29.745537010595001</c:v>
                </c:pt>
                <c:pt idx="4185">
                  <c:v>29.752821540418299</c:v>
                </c:pt>
                <c:pt idx="4186">
                  <c:v>29.7595457217936</c:v>
                </c:pt>
                <c:pt idx="4187">
                  <c:v>29.766830251616899</c:v>
                </c:pt>
                <c:pt idx="4188">
                  <c:v>29.774114781440101</c:v>
                </c:pt>
                <c:pt idx="4189">
                  <c:v>29.781399311263399</c:v>
                </c:pt>
                <c:pt idx="4190">
                  <c:v>29.788683841086598</c:v>
                </c:pt>
                <c:pt idx="4191">
                  <c:v>29.7959683709099</c:v>
                </c:pt>
                <c:pt idx="4192">
                  <c:v>29.803252900733099</c:v>
                </c:pt>
                <c:pt idx="4193">
                  <c:v>29.810537430556401</c:v>
                </c:pt>
                <c:pt idx="4194">
                  <c:v>29.8178219603796</c:v>
                </c:pt>
                <c:pt idx="4195">
                  <c:v>29.824546141755</c:v>
                </c:pt>
                <c:pt idx="4196">
                  <c:v>29.831830671578199</c:v>
                </c:pt>
                <c:pt idx="4197">
                  <c:v>29.839115201401501</c:v>
                </c:pt>
                <c:pt idx="4198">
                  <c:v>29.8463997312247</c:v>
                </c:pt>
                <c:pt idx="4199">
                  <c:v>29.853684261047999</c:v>
                </c:pt>
                <c:pt idx="4200">
                  <c:v>29.860968790871201</c:v>
                </c:pt>
                <c:pt idx="4201">
                  <c:v>29.8682533206945</c:v>
                </c:pt>
                <c:pt idx="4202">
                  <c:v>29.875537850517802</c:v>
                </c:pt>
                <c:pt idx="4203">
                  <c:v>29.882822380341</c:v>
                </c:pt>
                <c:pt idx="4204">
                  <c:v>29.889546561716301</c:v>
                </c:pt>
                <c:pt idx="4205">
                  <c:v>29.8968310915396</c:v>
                </c:pt>
                <c:pt idx="4206">
                  <c:v>29.904115621362799</c:v>
                </c:pt>
                <c:pt idx="4207">
                  <c:v>29.911400151186101</c:v>
                </c:pt>
                <c:pt idx="4208">
                  <c:v>29.918684681009299</c:v>
                </c:pt>
                <c:pt idx="4209">
                  <c:v>29.925969210832601</c:v>
                </c:pt>
                <c:pt idx="4210">
                  <c:v>29.9332537406559</c:v>
                </c:pt>
                <c:pt idx="4211">
                  <c:v>29.940538270479099</c:v>
                </c:pt>
                <c:pt idx="4212">
                  <c:v>29.947822800302401</c:v>
                </c:pt>
                <c:pt idx="4213">
                  <c:v>29.9551073301256</c:v>
                </c:pt>
                <c:pt idx="4214">
                  <c:v>29.9618315115009</c:v>
                </c:pt>
                <c:pt idx="4215">
                  <c:v>29.969116041324199</c:v>
                </c:pt>
                <c:pt idx="4216">
                  <c:v>29.976960919595399</c:v>
                </c:pt>
                <c:pt idx="4217">
                  <c:v>29.984245449418701</c:v>
                </c:pt>
                <c:pt idx="4218">
                  <c:v>29.9915299792419</c:v>
                </c:pt>
                <c:pt idx="4219">
                  <c:v>29.998814509065198</c:v>
                </c:pt>
                <c:pt idx="4220">
                  <c:v>30.006099038888401</c:v>
                </c:pt>
                <c:pt idx="4221">
                  <c:v>30.012823220263702</c:v>
                </c:pt>
                <c:pt idx="4222">
                  <c:v>30.020107750087</c:v>
                </c:pt>
                <c:pt idx="4223">
                  <c:v>30.027392279910199</c:v>
                </c:pt>
                <c:pt idx="4224">
                  <c:v>30.034676809733501</c:v>
                </c:pt>
                <c:pt idx="4225">
                  <c:v>30.041961339556799</c:v>
                </c:pt>
                <c:pt idx="4226">
                  <c:v>30.049245869380002</c:v>
                </c:pt>
                <c:pt idx="4227">
                  <c:v>30.0565303992033</c:v>
                </c:pt>
                <c:pt idx="4228">
                  <c:v>30.063814929026499</c:v>
                </c:pt>
                <c:pt idx="4229">
                  <c:v>30.071099458849801</c:v>
                </c:pt>
                <c:pt idx="4230">
                  <c:v>30.078383988673</c:v>
                </c:pt>
                <c:pt idx="4231">
                  <c:v>30.085668518496298</c:v>
                </c:pt>
                <c:pt idx="4232">
                  <c:v>30.0929530483196</c:v>
                </c:pt>
                <c:pt idx="4233">
                  <c:v>30.100237578142799</c:v>
                </c:pt>
                <c:pt idx="4234">
                  <c:v>30.107522107966101</c:v>
                </c:pt>
                <c:pt idx="4235">
                  <c:v>30.114246289341398</c:v>
                </c:pt>
                <c:pt idx="4236">
                  <c:v>30.121530819164601</c:v>
                </c:pt>
                <c:pt idx="4237">
                  <c:v>30.128815348987899</c:v>
                </c:pt>
                <c:pt idx="4238">
                  <c:v>30.136099878811201</c:v>
                </c:pt>
                <c:pt idx="4239">
                  <c:v>30.1433844086344</c:v>
                </c:pt>
                <c:pt idx="4240">
                  <c:v>30.150668938457699</c:v>
                </c:pt>
                <c:pt idx="4241">
                  <c:v>30.157953468280901</c:v>
                </c:pt>
                <c:pt idx="4242">
                  <c:v>30.1652379981042</c:v>
                </c:pt>
                <c:pt idx="4243">
                  <c:v>30.172522527927399</c:v>
                </c:pt>
                <c:pt idx="4244">
                  <c:v>30.1798070577507</c:v>
                </c:pt>
                <c:pt idx="4245">
                  <c:v>30.187091587573899</c:v>
                </c:pt>
                <c:pt idx="4246">
                  <c:v>30.194376117397201</c:v>
                </c:pt>
                <c:pt idx="4247">
                  <c:v>30.2016606472205</c:v>
                </c:pt>
                <c:pt idx="4248">
                  <c:v>30.208945177043699</c:v>
                </c:pt>
                <c:pt idx="4249">
                  <c:v>30.215669358418999</c:v>
                </c:pt>
                <c:pt idx="4250">
                  <c:v>30.222953888242301</c:v>
                </c:pt>
                <c:pt idx="4251">
                  <c:v>30.2302384180655</c:v>
                </c:pt>
                <c:pt idx="4252">
                  <c:v>30.237522947888799</c:v>
                </c:pt>
                <c:pt idx="4253">
                  <c:v>30.244807477712101</c:v>
                </c:pt>
                <c:pt idx="4254">
                  <c:v>30.2520920075353</c:v>
                </c:pt>
                <c:pt idx="4255">
                  <c:v>30.259376537358602</c:v>
                </c:pt>
                <c:pt idx="4256">
                  <c:v>30.266661067181801</c:v>
                </c:pt>
                <c:pt idx="4257">
                  <c:v>30.273945597005099</c:v>
                </c:pt>
                <c:pt idx="4258">
                  <c:v>30.281230126828302</c:v>
                </c:pt>
                <c:pt idx="4259">
                  <c:v>30.2885146566516</c:v>
                </c:pt>
                <c:pt idx="4260">
                  <c:v>30.295799186474799</c:v>
                </c:pt>
                <c:pt idx="4261">
                  <c:v>30.303083716298101</c:v>
                </c:pt>
                <c:pt idx="4262">
                  <c:v>30.310368246121399</c:v>
                </c:pt>
                <c:pt idx="4263">
                  <c:v>30.3170924274967</c:v>
                </c:pt>
                <c:pt idx="4264">
                  <c:v>30.324376957319899</c:v>
                </c:pt>
                <c:pt idx="4265">
                  <c:v>30.331661487143201</c:v>
                </c:pt>
                <c:pt idx="4266">
                  <c:v>30.3389460169664</c:v>
                </c:pt>
                <c:pt idx="4267">
                  <c:v>30.346230546789698</c:v>
                </c:pt>
                <c:pt idx="4268">
                  <c:v>30.353515076613</c:v>
                </c:pt>
                <c:pt idx="4269">
                  <c:v>30.360799606436199</c:v>
                </c:pt>
                <c:pt idx="4270">
                  <c:v>30.368084136259501</c:v>
                </c:pt>
                <c:pt idx="4271">
                  <c:v>30.3753686660827</c:v>
                </c:pt>
                <c:pt idx="4272">
                  <c:v>30.382653195905998</c:v>
                </c:pt>
                <c:pt idx="4273">
                  <c:v>30.389937725729201</c:v>
                </c:pt>
                <c:pt idx="4274">
                  <c:v>30.397222255552499</c:v>
                </c:pt>
                <c:pt idx="4275">
                  <c:v>30.404506785375698</c:v>
                </c:pt>
                <c:pt idx="4276">
                  <c:v>30.411230966751098</c:v>
                </c:pt>
                <c:pt idx="4277">
                  <c:v>30.418515496574301</c:v>
                </c:pt>
                <c:pt idx="4278">
                  <c:v>30.425800026397599</c:v>
                </c:pt>
                <c:pt idx="4279">
                  <c:v>30.433084556220798</c:v>
                </c:pt>
                <c:pt idx="4280">
                  <c:v>30.4403690860441</c:v>
                </c:pt>
                <c:pt idx="4281">
                  <c:v>30.447653615867299</c:v>
                </c:pt>
                <c:pt idx="4282">
                  <c:v>30.454938145690601</c:v>
                </c:pt>
                <c:pt idx="4283">
                  <c:v>30.4622226755139</c:v>
                </c:pt>
                <c:pt idx="4284">
                  <c:v>30.469507205337099</c:v>
                </c:pt>
                <c:pt idx="4285">
                  <c:v>30.476791735160401</c:v>
                </c:pt>
                <c:pt idx="4286">
                  <c:v>30.484076264983599</c:v>
                </c:pt>
                <c:pt idx="4287">
                  <c:v>30.491360794806901</c:v>
                </c:pt>
                <c:pt idx="4288">
                  <c:v>30.4986453246301</c:v>
                </c:pt>
                <c:pt idx="4289">
                  <c:v>30.505929854453399</c:v>
                </c:pt>
                <c:pt idx="4290">
                  <c:v>30.513214384276601</c:v>
                </c:pt>
                <c:pt idx="4291">
                  <c:v>30.5204989140999</c:v>
                </c:pt>
                <c:pt idx="4292">
                  <c:v>30.5272230954752</c:v>
                </c:pt>
                <c:pt idx="4293">
                  <c:v>30.534507625298499</c:v>
                </c:pt>
                <c:pt idx="4294">
                  <c:v>30.541792155121701</c:v>
                </c:pt>
                <c:pt idx="4295">
                  <c:v>30.549076684945</c:v>
                </c:pt>
                <c:pt idx="4296">
                  <c:v>30.556361214768199</c:v>
                </c:pt>
                <c:pt idx="4297">
                  <c:v>30.563645744591501</c:v>
                </c:pt>
                <c:pt idx="4298">
                  <c:v>30.570930274414799</c:v>
                </c:pt>
                <c:pt idx="4299">
                  <c:v>30.578214804238002</c:v>
                </c:pt>
                <c:pt idx="4300">
                  <c:v>30.5854993340613</c:v>
                </c:pt>
                <c:pt idx="4301">
                  <c:v>30.592783863884499</c:v>
                </c:pt>
                <c:pt idx="4302">
                  <c:v>30.600068393707801</c:v>
                </c:pt>
                <c:pt idx="4303">
                  <c:v>30.607352923531</c:v>
                </c:pt>
                <c:pt idx="4304">
                  <c:v>30.614637453354302</c:v>
                </c:pt>
                <c:pt idx="4305">
                  <c:v>30.6219219831776</c:v>
                </c:pt>
                <c:pt idx="4306">
                  <c:v>30.629206513000799</c:v>
                </c:pt>
                <c:pt idx="4307">
                  <c:v>30.6359306943761</c:v>
                </c:pt>
                <c:pt idx="4308">
                  <c:v>30.643215224199398</c:v>
                </c:pt>
                <c:pt idx="4309">
                  <c:v>30.650499754022601</c:v>
                </c:pt>
                <c:pt idx="4310">
                  <c:v>30.657784283845899</c:v>
                </c:pt>
                <c:pt idx="4311">
                  <c:v>30.665068813669102</c:v>
                </c:pt>
                <c:pt idx="4312">
                  <c:v>30.6723533434924</c:v>
                </c:pt>
                <c:pt idx="4313">
                  <c:v>30.679637873315698</c:v>
                </c:pt>
                <c:pt idx="4314">
                  <c:v>30.686922403138901</c:v>
                </c:pt>
                <c:pt idx="4315">
                  <c:v>30.694206932962199</c:v>
                </c:pt>
                <c:pt idx="4316">
                  <c:v>30.701491462785398</c:v>
                </c:pt>
                <c:pt idx="4317">
                  <c:v>30.7087759926087</c:v>
                </c:pt>
                <c:pt idx="4318">
                  <c:v>30.716060522431899</c:v>
                </c:pt>
                <c:pt idx="4319">
                  <c:v>30.723345052255201</c:v>
                </c:pt>
                <c:pt idx="4320">
                  <c:v>30.7306295820784</c:v>
                </c:pt>
                <c:pt idx="4321">
                  <c:v>30.737914111901699</c:v>
                </c:pt>
                <c:pt idx="4322">
                  <c:v>30.745198641725</c:v>
                </c:pt>
                <c:pt idx="4323">
                  <c:v>30.751922823100301</c:v>
                </c:pt>
                <c:pt idx="4324">
                  <c:v>30.7592073529235</c:v>
                </c:pt>
                <c:pt idx="4325">
                  <c:v>30.766491882746799</c:v>
                </c:pt>
                <c:pt idx="4326">
                  <c:v>30.773776412570001</c:v>
                </c:pt>
                <c:pt idx="4327">
                  <c:v>30.781060942393299</c:v>
                </c:pt>
                <c:pt idx="4328">
                  <c:v>30.788345472216601</c:v>
                </c:pt>
                <c:pt idx="4329">
                  <c:v>30.7956300020398</c:v>
                </c:pt>
                <c:pt idx="4330">
                  <c:v>30.802914531863099</c:v>
                </c:pt>
                <c:pt idx="4331">
                  <c:v>30.810199061686301</c:v>
                </c:pt>
                <c:pt idx="4332">
                  <c:v>30.8174835915096</c:v>
                </c:pt>
                <c:pt idx="4333">
                  <c:v>30.824768121332799</c:v>
                </c:pt>
                <c:pt idx="4334">
                  <c:v>30.832052651156101</c:v>
                </c:pt>
                <c:pt idx="4335">
                  <c:v>30.839337180979399</c:v>
                </c:pt>
                <c:pt idx="4336">
                  <c:v>30.846621710802602</c:v>
                </c:pt>
                <c:pt idx="4337">
                  <c:v>30.8539062406259</c:v>
                </c:pt>
                <c:pt idx="4338">
                  <c:v>30.861190770449099</c:v>
                </c:pt>
                <c:pt idx="4339">
                  <c:v>30.868475300272401</c:v>
                </c:pt>
                <c:pt idx="4340">
                  <c:v>30.875199481647702</c:v>
                </c:pt>
                <c:pt idx="4341">
                  <c:v>30.8824840114709</c:v>
                </c:pt>
                <c:pt idx="4342">
                  <c:v>30.889768541294199</c:v>
                </c:pt>
                <c:pt idx="4343">
                  <c:v>30.897053071117501</c:v>
                </c:pt>
                <c:pt idx="4344">
                  <c:v>30.9043376009407</c:v>
                </c:pt>
                <c:pt idx="4345">
                  <c:v>30.911622130763998</c:v>
                </c:pt>
                <c:pt idx="4346">
                  <c:v>30.918906660587201</c:v>
                </c:pt>
                <c:pt idx="4347">
                  <c:v>30.926191190410499</c:v>
                </c:pt>
                <c:pt idx="4348">
                  <c:v>30.933475720233702</c:v>
                </c:pt>
                <c:pt idx="4349">
                  <c:v>30.940760250057</c:v>
                </c:pt>
                <c:pt idx="4350">
                  <c:v>30.948044779880298</c:v>
                </c:pt>
                <c:pt idx="4351">
                  <c:v>30.955329309703501</c:v>
                </c:pt>
                <c:pt idx="4352">
                  <c:v>30.962613839526799</c:v>
                </c:pt>
                <c:pt idx="4353">
                  <c:v>30.969898369349998</c:v>
                </c:pt>
                <c:pt idx="4354">
                  <c:v>30.9771828991733</c:v>
                </c:pt>
                <c:pt idx="4355">
                  <c:v>30.984467428996499</c:v>
                </c:pt>
                <c:pt idx="4356">
                  <c:v>30.991751958819801</c:v>
                </c:pt>
                <c:pt idx="4357">
                  <c:v>30.998476140195098</c:v>
                </c:pt>
                <c:pt idx="4358">
                  <c:v>31.0057606700184</c:v>
                </c:pt>
                <c:pt idx="4359">
                  <c:v>31.013045199841599</c:v>
                </c:pt>
                <c:pt idx="4360">
                  <c:v>31.020329729664901</c:v>
                </c:pt>
                <c:pt idx="4361">
                  <c:v>31.0276142594881</c:v>
                </c:pt>
                <c:pt idx="4362">
                  <c:v>31.034898789311399</c:v>
                </c:pt>
                <c:pt idx="4363">
                  <c:v>31.042183319134601</c:v>
                </c:pt>
                <c:pt idx="4364">
                  <c:v>31.049467848957899</c:v>
                </c:pt>
                <c:pt idx="4365">
                  <c:v>31.056752378781201</c:v>
                </c:pt>
                <c:pt idx="4366">
                  <c:v>31.0640369086044</c:v>
                </c:pt>
                <c:pt idx="4367">
                  <c:v>31.071321438427699</c:v>
                </c:pt>
                <c:pt idx="4368">
                  <c:v>31.078605968250901</c:v>
                </c:pt>
                <c:pt idx="4369">
                  <c:v>31.0858904980742</c:v>
                </c:pt>
                <c:pt idx="4370">
                  <c:v>31.093175027897399</c:v>
                </c:pt>
                <c:pt idx="4371">
                  <c:v>31.100459557720701</c:v>
                </c:pt>
                <c:pt idx="4372">
                  <c:v>31.1077440875439</c:v>
                </c:pt>
                <c:pt idx="4373">
                  <c:v>31.115028617367201</c:v>
                </c:pt>
                <c:pt idx="4374">
                  <c:v>31.121752798742499</c:v>
                </c:pt>
                <c:pt idx="4375">
                  <c:v>31.129037328565801</c:v>
                </c:pt>
                <c:pt idx="4376">
                  <c:v>31.136321858389</c:v>
                </c:pt>
                <c:pt idx="4377">
                  <c:v>31.143606388212302</c:v>
                </c:pt>
                <c:pt idx="4378">
                  <c:v>31.1508909180355</c:v>
                </c:pt>
                <c:pt idx="4379">
                  <c:v>31.158175447858799</c:v>
                </c:pt>
                <c:pt idx="4380">
                  <c:v>31.165459977682101</c:v>
                </c:pt>
                <c:pt idx="4381">
                  <c:v>31.1727445075053</c:v>
                </c:pt>
                <c:pt idx="4382">
                  <c:v>31.180029037328602</c:v>
                </c:pt>
                <c:pt idx="4383">
                  <c:v>31.187313567151801</c:v>
                </c:pt>
                <c:pt idx="4384">
                  <c:v>31.194598096975099</c:v>
                </c:pt>
                <c:pt idx="4385">
                  <c:v>31.201882626798302</c:v>
                </c:pt>
                <c:pt idx="4386">
                  <c:v>31.2091671566216</c:v>
                </c:pt>
                <c:pt idx="4387">
                  <c:v>31.216451686444799</c:v>
                </c:pt>
                <c:pt idx="4388">
                  <c:v>31.223736216268101</c:v>
                </c:pt>
                <c:pt idx="4389">
                  <c:v>31.231020746091399</c:v>
                </c:pt>
                <c:pt idx="4390">
                  <c:v>31.238305275914598</c:v>
                </c:pt>
                <c:pt idx="4391">
                  <c:v>31.245029457289899</c:v>
                </c:pt>
                <c:pt idx="4392">
                  <c:v>31.252313987113201</c:v>
                </c:pt>
                <c:pt idx="4393">
                  <c:v>31.2595985169364</c:v>
                </c:pt>
                <c:pt idx="4394">
                  <c:v>31.266883046759698</c:v>
                </c:pt>
                <c:pt idx="4395">
                  <c:v>31.274167576583</c:v>
                </c:pt>
                <c:pt idx="4396">
                  <c:v>31.281452106406199</c:v>
                </c:pt>
                <c:pt idx="4397">
                  <c:v>31.288736636229501</c:v>
                </c:pt>
                <c:pt idx="4398">
                  <c:v>31.2960211660527</c:v>
                </c:pt>
                <c:pt idx="4399">
                  <c:v>31.303305695875999</c:v>
                </c:pt>
                <c:pt idx="4400">
                  <c:v>31.310590225699201</c:v>
                </c:pt>
                <c:pt idx="4401">
                  <c:v>31.317874755522499</c:v>
                </c:pt>
                <c:pt idx="4402">
                  <c:v>31.325159285345801</c:v>
                </c:pt>
                <c:pt idx="4403">
                  <c:v>31.332443815169</c:v>
                </c:pt>
                <c:pt idx="4404">
                  <c:v>31.339728344992299</c:v>
                </c:pt>
                <c:pt idx="4405">
                  <c:v>31.347012874815501</c:v>
                </c:pt>
                <c:pt idx="4406">
                  <c:v>31.3542974046388</c:v>
                </c:pt>
                <c:pt idx="4407">
                  <c:v>31.361581934461999</c:v>
                </c:pt>
                <c:pt idx="4408">
                  <c:v>31.368866464285301</c:v>
                </c:pt>
                <c:pt idx="4409">
                  <c:v>31.3761509941085</c:v>
                </c:pt>
                <c:pt idx="4410">
                  <c:v>31.383435523931801</c:v>
                </c:pt>
                <c:pt idx="4411">
                  <c:v>31.390159705307099</c:v>
                </c:pt>
                <c:pt idx="4412">
                  <c:v>31.397444235130401</c:v>
                </c:pt>
                <c:pt idx="4413">
                  <c:v>31.4047287649536</c:v>
                </c:pt>
                <c:pt idx="4414">
                  <c:v>31.412013294776902</c:v>
                </c:pt>
                <c:pt idx="4415">
                  <c:v>31.4192978246001</c:v>
                </c:pt>
                <c:pt idx="4416">
                  <c:v>31.426582354423399</c:v>
                </c:pt>
                <c:pt idx="4417">
                  <c:v>31.433866884246701</c:v>
                </c:pt>
                <c:pt idx="4418">
                  <c:v>31.4411514140699</c:v>
                </c:pt>
                <c:pt idx="4419">
                  <c:v>31.448435943893202</c:v>
                </c:pt>
                <c:pt idx="4420">
                  <c:v>31.455720473716401</c:v>
                </c:pt>
                <c:pt idx="4421">
                  <c:v>31.463005003539699</c:v>
                </c:pt>
                <c:pt idx="4422">
                  <c:v>31.470289533362902</c:v>
                </c:pt>
                <c:pt idx="4423">
                  <c:v>31.4775740631862</c:v>
                </c:pt>
                <c:pt idx="4424">
                  <c:v>31.484858593009399</c:v>
                </c:pt>
                <c:pt idx="4425">
                  <c:v>31.492143122832701</c:v>
                </c:pt>
                <c:pt idx="4426">
                  <c:v>31.499427652655999</c:v>
                </c:pt>
                <c:pt idx="4427">
                  <c:v>31.506712182479198</c:v>
                </c:pt>
                <c:pt idx="4428">
                  <c:v>31.5139967123025</c:v>
                </c:pt>
                <c:pt idx="4429">
                  <c:v>31.521281242125699</c:v>
                </c:pt>
                <c:pt idx="4430">
                  <c:v>31.528005423501</c:v>
                </c:pt>
                <c:pt idx="4431">
                  <c:v>31.535289953324298</c:v>
                </c:pt>
                <c:pt idx="4432">
                  <c:v>31.5425744831476</c:v>
                </c:pt>
                <c:pt idx="4433">
                  <c:v>31.549859012970799</c:v>
                </c:pt>
                <c:pt idx="4434">
                  <c:v>31.557143542794101</c:v>
                </c:pt>
                <c:pt idx="4435">
                  <c:v>31.5644280726173</c:v>
                </c:pt>
                <c:pt idx="4436">
                  <c:v>31.571712602440599</c:v>
                </c:pt>
                <c:pt idx="4437">
                  <c:v>31.578997132263801</c:v>
                </c:pt>
                <c:pt idx="4438">
                  <c:v>31.586281662087099</c:v>
                </c:pt>
                <c:pt idx="4439">
                  <c:v>31.593566191910298</c:v>
                </c:pt>
                <c:pt idx="4440">
                  <c:v>31.6008507217336</c:v>
                </c:pt>
                <c:pt idx="4441">
                  <c:v>31.608135251556899</c:v>
                </c:pt>
                <c:pt idx="4442">
                  <c:v>31.615419781380101</c:v>
                </c:pt>
                <c:pt idx="4443">
                  <c:v>31.6227043112034</c:v>
                </c:pt>
                <c:pt idx="4444">
                  <c:v>31.629988841026599</c:v>
                </c:pt>
                <c:pt idx="4445">
                  <c:v>31.637273370849901</c:v>
                </c:pt>
                <c:pt idx="4446">
                  <c:v>31.644557900673099</c:v>
                </c:pt>
                <c:pt idx="4447">
                  <c:v>31.651842430496401</c:v>
                </c:pt>
                <c:pt idx="4448">
                  <c:v>31.6591269603197</c:v>
                </c:pt>
                <c:pt idx="4449">
                  <c:v>31.666411490142899</c:v>
                </c:pt>
                <c:pt idx="4450">
                  <c:v>31.6731356715182</c:v>
                </c:pt>
                <c:pt idx="4451">
                  <c:v>31.680420201341501</c:v>
                </c:pt>
                <c:pt idx="4452">
                  <c:v>31.6877047311647</c:v>
                </c:pt>
                <c:pt idx="4453">
                  <c:v>31.694989260987999</c:v>
                </c:pt>
                <c:pt idx="4454">
                  <c:v>31.702273790811201</c:v>
                </c:pt>
                <c:pt idx="4455">
                  <c:v>31.7095583206345</c:v>
                </c:pt>
                <c:pt idx="4456">
                  <c:v>31.716842850457802</c:v>
                </c:pt>
                <c:pt idx="4457">
                  <c:v>31.724127380281001</c:v>
                </c:pt>
                <c:pt idx="4458">
                  <c:v>31.731411910104299</c:v>
                </c:pt>
                <c:pt idx="4459">
                  <c:v>31.738696439927502</c:v>
                </c:pt>
                <c:pt idx="4460">
                  <c:v>31.7459809697508</c:v>
                </c:pt>
                <c:pt idx="4461">
                  <c:v>31.753265499573999</c:v>
                </c:pt>
                <c:pt idx="4462">
                  <c:v>31.760550029397301</c:v>
                </c:pt>
                <c:pt idx="4463">
                  <c:v>31.767834559220599</c:v>
                </c:pt>
                <c:pt idx="4464">
                  <c:v>31.775119089043798</c:v>
                </c:pt>
                <c:pt idx="4465">
                  <c:v>31.7824036188671</c:v>
                </c:pt>
                <c:pt idx="4466">
                  <c:v>31.789688148690299</c:v>
                </c:pt>
                <c:pt idx="4467">
                  <c:v>31.796972678513601</c:v>
                </c:pt>
                <c:pt idx="4468">
                  <c:v>31.8042572083368</c:v>
                </c:pt>
                <c:pt idx="4469">
                  <c:v>31.811541738160098</c:v>
                </c:pt>
                <c:pt idx="4470">
                  <c:v>31.818826267983301</c:v>
                </c:pt>
                <c:pt idx="4471">
                  <c:v>31.825550449358701</c:v>
                </c:pt>
                <c:pt idx="4472">
                  <c:v>31.8328349791819</c:v>
                </c:pt>
                <c:pt idx="4473">
                  <c:v>31.840119509005198</c:v>
                </c:pt>
                <c:pt idx="4474">
                  <c:v>31.847404038828401</c:v>
                </c:pt>
                <c:pt idx="4475">
                  <c:v>31.854688568651699</c:v>
                </c:pt>
                <c:pt idx="4476">
                  <c:v>31.861973098474898</c:v>
                </c:pt>
                <c:pt idx="4477">
                  <c:v>31.8692576282982</c:v>
                </c:pt>
                <c:pt idx="4478">
                  <c:v>31.876542158121499</c:v>
                </c:pt>
                <c:pt idx="4479">
                  <c:v>31.883826687944701</c:v>
                </c:pt>
                <c:pt idx="4480">
                  <c:v>31.891111217768</c:v>
                </c:pt>
                <c:pt idx="4481">
                  <c:v>31.898395747591199</c:v>
                </c:pt>
                <c:pt idx="4482">
                  <c:v>31.905680277414501</c:v>
                </c:pt>
                <c:pt idx="4483">
                  <c:v>31.912964807237699</c:v>
                </c:pt>
                <c:pt idx="4484">
                  <c:v>31.920249337061001</c:v>
                </c:pt>
                <c:pt idx="4485">
                  <c:v>31.9275338668843</c:v>
                </c:pt>
                <c:pt idx="4486">
                  <c:v>31.934818396707499</c:v>
                </c:pt>
                <c:pt idx="4487">
                  <c:v>31.942102926530801</c:v>
                </c:pt>
                <c:pt idx="4488">
                  <c:v>31.949387456354</c:v>
                </c:pt>
                <c:pt idx="4489">
                  <c:v>31.956671986177302</c:v>
                </c:pt>
                <c:pt idx="4490">
                  <c:v>31.963956516000501</c:v>
                </c:pt>
                <c:pt idx="4491">
                  <c:v>31.971241045823799</c:v>
                </c:pt>
                <c:pt idx="4492">
                  <c:v>31.978525575647001</c:v>
                </c:pt>
                <c:pt idx="4493">
                  <c:v>31.9858101054703</c:v>
                </c:pt>
                <c:pt idx="4494">
                  <c:v>31.993094635293598</c:v>
                </c:pt>
                <c:pt idx="4495">
                  <c:v>32.000379165116797</c:v>
                </c:pt>
                <c:pt idx="4496">
                  <c:v>32.007663694940099</c:v>
                </c:pt>
                <c:pt idx="4497">
                  <c:v>32.014387876315404</c:v>
                </c:pt>
                <c:pt idx="4498">
                  <c:v>32.021672406138599</c:v>
                </c:pt>
                <c:pt idx="4499">
                  <c:v>32.028956935961901</c:v>
                </c:pt>
                <c:pt idx="4500">
                  <c:v>32.036241465785203</c:v>
                </c:pt>
                <c:pt idx="4501">
                  <c:v>32.043525995608398</c:v>
                </c:pt>
                <c:pt idx="4502">
                  <c:v>32.0508105254317</c:v>
                </c:pt>
                <c:pt idx="4503">
                  <c:v>32.058095055254903</c:v>
                </c:pt>
                <c:pt idx="4504">
                  <c:v>32.065379585078198</c:v>
                </c:pt>
                <c:pt idx="4505">
                  <c:v>32.0726641149014</c:v>
                </c:pt>
                <c:pt idx="4506">
                  <c:v>32.079948644724702</c:v>
                </c:pt>
                <c:pt idx="4507">
                  <c:v>32.087233174547897</c:v>
                </c:pt>
                <c:pt idx="4508">
                  <c:v>32.094517704371199</c:v>
                </c:pt>
                <c:pt idx="4509">
                  <c:v>32.101802234194501</c:v>
                </c:pt>
                <c:pt idx="4510">
                  <c:v>32.109086764017697</c:v>
                </c:pt>
                <c:pt idx="4511">
                  <c:v>32.116371293840999</c:v>
                </c:pt>
                <c:pt idx="4512">
                  <c:v>32.123655823664201</c:v>
                </c:pt>
                <c:pt idx="4513">
                  <c:v>32.130940353487503</c:v>
                </c:pt>
                <c:pt idx="4514">
                  <c:v>32.138224883310698</c:v>
                </c:pt>
                <c:pt idx="4515">
                  <c:v>32.145509413134</c:v>
                </c:pt>
                <c:pt idx="4516">
                  <c:v>32.152793942957302</c:v>
                </c:pt>
                <c:pt idx="4517">
                  <c:v>32.160078472780498</c:v>
                </c:pt>
                <c:pt idx="4518">
                  <c:v>32.1673630026038</c:v>
                </c:pt>
                <c:pt idx="4519">
                  <c:v>32.174647532427002</c:v>
                </c:pt>
                <c:pt idx="4520">
                  <c:v>32.181932062250297</c:v>
                </c:pt>
                <c:pt idx="4521">
                  <c:v>32.188656243625601</c:v>
                </c:pt>
                <c:pt idx="4522">
                  <c:v>32.195940773448797</c:v>
                </c:pt>
                <c:pt idx="4523">
                  <c:v>32.203225303272099</c:v>
                </c:pt>
                <c:pt idx="4524">
                  <c:v>32.210509833095401</c:v>
                </c:pt>
                <c:pt idx="4525">
                  <c:v>32.217794362918603</c:v>
                </c:pt>
                <c:pt idx="4526">
                  <c:v>32.225078892741898</c:v>
                </c:pt>
                <c:pt idx="4527">
                  <c:v>32.232363422565101</c:v>
                </c:pt>
                <c:pt idx="4528">
                  <c:v>32.239647952388403</c:v>
                </c:pt>
                <c:pt idx="4529">
                  <c:v>32.246932482211598</c:v>
                </c:pt>
                <c:pt idx="4530">
                  <c:v>32.2542170120349</c:v>
                </c:pt>
                <c:pt idx="4531">
                  <c:v>32.261501541858202</c:v>
                </c:pt>
                <c:pt idx="4532">
                  <c:v>32.268786071681397</c:v>
                </c:pt>
                <c:pt idx="4533">
                  <c:v>32.276070601504699</c:v>
                </c:pt>
                <c:pt idx="4534">
                  <c:v>32.283355131327902</c:v>
                </c:pt>
                <c:pt idx="4535">
                  <c:v>32.290639661151197</c:v>
                </c:pt>
                <c:pt idx="4536">
                  <c:v>32.297924190974399</c:v>
                </c:pt>
                <c:pt idx="4537">
                  <c:v>32.305208720797701</c:v>
                </c:pt>
                <c:pt idx="4538">
                  <c:v>32.312493250620903</c:v>
                </c:pt>
                <c:pt idx="4539">
                  <c:v>32.319777780444198</c:v>
                </c:pt>
                <c:pt idx="4540">
                  <c:v>32.3270623102675</c:v>
                </c:pt>
                <c:pt idx="4541">
                  <c:v>32.334346840090703</c:v>
                </c:pt>
                <c:pt idx="4542">
                  <c:v>32.341631369913998</c:v>
                </c:pt>
                <c:pt idx="4543">
                  <c:v>32.3489158997372</c:v>
                </c:pt>
                <c:pt idx="4544">
                  <c:v>32.356200429560502</c:v>
                </c:pt>
                <c:pt idx="4545">
                  <c:v>32.363484959383698</c:v>
                </c:pt>
                <c:pt idx="4546">
                  <c:v>32.370769489206999</c:v>
                </c:pt>
                <c:pt idx="4547">
                  <c:v>32.377493670582297</c:v>
                </c:pt>
                <c:pt idx="4548">
                  <c:v>32.384778200405599</c:v>
                </c:pt>
                <c:pt idx="4549">
                  <c:v>32.392062730228801</c:v>
                </c:pt>
                <c:pt idx="4550">
                  <c:v>32.399347260052103</c:v>
                </c:pt>
                <c:pt idx="4551">
                  <c:v>32.406631789875298</c:v>
                </c:pt>
                <c:pt idx="4552">
                  <c:v>32.4139163196986</c:v>
                </c:pt>
                <c:pt idx="4553">
                  <c:v>32.421200849521803</c:v>
                </c:pt>
                <c:pt idx="4554">
                  <c:v>32.428485379345098</c:v>
                </c:pt>
                <c:pt idx="4555">
                  <c:v>32.4357699091684</c:v>
                </c:pt>
                <c:pt idx="4556">
                  <c:v>32.443054438991602</c:v>
                </c:pt>
                <c:pt idx="4557">
                  <c:v>32.450338968814897</c:v>
                </c:pt>
                <c:pt idx="4558">
                  <c:v>32.4576234986381</c:v>
                </c:pt>
                <c:pt idx="4559">
                  <c:v>32.464908028461402</c:v>
                </c:pt>
                <c:pt idx="4560">
                  <c:v>32.472192558284597</c:v>
                </c:pt>
                <c:pt idx="4561">
                  <c:v>32.479477088107899</c:v>
                </c:pt>
                <c:pt idx="4562">
                  <c:v>32.486761617931201</c:v>
                </c:pt>
                <c:pt idx="4563">
                  <c:v>32.494046147754403</c:v>
                </c:pt>
                <c:pt idx="4564">
                  <c:v>32.501330677577698</c:v>
                </c:pt>
                <c:pt idx="4565">
                  <c:v>32.508615207400901</c:v>
                </c:pt>
                <c:pt idx="4566">
                  <c:v>32.515899737224203</c:v>
                </c:pt>
                <c:pt idx="4567">
                  <c:v>32.523184267047398</c:v>
                </c:pt>
                <c:pt idx="4568">
                  <c:v>32.5304687968707</c:v>
                </c:pt>
                <c:pt idx="4569">
                  <c:v>32.537753326693903</c:v>
                </c:pt>
                <c:pt idx="4570">
                  <c:v>32.545037856517197</c:v>
                </c:pt>
                <c:pt idx="4571">
                  <c:v>32.552322386340499</c:v>
                </c:pt>
                <c:pt idx="4572">
                  <c:v>32.559606916163702</c:v>
                </c:pt>
                <c:pt idx="4573">
                  <c:v>32.566891445986997</c:v>
                </c:pt>
                <c:pt idx="4574">
                  <c:v>32.573615627362301</c:v>
                </c:pt>
                <c:pt idx="4575">
                  <c:v>32.580900157185503</c:v>
                </c:pt>
                <c:pt idx="4576">
                  <c:v>32.588184687008798</c:v>
                </c:pt>
                <c:pt idx="4577">
                  <c:v>32.5954692168321</c:v>
                </c:pt>
                <c:pt idx="4578">
                  <c:v>32.602753746655303</c:v>
                </c:pt>
                <c:pt idx="4579">
                  <c:v>32.610038276478598</c:v>
                </c:pt>
                <c:pt idx="4580">
                  <c:v>32.6173228063018</c:v>
                </c:pt>
                <c:pt idx="4581">
                  <c:v>32.624607336125102</c:v>
                </c:pt>
                <c:pt idx="4582">
                  <c:v>32.631891865948297</c:v>
                </c:pt>
                <c:pt idx="4583">
                  <c:v>32.639176395771599</c:v>
                </c:pt>
                <c:pt idx="4584">
                  <c:v>32.646460925594802</c:v>
                </c:pt>
                <c:pt idx="4585">
                  <c:v>32.653745455418097</c:v>
                </c:pt>
                <c:pt idx="4586">
                  <c:v>32.661029985241399</c:v>
                </c:pt>
                <c:pt idx="4587">
                  <c:v>32.668314515064601</c:v>
                </c:pt>
                <c:pt idx="4588">
                  <c:v>32.675599044887903</c:v>
                </c:pt>
                <c:pt idx="4589">
                  <c:v>32.682883574711099</c:v>
                </c:pt>
                <c:pt idx="4590">
                  <c:v>32.690168104534401</c:v>
                </c:pt>
                <c:pt idx="4591">
                  <c:v>32.697452634357603</c:v>
                </c:pt>
                <c:pt idx="4592">
                  <c:v>32.704737164180898</c:v>
                </c:pt>
                <c:pt idx="4593">
                  <c:v>32.7120216940042</c:v>
                </c:pt>
                <c:pt idx="4594">
                  <c:v>32.719306223827402</c:v>
                </c:pt>
                <c:pt idx="4595">
                  <c:v>32.726590753650697</c:v>
                </c:pt>
                <c:pt idx="4596">
                  <c:v>32.7338752834739</c:v>
                </c:pt>
                <c:pt idx="4597">
                  <c:v>32.741159813297202</c:v>
                </c:pt>
                <c:pt idx="4598">
                  <c:v>32.748444343120397</c:v>
                </c:pt>
                <c:pt idx="4599">
                  <c:v>32.755728872943699</c:v>
                </c:pt>
                <c:pt idx="4600">
                  <c:v>32.763013402766902</c:v>
                </c:pt>
                <c:pt idx="4601">
                  <c:v>32.770297932590204</c:v>
                </c:pt>
                <c:pt idx="4602">
                  <c:v>32.777582462413498</c:v>
                </c:pt>
                <c:pt idx="4603">
                  <c:v>32.784866992236701</c:v>
                </c:pt>
                <c:pt idx="4604">
                  <c:v>32.791591173611998</c:v>
                </c:pt>
                <c:pt idx="4605">
                  <c:v>32.7988757034353</c:v>
                </c:pt>
                <c:pt idx="4606">
                  <c:v>32.806160233258503</c:v>
                </c:pt>
                <c:pt idx="4607">
                  <c:v>32.813444763081797</c:v>
                </c:pt>
                <c:pt idx="4608">
                  <c:v>32.820729292905099</c:v>
                </c:pt>
                <c:pt idx="4609">
                  <c:v>32.828013822728302</c:v>
                </c:pt>
                <c:pt idx="4610">
                  <c:v>32.835298352551597</c:v>
                </c:pt>
                <c:pt idx="4611">
                  <c:v>32.842582882374799</c:v>
                </c:pt>
                <c:pt idx="4612">
                  <c:v>32.849867412198101</c:v>
                </c:pt>
                <c:pt idx="4613">
                  <c:v>32.857151942021297</c:v>
                </c:pt>
                <c:pt idx="4614">
                  <c:v>32.864436471844598</c:v>
                </c:pt>
                <c:pt idx="4615">
                  <c:v>32.8717210016679</c:v>
                </c:pt>
                <c:pt idx="4616">
                  <c:v>32.879005531491103</c:v>
                </c:pt>
                <c:pt idx="4617">
                  <c:v>32.886290061314398</c:v>
                </c:pt>
                <c:pt idx="4618">
                  <c:v>32.8935745911376</c:v>
                </c:pt>
                <c:pt idx="4619">
                  <c:v>32.900859120960902</c:v>
                </c:pt>
                <c:pt idx="4620">
                  <c:v>32.908143650784098</c:v>
                </c:pt>
                <c:pt idx="4621">
                  <c:v>32.9154281806074</c:v>
                </c:pt>
                <c:pt idx="4622">
                  <c:v>32.922712710430602</c:v>
                </c:pt>
                <c:pt idx="4623">
                  <c:v>32.929997240253897</c:v>
                </c:pt>
                <c:pt idx="4624">
                  <c:v>32.937281770077199</c:v>
                </c:pt>
                <c:pt idx="4625">
                  <c:v>32.944566299900401</c:v>
                </c:pt>
                <c:pt idx="4626">
                  <c:v>32.951850829723703</c:v>
                </c:pt>
                <c:pt idx="4627">
                  <c:v>32.959135359546899</c:v>
                </c:pt>
                <c:pt idx="4628">
                  <c:v>32.966419889370201</c:v>
                </c:pt>
                <c:pt idx="4629">
                  <c:v>32.973704419193403</c:v>
                </c:pt>
                <c:pt idx="4630">
                  <c:v>32.980988949016698</c:v>
                </c:pt>
                <c:pt idx="4631">
                  <c:v>32.98827347884</c:v>
                </c:pt>
                <c:pt idx="4632">
                  <c:v>32.995558008663203</c:v>
                </c:pt>
                <c:pt idx="4633">
                  <c:v>33.002842538486497</c:v>
                </c:pt>
                <c:pt idx="4634">
                  <c:v>33.009566719861802</c:v>
                </c:pt>
                <c:pt idx="4635">
                  <c:v>33.016851249684997</c:v>
                </c:pt>
                <c:pt idx="4636">
                  <c:v>33.024135779508299</c:v>
                </c:pt>
                <c:pt idx="4637">
                  <c:v>33.031420309331502</c:v>
                </c:pt>
                <c:pt idx="4638">
                  <c:v>33.038704839154803</c:v>
                </c:pt>
                <c:pt idx="4639">
                  <c:v>33.045989368978098</c:v>
                </c:pt>
                <c:pt idx="4640">
                  <c:v>33.053273898801301</c:v>
                </c:pt>
                <c:pt idx="4641">
                  <c:v>33.060558428624603</c:v>
                </c:pt>
                <c:pt idx="4642">
                  <c:v>33.067842958447798</c:v>
                </c:pt>
                <c:pt idx="4643">
                  <c:v>33.0751274882711</c:v>
                </c:pt>
                <c:pt idx="4644">
                  <c:v>33.082412018094303</c:v>
                </c:pt>
                <c:pt idx="4645">
                  <c:v>33.089696547917598</c:v>
                </c:pt>
                <c:pt idx="4646">
                  <c:v>33.0969810777408</c:v>
                </c:pt>
                <c:pt idx="4647">
                  <c:v>33.104265607564102</c:v>
                </c:pt>
                <c:pt idx="4648">
                  <c:v>33.111550137387397</c:v>
                </c:pt>
                <c:pt idx="4649">
                  <c:v>33.118834667210599</c:v>
                </c:pt>
                <c:pt idx="4650">
                  <c:v>33.126119197033901</c:v>
                </c:pt>
                <c:pt idx="4651">
                  <c:v>33.133403726857097</c:v>
                </c:pt>
                <c:pt idx="4652">
                  <c:v>33.140688256680399</c:v>
                </c:pt>
                <c:pt idx="4653">
                  <c:v>33.147972786503601</c:v>
                </c:pt>
                <c:pt idx="4654">
                  <c:v>33.155257316326903</c:v>
                </c:pt>
                <c:pt idx="4655">
                  <c:v>33.162541846150198</c:v>
                </c:pt>
                <c:pt idx="4656">
                  <c:v>33.1698263759734</c:v>
                </c:pt>
                <c:pt idx="4657">
                  <c:v>33.177110905796702</c:v>
                </c:pt>
                <c:pt idx="4658">
                  <c:v>33.184395435619898</c:v>
                </c:pt>
                <c:pt idx="4659">
                  <c:v>33.1916799654432</c:v>
                </c:pt>
                <c:pt idx="4660">
                  <c:v>33.198964495266402</c:v>
                </c:pt>
                <c:pt idx="4661">
                  <c:v>33.206249025089697</c:v>
                </c:pt>
                <c:pt idx="4662">
                  <c:v>33.2135335549129</c:v>
                </c:pt>
                <c:pt idx="4663">
                  <c:v>33.220818084736202</c:v>
                </c:pt>
                <c:pt idx="4664">
                  <c:v>33.227542266111499</c:v>
                </c:pt>
                <c:pt idx="4665">
                  <c:v>33.234826795934801</c:v>
                </c:pt>
                <c:pt idx="4666">
                  <c:v>33.242111325758003</c:v>
                </c:pt>
                <c:pt idx="4667">
                  <c:v>33.249395855581298</c:v>
                </c:pt>
                <c:pt idx="4668">
                  <c:v>33.256680385404501</c:v>
                </c:pt>
                <c:pt idx="4669">
                  <c:v>33.263964915227803</c:v>
                </c:pt>
                <c:pt idx="4670">
                  <c:v>33.271249445051097</c:v>
                </c:pt>
                <c:pt idx="4671">
                  <c:v>33.2785339748743</c:v>
                </c:pt>
                <c:pt idx="4672">
                  <c:v>33.285818504697602</c:v>
                </c:pt>
                <c:pt idx="4673">
                  <c:v>33.293103034520797</c:v>
                </c:pt>
                <c:pt idx="4674">
                  <c:v>33.300387564344099</c:v>
                </c:pt>
                <c:pt idx="4675">
                  <c:v>33.307672094167302</c:v>
                </c:pt>
                <c:pt idx="4676">
                  <c:v>33.314956623990597</c:v>
                </c:pt>
                <c:pt idx="4677">
                  <c:v>33.322241153813799</c:v>
                </c:pt>
                <c:pt idx="4678">
                  <c:v>33.329525683637101</c:v>
                </c:pt>
                <c:pt idx="4679">
                  <c:v>33.336810213460403</c:v>
                </c:pt>
                <c:pt idx="4680">
                  <c:v>33.344094743283598</c:v>
                </c:pt>
                <c:pt idx="4681">
                  <c:v>33.3513792731069</c:v>
                </c:pt>
                <c:pt idx="4682">
                  <c:v>33.358663802930103</c:v>
                </c:pt>
                <c:pt idx="4683">
                  <c:v>33.365948332753398</c:v>
                </c:pt>
                <c:pt idx="4684">
                  <c:v>33.3732328625766</c:v>
                </c:pt>
                <c:pt idx="4685">
                  <c:v>33.380517392399902</c:v>
                </c:pt>
                <c:pt idx="4686">
                  <c:v>33.387801922223197</c:v>
                </c:pt>
                <c:pt idx="4687">
                  <c:v>33.395086452046399</c:v>
                </c:pt>
                <c:pt idx="4688">
                  <c:v>33.402370981869701</c:v>
                </c:pt>
                <c:pt idx="4689">
                  <c:v>33.409655511692897</c:v>
                </c:pt>
                <c:pt idx="4690">
                  <c:v>33.416940041516199</c:v>
                </c:pt>
                <c:pt idx="4691">
                  <c:v>33.424224571339401</c:v>
                </c:pt>
                <c:pt idx="4692">
                  <c:v>33.431509101162703</c:v>
                </c:pt>
                <c:pt idx="4693">
                  <c:v>33.438793630985899</c:v>
                </c:pt>
                <c:pt idx="4694">
                  <c:v>33.446078160809201</c:v>
                </c:pt>
                <c:pt idx="4695">
                  <c:v>33.453362690632503</c:v>
                </c:pt>
                <c:pt idx="4696">
                  <c:v>33.4600868720078</c:v>
                </c:pt>
                <c:pt idx="4697">
                  <c:v>33.467371401831002</c:v>
                </c:pt>
                <c:pt idx="4698">
                  <c:v>33.474655931654297</c:v>
                </c:pt>
                <c:pt idx="4699">
                  <c:v>33.4819404614775</c:v>
                </c:pt>
                <c:pt idx="4700">
                  <c:v>33.489224991300802</c:v>
                </c:pt>
                <c:pt idx="4701">
                  <c:v>33.496509521124104</c:v>
                </c:pt>
                <c:pt idx="4702">
                  <c:v>33.503794050947299</c:v>
                </c:pt>
                <c:pt idx="4703">
                  <c:v>33.511078580770601</c:v>
                </c:pt>
                <c:pt idx="4704">
                  <c:v>33.518363110593803</c:v>
                </c:pt>
                <c:pt idx="4705">
                  <c:v>33.525647640417098</c:v>
                </c:pt>
                <c:pt idx="4706">
                  <c:v>33.532932170240301</c:v>
                </c:pt>
                <c:pt idx="4707">
                  <c:v>33.540216700063603</c:v>
                </c:pt>
                <c:pt idx="4708">
                  <c:v>33.547501229886898</c:v>
                </c:pt>
                <c:pt idx="4709">
                  <c:v>33.5547857597101</c:v>
                </c:pt>
                <c:pt idx="4710">
                  <c:v>33.562070289533402</c:v>
                </c:pt>
                <c:pt idx="4711">
                  <c:v>33.569354819356597</c:v>
                </c:pt>
                <c:pt idx="4712">
                  <c:v>33.576639349179899</c:v>
                </c:pt>
                <c:pt idx="4713">
                  <c:v>33.583923879003102</c:v>
                </c:pt>
                <c:pt idx="4714">
                  <c:v>33.591208408826397</c:v>
                </c:pt>
                <c:pt idx="4715">
                  <c:v>33.598492938649599</c:v>
                </c:pt>
                <c:pt idx="4716">
                  <c:v>33.605777468472901</c:v>
                </c:pt>
                <c:pt idx="4717">
                  <c:v>33.613061998296203</c:v>
                </c:pt>
                <c:pt idx="4718">
                  <c:v>33.620346528119398</c:v>
                </c:pt>
                <c:pt idx="4719">
                  <c:v>33.6276310579427</c:v>
                </c:pt>
                <c:pt idx="4720">
                  <c:v>33.634915587765903</c:v>
                </c:pt>
                <c:pt idx="4721">
                  <c:v>33.642200117589198</c:v>
                </c:pt>
                <c:pt idx="4722">
                  <c:v>33.6494846474124</c:v>
                </c:pt>
                <c:pt idx="4723">
                  <c:v>33.656769177235702</c:v>
                </c:pt>
                <c:pt idx="4724">
                  <c:v>33.664053707058997</c:v>
                </c:pt>
                <c:pt idx="4725">
                  <c:v>33.6713382368822</c:v>
                </c:pt>
                <c:pt idx="4726">
                  <c:v>33.678622766705502</c:v>
                </c:pt>
                <c:pt idx="4727">
                  <c:v>33.685907296528697</c:v>
                </c:pt>
                <c:pt idx="4728">
                  <c:v>33.693191826351999</c:v>
                </c:pt>
                <c:pt idx="4729">
                  <c:v>33.700476356175201</c:v>
                </c:pt>
                <c:pt idx="4730">
                  <c:v>33.707760885998503</c:v>
                </c:pt>
                <c:pt idx="4731">
                  <c:v>33.715045415821699</c:v>
                </c:pt>
                <c:pt idx="4732">
                  <c:v>33.722329945645001</c:v>
                </c:pt>
                <c:pt idx="4733">
                  <c:v>33.729614475468303</c:v>
                </c:pt>
                <c:pt idx="4734">
                  <c:v>33.736899005291498</c:v>
                </c:pt>
                <c:pt idx="4735">
                  <c:v>33.7441835351148</c:v>
                </c:pt>
                <c:pt idx="4736">
                  <c:v>33.751468064938003</c:v>
                </c:pt>
                <c:pt idx="4737">
                  <c:v>33.758752594761297</c:v>
                </c:pt>
                <c:pt idx="4738">
                  <c:v>33.7660371245845</c:v>
                </c:pt>
                <c:pt idx="4739">
                  <c:v>33.773321654407802</c:v>
                </c:pt>
                <c:pt idx="4740">
                  <c:v>33.780606184231097</c:v>
                </c:pt>
                <c:pt idx="4741">
                  <c:v>33.787330365606401</c:v>
                </c:pt>
                <c:pt idx="4742">
                  <c:v>33.794614895429604</c:v>
                </c:pt>
                <c:pt idx="4743">
                  <c:v>33.801899425252898</c:v>
                </c:pt>
                <c:pt idx="4744">
                  <c:v>33.809183955076101</c:v>
                </c:pt>
                <c:pt idx="4745">
                  <c:v>33.816468484899403</c:v>
                </c:pt>
                <c:pt idx="4746">
                  <c:v>33.823753014722598</c:v>
                </c:pt>
                <c:pt idx="4747">
                  <c:v>33.8310375445459</c:v>
                </c:pt>
                <c:pt idx="4748">
                  <c:v>33.838322074369202</c:v>
                </c:pt>
                <c:pt idx="4749">
                  <c:v>33.845606604192398</c:v>
                </c:pt>
                <c:pt idx="4750">
                  <c:v>33.852891134015699</c:v>
                </c:pt>
                <c:pt idx="4751">
                  <c:v>33.860175663838902</c:v>
                </c:pt>
                <c:pt idx="4752">
                  <c:v>33.867460193662197</c:v>
                </c:pt>
                <c:pt idx="4753">
                  <c:v>33.874744723485399</c:v>
                </c:pt>
                <c:pt idx="4754">
                  <c:v>33.882029253308701</c:v>
                </c:pt>
                <c:pt idx="4755">
                  <c:v>33.889313783132003</c:v>
                </c:pt>
                <c:pt idx="4756">
                  <c:v>33.896598312955199</c:v>
                </c:pt>
                <c:pt idx="4757">
                  <c:v>33.903882842778501</c:v>
                </c:pt>
                <c:pt idx="4758">
                  <c:v>33.911167372601703</c:v>
                </c:pt>
                <c:pt idx="4759">
                  <c:v>33.918451902424998</c:v>
                </c:pt>
                <c:pt idx="4760">
                  <c:v>33.9257364322482</c:v>
                </c:pt>
                <c:pt idx="4761">
                  <c:v>33.933020962071502</c:v>
                </c:pt>
                <c:pt idx="4762">
                  <c:v>33.940305491894698</c:v>
                </c:pt>
                <c:pt idx="4763">
                  <c:v>33.947590021718</c:v>
                </c:pt>
                <c:pt idx="4764">
                  <c:v>33.954874551541302</c:v>
                </c:pt>
                <c:pt idx="4765">
                  <c:v>33.962159081364497</c:v>
                </c:pt>
                <c:pt idx="4766">
                  <c:v>33.969443611187799</c:v>
                </c:pt>
                <c:pt idx="4767">
                  <c:v>33.976728141011002</c:v>
                </c:pt>
                <c:pt idx="4768">
                  <c:v>33.984012670834304</c:v>
                </c:pt>
                <c:pt idx="4769">
                  <c:v>33.991297200657499</c:v>
                </c:pt>
                <c:pt idx="4770">
                  <c:v>33.998581730480801</c:v>
                </c:pt>
                <c:pt idx="4771">
                  <c:v>34.005866260304103</c:v>
                </c:pt>
                <c:pt idx="4772">
                  <c:v>34.013150790127298</c:v>
                </c:pt>
                <c:pt idx="4773">
                  <c:v>34.0204353199506</c:v>
                </c:pt>
                <c:pt idx="4774">
                  <c:v>34.027719849773803</c:v>
                </c:pt>
                <c:pt idx="4775">
                  <c:v>34.035004379597098</c:v>
                </c:pt>
                <c:pt idx="4776">
                  <c:v>34.0422889094203</c:v>
                </c:pt>
                <c:pt idx="4777">
                  <c:v>34.049573439243602</c:v>
                </c:pt>
                <c:pt idx="4778">
                  <c:v>34.056857969066797</c:v>
                </c:pt>
                <c:pt idx="4779">
                  <c:v>34.064142498890099</c:v>
                </c:pt>
                <c:pt idx="4780">
                  <c:v>34.071427028713401</c:v>
                </c:pt>
                <c:pt idx="4781">
                  <c:v>34.078711558536597</c:v>
                </c:pt>
                <c:pt idx="4782">
                  <c:v>34.085996088359899</c:v>
                </c:pt>
                <c:pt idx="4783">
                  <c:v>34.093280618183101</c:v>
                </c:pt>
                <c:pt idx="4784">
                  <c:v>34.100565148006403</c:v>
                </c:pt>
                <c:pt idx="4785">
                  <c:v>34.107849677829599</c:v>
                </c:pt>
                <c:pt idx="4786">
                  <c:v>34.1151342076529</c:v>
                </c:pt>
                <c:pt idx="4787">
                  <c:v>34.122418737476202</c:v>
                </c:pt>
                <c:pt idx="4788">
                  <c:v>34.129703267299398</c:v>
                </c:pt>
                <c:pt idx="4789">
                  <c:v>34.1369877971227</c:v>
                </c:pt>
                <c:pt idx="4790">
                  <c:v>34.144272326945902</c:v>
                </c:pt>
                <c:pt idx="4791">
                  <c:v>34.151556856769197</c:v>
                </c:pt>
                <c:pt idx="4792">
                  <c:v>34.1588413865924</c:v>
                </c:pt>
                <c:pt idx="4793">
                  <c:v>34.166125916415702</c:v>
                </c:pt>
                <c:pt idx="4794">
                  <c:v>34.173410446238897</c:v>
                </c:pt>
                <c:pt idx="4795">
                  <c:v>34.180694976062199</c:v>
                </c:pt>
                <c:pt idx="4796">
                  <c:v>34.187979505885501</c:v>
                </c:pt>
                <c:pt idx="4797">
                  <c:v>34.195264035708703</c:v>
                </c:pt>
                <c:pt idx="4798">
                  <c:v>34.202548565531998</c:v>
                </c:pt>
                <c:pt idx="4799">
                  <c:v>34.209833095355201</c:v>
                </c:pt>
                <c:pt idx="4800">
                  <c:v>34.217117625178503</c:v>
                </c:pt>
                <c:pt idx="4801">
                  <c:v>34.224402155001698</c:v>
                </c:pt>
                <c:pt idx="4802">
                  <c:v>34.231686684825</c:v>
                </c:pt>
                <c:pt idx="4803">
                  <c:v>34.238971214648302</c:v>
                </c:pt>
                <c:pt idx="4804">
                  <c:v>34.246255744471497</c:v>
                </c:pt>
                <c:pt idx="4805">
                  <c:v>34.253540274294799</c:v>
                </c:pt>
                <c:pt idx="4806">
                  <c:v>34.260824804118002</c:v>
                </c:pt>
                <c:pt idx="4807">
                  <c:v>34.268109333941297</c:v>
                </c:pt>
                <c:pt idx="4808">
                  <c:v>34.275393863764499</c:v>
                </c:pt>
                <c:pt idx="4809">
                  <c:v>34.282678393587801</c:v>
                </c:pt>
                <c:pt idx="4810">
                  <c:v>34.289962923410997</c:v>
                </c:pt>
                <c:pt idx="4811">
                  <c:v>34.297247453234299</c:v>
                </c:pt>
                <c:pt idx="4812">
                  <c:v>34.304531983057601</c:v>
                </c:pt>
                <c:pt idx="4813">
                  <c:v>34.311816512880803</c:v>
                </c:pt>
                <c:pt idx="4814">
                  <c:v>34.319101042704098</c:v>
                </c:pt>
                <c:pt idx="4815">
                  <c:v>34.3263855725273</c:v>
                </c:pt>
                <c:pt idx="4816">
                  <c:v>34.333670102350602</c:v>
                </c:pt>
                <c:pt idx="4817">
                  <c:v>34.340954632173798</c:v>
                </c:pt>
                <c:pt idx="4818">
                  <c:v>34.3482391619971</c:v>
                </c:pt>
                <c:pt idx="4819">
                  <c:v>34.355523691820402</c:v>
                </c:pt>
                <c:pt idx="4820">
                  <c:v>34.362808221643597</c:v>
                </c:pt>
                <c:pt idx="4821">
                  <c:v>34.370092751466899</c:v>
                </c:pt>
                <c:pt idx="4822">
                  <c:v>34.377377281290102</c:v>
                </c:pt>
                <c:pt idx="4823">
                  <c:v>34.384661811113403</c:v>
                </c:pt>
                <c:pt idx="4824">
                  <c:v>34.391946340936599</c:v>
                </c:pt>
                <c:pt idx="4825">
                  <c:v>34.399230870759901</c:v>
                </c:pt>
                <c:pt idx="4826">
                  <c:v>34.406515400583103</c:v>
                </c:pt>
                <c:pt idx="4827">
                  <c:v>34.413799930406398</c:v>
                </c:pt>
                <c:pt idx="4828">
                  <c:v>34.4210844602297</c:v>
                </c:pt>
                <c:pt idx="4829">
                  <c:v>34.428368990052903</c:v>
                </c:pt>
                <c:pt idx="4830">
                  <c:v>34.435653519876197</c:v>
                </c:pt>
                <c:pt idx="4831">
                  <c:v>34.4429380496994</c:v>
                </c:pt>
                <c:pt idx="4832">
                  <c:v>34.450222579522702</c:v>
                </c:pt>
                <c:pt idx="4833">
                  <c:v>34.457507109345897</c:v>
                </c:pt>
                <c:pt idx="4834">
                  <c:v>34.464791639169199</c:v>
                </c:pt>
                <c:pt idx="4835">
                  <c:v>34.472076168992501</c:v>
                </c:pt>
                <c:pt idx="4836">
                  <c:v>34.479360698815697</c:v>
                </c:pt>
                <c:pt idx="4837">
                  <c:v>34.486645228638999</c:v>
                </c:pt>
                <c:pt idx="4838">
                  <c:v>34.493929758462201</c:v>
                </c:pt>
                <c:pt idx="4839">
                  <c:v>34.501214288285503</c:v>
                </c:pt>
                <c:pt idx="4840">
                  <c:v>34.508498818108698</c:v>
                </c:pt>
                <c:pt idx="4841">
                  <c:v>34.515783347932</c:v>
                </c:pt>
                <c:pt idx="4842">
                  <c:v>34.523067877755203</c:v>
                </c:pt>
                <c:pt idx="4843">
                  <c:v>34.530352407578498</c:v>
                </c:pt>
                <c:pt idx="4844">
                  <c:v>34.5376369374018</c:v>
                </c:pt>
                <c:pt idx="4845">
                  <c:v>34.544921467225002</c:v>
                </c:pt>
                <c:pt idx="4846">
                  <c:v>34.552205997048297</c:v>
                </c:pt>
                <c:pt idx="4847">
                  <c:v>34.5594905268715</c:v>
                </c:pt>
                <c:pt idx="4848">
                  <c:v>34.566775056694802</c:v>
                </c:pt>
                <c:pt idx="4849">
                  <c:v>34.574059586517997</c:v>
                </c:pt>
                <c:pt idx="4850">
                  <c:v>34.581344116341299</c:v>
                </c:pt>
                <c:pt idx="4851">
                  <c:v>34.588628646164601</c:v>
                </c:pt>
                <c:pt idx="4852">
                  <c:v>34.595913175987803</c:v>
                </c:pt>
                <c:pt idx="4853">
                  <c:v>34.603197705811098</c:v>
                </c:pt>
                <c:pt idx="4854">
                  <c:v>34.610482235634301</c:v>
                </c:pt>
                <c:pt idx="4855">
                  <c:v>34.617766765457603</c:v>
                </c:pt>
                <c:pt idx="4856">
                  <c:v>34.625051295280798</c:v>
                </c:pt>
                <c:pt idx="4857">
                  <c:v>34.6323358251041</c:v>
                </c:pt>
                <c:pt idx="4858">
                  <c:v>34.639620354927402</c:v>
                </c:pt>
                <c:pt idx="4859">
                  <c:v>34.646904884750597</c:v>
                </c:pt>
                <c:pt idx="4860">
                  <c:v>34.654189414573899</c:v>
                </c:pt>
                <c:pt idx="4861">
                  <c:v>34.661473944397102</c:v>
                </c:pt>
                <c:pt idx="4862">
                  <c:v>34.668758474220397</c:v>
                </c:pt>
                <c:pt idx="4863">
                  <c:v>34.676043004043599</c:v>
                </c:pt>
                <c:pt idx="4864">
                  <c:v>34.683327533866901</c:v>
                </c:pt>
                <c:pt idx="4865">
                  <c:v>34.690612063690097</c:v>
                </c:pt>
                <c:pt idx="4866">
                  <c:v>34.697896593513398</c:v>
                </c:pt>
                <c:pt idx="4867">
                  <c:v>34.7051811233367</c:v>
                </c:pt>
                <c:pt idx="4868">
                  <c:v>34.712465653159903</c:v>
                </c:pt>
                <c:pt idx="4869">
                  <c:v>34.719750182983198</c:v>
                </c:pt>
                <c:pt idx="4870">
                  <c:v>34.7270347128064</c:v>
                </c:pt>
                <c:pt idx="4871">
                  <c:v>34.734319242629702</c:v>
                </c:pt>
                <c:pt idx="4872">
                  <c:v>34.741603772452898</c:v>
                </c:pt>
                <c:pt idx="4873">
                  <c:v>34.7488883022762</c:v>
                </c:pt>
                <c:pt idx="4874">
                  <c:v>34.756172832099502</c:v>
                </c:pt>
                <c:pt idx="4875">
                  <c:v>34.763457361922697</c:v>
                </c:pt>
                <c:pt idx="4876">
                  <c:v>34.770741891745999</c:v>
                </c:pt>
                <c:pt idx="4877">
                  <c:v>34.778026421569201</c:v>
                </c:pt>
                <c:pt idx="4878">
                  <c:v>34.785310951392503</c:v>
                </c:pt>
                <c:pt idx="4879">
                  <c:v>34.792595481215699</c:v>
                </c:pt>
                <c:pt idx="4880">
                  <c:v>34.799880011039001</c:v>
                </c:pt>
                <c:pt idx="4881">
                  <c:v>34.807164540862203</c:v>
                </c:pt>
                <c:pt idx="4882">
                  <c:v>34.814449070685498</c:v>
                </c:pt>
                <c:pt idx="4883">
                  <c:v>34.8217336005088</c:v>
                </c:pt>
                <c:pt idx="4884">
                  <c:v>34.829018130332003</c:v>
                </c:pt>
                <c:pt idx="4885">
                  <c:v>34.836302660155297</c:v>
                </c:pt>
                <c:pt idx="4886">
                  <c:v>34.8435871899785</c:v>
                </c:pt>
                <c:pt idx="4887">
                  <c:v>34.850871719801802</c:v>
                </c:pt>
                <c:pt idx="4888">
                  <c:v>34.858156249624997</c:v>
                </c:pt>
                <c:pt idx="4889">
                  <c:v>34.865440779448299</c:v>
                </c:pt>
                <c:pt idx="4890">
                  <c:v>34.872725309271601</c:v>
                </c:pt>
                <c:pt idx="4891">
                  <c:v>34.880009839094797</c:v>
                </c:pt>
                <c:pt idx="4892">
                  <c:v>34.887294368918099</c:v>
                </c:pt>
                <c:pt idx="4893">
                  <c:v>34.894578898741301</c:v>
                </c:pt>
                <c:pt idx="4894">
                  <c:v>34.901863428564603</c:v>
                </c:pt>
                <c:pt idx="4895">
                  <c:v>34.909147958387798</c:v>
                </c:pt>
                <c:pt idx="4896">
                  <c:v>34.9164324882111</c:v>
                </c:pt>
                <c:pt idx="4897">
                  <c:v>34.923717018034303</c:v>
                </c:pt>
                <c:pt idx="4898">
                  <c:v>34.931001547857598</c:v>
                </c:pt>
                <c:pt idx="4899">
                  <c:v>34.9382860776809</c:v>
                </c:pt>
                <c:pt idx="4900">
                  <c:v>34.945570607504102</c:v>
                </c:pt>
                <c:pt idx="4901">
                  <c:v>34.952855137327397</c:v>
                </c:pt>
                <c:pt idx="4902">
                  <c:v>34.9601396671506</c:v>
                </c:pt>
                <c:pt idx="4903">
                  <c:v>34.967424196973901</c:v>
                </c:pt>
                <c:pt idx="4904">
                  <c:v>34.974708726797097</c:v>
                </c:pt>
                <c:pt idx="4905">
                  <c:v>34.981993256620399</c:v>
                </c:pt>
                <c:pt idx="4906">
                  <c:v>34.989277786443701</c:v>
                </c:pt>
                <c:pt idx="4907">
                  <c:v>34.996562316266903</c:v>
                </c:pt>
                <c:pt idx="4908">
                  <c:v>35.003846846090198</c:v>
                </c:pt>
                <c:pt idx="4909">
                  <c:v>35.011131375913401</c:v>
                </c:pt>
                <c:pt idx="4910">
                  <c:v>35.018415905736703</c:v>
                </c:pt>
                <c:pt idx="4911">
                  <c:v>35.025700435559898</c:v>
                </c:pt>
                <c:pt idx="4912">
                  <c:v>35.0329849653832</c:v>
                </c:pt>
                <c:pt idx="4913">
                  <c:v>35.040269495206402</c:v>
                </c:pt>
                <c:pt idx="4914">
                  <c:v>35.047554025029697</c:v>
                </c:pt>
                <c:pt idx="4915">
                  <c:v>35.054838554852999</c:v>
                </c:pt>
                <c:pt idx="4916">
                  <c:v>35.062123084676202</c:v>
                </c:pt>
                <c:pt idx="4917">
                  <c:v>35.069407614499497</c:v>
                </c:pt>
                <c:pt idx="4918">
                  <c:v>35.076692144322699</c:v>
                </c:pt>
                <c:pt idx="4919">
                  <c:v>35.083976674146001</c:v>
                </c:pt>
                <c:pt idx="4920">
                  <c:v>35.091261203969196</c:v>
                </c:pt>
                <c:pt idx="4921">
                  <c:v>35.098545733792498</c:v>
                </c:pt>
                <c:pt idx="4922">
                  <c:v>35.1058302636158</c:v>
                </c:pt>
                <c:pt idx="4923">
                  <c:v>35.113114793439003</c:v>
                </c:pt>
                <c:pt idx="4924">
                  <c:v>35.120399323262298</c:v>
                </c:pt>
                <c:pt idx="4925">
                  <c:v>35.1276838530855</c:v>
                </c:pt>
                <c:pt idx="4926">
                  <c:v>35.134968382908802</c:v>
                </c:pt>
                <c:pt idx="4927">
                  <c:v>35.142252912731998</c:v>
                </c:pt>
                <c:pt idx="4928">
                  <c:v>35.1495374425553</c:v>
                </c:pt>
                <c:pt idx="4929">
                  <c:v>35.156821972378502</c:v>
                </c:pt>
                <c:pt idx="4930">
                  <c:v>35.164106502201797</c:v>
                </c:pt>
                <c:pt idx="4931">
                  <c:v>35.171391032025099</c:v>
                </c:pt>
                <c:pt idx="4932">
                  <c:v>35.178675561848301</c:v>
                </c:pt>
                <c:pt idx="4933">
                  <c:v>35.185960091671603</c:v>
                </c:pt>
                <c:pt idx="4934">
                  <c:v>35.193244621494799</c:v>
                </c:pt>
                <c:pt idx="4935">
                  <c:v>35.200529151318101</c:v>
                </c:pt>
                <c:pt idx="4936">
                  <c:v>35.207813681141303</c:v>
                </c:pt>
                <c:pt idx="4937">
                  <c:v>35.215098210964598</c:v>
                </c:pt>
                <c:pt idx="4938">
                  <c:v>35.2223827407879</c:v>
                </c:pt>
                <c:pt idx="4939">
                  <c:v>35.229667270611102</c:v>
                </c:pt>
                <c:pt idx="4940">
                  <c:v>35.236951800434397</c:v>
                </c:pt>
                <c:pt idx="4941">
                  <c:v>35.2442363302576</c:v>
                </c:pt>
                <c:pt idx="4942">
                  <c:v>35.251520860080902</c:v>
                </c:pt>
                <c:pt idx="4943">
                  <c:v>35.258805389904097</c:v>
                </c:pt>
                <c:pt idx="4944">
                  <c:v>35.266089919727399</c:v>
                </c:pt>
                <c:pt idx="4945">
                  <c:v>35.273374449550602</c:v>
                </c:pt>
                <c:pt idx="4946">
                  <c:v>35.280658979373896</c:v>
                </c:pt>
                <c:pt idx="4947">
                  <c:v>35.287943509197198</c:v>
                </c:pt>
                <c:pt idx="4948">
                  <c:v>35.295228039020401</c:v>
                </c:pt>
                <c:pt idx="4949">
                  <c:v>35.302512568843703</c:v>
                </c:pt>
                <c:pt idx="4950">
                  <c:v>35.309797098666898</c:v>
                </c:pt>
                <c:pt idx="4951">
                  <c:v>35.3170816284902</c:v>
                </c:pt>
                <c:pt idx="4952">
                  <c:v>35.324366158313403</c:v>
                </c:pt>
                <c:pt idx="4953">
                  <c:v>35.331650688136698</c:v>
                </c:pt>
                <c:pt idx="4954">
                  <c:v>35.3389352179599</c:v>
                </c:pt>
                <c:pt idx="4955">
                  <c:v>35.346219747783202</c:v>
                </c:pt>
                <c:pt idx="4956">
                  <c:v>35.353504277606497</c:v>
                </c:pt>
                <c:pt idx="4957">
                  <c:v>35.360788807429699</c:v>
                </c:pt>
                <c:pt idx="4958">
                  <c:v>35.368073337253001</c:v>
                </c:pt>
                <c:pt idx="4959">
                  <c:v>35.375357867076197</c:v>
                </c:pt>
                <c:pt idx="4960">
                  <c:v>35.382642396899499</c:v>
                </c:pt>
                <c:pt idx="4961">
                  <c:v>35.389926926722701</c:v>
                </c:pt>
                <c:pt idx="4962">
                  <c:v>35.397211456546003</c:v>
                </c:pt>
                <c:pt idx="4963">
                  <c:v>35.404495986369298</c:v>
                </c:pt>
                <c:pt idx="4964">
                  <c:v>35.411780516192501</c:v>
                </c:pt>
                <c:pt idx="4965">
                  <c:v>35.419065046015803</c:v>
                </c:pt>
                <c:pt idx="4966">
                  <c:v>35.426349575838998</c:v>
                </c:pt>
                <c:pt idx="4967">
                  <c:v>35.4336341056623</c:v>
                </c:pt>
                <c:pt idx="4968">
                  <c:v>35.440918635485502</c:v>
                </c:pt>
                <c:pt idx="4969">
                  <c:v>35.448203165308797</c:v>
                </c:pt>
                <c:pt idx="4970">
                  <c:v>35.455487695132</c:v>
                </c:pt>
                <c:pt idx="4971">
                  <c:v>35.462772224955302</c:v>
                </c:pt>
                <c:pt idx="4972">
                  <c:v>35.470056754778597</c:v>
                </c:pt>
                <c:pt idx="4973">
                  <c:v>35.477341284601799</c:v>
                </c:pt>
                <c:pt idx="4974">
                  <c:v>35.484625814425101</c:v>
                </c:pt>
                <c:pt idx="4975">
                  <c:v>35.491910344248303</c:v>
                </c:pt>
                <c:pt idx="4976">
                  <c:v>35.499194874071598</c:v>
                </c:pt>
                <c:pt idx="4977">
                  <c:v>35.506479403894801</c:v>
                </c:pt>
                <c:pt idx="4978">
                  <c:v>35.513763933718103</c:v>
                </c:pt>
                <c:pt idx="4979">
                  <c:v>35.521048463541398</c:v>
                </c:pt>
                <c:pt idx="4980">
                  <c:v>35.5283329933646</c:v>
                </c:pt>
                <c:pt idx="4981">
                  <c:v>35.535617523187902</c:v>
                </c:pt>
                <c:pt idx="4982">
                  <c:v>35.542902053011098</c:v>
                </c:pt>
                <c:pt idx="4983">
                  <c:v>35.550186582834399</c:v>
                </c:pt>
                <c:pt idx="4984">
                  <c:v>35.557471112657602</c:v>
                </c:pt>
                <c:pt idx="4985">
                  <c:v>35.564755642480897</c:v>
                </c:pt>
                <c:pt idx="4986">
                  <c:v>35.572040172304099</c:v>
                </c:pt>
                <c:pt idx="4987">
                  <c:v>35.579324702127401</c:v>
                </c:pt>
                <c:pt idx="4988">
                  <c:v>35.586609231950703</c:v>
                </c:pt>
                <c:pt idx="4989">
                  <c:v>35.593893761773899</c:v>
                </c:pt>
                <c:pt idx="4990">
                  <c:v>35.601178291597201</c:v>
                </c:pt>
                <c:pt idx="4991">
                  <c:v>35.608462821420403</c:v>
                </c:pt>
                <c:pt idx="4992">
                  <c:v>35.615747351243698</c:v>
                </c:pt>
                <c:pt idx="4993">
                  <c:v>35.6230318810669</c:v>
                </c:pt>
                <c:pt idx="4994">
                  <c:v>35.630316410890202</c:v>
                </c:pt>
                <c:pt idx="4995">
                  <c:v>35.637600940713497</c:v>
                </c:pt>
                <c:pt idx="4996">
                  <c:v>35.6448854705367</c:v>
                </c:pt>
                <c:pt idx="4997">
                  <c:v>35.652170000360002</c:v>
                </c:pt>
                <c:pt idx="4998">
                  <c:v>35.659454530183197</c:v>
                </c:pt>
                <c:pt idx="4999">
                  <c:v>35.666739060006499</c:v>
                </c:pt>
                <c:pt idx="5000">
                  <c:v>35.674023589829702</c:v>
                </c:pt>
                <c:pt idx="5001">
                  <c:v>35.681308119653004</c:v>
                </c:pt>
                <c:pt idx="5002">
                  <c:v>35.688592649476199</c:v>
                </c:pt>
                <c:pt idx="5003">
                  <c:v>35.695877179299501</c:v>
                </c:pt>
                <c:pt idx="5004">
                  <c:v>35.703161709122803</c:v>
                </c:pt>
                <c:pt idx="5005">
                  <c:v>35.710446238945998</c:v>
                </c:pt>
                <c:pt idx="5006">
                  <c:v>35.7177307687693</c:v>
                </c:pt>
                <c:pt idx="5007">
                  <c:v>35.725015298592503</c:v>
                </c:pt>
                <c:pt idx="5008">
                  <c:v>35.732299828415798</c:v>
                </c:pt>
                <c:pt idx="5009">
                  <c:v>35.739584358239</c:v>
                </c:pt>
                <c:pt idx="5010">
                  <c:v>35.746868888062302</c:v>
                </c:pt>
                <c:pt idx="5011">
                  <c:v>35.754153417885597</c:v>
                </c:pt>
                <c:pt idx="5012">
                  <c:v>35.761437947708799</c:v>
                </c:pt>
                <c:pt idx="5013">
                  <c:v>35.768722477532101</c:v>
                </c:pt>
                <c:pt idx="5014">
                  <c:v>35.776007007355297</c:v>
                </c:pt>
                <c:pt idx="5015">
                  <c:v>35.783291537178599</c:v>
                </c:pt>
                <c:pt idx="5016">
                  <c:v>35.790576067001801</c:v>
                </c:pt>
                <c:pt idx="5017">
                  <c:v>35.797860596825103</c:v>
                </c:pt>
                <c:pt idx="5018">
                  <c:v>35.805145126648299</c:v>
                </c:pt>
                <c:pt idx="5019">
                  <c:v>35.8124296564716</c:v>
                </c:pt>
                <c:pt idx="5020">
                  <c:v>35.819714186294902</c:v>
                </c:pt>
                <c:pt idx="5021">
                  <c:v>35.826998716118098</c:v>
                </c:pt>
                <c:pt idx="5022">
                  <c:v>35.8342832459414</c:v>
                </c:pt>
                <c:pt idx="5023">
                  <c:v>35.841567775764602</c:v>
                </c:pt>
                <c:pt idx="5024">
                  <c:v>35.848852305587897</c:v>
                </c:pt>
                <c:pt idx="5025">
                  <c:v>35.8561368354111</c:v>
                </c:pt>
                <c:pt idx="5026">
                  <c:v>35.863421365234402</c:v>
                </c:pt>
                <c:pt idx="5027">
                  <c:v>35.870705895057696</c:v>
                </c:pt>
                <c:pt idx="5028">
                  <c:v>35.877990424880899</c:v>
                </c:pt>
                <c:pt idx="5029">
                  <c:v>35.885274954704201</c:v>
                </c:pt>
                <c:pt idx="5030">
                  <c:v>35.892559484527403</c:v>
                </c:pt>
                <c:pt idx="5031">
                  <c:v>35.899844014350698</c:v>
                </c:pt>
                <c:pt idx="5032">
                  <c:v>35.907128544173901</c:v>
                </c:pt>
                <c:pt idx="5033">
                  <c:v>35.914413073997203</c:v>
                </c:pt>
                <c:pt idx="5034">
                  <c:v>35.921697603820398</c:v>
                </c:pt>
                <c:pt idx="5035">
                  <c:v>35.9289821336437</c:v>
                </c:pt>
                <c:pt idx="5036">
                  <c:v>35.936266663467002</c:v>
                </c:pt>
                <c:pt idx="5037">
                  <c:v>35.943551193290197</c:v>
                </c:pt>
                <c:pt idx="5038">
                  <c:v>35.950835723113499</c:v>
                </c:pt>
                <c:pt idx="5039">
                  <c:v>35.958120252936702</c:v>
                </c:pt>
                <c:pt idx="5040">
                  <c:v>35.965404782759997</c:v>
                </c:pt>
                <c:pt idx="5041">
                  <c:v>35.972689312583199</c:v>
                </c:pt>
                <c:pt idx="5042">
                  <c:v>35.979973842406501</c:v>
                </c:pt>
                <c:pt idx="5043">
                  <c:v>35.987258372229803</c:v>
                </c:pt>
                <c:pt idx="5044">
                  <c:v>35.994542902052999</c:v>
                </c:pt>
                <c:pt idx="5045">
                  <c:v>36.001827431876301</c:v>
                </c:pt>
                <c:pt idx="5046">
                  <c:v>36.009111961699503</c:v>
                </c:pt>
                <c:pt idx="5047">
                  <c:v>36.016396491522798</c:v>
                </c:pt>
                <c:pt idx="5048">
                  <c:v>36.023681021346</c:v>
                </c:pt>
                <c:pt idx="5049">
                  <c:v>36.030965551169302</c:v>
                </c:pt>
                <c:pt idx="5050">
                  <c:v>36.038250080992498</c:v>
                </c:pt>
                <c:pt idx="5051">
                  <c:v>36.0455346108158</c:v>
                </c:pt>
                <c:pt idx="5052">
                  <c:v>36.052819140639102</c:v>
                </c:pt>
                <c:pt idx="5053">
                  <c:v>36.060103670462297</c:v>
                </c:pt>
                <c:pt idx="5054">
                  <c:v>36.067388200285599</c:v>
                </c:pt>
                <c:pt idx="5055">
                  <c:v>36.074672730108801</c:v>
                </c:pt>
                <c:pt idx="5056">
                  <c:v>36.081957259932103</c:v>
                </c:pt>
                <c:pt idx="5057">
                  <c:v>36.089241789755299</c:v>
                </c:pt>
                <c:pt idx="5058">
                  <c:v>36.096526319578601</c:v>
                </c:pt>
                <c:pt idx="5059">
                  <c:v>36.103810849401903</c:v>
                </c:pt>
                <c:pt idx="5060">
                  <c:v>36.111095379225098</c:v>
                </c:pt>
                <c:pt idx="5061">
                  <c:v>36.1183799090484</c:v>
                </c:pt>
                <c:pt idx="5062">
                  <c:v>36.125664438871603</c:v>
                </c:pt>
                <c:pt idx="5063">
                  <c:v>36.132948968694897</c:v>
                </c:pt>
                <c:pt idx="5064">
                  <c:v>36.1402334985181</c:v>
                </c:pt>
                <c:pt idx="5065">
                  <c:v>36.147518028341402</c:v>
                </c:pt>
                <c:pt idx="5066">
                  <c:v>36.154802558164697</c:v>
                </c:pt>
                <c:pt idx="5067">
                  <c:v>36.162087087987899</c:v>
                </c:pt>
                <c:pt idx="5068">
                  <c:v>36.169371617811201</c:v>
                </c:pt>
                <c:pt idx="5069">
                  <c:v>36.176656147634397</c:v>
                </c:pt>
                <c:pt idx="5070">
                  <c:v>36.183940677457699</c:v>
                </c:pt>
                <c:pt idx="5071">
                  <c:v>36.191225207280901</c:v>
                </c:pt>
                <c:pt idx="5072">
                  <c:v>36.198509737104203</c:v>
                </c:pt>
                <c:pt idx="5073">
                  <c:v>36.205794266927398</c:v>
                </c:pt>
                <c:pt idx="5074">
                  <c:v>36.2130787967507</c:v>
                </c:pt>
                <c:pt idx="5075">
                  <c:v>36.220363326574002</c:v>
                </c:pt>
                <c:pt idx="5076">
                  <c:v>36.227647856397198</c:v>
                </c:pt>
                <c:pt idx="5077">
                  <c:v>36.2349323862205</c:v>
                </c:pt>
                <c:pt idx="5078">
                  <c:v>36.242216916043702</c:v>
                </c:pt>
                <c:pt idx="5079">
                  <c:v>36.249501445866997</c:v>
                </c:pt>
                <c:pt idx="5080">
                  <c:v>36.2567859756902</c:v>
                </c:pt>
                <c:pt idx="5081">
                  <c:v>36.264070505513502</c:v>
                </c:pt>
                <c:pt idx="5082">
                  <c:v>36.271355035336803</c:v>
                </c:pt>
                <c:pt idx="5083">
                  <c:v>36.278639565159999</c:v>
                </c:pt>
                <c:pt idx="5084">
                  <c:v>36.285924094983301</c:v>
                </c:pt>
                <c:pt idx="5085">
                  <c:v>36.293208624806503</c:v>
                </c:pt>
                <c:pt idx="5086">
                  <c:v>36.300493154629798</c:v>
                </c:pt>
                <c:pt idx="5087">
                  <c:v>36.307777684453001</c:v>
                </c:pt>
                <c:pt idx="5088">
                  <c:v>36.315062214276303</c:v>
                </c:pt>
                <c:pt idx="5089">
                  <c:v>36.322346744099498</c:v>
                </c:pt>
                <c:pt idx="5090">
                  <c:v>36.3296312739228</c:v>
                </c:pt>
                <c:pt idx="5091">
                  <c:v>36.336915803746102</c:v>
                </c:pt>
                <c:pt idx="5092">
                  <c:v>36.344200333569297</c:v>
                </c:pt>
                <c:pt idx="5093">
                  <c:v>36.351484863392599</c:v>
                </c:pt>
                <c:pt idx="5094">
                  <c:v>36.358769393215802</c:v>
                </c:pt>
                <c:pt idx="5095">
                  <c:v>36.366053923039097</c:v>
                </c:pt>
                <c:pt idx="5096">
                  <c:v>36.373338452862299</c:v>
                </c:pt>
                <c:pt idx="5097">
                  <c:v>36.380622982685601</c:v>
                </c:pt>
                <c:pt idx="5098">
                  <c:v>36.387907512508903</c:v>
                </c:pt>
                <c:pt idx="5099">
                  <c:v>36.395192042332098</c:v>
                </c:pt>
                <c:pt idx="5100">
                  <c:v>36.4024765721554</c:v>
                </c:pt>
                <c:pt idx="5101">
                  <c:v>36.409761101978603</c:v>
                </c:pt>
                <c:pt idx="5102">
                  <c:v>36.417045631801898</c:v>
                </c:pt>
                <c:pt idx="5103">
                  <c:v>36.4243301616251</c:v>
                </c:pt>
                <c:pt idx="5104">
                  <c:v>36.431614691448402</c:v>
                </c:pt>
                <c:pt idx="5105">
                  <c:v>36.438899221271598</c:v>
                </c:pt>
                <c:pt idx="5106">
                  <c:v>36.4461837510949</c:v>
                </c:pt>
                <c:pt idx="5107">
                  <c:v>36.453468280918202</c:v>
                </c:pt>
                <c:pt idx="5108">
                  <c:v>36.460752810741397</c:v>
                </c:pt>
                <c:pt idx="5109">
                  <c:v>36.468037340564699</c:v>
                </c:pt>
                <c:pt idx="5110">
                  <c:v>36.475321870387901</c:v>
                </c:pt>
                <c:pt idx="5111">
                  <c:v>36.482606400211203</c:v>
                </c:pt>
                <c:pt idx="5112">
                  <c:v>36.489890930034399</c:v>
                </c:pt>
                <c:pt idx="5113">
                  <c:v>36.497175459857701</c:v>
                </c:pt>
                <c:pt idx="5114">
                  <c:v>36.504459989681003</c:v>
                </c:pt>
                <c:pt idx="5115">
                  <c:v>36.511744519504198</c:v>
                </c:pt>
                <c:pt idx="5116">
                  <c:v>36.5190290493275</c:v>
                </c:pt>
                <c:pt idx="5117">
                  <c:v>36.526313579150703</c:v>
                </c:pt>
                <c:pt idx="5118">
                  <c:v>36.533598108973997</c:v>
                </c:pt>
                <c:pt idx="5119">
                  <c:v>36.5408826387972</c:v>
                </c:pt>
                <c:pt idx="5120">
                  <c:v>36.548167168620502</c:v>
                </c:pt>
                <c:pt idx="5121">
                  <c:v>36.555451698443697</c:v>
                </c:pt>
                <c:pt idx="5122">
                  <c:v>36.562736228266999</c:v>
                </c:pt>
                <c:pt idx="5123">
                  <c:v>36.570020758090301</c:v>
                </c:pt>
                <c:pt idx="5124">
                  <c:v>36.577305287913497</c:v>
                </c:pt>
                <c:pt idx="5125">
                  <c:v>36.584589817736799</c:v>
                </c:pt>
                <c:pt idx="5126">
                  <c:v>36.591874347560001</c:v>
                </c:pt>
                <c:pt idx="5127">
                  <c:v>36.599158877383303</c:v>
                </c:pt>
                <c:pt idx="5128">
                  <c:v>36.606443407206498</c:v>
                </c:pt>
                <c:pt idx="5129">
                  <c:v>36.6137279370298</c:v>
                </c:pt>
                <c:pt idx="5130">
                  <c:v>36.621012466853102</c:v>
                </c:pt>
                <c:pt idx="5131">
                  <c:v>36.628296996676298</c:v>
                </c:pt>
                <c:pt idx="5132">
                  <c:v>36.6355815264996</c:v>
                </c:pt>
                <c:pt idx="5133">
                  <c:v>36.642866056322802</c:v>
                </c:pt>
                <c:pt idx="5134">
                  <c:v>36.650150586146097</c:v>
                </c:pt>
                <c:pt idx="5135">
                  <c:v>36.657435115969299</c:v>
                </c:pt>
                <c:pt idx="5136">
                  <c:v>36.664719645792601</c:v>
                </c:pt>
                <c:pt idx="5137">
                  <c:v>36.672004175615797</c:v>
                </c:pt>
                <c:pt idx="5138">
                  <c:v>36.679288705439099</c:v>
                </c:pt>
                <c:pt idx="5139">
                  <c:v>36.686573235262401</c:v>
                </c:pt>
                <c:pt idx="5140">
                  <c:v>36.693857765085603</c:v>
                </c:pt>
                <c:pt idx="5141">
                  <c:v>36.701142294908898</c:v>
                </c:pt>
                <c:pt idx="5142">
                  <c:v>36.708426824732101</c:v>
                </c:pt>
                <c:pt idx="5143">
                  <c:v>36.715711354555403</c:v>
                </c:pt>
                <c:pt idx="5144">
                  <c:v>36.722995884378598</c:v>
                </c:pt>
                <c:pt idx="5145">
                  <c:v>36.7302804142019</c:v>
                </c:pt>
                <c:pt idx="5146">
                  <c:v>36.737564944025202</c:v>
                </c:pt>
                <c:pt idx="5147">
                  <c:v>36.744849473848397</c:v>
                </c:pt>
                <c:pt idx="5148">
                  <c:v>36.752134003671699</c:v>
                </c:pt>
                <c:pt idx="5149">
                  <c:v>36.759418533494902</c:v>
                </c:pt>
                <c:pt idx="5150">
                  <c:v>36.766703063318197</c:v>
                </c:pt>
                <c:pt idx="5151">
                  <c:v>36.773987593141399</c:v>
                </c:pt>
                <c:pt idx="5152">
                  <c:v>36.781272122964701</c:v>
                </c:pt>
                <c:pt idx="5153">
                  <c:v>36.788556652787904</c:v>
                </c:pt>
                <c:pt idx="5154">
                  <c:v>36.795841182611198</c:v>
                </c:pt>
                <c:pt idx="5155">
                  <c:v>36.8031257124345</c:v>
                </c:pt>
                <c:pt idx="5156">
                  <c:v>36.810410242257703</c:v>
                </c:pt>
                <c:pt idx="5157">
                  <c:v>36.817694772080998</c:v>
                </c:pt>
                <c:pt idx="5158">
                  <c:v>36.8249793019042</c:v>
                </c:pt>
                <c:pt idx="5159">
                  <c:v>36.832263831727502</c:v>
                </c:pt>
                <c:pt idx="5160">
                  <c:v>36.839548361550698</c:v>
                </c:pt>
                <c:pt idx="5161">
                  <c:v>36.846832891374</c:v>
                </c:pt>
                <c:pt idx="5162">
                  <c:v>36.854117421197301</c:v>
                </c:pt>
                <c:pt idx="5163">
                  <c:v>36.861401951020497</c:v>
                </c:pt>
                <c:pt idx="5164">
                  <c:v>36.868686480843799</c:v>
                </c:pt>
                <c:pt idx="5165">
                  <c:v>36.875971010667001</c:v>
                </c:pt>
                <c:pt idx="5166">
                  <c:v>36.883255540490303</c:v>
                </c:pt>
                <c:pt idx="5167">
                  <c:v>36.890540070313499</c:v>
                </c:pt>
                <c:pt idx="5168">
                  <c:v>36.897824600136801</c:v>
                </c:pt>
                <c:pt idx="5169">
                  <c:v>36.905109129960003</c:v>
                </c:pt>
                <c:pt idx="5170">
                  <c:v>36.912393659783298</c:v>
                </c:pt>
                <c:pt idx="5171">
                  <c:v>36.9196781896066</c:v>
                </c:pt>
                <c:pt idx="5172">
                  <c:v>36.926962719429802</c:v>
                </c:pt>
                <c:pt idx="5173">
                  <c:v>36.934247249253097</c:v>
                </c:pt>
                <c:pt idx="5174">
                  <c:v>36.9415317790763</c:v>
                </c:pt>
                <c:pt idx="5175">
                  <c:v>36.948816308899602</c:v>
                </c:pt>
                <c:pt idx="5176">
                  <c:v>36.956100838722797</c:v>
                </c:pt>
                <c:pt idx="5177">
                  <c:v>36.963385368546099</c:v>
                </c:pt>
                <c:pt idx="5178">
                  <c:v>36.970669898369401</c:v>
                </c:pt>
                <c:pt idx="5179">
                  <c:v>36.977954428192596</c:v>
                </c:pt>
                <c:pt idx="5180">
                  <c:v>36.985238958015898</c:v>
                </c:pt>
                <c:pt idx="5181">
                  <c:v>36.992523487839101</c:v>
                </c:pt>
                <c:pt idx="5182">
                  <c:v>36.999808017662403</c:v>
                </c:pt>
                <c:pt idx="5183">
                  <c:v>37.007092547485598</c:v>
                </c:pt>
                <c:pt idx="5184">
                  <c:v>37.0143770773089</c:v>
                </c:pt>
                <c:pt idx="5185">
                  <c:v>37.021661607132103</c:v>
                </c:pt>
                <c:pt idx="5186">
                  <c:v>37.028946136955398</c:v>
                </c:pt>
                <c:pt idx="5187">
                  <c:v>37.0362306667787</c:v>
                </c:pt>
                <c:pt idx="5188">
                  <c:v>37.043515196601902</c:v>
                </c:pt>
                <c:pt idx="5189">
                  <c:v>37.050799726425197</c:v>
                </c:pt>
                <c:pt idx="5190">
                  <c:v>37.058084256248399</c:v>
                </c:pt>
                <c:pt idx="5191">
                  <c:v>37.065368786071701</c:v>
                </c:pt>
                <c:pt idx="5192">
                  <c:v>37.072653315894897</c:v>
                </c:pt>
                <c:pt idx="5193">
                  <c:v>37.079937845718199</c:v>
                </c:pt>
                <c:pt idx="5194">
                  <c:v>37.087222375541501</c:v>
                </c:pt>
                <c:pt idx="5195">
                  <c:v>37.094506905364703</c:v>
                </c:pt>
                <c:pt idx="5196">
                  <c:v>37.101791435187998</c:v>
                </c:pt>
                <c:pt idx="5197">
                  <c:v>37.109075965011201</c:v>
                </c:pt>
                <c:pt idx="5198">
                  <c:v>37.116360494834503</c:v>
                </c:pt>
                <c:pt idx="5199">
                  <c:v>37.123645024657698</c:v>
                </c:pt>
                <c:pt idx="5200">
                  <c:v>37.130929554481</c:v>
                </c:pt>
                <c:pt idx="5201">
                  <c:v>37.138214084304202</c:v>
                </c:pt>
                <c:pt idx="5202">
                  <c:v>37.145498614127497</c:v>
                </c:pt>
                <c:pt idx="5203">
                  <c:v>37.152783143950799</c:v>
                </c:pt>
                <c:pt idx="5204">
                  <c:v>37.160067673774002</c:v>
                </c:pt>
                <c:pt idx="5205">
                  <c:v>37.167352203597297</c:v>
                </c:pt>
                <c:pt idx="5206">
                  <c:v>37.174636733420499</c:v>
                </c:pt>
                <c:pt idx="5207">
                  <c:v>37.181921263243801</c:v>
                </c:pt>
                <c:pt idx="5208">
                  <c:v>37.189205793067003</c:v>
                </c:pt>
                <c:pt idx="5209">
                  <c:v>37.196490322890298</c:v>
                </c:pt>
                <c:pt idx="5210">
                  <c:v>37.2037748527136</c:v>
                </c:pt>
                <c:pt idx="5211">
                  <c:v>37.211059382536803</c:v>
                </c:pt>
                <c:pt idx="5212">
                  <c:v>37.218343912360098</c:v>
                </c:pt>
                <c:pt idx="5213">
                  <c:v>37.2256284421833</c:v>
                </c:pt>
                <c:pt idx="5214">
                  <c:v>37.232912972006602</c:v>
                </c:pt>
                <c:pt idx="5215">
                  <c:v>37.240197501829797</c:v>
                </c:pt>
                <c:pt idx="5216">
                  <c:v>37.247482031653099</c:v>
                </c:pt>
                <c:pt idx="5217">
                  <c:v>37.254766561476302</c:v>
                </c:pt>
                <c:pt idx="5218">
                  <c:v>37.262051091299597</c:v>
                </c:pt>
                <c:pt idx="5219">
                  <c:v>37.269335621122899</c:v>
                </c:pt>
                <c:pt idx="5220">
                  <c:v>37.276620150946101</c:v>
                </c:pt>
                <c:pt idx="5221">
                  <c:v>37.283904680769403</c:v>
                </c:pt>
                <c:pt idx="5222">
                  <c:v>37.291189210592599</c:v>
                </c:pt>
                <c:pt idx="5223">
                  <c:v>37.298473740415901</c:v>
                </c:pt>
                <c:pt idx="5224">
                  <c:v>37.305758270239103</c:v>
                </c:pt>
                <c:pt idx="5225">
                  <c:v>37.313042800062398</c:v>
                </c:pt>
                <c:pt idx="5226">
                  <c:v>37.3203273298857</c:v>
                </c:pt>
                <c:pt idx="5227">
                  <c:v>37.327611859708902</c:v>
                </c:pt>
                <c:pt idx="5228">
                  <c:v>37.334896389532197</c:v>
                </c:pt>
                <c:pt idx="5229">
                  <c:v>37.3421809193554</c:v>
                </c:pt>
                <c:pt idx="5230">
                  <c:v>37.349465449178702</c:v>
                </c:pt>
                <c:pt idx="5231">
                  <c:v>37.356749979001897</c:v>
                </c:pt>
                <c:pt idx="5232">
                  <c:v>37.364034508825199</c:v>
                </c:pt>
                <c:pt idx="5233">
                  <c:v>37.371319038648402</c:v>
                </c:pt>
                <c:pt idx="5234">
                  <c:v>37.378603568471704</c:v>
                </c:pt>
                <c:pt idx="5235">
                  <c:v>37.385888098294998</c:v>
                </c:pt>
                <c:pt idx="5236">
                  <c:v>37.393172628118201</c:v>
                </c:pt>
                <c:pt idx="5237">
                  <c:v>37.400457157941503</c:v>
                </c:pt>
                <c:pt idx="5238">
                  <c:v>37.407741687764698</c:v>
                </c:pt>
                <c:pt idx="5239">
                  <c:v>37.415026217588</c:v>
                </c:pt>
                <c:pt idx="5240">
                  <c:v>37.422310747411203</c:v>
                </c:pt>
                <c:pt idx="5241">
                  <c:v>37.429595277234498</c:v>
                </c:pt>
                <c:pt idx="5242">
                  <c:v>37.4368798070577</c:v>
                </c:pt>
                <c:pt idx="5243">
                  <c:v>37.444164336881002</c:v>
                </c:pt>
                <c:pt idx="5244">
                  <c:v>37.451448866704297</c:v>
                </c:pt>
                <c:pt idx="5245">
                  <c:v>37.458733396527499</c:v>
                </c:pt>
                <c:pt idx="5246">
                  <c:v>37.466017926350801</c:v>
                </c:pt>
                <c:pt idx="5247">
                  <c:v>37.473302456173997</c:v>
                </c:pt>
                <c:pt idx="5248">
                  <c:v>37.480586985997299</c:v>
                </c:pt>
                <c:pt idx="5249">
                  <c:v>37.487871515820501</c:v>
                </c:pt>
                <c:pt idx="5250">
                  <c:v>37.495156045643803</c:v>
                </c:pt>
                <c:pt idx="5251">
                  <c:v>37.502440575467098</c:v>
                </c:pt>
                <c:pt idx="5252">
                  <c:v>37.5097251052903</c:v>
                </c:pt>
                <c:pt idx="5253">
                  <c:v>37.517009635113602</c:v>
                </c:pt>
                <c:pt idx="5254">
                  <c:v>37.524294164936798</c:v>
                </c:pt>
                <c:pt idx="5255">
                  <c:v>37.5315786947601</c:v>
                </c:pt>
                <c:pt idx="5256">
                  <c:v>37.538863224583302</c:v>
                </c:pt>
                <c:pt idx="5257">
                  <c:v>37.546147754406597</c:v>
                </c:pt>
                <c:pt idx="5258">
                  <c:v>37.553432284229899</c:v>
                </c:pt>
                <c:pt idx="5259">
                  <c:v>37.560716814053102</c:v>
                </c:pt>
                <c:pt idx="5260">
                  <c:v>37.568001343876404</c:v>
                </c:pt>
                <c:pt idx="5261">
                  <c:v>37.575285873699599</c:v>
                </c:pt>
                <c:pt idx="5262">
                  <c:v>37.582570403522901</c:v>
                </c:pt>
                <c:pt idx="5263">
                  <c:v>37.589854933346103</c:v>
                </c:pt>
                <c:pt idx="5264">
                  <c:v>37.597139463169398</c:v>
                </c:pt>
                <c:pt idx="5265">
                  <c:v>37.6044239929927</c:v>
                </c:pt>
                <c:pt idx="5266">
                  <c:v>37.611708522815903</c:v>
                </c:pt>
                <c:pt idx="5267">
                  <c:v>37.618993052639198</c:v>
                </c:pt>
                <c:pt idx="5268">
                  <c:v>37.6262775824624</c:v>
                </c:pt>
                <c:pt idx="5269">
                  <c:v>37.633562112285702</c:v>
                </c:pt>
                <c:pt idx="5270">
                  <c:v>37.640846642108897</c:v>
                </c:pt>
                <c:pt idx="5271">
                  <c:v>37.648131171932199</c:v>
                </c:pt>
                <c:pt idx="5272">
                  <c:v>37.655415701755402</c:v>
                </c:pt>
                <c:pt idx="5273">
                  <c:v>37.662700231578697</c:v>
                </c:pt>
                <c:pt idx="5274">
                  <c:v>37.669984761401999</c:v>
                </c:pt>
                <c:pt idx="5275">
                  <c:v>37.677269291225201</c:v>
                </c:pt>
                <c:pt idx="5276">
                  <c:v>37.684553821048503</c:v>
                </c:pt>
                <c:pt idx="5277">
                  <c:v>37.691838350871699</c:v>
                </c:pt>
                <c:pt idx="5278">
                  <c:v>37.699122880695001</c:v>
                </c:pt>
                <c:pt idx="5279">
                  <c:v>37.706407410518203</c:v>
                </c:pt>
                <c:pt idx="5280">
                  <c:v>37.713691940341498</c:v>
                </c:pt>
                <c:pt idx="5281">
                  <c:v>37.7209764701648</c:v>
                </c:pt>
                <c:pt idx="5282">
                  <c:v>37.728260999988002</c:v>
                </c:pt>
                <c:pt idx="5283">
                  <c:v>37.735545529811297</c:v>
                </c:pt>
                <c:pt idx="5284">
                  <c:v>37.7428300596345</c:v>
                </c:pt>
                <c:pt idx="5285">
                  <c:v>37.7506749379057</c:v>
                </c:pt>
                <c:pt idx="5286">
                  <c:v>37.757959467729002</c:v>
                </c:pt>
                <c:pt idx="5287">
                  <c:v>37.764683649104299</c:v>
                </c:pt>
                <c:pt idx="5288">
                  <c:v>37.772528527375499</c:v>
                </c:pt>
                <c:pt idx="5289">
                  <c:v>37.779813057198702</c:v>
                </c:pt>
                <c:pt idx="5290">
                  <c:v>37.787097587021997</c:v>
                </c:pt>
                <c:pt idx="5291">
                  <c:v>37.794382116845298</c:v>
                </c:pt>
                <c:pt idx="5292">
                  <c:v>37.801666646668501</c:v>
                </c:pt>
                <c:pt idx="5293">
                  <c:v>37.808951176491803</c:v>
                </c:pt>
                <c:pt idx="5294">
                  <c:v>37.816235706314998</c:v>
                </c:pt>
                <c:pt idx="5295">
                  <c:v>37.8235202361383</c:v>
                </c:pt>
                <c:pt idx="5296">
                  <c:v>37.830804765961503</c:v>
                </c:pt>
                <c:pt idx="5297">
                  <c:v>37.838089295784798</c:v>
                </c:pt>
                <c:pt idx="5298">
                  <c:v>37.845373825608</c:v>
                </c:pt>
                <c:pt idx="5299">
                  <c:v>37.852658355431302</c:v>
                </c:pt>
                <c:pt idx="5300">
                  <c:v>37.859942885254597</c:v>
                </c:pt>
                <c:pt idx="5301">
                  <c:v>37.867227415077799</c:v>
                </c:pt>
                <c:pt idx="5302">
                  <c:v>37.874511944901101</c:v>
                </c:pt>
                <c:pt idx="5303">
                  <c:v>37.881796474724297</c:v>
                </c:pt>
                <c:pt idx="5304">
                  <c:v>37.889081004547599</c:v>
                </c:pt>
                <c:pt idx="5305">
                  <c:v>37.896365534370801</c:v>
                </c:pt>
                <c:pt idx="5306">
                  <c:v>37.903650064194103</c:v>
                </c:pt>
                <c:pt idx="5307">
                  <c:v>37.910934594017398</c:v>
                </c:pt>
                <c:pt idx="5308">
                  <c:v>37.918219123840601</c:v>
                </c:pt>
                <c:pt idx="5309">
                  <c:v>37.925503653663903</c:v>
                </c:pt>
                <c:pt idx="5310">
                  <c:v>37.932788183487098</c:v>
                </c:pt>
                <c:pt idx="5311">
                  <c:v>37.9400727133104</c:v>
                </c:pt>
                <c:pt idx="5312">
                  <c:v>37.947357243133602</c:v>
                </c:pt>
                <c:pt idx="5313">
                  <c:v>37.954641772956897</c:v>
                </c:pt>
                <c:pt idx="5314">
                  <c:v>37.9619263027801</c:v>
                </c:pt>
                <c:pt idx="5315">
                  <c:v>37.969210832603402</c:v>
                </c:pt>
                <c:pt idx="5316">
                  <c:v>37.976495362426697</c:v>
                </c:pt>
                <c:pt idx="5317">
                  <c:v>37.983779892249899</c:v>
                </c:pt>
                <c:pt idx="5318">
                  <c:v>37.991064422073201</c:v>
                </c:pt>
                <c:pt idx="5319">
                  <c:v>37.998348951896403</c:v>
                </c:pt>
                <c:pt idx="5320">
                  <c:v>38.005633481719698</c:v>
                </c:pt>
                <c:pt idx="5321">
                  <c:v>38.012918011542901</c:v>
                </c:pt>
                <c:pt idx="5322">
                  <c:v>38.020202541366203</c:v>
                </c:pt>
                <c:pt idx="5323">
                  <c:v>38.027487071189498</c:v>
                </c:pt>
                <c:pt idx="5324">
                  <c:v>38.0347716010127</c:v>
                </c:pt>
                <c:pt idx="5325">
                  <c:v>38.042056130836002</c:v>
                </c:pt>
                <c:pt idx="5326">
                  <c:v>38.049340660659198</c:v>
                </c:pt>
                <c:pt idx="5327">
                  <c:v>38.056625190482499</c:v>
                </c:pt>
                <c:pt idx="5328">
                  <c:v>38.063909720305702</c:v>
                </c:pt>
                <c:pt idx="5329">
                  <c:v>38.071194250128997</c:v>
                </c:pt>
                <c:pt idx="5330">
                  <c:v>38.078478779952199</c:v>
                </c:pt>
                <c:pt idx="5331">
                  <c:v>38.085763309775501</c:v>
                </c:pt>
                <c:pt idx="5332">
                  <c:v>38.093047839598803</c:v>
                </c:pt>
                <c:pt idx="5333">
                  <c:v>38.100332369421999</c:v>
                </c:pt>
                <c:pt idx="5334">
                  <c:v>38.107616899245301</c:v>
                </c:pt>
                <c:pt idx="5335">
                  <c:v>38.114901429068503</c:v>
                </c:pt>
                <c:pt idx="5336">
                  <c:v>38.122185958891798</c:v>
                </c:pt>
                <c:pt idx="5337">
                  <c:v>38.129470488715</c:v>
                </c:pt>
                <c:pt idx="5338">
                  <c:v>38.136755018538302</c:v>
                </c:pt>
                <c:pt idx="5339">
                  <c:v>38.144039548361597</c:v>
                </c:pt>
                <c:pt idx="5340">
                  <c:v>38.1513240781848</c:v>
                </c:pt>
                <c:pt idx="5341">
                  <c:v>38.158608608008102</c:v>
                </c:pt>
                <c:pt idx="5342">
                  <c:v>38.165893137831297</c:v>
                </c:pt>
                <c:pt idx="5343">
                  <c:v>38.173177667654599</c:v>
                </c:pt>
                <c:pt idx="5344">
                  <c:v>38.180462197477802</c:v>
                </c:pt>
                <c:pt idx="5345">
                  <c:v>38.187746727301104</c:v>
                </c:pt>
                <c:pt idx="5346">
                  <c:v>38.195031257124299</c:v>
                </c:pt>
                <c:pt idx="5347">
                  <c:v>38.202315786947601</c:v>
                </c:pt>
                <c:pt idx="5348">
                  <c:v>38.209600316770903</c:v>
                </c:pt>
                <c:pt idx="5349">
                  <c:v>38.216884846594098</c:v>
                </c:pt>
                <c:pt idx="5350">
                  <c:v>38.2241693764174</c:v>
                </c:pt>
                <c:pt idx="5351">
                  <c:v>38.231453906240603</c:v>
                </c:pt>
                <c:pt idx="5352">
                  <c:v>38.238738436063898</c:v>
                </c:pt>
                <c:pt idx="5353">
                  <c:v>38.2460229658871</c:v>
                </c:pt>
                <c:pt idx="5354">
                  <c:v>38.253307495710402</c:v>
                </c:pt>
                <c:pt idx="5355">
                  <c:v>38.260592025533697</c:v>
                </c:pt>
                <c:pt idx="5356">
                  <c:v>38.267876555356899</c:v>
                </c:pt>
                <c:pt idx="5357">
                  <c:v>38.275161085180201</c:v>
                </c:pt>
                <c:pt idx="5358">
                  <c:v>38.282445615003397</c:v>
                </c:pt>
                <c:pt idx="5359">
                  <c:v>38.289730144826699</c:v>
                </c:pt>
                <c:pt idx="5360">
                  <c:v>38.297014674649901</c:v>
                </c:pt>
                <c:pt idx="5361">
                  <c:v>38.304299204473203</c:v>
                </c:pt>
                <c:pt idx="5362">
                  <c:v>38.311583734296399</c:v>
                </c:pt>
                <c:pt idx="5363">
                  <c:v>38.3188682641197</c:v>
                </c:pt>
                <c:pt idx="5364">
                  <c:v>38.326152793943002</c:v>
                </c:pt>
                <c:pt idx="5365">
                  <c:v>38.333437323766198</c:v>
                </c:pt>
                <c:pt idx="5366">
                  <c:v>38.3407218535895</c:v>
                </c:pt>
                <c:pt idx="5367">
                  <c:v>38.348006383412702</c:v>
                </c:pt>
                <c:pt idx="5368">
                  <c:v>38.355290913235997</c:v>
                </c:pt>
                <c:pt idx="5369">
                  <c:v>38.3625754430592</c:v>
                </c:pt>
                <c:pt idx="5370">
                  <c:v>38.369859972882502</c:v>
                </c:pt>
                <c:pt idx="5371">
                  <c:v>38.377144502705796</c:v>
                </c:pt>
                <c:pt idx="5372">
                  <c:v>38.384429032528999</c:v>
                </c:pt>
                <c:pt idx="5373">
                  <c:v>38.391713562352301</c:v>
                </c:pt>
                <c:pt idx="5374">
                  <c:v>38.398998092175503</c:v>
                </c:pt>
                <c:pt idx="5375">
                  <c:v>38.406282621998798</c:v>
                </c:pt>
                <c:pt idx="5376">
                  <c:v>38.413567151822001</c:v>
                </c:pt>
                <c:pt idx="5377">
                  <c:v>38.420851681645303</c:v>
                </c:pt>
                <c:pt idx="5378">
                  <c:v>38.428136211468498</c:v>
                </c:pt>
                <c:pt idx="5379">
                  <c:v>38.4354207412918</c:v>
                </c:pt>
                <c:pt idx="5380">
                  <c:v>38.442705271115102</c:v>
                </c:pt>
                <c:pt idx="5381">
                  <c:v>38.449989800938297</c:v>
                </c:pt>
                <c:pt idx="5382">
                  <c:v>38.457274330761599</c:v>
                </c:pt>
                <c:pt idx="5383">
                  <c:v>38.464558860584802</c:v>
                </c:pt>
                <c:pt idx="5384">
                  <c:v>38.471843390408097</c:v>
                </c:pt>
                <c:pt idx="5385">
                  <c:v>38.479127920231299</c:v>
                </c:pt>
                <c:pt idx="5386">
                  <c:v>38.486412450054601</c:v>
                </c:pt>
                <c:pt idx="5387">
                  <c:v>38.493696979877903</c:v>
                </c:pt>
                <c:pt idx="5388">
                  <c:v>38.500981509701099</c:v>
                </c:pt>
                <c:pt idx="5389">
                  <c:v>38.508266039524401</c:v>
                </c:pt>
                <c:pt idx="5390">
                  <c:v>38.515550569347603</c:v>
                </c:pt>
                <c:pt idx="5391">
                  <c:v>38.522835099170898</c:v>
                </c:pt>
                <c:pt idx="5392">
                  <c:v>38.5301196289941</c:v>
                </c:pt>
                <c:pt idx="5393">
                  <c:v>38.537404158817402</c:v>
                </c:pt>
                <c:pt idx="5394">
                  <c:v>38.544688688640598</c:v>
                </c:pt>
                <c:pt idx="5395">
                  <c:v>38.5519732184639</c:v>
                </c:pt>
                <c:pt idx="5396">
                  <c:v>38.559257748287202</c:v>
                </c:pt>
                <c:pt idx="5397">
                  <c:v>38.566542278110397</c:v>
                </c:pt>
                <c:pt idx="5398">
                  <c:v>38.573826807933699</c:v>
                </c:pt>
                <c:pt idx="5399">
                  <c:v>38.581111337756901</c:v>
                </c:pt>
                <c:pt idx="5400">
                  <c:v>38.588395867580203</c:v>
                </c:pt>
                <c:pt idx="5401">
                  <c:v>38.595680397403399</c:v>
                </c:pt>
                <c:pt idx="5402">
                  <c:v>38.602964927226701</c:v>
                </c:pt>
                <c:pt idx="5403">
                  <c:v>38.610249457050003</c:v>
                </c:pt>
                <c:pt idx="5404">
                  <c:v>38.617533986873198</c:v>
                </c:pt>
                <c:pt idx="5405">
                  <c:v>38.6248185166965</c:v>
                </c:pt>
                <c:pt idx="5406">
                  <c:v>38.632103046519703</c:v>
                </c:pt>
                <c:pt idx="5407">
                  <c:v>38.639387576342997</c:v>
                </c:pt>
                <c:pt idx="5408">
                  <c:v>38.6466721061662</c:v>
                </c:pt>
                <c:pt idx="5409">
                  <c:v>38.653956635989502</c:v>
                </c:pt>
                <c:pt idx="5410">
                  <c:v>38.661241165812697</c:v>
                </c:pt>
                <c:pt idx="5411">
                  <c:v>38.668525695635999</c:v>
                </c:pt>
                <c:pt idx="5412">
                  <c:v>38.675810225459301</c:v>
                </c:pt>
                <c:pt idx="5413">
                  <c:v>38.683094755282497</c:v>
                </c:pt>
                <c:pt idx="5414">
                  <c:v>38.690379285105799</c:v>
                </c:pt>
                <c:pt idx="5415">
                  <c:v>38.697663814929001</c:v>
                </c:pt>
                <c:pt idx="5416">
                  <c:v>38.704948344752303</c:v>
                </c:pt>
                <c:pt idx="5417">
                  <c:v>38.712232874575498</c:v>
                </c:pt>
                <c:pt idx="5418">
                  <c:v>38.7195174043988</c:v>
                </c:pt>
                <c:pt idx="5419">
                  <c:v>38.726801934222102</c:v>
                </c:pt>
                <c:pt idx="5420">
                  <c:v>38.734086464045298</c:v>
                </c:pt>
                <c:pt idx="5421">
                  <c:v>38.7413709938686</c:v>
                </c:pt>
                <c:pt idx="5422">
                  <c:v>38.748655523691802</c:v>
                </c:pt>
                <c:pt idx="5423">
                  <c:v>38.755940053515097</c:v>
                </c:pt>
                <c:pt idx="5424">
                  <c:v>38.7632245833383</c:v>
                </c:pt>
                <c:pt idx="5425">
                  <c:v>38.770509113161602</c:v>
                </c:pt>
                <c:pt idx="5426">
                  <c:v>38.777793642984797</c:v>
                </c:pt>
                <c:pt idx="5427">
                  <c:v>38.785078172808099</c:v>
                </c:pt>
                <c:pt idx="5428">
                  <c:v>38.792362702631401</c:v>
                </c:pt>
                <c:pt idx="5429">
                  <c:v>38.799647232454603</c:v>
                </c:pt>
                <c:pt idx="5430">
                  <c:v>38.806931762277898</c:v>
                </c:pt>
                <c:pt idx="5431">
                  <c:v>38.814216292101101</c:v>
                </c:pt>
                <c:pt idx="5432">
                  <c:v>38.821500821924403</c:v>
                </c:pt>
                <c:pt idx="5433">
                  <c:v>38.828785351747598</c:v>
                </c:pt>
                <c:pt idx="5434">
                  <c:v>38.8360698815709</c:v>
                </c:pt>
                <c:pt idx="5435">
                  <c:v>38.843354411394202</c:v>
                </c:pt>
                <c:pt idx="5436">
                  <c:v>38.850638941217397</c:v>
                </c:pt>
                <c:pt idx="5437">
                  <c:v>38.857923471040699</c:v>
                </c:pt>
                <c:pt idx="5438">
                  <c:v>38.865208000863902</c:v>
                </c:pt>
                <c:pt idx="5439">
                  <c:v>38.872492530687197</c:v>
                </c:pt>
                <c:pt idx="5440">
                  <c:v>38.879777060510399</c:v>
                </c:pt>
                <c:pt idx="5441">
                  <c:v>38.887061590333701</c:v>
                </c:pt>
                <c:pt idx="5442">
                  <c:v>38.894346120156897</c:v>
                </c:pt>
                <c:pt idx="5443">
                  <c:v>38.901630649980198</c:v>
                </c:pt>
                <c:pt idx="5444">
                  <c:v>38.9089151798035</c:v>
                </c:pt>
                <c:pt idx="5445">
                  <c:v>38.916199709626703</c:v>
                </c:pt>
                <c:pt idx="5446">
                  <c:v>38.923484239449998</c:v>
                </c:pt>
                <c:pt idx="5447">
                  <c:v>38.9307687692732</c:v>
                </c:pt>
                <c:pt idx="5448">
                  <c:v>38.938053299096502</c:v>
                </c:pt>
                <c:pt idx="5449">
                  <c:v>38.945337828919698</c:v>
                </c:pt>
                <c:pt idx="5450">
                  <c:v>38.952622358743</c:v>
                </c:pt>
                <c:pt idx="5451">
                  <c:v>38.959906888566302</c:v>
                </c:pt>
                <c:pt idx="5452">
                  <c:v>38.967191418389497</c:v>
                </c:pt>
                <c:pt idx="5453">
                  <c:v>38.974475948212799</c:v>
                </c:pt>
                <c:pt idx="5454">
                  <c:v>38.981760478036001</c:v>
                </c:pt>
                <c:pt idx="5455">
                  <c:v>38.989045007859303</c:v>
                </c:pt>
                <c:pt idx="5456">
                  <c:v>38.996329537682499</c:v>
                </c:pt>
                <c:pt idx="5457">
                  <c:v>39.003614067505801</c:v>
                </c:pt>
                <c:pt idx="5458">
                  <c:v>39.010898597329003</c:v>
                </c:pt>
                <c:pt idx="5459">
                  <c:v>39.018183127152298</c:v>
                </c:pt>
                <c:pt idx="5460">
                  <c:v>39.0254676569756</c:v>
                </c:pt>
                <c:pt idx="5461">
                  <c:v>39.032752186798803</c:v>
                </c:pt>
                <c:pt idx="5462">
                  <c:v>39.040036716622097</c:v>
                </c:pt>
                <c:pt idx="5463">
                  <c:v>39.0473212464453</c:v>
                </c:pt>
                <c:pt idx="5464">
                  <c:v>39.054605776268602</c:v>
                </c:pt>
                <c:pt idx="5465">
                  <c:v>39.061890306091797</c:v>
                </c:pt>
                <c:pt idx="5466">
                  <c:v>39.069174835915099</c:v>
                </c:pt>
                <c:pt idx="5467">
                  <c:v>39.076459365738401</c:v>
                </c:pt>
                <c:pt idx="5468">
                  <c:v>39.083743895561597</c:v>
                </c:pt>
                <c:pt idx="5469">
                  <c:v>39.091028425384899</c:v>
                </c:pt>
                <c:pt idx="5470">
                  <c:v>39.098312955208101</c:v>
                </c:pt>
                <c:pt idx="5471">
                  <c:v>39.105597485031403</c:v>
                </c:pt>
                <c:pt idx="5472">
                  <c:v>39.112882014854598</c:v>
                </c:pt>
                <c:pt idx="5473">
                  <c:v>39.1201665446779</c:v>
                </c:pt>
                <c:pt idx="5474">
                  <c:v>39.127451074501103</c:v>
                </c:pt>
                <c:pt idx="5475">
                  <c:v>39.134735604324398</c:v>
                </c:pt>
                <c:pt idx="5476">
                  <c:v>39.1420201341477</c:v>
                </c:pt>
                <c:pt idx="5477">
                  <c:v>39.149304663970902</c:v>
                </c:pt>
                <c:pt idx="5478">
                  <c:v>39.156589193794197</c:v>
                </c:pt>
                <c:pt idx="5479">
                  <c:v>39.163873723617399</c:v>
                </c:pt>
                <c:pt idx="5480">
                  <c:v>39.171158253440701</c:v>
                </c:pt>
                <c:pt idx="5481">
                  <c:v>39.178442783263897</c:v>
                </c:pt>
                <c:pt idx="5482">
                  <c:v>39.185727313087199</c:v>
                </c:pt>
                <c:pt idx="5483">
                  <c:v>39.193011842910501</c:v>
                </c:pt>
                <c:pt idx="5484">
                  <c:v>39.200296372733703</c:v>
                </c:pt>
                <c:pt idx="5485">
                  <c:v>39.207580902556998</c:v>
                </c:pt>
                <c:pt idx="5486">
                  <c:v>39.214865432380201</c:v>
                </c:pt>
                <c:pt idx="5487">
                  <c:v>39.222149962203503</c:v>
                </c:pt>
                <c:pt idx="5488">
                  <c:v>39.229434492026698</c:v>
                </c:pt>
                <c:pt idx="5489">
                  <c:v>39.23671902185</c:v>
                </c:pt>
                <c:pt idx="5490">
                  <c:v>39.244003551673202</c:v>
                </c:pt>
                <c:pt idx="5491">
                  <c:v>39.251288081496497</c:v>
                </c:pt>
                <c:pt idx="5492">
                  <c:v>39.258572611319799</c:v>
                </c:pt>
                <c:pt idx="5493">
                  <c:v>39.265857141143002</c:v>
                </c:pt>
                <c:pt idx="5494">
                  <c:v>39.273141670966297</c:v>
                </c:pt>
                <c:pt idx="5495">
                  <c:v>39.280426200789499</c:v>
                </c:pt>
                <c:pt idx="5496">
                  <c:v>39.287710730612801</c:v>
                </c:pt>
                <c:pt idx="5497">
                  <c:v>39.294995260436004</c:v>
                </c:pt>
                <c:pt idx="5498">
                  <c:v>39.302279790259298</c:v>
                </c:pt>
                <c:pt idx="5499">
                  <c:v>39.3095643200826</c:v>
                </c:pt>
                <c:pt idx="5500">
                  <c:v>39.316848849905803</c:v>
                </c:pt>
                <c:pt idx="5501">
                  <c:v>39.324133379729098</c:v>
                </c:pt>
                <c:pt idx="5502">
                  <c:v>39.3314179095523</c:v>
                </c:pt>
                <c:pt idx="5503">
                  <c:v>39.338702439375602</c:v>
                </c:pt>
                <c:pt idx="5504">
                  <c:v>39.345986969198798</c:v>
                </c:pt>
                <c:pt idx="5505">
                  <c:v>39.3532714990221</c:v>
                </c:pt>
                <c:pt idx="5506">
                  <c:v>39.360556028845401</c:v>
                </c:pt>
                <c:pt idx="5507">
                  <c:v>39.367840558668597</c:v>
                </c:pt>
                <c:pt idx="5508">
                  <c:v>39.375125088491899</c:v>
                </c:pt>
                <c:pt idx="5509">
                  <c:v>39.382409618315101</c:v>
                </c:pt>
                <c:pt idx="5510">
                  <c:v>39.389694148138403</c:v>
                </c:pt>
                <c:pt idx="5511">
                  <c:v>39.396978677961599</c:v>
                </c:pt>
                <c:pt idx="5512">
                  <c:v>39.404263207784901</c:v>
                </c:pt>
                <c:pt idx="5513">
                  <c:v>39.411547737608103</c:v>
                </c:pt>
                <c:pt idx="5514">
                  <c:v>39.418832267431398</c:v>
                </c:pt>
                <c:pt idx="5515">
                  <c:v>39.4261167972547</c:v>
                </c:pt>
                <c:pt idx="5516">
                  <c:v>39.433401327077902</c:v>
                </c:pt>
                <c:pt idx="5517">
                  <c:v>39.440685856901197</c:v>
                </c:pt>
                <c:pt idx="5518">
                  <c:v>39.4479703867244</c:v>
                </c:pt>
                <c:pt idx="5519">
                  <c:v>39.455254916547702</c:v>
                </c:pt>
                <c:pt idx="5520">
                  <c:v>39.462539446370897</c:v>
                </c:pt>
                <c:pt idx="5521">
                  <c:v>39.469823976194199</c:v>
                </c:pt>
                <c:pt idx="5522">
                  <c:v>39.477108506017501</c:v>
                </c:pt>
                <c:pt idx="5523">
                  <c:v>39.484393035840696</c:v>
                </c:pt>
                <c:pt idx="5524">
                  <c:v>39.491677565663998</c:v>
                </c:pt>
                <c:pt idx="5525">
                  <c:v>39.498962095487201</c:v>
                </c:pt>
                <c:pt idx="5526">
                  <c:v>39.506246625310503</c:v>
                </c:pt>
                <c:pt idx="5527">
                  <c:v>39.513531155133698</c:v>
                </c:pt>
                <c:pt idx="5528">
                  <c:v>39.520815684957</c:v>
                </c:pt>
                <c:pt idx="5529">
                  <c:v>39.528100214780203</c:v>
                </c:pt>
                <c:pt idx="5530">
                  <c:v>39.535384744603498</c:v>
                </c:pt>
                <c:pt idx="5531">
                  <c:v>39.5426692744268</c:v>
                </c:pt>
                <c:pt idx="5532">
                  <c:v>39.549953804250002</c:v>
                </c:pt>
                <c:pt idx="5533">
                  <c:v>39.557238334073297</c:v>
                </c:pt>
                <c:pt idx="5534">
                  <c:v>39.564522863896499</c:v>
                </c:pt>
                <c:pt idx="5535">
                  <c:v>39.571807393719801</c:v>
                </c:pt>
                <c:pt idx="5536">
                  <c:v>39.579091923542997</c:v>
                </c:pt>
                <c:pt idx="5537">
                  <c:v>39.586376453366299</c:v>
                </c:pt>
                <c:pt idx="5538">
                  <c:v>39.593660983189601</c:v>
                </c:pt>
                <c:pt idx="5539">
                  <c:v>39.600945513012803</c:v>
                </c:pt>
                <c:pt idx="5540">
                  <c:v>39.608230042836098</c:v>
                </c:pt>
                <c:pt idx="5541">
                  <c:v>39.615514572659301</c:v>
                </c:pt>
                <c:pt idx="5542">
                  <c:v>39.622799102482603</c:v>
                </c:pt>
                <c:pt idx="5543">
                  <c:v>39.630083632305798</c:v>
                </c:pt>
                <c:pt idx="5544">
                  <c:v>39.6373681621291</c:v>
                </c:pt>
                <c:pt idx="5545">
                  <c:v>39.644652691952302</c:v>
                </c:pt>
                <c:pt idx="5546">
                  <c:v>39.651937221775597</c:v>
                </c:pt>
                <c:pt idx="5547">
                  <c:v>39.659221751598899</c:v>
                </c:pt>
                <c:pt idx="5548">
                  <c:v>39.666506281422102</c:v>
                </c:pt>
                <c:pt idx="5549">
                  <c:v>39.673790811245397</c:v>
                </c:pt>
                <c:pt idx="5550">
                  <c:v>39.681075341068599</c:v>
                </c:pt>
                <c:pt idx="5551">
                  <c:v>39.688359870891901</c:v>
                </c:pt>
                <c:pt idx="5552">
                  <c:v>39.695644400715103</c:v>
                </c:pt>
                <c:pt idx="5553">
                  <c:v>39.702928930538398</c:v>
                </c:pt>
                <c:pt idx="5554">
                  <c:v>39.7102134603617</c:v>
                </c:pt>
                <c:pt idx="5555">
                  <c:v>39.717497990184903</c:v>
                </c:pt>
                <c:pt idx="5556">
                  <c:v>39.724782520008198</c:v>
                </c:pt>
                <c:pt idx="5557">
                  <c:v>39.7320670498314</c:v>
                </c:pt>
                <c:pt idx="5558">
                  <c:v>39.739351579654702</c:v>
                </c:pt>
                <c:pt idx="5559">
                  <c:v>39.746636109477897</c:v>
                </c:pt>
                <c:pt idx="5560">
                  <c:v>39.753920639301199</c:v>
                </c:pt>
                <c:pt idx="5561">
                  <c:v>39.761205169124402</c:v>
                </c:pt>
                <c:pt idx="5562">
                  <c:v>39.768489698947697</c:v>
                </c:pt>
                <c:pt idx="5563">
                  <c:v>39.775774228770999</c:v>
                </c:pt>
                <c:pt idx="5564">
                  <c:v>39.783058758594201</c:v>
                </c:pt>
                <c:pt idx="5565">
                  <c:v>39.790343288417503</c:v>
                </c:pt>
                <c:pt idx="5566">
                  <c:v>39.797627818240699</c:v>
                </c:pt>
                <c:pt idx="5567">
                  <c:v>39.804912348064001</c:v>
                </c:pt>
                <c:pt idx="5568">
                  <c:v>39.812196877887203</c:v>
                </c:pt>
                <c:pt idx="5569">
                  <c:v>39.819481407710498</c:v>
                </c:pt>
                <c:pt idx="5570">
                  <c:v>39.8267659375338</c:v>
                </c:pt>
                <c:pt idx="5571">
                  <c:v>39.834050467357002</c:v>
                </c:pt>
                <c:pt idx="5572">
                  <c:v>39.841334997180297</c:v>
                </c:pt>
                <c:pt idx="5573">
                  <c:v>39.8486195270035</c:v>
                </c:pt>
                <c:pt idx="5574">
                  <c:v>39.855904056826802</c:v>
                </c:pt>
                <c:pt idx="5575">
                  <c:v>39.863188586649997</c:v>
                </c:pt>
                <c:pt idx="5576">
                  <c:v>39.870473116473299</c:v>
                </c:pt>
                <c:pt idx="5577">
                  <c:v>39.877757646296502</c:v>
                </c:pt>
                <c:pt idx="5578">
                  <c:v>39.885042176119804</c:v>
                </c:pt>
                <c:pt idx="5579">
                  <c:v>39.892326705943098</c:v>
                </c:pt>
                <c:pt idx="5580">
                  <c:v>39.899611235766301</c:v>
                </c:pt>
                <c:pt idx="5581">
                  <c:v>39.906895765589603</c:v>
                </c:pt>
                <c:pt idx="5582">
                  <c:v>39.914180295412798</c:v>
                </c:pt>
                <c:pt idx="5583">
                  <c:v>39.9214648252361</c:v>
                </c:pt>
                <c:pt idx="5584">
                  <c:v>39.928749355059303</c:v>
                </c:pt>
                <c:pt idx="5585">
                  <c:v>39.936033884882598</c:v>
                </c:pt>
                <c:pt idx="5586">
                  <c:v>39.9433184147058</c:v>
                </c:pt>
                <c:pt idx="5587">
                  <c:v>39.950602944529102</c:v>
                </c:pt>
                <c:pt idx="5588">
                  <c:v>39.957887474352397</c:v>
                </c:pt>
                <c:pt idx="5589">
                  <c:v>39.965172004175599</c:v>
                </c:pt>
                <c:pt idx="5590">
                  <c:v>39.972456533998901</c:v>
                </c:pt>
                <c:pt idx="5591">
                  <c:v>39.979741063822097</c:v>
                </c:pt>
                <c:pt idx="5592">
                  <c:v>39.987025593645399</c:v>
                </c:pt>
                <c:pt idx="5593">
                  <c:v>39.994310123468601</c:v>
                </c:pt>
                <c:pt idx="5594">
                  <c:v>40.001594653291903</c:v>
                </c:pt>
                <c:pt idx="5595">
                  <c:v>40.008879183115198</c:v>
                </c:pt>
                <c:pt idx="5596">
                  <c:v>40.0161637129384</c:v>
                </c:pt>
                <c:pt idx="5597">
                  <c:v>40.023448242761702</c:v>
                </c:pt>
                <c:pt idx="5598">
                  <c:v>40.030732772584898</c:v>
                </c:pt>
                <c:pt idx="5599">
                  <c:v>40.0380173024082</c:v>
                </c:pt>
                <c:pt idx="5600">
                  <c:v>40.045301832231402</c:v>
                </c:pt>
                <c:pt idx="5601">
                  <c:v>40.052586362054697</c:v>
                </c:pt>
                <c:pt idx="5602">
                  <c:v>40.0598708918779</c:v>
                </c:pt>
                <c:pt idx="5603">
                  <c:v>40.067155421701202</c:v>
                </c:pt>
                <c:pt idx="5604">
                  <c:v>40.074439951524496</c:v>
                </c:pt>
                <c:pt idx="5605">
                  <c:v>40.081724481347699</c:v>
                </c:pt>
                <c:pt idx="5606">
                  <c:v>40.089009011171001</c:v>
                </c:pt>
                <c:pt idx="5607">
                  <c:v>40.096293540994203</c:v>
                </c:pt>
                <c:pt idx="5608">
                  <c:v>40.103578070817498</c:v>
                </c:pt>
                <c:pt idx="5609">
                  <c:v>40.110862600640701</c:v>
                </c:pt>
                <c:pt idx="5610">
                  <c:v>40.118147130464003</c:v>
                </c:pt>
                <c:pt idx="5611">
                  <c:v>40.125431660287298</c:v>
                </c:pt>
                <c:pt idx="5612">
                  <c:v>40.1327161901105</c:v>
                </c:pt>
                <c:pt idx="5613">
                  <c:v>40.140000719933802</c:v>
                </c:pt>
                <c:pt idx="5614">
                  <c:v>40.147285249756997</c:v>
                </c:pt>
                <c:pt idx="5615">
                  <c:v>40.154569779580299</c:v>
                </c:pt>
                <c:pt idx="5616">
                  <c:v>40.161854309403502</c:v>
                </c:pt>
                <c:pt idx="5617">
                  <c:v>40.169138839226797</c:v>
                </c:pt>
                <c:pt idx="5618">
                  <c:v>40.176423369049999</c:v>
                </c:pt>
                <c:pt idx="5619">
                  <c:v>40.183707898873301</c:v>
                </c:pt>
                <c:pt idx="5620">
                  <c:v>40.190992428696603</c:v>
                </c:pt>
                <c:pt idx="5621">
                  <c:v>40.198276958519799</c:v>
                </c:pt>
                <c:pt idx="5622">
                  <c:v>40.205561488343101</c:v>
                </c:pt>
                <c:pt idx="5623">
                  <c:v>40.212846018166303</c:v>
                </c:pt>
                <c:pt idx="5624">
                  <c:v>40.220130547989598</c:v>
                </c:pt>
                <c:pt idx="5625">
                  <c:v>40.2274150778128</c:v>
                </c:pt>
                <c:pt idx="5626">
                  <c:v>40.234699607636102</c:v>
                </c:pt>
                <c:pt idx="5627">
                  <c:v>40.241984137459397</c:v>
                </c:pt>
                <c:pt idx="5628">
                  <c:v>40.2492686672826</c:v>
                </c:pt>
                <c:pt idx="5629">
                  <c:v>40.256553197105902</c:v>
                </c:pt>
                <c:pt idx="5630">
                  <c:v>40.263837726929097</c:v>
                </c:pt>
                <c:pt idx="5631">
                  <c:v>40.271122256752399</c:v>
                </c:pt>
                <c:pt idx="5632">
                  <c:v>40.278406786575601</c:v>
                </c:pt>
                <c:pt idx="5633">
                  <c:v>40.285691316398903</c:v>
                </c:pt>
                <c:pt idx="5634">
                  <c:v>40.292975846222099</c:v>
                </c:pt>
                <c:pt idx="5635">
                  <c:v>40.300260376045401</c:v>
                </c:pt>
                <c:pt idx="5636">
                  <c:v>40.307544905868703</c:v>
                </c:pt>
                <c:pt idx="5637">
                  <c:v>40.314829435691898</c:v>
                </c:pt>
                <c:pt idx="5638">
                  <c:v>40.3221139655152</c:v>
                </c:pt>
                <c:pt idx="5639">
                  <c:v>40.329398495338403</c:v>
                </c:pt>
                <c:pt idx="5640">
                  <c:v>40.336683025161697</c:v>
                </c:pt>
                <c:pt idx="5641">
                  <c:v>40.3439675549849</c:v>
                </c:pt>
                <c:pt idx="5642">
                  <c:v>40.351252084808202</c:v>
                </c:pt>
                <c:pt idx="5643">
                  <c:v>40.358536614631497</c:v>
                </c:pt>
                <c:pt idx="5644">
                  <c:v>40.365821144454699</c:v>
                </c:pt>
                <c:pt idx="5645">
                  <c:v>40.373105674278001</c:v>
                </c:pt>
                <c:pt idx="5646">
                  <c:v>40.380390204101197</c:v>
                </c:pt>
                <c:pt idx="5647">
                  <c:v>40.387674733924499</c:v>
                </c:pt>
                <c:pt idx="5648">
                  <c:v>40.394959263747701</c:v>
                </c:pt>
                <c:pt idx="5649">
                  <c:v>40.402243793571003</c:v>
                </c:pt>
                <c:pt idx="5650">
                  <c:v>40.409528323394198</c:v>
                </c:pt>
                <c:pt idx="5651">
                  <c:v>40.4168128532175</c:v>
                </c:pt>
                <c:pt idx="5652">
                  <c:v>40.424097383040802</c:v>
                </c:pt>
                <c:pt idx="5653">
                  <c:v>40.431381912863998</c:v>
                </c:pt>
                <c:pt idx="5654">
                  <c:v>40.4386664426873</c:v>
                </c:pt>
                <c:pt idx="5655">
                  <c:v>40.445950972510502</c:v>
                </c:pt>
                <c:pt idx="5656">
                  <c:v>40.453235502333797</c:v>
                </c:pt>
                <c:pt idx="5657">
                  <c:v>40.460520032157</c:v>
                </c:pt>
                <c:pt idx="5658">
                  <c:v>40.467804561980302</c:v>
                </c:pt>
                <c:pt idx="5659">
                  <c:v>40.475089091803603</c:v>
                </c:pt>
                <c:pt idx="5660">
                  <c:v>40.482373621626799</c:v>
                </c:pt>
                <c:pt idx="5661">
                  <c:v>40.489658151450101</c:v>
                </c:pt>
                <c:pt idx="5662">
                  <c:v>40.496942681273303</c:v>
                </c:pt>
                <c:pt idx="5663">
                  <c:v>40.504227211096598</c:v>
                </c:pt>
                <c:pt idx="5664">
                  <c:v>40.511511740919801</c:v>
                </c:pt>
                <c:pt idx="5665">
                  <c:v>40.518796270743103</c:v>
                </c:pt>
                <c:pt idx="5666">
                  <c:v>40.526080800566298</c:v>
                </c:pt>
                <c:pt idx="5667">
                  <c:v>40.5333653303896</c:v>
                </c:pt>
                <c:pt idx="5668">
                  <c:v>40.540649860212902</c:v>
                </c:pt>
                <c:pt idx="5669">
                  <c:v>40.547934390036097</c:v>
                </c:pt>
                <c:pt idx="5670">
                  <c:v>40.555218919859399</c:v>
                </c:pt>
                <c:pt idx="5671">
                  <c:v>40.562503449682602</c:v>
                </c:pt>
                <c:pt idx="5672">
                  <c:v>40.569787979505897</c:v>
                </c:pt>
                <c:pt idx="5673">
                  <c:v>40.577072509329099</c:v>
                </c:pt>
                <c:pt idx="5674">
                  <c:v>40.584357039152401</c:v>
                </c:pt>
                <c:pt idx="5675">
                  <c:v>40.591641568975703</c:v>
                </c:pt>
                <c:pt idx="5676">
                  <c:v>40.598926098798898</c:v>
                </c:pt>
                <c:pt idx="5677">
                  <c:v>40.6062106286222</c:v>
                </c:pt>
                <c:pt idx="5678">
                  <c:v>40.613495158445403</c:v>
                </c:pt>
                <c:pt idx="5679">
                  <c:v>40.620779688268698</c:v>
                </c:pt>
                <c:pt idx="5680">
                  <c:v>40.6280642180919</c:v>
                </c:pt>
                <c:pt idx="5681">
                  <c:v>40.635348747915202</c:v>
                </c:pt>
                <c:pt idx="5682">
                  <c:v>40.642633277738398</c:v>
                </c:pt>
                <c:pt idx="5683">
                  <c:v>40.6499178075617</c:v>
                </c:pt>
                <c:pt idx="5684">
                  <c:v>40.657202337385002</c:v>
                </c:pt>
                <c:pt idx="5685">
                  <c:v>40.664486867208197</c:v>
                </c:pt>
                <c:pt idx="5686">
                  <c:v>40.671771397031499</c:v>
                </c:pt>
                <c:pt idx="5687">
                  <c:v>40.679055926854701</c:v>
                </c:pt>
                <c:pt idx="5688">
                  <c:v>40.686340456678003</c:v>
                </c:pt>
                <c:pt idx="5689">
                  <c:v>40.693624986501199</c:v>
                </c:pt>
                <c:pt idx="5690">
                  <c:v>40.700909516324501</c:v>
                </c:pt>
                <c:pt idx="5691">
                  <c:v>40.708194046147803</c:v>
                </c:pt>
                <c:pt idx="5692">
                  <c:v>40.715478575970998</c:v>
                </c:pt>
                <c:pt idx="5693">
                  <c:v>40.7227631057943</c:v>
                </c:pt>
                <c:pt idx="5694">
                  <c:v>40.730047635617503</c:v>
                </c:pt>
                <c:pt idx="5695">
                  <c:v>40.737332165440797</c:v>
                </c:pt>
                <c:pt idx="5696">
                  <c:v>40.744616695264</c:v>
                </c:pt>
                <c:pt idx="5697">
                  <c:v>40.751901225087302</c:v>
                </c:pt>
                <c:pt idx="5698">
                  <c:v>40.759185754910597</c:v>
                </c:pt>
                <c:pt idx="5699">
                  <c:v>40.766470284733799</c:v>
                </c:pt>
                <c:pt idx="5700">
                  <c:v>40.773754814557101</c:v>
                </c:pt>
                <c:pt idx="5701">
                  <c:v>40.781039344380297</c:v>
                </c:pt>
                <c:pt idx="5702">
                  <c:v>40.788323874203599</c:v>
                </c:pt>
                <c:pt idx="5703">
                  <c:v>40.795608404026801</c:v>
                </c:pt>
                <c:pt idx="5704">
                  <c:v>40.802892933850103</c:v>
                </c:pt>
                <c:pt idx="5705">
                  <c:v>40.810177463673298</c:v>
                </c:pt>
                <c:pt idx="5706">
                  <c:v>40.8174619934966</c:v>
                </c:pt>
                <c:pt idx="5707">
                  <c:v>40.824746523319902</c:v>
                </c:pt>
                <c:pt idx="5708">
                  <c:v>40.832031053143098</c:v>
                </c:pt>
                <c:pt idx="5709">
                  <c:v>40.8393155829664</c:v>
                </c:pt>
                <c:pt idx="5710">
                  <c:v>40.846600112789602</c:v>
                </c:pt>
                <c:pt idx="5711">
                  <c:v>40.853884642612897</c:v>
                </c:pt>
                <c:pt idx="5712">
                  <c:v>40.861169172436099</c:v>
                </c:pt>
                <c:pt idx="5713">
                  <c:v>40.868453702259401</c:v>
                </c:pt>
                <c:pt idx="5714">
                  <c:v>40.875738232082703</c:v>
                </c:pt>
                <c:pt idx="5715">
                  <c:v>40.883022761905899</c:v>
                </c:pt>
                <c:pt idx="5716">
                  <c:v>40.890307291729201</c:v>
                </c:pt>
                <c:pt idx="5717">
                  <c:v>40.897591821552403</c:v>
                </c:pt>
                <c:pt idx="5718">
                  <c:v>40.904876351375698</c:v>
                </c:pt>
                <c:pt idx="5719">
                  <c:v>40.912160881198901</c:v>
                </c:pt>
                <c:pt idx="5720">
                  <c:v>40.919445411022203</c:v>
                </c:pt>
                <c:pt idx="5721">
                  <c:v>40.926729940845398</c:v>
                </c:pt>
                <c:pt idx="5722">
                  <c:v>40.9340144706687</c:v>
                </c:pt>
                <c:pt idx="5723">
                  <c:v>40.941299000492002</c:v>
                </c:pt>
                <c:pt idx="5724">
                  <c:v>40.948583530315197</c:v>
                </c:pt>
                <c:pt idx="5725">
                  <c:v>40.955868060138499</c:v>
                </c:pt>
                <c:pt idx="5726">
                  <c:v>40.963152589961702</c:v>
                </c:pt>
                <c:pt idx="5727">
                  <c:v>40.970437119784997</c:v>
                </c:pt>
                <c:pt idx="5728">
                  <c:v>40.977721649608199</c:v>
                </c:pt>
                <c:pt idx="5729">
                  <c:v>40.985006179431501</c:v>
                </c:pt>
                <c:pt idx="5730">
                  <c:v>40.992290709254803</c:v>
                </c:pt>
                <c:pt idx="5731">
                  <c:v>40.999575239077998</c:v>
                </c:pt>
                <c:pt idx="5732">
                  <c:v>41.0068597689013</c:v>
                </c:pt>
                <c:pt idx="5733">
                  <c:v>41.014144298724503</c:v>
                </c:pt>
                <c:pt idx="5734">
                  <c:v>41.021428828547798</c:v>
                </c:pt>
                <c:pt idx="5735">
                  <c:v>41.028713358371</c:v>
                </c:pt>
                <c:pt idx="5736">
                  <c:v>41.035997888194302</c:v>
                </c:pt>
                <c:pt idx="5737">
                  <c:v>41.043282418017498</c:v>
                </c:pt>
                <c:pt idx="5738">
                  <c:v>41.0505669478408</c:v>
                </c:pt>
                <c:pt idx="5739">
                  <c:v>41.057851477664101</c:v>
                </c:pt>
                <c:pt idx="5740">
                  <c:v>41.065136007487297</c:v>
                </c:pt>
                <c:pt idx="5741">
                  <c:v>41.072420537310599</c:v>
                </c:pt>
                <c:pt idx="5742">
                  <c:v>41.079705067133801</c:v>
                </c:pt>
                <c:pt idx="5743">
                  <c:v>41.086989596957103</c:v>
                </c:pt>
                <c:pt idx="5744">
                  <c:v>41.094274126780299</c:v>
                </c:pt>
                <c:pt idx="5745">
                  <c:v>41.101558656603601</c:v>
                </c:pt>
                <c:pt idx="5746">
                  <c:v>41.108843186426903</c:v>
                </c:pt>
                <c:pt idx="5747">
                  <c:v>41.116127716250098</c:v>
                </c:pt>
                <c:pt idx="5748">
                  <c:v>41.1234122460734</c:v>
                </c:pt>
                <c:pt idx="5749">
                  <c:v>41.130696775896602</c:v>
                </c:pt>
                <c:pt idx="5750">
                  <c:v>41.137981305719897</c:v>
                </c:pt>
                <c:pt idx="5751">
                  <c:v>41.1452658355431</c:v>
                </c:pt>
                <c:pt idx="5752">
                  <c:v>41.152550365366402</c:v>
                </c:pt>
                <c:pt idx="5753">
                  <c:v>41.159834895189597</c:v>
                </c:pt>
                <c:pt idx="5754">
                  <c:v>41.167119425012899</c:v>
                </c:pt>
                <c:pt idx="5755">
                  <c:v>41.174403954836201</c:v>
                </c:pt>
                <c:pt idx="5756">
                  <c:v>41.181688484659396</c:v>
                </c:pt>
                <c:pt idx="5757">
                  <c:v>41.188973014482698</c:v>
                </c:pt>
                <c:pt idx="5758">
                  <c:v>41.196257544305901</c:v>
                </c:pt>
                <c:pt idx="5759">
                  <c:v>41.203542074129203</c:v>
                </c:pt>
                <c:pt idx="5760">
                  <c:v>41.210826603952398</c:v>
                </c:pt>
                <c:pt idx="5761">
                  <c:v>41.2181111337757</c:v>
                </c:pt>
                <c:pt idx="5762">
                  <c:v>41.225395663599002</c:v>
                </c:pt>
                <c:pt idx="5763">
                  <c:v>41.232680193422198</c:v>
                </c:pt>
                <c:pt idx="5764">
                  <c:v>41.2399647232455</c:v>
                </c:pt>
                <c:pt idx="5765">
                  <c:v>41.247249253068702</c:v>
                </c:pt>
                <c:pt idx="5766">
                  <c:v>41.254533782891997</c:v>
                </c:pt>
                <c:pt idx="5767">
                  <c:v>41.261818312715199</c:v>
                </c:pt>
                <c:pt idx="5768">
                  <c:v>41.269102842538501</c:v>
                </c:pt>
                <c:pt idx="5769">
                  <c:v>41.276387372361697</c:v>
                </c:pt>
                <c:pt idx="5770">
                  <c:v>41.283671902184999</c:v>
                </c:pt>
                <c:pt idx="5771">
                  <c:v>41.290956432008301</c:v>
                </c:pt>
                <c:pt idx="5772">
                  <c:v>41.298240961831503</c:v>
                </c:pt>
                <c:pt idx="5773">
                  <c:v>41.305525491654798</c:v>
                </c:pt>
                <c:pt idx="5774">
                  <c:v>41.312810021478001</c:v>
                </c:pt>
                <c:pt idx="5775">
                  <c:v>41.320094551301302</c:v>
                </c:pt>
                <c:pt idx="5776">
                  <c:v>41.327379081124498</c:v>
                </c:pt>
                <c:pt idx="5777">
                  <c:v>41.3346636109478</c:v>
                </c:pt>
                <c:pt idx="5778">
                  <c:v>41.341948140771102</c:v>
                </c:pt>
                <c:pt idx="5779">
                  <c:v>41.349232670594297</c:v>
                </c:pt>
                <c:pt idx="5780">
                  <c:v>41.356517200417599</c:v>
                </c:pt>
                <c:pt idx="5781">
                  <c:v>41.363801730240802</c:v>
                </c:pt>
                <c:pt idx="5782">
                  <c:v>41.371086260064097</c:v>
                </c:pt>
                <c:pt idx="5783">
                  <c:v>41.378370789887299</c:v>
                </c:pt>
                <c:pt idx="5784">
                  <c:v>41.385655319710601</c:v>
                </c:pt>
                <c:pt idx="5785">
                  <c:v>41.392939849533803</c:v>
                </c:pt>
                <c:pt idx="5786">
                  <c:v>41.400224379357098</c:v>
                </c:pt>
                <c:pt idx="5787">
                  <c:v>41.4075089091804</c:v>
                </c:pt>
                <c:pt idx="5788">
                  <c:v>41.414793439003603</c:v>
                </c:pt>
                <c:pt idx="5789">
                  <c:v>41.422077968826898</c:v>
                </c:pt>
                <c:pt idx="5790">
                  <c:v>41.4293624986501</c:v>
                </c:pt>
                <c:pt idx="5791">
                  <c:v>41.436647028473402</c:v>
                </c:pt>
                <c:pt idx="5792">
                  <c:v>41.443931558296597</c:v>
                </c:pt>
                <c:pt idx="5793">
                  <c:v>41.451216088119899</c:v>
                </c:pt>
                <c:pt idx="5794">
                  <c:v>41.458500617943201</c:v>
                </c:pt>
                <c:pt idx="5795">
                  <c:v>41.465785147766397</c:v>
                </c:pt>
                <c:pt idx="5796">
                  <c:v>41.473069677589699</c:v>
                </c:pt>
                <c:pt idx="5797">
                  <c:v>41.480354207412901</c:v>
                </c:pt>
                <c:pt idx="5798">
                  <c:v>41.487638737236203</c:v>
                </c:pt>
                <c:pt idx="5799">
                  <c:v>41.494923267059399</c:v>
                </c:pt>
                <c:pt idx="5800">
                  <c:v>41.502207796882701</c:v>
                </c:pt>
                <c:pt idx="5801">
                  <c:v>41.509492326705903</c:v>
                </c:pt>
                <c:pt idx="5802">
                  <c:v>41.516776856529198</c:v>
                </c:pt>
                <c:pt idx="5803">
                  <c:v>41.5240613863525</c:v>
                </c:pt>
                <c:pt idx="5804">
                  <c:v>41.531345916175702</c:v>
                </c:pt>
                <c:pt idx="5805">
                  <c:v>41.538630445998997</c:v>
                </c:pt>
                <c:pt idx="5806">
                  <c:v>41.5459149758222</c:v>
                </c:pt>
                <c:pt idx="5807">
                  <c:v>41.553199505645502</c:v>
                </c:pt>
                <c:pt idx="5808">
                  <c:v>41.560484035468697</c:v>
                </c:pt>
                <c:pt idx="5809">
                  <c:v>41.567768565291999</c:v>
                </c:pt>
                <c:pt idx="5810">
                  <c:v>41.575053095115301</c:v>
                </c:pt>
                <c:pt idx="5811">
                  <c:v>41.582337624938503</c:v>
                </c:pt>
                <c:pt idx="5812">
                  <c:v>41.589622154761798</c:v>
                </c:pt>
                <c:pt idx="5813">
                  <c:v>41.596906684585001</c:v>
                </c:pt>
                <c:pt idx="5814">
                  <c:v>41.604191214408303</c:v>
                </c:pt>
                <c:pt idx="5815">
                  <c:v>41.611475744231498</c:v>
                </c:pt>
                <c:pt idx="5816">
                  <c:v>41.6187602740548</c:v>
                </c:pt>
                <c:pt idx="5817">
                  <c:v>41.626044803878003</c:v>
                </c:pt>
                <c:pt idx="5818">
                  <c:v>41.633329333701298</c:v>
                </c:pt>
                <c:pt idx="5819">
                  <c:v>41.640613863524599</c:v>
                </c:pt>
                <c:pt idx="5820">
                  <c:v>41.647898393347802</c:v>
                </c:pt>
                <c:pt idx="5821">
                  <c:v>41.655182923171097</c:v>
                </c:pt>
                <c:pt idx="5822">
                  <c:v>41.662467452994299</c:v>
                </c:pt>
                <c:pt idx="5823">
                  <c:v>41.669751982817601</c:v>
                </c:pt>
                <c:pt idx="5824">
                  <c:v>41.677036512640797</c:v>
                </c:pt>
                <c:pt idx="5825">
                  <c:v>41.684321042464099</c:v>
                </c:pt>
                <c:pt idx="5826">
                  <c:v>41.691605572287401</c:v>
                </c:pt>
                <c:pt idx="5827">
                  <c:v>41.698890102110603</c:v>
                </c:pt>
                <c:pt idx="5828">
                  <c:v>41.706174631933898</c:v>
                </c:pt>
                <c:pt idx="5829">
                  <c:v>41.7134591617571</c:v>
                </c:pt>
                <c:pt idx="5830">
                  <c:v>41.720743691580402</c:v>
                </c:pt>
                <c:pt idx="5831">
                  <c:v>41.728028221403598</c:v>
                </c:pt>
                <c:pt idx="5832">
                  <c:v>41.7353127512269</c:v>
                </c:pt>
                <c:pt idx="5833">
                  <c:v>41.742597281050102</c:v>
                </c:pt>
                <c:pt idx="5834">
                  <c:v>41.749881810873397</c:v>
                </c:pt>
                <c:pt idx="5835">
                  <c:v>41.757166340696699</c:v>
                </c:pt>
                <c:pt idx="5836">
                  <c:v>41.764450870519902</c:v>
                </c:pt>
                <c:pt idx="5837">
                  <c:v>41.771735400343204</c:v>
                </c:pt>
                <c:pt idx="5838">
                  <c:v>41.779019930166399</c:v>
                </c:pt>
                <c:pt idx="5839">
                  <c:v>41.786304459989701</c:v>
                </c:pt>
                <c:pt idx="5840">
                  <c:v>41.793588989812903</c:v>
                </c:pt>
                <c:pt idx="5841">
                  <c:v>41.800873519636198</c:v>
                </c:pt>
                <c:pt idx="5842">
                  <c:v>41.8081580494595</c:v>
                </c:pt>
                <c:pt idx="5843">
                  <c:v>41.815442579282703</c:v>
                </c:pt>
                <c:pt idx="5844">
                  <c:v>41.822727109105998</c:v>
                </c:pt>
                <c:pt idx="5845">
                  <c:v>41.8300116389292</c:v>
                </c:pt>
                <c:pt idx="5846">
                  <c:v>41.837296168752502</c:v>
                </c:pt>
                <c:pt idx="5847">
                  <c:v>41.844580698575697</c:v>
                </c:pt>
                <c:pt idx="5848">
                  <c:v>41.851865228398999</c:v>
                </c:pt>
                <c:pt idx="5849">
                  <c:v>41.859149758222202</c:v>
                </c:pt>
                <c:pt idx="5850">
                  <c:v>41.866434288045497</c:v>
                </c:pt>
                <c:pt idx="5851">
                  <c:v>41.873718817868799</c:v>
                </c:pt>
                <c:pt idx="5852">
                  <c:v>41.881003347692001</c:v>
                </c:pt>
                <c:pt idx="5853">
                  <c:v>41.888287877515303</c:v>
                </c:pt>
                <c:pt idx="5854">
                  <c:v>41.895572407338499</c:v>
                </c:pt>
                <c:pt idx="5855">
                  <c:v>41.9028569371618</c:v>
                </c:pt>
                <c:pt idx="5856">
                  <c:v>41.910141466985003</c:v>
                </c:pt>
                <c:pt idx="5857">
                  <c:v>41.917425996808298</c:v>
                </c:pt>
                <c:pt idx="5858">
                  <c:v>41.9247105266316</c:v>
                </c:pt>
                <c:pt idx="5859">
                  <c:v>41.931995056454802</c:v>
                </c:pt>
                <c:pt idx="5860">
                  <c:v>41.939279586278097</c:v>
                </c:pt>
                <c:pt idx="5861">
                  <c:v>41.9465641161013</c:v>
                </c:pt>
                <c:pt idx="5862">
                  <c:v>41.953848645924602</c:v>
                </c:pt>
                <c:pt idx="5863">
                  <c:v>41.961133175747797</c:v>
                </c:pt>
                <c:pt idx="5864">
                  <c:v>41.968417705571099</c:v>
                </c:pt>
                <c:pt idx="5865">
                  <c:v>41.975702235394301</c:v>
                </c:pt>
                <c:pt idx="5866">
                  <c:v>41.982986765217603</c:v>
                </c:pt>
                <c:pt idx="5867">
                  <c:v>41.990271295040898</c:v>
                </c:pt>
                <c:pt idx="5868">
                  <c:v>41.997555824864101</c:v>
                </c:pt>
                <c:pt idx="5869">
                  <c:v>42.004840354687403</c:v>
                </c:pt>
                <c:pt idx="5870">
                  <c:v>42.012124884510598</c:v>
                </c:pt>
                <c:pt idx="5871">
                  <c:v>42.0194094143339</c:v>
                </c:pt>
                <c:pt idx="5872">
                  <c:v>42.026693944157103</c:v>
                </c:pt>
                <c:pt idx="5873">
                  <c:v>42.033978473980397</c:v>
                </c:pt>
                <c:pt idx="5874">
                  <c:v>42.0412630038036</c:v>
                </c:pt>
                <c:pt idx="5875">
                  <c:v>42.048547533626902</c:v>
                </c:pt>
                <c:pt idx="5876">
                  <c:v>42.055832063450197</c:v>
                </c:pt>
                <c:pt idx="5877">
                  <c:v>42.063116593273399</c:v>
                </c:pt>
                <c:pt idx="5878">
                  <c:v>42.070401123096701</c:v>
                </c:pt>
                <c:pt idx="5879">
                  <c:v>42.077685652919897</c:v>
                </c:pt>
                <c:pt idx="5880">
                  <c:v>42.084970182743199</c:v>
                </c:pt>
                <c:pt idx="5881">
                  <c:v>42.092254712566401</c:v>
                </c:pt>
                <c:pt idx="5882">
                  <c:v>42.099539242389703</c:v>
                </c:pt>
                <c:pt idx="5883">
                  <c:v>42.106823772212998</c:v>
                </c:pt>
                <c:pt idx="5884">
                  <c:v>42.1141083020362</c:v>
                </c:pt>
                <c:pt idx="5885">
                  <c:v>42.121392831859502</c:v>
                </c:pt>
                <c:pt idx="5886">
                  <c:v>42.128677361682698</c:v>
                </c:pt>
                <c:pt idx="5887">
                  <c:v>42.135961891506</c:v>
                </c:pt>
                <c:pt idx="5888">
                  <c:v>42.143246421329202</c:v>
                </c:pt>
                <c:pt idx="5889">
                  <c:v>42.150530951152497</c:v>
                </c:pt>
                <c:pt idx="5890">
                  <c:v>42.1578154809757</c:v>
                </c:pt>
                <c:pt idx="5891">
                  <c:v>42.165100010799001</c:v>
                </c:pt>
                <c:pt idx="5892">
                  <c:v>42.172384540622303</c:v>
                </c:pt>
                <c:pt idx="5893">
                  <c:v>42.179669070445499</c:v>
                </c:pt>
                <c:pt idx="5894">
                  <c:v>42.186953600268801</c:v>
                </c:pt>
                <c:pt idx="5895">
                  <c:v>42.194238130092003</c:v>
                </c:pt>
                <c:pt idx="5896">
                  <c:v>42.201522659915298</c:v>
                </c:pt>
                <c:pt idx="5897">
                  <c:v>42.208807189738501</c:v>
                </c:pt>
                <c:pt idx="5898">
                  <c:v>42.216091719561803</c:v>
                </c:pt>
                <c:pt idx="5899">
                  <c:v>42.223376249385097</c:v>
                </c:pt>
                <c:pt idx="5900">
                  <c:v>42.2306607792083</c:v>
                </c:pt>
                <c:pt idx="5901">
                  <c:v>42.237945309031602</c:v>
                </c:pt>
                <c:pt idx="5902">
                  <c:v>42.245229838854797</c:v>
                </c:pt>
                <c:pt idx="5903">
                  <c:v>42.252514368678099</c:v>
                </c:pt>
                <c:pt idx="5904">
                  <c:v>42.259798898501302</c:v>
                </c:pt>
                <c:pt idx="5905">
                  <c:v>42.267083428324597</c:v>
                </c:pt>
                <c:pt idx="5906">
                  <c:v>42.274367958147899</c:v>
                </c:pt>
                <c:pt idx="5907">
                  <c:v>42.281652487971101</c:v>
                </c:pt>
                <c:pt idx="5908">
                  <c:v>42.288937017794403</c:v>
                </c:pt>
                <c:pt idx="5909">
                  <c:v>42.296221547617598</c:v>
                </c:pt>
                <c:pt idx="5910">
                  <c:v>42.3035060774409</c:v>
                </c:pt>
                <c:pt idx="5911">
                  <c:v>42.310790607264103</c:v>
                </c:pt>
                <c:pt idx="5912">
                  <c:v>42.318075137087398</c:v>
                </c:pt>
                <c:pt idx="5913">
                  <c:v>42.3253596669107</c:v>
                </c:pt>
                <c:pt idx="5914">
                  <c:v>42.332644196733902</c:v>
                </c:pt>
                <c:pt idx="5915">
                  <c:v>42.339928726557197</c:v>
                </c:pt>
                <c:pt idx="5916">
                  <c:v>42.3472132563804</c:v>
                </c:pt>
                <c:pt idx="5917">
                  <c:v>42.354497786203702</c:v>
                </c:pt>
                <c:pt idx="5918">
                  <c:v>42.361782316026897</c:v>
                </c:pt>
                <c:pt idx="5919">
                  <c:v>42.369066845850199</c:v>
                </c:pt>
                <c:pt idx="5920">
                  <c:v>42.376351375673401</c:v>
                </c:pt>
                <c:pt idx="5921">
                  <c:v>42.383635905496703</c:v>
                </c:pt>
                <c:pt idx="5922">
                  <c:v>42.390920435319998</c:v>
                </c:pt>
                <c:pt idx="5923">
                  <c:v>42.398204965143201</c:v>
                </c:pt>
                <c:pt idx="5924">
                  <c:v>42.405489494966503</c:v>
                </c:pt>
                <c:pt idx="5925">
                  <c:v>42.412774024789698</c:v>
                </c:pt>
                <c:pt idx="5926">
                  <c:v>42.420058554613</c:v>
                </c:pt>
                <c:pt idx="5927">
                  <c:v>42.427343084436203</c:v>
                </c:pt>
                <c:pt idx="5928">
                  <c:v>42.434627614259497</c:v>
                </c:pt>
                <c:pt idx="5929">
                  <c:v>42.4419121440827</c:v>
                </c:pt>
                <c:pt idx="5930">
                  <c:v>42.449196673906002</c:v>
                </c:pt>
                <c:pt idx="5931">
                  <c:v>42.456481203729297</c:v>
                </c:pt>
                <c:pt idx="5932">
                  <c:v>42.463765733552499</c:v>
                </c:pt>
                <c:pt idx="5933">
                  <c:v>42.471050263375801</c:v>
                </c:pt>
                <c:pt idx="5934">
                  <c:v>42.478334793198997</c:v>
                </c:pt>
                <c:pt idx="5935">
                  <c:v>42.485619323022298</c:v>
                </c:pt>
                <c:pt idx="5936">
                  <c:v>42.492903852845501</c:v>
                </c:pt>
                <c:pt idx="5937">
                  <c:v>42.500188382668803</c:v>
                </c:pt>
                <c:pt idx="5938">
                  <c:v>42.507472912492098</c:v>
                </c:pt>
                <c:pt idx="5939">
                  <c:v>42.5147574423153</c:v>
                </c:pt>
                <c:pt idx="5940">
                  <c:v>42.522041972138602</c:v>
                </c:pt>
                <c:pt idx="5941">
                  <c:v>42.529326501961798</c:v>
                </c:pt>
                <c:pt idx="5942">
                  <c:v>42.5366110317851</c:v>
                </c:pt>
                <c:pt idx="5943">
                  <c:v>42.543895561608302</c:v>
                </c:pt>
                <c:pt idx="5944">
                  <c:v>42.551180091431597</c:v>
                </c:pt>
                <c:pt idx="5945">
                  <c:v>42.558464621254799</c:v>
                </c:pt>
                <c:pt idx="5946">
                  <c:v>42.565749151078101</c:v>
                </c:pt>
                <c:pt idx="5947">
                  <c:v>42.573033680901403</c:v>
                </c:pt>
                <c:pt idx="5948">
                  <c:v>42.580318210724599</c:v>
                </c:pt>
                <c:pt idx="5949">
                  <c:v>42.587602740547901</c:v>
                </c:pt>
                <c:pt idx="5950">
                  <c:v>42.594887270371103</c:v>
                </c:pt>
                <c:pt idx="5951">
                  <c:v>42.602171800194398</c:v>
                </c:pt>
                <c:pt idx="5952">
                  <c:v>42.609456330017601</c:v>
                </c:pt>
                <c:pt idx="5953">
                  <c:v>42.616740859840903</c:v>
                </c:pt>
                <c:pt idx="5954">
                  <c:v>42.624025389664197</c:v>
                </c:pt>
                <c:pt idx="5955">
                  <c:v>42.6313099194874</c:v>
                </c:pt>
                <c:pt idx="5956">
                  <c:v>42.638594449310702</c:v>
                </c:pt>
                <c:pt idx="5957">
                  <c:v>42.645878979133897</c:v>
                </c:pt>
                <c:pt idx="5958">
                  <c:v>42.653163508957199</c:v>
                </c:pt>
                <c:pt idx="5959">
                  <c:v>42.660448038780402</c:v>
                </c:pt>
                <c:pt idx="5960">
                  <c:v>42.667732568603697</c:v>
                </c:pt>
                <c:pt idx="5961">
                  <c:v>42.675017098426899</c:v>
                </c:pt>
                <c:pt idx="5962">
                  <c:v>42.682301628250201</c:v>
                </c:pt>
                <c:pt idx="5963">
                  <c:v>42.689586158073503</c:v>
                </c:pt>
                <c:pt idx="5964">
                  <c:v>42.696870687896698</c:v>
                </c:pt>
                <c:pt idx="5965">
                  <c:v>42.70415521772</c:v>
                </c:pt>
                <c:pt idx="5966">
                  <c:v>42.711439747543203</c:v>
                </c:pt>
                <c:pt idx="5967">
                  <c:v>42.718724277366498</c:v>
                </c:pt>
                <c:pt idx="5968">
                  <c:v>42.7260088071897</c:v>
                </c:pt>
                <c:pt idx="5969">
                  <c:v>42.733293337013002</c:v>
                </c:pt>
                <c:pt idx="5970">
                  <c:v>42.740577866836297</c:v>
                </c:pt>
                <c:pt idx="5971">
                  <c:v>42.747862396659499</c:v>
                </c:pt>
                <c:pt idx="5972">
                  <c:v>42.755146926482801</c:v>
                </c:pt>
                <c:pt idx="5973">
                  <c:v>42.762431456305997</c:v>
                </c:pt>
                <c:pt idx="5974">
                  <c:v>42.769715986129299</c:v>
                </c:pt>
                <c:pt idx="5975">
                  <c:v>42.777000515952501</c:v>
                </c:pt>
                <c:pt idx="5976">
                  <c:v>42.784285045775803</c:v>
                </c:pt>
                <c:pt idx="5977">
                  <c:v>42.791569575598999</c:v>
                </c:pt>
                <c:pt idx="5978">
                  <c:v>42.798854105422301</c:v>
                </c:pt>
                <c:pt idx="5979">
                  <c:v>42.806138635245603</c:v>
                </c:pt>
                <c:pt idx="5980">
                  <c:v>42.813423165068798</c:v>
                </c:pt>
                <c:pt idx="5981">
                  <c:v>42.8207076948921</c:v>
                </c:pt>
                <c:pt idx="5982">
                  <c:v>42.827992224715302</c:v>
                </c:pt>
                <c:pt idx="5983">
                  <c:v>42.835276754538597</c:v>
                </c:pt>
                <c:pt idx="5984">
                  <c:v>42.8425612843618</c:v>
                </c:pt>
                <c:pt idx="5985">
                  <c:v>42.849845814185102</c:v>
                </c:pt>
                <c:pt idx="5986">
                  <c:v>42.857130344008397</c:v>
                </c:pt>
                <c:pt idx="5987">
                  <c:v>42.864975222279597</c:v>
                </c:pt>
                <c:pt idx="5988">
                  <c:v>42.872259752102799</c:v>
                </c:pt>
                <c:pt idx="5989">
                  <c:v>42.879544281926101</c:v>
                </c:pt>
                <c:pt idx="5990">
                  <c:v>42.886828811749297</c:v>
                </c:pt>
                <c:pt idx="5991">
                  <c:v>42.894113341572599</c:v>
                </c:pt>
                <c:pt idx="5992">
                  <c:v>42.901397871395801</c:v>
                </c:pt>
                <c:pt idx="5993">
                  <c:v>42.908682401219103</c:v>
                </c:pt>
                <c:pt idx="5994">
                  <c:v>42.915966931042298</c:v>
                </c:pt>
                <c:pt idx="5995">
                  <c:v>42.9232514608656</c:v>
                </c:pt>
                <c:pt idx="5996">
                  <c:v>42.930535990688902</c:v>
                </c:pt>
                <c:pt idx="5997">
                  <c:v>42.937820520512098</c:v>
                </c:pt>
                <c:pt idx="5998">
                  <c:v>42.9451050503354</c:v>
                </c:pt>
                <c:pt idx="5999">
                  <c:v>42.952389580158602</c:v>
                </c:pt>
                <c:pt idx="6000">
                  <c:v>42.959674109981897</c:v>
                </c:pt>
                <c:pt idx="6001">
                  <c:v>42.9669586398051</c:v>
                </c:pt>
                <c:pt idx="6002">
                  <c:v>42.974243169628402</c:v>
                </c:pt>
                <c:pt idx="6003">
                  <c:v>42.981527699451703</c:v>
                </c:pt>
                <c:pt idx="6004">
                  <c:v>42.988812229274899</c:v>
                </c:pt>
                <c:pt idx="6005">
                  <c:v>42.996096759098201</c:v>
                </c:pt>
                <c:pt idx="6006">
                  <c:v>43.003381288921403</c:v>
                </c:pt>
                <c:pt idx="6007">
                  <c:v>43.010665818744698</c:v>
                </c:pt>
                <c:pt idx="6008">
                  <c:v>43.017950348567901</c:v>
                </c:pt>
                <c:pt idx="6009">
                  <c:v>43.025234878391203</c:v>
                </c:pt>
                <c:pt idx="6010">
                  <c:v>43.032519408214398</c:v>
                </c:pt>
                <c:pt idx="6011">
                  <c:v>43.040364286485598</c:v>
                </c:pt>
                <c:pt idx="6012">
                  <c:v>43.0476488163089</c:v>
                </c:pt>
                <c:pt idx="6013">
                  <c:v>43.054933346132202</c:v>
                </c:pt>
                <c:pt idx="6014">
                  <c:v>43.062217875955398</c:v>
                </c:pt>
                <c:pt idx="6015">
                  <c:v>43.069502405778699</c:v>
                </c:pt>
                <c:pt idx="6016">
                  <c:v>43.076786935601902</c:v>
                </c:pt>
                <c:pt idx="6017">
                  <c:v>43.084071465425197</c:v>
                </c:pt>
                <c:pt idx="6018">
                  <c:v>43.091355995248399</c:v>
                </c:pt>
                <c:pt idx="6019">
                  <c:v>43.098640525071701</c:v>
                </c:pt>
                <c:pt idx="6020">
                  <c:v>43.105925054895003</c:v>
                </c:pt>
                <c:pt idx="6021">
                  <c:v>43.113209584718199</c:v>
                </c:pt>
                <c:pt idx="6022">
                  <c:v>43.120494114541501</c:v>
                </c:pt>
                <c:pt idx="6023">
                  <c:v>43.127778644364703</c:v>
                </c:pt>
                <c:pt idx="6024">
                  <c:v>43.135063174187998</c:v>
                </c:pt>
                <c:pt idx="6025">
                  <c:v>43.1423477040112</c:v>
                </c:pt>
                <c:pt idx="6026">
                  <c:v>43.149632233834502</c:v>
                </c:pt>
                <c:pt idx="6027">
                  <c:v>43.156916763657698</c:v>
                </c:pt>
                <c:pt idx="6028">
                  <c:v>43.164201293481</c:v>
                </c:pt>
                <c:pt idx="6029">
                  <c:v>43.171485823304302</c:v>
                </c:pt>
                <c:pt idx="6030">
                  <c:v>43.178770353127497</c:v>
                </c:pt>
                <c:pt idx="6031">
                  <c:v>43.186054882950799</c:v>
                </c:pt>
                <c:pt idx="6032">
                  <c:v>43.193339412774002</c:v>
                </c:pt>
                <c:pt idx="6033">
                  <c:v>43.200623942597304</c:v>
                </c:pt>
                <c:pt idx="6034">
                  <c:v>43.207908472420499</c:v>
                </c:pt>
                <c:pt idx="6035">
                  <c:v>43.215193002243801</c:v>
                </c:pt>
                <c:pt idx="6036">
                  <c:v>43.222477532067103</c:v>
                </c:pt>
                <c:pt idx="6037">
                  <c:v>43.229762061890298</c:v>
                </c:pt>
                <c:pt idx="6038">
                  <c:v>43.2370465917136</c:v>
                </c:pt>
                <c:pt idx="6039">
                  <c:v>43.244331121536803</c:v>
                </c:pt>
                <c:pt idx="6040">
                  <c:v>43.251615651360098</c:v>
                </c:pt>
                <c:pt idx="6041">
                  <c:v>43.2589001811833</c:v>
                </c:pt>
                <c:pt idx="6042">
                  <c:v>43.266184711006602</c:v>
                </c:pt>
                <c:pt idx="6043">
                  <c:v>43.273469240829797</c:v>
                </c:pt>
                <c:pt idx="6044">
                  <c:v>43.280753770653099</c:v>
                </c:pt>
                <c:pt idx="6045">
                  <c:v>43.288038300476401</c:v>
                </c:pt>
                <c:pt idx="6046">
                  <c:v>43.295322830299597</c:v>
                </c:pt>
                <c:pt idx="6047">
                  <c:v>43.302607360122899</c:v>
                </c:pt>
                <c:pt idx="6048">
                  <c:v>43.309891889946101</c:v>
                </c:pt>
                <c:pt idx="6049">
                  <c:v>43.317176419769403</c:v>
                </c:pt>
                <c:pt idx="6050">
                  <c:v>43.324460949592599</c:v>
                </c:pt>
                <c:pt idx="6051">
                  <c:v>43.3317454794159</c:v>
                </c:pt>
                <c:pt idx="6052">
                  <c:v>43.339030009239202</c:v>
                </c:pt>
                <c:pt idx="6053">
                  <c:v>43.346314539062398</c:v>
                </c:pt>
                <c:pt idx="6054">
                  <c:v>43.3535990688857</c:v>
                </c:pt>
                <c:pt idx="6055">
                  <c:v>43.360883598708902</c:v>
                </c:pt>
                <c:pt idx="6056">
                  <c:v>43.368168128532197</c:v>
                </c:pt>
                <c:pt idx="6057">
                  <c:v>43.3754526583554</c:v>
                </c:pt>
                <c:pt idx="6058">
                  <c:v>43.3832975366266</c:v>
                </c:pt>
                <c:pt idx="6059">
                  <c:v>43.390582066449902</c:v>
                </c:pt>
                <c:pt idx="6060">
                  <c:v>43.397866596273097</c:v>
                </c:pt>
                <c:pt idx="6061">
                  <c:v>43.405151126096399</c:v>
                </c:pt>
                <c:pt idx="6062">
                  <c:v>43.412435655919701</c:v>
                </c:pt>
                <c:pt idx="6063">
                  <c:v>43.419720185742896</c:v>
                </c:pt>
                <c:pt idx="6064">
                  <c:v>43.427004715566198</c:v>
                </c:pt>
                <c:pt idx="6065">
                  <c:v>43.434289245389401</c:v>
                </c:pt>
                <c:pt idx="6066">
                  <c:v>43.441573775212703</c:v>
                </c:pt>
                <c:pt idx="6067">
                  <c:v>43.448858305035898</c:v>
                </c:pt>
                <c:pt idx="6068">
                  <c:v>43.4561428348592</c:v>
                </c:pt>
                <c:pt idx="6069">
                  <c:v>43.463427364682502</c:v>
                </c:pt>
                <c:pt idx="6070">
                  <c:v>43.470711894505698</c:v>
                </c:pt>
                <c:pt idx="6071">
                  <c:v>43.477996424329</c:v>
                </c:pt>
                <c:pt idx="6072">
                  <c:v>43.485280954152202</c:v>
                </c:pt>
                <c:pt idx="6073">
                  <c:v>43.492565483975497</c:v>
                </c:pt>
                <c:pt idx="6074">
                  <c:v>43.499850013798699</c:v>
                </c:pt>
                <c:pt idx="6075">
                  <c:v>43.507134543622001</c:v>
                </c:pt>
                <c:pt idx="6076">
                  <c:v>43.514419073445197</c:v>
                </c:pt>
                <c:pt idx="6077">
                  <c:v>43.521703603268499</c:v>
                </c:pt>
                <c:pt idx="6078">
                  <c:v>43.528988133091801</c:v>
                </c:pt>
                <c:pt idx="6079">
                  <c:v>43.536272662915003</c:v>
                </c:pt>
                <c:pt idx="6080">
                  <c:v>43.543557192738298</c:v>
                </c:pt>
                <c:pt idx="6081">
                  <c:v>43.550841722561501</c:v>
                </c:pt>
                <c:pt idx="6082">
                  <c:v>43.558126252384803</c:v>
                </c:pt>
                <c:pt idx="6083">
                  <c:v>43.565410782207998</c:v>
                </c:pt>
                <c:pt idx="6084">
                  <c:v>43.5726953120313</c:v>
                </c:pt>
                <c:pt idx="6085">
                  <c:v>43.5805401903025</c:v>
                </c:pt>
                <c:pt idx="6086">
                  <c:v>43.587824720125802</c:v>
                </c:pt>
                <c:pt idx="6087">
                  <c:v>43.595109249948997</c:v>
                </c:pt>
                <c:pt idx="6088">
                  <c:v>43.602393779772299</c:v>
                </c:pt>
                <c:pt idx="6089">
                  <c:v>43.609678309595502</c:v>
                </c:pt>
                <c:pt idx="6090">
                  <c:v>43.616962839418797</c:v>
                </c:pt>
                <c:pt idx="6091">
                  <c:v>43.624247369241999</c:v>
                </c:pt>
                <c:pt idx="6092">
                  <c:v>43.631531899065301</c:v>
                </c:pt>
                <c:pt idx="6093">
                  <c:v>43.638816428888497</c:v>
                </c:pt>
                <c:pt idx="6094">
                  <c:v>43.646100958711799</c:v>
                </c:pt>
                <c:pt idx="6095">
                  <c:v>43.6533854885351</c:v>
                </c:pt>
                <c:pt idx="6096">
                  <c:v>43.660670018358303</c:v>
                </c:pt>
                <c:pt idx="6097">
                  <c:v>43.667954548181598</c:v>
                </c:pt>
                <c:pt idx="6098">
                  <c:v>43.6752390780048</c:v>
                </c:pt>
                <c:pt idx="6099">
                  <c:v>43.682523607828102</c:v>
                </c:pt>
                <c:pt idx="6100">
                  <c:v>43.689808137651298</c:v>
                </c:pt>
                <c:pt idx="6101">
                  <c:v>43.6970926674746</c:v>
                </c:pt>
                <c:pt idx="6102">
                  <c:v>43.704377197297902</c:v>
                </c:pt>
                <c:pt idx="6103">
                  <c:v>43.711661727121097</c:v>
                </c:pt>
                <c:pt idx="6104">
                  <c:v>43.718946256944399</c:v>
                </c:pt>
                <c:pt idx="6105">
                  <c:v>43.726230786767601</c:v>
                </c:pt>
                <c:pt idx="6106">
                  <c:v>43.733515316590903</c:v>
                </c:pt>
                <c:pt idx="6107">
                  <c:v>43.740799846414099</c:v>
                </c:pt>
                <c:pt idx="6108">
                  <c:v>43.748084376237401</c:v>
                </c:pt>
                <c:pt idx="6109">
                  <c:v>43.755368906060603</c:v>
                </c:pt>
                <c:pt idx="6110">
                  <c:v>43.763213784331803</c:v>
                </c:pt>
                <c:pt idx="6111">
                  <c:v>43.770498314155098</c:v>
                </c:pt>
                <c:pt idx="6112">
                  <c:v>43.7777828439784</c:v>
                </c:pt>
                <c:pt idx="6113">
                  <c:v>43.785067373801603</c:v>
                </c:pt>
                <c:pt idx="6114">
                  <c:v>43.792351903624898</c:v>
                </c:pt>
                <c:pt idx="6115">
                  <c:v>43.7996364334481</c:v>
                </c:pt>
                <c:pt idx="6116">
                  <c:v>43.806920963271402</c:v>
                </c:pt>
                <c:pt idx="6117">
                  <c:v>43.814205493094597</c:v>
                </c:pt>
                <c:pt idx="6118">
                  <c:v>43.821490022917899</c:v>
                </c:pt>
                <c:pt idx="6119">
                  <c:v>43.828774552741201</c:v>
                </c:pt>
                <c:pt idx="6120">
                  <c:v>43.836059082564397</c:v>
                </c:pt>
                <c:pt idx="6121">
                  <c:v>43.843343612387699</c:v>
                </c:pt>
                <c:pt idx="6122">
                  <c:v>43.850628142210901</c:v>
                </c:pt>
                <c:pt idx="6123">
                  <c:v>43.857912672034203</c:v>
                </c:pt>
                <c:pt idx="6124">
                  <c:v>43.865197201857399</c:v>
                </c:pt>
                <c:pt idx="6125">
                  <c:v>43.872481731680701</c:v>
                </c:pt>
                <c:pt idx="6126">
                  <c:v>43.879766261503903</c:v>
                </c:pt>
                <c:pt idx="6127">
                  <c:v>43.887611139775103</c:v>
                </c:pt>
                <c:pt idx="6128">
                  <c:v>43.894895669598398</c:v>
                </c:pt>
                <c:pt idx="6129">
                  <c:v>43.9021801994217</c:v>
                </c:pt>
                <c:pt idx="6130">
                  <c:v>43.909464729244903</c:v>
                </c:pt>
                <c:pt idx="6131">
                  <c:v>43.916749259068197</c:v>
                </c:pt>
                <c:pt idx="6132">
                  <c:v>43.9240337888914</c:v>
                </c:pt>
                <c:pt idx="6133">
                  <c:v>43.931318318714702</c:v>
                </c:pt>
                <c:pt idx="6134">
                  <c:v>43.938602848537897</c:v>
                </c:pt>
                <c:pt idx="6135">
                  <c:v>43.945887378361199</c:v>
                </c:pt>
                <c:pt idx="6136">
                  <c:v>43.953171908184501</c:v>
                </c:pt>
                <c:pt idx="6137">
                  <c:v>43.960456438007697</c:v>
                </c:pt>
                <c:pt idx="6138">
                  <c:v>43.967740967830998</c:v>
                </c:pt>
                <c:pt idx="6139">
                  <c:v>43.975025497654201</c:v>
                </c:pt>
                <c:pt idx="6140">
                  <c:v>43.982310027477503</c:v>
                </c:pt>
                <c:pt idx="6141">
                  <c:v>43.989594557300698</c:v>
                </c:pt>
                <c:pt idx="6142">
                  <c:v>43.996879087124</c:v>
                </c:pt>
                <c:pt idx="6143">
                  <c:v>44.004163616947203</c:v>
                </c:pt>
                <c:pt idx="6144">
                  <c:v>44.011448146770498</c:v>
                </c:pt>
                <c:pt idx="6145">
                  <c:v>44.0187326765938</c:v>
                </c:pt>
                <c:pt idx="6146">
                  <c:v>44.026017206417002</c:v>
                </c:pt>
                <c:pt idx="6147">
                  <c:v>44.033301736240297</c:v>
                </c:pt>
                <c:pt idx="6148">
                  <c:v>44.040586266063499</c:v>
                </c:pt>
                <c:pt idx="6149">
                  <c:v>44.047870795886801</c:v>
                </c:pt>
                <c:pt idx="6150">
                  <c:v>44.055715674158002</c:v>
                </c:pt>
                <c:pt idx="6151">
                  <c:v>44.063000203981197</c:v>
                </c:pt>
                <c:pt idx="6152">
                  <c:v>44.070284733804499</c:v>
                </c:pt>
                <c:pt idx="6153">
                  <c:v>44.077569263627801</c:v>
                </c:pt>
                <c:pt idx="6154">
                  <c:v>44.084853793451003</c:v>
                </c:pt>
                <c:pt idx="6155">
                  <c:v>44.092138323274298</c:v>
                </c:pt>
                <c:pt idx="6156">
                  <c:v>44.099422853097501</c:v>
                </c:pt>
                <c:pt idx="6157">
                  <c:v>44.106707382920803</c:v>
                </c:pt>
                <c:pt idx="6158">
                  <c:v>44.113991912743998</c:v>
                </c:pt>
                <c:pt idx="6159">
                  <c:v>44.1212764425673</c:v>
                </c:pt>
                <c:pt idx="6160">
                  <c:v>44.128560972390503</c:v>
                </c:pt>
                <c:pt idx="6161">
                  <c:v>44.135845502213797</c:v>
                </c:pt>
                <c:pt idx="6162">
                  <c:v>44.143130032037099</c:v>
                </c:pt>
                <c:pt idx="6163">
                  <c:v>44.150414561860302</c:v>
                </c:pt>
                <c:pt idx="6164">
                  <c:v>44.157699091683597</c:v>
                </c:pt>
                <c:pt idx="6165">
                  <c:v>44.164983621506799</c:v>
                </c:pt>
                <c:pt idx="6166">
                  <c:v>44.172828499777999</c:v>
                </c:pt>
                <c:pt idx="6167">
                  <c:v>44.180113029601301</c:v>
                </c:pt>
                <c:pt idx="6168">
                  <c:v>44.187397559424497</c:v>
                </c:pt>
                <c:pt idx="6169">
                  <c:v>44.194682089247799</c:v>
                </c:pt>
                <c:pt idx="6170">
                  <c:v>44.201966619071101</c:v>
                </c:pt>
                <c:pt idx="6171">
                  <c:v>44.209251148894303</c:v>
                </c:pt>
                <c:pt idx="6172">
                  <c:v>44.216535678717598</c:v>
                </c:pt>
                <c:pt idx="6173">
                  <c:v>44.223820208540801</c:v>
                </c:pt>
                <c:pt idx="6174">
                  <c:v>44.231104738364103</c:v>
                </c:pt>
                <c:pt idx="6175">
                  <c:v>44.238389268187298</c:v>
                </c:pt>
                <c:pt idx="6176">
                  <c:v>44.2456737980106</c:v>
                </c:pt>
                <c:pt idx="6177">
                  <c:v>44.252958327833802</c:v>
                </c:pt>
                <c:pt idx="6178">
                  <c:v>44.260803206105003</c:v>
                </c:pt>
                <c:pt idx="6179">
                  <c:v>44.268087735928297</c:v>
                </c:pt>
                <c:pt idx="6180">
                  <c:v>44.275372265751599</c:v>
                </c:pt>
                <c:pt idx="6181">
                  <c:v>44.282656795574802</c:v>
                </c:pt>
                <c:pt idx="6182">
                  <c:v>44.289941325398097</c:v>
                </c:pt>
                <c:pt idx="6183">
                  <c:v>44.297225855221299</c:v>
                </c:pt>
                <c:pt idx="6184">
                  <c:v>44.304510385044601</c:v>
                </c:pt>
                <c:pt idx="6185">
                  <c:v>44.311794914867797</c:v>
                </c:pt>
                <c:pt idx="6186">
                  <c:v>44.319079444691099</c:v>
                </c:pt>
                <c:pt idx="6187">
                  <c:v>44.3263639745144</c:v>
                </c:pt>
                <c:pt idx="6188">
                  <c:v>44.333648504337603</c:v>
                </c:pt>
                <c:pt idx="6189">
                  <c:v>44.340933034160898</c:v>
                </c:pt>
                <c:pt idx="6190">
                  <c:v>44.348777912432098</c:v>
                </c:pt>
                <c:pt idx="6191">
                  <c:v>44.3560624422553</c:v>
                </c:pt>
                <c:pt idx="6192">
                  <c:v>44.363346972078602</c:v>
                </c:pt>
                <c:pt idx="6193">
                  <c:v>44.370631501901798</c:v>
                </c:pt>
                <c:pt idx="6194">
                  <c:v>44.3779160317251</c:v>
                </c:pt>
                <c:pt idx="6195">
                  <c:v>44.385200561548302</c:v>
                </c:pt>
                <c:pt idx="6196">
                  <c:v>44.392485091371597</c:v>
                </c:pt>
                <c:pt idx="6197">
                  <c:v>44.3997696211948</c:v>
                </c:pt>
                <c:pt idx="6198">
                  <c:v>44.407054151018102</c:v>
                </c:pt>
                <c:pt idx="6199">
                  <c:v>44.414338680841396</c:v>
                </c:pt>
                <c:pt idx="6200">
                  <c:v>44.422183559112597</c:v>
                </c:pt>
                <c:pt idx="6201">
                  <c:v>44.429468088935799</c:v>
                </c:pt>
                <c:pt idx="6202">
                  <c:v>44.436752618759101</c:v>
                </c:pt>
                <c:pt idx="6203">
                  <c:v>44.444037148582296</c:v>
                </c:pt>
                <c:pt idx="6204">
                  <c:v>44.451321678405598</c:v>
                </c:pt>
                <c:pt idx="6205">
                  <c:v>44.458606208228801</c:v>
                </c:pt>
                <c:pt idx="6206">
                  <c:v>44.465890738052103</c:v>
                </c:pt>
                <c:pt idx="6207">
                  <c:v>44.473175267875398</c:v>
                </c:pt>
                <c:pt idx="6208">
                  <c:v>44.4804597976986</c:v>
                </c:pt>
                <c:pt idx="6209">
                  <c:v>44.487744327521902</c:v>
                </c:pt>
                <c:pt idx="6210">
                  <c:v>44.495028857345098</c:v>
                </c:pt>
                <c:pt idx="6211">
                  <c:v>44.5023133871684</c:v>
                </c:pt>
                <c:pt idx="6212">
                  <c:v>44.509597916991602</c:v>
                </c:pt>
                <c:pt idx="6213">
                  <c:v>44.517442795262802</c:v>
                </c:pt>
                <c:pt idx="6214">
                  <c:v>44.524727325086097</c:v>
                </c:pt>
                <c:pt idx="6215">
                  <c:v>44.5320118549093</c:v>
                </c:pt>
                <c:pt idx="6216">
                  <c:v>44.539296384732602</c:v>
                </c:pt>
                <c:pt idx="6217">
                  <c:v>44.546580914555904</c:v>
                </c:pt>
                <c:pt idx="6218">
                  <c:v>44.553865444379099</c:v>
                </c:pt>
                <c:pt idx="6219">
                  <c:v>44.561149974202401</c:v>
                </c:pt>
                <c:pt idx="6220">
                  <c:v>44.568434504025603</c:v>
                </c:pt>
                <c:pt idx="6221">
                  <c:v>44.575719033848898</c:v>
                </c:pt>
                <c:pt idx="6222">
                  <c:v>44.583003563672101</c:v>
                </c:pt>
                <c:pt idx="6223">
                  <c:v>44.590848441943301</c:v>
                </c:pt>
                <c:pt idx="6224">
                  <c:v>44.598132971766603</c:v>
                </c:pt>
                <c:pt idx="6225">
                  <c:v>44.605417501589898</c:v>
                </c:pt>
                <c:pt idx="6226">
                  <c:v>44.6127020314131</c:v>
                </c:pt>
                <c:pt idx="6227">
                  <c:v>44.619986561236402</c:v>
                </c:pt>
                <c:pt idx="6228">
                  <c:v>44.627271091059598</c:v>
                </c:pt>
                <c:pt idx="6229">
                  <c:v>44.6345556208829</c:v>
                </c:pt>
                <c:pt idx="6230">
                  <c:v>44.641840150706102</c:v>
                </c:pt>
                <c:pt idx="6231">
                  <c:v>44.649124680529397</c:v>
                </c:pt>
                <c:pt idx="6232">
                  <c:v>44.656969558800597</c:v>
                </c:pt>
                <c:pt idx="6233">
                  <c:v>44.6642540886238</c:v>
                </c:pt>
                <c:pt idx="6234">
                  <c:v>44.671538618447101</c:v>
                </c:pt>
                <c:pt idx="6235">
                  <c:v>44.678823148270403</c:v>
                </c:pt>
                <c:pt idx="6236">
                  <c:v>44.686107678093599</c:v>
                </c:pt>
                <c:pt idx="6237">
                  <c:v>44.693392207916901</c:v>
                </c:pt>
                <c:pt idx="6238">
                  <c:v>44.700676737740103</c:v>
                </c:pt>
                <c:pt idx="6239">
                  <c:v>44.707961267563398</c:v>
                </c:pt>
                <c:pt idx="6240">
                  <c:v>44.715245797386601</c:v>
                </c:pt>
                <c:pt idx="6241">
                  <c:v>44.722530327209903</c:v>
                </c:pt>
                <c:pt idx="6242">
                  <c:v>44.729814857033197</c:v>
                </c:pt>
                <c:pt idx="6243">
                  <c:v>44.7370993868564</c:v>
                </c:pt>
                <c:pt idx="6244">
                  <c:v>44.7449442651276</c:v>
                </c:pt>
                <c:pt idx="6245">
                  <c:v>44.752228794950902</c:v>
                </c:pt>
                <c:pt idx="6246">
                  <c:v>44.759513324774097</c:v>
                </c:pt>
                <c:pt idx="6247">
                  <c:v>44.766797854597399</c:v>
                </c:pt>
                <c:pt idx="6248">
                  <c:v>44.774082384420602</c:v>
                </c:pt>
                <c:pt idx="6249">
                  <c:v>44.781366914243897</c:v>
                </c:pt>
                <c:pt idx="6250">
                  <c:v>44.788651444067099</c:v>
                </c:pt>
                <c:pt idx="6251">
                  <c:v>44.795935973890401</c:v>
                </c:pt>
                <c:pt idx="6252">
                  <c:v>44.803220503713703</c:v>
                </c:pt>
                <c:pt idx="6253">
                  <c:v>44.811065381984903</c:v>
                </c:pt>
                <c:pt idx="6254">
                  <c:v>44.818349911808099</c:v>
                </c:pt>
                <c:pt idx="6255">
                  <c:v>44.825634441631401</c:v>
                </c:pt>
                <c:pt idx="6256">
                  <c:v>44.832918971454603</c:v>
                </c:pt>
                <c:pt idx="6257">
                  <c:v>44.840203501277898</c:v>
                </c:pt>
                <c:pt idx="6258">
                  <c:v>44.847488031101101</c:v>
                </c:pt>
                <c:pt idx="6259">
                  <c:v>44.854772560924403</c:v>
                </c:pt>
                <c:pt idx="6260">
                  <c:v>44.862057090747697</c:v>
                </c:pt>
                <c:pt idx="6261">
                  <c:v>44.8693416205709</c:v>
                </c:pt>
                <c:pt idx="6262">
                  <c:v>44.876626150394202</c:v>
                </c:pt>
                <c:pt idx="6263">
                  <c:v>44.883910680217397</c:v>
                </c:pt>
                <c:pt idx="6264">
                  <c:v>44.891755558488597</c:v>
                </c:pt>
                <c:pt idx="6265">
                  <c:v>44.899040088311899</c:v>
                </c:pt>
                <c:pt idx="6266">
                  <c:v>44.906324618135102</c:v>
                </c:pt>
                <c:pt idx="6267">
                  <c:v>44.913609147958397</c:v>
                </c:pt>
                <c:pt idx="6268">
                  <c:v>44.920893677781599</c:v>
                </c:pt>
                <c:pt idx="6269">
                  <c:v>44.928178207604901</c:v>
                </c:pt>
                <c:pt idx="6270">
                  <c:v>44.935462737428203</c:v>
                </c:pt>
                <c:pt idx="6271">
                  <c:v>44.942747267251399</c:v>
                </c:pt>
                <c:pt idx="6272">
                  <c:v>44.950031797074701</c:v>
                </c:pt>
                <c:pt idx="6273">
                  <c:v>44.957316326897903</c:v>
                </c:pt>
                <c:pt idx="6274">
                  <c:v>44.965161205169103</c:v>
                </c:pt>
                <c:pt idx="6275">
                  <c:v>44.972445734992398</c:v>
                </c:pt>
                <c:pt idx="6276">
                  <c:v>44.979730264815601</c:v>
                </c:pt>
                <c:pt idx="6277">
                  <c:v>44.987014794638903</c:v>
                </c:pt>
                <c:pt idx="6278">
                  <c:v>44.994299324462197</c:v>
                </c:pt>
                <c:pt idx="6279">
                  <c:v>45.0015838542854</c:v>
                </c:pt>
                <c:pt idx="6280">
                  <c:v>45.008868384108702</c:v>
                </c:pt>
                <c:pt idx="6281">
                  <c:v>45.016713262379902</c:v>
                </c:pt>
                <c:pt idx="6282">
                  <c:v>45.023997792203097</c:v>
                </c:pt>
                <c:pt idx="6283">
                  <c:v>45.031282322026399</c:v>
                </c:pt>
                <c:pt idx="6284">
                  <c:v>45.038566851849602</c:v>
                </c:pt>
                <c:pt idx="6285">
                  <c:v>45.045851381672897</c:v>
                </c:pt>
                <c:pt idx="6286">
                  <c:v>45.053135911496099</c:v>
                </c:pt>
                <c:pt idx="6287">
                  <c:v>45.060420441319401</c:v>
                </c:pt>
                <c:pt idx="6288">
                  <c:v>45.067704971142703</c:v>
                </c:pt>
                <c:pt idx="6289">
                  <c:v>45.074989500965899</c:v>
                </c:pt>
                <c:pt idx="6290">
                  <c:v>45.082834379237099</c:v>
                </c:pt>
                <c:pt idx="6291">
                  <c:v>45.090118909060401</c:v>
                </c:pt>
                <c:pt idx="6292">
                  <c:v>45.097403438883603</c:v>
                </c:pt>
                <c:pt idx="6293">
                  <c:v>45.104687968706898</c:v>
                </c:pt>
                <c:pt idx="6294">
                  <c:v>45.1119724985301</c:v>
                </c:pt>
                <c:pt idx="6295">
                  <c:v>45.119257028353402</c:v>
                </c:pt>
                <c:pt idx="6296">
                  <c:v>45.126541558176598</c:v>
                </c:pt>
                <c:pt idx="6297">
                  <c:v>45.1338260879999</c:v>
                </c:pt>
                <c:pt idx="6298">
                  <c:v>45.141110617823202</c:v>
                </c:pt>
                <c:pt idx="6299">
                  <c:v>45.148395147646397</c:v>
                </c:pt>
                <c:pt idx="6300">
                  <c:v>45.155679677469699</c:v>
                </c:pt>
                <c:pt idx="6301">
                  <c:v>45.163524555740899</c:v>
                </c:pt>
                <c:pt idx="6302">
                  <c:v>45.170809085564102</c:v>
                </c:pt>
                <c:pt idx="6303">
                  <c:v>45.178093615387397</c:v>
                </c:pt>
                <c:pt idx="6304">
                  <c:v>45.185378145210599</c:v>
                </c:pt>
                <c:pt idx="6305">
                  <c:v>45.192662675033901</c:v>
                </c:pt>
                <c:pt idx="6306">
                  <c:v>45.199947204857203</c:v>
                </c:pt>
                <c:pt idx="6307">
                  <c:v>45.207231734680398</c:v>
                </c:pt>
                <c:pt idx="6308">
                  <c:v>45.2145162645037</c:v>
                </c:pt>
                <c:pt idx="6309">
                  <c:v>45.221800794326903</c:v>
                </c:pt>
                <c:pt idx="6310">
                  <c:v>45.229085324150198</c:v>
                </c:pt>
                <c:pt idx="6311">
                  <c:v>45.236930202421398</c:v>
                </c:pt>
                <c:pt idx="6312">
                  <c:v>45.2442147322446</c:v>
                </c:pt>
                <c:pt idx="6313">
                  <c:v>45.251499262067902</c:v>
                </c:pt>
                <c:pt idx="6314">
                  <c:v>45.258783791891098</c:v>
                </c:pt>
                <c:pt idx="6315">
                  <c:v>45.2660683217144</c:v>
                </c:pt>
                <c:pt idx="6316">
                  <c:v>45.273352851537702</c:v>
                </c:pt>
                <c:pt idx="6317">
                  <c:v>45.280637381360897</c:v>
                </c:pt>
                <c:pt idx="6318">
                  <c:v>45.287921911184199</c:v>
                </c:pt>
                <c:pt idx="6319">
                  <c:v>45.295766789455399</c:v>
                </c:pt>
                <c:pt idx="6320">
                  <c:v>45.303051319278602</c:v>
                </c:pt>
                <c:pt idx="6321">
                  <c:v>45.310335849101897</c:v>
                </c:pt>
                <c:pt idx="6322">
                  <c:v>45.317620378925099</c:v>
                </c:pt>
                <c:pt idx="6323">
                  <c:v>45.324904908748401</c:v>
                </c:pt>
                <c:pt idx="6324">
                  <c:v>45.332189438571703</c:v>
                </c:pt>
                <c:pt idx="6325">
                  <c:v>45.339473968394898</c:v>
                </c:pt>
                <c:pt idx="6326">
                  <c:v>45.3467584982182</c:v>
                </c:pt>
                <c:pt idx="6327">
                  <c:v>45.354043028041403</c:v>
                </c:pt>
                <c:pt idx="6328">
                  <c:v>45.361327557864698</c:v>
                </c:pt>
                <c:pt idx="6329">
                  <c:v>45.369172436135898</c:v>
                </c:pt>
                <c:pt idx="6330">
                  <c:v>45.3764569659591</c:v>
                </c:pt>
                <c:pt idx="6331">
                  <c:v>45.383741495782402</c:v>
                </c:pt>
                <c:pt idx="6332">
                  <c:v>45.391026025605598</c:v>
                </c:pt>
                <c:pt idx="6333">
                  <c:v>45.3983105554289</c:v>
                </c:pt>
                <c:pt idx="6334">
                  <c:v>45.405595085252202</c:v>
                </c:pt>
                <c:pt idx="6335">
                  <c:v>45.412879615075397</c:v>
                </c:pt>
                <c:pt idx="6336">
                  <c:v>45.420164144898699</c:v>
                </c:pt>
                <c:pt idx="6337">
                  <c:v>45.428009023169899</c:v>
                </c:pt>
                <c:pt idx="6338">
                  <c:v>45.435293552993102</c:v>
                </c:pt>
                <c:pt idx="6339">
                  <c:v>45.442578082816397</c:v>
                </c:pt>
                <c:pt idx="6340">
                  <c:v>45.449862612639599</c:v>
                </c:pt>
                <c:pt idx="6341">
                  <c:v>45.457147142462901</c:v>
                </c:pt>
                <c:pt idx="6342">
                  <c:v>45.464431672286203</c:v>
                </c:pt>
                <c:pt idx="6343">
                  <c:v>45.471716202109398</c:v>
                </c:pt>
                <c:pt idx="6344">
                  <c:v>45.4790007319327</c:v>
                </c:pt>
                <c:pt idx="6345">
                  <c:v>45.486285261755903</c:v>
                </c:pt>
                <c:pt idx="6346">
                  <c:v>45.494130140027103</c:v>
                </c:pt>
                <c:pt idx="6347">
                  <c:v>45.501414669850398</c:v>
                </c:pt>
                <c:pt idx="6348">
                  <c:v>45.5086991996736</c:v>
                </c:pt>
                <c:pt idx="6349">
                  <c:v>45.515983729496902</c:v>
                </c:pt>
                <c:pt idx="6350">
                  <c:v>45.523268259320098</c:v>
                </c:pt>
                <c:pt idx="6351">
                  <c:v>45.5305527891434</c:v>
                </c:pt>
                <c:pt idx="6352">
                  <c:v>45.537837318966702</c:v>
                </c:pt>
                <c:pt idx="6353">
                  <c:v>45.545121848789897</c:v>
                </c:pt>
                <c:pt idx="6354">
                  <c:v>45.552966727061097</c:v>
                </c:pt>
                <c:pt idx="6355">
                  <c:v>45.560251256884399</c:v>
                </c:pt>
                <c:pt idx="6356">
                  <c:v>45.567535786707602</c:v>
                </c:pt>
                <c:pt idx="6357">
                  <c:v>45.574820316530896</c:v>
                </c:pt>
                <c:pt idx="6358">
                  <c:v>45.582104846354099</c:v>
                </c:pt>
                <c:pt idx="6359">
                  <c:v>45.589389376177401</c:v>
                </c:pt>
                <c:pt idx="6360">
                  <c:v>45.596673906000703</c:v>
                </c:pt>
                <c:pt idx="6361">
                  <c:v>45.603958435823898</c:v>
                </c:pt>
                <c:pt idx="6362">
                  <c:v>45.611803314095098</c:v>
                </c:pt>
                <c:pt idx="6363">
                  <c:v>45.6190878439184</c:v>
                </c:pt>
                <c:pt idx="6364">
                  <c:v>45.626372373741603</c:v>
                </c:pt>
                <c:pt idx="6365">
                  <c:v>45.633656903564898</c:v>
                </c:pt>
                <c:pt idx="6366">
                  <c:v>45.6409414333881</c:v>
                </c:pt>
                <c:pt idx="6367">
                  <c:v>45.648225963211402</c:v>
                </c:pt>
                <c:pt idx="6368">
                  <c:v>45.655510493034598</c:v>
                </c:pt>
                <c:pt idx="6369">
                  <c:v>45.6627950228579</c:v>
                </c:pt>
                <c:pt idx="6370">
                  <c:v>45.6706399011291</c:v>
                </c:pt>
                <c:pt idx="6371">
                  <c:v>45.677924430952402</c:v>
                </c:pt>
                <c:pt idx="6372">
                  <c:v>45.685208960775597</c:v>
                </c:pt>
                <c:pt idx="6373">
                  <c:v>45.692493490598899</c:v>
                </c:pt>
                <c:pt idx="6374">
                  <c:v>45.699778020422102</c:v>
                </c:pt>
                <c:pt idx="6375">
                  <c:v>45.707062550245404</c:v>
                </c:pt>
                <c:pt idx="6376">
                  <c:v>45.714347080068599</c:v>
                </c:pt>
                <c:pt idx="6377">
                  <c:v>45.721631609891901</c:v>
                </c:pt>
                <c:pt idx="6378">
                  <c:v>45.729476488163101</c:v>
                </c:pt>
                <c:pt idx="6379">
                  <c:v>45.736761017986296</c:v>
                </c:pt>
                <c:pt idx="6380">
                  <c:v>45.744045547809598</c:v>
                </c:pt>
                <c:pt idx="6381">
                  <c:v>45.7513300776329</c:v>
                </c:pt>
                <c:pt idx="6382">
                  <c:v>45.758614607456103</c:v>
                </c:pt>
                <c:pt idx="6383">
                  <c:v>45.765899137279398</c:v>
                </c:pt>
                <c:pt idx="6384">
                  <c:v>45.7731836671026</c:v>
                </c:pt>
                <c:pt idx="6385">
                  <c:v>45.780468196925902</c:v>
                </c:pt>
                <c:pt idx="6386">
                  <c:v>45.788313075197102</c:v>
                </c:pt>
                <c:pt idx="6387">
                  <c:v>45.795597605020298</c:v>
                </c:pt>
                <c:pt idx="6388">
                  <c:v>45.8028821348436</c:v>
                </c:pt>
                <c:pt idx="6389">
                  <c:v>45.810166664666902</c:v>
                </c:pt>
                <c:pt idx="6390">
                  <c:v>45.817451194490097</c:v>
                </c:pt>
                <c:pt idx="6391">
                  <c:v>45.824735724313399</c:v>
                </c:pt>
                <c:pt idx="6392">
                  <c:v>45.832020254136602</c:v>
                </c:pt>
                <c:pt idx="6393">
                  <c:v>45.839304783959903</c:v>
                </c:pt>
                <c:pt idx="6394">
                  <c:v>45.847149662231097</c:v>
                </c:pt>
                <c:pt idx="6395">
                  <c:v>45.854434192054299</c:v>
                </c:pt>
                <c:pt idx="6396">
                  <c:v>45.861718721877601</c:v>
                </c:pt>
                <c:pt idx="6397">
                  <c:v>45.869003251700804</c:v>
                </c:pt>
                <c:pt idx="6398">
                  <c:v>45.876287781524098</c:v>
                </c:pt>
                <c:pt idx="6399">
                  <c:v>45.8835723113474</c:v>
                </c:pt>
                <c:pt idx="6400">
                  <c:v>45.890856841170603</c:v>
                </c:pt>
                <c:pt idx="6401">
                  <c:v>45.898141370993898</c:v>
                </c:pt>
                <c:pt idx="6402">
                  <c:v>45.905986249265098</c:v>
                </c:pt>
                <c:pt idx="6403">
                  <c:v>45.9132707790883</c:v>
                </c:pt>
                <c:pt idx="6404">
                  <c:v>45.920555308911602</c:v>
                </c:pt>
                <c:pt idx="6405">
                  <c:v>45.927839838734798</c:v>
                </c:pt>
                <c:pt idx="6406">
                  <c:v>45.9351243685581</c:v>
                </c:pt>
                <c:pt idx="6407">
                  <c:v>45.942408898381402</c:v>
                </c:pt>
                <c:pt idx="6408">
                  <c:v>45.949693428204597</c:v>
                </c:pt>
                <c:pt idx="6409">
                  <c:v>45.956977958027899</c:v>
                </c:pt>
                <c:pt idx="6410">
                  <c:v>45.964262487851101</c:v>
                </c:pt>
                <c:pt idx="6411">
                  <c:v>45.972107366122302</c:v>
                </c:pt>
                <c:pt idx="6412">
                  <c:v>45.979391895945597</c:v>
                </c:pt>
                <c:pt idx="6413">
                  <c:v>45.986676425768799</c:v>
                </c:pt>
                <c:pt idx="6414">
                  <c:v>45.993960955592101</c:v>
                </c:pt>
                <c:pt idx="6415">
                  <c:v>46.001245485415303</c:v>
                </c:pt>
                <c:pt idx="6416">
                  <c:v>46.008530015238598</c:v>
                </c:pt>
                <c:pt idx="6417">
                  <c:v>46.0158145450619</c:v>
                </c:pt>
                <c:pt idx="6418">
                  <c:v>46.023099074885103</c:v>
                </c:pt>
                <c:pt idx="6419">
                  <c:v>46.030383604708398</c:v>
                </c:pt>
                <c:pt idx="6420">
                  <c:v>46.038228482979598</c:v>
                </c:pt>
                <c:pt idx="6421">
                  <c:v>46.0455130128028</c:v>
                </c:pt>
                <c:pt idx="6422">
                  <c:v>46.052797542626102</c:v>
                </c:pt>
                <c:pt idx="6423">
                  <c:v>46.060082072449298</c:v>
                </c:pt>
                <c:pt idx="6424">
                  <c:v>46.0673666022726</c:v>
                </c:pt>
                <c:pt idx="6425">
                  <c:v>46.074651132095902</c:v>
                </c:pt>
                <c:pt idx="6426">
                  <c:v>46.081935661919097</c:v>
                </c:pt>
                <c:pt idx="6427">
                  <c:v>46.089220191742399</c:v>
                </c:pt>
                <c:pt idx="6428">
                  <c:v>46.097065070013599</c:v>
                </c:pt>
                <c:pt idx="6429">
                  <c:v>46.104349599836802</c:v>
                </c:pt>
                <c:pt idx="6430">
                  <c:v>46.111634129660104</c:v>
                </c:pt>
                <c:pt idx="6431">
                  <c:v>46.118918659483299</c:v>
                </c:pt>
                <c:pt idx="6432">
                  <c:v>46.126203189306601</c:v>
                </c:pt>
                <c:pt idx="6433">
                  <c:v>46.133487719129803</c:v>
                </c:pt>
                <c:pt idx="6434">
                  <c:v>46.140772248953098</c:v>
                </c:pt>
                <c:pt idx="6435">
                  <c:v>46.1480567787764</c:v>
                </c:pt>
                <c:pt idx="6436">
                  <c:v>46.155341308599603</c:v>
                </c:pt>
                <c:pt idx="6437">
                  <c:v>46.162625838422898</c:v>
                </c:pt>
                <c:pt idx="6438">
                  <c:v>46.170470716694098</c:v>
                </c:pt>
                <c:pt idx="6439">
                  <c:v>46.1777552465173</c:v>
                </c:pt>
                <c:pt idx="6440">
                  <c:v>46.185039776340602</c:v>
                </c:pt>
                <c:pt idx="6441">
                  <c:v>46.192324306163798</c:v>
                </c:pt>
                <c:pt idx="6442">
                  <c:v>46.1996088359871</c:v>
                </c:pt>
                <c:pt idx="6443">
                  <c:v>46.206893365810402</c:v>
                </c:pt>
                <c:pt idx="6444">
                  <c:v>46.214177895633597</c:v>
                </c:pt>
                <c:pt idx="6445">
                  <c:v>46.222022773904797</c:v>
                </c:pt>
                <c:pt idx="6446">
                  <c:v>46.229307303728099</c:v>
                </c:pt>
                <c:pt idx="6447">
                  <c:v>46.236591833551302</c:v>
                </c:pt>
                <c:pt idx="6448">
                  <c:v>46.243876363374603</c:v>
                </c:pt>
                <c:pt idx="6449">
                  <c:v>46.251160893197799</c:v>
                </c:pt>
                <c:pt idx="6450">
                  <c:v>46.258445423021101</c:v>
                </c:pt>
                <c:pt idx="6451">
                  <c:v>46.265729952844303</c:v>
                </c:pt>
                <c:pt idx="6452">
                  <c:v>46.273014482667598</c:v>
                </c:pt>
                <c:pt idx="6453">
                  <c:v>46.2802990124909</c:v>
                </c:pt>
                <c:pt idx="6454">
                  <c:v>46.287583542314103</c:v>
                </c:pt>
                <c:pt idx="6455">
                  <c:v>46.295428420585303</c:v>
                </c:pt>
                <c:pt idx="6456">
                  <c:v>46.302712950408598</c:v>
                </c:pt>
                <c:pt idx="6457">
                  <c:v>46.3099974802318</c:v>
                </c:pt>
                <c:pt idx="6458">
                  <c:v>46.317282010055102</c:v>
                </c:pt>
                <c:pt idx="6459">
                  <c:v>46.324566539878298</c:v>
                </c:pt>
                <c:pt idx="6460">
                  <c:v>46.331851069701599</c:v>
                </c:pt>
                <c:pt idx="6461">
                  <c:v>46.339135599524802</c:v>
                </c:pt>
                <c:pt idx="6462">
                  <c:v>46.346980477796002</c:v>
                </c:pt>
                <c:pt idx="6463">
                  <c:v>46.354265007619297</c:v>
                </c:pt>
                <c:pt idx="6464">
                  <c:v>46.361549537442599</c:v>
                </c:pt>
                <c:pt idx="6465">
                  <c:v>46.368834067265801</c:v>
                </c:pt>
                <c:pt idx="6466">
                  <c:v>46.376118597089103</c:v>
                </c:pt>
                <c:pt idx="6467">
                  <c:v>46.383403126912299</c:v>
                </c:pt>
                <c:pt idx="6468">
                  <c:v>46.390687656735601</c:v>
                </c:pt>
                <c:pt idx="6469">
                  <c:v>46.397972186558803</c:v>
                </c:pt>
                <c:pt idx="6470">
                  <c:v>46.405256716382098</c:v>
                </c:pt>
                <c:pt idx="6471">
                  <c:v>46.413101594653298</c:v>
                </c:pt>
                <c:pt idx="6472">
                  <c:v>46.4203861244766</c:v>
                </c:pt>
                <c:pt idx="6473">
                  <c:v>46.427670654299803</c:v>
                </c:pt>
                <c:pt idx="6474">
                  <c:v>46.434955184123098</c:v>
                </c:pt>
                <c:pt idx="6475">
                  <c:v>46.4422397139463</c:v>
                </c:pt>
                <c:pt idx="6476">
                  <c:v>46.449524243769602</c:v>
                </c:pt>
                <c:pt idx="6477">
                  <c:v>46.456808773592797</c:v>
                </c:pt>
                <c:pt idx="6478">
                  <c:v>46.464653651863998</c:v>
                </c:pt>
                <c:pt idx="6479">
                  <c:v>46.4719381816873</c:v>
                </c:pt>
                <c:pt idx="6480">
                  <c:v>46.479222711510502</c:v>
                </c:pt>
                <c:pt idx="6481">
                  <c:v>46.486507241333797</c:v>
                </c:pt>
                <c:pt idx="6482">
                  <c:v>46.493791771157099</c:v>
                </c:pt>
                <c:pt idx="6483">
                  <c:v>46.501076300980301</c:v>
                </c:pt>
                <c:pt idx="6484">
                  <c:v>46.508360830803603</c:v>
                </c:pt>
                <c:pt idx="6485">
                  <c:v>46.515645360626799</c:v>
                </c:pt>
                <c:pt idx="6486">
                  <c:v>46.523490238897999</c:v>
                </c:pt>
                <c:pt idx="6487">
                  <c:v>46.530774768721301</c:v>
                </c:pt>
                <c:pt idx="6488">
                  <c:v>46.538059298544503</c:v>
                </c:pt>
                <c:pt idx="6489">
                  <c:v>46.545343828367798</c:v>
                </c:pt>
                <c:pt idx="6490">
                  <c:v>46.5526283581911</c:v>
                </c:pt>
                <c:pt idx="6491">
                  <c:v>46.559912888014303</c:v>
                </c:pt>
                <c:pt idx="6492">
                  <c:v>46.567197417837598</c:v>
                </c:pt>
                <c:pt idx="6493">
                  <c:v>46.5744819476608</c:v>
                </c:pt>
                <c:pt idx="6494">
                  <c:v>46.582326825932</c:v>
                </c:pt>
                <c:pt idx="6495">
                  <c:v>46.589611355755302</c:v>
                </c:pt>
                <c:pt idx="6496">
                  <c:v>46.596895885578498</c:v>
                </c:pt>
                <c:pt idx="6497">
                  <c:v>46.6041804154018</c:v>
                </c:pt>
                <c:pt idx="6498">
                  <c:v>46.611464945225002</c:v>
                </c:pt>
                <c:pt idx="6499">
                  <c:v>46.618749475048297</c:v>
                </c:pt>
                <c:pt idx="6500">
                  <c:v>46.626034004871599</c:v>
                </c:pt>
                <c:pt idx="6501">
                  <c:v>46.633318534694801</c:v>
                </c:pt>
                <c:pt idx="6502">
                  <c:v>46.641163412966002</c:v>
                </c:pt>
                <c:pt idx="6503">
                  <c:v>46.648447942789304</c:v>
                </c:pt>
                <c:pt idx="6504">
                  <c:v>46.655732472612499</c:v>
                </c:pt>
                <c:pt idx="6505">
                  <c:v>46.663017002435801</c:v>
                </c:pt>
                <c:pt idx="6506">
                  <c:v>46.670301532259003</c:v>
                </c:pt>
                <c:pt idx="6507">
                  <c:v>46.677586062082298</c:v>
                </c:pt>
                <c:pt idx="6508">
                  <c:v>46.685430940353498</c:v>
                </c:pt>
                <c:pt idx="6509">
                  <c:v>46.692715470176701</c:v>
                </c:pt>
                <c:pt idx="6510">
                  <c:v>46.7</c:v>
                </c:pt>
              </c:numCache>
            </c:numRef>
          </c:xVal>
          <c:yVal>
            <c:numRef>
              <c:f>'SIMS 10a'!$C$4:$C$6514</c:f>
              <c:numCache>
                <c:formatCode>General</c:formatCode>
                <c:ptCount val="6511"/>
                <c:pt idx="0">
                  <c:v>39555</c:v>
                </c:pt>
                <c:pt idx="1">
                  <c:v>45987</c:v>
                </c:pt>
                <c:pt idx="2">
                  <c:v>46505</c:v>
                </c:pt>
                <c:pt idx="3">
                  <c:v>48363</c:v>
                </c:pt>
                <c:pt idx="4">
                  <c:v>49440</c:v>
                </c:pt>
                <c:pt idx="5">
                  <c:v>50792</c:v>
                </c:pt>
                <c:pt idx="6">
                  <c:v>50481</c:v>
                </c:pt>
                <c:pt idx="7">
                  <c:v>53044</c:v>
                </c:pt>
                <c:pt idx="8">
                  <c:v>52726</c:v>
                </c:pt>
                <c:pt idx="9">
                  <c:v>52893</c:v>
                </c:pt>
                <c:pt idx="10">
                  <c:v>55041</c:v>
                </c:pt>
                <c:pt idx="11">
                  <c:v>56937</c:v>
                </c:pt>
                <c:pt idx="12">
                  <c:v>57159</c:v>
                </c:pt>
                <c:pt idx="13">
                  <c:v>58927</c:v>
                </c:pt>
                <c:pt idx="14">
                  <c:v>58802</c:v>
                </c:pt>
                <c:pt idx="15">
                  <c:v>59409</c:v>
                </c:pt>
                <c:pt idx="16">
                  <c:v>60944</c:v>
                </c:pt>
                <c:pt idx="17">
                  <c:v>60007</c:v>
                </c:pt>
                <c:pt idx="18">
                  <c:v>60842</c:v>
                </c:pt>
                <c:pt idx="19">
                  <c:v>58762</c:v>
                </c:pt>
                <c:pt idx="20">
                  <c:v>58980</c:v>
                </c:pt>
                <c:pt idx="21">
                  <c:v>59643</c:v>
                </c:pt>
                <c:pt idx="22">
                  <c:v>57430</c:v>
                </c:pt>
                <c:pt idx="23">
                  <c:v>56923</c:v>
                </c:pt>
                <c:pt idx="24">
                  <c:v>57334</c:v>
                </c:pt>
                <c:pt idx="25">
                  <c:v>57634</c:v>
                </c:pt>
                <c:pt idx="26">
                  <c:v>56055</c:v>
                </c:pt>
                <c:pt idx="27">
                  <c:v>55218</c:v>
                </c:pt>
                <c:pt idx="28">
                  <c:v>55464</c:v>
                </c:pt>
                <c:pt idx="29">
                  <c:v>53965</c:v>
                </c:pt>
                <c:pt idx="30">
                  <c:v>52690</c:v>
                </c:pt>
                <c:pt idx="31">
                  <c:v>52470</c:v>
                </c:pt>
                <c:pt idx="32">
                  <c:v>52564</c:v>
                </c:pt>
                <c:pt idx="33">
                  <c:v>52195</c:v>
                </c:pt>
                <c:pt idx="34">
                  <c:v>51609</c:v>
                </c:pt>
                <c:pt idx="35">
                  <c:v>49900</c:v>
                </c:pt>
                <c:pt idx="36">
                  <c:v>48299</c:v>
                </c:pt>
                <c:pt idx="37">
                  <c:v>48195</c:v>
                </c:pt>
                <c:pt idx="38">
                  <c:v>47458</c:v>
                </c:pt>
                <c:pt idx="39">
                  <c:v>47668</c:v>
                </c:pt>
                <c:pt idx="40">
                  <c:v>46309</c:v>
                </c:pt>
                <c:pt idx="41">
                  <c:v>46092</c:v>
                </c:pt>
                <c:pt idx="42">
                  <c:v>44703</c:v>
                </c:pt>
                <c:pt idx="43">
                  <c:v>44451</c:v>
                </c:pt>
                <c:pt idx="44">
                  <c:v>44998</c:v>
                </c:pt>
                <c:pt idx="45">
                  <c:v>45111</c:v>
                </c:pt>
                <c:pt idx="46">
                  <c:v>43560</c:v>
                </c:pt>
                <c:pt idx="47">
                  <c:v>43188</c:v>
                </c:pt>
                <c:pt idx="48">
                  <c:v>42684</c:v>
                </c:pt>
                <c:pt idx="49">
                  <c:v>41740</c:v>
                </c:pt>
                <c:pt idx="50">
                  <c:v>41939</c:v>
                </c:pt>
                <c:pt idx="51">
                  <c:v>41671</c:v>
                </c:pt>
                <c:pt idx="52">
                  <c:v>40402</c:v>
                </c:pt>
                <c:pt idx="53">
                  <c:v>40934</c:v>
                </c:pt>
                <c:pt idx="54">
                  <c:v>39515</c:v>
                </c:pt>
                <c:pt idx="55">
                  <c:v>39653</c:v>
                </c:pt>
                <c:pt idx="56">
                  <c:v>39249</c:v>
                </c:pt>
                <c:pt idx="57">
                  <c:v>39061</c:v>
                </c:pt>
                <c:pt idx="58">
                  <c:v>39242</c:v>
                </c:pt>
                <c:pt idx="59">
                  <c:v>38739</c:v>
                </c:pt>
                <c:pt idx="60">
                  <c:v>37428</c:v>
                </c:pt>
                <c:pt idx="61">
                  <c:v>37722</c:v>
                </c:pt>
                <c:pt idx="62">
                  <c:v>37481</c:v>
                </c:pt>
                <c:pt idx="63">
                  <c:v>37819</c:v>
                </c:pt>
                <c:pt idx="64">
                  <c:v>38106</c:v>
                </c:pt>
                <c:pt idx="65">
                  <c:v>36281</c:v>
                </c:pt>
                <c:pt idx="66">
                  <c:v>36843</c:v>
                </c:pt>
                <c:pt idx="67">
                  <c:v>36591</c:v>
                </c:pt>
                <c:pt idx="68">
                  <c:v>36477</c:v>
                </c:pt>
                <c:pt idx="69">
                  <c:v>35575</c:v>
                </c:pt>
                <c:pt idx="70">
                  <c:v>35658</c:v>
                </c:pt>
                <c:pt idx="71">
                  <c:v>35286</c:v>
                </c:pt>
                <c:pt idx="72">
                  <c:v>35385</c:v>
                </c:pt>
                <c:pt idx="73">
                  <c:v>35606</c:v>
                </c:pt>
                <c:pt idx="74">
                  <c:v>35251</c:v>
                </c:pt>
                <c:pt idx="75">
                  <c:v>34795</c:v>
                </c:pt>
                <c:pt idx="76">
                  <c:v>34214</c:v>
                </c:pt>
                <c:pt idx="77">
                  <c:v>34514</c:v>
                </c:pt>
                <c:pt idx="78">
                  <c:v>34180</c:v>
                </c:pt>
                <c:pt idx="79">
                  <c:v>34918</c:v>
                </c:pt>
                <c:pt idx="80">
                  <c:v>34589</c:v>
                </c:pt>
                <c:pt idx="81">
                  <c:v>34655</c:v>
                </c:pt>
                <c:pt idx="82">
                  <c:v>34595</c:v>
                </c:pt>
                <c:pt idx="83">
                  <c:v>34750</c:v>
                </c:pt>
                <c:pt idx="84">
                  <c:v>34176</c:v>
                </c:pt>
                <c:pt idx="85">
                  <c:v>34122</c:v>
                </c:pt>
                <c:pt idx="86">
                  <c:v>33672</c:v>
                </c:pt>
                <c:pt idx="87">
                  <c:v>34608</c:v>
                </c:pt>
                <c:pt idx="88">
                  <c:v>34063</c:v>
                </c:pt>
                <c:pt idx="89">
                  <c:v>34233</c:v>
                </c:pt>
                <c:pt idx="90">
                  <c:v>33653</c:v>
                </c:pt>
                <c:pt idx="91">
                  <c:v>33438</c:v>
                </c:pt>
                <c:pt idx="92">
                  <c:v>33503</c:v>
                </c:pt>
                <c:pt idx="93">
                  <c:v>33842</c:v>
                </c:pt>
                <c:pt idx="94">
                  <c:v>33061</c:v>
                </c:pt>
                <c:pt idx="95">
                  <c:v>32808</c:v>
                </c:pt>
                <c:pt idx="96">
                  <c:v>33511</c:v>
                </c:pt>
                <c:pt idx="97">
                  <c:v>33292</c:v>
                </c:pt>
                <c:pt idx="98">
                  <c:v>33058</c:v>
                </c:pt>
                <c:pt idx="99">
                  <c:v>32767</c:v>
                </c:pt>
                <c:pt idx="100">
                  <c:v>32409</c:v>
                </c:pt>
                <c:pt idx="101">
                  <c:v>32609</c:v>
                </c:pt>
                <c:pt idx="102">
                  <c:v>32891</c:v>
                </c:pt>
                <c:pt idx="103">
                  <c:v>33669</c:v>
                </c:pt>
                <c:pt idx="104">
                  <c:v>32928</c:v>
                </c:pt>
                <c:pt idx="105">
                  <c:v>33668</c:v>
                </c:pt>
                <c:pt idx="106">
                  <c:v>33995</c:v>
                </c:pt>
                <c:pt idx="107">
                  <c:v>33530</c:v>
                </c:pt>
                <c:pt idx="108">
                  <c:v>34024</c:v>
                </c:pt>
                <c:pt idx="109">
                  <c:v>33730</c:v>
                </c:pt>
                <c:pt idx="110">
                  <c:v>32967</c:v>
                </c:pt>
                <c:pt idx="111">
                  <c:v>33656</c:v>
                </c:pt>
                <c:pt idx="112">
                  <c:v>33701</c:v>
                </c:pt>
                <c:pt idx="113">
                  <c:v>32843</c:v>
                </c:pt>
                <c:pt idx="114">
                  <c:v>33033</c:v>
                </c:pt>
                <c:pt idx="115">
                  <c:v>33526</c:v>
                </c:pt>
                <c:pt idx="116">
                  <c:v>32931</c:v>
                </c:pt>
                <c:pt idx="117">
                  <c:v>33646</c:v>
                </c:pt>
                <c:pt idx="118">
                  <c:v>33030</c:v>
                </c:pt>
                <c:pt idx="119">
                  <c:v>33612</c:v>
                </c:pt>
                <c:pt idx="120">
                  <c:v>33612</c:v>
                </c:pt>
                <c:pt idx="121">
                  <c:v>34029</c:v>
                </c:pt>
                <c:pt idx="122">
                  <c:v>34139</c:v>
                </c:pt>
                <c:pt idx="123">
                  <c:v>33948</c:v>
                </c:pt>
                <c:pt idx="124">
                  <c:v>34395</c:v>
                </c:pt>
                <c:pt idx="125">
                  <c:v>34121</c:v>
                </c:pt>
                <c:pt idx="126">
                  <c:v>34509</c:v>
                </c:pt>
                <c:pt idx="127">
                  <c:v>34591</c:v>
                </c:pt>
                <c:pt idx="128">
                  <c:v>33751</c:v>
                </c:pt>
                <c:pt idx="129">
                  <c:v>35344</c:v>
                </c:pt>
                <c:pt idx="130">
                  <c:v>35150</c:v>
                </c:pt>
                <c:pt idx="131">
                  <c:v>35137</c:v>
                </c:pt>
                <c:pt idx="132">
                  <c:v>35701</c:v>
                </c:pt>
                <c:pt idx="133">
                  <c:v>35508</c:v>
                </c:pt>
                <c:pt idx="134">
                  <c:v>35103</c:v>
                </c:pt>
                <c:pt idx="135">
                  <c:v>35480</c:v>
                </c:pt>
                <c:pt idx="136">
                  <c:v>35675</c:v>
                </c:pt>
                <c:pt idx="137">
                  <c:v>36032</c:v>
                </c:pt>
                <c:pt idx="138">
                  <c:v>36086</c:v>
                </c:pt>
                <c:pt idx="139">
                  <c:v>36368</c:v>
                </c:pt>
                <c:pt idx="140">
                  <c:v>36511</c:v>
                </c:pt>
                <c:pt idx="141">
                  <c:v>36384</c:v>
                </c:pt>
                <c:pt idx="142">
                  <c:v>37092</c:v>
                </c:pt>
                <c:pt idx="143">
                  <c:v>37401</c:v>
                </c:pt>
                <c:pt idx="144">
                  <c:v>38152</c:v>
                </c:pt>
                <c:pt idx="145">
                  <c:v>37713</c:v>
                </c:pt>
                <c:pt idx="146">
                  <c:v>37819</c:v>
                </c:pt>
                <c:pt idx="147">
                  <c:v>37478</c:v>
                </c:pt>
                <c:pt idx="148">
                  <c:v>36717</c:v>
                </c:pt>
                <c:pt idx="149">
                  <c:v>37564</c:v>
                </c:pt>
                <c:pt idx="150">
                  <c:v>37530</c:v>
                </c:pt>
                <c:pt idx="151">
                  <c:v>38209</c:v>
                </c:pt>
                <c:pt idx="152">
                  <c:v>38034</c:v>
                </c:pt>
                <c:pt idx="153">
                  <c:v>38117</c:v>
                </c:pt>
                <c:pt idx="154">
                  <c:v>37952</c:v>
                </c:pt>
                <c:pt idx="155">
                  <c:v>37923</c:v>
                </c:pt>
                <c:pt idx="156">
                  <c:v>38888</c:v>
                </c:pt>
                <c:pt idx="157">
                  <c:v>39327</c:v>
                </c:pt>
                <c:pt idx="158">
                  <c:v>38186</c:v>
                </c:pt>
                <c:pt idx="159">
                  <c:v>39239</c:v>
                </c:pt>
                <c:pt idx="160">
                  <c:v>39299</c:v>
                </c:pt>
                <c:pt idx="161">
                  <c:v>39880</c:v>
                </c:pt>
                <c:pt idx="162">
                  <c:v>40151</c:v>
                </c:pt>
                <c:pt idx="163">
                  <c:v>39127</c:v>
                </c:pt>
                <c:pt idx="164">
                  <c:v>39265</c:v>
                </c:pt>
                <c:pt idx="165">
                  <c:v>39524</c:v>
                </c:pt>
                <c:pt idx="166">
                  <c:v>39022</c:v>
                </c:pt>
                <c:pt idx="167">
                  <c:v>39221</c:v>
                </c:pt>
                <c:pt idx="168">
                  <c:v>38838</c:v>
                </c:pt>
                <c:pt idx="169">
                  <c:v>39204</c:v>
                </c:pt>
                <c:pt idx="170">
                  <c:v>39709</c:v>
                </c:pt>
                <c:pt idx="171">
                  <c:v>39402</c:v>
                </c:pt>
                <c:pt idx="172">
                  <c:v>38502</c:v>
                </c:pt>
                <c:pt idx="173">
                  <c:v>39705</c:v>
                </c:pt>
                <c:pt idx="174">
                  <c:v>40054</c:v>
                </c:pt>
                <c:pt idx="175">
                  <c:v>40733</c:v>
                </c:pt>
                <c:pt idx="176">
                  <c:v>40372</c:v>
                </c:pt>
                <c:pt idx="177">
                  <c:v>40200</c:v>
                </c:pt>
                <c:pt idx="178">
                  <c:v>40259</c:v>
                </c:pt>
                <c:pt idx="179">
                  <c:v>39999</c:v>
                </c:pt>
                <c:pt idx="180">
                  <c:v>39927</c:v>
                </c:pt>
                <c:pt idx="181">
                  <c:v>39468</c:v>
                </c:pt>
                <c:pt idx="182">
                  <c:v>40237</c:v>
                </c:pt>
                <c:pt idx="183">
                  <c:v>40247</c:v>
                </c:pt>
                <c:pt idx="184">
                  <c:v>40203</c:v>
                </c:pt>
                <c:pt idx="185">
                  <c:v>39434</c:v>
                </c:pt>
                <c:pt idx="186">
                  <c:v>39045</c:v>
                </c:pt>
                <c:pt idx="187">
                  <c:v>39973</c:v>
                </c:pt>
                <c:pt idx="188">
                  <c:v>39547</c:v>
                </c:pt>
                <c:pt idx="189">
                  <c:v>41297</c:v>
                </c:pt>
                <c:pt idx="190">
                  <c:v>40102</c:v>
                </c:pt>
                <c:pt idx="191">
                  <c:v>39739</c:v>
                </c:pt>
                <c:pt idx="192">
                  <c:v>40499</c:v>
                </c:pt>
                <c:pt idx="193">
                  <c:v>40065</c:v>
                </c:pt>
                <c:pt idx="194">
                  <c:v>41281</c:v>
                </c:pt>
                <c:pt idx="195">
                  <c:v>40558</c:v>
                </c:pt>
                <c:pt idx="196">
                  <c:v>40299</c:v>
                </c:pt>
                <c:pt idx="197">
                  <c:v>40099</c:v>
                </c:pt>
                <c:pt idx="198">
                  <c:v>40683</c:v>
                </c:pt>
                <c:pt idx="199">
                  <c:v>39645</c:v>
                </c:pt>
                <c:pt idx="200">
                  <c:v>39585</c:v>
                </c:pt>
                <c:pt idx="201">
                  <c:v>39649</c:v>
                </c:pt>
                <c:pt idx="202">
                  <c:v>39038</c:v>
                </c:pt>
                <c:pt idx="203">
                  <c:v>40277</c:v>
                </c:pt>
                <c:pt idx="204">
                  <c:v>39436</c:v>
                </c:pt>
                <c:pt idx="205">
                  <c:v>39262</c:v>
                </c:pt>
                <c:pt idx="206">
                  <c:v>39119</c:v>
                </c:pt>
                <c:pt idx="207">
                  <c:v>39972</c:v>
                </c:pt>
                <c:pt idx="208">
                  <c:v>40701</c:v>
                </c:pt>
                <c:pt idx="209">
                  <c:v>39505</c:v>
                </c:pt>
                <c:pt idx="210">
                  <c:v>39449</c:v>
                </c:pt>
                <c:pt idx="211">
                  <c:v>40695</c:v>
                </c:pt>
                <c:pt idx="212">
                  <c:v>37016</c:v>
                </c:pt>
                <c:pt idx="213">
                  <c:v>33536</c:v>
                </c:pt>
                <c:pt idx="214">
                  <c:v>34130</c:v>
                </c:pt>
                <c:pt idx="215">
                  <c:v>35884</c:v>
                </c:pt>
                <c:pt idx="216">
                  <c:v>37777</c:v>
                </c:pt>
                <c:pt idx="217">
                  <c:v>37882</c:v>
                </c:pt>
                <c:pt idx="218">
                  <c:v>36098</c:v>
                </c:pt>
                <c:pt idx="219">
                  <c:v>37826</c:v>
                </c:pt>
                <c:pt idx="220">
                  <c:v>37513</c:v>
                </c:pt>
                <c:pt idx="221">
                  <c:v>39755</c:v>
                </c:pt>
                <c:pt idx="222">
                  <c:v>38138</c:v>
                </c:pt>
                <c:pt idx="223">
                  <c:v>37542</c:v>
                </c:pt>
                <c:pt idx="224">
                  <c:v>38045</c:v>
                </c:pt>
                <c:pt idx="225">
                  <c:v>38900</c:v>
                </c:pt>
                <c:pt idx="226">
                  <c:v>40600</c:v>
                </c:pt>
                <c:pt idx="227">
                  <c:v>37077</c:v>
                </c:pt>
                <c:pt idx="228">
                  <c:v>37486</c:v>
                </c:pt>
                <c:pt idx="229">
                  <c:v>39141</c:v>
                </c:pt>
                <c:pt idx="230">
                  <c:v>39103</c:v>
                </c:pt>
                <c:pt idx="231">
                  <c:v>36304</c:v>
                </c:pt>
                <c:pt idx="232">
                  <c:v>37611</c:v>
                </c:pt>
                <c:pt idx="233">
                  <c:v>38816</c:v>
                </c:pt>
                <c:pt idx="234">
                  <c:v>38758</c:v>
                </c:pt>
                <c:pt idx="235">
                  <c:v>37976</c:v>
                </c:pt>
                <c:pt idx="236">
                  <c:v>38903</c:v>
                </c:pt>
                <c:pt idx="237">
                  <c:v>37800</c:v>
                </c:pt>
                <c:pt idx="238">
                  <c:v>37460</c:v>
                </c:pt>
                <c:pt idx="239">
                  <c:v>37687</c:v>
                </c:pt>
                <c:pt idx="240">
                  <c:v>37880</c:v>
                </c:pt>
                <c:pt idx="241">
                  <c:v>36844</c:v>
                </c:pt>
                <c:pt idx="242">
                  <c:v>38502</c:v>
                </c:pt>
                <c:pt idx="243">
                  <c:v>37558</c:v>
                </c:pt>
                <c:pt idx="244">
                  <c:v>37008</c:v>
                </c:pt>
                <c:pt idx="245">
                  <c:v>37458</c:v>
                </c:pt>
                <c:pt idx="246">
                  <c:v>38075</c:v>
                </c:pt>
                <c:pt idx="247">
                  <c:v>37454</c:v>
                </c:pt>
                <c:pt idx="248">
                  <c:v>37291</c:v>
                </c:pt>
                <c:pt idx="249">
                  <c:v>37138</c:v>
                </c:pt>
                <c:pt idx="250">
                  <c:v>38122</c:v>
                </c:pt>
                <c:pt idx="251">
                  <c:v>36607</c:v>
                </c:pt>
                <c:pt idx="252">
                  <c:v>37175</c:v>
                </c:pt>
                <c:pt idx="253">
                  <c:v>37148</c:v>
                </c:pt>
                <c:pt idx="254">
                  <c:v>37443</c:v>
                </c:pt>
                <c:pt idx="255">
                  <c:v>34821</c:v>
                </c:pt>
                <c:pt idx="256">
                  <c:v>35189</c:v>
                </c:pt>
                <c:pt idx="257">
                  <c:v>36922</c:v>
                </c:pt>
                <c:pt idx="258">
                  <c:v>36620</c:v>
                </c:pt>
                <c:pt idx="259">
                  <c:v>36525</c:v>
                </c:pt>
                <c:pt idx="260">
                  <c:v>37325</c:v>
                </c:pt>
                <c:pt idx="261">
                  <c:v>37817</c:v>
                </c:pt>
                <c:pt idx="262">
                  <c:v>37221</c:v>
                </c:pt>
                <c:pt idx="263">
                  <c:v>35872</c:v>
                </c:pt>
                <c:pt idx="264">
                  <c:v>36619</c:v>
                </c:pt>
                <c:pt idx="265">
                  <c:v>37282</c:v>
                </c:pt>
                <c:pt idx="266">
                  <c:v>37554</c:v>
                </c:pt>
                <c:pt idx="267">
                  <c:v>37390</c:v>
                </c:pt>
                <c:pt idx="268">
                  <c:v>36481</c:v>
                </c:pt>
                <c:pt idx="269">
                  <c:v>37600</c:v>
                </c:pt>
                <c:pt idx="270">
                  <c:v>36996</c:v>
                </c:pt>
                <c:pt idx="271">
                  <c:v>37047</c:v>
                </c:pt>
                <c:pt idx="272">
                  <c:v>36112</c:v>
                </c:pt>
                <c:pt idx="273">
                  <c:v>36209</c:v>
                </c:pt>
                <c:pt idx="274">
                  <c:v>36192</c:v>
                </c:pt>
                <c:pt idx="275">
                  <c:v>34372</c:v>
                </c:pt>
                <c:pt idx="276">
                  <c:v>34431</c:v>
                </c:pt>
                <c:pt idx="277">
                  <c:v>35694</c:v>
                </c:pt>
                <c:pt idx="278">
                  <c:v>36495</c:v>
                </c:pt>
                <c:pt idx="279">
                  <c:v>36553</c:v>
                </c:pt>
                <c:pt idx="280">
                  <c:v>36033</c:v>
                </c:pt>
                <c:pt idx="281">
                  <c:v>36017</c:v>
                </c:pt>
                <c:pt idx="282">
                  <c:v>35344</c:v>
                </c:pt>
                <c:pt idx="283">
                  <c:v>35809</c:v>
                </c:pt>
                <c:pt idx="284">
                  <c:v>35886</c:v>
                </c:pt>
                <c:pt idx="285">
                  <c:v>35612</c:v>
                </c:pt>
                <c:pt idx="286">
                  <c:v>35623</c:v>
                </c:pt>
                <c:pt idx="287">
                  <c:v>37322</c:v>
                </c:pt>
                <c:pt idx="288">
                  <c:v>36079</c:v>
                </c:pt>
                <c:pt idx="289">
                  <c:v>36150</c:v>
                </c:pt>
                <c:pt idx="290">
                  <c:v>35700</c:v>
                </c:pt>
                <c:pt idx="291">
                  <c:v>35717</c:v>
                </c:pt>
                <c:pt idx="292">
                  <c:v>35323</c:v>
                </c:pt>
                <c:pt idx="293">
                  <c:v>35928</c:v>
                </c:pt>
                <c:pt idx="294">
                  <c:v>36424</c:v>
                </c:pt>
                <c:pt idx="295">
                  <c:v>35082</c:v>
                </c:pt>
                <c:pt idx="296">
                  <c:v>35820</c:v>
                </c:pt>
                <c:pt idx="297">
                  <c:v>35779</c:v>
                </c:pt>
                <c:pt idx="298">
                  <c:v>34769</c:v>
                </c:pt>
                <c:pt idx="299">
                  <c:v>35549</c:v>
                </c:pt>
                <c:pt idx="300">
                  <c:v>34823</c:v>
                </c:pt>
                <c:pt idx="301">
                  <c:v>35777</c:v>
                </c:pt>
                <c:pt idx="302">
                  <c:v>35232</c:v>
                </c:pt>
                <c:pt idx="303">
                  <c:v>34860</c:v>
                </c:pt>
                <c:pt idx="304">
                  <c:v>35015</c:v>
                </c:pt>
                <c:pt idx="305">
                  <c:v>35353</c:v>
                </c:pt>
                <c:pt idx="306">
                  <c:v>35991</c:v>
                </c:pt>
                <c:pt idx="307">
                  <c:v>35459</c:v>
                </c:pt>
                <c:pt idx="308">
                  <c:v>34030</c:v>
                </c:pt>
                <c:pt idx="309">
                  <c:v>35533</c:v>
                </c:pt>
                <c:pt idx="310">
                  <c:v>35181</c:v>
                </c:pt>
                <c:pt idx="311">
                  <c:v>34469</c:v>
                </c:pt>
                <c:pt idx="312">
                  <c:v>35965</c:v>
                </c:pt>
                <c:pt idx="313">
                  <c:v>35326</c:v>
                </c:pt>
                <c:pt idx="314">
                  <c:v>34334</c:v>
                </c:pt>
                <c:pt idx="315">
                  <c:v>34750</c:v>
                </c:pt>
                <c:pt idx="316">
                  <c:v>35526</c:v>
                </c:pt>
                <c:pt idx="317">
                  <c:v>34249</c:v>
                </c:pt>
                <c:pt idx="318">
                  <c:v>35128</c:v>
                </c:pt>
                <c:pt idx="319">
                  <c:v>35143</c:v>
                </c:pt>
                <c:pt idx="320">
                  <c:v>33335</c:v>
                </c:pt>
                <c:pt idx="321">
                  <c:v>34121</c:v>
                </c:pt>
                <c:pt idx="322">
                  <c:v>34700</c:v>
                </c:pt>
                <c:pt idx="323">
                  <c:v>28399</c:v>
                </c:pt>
                <c:pt idx="324">
                  <c:v>32109</c:v>
                </c:pt>
                <c:pt idx="325">
                  <c:v>33905</c:v>
                </c:pt>
                <c:pt idx="326">
                  <c:v>34451</c:v>
                </c:pt>
                <c:pt idx="327">
                  <c:v>34351</c:v>
                </c:pt>
                <c:pt idx="328">
                  <c:v>34147</c:v>
                </c:pt>
                <c:pt idx="329">
                  <c:v>34648</c:v>
                </c:pt>
                <c:pt idx="330">
                  <c:v>34075</c:v>
                </c:pt>
                <c:pt idx="331">
                  <c:v>34425</c:v>
                </c:pt>
                <c:pt idx="332">
                  <c:v>35040</c:v>
                </c:pt>
                <c:pt idx="333">
                  <c:v>34778</c:v>
                </c:pt>
                <c:pt idx="334">
                  <c:v>32666</c:v>
                </c:pt>
                <c:pt idx="335">
                  <c:v>33819</c:v>
                </c:pt>
                <c:pt idx="336">
                  <c:v>33508</c:v>
                </c:pt>
                <c:pt idx="337">
                  <c:v>32989</c:v>
                </c:pt>
                <c:pt idx="338">
                  <c:v>33662</c:v>
                </c:pt>
                <c:pt idx="339">
                  <c:v>33478</c:v>
                </c:pt>
                <c:pt idx="340">
                  <c:v>33722</c:v>
                </c:pt>
                <c:pt idx="341">
                  <c:v>33838</c:v>
                </c:pt>
                <c:pt idx="342">
                  <c:v>33510</c:v>
                </c:pt>
                <c:pt idx="343">
                  <c:v>33434</c:v>
                </c:pt>
                <c:pt idx="344">
                  <c:v>33461</c:v>
                </c:pt>
                <c:pt idx="345">
                  <c:v>32503</c:v>
                </c:pt>
                <c:pt idx="346">
                  <c:v>33284</c:v>
                </c:pt>
                <c:pt idx="347">
                  <c:v>33188</c:v>
                </c:pt>
                <c:pt idx="348">
                  <c:v>32943</c:v>
                </c:pt>
                <c:pt idx="349">
                  <c:v>33763</c:v>
                </c:pt>
                <c:pt idx="350">
                  <c:v>32660</c:v>
                </c:pt>
                <c:pt idx="351">
                  <c:v>33043</c:v>
                </c:pt>
                <c:pt idx="352">
                  <c:v>32065</c:v>
                </c:pt>
                <c:pt idx="353">
                  <c:v>32071</c:v>
                </c:pt>
                <c:pt idx="354">
                  <c:v>32535</c:v>
                </c:pt>
                <c:pt idx="355">
                  <c:v>32386</c:v>
                </c:pt>
                <c:pt idx="356">
                  <c:v>31636</c:v>
                </c:pt>
                <c:pt idx="357">
                  <c:v>32679</c:v>
                </c:pt>
                <c:pt idx="358">
                  <c:v>32257</c:v>
                </c:pt>
                <c:pt idx="359">
                  <c:v>32937</c:v>
                </c:pt>
                <c:pt idx="360">
                  <c:v>32957</c:v>
                </c:pt>
                <c:pt idx="361">
                  <c:v>33364</c:v>
                </c:pt>
                <c:pt idx="362">
                  <c:v>32516</c:v>
                </c:pt>
                <c:pt idx="363">
                  <c:v>33015</c:v>
                </c:pt>
                <c:pt idx="364">
                  <c:v>28310</c:v>
                </c:pt>
                <c:pt idx="365">
                  <c:v>29512</c:v>
                </c:pt>
                <c:pt idx="366">
                  <c:v>27769</c:v>
                </c:pt>
                <c:pt idx="367">
                  <c:v>28997</c:v>
                </c:pt>
                <c:pt idx="368">
                  <c:v>28106</c:v>
                </c:pt>
                <c:pt idx="369">
                  <c:v>31027</c:v>
                </c:pt>
                <c:pt idx="370">
                  <c:v>29194</c:v>
                </c:pt>
                <c:pt idx="371">
                  <c:v>29959</c:v>
                </c:pt>
                <c:pt idx="372">
                  <c:v>28904</c:v>
                </c:pt>
                <c:pt idx="373">
                  <c:v>30285</c:v>
                </c:pt>
                <c:pt idx="374">
                  <c:v>29192</c:v>
                </c:pt>
                <c:pt idx="375">
                  <c:v>28210</c:v>
                </c:pt>
                <c:pt idx="376">
                  <c:v>31693</c:v>
                </c:pt>
                <c:pt idx="377">
                  <c:v>29731</c:v>
                </c:pt>
                <c:pt idx="378">
                  <c:v>29002</c:v>
                </c:pt>
                <c:pt idx="379">
                  <c:v>30201</c:v>
                </c:pt>
                <c:pt idx="380">
                  <c:v>29957</c:v>
                </c:pt>
                <c:pt idx="381">
                  <c:v>27592</c:v>
                </c:pt>
                <c:pt idx="382">
                  <c:v>28122</c:v>
                </c:pt>
                <c:pt idx="383">
                  <c:v>29140</c:v>
                </c:pt>
                <c:pt idx="384">
                  <c:v>31126</c:v>
                </c:pt>
                <c:pt idx="385">
                  <c:v>29754</c:v>
                </c:pt>
                <c:pt idx="386">
                  <c:v>30263</c:v>
                </c:pt>
                <c:pt idx="387">
                  <c:v>28833</c:v>
                </c:pt>
                <c:pt idx="388">
                  <c:v>28809</c:v>
                </c:pt>
                <c:pt idx="389">
                  <c:v>30282</c:v>
                </c:pt>
                <c:pt idx="390">
                  <c:v>29386</c:v>
                </c:pt>
                <c:pt idx="391">
                  <c:v>29637</c:v>
                </c:pt>
                <c:pt idx="392">
                  <c:v>29215</c:v>
                </c:pt>
                <c:pt idx="393">
                  <c:v>30062</c:v>
                </c:pt>
                <c:pt idx="394">
                  <c:v>29758</c:v>
                </c:pt>
                <c:pt idx="395">
                  <c:v>29671</c:v>
                </c:pt>
                <c:pt idx="396">
                  <c:v>28328</c:v>
                </c:pt>
                <c:pt idx="397">
                  <c:v>29528</c:v>
                </c:pt>
                <c:pt idx="398">
                  <c:v>29190</c:v>
                </c:pt>
                <c:pt idx="399">
                  <c:v>29618</c:v>
                </c:pt>
                <c:pt idx="400">
                  <c:v>30582</c:v>
                </c:pt>
                <c:pt idx="401">
                  <c:v>28183</c:v>
                </c:pt>
                <c:pt idx="402">
                  <c:v>29613</c:v>
                </c:pt>
                <c:pt idx="403">
                  <c:v>28938</c:v>
                </c:pt>
                <c:pt idx="404">
                  <c:v>28758</c:v>
                </c:pt>
                <c:pt idx="405">
                  <c:v>27522</c:v>
                </c:pt>
                <c:pt idx="406">
                  <c:v>27947</c:v>
                </c:pt>
                <c:pt idx="407">
                  <c:v>28033</c:v>
                </c:pt>
                <c:pt idx="408">
                  <c:v>27479</c:v>
                </c:pt>
                <c:pt idx="409">
                  <c:v>29699</c:v>
                </c:pt>
                <c:pt idx="410">
                  <c:v>28780</c:v>
                </c:pt>
                <c:pt idx="411">
                  <c:v>29021</c:v>
                </c:pt>
                <c:pt idx="412">
                  <c:v>27848</c:v>
                </c:pt>
                <c:pt idx="413">
                  <c:v>28963</c:v>
                </c:pt>
                <c:pt idx="414">
                  <c:v>28753</c:v>
                </c:pt>
                <c:pt idx="415">
                  <c:v>28379</c:v>
                </c:pt>
                <c:pt idx="416">
                  <c:v>28097</c:v>
                </c:pt>
                <c:pt idx="417">
                  <c:v>29360</c:v>
                </c:pt>
                <c:pt idx="418">
                  <c:v>28705</c:v>
                </c:pt>
                <c:pt idx="419">
                  <c:v>28646</c:v>
                </c:pt>
                <c:pt idx="420">
                  <c:v>28682</c:v>
                </c:pt>
                <c:pt idx="421">
                  <c:v>28898</c:v>
                </c:pt>
                <c:pt idx="422">
                  <c:v>28923</c:v>
                </c:pt>
                <c:pt idx="423">
                  <c:v>28762</c:v>
                </c:pt>
                <c:pt idx="424">
                  <c:v>28946</c:v>
                </c:pt>
                <c:pt idx="425">
                  <c:v>28114</c:v>
                </c:pt>
                <c:pt idx="426">
                  <c:v>29051</c:v>
                </c:pt>
                <c:pt idx="427">
                  <c:v>27873</c:v>
                </c:pt>
                <c:pt idx="428">
                  <c:v>28427</c:v>
                </c:pt>
                <c:pt idx="429">
                  <c:v>28237</c:v>
                </c:pt>
                <c:pt idx="430">
                  <c:v>28584</c:v>
                </c:pt>
                <c:pt idx="431">
                  <c:v>27667</c:v>
                </c:pt>
                <c:pt idx="432">
                  <c:v>27553</c:v>
                </c:pt>
                <c:pt idx="433">
                  <c:v>27566</c:v>
                </c:pt>
                <c:pt idx="434">
                  <c:v>27942</c:v>
                </c:pt>
                <c:pt idx="435">
                  <c:v>28818</c:v>
                </c:pt>
                <c:pt idx="436">
                  <c:v>27711</c:v>
                </c:pt>
                <c:pt idx="437">
                  <c:v>27810</c:v>
                </c:pt>
                <c:pt idx="438">
                  <c:v>28650</c:v>
                </c:pt>
                <c:pt idx="439">
                  <c:v>27772</c:v>
                </c:pt>
                <c:pt idx="440">
                  <c:v>27345</c:v>
                </c:pt>
                <c:pt idx="441">
                  <c:v>25563</c:v>
                </c:pt>
                <c:pt idx="442">
                  <c:v>27144</c:v>
                </c:pt>
                <c:pt idx="443">
                  <c:v>27439</c:v>
                </c:pt>
                <c:pt idx="444">
                  <c:v>27220</c:v>
                </c:pt>
                <c:pt idx="445">
                  <c:v>28655</c:v>
                </c:pt>
                <c:pt idx="446">
                  <c:v>26916</c:v>
                </c:pt>
                <c:pt idx="447">
                  <c:v>28524</c:v>
                </c:pt>
                <c:pt idx="448">
                  <c:v>28446</c:v>
                </c:pt>
                <c:pt idx="449">
                  <c:v>27112</c:v>
                </c:pt>
                <c:pt idx="450">
                  <c:v>27102</c:v>
                </c:pt>
                <c:pt idx="451">
                  <c:v>26804</c:v>
                </c:pt>
                <c:pt idx="452">
                  <c:v>25906</c:v>
                </c:pt>
                <c:pt idx="453">
                  <c:v>26012</c:v>
                </c:pt>
                <c:pt idx="454">
                  <c:v>27664</c:v>
                </c:pt>
                <c:pt idx="455">
                  <c:v>26709</c:v>
                </c:pt>
                <c:pt idx="456">
                  <c:v>25552</c:v>
                </c:pt>
                <c:pt idx="457">
                  <c:v>27392</c:v>
                </c:pt>
                <c:pt idx="458">
                  <c:v>26477</c:v>
                </c:pt>
                <c:pt idx="459">
                  <c:v>27623</c:v>
                </c:pt>
                <c:pt idx="460">
                  <c:v>27532</c:v>
                </c:pt>
                <c:pt idx="461">
                  <c:v>27766</c:v>
                </c:pt>
                <c:pt idx="462">
                  <c:v>26185</c:v>
                </c:pt>
                <c:pt idx="463">
                  <c:v>28288</c:v>
                </c:pt>
                <c:pt idx="464">
                  <c:v>27519</c:v>
                </c:pt>
                <c:pt idx="465">
                  <c:v>26512</c:v>
                </c:pt>
                <c:pt idx="466">
                  <c:v>28015</c:v>
                </c:pt>
                <c:pt idx="467">
                  <c:v>27709</c:v>
                </c:pt>
                <c:pt idx="468">
                  <c:v>26396</c:v>
                </c:pt>
                <c:pt idx="469">
                  <c:v>26546</c:v>
                </c:pt>
                <c:pt idx="470">
                  <c:v>26643</c:v>
                </c:pt>
                <c:pt idx="471">
                  <c:v>26513</c:v>
                </c:pt>
                <c:pt idx="472">
                  <c:v>26670</c:v>
                </c:pt>
                <c:pt idx="473">
                  <c:v>26380</c:v>
                </c:pt>
                <c:pt idx="474">
                  <c:v>26590</c:v>
                </c:pt>
                <c:pt idx="475">
                  <c:v>26866</c:v>
                </c:pt>
                <c:pt idx="476">
                  <c:v>27378</c:v>
                </c:pt>
                <c:pt idx="477">
                  <c:v>26325</c:v>
                </c:pt>
                <c:pt idx="478">
                  <c:v>25162</c:v>
                </c:pt>
                <c:pt idx="479">
                  <c:v>26502</c:v>
                </c:pt>
                <c:pt idx="480">
                  <c:v>27123</c:v>
                </c:pt>
                <c:pt idx="481">
                  <c:v>27374</c:v>
                </c:pt>
                <c:pt idx="482">
                  <c:v>27498</c:v>
                </c:pt>
                <c:pt idx="483">
                  <c:v>27980</c:v>
                </c:pt>
                <c:pt idx="484">
                  <c:v>27431</c:v>
                </c:pt>
                <c:pt idx="485">
                  <c:v>27523</c:v>
                </c:pt>
                <c:pt idx="486">
                  <c:v>27550</c:v>
                </c:pt>
                <c:pt idx="487">
                  <c:v>28141</c:v>
                </c:pt>
                <c:pt idx="488">
                  <c:v>27509</c:v>
                </c:pt>
                <c:pt idx="489">
                  <c:v>27367</c:v>
                </c:pt>
                <c:pt idx="490">
                  <c:v>26623</c:v>
                </c:pt>
                <c:pt idx="491">
                  <c:v>27500</c:v>
                </c:pt>
                <c:pt idx="492">
                  <c:v>25844</c:v>
                </c:pt>
                <c:pt idx="493">
                  <c:v>26878</c:v>
                </c:pt>
                <c:pt idx="494">
                  <c:v>26841</c:v>
                </c:pt>
                <c:pt idx="495">
                  <c:v>28240</c:v>
                </c:pt>
                <c:pt idx="496">
                  <c:v>27586</c:v>
                </c:pt>
                <c:pt idx="497">
                  <c:v>28486</c:v>
                </c:pt>
                <c:pt idx="498">
                  <c:v>28177</c:v>
                </c:pt>
                <c:pt idx="499">
                  <c:v>27779</c:v>
                </c:pt>
                <c:pt idx="500">
                  <c:v>26476</c:v>
                </c:pt>
                <c:pt idx="501">
                  <c:v>27330</c:v>
                </c:pt>
                <c:pt idx="502">
                  <c:v>27515</c:v>
                </c:pt>
                <c:pt idx="503">
                  <c:v>26870</c:v>
                </c:pt>
                <c:pt idx="504">
                  <c:v>27880</c:v>
                </c:pt>
                <c:pt idx="505">
                  <c:v>28097</c:v>
                </c:pt>
                <c:pt idx="506">
                  <c:v>27916</c:v>
                </c:pt>
                <c:pt idx="507">
                  <c:v>27485</c:v>
                </c:pt>
                <c:pt idx="508">
                  <c:v>28358</c:v>
                </c:pt>
                <c:pt idx="509">
                  <c:v>29217</c:v>
                </c:pt>
                <c:pt idx="510">
                  <c:v>28688</c:v>
                </c:pt>
                <c:pt idx="511">
                  <c:v>28481</c:v>
                </c:pt>
                <c:pt idx="512">
                  <c:v>28270</c:v>
                </c:pt>
                <c:pt idx="513">
                  <c:v>28523</c:v>
                </c:pt>
                <c:pt idx="514">
                  <c:v>29296</c:v>
                </c:pt>
                <c:pt idx="515">
                  <c:v>29306</c:v>
                </c:pt>
                <c:pt idx="516">
                  <c:v>29446</c:v>
                </c:pt>
                <c:pt idx="517">
                  <c:v>28536</c:v>
                </c:pt>
                <c:pt idx="518">
                  <c:v>29934</c:v>
                </c:pt>
                <c:pt idx="519">
                  <c:v>27756</c:v>
                </c:pt>
                <c:pt idx="520">
                  <c:v>28867</c:v>
                </c:pt>
                <c:pt idx="521">
                  <c:v>29166</c:v>
                </c:pt>
                <c:pt idx="522">
                  <c:v>28866</c:v>
                </c:pt>
                <c:pt idx="523">
                  <c:v>29124</c:v>
                </c:pt>
                <c:pt idx="524">
                  <c:v>28269</c:v>
                </c:pt>
                <c:pt idx="525">
                  <c:v>28688</c:v>
                </c:pt>
                <c:pt idx="526">
                  <c:v>28432</c:v>
                </c:pt>
                <c:pt idx="527">
                  <c:v>27781</c:v>
                </c:pt>
                <c:pt idx="528">
                  <c:v>28534</c:v>
                </c:pt>
                <c:pt idx="529">
                  <c:v>28145</c:v>
                </c:pt>
                <c:pt idx="530">
                  <c:v>28650</c:v>
                </c:pt>
                <c:pt idx="531">
                  <c:v>27730</c:v>
                </c:pt>
                <c:pt idx="532">
                  <c:v>28465</c:v>
                </c:pt>
                <c:pt idx="533">
                  <c:v>28648</c:v>
                </c:pt>
                <c:pt idx="534">
                  <c:v>29014</c:v>
                </c:pt>
                <c:pt idx="535">
                  <c:v>29512</c:v>
                </c:pt>
                <c:pt idx="536">
                  <c:v>30477</c:v>
                </c:pt>
                <c:pt idx="537">
                  <c:v>28665</c:v>
                </c:pt>
                <c:pt idx="538">
                  <c:v>28620</c:v>
                </c:pt>
                <c:pt idx="539">
                  <c:v>29756</c:v>
                </c:pt>
                <c:pt idx="540">
                  <c:v>30369</c:v>
                </c:pt>
                <c:pt idx="541">
                  <c:v>29867</c:v>
                </c:pt>
                <c:pt idx="542">
                  <c:v>29937</c:v>
                </c:pt>
                <c:pt idx="543">
                  <c:v>31209</c:v>
                </c:pt>
                <c:pt idx="544">
                  <c:v>28616</c:v>
                </c:pt>
                <c:pt idx="545">
                  <c:v>29146</c:v>
                </c:pt>
                <c:pt idx="546">
                  <c:v>30264</c:v>
                </c:pt>
                <c:pt idx="547">
                  <c:v>29745</c:v>
                </c:pt>
                <c:pt idx="548">
                  <c:v>31158</c:v>
                </c:pt>
                <c:pt idx="549">
                  <c:v>28763</c:v>
                </c:pt>
                <c:pt idx="550">
                  <c:v>30664</c:v>
                </c:pt>
                <c:pt idx="551">
                  <c:v>30806</c:v>
                </c:pt>
                <c:pt idx="552">
                  <c:v>28824</c:v>
                </c:pt>
                <c:pt idx="553">
                  <c:v>30135</c:v>
                </c:pt>
                <c:pt idx="554">
                  <c:v>28831</c:v>
                </c:pt>
                <c:pt idx="555">
                  <c:v>29016</c:v>
                </c:pt>
                <c:pt idx="556">
                  <c:v>31408</c:v>
                </c:pt>
                <c:pt idx="557">
                  <c:v>29578</c:v>
                </c:pt>
                <c:pt idx="558">
                  <c:v>30653</c:v>
                </c:pt>
                <c:pt idx="559">
                  <c:v>29931</c:v>
                </c:pt>
                <c:pt idx="560">
                  <c:v>29375</c:v>
                </c:pt>
                <c:pt idx="561">
                  <c:v>29556</c:v>
                </c:pt>
                <c:pt idx="562">
                  <c:v>29353</c:v>
                </c:pt>
                <c:pt idx="563">
                  <c:v>30747</c:v>
                </c:pt>
                <c:pt idx="564">
                  <c:v>28700</c:v>
                </c:pt>
                <c:pt idx="565">
                  <c:v>28398</c:v>
                </c:pt>
                <c:pt idx="566">
                  <c:v>29559</c:v>
                </c:pt>
                <c:pt idx="567">
                  <c:v>28862</c:v>
                </c:pt>
                <c:pt idx="568">
                  <c:v>31007</c:v>
                </c:pt>
                <c:pt idx="569">
                  <c:v>29777</c:v>
                </c:pt>
                <c:pt idx="570">
                  <c:v>29295</c:v>
                </c:pt>
                <c:pt idx="571">
                  <c:v>29767</c:v>
                </c:pt>
                <c:pt idx="572">
                  <c:v>30142</c:v>
                </c:pt>
                <c:pt idx="573">
                  <c:v>29697</c:v>
                </c:pt>
                <c:pt idx="574">
                  <c:v>29016</c:v>
                </c:pt>
                <c:pt idx="575">
                  <c:v>31213</c:v>
                </c:pt>
                <c:pt idx="576">
                  <c:v>29896</c:v>
                </c:pt>
                <c:pt idx="577">
                  <c:v>29869</c:v>
                </c:pt>
                <c:pt idx="578">
                  <c:v>29003</c:v>
                </c:pt>
                <c:pt idx="579">
                  <c:v>29932</c:v>
                </c:pt>
                <c:pt idx="580">
                  <c:v>30116</c:v>
                </c:pt>
                <c:pt idx="581">
                  <c:v>28583</c:v>
                </c:pt>
                <c:pt idx="582">
                  <c:v>29282</c:v>
                </c:pt>
                <c:pt idx="583">
                  <c:v>28645</c:v>
                </c:pt>
                <c:pt idx="584">
                  <c:v>28657</c:v>
                </c:pt>
                <c:pt idx="585">
                  <c:v>29947</c:v>
                </c:pt>
                <c:pt idx="586">
                  <c:v>31060</c:v>
                </c:pt>
                <c:pt idx="587">
                  <c:v>29559</c:v>
                </c:pt>
                <c:pt idx="588">
                  <c:v>29669</c:v>
                </c:pt>
                <c:pt idx="589">
                  <c:v>30972</c:v>
                </c:pt>
                <c:pt idx="590">
                  <c:v>31728</c:v>
                </c:pt>
                <c:pt idx="591">
                  <c:v>31507</c:v>
                </c:pt>
                <c:pt idx="592">
                  <c:v>30591</c:v>
                </c:pt>
                <c:pt idx="593">
                  <c:v>30106</c:v>
                </c:pt>
                <c:pt idx="594">
                  <c:v>31327</c:v>
                </c:pt>
                <c:pt idx="595">
                  <c:v>30742</c:v>
                </c:pt>
                <c:pt idx="596">
                  <c:v>30914</c:v>
                </c:pt>
                <c:pt idx="597">
                  <c:v>29966</c:v>
                </c:pt>
                <c:pt idx="598">
                  <c:v>31440</c:v>
                </c:pt>
                <c:pt idx="599">
                  <c:v>30074</c:v>
                </c:pt>
                <c:pt idx="600">
                  <c:v>30634</c:v>
                </c:pt>
                <c:pt idx="601">
                  <c:v>31466</c:v>
                </c:pt>
                <c:pt idx="602">
                  <c:v>32607</c:v>
                </c:pt>
                <c:pt idx="603">
                  <c:v>30791</c:v>
                </c:pt>
                <c:pt idx="604">
                  <c:v>28199</c:v>
                </c:pt>
                <c:pt idx="605">
                  <c:v>31036</c:v>
                </c:pt>
                <c:pt idx="606">
                  <c:v>29591</c:v>
                </c:pt>
                <c:pt idx="607">
                  <c:v>30880</c:v>
                </c:pt>
                <c:pt idx="608">
                  <c:v>29338</c:v>
                </c:pt>
                <c:pt idx="609">
                  <c:v>29652</c:v>
                </c:pt>
                <c:pt idx="610">
                  <c:v>30698</c:v>
                </c:pt>
                <c:pt idx="611">
                  <c:v>29029</c:v>
                </c:pt>
                <c:pt idx="612">
                  <c:v>31428</c:v>
                </c:pt>
                <c:pt idx="613">
                  <c:v>29017</c:v>
                </c:pt>
                <c:pt idx="614">
                  <c:v>29212</c:v>
                </c:pt>
                <c:pt idx="615">
                  <c:v>30558</c:v>
                </c:pt>
                <c:pt idx="616">
                  <c:v>29610</c:v>
                </c:pt>
                <c:pt idx="617">
                  <c:v>29912</c:v>
                </c:pt>
                <c:pt idx="618">
                  <c:v>29276</c:v>
                </c:pt>
                <c:pt idx="619">
                  <c:v>29370</c:v>
                </c:pt>
                <c:pt idx="620">
                  <c:v>31736</c:v>
                </c:pt>
                <c:pt idx="621">
                  <c:v>30513</c:v>
                </c:pt>
                <c:pt idx="622">
                  <c:v>30307</c:v>
                </c:pt>
                <c:pt idx="623">
                  <c:v>29584</c:v>
                </c:pt>
                <c:pt idx="624">
                  <c:v>32309</c:v>
                </c:pt>
                <c:pt idx="625">
                  <c:v>29220</c:v>
                </c:pt>
                <c:pt idx="626">
                  <c:v>30085</c:v>
                </c:pt>
                <c:pt idx="627">
                  <c:v>29012</c:v>
                </c:pt>
                <c:pt idx="628">
                  <c:v>30528</c:v>
                </c:pt>
                <c:pt idx="629">
                  <c:v>30703</c:v>
                </c:pt>
                <c:pt idx="630">
                  <c:v>30240</c:v>
                </c:pt>
                <c:pt idx="631">
                  <c:v>30309</c:v>
                </c:pt>
                <c:pt idx="632">
                  <c:v>30513</c:v>
                </c:pt>
                <c:pt idx="633">
                  <c:v>31275</c:v>
                </c:pt>
                <c:pt idx="634">
                  <c:v>31258</c:v>
                </c:pt>
                <c:pt idx="635">
                  <c:v>29879</c:v>
                </c:pt>
                <c:pt idx="636">
                  <c:v>32984</c:v>
                </c:pt>
                <c:pt idx="637">
                  <c:v>30165</c:v>
                </c:pt>
                <c:pt idx="638">
                  <c:v>32669</c:v>
                </c:pt>
                <c:pt idx="639">
                  <c:v>32881</c:v>
                </c:pt>
                <c:pt idx="640">
                  <c:v>30307</c:v>
                </c:pt>
                <c:pt idx="641">
                  <c:v>30725</c:v>
                </c:pt>
                <c:pt idx="642">
                  <c:v>31641</c:v>
                </c:pt>
                <c:pt idx="643">
                  <c:v>31063</c:v>
                </c:pt>
                <c:pt idx="644">
                  <c:v>30342</c:v>
                </c:pt>
                <c:pt idx="645">
                  <c:v>33832</c:v>
                </c:pt>
                <c:pt idx="646">
                  <c:v>35305</c:v>
                </c:pt>
                <c:pt idx="647">
                  <c:v>33314</c:v>
                </c:pt>
                <c:pt idx="648">
                  <c:v>32595</c:v>
                </c:pt>
                <c:pt idx="649">
                  <c:v>33227</c:v>
                </c:pt>
                <c:pt idx="650">
                  <c:v>34092</c:v>
                </c:pt>
                <c:pt idx="651">
                  <c:v>32272</c:v>
                </c:pt>
                <c:pt idx="652">
                  <c:v>33370</c:v>
                </c:pt>
                <c:pt idx="653">
                  <c:v>33208</c:v>
                </c:pt>
                <c:pt idx="654">
                  <c:v>31718</c:v>
                </c:pt>
                <c:pt idx="655">
                  <c:v>32379</c:v>
                </c:pt>
                <c:pt idx="656">
                  <c:v>31877</c:v>
                </c:pt>
                <c:pt idx="657">
                  <c:v>31017</c:v>
                </c:pt>
                <c:pt idx="658">
                  <c:v>31023</c:v>
                </c:pt>
                <c:pt idx="659">
                  <c:v>31788</c:v>
                </c:pt>
                <c:pt idx="660">
                  <c:v>32359</c:v>
                </c:pt>
                <c:pt idx="661">
                  <c:v>32953</c:v>
                </c:pt>
                <c:pt idx="662">
                  <c:v>32606</c:v>
                </c:pt>
                <c:pt idx="663">
                  <c:v>32493</c:v>
                </c:pt>
                <c:pt idx="664">
                  <c:v>34150</c:v>
                </c:pt>
                <c:pt idx="665">
                  <c:v>34081</c:v>
                </c:pt>
                <c:pt idx="666">
                  <c:v>31072</c:v>
                </c:pt>
                <c:pt idx="667">
                  <c:v>35323</c:v>
                </c:pt>
                <c:pt idx="668">
                  <c:v>33291</c:v>
                </c:pt>
                <c:pt idx="669">
                  <c:v>32819</c:v>
                </c:pt>
                <c:pt idx="670">
                  <c:v>33389</c:v>
                </c:pt>
                <c:pt idx="671">
                  <c:v>34425</c:v>
                </c:pt>
                <c:pt idx="672">
                  <c:v>34013</c:v>
                </c:pt>
                <c:pt idx="673">
                  <c:v>31600</c:v>
                </c:pt>
                <c:pt idx="674">
                  <c:v>34092</c:v>
                </c:pt>
                <c:pt idx="675">
                  <c:v>31277</c:v>
                </c:pt>
                <c:pt idx="676">
                  <c:v>32914</c:v>
                </c:pt>
                <c:pt idx="677">
                  <c:v>32000</c:v>
                </c:pt>
                <c:pt idx="678">
                  <c:v>32133</c:v>
                </c:pt>
                <c:pt idx="679">
                  <c:v>32914</c:v>
                </c:pt>
                <c:pt idx="680">
                  <c:v>35797</c:v>
                </c:pt>
                <c:pt idx="681">
                  <c:v>33005</c:v>
                </c:pt>
                <c:pt idx="682">
                  <c:v>33788</c:v>
                </c:pt>
                <c:pt idx="683">
                  <c:v>34694</c:v>
                </c:pt>
                <c:pt idx="684">
                  <c:v>33346</c:v>
                </c:pt>
                <c:pt idx="685">
                  <c:v>33481</c:v>
                </c:pt>
                <c:pt idx="686">
                  <c:v>34761</c:v>
                </c:pt>
                <c:pt idx="687">
                  <c:v>34024</c:v>
                </c:pt>
                <c:pt idx="688">
                  <c:v>34277</c:v>
                </c:pt>
                <c:pt idx="689">
                  <c:v>32563</c:v>
                </c:pt>
                <c:pt idx="690">
                  <c:v>34330</c:v>
                </c:pt>
                <c:pt idx="691">
                  <c:v>34992</c:v>
                </c:pt>
                <c:pt idx="692">
                  <c:v>34653</c:v>
                </c:pt>
                <c:pt idx="693">
                  <c:v>34229</c:v>
                </c:pt>
                <c:pt idx="694">
                  <c:v>34170</c:v>
                </c:pt>
                <c:pt idx="695">
                  <c:v>34634</c:v>
                </c:pt>
                <c:pt idx="696">
                  <c:v>34219</c:v>
                </c:pt>
                <c:pt idx="697">
                  <c:v>32712</c:v>
                </c:pt>
                <c:pt idx="698">
                  <c:v>34337</c:v>
                </c:pt>
                <c:pt idx="699">
                  <c:v>33891</c:v>
                </c:pt>
                <c:pt idx="700">
                  <c:v>36636</c:v>
                </c:pt>
                <c:pt idx="701">
                  <c:v>37445</c:v>
                </c:pt>
                <c:pt idx="702">
                  <c:v>36310</c:v>
                </c:pt>
                <c:pt idx="703">
                  <c:v>36119</c:v>
                </c:pt>
                <c:pt idx="704">
                  <c:v>34999</c:v>
                </c:pt>
                <c:pt idx="705">
                  <c:v>35473</c:v>
                </c:pt>
                <c:pt idx="706">
                  <c:v>37181</c:v>
                </c:pt>
                <c:pt idx="707">
                  <c:v>35063</c:v>
                </c:pt>
                <c:pt idx="708">
                  <c:v>34672</c:v>
                </c:pt>
                <c:pt idx="709">
                  <c:v>37632</c:v>
                </c:pt>
                <c:pt idx="710">
                  <c:v>36882</c:v>
                </c:pt>
                <c:pt idx="711">
                  <c:v>35214</c:v>
                </c:pt>
                <c:pt idx="712">
                  <c:v>35380</c:v>
                </c:pt>
                <c:pt idx="713">
                  <c:v>35753</c:v>
                </c:pt>
                <c:pt idx="714">
                  <c:v>35886</c:v>
                </c:pt>
                <c:pt idx="715">
                  <c:v>36791</c:v>
                </c:pt>
                <c:pt idx="716">
                  <c:v>35979</c:v>
                </c:pt>
                <c:pt idx="717">
                  <c:v>34698</c:v>
                </c:pt>
                <c:pt idx="718">
                  <c:v>34861</c:v>
                </c:pt>
                <c:pt idx="719">
                  <c:v>36522</c:v>
                </c:pt>
                <c:pt idx="720">
                  <c:v>34742</c:v>
                </c:pt>
                <c:pt idx="721">
                  <c:v>37633</c:v>
                </c:pt>
                <c:pt idx="722">
                  <c:v>33778</c:v>
                </c:pt>
                <c:pt idx="723">
                  <c:v>36896</c:v>
                </c:pt>
                <c:pt idx="724">
                  <c:v>36851</c:v>
                </c:pt>
                <c:pt idx="725">
                  <c:v>35826</c:v>
                </c:pt>
                <c:pt idx="726">
                  <c:v>35738</c:v>
                </c:pt>
                <c:pt idx="727">
                  <c:v>36023</c:v>
                </c:pt>
                <c:pt idx="728">
                  <c:v>35479</c:v>
                </c:pt>
                <c:pt idx="729">
                  <c:v>35258</c:v>
                </c:pt>
                <c:pt idx="730">
                  <c:v>37486</c:v>
                </c:pt>
                <c:pt idx="731">
                  <c:v>36496</c:v>
                </c:pt>
                <c:pt idx="732">
                  <c:v>34410</c:v>
                </c:pt>
                <c:pt idx="733">
                  <c:v>35176</c:v>
                </c:pt>
                <c:pt idx="734">
                  <c:v>36091</c:v>
                </c:pt>
                <c:pt idx="735">
                  <c:v>35709</c:v>
                </c:pt>
                <c:pt idx="736">
                  <c:v>37064</c:v>
                </c:pt>
                <c:pt idx="737">
                  <c:v>36687</c:v>
                </c:pt>
                <c:pt idx="738">
                  <c:v>35882</c:v>
                </c:pt>
                <c:pt idx="739">
                  <c:v>35481</c:v>
                </c:pt>
                <c:pt idx="740">
                  <c:v>36547</c:v>
                </c:pt>
                <c:pt idx="741">
                  <c:v>38247</c:v>
                </c:pt>
                <c:pt idx="742">
                  <c:v>35075</c:v>
                </c:pt>
                <c:pt idx="743">
                  <c:v>35968</c:v>
                </c:pt>
                <c:pt idx="744">
                  <c:v>34891</c:v>
                </c:pt>
                <c:pt idx="745">
                  <c:v>34031</c:v>
                </c:pt>
                <c:pt idx="746">
                  <c:v>37178</c:v>
                </c:pt>
                <c:pt idx="747">
                  <c:v>34518</c:v>
                </c:pt>
                <c:pt idx="748">
                  <c:v>36861</c:v>
                </c:pt>
                <c:pt idx="749">
                  <c:v>35922</c:v>
                </c:pt>
                <c:pt idx="750">
                  <c:v>34091</c:v>
                </c:pt>
                <c:pt idx="751">
                  <c:v>33955</c:v>
                </c:pt>
                <c:pt idx="752">
                  <c:v>36973</c:v>
                </c:pt>
                <c:pt idx="753">
                  <c:v>36665</c:v>
                </c:pt>
                <c:pt idx="754">
                  <c:v>36658</c:v>
                </c:pt>
                <c:pt idx="755">
                  <c:v>34284</c:v>
                </c:pt>
                <c:pt idx="756">
                  <c:v>35762</c:v>
                </c:pt>
                <c:pt idx="757">
                  <c:v>36330</c:v>
                </c:pt>
                <c:pt idx="758">
                  <c:v>35529</c:v>
                </c:pt>
                <c:pt idx="759">
                  <c:v>36498</c:v>
                </c:pt>
                <c:pt idx="760">
                  <c:v>36861</c:v>
                </c:pt>
                <c:pt idx="761">
                  <c:v>35931</c:v>
                </c:pt>
                <c:pt idx="762">
                  <c:v>35887</c:v>
                </c:pt>
                <c:pt idx="763">
                  <c:v>35988</c:v>
                </c:pt>
                <c:pt idx="764">
                  <c:v>35045</c:v>
                </c:pt>
                <c:pt idx="765">
                  <c:v>36459</c:v>
                </c:pt>
                <c:pt idx="766">
                  <c:v>37727</c:v>
                </c:pt>
                <c:pt idx="767">
                  <c:v>35836</c:v>
                </c:pt>
                <c:pt idx="768">
                  <c:v>35785</c:v>
                </c:pt>
                <c:pt idx="769">
                  <c:v>36835</c:v>
                </c:pt>
                <c:pt idx="770">
                  <c:v>37626</c:v>
                </c:pt>
                <c:pt idx="771">
                  <c:v>37019</c:v>
                </c:pt>
                <c:pt idx="772">
                  <c:v>36111</c:v>
                </c:pt>
                <c:pt idx="773">
                  <c:v>35236</c:v>
                </c:pt>
                <c:pt idx="774">
                  <c:v>34436</c:v>
                </c:pt>
                <c:pt idx="775">
                  <c:v>36123</c:v>
                </c:pt>
                <c:pt idx="776">
                  <c:v>37457</c:v>
                </c:pt>
                <c:pt idx="777">
                  <c:v>36341</c:v>
                </c:pt>
                <c:pt idx="778">
                  <c:v>37221</c:v>
                </c:pt>
                <c:pt idx="779">
                  <c:v>35964</c:v>
                </c:pt>
                <c:pt idx="780">
                  <c:v>35388</c:v>
                </c:pt>
                <c:pt idx="781">
                  <c:v>35910</c:v>
                </c:pt>
                <c:pt idx="782">
                  <c:v>36505</c:v>
                </c:pt>
                <c:pt idx="783">
                  <c:v>36429</c:v>
                </c:pt>
                <c:pt idx="784">
                  <c:v>37439</c:v>
                </c:pt>
                <c:pt idx="785">
                  <c:v>35765</c:v>
                </c:pt>
                <c:pt idx="786">
                  <c:v>36540</c:v>
                </c:pt>
                <c:pt idx="787">
                  <c:v>36127</c:v>
                </c:pt>
                <c:pt idx="788">
                  <c:v>36104</c:v>
                </c:pt>
                <c:pt idx="789">
                  <c:v>35406</c:v>
                </c:pt>
                <c:pt idx="790">
                  <c:v>36194</c:v>
                </c:pt>
                <c:pt idx="791">
                  <c:v>36355</c:v>
                </c:pt>
                <c:pt idx="792">
                  <c:v>37175</c:v>
                </c:pt>
                <c:pt idx="793">
                  <c:v>37380</c:v>
                </c:pt>
                <c:pt idx="794">
                  <c:v>36748</c:v>
                </c:pt>
                <c:pt idx="795">
                  <c:v>36257</c:v>
                </c:pt>
                <c:pt idx="796">
                  <c:v>36881</c:v>
                </c:pt>
                <c:pt idx="797">
                  <c:v>37388</c:v>
                </c:pt>
                <c:pt idx="798">
                  <c:v>37548</c:v>
                </c:pt>
                <c:pt idx="799">
                  <c:v>38150</c:v>
                </c:pt>
                <c:pt idx="800">
                  <c:v>36731</c:v>
                </c:pt>
                <c:pt idx="801">
                  <c:v>38403</c:v>
                </c:pt>
                <c:pt idx="802">
                  <c:v>36695</c:v>
                </c:pt>
                <c:pt idx="803">
                  <c:v>37336</c:v>
                </c:pt>
                <c:pt idx="804">
                  <c:v>37190</c:v>
                </c:pt>
                <c:pt idx="805">
                  <c:v>36820</c:v>
                </c:pt>
                <c:pt idx="806">
                  <c:v>37267</c:v>
                </c:pt>
                <c:pt idx="807">
                  <c:v>37732</c:v>
                </c:pt>
                <c:pt idx="808">
                  <c:v>36045</c:v>
                </c:pt>
                <c:pt idx="809">
                  <c:v>37499</c:v>
                </c:pt>
                <c:pt idx="810">
                  <c:v>36457</c:v>
                </c:pt>
                <c:pt idx="811">
                  <c:v>36827</c:v>
                </c:pt>
                <c:pt idx="812">
                  <c:v>37071</c:v>
                </c:pt>
                <c:pt idx="813">
                  <c:v>35990</c:v>
                </c:pt>
                <c:pt idx="814">
                  <c:v>37310</c:v>
                </c:pt>
                <c:pt idx="815">
                  <c:v>37027</c:v>
                </c:pt>
                <c:pt idx="816">
                  <c:v>35631</c:v>
                </c:pt>
                <c:pt idx="817">
                  <c:v>36812</c:v>
                </c:pt>
                <c:pt idx="818">
                  <c:v>36674</c:v>
                </c:pt>
                <c:pt idx="819">
                  <c:v>37320</c:v>
                </c:pt>
                <c:pt idx="820">
                  <c:v>38638</c:v>
                </c:pt>
                <c:pt idx="821">
                  <c:v>36841</c:v>
                </c:pt>
                <c:pt idx="822">
                  <c:v>38128</c:v>
                </c:pt>
                <c:pt idx="823">
                  <c:v>40245</c:v>
                </c:pt>
                <c:pt idx="824">
                  <c:v>37434</c:v>
                </c:pt>
                <c:pt idx="825">
                  <c:v>36354</c:v>
                </c:pt>
                <c:pt idx="826">
                  <c:v>37976</c:v>
                </c:pt>
                <c:pt idx="827">
                  <c:v>35419</c:v>
                </c:pt>
                <c:pt idx="828">
                  <c:v>35238</c:v>
                </c:pt>
                <c:pt idx="829">
                  <c:v>35976</c:v>
                </c:pt>
                <c:pt idx="830">
                  <c:v>36067</c:v>
                </c:pt>
                <c:pt idx="831">
                  <c:v>36777</c:v>
                </c:pt>
                <c:pt idx="832">
                  <c:v>38239</c:v>
                </c:pt>
                <c:pt idx="833">
                  <c:v>37055</c:v>
                </c:pt>
                <c:pt idx="834">
                  <c:v>37983</c:v>
                </c:pt>
                <c:pt idx="835">
                  <c:v>38225</c:v>
                </c:pt>
                <c:pt idx="836">
                  <c:v>37205</c:v>
                </c:pt>
                <c:pt idx="837">
                  <c:v>36314</c:v>
                </c:pt>
                <c:pt idx="838">
                  <c:v>38003</c:v>
                </c:pt>
                <c:pt idx="839">
                  <c:v>36744</c:v>
                </c:pt>
                <c:pt idx="840">
                  <c:v>36872</c:v>
                </c:pt>
                <c:pt idx="841">
                  <c:v>37062</c:v>
                </c:pt>
                <c:pt idx="842">
                  <c:v>37147</c:v>
                </c:pt>
                <c:pt idx="843">
                  <c:v>35735</c:v>
                </c:pt>
                <c:pt idx="844">
                  <c:v>36801</c:v>
                </c:pt>
                <c:pt idx="845">
                  <c:v>36497</c:v>
                </c:pt>
                <c:pt idx="846">
                  <c:v>38301</c:v>
                </c:pt>
                <c:pt idx="847">
                  <c:v>35436</c:v>
                </c:pt>
                <c:pt idx="848">
                  <c:v>36054</c:v>
                </c:pt>
                <c:pt idx="849">
                  <c:v>37575</c:v>
                </c:pt>
                <c:pt idx="850">
                  <c:v>37097</c:v>
                </c:pt>
                <c:pt idx="851">
                  <c:v>37298</c:v>
                </c:pt>
                <c:pt idx="852">
                  <c:v>37184</c:v>
                </c:pt>
                <c:pt idx="853">
                  <c:v>36304</c:v>
                </c:pt>
                <c:pt idx="854">
                  <c:v>35989</c:v>
                </c:pt>
                <c:pt idx="855">
                  <c:v>36983</c:v>
                </c:pt>
                <c:pt idx="856">
                  <c:v>38008</c:v>
                </c:pt>
                <c:pt idx="857">
                  <c:v>36543</c:v>
                </c:pt>
                <c:pt idx="858">
                  <c:v>38831</c:v>
                </c:pt>
                <c:pt idx="859">
                  <c:v>35848</c:v>
                </c:pt>
                <c:pt idx="860">
                  <c:v>38080</c:v>
                </c:pt>
                <c:pt idx="861">
                  <c:v>38283</c:v>
                </c:pt>
                <c:pt idx="862">
                  <c:v>36964</c:v>
                </c:pt>
                <c:pt idx="863">
                  <c:v>37601</c:v>
                </c:pt>
                <c:pt idx="864">
                  <c:v>36851</c:v>
                </c:pt>
                <c:pt idx="865">
                  <c:v>36519</c:v>
                </c:pt>
                <c:pt idx="866">
                  <c:v>36539</c:v>
                </c:pt>
                <c:pt idx="867">
                  <c:v>37747</c:v>
                </c:pt>
                <c:pt idx="868">
                  <c:v>36802</c:v>
                </c:pt>
                <c:pt idx="869">
                  <c:v>36857</c:v>
                </c:pt>
                <c:pt idx="870">
                  <c:v>38009</c:v>
                </c:pt>
                <c:pt idx="871">
                  <c:v>35893</c:v>
                </c:pt>
                <c:pt idx="872">
                  <c:v>36835</c:v>
                </c:pt>
                <c:pt idx="873">
                  <c:v>35907</c:v>
                </c:pt>
                <c:pt idx="874">
                  <c:v>38225</c:v>
                </c:pt>
                <c:pt idx="875">
                  <c:v>38874</c:v>
                </c:pt>
                <c:pt idx="876">
                  <c:v>36823</c:v>
                </c:pt>
                <c:pt idx="877">
                  <c:v>37300</c:v>
                </c:pt>
                <c:pt idx="878">
                  <c:v>37047</c:v>
                </c:pt>
                <c:pt idx="879">
                  <c:v>37799</c:v>
                </c:pt>
                <c:pt idx="880">
                  <c:v>37608</c:v>
                </c:pt>
                <c:pt idx="881">
                  <c:v>38940</c:v>
                </c:pt>
                <c:pt idx="882">
                  <c:v>35642</c:v>
                </c:pt>
                <c:pt idx="883">
                  <c:v>37632</c:v>
                </c:pt>
                <c:pt idx="884">
                  <c:v>36441</c:v>
                </c:pt>
                <c:pt idx="885">
                  <c:v>38312</c:v>
                </c:pt>
                <c:pt idx="886">
                  <c:v>37331</c:v>
                </c:pt>
                <c:pt idx="887">
                  <c:v>36949</c:v>
                </c:pt>
                <c:pt idx="888">
                  <c:v>37110</c:v>
                </c:pt>
                <c:pt idx="889">
                  <c:v>37716</c:v>
                </c:pt>
                <c:pt idx="890">
                  <c:v>37931</c:v>
                </c:pt>
                <c:pt idx="891">
                  <c:v>38699</c:v>
                </c:pt>
                <c:pt idx="892">
                  <c:v>37888</c:v>
                </c:pt>
                <c:pt idx="893">
                  <c:v>38865</c:v>
                </c:pt>
                <c:pt idx="894">
                  <c:v>39417</c:v>
                </c:pt>
                <c:pt idx="895">
                  <c:v>37429</c:v>
                </c:pt>
                <c:pt idx="896">
                  <c:v>38241</c:v>
                </c:pt>
                <c:pt idx="897">
                  <c:v>39530</c:v>
                </c:pt>
                <c:pt idx="898">
                  <c:v>38276</c:v>
                </c:pt>
                <c:pt idx="899">
                  <c:v>37865</c:v>
                </c:pt>
                <c:pt idx="900">
                  <c:v>38317</c:v>
                </c:pt>
                <c:pt idx="901">
                  <c:v>38910</c:v>
                </c:pt>
                <c:pt idx="902">
                  <c:v>36403</c:v>
                </c:pt>
                <c:pt idx="903">
                  <c:v>37490</c:v>
                </c:pt>
                <c:pt idx="904">
                  <c:v>38169</c:v>
                </c:pt>
                <c:pt idx="905">
                  <c:v>37737</c:v>
                </c:pt>
                <c:pt idx="906">
                  <c:v>38204</c:v>
                </c:pt>
                <c:pt idx="907">
                  <c:v>40244</c:v>
                </c:pt>
                <c:pt idx="908">
                  <c:v>39668</c:v>
                </c:pt>
                <c:pt idx="909">
                  <c:v>38644</c:v>
                </c:pt>
                <c:pt idx="910">
                  <c:v>37035</c:v>
                </c:pt>
                <c:pt idx="911">
                  <c:v>38812</c:v>
                </c:pt>
                <c:pt idx="912">
                  <c:v>39457</c:v>
                </c:pt>
                <c:pt idx="913">
                  <c:v>37711</c:v>
                </c:pt>
                <c:pt idx="914">
                  <c:v>39664</c:v>
                </c:pt>
                <c:pt idx="915">
                  <c:v>39246</c:v>
                </c:pt>
                <c:pt idx="916">
                  <c:v>38453</c:v>
                </c:pt>
                <c:pt idx="917">
                  <c:v>39125</c:v>
                </c:pt>
                <c:pt idx="918">
                  <c:v>38367</c:v>
                </c:pt>
                <c:pt idx="919">
                  <c:v>37639</c:v>
                </c:pt>
                <c:pt idx="920">
                  <c:v>38533</c:v>
                </c:pt>
                <c:pt idx="921">
                  <c:v>42336</c:v>
                </c:pt>
                <c:pt idx="922">
                  <c:v>39229</c:v>
                </c:pt>
                <c:pt idx="923">
                  <c:v>38264</c:v>
                </c:pt>
                <c:pt idx="924">
                  <c:v>39417</c:v>
                </c:pt>
                <c:pt idx="925">
                  <c:v>38263</c:v>
                </c:pt>
                <c:pt idx="926">
                  <c:v>37956</c:v>
                </c:pt>
                <c:pt idx="927">
                  <c:v>36750</c:v>
                </c:pt>
                <c:pt idx="928">
                  <c:v>38049</c:v>
                </c:pt>
                <c:pt idx="929">
                  <c:v>38519</c:v>
                </c:pt>
                <c:pt idx="930">
                  <c:v>38857</c:v>
                </c:pt>
                <c:pt idx="931">
                  <c:v>38332</c:v>
                </c:pt>
                <c:pt idx="932">
                  <c:v>37771</c:v>
                </c:pt>
                <c:pt idx="933">
                  <c:v>38028</c:v>
                </c:pt>
                <c:pt idx="934">
                  <c:v>37132</c:v>
                </c:pt>
                <c:pt idx="935">
                  <c:v>38376</c:v>
                </c:pt>
                <c:pt idx="936">
                  <c:v>37080</c:v>
                </c:pt>
                <c:pt idx="937">
                  <c:v>37078</c:v>
                </c:pt>
                <c:pt idx="938">
                  <c:v>38252</c:v>
                </c:pt>
                <c:pt idx="939">
                  <c:v>38386</c:v>
                </c:pt>
                <c:pt idx="940">
                  <c:v>35883</c:v>
                </c:pt>
                <c:pt idx="941">
                  <c:v>37510</c:v>
                </c:pt>
                <c:pt idx="942">
                  <c:v>36944</c:v>
                </c:pt>
                <c:pt idx="943">
                  <c:v>36000</c:v>
                </c:pt>
                <c:pt idx="944">
                  <c:v>37650</c:v>
                </c:pt>
                <c:pt idx="945">
                  <c:v>36929</c:v>
                </c:pt>
                <c:pt idx="946">
                  <c:v>36630</c:v>
                </c:pt>
                <c:pt idx="947">
                  <c:v>38654</c:v>
                </c:pt>
                <c:pt idx="948">
                  <c:v>36254</c:v>
                </c:pt>
                <c:pt idx="949">
                  <c:v>36441</c:v>
                </c:pt>
                <c:pt idx="950">
                  <c:v>36539</c:v>
                </c:pt>
                <c:pt idx="951">
                  <c:v>37787</c:v>
                </c:pt>
                <c:pt idx="952">
                  <c:v>38215</c:v>
                </c:pt>
                <c:pt idx="953">
                  <c:v>37101</c:v>
                </c:pt>
                <c:pt idx="954">
                  <c:v>38097</c:v>
                </c:pt>
                <c:pt idx="955">
                  <c:v>39231</c:v>
                </c:pt>
                <c:pt idx="956">
                  <c:v>37414</c:v>
                </c:pt>
                <c:pt idx="957">
                  <c:v>38524</c:v>
                </c:pt>
                <c:pt idx="958">
                  <c:v>38927</c:v>
                </c:pt>
                <c:pt idx="959">
                  <c:v>38728</c:v>
                </c:pt>
                <c:pt idx="960">
                  <c:v>38690</c:v>
                </c:pt>
                <c:pt idx="961">
                  <c:v>39739</c:v>
                </c:pt>
                <c:pt idx="962">
                  <c:v>40784</c:v>
                </c:pt>
                <c:pt idx="963">
                  <c:v>37776</c:v>
                </c:pt>
                <c:pt idx="964">
                  <c:v>37120</c:v>
                </c:pt>
                <c:pt idx="965">
                  <c:v>39597</c:v>
                </c:pt>
                <c:pt idx="966">
                  <c:v>38556</c:v>
                </c:pt>
                <c:pt idx="967">
                  <c:v>36918</c:v>
                </c:pt>
                <c:pt idx="968">
                  <c:v>36224</c:v>
                </c:pt>
                <c:pt idx="969">
                  <c:v>37667</c:v>
                </c:pt>
                <c:pt idx="970">
                  <c:v>39614</c:v>
                </c:pt>
                <c:pt idx="971">
                  <c:v>37186</c:v>
                </c:pt>
                <c:pt idx="972">
                  <c:v>37268</c:v>
                </c:pt>
                <c:pt idx="973">
                  <c:v>35040</c:v>
                </c:pt>
                <c:pt idx="974">
                  <c:v>37355</c:v>
                </c:pt>
                <c:pt idx="975">
                  <c:v>38363</c:v>
                </c:pt>
                <c:pt idx="976">
                  <c:v>39087</c:v>
                </c:pt>
                <c:pt idx="977">
                  <c:v>37252</c:v>
                </c:pt>
                <c:pt idx="978">
                  <c:v>38456</c:v>
                </c:pt>
                <c:pt idx="979">
                  <c:v>37647</c:v>
                </c:pt>
                <c:pt idx="980">
                  <c:v>37188</c:v>
                </c:pt>
                <c:pt idx="981">
                  <c:v>38700</c:v>
                </c:pt>
                <c:pt idx="982">
                  <c:v>38441</c:v>
                </c:pt>
                <c:pt idx="983">
                  <c:v>39583</c:v>
                </c:pt>
                <c:pt idx="984">
                  <c:v>38456</c:v>
                </c:pt>
                <c:pt idx="985">
                  <c:v>37963</c:v>
                </c:pt>
                <c:pt idx="986">
                  <c:v>36698</c:v>
                </c:pt>
                <c:pt idx="987">
                  <c:v>39021</c:v>
                </c:pt>
                <c:pt idx="988">
                  <c:v>39846</c:v>
                </c:pt>
                <c:pt idx="989">
                  <c:v>38397</c:v>
                </c:pt>
                <c:pt idx="990">
                  <c:v>39649</c:v>
                </c:pt>
                <c:pt idx="991">
                  <c:v>38632</c:v>
                </c:pt>
                <c:pt idx="992">
                  <c:v>37001</c:v>
                </c:pt>
                <c:pt idx="993">
                  <c:v>37634</c:v>
                </c:pt>
                <c:pt idx="994">
                  <c:v>36406</c:v>
                </c:pt>
                <c:pt idx="995">
                  <c:v>37712</c:v>
                </c:pt>
                <c:pt idx="996">
                  <c:v>38239</c:v>
                </c:pt>
                <c:pt idx="997">
                  <c:v>37616</c:v>
                </c:pt>
                <c:pt idx="998">
                  <c:v>35806</c:v>
                </c:pt>
                <c:pt idx="999">
                  <c:v>38271</c:v>
                </c:pt>
                <c:pt idx="1000">
                  <c:v>37992</c:v>
                </c:pt>
                <c:pt idx="1001">
                  <c:v>35830</c:v>
                </c:pt>
                <c:pt idx="1002">
                  <c:v>36678</c:v>
                </c:pt>
                <c:pt idx="1003">
                  <c:v>36138</c:v>
                </c:pt>
                <c:pt idx="1004">
                  <c:v>37316</c:v>
                </c:pt>
                <c:pt idx="1005">
                  <c:v>38358</c:v>
                </c:pt>
                <c:pt idx="1006">
                  <c:v>36633</c:v>
                </c:pt>
                <c:pt idx="1007">
                  <c:v>38579</c:v>
                </c:pt>
                <c:pt idx="1008">
                  <c:v>38151</c:v>
                </c:pt>
                <c:pt idx="1009">
                  <c:v>37593</c:v>
                </c:pt>
                <c:pt idx="1010">
                  <c:v>37183</c:v>
                </c:pt>
                <c:pt idx="1011">
                  <c:v>37479</c:v>
                </c:pt>
                <c:pt idx="1012">
                  <c:v>38050</c:v>
                </c:pt>
                <c:pt idx="1013">
                  <c:v>37685</c:v>
                </c:pt>
                <c:pt idx="1014">
                  <c:v>38167</c:v>
                </c:pt>
                <c:pt idx="1015">
                  <c:v>38612</c:v>
                </c:pt>
                <c:pt idx="1016">
                  <c:v>38949</c:v>
                </c:pt>
                <c:pt idx="1017">
                  <c:v>39297</c:v>
                </c:pt>
                <c:pt idx="1018">
                  <c:v>38803</c:v>
                </c:pt>
                <c:pt idx="1019">
                  <c:v>39183</c:v>
                </c:pt>
                <c:pt idx="1020">
                  <c:v>37833</c:v>
                </c:pt>
                <c:pt idx="1021">
                  <c:v>39083</c:v>
                </c:pt>
                <c:pt idx="1022">
                  <c:v>39075</c:v>
                </c:pt>
                <c:pt idx="1023">
                  <c:v>37572</c:v>
                </c:pt>
                <c:pt idx="1024">
                  <c:v>41048</c:v>
                </c:pt>
                <c:pt idx="1025">
                  <c:v>38936</c:v>
                </c:pt>
                <c:pt idx="1026">
                  <c:v>40063</c:v>
                </c:pt>
                <c:pt idx="1027">
                  <c:v>39905</c:v>
                </c:pt>
                <c:pt idx="1028">
                  <c:v>39025</c:v>
                </c:pt>
                <c:pt idx="1029">
                  <c:v>39198</c:v>
                </c:pt>
                <c:pt idx="1030">
                  <c:v>38360</c:v>
                </c:pt>
                <c:pt idx="1031">
                  <c:v>37818</c:v>
                </c:pt>
                <c:pt idx="1032">
                  <c:v>39776</c:v>
                </c:pt>
                <c:pt idx="1033">
                  <c:v>37866</c:v>
                </c:pt>
                <c:pt idx="1034">
                  <c:v>38999</c:v>
                </c:pt>
                <c:pt idx="1035">
                  <c:v>40609</c:v>
                </c:pt>
                <c:pt idx="1036">
                  <c:v>39460</c:v>
                </c:pt>
                <c:pt idx="1037">
                  <c:v>37938</c:v>
                </c:pt>
                <c:pt idx="1038">
                  <c:v>39675</c:v>
                </c:pt>
                <c:pt idx="1039">
                  <c:v>38219</c:v>
                </c:pt>
                <c:pt idx="1040">
                  <c:v>38344</c:v>
                </c:pt>
                <c:pt idx="1041">
                  <c:v>37316</c:v>
                </c:pt>
                <c:pt idx="1042">
                  <c:v>38657</c:v>
                </c:pt>
                <c:pt idx="1043">
                  <c:v>38336</c:v>
                </c:pt>
                <c:pt idx="1044">
                  <c:v>39288</c:v>
                </c:pt>
                <c:pt idx="1045">
                  <c:v>38083</c:v>
                </c:pt>
                <c:pt idx="1046">
                  <c:v>38067</c:v>
                </c:pt>
                <c:pt idx="1047">
                  <c:v>38403</c:v>
                </c:pt>
                <c:pt idx="1048">
                  <c:v>37379</c:v>
                </c:pt>
                <c:pt idx="1049">
                  <c:v>36755</c:v>
                </c:pt>
                <c:pt idx="1050">
                  <c:v>38196</c:v>
                </c:pt>
                <c:pt idx="1051">
                  <c:v>35562</c:v>
                </c:pt>
                <c:pt idx="1052">
                  <c:v>39413</c:v>
                </c:pt>
                <c:pt idx="1053">
                  <c:v>37462</c:v>
                </c:pt>
                <c:pt idx="1054">
                  <c:v>39546</c:v>
                </c:pt>
                <c:pt idx="1055">
                  <c:v>38452</c:v>
                </c:pt>
                <c:pt idx="1056">
                  <c:v>39585</c:v>
                </c:pt>
                <c:pt idx="1057">
                  <c:v>38501</c:v>
                </c:pt>
                <c:pt idx="1058">
                  <c:v>37356</c:v>
                </c:pt>
                <c:pt idx="1059">
                  <c:v>39033</c:v>
                </c:pt>
                <c:pt idx="1060">
                  <c:v>38115</c:v>
                </c:pt>
                <c:pt idx="1061">
                  <c:v>39037</c:v>
                </c:pt>
                <c:pt idx="1062">
                  <c:v>39847</c:v>
                </c:pt>
                <c:pt idx="1063">
                  <c:v>37788</c:v>
                </c:pt>
                <c:pt idx="1064">
                  <c:v>40402</c:v>
                </c:pt>
                <c:pt idx="1065">
                  <c:v>38098</c:v>
                </c:pt>
                <c:pt idx="1066">
                  <c:v>38285</c:v>
                </c:pt>
                <c:pt idx="1067">
                  <c:v>38345</c:v>
                </c:pt>
                <c:pt idx="1068">
                  <c:v>39084</c:v>
                </c:pt>
                <c:pt idx="1069">
                  <c:v>39422</c:v>
                </c:pt>
                <c:pt idx="1070">
                  <c:v>38509</c:v>
                </c:pt>
                <c:pt idx="1071">
                  <c:v>37305</c:v>
                </c:pt>
                <c:pt idx="1072">
                  <c:v>38392</c:v>
                </c:pt>
                <c:pt idx="1073">
                  <c:v>40518</c:v>
                </c:pt>
                <c:pt idx="1074">
                  <c:v>38814</c:v>
                </c:pt>
                <c:pt idx="1075">
                  <c:v>39929</c:v>
                </c:pt>
                <c:pt idx="1076">
                  <c:v>41045</c:v>
                </c:pt>
                <c:pt idx="1077">
                  <c:v>37979</c:v>
                </c:pt>
                <c:pt idx="1078">
                  <c:v>39918</c:v>
                </c:pt>
                <c:pt idx="1079">
                  <c:v>38371</c:v>
                </c:pt>
                <c:pt idx="1080">
                  <c:v>36990</c:v>
                </c:pt>
                <c:pt idx="1081">
                  <c:v>37955</c:v>
                </c:pt>
                <c:pt idx="1082">
                  <c:v>38030</c:v>
                </c:pt>
                <c:pt idx="1083">
                  <c:v>40423</c:v>
                </c:pt>
                <c:pt idx="1084">
                  <c:v>39212</c:v>
                </c:pt>
                <c:pt idx="1085">
                  <c:v>37467</c:v>
                </c:pt>
                <c:pt idx="1086">
                  <c:v>39352</c:v>
                </c:pt>
                <c:pt idx="1087">
                  <c:v>38294</c:v>
                </c:pt>
                <c:pt idx="1088">
                  <c:v>39941</c:v>
                </c:pt>
                <c:pt idx="1089">
                  <c:v>37716</c:v>
                </c:pt>
                <c:pt idx="1090">
                  <c:v>40005</c:v>
                </c:pt>
                <c:pt idx="1091">
                  <c:v>36096</c:v>
                </c:pt>
                <c:pt idx="1092">
                  <c:v>38251</c:v>
                </c:pt>
                <c:pt idx="1093">
                  <c:v>39342</c:v>
                </c:pt>
                <c:pt idx="1094">
                  <c:v>39356</c:v>
                </c:pt>
                <c:pt idx="1095">
                  <c:v>38479</c:v>
                </c:pt>
                <c:pt idx="1096">
                  <c:v>38482</c:v>
                </c:pt>
                <c:pt idx="1097">
                  <c:v>36425</c:v>
                </c:pt>
                <c:pt idx="1098">
                  <c:v>37715</c:v>
                </c:pt>
                <c:pt idx="1099">
                  <c:v>39489</c:v>
                </c:pt>
                <c:pt idx="1100">
                  <c:v>39226</c:v>
                </c:pt>
                <c:pt idx="1101">
                  <c:v>39032</c:v>
                </c:pt>
                <c:pt idx="1102">
                  <c:v>39448</c:v>
                </c:pt>
                <c:pt idx="1103">
                  <c:v>40024</c:v>
                </c:pt>
                <c:pt idx="1104">
                  <c:v>39834</c:v>
                </c:pt>
                <c:pt idx="1105">
                  <c:v>40250</c:v>
                </c:pt>
                <c:pt idx="1106">
                  <c:v>39386</c:v>
                </c:pt>
                <c:pt idx="1107">
                  <c:v>40846</c:v>
                </c:pt>
                <c:pt idx="1108">
                  <c:v>41844</c:v>
                </c:pt>
                <c:pt idx="1109">
                  <c:v>40946</c:v>
                </c:pt>
                <c:pt idx="1110">
                  <c:v>41654</c:v>
                </c:pt>
                <c:pt idx="1111">
                  <c:v>40560</c:v>
                </c:pt>
                <c:pt idx="1112">
                  <c:v>40404</c:v>
                </c:pt>
                <c:pt idx="1113">
                  <c:v>38976</c:v>
                </c:pt>
                <c:pt idx="1114">
                  <c:v>38834</c:v>
                </c:pt>
                <c:pt idx="1115">
                  <c:v>40660</c:v>
                </c:pt>
                <c:pt idx="1116">
                  <c:v>40584</c:v>
                </c:pt>
                <c:pt idx="1117">
                  <c:v>38502</c:v>
                </c:pt>
                <c:pt idx="1118">
                  <c:v>40304</c:v>
                </c:pt>
                <c:pt idx="1119">
                  <c:v>39069</c:v>
                </c:pt>
                <c:pt idx="1120">
                  <c:v>39324</c:v>
                </c:pt>
                <c:pt idx="1121">
                  <c:v>37835</c:v>
                </c:pt>
                <c:pt idx="1122">
                  <c:v>37779</c:v>
                </c:pt>
                <c:pt idx="1123">
                  <c:v>38543</c:v>
                </c:pt>
                <c:pt idx="1124">
                  <c:v>37289</c:v>
                </c:pt>
                <c:pt idx="1125">
                  <c:v>39586</c:v>
                </c:pt>
                <c:pt idx="1126">
                  <c:v>37233</c:v>
                </c:pt>
                <c:pt idx="1127">
                  <c:v>38799</c:v>
                </c:pt>
                <c:pt idx="1128">
                  <c:v>38394</c:v>
                </c:pt>
                <c:pt idx="1129">
                  <c:v>40247</c:v>
                </c:pt>
                <c:pt idx="1130">
                  <c:v>38824</c:v>
                </c:pt>
                <c:pt idx="1131">
                  <c:v>39430</c:v>
                </c:pt>
                <c:pt idx="1132">
                  <c:v>38428</c:v>
                </c:pt>
                <c:pt idx="1133">
                  <c:v>37928</c:v>
                </c:pt>
                <c:pt idx="1134">
                  <c:v>40170</c:v>
                </c:pt>
                <c:pt idx="1135">
                  <c:v>39540</c:v>
                </c:pt>
                <c:pt idx="1136">
                  <c:v>38647</c:v>
                </c:pt>
                <c:pt idx="1137">
                  <c:v>41041</c:v>
                </c:pt>
                <c:pt idx="1138">
                  <c:v>38080</c:v>
                </c:pt>
                <c:pt idx="1139">
                  <c:v>39009</c:v>
                </c:pt>
                <c:pt idx="1140">
                  <c:v>39766</c:v>
                </c:pt>
                <c:pt idx="1141">
                  <c:v>39488</c:v>
                </c:pt>
                <c:pt idx="1142">
                  <c:v>39059</c:v>
                </c:pt>
                <c:pt idx="1143">
                  <c:v>37964</c:v>
                </c:pt>
                <c:pt idx="1144">
                  <c:v>38804</c:v>
                </c:pt>
                <c:pt idx="1145">
                  <c:v>38711</c:v>
                </c:pt>
                <c:pt idx="1146">
                  <c:v>39172</c:v>
                </c:pt>
                <c:pt idx="1147">
                  <c:v>38759</c:v>
                </c:pt>
                <c:pt idx="1148">
                  <c:v>39530</c:v>
                </c:pt>
                <c:pt idx="1149">
                  <c:v>39659</c:v>
                </c:pt>
                <c:pt idx="1150">
                  <c:v>38714</c:v>
                </c:pt>
                <c:pt idx="1151">
                  <c:v>37688</c:v>
                </c:pt>
                <c:pt idx="1152">
                  <c:v>39003</c:v>
                </c:pt>
                <c:pt idx="1153">
                  <c:v>38823</c:v>
                </c:pt>
                <c:pt idx="1154">
                  <c:v>37022</c:v>
                </c:pt>
                <c:pt idx="1155">
                  <c:v>39314</c:v>
                </c:pt>
                <c:pt idx="1156">
                  <c:v>37525</c:v>
                </c:pt>
                <c:pt idx="1157">
                  <c:v>37564</c:v>
                </c:pt>
                <c:pt idx="1158">
                  <c:v>39174</c:v>
                </c:pt>
                <c:pt idx="1159">
                  <c:v>36843</c:v>
                </c:pt>
                <c:pt idx="1160">
                  <c:v>38948</c:v>
                </c:pt>
                <c:pt idx="1161">
                  <c:v>37955</c:v>
                </c:pt>
                <c:pt idx="1162">
                  <c:v>37419</c:v>
                </c:pt>
                <c:pt idx="1163">
                  <c:v>38222</c:v>
                </c:pt>
                <c:pt idx="1164">
                  <c:v>39794</c:v>
                </c:pt>
                <c:pt idx="1165">
                  <c:v>37315</c:v>
                </c:pt>
                <c:pt idx="1166">
                  <c:v>37310</c:v>
                </c:pt>
                <c:pt idx="1167">
                  <c:v>38513</c:v>
                </c:pt>
                <c:pt idx="1168">
                  <c:v>38067</c:v>
                </c:pt>
                <c:pt idx="1169">
                  <c:v>39384</c:v>
                </c:pt>
                <c:pt idx="1170">
                  <c:v>37976</c:v>
                </c:pt>
                <c:pt idx="1171">
                  <c:v>39583</c:v>
                </c:pt>
                <c:pt idx="1172">
                  <c:v>39020</c:v>
                </c:pt>
                <c:pt idx="1173">
                  <c:v>38935</c:v>
                </c:pt>
                <c:pt idx="1174">
                  <c:v>38529</c:v>
                </c:pt>
                <c:pt idx="1175">
                  <c:v>39193</c:v>
                </c:pt>
                <c:pt idx="1176">
                  <c:v>39748</c:v>
                </c:pt>
                <c:pt idx="1177">
                  <c:v>38699</c:v>
                </c:pt>
                <c:pt idx="1178">
                  <c:v>39410</c:v>
                </c:pt>
                <c:pt idx="1179">
                  <c:v>38314</c:v>
                </c:pt>
                <c:pt idx="1180">
                  <c:v>39338</c:v>
                </c:pt>
                <c:pt idx="1181">
                  <c:v>37975</c:v>
                </c:pt>
                <c:pt idx="1182">
                  <c:v>38024</c:v>
                </c:pt>
                <c:pt idx="1183">
                  <c:v>38842</c:v>
                </c:pt>
                <c:pt idx="1184">
                  <c:v>40331</c:v>
                </c:pt>
                <c:pt idx="1185">
                  <c:v>37793</c:v>
                </c:pt>
                <c:pt idx="1186">
                  <c:v>38876</c:v>
                </c:pt>
                <c:pt idx="1187">
                  <c:v>38722</c:v>
                </c:pt>
                <c:pt idx="1188">
                  <c:v>38350</c:v>
                </c:pt>
                <c:pt idx="1189">
                  <c:v>38158</c:v>
                </c:pt>
                <c:pt idx="1190">
                  <c:v>38820</c:v>
                </c:pt>
                <c:pt idx="1191">
                  <c:v>39044</c:v>
                </c:pt>
                <c:pt idx="1192">
                  <c:v>37368</c:v>
                </c:pt>
                <c:pt idx="1193">
                  <c:v>37711</c:v>
                </c:pt>
                <c:pt idx="1194">
                  <c:v>36746</c:v>
                </c:pt>
                <c:pt idx="1195">
                  <c:v>39076</c:v>
                </c:pt>
                <c:pt idx="1196">
                  <c:v>39241</c:v>
                </c:pt>
                <c:pt idx="1197">
                  <c:v>36249</c:v>
                </c:pt>
                <c:pt idx="1198">
                  <c:v>39654</c:v>
                </c:pt>
                <c:pt idx="1199">
                  <c:v>39017</c:v>
                </c:pt>
                <c:pt idx="1200">
                  <c:v>38954</c:v>
                </c:pt>
                <c:pt idx="1201">
                  <c:v>37649</c:v>
                </c:pt>
                <c:pt idx="1202">
                  <c:v>39231</c:v>
                </c:pt>
                <c:pt idx="1203">
                  <c:v>38038</c:v>
                </c:pt>
                <c:pt idx="1204">
                  <c:v>39327</c:v>
                </c:pt>
                <c:pt idx="1205">
                  <c:v>38436</c:v>
                </c:pt>
                <c:pt idx="1206">
                  <c:v>38337</c:v>
                </c:pt>
                <c:pt idx="1207">
                  <c:v>39188</c:v>
                </c:pt>
                <c:pt idx="1208">
                  <c:v>38689</c:v>
                </c:pt>
                <c:pt idx="1209">
                  <c:v>38536</c:v>
                </c:pt>
                <c:pt idx="1210">
                  <c:v>40341</c:v>
                </c:pt>
                <c:pt idx="1211">
                  <c:v>38002</c:v>
                </c:pt>
                <c:pt idx="1212">
                  <c:v>38583</c:v>
                </c:pt>
                <c:pt idx="1213">
                  <c:v>40520</c:v>
                </c:pt>
                <c:pt idx="1214">
                  <c:v>39183</c:v>
                </c:pt>
                <c:pt idx="1215">
                  <c:v>38026</c:v>
                </c:pt>
                <c:pt idx="1216">
                  <c:v>38737</c:v>
                </c:pt>
                <c:pt idx="1217">
                  <c:v>37137</c:v>
                </c:pt>
                <c:pt idx="1218">
                  <c:v>37681</c:v>
                </c:pt>
                <c:pt idx="1219">
                  <c:v>38177</c:v>
                </c:pt>
                <c:pt idx="1220">
                  <c:v>37796</c:v>
                </c:pt>
                <c:pt idx="1221">
                  <c:v>38201</c:v>
                </c:pt>
                <c:pt idx="1222">
                  <c:v>38530</c:v>
                </c:pt>
                <c:pt idx="1223">
                  <c:v>38704</c:v>
                </c:pt>
                <c:pt idx="1224">
                  <c:v>38251</c:v>
                </c:pt>
                <c:pt idx="1225">
                  <c:v>39024</c:v>
                </c:pt>
                <c:pt idx="1226">
                  <c:v>38576</c:v>
                </c:pt>
                <c:pt idx="1227">
                  <c:v>39118</c:v>
                </c:pt>
                <c:pt idx="1228">
                  <c:v>38924</c:v>
                </c:pt>
                <c:pt idx="1229">
                  <c:v>40894</c:v>
                </c:pt>
                <c:pt idx="1230">
                  <c:v>39567</c:v>
                </c:pt>
                <c:pt idx="1231">
                  <c:v>38104</c:v>
                </c:pt>
                <c:pt idx="1232">
                  <c:v>37679</c:v>
                </c:pt>
                <c:pt idx="1233">
                  <c:v>36782</c:v>
                </c:pt>
                <c:pt idx="1234">
                  <c:v>39138</c:v>
                </c:pt>
                <c:pt idx="1235">
                  <c:v>36980</c:v>
                </c:pt>
                <c:pt idx="1236">
                  <c:v>38330</c:v>
                </c:pt>
                <c:pt idx="1237">
                  <c:v>39846</c:v>
                </c:pt>
                <c:pt idx="1238">
                  <c:v>38706</c:v>
                </c:pt>
                <c:pt idx="1239">
                  <c:v>37617</c:v>
                </c:pt>
                <c:pt idx="1240">
                  <c:v>39654</c:v>
                </c:pt>
                <c:pt idx="1241">
                  <c:v>37139</c:v>
                </c:pt>
                <c:pt idx="1242">
                  <c:v>39201</c:v>
                </c:pt>
                <c:pt idx="1243">
                  <c:v>37645</c:v>
                </c:pt>
                <c:pt idx="1244">
                  <c:v>40072</c:v>
                </c:pt>
                <c:pt idx="1245">
                  <c:v>40176</c:v>
                </c:pt>
                <c:pt idx="1246">
                  <c:v>39024</c:v>
                </c:pt>
                <c:pt idx="1247">
                  <c:v>36625</c:v>
                </c:pt>
                <c:pt idx="1248">
                  <c:v>37296</c:v>
                </c:pt>
                <c:pt idx="1249">
                  <c:v>37890</c:v>
                </c:pt>
                <c:pt idx="1250">
                  <c:v>38103</c:v>
                </c:pt>
                <c:pt idx="1251">
                  <c:v>36441</c:v>
                </c:pt>
                <c:pt idx="1252">
                  <c:v>38051</c:v>
                </c:pt>
                <c:pt idx="1253">
                  <c:v>36828</c:v>
                </c:pt>
                <c:pt idx="1254">
                  <c:v>38411</c:v>
                </c:pt>
                <c:pt idx="1255">
                  <c:v>39185</c:v>
                </c:pt>
                <c:pt idx="1256">
                  <c:v>37912</c:v>
                </c:pt>
                <c:pt idx="1257">
                  <c:v>37972</c:v>
                </c:pt>
                <c:pt idx="1258">
                  <c:v>39468</c:v>
                </c:pt>
                <c:pt idx="1259">
                  <c:v>38773</c:v>
                </c:pt>
                <c:pt idx="1260">
                  <c:v>37114</c:v>
                </c:pt>
                <c:pt idx="1261">
                  <c:v>35770</c:v>
                </c:pt>
                <c:pt idx="1262">
                  <c:v>38164</c:v>
                </c:pt>
                <c:pt idx="1263">
                  <c:v>38691</c:v>
                </c:pt>
                <c:pt idx="1264">
                  <c:v>39333</c:v>
                </c:pt>
                <c:pt idx="1265">
                  <c:v>39248</c:v>
                </c:pt>
                <c:pt idx="1266">
                  <c:v>39566</c:v>
                </c:pt>
                <c:pt idx="1267">
                  <c:v>39853</c:v>
                </c:pt>
                <c:pt idx="1268">
                  <c:v>38342</c:v>
                </c:pt>
                <c:pt idx="1269">
                  <c:v>37115</c:v>
                </c:pt>
                <c:pt idx="1270">
                  <c:v>36906</c:v>
                </c:pt>
                <c:pt idx="1271">
                  <c:v>38534</c:v>
                </c:pt>
                <c:pt idx="1272">
                  <c:v>37837</c:v>
                </c:pt>
                <c:pt idx="1273">
                  <c:v>37569</c:v>
                </c:pt>
                <c:pt idx="1274">
                  <c:v>37706</c:v>
                </c:pt>
                <c:pt idx="1275">
                  <c:v>39187</c:v>
                </c:pt>
                <c:pt idx="1276">
                  <c:v>38838</c:v>
                </c:pt>
                <c:pt idx="1277">
                  <c:v>36824</c:v>
                </c:pt>
                <c:pt idx="1278">
                  <c:v>38333</c:v>
                </c:pt>
                <c:pt idx="1279">
                  <c:v>38306</c:v>
                </c:pt>
                <c:pt idx="1280">
                  <c:v>40185</c:v>
                </c:pt>
                <c:pt idx="1281">
                  <c:v>39243</c:v>
                </c:pt>
                <c:pt idx="1282">
                  <c:v>38132</c:v>
                </c:pt>
                <c:pt idx="1283">
                  <c:v>37353</c:v>
                </c:pt>
                <c:pt idx="1284">
                  <c:v>37843</c:v>
                </c:pt>
                <c:pt idx="1285">
                  <c:v>36751</c:v>
                </c:pt>
                <c:pt idx="1286">
                  <c:v>37936</c:v>
                </c:pt>
                <c:pt idx="1287">
                  <c:v>36471</c:v>
                </c:pt>
                <c:pt idx="1288">
                  <c:v>38138</c:v>
                </c:pt>
                <c:pt idx="1289">
                  <c:v>38230</c:v>
                </c:pt>
                <c:pt idx="1290">
                  <c:v>37009</c:v>
                </c:pt>
                <c:pt idx="1291">
                  <c:v>36381</c:v>
                </c:pt>
                <c:pt idx="1292">
                  <c:v>36918</c:v>
                </c:pt>
                <c:pt idx="1293">
                  <c:v>36415</c:v>
                </c:pt>
                <c:pt idx="1294">
                  <c:v>36513</c:v>
                </c:pt>
                <c:pt idx="1295">
                  <c:v>38192</c:v>
                </c:pt>
                <c:pt idx="1296">
                  <c:v>37432</c:v>
                </c:pt>
                <c:pt idx="1297">
                  <c:v>38441</c:v>
                </c:pt>
                <c:pt idx="1298">
                  <c:v>35751</c:v>
                </c:pt>
                <c:pt idx="1299">
                  <c:v>38301</c:v>
                </c:pt>
                <c:pt idx="1300">
                  <c:v>37100</c:v>
                </c:pt>
                <c:pt idx="1301">
                  <c:v>36187</c:v>
                </c:pt>
                <c:pt idx="1302">
                  <c:v>37725</c:v>
                </c:pt>
                <c:pt idx="1303">
                  <c:v>36390</c:v>
                </c:pt>
                <c:pt idx="1304">
                  <c:v>36859</c:v>
                </c:pt>
                <c:pt idx="1305">
                  <c:v>37837</c:v>
                </c:pt>
                <c:pt idx="1306">
                  <c:v>37567</c:v>
                </c:pt>
                <c:pt idx="1307">
                  <c:v>37244</c:v>
                </c:pt>
                <c:pt idx="1308">
                  <c:v>37797</c:v>
                </c:pt>
                <c:pt idx="1309">
                  <c:v>37593</c:v>
                </c:pt>
                <c:pt idx="1310">
                  <c:v>37829</c:v>
                </c:pt>
                <c:pt idx="1311">
                  <c:v>38133</c:v>
                </c:pt>
                <c:pt idx="1312">
                  <c:v>36652</c:v>
                </c:pt>
                <c:pt idx="1313">
                  <c:v>38091</c:v>
                </c:pt>
                <c:pt idx="1314">
                  <c:v>39488</c:v>
                </c:pt>
                <c:pt idx="1315">
                  <c:v>39541</c:v>
                </c:pt>
                <c:pt idx="1316">
                  <c:v>38616</c:v>
                </c:pt>
                <c:pt idx="1317">
                  <c:v>37143</c:v>
                </c:pt>
                <c:pt idx="1318">
                  <c:v>36532</c:v>
                </c:pt>
                <c:pt idx="1319">
                  <c:v>39086</c:v>
                </c:pt>
                <c:pt idx="1320">
                  <c:v>37439</c:v>
                </c:pt>
                <c:pt idx="1321">
                  <c:v>38695</c:v>
                </c:pt>
                <c:pt idx="1322">
                  <c:v>38452</c:v>
                </c:pt>
                <c:pt idx="1323">
                  <c:v>37182</c:v>
                </c:pt>
                <c:pt idx="1324">
                  <c:v>38107</c:v>
                </c:pt>
                <c:pt idx="1325">
                  <c:v>37504</c:v>
                </c:pt>
                <c:pt idx="1326">
                  <c:v>36318</c:v>
                </c:pt>
                <c:pt idx="1327">
                  <c:v>36035</c:v>
                </c:pt>
                <c:pt idx="1328">
                  <c:v>37010</c:v>
                </c:pt>
                <c:pt idx="1329">
                  <c:v>37319</c:v>
                </c:pt>
                <c:pt idx="1330">
                  <c:v>38278</c:v>
                </c:pt>
                <c:pt idx="1331">
                  <c:v>39911</c:v>
                </c:pt>
                <c:pt idx="1332">
                  <c:v>40458</c:v>
                </c:pt>
                <c:pt idx="1333">
                  <c:v>37740</c:v>
                </c:pt>
                <c:pt idx="1334">
                  <c:v>37484</c:v>
                </c:pt>
                <c:pt idx="1335">
                  <c:v>38227</c:v>
                </c:pt>
                <c:pt idx="1336">
                  <c:v>40747</c:v>
                </c:pt>
                <c:pt idx="1337">
                  <c:v>39686</c:v>
                </c:pt>
                <c:pt idx="1338">
                  <c:v>36932</c:v>
                </c:pt>
                <c:pt idx="1339">
                  <c:v>38332</c:v>
                </c:pt>
                <c:pt idx="1340">
                  <c:v>37624</c:v>
                </c:pt>
                <c:pt idx="1341">
                  <c:v>38955</c:v>
                </c:pt>
                <c:pt idx="1342">
                  <c:v>37296</c:v>
                </c:pt>
                <c:pt idx="1343">
                  <c:v>37243</c:v>
                </c:pt>
                <c:pt idx="1344">
                  <c:v>37724</c:v>
                </c:pt>
                <c:pt idx="1345">
                  <c:v>38974</c:v>
                </c:pt>
                <c:pt idx="1346">
                  <c:v>38918</c:v>
                </c:pt>
                <c:pt idx="1347">
                  <c:v>38276</c:v>
                </c:pt>
                <c:pt idx="1348">
                  <c:v>38339</c:v>
                </c:pt>
                <c:pt idx="1349">
                  <c:v>38628</c:v>
                </c:pt>
                <c:pt idx="1350">
                  <c:v>38220</c:v>
                </c:pt>
                <c:pt idx="1351">
                  <c:v>37305</c:v>
                </c:pt>
                <c:pt idx="1352">
                  <c:v>36461</c:v>
                </c:pt>
                <c:pt idx="1353">
                  <c:v>38975</c:v>
                </c:pt>
                <c:pt idx="1354">
                  <c:v>37952</c:v>
                </c:pt>
                <c:pt idx="1355">
                  <c:v>36157</c:v>
                </c:pt>
                <c:pt idx="1356">
                  <c:v>38058</c:v>
                </c:pt>
                <c:pt idx="1357">
                  <c:v>38734</c:v>
                </c:pt>
                <c:pt idx="1358">
                  <c:v>37648</c:v>
                </c:pt>
                <c:pt idx="1359">
                  <c:v>33976</c:v>
                </c:pt>
                <c:pt idx="1360">
                  <c:v>37990</c:v>
                </c:pt>
                <c:pt idx="1361">
                  <c:v>38619</c:v>
                </c:pt>
                <c:pt idx="1362">
                  <c:v>37271</c:v>
                </c:pt>
                <c:pt idx="1363">
                  <c:v>38614</c:v>
                </c:pt>
                <c:pt idx="1364">
                  <c:v>36940</c:v>
                </c:pt>
                <c:pt idx="1365">
                  <c:v>37010</c:v>
                </c:pt>
                <c:pt idx="1366">
                  <c:v>37013</c:v>
                </c:pt>
                <c:pt idx="1367">
                  <c:v>35777</c:v>
                </c:pt>
                <c:pt idx="1368">
                  <c:v>37189</c:v>
                </c:pt>
                <c:pt idx="1369">
                  <c:v>37486</c:v>
                </c:pt>
                <c:pt idx="1370">
                  <c:v>36743</c:v>
                </c:pt>
                <c:pt idx="1371">
                  <c:v>36774</c:v>
                </c:pt>
                <c:pt idx="1372">
                  <c:v>34765</c:v>
                </c:pt>
                <c:pt idx="1373">
                  <c:v>38535</c:v>
                </c:pt>
                <c:pt idx="1374">
                  <c:v>38003</c:v>
                </c:pt>
                <c:pt idx="1375">
                  <c:v>36835</c:v>
                </c:pt>
                <c:pt idx="1376">
                  <c:v>35553</c:v>
                </c:pt>
                <c:pt idx="1377">
                  <c:v>36619</c:v>
                </c:pt>
                <c:pt idx="1378">
                  <c:v>36618</c:v>
                </c:pt>
                <c:pt idx="1379">
                  <c:v>37330</c:v>
                </c:pt>
                <c:pt idx="1380">
                  <c:v>37304</c:v>
                </c:pt>
                <c:pt idx="1381">
                  <c:v>35518</c:v>
                </c:pt>
                <c:pt idx="1382">
                  <c:v>35253</c:v>
                </c:pt>
                <c:pt idx="1383">
                  <c:v>36335</c:v>
                </c:pt>
                <c:pt idx="1384">
                  <c:v>38860</c:v>
                </c:pt>
                <c:pt idx="1385">
                  <c:v>35136</c:v>
                </c:pt>
                <c:pt idx="1386">
                  <c:v>38292</c:v>
                </c:pt>
                <c:pt idx="1387">
                  <c:v>39740</c:v>
                </c:pt>
                <c:pt idx="1388">
                  <c:v>38803</c:v>
                </c:pt>
                <c:pt idx="1389">
                  <c:v>38788</c:v>
                </c:pt>
                <c:pt idx="1390">
                  <c:v>38949</c:v>
                </c:pt>
                <c:pt idx="1391">
                  <c:v>36159</c:v>
                </c:pt>
                <c:pt idx="1392">
                  <c:v>37701</c:v>
                </c:pt>
                <c:pt idx="1393">
                  <c:v>36344</c:v>
                </c:pt>
                <c:pt idx="1394">
                  <c:v>38560</c:v>
                </c:pt>
                <c:pt idx="1395">
                  <c:v>37661</c:v>
                </c:pt>
                <c:pt idx="1396">
                  <c:v>39138</c:v>
                </c:pt>
                <c:pt idx="1397">
                  <c:v>39953</c:v>
                </c:pt>
                <c:pt idx="1398">
                  <c:v>38358</c:v>
                </c:pt>
                <c:pt idx="1399">
                  <c:v>36457</c:v>
                </c:pt>
                <c:pt idx="1400">
                  <c:v>36454</c:v>
                </c:pt>
                <c:pt idx="1401">
                  <c:v>38731</c:v>
                </c:pt>
                <c:pt idx="1402">
                  <c:v>36391</c:v>
                </c:pt>
                <c:pt idx="1403">
                  <c:v>35797</c:v>
                </c:pt>
                <c:pt idx="1404">
                  <c:v>38966</c:v>
                </c:pt>
                <c:pt idx="1405">
                  <c:v>36755</c:v>
                </c:pt>
                <c:pt idx="1406">
                  <c:v>39211</c:v>
                </c:pt>
                <c:pt idx="1407">
                  <c:v>36280</c:v>
                </c:pt>
                <c:pt idx="1408">
                  <c:v>38244</c:v>
                </c:pt>
                <c:pt idx="1409">
                  <c:v>35243</c:v>
                </c:pt>
                <c:pt idx="1410">
                  <c:v>40358</c:v>
                </c:pt>
                <c:pt idx="1411">
                  <c:v>39324</c:v>
                </c:pt>
                <c:pt idx="1412">
                  <c:v>37254</c:v>
                </c:pt>
                <c:pt idx="1413">
                  <c:v>39655</c:v>
                </c:pt>
                <c:pt idx="1414">
                  <c:v>37121</c:v>
                </c:pt>
                <c:pt idx="1415">
                  <c:v>37383</c:v>
                </c:pt>
                <c:pt idx="1416">
                  <c:v>37369</c:v>
                </c:pt>
                <c:pt idx="1417">
                  <c:v>37166</c:v>
                </c:pt>
                <c:pt idx="1418">
                  <c:v>37404</c:v>
                </c:pt>
                <c:pt idx="1419">
                  <c:v>37561</c:v>
                </c:pt>
                <c:pt idx="1420">
                  <c:v>39198</c:v>
                </c:pt>
                <c:pt idx="1421">
                  <c:v>38659</c:v>
                </c:pt>
                <c:pt idx="1422">
                  <c:v>39938</c:v>
                </c:pt>
                <c:pt idx="1423">
                  <c:v>39051</c:v>
                </c:pt>
                <c:pt idx="1424">
                  <c:v>37875</c:v>
                </c:pt>
                <c:pt idx="1425">
                  <c:v>38052</c:v>
                </c:pt>
                <c:pt idx="1426">
                  <c:v>40248</c:v>
                </c:pt>
                <c:pt idx="1427">
                  <c:v>37522</c:v>
                </c:pt>
                <c:pt idx="1428">
                  <c:v>39089</c:v>
                </c:pt>
                <c:pt idx="1429">
                  <c:v>38709</c:v>
                </c:pt>
                <c:pt idx="1430">
                  <c:v>37982</c:v>
                </c:pt>
                <c:pt idx="1431">
                  <c:v>38638</c:v>
                </c:pt>
                <c:pt idx="1432">
                  <c:v>39274</c:v>
                </c:pt>
                <c:pt idx="1433">
                  <c:v>38958</c:v>
                </c:pt>
                <c:pt idx="1434">
                  <c:v>39004</c:v>
                </c:pt>
                <c:pt idx="1435">
                  <c:v>39108</c:v>
                </c:pt>
                <c:pt idx="1436">
                  <c:v>38878</c:v>
                </c:pt>
                <c:pt idx="1437">
                  <c:v>36440</c:v>
                </c:pt>
                <c:pt idx="1438">
                  <c:v>39768</c:v>
                </c:pt>
                <c:pt idx="1439">
                  <c:v>38965</c:v>
                </c:pt>
                <c:pt idx="1440">
                  <c:v>39627</c:v>
                </c:pt>
                <c:pt idx="1441">
                  <c:v>37636</c:v>
                </c:pt>
                <c:pt idx="1442">
                  <c:v>39236</c:v>
                </c:pt>
                <c:pt idx="1443">
                  <c:v>36127</c:v>
                </c:pt>
                <c:pt idx="1444">
                  <c:v>38289</c:v>
                </c:pt>
                <c:pt idx="1445">
                  <c:v>39690</c:v>
                </c:pt>
                <c:pt idx="1446">
                  <c:v>39659</c:v>
                </c:pt>
                <c:pt idx="1447">
                  <c:v>37572</c:v>
                </c:pt>
                <c:pt idx="1448">
                  <c:v>35682</c:v>
                </c:pt>
                <c:pt idx="1449">
                  <c:v>36525</c:v>
                </c:pt>
                <c:pt idx="1450">
                  <c:v>38381</c:v>
                </c:pt>
                <c:pt idx="1451">
                  <c:v>38814</c:v>
                </c:pt>
                <c:pt idx="1452">
                  <c:v>36867</c:v>
                </c:pt>
                <c:pt idx="1453">
                  <c:v>38926</c:v>
                </c:pt>
                <c:pt idx="1454">
                  <c:v>36710</c:v>
                </c:pt>
                <c:pt idx="1455">
                  <c:v>35760</c:v>
                </c:pt>
                <c:pt idx="1456">
                  <c:v>36305</c:v>
                </c:pt>
                <c:pt idx="1457">
                  <c:v>37951</c:v>
                </c:pt>
                <c:pt idx="1458">
                  <c:v>37634</c:v>
                </c:pt>
                <c:pt idx="1459">
                  <c:v>36648</c:v>
                </c:pt>
                <c:pt idx="1460">
                  <c:v>37619</c:v>
                </c:pt>
                <c:pt idx="1461">
                  <c:v>39512</c:v>
                </c:pt>
                <c:pt idx="1462">
                  <c:v>38160</c:v>
                </c:pt>
                <c:pt idx="1463">
                  <c:v>38105</c:v>
                </c:pt>
                <c:pt idx="1464">
                  <c:v>38922</c:v>
                </c:pt>
                <c:pt idx="1465">
                  <c:v>38111</c:v>
                </c:pt>
                <c:pt idx="1466">
                  <c:v>37068</c:v>
                </c:pt>
                <c:pt idx="1467">
                  <c:v>37312</c:v>
                </c:pt>
                <c:pt idx="1468">
                  <c:v>39429</c:v>
                </c:pt>
                <c:pt idx="1469">
                  <c:v>41178</c:v>
                </c:pt>
                <c:pt idx="1470">
                  <c:v>39091</c:v>
                </c:pt>
                <c:pt idx="1471">
                  <c:v>39167</c:v>
                </c:pt>
                <c:pt idx="1472">
                  <c:v>37141</c:v>
                </c:pt>
                <c:pt idx="1473">
                  <c:v>37887</c:v>
                </c:pt>
                <c:pt idx="1474">
                  <c:v>36419</c:v>
                </c:pt>
                <c:pt idx="1475">
                  <c:v>37385</c:v>
                </c:pt>
                <c:pt idx="1476">
                  <c:v>39352</c:v>
                </c:pt>
                <c:pt idx="1477">
                  <c:v>38624</c:v>
                </c:pt>
                <c:pt idx="1478">
                  <c:v>37135</c:v>
                </c:pt>
                <c:pt idx="1479">
                  <c:v>38662</c:v>
                </c:pt>
                <c:pt idx="1480">
                  <c:v>39639</c:v>
                </c:pt>
                <c:pt idx="1481">
                  <c:v>40152</c:v>
                </c:pt>
                <c:pt idx="1482">
                  <c:v>36503</c:v>
                </c:pt>
                <c:pt idx="1483">
                  <c:v>39035</c:v>
                </c:pt>
                <c:pt idx="1484">
                  <c:v>38336</c:v>
                </c:pt>
                <c:pt idx="1485">
                  <c:v>37202</c:v>
                </c:pt>
                <c:pt idx="1486">
                  <c:v>38831</c:v>
                </c:pt>
                <c:pt idx="1487">
                  <c:v>37761</c:v>
                </c:pt>
                <c:pt idx="1488">
                  <c:v>38713</c:v>
                </c:pt>
                <c:pt idx="1489">
                  <c:v>36227</c:v>
                </c:pt>
                <c:pt idx="1490">
                  <c:v>37927</c:v>
                </c:pt>
                <c:pt idx="1491">
                  <c:v>37358</c:v>
                </c:pt>
                <c:pt idx="1492">
                  <c:v>36301</c:v>
                </c:pt>
                <c:pt idx="1493">
                  <c:v>37193</c:v>
                </c:pt>
                <c:pt idx="1494">
                  <c:v>35548</c:v>
                </c:pt>
                <c:pt idx="1495">
                  <c:v>36712</c:v>
                </c:pt>
                <c:pt idx="1496">
                  <c:v>37723</c:v>
                </c:pt>
                <c:pt idx="1497">
                  <c:v>37636</c:v>
                </c:pt>
                <c:pt idx="1498">
                  <c:v>39734</c:v>
                </c:pt>
                <c:pt idx="1499">
                  <c:v>38671</c:v>
                </c:pt>
                <c:pt idx="1500">
                  <c:v>38638</c:v>
                </c:pt>
                <c:pt idx="1501">
                  <c:v>39250</c:v>
                </c:pt>
                <c:pt idx="1502">
                  <c:v>38128</c:v>
                </c:pt>
                <c:pt idx="1503">
                  <c:v>37369</c:v>
                </c:pt>
                <c:pt idx="1504">
                  <c:v>37821</c:v>
                </c:pt>
                <c:pt idx="1505">
                  <c:v>37908</c:v>
                </c:pt>
                <c:pt idx="1506">
                  <c:v>37215</c:v>
                </c:pt>
                <c:pt idx="1507">
                  <c:v>37948</c:v>
                </c:pt>
                <c:pt idx="1508">
                  <c:v>38348</c:v>
                </c:pt>
                <c:pt idx="1509">
                  <c:v>37027</c:v>
                </c:pt>
                <c:pt idx="1510">
                  <c:v>38423</c:v>
                </c:pt>
                <c:pt idx="1511">
                  <c:v>39525</c:v>
                </c:pt>
                <c:pt idx="1512">
                  <c:v>38277</c:v>
                </c:pt>
                <c:pt idx="1513">
                  <c:v>36357</c:v>
                </c:pt>
                <c:pt idx="1514">
                  <c:v>39030</c:v>
                </c:pt>
                <c:pt idx="1515">
                  <c:v>37428</c:v>
                </c:pt>
                <c:pt idx="1516">
                  <c:v>36850</c:v>
                </c:pt>
                <c:pt idx="1517">
                  <c:v>38301</c:v>
                </c:pt>
                <c:pt idx="1518">
                  <c:v>38659</c:v>
                </c:pt>
                <c:pt idx="1519">
                  <c:v>36611</c:v>
                </c:pt>
                <c:pt idx="1520">
                  <c:v>38050</c:v>
                </c:pt>
                <c:pt idx="1521">
                  <c:v>37000</c:v>
                </c:pt>
                <c:pt idx="1522">
                  <c:v>35984</c:v>
                </c:pt>
                <c:pt idx="1523">
                  <c:v>37201</c:v>
                </c:pt>
                <c:pt idx="1524">
                  <c:v>36010</c:v>
                </c:pt>
                <c:pt idx="1525">
                  <c:v>38792</c:v>
                </c:pt>
                <c:pt idx="1526">
                  <c:v>36814</c:v>
                </c:pt>
                <c:pt idx="1527">
                  <c:v>35287</c:v>
                </c:pt>
                <c:pt idx="1528">
                  <c:v>36919</c:v>
                </c:pt>
                <c:pt idx="1529">
                  <c:v>37509</c:v>
                </c:pt>
                <c:pt idx="1530">
                  <c:v>37274</c:v>
                </c:pt>
                <c:pt idx="1531">
                  <c:v>37204</c:v>
                </c:pt>
                <c:pt idx="1532">
                  <c:v>36579</c:v>
                </c:pt>
                <c:pt idx="1533">
                  <c:v>37599</c:v>
                </c:pt>
                <c:pt idx="1534">
                  <c:v>37368</c:v>
                </c:pt>
                <c:pt idx="1535">
                  <c:v>37709</c:v>
                </c:pt>
                <c:pt idx="1536">
                  <c:v>37408</c:v>
                </c:pt>
                <c:pt idx="1537">
                  <c:v>37172</c:v>
                </c:pt>
                <c:pt idx="1538">
                  <c:v>38329</c:v>
                </c:pt>
                <c:pt idx="1539">
                  <c:v>37698</c:v>
                </c:pt>
                <c:pt idx="1540">
                  <c:v>35226</c:v>
                </c:pt>
                <c:pt idx="1541">
                  <c:v>37565</c:v>
                </c:pt>
                <c:pt idx="1542">
                  <c:v>36015</c:v>
                </c:pt>
                <c:pt idx="1543">
                  <c:v>36792</c:v>
                </c:pt>
                <c:pt idx="1544">
                  <c:v>36340</c:v>
                </c:pt>
                <c:pt idx="1545">
                  <c:v>38618</c:v>
                </c:pt>
                <c:pt idx="1546">
                  <c:v>36811</c:v>
                </c:pt>
                <c:pt idx="1547">
                  <c:v>37481</c:v>
                </c:pt>
                <c:pt idx="1548">
                  <c:v>36625</c:v>
                </c:pt>
                <c:pt idx="1549">
                  <c:v>38786</c:v>
                </c:pt>
                <c:pt idx="1550">
                  <c:v>38809</c:v>
                </c:pt>
                <c:pt idx="1551">
                  <c:v>37251</c:v>
                </c:pt>
                <c:pt idx="1552">
                  <c:v>36997</c:v>
                </c:pt>
                <c:pt idx="1553">
                  <c:v>37643</c:v>
                </c:pt>
                <c:pt idx="1554">
                  <c:v>38307</c:v>
                </c:pt>
                <c:pt idx="1555">
                  <c:v>38179</c:v>
                </c:pt>
                <c:pt idx="1556">
                  <c:v>37175</c:v>
                </c:pt>
                <c:pt idx="1557">
                  <c:v>39240</c:v>
                </c:pt>
                <c:pt idx="1558">
                  <c:v>39523</c:v>
                </c:pt>
                <c:pt idx="1559">
                  <c:v>40362</c:v>
                </c:pt>
                <c:pt idx="1560">
                  <c:v>36751</c:v>
                </c:pt>
                <c:pt idx="1561">
                  <c:v>38886</c:v>
                </c:pt>
                <c:pt idx="1562">
                  <c:v>38471</c:v>
                </c:pt>
                <c:pt idx="1563">
                  <c:v>37546</c:v>
                </c:pt>
                <c:pt idx="1564">
                  <c:v>37585</c:v>
                </c:pt>
                <c:pt idx="1565">
                  <c:v>37316</c:v>
                </c:pt>
                <c:pt idx="1566">
                  <c:v>39058</c:v>
                </c:pt>
                <c:pt idx="1567">
                  <c:v>37593</c:v>
                </c:pt>
                <c:pt idx="1568">
                  <c:v>38149</c:v>
                </c:pt>
                <c:pt idx="1569">
                  <c:v>37012</c:v>
                </c:pt>
                <c:pt idx="1570">
                  <c:v>38123</c:v>
                </c:pt>
                <c:pt idx="1571">
                  <c:v>37848</c:v>
                </c:pt>
                <c:pt idx="1572">
                  <c:v>35536</c:v>
                </c:pt>
                <c:pt idx="1573">
                  <c:v>36961</c:v>
                </c:pt>
                <c:pt idx="1574">
                  <c:v>37802</c:v>
                </c:pt>
                <c:pt idx="1575">
                  <c:v>38769</c:v>
                </c:pt>
                <c:pt idx="1576">
                  <c:v>36305</c:v>
                </c:pt>
                <c:pt idx="1577">
                  <c:v>38602</c:v>
                </c:pt>
                <c:pt idx="1578">
                  <c:v>37186</c:v>
                </c:pt>
                <c:pt idx="1579">
                  <c:v>38347</c:v>
                </c:pt>
                <c:pt idx="1580">
                  <c:v>36005</c:v>
                </c:pt>
                <c:pt idx="1581">
                  <c:v>36818</c:v>
                </c:pt>
                <c:pt idx="1582">
                  <c:v>36172</c:v>
                </c:pt>
                <c:pt idx="1583">
                  <c:v>36439</c:v>
                </c:pt>
                <c:pt idx="1584">
                  <c:v>36745</c:v>
                </c:pt>
                <c:pt idx="1585">
                  <c:v>35312</c:v>
                </c:pt>
                <c:pt idx="1586">
                  <c:v>36429</c:v>
                </c:pt>
                <c:pt idx="1587">
                  <c:v>33134</c:v>
                </c:pt>
                <c:pt idx="1588">
                  <c:v>34615</c:v>
                </c:pt>
                <c:pt idx="1589">
                  <c:v>36020</c:v>
                </c:pt>
                <c:pt idx="1590">
                  <c:v>35928</c:v>
                </c:pt>
                <c:pt idx="1591">
                  <c:v>36577</c:v>
                </c:pt>
                <c:pt idx="1592">
                  <c:v>35865</c:v>
                </c:pt>
                <c:pt idx="1593">
                  <c:v>38040</c:v>
                </c:pt>
                <c:pt idx="1594">
                  <c:v>37033</c:v>
                </c:pt>
                <c:pt idx="1595">
                  <c:v>37201</c:v>
                </c:pt>
                <c:pt idx="1596">
                  <c:v>36173</c:v>
                </c:pt>
                <c:pt idx="1597">
                  <c:v>37187</c:v>
                </c:pt>
                <c:pt idx="1598">
                  <c:v>37919</c:v>
                </c:pt>
                <c:pt idx="1599">
                  <c:v>37458</c:v>
                </c:pt>
                <c:pt idx="1600">
                  <c:v>39186</c:v>
                </c:pt>
                <c:pt idx="1601">
                  <c:v>39015</c:v>
                </c:pt>
                <c:pt idx="1602">
                  <c:v>37369</c:v>
                </c:pt>
                <c:pt idx="1603">
                  <c:v>37481</c:v>
                </c:pt>
                <c:pt idx="1604">
                  <c:v>40297</c:v>
                </c:pt>
                <c:pt idx="1605">
                  <c:v>36685</c:v>
                </c:pt>
                <c:pt idx="1606">
                  <c:v>36845</c:v>
                </c:pt>
                <c:pt idx="1607">
                  <c:v>37001</c:v>
                </c:pt>
                <c:pt idx="1608">
                  <c:v>38413</c:v>
                </c:pt>
                <c:pt idx="1609">
                  <c:v>37976</c:v>
                </c:pt>
                <c:pt idx="1610">
                  <c:v>39270</c:v>
                </c:pt>
                <c:pt idx="1611">
                  <c:v>40119</c:v>
                </c:pt>
                <c:pt idx="1612">
                  <c:v>38286</c:v>
                </c:pt>
                <c:pt idx="1613">
                  <c:v>38179</c:v>
                </c:pt>
                <c:pt idx="1614">
                  <c:v>35949</c:v>
                </c:pt>
                <c:pt idx="1615">
                  <c:v>36304</c:v>
                </c:pt>
                <c:pt idx="1616">
                  <c:v>36624</c:v>
                </c:pt>
                <c:pt idx="1617">
                  <c:v>37127</c:v>
                </c:pt>
                <c:pt idx="1618">
                  <c:v>37837</c:v>
                </c:pt>
                <c:pt idx="1619">
                  <c:v>38825</c:v>
                </c:pt>
                <c:pt idx="1620">
                  <c:v>37919</c:v>
                </c:pt>
                <c:pt idx="1621">
                  <c:v>37894</c:v>
                </c:pt>
                <c:pt idx="1622">
                  <c:v>38432</c:v>
                </c:pt>
                <c:pt idx="1623">
                  <c:v>37441</c:v>
                </c:pt>
                <c:pt idx="1624">
                  <c:v>38621</c:v>
                </c:pt>
                <c:pt idx="1625">
                  <c:v>39302</c:v>
                </c:pt>
                <c:pt idx="1626">
                  <c:v>37162</c:v>
                </c:pt>
                <c:pt idx="1627">
                  <c:v>38404</c:v>
                </c:pt>
                <c:pt idx="1628">
                  <c:v>37755</c:v>
                </c:pt>
                <c:pt idx="1629">
                  <c:v>37098</c:v>
                </c:pt>
                <c:pt idx="1630">
                  <c:v>38605</c:v>
                </c:pt>
                <c:pt idx="1631">
                  <c:v>37540</c:v>
                </c:pt>
                <c:pt idx="1632">
                  <c:v>38457</c:v>
                </c:pt>
                <c:pt idx="1633">
                  <c:v>39018</c:v>
                </c:pt>
                <c:pt idx="1634">
                  <c:v>38007</c:v>
                </c:pt>
                <c:pt idx="1635">
                  <c:v>37734</c:v>
                </c:pt>
                <c:pt idx="1636">
                  <c:v>36934</c:v>
                </c:pt>
                <c:pt idx="1637">
                  <c:v>37644</c:v>
                </c:pt>
                <c:pt idx="1638">
                  <c:v>38585</c:v>
                </c:pt>
                <c:pt idx="1639">
                  <c:v>37070</c:v>
                </c:pt>
                <c:pt idx="1640">
                  <c:v>39658</c:v>
                </c:pt>
                <c:pt idx="1641">
                  <c:v>37128</c:v>
                </c:pt>
                <c:pt idx="1642">
                  <c:v>39313</c:v>
                </c:pt>
                <c:pt idx="1643">
                  <c:v>35369</c:v>
                </c:pt>
                <c:pt idx="1644">
                  <c:v>35750</c:v>
                </c:pt>
                <c:pt idx="1645">
                  <c:v>37745</c:v>
                </c:pt>
                <c:pt idx="1646">
                  <c:v>36653</c:v>
                </c:pt>
                <c:pt idx="1647">
                  <c:v>37656</c:v>
                </c:pt>
                <c:pt idx="1648">
                  <c:v>37170</c:v>
                </c:pt>
                <c:pt idx="1649">
                  <c:v>39163</c:v>
                </c:pt>
                <c:pt idx="1650">
                  <c:v>37519</c:v>
                </c:pt>
                <c:pt idx="1651">
                  <c:v>38763</c:v>
                </c:pt>
                <c:pt idx="1652">
                  <c:v>36001</c:v>
                </c:pt>
                <c:pt idx="1653">
                  <c:v>37860</c:v>
                </c:pt>
                <c:pt idx="1654">
                  <c:v>36005</c:v>
                </c:pt>
                <c:pt idx="1655">
                  <c:v>37886</c:v>
                </c:pt>
                <c:pt idx="1656">
                  <c:v>39101</c:v>
                </c:pt>
                <c:pt idx="1657">
                  <c:v>39975</c:v>
                </c:pt>
                <c:pt idx="1658">
                  <c:v>37438</c:v>
                </c:pt>
                <c:pt idx="1659">
                  <c:v>37625</c:v>
                </c:pt>
                <c:pt idx="1660">
                  <c:v>39951</c:v>
                </c:pt>
                <c:pt idx="1661">
                  <c:v>37336</c:v>
                </c:pt>
                <c:pt idx="1662">
                  <c:v>37310</c:v>
                </c:pt>
                <c:pt idx="1663">
                  <c:v>37150</c:v>
                </c:pt>
                <c:pt idx="1664">
                  <c:v>35983</c:v>
                </c:pt>
                <c:pt idx="1665">
                  <c:v>37702</c:v>
                </c:pt>
                <c:pt idx="1666">
                  <c:v>40247</c:v>
                </c:pt>
                <c:pt idx="1667">
                  <c:v>39082</c:v>
                </c:pt>
                <c:pt idx="1668">
                  <c:v>38999</c:v>
                </c:pt>
                <c:pt idx="1669">
                  <c:v>37822</c:v>
                </c:pt>
                <c:pt idx="1670">
                  <c:v>37499</c:v>
                </c:pt>
                <c:pt idx="1671">
                  <c:v>40298</c:v>
                </c:pt>
                <c:pt idx="1672">
                  <c:v>38271</c:v>
                </c:pt>
                <c:pt idx="1673">
                  <c:v>39609</c:v>
                </c:pt>
                <c:pt idx="1674">
                  <c:v>36419</c:v>
                </c:pt>
                <c:pt idx="1675">
                  <c:v>37164</c:v>
                </c:pt>
                <c:pt idx="1676">
                  <c:v>37915</c:v>
                </c:pt>
                <c:pt idx="1677">
                  <c:v>38806</c:v>
                </c:pt>
                <c:pt idx="1678">
                  <c:v>37708</c:v>
                </c:pt>
                <c:pt idx="1679">
                  <c:v>38287</c:v>
                </c:pt>
                <c:pt idx="1680">
                  <c:v>37849</c:v>
                </c:pt>
                <c:pt idx="1681">
                  <c:v>37702</c:v>
                </c:pt>
                <c:pt idx="1682">
                  <c:v>38548</c:v>
                </c:pt>
                <c:pt idx="1683">
                  <c:v>38754</c:v>
                </c:pt>
                <c:pt idx="1684">
                  <c:v>36852</c:v>
                </c:pt>
                <c:pt idx="1685">
                  <c:v>36917</c:v>
                </c:pt>
                <c:pt idx="1686">
                  <c:v>36425</c:v>
                </c:pt>
                <c:pt idx="1687">
                  <c:v>35419</c:v>
                </c:pt>
                <c:pt idx="1688">
                  <c:v>37557</c:v>
                </c:pt>
                <c:pt idx="1689">
                  <c:v>36425</c:v>
                </c:pt>
                <c:pt idx="1690">
                  <c:v>38038</c:v>
                </c:pt>
                <c:pt idx="1691">
                  <c:v>38153</c:v>
                </c:pt>
                <c:pt idx="1692">
                  <c:v>36871</c:v>
                </c:pt>
                <c:pt idx="1693">
                  <c:v>38579</c:v>
                </c:pt>
                <c:pt idx="1694">
                  <c:v>36953</c:v>
                </c:pt>
                <c:pt idx="1695">
                  <c:v>38589</c:v>
                </c:pt>
                <c:pt idx="1696">
                  <c:v>39115</c:v>
                </c:pt>
                <c:pt idx="1697">
                  <c:v>37223</c:v>
                </c:pt>
                <c:pt idx="1698">
                  <c:v>39668</c:v>
                </c:pt>
                <c:pt idx="1699">
                  <c:v>40085</c:v>
                </c:pt>
                <c:pt idx="1700">
                  <c:v>38031</c:v>
                </c:pt>
                <c:pt idx="1701">
                  <c:v>37479</c:v>
                </c:pt>
                <c:pt idx="1702">
                  <c:v>38698</c:v>
                </c:pt>
                <c:pt idx="1703">
                  <c:v>37690</c:v>
                </c:pt>
                <c:pt idx="1704">
                  <c:v>36694</c:v>
                </c:pt>
                <c:pt idx="1705">
                  <c:v>39317</c:v>
                </c:pt>
                <c:pt idx="1706">
                  <c:v>38129</c:v>
                </c:pt>
                <c:pt idx="1707">
                  <c:v>38704</c:v>
                </c:pt>
                <c:pt idx="1708">
                  <c:v>38947</c:v>
                </c:pt>
                <c:pt idx="1709">
                  <c:v>39470</c:v>
                </c:pt>
                <c:pt idx="1710">
                  <c:v>37838</c:v>
                </c:pt>
                <c:pt idx="1711">
                  <c:v>38256</c:v>
                </c:pt>
                <c:pt idx="1712">
                  <c:v>38405</c:v>
                </c:pt>
                <c:pt idx="1713">
                  <c:v>36246</c:v>
                </c:pt>
                <c:pt idx="1714">
                  <c:v>38446</c:v>
                </c:pt>
                <c:pt idx="1715">
                  <c:v>37610</c:v>
                </c:pt>
                <c:pt idx="1716">
                  <c:v>39352</c:v>
                </c:pt>
                <c:pt idx="1717">
                  <c:v>37942</c:v>
                </c:pt>
                <c:pt idx="1718">
                  <c:v>36144</c:v>
                </c:pt>
                <c:pt idx="1719">
                  <c:v>37878</c:v>
                </c:pt>
                <c:pt idx="1720">
                  <c:v>35897</c:v>
                </c:pt>
                <c:pt idx="1721">
                  <c:v>36316</c:v>
                </c:pt>
                <c:pt idx="1722">
                  <c:v>38268</c:v>
                </c:pt>
                <c:pt idx="1723">
                  <c:v>36768</c:v>
                </c:pt>
                <c:pt idx="1724">
                  <c:v>36984</c:v>
                </c:pt>
                <c:pt idx="1725">
                  <c:v>39242</c:v>
                </c:pt>
                <c:pt idx="1726">
                  <c:v>36811</c:v>
                </c:pt>
                <c:pt idx="1727">
                  <c:v>41143</c:v>
                </c:pt>
                <c:pt idx="1728">
                  <c:v>36790</c:v>
                </c:pt>
                <c:pt idx="1729">
                  <c:v>36397</c:v>
                </c:pt>
                <c:pt idx="1730">
                  <c:v>35952</c:v>
                </c:pt>
                <c:pt idx="1731">
                  <c:v>37986</c:v>
                </c:pt>
                <c:pt idx="1732">
                  <c:v>36584</c:v>
                </c:pt>
                <c:pt idx="1733">
                  <c:v>36565</c:v>
                </c:pt>
                <c:pt idx="1734">
                  <c:v>37392</c:v>
                </c:pt>
                <c:pt idx="1735">
                  <c:v>38014</c:v>
                </c:pt>
                <c:pt idx="1736">
                  <c:v>36359</c:v>
                </c:pt>
                <c:pt idx="1737">
                  <c:v>36441</c:v>
                </c:pt>
                <c:pt idx="1738">
                  <c:v>38619</c:v>
                </c:pt>
                <c:pt idx="1739">
                  <c:v>36047</c:v>
                </c:pt>
                <c:pt idx="1740">
                  <c:v>37419</c:v>
                </c:pt>
                <c:pt idx="1741">
                  <c:v>38357</c:v>
                </c:pt>
                <c:pt idx="1742">
                  <c:v>36891</c:v>
                </c:pt>
                <c:pt idx="1743">
                  <c:v>36618</c:v>
                </c:pt>
                <c:pt idx="1744">
                  <c:v>37611</c:v>
                </c:pt>
                <c:pt idx="1745">
                  <c:v>37912</c:v>
                </c:pt>
                <c:pt idx="1746">
                  <c:v>36743</c:v>
                </c:pt>
                <c:pt idx="1747">
                  <c:v>36497</c:v>
                </c:pt>
                <c:pt idx="1748">
                  <c:v>37949</c:v>
                </c:pt>
                <c:pt idx="1749">
                  <c:v>36832</c:v>
                </c:pt>
                <c:pt idx="1750">
                  <c:v>37096</c:v>
                </c:pt>
                <c:pt idx="1751">
                  <c:v>38553</c:v>
                </c:pt>
                <c:pt idx="1752">
                  <c:v>38040</c:v>
                </c:pt>
                <c:pt idx="1753">
                  <c:v>36182</c:v>
                </c:pt>
                <c:pt idx="1754">
                  <c:v>37854</c:v>
                </c:pt>
                <c:pt idx="1755">
                  <c:v>36583</c:v>
                </c:pt>
                <c:pt idx="1756">
                  <c:v>34869</c:v>
                </c:pt>
                <c:pt idx="1757">
                  <c:v>37509</c:v>
                </c:pt>
                <c:pt idx="1758">
                  <c:v>36629</c:v>
                </c:pt>
                <c:pt idx="1759">
                  <c:v>39116</c:v>
                </c:pt>
                <c:pt idx="1760">
                  <c:v>36423</c:v>
                </c:pt>
                <c:pt idx="1761">
                  <c:v>39085</c:v>
                </c:pt>
                <c:pt idx="1762">
                  <c:v>38943</c:v>
                </c:pt>
                <c:pt idx="1763">
                  <c:v>37389</c:v>
                </c:pt>
                <c:pt idx="1764">
                  <c:v>37756</c:v>
                </c:pt>
                <c:pt idx="1765">
                  <c:v>36897</c:v>
                </c:pt>
                <c:pt idx="1766">
                  <c:v>35909</c:v>
                </c:pt>
                <c:pt idx="1767">
                  <c:v>37960</c:v>
                </c:pt>
                <c:pt idx="1768">
                  <c:v>37313</c:v>
                </c:pt>
                <c:pt idx="1769">
                  <c:v>38976</c:v>
                </c:pt>
                <c:pt idx="1770">
                  <c:v>38298</c:v>
                </c:pt>
                <c:pt idx="1771">
                  <c:v>37629</c:v>
                </c:pt>
                <c:pt idx="1772">
                  <c:v>38416</c:v>
                </c:pt>
                <c:pt idx="1773">
                  <c:v>36813</c:v>
                </c:pt>
                <c:pt idx="1774">
                  <c:v>36661</c:v>
                </c:pt>
                <c:pt idx="1775">
                  <c:v>37604</c:v>
                </c:pt>
                <c:pt idx="1776">
                  <c:v>36823</c:v>
                </c:pt>
                <c:pt idx="1777">
                  <c:v>38519</c:v>
                </c:pt>
                <c:pt idx="1778">
                  <c:v>38157</c:v>
                </c:pt>
                <c:pt idx="1779">
                  <c:v>38818</c:v>
                </c:pt>
                <c:pt idx="1780">
                  <c:v>38609</c:v>
                </c:pt>
                <c:pt idx="1781">
                  <c:v>37597</c:v>
                </c:pt>
                <c:pt idx="1782">
                  <c:v>37881</c:v>
                </c:pt>
                <c:pt idx="1783">
                  <c:v>38868</c:v>
                </c:pt>
                <c:pt idx="1784">
                  <c:v>36036</c:v>
                </c:pt>
                <c:pt idx="1785">
                  <c:v>37413</c:v>
                </c:pt>
                <c:pt idx="1786">
                  <c:v>36502</c:v>
                </c:pt>
                <c:pt idx="1787">
                  <c:v>37634</c:v>
                </c:pt>
                <c:pt idx="1788">
                  <c:v>38592</c:v>
                </c:pt>
                <c:pt idx="1789">
                  <c:v>37230</c:v>
                </c:pt>
                <c:pt idx="1790">
                  <c:v>38384</c:v>
                </c:pt>
                <c:pt idx="1791">
                  <c:v>37358</c:v>
                </c:pt>
                <c:pt idx="1792">
                  <c:v>37750</c:v>
                </c:pt>
                <c:pt idx="1793">
                  <c:v>37998</c:v>
                </c:pt>
                <c:pt idx="1794">
                  <c:v>38067</c:v>
                </c:pt>
                <c:pt idx="1795">
                  <c:v>37907</c:v>
                </c:pt>
                <c:pt idx="1796">
                  <c:v>37915</c:v>
                </c:pt>
                <c:pt idx="1797">
                  <c:v>37239</c:v>
                </c:pt>
                <c:pt idx="1798">
                  <c:v>38335</c:v>
                </c:pt>
                <c:pt idx="1799">
                  <c:v>40061</c:v>
                </c:pt>
                <c:pt idx="1800">
                  <c:v>40324</c:v>
                </c:pt>
                <c:pt idx="1801">
                  <c:v>39158</c:v>
                </c:pt>
                <c:pt idx="1802">
                  <c:v>38903</c:v>
                </c:pt>
                <c:pt idx="1803">
                  <c:v>38474</c:v>
                </c:pt>
                <c:pt idx="1804">
                  <c:v>38160</c:v>
                </c:pt>
                <c:pt idx="1805">
                  <c:v>38078</c:v>
                </c:pt>
                <c:pt idx="1806">
                  <c:v>38259</c:v>
                </c:pt>
                <c:pt idx="1807">
                  <c:v>37489</c:v>
                </c:pt>
                <c:pt idx="1808">
                  <c:v>37474</c:v>
                </c:pt>
                <c:pt idx="1809">
                  <c:v>36652</c:v>
                </c:pt>
                <c:pt idx="1810">
                  <c:v>37749</c:v>
                </c:pt>
                <c:pt idx="1811">
                  <c:v>36819</c:v>
                </c:pt>
                <c:pt idx="1812">
                  <c:v>39545</c:v>
                </c:pt>
                <c:pt idx="1813">
                  <c:v>38722</c:v>
                </c:pt>
                <c:pt idx="1814">
                  <c:v>38930</c:v>
                </c:pt>
                <c:pt idx="1815">
                  <c:v>38641</c:v>
                </c:pt>
                <c:pt idx="1816">
                  <c:v>37169</c:v>
                </c:pt>
                <c:pt idx="1817">
                  <c:v>37583</c:v>
                </c:pt>
                <c:pt idx="1818">
                  <c:v>38804</c:v>
                </c:pt>
                <c:pt idx="1819">
                  <c:v>37196</c:v>
                </c:pt>
                <c:pt idx="1820">
                  <c:v>37508</c:v>
                </c:pt>
                <c:pt idx="1821">
                  <c:v>37194</c:v>
                </c:pt>
                <c:pt idx="1822">
                  <c:v>36516</c:v>
                </c:pt>
                <c:pt idx="1823">
                  <c:v>39254</c:v>
                </c:pt>
                <c:pt idx="1824">
                  <c:v>38160</c:v>
                </c:pt>
                <c:pt idx="1825">
                  <c:v>38006</c:v>
                </c:pt>
                <c:pt idx="1826">
                  <c:v>38890</c:v>
                </c:pt>
                <c:pt idx="1827">
                  <c:v>37716</c:v>
                </c:pt>
                <c:pt idx="1828">
                  <c:v>38814</c:v>
                </c:pt>
                <c:pt idx="1829">
                  <c:v>39720</c:v>
                </c:pt>
                <c:pt idx="1830">
                  <c:v>39711</c:v>
                </c:pt>
                <c:pt idx="1831">
                  <c:v>40734</c:v>
                </c:pt>
                <c:pt idx="1832">
                  <c:v>37642</c:v>
                </c:pt>
                <c:pt idx="1833">
                  <c:v>39038</c:v>
                </c:pt>
                <c:pt idx="1834">
                  <c:v>38609</c:v>
                </c:pt>
                <c:pt idx="1835">
                  <c:v>38381</c:v>
                </c:pt>
                <c:pt idx="1836">
                  <c:v>36442</c:v>
                </c:pt>
                <c:pt idx="1837">
                  <c:v>37157</c:v>
                </c:pt>
                <c:pt idx="1838">
                  <c:v>37343</c:v>
                </c:pt>
                <c:pt idx="1839">
                  <c:v>37064</c:v>
                </c:pt>
                <c:pt idx="1840">
                  <c:v>36516</c:v>
                </c:pt>
                <c:pt idx="1841">
                  <c:v>39669</c:v>
                </c:pt>
                <c:pt idx="1842">
                  <c:v>38133</c:v>
                </c:pt>
                <c:pt idx="1843">
                  <c:v>39204</c:v>
                </c:pt>
                <c:pt idx="1844">
                  <c:v>37457</c:v>
                </c:pt>
                <c:pt idx="1845">
                  <c:v>37593</c:v>
                </c:pt>
                <c:pt idx="1846">
                  <c:v>35693</c:v>
                </c:pt>
                <c:pt idx="1847">
                  <c:v>36492</c:v>
                </c:pt>
                <c:pt idx="1848">
                  <c:v>37477</c:v>
                </c:pt>
                <c:pt idx="1849">
                  <c:v>37772</c:v>
                </c:pt>
                <c:pt idx="1850">
                  <c:v>37683</c:v>
                </c:pt>
                <c:pt idx="1851">
                  <c:v>38395</c:v>
                </c:pt>
                <c:pt idx="1852">
                  <c:v>38338</c:v>
                </c:pt>
                <c:pt idx="1853">
                  <c:v>37454</c:v>
                </c:pt>
                <c:pt idx="1854">
                  <c:v>37883</c:v>
                </c:pt>
                <c:pt idx="1855">
                  <c:v>38569</c:v>
                </c:pt>
                <c:pt idx="1856">
                  <c:v>35752</c:v>
                </c:pt>
                <c:pt idx="1857">
                  <c:v>36224</c:v>
                </c:pt>
                <c:pt idx="1858">
                  <c:v>38255</c:v>
                </c:pt>
                <c:pt idx="1859">
                  <c:v>37738</c:v>
                </c:pt>
                <c:pt idx="1860">
                  <c:v>37231</c:v>
                </c:pt>
                <c:pt idx="1861">
                  <c:v>35974</c:v>
                </c:pt>
                <c:pt idx="1862">
                  <c:v>36637</c:v>
                </c:pt>
                <c:pt idx="1863">
                  <c:v>39396</c:v>
                </c:pt>
                <c:pt idx="1864">
                  <c:v>38599</c:v>
                </c:pt>
                <c:pt idx="1865">
                  <c:v>39576</c:v>
                </c:pt>
                <c:pt idx="1866">
                  <c:v>37908</c:v>
                </c:pt>
                <c:pt idx="1867">
                  <c:v>37551</c:v>
                </c:pt>
                <c:pt idx="1868">
                  <c:v>38782</c:v>
                </c:pt>
                <c:pt idx="1869">
                  <c:v>36716</c:v>
                </c:pt>
                <c:pt idx="1870">
                  <c:v>38162</c:v>
                </c:pt>
                <c:pt idx="1871">
                  <c:v>37389</c:v>
                </c:pt>
                <c:pt idx="1872">
                  <c:v>35348</c:v>
                </c:pt>
                <c:pt idx="1873">
                  <c:v>38616</c:v>
                </c:pt>
                <c:pt idx="1874">
                  <c:v>37649</c:v>
                </c:pt>
                <c:pt idx="1875">
                  <c:v>38551</c:v>
                </c:pt>
                <c:pt idx="1876">
                  <c:v>39474</c:v>
                </c:pt>
                <c:pt idx="1877">
                  <c:v>36780</c:v>
                </c:pt>
                <c:pt idx="1878">
                  <c:v>37993</c:v>
                </c:pt>
                <c:pt idx="1879">
                  <c:v>36711</c:v>
                </c:pt>
                <c:pt idx="1880">
                  <c:v>37219</c:v>
                </c:pt>
                <c:pt idx="1881">
                  <c:v>36970</c:v>
                </c:pt>
                <c:pt idx="1882">
                  <c:v>36140</c:v>
                </c:pt>
                <c:pt idx="1883">
                  <c:v>36860</c:v>
                </c:pt>
                <c:pt idx="1884">
                  <c:v>36969</c:v>
                </c:pt>
                <c:pt idx="1885">
                  <c:v>35919</c:v>
                </c:pt>
                <c:pt idx="1886">
                  <c:v>37412</c:v>
                </c:pt>
                <c:pt idx="1887">
                  <c:v>36990</c:v>
                </c:pt>
                <c:pt idx="1888">
                  <c:v>39731</c:v>
                </c:pt>
                <c:pt idx="1889">
                  <c:v>36180</c:v>
                </c:pt>
                <c:pt idx="1890">
                  <c:v>36177</c:v>
                </c:pt>
                <c:pt idx="1891">
                  <c:v>37317</c:v>
                </c:pt>
                <c:pt idx="1892">
                  <c:v>36490</c:v>
                </c:pt>
                <c:pt idx="1893">
                  <c:v>38305</c:v>
                </c:pt>
                <c:pt idx="1894">
                  <c:v>35797</c:v>
                </c:pt>
                <c:pt idx="1895">
                  <c:v>35790</c:v>
                </c:pt>
                <c:pt idx="1896">
                  <c:v>36430</c:v>
                </c:pt>
                <c:pt idx="1897">
                  <c:v>36246</c:v>
                </c:pt>
                <c:pt idx="1898">
                  <c:v>35642</c:v>
                </c:pt>
                <c:pt idx="1899">
                  <c:v>35735</c:v>
                </c:pt>
                <c:pt idx="1900">
                  <c:v>37258</c:v>
                </c:pt>
                <c:pt idx="1901">
                  <c:v>37315</c:v>
                </c:pt>
                <c:pt idx="1902">
                  <c:v>37149</c:v>
                </c:pt>
                <c:pt idx="1903">
                  <c:v>37155</c:v>
                </c:pt>
                <c:pt idx="1904">
                  <c:v>35499</c:v>
                </c:pt>
                <c:pt idx="1905">
                  <c:v>38625</c:v>
                </c:pt>
                <c:pt idx="1906">
                  <c:v>35438</c:v>
                </c:pt>
                <c:pt idx="1907">
                  <c:v>37671</c:v>
                </c:pt>
                <c:pt idx="1908">
                  <c:v>36694</c:v>
                </c:pt>
                <c:pt idx="1909">
                  <c:v>37045</c:v>
                </c:pt>
                <c:pt idx="1910">
                  <c:v>37568</c:v>
                </c:pt>
                <c:pt idx="1911">
                  <c:v>37890</c:v>
                </c:pt>
                <c:pt idx="1912">
                  <c:v>36191</c:v>
                </c:pt>
                <c:pt idx="1913">
                  <c:v>37608</c:v>
                </c:pt>
                <c:pt idx="1914">
                  <c:v>36059</c:v>
                </c:pt>
                <c:pt idx="1915">
                  <c:v>35565</c:v>
                </c:pt>
                <c:pt idx="1916">
                  <c:v>36265</c:v>
                </c:pt>
                <c:pt idx="1917">
                  <c:v>35815</c:v>
                </c:pt>
                <c:pt idx="1918">
                  <c:v>37191</c:v>
                </c:pt>
                <c:pt idx="1919">
                  <c:v>38651</c:v>
                </c:pt>
                <c:pt idx="1920">
                  <c:v>35817</c:v>
                </c:pt>
                <c:pt idx="1921">
                  <c:v>35018</c:v>
                </c:pt>
                <c:pt idx="1922">
                  <c:v>34714</c:v>
                </c:pt>
                <c:pt idx="1923">
                  <c:v>33221</c:v>
                </c:pt>
                <c:pt idx="1924">
                  <c:v>36609</c:v>
                </c:pt>
                <c:pt idx="1925">
                  <c:v>38470</c:v>
                </c:pt>
                <c:pt idx="1926">
                  <c:v>36781</c:v>
                </c:pt>
                <c:pt idx="1927">
                  <c:v>36656</c:v>
                </c:pt>
                <c:pt idx="1928">
                  <c:v>37908</c:v>
                </c:pt>
                <c:pt idx="1929">
                  <c:v>34671</c:v>
                </c:pt>
                <c:pt idx="1930">
                  <c:v>35830</c:v>
                </c:pt>
                <c:pt idx="1931">
                  <c:v>37457</c:v>
                </c:pt>
                <c:pt idx="1932">
                  <c:v>35807</c:v>
                </c:pt>
                <c:pt idx="1933">
                  <c:v>38169</c:v>
                </c:pt>
                <c:pt idx="1934">
                  <c:v>36282</c:v>
                </c:pt>
                <c:pt idx="1935">
                  <c:v>35698</c:v>
                </c:pt>
                <c:pt idx="1936">
                  <c:v>37448</c:v>
                </c:pt>
                <c:pt idx="1937">
                  <c:v>34425</c:v>
                </c:pt>
                <c:pt idx="1938">
                  <c:v>36120</c:v>
                </c:pt>
                <c:pt idx="1939">
                  <c:v>35784</c:v>
                </c:pt>
                <c:pt idx="1940">
                  <c:v>36349</c:v>
                </c:pt>
                <c:pt idx="1941">
                  <c:v>35829</c:v>
                </c:pt>
                <c:pt idx="1942">
                  <c:v>34030</c:v>
                </c:pt>
                <c:pt idx="1943">
                  <c:v>34419</c:v>
                </c:pt>
                <c:pt idx="1944">
                  <c:v>37362</c:v>
                </c:pt>
                <c:pt idx="1945">
                  <c:v>35088</c:v>
                </c:pt>
                <c:pt idx="1946">
                  <c:v>36460</c:v>
                </c:pt>
                <c:pt idx="1947">
                  <c:v>35811</c:v>
                </c:pt>
                <c:pt idx="1948">
                  <c:v>34864</c:v>
                </c:pt>
                <c:pt idx="1949">
                  <c:v>34150</c:v>
                </c:pt>
                <c:pt idx="1950">
                  <c:v>34915</c:v>
                </c:pt>
                <c:pt idx="1951">
                  <c:v>36996</c:v>
                </c:pt>
                <c:pt idx="1952">
                  <c:v>37951</c:v>
                </c:pt>
                <c:pt idx="1953">
                  <c:v>36295</c:v>
                </c:pt>
                <c:pt idx="1954">
                  <c:v>36384</c:v>
                </c:pt>
                <c:pt idx="1955">
                  <c:v>36569</c:v>
                </c:pt>
                <c:pt idx="1956">
                  <c:v>36821</c:v>
                </c:pt>
                <c:pt idx="1957">
                  <c:v>38568</c:v>
                </c:pt>
                <c:pt idx="1958">
                  <c:v>37023</c:v>
                </c:pt>
                <c:pt idx="1959">
                  <c:v>36449</c:v>
                </c:pt>
                <c:pt idx="1960">
                  <c:v>35490</c:v>
                </c:pt>
                <c:pt idx="1961">
                  <c:v>34416</c:v>
                </c:pt>
                <c:pt idx="1962">
                  <c:v>37716</c:v>
                </c:pt>
                <c:pt idx="1963">
                  <c:v>37931</c:v>
                </c:pt>
                <c:pt idx="1964">
                  <c:v>36582</c:v>
                </c:pt>
                <c:pt idx="1965">
                  <c:v>37144</c:v>
                </c:pt>
                <c:pt idx="1966">
                  <c:v>36680</c:v>
                </c:pt>
                <c:pt idx="1967">
                  <c:v>36554</c:v>
                </c:pt>
                <c:pt idx="1968">
                  <c:v>36176</c:v>
                </c:pt>
                <c:pt idx="1969">
                  <c:v>35760</c:v>
                </c:pt>
                <c:pt idx="1970">
                  <c:v>37003</c:v>
                </c:pt>
                <c:pt idx="1971">
                  <c:v>36424</c:v>
                </c:pt>
                <c:pt idx="1972">
                  <c:v>38791</c:v>
                </c:pt>
                <c:pt idx="1973">
                  <c:v>35882</c:v>
                </c:pt>
                <c:pt idx="1974">
                  <c:v>36187</c:v>
                </c:pt>
                <c:pt idx="1975">
                  <c:v>37179</c:v>
                </c:pt>
                <c:pt idx="1976">
                  <c:v>38602</c:v>
                </c:pt>
                <c:pt idx="1977">
                  <c:v>36509</c:v>
                </c:pt>
                <c:pt idx="1978">
                  <c:v>36530</c:v>
                </c:pt>
                <c:pt idx="1979">
                  <c:v>36708</c:v>
                </c:pt>
                <c:pt idx="1980">
                  <c:v>37132</c:v>
                </c:pt>
                <c:pt idx="1981">
                  <c:v>35882</c:v>
                </c:pt>
                <c:pt idx="1982">
                  <c:v>37071</c:v>
                </c:pt>
                <c:pt idx="1983">
                  <c:v>36363</c:v>
                </c:pt>
                <c:pt idx="1984">
                  <c:v>37017</c:v>
                </c:pt>
                <c:pt idx="1985">
                  <c:v>36961</c:v>
                </c:pt>
                <c:pt idx="1986">
                  <c:v>36966</c:v>
                </c:pt>
                <c:pt idx="1987">
                  <c:v>37389</c:v>
                </c:pt>
                <c:pt idx="1988">
                  <c:v>37878</c:v>
                </c:pt>
                <c:pt idx="1989">
                  <c:v>39748</c:v>
                </c:pt>
                <c:pt idx="1990">
                  <c:v>37971</c:v>
                </c:pt>
                <c:pt idx="1991">
                  <c:v>37365</c:v>
                </c:pt>
                <c:pt idx="1992">
                  <c:v>37776</c:v>
                </c:pt>
                <c:pt idx="1993">
                  <c:v>38299</c:v>
                </c:pt>
                <c:pt idx="1994">
                  <c:v>38564</c:v>
                </c:pt>
                <c:pt idx="1995">
                  <c:v>37434</c:v>
                </c:pt>
                <c:pt idx="1996">
                  <c:v>37409</c:v>
                </c:pt>
                <c:pt idx="1997">
                  <c:v>36532</c:v>
                </c:pt>
                <c:pt idx="1998">
                  <c:v>36452</c:v>
                </c:pt>
                <c:pt idx="1999">
                  <c:v>37501</c:v>
                </c:pt>
                <c:pt idx="2000">
                  <c:v>38284</c:v>
                </c:pt>
                <c:pt idx="2001">
                  <c:v>36302</c:v>
                </c:pt>
                <c:pt idx="2002">
                  <c:v>38165</c:v>
                </c:pt>
                <c:pt idx="2003">
                  <c:v>36172</c:v>
                </c:pt>
                <c:pt idx="2004">
                  <c:v>37973</c:v>
                </c:pt>
                <c:pt idx="2005">
                  <c:v>36375</c:v>
                </c:pt>
                <c:pt idx="2006">
                  <c:v>35989</c:v>
                </c:pt>
                <c:pt idx="2007">
                  <c:v>35765</c:v>
                </c:pt>
                <c:pt idx="2008">
                  <c:v>36663</c:v>
                </c:pt>
                <c:pt idx="2009">
                  <c:v>37096</c:v>
                </c:pt>
                <c:pt idx="2010">
                  <c:v>35609</c:v>
                </c:pt>
                <c:pt idx="2011">
                  <c:v>36268</c:v>
                </c:pt>
                <c:pt idx="2012">
                  <c:v>36618</c:v>
                </c:pt>
                <c:pt idx="2013">
                  <c:v>37233</c:v>
                </c:pt>
                <c:pt idx="2014">
                  <c:v>35315</c:v>
                </c:pt>
                <c:pt idx="2015">
                  <c:v>36020</c:v>
                </c:pt>
                <c:pt idx="2016">
                  <c:v>34878</c:v>
                </c:pt>
                <c:pt idx="2017">
                  <c:v>37959</c:v>
                </c:pt>
                <c:pt idx="2018">
                  <c:v>35026</c:v>
                </c:pt>
                <c:pt idx="2019">
                  <c:v>36755</c:v>
                </c:pt>
                <c:pt idx="2020">
                  <c:v>37319</c:v>
                </c:pt>
                <c:pt idx="2021">
                  <c:v>39604</c:v>
                </c:pt>
                <c:pt idx="2022">
                  <c:v>38242</c:v>
                </c:pt>
                <c:pt idx="2023">
                  <c:v>36930</c:v>
                </c:pt>
                <c:pt idx="2024">
                  <c:v>37041</c:v>
                </c:pt>
                <c:pt idx="2025">
                  <c:v>36882</c:v>
                </c:pt>
                <c:pt idx="2026">
                  <c:v>37321</c:v>
                </c:pt>
                <c:pt idx="2027">
                  <c:v>37156</c:v>
                </c:pt>
                <c:pt idx="2028">
                  <c:v>36664</c:v>
                </c:pt>
                <c:pt idx="2029">
                  <c:v>36490</c:v>
                </c:pt>
                <c:pt idx="2030">
                  <c:v>35802</c:v>
                </c:pt>
                <c:pt idx="2031">
                  <c:v>35773</c:v>
                </c:pt>
                <c:pt idx="2032">
                  <c:v>38062</c:v>
                </c:pt>
                <c:pt idx="2033">
                  <c:v>38175</c:v>
                </c:pt>
                <c:pt idx="2034">
                  <c:v>38634</c:v>
                </c:pt>
                <c:pt idx="2035">
                  <c:v>39247</c:v>
                </c:pt>
                <c:pt idx="2036">
                  <c:v>35320</c:v>
                </c:pt>
                <c:pt idx="2037">
                  <c:v>35730</c:v>
                </c:pt>
                <c:pt idx="2038">
                  <c:v>34345</c:v>
                </c:pt>
                <c:pt idx="2039">
                  <c:v>36392</c:v>
                </c:pt>
                <c:pt idx="2040">
                  <c:v>37676</c:v>
                </c:pt>
                <c:pt idx="2041">
                  <c:v>37424</c:v>
                </c:pt>
                <c:pt idx="2042">
                  <c:v>35668</c:v>
                </c:pt>
                <c:pt idx="2043">
                  <c:v>36006</c:v>
                </c:pt>
                <c:pt idx="2044">
                  <c:v>36487</c:v>
                </c:pt>
                <c:pt idx="2045">
                  <c:v>37491</c:v>
                </c:pt>
                <c:pt idx="2046">
                  <c:v>36945</c:v>
                </c:pt>
                <c:pt idx="2047">
                  <c:v>36734</c:v>
                </c:pt>
                <c:pt idx="2048">
                  <c:v>37523</c:v>
                </c:pt>
                <c:pt idx="2049">
                  <c:v>37222</c:v>
                </c:pt>
                <c:pt idx="2050">
                  <c:v>38970</c:v>
                </c:pt>
                <c:pt idx="2051">
                  <c:v>37028</c:v>
                </c:pt>
                <c:pt idx="2052">
                  <c:v>37112</c:v>
                </c:pt>
                <c:pt idx="2053">
                  <c:v>39898</c:v>
                </c:pt>
                <c:pt idx="2054">
                  <c:v>36454</c:v>
                </c:pt>
                <c:pt idx="2055">
                  <c:v>35710</c:v>
                </c:pt>
                <c:pt idx="2056">
                  <c:v>37529</c:v>
                </c:pt>
                <c:pt idx="2057">
                  <c:v>37642</c:v>
                </c:pt>
                <c:pt idx="2058">
                  <c:v>38109</c:v>
                </c:pt>
                <c:pt idx="2059">
                  <c:v>37603</c:v>
                </c:pt>
                <c:pt idx="2060">
                  <c:v>37808</c:v>
                </c:pt>
                <c:pt idx="2061">
                  <c:v>37192</c:v>
                </c:pt>
                <c:pt idx="2062">
                  <c:v>36337</c:v>
                </c:pt>
                <c:pt idx="2063">
                  <c:v>36400</c:v>
                </c:pt>
                <c:pt idx="2064">
                  <c:v>38199</c:v>
                </c:pt>
                <c:pt idx="2065">
                  <c:v>36692</c:v>
                </c:pt>
                <c:pt idx="2066">
                  <c:v>37115</c:v>
                </c:pt>
                <c:pt idx="2067">
                  <c:v>38488</c:v>
                </c:pt>
                <c:pt idx="2068">
                  <c:v>37218</c:v>
                </c:pt>
                <c:pt idx="2069">
                  <c:v>37206</c:v>
                </c:pt>
                <c:pt idx="2070">
                  <c:v>39178</c:v>
                </c:pt>
                <c:pt idx="2071">
                  <c:v>37146</c:v>
                </c:pt>
                <c:pt idx="2072">
                  <c:v>36994</c:v>
                </c:pt>
                <c:pt idx="2073">
                  <c:v>36471</c:v>
                </c:pt>
                <c:pt idx="2074">
                  <c:v>36159</c:v>
                </c:pt>
                <c:pt idx="2075">
                  <c:v>38272</c:v>
                </c:pt>
                <c:pt idx="2076">
                  <c:v>35959</c:v>
                </c:pt>
                <c:pt idx="2077">
                  <c:v>34371</c:v>
                </c:pt>
                <c:pt idx="2078">
                  <c:v>36809</c:v>
                </c:pt>
                <c:pt idx="2079">
                  <c:v>37581</c:v>
                </c:pt>
                <c:pt idx="2080">
                  <c:v>35003</c:v>
                </c:pt>
                <c:pt idx="2081">
                  <c:v>38026</c:v>
                </c:pt>
                <c:pt idx="2082">
                  <c:v>37404</c:v>
                </c:pt>
                <c:pt idx="2083">
                  <c:v>36337</c:v>
                </c:pt>
                <c:pt idx="2084">
                  <c:v>37041</c:v>
                </c:pt>
                <c:pt idx="2085">
                  <c:v>35727</c:v>
                </c:pt>
                <c:pt idx="2086">
                  <c:v>38593</c:v>
                </c:pt>
                <c:pt idx="2087">
                  <c:v>35424</c:v>
                </c:pt>
                <c:pt idx="2088">
                  <c:v>38485</c:v>
                </c:pt>
                <c:pt idx="2089">
                  <c:v>35955</c:v>
                </c:pt>
                <c:pt idx="2090">
                  <c:v>35272</c:v>
                </c:pt>
                <c:pt idx="2091">
                  <c:v>36787</c:v>
                </c:pt>
                <c:pt idx="2092">
                  <c:v>35175</c:v>
                </c:pt>
                <c:pt idx="2093">
                  <c:v>37976</c:v>
                </c:pt>
                <c:pt idx="2094">
                  <c:v>37418</c:v>
                </c:pt>
                <c:pt idx="2095">
                  <c:v>35881</c:v>
                </c:pt>
                <c:pt idx="2096">
                  <c:v>35915</c:v>
                </c:pt>
                <c:pt idx="2097">
                  <c:v>35961</c:v>
                </c:pt>
                <c:pt idx="2098">
                  <c:v>37636</c:v>
                </c:pt>
                <c:pt idx="2099">
                  <c:v>38320</c:v>
                </c:pt>
                <c:pt idx="2100">
                  <c:v>37646</c:v>
                </c:pt>
                <c:pt idx="2101">
                  <c:v>36316</c:v>
                </c:pt>
                <c:pt idx="2102">
                  <c:v>35750</c:v>
                </c:pt>
                <c:pt idx="2103">
                  <c:v>38066</c:v>
                </c:pt>
                <c:pt idx="2104">
                  <c:v>37530</c:v>
                </c:pt>
                <c:pt idx="2105">
                  <c:v>39275</c:v>
                </c:pt>
                <c:pt idx="2106">
                  <c:v>37275</c:v>
                </c:pt>
                <c:pt idx="2107">
                  <c:v>37688</c:v>
                </c:pt>
                <c:pt idx="2108">
                  <c:v>35769</c:v>
                </c:pt>
                <c:pt idx="2109">
                  <c:v>36682</c:v>
                </c:pt>
                <c:pt idx="2110">
                  <c:v>37792</c:v>
                </c:pt>
                <c:pt idx="2111">
                  <c:v>37205</c:v>
                </c:pt>
                <c:pt idx="2112">
                  <c:v>37653</c:v>
                </c:pt>
                <c:pt idx="2113">
                  <c:v>35732</c:v>
                </c:pt>
                <c:pt idx="2114">
                  <c:v>37241</c:v>
                </c:pt>
                <c:pt idx="2115">
                  <c:v>38058</c:v>
                </c:pt>
                <c:pt idx="2116">
                  <c:v>36856</c:v>
                </c:pt>
                <c:pt idx="2117">
                  <c:v>35828</c:v>
                </c:pt>
                <c:pt idx="2118">
                  <c:v>36922</c:v>
                </c:pt>
                <c:pt idx="2119">
                  <c:v>36986</c:v>
                </c:pt>
                <c:pt idx="2120">
                  <c:v>37983</c:v>
                </c:pt>
                <c:pt idx="2121">
                  <c:v>37797</c:v>
                </c:pt>
                <c:pt idx="2122">
                  <c:v>38446</c:v>
                </c:pt>
                <c:pt idx="2123">
                  <c:v>38508</c:v>
                </c:pt>
                <c:pt idx="2124">
                  <c:v>38356</c:v>
                </c:pt>
                <c:pt idx="2125">
                  <c:v>38030</c:v>
                </c:pt>
                <c:pt idx="2126">
                  <c:v>36389</c:v>
                </c:pt>
                <c:pt idx="2127">
                  <c:v>36611</c:v>
                </c:pt>
                <c:pt idx="2128">
                  <c:v>38451</c:v>
                </c:pt>
                <c:pt idx="2129">
                  <c:v>36229</c:v>
                </c:pt>
                <c:pt idx="2130">
                  <c:v>36822</c:v>
                </c:pt>
                <c:pt idx="2131">
                  <c:v>36209</c:v>
                </c:pt>
                <c:pt idx="2132">
                  <c:v>36920</c:v>
                </c:pt>
                <c:pt idx="2133">
                  <c:v>38044</c:v>
                </c:pt>
                <c:pt idx="2134">
                  <c:v>36357</c:v>
                </c:pt>
                <c:pt idx="2135">
                  <c:v>35811</c:v>
                </c:pt>
                <c:pt idx="2136">
                  <c:v>36340</c:v>
                </c:pt>
                <c:pt idx="2137">
                  <c:v>35519</c:v>
                </c:pt>
                <c:pt idx="2138">
                  <c:v>37186</c:v>
                </c:pt>
                <c:pt idx="2139">
                  <c:v>37606</c:v>
                </c:pt>
                <c:pt idx="2140">
                  <c:v>38362</c:v>
                </c:pt>
                <c:pt idx="2141">
                  <c:v>35799</c:v>
                </c:pt>
                <c:pt idx="2142">
                  <c:v>36396</c:v>
                </c:pt>
                <c:pt idx="2143">
                  <c:v>34688</c:v>
                </c:pt>
                <c:pt idx="2144">
                  <c:v>37165</c:v>
                </c:pt>
                <c:pt idx="2145">
                  <c:v>36456</c:v>
                </c:pt>
                <c:pt idx="2146">
                  <c:v>36367</c:v>
                </c:pt>
                <c:pt idx="2147">
                  <c:v>36624</c:v>
                </c:pt>
                <c:pt idx="2148">
                  <c:v>35326</c:v>
                </c:pt>
                <c:pt idx="2149">
                  <c:v>35807</c:v>
                </c:pt>
                <c:pt idx="2150">
                  <c:v>35686</c:v>
                </c:pt>
                <c:pt idx="2151">
                  <c:v>37001</c:v>
                </c:pt>
                <c:pt idx="2152">
                  <c:v>36454</c:v>
                </c:pt>
                <c:pt idx="2153">
                  <c:v>36916</c:v>
                </c:pt>
                <c:pt idx="2154">
                  <c:v>35795</c:v>
                </c:pt>
                <c:pt idx="2155">
                  <c:v>38160</c:v>
                </c:pt>
                <c:pt idx="2156">
                  <c:v>34423</c:v>
                </c:pt>
                <c:pt idx="2157">
                  <c:v>35365</c:v>
                </c:pt>
                <c:pt idx="2158">
                  <c:v>35035</c:v>
                </c:pt>
                <c:pt idx="2159">
                  <c:v>36459</c:v>
                </c:pt>
                <c:pt idx="2160">
                  <c:v>35696</c:v>
                </c:pt>
                <c:pt idx="2161">
                  <c:v>35813</c:v>
                </c:pt>
                <c:pt idx="2162">
                  <c:v>37288</c:v>
                </c:pt>
                <c:pt idx="2163">
                  <c:v>35351</c:v>
                </c:pt>
                <c:pt idx="2164">
                  <c:v>36467</c:v>
                </c:pt>
                <c:pt idx="2165">
                  <c:v>35942</c:v>
                </c:pt>
                <c:pt idx="2166">
                  <c:v>35028</c:v>
                </c:pt>
                <c:pt idx="2167">
                  <c:v>37053</c:v>
                </c:pt>
                <c:pt idx="2168">
                  <c:v>34169</c:v>
                </c:pt>
                <c:pt idx="2169">
                  <c:v>35244</c:v>
                </c:pt>
                <c:pt idx="2170">
                  <c:v>37818</c:v>
                </c:pt>
                <c:pt idx="2171">
                  <c:v>33702</c:v>
                </c:pt>
                <c:pt idx="2172">
                  <c:v>33533</c:v>
                </c:pt>
                <c:pt idx="2173">
                  <c:v>34605</c:v>
                </c:pt>
                <c:pt idx="2174">
                  <c:v>37368</c:v>
                </c:pt>
                <c:pt idx="2175">
                  <c:v>36180</c:v>
                </c:pt>
                <c:pt idx="2176">
                  <c:v>36342</c:v>
                </c:pt>
                <c:pt idx="2177">
                  <c:v>35280</c:v>
                </c:pt>
                <c:pt idx="2178">
                  <c:v>33616</c:v>
                </c:pt>
                <c:pt idx="2179">
                  <c:v>36381</c:v>
                </c:pt>
                <c:pt idx="2180">
                  <c:v>34401</c:v>
                </c:pt>
                <c:pt idx="2181">
                  <c:v>36436</c:v>
                </c:pt>
                <c:pt idx="2182">
                  <c:v>36868</c:v>
                </c:pt>
                <c:pt idx="2183">
                  <c:v>35062</c:v>
                </c:pt>
                <c:pt idx="2184">
                  <c:v>34704</c:v>
                </c:pt>
                <c:pt idx="2185">
                  <c:v>34552</c:v>
                </c:pt>
                <c:pt idx="2186">
                  <c:v>35571</c:v>
                </c:pt>
                <c:pt idx="2187">
                  <c:v>35522</c:v>
                </c:pt>
                <c:pt idx="2188">
                  <c:v>36704</c:v>
                </c:pt>
                <c:pt idx="2189">
                  <c:v>35709</c:v>
                </c:pt>
                <c:pt idx="2190">
                  <c:v>36997</c:v>
                </c:pt>
                <c:pt idx="2191">
                  <c:v>37831</c:v>
                </c:pt>
                <c:pt idx="2192">
                  <c:v>35714</c:v>
                </c:pt>
                <c:pt idx="2193">
                  <c:v>34435</c:v>
                </c:pt>
                <c:pt idx="2194">
                  <c:v>35726</c:v>
                </c:pt>
                <c:pt idx="2195">
                  <c:v>36901</c:v>
                </c:pt>
                <c:pt idx="2196">
                  <c:v>36140</c:v>
                </c:pt>
                <c:pt idx="2197">
                  <c:v>36604</c:v>
                </c:pt>
                <c:pt idx="2198">
                  <c:v>37359</c:v>
                </c:pt>
                <c:pt idx="2199">
                  <c:v>36055</c:v>
                </c:pt>
                <c:pt idx="2200">
                  <c:v>34238</c:v>
                </c:pt>
                <c:pt idx="2201">
                  <c:v>36982</c:v>
                </c:pt>
                <c:pt idx="2202">
                  <c:v>35140</c:v>
                </c:pt>
                <c:pt idx="2203">
                  <c:v>35974</c:v>
                </c:pt>
                <c:pt idx="2204">
                  <c:v>37481</c:v>
                </c:pt>
                <c:pt idx="2205">
                  <c:v>36415</c:v>
                </c:pt>
                <c:pt idx="2206">
                  <c:v>35496</c:v>
                </c:pt>
                <c:pt idx="2207">
                  <c:v>36323</c:v>
                </c:pt>
                <c:pt idx="2208">
                  <c:v>34882</c:v>
                </c:pt>
                <c:pt idx="2209">
                  <c:v>35778</c:v>
                </c:pt>
                <c:pt idx="2210">
                  <c:v>34659</c:v>
                </c:pt>
                <c:pt idx="2211">
                  <c:v>34558</c:v>
                </c:pt>
                <c:pt idx="2212">
                  <c:v>36276</c:v>
                </c:pt>
                <c:pt idx="2213">
                  <c:v>37254</c:v>
                </c:pt>
                <c:pt idx="2214">
                  <c:v>35736</c:v>
                </c:pt>
                <c:pt idx="2215">
                  <c:v>34985</c:v>
                </c:pt>
                <c:pt idx="2216">
                  <c:v>36611</c:v>
                </c:pt>
                <c:pt idx="2217">
                  <c:v>39138</c:v>
                </c:pt>
                <c:pt idx="2218">
                  <c:v>36002</c:v>
                </c:pt>
                <c:pt idx="2219">
                  <c:v>36016</c:v>
                </c:pt>
                <c:pt idx="2220">
                  <c:v>35873</c:v>
                </c:pt>
                <c:pt idx="2221">
                  <c:v>34426</c:v>
                </c:pt>
                <c:pt idx="2222">
                  <c:v>35445</c:v>
                </c:pt>
                <c:pt idx="2223">
                  <c:v>36032</c:v>
                </c:pt>
                <c:pt idx="2224">
                  <c:v>37749</c:v>
                </c:pt>
                <c:pt idx="2225">
                  <c:v>34984</c:v>
                </c:pt>
                <c:pt idx="2226">
                  <c:v>36550</c:v>
                </c:pt>
                <c:pt idx="2227">
                  <c:v>34674</c:v>
                </c:pt>
                <c:pt idx="2228">
                  <c:v>35850</c:v>
                </c:pt>
                <c:pt idx="2229">
                  <c:v>37009</c:v>
                </c:pt>
                <c:pt idx="2230">
                  <c:v>36010</c:v>
                </c:pt>
                <c:pt idx="2231">
                  <c:v>35594</c:v>
                </c:pt>
                <c:pt idx="2232">
                  <c:v>35640</c:v>
                </c:pt>
                <c:pt idx="2233">
                  <c:v>34548</c:v>
                </c:pt>
                <c:pt idx="2234">
                  <c:v>34638</c:v>
                </c:pt>
                <c:pt idx="2235">
                  <c:v>35782</c:v>
                </c:pt>
                <c:pt idx="2236">
                  <c:v>35182</c:v>
                </c:pt>
                <c:pt idx="2237">
                  <c:v>34779</c:v>
                </c:pt>
                <c:pt idx="2238">
                  <c:v>35122</c:v>
                </c:pt>
                <c:pt idx="2239">
                  <c:v>36323</c:v>
                </c:pt>
                <c:pt idx="2240">
                  <c:v>37410</c:v>
                </c:pt>
                <c:pt idx="2241">
                  <c:v>34132</c:v>
                </c:pt>
                <c:pt idx="2242">
                  <c:v>34676</c:v>
                </c:pt>
                <c:pt idx="2243">
                  <c:v>36259</c:v>
                </c:pt>
                <c:pt idx="2244">
                  <c:v>35024</c:v>
                </c:pt>
                <c:pt idx="2245">
                  <c:v>35002</c:v>
                </c:pt>
                <c:pt idx="2246">
                  <c:v>36173</c:v>
                </c:pt>
                <c:pt idx="2247">
                  <c:v>33446</c:v>
                </c:pt>
                <c:pt idx="2248">
                  <c:v>34207</c:v>
                </c:pt>
                <c:pt idx="2249">
                  <c:v>34829</c:v>
                </c:pt>
                <c:pt idx="2250">
                  <c:v>34538</c:v>
                </c:pt>
                <c:pt idx="2251">
                  <c:v>34965</c:v>
                </c:pt>
                <c:pt idx="2252">
                  <c:v>34837</c:v>
                </c:pt>
                <c:pt idx="2253">
                  <c:v>33487</c:v>
                </c:pt>
                <c:pt idx="2254">
                  <c:v>33972</c:v>
                </c:pt>
                <c:pt idx="2255">
                  <c:v>35481</c:v>
                </c:pt>
                <c:pt idx="2256">
                  <c:v>35868</c:v>
                </c:pt>
                <c:pt idx="2257">
                  <c:v>34881</c:v>
                </c:pt>
                <c:pt idx="2258">
                  <c:v>36986</c:v>
                </c:pt>
                <c:pt idx="2259">
                  <c:v>35829</c:v>
                </c:pt>
                <c:pt idx="2260">
                  <c:v>35029</c:v>
                </c:pt>
                <c:pt idx="2261">
                  <c:v>34956</c:v>
                </c:pt>
                <c:pt idx="2262">
                  <c:v>34826</c:v>
                </c:pt>
                <c:pt idx="2263">
                  <c:v>34530</c:v>
                </c:pt>
                <c:pt idx="2264">
                  <c:v>34054</c:v>
                </c:pt>
                <c:pt idx="2265">
                  <c:v>33097</c:v>
                </c:pt>
                <c:pt idx="2266">
                  <c:v>35833</c:v>
                </c:pt>
                <c:pt idx="2267">
                  <c:v>36331</c:v>
                </c:pt>
                <c:pt idx="2268">
                  <c:v>35158</c:v>
                </c:pt>
                <c:pt idx="2269">
                  <c:v>33920</c:v>
                </c:pt>
                <c:pt idx="2270">
                  <c:v>34621</c:v>
                </c:pt>
                <c:pt idx="2271">
                  <c:v>35204</c:v>
                </c:pt>
                <c:pt idx="2272">
                  <c:v>36122</c:v>
                </c:pt>
                <c:pt idx="2273">
                  <c:v>35986</c:v>
                </c:pt>
                <c:pt idx="2274">
                  <c:v>36008</c:v>
                </c:pt>
                <c:pt idx="2275">
                  <c:v>35777</c:v>
                </c:pt>
                <c:pt idx="2276">
                  <c:v>35165</c:v>
                </c:pt>
                <c:pt idx="2277">
                  <c:v>35022</c:v>
                </c:pt>
                <c:pt idx="2278">
                  <c:v>37413</c:v>
                </c:pt>
                <c:pt idx="2279">
                  <c:v>34751</c:v>
                </c:pt>
                <c:pt idx="2280">
                  <c:v>33601</c:v>
                </c:pt>
                <c:pt idx="2281">
                  <c:v>35725</c:v>
                </c:pt>
                <c:pt idx="2282">
                  <c:v>34883</c:v>
                </c:pt>
                <c:pt idx="2283">
                  <c:v>36000</c:v>
                </c:pt>
                <c:pt idx="2284">
                  <c:v>36186</c:v>
                </c:pt>
                <c:pt idx="2285">
                  <c:v>35051</c:v>
                </c:pt>
                <c:pt idx="2286">
                  <c:v>35576</c:v>
                </c:pt>
                <c:pt idx="2287">
                  <c:v>35313</c:v>
                </c:pt>
                <c:pt idx="2288">
                  <c:v>35130</c:v>
                </c:pt>
                <c:pt idx="2289">
                  <c:v>34901</c:v>
                </c:pt>
                <c:pt idx="2290">
                  <c:v>35009</c:v>
                </c:pt>
                <c:pt idx="2291">
                  <c:v>33833</c:v>
                </c:pt>
                <c:pt idx="2292">
                  <c:v>33016</c:v>
                </c:pt>
                <c:pt idx="2293">
                  <c:v>34906</c:v>
                </c:pt>
                <c:pt idx="2294">
                  <c:v>36081</c:v>
                </c:pt>
                <c:pt idx="2295">
                  <c:v>34063</c:v>
                </c:pt>
                <c:pt idx="2296">
                  <c:v>35666</c:v>
                </c:pt>
                <c:pt idx="2297">
                  <c:v>34380</c:v>
                </c:pt>
                <c:pt idx="2298">
                  <c:v>36652</c:v>
                </c:pt>
                <c:pt idx="2299">
                  <c:v>35790</c:v>
                </c:pt>
                <c:pt idx="2300">
                  <c:v>35642</c:v>
                </c:pt>
                <c:pt idx="2301">
                  <c:v>37407</c:v>
                </c:pt>
                <c:pt idx="2302">
                  <c:v>36576</c:v>
                </c:pt>
                <c:pt idx="2303">
                  <c:v>35811</c:v>
                </c:pt>
                <c:pt idx="2304">
                  <c:v>36377</c:v>
                </c:pt>
                <c:pt idx="2305">
                  <c:v>35857</c:v>
                </c:pt>
                <c:pt idx="2306">
                  <c:v>34087</c:v>
                </c:pt>
                <c:pt idx="2307">
                  <c:v>34383</c:v>
                </c:pt>
                <c:pt idx="2308">
                  <c:v>33754</c:v>
                </c:pt>
                <c:pt idx="2309">
                  <c:v>35360</c:v>
                </c:pt>
                <c:pt idx="2310">
                  <c:v>34505</c:v>
                </c:pt>
                <c:pt idx="2311">
                  <c:v>35111</c:v>
                </c:pt>
                <c:pt idx="2312">
                  <c:v>36661</c:v>
                </c:pt>
                <c:pt idx="2313">
                  <c:v>33121</c:v>
                </c:pt>
                <c:pt idx="2314">
                  <c:v>34768</c:v>
                </c:pt>
                <c:pt idx="2315">
                  <c:v>35037</c:v>
                </c:pt>
                <c:pt idx="2316">
                  <c:v>33093</c:v>
                </c:pt>
                <c:pt idx="2317">
                  <c:v>35638</c:v>
                </c:pt>
                <c:pt idx="2318">
                  <c:v>35998</c:v>
                </c:pt>
                <c:pt idx="2319">
                  <c:v>34355</c:v>
                </c:pt>
                <c:pt idx="2320">
                  <c:v>33911</c:v>
                </c:pt>
                <c:pt idx="2321">
                  <c:v>34053</c:v>
                </c:pt>
                <c:pt idx="2322">
                  <c:v>34824</c:v>
                </c:pt>
                <c:pt idx="2323">
                  <c:v>35591</c:v>
                </c:pt>
                <c:pt idx="2324">
                  <c:v>33345</c:v>
                </c:pt>
                <c:pt idx="2325">
                  <c:v>36554</c:v>
                </c:pt>
                <c:pt idx="2326">
                  <c:v>34428</c:v>
                </c:pt>
                <c:pt idx="2327">
                  <c:v>33970</c:v>
                </c:pt>
                <c:pt idx="2328">
                  <c:v>35583</c:v>
                </c:pt>
                <c:pt idx="2329">
                  <c:v>35455</c:v>
                </c:pt>
                <c:pt idx="2330">
                  <c:v>35076</c:v>
                </c:pt>
                <c:pt idx="2331">
                  <c:v>35121</c:v>
                </c:pt>
                <c:pt idx="2332">
                  <c:v>34303</c:v>
                </c:pt>
                <c:pt idx="2333">
                  <c:v>33782</c:v>
                </c:pt>
                <c:pt idx="2334">
                  <c:v>36609</c:v>
                </c:pt>
                <c:pt idx="2335">
                  <c:v>34559</c:v>
                </c:pt>
                <c:pt idx="2336">
                  <c:v>35555</c:v>
                </c:pt>
                <c:pt idx="2337">
                  <c:v>33598</c:v>
                </c:pt>
                <c:pt idx="2338">
                  <c:v>33675</c:v>
                </c:pt>
                <c:pt idx="2339">
                  <c:v>34852</c:v>
                </c:pt>
                <c:pt idx="2340">
                  <c:v>33765</c:v>
                </c:pt>
                <c:pt idx="2341">
                  <c:v>36513</c:v>
                </c:pt>
                <c:pt idx="2342">
                  <c:v>34011</c:v>
                </c:pt>
                <c:pt idx="2343">
                  <c:v>34449</c:v>
                </c:pt>
                <c:pt idx="2344">
                  <c:v>35564</c:v>
                </c:pt>
                <c:pt idx="2345">
                  <c:v>35613</c:v>
                </c:pt>
                <c:pt idx="2346">
                  <c:v>34539</c:v>
                </c:pt>
                <c:pt idx="2347">
                  <c:v>34337</c:v>
                </c:pt>
                <c:pt idx="2348">
                  <c:v>41491</c:v>
                </c:pt>
                <c:pt idx="2349">
                  <c:v>40974</c:v>
                </c:pt>
                <c:pt idx="2350">
                  <c:v>39820</c:v>
                </c:pt>
                <c:pt idx="2351">
                  <c:v>39576</c:v>
                </c:pt>
                <c:pt idx="2352">
                  <c:v>39674</c:v>
                </c:pt>
                <c:pt idx="2353">
                  <c:v>39014</c:v>
                </c:pt>
                <c:pt idx="2354">
                  <c:v>37394</c:v>
                </c:pt>
                <c:pt idx="2355">
                  <c:v>38676</c:v>
                </c:pt>
                <c:pt idx="2356">
                  <c:v>40043</c:v>
                </c:pt>
                <c:pt idx="2357">
                  <c:v>38210</c:v>
                </c:pt>
                <c:pt idx="2358">
                  <c:v>40318</c:v>
                </c:pt>
                <c:pt idx="2359">
                  <c:v>38743</c:v>
                </c:pt>
                <c:pt idx="2360">
                  <c:v>38694</c:v>
                </c:pt>
                <c:pt idx="2361">
                  <c:v>38106</c:v>
                </c:pt>
                <c:pt idx="2362">
                  <c:v>37707</c:v>
                </c:pt>
                <c:pt idx="2363">
                  <c:v>38993</c:v>
                </c:pt>
                <c:pt idx="2364">
                  <c:v>39080</c:v>
                </c:pt>
                <c:pt idx="2365">
                  <c:v>38965</c:v>
                </c:pt>
                <c:pt idx="2366">
                  <c:v>37027</c:v>
                </c:pt>
                <c:pt idx="2367">
                  <c:v>38124</c:v>
                </c:pt>
                <c:pt idx="2368">
                  <c:v>36892</c:v>
                </c:pt>
                <c:pt idx="2369">
                  <c:v>37348</c:v>
                </c:pt>
                <c:pt idx="2370">
                  <c:v>35635</c:v>
                </c:pt>
                <c:pt idx="2371">
                  <c:v>37361</c:v>
                </c:pt>
                <c:pt idx="2372">
                  <c:v>38441</c:v>
                </c:pt>
                <c:pt idx="2373">
                  <c:v>36456</c:v>
                </c:pt>
                <c:pt idx="2374">
                  <c:v>36475</c:v>
                </c:pt>
                <c:pt idx="2375">
                  <c:v>39694</c:v>
                </c:pt>
                <c:pt idx="2376">
                  <c:v>38828</c:v>
                </c:pt>
                <c:pt idx="2377">
                  <c:v>36023</c:v>
                </c:pt>
                <c:pt idx="2378">
                  <c:v>37553</c:v>
                </c:pt>
                <c:pt idx="2379">
                  <c:v>37958</c:v>
                </c:pt>
                <c:pt idx="2380">
                  <c:v>36644</c:v>
                </c:pt>
                <c:pt idx="2381">
                  <c:v>37265</c:v>
                </c:pt>
                <c:pt idx="2382">
                  <c:v>38884</c:v>
                </c:pt>
                <c:pt idx="2383">
                  <c:v>39202</c:v>
                </c:pt>
                <c:pt idx="2384">
                  <c:v>38996</c:v>
                </c:pt>
                <c:pt idx="2385">
                  <c:v>39867</c:v>
                </c:pt>
                <c:pt idx="2386">
                  <c:v>37768</c:v>
                </c:pt>
                <c:pt idx="2387">
                  <c:v>37367</c:v>
                </c:pt>
                <c:pt idx="2388">
                  <c:v>38345</c:v>
                </c:pt>
                <c:pt idx="2389">
                  <c:v>36891</c:v>
                </c:pt>
                <c:pt idx="2390">
                  <c:v>37465</c:v>
                </c:pt>
                <c:pt idx="2391">
                  <c:v>35322</c:v>
                </c:pt>
                <c:pt idx="2392">
                  <c:v>38186</c:v>
                </c:pt>
                <c:pt idx="2393">
                  <c:v>40393</c:v>
                </c:pt>
                <c:pt idx="2394">
                  <c:v>36817</c:v>
                </c:pt>
                <c:pt idx="2395">
                  <c:v>37576</c:v>
                </c:pt>
                <c:pt idx="2396">
                  <c:v>38269</c:v>
                </c:pt>
                <c:pt idx="2397">
                  <c:v>37066</c:v>
                </c:pt>
                <c:pt idx="2398">
                  <c:v>36939</c:v>
                </c:pt>
                <c:pt idx="2399">
                  <c:v>36813</c:v>
                </c:pt>
                <c:pt idx="2400">
                  <c:v>36587</c:v>
                </c:pt>
                <c:pt idx="2401">
                  <c:v>39846</c:v>
                </c:pt>
                <c:pt idx="2402">
                  <c:v>36715</c:v>
                </c:pt>
                <c:pt idx="2403">
                  <c:v>35156</c:v>
                </c:pt>
                <c:pt idx="2404">
                  <c:v>35673</c:v>
                </c:pt>
                <c:pt idx="2405">
                  <c:v>38184</c:v>
                </c:pt>
                <c:pt idx="2406">
                  <c:v>37139</c:v>
                </c:pt>
                <c:pt idx="2407">
                  <c:v>37134</c:v>
                </c:pt>
                <c:pt idx="2408">
                  <c:v>35457</c:v>
                </c:pt>
                <c:pt idx="2409">
                  <c:v>36881</c:v>
                </c:pt>
                <c:pt idx="2410">
                  <c:v>36830</c:v>
                </c:pt>
                <c:pt idx="2411">
                  <c:v>35784</c:v>
                </c:pt>
                <c:pt idx="2412">
                  <c:v>35336</c:v>
                </c:pt>
                <c:pt idx="2413">
                  <c:v>36713</c:v>
                </c:pt>
                <c:pt idx="2414">
                  <c:v>37105</c:v>
                </c:pt>
                <c:pt idx="2415">
                  <c:v>34761</c:v>
                </c:pt>
                <c:pt idx="2416">
                  <c:v>34086</c:v>
                </c:pt>
                <c:pt idx="2417">
                  <c:v>35041</c:v>
                </c:pt>
                <c:pt idx="2418">
                  <c:v>37491</c:v>
                </c:pt>
                <c:pt idx="2419">
                  <c:v>34374</c:v>
                </c:pt>
                <c:pt idx="2420">
                  <c:v>35840</c:v>
                </c:pt>
                <c:pt idx="2421">
                  <c:v>38734</c:v>
                </c:pt>
                <c:pt idx="2422">
                  <c:v>34988</c:v>
                </c:pt>
                <c:pt idx="2423">
                  <c:v>34941</c:v>
                </c:pt>
                <c:pt idx="2424">
                  <c:v>35374</c:v>
                </c:pt>
                <c:pt idx="2425">
                  <c:v>37026</c:v>
                </c:pt>
                <c:pt idx="2426">
                  <c:v>37226</c:v>
                </c:pt>
                <c:pt idx="2427">
                  <c:v>36795</c:v>
                </c:pt>
                <c:pt idx="2428">
                  <c:v>36911</c:v>
                </c:pt>
                <c:pt idx="2429">
                  <c:v>35078</c:v>
                </c:pt>
                <c:pt idx="2430">
                  <c:v>35159</c:v>
                </c:pt>
                <c:pt idx="2431">
                  <c:v>36770</c:v>
                </c:pt>
                <c:pt idx="2432">
                  <c:v>35921</c:v>
                </c:pt>
                <c:pt idx="2433">
                  <c:v>35630</c:v>
                </c:pt>
                <c:pt idx="2434">
                  <c:v>37716</c:v>
                </c:pt>
                <c:pt idx="2435">
                  <c:v>35563</c:v>
                </c:pt>
                <c:pt idx="2436">
                  <c:v>34599</c:v>
                </c:pt>
                <c:pt idx="2437">
                  <c:v>35159</c:v>
                </c:pt>
                <c:pt idx="2438">
                  <c:v>37061</c:v>
                </c:pt>
                <c:pt idx="2439">
                  <c:v>34925</c:v>
                </c:pt>
                <c:pt idx="2440">
                  <c:v>36018</c:v>
                </c:pt>
                <c:pt idx="2441">
                  <c:v>35532</c:v>
                </c:pt>
                <c:pt idx="2442">
                  <c:v>34032</c:v>
                </c:pt>
                <c:pt idx="2443">
                  <c:v>34968</c:v>
                </c:pt>
                <c:pt idx="2444">
                  <c:v>36174</c:v>
                </c:pt>
                <c:pt idx="2445">
                  <c:v>33825</c:v>
                </c:pt>
                <c:pt idx="2446">
                  <c:v>36410</c:v>
                </c:pt>
                <c:pt idx="2447">
                  <c:v>34727</c:v>
                </c:pt>
                <c:pt idx="2448">
                  <c:v>34917</c:v>
                </c:pt>
                <c:pt idx="2449">
                  <c:v>37262</c:v>
                </c:pt>
                <c:pt idx="2450">
                  <c:v>34435</c:v>
                </c:pt>
                <c:pt idx="2451">
                  <c:v>35762</c:v>
                </c:pt>
                <c:pt idx="2452">
                  <c:v>34275</c:v>
                </c:pt>
                <c:pt idx="2453">
                  <c:v>34943</c:v>
                </c:pt>
                <c:pt idx="2454">
                  <c:v>36331</c:v>
                </c:pt>
                <c:pt idx="2455">
                  <c:v>35099</c:v>
                </c:pt>
                <c:pt idx="2456">
                  <c:v>33493</c:v>
                </c:pt>
                <c:pt idx="2457">
                  <c:v>34089</c:v>
                </c:pt>
                <c:pt idx="2458">
                  <c:v>35433</c:v>
                </c:pt>
                <c:pt idx="2459">
                  <c:v>37247</c:v>
                </c:pt>
                <c:pt idx="2460">
                  <c:v>35231</c:v>
                </c:pt>
                <c:pt idx="2461">
                  <c:v>36796</c:v>
                </c:pt>
                <c:pt idx="2462">
                  <c:v>35187</c:v>
                </c:pt>
                <c:pt idx="2463">
                  <c:v>34921</c:v>
                </c:pt>
                <c:pt idx="2464">
                  <c:v>34900</c:v>
                </c:pt>
                <c:pt idx="2465">
                  <c:v>37396</c:v>
                </c:pt>
                <c:pt idx="2466">
                  <c:v>35199</c:v>
                </c:pt>
                <c:pt idx="2467">
                  <c:v>34293</c:v>
                </c:pt>
                <c:pt idx="2468">
                  <c:v>34916</c:v>
                </c:pt>
                <c:pt idx="2469">
                  <c:v>35215</c:v>
                </c:pt>
                <c:pt idx="2470">
                  <c:v>36921</c:v>
                </c:pt>
                <c:pt idx="2471">
                  <c:v>34066</c:v>
                </c:pt>
                <c:pt idx="2472">
                  <c:v>34989</c:v>
                </c:pt>
                <c:pt idx="2473">
                  <c:v>34664</c:v>
                </c:pt>
                <c:pt idx="2474">
                  <c:v>33989</c:v>
                </c:pt>
                <c:pt idx="2475">
                  <c:v>33447</c:v>
                </c:pt>
                <c:pt idx="2476">
                  <c:v>33873</c:v>
                </c:pt>
                <c:pt idx="2477">
                  <c:v>33848</c:v>
                </c:pt>
                <c:pt idx="2478">
                  <c:v>32456</c:v>
                </c:pt>
                <c:pt idx="2479">
                  <c:v>32851</c:v>
                </c:pt>
                <c:pt idx="2480">
                  <c:v>36135</c:v>
                </c:pt>
                <c:pt idx="2481">
                  <c:v>35731</c:v>
                </c:pt>
                <c:pt idx="2482">
                  <c:v>35055</c:v>
                </c:pt>
                <c:pt idx="2483">
                  <c:v>36206</c:v>
                </c:pt>
                <c:pt idx="2484">
                  <c:v>34198</c:v>
                </c:pt>
                <c:pt idx="2485">
                  <c:v>36121</c:v>
                </c:pt>
                <c:pt idx="2486">
                  <c:v>34977</c:v>
                </c:pt>
                <c:pt idx="2487">
                  <c:v>35877</c:v>
                </c:pt>
                <c:pt idx="2488">
                  <c:v>35439</c:v>
                </c:pt>
                <c:pt idx="2489">
                  <c:v>34227</c:v>
                </c:pt>
                <c:pt idx="2490">
                  <c:v>36087</c:v>
                </c:pt>
                <c:pt idx="2491">
                  <c:v>34032</c:v>
                </c:pt>
                <c:pt idx="2492">
                  <c:v>35259</c:v>
                </c:pt>
                <c:pt idx="2493">
                  <c:v>34306</c:v>
                </c:pt>
                <c:pt idx="2494">
                  <c:v>33931</c:v>
                </c:pt>
                <c:pt idx="2495">
                  <c:v>34306</c:v>
                </c:pt>
                <c:pt idx="2496">
                  <c:v>35182</c:v>
                </c:pt>
                <c:pt idx="2497">
                  <c:v>33744</c:v>
                </c:pt>
                <c:pt idx="2498">
                  <c:v>35347</c:v>
                </c:pt>
                <c:pt idx="2499">
                  <c:v>34266</c:v>
                </c:pt>
                <c:pt idx="2500">
                  <c:v>34942</c:v>
                </c:pt>
                <c:pt idx="2501">
                  <c:v>34614</c:v>
                </c:pt>
                <c:pt idx="2502">
                  <c:v>34542</c:v>
                </c:pt>
                <c:pt idx="2503">
                  <c:v>34349</c:v>
                </c:pt>
                <c:pt idx="2504">
                  <c:v>33478</c:v>
                </c:pt>
                <c:pt idx="2505">
                  <c:v>34532</c:v>
                </c:pt>
                <c:pt idx="2506">
                  <c:v>32751</c:v>
                </c:pt>
                <c:pt idx="2507">
                  <c:v>33722</c:v>
                </c:pt>
                <c:pt idx="2508">
                  <c:v>35449</c:v>
                </c:pt>
                <c:pt idx="2509">
                  <c:v>34105</c:v>
                </c:pt>
                <c:pt idx="2510">
                  <c:v>33350</c:v>
                </c:pt>
                <c:pt idx="2511">
                  <c:v>33865</c:v>
                </c:pt>
                <c:pt idx="2512">
                  <c:v>33870</c:v>
                </c:pt>
                <c:pt idx="2513">
                  <c:v>34521</c:v>
                </c:pt>
                <c:pt idx="2514">
                  <c:v>33877</c:v>
                </c:pt>
                <c:pt idx="2515">
                  <c:v>35535</c:v>
                </c:pt>
                <c:pt idx="2516">
                  <c:v>34360</c:v>
                </c:pt>
                <c:pt idx="2517">
                  <c:v>33740</c:v>
                </c:pt>
                <c:pt idx="2518">
                  <c:v>35732</c:v>
                </c:pt>
                <c:pt idx="2519">
                  <c:v>35740</c:v>
                </c:pt>
                <c:pt idx="2520">
                  <c:v>34749</c:v>
                </c:pt>
                <c:pt idx="2521">
                  <c:v>35170</c:v>
                </c:pt>
                <c:pt idx="2522">
                  <c:v>35221</c:v>
                </c:pt>
                <c:pt idx="2523">
                  <c:v>34739</c:v>
                </c:pt>
                <c:pt idx="2524">
                  <c:v>33778</c:v>
                </c:pt>
                <c:pt idx="2525">
                  <c:v>34650</c:v>
                </c:pt>
                <c:pt idx="2526">
                  <c:v>33921</c:v>
                </c:pt>
                <c:pt idx="2527">
                  <c:v>34212</c:v>
                </c:pt>
                <c:pt idx="2528">
                  <c:v>33637</c:v>
                </c:pt>
                <c:pt idx="2529">
                  <c:v>35114</c:v>
                </c:pt>
                <c:pt idx="2530">
                  <c:v>34543</c:v>
                </c:pt>
                <c:pt idx="2531">
                  <c:v>34498</c:v>
                </c:pt>
                <c:pt idx="2532">
                  <c:v>34269</c:v>
                </c:pt>
                <c:pt idx="2533">
                  <c:v>33463</c:v>
                </c:pt>
                <c:pt idx="2534">
                  <c:v>34727</c:v>
                </c:pt>
                <c:pt idx="2535">
                  <c:v>35486</c:v>
                </c:pt>
                <c:pt idx="2536">
                  <c:v>34393</c:v>
                </c:pt>
                <c:pt idx="2537">
                  <c:v>33633</c:v>
                </c:pt>
                <c:pt idx="2538">
                  <c:v>33773</c:v>
                </c:pt>
                <c:pt idx="2539">
                  <c:v>34615</c:v>
                </c:pt>
                <c:pt idx="2540">
                  <c:v>34014</c:v>
                </c:pt>
                <c:pt idx="2541">
                  <c:v>34061</c:v>
                </c:pt>
                <c:pt idx="2542">
                  <c:v>34398</c:v>
                </c:pt>
                <c:pt idx="2543">
                  <c:v>35813</c:v>
                </c:pt>
                <c:pt idx="2544">
                  <c:v>35510</c:v>
                </c:pt>
                <c:pt idx="2545">
                  <c:v>35181</c:v>
                </c:pt>
                <c:pt idx="2546">
                  <c:v>34288</c:v>
                </c:pt>
                <c:pt idx="2547">
                  <c:v>34632</c:v>
                </c:pt>
                <c:pt idx="2548">
                  <c:v>35709</c:v>
                </c:pt>
                <c:pt idx="2549">
                  <c:v>34507</c:v>
                </c:pt>
                <c:pt idx="2550">
                  <c:v>35494</c:v>
                </c:pt>
                <c:pt idx="2551">
                  <c:v>35073</c:v>
                </c:pt>
                <c:pt idx="2552">
                  <c:v>34481</c:v>
                </c:pt>
                <c:pt idx="2553">
                  <c:v>37233</c:v>
                </c:pt>
                <c:pt idx="2554">
                  <c:v>36531</c:v>
                </c:pt>
                <c:pt idx="2555">
                  <c:v>36545</c:v>
                </c:pt>
                <c:pt idx="2556">
                  <c:v>37770</c:v>
                </c:pt>
                <c:pt idx="2557">
                  <c:v>37660</c:v>
                </c:pt>
                <c:pt idx="2558">
                  <c:v>37063</c:v>
                </c:pt>
                <c:pt idx="2559">
                  <c:v>36242</c:v>
                </c:pt>
                <c:pt idx="2560">
                  <c:v>36198</c:v>
                </c:pt>
                <c:pt idx="2561">
                  <c:v>37185</c:v>
                </c:pt>
                <c:pt idx="2562">
                  <c:v>35403</c:v>
                </c:pt>
                <c:pt idx="2563">
                  <c:v>36579</c:v>
                </c:pt>
                <c:pt idx="2564">
                  <c:v>37578</c:v>
                </c:pt>
                <c:pt idx="2565">
                  <c:v>35825</c:v>
                </c:pt>
                <c:pt idx="2566">
                  <c:v>37105</c:v>
                </c:pt>
                <c:pt idx="2567">
                  <c:v>36768</c:v>
                </c:pt>
                <c:pt idx="2568">
                  <c:v>37980</c:v>
                </c:pt>
                <c:pt idx="2569">
                  <c:v>37370</c:v>
                </c:pt>
                <c:pt idx="2570">
                  <c:v>34037</c:v>
                </c:pt>
                <c:pt idx="2571">
                  <c:v>34933</c:v>
                </c:pt>
                <c:pt idx="2572">
                  <c:v>35772</c:v>
                </c:pt>
                <c:pt idx="2573">
                  <c:v>36539</c:v>
                </c:pt>
                <c:pt idx="2574">
                  <c:v>34441</c:v>
                </c:pt>
                <c:pt idx="2575">
                  <c:v>34999</c:v>
                </c:pt>
                <c:pt idx="2576">
                  <c:v>35145</c:v>
                </c:pt>
                <c:pt idx="2577">
                  <c:v>33574</c:v>
                </c:pt>
                <c:pt idx="2578">
                  <c:v>34877</c:v>
                </c:pt>
                <c:pt idx="2579">
                  <c:v>34631</c:v>
                </c:pt>
                <c:pt idx="2580">
                  <c:v>36226</c:v>
                </c:pt>
                <c:pt idx="2581">
                  <c:v>34392</c:v>
                </c:pt>
                <c:pt idx="2582">
                  <c:v>34097</c:v>
                </c:pt>
                <c:pt idx="2583">
                  <c:v>34688</c:v>
                </c:pt>
                <c:pt idx="2584">
                  <c:v>35110</c:v>
                </c:pt>
                <c:pt idx="2585">
                  <c:v>34667</c:v>
                </c:pt>
                <c:pt idx="2586">
                  <c:v>34776</c:v>
                </c:pt>
                <c:pt idx="2587">
                  <c:v>34613</c:v>
                </c:pt>
                <c:pt idx="2588">
                  <c:v>36552</c:v>
                </c:pt>
                <c:pt idx="2589">
                  <c:v>37489</c:v>
                </c:pt>
                <c:pt idx="2590">
                  <c:v>35418</c:v>
                </c:pt>
                <c:pt idx="2591">
                  <c:v>34396</c:v>
                </c:pt>
                <c:pt idx="2592">
                  <c:v>34145</c:v>
                </c:pt>
                <c:pt idx="2593">
                  <c:v>36283</c:v>
                </c:pt>
                <c:pt idx="2594">
                  <c:v>33741</c:v>
                </c:pt>
                <c:pt idx="2595">
                  <c:v>36582</c:v>
                </c:pt>
                <c:pt idx="2596">
                  <c:v>36176</c:v>
                </c:pt>
                <c:pt idx="2597">
                  <c:v>35464</c:v>
                </c:pt>
                <c:pt idx="2598">
                  <c:v>33073</c:v>
                </c:pt>
                <c:pt idx="2599">
                  <c:v>36744</c:v>
                </c:pt>
                <c:pt idx="2600">
                  <c:v>34688</c:v>
                </c:pt>
                <c:pt idx="2601">
                  <c:v>32625</c:v>
                </c:pt>
                <c:pt idx="2602">
                  <c:v>35337</c:v>
                </c:pt>
                <c:pt idx="2603">
                  <c:v>33901</c:v>
                </c:pt>
                <c:pt idx="2604">
                  <c:v>36203</c:v>
                </c:pt>
                <c:pt idx="2605">
                  <c:v>34594</c:v>
                </c:pt>
                <c:pt idx="2606">
                  <c:v>34639</c:v>
                </c:pt>
                <c:pt idx="2607">
                  <c:v>30333</c:v>
                </c:pt>
                <c:pt idx="2608">
                  <c:v>35025</c:v>
                </c:pt>
                <c:pt idx="2609">
                  <c:v>33416</c:v>
                </c:pt>
                <c:pt idx="2610">
                  <c:v>34388</c:v>
                </c:pt>
                <c:pt idx="2611">
                  <c:v>34155</c:v>
                </c:pt>
                <c:pt idx="2612">
                  <c:v>34462</c:v>
                </c:pt>
                <c:pt idx="2613">
                  <c:v>33140</c:v>
                </c:pt>
                <c:pt idx="2614">
                  <c:v>34721</c:v>
                </c:pt>
                <c:pt idx="2615">
                  <c:v>33428</c:v>
                </c:pt>
                <c:pt idx="2616">
                  <c:v>34890</c:v>
                </c:pt>
                <c:pt idx="2617">
                  <c:v>34554</c:v>
                </c:pt>
                <c:pt idx="2618">
                  <c:v>33238</c:v>
                </c:pt>
                <c:pt idx="2619">
                  <c:v>33700</c:v>
                </c:pt>
                <c:pt idx="2620">
                  <c:v>34031</c:v>
                </c:pt>
                <c:pt idx="2621">
                  <c:v>35937</c:v>
                </c:pt>
                <c:pt idx="2622">
                  <c:v>34832</c:v>
                </c:pt>
                <c:pt idx="2623">
                  <c:v>34184</c:v>
                </c:pt>
                <c:pt idx="2624">
                  <c:v>32799</c:v>
                </c:pt>
                <c:pt idx="2625">
                  <c:v>33247</c:v>
                </c:pt>
                <c:pt idx="2626">
                  <c:v>33631</c:v>
                </c:pt>
                <c:pt idx="2627">
                  <c:v>33224</c:v>
                </c:pt>
                <c:pt idx="2628">
                  <c:v>33068</c:v>
                </c:pt>
                <c:pt idx="2629">
                  <c:v>34456</c:v>
                </c:pt>
                <c:pt idx="2630">
                  <c:v>36208</c:v>
                </c:pt>
                <c:pt idx="2631">
                  <c:v>33420</c:v>
                </c:pt>
                <c:pt idx="2632">
                  <c:v>34881</c:v>
                </c:pt>
                <c:pt idx="2633">
                  <c:v>32385</c:v>
                </c:pt>
                <c:pt idx="2634">
                  <c:v>33593</c:v>
                </c:pt>
                <c:pt idx="2635">
                  <c:v>32308</c:v>
                </c:pt>
                <c:pt idx="2636">
                  <c:v>33527</c:v>
                </c:pt>
                <c:pt idx="2637">
                  <c:v>33669</c:v>
                </c:pt>
                <c:pt idx="2638">
                  <c:v>34536</c:v>
                </c:pt>
                <c:pt idx="2639">
                  <c:v>32473</c:v>
                </c:pt>
                <c:pt idx="2640">
                  <c:v>33499</c:v>
                </c:pt>
                <c:pt idx="2641">
                  <c:v>32728</c:v>
                </c:pt>
                <c:pt idx="2642">
                  <c:v>34434</c:v>
                </c:pt>
                <c:pt idx="2643">
                  <c:v>34570</c:v>
                </c:pt>
                <c:pt idx="2644">
                  <c:v>34779</c:v>
                </c:pt>
                <c:pt idx="2645">
                  <c:v>32777</c:v>
                </c:pt>
                <c:pt idx="2646">
                  <c:v>33943</c:v>
                </c:pt>
                <c:pt idx="2647">
                  <c:v>32645</c:v>
                </c:pt>
                <c:pt idx="2648">
                  <c:v>31776</c:v>
                </c:pt>
                <c:pt idx="2649">
                  <c:v>33383</c:v>
                </c:pt>
                <c:pt idx="2650">
                  <c:v>32083</c:v>
                </c:pt>
                <c:pt idx="2651">
                  <c:v>31180</c:v>
                </c:pt>
                <c:pt idx="2652">
                  <c:v>32782</c:v>
                </c:pt>
                <c:pt idx="2653">
                  <c:v>31486</c:v>
                </c:pt>
                <c:pt idx="2654">
                  <c:v>33558</c:v>
                </c:pt>
                <c:pt idx="2655">
                  <c:v>31459</c:v>
                </c:pt>
                <c:pt idx="2656">
                  <c:v>32734</c:v>
                </c:pt>
                <c:pt idx="2657">
                  <c:v>31740</c:v>
                </c:pt>
                <c:pt idx="2658">
                  <c:v>34469</c:v>
                </c:pt>
                <c:pt idx="2659">
                  <c:v>31338</c:v>
                </c:pt>
                <c:pt idx="2660">
                  <c:v>34768</c:v>
                </c:pt>
                <c:pt idx="2661">
                  <c:v>33404</c:v>
                </c:pt>
                <c:pt idx="2662">
                  <c:v>31878</c:v>
                </c:pt>
                <c:pt idx="2663">
                  <c:v>31931</c:v>
                </c:pt>
                <c:pt idx="2664">
                  <c:v>32116</c:v>
                </c:pt>
                <c:pt idx="2665">
                  <c:v>33213</c:v>
                </c:pt>
                <c:pt idx="2666">
                  <c:v>34019</c:v>
                </c:pt>
                <c:pt idx="2667">
                  <c:v>32649</c:v>
                </c:pt>
                <c:pt idx="2668">
                  <c:v>33302</c:v>
                </c:pt>
                <c:pt idx="2669">
                  <c:v>32271</c:v>
                </c:pt>
                <c:pt idx="2670">
                  <c:v>31917</c:v>
                </c:pt>
                <c:pt idx="2671">
                  <c:v>31647</c:v>
                </c:pt>
                <c:pt idx="2672">
                  <c:v>33518</c:v>
                </c:pt>
                <c:pt idx="2673">
                  <c:v>33810</c:v>
                </c:pt>
                <c:pt idx="2674">
                  <c:v>32749</c:v>
                </c:pt>
                <c:pt idx="2675">
                  <c:v>32649</c:v>
                </c:pt>
                <c:pt idx="2676">
                  <c:v>33159</c:v>
                </c:pt>
                <c:pt idx="2677">
                  <c:v>33627</c:v>
                </c:pt>
                <c:pt idx="2678">
                  <c:v>32756</c:v>
                </c:pt>
                <c:pt idx="2679">
                  <c:v>33143</c:v>
                </c:pt>
                <c:pt idx="2680">
                  <c:v>32222</c:v>
                </c:pt>
                <c:pt idx="2681">
                  <c:v>32688</c:v>
                </c:pt>
                <c:pt idx="2682">
                  <c:v>32343</c:v>
                </c:pt>
                <c:pt idx="2683">
                  <c:v>32660</c:v>
                </c:pt>
                <c:pt idx="2684">
                  <c:v>35320</c:v>
                </c:pt>
                <c:pt idx="2685">
                  <c:v>34502</c:v>
                </c:pt>
                <c:pt idx="2686">
                  <c:v>33024</c:v>
                </c:pt>
                <c:pt idx="2687">
                  <c:v>32187</c:v>
                </c:pt>
                <c:pt idx="2688">
                  <c:v>33006</c:v>
                </c:pt>
                <c:pt idx="2689">
                  <c:v>31629</c:v>
                </c:pt>
                <c:pt idx="2690">
                  <c:v>32954</c:v>
                </c:pt>
                <c:pt idx="2691">
                  <c:v>32557</c:v>
                </c:pt>
                <c:pt idx="2692">
                  <c:v>33000</c:v>
                </c:pt>
                <c:pt idx="2693">
                  <c:v>33334</c:v>
                </c:pt>
                <c:pt idx="2694">
                  <c:v>31576</c:v>
                </c:pt>
                <c:pt idx="2695">
                  <c:v>33396</c:v>
                </c:pt>
                <c:pt idx="2696">
                  <c:v>33734</c:v>
                </c:pt>
                <c:pt idx="2697">
                  <c:v>33538</c:v>
                </c:pt>
                <c:pt idx="2698">
                  <c:v>31495</c:v>
                </c:pt>
                <c:pt idx="2699">
                  <c:v>33573</c:v>
                </c:pt>
                <c:pt idx="2700">
                  <c:v>33523</c:v>
                </c:pt>
                <c:pt idx="2701">
                  <c:v>32791</c:v>
                </c:pt>
                <c:pt idx="2702">
                  <c:v>33357</c:v>
                </c:pt>
                <c:pt idx="2703">
                  <c:v>32590</c:v>
                </c:pt>
                <c:pt idx="2704">
                  <c:v>33151</c:v>
                </c:pt>
                <c:pt idx="2705">
                  <c:v>34139</c:v>
                </c:pt>
                <c:pt idx="2706">
                  <c:v>32646</c:v>
                </c:pt>
                <c:pt idx="2707">
                  <c:v>33167</c:v>
                </c:pt>
                <c:pt idx="2708">
                  <c:v>31046</c:v>
                </c:pt>
                <c:pt idx="2709">
                  <c:v>33850</c:v>
                </c:pt>
                <c:pt idx="2710">
                  <c:v>32869</c:v>
                </c:pt>
                <c:pt idx="2711">
                  <c:v>32068</c:v>
                </c:pt>
                <c:pt idx="2712">
                  <c:v>33457</c:v>
                </c:pt>
                <c:pt idx="2713">
                  <c:v>31976</c:v>
                </c:pt>
                <c:pt idx="2714">
                  <c:v>32087</c:v>
                </c:pt>
                <c:pt idx="2715">
                  <c:v>33251</c:v>
                </c:pt>
                <c:pt idx="2716">
                  <c:v>32027</c:v>
                </c:pt>
                <c:pt idx="2717">
                  <c:v>32969</c:v>
                </c:pt>
                <c:pt idx="2718">
                  <c:v>31789</c:v>
                </c:pt>
                <c:pt idx="2719">
                  <c:v>31083</c:v>
                </c:pt>
                <c:pt idx="2720">
                  <c:v>32398</c:v>
                </c:pt>
                <c:pt idx="2721">
                  <c:v>31500</c:v>
                </c:pt>
                <c:pt idx="2722">
                  <c:v>32843</c:v>
                </c:pt>
                <c:pt idx="2723">
                  <c:v>31861</c:v>
                </c:pt>
                <c:pt idx="2724">
                  <c:v>33667</c:v>
                </c:pt>
                <c:pt idx="2725">
                  <c:v>33022</c:v>
                </c:pt>
                <c:pt idx="2726">
                  <c:v>31140</c:v>
                </c:pt>
                <c:pt idx="2727">
                  <c:v>33716</c:v>
                </c:pt>
                <c:pt idx="2728">
                  <c:v>32156</c:v>
                </c:pt>
                <c:pt idx="2729">
                  <c:v>32794</c:v>
                </c:pt>
                <c:pt idx="2730">
                  <c:v>32940</c:v>
                </c:pt>
                <c:pt idx="2731">
                  <c:v>33351</c:v>
                </c:pt>
                <c:pt idx="2732">
                  <c:v>31866</c:v>
                </c:pt>
                <c:pt idx="2733">
                  <c:v>30410</c:v>
                </c:pt>
                <c:pt idx="2734">
                  <c:v>31776</c:v>
                </c:pt>
                <c:pt idx="2735">
                  <c:v>33521</c:v>
                </c:pt>
                <c:pt idx="2736">
                  <c:v>32194</c:v>
                </c:pt>
                <c:pt idx="2737">
                  <c:v>31546</c:v>
                </c:pt>
                <c:pt idx="2738">
                  <c:v>32641</c:v>
                </c:pt>
                <c:pt idx="2739">
                  <c:v>32037</c:v>
                </c:pt>
                <c:pt idx="2740">
                  <c:v>32763</c:v>
                </c:pt>
                <c:pt idx="2741">
                  <c:v>30537</c:v>
                </c:pt>
                <c:pt idx="2742">
                  <c:v>33005</c:v>
                </c:pt>
                <c:pt idx="2743">
                  <c:v>31807</c:v>
                </c:pt>
                <c:pt idx="2744">
                  <c:v>32009</c:v>
                </c:pt>
                <c:pt idx="2745">
                  <c:v>32611</c:v>
                </c:pt>
                <c:pt idx="2746">
                  <c:v>31606</c:v>
                </c:pt>
                <c:pt idx="2747">
                  <c:v>32613</c:v>
                </c:pt>
                <c:pt idx="2748">
                  <c:v>32839</c:v>
                </c:pt>
                <c:pt idx="2749">
                  <c:v>34567</c:v>
                </c:pt>
                <c:pt idx="2750">
                  <c:v>31927</c:v>
                </c:pt>
                <c:pt idx="2751">
                  <c:v>32744</c:v>
                </c:pt>
                <c:pt idx="2752">
                  <c:v>31047</c:v>
                </c:pt>
                <c:pt idx="2753">
                  <c:v>32405</c:v>
                </c:pt>
                <c:pt idx="2754">
                  <c:v>32912</c:v>
                </c:pt>
                <c:pt idx="2755">
                  <c:v>29898</c:v>
                </c:pt>
                <c:pt idx="2756">
                  <c:v>29969</c:v>
                </c:pt>
                <c:pt idx="2757">
                  <c:v>32255</c:v>
                </c:pt>
                <c:pt idx="2758">
                  <c:v>32703</c:v>
                </c:pt>
                <c:pt idx="2759">
                  <c:v>31534</c:v>
                </c:pt>
                <c:pt idx="2760">
                  <c:v>33528</c:v>
                </c:pt>
                <c:pt idx="2761">
                  <c:v>33023</c:v>
                </c:pt>
                <c:pt idx="2762">
                  <c:v>31465</c:v>
                </c:pt>
                <c:pt idx="2763">
                  <c:v>31423</c:v>
                </c:pt>
                <c:pt idx="2764">
                  <c:v>31727</c:v>
                </c:pt>
                <c:pt idx="2765">
                  <c:v>31745</c:v>
                </c:pt>
                <c:pt idx="2766">
                  <c:v>30953</c:v>
                </c:pt>
                <c:pt idx="2767">
                  <c:v>31072</c:v>
                </c:pt>
                <c:pt idx="2768">
                  <c:v>31984</c:v>
                </c:pt>
                <c:pt idx="2769">
                  <c:v>31580</c:v>
                </c:pt>
                <c:pt idx="2770">
                  <c:v>30520</c:v>
                </c:pt>
                <c:pt idx="2771">
                  <c:v>32656</c:v>
                </c:pt>
                <c:pt idx="2772">
                  <c:v>31839</c:v>
                </c:pt>
                <c:pt idx="2773">
                  <c:v>31962</c:v>
                </c:pt>
                <c:pt idx="2774">
                  <c:v>32563</c:v>
                </c:pt>
                <c:pt idx="2775">
                  <c:v>32590</c:v>
                </c:pt>
                <c:pt idx="2776">
                  <c:v>31024</c:v>
                </c:pt>
                <c:pt idx="2777">
                  <c:v>33077</c:v>
                </c:pt>
                <c:pt idx="2778">
                  <c:v>30878</c:v>
                </c:pt>
                <c:pt idx="2779">
                  <c:v>32275</c:v>
                </c:pt>
                <c:pt idx="2780">
                  <c:v>30359</c:v>
                </c:pt>
                <c:pt idx="2781">
                  <c:v>31138</c:v>
                </c:pt>
                <c:pt idx="2782">
                  <c:v>31951</c:v>
                </c:pt>
                <c:pt idx="2783">
                  <c:v>31755</c:v>
                </c:pt>
                <c:pt idx="2784">
                  <c:v>32657</c:v>
                </c:pt>
                <c:pt idx="2785">
                  <c:v>31767</c:v>
                </c:pt>
                <c:pt idx="2786">
                  <c:v>31238</c:v>
                </c:pt>
                <c:pt idx="2787">
                  <c:v>32301</c:v>
                </c:pt>
                <c:pt idx="2788">
                  <c:v>33148</c:v>
                </c:pt>
                <c:pt idx="2789">
                  <c:v>30464</c:v>
                </c:pt>
                <c:pt idx="2790">
                  <c:v>32992</c:v>
                </c:pt>
                <c:pt idx="2791">
                  <c:v>32367</c:v>
                </c:pt>
                <c:pt idx="2792">
                  <c:v>32823</c:v>
                </c:pt>
                <c:pt idx="2793">
                  <c:v>32467</c:v>
                </c:pt>
                <c:pt idx="2794">
                  <c:v>32506</c:v>
                </c:pt>
                <c:pt idx="2795">
                  <c:v>32808</c:v>
                </c:pt>
                <c:pt idx="2796">
                  <c:v>31434</c:v>
                </c:pt>
                <c:pt idx="2797">
                  <c:v>30674</c:v>
                </c:pt>
                <c:pt idx="2798">
                  <c:v>32272</c:v>
                </c:pt>
                <c:pt idx="2799">
                  <c:v>30548</c:v>
                </c:pt>
                <c:pt idx="2800">
                  <c:v>32834</c:v>
                </c:pt>
                <c:pt idx="2801">
                  <c:v>32715</c:v>
                </c:pt>
                <c:pt idx="2802">
                  <c:v>33737</c:v>
                </c:pt>
                <c:pt idx="2803">
                  <c:v>32048</c:v>
                </c:pt>
                <c:pt idx="2804">
                  <c:v>30884</c:v>
                </c:pt>
                <c:pt idx="2805">
                  <c:v>31975</c:v>
                </c:pt>
                <c:pt idx="2806">
                  <c:v>31366</c:v>
                </c:pt>
                <c:pt idx="2807">
                  <c:v>34041</c:v>
                </c:pt>
                <c:pt idx="2808">
                  <c:v>32695</c:v>
                </c:pt>
                <c:pt idx="2809">
                  <c:v>31343</c:v>
                </c:pt>
                <c:pt idx="2810">
                  <c:v>31310</c:v>
                </c:pt>
                <c:pt idx="2811">
                  <c:v>30780</c:v>
                </c:pt>
                <c:pt idx="2812">
                  <c:v>31790</c:v>
                </c:pt>
                <c:pt idx="2813">
                  <c:v>32666</c:v>
                </c:pt>
                <c:pt idx="2814">
                  <c:v>32252</c:v>
                </c:pt>
                <c:pt idx="2815">
                  <c:v>31386</c:v>
                </c:pt>
                <c:pt idx="2816">
                  <c:v>32650</c:v>
                </c:pt>
                <c:pt idx="2817">
                  <c:v>31730</c:v>
                </c:pt>
                <c:pt idx="2818">
                  <c:v>31914</c:v>
                </c:pt>
                <c:pt idx="2819">
                  <c:v>31546</c:v>
                </c:pt>
                <c:pt idx="2820">
                  <c:v>33323</c:v>
                </c:pt>
                <c:pt idx="2821">
                  <c:v>32951</c:v>
                </c:pt>
                <c:pt idx="2822">
                  <c:v>31369</c:v>
                </c:pt>
                <c:pt idx="2823">
                  <c:v>31687</c:v>
                </c:pt>
                <c:pt idx="2824">
                  <c:v>32870</c:v>
                </c:pt>
                <c:pt idx="2825">
                  <c:v>32699</c:v>
                </c:pt>
                <c:pt idx="2826">
                  <c:v>33366</c:v>
                </c:pt>
                <c:pt idx="2827">
                  <c:v>32910</c:v>
                </c:pt>
                <c:pt idx="2828">
                  <c:v>31808</c:v>
                </c:pt>
                <c:pt idx="2829">
                  <c:v>32156</c:v>
                </c:pt>
                <c:pt idx="2830">
                  <c:v>31606</c:v>
                </c:pt>
                <c:pt idx="2831">
                  <c:v>29843</c:v>
                </c:pt>
                <c:pt idx="2832">
                  <c:v>32219</c:v>
                </c:pt>
                <c:pt idx="2833">
                  <c:v>31388</c:v>
                </c:pt>
                <c:pt idx="2834">
                  <c:v>31692</c:v>
                </c:pt>
                <c:pt idx="2835">
                  <c:v>32160</c:v>
                </c:pt>
                <c:pt idx="2836">
                  <c:v>31228</c:v>
                </c:pt>
                <c:pt idx="2837">
                  <c:v>30303</c:v>
                </c:pt>
                <c:pt idx="2838">
                  <c:v>30406</c:v>
                </c:pt>
                <c:pt idx="2839">
                  <c:v>32019</c:v>
                </c:pt>
                <c:pt idx="2840">
                  <c:v>29816</c:v>
                </c:pt>
                <c:pt idx="2841">
                  <c:v>30528</c:v>
                </c:pt>
                <c:pt idx="2842">
                  <c:v>31437</c:v>
                </c:pt>
                <c:pt idx="2843">
                  <c:v>30448</c:v>
                </c:pt>
                <c:pt idx="2844">
                  <c:v>31839</c:v>
                </c:pt>
                <c:pt idx="2845">
                  <c:v>33175</c:v>
                </c:pt>
                <c:pt idx="2846">
                  <c:v>31412</c:v>
                </c:pt>
                <c:pt idx="2847">
                  <c:v>30789</c:v>
                </c:pt>
                <c:pt idx="2848">
                  <c:v>29872</c:v>
                </c:pt>
                <c:pt idx="2849">
                  <c:v>30953</c:v>
                </c:pt>
                <c:pt idx="2850">
                  <c:v>31220</c:v>
                </c:pt>
                <c:pt idx="2851">
                  <c:v>30742</c:v>
                </c:pt>
                <c:pt idx="2852">
                  <c:v>33982</c:v>
                </c:pt>
                <c:pt idx="2853">
                  <c:v>29921</c:v>
                </c:pt>
                <c:pt idx="2854">
                  <c:v>28750</c:v>
                </c:pt>
                <c:pt idx="2855">
                  <c:v>30401</c:v>
                </c:pt>
                <c:pt idx="2856">
                  <c:v>31207</c:v>
                </c:pt>
                <c:pt idx="2857">
                  <c:v>29218</c:v>
                </c:pt>
                <c:pt idx="2858">
                  <c:v>31220</c:v>
                </c:pt>
                <c:pt idx="2859">
                  <c:v>30801</c:v>
                </c:pt>
                <c:pt idx="2860">
                  <c:v>29657</c:v>
                </c:pt>
                <c:pt idx="2861">
                  <c:v>29666</c:v>
                </c:pt>
                <c:pt idx="2862">
                  <c:v>28378</c:v>
                </c:pt>
                <c:pt idx="2863">
                  <c:v>28517</c:v>
                </c:pt>
                <c:pt idx="2864">
                  <c:v>30945</c:v>
                </c:pt>
                <c:pt idx="2865">
                  <c:v>31527</c:v>
                </c:pt>
                <c:pt idx="2866">
                  <c:v>28050</c:v>
                </c:pt>
                <c:pt idx="2867">
                  <c:v>30275</c:v>
                </c:pt>
                <c:pt idx="2868">
                  <c:v>29901</c:v>
                </c:pt>
                <c:pt idx="2869">
                  <c:v>31250</c:v>
                </c:pt>
                <c:pt idx="2870">
                  <c:v>32102</c:v>
                </c:pt>
                <c:pt idx="2871">
                  <c:v>30475</c:v>
                </c:pt>
                <c:pt idx="2872">
                  <c:v>30545</c:v>
                </c:pt>
                <c:pt idx="2873">
                  <c:v>30104</c:v>
                </c:pt>
                <c:pt idx="2874">
                  <c:v>30085</c:v>
                </c:pt>
                <c:pt idx="2875">
                  <c:v>30636</c:v>
                </c:pt>
                <c:pt idx="2876">
                  <c:v>31425</c:v>
                </c:pt>
                <c:pt idx="2877">
                  <c:v>30577</c:v>
                </c:pt>
                <c:pt idx="2878">
                  <c:v>31634</c:v>
                </c:pt>
                <c:pt idx="2879">
                  <c:v>32323</c:v>
                </c:pt>
                <c:pt idx="2880">
                  <c:v>30189</c:v>
                </c:pt>
                <c:pt idx="2881">
                  <c:v>31173</c:v>
                </c:pt>
                <c:pt idx="2882">
                  <c:v>30772</c:v>
                </c:pt>
                <c:pt idx="2883">
                  <c:v>30572</c:v>
                </c:pt>
                <c:pt idx="2884">
                  <c:v>30066</c:v>
                </c:pt>
                <c:pt idx="2885">
                  <c:v>30380</c:v>
                </c:pt>
                <c:pt idx="2886">
                  <c:v>32718</c:v>
                </c:pt>
                <c:pt idx="2887">
                  <c:v>30900</c:v>
                </c:pt>
                <c:pt idx="2888">
                  <c:v>29824</c:v>
                </c:pt>
                <c:pt idx="2889">
                  <c:v>31418</c:v>
                </c:pt>
                <c:pt idx="2890">
                  <c:v>31249</c:v>
                </c:pt>
                <c:pt idx="2891">
                  <c:v>29931</c:v>
                </c:pt>
                <c:pt idx="2892">
                  <c:v>29935</c:v>
                </c:pt>
                <c:pt idx="2893">
                  <c:v>31704</c:v>
                </c:pt>
                <c:pt idx="2894">
                  <c:v>31130</c:v>
                </c:pt>
                <c:pt idx="2895">
                  <c:v>33136</c:v>
                </c:pt>
                <c:pt idx="2896">
                  <c:v>31371</c:v>
                </c:pt>
                <c:pt idx="2897">
                  <c:v>30831</c:v>
                </c:pt>
                <c:pt idx="2898">
                  <c:v>32710</c:v>
                </c:pt>
                <c:pt idx="2899">
                  <c:v>30616</c:v>
                </c:pt>
                <c:pt idx="2900">
                  <c:v>30349</c:v>
                </c:pt>
                <c:pt idx="2901">
                  <c:v>31974</c:v>
                </c:pt>
                <c:pt idx="2902">
                  <c:v>29807</c:v>
                </c:pt>
                <c:pt idx="2903">
                  <c:v>30003</c:v>
                </c:pt>
                <c:pt idx="2904">
                  <c:v>29881</c:v>
                </c:pt>
                <c:pt idx="2905">
                  <c:v>31268</c:v>
                </c:pt>
                <c:pt idx="2906">
                  <c:v>30483</c:v>
                </c:pt>
                <c:pt idx="2907">
                  <c:v>31105</c:v>
                </c:pt>
                <c:pt idx="2908">
                  <c:v>31468</c:v>
                </c:pt>
                <c:pt idx="2909">
                  <c:v>31161</c:v>
                </c:pt>
                <c:pt idx="2910">
                  <c:v>31839</c:v>
                </c:pt>
                <c:pt idx="2911">
                  <c:v>30407</c:v>
                </c:pt>
                <c:pt idx="2912">
                  <c:v>28654</c:v>
                </c:pt>
                <c:pt idx="2913">
                  <c:v>29611</c:v>
                </c:pt>
                <c:pt idx="2914">
                  <c:v>30779</c:v>
                </c:pt>
                <c:pt idx="2915">
                  <c:v>29281</c:v>
                </c:pt>
                <c:pt idx="2916">
                  <c:v>33498</c:v>
                </c:pt>
                <c:pt idx="2917">
                  <c:v>30152</c:v>
                </c:pt>
                <c:pt idx="2918">
                  <c:v>29451</c:v>
                </c:pt>
                <c:pt idx="2919">
                  <c:v>30755</c:v>
                </c:pt>
                <c:pt idx="2920">
                  <c:v>29336</c:v>
                </c:pt>
                <c:pt idx="2921">
                  <c:v>32164</c:v>
                </c:pt>
                <c:pt idx="2922">
                  <c:v>32112</c:v>
                </c:pt>
                <c:pt idx="2923">
                  <c:v>31221</c:v>
                </c:pt>
                <c:pt idx="2924">
                  <c:v>28975</c:v>
                </c:pt>
                <c:pt idx="2925">
                  <c:v>28675</c:v>
                </c:pt>
                <c:pt idx="2926">
                  <c:v>31202</c:v>
                </c:pt>
                <c:pt idx="2927">
                  <c:v>32699</c:v>
                </c:pt>
                <c:pt idx="2928">
                  <c:v>31851</c:v>
                </c:pt>
                <c:pt idx="2929">
                  <c:v>30426</c:v>
                </c:pt>
                <c:pt idx="2930">
                  <c:v>31759</c:v>
                </c:pt>
                <c:pt idx="2931">
                  <c:v>29911</c:v>
                </c:pt>
                <c:pt idx="2932">
                  <c:v>30554</c:v>
                </c:pt>
                <c:pt idx="2933">
                  <c:v>31543</c:v>
                </c:pt>
                <c:pt idx="2934">
                  <c:v>30653</c:v>
                </c:pt>
                <c:pt idx="2935">
                  <c:v>31343</c:v>
                </c:pt>
                <c:pt idx="2936">
                  <c:v>31693</c:v>
                </c:pt>
                <c:pt idx="2937">
                  <c:v>29584</c:v>
                </c:pt>
                <c:pt idx="2938">
                  <c:v>30591</c:v>
                </c:pt>
                <c:pt idx="2939">
                  <c:v>29934</c:v>
                </c:pt>
                <c:pt idx="2940">
                  <c:v>29519</c:v>
                </c:pt>
                <c:pt idx="2941">
                  <c:v>31185</c:v>
                </c:pt>
                <c:pt idx="2942">
                  <c:v>31227</c:v>
                </c:pt>
                <c:pt idx="2943">
                  <c:v>30550</c:v>
                </c:pt>
                <c:pt idx="2944">
                  <c:v>30158</c:v>
                </c:pt>
                <c:pt idx="2945">
                  <c:v>29968</c:v>
                </c:pt>
                <c:pt idx="2946">
                  <c:v>29226</c:v>
                </c:pt>
                <c:pt idx="2947">
                  <c:v>30152</c:v>
                </c:pt>
                <c:pt idx="2948">
                  <c:v>30417</c:v>
                </c:pt>
                <c:pt idx="2949">
                  <c:v>30646</c:v>
                </c:pt>
                <c:pt idx="2950">
                  <c:v>32093</c:v>
                </c:pt>
                <c:pt idx="2951">
                  <c:v>31108</c:v>
                </c:pt>
                <c:pt idx="2952">
                  <c:v>29286</c:v>
                </c:pt>
                <c:pt idx="2953">
                  <c:v>28894</c:v>
                </c:pt>
                <c:pt idx="2954">
                  <c:v>30001</c:v>
                </c:pt>
                <c:pt idx="2955">
                  <c:v>29643</c:v>
                </c:pt>
                <c:pt idx="2956">
                  <c:v>29667</c:v>
                </c:pt>
                <c:pt idx="2957">
                  <c:v>30224</c:v>
                </c:pt>
                <c:pt idx="2958">
                  <c:v>28508</c:v>
                </c:pt>
                <c:pt idx="2959">
                  <c:v>29672</c:v>
                </c:pt>
                <c:pt idx="2960">
                  <c:v>30478</c:v>
                </c:pt>
                <c:pt idx="2961">
                  <c:v>31351</c:v>
                </c:pt>
                <c:pt idx="2962">
                  <c:v>31399</c:v>
                </c:pt>
                <c:pt idx="2963">
                  <c:v>27885</c:v>
                </c:pt>
                <c:pt idx="2964">
                  <c:v>30903</c:v>
                </c:pt>
                <c:pt idx="2965">
                  <c:v>30547</c:v>
                </c:pt>
                <c:pt idx="2966">
                  <c:v>32061</c:v>
                </c:pt>
                <c:pt idx="2967">
                  <c:v>30078</c:v>
                </c:pt>
                <c:pt idx="2968">
                  <c:v>30482</c:v>
                </c:pt>
                <c:pt idx="2969">
                  <c:v>30083</c:v>
                </c:pt>
                <c:pt idx="2970">
                  <c:v>31053</c:v>
                </c:pt>
                <c:pt idx="2971">
                  <c:v>31017</c:v>
                </c:pt>
                <c:pt idx="2972">
                  <c:v>33088</c:v>
                </c:pt>
                <c:pt idx="2973">
                  <c:v>30759</c:v>
                </c:pt>
                <c:pt idx="2974">
                  <c:v>30681</c:v>
                </c:pt>
                <c:pt idx="2975">
                  <c:v>31089</c:v>
                </c:pt>
                <c:pt idx="2976">
                  <c:v>30872</c:v>
                </c:pt>
                <c:pt idx="2977">
                  <c:v>32171</c:v>
                </c:pt>
                <c:pt idx="2978">
                  <c:v>31867</c:v>
                </c:pt>
                <c:pt idx="2979">
                  <c:v>30292</c:v>
                </c:pt>
                <c:pt idx="2980">
                  <c:v>31546</c:v>
                </c:pt>
                <c:pt idx="2981">
                  <c:v>29263</c:v>
                </c:pt>
                <c:pt idx="2982">
                  <c:v>28766</c:v>
                </c:pt>
                <c:pt idx="2983">
                  <c:v>30686</c:v>
                </c:pt>
                <c:pt idx="2984">
                  <c:v>30151</c:v>
                </c:pt>
                <c:pt idx="2985">
                  <c:v>29793</c:v>
                </c:pt>
                <c:pt idx="2986">
                  <c:v>28537</c:v>
                </c:pt>
                <c:pt idx="2987">
                  <c:v>30241</c:v>
                </c:pt>
                <c:pt idx="2988">
                  <c:v>28943</c:v>
                </c:pt>
                <c:pt idx="2989">
                  <c:v>30914</c:v>
                </c:pt>
                <c:pt idx="2990">
                  <c:v>29299</c:v>
                </c:pt>
                <c:pt idx="2991">
                  <c:v>29324</c:v>
                </c:pt>
                <c:pt idx="2992">
                  <c:v>29572</c:v>
                </c:pt>
                <c:pt idx="2993">
                  <c:v>32133</c:v>
                </c:pt>
                <c:pt idx="2994">
                  <c:v>30741</c:v>
                </c:pt>
                <c:pt idx="2995">
                  <c:v>29597</c:v>
                </c:pt>
                <c:pt idx="2996">
                  <c:v>30911</c:v>
                </c:pt>
                <c:pt idx="2997">
                  <c:v>30862</c:v>
                </c:pt>
                <c:pt idx="2998">
                  <c:v>29129</c:v>
                </c:pt>
                <c:pt idx="2999">
                  <c:v>29537</c:v>
                </c:pt>
                <c:pt idx="3000">
                  <c:v>30947</c:v>
                </c:pt>
                <c:pt idx="3001">
                  <c:v>30151</c:v>
                </c:pt>
                <c:pt idx="3002">
                  <c:v>29137</c:v>
                </c:pt>
                <c:pt idx="3003">
                  <c:v>30657</c:v>
                </c:pt>
                <c:pt idx="3004">
                  <c:v>30154</c:v>
                </c:pt>
                <c:pt idx="3005">
                  <c:v>30404</c:v>
                </c:pt>
                <c:pt idx="3006">
                  <c:v>29164</c:v>
                </c:pt>
                <c:pt idx="3007">
                  <c:v>30646</c:v>
                </c:pt>
                <c:pt idx="3008">
                  <c:v>29839</c:v>
                </c:pt>
                <c:pt idx="3009">
                  <c:v>29996</c:v>
                </c:pt>
                <c:pt idx="3010">
                  <c:v>30706</c:v>
                </c:pt>
                <c:pt idx="3011">
                  <c:v>30375</c:v>
                </c:pt>
                <c:pt idx="3012">
                  <c:v>29852</c:v>
                </c:pt>
                <c:pt idx="3013">
                  <c:v>30785</c:v>
                </c:pt>
                <c:pt idx="3014">
                  <c:v>31400</c:v>
                </c:pt>
                <c:pt idx="3015">
                  <c:v>30585</c:v>
                </c:pt>
                <c:pt idx="3016">
                  <c:v>30385</c:v>
                </c:pt>
                <c:pt idx="3017">
                  <c:v>30736</c:v>
                </c:pt>
                <c:pt idx="3018">
                  <c:v>30846</c:v>
                </c:pt>
                <c:pt idx="3019">
                  <c:v>30394</c:v>
                </c:pt>
                <c:pt idx="3020">
                  <c:v>29015</c:v>
                </c:pt>
                <c:pt idx="3021">
                  <c:v>28063</c:v>
                </c:pt>
                <c:pt idx="3022">
                  <c:v>31558</c:v>
                </c:pt>
                <c:pt idx="3023">
                  <c:v>30351</c:v>
                </c:pt>
                <c:pt idx="3024">
                  <c:v>29420</c:v>
                </c:pt>
                <c:pt idx="3025">
                  <c:v>30463</c:v>
                </c:pt>
                <c:pt idx="3026">
                  <c:v>31023</c:v>
                </c:pt>
                <c:pt idx="3027">
                  <c:v>30987</c:v>
                </c:pt>
                <c:pt idx="3028">
                  <c:v>30167</c:v>
                </c:pt>
                <c:pt idx="3029">
                  <c:v>28367</c:v>
                </c:pt>
                <c:pt idx="3030">
                  <c:v>31146</c:v>
                </c:pt>
                <c:pt idx="3031">
                  <c:v>30955</c:v>
                </c:pt>
                <c:pt idx="3032">
                  <c:v>30778</c:v>
                </c:pt>
                <c:pt idx="3033">
                  <c:v>31430</c:v>
                </c:pt>
                <c:pt idx="3034">
                  <c:v>29002</c:v>
                </c:pt>
                <c:pt idx="3035">
                  <c:v>30437</c:v>
                </c:pt>
                <c:pt idx="3036">
                  <c:v>29323</c:v>
                </c:pt>
                <c:pt idx="3037">
                  <c:v>31514</c:v>
                </c:pt>
                <c:pt idx="3038">
                  <c:v>30189</c:v>
                </c:pt>
                <c:pt idx="3039">
                  <c:v>28775</c:v>
                </c:pt>
                <c:pt idx="3040">
                  <c:v>30799</c:v>
                </c:pt>
                <c:pt idx="3041">
                  <c:v>29588</c:v>
                </c:pt>
                <c:pt idx="3042">
                  <c:v>29672</c:v>
                </c:pt>
                <c:pt idx="3043">
                  <c:v>29963</c:v>
                </c:pt>
                <c:pt idx="3044">
                  <c:v>29473</c:v>
                </c:pt>
                <c:pt idx="3045">
                  <c:v>30844</c:v>
                </c:pt>
                <c:pt idx="3046">
                  <c:v>29333</c:v>
                </c:pt>
                <c:pt idx="3047">
                  <c:v>30192</c:v>
                </c:pt>
                <c:pt idx="3048">
                  <c:v>29272</c:v>
                </c:pt>
                <c:pt idx="3049">
                  <c:v>29280</c:v>
                </c:pt>
                <c:pt idx="3050">
                  <c:v>30266</c:v>
                </c:pt>
                <c:pt idx="3051">
                  <c:v>30071</c:v>
                </c:pt>
                <c:pt idx="3052">
                  <c:v>30414</c:v>
                </c:pt>
                <c:pt idx="3053">
                  <c:v>29881</c:v>
                </c:pt>
                <c:pt idx="3054">
                  <c:v>30221</c:v>
                </c:pt>
                <c:pt idx="3055">
                  <c:v>29226</c:v>
                </c:pt>
                <c:pt idx="3056">
                  <c:v>30453</c:v>
                </c:pt>
                <c:pt idx="3057">
                  <c:v>33548</c:v>
                </c:pt>
                <c:pt idx="3058">
                  <c:v>28613</c:v>
                </c:pt>
                <c:pt idx="3059">
                  <c:v>30310</c:v>
                </c:pt>
                <c:pt idx="3060">
                  <c:v>30091</c:v>
                </c:pt>
                <c:pt idx="3061">
                  <c:v>31982</c:v>
                </c:pt>
                <c:pt idx="3062">
                  <c:v>31832</c:v>
                </c:pt>
                <c:pt idx="3063">
                  <c:v>30057</c:v>
                </c:pt>
                <c:pt idx="3064">
                  <c:v>30670</c:v>
                </c:pt>
                <c:pt idx="3065">
                  <c:v>30380</c:v>
                </c:pt>
                <c:pt idx="3066">
                  <c:v>29652</c:v>
                </c:pt>
                <c:pt idx="3067">
                  <c:v>28033</c:v>
                </c:pt>
                <c:pt idx="3068">
                  <c:v>30259</c:v>
                </c:pt>
                <c:pt idx="3069">
                  <c:v>31732</c:v>
                </c:pt>
                <c:pt idx="3070">
                  <c:v>30284</c:v>
                </c:pt>
                <c:pt idx="3071">
                  <c:v>29909</c:v>
                </c:pt>
                <c:pt idx="3072">
                  <c:v>31738</c:v>
                </c:pt>
                <c:pt idx="3073">
                  <c:v>32255</c:v>
                </c:pt>
                <c:pt idx="3074">
                  <c:v>32066</c:v>
                </c:pt>
                <c:pt idx="3075">
                  <c:v>31806</c:v>
                </c:pt>
                <c:pt idx="3076">
                  <c:v>30548</c:v>
                </c:pt>
                <c:pt idx="3077">
                  <c:v>29499</c:v>
                </c:pt>
                <c:pt idx="3078">
                  <c:v>30397</c:v>
                </c:pt>
                <c:pt idx="3079">
                  <c:v>30385</c:v>
                </c:pt>
                <c:pt idx="3080">
                  <c:v>30519</c:v>
                </c:pt>
                <c:pt idx="3081">
                  <c:v>29230</c:v>
                </c:pt>
                <c:pt idx="3082">
                  <c:v>31884</c:v>
                </c:pt>
                <c:pt idx="3083">
                  <c:v>29568</c:v>
                </c:pt>
                <c:pt idx="3084">
                  <c:v>31628</c:v>
                </c:pt>
                <c:pt idx="3085">
                  <c:v>31091</c:v>
                </c:pt>
                <c:pt idx="3086">
                  <c:v>29181</c:v>
                </c:pt>
                <c:pt idx="3087">
                  <c:v>29670</c:v>
                </c:pt>
                <c:pt idx="3088">
                  <c:v>31602</c:v>
                </c:pt>
                <c:pt idx="3089">
                  <c:v>29804</c:v>
                </c:pt>
                <c:pt idx="3090">
                  <c:v>31134</c:v>
                </c:pt>
                <c:pt idx="3091">
                  <c:v>32398</c:v>
                </c:pt>
                <c:pt idx="3092">
                  <c:v>29707</c:v>
                </c:pt>
                <c:pt idx="3093">
                  <c:v>28616</c:v>
                </c:pt>
                <c:pt idx="3094">
                  <c:v>31249</c:v>
                </c:pt>
                <c:pt idx="3095">
                  <c:v>30441</c:v>
                </c:pt>
                <c:pt idx="3096">
                  <c:v>30814</c:v>
                </c:pt>
                <c:pt idx="3097">
                  <c:v>31602</c:v>
                </c:pt>
                <c:pt idx="3098">
                  <c:v>30567</c:v>
                </c:pt>
                <c:pt idx="3099">
                  <c:v>30403</c:v>
                </c:pt>
                <c:pt idx="3100">
                  <c:v>30453</c:v>
                </c:pt>
                <c:pt idx="3101">
                  <c:v>32011</c:v>
                </c:pt>
                <c:pt idx="3102">
                  <c:v>29840</c:v>
                </c:pt>
                <c:pt idx="3103">
                  <c:v>31438</c:v>
                </c:pt>
                <c:pt idx="3104">
                  <c:v>29216</c:v>
                </c:pt>
                <c:pt idx="3105">
                  <c:v>30938</c:v>
                </c:pt>
                <c:pt idx="3106">
                  <c:v>30996</c:v>
                </c:pt>
                <c:pt idx="3107">
                  <c:v>29286</c:v>
                </c:pt>
                <c:pt idx="3108">
                  <c:v>32771</c:v>
                </c:pt>
                <c:pt idx="3109">
                  <c:v>30820</c:v>
                </c:pt>
                <c:pt idx="3110">
                  <c:v>30891</c:v>
                </c:pt>
                <c:pt idx="3111">
                  <c:v>29431</c:v>
                </c:pt>
                <c:pt idx="3112">
                  <c:v>29915</c:v>
                </c:pt>
                <c:pt idx="3113">
                  <c:v>30585</c:v>
                </c:pt>
                <c:pt idx="3114">
                  <c:v>31007</c:v>
                </c:pt>
                <c:pt idx="3115">
                  <c:v>31686</c:v>
                </c:pt>
                <c:pt idx="3116">
                  <c:v>31857</c:v>
                </c:pt>
                <c:pt idx="3117">
                  <c:v>30557</c:v>
                </c:pt>
                <c:pt idx="3118">
                  <c:v>29966</c:v>
                </c:pt>
                <c:pt idx="3119">
                  <c:v>29918</c:v>
                </c:pt>
                <c:pt idx="3120">
                  <c:v>30857</c:v>
                </c:pt>
                <c:pt idx="3121">
                  <c:v>32476</c:v>
                </c:pt>
                <c:pt idx="3122">
                  <c:v>32340</c:v>
                </c:pt>
                <c:pt idx="3123">
                  <c:v>28265</c:v>
                </c:pt>
                <c:pt idx="3124">
                  <c:v>30831</c:v>
                </c:pt>
                <c:pt idx="3125">
                  <c:v>30191</c:v>
                </c:pt>
                <c:pt idx="3126">
                  <c:v>30979</c:v>
                </c:pt>
                <c:pt idx="3127">
                  <c:v>28759</c:v>
                </c:pt>
                <c:pt idx="3128">
                  <c:v>29815</c:v>
                </c:pt>
                <c:pt idx="3129">
                  <c:v>30537</c:v>
                </c:pt>
                <c:pt idx="3130">
                  <c:v>31930</c:v>
                </c:pt>
                <c:pt idx="3131">
                  <c:v>32289</c:v>
                </c:pt>
                <c:pt idx="3132">
                  <c:v>30052</c:v>
                </c:pt>
                <c:pt idx="3133">
                  <c:v>31393</c:v>
                </c:pt>
                <c:pt idx="3134">
                  <c:v>31623</c:v>
                </c:pt>
                <c:pt idx="3135">
                  <c:v>30754</c:v>
                </c:pt>
                <c:pt idx="3136">
                  <c:v>31048</c:v>
                </c:pt>
                <c:pt idx="3137">
                  <c:v>30980</c:v>
                </c:pt>
                <c:pt idx="3138">
                  <c:v>34748</c:v>
                </c:pt>
                <c:pt idx="3139">
                  <c:v>31977</c:v>
                </c:pt>
                <c:pt idx="3140">
                  <c:v>31675</c:v>
                </c:pt>
                <c:pt idx="3141">
                  <c:v>30580</c:v>
                </c:pt>
                <c:pt idx="3142">
                  <c:v>30980</c:v>
                </c:pt>
                <c:pt idx="3143">
                  <c:v>32516</c:v>
                </c:pt>
                <c:pt idx="3144">
                  <c:v>30356</c:v>
                </c:pt>
                <c:pt idx="3145">
                  <c:v>31723</c:v>
                </c:pt>
                <c:pt idx="3146">
                  <c:v>32749</c:v>
                </c:pt>
                <c:pt idx="3147">
                  <c:v>31345</c:v>
                </c:pt>
                <c:pt idx="3148">
                  <c:v>29751</c:v>
                </c:pt>
                <c:pt idx="3149">
                  <c:v>31728</c:v>
                </c:pt>
                <c:pt idx="3150">
                  <c:v>31781</c:v>
                </c:pt>
                <c:pt idx="3151">
                  <c:v>31835</c:v>
                </c:pt>
                <c:pt idx="3152">
                  <c:v>32232</c:v>
                </c:pt>
                <c:pt idx="3153">
                  <c:v>32721</c:v>
                </c:pt>
                <c:pt idx="3154">
                  <c:v>32518</c:v>
                </c:pt>
                <c:pt idx="3155">
                  <c:v>33399</c:v>
                </c:pt>
                <c:pt idx="3156">
                  <c:v>32421</c:v>
                </c:pt>
                <c:pt idx="3157">
                  <c:v>30937</c:v>
                </c:pt>
                <c:pt idx="3158">
                  <c:v>29848</c:v>
                </c:pt>
                <c:pt idx="3159">
                  <c:v>31494</c:v>
                </c:pt>
                <c:pt idx="3160">
                  <c:v>28982</c:v>
                </c:pt>
                <c:pt idx="3161">
                  <c:v>30221</c:v>
                </c:pt>
                <c:pt idx="3162">
                  <c:v>32259</c:v>
                </c:pt>
                <c:pt idx="3163">
                  <c:v>31532</c:v>
                </c:pt>
                <c:pt idx="3164">
                  <c:v>31486</c:v>
                </c:pt>
                <c:pt idx="3165">
                  <c:v>30099</c:v>
                </c:pt>
                <c:pt idx="3166">
                  <c:v>33376</c:v>
                </c:pt>
                <c:pt idx="3167">
                  <c:v>30191</c:v>
                </c:pt>
                <c:pt idx="3168">
                  <c:v>34541</c:v>
                </c:pt>
                <c:pt idx="3169">
                  <c:v>30907</c:v>
                </c:pt>
                <c:pt idx="3170">
                  <c:v>31926</c:v>
                </c:pt>
                <c:pt idx="3171">
                  <c:v>30766</c:v>
                </c:pt>
                <c:pt idx="3172">
                  <c:v>31704</c:v>
                </c:pt>
                <c:pt idx="3173">
                  <c:v>30370</c:v>
                </c:pt>
                <c:pt idx="3174">
                  <c:v>31184</c:v>
                </c:pt>
                <c:pt idx="3175">
                  <c:v>31047</c:v>
                </c:pt>
                <c:pt idx="3176">
                  <c:v>32679</c:v>
                </c:pt>
                <c:pt idx="3177">
                  <c:v>32117</c:v>
                </c:pt>
                <c:pt idx="3178">
                  <c:v>34781</c:v>
                </c:pt>
                <c:pt idx="3179">
                  <c:v>30268</c:v>
                </c:pt>
                <c:pt idx="3180">
                  <c:v>32340</c:v>
                </c:pt>
                <c:pt idx="3181">
                  <c:v>31878</c:v>
                </c:pt>
                <c:pt idx="3182">
                  <c:v>33098</c:v>
                </c:pt>
                <c:pt idx="3183">
                  <c:v>31439</c:v>
                </c:pt>
                <c:pt idx="3184">
                  <c:v>31452</c:v>
                </c:pt>
                <c:pt idx="3185">
                  <c:v>33501</c:v>
                </c:pt>
                <c:pt idx="3186">
                  <c:v>32856</c:v>
                </c:pt>
                <c:pt idx="3187">
                  <c:v>34059</c:v>
                </c:pt>
                <c:pt idx="3188">
                  <c:v>32486</c:v>
                </c:pt>
                <c:pt idx="3189">
                  <c:v>32759</c:v>
                </c:pt>
                <c:pt idx="3190">
                  <c:v>32445</c:v>
                </c:pt>
                <c:pt idx="3191">
                  <c:v>32856</c:v>
                </c:pt>
                <c:pt idx="3192">
                  <c:v>34102</c:v>
                </c:pt>
                <c:pt idx="3193">
                  <c:v>33669</c:v>
                </c:pt>
                <c:pt idx="3194">
                  <c:v>35343</c:v>
                </c:pt>
                <c:pt idx="3195">
                  <c:v>35859</c:v>
                </c:pt>
                <c:pt idx="3196">
                  <c:v>31633</c:v>
                </c:pt>
                <c:pt idx="3197">
                  <c:v>32620</c:v>
                </c:pt>
                <c:pt idx="3198">
                  <c:v>33737</c:v>
                </c:pt>
                <c:pt idx="3199">
                  <c:v>33806</c:v>
                </c:pt>
                <c:pt idx="3200">
                  <c:v>32496</c:v>
                </c:pt>
                <c:pt idx="3201">
                  <c:v>32128</c:v>
                </c:pt>
                <c:pt idx="3202">
                  <c:v>33014</c:v>
                </c:pt>
                <c:pt idx="3203">
                  <c:v>33274</c:v>
                </c:pt>
                <c:pt idx="3204">
                  <c:v>33299</c:v>
                </c:pt>
                <c:pt idx="3205">
                  <c:v>33501</c:v>
                </c:pt>
                <c:pt idx="3206">
                  <c:v>35481</c:v>
                </c:pt>
                <c:pt idx="3207">
                  <c:v>31973</c:v>
                </c:pt>
                <c:pt idx="3208">
                  <c:v>33742</c:v>
                </c:pt>
                <c:pt idx="3209">
                  <c:v>32638</c:v>
                </c:pt>
                <c:pt idx="3210">
                  <c:v>34989</c:v>
                </c:pt>
                <c:pt idx="3211">
                  <c:v>33488</c:v>
                </c:pt>
                <c:pt idx="3212">
                  <c:v>34842</c:v>
                </c:pt>
                <c:pt idx="3213">
                  <c:v>33971</c:v>
                </c:pt>
                <c:pt idx="3214">
                  <c:v>34631</c:v>
                </c:pt>
                <c:pt idx="3215">
                  <c:v>34635</c:v>
                </c:pt>
                <c:pt idx="3216">
                  <c:v>35076</c:v>
                </c:pt>
                <c:pt idx="3217">
                  <c:v>33824</c:v>
                </c:pt>
                <c:pt idx="3218">
                  <c:v>34787</c:v>
                </c:pt>
                <c:pt idx="3219">
                  <c:v>34039</c:v>
                </c:pt>
                <c:pt idx="3220">
                  <c:v>33126</c:v>
                </c:pt>
                <c:pt idx="3221">
                  <c:v>33407</c:v>
                </c:pt>
                <c:pt idx="3222">
                  <c:v>33215</c:v>
                </c:pt>
                <c:pt idx="3223">
                  <c:v>31706</c:v>
                </c:pt>
                <c:pt idx="3224">
                  <c:v>33387</c:v>
                </c:pt>
                <c:pt idx="3225">
                  <c:v>31373</c:v>
                </c:pt>
                <c:pt idx="3226">
                  <c:v>34148</c:v>
                </c:pt>
                <c:pt idx="3227">
                  <c:v>33707</c:v>
                </c:pt>
                <c:pt idx="3228">
                  <c:v>33491</c:v>
                </c:pt>
                <c:pt idx="3229">
                  <c:v>33712</c:v>
                </c:pt>
                <c:pt idx="3230">
                  <c:v>34203</c:v>
                </c:pt>
                <c:pt idx="3231">
                  <c:v>32575</c:v>
                </c:pt>
                <c:pt idx="3232">
                  <c:v>32947</c:v>
                </c:pt>
                <c:pt idx="3233">
                  <c:v>33346</c:v>
                </c:pt>
                <c:pt idx="3234">
                  <c:v>33959</c:v>
                </c:pt>
                <c:pt idx="3235">
                  <c:v>34619</c:v>
                </c:pt>
                <c:pt idx="3236">
                  <c:v>30646</c:v>
                </c:pt>
                <c:pt idx="3237">
                  <c:v>31786</c:v>
                </c:pt>
                <c:pt idx="3238">
                  <c:v>33310</c:v>
                </c:pt>
                <c:pt idx="3239">
                  <c:v>32680</c:v>
                </c:pt>
                <c:pt idx="3240">
                  <c:v>32479</c:v>
                </c:pt>
                <c:pt idx="3241">
                  <c:v>32464</c:v>
                </c:pt>
                <c:pt idx="3242">
                  <c:v>35178</c:v>
                </c:pt>
                <c:pt idx="3243">
                  <c:v>34375</c:v>
                </c:pt>
                <c:pt idx="3244">
                  <c:v>32752</c:v>
                </c:pt>
                <c:pt idx="3245">
                  <c:v>34399</c:v>
                </c:pt>
                <c:pt idx="3246">
                  <c:v>32458</c:v>
                </c:pt>
                <c:pt idx="3247">
                  <c:v>32307</c:v>
                </c:pt>
                <c:pt idx="3248">
                  <c:v>33038</c:v>
                </c:pt>
                <c:pt idx="3249">
                  <c:v>34398</c:v>
                </c:pt>
                <c:pt idx="3250">
                  <c:v>31213</c:v>
                </c:pt>
                <c:pt idx="3251">
                  <c:v>32181</c:v>
                </c:pt>
                <c:pt idx="3252">
                  <c:v>33068</c:v>
                </c:pt>
                <c:pt idx="3253">
                  <c:v>32893</c:v>
                </c:pt>
                <c:pt idx="3254">
                  <c:v>31961</c:v>
                </c:pt>
                <c:pt idx="3255">
                  <c:v>33862</c:v>
                </c:pt>
                <c:pt idx="3256">
                  <c:v>31114</c:v>
                </c:pt>
                <c:pt idx="3257">
                  <c:v>33340</c:v>
                </c:pt>
                <c:pt idx="3258">
                  <c:v>32317</c:v>
                </c:pt>
                <c:pt idx="3259">
                  <c:v>34919</c:v>
                </c:pt>
                <c:pt idx="3260">
                  <c:v>32530</c:v>
                </c:pt>
                <c:pt idx="3261">
                  <c:v>31654</c:v>
                </c:pt>
                <c:pt idx="3262">
                  <c:v>31158</c:v>
                </c:pt>
                <c:pt idx="3263">
                  <c:v>33547</c:v>
                </c:pt>
                <c:pt idx="3264">
                  <c:v>33265</c:v>
                </c:pt>
                <c:pt idx="3265">
                  <c:v>32070</c:v>
                </c:pt>
                <c:pt idx="3266">
                  <c:v>32412</c:v>
                </c:pt>
                <c:pt idx="3267">
                  <c:v>33609</c:v>
                </c:pt>
                <c:pt idx="3268">
                  <c:v>32964</c:v>
                </c:pt>
                <c:pt idx="3269">
                  <c:v>33088</c:v>
                </c:pt>
                <c:pt idx="3270">
                  <c:v>31858</c:v>
                </c:pt>
                <c:pt idx="3271">
                  <c:v>32136</c:v>
                </c:pt>
                <c:pt idx="3272">
                  <c:v>33752</c:v>
                </c:pt>
                <c:pt idx="3273">
                  <c:v>31514</c:v>
                </c:pt>
                <c:pt idx="3274">
                  <c:v>31376</c:v>
                </c:pt>
                <c:pt idx="3275">
                  <c:v>34710</c:v>
                </c:pt>
                <c:pt idx="3276">
                  <c:v>33959</c:v>
                </c:pt>
                <c:pt idx="3277">
                  <c:v>31315</c:v>
                </c:pt>
                <c:pt idx="3278">
                  <c:v>31681</c:v>
                </c:pt>
                <c:pt idx="3279">
                  <c:v>32604</c:v>
                </c:pt>
                <c:pt idx="3280">
                  <c:v>34248</c:v>
                </c:pt>
                <c:pt idx="3281">
                  <c:v>31101</c:v>
                </c:pt>
                <c:pt idx="3282">
                  <c:v>33153</c:v>
                </c:pt>
                <c:pt idx="3283">
                  <c:v>33870</c:v>
                </c:pt>
                <c:pt idx="3284">
                  <c:v>33825</c:v>
                </c:pt>
                <c:pt idx="3285">
                  <c:v>32140</c:v>
                </c:pt>
                <c:pt idx="3286">
                  <c:v>34524</c:v>
                </c:pt>
                <c:pt idx="3287">
                  <c:v>32859</c:v>
                </c:pt>
                <c:pt idx="3288">
                  <c:v>33524</c:v>
                </c:pt>
                <c:pt idx="3289">
                  <c:v>32398</c:v>
                </c:pt>
                <c:pt idx="3290">
                  <c:v>32012</c:v>
                </c:pt>
                <c:pt idx="3291">
                  <c:v>33166</c:v>
                </c:pt>
                <c:pt idx="3292">
                  <c:v>34486</c:v>
                </c:pt>
                <c:pt idx="3293">
                  <c:v>34271</c:v>
                </c:pt>
                <c:pt idx="3294">
                  <c:v>34916</c:v>
                </c:pt>
                <c:pt idx="3295">
                  <c:v>34407</c:v>
                </c:pt>
                <c:pt idx="3296">
                  <c:v>32217</c:v>
                </c:pt>
                <c:pt idx="3297">
                  <c:v>32387</c:v>
                </c:pt>
                <c:pt idx="3298">
                  <c:v>32960</c:v>
                </c:pt>
                <c:pt idx="3299">
                  <c:v>33786</c:v>
                </c:pt>
                <c:pt idx="3300">
                  <c:v>32056</c:v>
                </c:pt>
                <c:pt idx="3301">
                  <c:v>33880</c:v>
                </c:pt>
                <c:pt idx="3302">
                  <c:v>32287</c:v>
                </c:pt>
                <c:pt idx="3303">
                  <c:v>29882</c:v>
                </c:pt>
                <c:pt idx="3304">
                  <c:v>31299</c:v>
                </c:pt>
                <c:pt idx="3305">
                  <c:v>30558</c:v>
                </c:pt>
                <c:pt idx="3306">
                  <c:v>32139</c:v>
                </c:pt>
                <c:pt idx="3307">
                  <c:v>31398</c:v>
                </c:pt>
                <c:pt idx="3308">
                  <c:v>31478</c:v>
                </c:pt>
                <c:pt idx="3309">
                  <c:v>30347</c:v>
                </c:pt>
                <c:pt idx="3310">
                  <c:v>30289</c:v>
                </c:pt>
                <c:pt idx="3311">
                  <c:v>33428</c:v>
                </c:pt>
                <c:pt idx="3312">
                  <c:v>30818</c:v>
                </c:pt>
                <c:pt idx="3313">
                  <c:v>31491</c:v>
                </c:pt>
                <c:pt idx="3314">
                  <c:v>31506</c:v>
                </c:pt>
                <c:pt idx="3315">
                  <c:v>30535</c:v>
                </c:pt>
                <c:pt idx="3316">
                  <c:v>31562</c:v>
                </c:pt>
                <c:pt idx="3317">
                  <c:v>31195</c:v>
                </c:pt>
                <c:pt idx="3318">
                  <c:v>30526</c:v>
                </c:pt>
                <c:pt idx="3319">
                  <c:v>31585</c:v>
                </c:pt>
                <c:pt idx="3320">
                  <c:v>29160</c:v>
                </c:pt>
                <c:pt idx="3321">
                  <c:v>30043</c:v>
                </c:pt>
                <c:pt idx="3322">
                  <c:v>31496</c:v>
                </c:pt>
                <c:pt idx="3323">
                  <c:v>32443</c:v>
                </c:pt>
                <c:pt idx="3324">
                  <c:v>31085</c:v>
                </c:pt>
                <c:pt idx="3325">
                  <c:v>31591</c:v>
                </c:pt>
                <c:pt idx="3326">
                  <c:v>32802</c:v>
                </c:pt>
                <c:pt idx="3327">
                  <c:v>34542</c:v>
                </c:pt>
                <c:pt idx="3328">
                  <c:v>30783</c:v>
                </c:pt>
                <c:pt idx="3329">
                  <c:v>32486</c:v>
                </c:pt>
                <c:pt idx="3330">
                  <c:v>31812</c:v>
                </c:pt>
                <c:pt idx="3331">
                  <c:v>31631</c:v>
                </c:pt>
                <c:pt idx="3332">
                  <c:v>30149</c:v>
                </c:pt>
                <c:pt idx="3333">
                  <c:v>29708</c:v>
                </c:pt>
                <c:pt idx="3334">
                  <c:v>32029</c:v>
                </c:pt>
                <c:pt idx="3335">
                  <c:v>31939</c:v>
                </c:pt>
                <c:pt idx="3336">
                  <c:v>31100</c:v>
                </c:pt>
                <c:pt idx="3337">
                  <c:v>32661</c:v>
                </c:pt>
                <c:pt idx="3338">
                  <c:v>31455</c:v>
                </c:pt>
                <c:pt idx="3339">
                  <c:v>33342</c:v>
                </c:pt>
                <c:pt idx="3340">
                  <c:v>32698</c:v>
                </c:pt>
                <c:pt idx="3341">
                  <c:v>31892</c:v>
                </c:pt>
                <c:pt idx="3342">
                  <c:v>30022</c:v>
                </c:pt>
                <c:pt idx="3343">
                  <c:v>32144</c:v>
                </c:pt>
                <c:pt idx="3344">
                  <c:v>30916</c:v>
                </c:pt>
                <c:pt idx="3345">
                  <c:v>31357</c:v>
                </c:pt>
                <c:pt idx="3346">
                  <c:v>30311</c:v>
                </c:pt>
                <c:pt idx="3347">
                  <c:v>31462</c:v>
                </c:pt>
                <c:pt idx="3348">
                  <c:v>31081</c:v>
                </c:pt>
                <c:pt idx="3349">
                  <c:v>32132</c:v>
                </c:pt>
                <c:pt idx="3350">
                  <c:v>31348</c:v>
                </c:pt>
                <c:pt idx="3351">
                  <c:v>31002</c:v>
                </c:pt>
                <c:pt idx="3352">
                  <c:v>31557</c:v>
                </c:pt>
                <c:pt idx="3353">
                  <c:v>32815</c:v>
                </c:pt>
                <c:pt idx="3354">
                  <c:v>30997</c:v>
                </c:pt>
                <c:pt idx="3355">
                  <c:v>30636</c:v>
                </c:pt>
                <c:pt idx="3356">
                  <c:v>32265</c:v>
                </c:pt>
                <c:pt idx="3357">
                  <c:v>31752</c:v>
                </c:pt>
                <c:pt idx="3358">
                  <c:v>31930</c:v>
                </c:pt>
                <c:pt idx="3359">
                  <c:v>32149</c:v>
                </c:pt>
                <c:pt idx="3360">
                  <c:v>31675</c:v>
                </c:pt>
                <c:pt idx="3361">
                  <c:v>32782</c:v>
                </c:pt>
                <c:pt idx="3362">
                  <c:v>32698</c:v>
                </c:pt>
                <c:pt idx="3363">
                  <c:v>33656</c:v>
                </c:pt>
                <c:pt idx="3364">
                  <c:v>30499</c:v>
                </c:pt>
                <c:pt idx="3365">
                  <c:v>33261</c:v>
                </c:pt>
                <c:pt idx="3366">
                  <c:v>31962</c:v>
                </c:pt>
                <c:pt idx="3367">
                  <c:v>31549</c:v>
                </c:pt>
                <c:pt idx="3368">
                  <c:v>31168</c:v>
                </c:pt>
                <c:pt idx="3369">
                  <c:v>33065</c:v>
                </c:pt>
                <c:pt idx="3370">
                  <c:v>32692</c:v>
                </c:pt>
                <c:pt idx="3371">
                  <c:v>30829</c:v>
                </c:pt>
                <c:pt idx="3372">
                  <c:v>30723</c:v>
                </c:pt>
                <c:pt idx="3373">
                  <c:v>29991</c:v>
                </c:pt>
                <c:pt idx="3374">
                  <c:v>32468</c:v>
                </c:pt>
                <c:pt idx="3375">
                  <c:v>30572</c:v>
                </c:pt>
                <c:pt idx="3376">
                  <c:v>31898</c:v>
                </c:pt>
                <c:pt idx="3377">
                  <c:v>31437</c:v>
                </c:pt>
                <c:pt idx="3378">
                  <c:v>32246</c:v>
                </c:pt>
                <c:pt idx="3379">
                  <c:v>33835</c:v>
                </c:pt>
                <c:pt idx="3380">
                  <c:v>31354</c:v>
                </c:pt>
                <c:pt idx="3381">
                  <c:v>32759</c:v>
                </c:pt>
                <c:pt idx="3382">
                  <c:v>30864</c:v>
                </c:pt>
                <c:pt idx="3383">
                  <c:v>32050</c:v>
                </c:pt>
                <c:pt idx="3384">
                  <c:v>34986</c:v>
                </c:pt>
                <c:pt idx="3385">
                  <c:v>33718</c:v>
                </c:pt>
                <c:pt idx="3386">
                  <c:v>32518</c:v>
                </c:pt>
                <c:pt idx="3387">
                  <c:v>33120</c:v>
                </c:pt>
                <c:pt idx="3388">
                  <c:v>32003</c:v>
                </c:pt>
                <c:pt idx="3389">
                  <c:v>31594</c:v>
                </c:pt>
                <c:pt idx="3390">
                  <c:v>32436</c:v>
                </c:pt>
                <c:pt idx="3391">
                  <c:v>32597</c:v>
                </c:pt>
                <c:pt idx="3392">
                  <c:v>32575</c:v>
                </c:pt>
                <c:pt idx="3393">
                  <c:v>31330</c:v>
                </c:pt>
                <c:pt idx="3394">
                  <c:v>33352</c:v>
                </c:pt>
                <c:pt idx="3395">
                  <c:v>32820</c:v>
                </c:pt>
                <c:pt idx="3396">
                  <c:v>32036</c:v>
                </c:pt>
                <c:pt idx="3397">
                  <c:v>30461</c:v>
                </c:pt>
                <c:pt idx="3398">
                  <c:v>31601</c:v>
                </c:pt>
                <c:pt idx="3399">
                  <c:v>30380</c:v>
                </c:pt>
                <c:pt idx="3400">
                  <c:v>31985</c:v>
                </c:pt>
                <c:pt idx="3401">
                  <c:v>33382</c:v>
                </c:pt>
                <c:pt idx="3402">
                  <c:v>31349</c:v>
                </c:pt>
                <c:pt idx="3403">
                  <c:v>31943</c:v>
                </c:pt>
                <c:pt idx="3404">
                  <c:v>32869</c:v>
                </c:pt>
                <c:pt idx="3405">
                  <c:v>33641</c:v>
                </c:pt>
                <c:pt idx="3406">
                  <c:v>32277</c:v>
                </c:pt>
                <c:pt idx="3407">
                  <c:v>32472</c:v>
                </c:pt>
                <c:pt idx="3408">
                  <c:v>31528</c:v>
                </c:pt>
                <c:pt idx="3409">
                  <c:v>33295</c:v>
                </c:pt>
                <c:pt idx="3410">
                  <c:v>31952</c:v>
                </c:pt>
                <c:pt idx="3411">
                  <c:v>31059</c:v>
                </c:pt>
                <c:pt idx="3412">
                  <c:v>31876</c:v>
                </c:pt>
                <c:pt idx="3413">
                  <c:v>31412</c:v>
                </c:pt>
                <c:pt idx="3414">
                  <c:v>29426</c:v>
                </c:pt>
                <c:pt idx="3415">
                  <c:v>30337</c:v>
                </c:pt>
                <c:pt idx="3416">
                  <c:v>30180</c:v>
                </c:pt>
                <c:pt idx="3417">
                  <c:v>32225</c:v>
                </c:pt>
                <c:pt idx="3418">
                  <c:v>33133</c:v>
                </c:pt>
                <c:pt idx="3419">
                  <c:v>34013</c:v>
                </c:pt>
                <c:pt idx="3420">
                  <c:v>33893</c:v>
                </c:pt>
                <c:pt idx="3421">
                  <c:v>32124</c:v>
                </c:pt>
                <c:pt idx="3422">
                  <c:v>31523</c:v>
                </c:pt>
                <c:pt idx="3423">
                  <c:v>33160</c:v>
                </c:pt>
                <c:pt idx="3424">
                  <c:v>32135</c:v>
                </c:pt>
                <c:pt idx="3425">
                  <c:v>32287</c:v>
                </c:pt>
                <c:pt idx="3426">
                  <c:v>33273</c:v>
                </c:pt>
                <c:pt idx="3427">
                  <c:v>30696</c:v>
                </c:pt>
                <c:pt idx="3428">
                  <c:v>32009</c:v>
                </c:pt>
                <c:pt idx="3429">
                  <c:v>33277</c:v>
                </c:pt>
                <c:pt idx="3430">
                  <c:v>35502</c:v>
                </c:pt>
                <c:pt idx="3431">
                  <c:v>34045</c:v>
                </c:pt>
                <c:pt idx="3432">
                  <c:v>32927</c:v>
                </c:pt>
                <c:pt idx="3433">
                  <c:v>31380</c:v>
                </c:pt>
                <c:pt idx="3434">
                  <c:v>33565</c:v>
                </c:pt>
                <c:pt idx="3435">
                  <c:v>32760</c:v>
                </c:pt>
                <c:pt idx="3436">
                  <c:v>33017</c:v>
                </c:pt>
                <c:pt idx="3437">
                  <c:v>32133</c:v>
                </c:pt>
                <c:pt idx="3438">
                  <c:v>32291</c:v>
                </c:pt>
                <c:pt idx="3439">
                  <c:v>31413</c:v>
                </c:pt>
                <c:pt idx="3440">
                  <c:v>31980</c:v>
                </c:pt>
                <c:pt idx="3441">
                  <c:v>31812</c:v>
                </c:pt>
                <c:pt idx="3442">
                  <c:v>33099</c:v>
                </c:pt>
                <c:pt idx="3443">
                  <c:v>32559</c:v>
                </c:pt>
                <c:pt idx="3444">
                  <c:v>33287</c:v>
                </c:pt>
                <c:pt idx="3445">
                  <c:v>33131</c:v>
                </c:pt>
                <c:pt idx="3446">
                  <c:v>32152</c:v>
                </c:pt>
                <c:pt idx="3447">
                  <c:v>34283</c:v>
                </c:pt>
                <c:pt idx="3448">
                  <c:v>31395</c:v>
                </c:pt>
                <c:pt idx="3449">
                  <c:v>32517</c:v>
                </c:pt>
                <c:pt idx="3450">
                  <c:v>32393</c:v>
                </c:pt>
                <c:pt idx="3451">
                  <c:v>30413</c:v>
                </c:pt>
                <c:pt idx="3452">
                  <c:v>32892</c:v>
                </c:pt>
                <c:pt idx="3453">
                  <c:v>33272</c:v>
                </c:pt>
                <c:pt idx="3454">
                  <c:v>32307</c:v>
                </c:pt>
                <c:pt idx="3455">
                  <c:v>30994</c:v>
                </c:pt>
                <c:pt idx="3456">
                  <c:v>32988</c:v>
                </c:pt>
                <c:pt idx="3457">
                  <c:v>31460</c:v>
                </c:pt>
                <c:pt idx="3458">
                  <c:v>32989</c:v>
                </c:pt>
                <c:pt idx="3459">
                  <c:v>32564</c:v>
                </c:pt>
                <c:pt idx="3460">
                  <c:v>30678</c:v>
                </c:pt>
                <c:pt idx="3461">
                  <c:v>31949</c:v>
                </c:pt>
                <c:pt idx="3462">
                  <c:v>32775</c:v>
                </c:pt>
                <c:pt idx="3463">
                  <c:v>33800</c:v>
                </c:pt>
                <c:pt idx="3464">
                  <c:v>30376</c:v>
                </c:pt>
                <c:pt idx="3465">
                  <c:v>33541</c:v>
                </c:pt>
                <c:pt idx="3466">
                  <c:v>33359</c:v>
                </c:pt>
                <c:pt idx="3467">
                  <c:v>34759</c:v>
                </c:pt>
                <c:pt idx="3468">
                  <c:v>30544</c:v>
                </c:pt>
                <c:pt idx="3469">
                  <c:v>31492</c:v>
                </c:pt>
                <c:pt idx="3470">
                  <c:v>31657</c:v>
                </c:pt>
                <c:pt idx="3471">
                  <c:v>34615</c:v>
                </c:pt>
                <c:pt idx="3472">
                  <c:v>33217</c:v>
                </c:pt>
                <c:pt idx="3473">
                  <c:v>33928</c:v>
                </c:pt>
                <c:pt idx="3474">
                  <c:v>34449</c:v>
                </c:pt>
                <c:pt idx="3475">
                  <c:v>33471</c:v>
                </c:pt>
                <c:pt idx="3476">
                  <c:v>32577</c:v>
                </c:pt>
                <c:pt idx="3477">
                  <c:v>32971</c:v>
                </c:pt>
                <c:pt idx="3478">
                  <c:v>32943</c:v>
                </c:pt>
                <c:pt idx="3479">
                  <c:v>32090</c:v>
                </c:pt>
                <c:pt idx="3480">
                  <c:v>32867</c:v>
                </c:pt>
                <c:pt idx="3481">
                  <c:v>30313</c:v>
                </c:pt>
                <c:pt idx="3482">
                  <c:v>30443</c:v>
                </c:pt>
                <c:pt idx="3483">
                  <c:v>33159</c:v>
                </c:pt>
                <c:pt idx="3484">
                  <c:v>29663</c:v>
                </c:pt>
                <c:pt idx="3485">
                  <c:v>31598</c:v>
                </c:pt>
                <c:pt idx="3486">
                  <c:v>34389</c:v>
                </c:pt>
                <c:pt idx="3487">
                  <c:v>34261</c:v>
                </c:pt>
                <c:pt idx="3488">
                  <c:v>32255</c:v>
                </c:pt>
                <c:pt idx="3489">
                  <c:v>34565</c:v>
                </c:pt>
                <c:pt idx="3490">
                  <c:v>31241</c:v>
                </c:pt>
                <c:pt idx="3491">
                  <c:v>33615</c:v>
                </c:pt>
                <c:pt idx="3492">
                  <c:v>32593</c:v>
                </c:pt>
                <c:pt idx="3493">
                  <c:v>32943</c:v>
                </c:pt>
                <c:pt idx="3494">
                  <c:v>34655</c:v>
                </c:pt>
                <c:pt idx="3495">
                  <c:v>35083</c:v>
                </c:pt>
                <c:pt idx="3496">
                  <c:v>33820</c:v>
                </c:pt>
                <c:pt idx="3497">
                  <c:v>31923</c:v>
                </c:pt>
                <c:pt idx="3498">
                  <c:v>32720</c:v>
                </c:pt>
                <c:pt idx="3499">
                  <c:v>34693</c:v>
                </c:pt>
                <c:pt idx="3500">
                  <c:v>34476</c:v>
                </c:pt>
                <c:pt idx="3501">
                  <c:v>33387</c:v>
                </c:pt>
                <c:pt idx="3502">
                  <c:v>34545</c:v>
                </c:pt>
                <c:pt idx="3503">
                  <c:v>34888</c:v>
                </c:pt>
                <c:pt idx="3504">
                  <c:v>31606</c:v>
                </c:pt>
                <c:pt idx="3505">
                  <c:v>33987</c:v>
                </c:pt>
                <c:pt idx="3506">
                  <c:v>33952</c:v>
                </c:pt>
                <c:pt idx="3507">
                  <c:v>34499</c:v>
                </c:pt>
                <c:pt idx="3508">
                  <c:v>34398</c:v>
                </c:pt>
                <c:pt idx="3509">
                  <c:v>33673</c:v>
                </c:pt>
                <c:pt idx="3510">
                  <c:v>34951</c:v>
                </c:pt>
                <c:pt idx="3511">
                  <c:v>33463</c:v>
                </c:pt>
                <c:pt idx="3512">
                  <c:v>32655</c:v>
                </c:pt>
                <c:pt idx="3513">
                  <c:v>33385</c:v>
                </c:pt>
                <c:pt idx="3514">
                  <c:v>33198</c:v>
                </c:pt>
                <c:pt idx="3515">
                  <c:v>32248</c:v>
                </c:pt>
                <c:pt idx="3516">
                  <c:v>33016</c:v>
                </c:pt>
                <c:pt idx="3517">
                  <c:v>32282</c:v>
                </c:pt>
                <c:pt idx="3518">
                  <c:v>32120</c:v>
                </c:pt>
                <c:pt idx="3519">
                  <c:v>34074</c:v>
                </c:pt>
                <c:pt idx="3520">
                  <c:v>34174</c:v>
                </c:pt>
                <c:pt idx="3521">
                  <c:v>33173</c:v>
                </c:pt>
                <c:pt idx="3522">
                  <c:v>33856</c:v>
                </c:pt>
                <c:pt idx="3523">
                  <c:v>34248</c:v>
                </c:pt>
                <c:pt idx="3524">
                  <c:v>36253</c:v>
                </c:pt>
                <c:pt idx="3525">
                  <c:v>36407</c:v>
                </c:pt>
                <c:pt idx="3526">
                  <c:v>33654</c:v>
                </c:pt>
                <c:pt idx="3527">
                  <c:v>35450</c:v>
                </c:pt>
                <c:pt idx="3528">
                  <c:v>35588</c:v>
                </c:pt>
                <c:pt idx="3529">
                  <c:v>36209</c:v>
                </c:pt>
                <c:pt idx="3530">
                  <c:v>35508</c:v>
                </c:pt>
                <c:pt idx="3531">
                  <c:v>35609</c:v>
                </c:pt>
                <c:pt idx="3532">
                  <c:v>36120</c:v>
                </c:pt>
                <c:pt idx="3533">
                  <c:v>35351</c:v>
                </c:pt>
                <c:pt idx="3534">
                  <c:v>36198</c:v>
                </c:pt>
                <c:pt idx="3535">
                  <c:v>33624</c:v>
                </c:pt>
                <c:pt idx="3536">
                  <c:v>36358</c:v>
                </c:pt>
                <c:pt idx="3537">
                  <c:v>34861</c:v>
                </c:pt>
                <c:pt idx="3538">
                  <c:v>34406</c:v>
                </c:pt>
                <c:pt idx="3539">
                  <c:v>33650</c:v>
                </c:pt>
                <c:pt idx="3540">
                  <c:v>34874</c:v>
                </c:pt>
                <c:pt idx="3541">
                  <c:v>35800</c:v>
                </c:pt>
                <c:pt idx="3542">
                  <c:v>34949</c:v>
                </c:pt>
                <c:pt idx="3543">
                  <c:v>37059</c:v>
                </c:pt>
                <c:pt idx="3544">
                  <c:v>34704</c:v>
                </c:pt>
                <c:pt idx="3545">
                  <c:v>36403</c:v>
                </c:pt>
                <c:pt idx="3546">
                  <c:v>35289</c:v>
                </c:pt>
                <c:pt idx="3547">
                  <c:v>36946</c:v>
                </c:pt>
                <c:pt idx="3548">
                  <c:v>34852</c:v>
                </c:pt>
                <c:pt idx="3549">
                  <c:v>36417</c:v>
                </c:pt>
                <c:pt idx="3550">
                  <c:v>34031</c:v>
                </c:pt>
                <c:pt idx="3551">
                  <c:v>36898</c:v>
                </c:pt>
                <c:pt idx="3552">
                  <c:v>35223</c:v>
                </c:pt>
                <c:pt idx="3553">
                  <c:v>34950</c:v>
                </c:pt>
                <c:pt idx="3554">
                  <c:v>34659</c:v>
                </c:pt>
                <c:pt idx="3555">
                  <c:v>34845</c:v>
                </c:pt>
                <c:pt idx="3556">
                  <c:v>35061</c:v>
                </c:pt>
                <c:pt idx="3557">
                  <c:v>37560</c:v>
                </c:pt>
                <c:pt idx="3558">
                  <c:v>35556</c:v>
                </c:pt>
                <c:pt idx="3559">
                  <c:v>35996</c:v>
                </c:pt>
                <c:pt idx="3560">
                  <c:v>35939</c:v>
                </c:pt>
                <c:pt idx="3561">
                  <c:v>36580</c:v>
                </c:pt>
                <c:pt idx="3562">
                  <c:v>35947</c:v>
                </c:pt>
                <c:pt idx="3563">
                  <c:v>35276</c:v>
                </c:pt>
                <c:pt idx="3564">
                  <c:v>36740</c:v>
                </c:pt>
                <c:pt idx="3565">
                  <c:v>36770</c:v>
                </c:pt>
                <c:pt idx="3566">
                  <c:v>34669</c:v>
                </c:pt>
                <c:pt idx="3567">
                  <c:v>35811</c:v>
                </c:pt>
                <c:pt idx="3568">
                  <c:v>37655</c:v>
                </c:pt>
                <c:pt idx="3569">
                  <c:v>37537</c:v>
                </c:pt>
                <c:pt idx="3570">
                  <c:v>37556</c:v>
                </c:pt>
                <c:pt idx="3571">
                  <c:v>34774</c:v>
                </c:pt>
                <c:pt idx="3572">
                  <c:v>34328</c:v>
                </c:pt>
                <c:pt idx="3573">
                  <c:v>36467</c:v>
                </c:pt>
                <c:pt idx="3574">
                  <c:v>35704</c:v>
                </c:pt>
                <c:pt idx="3575">
                  <c:v>34671</c:v>
                </c:pt>
                <c:pt idx="3576">
                  <c:v>35441</c:v>
                </c:pt>
                <c:pt idx="3577">
                  <c:v>35976</c:v>
                </c:pt>
                <c:pt idx="3578">
                  <c:v>34871</c:v>
                </c:pt>
                <c:pt idx="3579">
                  <c:v>36901</c:v>
                </c:pt>
                <c:pt idx="3580">
                  <c:v>35531</c:v>
                </c:pt>
                <c:pt idx="3581">
                  <c:v>35891</c:v>
                </c:pt>
                <c:pt idx="3582">
                  <c:v>34681</c:v>
                </c:pt>
                <c:pt idx="3583">
                  <c:v>35435</c:v>
                </c:pt>
                <c:pt idx="3584">
                  <c:v>37812</c:v>
                </c:pt>
                <c:pt idx="3585">
                  <c:v>34540</c:v>
                </c:pt>
                <c:pt idx="3586">
                  <c:v>36022</c:v>
                </c:pt>
                <c:pt idx="3587">
                  <c:v>35892</c:v>
                </c:pt>
                <c:pt idx="3588">
                  <c:v>34907</c:v>
                </c:pt>
                <c:pt idx="3589">
                  <c:v>35600</c:v>
                </c:pt>
                <c:pt idx="3590">
                  <c:v>35367</c:v>
                </c:pt>
                <c:pt idx="3591">
                  <c:v>37472</c:v>
                </c:pt>
                <c:pt idx="3592">
                  <c:v>36670</c:v>
                </c:pt>
                <c:pt idx="3593">
                  <c:v>36828</c:v>
                </c:pt>
                <c:pt idx="3594">
                  <c:v>36081</c:v>
                </c:pt>
                <c:pt idx="3595">
                  <c:v>34310</c:v>
                </c:pt>
                <c:pt idx="3596">
                  <c:v>34076</c:v>
                </c:pt>
                <c:pt idx="3597">
                  <c:v>35347</c:v>
                </c:pt>
                <c:pt idx="3598">
                  <c:v>32074</c:v>
                </c:pt>
                <c:pt idx="3599">
                  <c:v>35560</c:v>
                </c:pt>
                <c:pt idx="3600">
                  <c:v>34363</c:v>
                </c:pt>
                <c:pt idx="3601">
                  <c:v>36169</c:v>
                </c:pt>
                <c:pt idx="3602">
                  <c:v>35070</c:v>
                </c:pt>
                <c:pt idx="3603">
                  <c:v>34553</c:v>
                </c:pt>
                <c:pt idx="3604">
                  <c:v>33171</c:v>
                </c:pt>
                <c:pt idx="3605">
                  <c:v>35283</c:v>
                </c:pt>
                <c:pt idx="3606">
                  <c:v>36042</c:v>
                </c:pt>
                <c:pt idx="3607">
                  <c:v>34023</c:v>
                </c:pt>
                <c:pt idx="3608">
                  <c:v>34705</c:v>
                </c:pt>
                <c:pt idx="3609">
                  <c:v>33719</c:v>
                </c:pt>
                <c:pt idx="3610">
                  <c:v>33586</c:v>
                </c:pt>
                <c:pt idx="3611">
                  <c:v>33911</c:v>
                </c:pt>
                <c:pt idx="3612">
                  <c:v>34006</c:v>
                </c:pt>
                <c:pt idx="3613">
                  <c:v>34866</c:v>
                </c:pt>
                <c:pt idx="3614">
                  <c:v>36354</c:v>
                </c:pt>
                <c:pt idx="3615">
                  <c:v>35213</c:v>
                </c:pt>
                <c:pt idx="3616">
                  <c:v>34244</c:v>
                </c:pt>
                <c:pt idx="3617">
                  <c:v>35754</c:v>
                </c:pt>
                <c:pt idx="3618">
                  <c:v>35168</c:v>
                </c:pt>
                <c:pt idx="3619">
                  <c:v>35183</c:v>
                </c:pt>
                <c:pt idx="3620">
                  <c:v>34440</c:v>
                </c:pt>
                <c:pt idx="3621">
                  <c:v>34924</c:v>
                </c:pt>
                <c:pt idx="3622">
                  <c:v>35830</c:v>
                </c:pt>
                <c:pt idx="3623">
                  <c:v>35016</c:v>
                </c:pt>
                <c:pt idx="3624">
                  <c:v>33029</c:v>
                </c:pt>
                <c:pt idx="3625">
                  <c:v>36597</c:v>
                </c:pt>
                <c:pt idx="3626">
                  <c:v>34937</c:v>
                </c:pt>
                <c:pt idx="3627">
                  <c:v>35058</c:v>
                </c:pt>
                <c:pt idx="3628">
                  <c:v>34259</c:v>
                </c:pt>
                <c:pt idx="3629">
                  <c:v>35387</c:v>
                </c:pt>
                <c:pt idx="3630">
                  <c:v>35117</c:v>
                </c:pt>
                <c:pt idx="3631">
                  <c:v>37063</c:v>
                </c:pt>
                <c:pt idx="3632">
                  <c:v>33160</c:v>
                </c:pt>
                <c:pt idx="3633">
                  <c:v>35082</c:v>
                </c:pt>
                <c:pt idx="3634">
                  <c:v>34312</c:v>
                </c:pt>
                <c:pt idx="3635">
                  <c:v>34805</c:v>
                </c:pt>
                <c:pt idx="3636">
                  <c:v>34965</c:v>
                </c:pt>
                <c:pt idx="3637">
                  <c:v>35259</c:v>
                </c:pt>
                <c:pt idx="3638">
                  <c:v>34736</c:v>
                </c:pt>
                <c:pt idx="3639">
                  <c:v>35232</c:v>
                </c:pt>
                <c:pt idx="3640">
                  <c:v>35440</c:v>
                </c:pt>
                <c:pt idx="3641">
                  <c:v>34416</c:v>
                </c:pt>
                <c:pt idx="3642">
                  <c:v>33770</c:v>
                </c:pt>
                <c:pt idx="3643">
                  <c:v>37308</c:v>
                </c:pt>
                <c:pt idx="3644">
                  <c:v>35095</c:v>
                </c:pt>
                <c:pt idx="3645">
                  <c:v>33606</c:v>
                </c:pt>
                <c:pt idx="3646">
                  <c:v>36658</c:v>
                </c:pt>
                <c:pt idx="3647">
                  <c:v>33890</c:v>
                </c:pt>
                <c:pt idx="3648">
                  <c:v>34331</c:v>
                </c:pt>
                <c:pt idx="3649">
                  <c:v>36903</c:v>
                </c:pt>
                <c:pt idx="3650">
                  <c:v>35320</c:v>
                </c:pt>
                <c:pt idx="3651">
                  <c:v>33743</c:v>
                </c:pt>
                <c:pt idx="3652">
                  <c:v>35239</c:v>
                </c:pt>
                <c:pt idx="3653">
                  <c:v>33830</c:v>
                </c:pt>
                <c:pt idx="3654">
                  <c:v>34884</c:v>
                </c:pt>
                <c:pt idx="3655">
                  <c:v>36031</c:v>
                </c:pt>
                <c:pt idx="3656">
                  <c:v>34076</c:v>
                </c:pt>
                <c:pt idx="3657">
                  <c:v>33426</c:v>
                </c:pt>
                <c:pt idx="3658">
                  <c:v>35269</c:v>
                </c:pt>
                <c:pt idx="3659">
                  <c:v>37041</c:v>
                </c:pt>
                <c:pt idx="3660">
                  <c:v>34468</c:v>
                </c:pt>
                <c:pt idx="3661">
                  <c:v>33647</c:v>
                </c:pt>
                <c:pt idx="3662">
                  <c:v>35063</c:v>
                </c:pt>
                <c:pt idx="3663">
                  <c:v>34100</c:v>
                </c:pt>
                <c:pt idx="3664">
                  <c:v>34803</c:v>
                </c:pt>
                <c:pt idx="3665">
                  <c:v>35403</c:v>
                </c:pt>
                <c:pt idx="3666">
                  <c:v>34167</c:v>
                </c:pt>
                <c:pt idx="3667">
                  <c:v>32894</c:v>
                </c:pt>
                <c:pt idx="3668">
                  <c:v>35478</c:v>
                </c:pt>
                <c:pt idx="3669">
                  <c:v>34343</c:v>
                </c:pt>
                <c:pt idx="3670">
                  <c:v>37313</c:v>
                </c:pt>
                <c:pt idx="3671">
                  <c:v>37635</c:v>
                </c:pt>
                <c:pt idx="3672">
                  <c:v>36169</c:v>
                </c:pt>
                <c:pt idx="3673">
                  <c:v>36052</c:v>
                </c:pt>
                <c:pt idx="3674">
                  <c:v>35651</c:v>
                </c:pt>
                <c:pt idx="3675">
                  <c:v>35261</c:v>
                </c:pt>
                <c:pt idx="3676">
                  <c:v>37270</c:v>
                </c:pt>
                <c:pt idx="3677">
                  <c:v>37951</c:v>
                </c:pt>
                <c:pt idx="3678">
                  <c:v>37480</c:v>
                </c:pt>
                <c:pt idx="3679">
                  <c:v>38305</c:v>
                </c:pt>
                <c:pt idx="3680">
                  <c:v>36222</c:v>
                </c:pt>
                <c:pt idx="3681">
                  <c:v>37123</c:v>
                </c:pt>
                <c:pt idx="3682">
                  <c:v>36842</c:v>
                </c:pt>
                <c:pt idx="3683">
                  <c:v>39988</c:v>
                </c:pt>
                <c:pt idx="3684">
                  <c:v>41010</c:v>
                </c:pt>
                <c:pt idx="3685">
                  <c:v>36617</c:v>
                </c:pt>
                <c:pt idx="3686">
                  <c:v>38643</c:v>
                </c:pt>
                <c:pt idx="3687">
                  <c:v>38704</c:v>
                </c:pt>
                <c:pt idx="3688">
                  <c:v>38892</c:v>
                </c:pt>
                <c:pt idx="3689">
                  <c:v>37241</c:v>
                </c:pt>
                <c:pt idx="3690">
                  <c:v>37828</c:v>
                </c:pt>
                <c:pt idx="3691">
                  <c:v>35130</c:v>
                </c:pt>
                <c:pt idx="3692">
                  <c:v>37629</c:v>
                </c:pt>
                <c:pt idx="3693">
                  <c:v>38422</c:v>
                </c:pt>
                <c:pt idx="3694">
                  <c:v>38839</c:v>
                </c:pt>
                <c:pt idx="3695">
                  <c:v>39206</c:v>
                </c:pt>
                <c:pt idx="3696">
                  <c:v>37182</c:v>
                </c:pt>
                <c:pt idx="3697">
                  <c:v>36660</c:v>
                </c:pt>
                <c:pt idx="3698">
                  <c:v>37247</c:v>
                </c:pt>
                <c:pt idx="3699">
                  <c:v>39207</c:v>
                </c:pt>
                <c:pt idx="3700">
                  <c:v>36778</c:v>
                </c:pt>
                <c:pt idx="3701">
                  <c:v>38808</c:v>
                </c:pt>
                <c:pt idx="3702">
                  <c:v>36711</c:v>
                </c:pt>
                <c:pt idx="3703">
                  <c:v>38150</c:v>
                </c:pt>
                <c:pt idx="3704">
                  <c:v>38350</c:v>
                </c:pt>
                <c:pt idx="3705">
                  <c:v>36949</c:v>
                </c:pt>
                <c:pt idx="3706">
                  <c:v>38862</c:v>
                </c:pt>
                <c:pt idx="3707">
                  <c:v>39304</c:v>
                </c:pt>
                <c:pt idx="3708">
                  <c:v>35766</c:v>
                </c:pt>
                <c:pt idx="3709">
                  <c:v>37413</c:v>
                </c:pt>
                <c:pt idx="3710">
                  <c:v>36402</c:v>
                </c:pt>
                <c:pt idx="3711">
                  <c:v>37223</c:v>
                </c:pt>
                <c:pt idx="3712">
                  <c:v>35681</c:v>
                </c:pt>
                <c:pt idx="3713">
                  <c:v>37113</c:v>
                </c:pt>
                <c:pt idx="3714">
                  <c:v>37002</c:v>
                </c:pt>
                <c:pt idx="3715">
                  <c:v>35654</c:v>
                </c:pt>
                <c:pt idx="3716">
                  <c:v>36621</c:v>
                </c:pt>
                <c:pt idx="3717">
                  <c:v>37825</c:v>
                </c:pt>
                <c:pt idx="3718">
                  <c:v>36179</c:v>
                </c:pt>
                <c:pt idx="3719">
                  <c:v>37419</c:v>
                </c:pt>
                <c:pt idx="3720">
                  <c:v>37785</c:v>
                </c:pt>
                <c:pt idx="3721">
                  <c:v>38858</c:v>
                </c:pt>
                <c:pt idx="3722">
                  <c:v>37026</c:v>
                </c:pt>
                <c:pt idx="3723">
                  <c:v>39795</c:v>
                </c:pt>
                <c:pt idx="3724">
                  <c:v>36515</c:v>
                </c:pt>
                <c:pt idx="3725">
                  <c:v>40051</c:v>
                </c:pt>
                <c:pt idx="3726">
                  <c:v>37725</c:v>
                </c:pt>
                <c:pt idx="3727">
                  <c:v>41208</c:v>
                </c:pt>
                <c:pt idx="3728">
                  <c:v>41160</c:v>
                </c:pt>
                <c:pt idx="3729">
                  <c:v>40435</c:v>
                </c:pt>
                <c:pt idx="3730">
                  <c:v>40548</c:v>
                </c:pt>
                <c:pt idx="3731">
                  <c:v>38866</c:v>
                </c:pt>
                <c:pt idx="3732">
                  <c:v>38437</c:v>
                </c:pt>
                <c:pt idx="3733">
                  <c:v>39571</c:v>
                </c:pt>
                <c:pt idx="3734">
                  <c:v>39232</c:v>
                </c:pt>
                <c:pt idx="3735">
                  <c:v>39419</c:v>
                </c:pt>
                <c:pt idx="3736">
                  <c:v>39819</c:v>
                </c:pt>
                <c:pt idx="3737">
                  <c:v>39455</c:v>
                </c:pt>
                <c:pt idx="3738">
                  <c:v>38386</c:v>
                </c:pt>
                <c:pt idx="3739">
                  <c:v>36988</c:v>
                </c:pt>
                <c:pt idx="3740">
                  <c:v>37620</c:v>
                </c:pt>
                <c:pt idx="3741">
                  <c:v>38322</c:v>
                </c:pt>
                <c:pt idx="3742">
                  <c:v>37435</c:v>
                </c:pt>
                <c:pt idx="3743">
                  <c:v>38009</c:v>
                </c:pt>
                <c:pt idx="3744">
                  <c:v>40493</c:v>
                </c:pt>
                <c:pt idx="3745">
                  <c:v>37993</c:v>
                </c:pt>
                <c:pt idx="3746">
                  <c:v>40217</c:v>
                </c:pt>
                <c:pt idx="3747">
                  <c:v>39022</c:v>
                </c:pt>
                <c:pt idx="3748">
                  <c:v>41460</c:v>
                </c:pt>
                <c:pt idx="3749">
                  <c:v>39095</c:v>
                </c:pt>
                <c:pt idx="3750">
                  <c:v>38823</c:v>
                </c:pt>
                <c:pt idx="3751">
                  <c:v>37675</c:v>
                </c:pt>
                <c:pt idx="3752">
                  <c:v>35849</c:v>
                </c:pt>
                <c:pt idx="3753">
                  <c:v>40219</c:v>
                </c:pt>
                <c:pt idx="3754">
                  <c:v>38155</c:v>
                </c:pt>
                <c:pt idx="3755">
                  <c:v>39009</c:v>
                </c:pt>
                <c:pt idx="3756">
                  <c:v>38990</c:v>
                </c:pt>
                <c:pt idx="3757">
                  <c:v>39533</c:v>
                </c:pt>
                <c:pt idx="3758">
                  <c:v>38050</c:v>
                </c:pt>
                <c:pt idx="3759">
                  <c:v>40793</c:v>
                </c:pt>
                <c:pt idx="3760">
                  <c:v>39866</c:v>
                </c:pt>
                <c:pt idx="3761">
                  <c:v>40130</c:v>
                </c:pt>
                <c:pt idx="3762">
                  <c:v>38108</c:v>
                </c:pt>
                <c:pt idx="3763">
                  <c:v>39646</c:v>
                </c:pt>
                <c:pt idx="3764">
                  <c:v>39193</c:v>
                </c:pt>
                <c:pt idx="3765">
                  <c:v>40795</c:v>
                </c:pt>
                <c:pt idx="3766">
                  <c:v>40703</c:v>
                </c:pt>
                <c:pt idx="3767">
                  <c:v>40560</c:v>
                </c:pt>
                <c:pt idx="3768">
                  <c:v>41483</c:v>
                </c:pt>
                <c:pt idx="3769">
                  <c:v>38940</c:v>
                </c:pt>
                <c:pt idx="3770">
                  <c:v>36106</c:v>
                </c:pt>
                <c:pt idx="3771">
                  <c:v>38048</c:v>
                </c:pt>
                <c:pt idx="3772">
                  <c:v>38694</c:v>
                </c:pt>
                <c:pt idx="3773">
                  <c:v>38427</c:v>
                </c:pt>
                <c:pt idx="3774">
                  <c:v>36846</c:v>
                </c:pt>
                <c:pt idx="3775">
                  <c:v>39781</c:v>
                </c:pt>
                <c:pt idx="3776">
                  <c:v>36481</c:v>
                </c:pt>
                <c:pt idx="3777">
                  <c:v>38549</c:v>
                </c:pt>
                <c:pt idx="3778">
                  <c:v>37029</c:v>
                </c:pt>
                <c:pt idx="3779">
                  <c:v>40744</c:v>
                </c:pt>
                <c:pt idx="3780">
                  <c:v>37992</c:v>
                </c:pt>
                <c:pt idx="3781">
                  <c:v>39978</c:v>
                </c:pt>
                <c:pt idx="3782">
                  <c:v>40479</c:v>
                </c:pt>
                <c:pt idx="3783">
                  <c:v>38994</c:v>
                </c:pt>
                <c:pt idx="3784">
                  <c:v>39041</c:v>
                </c:pt>
                <c:pt idx="3785">
                  <c:v>38975</c:v>
                </c:pt>
                <c:pt idx="3786">
                  <c:v>39606</c:v>
                </c:pt>
                <c:pt idx="3787">
                  <c:v>41147</c:v>
                </c:pt>
                <c:pt idx="3788">
                  <c:v>40513</c:v>
                </c:pt>
                <c:pt idx="3789">
                  <c:v>42252</c:v>
                </c:pt>
                <c:pt idx="3790">
                  <c:v>40341</c:v>
                </c:pt>
                <c:pt idx="3791">
                  <c:v>41880</c:v>
                </c:pt>
                <c:pt idx="3792">
                  <c:v>41858</c:v>
                </c:pt>
                <c:pt idx="3793">
                  <c:v>41661</c:v>
                </c:pt>
                <c:pt idx="3794">
                  <c:v>37655</c:v>
                </c:pt>
                <c:pt idx="3795">
                  <c:v>40937</c:v>
                </c:pt>
                <c:pt idx="3796">
                  <c:v>40274</c:v>
                </c:pt>
                <c:pt idx="3797">
                  <c:v>41682</c:v>
                </c:pt>
                <c:pt idx="3798">
                  <c:v>32203</c:v>
                </c:pt>
                <c:pt idx="3799">
                  <c:v>34052</c:v>
                </c:pt>
                <c:pt idx="3800">
                  <c:v>33463</c:v>
                </c:pt>
                <c:pt idx="3801">
                  <c:v>33114</c:v>
                </c:pt>
                <c:pt idx="3802">
                  <c:v>34543</c:v>
                </c:pt>
                <c:pt idx="3803">
                  <c:v>35506</c:v>
                </c:pt>
                <c:pt idx="3804">
                  <c:v>38186</c:v>
                </c:pt>
                <c:pt idx="3805">
                  <c:v>36346</c:v>
                </c:pt>
                <c:pt idx="3806">
                  <c:v>36448</c:v>
                </c:pt>
                <c:pt idx="3807">
                  <c:v>34961</c:v>
                </c:pt>
                <c:pt idx="3808">
                  <c:v>34310</c:v>
                </c:pt>
                <c:pt idx="3809">
                  <c:v>38671</c:v>
                </c:pt>
                <c:pt idx="3810">
                  <c:v>39013</c:v>
                </c:pt>
                <c:pt idx="3811">
                  <c:v>39642</c:v>
                </c:pt>
                <c:pt idx="3812">
                  <c:v>37599</c:v>
                </c:pt>
                <c:pt idx="3813">
                  <c:v>37896</c:v>
                </c:pt>
                <c:pt idx="3814">
                  <c:v>34864</c:v>
                </c:pt>
                <c:pt idx="3815">
                  <c:v>35195</c:v>
                </c:pt>
                <c:pt idx="3816">
                  <c:v>37957</c:v>
                </c:pt>
                <c:pt idx="3817">
                  <c:v>36827</c:v>
                </c:pt>
                <c:pt idx="3818">
                  <c:v>37427</c:v>
                </c:pt>
                <c:pt idx="3819">
                  <c:v>36339</c:v>
                </c:pt>
                <c:pt idx="3820">
                  <c:v>40613</c:v>
                </c:pt>
                <c:pt idx="3821">
                  <c:v>38118</c:v>
                </c:pt>
                <c:pt idx="3822">
                  <c:v>40601</c:v>
                </c:pt>
                <c:pt idx="3823">
                  <c:v>38649</c:v>
                </c:pt>
                <c:pt idx="3824">
                  <c:v>36503</c:v>
                </c:pt>
                <c:pt idx="3825">
                  <c:v>40685</c:v>
                </c:pt>
                <c:pt idx="3826">
                  <c:v>37521</c:v>
                </c:pt>
                <c:pt idx="3827">
                  <c:v>38835</c:v>
                </c:pt>
                <c:pt idx="3828">
                  <c:v>37532</c:v>
                </c:pt>
                <c:pt idx="3829">
                  <c:v>38007</c:v>
                </c:pt>
                <c:pt idx="3830">
                  <c:v>39394</c:v>
                </c:pt>
                <c:pt idx="3831">
                  <c:v>38837</c:v>
                </c:pt>
                <c:pt idx="3832">
                  <c:v>37864</c:v>
                </c:pt>
                <c:pt idx="3833">
                  <c:v>40377</c:v>
                </c:pt>
                <c:pt idx="3834">
                  <c:v>41064</c:v>
                </c:pt>
                <c:pt idx="3835">
                  <c:v>37941</c:v>
                </c:pt>
                <c:pt idx="3836">
                  <c:v>41773</c:v>
                </c:pt>
                <c:pt idx="3837">
                  <c:v>39062</c:v>
                </c:pt>
                <c:pt idx="3838">
                  <c:v>39621</c:v>
                </c:pt>
                <c:pt idx="3839">
                  <c:v>40303</c:v>
                </c:pt>
                <c:pt idx="3840">
                  <c:v>39375</c:v>
                </c:pt>
                <c:pt idx="3841">
                  <c:v>41318</c:v>
                </c:pt>
                <c:pt idx="3842">
                  <c:v>39276</c:v>
                </c:pt>
                <c:pt idx="3843">
                  <c:v>43191</c:v>
                </c:pt>
                <c:pt idx="3844">
                  <c:v>38811</c:v>
                </c:pt>
                <c:pt idx="3845">
                  <c:v>40011</c:v>
                </c:pt>
                <c:pt idx="3846">
                  <c:v>38809</c:v>
                </c:pt>
                <c:pt idx="3847">
                  <c:v>41468</c:v>
                </c:pt>
                <c:pt idx="3848">
                  <c:v>40636</c:v>
                </c:pt>
                <c:pt idx="3849">
                  <c:v>39477</c:v>
                </c:pt>
                <c:pt idx="3850">
                  <c:v>43163</c:v>
                </c:pt>
                <c:pt idx="3851">
                  <c:v>42748</c:v>
                </c:pt>
                <c:pt idx="3852">
                  <c:v>41292</c:v>
                </c:pt>
                <c:pt idx="3853">
                  <c:v>39314</c:v>
                </c:pt>
                <c:pt idx="3854">
                  <c:v>40468</c:v>
                </c:pt>
                <c:pt idx="3855">
                  <c:v>40327</c:v>
                </c:pt>
                <c:pt idx="3856">
                  <c:v>41049</c:v>
                </c:pt>
                <c:pt idx="3857">
                  <c:v>40626</c:v>
                </c:pt>
                <c:pt idx="3858">
                  <c:v>40577</c:v>
                </c:pt>
                <c:pt idx="3859">
                  <c:v>39540</c:v>
                </c:pt>
                <c:pt idx="3860">
                  <c:v>42419</c:v>
                </c:pt>
                <c:pt idx="3861">
                  <c:v>41219</c:v>
                </c:pt>
                <c:pt idx="3862">
                  <c:v>40783</c:v>
                </c:pt>
                <c:pt idx="3863">
                  <c:v>43409</c:v>
                </c:pt>
                <c:pt idx="3864">
                  <c:v>41683</c:v>
                </c:pt>
                <c:pt idx="3865">
                  <c:v>40563</c:v>
                </c:pt>
                <c:pt idx="3866">
                  <c:v>40141</c:v>
                </c:pt>
                <c:pt idx="3867">
                  <c:v>40821</c:v>
                </c:pt>
                <c:pt idx="3868">
                  <c:v>40933</c:v>
                </c:pt>
                <c:pt idx="3869">
                  <c:v>41215</c:v>
                </c:pt>
                <c:pt idx="3870">
                  <c:v>40529</c:v>
                </c:pt>
                <c:pt idx="3871">
                  <c:v>41058</c:v>
                </c:pt>
                <c:pt idx="3872">
                  <c:v>42454</c:v>
                </c:pt>
                <c:pt idx="3873">
                  <c:v>40650</c:v>
                </c:pt>
                <c:pt idx="3874">
                  <c:v>41076</c:v>
                </c:pt>
                <c:pt idx="3875">
                  <c:v>42211</c:v>
                </c:pt>
                <c:pt idx="3876">
                  <c:v>40706</c:v>
                </c:pt>
                <c:pt idx="3877">
                  <c:v>41964</c:v>
                </c:pt>
                <c:pt idx="3878">
                  <c:v>41537</c:v>
                </c:pt>
                <c:pt idx="3879">
                  <c:v>41501</c:v>
                </c:pt>
                <c:pt idx="3880">
                  <c:v>40187</c:v>
                </c:pt>
                <c:pt idx="3881">
                  <c:v>39011</c:v>
                </c:pt>
                <c:pt idx="3882">
                  <c:v>40356</c:v>
                </c:pt>
                <c:pt idx="3883">
                  <c:v>42508</c:v>
                </c:pt>
                <c:pt idx="3884">
                  <c:v>43181</c:v>
                </c:pt>
                <c:pt idx="3885">
                  <c:v>41622</c:v>
                </c:pt>
                <c:pt idx="3886">
                  <c:v>41539</c:v>
                </c:pt>
                <c:pt idx="3887">
                  <c:v>38082</c:v>
                </c:pt>
                <c:pt idx="3888">
                  <c:v>42647</c:v>
                </c:pt>
                <c:pt idx="3889">
                  <c:v>39775</c:v>
                </c:pt>
                <c:pt idx="3890">
                  <c:v>43164</c:v>
                </c:pt>
                <c:pt idx="3891">
                  <c:v>40933</c:v>
                </c:pt>
                <c:pt idx="3892">
                  <c:v>40561</c:v>
                </c:pt>
                <c:pt idx="3893">
                  <c:v>40966</c:v>
                </c:pt>
                <c:pt idx="3894">
                  <c:v>43915</c:v>
                </c:pt>
                <c:pt idx="3895">
                  <c:v>42503</c:v>
                </c:pt>
                <c:pt idx="3896">
                  <c:v>39317</c:v>
                </c:pt>
                <c:pt idx="3897">
                  <c:v>40143</c:v>
                </c:pt>
                <c:pt idx="3898">
                  <c:v>40509</c:v>
                </c:pt>
                <c:pt idx="3899">
                  <c:v>42468</c:v>
                </c:pt>
                <c:pt idx="3900">
                  <c:v>44607</c:v>
                </c:pt>
                <c:pt idx="3901">
                  <c:v>41564</c:v>
                </c:pt>
                <c:pt idx="3902">
                  <c:v>43429</c:v>
                </c:pt>
                <c:pt idx="3903">
                  <c:v>42364</c:v>
                </c:pt>
                <c:pt idx="3904">
                  <c:v>42696</c:v>
                </c:pt>
                <c:pt idx="3905">
                  <c:v>42931</c:v>
                </c:pt>
                <c:pt idx="3906">
                  <c:v>43908</c:v>
                </c:pt>
                <c:pt idx="3907">
                  <c:v>43893</c:v>
                </c:pt>
                <c:pt idx="3908">
                  <c:v>42538</c:v>
                </c:pt>
                <c:pt idx="3909">
                  <c:v>44618</c:v>
                </c:pt>
                <c:pt idx="3910">
                  <c:v>42879</c:v>
                </c:pt>
                <c:pt idx="3911">
                  <c:v>44250</c:v>
                </c:pt>
                <c:pt idx="3912">
                  <c:v>42895</c:v>
                </c:pt>
                <c:pt idx="3913">
                  <c:v>42763</c:v>
                </c:pt>
                <c:pt idx="3914">
                  <c:v>41294</c:v>
                </c:pt>
                <c:pt idx="3915">
                  <c:v>44608</c:v>
                </c:pt>
                <c:pt idx="3916">
                  <c:v>43640</c:v>
                </c:pt>
                <c:pt idx="3917">
                  <c:v>43878</c:v>
                </c:pt>
                <c:pt idx="3918">
                  <c:v>44826</c:v>
                </c:pt>
                <c:pt idx="3919">
                  <c:v>42151</c:v>
                </c:pt>
                <c:pt idx="3920">
                  <c:v>44037</c:v>
                </c:pt>
                <c:pt idx="3921">
                  <c:v>43788</c:v>
                </c:pt>
                <c:pt idx="3922">
                  <c:v>45595</c:v>
                </c:pt>
                <c:pt idx="3923">
                  <c:v>45822</c:v>
                </c:pt>
                <c:pt idx="3924">
                  <c:v>42680</c:v>
                </c:pt>
                <c:pt idx="3925">
                  <c:v>44992</c:v>
                </c:pt>
                <c:pt idx="3926">
                  <c:v>44051</c:v>
                </c:pt>
                <c:pt idx="3927">
                  <c:v>41337</c:v>
                </c:pt>
                <c:pt idx="3928">
                  <c:v>42907</c:v>
                </c:pt>
                <c:pt idx="3929">
                  <c:v>44878</c:v>
                </c:pt>
                <c:pt idx="3930">
                  <c:v>45431</c:v>
                </c:pt>
                <c:pt idx="3931">
                  <c:v>43772</c:v>
                </c:pt>
                <c:pt idx="3932">
                  <c:v>44745</c:v>
                </c:pt>
                <c:pt idx="3933">
                  <c:v>44648</c:v>
                </c:pt>
                <c:pt idx="3934">
                  <c:v>41534</c:v>
                </c:pt>
                <c:pt idx="3935">
                  <c:v>44063</c:v>
                </c:pt>
                <c:pt idx="3936">
                  <c:v>43761</c:v>
                </c:pt>
                <c:pt idx="3937">
                  <c:v>42058</c:v>
                </c:pt>
                <c:pt idx="3938">
                  <c:v>45387</c:v>
                </c:pt>
                <c:pt idx="3939">
                  <c:v>44333</c:v>
                </c:pt>
                <c:pt idx="3940">
                  <c:v>44396</c:v>
                </c:pt>
                <c:pt idx="3941">
                  <c:v>45987</c:v>
                </c:pt>
                <c:pt idx="3942">
                  <c:v>46267</c:v>
                </c:pt>
                <c:pt idx="3943">
                  <c:v>44495</c:v>
                </c:pt>
                <c:pt idx="3944">
                  <c:v>42865</c:v>
                </c:pt>
                <c:pt idx="3945">
                  <c:v>43890</c:v>
                </c:pt>
                <c:pt idx="3946">
                  <c:v>43799</c:v>
                </c:pt>
                <c:pt idx="3947">
                  <c:v>43503</c:v>
                </c:pt>
                <c:pt idx="3948">
                  <c:v>42611</c:v>
                </c:pt>
                <c:pt idx="3949">
                  <c:v>44276</c:v>
                </c:pt>
                <c:pt idx="3950">
                  <c:v>42999</c:v>
                </c:pt>
                <c:pt idx="3951">
                  <c:v>44256</c:v>
                </c:pt>
                <c:pt idx="3952">
                  <c:v>44152</c:v>
                </c:pt>
                <c:pt idx="3953">
                  <c:v>42869</c:v>
                </c:pt>
                <c:pt idx="3954">
                  <c:v>43127</c:v>
                </c:pt>
                <c:pt idx="3955">
                  <c:v>41006</c:v>
                </c:pt>
                <c:pt idx="3956">
                  <c:v>41781</c:v>
                </c:pt>
                <c:pt idx="3957">
                  <c:v>42018</c:v>
                </c:pt>
                <c:pt idx="3958">
                  <c:v>42527</c:v>
                </c:pt>
                <c:pt idx="3959">
                  <c:v>42769</c:v>
                </c:pt>
                <c:pt idx="3960">
                  <c:v>43399</c:v>
                </c:pt>
                <c:pt idx="3961">
                  <c:v>44285</c:v>
                </c:pt>
                <c:pt idx="3962">
                  <c:v>44298</c:v>
                </c:pt>
                <c:pt idx="3963">
                  <c:v>42142</c:v>
                </c:pt>
                <c:pt idx="3964">
                  <c:v>44494</c:v>
                </c:pt>
                <c:pt idx="3965">
                  <c:v>42233</c:v>
                </c:pt>
                <c:pt idx="3966">
                  <c:v>40617</c:v>
                </c:pt>
                <c:pt idx="3967">
                  <c:v>42373</c:v>
                </c:pt>
                <c:pt idx="3968">
                  <c:v>41637</c:v>
                </c:pt>
                <c:pt idx="3969">
                  <c:v>41617</c:v>
                </c:pt>
                <c:pt idx="3970">
                  <c:v>42654</c:v>
                </c:pt>
                <c:pt idx="3971">
                  <c:v>43344</c:v>
                </c:pt>
                <c:pt idx="3972">
                  <c:v>43707</c:v>
                </c:pt>
                <c:pt idx="3973">
                  <c:v>45113</c:v>
                </c:pt>
                <c:pt idx="3974">
                  <c:v>41199</c:v>
                </c:pt>
                <c:pt idx="3975">
                  <c:v>41710</c:v>
                </c:pt>
                <c:pt idx="3976">
                  <c:v>42089</c:v>
                </c:pt>
                <c:pt idx="3977">
                  <c:v>42676</c:v>
                </c:pt>
                <c:pt idx="3978">
                  <c:v>44485</c:v>
                </c:pt>
                <c:pt idx="3979">
                  <c:v>46467</c:v>
                </c:pt>
                <c:pt idx="3980">
                  <c:v>43759</c:v>
                </c:pt>
                <c:pt idx="3981">
                  <c:v>42839</c:v>
                </c:pt>
                <c:pt idx="3982">
                  <c:v>42858</c:v>
                </c:pt>
                <c:pt idx="3983">
                  <c:v>42826</c:v>
                </c:pt>
                <c:pt idx="3984">
                  <c:v>44902</c:v>
                </c:pt>
                <c:pt idx="3985">
                  <c:v>41276</c:v>
                </c:pt>
                <c:pt idx="3986">
                  <c:v>44143</c:v>
                </c:pt>
                <c:pt idx="3987">
                  <c:v>42556</c:v>
                </c:pt>
                <c:pt idx="3988">
                  <c:v>43973</c:v>
                </c:pt>
                <c:pt idx="3989">
                  <c:v>43693</c:v>
                </c:pt>
                <c:pt idx="3990">
                  <c:v>43794</c:v>
                </c:pt>
                <c:pt idx="3991">
                  <c:v>44549</c:v>
                </c:pt>
                <c:pt idx="3992">
                  <c:v>45365</c:v>
                </c:pt>
                <c:pt idx="3993">
                  <c:v>45309</c:v>
                </c:pt>
                <c:pt idx="3994">
                  <c:v>44437</c:v>
                </c:pt>
                <c:pt idx="3995">
                  <c:v>44269</c:v>
                </c:pt>
                <c:pt idx="3996">
                  <c:v>45619</c:v>
                </c:pt>
                <c:pt idx="3997">
                  <c:v>43249</c:v>
                </c:pt>
                <c:pt idx="3998">
                  <c:v>42211</c:v>
                </c:pt>
                <c:pt idx="3999">
                  <c:v>46203</c:v>
                </c:pt>
                <c:pt idx="4000">
                  <c:v>43631</c:v>
                </c:pt>
                <c:pt idx="4001">
                  <c:v>42360</c:v>
                </c:pt>
                <c:pt idx="4002">
                  <c:v>44331</c:v>
                </c:pt>
                <c:pt idx="4003">
                  <c:v>44352</c:v>
                </c:pt>
                <c:pt idx="4004">
                  <c:v>43871</c:v>
                </c:pt>
                <c:pt idx="4005">
                  <c:v>42104</c:v>
                </c:pt>
                <c:pt idx="4006">
                  <c:v>41704</c:v>
                </c:pt>
                <c:pt idx="4007">
                  <c:v>42149</c:v>
                </c:pt>
                <c:pt idx="4008">
                  <c:v>42245</c:v>
                </c:pt>
                <c:pt idx="4009">
                  <c:v>41453</c:v>
                </c:pt>
                <c:pt idx="4010">
                  <c:v>43083</c:v>
                </c:pt>
                <c:pt idx="4011">
                  <c:v>43426</c:v>
                </c:pt>
                <c:pt idx="4012">
                  <c:v>44210</c:v>
                </c:pt>
                <c:pt idx="4013">
                  <c:v>45440</c:v>
                </c:pt>
                <c:pt idx="4014">
                  <c:v>43824</c:v>
                </c:pt>
                <c:pt idx="4015">
                  <c:v>43788</c:v>
                </c:pt>
                <c:pt idx="4016">
                  <c:v>42656</c:v>
                </c:pt>
                <c:pt idx="4017">
                  <c:v>44861</c:v>
                </c:pt>
                <c:pt idx="4018">
                  <c:v>42990</c:v>
                </c:pt>
                <c:pt idx="4019">
                  <c:v>45413</c:v>
                </c:pt>
                <c:pt idx="4020">
                  <c:v>42187</c:v>
                </c:pt>
                <c:pt idx="4021">
                  <c:v>43124</c:v>
                </c:pt>
                <c:pt idx="4022">
                  <c:v>44187</c:v>
                </c:pt>
                <c:pt idx="4023">
                  <c:v>42737</c:v>
                </c:pt>
                <c:pt idx="4024">
                  <c:v>43979</c:v>
                </c:pt>
                <c:pt idx="4025">
                  <c:v>42745</c:v>
                </c:pt>
                <c:pt idx="4026">
                  <c:v>43371</c:v>
                </c:pt>
                <c:pt idx="4027">
                  <c:v>43001</c:v>
                </c:pt>
                <c:pt idx="4028">
                  <c:v>45361</c:v>
                </c:pt>
                <c:pt idx="4029">
                  <c:v>42192</c:v>
                </c:pt>
                <c:pt idx="4030">
                  <c:v>43415</c:v>
                </c:pt>
                <c:pt idx="4031">
                  <c:v>45328</c:v>
                </c:pt>
                <c:pt idx="4032">
                  <c:v>42473</c:v>
                </c:pt>
                <c:pt idx="4033">
                  <c:v>44234</c:v>
                </c:pt>
                <c:pt idx="4034">
                  <c:v>42082</c:v>
                </c:pt>
                <c:pt idx="4035">
                  <c:v>42414</c:v>
                </c:pt>
                <c:pt idx="4036">
                  <c:v>45222</c:v>
                </c:pt>
                <c:pt idx="4037">
                  <c:v>43260</c:v>
                </c:pt>
                <c:pt idx="4038">
                  <c:v>45381</c:v>
                </c:pt>
                <c:pt idx="4039">
                  <c:v>43443</c:v>
                </c:pt>
                <c:pt idx="4040">
                  <c:v>43731</c:v>
                </c:pt>
                <c:pt idx="4041">
                  <c:v>42851</c:v>
                </c:pt>
                <c:pt idx="4042">
                  <c:v>43214</c:v>
                </c:pt>
                <c:pt idx="4043">
                  <c:v>42309</c:v>
                </c:pt>
                <c:pt idx="4044">
                  <c:v>44593</c:v>
                </c:pt>
                <c:pt idx="4045">
                  <c:v>44654</c:v>
                </c:pt>
                <c:pt idx="4046">
                  <c:v>41994</c:v>
                </c:pt>
                <c:pt idx="4047">
                  <c:v>43216</c:v>
                </c:pt>
                <c:pt idx="4048">
                  <c:v>41793</c:v>
                </c:pt>
                <c:pt idx="4049">
                  <c:v>41722</c:v>
                </c:pt>
                <c:pt idx="4050">
                  <c:v>42494</c:v>
                </c:pt>
                <c:pt idx="4051">
                  <c:v>43036</c:v>
                </c:pt>
                <c:pt idx="4052">
                  <c:v>44415</c:v>
                </c:pt>
                <c:pt idx="4053">
                  <c:v>41367</c:v>
                </c:pt>
                <c:pt idx="4054">
                  <c:v>41352</c:v>
                </c:pt>
                <c:pt idx="4055">
                  <c:v>44486</c:v>
                </c:pt>
                <c:pt idx="4056">
                  <c:v>40987</c:v>
                </c:pt>
                <c:pt idx="4057">
                  <c:v>42382</c:v>
                </c:pt>
                <c:pt idx="4058">
                  <c:v>41631</c:v>
                </c:pt>
                <c:pt idx="4059">
                  <c:v>43962</c:v>
                </c:pt>
                <c:pt idx="4060">
                  <c:v>44131</c:v>
                </c:pt>
                <c:pt idx="4061">
                  <c:v>43980</c:v>
                </c:pt>
                <c:pt idx="4062">
                  <c:v>41421</c:v>
                </c:pt>
                <c:pt idx="4063">
                  <c:v>41368</c:v>
                </c:pt>
                <c:pt idx="4064">
                  <c:v>42911</c:v>
                </c:pt>
                <c:pt idx="4065">
                  <c:v>42651</c:v>
                </c:pt>
                <c:pt idx="4066">
                  <c:v>44680</c:v>
                </c:pt>
                <c:pt idx="4067">
                  <c:v>41503</c:v>
                </c:pt>
                <c:pt idx="4068">
                  <c:v>44203</c:v>
                </c:pt>
                <c:pt idx="4069">
                  <c:v>43035</c:v>
                </c:pt>
                <c:pt idx="4070">
                  <c:v>42985</c:v>
                </c:pt>
                <c:pt idx="4071">
                  <c:v>44750</c:v>
                </c:pt>
                <c:pt idx="4072">
                  <c:v>42333</c:v>
                </c:pt>
                <c:pt idx="4073">
                  <c:v>43042</c:v>
                </c:pt>
                <c:pt idx="4074">
                  <c:v>42644</c:v>
                </c:pt>
                <c:pt idx="4075">
                  <c:v>41587</c:v>
                </c:pt>
                <c:pt idx="4076">
                  <c:v>43374</c:v>
                </c:pt>
                <c:pt idx="4077">
                  <c:v>41568</c:v>
                </c:pt>
                <c:pt idx="4078">
                  <c:v>43643</c:v>
                </c:pt>
                <c:pt idx="4079">
                  <c:v>44515</c:v>
                </c:pt>
                <c:pt idx="4080">
                  <c:v>43644</c:v>
                </c:pt>
                <c:pt idx="4081">
                  <c:v>42880</c:v>
                </c:pt>
                <c:pt idx="4082">
                  <c:v>43932</c:v>
                </c:pt>
                <c:pt idx="4083">
                  <c:v>41661</c:v>
                </c:pt>
                <c:pt idx="4084">
                  <c:v>40752</c:v>
                </c:pt>
                <c:pt idx="4085">
                  <c:v>41292</c:v>
                </c:pt>
                <c:pt idx="4086">
                  <c:v>43482</c:v>
                </c:pt>
                <c:pt idx="4087">
                  <c:v>41788</c:v>
                </c:pt>
                <c:pt idx="4088">
                  <c:v>42481</c:v>
                </c:pt>
                <c:pt idx="4089">
                  <c:v>42245</c:v>
                </c:pt>
                <c:pt idx="4090">
                  <c:v>42407</c:v>
                </c:pt>
                <c:pt idx="4091">
                  <c:v>43978</c:v>
                </c:pt>
                <c:pt idx="4092">
                  <c:v>42516</c:v>
                </c:pt>
                <c:pt idx="4093">
                  <c:v>45332</c:v>
                </c:pt>
                <c:pt idx="4094">
                  <c:v>42727</c:v>
                </c:pt>
                <c:pt idx="4095">
                  <c:v>45340</c:v>
                </c:pt>
                <c:pt idx="4096">
                  <c:v>42839</c:v>
                </c:pt>
                <c:pt idx="4097">
                  <c:v>42585</c:v>
                </c:pt>
                <c:pt idx="4098">
                  <c:v>42397</c:v>
                </c:pt>
                <c:pt idx="4099">
                  <c:v>43379</c:v>
                </c:pt>
                <c:pt idx="4100">
                  <c:v>44269</c:v>
                </c:pt>
                <c:pt idx="4101">
                  <c:v>44554</c:v>
                </c:pt>
                <c:pt idx="4102">
                  <c:v>43934</c:v>
                </c:pt>
                <c:pt idx="4103">
                  <c:v>43821</c:v>
                </c:pt>
                <c:pt idx="4104">
                  <c:v>43822</c:v>
                </c:pt>
                <c:pt idx="4105">
                  <c:v>42260</c:v>
                </c:pt>
                <c:pt idx="4106">
                  <c:v>44147</c:v>
                </c:pt>
                <c:pt idx="4107">
                  <c:v>43322</c:v>
                </c:pt>
                <c:pt idx="4108">
                  <c:v>44182</c:v>
                </c:pt>
                <c:pt idx="4109">
                  <c:v>44385</c:v>
                </c:pt>
                <c:pt idx="4110">
                  <c:v>41970</c:v>
                </c:pt>
                <c:pt idx="4111">
                  <c:v>43453</c:v>
                </c:pt>
                <c:pt idx="4112">
                  <c:v>43516</c:v>
                </c:pt>
                <c:pt idx="4113">
                  <c:v>43786</c:v>
                </c:pt>
                <c:pt idx="4114">
                  <c:v>44233</c:v>
                </c:pt>
                <c:pt idx="4115">
                  <c:v>42730</c:v>
                </c:pt>
                <c:pt idx="4116">
                  <c:v>45279</c:v>
                </c:pt>
                <c:pt idx="4117">
                  <c:v>42780</c:v>
                </c:pt>
                <c:pt idx="4118">
                  <c:v>43171</c:v>
                </c:pt>
                <c:pt idx="4119">
                  <c:v>42027</c:v>
                </c:pt>
                <c:pt idx="4120">
                  <c:v>41372</c:v>
                </c:pt>
                <c:pt idx="4121">
                  <c:v>43856</c:v>
                </c:pt>
                <c:pt idx="4122">
                  <c:v>44263</c:v>
                </c:pt>
                <c:pt idx="4123">
                  <c:v>42126</c:v>
                </c:pt>
                <c:pt idx="4124">
                  <c:v>43512</c:v>
                </c:pt>
                <c:pt idx="4125">
                  <c:v>42991</c:v>
                </c:pt>
                <c:pt idx="4126">
                  <c:v>43221</c:v>
                </c:pt>
                <c:pt idx="4127">
                  <c:v>41324</c:v>
                </c:pt>
                <c:pt idx="4128">
                  <c:v>42344</c:v>
                </c:pt>
                <c:pt idx="4129">
                  <c:v>44856</c:v>
                </c:pt>
                <c:pt idx="4130">
                  <c:v>42680</c:v>
                </c:pt>
                <c:pt idx="4131">
                  <c:v>41095</c:v>
                </c:pt>
                <c:pt idx="4132">
                  <c:v>42165</c:v>
                </c:pt>
                <c:pt idx="4133">
                  <c:v>41168</c:v>
                </c:pt>
                <c:pt idx="4134">
                  <c:v>42617</c:v>
                </c:pt>
                <c:pt idx="4135">
                  <c:v>41141</c:v>
                </c:pt>
                <c:pt idx="4136">
                  <c:v>43502</c:v>
                </c:pt>
                <c:pt idx="4137">
                  <c:v>42401</c:v>
                </c:pt>
                <c:pt idx="4138">
                  <c:v>40523</c:v>
                </c:pt>
                <c:pt idx="4139">
                  <c:v>42257</c:v>
                </c:pt>
                <c:pt idx="4140">
                  <c:v>41343</c:v>
                </c:pt>
                <c:pt idx="4141">
                  <c:v>42411</c:v>
                </c:pt>
                <c:pt idx="4142">
                  <c:v>39030</c:v>
                </c:pt>
                <c:pt idx="4143">
                  <c:v>42527</c:v>
                </c:pt>
                <c:pt idx="4144">
                  <c:v>42443</c:v>
                </c:pt>
                <c:pt idx="4145">
                  <c:v>41943</c:v>
                </c:pt>
                <c:pt idx="4146">
                  <c:v>42025</c:v>
                </c:pt>
                <c:pt idx="4147">
                  <c:v>42953</c:v>
                </c:pt>
                <c:pt idx="4148">
                  <c:v>42404</c:v>
                </c:pt>
                <c:pt idx="4149">
                  <c:v>41453</c:v>
                </c:pt>
                <c:pt idx="4150">
                  <c:v>41702</c:v>
                </c:pt>
                <c:pt idx="4151">
                  <c:v>41370</c:v>
                </c:pt>
                <c:pt idx="4152">
                  <c:v>41132</c:v>
                </c:pt>
                <c:pt idx="4153">
                  <c:v>40401</c:v>
                </c:pt>
                <c:pt idx="4154">
                  <c:v>41005</c:v>
                </c:pt>
                <c:pt idx="4155">
                  <c:v>41465</c:v>
                </c:pt>
                <c:pt idx="4156">
                  <c:v>41057</c:v>
                </c:pt>
                <c:pt idx="4157">
                  <c:v>39715</c:v>
                </c:pt>
                <c:pt idx="4158">
                  <c:v>42257</c:v>
                </c:pt>
                <c:pt idx="4159">
                  <c:v>41993</c:v>
                </c:pt>
                <c:pt idx="4160">
                  <c:v>39294</c:v>
                </c:pt>
                <c:pt idx="4161">
                  <c:v>41067</c:v>
                </c:pt>
                <c:pt idx="4162">
                  <c:v>43192</c:v>
                </c:pt>
                <c:pt idx="4163">
                  <c:v>43635</c:v>
                </c:pt>
                <c:pt idx="4164">
                  <c:v>40041</c:v>
                </c:pt>
                <c:pt idx="4165">
                  <c:v>41264</c:v>
                </c:pt>
                <c:pt idx="4166">
                  <c:v>40722</c:v>
                </c:pt>
                <c:pt idx="4167">
                  <c:v>41799</c:v>
                </c:pt>
                <c:pt idx="4168">
                  <c:v>41397</c:v>
                </c:pt>
                <c:pt idx="4169">
                  <c:v>40278</c:v>
                </c:pt>
                <c:pt idx="4170">
                  <c:v>39634</c:v>
                </c:pt>
                <c:pt idx="4171">
                  <c:v>44211</c:v>
                </c:pt>
                <c:pt idx="4172">
                  <c:v>41967</c:v>
                </c:pt>
                <c:pt idx="4173">
                  <c:v>42568</c:v>
                </c:pt>
                <c:pt idx="4174">
                  <c:v>40081</c:v>
                </c:pt>
                <c:pt idx="4175">
                  <c:v>41470</c:v>
                </c:pt>
                <c:pt idx="4176">
                  <c:v>41028</c:v>
                </c:pt>
                <c:pt idx="4177">
                  <c:v>42629</c:v>
                </c:pt>
                <c:pt idx="4178">
                  <c:v>41500</c:v>
                </c:pt>
                <c:pt idx="4179">
                  <c:v>38479</c:v>
                </c:pt>
                <c:pt idx="4180">
                  <c:v>39429</c:v>
                </c:pt>
                <c:pt idx="4181">
                  <c:v>40905</c:v>
                </c:pt>
                <c:pt idx="4182">
                  <c:v>40409</c:v>
                </c:pt>
                <c:pt idx="4183">
                  <c:v>40328</c:v>
                </c:pt>
                <c:pt idx="4184">
                  <c:v>43265</c:v>
                </c:pt>
                <c:pt idx="4185">
                  <c:v>39682</c:v>
                </c:pt>
                <c:pt idx="4186">
                  <c:v>40311</c:v>
                </c:pt>
                <c:pt idx="4187">
                  <c:v>40034</c:v>
                </c:pt>
                <c:pt idx="4188">
                  <c:v>39231</c:v>
                </c:pt>
                <c:pt idx="4189">
                  <c:v>39780</c:v>
                </c:pt>
                <c:pt idx="4190">
                  <c:v>39383</c:v>
                </c:pt>
                <c:pt idx="4191">
                  <c:v>37932</c:v>
                </c:pt>
                <c:pt idx="4192">
                  <c:v>39738</c:v>
                </c:pt>
                <c:pt idx="4193">
                  <c:v>38512</c:v>
                </c:pt>
                <c:pt idx="4194">
                  <c:v>39395</c:v>
                </c:pt>
                <c:pt idx="4195">
                  <c:v>39482</c:v>
                </c:pt>
                <c:pt idx="4196">
                  <c:v>40465</c:v>
                </c:pt>
                <c:pt idx="4197">
                  <c:v>40241</c:v>
                </c:pt>
                <c:pt idx="4198">
                  <c:v>41197</c:v>
                </c:pt>
                <c:pt idx="4199">
                  <c:v>40260</c:v>
                </c:pt>
                <c:pt idx="4200">
                  <c:v>40783</c:v>
                </c:pt>
                <c:pt idx="4201">
                  <c:v>38779</c:v>
                </c:pt>
                <c:pt idx="4202">
                  <c:v>40478</c:v>
                </c:pt>
                <c:pt idx="4203">
                  <c:v>39837</c:v>
                </c:pt>
                <c:pt idx="4204">
                  <c:v>39759</c:v>
                </c:pt>
                <c:pt idx="4205">
                  <c:v>39603</c:v>
                </c:pt>
                <c:pt idx="4206">
                  <c:v>38859</c:v>
                </c:pt>
                <c:pt idx="4207">
                  <c:v>39058</c:v>
                </c:pt>
                <c:pt idx="4208">
                  <c:v>39227</c:v>
                </c:pt>
                <c:pt idx="4209">
                  <c:v>38490</c:v>
                </c:pt>
                <c:pt idx="4210">
                  <c:v>41285</c:v>
                </c:pt>
                <c:pt idx="4211">
                  <c:v>40869</c:v>
                </c:pt>
                <c:pt idx="4212">
                  <c:v>38582</c:v>
                </c:pt>
                <c:pt idx="4213">
                  <c:v>39466</c:v>
                </c:pt>
                <c:pt idx="4214">
                  <c:v>39141</c:v>
                </c:pt>
                <c:pt idx="4215">
                  <c:v>38626</c:v>
                </c:pt>
                <c:pt idx="4216">
                  <c:v>41817</c:v>
                </c:pt>
                <c:pt idx="4217">
                  <c:v>39346</c:v>
                </c:pt>
                <c:pt idx="4218">
                  <c:v>38068</c:v>
                </c:pt>
                <c:pt idx="4219">
                  <c:v>36788</c:v>
                </c:pt>
                <c:pt idx="4220">
                  <c:v>41663</c:v>
                </c:pt>
                <c:pt idx="4221">
                  <c:v>40278</c:v>
                </c:pt>
                <c:pt idx="4222">
                  <c:v>39454</c:v>
                </c:pt>
                <c:pt idx="4223">
                  <c:v>41839</c:v>
                </c:pt>
                <c:pt idx="4224">
                  <c:v>39164</c:v>
                </c:pt>
                <c:pt idx="4225">
                  <c:v>39584</c:v>
                </c:pt>
                <c:pt idx="4226">
                  <c:v>40898</c:v>
                </c:pt>
                <c:pt idx="4227">
                  <c:v>39529</c:v>
                </c:pt>
                <c:pt idx="4228">
                  <c:v>39491</c:v>
                </c:pt>
                <c:pt idx="4229">
                  <c:v>40369</c:v>
                </c:pt>
                <c:pt idx="4230">
                  <c:v>38847</c:v>
                </c:pt>
                <c:pt idx="4231">
                  <c:v>38804</c:v>
                </c:pt>
                <c:pt idx="4232">
                  <c:v>40625</c:v>
                </c:pt>
                <c:pt idx="4233">
                  <c:v>39108</c:v>
                </c:pt>
                <c:pt idx="4234">
                  <c:v>39532</c:v>
                </c:pt>
                <c:pt idx="4235">
                  <c:v>39408</c:v>
                </c:pt>
                <c:pt idx="4236">
                  <c:v>40356</c:v>
                </c:pt>
                <c:pt idx="4237">
                  <c:v>42424</c:v>
                </c:pt>
                <c:pt idx="4238">
                  <c:v>39465</c:v>
                </c:pt>
                <c:pt idx="4239">
                  <c:v>38029</c:v>
                </c:pt>
                <c:pt idx="4240">
                  <c:v>39950</c:v>
                </c:pt>
                <c:pt idx="4241">
                  <c:v>38438</c:v>
                </c:pt>
                <c:pt idx="4242">
                  <c:v>41463</c:v>
                </c:pt>
                <c:pt idx="4243">
                  <c:v>39783</c:v>
                </c:pt>
                <c:pt idx="4244">
                  <c:v>39091</c:v>
                </c:pt>
                <c:pt idx="4245">
                  <c:v>38774</c:v>
                </c:pt>
                <c:pt idx="4246">
                  <c:v>39120</c:v>
                </c:pt>
                <c:pt idx="4247">
                  <c:v>39536</c:v>
                </c:pt>
                <c:pt idx="4248">
                  <c:v>39488</c:v>
                </c:pt>
                <c:pt idx="4249">
                  <c:v>40599</c:v>
                </c:pt>
                <c:pt idx="4250">
                  <c:v>39281</c:v>
                </c:pt>
                <c:pt idx="4251">
                  <c:v>40297</c:v>
                </c:pt>
                <c:pt idx="4252">
                  <c:v>39319</c:v>
                </c:pt>
                <c:pt idx="4253">
                  <c:v>38543</c:v>
                </c:pt>
                <c:pt idx="4254">
                  <c:v>38476</c:v>
                </c:pt>
                <c:pt idx="4255">
                  <c:v>39764</c:v>
                </c:pt>
                <c:pt idx="4256">
                  <c:v>40249</c:v>
                </c:pt>
                <c:pt idx="4257">
                  <c:v>38107</c:v>
                </c:pt>
                <c:pt idx="4258">
                  <c:v>38849</c:v>
                </c:pt>
                <c:pt idx="4259">
                  <c:v>39491</c:v>
                </c:pt>
                <c:pt idx="4260">
                  <c:v>37427</c:v>
                </c:pt>
                <c:pt idx="4261">
                  <c:v>39175</c:v>
                </c:pt>
                <c:pt idx="4262">
                  <c:v>40235</c:v>
                </c:pt>
                <c:pt idx="4263">
                  <c:v>37430</c:v>
                </c:pt>
                <c:pt idx="4264">
                  <c:v>37267</c:v>
                </c:pt>
                <c:pt idx="4265">
                  <c:v>39295</c:v>
                </c:pt>
                <c:pt idx="4266">
                  <c:v>38217</c:v>
                </c:pt>
                <c:pt idx="4267">
                  <c:v>39091</c:v>
                </c:pt>
                <c:pt idx="4268">
                  <c:v>40627</c:v>
                </c:pt>
                <c:pt idx="4269">
                  <c:v>40761</c:v>
                </c:pt>
                <c:pt idx="4270">
                  <c:v>39466</c:v>
                </c:pt>
                <c:pt idx="4271">
                  <c:v>38257</c:v>
                </c:pt>
                <c:pt idx="4272">
                  <c:v>41016</c:v>
                </c:pt>
                <c:pt idx="4273">
                  <c:v>38880</c:v>
                </c:pt>
                <c:pt idx="4274">
                  <c:v>39073</c:v>
                </c:pt>
                <c:pt idx="4275">
                  <c:v>40227</c:v>
                </c:pt>
                <c:pt idx="4276">
                  <c:v>41341</c:v>
                </c:pt>
                <c:pt idx="4277">
                  <c:v>41463</c:v>
                </c:pt>
                <c:pt idx="4278">
                  <c:v>42214</c:v>
                </c:pt>
                <c:pt idx="4279">
                  <c:v>41473</c:v>
                </c:pt>
                <c:pt idx="4280">
                  <c:v>40366</c:v>
                </c:pt>
                <c:pt idx="4281">
                  <c:v>39863</c:v>
                </c:pt>
                <c:pt idx="4282">
                  <c:v>39464</c:v>
                </c:pt>
                <c:pt idx="4283">
                  <c:v>37583</c:v>
                </c:pt>
                <c:pt idx="4284">
                  <c:v>39370</c:v>
                </c:pt>
                <c:pt idx="4285">
                  <c:v>41416</c:v>
                </c:pt>
                <c:pt idx="4286">
                  <c:v>39627</c:v>
                </c:pt>
                <c:pt idx="4287">
                  <c:v>40140</c:v>
                </c:pt>
                <c:pt idx="4288">
                  <c:v>39164</c:v>
                </c:pt>
                <c:pt idx="4289">
                  <c:v>37792</c:v>
                </c:pt>
                <c:pt idx="4290">
                  <c:v>39733</c:v>
                </c:pt>
                <c:pt idx="4291">
                  <c:v>37802</c:v>
                </c:pt>
                <c:pt idx="4292">
                  <c:v>39934</c:v>
                </c:pt>
                <c:pt idx="4293">
                  <c:v>40918</c:v>
                </c:pt>
                <c:pt idx="4294">
                  <c:v>38514</c:v>
                </c:pt>
                <c:pt idx="4295">
                  <c:v>39016</c:v>
                </c:pt>
                <c:pt idx="4296">
                  <c:v>41853</c:v>
                </c:pt>
                <c:pt idx="4297">
                  <c:v>41206</c:v>
                </c:pt>
                <c:pt idx="4298">
                  <c:v>42115</c:v>
                </c:pt>
                <c:pt idx="4299">
                  <c:v>41144</c:v>
                </c:pt>
                <c:pt idx="4300">
                  <c:v>40011</c:v>
                </c:pt>
                <c:pt idx="4301">
                  <c:v>38879</c:v>
                </c:pt>
                <c:pt idx="4302">
                  <c:v>39433</c:v>
                </c:pt>
                <c:pt idx="4303">
                  <c:v>41547</c:v>
                </c:pt>
                <c:pt idx="4304">
                  <c:v>39749</c:v>
                </c:pt>
                <c:pt idx="4305">
                  <c:v>40727</c:v>
                </c:pt>
                <c:pt idx="4306">
                  <c:v>39906</c:v>
                </c:pt>
                <c:pt idx="4307">
                  <c:v>39526</c:v>
                </c:pt>
                <c:pt idx="4308">
                  <c:v>39014</c:v>
                </c:pt>
                <c:pt idx="4309">
                  <c:v>40385</c:v>
                </c:pt>
                <c:pt idx="4310">
                  <c:v>41611</c:v>
                </c:pt>
                <c:pt idx="4311">
                  <c:v>42327</c:v>
                </c:pt>
                <c:pt idx="4312">
                  <c:v>38762</c:v>
                </c:pt>
                <c:pt idx="4313">
                  <c:v>39975</c:v>
                </c:pt>
                <c:pt idx="4314">
                  <c:v>39248</c:v>
                </c:pt>
                <c:pt idx="4315">
                  <c:v>39144</c:v>
                </c:pt>
                <c:pt idx="4316">
                  <c:v>39693</c:v>
                </c:pt>
                <c:pt idx="4317">
                  <c:v>39913</c:v>
                </c:pt>
                <c:pt idx="4318">
                  <c:v>38920</c:v>
                </c:pt>
                <c:pt idx="4319">
                  <c:v>40226</c:v>
                </c:pt>
                <c:pt idx="4320">
                  <c:v>41585</c:v>
                </c:pt>
                <c:pt idx="4321">
                  <c:v>42051</c:v>
                </c:pt>
                <c:pt idx="4322">
                  <c:v>41110</c:v>
                </c:pt>
                <c:pt idx="4323">
                  <c:v>42903</c:v>
                </c:pt>
                <c:pt idx="4324">
                  <c:v>38431</c:v>
                </c:pt>
                <c:pt idx="4325">
                  <c:v>39930</c:v>
                </c:pt>
                <c:pt idx="4326">
                  <c:v>40671</c:v>
                </c:pt>
                <c:pt idx="4327">
                  <c:v>41491</c:v>
                </c:pt>
                <c:pt idx="4328">
                  <c:v>37858</c:v>
                </c:pt>
                <c:pt idx="4329">
                  <c:v>41683</c:v>
                </c:pt>
                <c:pt idx="4330">
                  <c:v>40328</c:v>
                </c:pt>
                <c:pt idx="4331">
                  <c:v>39296</c:v>
                </c:pt>
                <c:pt idx="4332">
                  <c:v>38771</c:v>
                </c:pt>
                <c:pt idx="4333">
                  <c:v>40071</c:v>
                </c:pt>
                <c:pt idx="4334">
                  <c:v>36706</c:v>
                </c:pt>
                <c:pt idx="4335">
                  <c:v>41872</c:v>
                </c:pt>
                <c:pt idx="4336">
                  <c:v>41686</c:v>
                </c:pt>
                <c:pt idx="4337">
                  <c:v>40503</c:v>
                </c:pt>
                <c:pt idx="4338">
                  <c:v>41156</c:v>
                </c:pt>
                <c:pt idx="4339">
                  <c:v>39122</c:v>
                </c:pt>
                <c:pt idx="4340">
                  <c:v>38550</c:v>
                </c:pt>
                <c:pt idx="4341">
                  <c:v>40043</c:v>
                </c:pt>
                <c:pt idx="4342">
                  <c:v>39769</c:v>
                </c:pt>
                <c:pt idx="4343">
                  <c:v>40084</c:v>
                </c:pt>
                <c:pt idx="4344">
                  <c:v>36965</c:v>
                </c:pt>
                <c:pt idx="4345">
                  <c:v>41104</c:v>
                </c:pt>
                <c:pt idx="4346">
                  <c:v>37655</c:v>
                </c:pt>
                <c:pt idx="4347">
                  <c:v>41387</c:v>
                </c:pt>
                <c:pt idx="4348">
                  <c:v>41772</c:v>
                </c:pt>
                <c:pt idx="4349">
                  <c:v>39310</c:v>
                </c:pt>
                <c:pt idx="4350">
                  <c:v>40394</c:v>
                </c:pt>
                <c:pt idx="4351">
                  <c:v>38865</c:v>
                </c:pt>
                <c:pt idx="4352">
                  <c:v>40344</c:v>
                </c:pt>
                <c:pt idx="4353">
                  <c:v>40661</c:v>
                </c:pt>
                <c:pt idx="4354">
                  <c:v>42763</c:v>
                </c:pt>
                <c:pt idx="4355">
                  <c:v>39670</c:v>
                </c:pt>
                <c:pt idx="4356">
                  <c:v>41448</c:v>
                </c:pt>
                <c:pt idx="4357">
                  <c:v>39931</c:v>
                </c:pt>
                <c:pt idx="4358">
                  <c:v>39051</c:v>
                </c:pt>
                <c:pt idx="4359">
                  <c:v>39352</c:v>
                </c:pt>
                <c:pt idx="4360">
                  <c:v>40767</c:v>
                </c:pt>
                <c:pt idx="4361">
                  <c:v>39764</c:v>
                </c:pt>
                <c:pt idx="4362">
                  <c:v>39112</c:v>
                </c:pt>
                <c:pt idx="4363">
                  <c:v>39529</c:v>
                </c:pt>
                <c:pt idx="4364">
                  <c:v>39933</c:v>
                </c:pt>
                <c:pt idx="4365">
                  <c:v>40455</c:v>
                </c:pt>
                <c:pt idx="4366">
                  <c:v>40542</c:v>
                </c:pt>
                <c:pt idx="4367">
                  <c:v>39486</c:v>
                </c:pt>
                <c:pt idx="4368">
                  <c:v>39305</c:v>
                </c:pt>
                <c:pt idx="4369">
                  <c:v>40074</c:v>
                </c:pt>
                <c:pt idx="4370">
                  <c:v>38509</c:v>
                </c:pt>
                <c:pt idx="4371">
                  <c:v>39865</c:v>
                </c:pt>
                <c:pt idx="4372">
                  <c:v>40111</c:v>
                </c:pt>
                <c:pt idx="4373">
                  <c:v>38344</c:v>
                </c:pt>
                <c:pt idx="4374">
                  <c:v>39055</c:v>
                </c:pt>
                <c:pt idx="4375">
                  <c:v>38227</c:v>
                </c:pt>
                <c:pt idx="4376">
                  <c:v>38871</c:v>
                </c:pt>
                <c:pt idx="4377">
                  <c:v>39796</c:v>
                </c:pt>
                <c:pt idx="4378">
                  <c:v>39734</c:v>
                </c:pt>
                <c:pt idx="4379">
                  <c:v>39889</c:v>
                </c:pt>
                <c:pt idx="4380">
                  <c:v>40494</c:v>
                </c:pt>
                <c:pt idx="4381">
                  <c:v>36840</c:v>
                </c:pt>
                <c:pt idx="4382">
                  <c:v>39119</c:v>
                </c:pt>
                <c:pt idx="4383">
                  <c:v>37405</c:v>
                </c:pt>
                <c:pt idx="4384">
                  <c:v>38329</c:v>
                </c:pt>
                <c:pt idx="4385">
                  <c:v>38737</c:v>
                </c:pt>
                <c:pt idx="4386">
                  <c:v>39982</c:v>
                </c:pt>
                <c:pt idx="4387">
                  <c:v>38082</c:v>
                </c:pt>
                <c:pt idx="4388">
                  <c:v>38805</c:v>
                </c:pt>
                <c:pt idx="4389">
                  <c:v>39289</c:v>
                </c:pt>
                <c:pt idx="4390">
                  <c:v>38725</c:v>
                </c:pt>
                <c:pt idx="4391">
                  <c:v>37942</c:v>
                </c:pt>
                <c:pt idx="4392">
                  <c:v>38333</c:v>
                </c:pt>
                <c:pt idx="4393">
                  <c:v>39738</c:v>
                </c:pt>
                <c:pt idx="4394">
                  <c:v>40024</c:v>
                </c:pt>
                <c:pt idx="4395">
                  <c:v>37957</c:v>
                </c:pt>
                <c:pt idx="4396">
                  <c:v>40665</c:v>
                </c:pt>
                <c:pt idx="4397">
                  <c:v>37134</c:v>
                </c:pt>
                <c:pt idx="4398">
                  <c:v>39149</c:v>
                </c:pt>
                <c:pt idx="4399">
                  <c:v>37958</c:v>
                </c:pt>
                <c:pt idx="4400">
                  <c:v>37788</c:v>
                </c:pt>
                <c:pt idx="4401">
                  <c:v>39053</c:v>
                </c:pt>
                <c:pt idx="4402">
                  <c:v>39802</c:v>
                </c:pt>
                <c:pt idx="4403">
                  <c:v>39373</c:v>
                </c:pt>
                <c:pt idx="4404">
                  <c:v>37614</c:v>
                </c:pt>
                <c:pt idx="4405">
                  <c:v>38400</c:v>
                </c:pt>
                <c:pt idx="4406">
                  <c:v>38282</c:v>
                </c:pt>
                <c:pt idx="4407">
                  <c:v>39562</c:v>
                </c:pt>
                <c:pt idx="4408">
                  <c:v>39059</c:v>
                </c:pt>
                <c:pt idx="4409">
                  <c:v>38096</c:v>
                </c:pt>
                <c:pt idx="4410">
                  <c:v>38019</c:v>
                </c:pt>
                <c:pt idx="4411">
                  <c:v>37945</c:v>
                </c:pt>
                <c:pt idx="4412">
                  <c:v>38082</c:v>
                </c:pt>
                <c:pt idx="4413">
                  <c:v>37362</c:v>
                </c:pt>
                <c:pt idx="4414">
                  <c:v>38747</c:v>
                </c:pt>
                <c:pt idx="4415">
                  <c:v>36590</c:v>
                </c:pt>
                <c:pt idx="4416">
                  <c:v>37276</c:v>
                </c:pt>
                <c:pt idx="4417">
                  <c:v>37196</c:v>
                </c:pt>
                <c:pt idx="4418">
                  <c:v>38170</c:v>
                </c:pt>
                <c:pt idx="4419">
                  <c:v>37014</c:v>
                </c:pt>
                <c:pt idx="4420">
                  <c:v>38808</c:v>
                </c:pt>
                <c:pt idx="4421">
                  <c:v>35856</c:v>
                </c:pt>
                <c:pt idx="4422">
                  <c:v>38279</c:v>
                </c:pt>
                <c:pt idx="4423">
                  <c:v>40617</c:v>
                </c:pt>
                <c:pt idx="4424">
                  <c:v>38040</c:v>
                </c:pt>
                <c:pt idx="4425">
                  <c:v>38139</c:v>
                </c:pt>
                <c:pt idx="4426">
                  <c:v>39008</c:v>
                </c:pt>
                <c:pt idx="4427">
                  <c:v>39555</c:v>
                </c:pt>
                <c:pt idx="4428">
                  <c:v>37781</c:v>
                </c:pt>
                <c:pt idx="4429">
                  <c:v>38738</c:v>
                </c:pt>
                <c:pt idx="4430">
                  <c:v>39146</c:v>
                </c:pt>
                <c:pt idx="4431">
                  <c:v>38655</c:v>
                </c:pt>
                <c:pt idx="4432">
                  <c:v>38303</c:v>
                </c:pt>
                <c:pt idx="4433">
                  <c:v>39027</c:v>
                </c:pt>
                <c:pt idx="4434">
                  <c:v>38518</c:v>
                </c:pt>
                <c:pt idx="4435">
                  <c:v>40294</c:v>
                </c:pt>
                <c:pt idx="4436">
                  <c:v>38686</c:v>
                </c:pt>
                <c:pt idx="4437">
                  <c:v>41137</c:v>
                </c:pt>
                <c:pt idx="4438">
                  <c:v>39780</c:v>
                </c:pt>
                <c:pt idx="4439">
                  <c:v>38973</c:v>
                </c:pt>
                <c:pt idx="4440">
                  <c:v>40095</c:v>
                </c:pt>
                <c:pt idx="4441">
                  <c:v>38352</c:v>
                </c:pt>
                <c:pt idx="4442">
                  <c:v>41112</c:v>
                </c:pt>
                <c:pt idx="4443">
                  <c:v>39308</c:v>
                </c:pt>
                <c:pt idx="4444">
                  <c:v>39290</c:v>
                </c:pt>
                <c:pt idx="4445">
                  <c:v>40612</c:v>
                </c:pt>
                <c:pt idx="4446">
                  <c:v>39535</c:v>
                </c:pt>
                <c:pt idx="4447">
                  <c:v>37211</c:v>
                </c:pt>
                <c:pt idx="4448">
                  <c:v>38037</c:v>
                </c:pt>
                <c:pt idx="4449">
                  <c:v>38420</c:v>
                </c:pt>
                <c:pt idx="4450">
                  <c:v>38095</c:v>
                </c:pt>
                <c:pt idx="4451">
                  <c:v>39159</c:v>
                </c:pt>
                <c:pt idx="4452">
                  <c:v>37312</c:v>
                </c:pt>
                <c:pt idx="4453">
                  <c:v>38720</c:v>
                </c:pt>
                <c:pt idx="4454">
                  <c:v>38452</c:v>
                </c:pt>
                <c:pt idx="4455">
                  <c:v>39963</c:v>
                </c:pt>
                <c:pt idx="4456">
                  <c:v>38215</c:v>
                </c:pt>
                <c:pt idx="4457">
                  <c:v>37745</c:v>
                </c:pt>
                <c:pt idx="4458">
                  <c:v>38886</c:v>
                </c:pt>
                <c:pt idx="4459">
                  <c:v>38784</c:v>
                </c:pt>
                <c:pt idx="4460">
                  <c:v>37368</c:v>
                </c:pt>
                <c:pt idx="4461">
                  <c:v>38023</c:v>
                </c:pt>
                <c:pt idx="4462">
                  <c:v>39612</c:v>
                </c:pt>
                <c:pt idx="4463">
                  <c:v>35821</c:v>
                </c:pt>
                <c:pt idx="4464">
                  <c:v>37048</c:v>
                </c:pt>
                <c:pt idx="4465">
                  <c:v>38942</c:v>
                </c:pt>
                <c:pt idx="4466">
                  <c:v>37232</c:v>
                </c:pt>
                <c:pt idx="4467">
                  <c:v>37731</c:v>
                </c:pt>
                <c:pt idx="4468">
                  <c:v>37812</c:v>
                </c:pt>
                <c:pt idx="4469">
                  <c:v>40009</c:v>
                </c:pt>
                <c:pt idx="4470">
                  <c:v>37481</c:v>
                </c:pt>
                <c:pt idx="4471">
                  <c:v>38461</c:v>
                </c:pt>
                <c:pt idx="4472">
                  <c:v>37979</c:v>
                </c:pt>
                <c:pt idx="4473">
                  <c:v>38994</c:v>
                </c:pt>
                <c:pt idx="4474">
                  <c:v>38553</c:v>
                </c:pt>
                <c:pt idx="4475">
                  <c:v>37516</c:v>
                </c:pt>
                <c:pt idx="4476">
                  <c:v>37403</c:v>
                </c:pt>
                <c:pt idx="4477">
                  <c:v>38743</c:v>
                </c:pt>
                <c:pt idx="4478">
                  <c:v>37201</c:v>
                </c:pt>
                <c:pt idx="4479">
                  <c:v>38660</c:v>
                </c:pt>
                <c:pt idx="4480">
                  <c:v>36679</c:v>
                </c:pt>
                <c:pt idx="4481">
                  <c:v>37469</c:v>
                </c:pt>
                <c:pt idx="4482">
                  <c:v>36693</c:v>
                </c:pt>
                <c:pt idx="4483">
                  <c:v>36121</c:v>
                </c:pt>
                <c:pt idx="4484">
                  <c:v>37444</c:v>
                </c:pt>
                <c:pt idx="4485">
                  <c:v>39021</c:v>
                </c:pt>
                <c:pt idx="4486">
                  <c:v>36755</c:v>
                </c:pt>
                <c:pt idx="4487">
                  <c:v>38007</c:v>
                </c:pt>
                <c:pt idx="4488">
                  <c:v>36805</c:v>
                </c:pt>
                <c:pt idx="4489">
                  <c:v>39110</c:v>
                </c:pt>
                <c:pt idx="4490">
                  <c:v>39192</c:v>
                </c:pt>
                <c:pt idx="4491">
                  <c:v>37886</c:v>
                </c:pt>
                <c:pt idx="4492">
                  <c:v>37714</c:v>
                </c:pt>
                <c:pt idx="4493">
                  <c:v>36907</c:v>
                </c:pt>
                <c:pt idx="4494">
                  <c:v>36704</c:v>
                </c:pt>
                <c:pt idx="4495">
                  <c:v>37604</c:v>
                </c:pt>
                <c:pt idx="4496">
                  <c:v>37440</c:v>
                </c:pt>
                <c:pt idx="4497">
                  <c:v>38318</c:v>
                </c:pt>
                <c:pt idx="4498">
                  <c:v>36290</c:v>
                </c:pt>
                <c:pt idx="4499">
                  <c:v>36424</c:v>
                </c:pt>
                <c:pt idx="4500">
                  <c:v>36389</c:v>
                </c:pt>
                <c:pt idx="4501">
                  <c:v>39746</c:v>
                </c:pt>
                <c:pt idx="4502">
                  <c:v>37380</c:v>
                </c:pt>
                <c:pt idx="4503">
                  <c:v>37099</c:v>
                </c:pt>
                <c:pt idx="4504">
                  <c:v>34948</c:v>
                </c:pt>
                <c:pt idx="4505">
                  <c:v>37200</c:v>
                </c:pt>
                <c:pt idx="4506">
                  <c:v>37874</c:v>
                </c:pt>
                <c:pt idx="4507">
                  <c:v>35599</c:v>
                </c:pt>
                <c:pt idx="4508">
                  <c:v>36177</c:v>
                </c:pt>
                <c:pt idx="4509">
                  <c:v>36066</c:v>
                </c:pt>
                <c:pt idx="4510">
                  <c:v>38242</c:v>
                </c:pt>
                <c:pt idx="4511">
                  <c:v>36052</c:v>
                </c:pt>
                <c:pt idx="4512">
                  <c:v>34893</c:v>
                </c:pt>
                <c:pt idx="4513">
                  <c:v>35794</c:v>
                </c:pt>
                <c:pt idx="4514">
                  <c:v>35234</c:v>
                </c:pt>
                <c:pt idx="4515">
                  <c:v>35454</c:v>
                </c:pt>
                <c:pt idx="4516">
                  <c:v>36071</c:v>
                </c:pt>
                <c:pt idx="4517">
                  <c:v>37401</c:v>
                </c:pt>
                <c:pt idx="4518">
                  <c:v>35303</c:v>
                </c:pt>
                <c:pt idx="4519">
                  <c:v>37658</c:v>
                </c:pt>
                <c:pt idx="4520">
                  <c:v>38698</c:v>
                </c:pt>
                <c:pt idx="4521">
                  <c:v>36884</c:v>
                </c:pt>
                <c:pt idx="4522">
                  <c:v>37405</c:v>
                </c:pt>
                <c:pt idx="4523">
                  <c:v>36258</c:v>
                </c:pt>
                <c:pt idx="4524">
                  <c:v>36238</c:v>
                </c:pt>
                <c:pt idx="4525">
                  <c:v>36686</c:v>
                </c:pt>
                <c:pt idx="4526">
                  <c:v>34938</c:v>
                </c:pt>
                <c:pt idx="4527">
                  <c:v>36336</c:v>
                </c:pt>
                <c:pt idx="4528">
                  <c:v>37293</c:v>
                </c:pt>
                <c:pt idx="4529">
                  <c:v>36568</c:v>
                </c:pt>
                <c:pt idx="4530">
                  <c:v>37826</c:v>
                </c:pt>
                <c:pt idx="4531">
                  <c:v>35303</c:v>
                </c:pt>
                <c:pt idx="4532">
                  <c:v>37972</c:v>
                </c:pt>
                <c:pt idx="4533">
                  <c:v>37828</c:v>
                </c:pt>
                <c:pt idx="4534">
                  <c:v>36533</c:v>
                </c:pt>
                <c:pt idx="4535">
                  <c:v>37355</c:v>
                </c:pt>
                <c:pt idx="4536">
                  <c:v>35626</c:v>
                </c:pt>
                <c:pt idx="4537">
                  <c:v>36053</c:v>
                </c:pt>
                <c:pt idx="4538">
                  <c:v>37283</c:v>
                </c:pt>
                <c:pt idx="4539">
                  <c:v>35600</c:v>
                </c:pt>
                <c:pt idx="4540">
                  <c:v>35503</c:v>
                </c:pt>
                <c:pt idx="4541">
                  <c:v>35513</c:v>
                </c:pt>
                <c:pt idx="4542">
                  <c:v>35496</c:v>
                </c:pt>
                <c:pt idx="4543">
                  <c:v>37497</c:v>
                </c:pt>
                <c:pt idx="4544">
                  <c:v>36095</c:v>
                </c:pt>
                <c:pt idx="4545">
                  <c:v>34331</c:v>
                </c:pt>
                <c:pt idx="4546">
                  <c:v>36860</c:v>
                </c:pt>
                <c:pt idx="4547">
                  <c:v>37970</c:v>
                </c:pt>
                <c:pt idx="4548">
                  <c:v>39078</c:v>
                </c:pt>
                <c:pt idx="4549">
                  <c:v>35981</c:v>
                </c:pt>
                <c:pt idx="4550">
                  <c:v>37258</c:v>
                </c:pt>
                <c:pt idx="4551">
                  <c:v>36681</c:v>
                </c:pt>
                <c:pt idx="4552">
                  <c:v>35052</c:v>
                </c:pt>
                <c:pt idx="4553">
                  <c:v>39811</c:v>
                </c:pt>
                <c:pt idx="4554">
                  <c:v>39362</c:v>
                </c:pt>
                <c:pt idx="4555">
                  <c:v>37715</c:v>
                </c:pt>
                <c:pt idx="4556">
                  <c:v>37445</c:v>
                </c:pt>
                <c:pt idx="4557">
                  <c:v>38297</c:v>
                </c:pt>
                <c:pt idx="4558">
                  <c:v>38778</c:v>
                </c:pt>
                <c:pt idx="4559">
                  <c:v>38303</c:v>
                </c:pt>
                <c:pt idx="4560">
                  <c:v>38907</c:v>
                </c:pt>
                <c:pt idx="4561">
                  <c:v>38692</c:v>
                </c:pt>
                <c:pt idx="4562">
                  <c:v>36785</c:v>
                </c:pt>
                <c:pt idx="4563">
                  <c:v>40519</c:v>
                </c:pt>
                <c:pt idx="4564">
                  <c:v>37008</c:v>
                </c:pt>
                <c:pt idx="4565">
                  <c:v>37802</c:v>
                </c:pt>
                <c:pt idx="4566">
                  <c:v>37972</c:v>
                </c:pt>
                <c:pt idx="4567">
                  <c:v>39783</c:v>
                </c:pt>
                <c:pt idx="4568">
                  <c:v>38577</c:v>
                </c:pt>
                <c:pt idx="4569">
                  <c:v>39348</c:v>
                </c:pt>
                <c:pt idx="4570">
                  <c:v>37416</c:v>
                </c:pt>
                <c:pt idx="4571">
                  <c:v>38785</c:v>
                </c:pt>
                <c:pt idx="4572">
                  <c:v>39606</c:v>
                </c:pt>
                <c:pt idx="4573">
                  <c:v>35838</c:v>
                </c:pt>
                <c:pt idx="4574">
                  <c:v>38655</c:v>
                </c:pt>
                <c:pt idx="4575">
                  <c:v>38017</c:v>
                </c:pt>
                <c:pt idx="4576">
                  <c:v>39308</c:v>
                </c:pt>
                <c:pt idx="4577">
                  <c:v>37172</c:v>
                </c:pt>
                <c:pt idx="4578">
                  <c:v>37260</c:v>
                </c:pt>
                <c:pt idx="4579">
                  <c:v>39542</c:v>
                </c:pt>
                <c:pt idx="4580">
                  <c:v>36176</c:v>
                </c:pt>
                <c:pt idx="4581">
                  <c:v>39699</c:v>
                </c:pt>
                <c:pt idx="4582">
                  <c:v>36309</c:v>
                </c:pt>
                <c:pt idx="4583">
                  <c:v>36478</c:v>
                </c:pt>
                <c:pt idx="4584">
                  <c:v>39376</c:v>
                </c:pt>
                <c:pt idx="4585">
                  <c:v>36969</c:v>
                </c:pt>
                <c:pt idx="4586">
                  <c:v>37229</c:v>
                </c:pt>
                <c:pt idx="4587">
                  <c:v>37171</c:v>
                </c:pt>
                <c:pt idx="4588">
                  <c:v>38330</c:v>
                </c:pt>
                <c:pt idx="4589">
                  <c:v>36860</c:v>
                </c:pt>
                <c:pt idx="4590">
                  <c:v>37920</c:v>
                </c:pt>
                <c:pt idx="4591">
                  <c:v>36801</c:v>
                </c:pt>
                <c:pt idx="4592">
                  <c:v>37866</c:v>
                </c:pt>
                <c:pt idx="4593">
                  <c:v>38508</c:v>
                </c:pt>
                <c:pt idx="4594">
                  <c:v>37720</c:v>
                </c:pt>
                <c:pt idx="4595">
                  <c:v>37589</c:v>
                </c:pt>
                <c:pt idx="4596">
                  <c:v>35588</c:v>
                </c:pt>
                <c:pt idx="4597">
                  <c:v>36073</c:v>
                </c:pt>
                <c:pt idx="4598">
                  <c:v>38600</c:v>
                </c:pt>
                <c:pt idx="4599">
                  <c:v>37946</c:v>
                </c:pt>
                <c:pt idx="4600">
                  <c:v>36212</c:v>
                </c:pt>
                <c:pt idx="4601">
                  <c:v>36069</c:v>
                </c:pt>
                <c:pt idx="4602">
                  <c:v>35245</c:v>
                </c:pt>
                <c:pt idx="4603">
                  <c:v>37954</c:v>
                </c:pt>
                <c:pt idx="4604">
                  <c:v>37520</c:v>
                </c:pt>
                <c:pt idx="4605">
                  <c:v>37568</c:v>
                </c:pt>
                <c:pt idx="4606">
                  <c:v>37468</c:v>
                </c:pt>
                <c:pt idx="4607">
                  <c:v>36992</c:v>
                </c:pt>
                <c:pt idx="4608">
                  <c:v>36582</c:v>
                </c:pt>
                <c:pt idx="4609">
                  <c:v>38000</c:v>
                </c:pt>
                <c:pt idx="4610">
                  <c:v>35657</c:v>
                </c:pt>
                <c:pt idx="4611">
                  <c:v>35794</c:v>
                </c:pt>
                <c:pt idx="4612">
                  <c:v>35254</c:v>
                </c:pt>
                <c:pt idx="4613">
                  <c:v>34659</c:v>
                </c:pt>
                <c:pt idx="4614">
                  <c:v>35080</c:v>
                </c:pt>
                <c:pt idx="4615">
                  <c:v>36278</c:v>
                </c:pt>
                <c:pt idx="4616">
                  <c:v>36366</c:v>
                </c:pt>
                <c:pt idx="4617">
                  <c:v>35345</c:v>
                </c:pt>
                <c:pt idx="4618">
                  <c:v>35193</c:v>
                </c:pt>
                <c:pt idx="4619">
                  <c:v>35552</c:v>
                </c:pt>
                <c:pt idx="4620">
                  <c:v>34888</c:v>
                </c:pt>
                <c:pt idx="4621">
                  <c:v>36266</c:v>
                </c:pt>
                <c:pt idx="4622">
                  <c:v>35584</c:v>
                </c:pt>
                <c:pt idx="4623">
                  <c:v>35988</c:v>
                </c:pt>
                <c:pt idx="4624">
                  <c:v>36226</c:v>
                </c:pt>
                <c:pt idx="4625">
                  <c:v>35606</c:v>
                </c:pt>
                <c:pt idx="4626">
                  <c:v>34871</c:v>
                </c:pt>
                <c:pt idx="4627">
                  <c:v>36975</c:v>
                </c:pt>
                <c:pt idx="4628">
                  <c:v>36875</c:v>
                </c:pt>
                <c:pt idx="4629">
                  <c:v>35177</c:v>
                </c:pt>
                <c:pt idx="4630">
                  <c:v>34964</c:v>
                </c:pt>
                <c:pt idx="4631">
                  <c:v>32639</c:v>
                </c:pt>
                <c:pt idx="4632">
                  <c:v>32618</c:v>
                </c:pt>
                <c:pt idx="4633">
                  <c:v>31665</c:v>
                </c:pt>
                <c:pt idx="4634">
                  <c:v>31347</c:v>
                </c:pt>
                <c:pt idx="4635">
                  <c:v>31149</c:v>
                </c:pt>
                <c:pt idx="4636">
                  <c:v>31305</c:v>
                </c:pt>
                <c:pt idx="4637">
                  <c:v>31107</c:v>
                </c:pt>
                <c:pt idx="4638">
                  <c:v>31890</c:v>
                </c:pt>
                <c:pt idx="4639">
                  <c:v>32616</c:v>
                </c:pt>
                <c:pt idx="4640">
                  <c:v>32524</c:v>
                </c:pt>
                <c:pt idx="4641">
                  <c:v>34224</c:v>
                </c:pt>
                <c:pt idx="4642">
                  <c:v>34723</c:v>
                </c:pt>
                <c:pt idx="4643">
                  <c:v>33189</c:v>
                </c:pt>
                <c:pt idx="4644">
                  <c:v>33713</c:v>
                </c:pt>
                <c:pt idx="4645">
                  <c:v>34603</c:v>
                </c:pt>
                <c:pt idx="4646">
                  <c:v>34511</c:v>
                </c:pt>
                <c:pt idx="4647">
                  <c:v>33788</c:v>
                </c:pt>
                <c:pt idx="4648">
                  <c:v>32223</c:v>
                </c:pt>
                <c:pt idx="4649">
                  <c:v>33149</c:v>
                </c:pt>
                <c:pt idx="4650">
                  <c:v>33757</c:v>
                </c:pt>
                <c:pt idx="4651">
                  <c:v>33849</c:v>
                </c:pt>
                <c:pt idx="4652">
                  <c:v>35128</c:v>
                </c:pt>
                <c:pt idx="4653">
                  <c:v>31907</c:v>
                </c:pt>
                <c:pt idx="4654">
                  <c:v>34714</c:v>
                </c:pt>
                <c:pt idx="4655">
                  <c:v>33925</c:v>
                </c:pt>
                <c:pt idx="4656">
                  <c:v>33657</c:v>
                </c:pt>
                <c:pt idx="4657">
                  <c:v>34054</c:v>
                </c:pt>
                <c:pt idx="4658">
                  <c:v>32893</c:v>
                </c:pt>
                <c:pt idx="4659">
                  <c:v>33392</c:v>
                </c:pt>
                <c:pt idx="4660">
                  <c:v>32057</c:v>
                </c:pt>
                <c:pt idx="4661">
                  <c:v>36473</c:v>
                </c:pt>
                <c:pt idx="4662">
                  <c:v>34472</c:v>
                </c:pt>
                <c:pt idx="4663">
                  <c:v>34080</c:v>
                </c:pt>
                <c:pt idx="4664">
                  <c:v>35676</c:v>
                </c:pt>
                <c:pt idx="4665">
                  <c:v>34012</c:v>
                </c:pt>
                <c:pt idx="4666">
                  <c:v>35139</c:v>
                </c:pt>
                <c:pt idx="4667">
                  <c:v>34587</c:v>
                </c:pt>
                <c:pt idx="4668">
                  <c:v>33523</c:v>
                </c:pt>
                <c:pt idx="4669">
                  <c:v>33909</c:v>
                </c:pt>
                <c:pt idx="4670">
                  <c:v>33019</c:v>
                </c:pt>
                <c:pt idx="4671">
                  <c:v>34670</c:v>
                </c:pt>
                <c:pt idx="4672">
                  <c:v>33872</c:v>
                </c:pt>
                <c:pt idx="4673">
                  <c:v>36258</c:v>
                </c:pt>
                <c:pt idx="4674">
                  <c:v>33672</c:v>
                </c:pt>
                <c:pt idx="4675">
                  <c:v>33608</c:v>
                </c:pt>
                <c:pt idx="4676">
                  <c:v>34437</c:v>
                </c:pt>
                <c:pt idx="4677">
                  <c:v>36865</c:v>
                </c:pt>
                <c:pt idx="4678">
                  <c:v>35182</c:v>
                </c:pt>
                <c:pt idx="4679">
                  <c:v>34518</c:v>
                </c:pt>
                <c:pt idx="4680">
                  <c:v>35625</c:v>
                </c:pt>
                <c:pt idx="4681">
                  <c:v>34314</c:v>
                </c:pt>
                <c:pt idx="4682">
                  <c:v>35119</c:v>
                </c:pt>
                <c:pt idx="4683">
                  <c:v>35092</c:v>
                </c:pt>
                <c:pt idx="4684">
                  <c:v>34476</c:v>
                </c:pt>
                <c:pt idx="4685">
                  <c:v>33241</c:v>
                </c:pt>
                <c:pt idx="4686">
                  <c:v>33834</c:v>
                </c:pt>
                <c:pt idx="4687">
                  <c:v>34195</c:v>
                </c:pt>
                <c:pt idx="4688">
                  <c:v>34189</c:v>
                </c:pt>
                <c:pt idx="4689">
                  <c:v>34613</c:v>
                </c:pt>
                <c:pt idx="4690">
                  <c:v>36140</c:v>
                </c:pt>
                <c:pt idx="4691">
                  <c:v>33119</c:v>
                </c:pt>
                <c:pt idx="4692">
                  <c:v>33991</c:v>
                </c:pt>
                <c:pt idx="4693">
                  <c:v>35758</c:v>
                </c:pt>
                <c:pt idx="4694">
                  <c:v>34463</c:v>
                </c:pt>
                <c:pt idx="4695">
                  <c:v>35862</c:v>
                </c:pt>
                <c:pt idx="4696">
                  <c:v>34202</c:v>
                </c:pt>
                <c:pt idx="4697">
                  <c:v>35478</c:v>
                </c:pt>
                <c:pt idx="4698">
                  <c:v>35147</c:v>
                </c:pt>
                <c:pt idx="4699">
                  <c:v>33884</c:v>
                </c:pt>
                <c:pt idx="4700">
                  <c:v>35535</c:v>
                </c:pt>
                <c:pt idx="4701">
                  <c:v>33368</c:v>
                </c:pt>
                <c:pt idx="4702">
                  <c:v>34194</c:v>
                </c:pt>
                <c:pt idx="4703">
                  <c:v>35294</c:v>
                </c:pt>
                <c:pt idx="4704">
                  <c:v>34187</c:v>
                </c:pt>
                <c:pt idx="4705">
                  <c:v>32447</c:v>
                </c:pt>
                <c:pt idx="4706">
                  <c:v>34235</c:v>
                </c:pt>
                <c:pt idx="4707">
                  <c:v>34626</c:v>
                </c:pt>
                <c:pt idx="4708">
                  <c:v>33280</c:v>
                </c:pt>
                <c:pt idx="4709">
                  <c:v>34922</c:v>
                </c:pt>
                <c:pt idx="4710">
                  <c:v>35868</c:v>
                </c:pt>
                <c:pt idx="4711">
                  <c:v>34774</c:v>
                </c:pt>
                <c:pt idx="4712">
                  <c:v>33940</c:v>
                </c:pt>
                <c:pt idx="4713">
                  <c:v>34400</c:v>
                </c:pt>
                <c:pt idx="4714">
                  <c:v>35335</c:v>
                </c:pt>
                <c:pt idx="4715">
                  <c:v>34114</c:v>
                </c:pt>
                <c:pt idx="4716">
                  <c:v>34309</c:v>
                </c:pt>
                <c:pt idx="4717">
                  <c:v>34352</c:v>
                </c:pt>
                <c:pt idx="4718">
                  <c:v>34975</c:v>
                </c:pt>
                <c:pt idx="4719">
                  <c:v>33536</c:v>
                </c:pt>
                <c:pt idx="4720">
                  <c:v>35172</c:v>
                </c:pt>
                <c:pt idx="4721">
                  <c:v>34375</c:v>
                </c:pt>
                <c:pt idx="4722">
                  <c:v>33922</c:v>
                </c:pt>
                <c:pt idx="4723">
                  <c:v>33628</c:v>
                </c:pt>
                <c:pt idx="4724">
                  <c:v>34374</c:v>
                </c:pt>
                <c:pt idx="4725">
                  <c:v>34816</c:v>
                </c:pt>
                <c:pt idx="4726">
                  <c:v>33717</c:v>
                </c:pt>
                <c:pt idx="4727">
                  <c:v>35085</c:v>
                </c:pt>
                <c:pt idx="4728">
                  <c:v>35591</c:v>
                </c:pt>
                <c:pt idx="4729">
                  <c:v>35149</c:v>
                </c:pt>
                <c:pt idx="4730">
                  <c:v>33140</c:v>
                </c:pt>
                <c:pt idx="4731">
                  <c:v>35335</c:v>
                </c:pt>
                <c:pt idx="4732">
                  <c:v>34922</c:v>
                </c:pt>
                <c:pt idx="4733">
                  <c:v>33849</c:v>
                </c:pt>
                <c:pt idx="4734">
                  <c:v>33926</c:v>
                </c:pt>
                <c:pt idx="4735">
                  <c:v>34869</c:v>
                </c:pt>
                <c:pt idx="4736">
                  <c:v>33534</c:v>
                </c:pt>
                <c:pt idx="4737">
                  <c:v>34509</c:v>
                </c:pt>
                <c:pt idx="4738">
                  <c:v>34169</c:v>
                </c:pt>
                <c:pt idx="4739">
                  <c:v>32483</c:v>
                </c:pt>
                <c:pt idx="4740">
                  <c:v>32763</c:v>
                </c:pt>
                <c:pt idx="4741">
                  <c:v>34829</c:v>
                </c:pt>
                <c:pt idx="4742">
                  <c:v>33557</c:v>
                </c:pt>
                <c:pt idx="4743">
                  <c:v>33576</c:v>
                </c:pt>
                <c:pt idx="4744">
                  <c:v>34781</c:v>
                </c:pt>
                <c:pt idx="4745">
                  <c:v>32734</c:v>
                </c:pt>
                <c:pt idx="4746">
                  <c:v>35135</c:v>
                </c:pt>
                <c:pt idx="4747">
                  <c:v>32874</c:v>
                </c:pt>
                <c:pt idx="4748">
                  <c:v>33629</c:v>
                </c:pt>
                <c:pt idx="4749">
                  <c:v>33514</c:v>
                </c:pt>
                <c:pt idx="4750">
                  <c:v>35142</c:v>
                </c:pt>
                <c:pt idx="4751">
                  <c:v>33532</c:v>
                </c:pt>
                <c:pt idx="4752">
                  <c:v>34555</c:v>
                </c:pt>
                <c:pt idx="4753">
                  <c:v>33417</c:v>
                </c:pt>
                <c:pt idx="4754">
                  <c:v>31859</c:v>
                </c:pt>
                <c:pt idx="4755">
                  <c:v>31407</c:v>
                </c:pt>
                <c:pt idx="4756">
                  <c:v>33171</c:v>
                </c:pt>
                <c:pt idx="4757">
                  <c:v>31951</c:v>
                </c:pt>
                <c:pt idx="4758">
                  <c:v>33989</c:v>
                </c:pt>
                <c:pt idx="4759">
                  <c:v>33951</c:v>
                </c:pt>
                <c:pt idx="4760">
                  <c:v>34787</c:v>
                </c:pt>
                <c:pt idx="4761">
                  <c:v>34287</c:v>
                </c:pt>
                <c:pt idx="4762">
                  <c:v>33971</c:v>
                </c:pt>
                <c:pt idx="4763">
                  <c:v>33316</c:v>
                </c:pt>
                <c:pt idx="4764">
                  <c:v>35046</c:v>
                </c:pt>
                <c:pt idx="4765">
                  <c:v>34982</c:v>
                </c:pt>
                <c:pt idx="4766">
                  <c:v>33047</c:v>
                </c:pt>
                <c:pt idx="4767">
                  <c:v>32064</c:v>
                </c:pt>
                <c:pt idx="4768">
                  <c:v>35155</c:v>
                </c:pt>
                <c:pt idx="4769">
                  <c:v>34758</c:v>
                </c:pt>
                <c:pt idx="4770">
                  <c:v>34354</c:v>
                </c:pt>
                <c:pt idx="4771">
                  <c:v>34866</c:v>
                </c:pt>
                <c:pt idx="4772">
                  <c:v>31663</c:v>
                </c:pt>
                <c:pt idx="4773">
                  <c:v>32993</c:v>
                </c:pt>
                <c:pt idx="4774">
                  <c:v>32274</c:v>
                </c:pt>
                <c:pt idx="4775">
                  <c:v>33119</c:v>
                </c:pt>
                <c:pt idx="4776">
                  <c:v>33181</c:v>
                </c:pt>
                <c:pt idx="4777">
                  <c:v>31694</c:v>
                </c:pt>
                <c:pt idx="4778">
                  <c:v>32724</c:v>
                </c:pt>
                <c:pt idx="4779">
                  <c:v>32747</c:v>
                </c:pt>
                <c:pt idx="4780">
                  <c:v>33605</c:v>
                </c:pt>
                <c:pt idx="4781">
                  <c:v>31932</c:v>
                </c:pt>
                <c:pt idx="4782">
                  <c:v>33064</c:v>
                </c:pt>
                <c:pt idx="4783">
                  <c:v>32682</c:v>
                </c:pt>
                <c:pt idx="4784">
                  <c:v>32726</c:v>
                </c:pt>
                <c:pt idx="4785">
                  <c:v>34531</c:v>
                </c:pt>
                <c:pt idx="4786">
                  <c:v>33154</c:v>
                </c:pt>
                <c:pt idx="4787">
                  <c:v>31941</c:v>
                </c:pt>
                <c:pt idx="4788">
                  <c:v>33665</c:v>
                </c:pt>
                <c:pt idx="4789">
                  <c:v>33018</c:v>
                </c:pt>
                <c:pt idx="4790">
                  <c:v>32497</c:v>
                </c:pt>
                <c:pt idx="4791">
                  <c:v>32370</c:v>
                </c:pt>
                <c:pt idx="4792">
                  <c:v>31456</c:v>
                </c:pt>
                <c:pt idx="4793">
                  <c:v>32935</c:v>
                </c:pt>
                <c:pt idx="4794">
                  <c:v>34044</c:v>
                </c:pt>
                <c:pt idx="4795">
                  <c:v>32627</c:v>
                </c:pt>
                <c:pt idx="4796">
                  <c:v>31540</c:v>
                </c:pt>
                <c:pt idx="4797">
                  <c:v>31705</c:v>
                </c:pt>
                <c:pt idx="4798">
                  <c:v>31685</c:v>
                </c:pt>
                <c:pt idx="4799">
                  <c:v>30357</c:v>
                </c:pt>
                <c:pt idx="4800">
                  <c:v>31381</c:v>
                </c:pt>
                <c:pt idx="4801">
                  <c:v>32128</c:v>
                </c:pt>
                <c:pt idx="4802">
                  <c:v>31318</c:v>
                </c:pt>
                <c:pt idx="4803">
                  <c:v>32518</c:v>
                </c:pt>
                <c:pt idx="4804">
                  <c:v>30725</c:v>
                </c:pt>
                <c:pt idx="4805">
                  <c:v>32837</c:v>
                </c:pt>
                <c:pt idx="4806">
                  <c:v>31810</c:v>
                </c:pt>
                <c:pt idx="4807">
                  <c:v>31948</c:v>
                </c:pt>
                <c:pt idx="4808">
                  <c:v>33157</c:v>
                </c:pt>
                <c:pt idx="4809">
                  <c:v>32247</c:v>
                </c:pt>
                <c:pt idx="4810">
                  <c:v>31415</c:v>
                </c:pt>
                <c:pt idx="4811">
                  <c:v>32639</c:v>
                </c:pt>
                <c:pt idx="4812">
                  <c:v>33553</c:v>
                </c:pt>
                <c:pt idx="4813">
                  <c:v>30443</c:v>
                </c:pt>
                <c:pt idx="4814">
                  <c:v>31664</c:v>
                </c:pt>
                <c:pt idx="4815">
                  <c:v>31512</c:v>
                </c:pt>
                <c:pt idx="4816">
                  <c:v>32389</c:v>
                </c:pt>
                <c:pt idx="4817">
                  <c:v>31117</c:v>
                </c:pt>
                <c:pt idx="4818">
                  <c:v>31611</c:v>
                </c:pt>
                <c:pt idx="4819">
                  <c:v>30656</c:v>
                </c:pt>
                <c:pt idx="4820">
                  <c:v>31235</c:v>
                </c:pt>
                <c:pt idx="4821">
                  <c:v>32966</c:v>
                </c:pt>
                <c:pt idx="4822">
                  <c:v>32113</c:v>
                </c:pt>
                <c:pt idx="4823">
                  <c:v>31625</c:v>
                </c:pt>
                <c:pt idx="4824">
                  <c:v>31814</c:v>
                </c:pt>
                <c:pt idx="4825">
                  <c:v>31157</c:v>
                </c:pt>
                <c:pt idx="4826">
                  <c:v>32000</c:v>
                </c:pt>
                <c:pt idx="4827">
                  <c:v>32712</c:v>
                </c:pt>
                <c:pt idx="4828">
                  <c:v>31843</c:v>
                </c:pt>
                <c:pt idx="4829">
                  <c:v>31252</c:v>
                </c:pt>
                <c:pt idx="4830">
                  <c:v>30698</c:v>
                </c:pt>
                <c:pt idx="4831">
                  <c:v>31371</c:v>
                </c:pt>
                <c:pt idx="4832">
                  <c:v>31414</c:v>
                </c:pt>
                <c:pt idx="4833">
                  <c:v>30579</c:v>
                </c:pt>
                <c:pt idx="4834">
                  <c:v>32897</c:v>
                </c:pt>
                <c:pt idx="4835">
                  <c:v>32300</c:v>
                </c:pt>
                <c:pt idx="4836">
                  <c:v>31312</c:v>
                </c:pt>
                <c:pt idx="4837">
                  <c:v>31233</c:v>
                </c:pt>
                <c:pt idx="4838">
                  <c:v>31651</c:v>
                </c:pt>
                <c:pt idx="4839">
                  <c:v>31272</c:v>
                </c:pt>
                <c:pt idx="4840">
                  <c:v>30493</c:v>
                </c:pt>
                <c:pt idx="4841">
                  <c:v>32236</c:v>
                </c:pt>
                <c:pt idx="4842">
                  <c:v>29747</c:v>
                </c:pt>
                <c:pt idx="4843">
                  <c:v>31230</c:v>
                </c:pt>
                <c:pt idx="4844">
                  <c:v>31570</c:v>
                </c:pt>
                <c:pt idx="4845">
                  <c:v>32741</c:v>
                </c:pt>
                <c:pt idx="4846">
                  <c:v>28860</c:v>
                </c:pt>
                <c:pt idx="4847">
                  <c:v>29477</c:v>
                </c:pt>
                <c:pt idx="4848">
                  <c:v>29363</c:v>
                </c:pt>
                <c:pt idx="4849">
                  <c:v>31127</c:v>
                </c:pt>
                <c:pt idx="4850">
                  <c:v>30599</c:v>
                </c:pt>
                <c:pt idx="4851">
                  <c:v>30632</c:v>
                </c:pt>
                <c:pt idx="4852">
                  <c:v>32053</c:v>
                </c:pt>
                <c:pt idx="4853">
                  <c:v>30718</c:v>
                </c:pt>
                <c:pt idx="4854">
                  <c:v>31321</c:v>
                </c:pt>
                <c:pt idx="4855">
                  <c:v>29679</c:v>
                </c:pt>
                <c:pt idx="4856">
                  <c:v>30474</c:v>
                </c:pt>
                <c:pt idx="4857">
                  <c:v>30743</c:v>
                </c:pt>
                <c:pt idx="4858">
                  <c:v>32127</c:v>
                </c:pt>
                <c:pt idx="4859">
                  <c:v>30966</c:v>
                </c:pt>
                <c:pt idx="4860">
                  <c:v>29832</c:v>
                </c:pt>
                <c:pt idx="4861">
                  <c:v>28627</c:v>
                </c:pt>
                <c:pt idx="4862">
                  <c:v>29851</c:v>
                </c:pt>
                <c:pt idx="4863">
                  <c:v>29771</c:v>
                </c:pt>
                <c:pt idx="4864">
                  <c:v>30871</c:v>
                </c:pt>
                <c:pt idx="4865">
                  <c:v>29272</c:v>
                </c:pt>
                <c:pt idx="4866">
                  <c:v>30841</c:v>
                </c:pt>
                <c:pt idx="4867">
                  <c:v>30843</c:v>
                </c:pt>
                <c:pt idx="4868">
                  <c:v>31096</c:v>
                </c:pt>
                <c:pt idx="4869">
                  <c:v>29849</c:v>
                </c:pt>
                <c:pt idx="4870">
                  <c:v>29914</c:v>
                </c:pt>
                <c:pt idx="4871">
                  <c:v>30167</c:v>
                </c:pt>
                <c:pt idx="4872">
                  <c:v>30107</c:v>
                </c:pt>
                <c:pt idx="4873">
                  <c:v>29358</c:v>
                </c:pt>
                <c:pt idx="4874">
                  <c:v>29785</c:v>
                </c:pt>
                <c:pt idx="4875">
                  <c:v>30914</c:v>
                </c:pt>
                <c:pt idx="4876">
                  <c:v>28211</c:v>
                </c:pt>
                <c:pt idx="4877">
                  <c:v>30342</c:v>
                </c:pt>
                <c:pt idx="4878">
                  <c:v>31068</c:v>
                </c:pt>
                <c:pt idx="4879">
                  <c:v>29388</c:v>
                </c:pt>
                <c:pt idx="4880">
                  <c:v>29708</c:v>
                </c:pt>
                <c:pt idx="4881">
                  <c:v>29793</c:v>
                </c:pt>
                <c:pt idx="4882">
                  <c:v>29823</c:v>
                </c:pt>
                <c:pt idx="4883">
                  <c:v>29876</c:v>
                </c:pt>
                <c:pt idx="4884">
                  <c:v>29836</c:v>
                </c:pt>
                <c:pt idx="4885">
                  <c:v>28782</c:v>
                </c:pt>
                <c:pt idx="4886">
                  <c:v>30281</c:v>
                </c:pt>
                <c:pt idx="4887">
                  <c:v>29192</c:v>
                </c:pt>
                <c:pt idx="4888">
                  <c:v>29578</c:v>
                </c:pt>
                <c:pt idx="4889">
                  <c:v>30086</c:v>
                </c:pt>
                <c:pt idx="4890">
                  <c:v>29197</c:v>
                </c:pt>
                <c:pt idx="4891">
                  <c:v>30265</c:v>
                </c:pt>
                <c:pt idx="4892">
                  <c:v>29813</c:v>
                </c:pt>
                <c:pt idx="4893">
                  <c:v>28060</c:v>
                </c:pt>
                <c:pt idx="4894">
                  <c:v>28707</c:v>
                </c:pt>
                <c:pt idx="4895">
                  <c:v>27925</c:v>
                </c:pt>
                <c:pt idx="4896">
                  <c:v>28285</c:v>
                </c:pt>
                <c:pt idx="4897">
                  <c:v>28808</c:v>
                </c:pt>
                <c:pt idx="4898">
                  <c:v>28042</c:v>
                </c:pt>
                <c:pt idx="4899">
                  <c:v>27349</c:v>
                </c:pt>
                <c:pt idx="4900">
                  <c:v>28976</c:v>
                </c:pt>
                <c:pt idx="4901">
                  <c:v>29674</c:v>
                </c:pt>
                <c:pt idx="4902">
                  <c:v>29532</c:v>
                </c:pt>
                <c:pt idx="4903">
                  <c:v>30363</c:v>
                </c:pt>
                <c:pt idx="4904">
                  <c:v>29262</c:v>
                </c:pt>
                <c:pt idx="4905">
                  <c:v>29989</c:v>
                </c:pt>
                <c:pt idx="4906">
                  <c:v>29785</c:v>
                </c:pt>
                <c:pt idx="4907">
                  <c:v>28874</c:v>
                </c:pt>
                <c:pt idx="4908">
                  <c:v>30072</c:v>
                </c:pt>
                <c:pt idx="4909">
                  <c:v>29404</c:v>
                </c:pt>
                <c:pt idx="4910">
                  <c:v>29533</c:v>
                </c:pt>
                <c:pt idx="4911">
                  <c:v>30471</c:v>
                </c:pt>
                <c:pt idx="4912">
                  <c:v>29222</c:v>
                </c:pt>
                <c:pt idx="4913">
                  <c:v>29592</c:v>
                </c:pt>
                <c:pt idx="4914">
                  <c:v>28994</c:v>
                </c:pt>
                <c:pt idx="4915">
                  <c:v>27928</c:v>
                </c:pt>
                <c:pt idx="4916">
                  <c:v>28273</c:v>
                </c:pt>
                <c:pt idx="4917">
                  <c:v>28803</c:v>
                </c:pt>
                <c:pt idx="4918">
                  <c:v>27588</c:v>
                </c:pt>
                <c:pt idx="4919">
                  <c:v>29133</c:v>
                </c:pt>
                <c:pt idx="4920">
                  <c:v>28506</c:v>
                </c:pt>
                <c:pt idx="4921">
                  <c:v>27849</c:v>
                </c:pt>
                <c:pt idx="4922">
                  <c:v>28056</c:v>
                </c:pt>
                <c:pt idx="4923">
                  <c:v>29866</c:v>
                </c:pt>
                <c:pt idx="4924">
                  <c:v>28943</c:v>
                </c:pt>
                <c:pt idx="4925">
                  <c:v>28202</c:v>
                </c:pt>
                <c:pt idx="4926">
                  <c:v>28524</c:v>
                </c:pt>
                <c:pt idx="4927">
                  <c:v>28333</c:v>
                </c:pt>
                <c:pt idx="4928">
                  <c:v>28328</c:v>
                </c:pt>
                <c:pt idx="4929">
                  <c:v>28981</c:v>
                </c:pt>
                <c:pt idx="4930">
                  <c:v>28603</c:v>
                </c:pt>
                <c:pt idx="4931">
                  <c:v>28150</c:v>
                </c:pt>
                <c:pt idx="4932">
                  <c:v>27811</c:v>
                </c:pt>
                <c:pt idx="4933">
                  <c:v>26183</c:v>
                </c:pt>
                <c:pt idx="4934">
                  <c:v>27252</c:v>
                </c:pt>
                <c:pt idx="4935">
                  <c:v>28353</c:v>
                </c:pt>
                <c:pt idx="4936">
                  <c:v>27799</c:v>
                </c:pt>
                <c:pt idx="4937">
                  <c:v>27838</c:v>
                </c:pt>
                <c:pt idx="4938">
                  <c:v>28726</c:v>
                </c:pt>
                <c:pt idx="4939">
                  <c:v>27314</c:v>
                </c:pt>
                <c:pt idx="4940">
                  <c:v>28006</c:v>
                </c:pt>
                <c:pt idx="4941">
                  <c:v>28571</c:v>
                </c:pt>
                <c:pt idx="4942">
                  <c:v>27852</c:v>
                </c:pt>
                <c:pt idx="4943">
                  <c:v>29579</c:v>
                </c:pt>
                <c:pt idx="4944">
                  <c:v>30394</c:v>
                </c:pt>
                <c:pt idx="4945">
                  <c:v>28291</c:v>
                </c:pt>
                <c:pt idx="4946">
                  <c:v>28208</c:v>
                </c:pt>
                <c:pt idx="4947">
                  <c:v>28154</c:v>
                </c:pt>
                <c:pt idx="4948">
                  <c:v>27087</c:v>
                </c:pt>
                <c:pt idx="4949">
                  <c:v>27411</c:v>
                </c:pt>
                <c:pt idx="4950">
                  <c:v>27676</c:v>
                </c:pt>
                <c:pt idx="4951">
                  <c:v>28197</c:v>
                </c:pt>
                <c:pt idx="4952">
                  <c:v>28880</c:v>
                </c:pt>
                <c:pt idx="4953">
                  <c:v>28387</c:v>
                </c:pt>
                <c:pt idx="4954">
                  <c:v>27484</c:v>
                </c:pt>
                <c:pt idx="4955">
                  <c:v>28798</c:v>
                </c:pt>
                <c:pt idx="4956">
                  <c:v>29491</c:v>
                </c:pt>
                <c:pt idx="4957">
                  <c:v>26978</c:v>
                </c:pt>
                <c:pt idx="4958">
                  <c:v>26631</c:v>
                </c:pt>
                <c:pt idx="4959">
                  <c:v>27351</c:v>
                </c:pt>
                <c:pt idx="4960">
                  <c:v>27067</c:v>
                </c:pt>
                <c:pt idx="4961">
                  <c:v>29323</c:v>
                </c:pt>
                <c:pt idx="4962">
                  <c:v>26873</c:v>
                </c:pt>
                <c:pt idx="4963">
                  <c:v>28543</c:v>
                </c:pt>
                <c:pt idx="4964">
                  <c:v>26702</c:v>
                </c:pt>
                <c:pt idx="4965">
                  <c:v>27316</c:v>
                </c:pt>
                <c:pt idx="4966">
                  <c:v>27477</c:v>
                </c:pt>
                <c:pt idx="4967">
                  <c:v>29654</c:v>
                </c:pt>
                <c:pt idx="4968">
                  <c:v>27136</c:v>
                </c:pt>
                <c:pt idx="4969">
                  <c:v>26867</c:v>
                </c:pt>
                <c:pt idx="4970">
                  <c:v>27099</c:v>
                </c:pt>
                <c:pt idx="4971">
                  <c:v>27554</c:v>
                </c:pt>
                <c:pt idx="4972">
                  <c:v>26660</c:v>
                </c:pt>
                <c:pt idx="4973">
                  <c:v>27522</c:v>
                </c:pt>
                <c:pt idx="4974">
                  <c:v>28002</c:v>
                </c:pt>
                <c:pt idx="4975">
                  <c:v>27525</c:v>
                </c:pt>
                <c:pt idx="4976">
                  <c:v>26738</c:v>
                </c:pt>
                <c:pt idx="4977">
                  <c:v>26528</c:v>
                </c:pt>
                <c:pt idx="4978">
                  <c:v>25314</c:v>
                </c:pt>
                <c:pt idx="4979">
                  <c:v>28083</c:v>
                </c:pt>
                <c:pt idx="4980">
                  <c:v>26168</c:v>
                </c:pt>
                <c:pt idx="4981">
                  <c:v>26618</c:v>
                </c:pt>
                <c:pt idx="4982">
                  <c:v>26680</c:v>
                </c:pt>
                <c:pt idx="4983">
                  <c:v>26438</c:v>
                </c:pt>
                <c:pt idx="4984">
                  <c:v>26922</c:v>
                </c:pt>
                <c:pt idx="4985">
                  <c:v>27992</c:v>
                </c:pt>
                <c:pt idx="4986">
                  <c:v>26295</c:v>
                </c:pt>
                <c:pt idx="4987">
                  <c:v>25855</c:v>
                </c:pt>
                <c:pt idx="4988">
                  <c:v>26496</c:v>
                </c:pt>
                <c:pt idx="4989">
                  <c:v>28785</c:v>
                </c:pt>
                <c:pt idx="4990">
                  <c:v>27083</c:v>
                </c:pt>
                <c:pt idx="4991">
                  <c:v>28644</c:v>
                </c:pt>
                <c:pt idx="4992">
                  <c:v>26485</c:v>
                </c:pt>
                <c:pt idx="4993">
                  <c:v>26463</c:v>
                </c:pt>
                <c:pt idx="4994">
                  <c:v>26474</c:v>
                </c:pt>
                <c:pt idx="4995">
                  <c:v>26506</c:v>
                </c:pt>
                <c:pt idx="4996">
                  <c:v>26962</c:v>
                </c:pt>
                <c:pt idx="4997">
                  <c:v>26703</c:v>
                </c:pt>
                <c:pt idx="4998">
                  <c:v>25305</c:v>
                </c:pt>
                <c:pt idx="4999">
                  <c:v>26600</c:v>
                </c:pt>
                <c:pt idx="5000">
                  <c:v>26551</c:v>
                </c:pt>
                <c:pt idx="5001">
                  <c:v>27262</c:v>
                </c:pt>
                <c:pt idx="5002">
                  <c:v>26041</c:v>
                </c:pt>
                <c:pt idx="5003">
                  <c:v>26798</c:v>
                </c:pt>
                <c:pt idx="5004">
                  <c:v>28712</c:v>
                </c:pt>
                <c:pt idx="5005">
                  <c:v>26434</c:v>
                </c:pt>
                <c:pt idx="5006">
                  <c:v>26279</c:v>
                </c:pt>
                <c:pt idx="5007">
                  <c:v>27290</c:v>
                </c:pt>
                <c:pt idx="5008">
                  <c:v>26991</c:v>
                </c:pt>
                <c:pt idx="5009">
                  <c:v>27353</c:v>
                </c:pt>
                <c:pt idx="5010">
                  <c:v>26804</c:v>
                </c:pt>
                <c:pt idx="5011">
                  <c:v>26605</c:v>
                </c:pt>
                <c:pt idx="5012">
                  <c:v>27050</c:v>
                </c:pt>
                <c:pt idx="5013">
                  <c:v>26404</c:v>
                </c:pt>
                <c:pt idx="5014">
                  <c:v>25029</c:v>
                </c:pt>
                <c:pt idx="5015">
                  <c:v>25713</c:v>
                </c:pt>
                <c:pt idx="5016">
                  <c:v>25887</c:v>
                </c:pt>
                <c:pt idx="5017">
                  <c:v>27331</c:v>
                </c:pt>
                <c:pt idx="5018">
                  <c:v>26383</c:v>
                </c:pt>
                <c:pt idx="5019">
                  <c:v>27740</c:v>
                </c:pt>
                <c:pt idx="5020">
                  <c:v>27770</c:v>
                </c:pt>
                <c:pt idx="5021">
                  <c:v>25182</c:v>
                </c:pt>
                <c:pt idx="5022">
                  <c:v>27725</c:v>
                </c:pt>
                <c:pt idx="5023">
                  <c:v>26520</c:v>
                </c:pt>
                <c:pt idx="5024">
                  <c:v>26166</c:v>
                </c:pt>
                <c:pt idx="5025">
                  <c:v>27217</c:v>
                </c:pt>
                <c:pt idx="5026">
                  <c:v>26551</c:v>
                </c:pt>
                <c:pt idx="5027">
                  <c:v>26287</c:v>
                </c:pt>
                <c:pt idx="5028">
                  <c:v>27588</c:v>
                </c:pt>
                <c:pt idx="5029">
                  <c:v>26768</c:v>
                </c:pt>
                <c:pt idx="5030">
                  <c:v>27047</c:v>
                </c:pt>
                <c:pt idx="5031">
                  <c:v>27645</c:v>
                </c:pt>
                <c:pt idx="5032">
                  <c:v>26106</c:v>
                </c:pt>
                <c:pt idx="5033">
                  <c:v>26798</c:v>
                </c:pt>
                <c:pt idx="5034">
                  <c:v>26533</c:v>
                </c:pt>
                <c:pt idx="5035">
                  <c:v>25184</c:v>
                </c:pt>
                <c:pt idx="5036">
                  <c:v>27760</c:v>
                </c:pt>
                <c:pt idx="5037">
                  <c:v>27361</c:v>
                </c:pt>
                <c:pt idx="5038">
                  <c:v>26684</c:v>
                </c:pt>
                <c:pt idx="5039">
                  <c:v>25620</c:v>
                </c:pt>
                <c:pt idx="5040">
                  <c:v>26114</c:v>
                </c:pt>
                <c:pt idx="5041">
                  <c:v>28341</c:v>
                </c:pt>
                <c:pt idx="5042">
                  <c:v>25819</c:v>
                </c:pt>
                <c:pt idx="5043">
                  <c:v>26951</c:v>
                </c:pt>
                <c:pt idx="5044">
                  <c:v>27352</c:v>
                </c:pt>
                <c:pt idx="5045">
                  <c:v>26722</c:v>
                </c:pt>
                <c:pt idx="5046">
                  <c:v>26968</c:v>
                </c:pt>
                <c:pt idx="5047">
                  <c:v>27039</c:v>
                </c:pt>
                <c:pt idx="5048">
                  <c:v>26341</c:v>
                </c:pt>
                <c:pt idx="5049">
                  <c:v>26882</c:v>
                </c:pt>
                <c:pt idx="5050">
                  <c:v>26979</c:v>
                </c:pt>
                <c:pt idx="5051">
                  <c:v>26322</c:v>
                </c:pt>
                <c:pt idx="5052">
                  <c:v>26665</c:v>
                </c:pt>
                <c:pt idx="5053">
                  <c:v>25946</c:v>
                </c:pt>
                <c:pt idx="5054">
                  <c:v>25719</c:v>
                </c:pt>
                <c:pt idx="5055">
                  <c:v>26176</c:v>
                </c:pt>
                <c:pt idx="5056">
                  <c:v>26154</c:v>
                </c:pt>
                <c:pt idx="5057">
                  <c:v>25501</c:v>
                </c:pt>
                <c:pt idx="5058">
                  <c:v>26110</c:v>
                </c:pt>
                <c:pt idx="5059">
                  <c:v>24120</c:v>
                </c:pt>
                <c:pt idx="5060">
                  <c:v>27195</c:v>
                </c:pt>
                <c:pt idx="5061">
                  <c:v>26620</c:v>
                </c:pt>
                <c:pt idx="5062">
                  <c:v>26685</c:v>
                </c:pt>
                <c:pt idx="5063">
                  <c:v>27008</c:v>
                </c:pt>
                <c:pt idx="5064">
                  <c:v>26086</c:v>
                </c:pt>
                <c:pt idx="5065">
                  <c:v>26122</c:v>
                </c:pt>
                <c:pt idx="5066">
                  <c:v>25421</c:v>
                </c:pt>
                <c:pt idx="5067">
                  <c:v>25941</c:v>
                </c:pt>
                <c:pt idx="5068">
                  <c:v>24750</c:v>
                </c:pt>
                <c:pt idx="5069">
                  <c:v>25576</c:v>
                </c:pt>
                <c:pt idx="5070">
                  <c:v>27094</c:v>
                </c:pt>
                <c:pt idx="5071">
                  <c:v>25252</c:v>
                </c:pt>
                <c:pt idx="5072">
                  <c:v>25352</c:v>
                </c:pt>
                <c:pt idx="5073">
                  <c:v>27118</c:v>
                </c:pt>
                <c:pt idx="5074">
                  <c:v>26705</c:v>
                </c:pt>
                <c:pt idx="5075">
                  <c:v>26544</c:v>
                </c:pt>
                <c:pt idx="5076">
                  <c:v>26772</c:v>
                </c:pt>
                <c:pt idx="5077">
                  <c:v>26161</c:v>
                </c:pt>
                <c:pt idx="5078">
                  <c:v>26218</c:v>
                </c:pt>
                <c:pt idx="5079">
                  <c:v>26932</c:v>
                </c:pt>
                <c:pt idx="5080">
                  <c:v>24368</c:v>
                </c:pt>
                <c:pt idx="5081">
                  <c:v>26926</c:v>
                </c:pt>
                <c:pt idx="5082">
                  <c:v>25747</c:v>
                </c:pt>
                <c:pt idx="5083">
                  <c:v>25930</c:v>
                </c:pt>
                <c:pt idx="5084">
                  <c:v>25699</c:v>
                </c:pt>
                <c:pt idx="5085">
                  <c:v>25538</c:v>
                </c:pt>
                <c:pt idx="5086">
                  <c:v>24317</c:v>
                </c:pt>
                <c:pt idx="5087">
                  <c:v>26383</c:v>
                </c:pt>
                <c:pt idx="5088">
                  <c:v>24152</c:v>
                </c:pt>
                <c:pt idx="5089">
                  <c:v>24860</c:v>
                </c:pt>
                <c:pt idx="5090">
                  <c:v>26705</c:v>
                </c:pt>
                <c:pt idx="5091">
                  <c:v>26193</c:v>
                </c:pt>
                <c:pt idx="5092">
                  <c:v>25555</c:v>
                </c:pt>
                <c:pt idx="5093">
                  <c:v>24959</c:v>
                </c:pt>
                <c:pt idx="5094">
                  <c:v>26282</c:v>
                </c:pt>
                <c:pt idx="5095">
                  <c:v>24664</c:v>
                </c:pt>
                <c:pt idx="5096">
                  <c:v>25801</c:v>
                </c:pt>
                <c:pt idx="5097">
                  <c:v>25244</c:v>
                </c:pt>
                <c:pt idx="5098">
                  <c:v>26265</c:v>
                </c:pt>
                <c:pt idx="5099">
                  <c:v>26471</c:v>
                </c:pt>
                <c:pt idx="5100">
                  <c:v>26283</c:v>
                </c:pt>
                <c:pt idx="5101">
                  <c:v>25658</c:v>
                </c:pt>
                <c:pt idx="5102">
                  <c:v>25039</c:v>
                </c:pt>
                <c:pt idx="5103">
                  <c:v>24955</c:v>
                </c:pt>
                <c:pt idx="5104">
                  <c:v>24613</c:v>
                </c:pt>
                <c:pt idx="5105">
                  <c:v>23840</c:v>
                </c:pt>
                <c:pt idx="5106">
                  <c:v>26051</c:v>
                </c:pt>
                <c:pt idx="5107">
                  <c:v>24593</c:v>
                </c:pt>
                <c:pt idx="5108">
                  <c:v>25308</c:v>
                </c:pt>
                <c:pt idx="5109">
                  <c:v>24575</c:v>
                </c:pt>
                <c:pt idx="5110">
                  <c:v>23627</c:v>
                </c:pt>
                <c:pt idx="5111">
                  <c:v>25055</c:v>
                </c:pt>
                <c:pt idx="5112">
                  <c:v>24351</c:v>
                </c:pt>
                <c:pt idx="5113">
                  <c:v>23399</c:v>
                </c:pt>
                <c:pt idx="5114">
                  <c:v>25207</c:v>
                </c:pt>
                <c:pt idx="5115">
                  <c:v>24497</c:v>
                </c:pt>
                <c:pt idx="5116">
                  <c:v>25139</c:v>
                </c:pt>
                <c:pt idx="5117">
                  <c:v>24732</c:v>
                </c:pt>
                <c:pt idx="5118">
                  <c:v>25313</c:v>
                </c:pt>
                <c:pt idx="5119">
                  <c:v>24709</c:v>
                </c:pt>
                <c:pt idx="5120">
                  <c:v>25807</c:v>
                </c:pt>
                <c:pt idx="5121">
                  <c:v>24471</c:v>
                </c:pt>
                <c:pt idx="5122">
                  <c:v>25584</c:v>
                </c:pt>
                <c:pt idx="5123">
                  <c:v>23903</c:v>
                </c:pt>
                <c:pt idx="5124">
                  <c:v>24024</c:v>
                </c:pt>
                <c:pt idx="5125">
                  <c:v>24697</c:v>
                </c:pt>
                <c:pt idx="5126">
                  <c:v>24949</c:v>
                </c:pt>
                <c:pt idx="5127">
                  <c:v>25329</c:v>
                </c:pt>
                <c:pt idx="5128">
                  <c:v>24228</c:v>
                </c:pt>
                <c:pt idx="5129">
                  <c:v>25101</c:v>
                </c:pt>
                <c:pt idx="5130">
                  <c:v>24269</c:v>
                </c:pt>
                <c:pt idx="5131">
                  <c:v>24129</c:v>
                </c:pt>
                <c:pt idx="5132">
                  <c:v>22834</c:v>
                </c:pt>
                <c:pt idx="5133">
                  <c:v>25127</c:v>
                </c:pt>
                <c:pt idx="5134">
                  <c:v>26060</c:v>
                </c:pt>
                <c:pt idx="5135">
                  <c:v>25305</c:v>
                </c:pt>
                <c:pt idx="5136">
                  <c:v>24535</c:v>
                </c:pt>
                <c:pt idx="5137">
                  <c:v>25716</c:v>
                </c:pt>
                <c:pt idx="5138">
                  <c:v>23630</c:v>
                </c:pt>
                <c:pt idx="5139">
                  <c:v>25563</c:v>
                </c:pt>
                <c:pt idx="5140">
                  <c:v>24164</c:v>
                </c:pt>
                <c:pt idx="5141">
                  <c:v>24282</c:v>
                </c:pt>
                <c:pt idx="5142">
                  <c:v>22510</c:v>
                </c:pt>
                <c:pt idx="5143">
                  <c:v>23033</c:v>
                </c:pt>
                <c:pt idx="5144">
                  <c:v>24357</c:v>
                </c:pt>
                <c:pt idx="5145">
                  <c:v>24410</c:v>
                </c:pt>
                <c:pt idx="5146">
                  <c:v>24931</c:v>
                </c:pt>
                <c:pt idx="5147">
                  <c:v>22666</c:v>
                </c:pt>
                <c:pt idx="5148">
                  <c:v>24565</c:v>
                </c:pt>
                <c:pt idx="5149">
                  <c:v>24776</c:v>
                </c:pt>
                <c:pt idx="5150">
                  <c:v>22845</c:v>
                </c:pt>
                <c:pt idx="5151">
                  <c:v>23871</c:v>
                </c:pt>
                <c:pt idx="5152">
                  <c:v>24154</c:v>
                </c:pt>
                <c:pt idx="5153">
                  <c:v>24225</c:v>
                </c:pt>
                <c:pt idx="5154">
                  <c:v>23666</c:v>
                </c:pt>
                <c:pt idx="5155">
                  <c:v>25130</c:v>
                </c:pt>
                <c:pt idx="5156">
                  <c:v>23980</c:v>
                </c:pt>
                <c:pt idx="5157">
                  <c:v>23267</c:v>
                </c:pt>
                <c:pt idx="5158">
                  <c:v>23815</c:v>
                </c:pt>
                <c:pt idx="5159">
                  <c:v>24810</c:v>
                </c:pt>
                <c:pt idx="5160">
                  <c:v>21593</c:v>
                </c:pt>
                <c:pt idx="5161">
                  <c:v>23807</c:v>
                </c:pt>
                <c:pt idx="5162">
                  <c:v>21841</c:v>
                </c:pt>
                <c:pt idx="5163">
                  <c:v>24272</c:v>
                </c:pt>
                <c:pt idx="5164">
                  <c:v>23454</c:v>
                </c:pt>
                <c:pt idx="5165">
                  <c:v>23490</c:v>
                </c:pt>
                <c:pt idx="5166">
                  <c:v>23110</c:v>
                </c:pt>
                <c:pt idx="5167">
                  <c:v>22362</c:v>
                </c:pt>
                <c:pt idx="5168">
                  <c:v>23733</c:v>
                </c:pt>
                <c:pt idx="5169">
                  <c:v>24441</c:v>
                </c:pt>
                <c:pt idx="5170">
                  <c:v>21827</c:v>
                </c:pt>
                <c:pt idx="5171">
                  <c:v>25202</c:v>
                </c:pt>
                <c:pt idx="5172">
                  <c:v>23311</c:v>
                </c:pt>
                <c:pt idx="5173">
                  <c:v>23727</c:v>
                </c:pt>
                <c:pt idx="5174">
                  <c:v>24166</c:v>
                </c:pt>
                <c:pt idx="5175">
                  <c:v>24055</c:v>
                </c:pt>
                <c:pt idx="5176">
                  <c:v>24503</c:v>
                </c:pt>
                <c:pt idx="5177">
                  <c:v>22472</c:v>
                </c:pt>
                <c:pt idx="5178">
                  <c:v>21909</c:v>
                </c:pt>
                <c:pt idx="5179">
                  <c:v>22113</c:v>
                </c:pt>
                <c:pt idx="5180">
                  <c:v>24585</c:v>
                </c:pt>
                <c:pt idx="5181">
                  <c:v>23128</c:v>
                </c:pt>
                <c:pt idx="5182">
                  <c:v>23724</c:v>
                </c:pt>
                <c:pt idx="5183">
                  <c:v>23573</c:v>
                </c:pt>
                <c:pt idx="5184">
                  <c:v>24480</c:v>
                </c:pt>
                <c:pt idx="5185">
                  <c:v>22517</c:v>
                </c:pt>
                <c:pt idx="5186">
                  <c:v>22782</c:v>
                </c:pt>
                <c:pt idx="5187">
                  <c:v>22634</c:v>
                </c:pt>
                <c:pt idx="5188">
                  <c:v>23152</c:v>
                </c:pt>
                <c:pt idx="5189">
                  <c:v>22867</c:v>
                </c:pt>
                <c:pt idx="5190">
                  <c:v>22517</c:v>
                </c:pt>
                <c:pt idx="5191">
                  <c:v>23769</c:v>
                </c:pt>
                <c:pt idx="5192">
                  <c:v>22656</c:v>
                </c:pt>
                <c:pt idx="5193">
                  <c:v>23171</c:v>
                </c:pt>
                <c:pt idx="5194">
                  <c:v>23350</c:v>
                </c:pt>
                <c:pt idx="5195">
                  <c:v>22445</c:v>
                </c:pt>
                <c:pt idx="5196">
                  <c:v>21884</c:v>
                </c:pt>
                <c:pt idx="5197">
                  <c:v>23130</c:v>
                </c:pt>
                <c:pt idx="5198">
                  <c:v>22870</c:v>
                </c:pt>
                <c:pt idx="5199">
                  <c:v>23802</c:v>
                </c:pt>
                <c:pt idx="5200">
                  <c:v>22573</c:v>
                </c:pt>
                <c:pt idx="5201">
                  <c:v>23005</c:v>
                </c:pt>
                <c:pt idx="5202">
                  <c:v>21763</c:v>
                </c:pt>
                <c:pt idx="5203">
                  <c:v>23020</c:v>
                </c:pt>
                <c:pt idx="5204">
                  <c:v>21708</c:v>
                </c:pt>
                <c:pt idx="5205">
                  <c:v>21408</c:v>
                </c:pt>
                <c:pt idx="5206">
                  <c:v>23683</c:v>
                </c:pt>
                <c:pt idx="5207">
                  <c:v>22056</c:v>
                </c:pt>
                <c:pt idx="5208">
                  <c:v>22077</c:v>
                </c:pt>
                <c:pt idx="5209">
                  <c:v>23763</c:v>
                </c:pt>
                <c:pt idx="5210">
                  <c:v>22784</c:v>
                </c:pt>
                <c:pt idx="5211">
                  <c:v>22823</c:v>
                </c:pt>
                <c:pt idx="5212">
                  <c:v>20698</c:v>
                </c:pt>
                <c:pt idx="5213">
                  <c:v>21654</c:v>
                </c:pt>
                <c:pt idx="5214">
                  <c:v>21823</c:v>
                </c:pt>
                <c:pt idx="5215">
                  <c:v>22838</c:v>
                </c:pt>
                <c:pt idx="5216">
                  <c:v>22095</c:v>
                </c:pt>
                <c:pt idx="5217">
                  <c:v>22873</c:v>
                </c:pt>
                <c:pt idx="5218">
                  <c:v>22256</c:v>
                </c:pt>
                <c:pt idx="5219">
                  <c:v>22831</c:v>
                </c:pt>
                <c:pt idx="5220">
                  <c:v>21868</c:v>
                </c:pt>
                <c:pt idx="5221">
                  <c:v>21577</c:v>
                </c:pt>
                <c:pt idx="5222">
                  <c:v>22096</c:v>
                </c:pt>
                <c:pt idx="5223">
                  <c:v>22845</c:v>
                </c:pt>
                <c:pt idx="5224">
                  <c:v>21536</c:v>
                </c:pt>
                <c:pt idx="5225">
                  <c:v>22025</c:v>
                </c:pt>
                <c:pt idx="5226">
                  <c:v>21043</c:v>
                </c:pt>
                <c:pt idx="5227">
                  <c:v>22356</c:v>
                </c:pt>
                <c:pt idx="5228">
                  <c:v>21427</c:v>
                </c:pt>
                <c:pt idx="5229">
                  <c:v>22342</c:v>
                </c:pt>
                <c:pt idx="5230">
                  <c:v>21995</c:v>
                </c:pt>
                <c:pt idx="5231">
                  <c:v>21581</c:v>
                </c:pt>
                <c:pt idx="5232">
                  <c:v>20677</c:v>
                </c:pt>
                <c:pt idx="5233">
                  <c:v>21255</c:v>
                </c:pt>
                <c:pt idx="5234">
                  <c:v>22319</c:v>
                </c:pt>
                <c:pt idx="5235">
                  <c:v>20778</c:v>
                </c:pt>
                <c:pt idx="5236">
                  <c:v>21437</c:v>
                </c:pt>
                <c:pt idx="5237">
                  <c:v>21661</c:v>
                </c:pt>
                <c:pt idx="5238">
                  <c:v>21219</c:v>
                </c:pt>
                <c:pt idx="5239">
                  <c:v>22498</c:v>
                </c:pt>
                <c:pt idx="5240">
                  <c:v>22135</c:v>
                </c:pt>
                <c:pt idx="5241">
                  <c:v>19772</c:v>
                </c:pt>
                <c:pt idx="5242">
                  <c:v>19613</c:v>
                </c:pt>
                <c:pt idx="5243">
                  <c:v>21167</c:v>
                </c:pt>
                <c:pt idx="5244">
                  <c:v>21508</c:v>
                </c:pt>
                <c:pt idx="5245">
                  <c:v>20670</c:v>
                </c:pt>
                <c:pt idx="5246">
                  <c:v>20334</c:v>
                </c:pt>
                <c:pt idx="5247">
                  <c:v>21626</c:v>
                </c:pt>
                <c:pt idx="5248">
                  <c:v>21904</c:v>
                </c:pt>
                <c:pt idx="5249">
                  <c:v>20382</c:v>
                </c:pt>
                <c:pt idx="5250">
                  <c:v>23119</c:v>
                </c:pt>
                <c:pt idx="5251">
                  <c:v>21165</c:v>
                </c:pt>
                <c:pt idx="5252">
                  <c:v>23074</c:v>
                </c:pt>
                <c:pt idx="5253">
                  <c:v>21836</c:v>
                </c:pt>
                <c:pt idx="5254">
                  <c:v>22146</c:v>
                </c:pt>
                <c:pt idx="5255">
                  <c:v>22213</c:v>
                </c:pt>
                <c:pt idx="5256">
                  <c:v>21034</c:v>
                </c:pt>
                <c:pt idx="5257">
                  <c:v>20773</c:v>
                </c:pt>
                <c:pt idx="5258">
                  <c:v>21825</c:v>
                </c:pt>
                <c:pt idx="5259">
                  <c:v>22459</c:v>
                </c:pt>
                <c:pt idx="5260">
                  <c:v>21956</c:v>
                </c:pt>
                <c:pt idx="5261">
                  <c:v>22772</c:v>
                </c:pt>
                <c:pt idx="5262">
                  <c:v>22816</c:v>
                </c:pt>
                <c:pt idx="5263">
                  <c:v>21101</c:v>
                </c:pt>
                <c:pt idx="5264">
                  <c:v>22744</c:v>
                </c:pt>
                <c:pt idx="5265">
                  <c:v>21306</c:v>
                </c:pt>
                <c:pt idx="5266">
                  <c:v>20796</c:v>
                </c:pt>
                <c:pt idx="5267">
                  <c:v>22632</c:v>
                </c:pt>
                <c:pt idx="5268">
                  <c:v>20934</c:v>
                </c:pt>
                <c:pt idx="5269">
                  <c:v>22482</c:v>
                </c:pt>
                <c:pt idx="5270">
                  <c:v>21140</c:v>
                </c:pt>
                <c:pt idx="5271">
                  <c:v>20907</c:v>
                </c:pt>
                <c:pt idx="5272">
                  <c:v>20705</c:v>
                </c:pt>
                <c:pt idx="5273">
                  <c:v>20872</c:v>
                </c:pt>
                <c:pt idx="5274">
                  <c:v>20361</c:v>
                </c:pt>
                <c:pt idx="5275">
                  <c:v>22865</c:v>
                </c:pt>
                <c:pt idx="5276">
                  <c:v>21297</c:v>
                </c:pt>
                <c:pt idx="5277">
                  <c:v>19496</c:v>
                </c:pt>
                <c:pt idx="5278">
                  <c:v>21029</c:v>
                </c:pt>
                <c:pt idx="5279">
                  <c:v>20976</c:v>
                </c:pt>
                <c:pt idx="5280">
                  <c:v>20751</c:v>
                </c:pt>
                <c:pt idx="5281">
                  <c:v>20830</c:v>
                </c:pt>
                <c:pt idx="5282">
                  <c:v>21344</c:v>
                </c:pt>
                <c:pt idx="5283">
                  <c:v>22462</c:v>
                </c:pt>
                <c:pt idx="5284">
                  <c:v>21720</c:v>
                </c:pt>
                <c:pt idx="5285">
                  <c:v>21224</c:v>
                </c:pt>
                <c:pt idx="5286">
                  <c:v>22239</c:v>
                </c:pt>
                <c:pt idx="5287">
                  <c:v>20158</c:v>
                </c:pt>
                <c:pt idx="5288">
                  <c:v>20362</c:v>
                </c:pt>
                <c:pt idx="5289">
                  <c:v>20956</c:v>
                </c:pt>
                <c:pt idx="5290">
                  <c:v>19856</c:v>
                </c:pt>
                <c:pt idx="5291">
                  <c:v>20359</c:v>
                </c:pt>
                <c:pt idx="5292">
                  <c:v>20879</c:v>
                </c:pt>
                <c:pt idx="5293">
                  <c:v>19873</c:v>
                </c:pt>
                <c:pt idx="5294">
                  <c:v>20639</c:v>
                </c:pt>
                <c:pt idx="5295">
                  <c:v>19431</c:v>
                </c:pt>
                <c:pt idx="5296">
                  <c:v>21407</c:v>
                </c:pt>
                <c:pt idx="5297">
                  <c:v>20371</c:v>
                </c:pt>
                <c:pt idx="5298">
                  <c:v>22080</c:v>
                </c:pt>
                <c:pt idx="5299">
                  <c:v>19804</c:v>
                </c:pt>
                <c:pt idx="5300">
                  <c:v>21418</c:v>
                </c:pt>
                <c:pt idx="5301">
                  <c:v>19841</c:v>
                </c:pt>
                <c:pt idx="5302">
                  <c:v>21228</c:v>
                </c:pt>
                <c:pt idx="5303">
                  <c:v>18993</c:v>
                </c:pt>
                <c:pt idx="5304">
                  <c:v>21611</c:v>
                </c:pt>
                <c:pt idx="5305">
                  <c:v>21763</c:v>
                </c:pt>
                <c:pt idx="5306">
                  <c:v>20887</c:v>
                </c:pt>
                <c:pt idx="5307">
                  <c:v>21074</c:v>
                </c:pt>
                <c:pt idx="5308">
                  <c:v>19497</c:v>
                </c:pt>
                <c:pt idx="5309">
                  <c:v>18500</c:v>
                </c:pt>
                <c:pt idx="5310">
                  <c:v>19478</c:v>
                </c:pt>
                <c:pt idx="5311">
                  <c:v>20585</c:v>
                </c:pt>
                <c:pt idx="5312">
                  <c:v>18927</c:v>
                </c:pt>
                <c:pt idx="5313">
                  <c:v>19540</c:v>
                </c:pt>
                <c:pt idx="5314">
                  <c:v>20730</c:v>
                </c:pt>
                <c:pt idx="5315">
                  <c:v>20180</c:v>
                </c:pt>
                <c:pt idx="5316">
                  <c:v>20301</c:v>
                </c:pt>
                <c:pt idx="5317">
                  <c:v>19698</c:v>
                </c:pt>
                <c:pt idx="5318">
                  <c:v>18356</c:v>
                </c:pt>
                <c:pt idx="5319">
                  <c:v>18994</c:v>
                </c:pt>
                <c:pt idx="5320">
                  <c:v>20170</c:v>
                </c:pt>
                <c:pt idx="5321">
                  <c:v>19525</c:v>
                </c:pt>
                <c:pt idx="5322">
                  <c:v>20168</c:v>
                </c:pt>
                <c:pt idx="5323">
                  <c:v>19777</c:v>
                </c:pt>
                <c:pt idx="5324">
                  <c:v>20100</c:v>
                </c:pt>
                <c:pt idx="5325">
                  <c:v>20122</c:v>
                </c:pt>
                <c:pt idx="5326">
                  <c:v>19572</c:v>
                </c:pt>
                <c:pt idx="5327">
                  <c:v>18615</c:v>
                </c:pt>
                <c:pt idx="5328">
                  <c:v>19358</c:v>
                </c:pt>
                <c:pt idx="5329">
                  <c:v>20159</c:v>
                </c:pt>
                <c:pt idx="5330">
                  <c:v>18567</c:v>
                </c:pt>
                <c:pt idx="5331">
                  <c:v>18935</c:v>
                </c:pt>
                <c:pt idx="5332">
                  <c:v>18552</c:v>
                </c:pt>
                <c:pt idx="5333">
                  <c:v>17812</c:v>
                </c:pt>
                <c:pt idx="5334">
                  <c:v>18803</c:v>
                </c:pt>
                <c:pt idx="5335">
                  <c:v>20328</c:v>
                </c:pt>
                <c:pt idx="5336">
                  <c:v>19574</c:v>
                </c:pt>
                <c:pt idx="5337">
                  <c:v>19845</c:v>
                </c:pt>
                <c:pt idx="5338">
                  <c:v>19419</c:v>
                </c:pt>
                <c:pt idx="5339">
                  <c:v>19976</c:v>
                </c:pt>
                <c:pt idx="5340">
                  <c:v>19409</c:v>
                </c:pt>
                <c:pt idx="5341">
                  <c:v>18423</c:v>
                </c:pt>
                <c:pt idx="5342">
                  <c:v>19100</c:v>
                </c:pt>
                <c:pt idx="5343">
                  <c:v>19581</c:v>
                </c:pt>
                <c:pt idx="5344">
                  <c:v>19781</c:v>
                </c:pt>
                <c:pt idx="5345">
                  <c:v>18737</c:v>
                </c:pt>
                <c:pt idx="5346">
                  <c:v>17920</c:v>
                </c:pt>
                <c:pt idx="5347">
                  <c:v>18643</c:v>
                </c:pt>
                <c:pt idx="5348">
                  <c:v>19831</c:v>
                </c:pt>
                <c:pt idx="5349">
                  <c:v>18966</c:v>
                </c:pt>
                <c:pt idx="5350">
                  <c:v>20234</c:v>
                </c:pt>
                <c:pt idx="5351">
                  <c:v>18643</c:v>
                </c:pt>
                <c:pt idx="5352">
                  <c:v>19893</c:v>
                </c:pt>
                <c:pt idx="5353">
                  <c:v>19510</c:v>
                </c:pt>
                <c:pt idx="5354">
                  <c:v>18496</c:v>
                </c:pt>
                <c:pt idx="5355">
                  <c:v>20155</c:v>
                </c:pt>
                <c:pt idx="5356">
                  <c:v>18866</c:v>
                </c:pt>
                <c:pt idx="5357">
                  <c:v>19009</c:v>
                </c:pt>
                <c:pt idx="5358">
                  <c:v>17378</c:v>
                </c:pt>
                <c:pt idx="5359">
                  <c:v>20419</c:v>
                </c:pt>
                <c:pt idx="5360">
                  <c:v>19917</c:v>
                </c:pt>
                <c:pt idx="5361">
                  <c:v>18260</c:v>
                </c:pt>
                <c:pt idx="5362">
                  <c:v>17684</c:v>
                </c:pt>
                <c:pt idx="5363">
                  <c:v>20071</c:v>
                </c:pt>
                <c:pt idx="5364">
                  <c:v>19184</c:v>
                </c:pt>
                <c:pt idx="5365">
                  <c:v>18785</c:v>
                </c:pt>
                <c:pt idx="5366">
                  <c:v>18562</c:v>
                </c:pt>
                <c:pt idx="5367">
                  <c:v>19897</c:v>
                </c:pt>
                <c:pt idx="5368">
                  <c:v>18603</c:v>
                </c:pt>
                <c:pt idx="5369">
                  <c:v>17535</c:v>
                </c:pt>
                <c:pt idx="5370">
                  <c:v>17294</c:v>
                </c:pt>
                <c:pt idx="5371">
                  <c:v>16808</c:v>
                </c:pt>
                <c:pt idx="5372">
                  <c:v>19200</c:v>
                </c:pt>
                <c:pt idx="5373">
                  <c:v>18905</c:v>
                </c:pt>
                <c:pt idx="5374">
                  <c:v>19135</c:v>
                </c:pt>
                <c:pt idx="5375">
                  <c:v>18782</c:v>
                </c:pt>
                <c:pt idx="5376">
                  <c:v>19180</c:v>
                </c:pt>
                <c:pt idx="5377">
                  <c:v>18697</c:v>
                </c:pt>
                <c:pt idx="5378">
                  <c:v>20024</c:v>
                </c:pt>
                <c:pt idx="5379">
                  <c:v>19042</c:v>
                </c:pt>
                <c:pt idx="5380">
                  <c:v>20000</c:v>
                </c:pt>
                <c:pt idx="5381">
                  <c:v>18797</c:v>
                </c:pt>
                <c:pt idx="5382">
                  <c:v>19895</c:v>
                </c:pt>
                <c:pt idx="5383">
                  <c:v>19433</c:v>
                </c:pt>
                <c:pt idx="5384">
                  <c:v>16869</c:v>
                </c:pt>
                <c:pt idx="5385">
                  <c:v>17089</c:v>
                </c:pt>
                <c:pt idx="5386">
                  <c:v>18357</c:v>
                </c:pt>
                <c:pt idx="5387">
                  <c:v>19391</c:v>
                </c:pt>
                <c:pt idx="5388">
                  <c:v>18570</c:v>
                </c:pt>
                <c:pt idx="5389">
                  <c:v>20106</c:v>
                </c:pt>
                <c:pt idx="5390">
                  <c:v>18745</c:v>
                </c:pt>
                <c:pt idx="5391">
                  <c:v>18827</c:v>
                </c:pt>
                <c:pt idx="5392">
                  <c:v>18278</c:v>
                </c:pt>
                <c:pt idx="5393">
                  <c:v>19056</c:v>
                </c:pt>
                <c:pt idx="5394">
                  <c:v>17030</c:v>
                </c:pt>
                <c:pt idx="5395">
                  <c:v>19626</c:v>
                </c:pt>
                <c:pt idx="5396">
                  <c:v>18873</c:v>
                </c:pt>
                <c:pt idx="5397">
                  <c:v>18210</c:v>
                </c:pt>
                <c:pt idx="5398">
                  <c:v>17637</c:v>
                </c:pt>
                <c:pt idx="5399">
                  <c:v>16663</c:v>
                </c:pt>
                <c:pt idx="5400">
                  <c:v>17817</c:v>
                </c:pt>
                <c:pt idx="5401">
                  <c:v>19241</c:v>
                </c:pt>
                <c:pt idx="5402">
                  <c:v>19121</c:v>
                </c:pt>
                <c:pt idx="5403">
                  <c:v>19384</c:v>
                </c:pt>
                <c:pt idx="5404">
                  <c:v>18428</c:v>
                </c:pt>
                <c:pt idx="5405">
                  <c:v>17928</c:v>
                </c:pt>
                <c:pt idx="5406">
                  <c:v>18533</c:v>
                </c:pt>
                <c:pt idx="5407">
                  <c:v>19264</c:v>
                </c:pt>
                <c:pt idx="5408">
                  <c:v>18628</c:v>
                </c:pt>
                <c:pt idx="5409">
                  <c:v>19307</c:v>
                </c:pt>
                <c:pt idx="5410">
                  <c:v>19428</c:v>
                </c:pt>
                <c:pt idx="5411">
                  <c:v>18545</c:v>
                </c:pt>
                <c:pt idx="5412">
                  <c:v>18273</c:v>
                </c:pt>
                <c:pt idx="5413">
                  <c:v>18205</c:v>
                </c:pt>
                <c:pt idx="5414">
                  <c:v>16976</c:v>
                </c:pt>
                <c:pt idx="5415">
                  <c:v>19508</c:v>
                </c:pt>
                <c:pt idx="5416">
                  <c:v>17530</c:v>
                </c:pt>
                <c:pt idx="5417">
                  <c:v>17497</c:v>
                </c:pt>
                <c:pt idx="5418">
                  <c:v>18909</c:v>
                </c:pt>
                <c:pt idx="5419">
                  <c:v>19319</c:v>
                </c:pt>
                <c:pt idx="5420">
                  <c:v>17483</c:v>
                </c:pt>
                <c:pt idx="5421">
                  <c:v>17685</c:v>
                </c:pt>
                <c:pt idx="5422">
                  <c:v>19241</c:v>
                </c:pt>
                <c:pt idx="5423">
                  <c:v>18947</c:v>
                </c:pt>
                <c:pt idx="5424">
                  <c:v>18797</c:v>
                </c:pt>
                <c:pt idx="5425">
                  <c:v>18250</c:v>
                </c:pt>
                <c:pt idx="5426">
                  <c:v>18521</c:v>
                </c:pt>
                <c:pt idx="5427">
                  <c:v>18067</c:v>
                </c:pt>
                <c:pt idx="5428">
                  <c:v>18208</c:v>
                </c:pt>
                <c:pt idx="5429">
                  <c:v>17702</c:v>
                </c:pt>
                <c:pt idx="5430">
                  <c:v>18167</c:v>
                </c:pt>
                <c:pt idx="5431">
                  <c:v>16834</c:v>
                </c:pt>
                <c:pt idx="5432">
                  <c:v>18417</c:v>
                </c:pt>
                <c:pt idx="5433">
                  <c:v>18961</c:v>
                </c:pt>
                <c:pt idx="5434">
                  <c:v>18775</c:v>
                </c:pt>
                <c:pt idx="5435">
                  <c:v>18534</c:v>
                </c:pt>
                <c:pt idx="5436">
                  <c:v>17604</c:v>
                </c:pt>
                <c:pt idx="5437">
                  <c:v>17088</c:v>
                </c:pt>
                <c:pt idx="5438">
                  <c:v>18196</c:v>
                </c:pt>
                <c:pt idx="5439">
                  <c:v>17540</c:v>
                </c:pt>
                <c:pt idx="5440">
                  <c:v>18122</c:v>
                </c:pt>
                <c:pt idx="5441">
                  <c:v>18012</c:v>
                </c:pt>
                <c:pt idx="5442">
                  <c:v>17673</c:v>
                </c:pt>
                <c:pt idx="5443">
                  <c:v>18439</c:v>
                </c:pt>
                <c:pt idx="5444">
                  <c:v>17627</c:v>
                </c:pt>
                <c:pt idx="5445">
                  <c:v>17989</c:v>
                </c:pt>
                <c:pt idx="5446">
                  <c:v>18448</c:v>
                </c:pt>
                <c:pt idx="5447">
                  <c:v>18370</c:v>
                </c:pt>
                <c:pt idx="5448">
                  <c:v>16380</c:v>
                </c:pt>
                <c:pt idx="5449">
                  <c:v>17693</c:v>
                </c:pt>
                <c:pt idx="5450">
                  <c:v>19529</c:v>
                </c:pt>
                <c:pt idx="5451">
                  <c:v>17106</c:v>
                </c:pt>
                <c:pt idx="5452">
                  <c:v>17951</c:v>
                </c:pt>
                <c:pt idx="5453">
                  <c:v>19503</c:v>
                </c:pt>
                <c:pt idx="5454">
                  <c:v>18536</c:v>
                </c:pt>
                <c:pt idx="5455">
                  <c:v>17063</c:v>
                </c:pt>
                <c:pt idx="5456">
                  <c:v>17258</c:v>
                </c:pt>
                <c:pt idx="5457">
                  <c:v>18187</c:v>
                </c:pt>
                <c:pt idx="5458">
                  <c:v>18709</c:v>
                </c:pt>
                <c:pt idx="5459">
                  <c:v>17579</c:v>
                </c:pt>
                <c:pt idx="5460">
                  <c:v>16897</c:v>
                </c:pt>
                <c:pt idx="5461">
                  <c:v>17653</c:v>
                </c:pt>
                <c:pt idx="5462">
                  <c:v>17767</c:v>
                </c:pt>
                <c:pt idx="5463">
                  <c:v>17449</c:v>
                </c:pt>
                <c:pt idx="5464">
                  <c:v>17996</c:v>
                </c:pt>
                <c:pt idx="5465">
                  <c:v>17449</c:v>
                </c:pt>
                <c:pt idx="5466">
                  <c:v>17395</c:v>
                </c:pt>
                <c:pt idx="5467">
                  <c:v>16495</c:v>
                </c:pt>
                <c:pt idx="5468">
                  <c:v>17879</c:v>
                </c:pt>
                <c:pt idx="5469">
                  <c:v>18180</c:v>
                </c:pt>
                <c:pt idx="5470">
                  <c:v>17581</c:v>
                </c:pt>
                <c:pt idx="5471">
                  <c:v>17803</c:v>
                </c:pt>
                <c:pt idx="5472">
                  <c:v>17779</c:v>
                </c:pt>
                <c:pt idx="5473">
                  <c:v>17613</c:v>
                </c:pt>
                <c:pt idx="5474">
                  <c:v>16203</c:v>
                </c:pt>
                <c:pt idx="5475">
                  <c:v>17705</c:v>
                </c:pt>
                <c:pt idx="5476">
                  <c:v>18878</c:v>
                </c:pt>
                <c:pt idx="5477">
                  <c:v>16632</c:v>
                </c:pt>
                <c:pt idx="5478">
                  <c:v>16535</c:v>
                </c:pt>
                <c:pt idx="5479">
                  <c:v>18003</c:v>
                </c:pt>
                <c:pt idx="5480">
                  <c:v>17489</c:v>
                </c:pt>
                <c:pt idx="5481">
                  <c:v>17868</c:v>
                </c:pt>
                <c:pt idx="5482">
                  <c:v>16239</c:v>
                </c:pt>
                <c:pt idx="5483">
                  <c:v>18300</c:v>
                </c:pt>
                <c:pt idx="5484">
                  <c:v>18163</c:v>
                </c:pt>
                <c:pt idx="5485">
                  <c:v>18318</c:v>
                </c:pt>
                <c:pt idx="5486">
                  <c:v>17203</c:v>
                </c:pt>
                <c:pt idx="5487">
                  <c:v>17875</c:v>
                </c:pt>
                <c:pt idx="5488">
                  <c:v>15406</c:v>
                </c:pt>
                <c:pt idx="5489">
                  <c:v>16579</c:v>
                </c:pt>
                <c:pt idx="5490">
                  <c:v>17155</c:v>
                </c:pt>
                <c:pt idx="5491">
                  <c:v>17814</c:v>
                </c:pt>
                <c:pt idx="5492">
                  <c:v>16482</c:v>
                </c:pt>
                <c:pt idx="5493">
                  <c:v>17556</c:v>
                </c:pt>
                <c:pt idx="5494">
                  <c:v>18605</c:v>
                </c:pt>
                <c:pt idx="5495">
                  <c:v>17418</c:v>
                </c:pt>
                <c:pt idx="5496">
                  <c:v>16355</c:v>
                </c:pt>
                <c:pt idx="5497">
                  <c:v>17626</c:v>
                </c:pt>
                <c:pt idx="5498">
                  <c:v>16470</c:v>
                </c:pt>
                <c:pt idx="5499">
                  <c:v>16809</c:v>
                </c:pt>
                <c:pt idx="5500">
                  <c:v>18048</c:v>
                </c:pt>
                <c:pt idx="5501">
                  <c:v>15937</c:v>
                </c:pt>
                <c:pt idx="5502">
                  <c:v>16383</c:v>
                </c:pt>
                <c:pt idx="5503">
                  <c:v>17443</c:v>
                </c:pt>
                <c:pt idx="5504">
                  <c:v>15794</c:v>
                </c:pt>
                <c:pt idx="5505">
                  <c:v>17627</c:v>
                </c:pt>
                <c:pt idx="5506">
                  <c:v>18079</c:v>
                </c:pt>
                <c:pt idx="5507">
                  <c:v>17700</c:v>
                </c:pt>
                <c:pt idx="5508">
                  <c:v>16571</c:v>
                </c:pt>
                <c:pt idx="5509">
                  <c:v>16812</c:v>
                </c:pt>
                <c:pt idx="5510">
                  <c:v>16481</c:v>
                </c:pt>
                <c:pt idx="5511">
                  <c:v>17428</c:v>
                </c:pt>
                <c:pt idx="5512">
                  <c:v>17430</c:v>
                </c:pt>
                <c:pt idx="5513">
                  <c:v>16230</c:v>
                </c:pt>
                <c:pt idx="5514">
                  <c:v>17001</c:v>
                </c:pt>
                <c:pt idx="5515">
                  <c:v>16842</c:v>
                </c:pt>
                <c:pt idx="5516">
                  <c:v>17646</c:v>
                </c:pt>
                <c:pt idx="5517">
                  <c:v>16746</c:v>
                </c:pt>
                <c:pt idx="5518">
                  <c:v>18004</c:v>
                </c:pt>
                <c:pt idx="5519">
                  <c:v>18319</c:v>
                </c:pt>
                <c:pt idx="5520">
                  <c:v>17886</c:v>
                </c:pt>
                <c:pt idx="5521">
                  <c:v>17739</c:v>
                </c:pt>
                <c:pt idx="5522">
                  <c:v>15647</c:v>
                </c:pt>
                <c:pt idx="5523">
                  <c:v>17311</c:v>
                </c:pt>
                <c:pt idx="5524">
                  <c:v>16425</c:v>
                </c:pt>
                <c:pt idx="5525">
                  <c:v>16435</c:v>
                </c:pt>
                <c:pt idx="5526">
                  <c:v>17273</c:v>
                </c:pt>
                <c:pt idx="5527">
                  <c:v>16679</c:v>
                </c:pt>
                <c:pt idx="5528">
                  <c:v>17992</c:v>
                </c:pt>
                <c:pt idx="5529">
                  <c:v>17245</c:v>
                </c:pt>
                <c:pt idx="5530">
                  <c:v>16032</c:v>
                </c:pt>
                <c:pt idx="5531">
                  <c:v>16858</c:v>
                </c:pt>
                <c:pt idx="5532">
                  <c:v>17434</c:v>
                </c:pt>
                <c:pt idx="5533">
                  <c:v>17596</c:v>
                </c:pt>
                <c:pt idx="5534">
                  <c:v>16643</c:v>
                </c:pt>
                <c:pt idx="5535">
                  <c:v>17088</c:v>
                </c:pt>
                <c:pt idx="5536">
                  <c:v>17415</c:v>
                </c:pt>
                <c:pt idx="5537">
                  <c:v>15685</c:v>
                </c:pt>
                <c:pt idx="5538">
                  <c:v>17467</c:v>
                </c:pt>
                <c:pt idx="5539">
                  <c:v>17262</c:v>
                </c:pt>
                <c:pt idx="5540">
                  <c:v>17166</c:v>
                </c:pt>
                <c:pt idx="5541">
                  <c:v>17372</c:v>
                </c:pt>
                <c:pt idx="5542">
                  <c:v>18065</c:v>
                </c:pt>
                <c:pt idx="5543">
                  <c:v>16683</c:v>
                </c:pt>
                <c:pt idx="5544">
                  <c:v>17077</c:v>
                </c:pt>
                <c:pt idx="5545">
                  <c:v>16974</c:v>
                </c:pt>
                <c:pt idx="5546">
                  <c:v>16425</c:v>
                </c:pt>
                <c:pt idx="5547">
                  <c:v>16139</c:v>
                </c:pt>
                <c:pt idx="5548">
                  <c:v>16537</c:v>
                </c:pt>
                <c:pt idx="5549">
                  <c:v>14652</c:v>
                </c:pt>
                <c:pt idx="5550">
                  <c:v>16320</c:v>
                </c:pt>
                <c:pt idx="5551">
                  <c:v>17101</c:v>
                </c:pt>
                <c:pt idx="5552">
                  <c:v>17652</c:v>
                </c:pt>
                <c:pt idx="5553">
                  <c:v>16741</c:v>
                </c:pt>
                <c:pt idx="5554">
                  <c:v>15615</c:v>
                </c:pt>
                <c:pt idx="5555">
                  <c:v>16386</c:v>
                </c:pt>
                <c:pt idx="5556">
                  <c:v>17895</c:v>
                </c:pt>
                <c:pt idx="5557">
                  <c:v>17127</c:v>
                </c:pt>
                <c:pt idx="5558">
                  <c:v>16906</c:v>
                </c:pt>
                <c:pt idx="5559">
                  <c:v>15547</c:v>
                </c:pt>
                <c:pt idx="5560">
                  <c:v>16741</c:v>
                </c:pt>
                <c:pt idx="5561">
                  <c:v>16646</c:v>
                </c:pt>
                <c:pt idx="5562">
                  <c:v>15992</c:v>
                </c:pt>
                <c:pt idx="5563">
                  <c:v>17834</c:v>
                </c:pt>
                <c:pt idx="5564">
                  <c:v>15338</c:v>
                </c:pt>
                <c:pt idx="5565">
                  <c:v>17382</c:v>
                </c:pt>
                <c:pt idx="5566">
                  <c:v>17166</c:v>
                </c:pt>
                <c:pt idx="5567">
                  <c:v>17373</c:v>
                </c:pt>
                <c:pt idx="5568">
                  <c:v>17108</c:v>
                </c:pt>
                <c:pt idx="5569">
                  <c:v>16469</c:v>
                </c:pt>
                <c:pt idx="5570">
                  <c:v>16589</c:v>
                </c:pt>
                <c:pt idx="5571">
                  <c:v>16694</c:v>
                </c:pt>
                <c:pt idx="5572">
                  <c:v>17043</c:v>
                </c:pt>
                <c:pt idx="5573">
                  <c:v>15714</c:v>
                </c:pt>
                <c:pt idx="5574">
                  <c:v>17560</c:v>
                </c:pt>
                <c:pt idx="5575">
                  <c:v>16665</c:v>
                </c:pt>
                <c:pt idx="5576">
                  <c:v>15677</c:v>
                </c:pt>
                <c:pt idx="5577">
                  <c:v>16961</c:v>
                </c:pt>
                <c:pt idx="5578">
                  <c:v>17472</c:v>
                </c:pt>
                <c:pt idx="5579">
                  <c:v>16518</c:v>
                </c:pt>
                <c:pt idx="5580">
                  <c:v>17409</c:v>
                </c:pt>
                <c:pt idx="5581">
                  <c:v>17147</c:v>
                </c:pt>
                <c:pt idx="5582">
                  <c:v>17159</c:v>
                </c:pt>
                <c:pt idx="5583">
                  <c:v>15453</c:v>
                </c:pt>
                <c:pt idx="5584">
                  <c:v>16588</c:v>
                </c:pt>
                <c:pt idx="5585">
                  <c:v>17305</c:v>
                </c:pt>
                <c:pt idx="5586">
                  <c:v>16638</c:v>
                </c:pt>
                <c:pt idx="5587">
                  <c:v>16189</c:v>
                </c:pt>
                <c:pt idx="5588">
                  <c:v>15411</c:v>
                </c:pt>
                <c:pt idx="5589">
                  <c:v>17858</c:v>
                </c:pt>
                <c:pt idx="5590">
                  <c:v>17463</c:v>
                </c:pt>
                <c:pt idx="5591">
                  <c:v>16394</c:v>
                </c:pt>
                <c:pt idx="5592">
                  <c:v>16207</c:v>
                </c:pt>
                <c:pt idx="5593">
                  <c:v>15164</c:v>
                </c:pt>
                <c:pt idx="5594">
                  <c:v>15996</c:v>
                </c:pt>
                <c:pt idx="5595">
                  <c:v>17654</c:v>
                </c:pt>
                <c:pt idx="5596">
                  <c:v>16727</c:v>
                </c:pt>
                <c:pt idx="5597">
                  <c:v>16095</c:v>
                </c:pt>
                <c:pt idx="5598">
                  <c:v>16457</c:v>
                </c:pt>
                <c:pt idx="5599">
                  <c:v>15673</c:v>
                </c:pt>
                <c:pt idx="5600">
                  <c:v>16722</c:v>
                </c:pt>
                <c:pt idx="5601">
                  <c:v>16575</c:v>
                </c:pt>
                <c:pt idx="5602">
                  <c:v>17046</c:v>
                </c:pt>
                <c:pt idx="5603">
                  <c:v>16496</c:v>
                </c:pt>
                <c:pt idx="5604">
                  <c:v>16414</c:v>
                </c:pt>
                <c:pt idx="5605">
                  <c:v>16055</c:v>
                </c:pt>
                <c:pt idx="5606">
                  <c:v>16124</c:v>
                </c:pt>
                <c:pt idx="5607">
                  <c:v>15563</c:v>
                </c:pt>
                <c:pt idx="5608">
                  <c:v>16670</c:v>
                </c:pt>
                <c:pt idx="5609">
                  <c:v>14912</c:v>
                </c:pt>
                <c:pt idx="5610">
                  <c:v>16048</c:v>
                </c:pt>
                <c:pt idx="5611">
                  <c:v>15888</c:v>
                </c:pt>
                <c:pt idx="5612">
                  <c:v>16386</c:v>
                </c:pt>
                <c:pt idx="5613">
                  <c:v>15179</c:v>
                </c:pt>
                <c:pt idx="5614">
                  <c:v>15970</c:v>
                </c:pt>
                <c:pt idx="5615">
                  <c:v>16446</c:v>
                </c:pt>
                <c:pt idx="5616">
                  <c:v>16527</c:v>
                </c:pt>
                <c:pt idx="5617">
                  <c:v>15557</c:v>
                </c:pt>
                <c:pt idx="5618">
                  <c:v>15426</c:v>
                </c:pt>
                <c:pt idx="5619">
                  <c:v>15756</c:v>
                </c:pt>
                <c:pt idx="5620">
                  <c:v>17266</c:v>
                </c:pt>
                <c:pt idx="5621">
                  <c:v>16170</c:v>
                </c:pt>
                <c:pt idx="5622">
                  <c:v>15328</c:v>
                </c:pt>
                <c:pt idx="5623">
                  <c:v>16410</c:v>
                </c:pt>
                <c:pt idx="5624">
                  <c:v>16436</c:v>
                </c:pt>
                <c:pt idx="5625">
                  <c:v>15726</c:v>
                </c:pt>
                <c:pt idx="5626">
                  <c:v>17494</c:v>
                </c:pt>
                <c:pt idx="5627">
                  <c:v>16534</c:v>
                </c:pt>
                <c:pt idx="5628">
                  <c:v>16108</c:v>
                </c:pt>
                <c:pt idx="5629">
                  <c:v>15284</c:v>
                </c:pt>
                <c:pt idx="5630">
                  <c:v>16899</c:v>
                </c:pt>
                <c:pt idx="5631">
                  <c:v>16317</c:v>
                </c:pt>
                <c:pt idx="5632">
                  <c:v>15650</c:v>
                </c:pt>
                <c:pt idx="5633">
                  <c:v>16425</c:v>
                </c:pt>
                <c:pt idx="5634">
                  <c:v>16087</c:v>
                </c:pt>
                <c:pt idx="5635">
                  <c:v>16654</c:v>
                </c:pt>
                <c:pt idx="5636">
                  <c:v>15519</c:v>
                </c:pt>
                <c:pt idx="5637">
                  <c:v>16283</c:v>
                </c:pt>
                <c:pt idx="5638">
                  <c:v>15993</c:v>
                </c:pt>
                <c:pt idx="5639">
                  <c:v>16288</c:v>
                </c:pt>
                <c:pt idx="5640">
                  <c:v>16070</c:v>
                </c:pt>
                <c:pt idx="5641">
                  <c:v>16768</c:v>
                </c:pt>
                <c:pt idx="5642">
                  <c:v>15450</c:v>
                </c:pt>
                <c:pt idx="5643">
                  <c:v>17027</c:v>
                </c:pt>
                <c:pt idx="5644">
                  <c:v>15988</c:v>
                </c:pt>
                <c:pt idx="5645">
                  <c:v>16596</c:v>
                </c:pt>
                <c:pt idx="5646">
                  <c:v>15912</c:v>
                </c:pt>
                <c:pt idx="5647">
                  <c:v>16087</c:v>
                </c:pt>
                <c:pt idx="5648">
                  <c:v>15605</c:v>
                </c:pt>
                <c:pt idx="5649">
                  <c:v>15344</c:v>
                </c:pt>
                <c:pt idx="5650">
                  <c:v>15744</c:v>
                </c:pt>
                <c:pt idx="5651">
                  <c:v>14244</c:v>
                </c:pt>
                <c:pt idx="5652">
                  <c:v>16443</c:v>
                </c:pt>
                <c:pt idx="5653">
                  <c:v>15555</c:v>
                </c:pt>
                <c:pt idx="5654">
                  <c:v>16005</c:v>
                </c:pt>
                <c:pt idx="5655">
                  <c:v>16536</c:v>
                </c:pt>
                <c:pt idx="5656">
                  <c:v>16470</c:v>
                </c:pt>
                <c:pt idx="5657">
                  <c:v>15322</c:v>
                </c:pt>
                <c:pt idx="5658">
                  <c:v>16185</c:v>
                </c:pt>
                <c:pt idx="5659">
                  <c:v>16350</c:v>
                </c:pt>
                <c:pt idx="5660">
                  <c:v>14820</c:v>
                </c:pt>
                <c:pt idx="5661">
                  <c:v>15669</c:v>
                </c:pt>
                <c:pt idx="5662">
                  <c:v>15577</c:v>
                </c:pt>
                <c:pt idx="5663">
                  <c:v>15748</c:v>
                </c:pt>
                <c:pt idx="5664">
                  <c:v>15722</c:v>
                </c:pt>
                <c:pt idx="5665">
                  <c:v>14268</c:v>
                </c:pt>
                <c:pt idx="5666">
                  <c:v>15779</c:v>
                </c:pt>
                <c:pt idx="5667">
                  <c:v>15666</c:v>
                </c:pt>
                <c:pt idx="5668">
                  <c:v>15220</c:v>
                </c:pt>
                <c:pt idx="5669">
                  <c:v>16028</c:v>
                </c:pt>
                <c:pt idx="5670">
                  <c:v>15878</c:v>
                </c:pt>
                <c:pt idx="5671">
                  <c:v>14867</c:v>
                </c:pt>
                <c:pt idx="5672">
                  <c:v>15218</c:v>
                </c:pt>
                <c:pt idx="5673">
                  <c:v>15289</c:v>
                </c:pt>
                <c:pt idx="5674">
                  <c:v>14625</c:v>
                </c:pt>
                <c:pt idx="5675">
                  <c:v>16521</c:v>
                </c:pt>
                <c:pt idx="5676">
                  <c:v>15701</c:v>
                </c:pt>
                <c:pt idx="5677">
                  <c:v>15161</c:v>
                </c:pt>
                <c:pt idx="5678">
                  <c:v>15509</c:v>
                </c:pt>
                <c:pt idx="5679">
                  <c:v>15553</c:v>
                </c:pt>
                <c:pt idx="5680">
                  <c:v>16073</c:v>
                </c:pt>
                <c:pt idx="5681">
                  <c:v>13921</c:v>
                </c:pt>
                <c:pt idx="5682">
                  <c:v>15554</c:v>
                </c:pt>
                <c:pt idx="5683">
                  <c:v>15529</c:v>
                </c:pt>
                <c:pt idx="5684">
                  <c:v>15001</c:v>
                </c:pt>
                <c:pt idx="5685">
                  <c:v>15496</c:v>
                </c:pt>
                <c:pt idx="5686">
                  <c:v>15601</c:v>
                </c:pt>
                <c:pt idx="5687">
                  <c:v>15911</c:v>
                </c:pt>
                <c:pt idx="5688">
                  <c:v>15614</c:v>
                </c:pt>
                <c:pt idx="5689">
                  <c:v>15611</c:v>
                </c:pt>
                <c:pt idx="5690">
                  <c:v>15376</c:v>
                </c:pt>
                <c:pt idx="5691">
                  <c:v>16006</c:v>
                </c:pt>
                <c:pt idx="5692">
                  <c:v>15075</c:v>
                </c:pt>
                <c:pt idx="5693">
                  <c:v>15837</c:v>
                </c:pt>
                <c:pt idx="5694">
                  <c:v>15360</c:v>
                </c:pt>
                <c:pt idx="5695">
                  <c:v>15265</c:v>
                </c:pt>
                <c:pt idx="5696">
                  <c:v>13560</c:v>
                </c:pt>
                <c:pt idx="5697">
                  <c:v>15099</c:v>
                </c:pt>
                <c:pt idx="5698">
                  <c:v>15083</c:v>
                </c:pt>
                <c:pt idx="5699">
                  <c:v>14863</c:v>
                </c:pt>
                <c:pt idx="5700">
                  <c:v>15910</c:v>
                </c:pt>
                <c:pt idx="5701">
                  <c:v>15906</c:v>
                </c:pt>
                <c:pt idx="5702">
                  <c:v>15515</c:v>
                </c:pt>
                <c:pt idx="5703">
                  <c:v>16327</c:v>
                </c:pt>
                <c:pt idx="5704">
                  <c:v>15557</c:v>
                </c:pt>
                <c:pt idx="5705">
                  <c:v>15774</c:v>
                </c:pt>
                <c:pt idx="5706">
                  <c:v>15168</c:v>
                </c:pt>
                <c:pt idx="5707">
                  <c:v>15218</c:v>
                </c:pt>
                <c:pt idx="5708">
                  <c:v>14834</c:v>
                </c:pt>
                <c:pt idx="5709">
                  <c:v>13396</c:v>
                </c:pt>
                <c:pt idx="5710">
                  <c:v>14876</c:v>
                </c:pt>
                <c:pt idx="5711">
                  <c:v>14861</c:v>
                </c:pt>
                <c:pt idx="5712">
                  <c:v>14829</c:v>
                </c:pt>
                <c:pt idx="5713">
                  <c:v>14308</c:v>
                </c:pt>
                <c:pt idx="5714">
                  <c:v>15857</c:v>
                </c:pt>
                <c:pt idx="5715">
                  <c:v>15204</c:v>
                </c:pt>
                <c:pt idx="5716">
                  <c:v>14736</c:v>
                </c:pt>
                <c:pt idx="5717">
                  <c:v>15132</c:v>
                </c:pt>
                <c:pt idx="5718">
                  <c:v>15057</c:v>
                </c:pt>
                <c:pt idx="5719">
                  <c:v>14567</c:v>
                </c:pt>
                <c:pt idx="5720">
                  <c:v>14243</c:v>
                </c:pt>
                <c:pt idx="5721">
                  <c:v>13966</c:v>
                </c:pt>
                <c:pt idx="5722">
                  <c:v>15844</c:v>
                </c:pt>
                <c:pt idx="5723">
                  <c:v>15064</c:v>
                </c:pt>
                <c:pt idx="5724">
                  <c:v>15383</c:v>
                </c:pt>
                <c:pt idx="5725">
                  <c:v>15392</c:v>
                </c:pt>
                <c:pt idx="5726">
                  <c:v>14826</c:v>
                </c:pt>
                <c:pt idx="5727">
                  <c:v>13949</c:v>
                </c:pt>
                <c:pt idx="5728">
                  <c:v>15087</c:v>
                </c:pt>
                <c:pt idx="5729">
                  <c:v>14962</c:v>
                </c:pt>
                <c:pt idx="5730">
                  <c:v>14553</c:v>
                </c:pt>
                <c:pt idx="5731">
                  <c:v>14576</c:v>
                </c:pt>
                <c:pt idx="5732">
                  <c:v>15231</c:v>
                </c:pt>
                <c:pt idx="5733">
                  <c:v>15337</c:v>
                </c:pt>
                <c:pt idx="5734">
                  <c:v>15185</c:v>
                </c:pt>
                <c:pt idx="5735">
                  <c:v>16207</c:v>
                </c:pt>
                <c:pt idx="5736">
                  <c:v>15573</c:v>
                </c:pt>
                <c:pt idx="5737">
                  <c:v>15336</c:v>
                </c:pt>
                <c:pt idx="5738">
                  <c:v>13858</c:v>
                </c:pt>
                <c:pt idx="5739">
                  <c:v>14260</c:v>
                </c:pt>
                <c:pt idx="5740">
                  <c:v>14369</c:v>
                </c:pt>
                <c:pt idx="5741">
                  <c:v>14412</c:v>
                </c:pt>
                <c:pt idx="5742">
                  <c:v>15735</c:v>
                </c:pt>
                <c:pt idx="5743">
                  <c:v>13528</c:v>
                </c:pt>
                <c:pt idx="5744">
                  <c:v>12833</c:v>
                </c:pt>
                <c:pt idx="5745">
                  <c:v>14789</c:v>
                </c:pt>
                <c:pt idx="5746">
                  <c:v>16110</c:v>
                </c:pt>
                <c:pt idx="5747">
                  <c:v>14014</c:v>
                </c:pt>
                <c:pt idx="5748">
                  <c:v>13420</c:v>
                </c:pt>
                <c:pt idx="5749">
                  <c:v>13437</c:v>
                </c:pt>
                <c:pt idx="5750">
                  <c:v>13952</c:v>
                </c:pt>
                <c:pt idx="5751">
                  <c:v>13391</c:v>
                </c:pt>
                <c:pt idx="5752">
                  <c:v>13169</c:v>
                </c:pt>
                <c:pt idx="5753">
                  <c:v>13881</c:v>
                </c:pt>
                <c:pt idx="5754">
                  <c:v>13732</c:v>
                </c:pt>
                <c:pt idx="5755">
                  <c:v>14066</c:v>
                </c:pt>
                <c:pt idx="5756">
                  <c:v>12816</c:v>
                </c:pt>
                <c:pt idx="5757">
                  <c:v>14082</c:v>
                </c:pt>
                <c:pt idx="5758">
                  <c:v>13423</c:v>
                </c:pt>
                <c:pt idx="5759">
                  <c:v>14632</c:v>
                </c:pt>
                <c:pt idx="5760">
                  <c:v>14640</c:v>
                </c:pt>
                <c:pt idx="5761">
                  <c:v>14253</c:v>
                </c:pt>
                <c:pt idx="5762">
                  <c:v>15004</c:v>
                </c:pt>
                <c:pt idx="5763">
                  <c:v>14556</c:v>
                </c:pt>
                <c:pt idx="5764">
                  <c:v>13007</c:v>
                </c:pt>
                <c:pt idx="5765">
                  <c:v>14344</c:v>
                </c:pt>
                <c:pt idx="5766">
                  <c:v>14271</c:v>
                </c:pt>
                <c:pt idx="5767">
                  <c:v>13124</c:v>
                </c:pt>
                <c:pt idx="5768">
                  <c:v>13873</c:v>
                </c:pt>
                <c:pt idx="5769">
                  <c:v>14367</c:v>
                </c:pt>
                <c:pt idx="5770">
                  <c:v>13200</c:v>
                </c:pt>
                <c:pt idx="5771">
                  <c:v>14720</c:v>
                </c:pt>
                <c:pt idx="5772">
                  <c:v>14053</c:v>
                </c:pt>
                <c:pt idx="5773">
                  <c:v>13187</c:v>
                </c:pt>
                <c:pt idx="5774">
                  <c:v>13897</c:v>
                </c:pt>
                <c:pt idx="5775">
                  <c:v>14179</c:v>
                </c:pt>
                <c:pt idx="5776">
                  <c:v>15272</c:v>
                </c:pt>
                <c:pt idx="5777">
                  <c:v>14496</c:v>
                </c:pt>
                <c:pt idx="5778">
                  <c:v>13893</c:v>
                </c:pt>
                <c:pt idx="5779">
                  <c:v>15547</c:v>
                </c:pt>
                <c:pt idx="5780">
                  <c:v>12763</c:v>
                </c:pt>
                <c:pt idx="5781">
                  <c:v>13575</c:v>
                </c:pt>
                <c:pt idx="5782">
                  <c:v>14555</c:v>
                </c:pt>
                <c:pt idx="5783">
                  <c:v>13923</c:v>
                </c:pt>
                <c:pt idx="5784">
                  <c:v>15202</c:v>
                </c:pt>
                <c:pt idx="5785">
                  <c:v>14393</c:v>
                </c:pt>
                <c:pt idx="5786">
                  <c:v>13278</c:v>
                </c:pt>
                <c:pt idx="5787">
                  <c:v>13735</c:v>
                </c:pt>
                <c:pt idx="5788">
                  <c:v>14656</c:v>
                </c:pt>
                <c:pt idx="5789">
                  <c:v>14363</c:v>
                </c:pt>
                <c:pt idx="5790">
                  <c:v>12740</c:v>
                </c:pt>
                <c:pt idx="5791">
                  <c:v>13282</c:v>
                </c:pt>
                <c:pt idx="5792">
                  <c:v>15101</c:v>
                </c:pt>
                <c:pt idx="5793">
                  <c:v>14217</c:v>
                </c:pt>
                <c:pt idx="5794">
                  <c:v>14095</c:v>
                </c:pt>
                <c:pt idx="5795">
                  <c:v>14128</c:v>
                </c:pt>
                <c:pt idx="5796">
                  <c:v>13792</c:v>
                </c:pt>
                <c:pt idx="5797">
                  <c:v>13395</c:v>
                </c:pt>
                <c:pt idx="5798">
                  <c:v>13383</c:v>
                </c:pt>
                <c:pt idx="5799">
                  <c:v>14031</c:v>
                </c:pt>
                <c:pt idx="5800">
                  <c:v>13392</c:v>
                </c:pt>
                <c:pt idx="5801">
                  <c:v>14648</c:v>
                </c:pt>
                <c:pt idx="5802">
                  <c:v>14868</c:v>
                </c:pt>
                <c:pt idx="5803">
                  <c:v>14569</c:v>
                </c:pt>
                <c:pt idx="5804">
                  <c:v>14232</c:v>
                </c:pt>
                <c:pt idx="5805">
                  <c:v>14973</c:v>
                </c:pt>
                <c:pt idx="5806">
                  <c:v>14628</c:v>
                </c:pt>
                <c:pt idx="5807">
                  <c:v>14292</c:v>
                </c:pt>
                <c:pt idx="5808">
                  <c:v>14392</c:v>
                </c:pt>
                <c:pt idx="5809">
                  <c:v>13561</c:v>
                </c:pt>
                <c:pt idx="5810">
                  <c:v>13635</c:v>
                </c:pt>
                <c:pt idx="5811">
                  <c:v>12681</c:v>
                </c:pt>
                <c:pt idx="5812">
                  <c:v>14384</c:v>
                </c:pt>
                <c:pt idx="5813">
                  <c:v>14270</c:v>
                </c:pt>
                <c:pt idx="5814">
                  <c:v>13388</c:v>
                </c:pt>
                <c:pt idx="5815">
                  <c:v>14129</c:v>
                </c:pt>
                <c:pt idx="5816">
                  <c:v>14009</c:v>
                </c:pt>
                <c:pt idx="5817">
                  <c:v>12063</c:v>
                </c:pt>
                <c:pt idx="5818">
                  <c:v>13486</c:v>
                </c:pt>
                <c:pt idx="5819">
                  <c:v>14446</c:v>
                </c:pt>
                <c:pt idx="5820">
                  <c:v>14187</c:v>
                </c:pt>
                <c:pt idx="5821">
                  <c:v>13488</c:v>
                </c:pt>
                <c:pt idx="5822">
                  <c:v>13954</c:v>
                </c:pt>
                <c:pt idx="5823">
                  <c:v>13487</c:v>
                </c:pt>
                <c:pt idx="5824">
                  <c:v>13293</c:v>
                </c:pt>
                <c:pt idx="5825">
                  <c:v>13550</c:v>
                </c:pt>
                <c:pt idx="5826">
                  <c:v>12938</c:v>
                </c:pt>
                <c:pt idx="5827">
                  <c:v>13392</c:v>
                </c:pt>
                <c:pt idx="5828">
                  <c:v>12782</c:v>
                </c:pt>
                <c:pt idx="5829">
                  <c:v>14550</c:v>
                </c:pt>
                <c:pt idx="5830">
                  <c:v>13923</c:v>
                </c:pt>
                <c:pt idx="5831">
                  <c:v>14382</c:v>
                </c:pt>
                <c:pt idx="5832">
                  <c:v>13561</c:v>
                </c:pt>
                <c:pt idx="5833">
                  <c:v>14094</c:v>
                </c:pt>
                <c:pt idx="5834">
                  <c:v>13256</c:v>
                </c:pt>
                <c:pt idx="5835">
                  <c:v>14165</c:v>
                </c:pt>
                <c:pt idx="5836">
                  <c:v>13694</c:v>
                </c:pt>
                <c:pt idx="5837">
                  <c:v>14565</c:v>
                </c:pt>
                <c:pt idx="5838">
                  <c:v>13719</c:v>
                </c:pt>
                <c:pt idx="5839">
                  <c:v>13837</c:v>
                </c:pt>
                <c:pt idx="5840">
                  <c:v>13274</c:v>
                </c:pt>
                <c:pt idx="5841">
                  <c:v>12345</c:v>
                </c:pt>
                <c:pt idx="5842">
                  <c:v>14197</c:v>
                </c:pt>
                <c:pt idx="5843">
                  <c:v>14130</c:v>
                </c:pt>
                <c:pt idx="5844">
                  <c:v>13615</c:v>
                </c:pt>
                <c:pt idx="5845">
                  <c:v>13852</c:v>
                </c:pt>
                <c:pt idx="5846">
                  <c:v>14117</c:v>
                </c:pt>
                <c:pt idx="5847">
                  <c:v>14294</c:v>
                </c:pt>
                <c:pt idx="5848">
                  <c:v>13691</c:v>
                </c:pt>
                <c:pt idx="5849">
                  <c:v>13358</c:v>
                </c:pt>
                <c:pt idx="5850">
                  <c:v>14303</c:v>
                </c:pt>
                <c:pt idx="5851">
                  <c:v>13535</c:v>
                </c:pt>
                <c:pt idx="5852">
                  <c:v>13168</c:v>
                </c:pt>
                <c:pt idx="5853">
                  <c:v>13669</c:v>
                </c:pt>
                <c:pt idx="5854">
                  <c:v>13750</c:v>
                </c:pt>
                <c:pt idx="5855">
                  <c:v>14520</c:v>
                </c:pt>
                <c:pt idx="5856">
                  <c:v>14757</c:v>
                </c:pt>
                <c:pt idx="5857">
                  <c:v>13500</c:v>
                </c:pt>
                <c:pt idx="5858">
                  <c:v>13429</c:v>
                </c:pt>
                <c:pt idx="5859">
                  <c:v>13315</c:v>
                </c:pt>
                <c:pt idx="5860">
                  <c:v>13314</c:v>
                </c:pt>
                <c:pt idx="5861">
                  <c:v>12641</c:v>
                </c:pt>
                <c:pt idx="5862">
                  <c:v>13351</c:v>
                </c:pt>
                <c:pt idx="5863">
                  <c:v>13619</c:v>
                </c:pt>
                <c:pt idx="5864">
                  <c:v>13879</c:v>
                </c:pt>
                <c:pt idx="5865">
                  <c:v>13107</c:v>
                </c:pt>
                <c:pt idx="5866">
                  <c:v>12968</c:v>
                </c:pt>
                <c:pt idx="5867">
                  <c:v>12927</c:v>
                </c:pt>
                <c:pt idx="5868">
                  <c:v>11938</c:v>
                </c:pt>
                <c:pt idx="5869">
                  <c:v>14131</c:v>
                </c:pt>
                <c:pt idx="5870">
                  <c:v>13451</c:v>
                </c:pt>
                <c:pt idx="5871">
                  <c:v>13004</c:v>
                </c:pt>
                <c:pt idx="5872">
                  <c:v>13420</c:v>
                </c:pt>
                <c:pt idx="5873">
                  <c:v>13172</c:v>
                </c:pt>
                <c:pt idx="5874">
                  <c:v>12311</c:v>
                </c:pt>
                <c:pt idx="5875">
                  <c:v>12416</c:v>
                </c:pt>
                <c:pt idx="5876">
                  <c:v>13643</c:v>
                </c:pt>
                <c:pt idx="5877">
                  <c:v>12051</c:v>
                </c:pt>
                <c:pt idx="5878">
                  <c:v>13200</c:v>
                </c:pt>
                <c:pt idx="5879">
                  <c:v>12468</c:v>
                </c:pt>
                <c:pt idx="5880">
                  <c:v>12162</c:v>
                </c:pt>
                <c:pt idx="5881">
                  <c:v>12420</c:v>
                </c:pt>
                <c:pt idx="5882">
                  <c:v>13728</c:v>
                </c:pt>
                <c:pt idx="5883">
                  <c:v>12875</c:v>
                </c:pt>
                <c:pt idx="5884">
                  <c:v>13385</c:v>
                </c:pt>
                <c:pt idx="5885">
                  <c:v>11949</c:v>
                </c:pt>
                <c:pt idx="5886">
                  <c:v>12594</c:v>
                </c:pt>
                <c:pt idx="5887">
                  <c:v>12971</c:v>
                </c:pt>
                <c:pt idx="5888">
                  <c:v>13967</c:v>
                </c:pt>
                <c:pt idx="5889">
                  <c:v>13545</c:v>
                </c:pt>
                <c:pt idx="5890">
                  <c:v>12692</c:v>
                </c:pt>
                <c:pt idx="5891">
                  <c:v>12811</c:v>
                </c:pt>
                <c:pt idx="5892">
                  <c:v>13938</c:v>
                </c:pt>
                <c:pt idx="5893">
                  <c:v>13561</c:v>
                </c:pt>
                <c:pt idx="5894">
                  <c:v>12761</c:v>
                </c:pt>
                <c:pt idx="5895">
                  <c:v>12425</c:v>
                </c:pt>
                <c:pt idx="5896">
                  <c:v>12818</c:v>
                </c:pt>
                <c:pt idx="5897">
                  <c:v>12403</c:v>
                </c:pt>
                <c:pt idx="5898">
                  <c:v>12963</c:v>
                </c:pt>
                <c:pt idx="5899">
                  <c:v>13346</c:v>
                </c:pt>
                <c:pt idx="5900">
                  <c:v>11513</c:v>
                </c:pt>
                <c:pt idx="5901">
                  <c:v>13089</c:v>
                </c:pt>
                <c:pt idx="5902">
                  <c:v>12477</c:v>
                </c:pt>
                <c:pt idx="5903">
                  <c:v>11910</c:v>
                </c:pt>
                <c:pt idx="5904">
                  <c:v>13398</c:v>
                </c:pt>
                <c:pt idx="5905">
                  <c:v>13542</c:v>
                </c:pt>
                <c:pt idx="5906">
                  <c:v>12369</c:v>
                </c:pt>
                <c:pt idx="5907">
                  <c:v>12781</c:v>
                </c:pt>
                <c:pt idx="5908">
                  <c:v>12123</c:v>
                </c:pt>
                <c:pt idx="5909">
                  <c:v>12489</c:v>
                </c:pt>
                <c:pt idx="5910">
                  <c:v>13798</c:v>
                </c:pt>
                <c:pt idx="5911">
                  <c:v>12621</c:v>
                </c:pt>
                <c:pt idx="5912">
                  <c:v>13245</c:v>
                </c:pt>
                <c:pt idx="5913">
                  <c:v>13140</c:v>
                </c:pt>
                <c:pt idx="5914">
                  <c:v>13255</c:v>
                </c:pt>
                <c:pt idx="5915">
                  <c:v>12976</c:v>
                </c:pt>
                <c:pt idx="5916">
                  <c:v>12404</c:v>
                </c:pt>
                <c:pt idx="5917">
                  <c:v>12351</c:v>
                </c:pt>
                <c:pt idx="5918">
                  <c:v>12460</c:v>
                </c:pt>
                <c:pt idx="5919">
                  <c:v>12183</c:v>
                </c:pt>
                <c:pt idx="5920">
                  <c:v>12196</c:v>
                </c:pt>
                <c:pt idx="5921">
                  <c:v>12425</c:v>
                </c:pt>
                <c:pt idx="5922">
                  <c:v>12481</c:v>
                </c:pt>
                <c:pt idx="5923">
                  <c:v>13475</c:v>
                </c:pt>
                <c:pt idx="5924">
                  <c:v>12980</c:v>
                </c:pt>
                <c:pt idx="5925">
                  <c:v>12956</c:v>
                </c:pt>
                <c:pt idx="5926">
                  <c:v>12404</c:v>
                </c:pt>
                <c:pt idx="5927">
                  <c:v>12123</c:v>
                </c:pt>
                <c:pt idx="5928">
                  <c:v>12437</c:v>
                </c:pt>
                <c:pt idx="5929">
                  <c:v>13091</c:v>
                </c:pt>
                <c:pt idx="5930">
                  <c:v>12554</c:v>
                </c:pt>
                <c:pt idx="5931">
                  <c:v>12117</c:v>
                </c:pt>
                <c:pt idx="5932">
                  <c:v>12444</c:v>
                </c:pt>
                <c:pt idx="5933">
                  <c:v>12306</c:v>
                </c:pt>
                <c:pt idx="5934">
                  <c:v>12155</c:v>
                </c:pt>
                <c:pt idx="5935">
                  <c:v>12843</c:v>
                </c:pt>
                <c:pt idx="5936">
                  <c:v>12920</c:v>
                </c:pt>
                <c:pt idx="5937">
                  <c:v>12531</c:v>
                </c:pt>
                <c:pt idx="5938">
                  <c:v>11741</c:v>
                </c:pt>
                <c:pt idx="5939">
                  <c:v>12436</c:v>
                </c:pt>
                <c:pt idx="5940">
                  <c:v>13482</c:v>
                </c:pt>
                <c:pt idx="5941">
                  <c:v>12450</c:v>
                </c:pt>
                <c:pt idx="5942">
                  <c:v>12622</c:v>
                </c:pt>
                <c:pt idx="5943">
                  <c:v>11955</c:v>
                </c:pt>
                <c:pt idx="5944">
                  <c:v>12768</c:v>
                </c:pt>
                <c:pt idx="5945">
                  <c:v>11838</c:v>
                </c:pt>
                <c:pt idx="5946">
                  <c:v>12439</c:v>
                </c:pt>
                <c:pt idx="5947">
                  <c:v>12480</c:v>
                </c:pt>
                <c:pt idx="5948">
                  <c:v>11208</c:v>
                </c:pt>
                <c:pt idx="5949">
                  <c:v>12796</c:v>
                </c:pt>
                <c:pt idx="5950">
                  <c:v>11922</c:v>
                </c:pt>
                <c:pt idx="5951">
                  <c:v>12792</c:v>
                </c:pt>
                <c:pt idx="5952">
                  <c:v>13407</c:v>
                </c:pt>
                <c:pt idx="5953">
                  <c:v>12795</c:v>
                </c:pt>
                <c:pt idx="5954">
                  <c:v>12375</c:v>
                </c:pt>
                <c:pt idx="5955">
                  <c:v>12249</c:v>
                </c:pt>
                <c:pt idx="5956">
                  <c:v>11555</c:v>
                </c:pt>
                <c:pt idx="5957">
                  <c:v>12704</c:v>
                </c:pt>
                <c:pt idx="5958">
                  <c:v>13600</c:v>
                </c:pt>
                <c:pt idx="5959">
                  <c:v>11891</c:v>
                </c:pt>
                <c:pt idx="5960">
                  <c:v>12109</c:v>
                </c:pt>
                <c:pt idx="5961">
                  <c:v>12757</c:v>
                </c:pt>
                <c:pt idx="5962">
                  <c:v>13804</c:v>
                </c:pt>
                <c:pt idx="5963">
                  <c:v>11567</c:v>
                </c:pt>
                <c:pt idx="5964">
                  <c:v>12257</c:v>
                </c:pt>
                <c:pt idx="5965">
                  <c:v>13208</c:v>
                </c:pt>
                <c:pt idx="5966">
                  <c:v>12356</c:v>
                </c:pt>
                <c:pt idx="5967">
                  <c:v>12921</c:v>
                </c:pt>
                <c:pt idx="5968">
                  <c:v>13182</c:v>
                </c:pt>
                <c:pt idx="5969">
                  <c:v>12430</c:v>
                </c:pt>
                <c:pt idx="5970">
                  <c:v>13129</c:v>
                </c:pt>
                <c:pt idx="5971">
                  <c:v>12194</c:v>
                </c:pt>
                <c:pt idx="5972">
                  <c:v>11971</c:v>
                </c:pt>
                <c:pt idx="5973">
                  <c:v>12452</c:v>
                </c:pt>
                <c:pt idx="5974">
                  <c:v>13475</c:v>
                </c:pt>
                <c:pt idx="5975">
                  <c:v>12256</c:v>
                </c:pt>
                <c:pt idx="5976">
                  <c:v>11702</c:v>
                </c:pt>
                <c:pt idx="5977">
                  <c:v>12406</c:v>
                </c:pt>
                <c:pt idx="5978">
                  <c:v>11830</c:v>
                </c:pt>
                <c:pt idx="5979">
                  <c:v>12040</c:v>
                </c:pt>
                <c:pt idx="5980">
                  <c:v>12572</c:v>
                </c:pt>
                <c:pt idx="5981">
                  <c:v>12798</c:v>
                </c:pt>
                <c:pt idx="5982">
                  <c:v>11539</c:v>
                </c:pt>
                <c:pt idx="5983">
                  <c:v>13456</c:v>
                </c:pt>
                <c:pt idx="5984">
                  <c:v>12588</c:v>
                </c:pt>
                <c:pt idx="5985">
                  <c:v>11518</c:v>
                </c:pt>
                <c:pt idx="5986">
                  <c:v>11785</c:v>
                </c:pt>
                <c:pt idx="5987">
                  <c:v>12222</c:v>
                </c:pt>
                <c:pt idx="5988">
                  <c:v>12546</c:v>
                </c:pt>
                <c:pt idx="5989">
                  <c:v>11191</c:v>
                </c:pt>
                <c:pt idx="5990">
                  <c:v>12673</c:v>
                </c:pt>
                <c:pt idx="5991">
                  <c:v>11958</c:v>
                </c:pt>
                <c:pt idx="5992">
                  <c:v>12768</c:v>
                </c:pt>
                <c:pt idx="5993">
                  <c:v>12333</c:v>
                </c:pt>
                <c:pt idx="5994">
                  <c:v>12111</c:v>
                </c:pt>
                <c:pt idx="5995">
                  <c:v>11748</c:v>
                </c:pt>
                <c:pt idx="5996">
                  <c:v>11323</c:v>
                </c:pt>
                <c:pt idx="5997">
                  <c:v>12601</c:v>
                </c:pt>
                <c:pt idx="5998">
                  <c:v>11936</c:v>
                </c:pt>
                <c:pt idx="5999">
                  <c:v>12062</c:v>
                </c:pt>
                <c:pt idx="6000">
                  <c:v>11626</c:v>
                </c:pt>
                <c:pt idx="6001">
                  <c:v>11685</c:v>
                </c:pt>
                <c:pt idx="6002">
                  <c:v>12012</c:v>
                </c:pt>
                <c:pt idx="6003">
                  <c:v>12802</c:v>
                </c:pt>
                <c:pt idx="6004">
                  <c:v>12114</c:v>
                </c:pt>
                <c:pt idx="6005">
                  <c:v>12264</c:v>
                </c:pt>
                <c:pt idx="6006">
                  <c:v>12157</c:v>
                </c:pt>
                <c:pt idx="6007">
                  <c:v>11985</c:v>
                </c:pt>
                <c:pt idx="6008">
                  <c:v>11746</c:v>
                </c:pt>
                <c:pt idx="6009">
                  <c:v>13145</c:v>
                </c:pt>
                <c:pt idx="6010">
                  <c:v>12445</c:v>
                </c:pt>
                <c:pt idx="6011">
                  <c:v>11956</c:v>
                </c:pt>
                <c:pt idx="6012">
                  <c:v>13074</c:v>
                </c:pt>
                <c:pt idx="6013">
                  <c:v>12032</c:v>
                </c:pt>
                <c:pt idx="6014">
                  <c:v>11831</c:v>
                </c:pt>
                <c:pt idx="6015">
                  <c:v>12573</c:v>
                </c:pt>
                <c:pt idx="6016">
                  <c:v>10733</c:v>
                </c:pt>
                <c:pt idx="6017">
                  <c:v>12268</c:v>
                </c:pt>
                <c:pt idx="6018">
                  <c:v>11576</c:v>
                </c:pt>
                <c:pt idx="6019">
                  <c:v>12213</c:v>
                </c:pt>
                <c:pt idx="6020">
                  <c:v>10779</c:v>
                </c:pt>
                <c:pt idx="6021">
                  <c:v>11259</c:v>
                </c:pt>
                <c:pt idx="6022">
                  <c:v>12769</c:v>
                </c:pt>
                <c:pt idx="6023">
                  <c:v>12410</c:v>
                </c:pt>
                <c:pt idx="6024">
                  <c:v>12050</c:v>
                </c:pt>
                <c:pt idx="6025">
                  <c:v>12610</c:v>
                </c:pt>
                <c:pt idx="6026">
                  <c:v>11059</c:v>
                </c:pt>
                <c:pt idx="6027">
                  <c:v>11900</c:v>
                </c:pt>
                <c:pt idx="6028">
                  <c:v>10485</c:v>
                </c:pt>
                <c:pt idx="6029">
                  <c:v>12171</c:v>
                </c:pt>
                <c:pt idx="6030">
                  <c:v>11209</c:v>
                </c:pt>
                <c:pt idx="6031">
                  <c:v>11548</c:v>
                </c:pt>
                <c:pt idx="6032">
                  <c:v>10365</c:v>
                </c:pt>
                <c:pt idx="6033">
                  <c:v>11594</c:v>
                </c:pt>
                <c:pt idx="6034">
                  <c:v>11383</c:v>
                </c:pt>
                <c:pt idx="6035">
                  <c:v>12177</c:v>
                </c:pt>
                <c:pt idx="6036">
                  <c:v>12360</c:v>
                </c:pt>
                <c:pt idx="6037">
                  <c:v>12566</c:v>
                </c:pt>
                <c:pt idx="6038">
                  <c:v>12538</c:v>
                </c:pt>
                <c:pt idx="6039">
                  <c:v>13449</c:v>
                </c:pt>
                <c:pt idx="6040">
                  <c:v>11465</c:v>
                </c:pt>
                <c:pt idx="6041">
                  <c:v>11626</c:v>
                </c:pt>
                <c:pt idx="6042">
                  <c:v>11943</c:v>
                </c:pt>
                <c:pt idx="6043">
                  <c:v>11008</c:v>
                </c:pt>
                <c:pt idx="6044">
                  <c:v>12111</c:v>
                </c:pt>
                <c:pt idx="6045">
                  <c:v>12169</c:v>
                </c:pt>
                <c:pt idx="6046">
                  <c:v>11557</c:v>
                </c:pt>
                <c:pt idx="6047">
                  <c:v>11818</c:v>
                </c:pt>
                <c:pt idx="6048">
                  <c:v>11149</c:v>
                </c:pt>
                <c:pt idx="6049">
                  <c:v>11863</c:v>
                </c:pt>
                <c:pt idx="6050">
                  <c:v>12373</c:v>
                </c:pt>
                <c:pt idx="6051">
                  <c:v>11192</c:v>
                </c:pt>
                <c:pt idx="6052">
                  <c:v>13033</c:v>
                </c:pt>
                <c:pt idx="6053">
                  <c:v>11658</c:v>
                </c:pt>
                <c:pt idx="6054">
                  <c:v>11986</c:v>
                </c:pt>
                <c:pt idx="6055">
                  <c:v>11699</c:v>
                </c:pt>
                <c:pt idx="6056">
                  <c:v>12576</c:v>
                </c:pt>
                <c:pt idx="6057">
                  <c:v>11615</c:v>
                </c:pt>
                <c:pt idx="6058">
                  <c:v>11475</c:v>
                </c:pt>
                <c:pt idx="6059">
                  <c:v>11066</c:v>
                </c:pt>
                <c:pt idx="6060">
                  <c:v>11510</c:v>
                </c:pt>
                <c:pt idx="6061">
                  <c:v>11125</c:v>
                </c:pt>
                <c:pt idx="6062">
                  <c:v>10954</c:v>
                </c:pt>
                <c:pt idx="6063">
                  <c:v>11106</c:v>
                </c:pt>
                <c:pt idx="6064">
                  <c:v>11184</c:v>
                </c:pt>
                <c:pt idx="6065">
                  <c:v>11230</c:v>
                </c:pt>
                <c:pt idx="6066">
                  <c:v>11190</c:v>
                </c:pt>
                <c:pt idx="6067">
                  <c:v>10754</c:v>
                </c:pt>
                <c:pt idx="6068">
                  <c:v>11228</c:v>
                </c:pt>
                <c:pt idx="6069">
                  <c:v>10528</c:v>
                </c:pt>
                <c:pt idx="6070">
                  <c:v>11508</c:v>
                </c:pt>
                <c:pt idx="6071">
                  <c:v>10952</c:v>
                </c:pt>
                <c:pt idx="6072">
                  <c:v>11689</c:v>
                </c:pt>
                <c:pt idx="6073">
                  <c:v>10655</c:v>
                </c:pt>
                <c:pt idx="6074">
                  <c:v>10935</c:v>
                </c:pt>
                <c:pt idx="6075">
                  <c:v>10488</c:v>
                </c:pt>
                <c:pt idx="6076">
                  <c:v>11475</c:v>
                </c:pt>
                <c:pt idx="6077">
                  <c:v>11894</c:v>
                </c:pt>
                <c:pt idx="6078">
                  <c:v>11469</c:v>
                </c:pt>
                <c:pt idx="6079">
                  <c:v>11545</c:v>
                </c:pt>
                <c:pt idx="6080">
                  <c:v>10285</c:v>
                </c:pt>
                <c:pt idx="6081">
                  <c:v>11691</c:v>
                </c:pt>
                <c:pt idx="6082">
                  <c:v>11320</c:v>
                </c:pt>
                <c:pt idx="6083">
                  <c:v>10859</c:v>
                </c:pt>
                <c:pt idx="6084">
                  <c:v>10602</c:v>
                </c:pt>
                <c:pt idx="6085">
                  <c:v>11310</c:v>
                </c:pt>
                <c:pt idx="6086">
                  <c:v>11834</c:v>
                </c:pt>
                <c:pt idx="6087">
                  <c:v>10639</c:v>
                </c:pt>
                <c:pt idx="6088">
                  <c:v>10568</c:v>
                </c:pt>
                <c:pt idx="6089">
                  <c:v>9911</c:v>
                </c:pt>
                <c:pt idx="6090">
                  <c:v>11601</c:v>
                </c:pt>
                <c:pt idx="6091">
                  <c:v>11155</c:v>
                </c:pt>
                <c:pt idx="6092">
                  <c:v>11096</c:v>
                </c:pt>
                <c:pt idx="6093">
                  <c:v>11735</c:v>
                </c:pt>
                <c:pt idx="6094">
                  <c:v>10766</c:v>
                </c:pt>
                <c:pt idx="6095">
                  <c:v>12532</c:v>
                </c:pt>
                <c:pt idx="6096">
                  <c:v>11135</c:v>
                </c:pt>
                <c:pt idx="6097">
                  <c:v>11461</c:v>
                </c:pt>
                <c:pt idx="6098">
                  <c:v>12685</c:v>
                </c:pt>
                <c:pt idx="6099">
                  <c:v>11187</c:v>
                </c:pt>
                <c:pt idx="6100">
                  <c:v>11031</c:v>
                </c:pt>
                <c:pt idx="6101">
                  <c:v>11449</c:v>
                </c:pt>
                <c:pt idx="6102">
                  <c:v>11259</c:v>
                </c:pt>
                <c:pt idx="6103">
                  <c:v>11045</c:v>
                </c:pt>
                <c:pt idx="6104">
                  <c:v>11273</c:v>
                </c:pt>
                <c:pt idx="6105">
                  <c:v>10149</c:v>
                </c:pt>
                <c:pt idx="6106">
                  <c:v>11396</c:v>
                </c:pt>
                <c:pt idx="6107">
                  <c:v>9889</c:v>
                </c:pt>
                <c:pt idx="6108">
                  <c:v>11509</c:v>
                </c:pt>
                <c:pt idx="6109">
                  <c:v>11469</c:v>
                </c:pt>
                <c:pt idx="6110">
                  <c:v>11432</c:v>
                </c:pt>
                <c:pt idx="6111">
                  <c:v>11485</c:v>
                </c:pt>
                <c:pt idx="6112">
                  <c:v>11321</c:v>
                </c:pt>
                <c:pt idx="6113">
                  <c:v>10391</c:v>
                </c:pt>
                <c:pt idx="6114">
                  <c:v>11414</c:v>
                </c:pt>
                <c:pt idx="6115">
                  <c:v>11233</c:v>
                </c:pt>
                <c:pt idx="6116">
                  <c:v>10683</c:v>
                </c:pt>
                <c:pt idx="6117">
                  <c:v>10624</c:v>
                </c:pt>
                <c:pt idx="6118">
                  <c:v>11551</c:v>
                </c:pt>
                <c:pt idx="6119">
                  <c:v>11722</c:v>
                </c:pt>
                <c:pt idx="6120">
                  <c:v>11965</c:v>
                </c:pt>
                <c:pt idx="6121">
                  <c:v>11694</c:v>
                </c:pt>
                <c:pt idx="6122">
                  <c:v>11140</c:v>
                </c:pt>
                <c:pt idx="6123">
                  <c:v>11004</c:v>
                </c:pt>
                <c:pt idx="6124">
                  <c:v>11344</c:v>
                </c:pt>
                <c:pt idx="6125">
                  <c:v>10587</c:v>
                </c:pt>
                <c:pt idx="6126">
                  <c:v>12082</c:v>
                </c:pt>
                <c:pt idx="6127">
                  <c:v>11812</c:v>
                </c:pt>
                <c:pt idx="6128">
                  <c:v>11231</c:v>
                </c:pt>
                <c:pt idx="6129">
                  <c:v>11325</c:v>
                </c:pt>
                <c:pt idx="6130">
                  <c:v>11653</c:v>
                </c:pt>
                <c:pt idx="6131">
                  <c:v>11341</c:v>
                </c:pt>
                <c:pt idx="6132">
                  <c:v>11365</c:v>
                </c:pt>
                <c:pt idx="6133">
                  <c:v>11410</c:v>
                </c:pt>
                <c:pt idx="6134">
                  <c:v>12249</c:v>
                </c:pt>
                <c:pt idx="6135">
                  <c:v>11301</c:v>
                </c:pt>
                <c:pt idx="6136">
                  <c:v>10433</c:v>
                </c:pt>
                <c:pt idx="6137">
                  <c:v>11111</c:v>
                </c:pt>
                <c:pt idx="6138">
                  <c:v>10721</c:v>
                </c:pt>
                <c:pt idx="6139">
                  <c:v>10100</c:v>
                </c:pt>
                <c:pt idx="6140">
                  <c:v>10001</c:v>
                </c:pt>
                <c:pt idx="6141">
                  <c:v>10864</c:v>
                </c:pt>
                <c:pt idx="6142">
                  <c:v>11813</c:v>
                </c:pt>
                <c:pt idx="6143">
                  <c:v>10563</c:v>
                </c:pt>
                <c:pt idx="6144">
                  <c:v>11282</c:v>
                </c:pt>
                <c:pt idx="6145">
                  <c:v>11309</c:v>
                </c:pt>
                <c:pt idx="6146">
                  <c:v>10843</c:v>
                </c:pt>
                <c:pt idx="6147">
                  <c:v>11673</c:v>
                </c:pt>
                <c:pt idx="6148">
                  <c:v>11373</c:v>
                </c:pt>
                <c:pt idx="6149">
                  <c:v>11198</c:v>
                </c:pt>
                <c:pt idx="6150">
                  <c:v>11588</c:v>
                </c:pt>
                <c:pt idx="6151">
                  <c:v>11109</c:v>
                </c:pt>
                <c:pt idx="6152">
                  <c:v>11062</c:v>
                </c:pt>
                <c:pt idx="6153">
                  <c:v>11424</c:v>
                </c:pt>
                <c:pt idx="6154">
                  <c:v>11215</c:v>
                </c:pt>
                <c:pt idx="6155">
                  <c:v>11512</c:v>
                </c:pt>
                <c:pt idx="6156">
                  <c:v>11939</c:v>
                </c:pt>
                <c:pt idx="6157">
                  <c:v>11918</c:v>
                </c:pt>
                <c:pt idx="6158">
                  <c:v>10874</c:v>
                </c:pt>
                <c:pt idx="6159">
                  <c:v>11184</c:v>
                </c:pt>
                <c:pt idx="6160">
                  <c:v>11098</c:v>
                </c:pt>
                <c:pt idx="6161">
                  <c:v>12078</c:v>
                </c:pt>
                <c:pt idx="6162">
                  <c:v>11325</c:v>
                </c:pt>
                <c:pt idx="6163">
                  <c:v>10918</c:v>
                </c:pt>
                <c:pt idx="6164">
                  <c:v>11814</c:v>
                </c:pt>
                <c:pt idx="6165">
                  <c:v>9608</c:v>
                </c:pt>
                <c:pt idx="6166">
                  <c:v>10027</c:v>
                </c:pt>
                <c:pt idx="6167">
                  <c:v>11593</c:v>
                </c:pt>
                <c:pt idx="6168">
                  <c:v>11902</c:v>
                </c:pt>
                <c:pt idx="6169">
                  <c:v>11056</c:v>
                </c:pt>
                <c:pt idx="6170">
                  <c:v>11329</c:v>
                </c:pt>
                <c:pt idx="6171">
                  <c:v>11148</c:v>
                </c:pt>
                <c:pt idx="6172">
                  <c:v>10648</c:v>
                </c:pt>
                <c:pt idx="6173">
                  <c:v>11158</c:v>
                </c:pt>
                <c:pt idx="6174">
                  <c:v>10372</c:v>
                </c:pt>
                <c:pt idx="6175">
                  <c:v>11424</c:v>
                </c:pt>
                <c:pt idx="6176">
                  <c:v>10706</c:v>
                </c:pt>
                <c:pt idx="6177">
                  <c:v>11101</c:v>
                </c:pt>
                <c:pt idx="6178">
                  <c:v>11555</c:v>
                </c:pt>
                <c:pt idx="6179">
                  <c:v>11004</c:v>
                </c:pt>
                <c:pt idx="6180">
                  <c:v>11325</c:v>
                </c:pt>
                <c:pt idx="6181">
                  <c:v>11339</c:v>
                </c:pt>
                <c:pt idx="6182">
                  <c:v>10403</c:v>
                </c:pt>
                <c:pt idx="6183">
                  <c:v>11319</c:v>
                </c:pt>
                <c:pt idx="6184">
                  <c:v>10005</c:v>
                </c:pt>
                <c:pt idx="6185">
                  <c:v>10811</c:v>
                </c:pt>
                <c:pt idx="6186">
                  <c:v>11061</c:v>
                </c:pt>
                <c:pt idx="6187">
                  <c:v>11536</c:v>
                </c:pt>
                <c:pt idx="6188">
                  <c:v>10797</c:v>
                </c:pt>
                <c:pt idx="6189">
                  <c:v>10899</c:v>
                </c:pt>
                <c:pt idx="6190">
                  <c:v>11603</c:v>
                </c:pt>
                <c:pt idx="6191">
                  <c:v>11580</c:v>
                </c:pt>
                <c:pt idx="6192">
                  <c:v>10151</c:v>
                </c:pt>
                <c:pt idx="6193">
                  <c:v>10533</c:v>
                </c:pt>
                <c:pt idx="6194">
                  <c:v>11157</c:v>
                </c:pt>
                <c:pt idx="6195">
                  <c:v>10704</c:v>
                </c:pt>
                <c:pt idx="6196">
                  <c:v>11200</c:v>
                </c:pt>
                <c:pt idx="6197">
                  <c:v>11957</c:v>
                </c:pt>
                <c:pt idx="6198">
                  <c:v>12138</c:v>
                </c:pt>
                <c:pt idx="6199">
                  <c:v>10418</c:v>
                </c:pt>
                <c:pt idx="6200">
                  <c:v>10641</c:v>
                </c:pt>
                <c:pt idx="6201">
                  <c:v>10705</c:v>
                </c:pt>
                <c:pt idx="6202">
                  <c:v>10717</c:v>
                </c:pt>
                <c:pt idx="6203">
                  <c:v>10871</c:v>
                </c:pt>
                <c:pt idx="6204">
                  <c:v>10576</c:v>
                </c:pt>
                <c:pt idx="6205">
                  <c:v>11236</c:v>
                </c:pt>
                <c:pt idx="6206">
                  <c:v>9790</c:v>
                </c:pt>
                <c:pt idx="6207">
                  <c:v>11331</c:v>
                </c:pt>
                <c:pt idx="6208">
                  <c:v>10723</c:v>
                </c:pt>
                <c:pt idx="6209">
                  <c:v>10479</c:v>
                </c:pt>
                <c:pt idx="6210">
                  <c:v>10509</c:v>
                </c:pt>
                <c:pt idx="6211">
                  <c:v>10815</c:v>
                </c:pt>
                <c:pt idx="6212">
                  <c:v>8972</c:v>
                </c:pt>
                <c:pt idx="6213">
                  <c:v>10854</c:v>
                </c:pt>
                <c:pt idx="6214">
                  <c:v>11308</c:v>
                </c:pt>
                <c:pt idx="6215">
                  <c:v>10547</c:v>
                </c:pt>
                <c:pt idx="6216">
                  <c:v>10330</c:v>
                </c:pt>
                <c:pt idx="6217">
                  <c:v>11209</c:v>
                </c:pt>
                <c:pt idx="6218">
                  <c:v>11557</c:v>
                </c:pt>
                <c:pt idx="6219">
                  <c:v>11066</c:v>
                </c:pt>
                <c:pt idx="6220">
                  <c:v>10703</c:v>
                </c:pt>
                <c:pt idx="6221">
                  <c:v>10809</c:v>
                </c:pt>
                <c:pt idx="6222">
                  <c:v>11234</c:v>
                </c:pt>
                <c:pt idx="6223">
                  <c:v>10485</c:v>
                </c:pt>
                <c:pt idx="6224">
                  <c:v>10878</c:v>
                </c:pt>
                <c:pt idx="6225">
                  <c:v>10769</c:v>
                </c:pt>
                <c:pt idx="6226">
                  <c:v>10597</c:v>
                </c:pt>
                <c:pt idx="6227">
                  <c:v>10065</c:v>
                </c:pt>
                <c:pt idx="6228">
                  <c:v>10150</c:v>
                </c:pt>
                <c:pt idx="6229">
                  <c:v>10962</c:v>
                </c:pt>
                <c:pt idx="6230">
                  <c:v>10902</c:v>
                </c:pt>
                <c:pt idx="6231">
                  <c:v>10836</c:v>
                </c:pt>
                <c:pt idx="6232">
                  <c:v>11286</c:v>
                </c:pt>
                <c:pt idx="6233">
                  <c:v>11207</c:v>
                </c:pt>
                <c:pt idx="6234">
                  <c:v>11668</c:v>
                </c:pt>
                <c:pt idx="6235">
                  <c:v>11655</c:v>
                </c:pt>
                <c:pt idx="6236">
                  <c:v>10171</c:v>
                </c:pt>
                <c:pt idx="6237">
                  <c:v>11262</c:v>
                </c:pt>
                <c:pt idx="6238">
                  <c:v>10989</c:v>
                </c:pt>
                <c:pt idx="6239">
                  <c:v>10374</c:v>
                </c:pt>
                <c:pt idx="6240">
                  <c:v>10380</c:v>
                </c:pt>
                <c:pt idx="6241">
                  <c:v>10039</c:v>
                </c:pt>
                <c:pt idx="6242">
                  <c:v>10510</c:v>
                </c:pt>
                <c:pt idx="6243">
                  <c:v>9976</c:v>
                </c:pt>
                <c:pt idx="6244">
                  <c:v>11279</c:v>
                </c:pt>
                <c:pt idx="6245">
                  <c:v>10965</c:v>
                </c:pt>
                <c:pt idx="6246">
                  <c:v>10968</c:v>
                </c:pt>
                <c:pt idx="6247">
                  <c:v>10488</c:v>
                </c:pt>
                <c:pt idx="6248">
                  <c:v>11147</c:v>
                </c:pt>
                <c:pt idx="6249">
                  <c:v>11245</c:v>
                </c:pt>
                <c:pt idx="6250">
                  <c:v>10414</c:v>
                </c:pt>
                <c:pt idx="6251">
                  <c:v>11303</c:v>
                </c:pt>
                <c:pt idx="6252">
                  <c:v>9812</c:v>
                </c:pt>
                <c:pt idx="6253">
                  <c:v>10841</c:v>
                </c:pt>
                <c:pt idx="6254">
                  <c:v>10613</c:v>
                </c:pt>
                <c:pt idx="6255">
                  <c:v>10786</c:v>
                </c:pt>
                <c:pt idx="6256">
                  <c:v>10801</c:v>
                </c:pt>
                <c:pt idx="6257">
                  <c:v>10141</c:v>
                </c:pt>
                <c:pt idx="6258">
                  <c:v>10217</c:v>
                </c:pt>
                <c:pt idx="6259">
                  <c:v>10809</c:v>
                </c:pt>
                <c:pt idx="6260">
                  <c:v>10519</c:v>
                </c:pt>
                <c:pt idx="6261">
                  <c:v>10216</c:v>
                </c:pt>
                <c:pt idx="6262">
                  <c:v>10211</c:v>
                </c:pt>
                <c:pt idx="6263">
                  <c:v>10105</c:v>
                </c:pt>
                <c:pt idx="6264">
                  <c:v>10110</c:v>
                </c:pt>
                <c:pt idx="6265">
                  <c:v>10467</c:v>
                </c:pt>
                <c:pt idx="6266">
                  <c:v>10993</c:v>
                </c:pt>
                <c:pt idx="6267">
                  <c:v>10296</c:v>
                </c:pt>
                <c:pt idx="6268">
                  <c:v>10805</c:v>
                </c:pt>
                <c:pt idx="6269">
                  <c:v>10352</c:v>
                </c:pt>
                <c:pt idx="6270">
                  <c:v>11140</c:v>
                </c:pt>
                <c:pt idx="6271">
                  <c:v>11146</c:v>
                </c:pt>
                <c:pt idx="6272">
                  <c:v>10504</c:v>
                </c:pt>
                <c:pt idx="6273">
                  <c:v>10911</c:v>
                </c:pt>
                <c:pt idx="6274">
                  <c:v>10939</c:v>
                </c:pt>
                <c:pt idx="6275">
                  <c:v>9062</c:v>
                </c:pt>
                <c:pt idx="6276">
                  <c:v>10563</c:v>
                </c:pt>
                <c:pt idx="6277">
                  <c:v>11008</c:v>
                </c:pt>
                <c:pt idx="6278">
                  <c:v>10364</c:v>
                </c:pt>
                <c:pt idx="6279">
                  <c:v>10026</c:v>
                </c:pt>
                <c:pt idx="6280">
                  <c:v>10639</c:v>
                </c:pt>
                <c:pt idx="6281">
                  <c:v>10555</c:v>
                </c:pt>
                <c:pt idx="6282">
                  <c:v>9663</c:v>
                </c:pt>
                <c:pt idx="6283">
                  <c:v>10968</c:v>
                </c:pt>
                <c:pt idx="6284">
                  <c:v>10536</c:v>
                </c:pt>
                <c:pt idx="6285">
                  <c:v>10033</c:v>
                </c:pt>
                <c:pt idx="6286">
                  <c:v>9447</c:v>
                </c:pt>
                <c:pt idx="6287">
                  <c:v>10895</c:v>
                </c:pt>
                <c:pt idx="6288">
                  <c:v>10759</c:v>
                </c:pt>
                <c:pt idx="6289">
                  <c:v>10888</c:v>
                </c:pt>
                <c:pt idx="6290">
                  <c:v>10161</c:v>
                </c:pt>
                <c:pt idx="6291">
                  <c:v>10265</c:v>
                </c:pt>
                <c:pt idx="6292">
                  <c:v>10860</c:v>
                </c:pt>
                <c:pt idx="6293">
                  <c:v>10516</c:v>
                </c:pt>
                <c:pt idx="6294">
                  <c:v>10394</c:v>
                </c:pt>
                <c:pt idx="6295">
                  <c:v>10652</c:v>
                </c:pt>
                <c:pt idx="6296">
                  <c:v>10525</c:v>
                </c:pt>
                <c:pt idx="6297">
                  <c:v>10719</c:v>
                </c:pt>
                <c:pt idx="6298">
                  <c:v>9804</c:v>
                </c:pt>
                <c:pt idx="6299">
                  <c:v>9809</c:v>
                </c:pt>
                <c:pt idx="6300">
                  <c:v>10155</c:v>
                </c:pt>
                <c:pt idx="6301">
                  <c:v>11147</c:v>
                </c:pt>
                <c:pt idx="6302">
                  <c:v>9585</c:v>
                </c:pt>
                <c:pt idx="6303">
                  <c:v>10066</c:v>
                </c:pt>
                <c:pt idx="6304">
                  <c:v>9521</c:v>
                </c:pt>
                <c:pt idx="6305">
                  <c:v>10698</c:v>
                </c:pt>
                <c:pt idx="6306">
                  <c:v>10216</c:v>
                </c:pt>
                <c:pt idx="6307">
                  <c:v>10363</c:v>
                </c:pt>
                <c:pt idx="6308">
                  <c:v>9930</c:v>
                </c:pt>
                <c:pt idx="6309">
                  <c:v>10741</c:v>
                </c:pt>
                <c:pt idx="6310">
                  <c:v>10305</c:v>
                </c:pt>
                <c:pt idx="6311">
                  <c:v>9360</c:v>
                </c:pt>
                <c:pt idx="6312">
                  <c:v>9639</c:v>
                </c:pt>
                <c:pt idx="6313">
                  <c:v>10204</c:v>
                </c:pt>
                <c:pt idx="6314">
                  <c:v>10738</c:v>
                </c:pt>
                <c:pt idx="6315">
                  <c:v>10054</c:v>
                </c:pt>
                <c:pt idx="6316">
                  <c:v>9580</c:v>
                </c:pt>
                <c:pt idx="6317">
                  <c:v>9943</c:v>
                </c:pt>
                <c:pt idx="6318">
                  <c:v>9433</c:v>
                </c:pt>
                <c:pt idx="6319">
                  <c:v>10116</c:v>
                </c:pt>
                <c:pt idx="6320">
                  <c:v>10481</c:v>
                </c:pt>
                <c:pt idx="6321">
                  <c:v>10308</c:v>
                </c:pt>
                <c:pt idx="6322">
                  <c:v>10214</c:v>
                </c:pt>
                <c:pt idx="6323">
                  <c:v>10249</c:v>
                </c:pt>
                <c:pt idx="6324">
                  <c:v>9781</c:v>
                </c:pt>
                <c:pt idx="6325">
                  <c:v>10037</c:v>
                </c:pt>
                <c:pt idx="6326">
                  <c:v>9773</c:v>
                </c:pt>
                <c:pt idx="6327">
                  <c:v>10209</c:v>
                </c:pt>
                <c:pt idx="6328">
                  <c:v>8785</c:v>
                </c:pt>
                <c:pt idx="6329">
                  <c:v>9777</c:v>
                </c:pt>
                <c:pt idx="6330">
                  <c:v>9566</c:v>
                </c:pt>
                <c:pt idx="6331">
                  <c:v>9118</c:v>
                </c:pt>
                <c:pt idx="6332">
                  <c:v>10219</c:v>
                </c:pt>
                <c:pt idx="6333">
                  <c:v>10270</c:v>
                </c:pt>
                <c:pt idx="6334">
                  <c:v>9990</c:v>
                </c:pt>
                <c:pt idx="6335">
                  <c:v>9699</c:v>
                </c:pt>
                <c:pt idx="6336">
                  <c:v>10265</c:v>
                </c:pt>
                <c:pt idx="6337">
                  <c:v>9574</c:v>
                </c:pt>
                <c:pt idx="6338">
                  <c:v>9966</c:v>
                </c:pt>
                <c:pt idx="6339">
                  <c:v>9581</c:v>
                </c:pt>
                <c:pt idx="6340">
                  <c:v>9203</c:v>
                </c:pt>
                <c:pt idx="6341">
                  <c:v>9519</c:v>
                </c:pt>
                <c:pt idx="6342">
                  <c:v>9060</c:v>
                </c:pt>
                <c:pt idx="6343">
                  <c:v>9367</c:v>
                </c:pt>
                <c:pt idx="6344">
                  <c:v>9236</c:v>
                </c:pt>
                <c:pt idx="6345">
                  <c:v>9653</c:v>
                </c:pt>
                <c:pt idx="6346">
                  <c:v>9196</c:v>
                </c:pt>
                <c:pt idx="6347">
                  <c:v>9574</c:v>
                </c:pt>
                <c:pt idx="6348">
                  <c:v>9840</c:v>
                </c:pt>
                <c:pt idx="6349">
                  <c:v>9481</c:v>
                </c:pt>
                <c:pt idx="6350">
                  <c:v>10079</c:v>
                </c:pt>
                <c:pt idx="6351">
                  <c:v>9283</c:v>
                </c:pt>
                <c:pt idx="6352">
                  <c:v>10263</c:v>
                </c:pt>
                <c:pt idx="6353">
                  <c:v>10037</c:v>
                </c:pt>
                <c:pt idx="6354">
                  <c:v>9268</c:v>
                </c:pt>
                <c:pt idx="6355">
                  <c:v>10349</c:v>
                </c:pt>
                <c:pt idx="6356">
                  <c:v>9438</c:v>
                </c:pt>
                <c:pt idx="6357">
                  <c:v>10019</c:v>
                </c:pt>
                <c:pt idx="6358">
                  <c:v>9040</c:v>
                </c:pt>
                <c:pt idx="6359">
                  <c:v>10177</c:v>
                </c:pt>
                <c:pt idx="6360">
                  <c:v>9966</c:v>
                </c:pt>
                <c:pt idx="6361">
                  <c:v>9576</c:v>
                </c:pt>
                <c:pt idx="6362">
                  <c:v>9793</c:v>
                </c:pt>
                <c:pt idx="6363">
                  <c:v>9864</c:v>
                </c:pt>
                <c:pt idx="6364">
                  <c:v>9703</c:v>
                </c:pt>
                <c:pt idx="6365">
                  <c:v>9530</c:v>
                </c:pt>
                <c:pt idx="6366">
                  <c:v>10094</c:v>
                </c:pt>
                <c:pt idx="6367">
                  <c:v>9785</c:v>
                </c:pt>
                <c:pt idx="6368">
                  <c:v>9345</c:v>
                </c:pt>
                <c:pt idx="6369">
                  <c:v>9550</c:v>
                </c:pt>
                <c:pt idx="6370">
                  <c:v>9881</c:v>
                </c:pt>
                <c:pt idx="6371">
                  <c:v>9562</c:v>
                </c:pt>
                <c:pt idx="6372">
                  <c:v>9639</c:v>
                </c:pt>
                <c:pt idx="6373">
                  <c:v>9548</c:v>
                </c:pt>
                <c:pt idx="6374">
                  <c:v>9805</c:v>
                </c:pt>
                <c:pt idx="6375">
                  <c:v>10069</c:v>
                </c:pt>
                <c:pt idx="6376">
                  <c:v>10127</c:v>
                </c:pt>
                <c:pt idx="6377">
                  <c:v>9742</c:v>
                </c:pt>
                <c:pt idx="6378">
                  <c:v>10171</c:v>
                </c:pt>
                <c:pt idx="6379">
                  <c:v>9466</c:v>
                </c:pt>
                <c:pt idx="6380">
                  <c:v>9711</c:v>
                </c:pt>
                <c:pt idx="6381">
                  <c:v>9822</c:v>
                </c:pt>
                <c:pt idx="6382">
                  <c:v>9648</c:v>
                </c:pt>
                <c:pt idx="6383">
                  <c:v>9906</c:v>
                </c:pt>
                <c:pt idx="6384">
                  <c:v>10060</c:v>
                </c:pt>
                <c:pt idx="6385">
                  <c:v>9637</c:v>
                </c:pt>
                <c:pt idx="6386">
                  <c:v>9502</c:v>
                </c:pt>
                <c:pt idx="6387">
                  <c:v>9836</c:v>
                </c:pt>
                <c:pt idx="6388">
                  <c:v>9936</c:v>
                </c:pt>
                <c:pt idx="6389">
                  <c:v>9727</c:v>
                </c:pt>
                <c:pt idx="6390">
                  <c:v>9789</c:v>
                </c:pt>
                <c:pt idx="6391">
                  <c:v>9913</c:v>
                </c:pt>
                <c:pt idx="6392">
                  <c:v>9264</c:v>
                </c:pt>
                <c:pt idx="6393">
                  <c:v>9278</c:v>
                </c:pt>
                <c:pt idx="6394">
                  <c:v>9302</c:v>
                </c:pt>
                <c:pt idx="6395">
                  <c:v>9600</c:v>
                </c:pt>
                <c:pt idx="6396">
                  <c:v>10009</c:v>
                </c:pt>
                <c:pt idx="6397">
                  <c:v>9868</c:v>
                </c:pt>
                <c:pt idx="6398">
                  <c:v>8107</c:v>
                </c:pt>
                <c:pt idx="6399">
                  <c:v>8999</c:v>
                </c:pt>
                <c:pt idx="6400">
                  <c:v>9944</c:v>
                </c:pt>
                <c:pt idx="6401">
                  <c:v>9982</c:v>
                </c:pt>
                <c:pt idx="6402">
                  <c:v>9799</c:v>
                </c:pt>
                <c:pt idx="6403">
                  <c:v>9846</c:v>
                </c:pt>
                <c:pt idx="6404">
                  <c:v>9922</c:v>
                </c:pt>
                <c:pt idx="6405">
                  <c:v>9981</c:v>
                </c:pt>
                <c:pt idx="6406">
                  <c:v>9517</c:v>
                </c:pt>
                <c:pt idx="6407">
                  <c:v>9881</c:v>
                </c:pt>
                <c:pt idx="6408">
                  <c:v>9195</c:v>
                </c:pt>
                <c:pt idx="6409">
                  <c:v>10036</c:v>
                </c:pt>
                <c:pt idx="6410">
                  <c:v>10328</c:v>
                </c:pt>
                <c:pt idx="6411">
                  <c:v>9786</c:v>
                </c:pt>
                <c:pt idx="6412">
                  <c:v>9508</c:v>
                </c:pt>
                <c:pt idx="6413">
                  <c:v>9442</c:v>
                </c:pt>
                <c:pt idx="6414">
                  <c:v>9507</c:v>
                </c:pt>
                <c:pt idx="6415">
                  <c:v>9058</c:v>
                </c:pt>
                <c:pt idx="6416">
                  <c:v>9591</c:v>
                </c:pt>
                <c:pt idx="6417">
                  <c:v>8879</c:v>
                </c:pt>
                <c:pt idx="6418">
                  <c:v>9477</c:v>
                </c:pt>
                <c:pt idx="6419">
                  <c:v>9420</c:v>
                </c:pt>
                <c:pt idx="6420">
                  <c:v>9453</c:v>
                </c:pt>
                <c:pt idx="6421">
                  <c:v>9803</c:v>
                </c:pt>
                <c:pt idx="6422">
                  <c:v>10509</c:v>
                </c:pt>
                <c:pt idx="6423">
                  <c:v>8972</c:v>
                </c:pt>
                <c:pt idx="6424">
                  <c:v>9871</c:v>
                </c:pt>
                <c:pt idx="6425">
                  <c:v>9475</c:v>
                </c:pt>
                <c:pt idx="6426">
                  <c:v>9081</c:v>
                </c:pt>
                <c:pt idx="6427">
                  <c:v>9768</c:v>
                </c:pt>
                <c:pt idx="6428">
                  <c:v>9710</c:v>
                </c:pt>
                <c:pt idx="6429">
                  <c:v>9240</c:v>
                </c:pt>
                <c:pt idx="6430">
                  <c:v>8655</c:v>
                </c:pt>
                <c:pt idx="6431">
                  <c:v>9046</c:v>
                </c:pt>
                <c:pt idx="6432">
                  <c:v>9708</c:v>
                </c:pt>
                <c:pt idx="6433">
                  <c:v>9740</c:v>
                </c:pt>
                <c:pt idx="6434">
                  <c:v>9074</c:v>
                </c:pt>
                <c:pt idx="6435">
                  <c:v>9174</c:v>
                </c:pt>
                <c:pt idx="6436">
                  <c:v>10153</c:v>
                </c:pt>
                <c:pt idx="6437">
                  <c:v>10169</c:v>
                </c:pt>
                <c:pt idx="6438">
                  <c:v>9650</c:v>
                </c:pt>
                <c:pt idx="6439">
                  <c:v>9737</c:v>
                </c:pt>
                <c:pt idx="6440">
                  <c:v>9922</c:v>
                </c:pt>
                <c:pt idx="6441">
                  <c:v>9129</c:v>
                </c:pt>
                <c:pt idx="6442">
                  <c:v>10142</c:v>
                </c:pt>
                <c:pt idx="6443">
                  <c:v>9095</c:v>
                </c:pt>
                <c:pt idx="6444">
                  <c:v>9656</c:v>
                </c:pt>
                <c:pt idx="6445">
                  <c:v>9264</c:v>
                </c:pt>
                <c:pt idx="6446">
                  <c:v>9662</c:v>
                </c:pt>
                <c:pt idx="6447">
                  <c:v>9504</c:v>
                </c:pt>
                <c:pt idx="6448">
                  <c:v>9121</c:v>
                </c:pt>
                <c:pt idx="6449">
                  <c:v>9687</c:v>
                </c:pt>
                <c:pt idx="6450">
                  <c:v>9161</c:v>
                </c:pt>
                <c:pt idx="6451">
                  <c:v>9701</c:v>
                </c:pt>
                <c:pt idx="6452">
                  <c:v>9157</c:v>
                </c:pt>
                <c:pt idx="6453">
                  <c:v>8905</c:v>
                </c:pt>
                <c:pt idx="6454">
                  <c:v>9452</c:v>
                </c:pt>
                <c:pt idx="6455">
                  <c:v>9362</c:v>
                </c:pt>
                <c:pt idx="6456">
                  <c:v>9214</c:v>
                </c:pt>
                <c:pt idx="6457">
                  <c:v>8971</c:v>
                </c:pt>
                <c:pt idx="6458">
                  <c:v>9250</c:v>
                </c:pt>
                <c:pt idx="6459">
                  <c:v>9903</c:v>
                </c:pt>
                <c:pt idx="6460">
                  <c:v>9353</c:v>
                </c:pt>
                <c:pt idx="6461">
                  <c:v>10356</c:v>
                </c:pt>
                <c:pt idx="6462">
                  <c:v>9641</c:v>
                </c:pt>
                <c:pt idx="6463">
                  <c:v>9032</c:v>
                </c:pt>
                <c:pt idx="6464">
                  <c:v>9537</c:v>
                </c:pt>
                <c:pt idx="6465">
                  <c:v>9689</c:v>
                </c:pt>
                <c:pt idx="6466">
                  <c:v>9535</c:v>
                </c:pt>
                <c:pt idx="6467">
                  <c:v>10033</c:v>
                </c:pt>
                <c:pt idx="6468">
                  <c:v>10064</c:v>
                </c:pt>
                <c:pt idx="6469">
                  <c:v>9369</c:v>
                </c:pt>
                <c:pt idx="6470">
                  <c:v>9721</c:v>
                </c:pt>
                <c:pt idx="6471">
                  <c:v>9596</c:v>
                </c:pt>
                <c:pt idx="6472">
                  <c:v>9563</c:v>
                </c:pt>
                <c:pt idx="6473">
                  <c:v>9308</c:v>
                </c:pt>
                <c:pt idx="6474">
                  <c:v>9322</c:v>
                </c:pt>
                <c:pt idx="6475">
                  <c:v>8967</c:v>
                </c:pt>
                <c:pt idx="6476">
                  <c:v>8945</c:v>
                </c:pt>
                <c:pt idx="6477">
                  <c:v>9239</c:v>
                </c:pt>
                <c:pt idx="6478">
                  <c:v>9189</c:v>
                </c:pt>
                <c:pt idx="6479">
                  <c:v>9949</c:v>
                </c:pt>
                <c:pt idx="6480">
                  <c:v>9157</c:v>
                </c:pt>
                <c:pt idx="6481">
                  <c:v>9629</c:v>
                </c:pt>
                <c:pt idx="6482">
                  <c:v>9255</c:v>
                </c:pt>
                <c:pt idx="6483">
                  <c:v>9369</c:v>
                </c:pt>
                <c:pt idx="6484">
                  <c:v>9527</c:v>
                </c:pt>
                <c:pt idx="6485">
                  <c:v>9682</c:v>
                </c:pt>
                <c:pt idx="6486">
                  <c:v>9001</c:v>
                </c:pt>
                <c:pt idx="6487">
                  <c:v>9162</c:v>
                </c:pt>
                <c:pt idx="6488">
                  <c:v>8703</c:v>
                </c:pt>
                <c:pt idx="6489">
                  <c:v>8755</c:v>
                </c:pt>
                <c:pt idx="6490">
                  <c:v>8641</c:v>
                </c:pt>
                <c:pt idx="6491">
                  <c:v>9109</c:v>
                </c:pt>
                <c:pt idx="6492">
                  <c:v>9027</c:v>
                </c:pt>
                <c:pt idx="6493">
                  <c:v>8912</c:v>
                </c:pt>
                <c:pt idx="6494">
                  <c:v>8589</c:v>
                </c:pt>
                <c:pt idx="6495">
                  <c:v>9023</c:v>
                </c:pt>
                <c:pt idx="6496">
                  <c:v>8610</c:v>
                </c:pt>
                <c:pt idx="6497">
                  <c:v>9096</c:v>
                </c:pt>
                <c:pt idx="6498">
                  <c:v>9048</c:v>
                </c:pt>
                <c:pt idx="6499">
                  <c:v>9289</c:v>
                </c:pt>
                <c:pt idx="6500">
                  <c:v>9158</c:v>
                </c:pt>
                <c:pt idx="6501">
                  <c:v>9209</c:v>
                </c:pt>
                <c:pt idx="6502">
                  <c:v>8977</c:v>
                </c:pt>
                <c:pt idx="6503">
                  <c:v>9518</c:v>
                </c:pt>
                <c:pt idx="6504">
                  <c:v>9065</c:v>
                </c:pt>
                <c:pt idx="6505">
                  <c:v>9514</c:v>
                </c:pt>
                <c:pt idx="6506">
                  <c:v>8942</c:v>
                </c:pt>
                <c:pt idx="6507">
                  <c:v>9576</c:v>
                </c:pt>
                <c:pt idx="6508">
                  <c:v>9866</c:v>
                </c:pt>
                <c:pt idx="6509">
                  <c:v>9425</c:v>
                </c:pt>
                <c:pt idx="6510">
                  <c:v>9598</c:v>
                </c:pt>
              </c:numCache>
            </c:numRef>
          </c:yVal>
          <c:smooth val="0"/>
          <c:extLst>
            <c:ext xmlns:c16="http://schemas.microsoft.com/office/drawing/2014/chart" uri="{C3380CC4-5D6E-409C-BE32-E72D297353CC}">
              <c16:uniqueId val="{00000001-8727-424C-923D-A333BCEF5AB5}"/>
            </c:ext>
          </c:extLst>
        </c:ser>
        <c:ser>
          <c:idx val="2"/>
          <c:order val="2"/>
          <c:tx>
            <c:strRef>
              <c:f>'SIMS 10a'!$D$3</c:f>
              <c:strCache>
                <c:ptCount val="1"/>
                <c:pt idx="0">
                  <c:v>W</c:v>
                </c:pt>
              </c:strCache>
            </c:strRef>
          </c:tx>
          <c:spPr>
            <a:ln w="19050" cap="rnd">
              <a:solidFill>
                <a:srgbClr val="0070C0"/>
              </a:solidFill>
              <a:round/>
            </a:ln>
            <a:effectLst/>
          </c:spPr>
          <c:marker>
            <c:symbol val="none"/>
          </c:marker>
          <c:xVal>
            <c:numRef>
              <c:f>'SIMS 10a'!$A$4:$A$6514</c:f>
              <c:numCache>
                <c:formatCode>General</c:formatCode>
                <c:ptCount val="6511"/>
                <c:pt idx="0">
                  <c:v>0</c:v>
                </c:pt>
                <c:pt idx="1">
                  <c:v>6.1638329273706804E-3</c:v>
                </c:pt>
                <c:pt idx="2">
                  <c:v>1.28880143026842E-2</c:v>
                </c:pt>
                <c:pt idx="3">
                  <c:v>1.9051847230054798E-2</c:v>
                </c:pt>
                <c:pt idx="4">
                  <c:v>2.57760286053683E-2</c:v>
                </c:pt>
                <c:pt idx="5">
                  <c:v>3.2500209980681802E-2</c:v>
                </c:pt>
                <c:pt idx="6">
                  <c:v>3.9784739803937999E-2</c:v>
                </c:pt>
                <c:pt idx="7">
                  <c:v>4.5948572731308701E-2</c:v>
                </c:pt>
                <c:pt idx="8">
                  <c:v>5.2672754106622199E-2</c:v>
                </c:pt>
                <c:pt idx="9">
                  <c:v>5.8836587033992901E-2</c:v>
                </c:pt>
                <c:pt idx="10">
                  <c:v>6.5560768409306303E-2</c:v>
                </c:pt>
                <c:pt idx="11">
                  <c:v>7.1724601336677005E-2</c:v>
                </c:pt>
                <c:pt idx="12">
                  <c:v>7.8448782711990503E-2</c:v>
                </c:pt>
                <c:pt idx="13">
                  <c:v>8.4612615639361205E-2</c:v>
                </c:pt>
                <c:pt idx="14">
                  <c:v>9.1336797014674703E-2</c:v>
                </c:pt>
                <c:pt idx="15">
                  <c:v>9.8060978389988104E-2</c:v>
                </c:pt>
                <c:pt idx="16">
                  <c:v>0.10478515976530201</c:v>
                </c:pt>
                <c:pt idx="17">
                  <c:v>0.111509341140615</c:v>
                </c:pt>
                <c:pt idx="18">
                  <c:v>0.11879387096387101</c:v>
                </c:pt>
                <c:pt idx="19">
                  <c:v>0.125518052339185</c:v>
                </c:pt>
                <c:pt idx="20">
                  <c:v>0.132242233714498</c:v>
                </c:pt>
                <c:pt idx="21">
                  <c:v>0.138966415089812</c:v>
                </c:pt>
                <c:pt idx="22">
                  <c:v>0.145690596465125</c:v>
                </c:pt>
                <c:pt idx="23">
                  <c:v>0.152414777840439</c:v>
                </c:pt>
                <c:pt idx="24">
                  <c:v>0.159699307663695</c:v>
                </c:pt>
                <c:pt idx="25">
                  <c:v>0.166423489039008</c:v>
                </c:pt>
                <c:pt idx="26">
                  <c:v>0.173147670414322</c:v>
                </c:pt>
                <c:pt idx="27">
                  <c:v>0.179871851789635</c:v>
                </c:pt>
                <c:pt idx="28">
                  <c:v>0.18659603316494899</c:v>
                </c:pt>
                <c:pt idx="29">
                  <c:v>0.19332021454026199</c:v>
                </c:pt>
                <c:pt idx="30">
                  <c:v>0.20004439591557599</c:v>
                </c:pt>
                <c:pt idx="31">
                  <c:v>0.20732892573883199</c:v>
                </c:pt>
                <c:pt idx="32">
                  <c:v>0.21405310711414599</c:v>
                </c:pt>
                <c:pt idx="33">
                  <c:v>0.22077728848945899</c:v>
                </c:pt>
                <c:pt idx="34">
                  <c:v>0.22750146986477199</c:v>
                </c:pt>
                <c:pt idx="35">
                  <c:v>0.23422565124008601</c:v>
                </c:pt>
                <c:pt idx="36">
                  <c:v>0.24094983261539901</c:v>
                </c:pt>
                <c:pt idx="37">
                  <c:v>0.24767401399071301</c:v>
                </c:pt>
                <c:pt idx="38">
                  <c:v>0.25495854381396899</c:v>
                </c:pt>
                <c:pt idx="39">
                  <c:v>0.26168272518928298</c:v>
                </c:pt>
                <c:pt idx="40">
                  <c:v>0.26840690656459598</c:v>
                </c:pt>
                <c:pt idx="41">
                  <c:v>0.27569143638785198</c:v>
                </c:pt>
                <c:pt idx="42">
                  <c:v>0.28241561776316598</c:v>
                </c:pt>
                <c:pt idx="43">
                  <c:v>0.28913979913847898</c:v>
                </c:pt>
                <c:pt idx="44">
                  <c:v>0.29642432896173598</c:v>
                </c:pt>
                <c:pt idx="45">
                  <c:v>0.30314851033704898</c:v>
                </c:pt>
                <c:pt idx="46">
                  <c:v>0.31043304016030498</c:v>
                </c:pt>
                <c:pt idx="47">
                  <c:v>0.31715722153561898</c:v>
                </c:pt>
                <c:pt idx="48">
                  <c:v>0.32388140291093198</c:v>
                </c:pt>
                <c:pt idx="49">
                  <c:v>0.33116593273418798</c:v>
                </c:pt>
                <c:pt idx="50">
                  <c:v>0.33789011410950198</c:v>
                </c:pt>
                <c:pt idx="51">
                  <c:v>0.34517464393275799</c:v>
                </c:pt>
                <c:pt idx="52">
                  <c:v>0.35189882530807198</c:v>
                </c:pt>
                <c:pt idx="53">
                  <c:v>0.35862300668338498</c:v>
                </c:pt>
                <c:pt idx="54">
                  <c:v>0.36590753650664098</c:v>
                </c:pt>
                <c:pt idx="55">
                  <c:v>0.37263171788195498</c:v>
                </c:pt>
                <c:pt idx="56">
                  <c:v>0.37991624770521099</c:v>
                </c:pt>
                <c:pt idx="57">
                  <c:v>0.38664042908052498</c:v>
                </c:pt>
                <c:pt idx="58">
                  <c:v>0.39336461045583798</c:v>
                </c:pt>
                <c:pt idx="59">
                  <c:v>0.40064914027909398</c:v>
                </c:pt>
                <c:pt idx="60">
                  <c:v>0.40737332165440798</c:v>
                </c:pt>
                <c:pt idx="61">
                  <c:v>0.41465785147766399</c:v>
                </c:pt>
                <c:pt idx="62">
                  <c:v>0.42138203285297798</c:v>
                </c:pt>
                <c:pt idx="63">
                  <c:v>0.42866656267623399</c:v>
                </c:pt>
                <c:pt idx="64">
                  <c:v>0.43539074405154699</c:v>
                </c:pt>
                <c:pt idx="65">
                  <c:v>0.44267527387480399</c:v>
                </c:pt>
                <c:pt idx="66">
                  <c:v>0.44939945525011699</c:v>
                </c:pt>
                <c:pt idx="67">
                  <c:v>0.45612363662542998</c:v>
                </c:pt>
                <c:pt idx="68">
                  <c:v>0.46340816644868699</c:v>
                </c:pt>
                <c:pt idx="69">
                  <c:v>0.47013234782399999</c:v>
                </c:pt>
                <c:pt idx="70">
                  <c:v>0.47741687764725599</c:v>
                </c:pt>
                <c:pt idx="71">
                  <c:v>0.48414105902256999</c:v>
                </c:pt>
                <c:pt idx="72">
                  <c:v>0.49142558884582599</c:v>
                </c:pt>
                <c:pt idx="73">
                  <c:v>0.49814977022113999</c:v>
                </c:pt>
                <c:pt idx="74">
                  <c:v>0.50487395159645299</c:v>
                </c:pt>
                <c:pt idx="75">
                  <c:v>0.51215848141970899</c:v>
                </c:pt>
                <c:pt idx="76">
                  <c:v>0.51888266279502304</c:v>
                </c:pt>
                <c:pt idx="77">
                  <c:v>0.52616719261827904</c:v>
                </c:pt>
                <c:pt idx="78">
                  <c:v>0.53289137399359299</c:v>
                </c:pt>
                <c:pt idx="79">
                  <c:v>0.54017590381684899</c:v>
                </c:pt>
                <c:pt idx="80">
                  <c:v>0.54690008519216204</c:v>
                </c:pt>
                <c:pt idx="81">
                  <c:v>0.55418461501541905</c:v>
                </c:pt>
                <c:pt idx="82">
                  <c:v>0.56090879639073199</c:v>
                </c:pt>
                <c:pt idx="83">
                  <c:v>0.56819332621398799</c:v>
                </c:pt>
                <c:pt idx="84">
                  <c:v>0.57491750758930205</c:v>
                </c:pt>
                <c:pt idx="85">
                  <c:v>0.58220203741255805</c:v>
                </c:pt>
                <c:pt idx="86">
                  <c:v>0.58892621878787199</c:v>
                </c:pt>
                <c:pt idx="87">
                  <c:v>0.59621074861112799</c:v>
                </c:pt>
                <c:pt idx="88">
                  <c:v>0.60293492998644105</c:v>
                </c:pt>
                <c:pt idx="89">
                  <c:v>0.60965911136175499</c:v>
                </c:pt>
                <c:pt idx="90">
                  <c:v>0.61694364118501099</c:v>
                </c:pt>
                <c:pt idx="91">
                  <c:v>0.62366782256032405</c:v>
                </c:pt>
                <c:pt idx="92">
                  <c:v>0.63095235238358105</c:v>
                </c:pt>
                <c:pt idx="93">
                  <c:v>0.63767653375889399</c:v>
                </c:pt>
                <c:pt idx="94">
                  <c:v>0.64496106358215</c:v>
                </c:pt>
                <c:pt idx="95">
                  <c:v>0.65168524495746405</c:v>
                </c:pt>
                <c:pt idx="96">
                  <c:v>0.65896977478072005</c:v>
                </c:pt>
                <c:pt idx="97">
                  <c:v>0.66569395615603399</c:v>
                </c:pt>
                <c:pt idx="98">
                  <c:v>0.67297848597929</c:v>
                </c:pt>
                <c:pt idx="99">
                  <c:v>0.67970266735460305</c:v>
                </c:pt>
                <c:pt idx="100">
                  <c:v>0.68698719717786005</c:v>
                </c:pt>
                <c:pt idx="101">
                  <c:v>0.693711378553173</c:v>
                </c:pt>
                <c:pt idx="102">
                  <c:v>0.700995908376429</c:v>
                </c:pt>
                <c:pt idx="103">
                  <c:v>0.70772008975174305</c:v>
                </c:pt>
                <c:pt idx="104">
                  <c:v>0.71500461957499895</c:v>
                </c:pt>
                <c:pt idx="105">
                  <c:v>0.721728800950313</c:v>
                </c:pt>
                <c:pt idx="106">
                  <c:v>0.729013330773569</c:v>
                </c:pt>
                <c:pt idx="107">
                  <c:v>0.73573751214888194</c:v>
                </c:pt>
                <c:pt idx="108">
                  <c:v>0.74302204197213895</c:v>
                </c:pt>
                <c:pt idx="109">
                  <c:v>0.749746223347452</c:v>
                </c:pt>
                <c:pt idx="110">
                  <c:v>0.757030753170708</c:v>
                </c:pt>
                <c:pt idx="111">
                  <c:v>0.76375493454602195</c:v>
                </c:pt>
                <c:pt idx="112">
                  <c:v>0.77103946436927795</c:v>
                </c:pt>
                <c:pt idx="113">
                  <c:v>0.777763645744592</c:v>
                </c:pt>
                <c:pt idx="114">
                  <c:v>0.78504817556784801</c:v>
                </c:pt>
                <c:pt idx="115">
                  <c:v>0.79177235694316095</c:v>
                </c:pt>
                <c:pt idx="116">
                  <c:v>0.79905688676641795</c:v>
                </c:pt>
                <c:pt idx="117">
                  <c:v>0.80578106814173101</c:v>
                </c:pt>
                <c:pt idx="118">
                  <c:v>0.81306559796498701</c:v>
                </c:pt>
                <c:pt idx="119">
                  <c:v>0.81978977934030095</c:v>
                </c:pt>
                <c:pt idx="120">
                  <c:v>0.82707430916355695</c:v>
                </c:pt>
                <c:pt idx="121">
                  <c:v>0.83379849053887001</c:v>
                </c:pt>
                <c:pt idx="122">
                  <c:v>0.84108302036212701</c:v>
                </c:pt>
                <c:pt idx="123">
                  <c:v>0.84780720173743995</c:v>
                </c:pt>
                <c:pt idx="124">
                  <c:v>0.85509173156069695</c:v>
                </c:pt>
                <c:pt idx="125">
                  <c:v>0.86181591293601001</c:v>
                </c:pt>
                <c:pt idx="126">
                  <c:v>0.86910044275926601</c:v>
                </c:pt>
                <c:pt idx="127">
                  <c:v>0.87582462413457995</c:v>
                </c:pt>
                <c:pt idx="128">
                  <c:v>0.88310915395783596</c:v>
                </c:pt>
                <c:pt idx="129">
                  <c:v>0.88983333533314901</c:v>
                </c:pt>
                <c:pt idx="130">
                  <c:v>0.89711786515640601</c:v>
                </c:pt>
                <c:pt idx="131">
                  <c:v>0.90384204653171896</c:v>
                </c:pt>
                <c:pt idx="132">
                  <c:v>0.91112657635497496</c:v>
                </c:pt>
                <c:pt idx="133">
                  <c:v>0.91785075773028901</c:v>
                </c:pt>
                <c:pt idx="134">
                  <c:v>0.92513528755354502</c:v>
                </c:pt>
                <c:pt idx="135">
                  <c:v>0.93185946892885896</c:v>
                </c:pt>
                <c:pt idx="136">
                  <c:v>0.93914399875211496</c:v>
                </c:pt>
                <c:pt idx="137">
                  <c:v>0.94586818012742802</c:v>
                </c:pt>
                <c:pt idx="138">
                  <c:v>0.95315270995068502</c:v>
                </c:pt>
                <c:pt idx="139">
                  <c:v>0.95987689132599796</c:v>
                </c:pt>
                <c:pt idx="140">
                  <c:v>0.96716142114925396</c:v>
                </c:pt>
                <c:pt idx="141">
                  <c:v>0.97388560252456802</c:v>
                </c:pt>
                <c:pt idx="142">
                  <c:v>0.98060978389988096</c:v>
                </c:pt>
                <c:pt idx="143">
                  <c:v>0.98789431372313796</c:v>
                </c:pt>
                <c:pt idx="144">
                  <c:v>0.99461849509845102</c:v>
                </c:pt>
                <c:pt idx="145">
                  <c:v>1.00190302492171</c:v>
                </c:pt>
                <c:pt idx="146">
                  <c:v>1.0086272062970201</c:v>
                </c:pt>
                <c:pt idx="147">
                  <c:v>1.0159117361202801</c:v>
                </c:pt>
                <c:pt idx="148">
                  <c:v>1.0226359174955899</c:v>
                </c:pt>
                <c:pt idx="149">
                  <c:v>1.0299204473188499</c:v>
                </c:pt>
                <c:pt idx="150">
                  <c:v>1.03664462869416</c:v>
                </c:pt>
                <c:pt idx="151">
                  <c:v>1.04392915851742</c:v>
                </c:pt>
                <c:pt idx="152">
                  <c:v>1.05065333989273</c:v>
                </c:pt>
                <c:pt idx="153">
                  <c:v>1.05793786971599</c:v>
                </c:pt>
                <c:pt idx="154">
                  <c:v>1.0646620510913001</c:v>
                </c:pt>
                <c:pt idx="155">
                  <c:v>1.0719465809145601</c:v>
                </c:pt>
                <c:pt idx="156">
                  <c:v>1.0786707622898699</c:v>
                </c:pt>
                <c:pt idx="157">
                  <c:v>1.0859552921131299</c:v>
                </c:pt>
                <c:pt idx="158">
                  <c:v>1.09267947348844</c:v>
                </c:pt>
                <c:pt idx="159">
                  <c:v>1.0999640033117</c:v>
                </c:pt>
                <c:pt idx="160">
                  <c:v>1.10668818468701</c:v>
                </c:pt>
                <c:pt idx="161">
                  <c:v>1.11397271451027</c:v>
                </c:pt>
                <c:pt idx="162">
                  <c:v>1.1206968958855801</c:v>
                </c:pt>
                <c:pt idx="163">
                  <c:v>1.1274210772608899</c:v>
                </c:pt>
                <c:pt idx="164">
                  <c:v>1.1347056070841499</c:v>
                </c:pt>
                <c:pt idx="165">
                  <c:v>1.14142978845946</c:v>
                </c:pt>
                <c:pt idx="166">
                  <c:v>1.14871431828272</c:v>
                </c:pt>
                <c:pt idx="167">
                  <c:v>1.15543849965803</c:v>
                </c:pt>
                <c:pt idx="168">
                  <c:v>1.16272302948129</c:v>
                </c:pt>
                <c:pt idx="169">
                  <c:v>1.1694472108566001</c:v>
                </c:pt>
                <c:pt idx="170">
                  <c:v>1.1767317406798601</c:v>
                </c:pt>
                <c:pt idx="171">
                  <c:v>1.1834559220551699</c:v>
                </c:pt>
                <c:pt idx="172">
                  <c:v>1.1907404518784299</c:v>
                </c:pt>
                <c:pt idx="173">
                  <c:v>1.19746463325374</c:v>
                </c:pt>
                <c:pt idx="174">
                  <c:v>1.204749163077</c:v>
                </c:pt>
                <c:pt idx="175">
                  <c:v>1.21147334445231</c:v>
                </c:pt>
                <c:pt idx="176">
                  <c:v>1.21875787427557</c:v>
                </c:pt>
                <c:pt idx="177">
                  <c:v>1.2254820556508801</c:v>
                </c:pt>
                <c:pt idx="178">
                  <c:v>1.2327665854741401</c:v>
                </c:pt>
                <c:pt idx="179">
                  <c:v>1.2394907668494499</c:v>
                </c:pt>
                <c:pt idx="180">
                  <c:v>1.2467752966727099</c:v>
                </c:pt>
                <c:pt idx="181">
                  <c:v>1.25349947804802</c:v>
                </c:pt>
                <c:pt idx="182">
                  <c:v>1.26078400787128</c:v>
                </c:pt>
                <c:pt idx="183">
                  <c:v>1.26750818924659</c:v>
                </c:pt>
                <c:pt idx="184">
                  <c:v>1.27479271906985</c:v>
                </c:pt>
                <c:pt idx="185">
                  <c:v>1.2815169004451601</c:v>
                </c:pt>
                <c:pt idx="186">
                  <c:v>1.2888014302684201</c:v>
                </c:pt>
                <c:pt idx="187">
                  <c:v>1.2955256116437299</c:v>
                </c:pt>
                <c:pt idx="188">
                  <c:v>1.3028101414669899</c:v>
                </c:pt>
                <c:pt idx="189">
                  <c:v>1.3095343228423</c:v>
                </c:pt>
                <c:pt idx="190">
                  <c:v>1.31681885266555</c:v>
                </c:pt>
                <c:pt idx="191">
                  <c:v>1.32354303404087</c:v>
                </c:pt>
                <c:pt idx="192">
                  <c:v>1.33082756386412</c:v>
                </c:pt>
                <c:pt idx="193">
                  <c:v>1.3375517452394401</c:v>
                </c:pt>
                <c:pt idx="194">
                  <c:v>1.3448362750626901</c:v>
                </c:pt>
                <c:pt idx="195">
                  <c:v>1.3515604564380099</c:v>
                </c:pt>
                <c:pt idx="196">
                  <c:v>1.3588449862612599</c:v>
                </c:pt>
                <c:pt idx="197">
                  <c:v>1.36556916763658</c:v>
                </c:pt>
                <c:pt idx="198">
                  <c:v>1.37285369745983</c:v>
                </c:pt>
                <c:pt idx="199">
                  <c:v>1.37957787883515</c:v>
                </c:pt>
                <c:pt idx="200">
                  <c:v>1.3868624086584</c:v>
                </c:pt>
                <c:pt idx="201">
                  <c:v>1.3935865900337201</c:v>
                </c:pt>
                <c:pt idx="202">
                  <c:v>1.4008711198569701</c:v>
                </c:pt>
                <c:pt idx="203">
                  <c:v>1.4075953012322899</c:v>
                </c:pt>
                <c:pt idx="204">
                  <c:v>1.4148798310555399</c:v>
                </c:pt>
                <c:pt idx="205">
                  <c:v>1.42160401243086</c:v>
                </c:pt>
                <c:pt idx="206">
                  <c:v>1.42888854225411</c:v>
                </c:pt>
                <c:pt idx="207">
                  <c:v>1.43561272362943</c:v>
                </c:pt>
                <c:pt idx="208">
                  <c:v>1.4496214348280001</c:v>
                </c:pt>
                <c:pt idx="209">
                  <c:v>1.4569059646512501</c:v>
                </c:pt>
                <c:pt idx="210">
                  <c:v>1.4636301460265699</c:v>
                </c:pt>
                <c:pt idx="211">
                  <c:v>1.4709146758498199</c:v>
                </c:pt>
                <c:pt idx="212">
                  <c:v>1.47763885722514</c:v>
                </c:pt>
                <c:pt idx="213">
                  <c:v>1.48492338704839</c:v>
                </c:pt>
                <c:pt idx="214">
                  <c:v>1.49164756842371</c:v>
                </c:pt>
                <c:pt idx="215">
                  <c:v>1.4989320982469601</c:v>
                </c:pt>
                <c:pt idx="216">
                  <c:v>1.5056562796222701</c:v>
                </c:pt>
                <c:pt idx="217">
                  <c:v>1.5129408094455301</c:v>
                </c:pt>
                <c:pt idx="218">
                  <c:v>1.5196649908208399</c:v>
                </c:pt>
                <c:pt idx="219">
                  <c:v>1.5269495206440999</c:v>
                </c:pt>
                <c:pt idx="220">
                  <c:v>1.53367370201941</c:v>
                </c:pt>
                <c:pt idx="221">
                  <c:v>1.54095823184267</c:v>
                </c:pt>
                <c:pt idx="222">
                  <c:v>1.5476824132179801</c:v>
                </c:pt>
                <c:pt idx="223">
                  <c:v>1.5549669430412401</c:v>
                </c:pt>
                <c:pt idx="224">
                  <c:v>1.5616911244165499</c:v>
                </c:pt>
                <c:pt idx="225">
                  <c:v>1.5689756542398099</c:v>
                </c:pt>
                <c:pt idx="226">
                  <c:v>1.5756998356151199</c:v>
                </c:pt>
                <c:pt idx="227">
                  <c:v>1.5829843654383799</c:v>
                </c:pt>
                <c:pt idx="228">
                  <c:v>1.58970854681369</c:v>
                </c:pt>
                <c:pt idx="229">
                  <c:v>1.59699307663695</c:v>
                </c:pt>
                <c:pt idx="230">
                  <c:v>1.6037172580122601</c:v>
                </c:pt>
                <c:pt idx="231">
                  <c:v>1.6110017878355201</c:v>
                </c:pt>
                <c:pt idx="232">
                  <c:v>1.6177259692108299</c:v>
                </c:pt>
                <c:pt idx="233">
                  <c:v>1.6250104990340899</c:v>
                </c:pt>
                <c:pt idx="234">
                  <c:v>1.6317346804094</c:v>
                </c:pt>
                <c:pt idx="235">
                  <c:v>1.63901921023266</c:v>
                </c:pt>
                <c:pt idx="236">
                  <c:v>1.64574339160797</c:v>
                </c:pt>
                <c:pt idx="237">
                  <c:v>1.65302792143123</c:v>
                </c:pt>
                <c:pt idx="238">
                  <c:v>1.6619934965983101</c:v>
                </c:pt>
                <c:pt idx="239">
                  <c:v>1.6687176779736299</c:v>
                </c:pt>
                <c:pt idx="240">
                  <c:v>1.6760022077968799</c:v>
                </c:pt>
                <c:pt idx="241">
                  <c:v>1.6827263891722</c:v>
                </c:pt>
                <c:pt idx="242">
                  <c:v>1.69001091899545</c:v>
                </c:pt>
                <c:pt idx="243">
                  <c:v>1.6978557972666499</c:v>
                </c:pt>
                <c:pt idx="244">
                  <c:v>1.70457997864197</c:v>
                </c:pt>
                <c:pt idx="245">
                  <c:v>1.71186450846522</c:v>
                </c:pt>
                <c:pt idx="246">
                  <c:v>1.71858868984053</c:v>
                </c:pt>
                <c:pt idx="247">
                  <c:v>1.72587321966379</c:v>
                </c:pt>
                <c:pt idx="248">
                  <c:v>1.7325974010391001</c:v>
                </c:pt>
                <c:pt idx="249">
                  <c:v>1.7398819308623601</c:v>
                </c:pt>
                <c:pt idx="250">
                  <c:v>1.7466061122376699</c:v>
                </c:pt>
                <c:pt idx="251">
                  <c:v>1.7538906420609299</c:v>
                </c:pt>
                <c:pt idx="252">
                  <c:v>1.76061482343624</c:v>
                </c:pt>
                <c:pt idx="253">
                  <c:v>1.7678993532595</c:v>
                </c:pt>
                <c:pt idx="254">
                  <c:v>1.77462353463481</c:v>
                </c:pt>
                <c:pt idx="255">
                  <c:v>1.78190806445807</c:v>
                </c:pt>
                <c:pt idx="256">
                  <c:v>1.7886322458333801</c:v>
                </c:pt>
                <c:pt idx="257">
                  <c:v>1.7959167756566401</c:v>
                </c:pt>
                <c:pt idx="258">
                  <c:v>1.8026409570319499</c:v>
                </c:pt>
                <c:pt idx="259">
                  <c:v>1.8099254868552099</c:v>
                </c:pt>
                <c:pt idx="260">
                  <c:v>1.81664966823052</c:v>
                </c:pt>
                <c:pt idx="261">
                  <c:v>1.82393419805378</c:v>
                </c:pt>
                <c:pt idx="262">
                  <c:v>1.83065837942909</c:v>
                </c:pt>
                <c:pt idx="263">
                  <c:v>1.83794290925235</c:v>
                </c:pt>
                <c:pt idx="264">
                  <c:v>1.8446670906276601</c:v>
                </c:pt>
                <c:pt idx="265">
                  <c:v>1.8519516204509201</c:v>
                </c:pt>
                <c:pt idx="266">
                  <c:v>1.8586758018262299</c:v>
                </c:pt>
                <c:pt idx="267">
                  <c:v>1.8659603316494899</c:v>
                </c:pt>
                <c:pt idx="268">
                  <c:v>1.8726845130248</c:v>
                </c:pt>
                <c:pt idx="269">
                  <c:v>1.87996904284806</c:v>
                </c:pt>
                <c:pt idx="270">
                  <c:v>1.88669322422337</c:v>
                </c:pt>
                <c:pt idx="271">
                  <c:v>1.89397775404663</c:v>
                </c:pt>
                <c:pt idx="272">
                  <c:v>1.9007019354219401</c:v>
                </c:pt>
                <c:pt idx="273">
                  <c:v>1.9079864652452001</c:v>
                </c:pt>
                <c:pt idx="274">
                  <c:v>1.9147106466205099</c:v>
                </c:pt>
                <c:pt idx="275">
                  <c:v>1.9219951764437699</c:v>
                </c:pt>
                <c:pt idx="276">
                  <c:v>1.92871935781908</c:v>
                </c:pt>
                <c:pt idx="277">
                  <c:v>1.93600388764234</c:v>
                </c:pt>
                <c:pt idx="278">
                  <c:v>1.94272806901765</c:v>
                </c:pt>
                <c:pt idx="279">
                  <c:v>1.95001259884091</c:v>
                </c:pt>
                <c:pt idx="280">
                  <c:v>1.9567367802162201</c:v>
                </c:pt>
                <c:pt idx="281">
                  <c:v>1.9640213100394801</c:v>
                </c:pt>
                <c:pt idx="282">
                  <c:v>1.9707454914147899</c:v>
                </c:pt>
                <c:pt idx="283">
                  <c:v>1.9780300212380499</c:v>
                </c:pt>
                <c:pt idx="284">
                  <c:v>1.98475420261336</c:v>
                </c:pt>
                <c:pt idx="285">
                  <c:v>1.99203873243662</c:v>
                </c:pt>
                <c:pt idx="286">
                  <c:v>1.9987629138119301</c:v>
                </c:pt>
                <c:pt idx="287">
                  <c:v>2.0060474436351901</c:v>
                </c:pt>
                <c:pt idx="288">
                  <c:v>2.0127716250105001</c:v>
                </c:pt>
                <c:pt idx="289">
                  <c:v>2.0200561548337599</c:v>
                </c:pt>
                <c:pt idx="290">
                  <c:v>2.0267803362090699</c:v>
                </c:pt>
                <c:pt idx="291">
                  <c:v>2.0340648660323302</c:v>
                </c:pt>
                <c:pt idx="292">
                  <c:v>2.0407890474076398</c:v>
                </c:pt>
                <c:pt idx="293">
                  <c:v>2.0480735772308898</c:v>
                </c:pt>
                <c:pt idx="294">
                  <c:v>2.0547977586062101</c:v>
                </c:pt>
                <c:pt idx="295">
                  <c:v>2.0620822884294601</c:v>
                </c:pt>
                <c:pt idx="296">
                  <c:v>2.0688064698047799</c:v>
                </c:pt>
                <c:pt idx="297">
                  <c:v>2.0760909996280299</c:v>
                </c:pt>
                <c:pt idx="298">
                  <c:v>2.0828151810033502</c:v>
                </c:pt>
                <c:pt idx="299">
                  <c:v>2.0900997108266002</c:v>
                </c:pt>
                <c:pt idx="300">
                  <c:v>2.09682389220192</c:v>
                </c:pt>
                <c:pt idx="301">
                  <c:v>2.10410842202517</c:v>
                </c:pt>
                <c:pt idx="302">
                  <c:v>2.1108326034004898</c:v>
                </c:pt>
                <c:pt idx="303">
                  <c:v>2.1181171332237398</c:v>
                </c:pt>
                <c:pt idx="304">
                  <c:v>2.1248413145990601</c:v>
                </c:pt>
                <c:pt idx="305">
                  <c:v>2.1321258444223101</c:v>
                </c:pt>
                <c:pt idx="306">
                  <c:v>2.13885002579763</c:v>
                </c:pt>
                <c:pt idx="307">
                  <c:v>2.14613455562088</c:v>
                </c:pt>
                <c:pt idx="308">
                  <c:v>2.1528587369961998</c:v>
                </c:pt>
                <c:pt idx="309">
                  <c:v>2.1601432668194498</c:v>
                </c:pt>
                <c:pt idx="310">
                  <c:v>2.1668674481947701</c:v>
                </c:pt>
                <c:pt idx="311">
                  <c:v>2.1741519780180201</c:v>
                </c:pt>
                <c:pt idx="312">
                  <c:v>2.1808761593933399</c:v>
                </c:pt>
                <c:pt idx="313">
                  <c:v>2.1881606892165899</c:v>
                </c:pt>
                <c:pt idx="314">
                  <c:v>2.1948848705919102</c:v>
                </c:pt>
                <c:pt idx="315">
                  <c:v>2.2021694004151602</c:v>
                </c:pt>
                <c:pt idx="316">
                  <c:v>2.20889358179048</c:v>
                </c:pt>
                <c:pt idx="317">
                  <c:v>2.21617811161373</c:v>
                </c:pt>
                <c:pt idx="318">
                  <c:v>2.2229022929890401</c:v>
                </c:pt>
                <c:pt idx="319">
                  <c:v>2.2301868228122999</c:v>
                </c:pt>
                <c:pt idx="320">
                  <c:v>2.2369110041876099</c:v>
                </c:pt>
                <c:pt idx="321">
                  <c:v>2.2441955340108701</c:v>
                </c:pt>
                <c:pt idx="322">
                  <c:v>2.2509197153861802</c:v>
                </c:pt>
                <c:pt idx="323">
                  <c:v>2.25820424520944</c:v>
                </c:pt>
                <c:pt idx="324">
                  <c:v>2.26492842658475</c:v>
                </c:pt>
                <c:pt idx="325">
                  <c:v>2.2722129564080098</c:v>
                </c:pt>
                <c:pt idx="326">
                  <c:v>2.2789371377833199</c:v>
                </c:pt>
                <c:pt idx="327">
                  <c:v>2.2862216676065801</c:v>
                </c:pt>
                <c:pt idx="328">
                  <c:v>2.2929458489818901</c:v>
                </c:pt>
                <c:pt idx="329">
                  <c:v>2.3002303788051499</c:v>
                </c:pt>
                <c:pt idx="330">
                  <c:v>2.30695456018046</c:v>
                </c:pt>
                <c:pt idx="331">
                  <c:v>2.3142390900037202</c:v>
                </c:pt>
                <c:pt idx="332">
                  <c:v>2.3209632713790298</c:v>
                </c:pt>
                <c:pt idx="333">
                  <c:v>2.32824780120229</c:v>
                </c:pt>
                <c:pt idx="334">
                  <c:v>2.3349719825776001</c:v>
                </c:pt>
                <c:pt idx="335">
                  <c:v>2.3422565124008599</c:v>
                </c:pt>
                <c:pt idx="336">
                  <c:v>2.3489806937761699</c:v>
                </c:pt>
                <c:pt idx="337">
                  <c:v>2.3562652235994301</c:v>
                </c:pt>
                <c:pt idx="338">
                  <c:v>2.3629894049747402</c:v>
                </c:pt>
                <c:pt idx="339">
                  <c:v>2.370273934798</c:v>
                </c:pt>
                <c:pt idx="340">
                  <c:v>2.37699811617331</c:v>
                </c:pt>
                <c:pt idx="341">
                  <c:v>2.3842826459965698</c:v>
                </c:pt>
                <c:pt idx="342">
                  <c:v>2.3910068273718799</c:v>
                </c:pt>
                <c:pt idx="343">
                  <c:v>2.3982913571951401</c:v>
                </c:pt>
                <c:pt idx="344">
                  <c:v>2.4050155385704501</c:v>
                </c:pt>
                <c:pt idx="345">
                  <c:v>2.4123000683937099</c:v>
                </c:pt>
                <c:pt idx="346">
                  <c:v>2.41902424976902</c:v>
                </c:pt>
                <c:pt idx="347">
                  <c:v>2.4263087795922802</c:v>
                </c:pt>
                <c:pt idx="348">
                  <c:v>2.4330329609675898</c:v>
                </c:pt>
                <c:pt idx="349">
                  <c:v>2.44031749079085</c:v>
                </c:pt>
                <c:pt idx="350">
                  <c:v>2.4470416721661601</c:v>
                </c:pt>
                <c:pt idx="351">
                  <c:v>2.4543262019894199</c:v>
                </c:pt>
                <c:pt idx="352">
                  <c:v>2.4610503833647299</c:v>
                </c:pt>
                <c:pt idx="353">
                  <c:v>2.4683349131879901</c:v>
                </c:pt>
                <c:pt idx="354">
                  <c:v>2.4750590945633002</c:v>
                </c:pt>
                <c:pt idx="355">
                  <c:v>2.48234362438656</c:v>
                </c:pt>
                <c:pt idx="356">
                  <c:v>2.48906780576187</c:v>
                </c:pt>
                <c:pt idx="357">
                  <c:v>2.4963523355851298</c:v>
                </c:pt>
                <c:pt idx="358">
                  <c:v>2.5030765169604399</c:v>
                </c:pt>
                <c:pt idx="359">
                  <c:v>2.5103610467837001</c:v>
                </c:pt>
                <c:pt idx="360">
                  <c:v>2.5170852281590101</c:v>
                </c:pt>
                <c:pt idx="361">
                  <c:v>2.5243697579822699</c:v>
                </c:pt>
                <c:pt idx="362">
                  <c:v>2.53109393935758</c:v>
                </c:pt>
                <c:pt idx="363">
                  <c:v>2.5383784691808402</c:v>
                </c:pt>
                <c:pt idx="364">
                  <c:v>2.5451026505561498</c:v>
                </c:pt>
                <c:pt idx="365">
                  <c:v>2.55238718037941</c:v>
                </c:pt>
                <c:pt idx="366">
                  <c:v>2.55967171020266</c:v>
                </c:pt>
                <c:pt idx="367">
                  <c:v>2.5663958915779701</c:v>
                </c:pt>
                <c:pt idx="368">
                  <c:v>2.5736804214012299</c:v>
                </c:pt>
                <c:pt idx="369">
                  <c:v>2.5804046027765399</c:v>
                </c:pt>
                <c:pt idx="370">
                  <c:v>2.5876891325998002</c:v>
                </c:pt>
                <c:pt idx="371">
                  <c:v>2.5944133139751102</c:v>
                </c:pt>
                <c:pt idx="372">
                  <c:v>2.60169784379837</c:v>
                </c:pt>
                <c:pt idx="373">
                  <c:v>2.60842202517368</c:v>
                </c:pt>
                <c:pt idx="374">
                  <c:v>2.6157065549969398</c:v>
                </c:pt>
                <c:pt idx="375">
                  <c:v>2.6224307363722499</c:v>
                </c:pt>
                <c:pt idx="376">
                  <c:v>2.6297152661955101</c:v>
                </c:pt>
                <c:pt idx="377">
                  <c:v>2.6364394475708202</c:v>
                </c:pt>
                <c:pt idx="378">
                  <c:v>2.6437239773940799</c:v>
                </c:pt>
                <c:pt idx="379">
                  <c:v>2.65044815876939</c:v>
                </c:pt>
                <c:pt idx="380">
                  <c:v>2.6577326885926502</c:v>
                </c:pt>
                <c:pt idx="381">
                  <c:v>2.6644568699679598</c:v>
                </c:pt>
                <c:pt idx="382">
                  <c:v>2.6717413997912201</c:v>
                </c:pt>
                <c:pt idx="383">
                  <c:v>2.6784655811665301</c:v>
                </c:pt>
                <c:pt idx="384">
                  <c:v>2.6857501109897899</c:v>
                </c:pt>
                <c:pt idx="385">
                  <c:v>2.6924742923650999</c:v>
                </c:pt>
                <c:pt idx="386">
                  <c:v>2.6997588221883602</c:v>
                </c:pt>
                <c:pt idx="387">
                  <c:v>2.7064830035636702</c:v>
                </c:pt>
                <c:pt idx="388">
                  <c:v>2.71376753338693</c:v>
                </c:pt>
                <c:pt idx="389">
                  <c:v>2.72105206321018</c:v>
                </c:pt>
                <c:pt idx="390">
                  <c:v>2.7277762445854998</c:v>
                </c:pt>
                <c:pt idx="391">
                  <c:v>2.7350607744087498</c:v>
                </c:pt>
                <c:pt idx="392">
                  <c:v>2.7417849557840701</c:v>
                </c:pt>
                <c:pt idx="393">
                  <c:v>2.7490694856073201</c:v>
                </c:pt>
                <c:pt idx="394">
                  <c:v>2.7557936669826399</c:v>
                </c:pt>
                <c:pt idx="395">
                  <c:v>2.76307819680589</c:v>
                </c:pt>
                <c:pt idx="396">
                  <c:v>2.7698023781812098</c:v>
                </c:pt>
                <c:pt idx="397">
                  <c:v>2.7770869080044598</c:v>
                </c:pt>
                <c:pt idx="398">
                  <c:v>2.7838110893797801</c:v>
                </c:pt>
                <c:pt idx="399">
                  <c:v>2.7910956192030301</c:v>
                </c:pt>
                <c:pt idx="400">
                  <c:v>2.7983801490262898</c:v>
                </c:pt>
                <c:pt idx="401">
                  <c:v>2.8051043304015999</c:v>
                </c:pt>
                <c:pt idx="402">
                  <c:v>2.8123888602248601</c:v>
                </c:pt>
                <c:pt idx="403">
                  <c:v>2.8191130416001702</c:v>
                </c:pt>
                <c:pt idx="404">
                  <c:v>2.82639757142343</c:v>
                </c:pt>
                <c:pt idx="405">
                  <c:v>2.83312175279874</c:v>
                </c:pt>
                <c:pt idx="406">
                  <c:v>2.8404062826219998</c:v>
                </c:pt>
                <c:pt idx="407">
                  <c:v>2.8471304639973098</c:v>
                </c:pt>
                <c:pt idx="408">
                  <c:v>2.8544149938205701</c:v>
                </c:pt>
                <c:pt idx="409">
                  <c:v>2.8611391751958801</c:v>
                </c:pt>
                <c:pt idx="410">
                  <c:v>2.8684237050191399</c:v>
                </c:pt>
                <c:pt idx="411">
                  <c:v>2.87514788639445</c:v>
                </c:pt>
                <c:pt idx="412">
                  <c:v>2.8824324162177102</c:v>
                </c:pt>
                <c:pt idx="413">
                  <c:v>2.8891565975930198</c:v>
                </c:pt>
                <c:pt idx="414">
                  <c:v>2.89644112741628</c:v>
                </c:pt>
                <c:pt idx="415">
                  <c:v>2.9031653087915901</c:v>
                </c:pt>
                <c:pt idx="416">
                  <c:v>2.9104498386148498</c:v>
                </c:pt>
                <c:pt idx="417">
                  <c:v>2.9171740199901599</c:v>
                </c:pt>
                <c:pt idx="418">
                  <c:v>2.9244585498134201</c:v>
                </c:pt>
                <c:pt idx="419">
                  <c:v>2.9311827311887302</c:v>
                </c:pt>
                <c:pt idx="420">
                  <c:v>2.93846726101199</c:v>
                </c:pt>
                <c:pt idx="421">
                  <c:v>2.9451914423873</c:v>
                </c:pt>
                <c:pt idx="422">
                  <c:v>2.9524759722105598</c:v>
                </c:pt>
                <c:pt idx="423">
                  <c:v>2.9592001535858699</c:v>
                </c:pt>
                <c:pt idx="424">
                  <c:v>2.9664846834091301</c:v>
                </c:pt>
                <c:pt idx="425">
                  <c:v>2.9732088647844401</c:v>
                </c:pt>
                <c:pt idx="426">
                  <c:v>2.9804933946076999</c:v>
                </c:pt>
                <c:pt idx="427">
                  <c:v>2.98721757598301</c:v>
                </c:pt>
                <c:pt idx="428">
                  <c:v>2.9945021058062702</c:v>
                </c:pt>
                <c:pt idx="429">
                  <c:v>3.0012262871815798</c:v>
                </c:pt>
                <c:pt idx="430">
                  <c:v>3.00851081700484</c:v>
                </c:pt>
                <c:pt idx="431">
                  <c:v>3.01579534682809</c:v>
                </c:pt>
                <c:pt idx="432">
                  <c:v>3.0225195282034099</c:v>
                </c:pt>
                <c:pt idx="433">
                  <c:v>3.0298040580266599</c:v>
                </c:pt>
                <c:pt idx="434">
                  <c:v>3.0365282394019801</c:v>
                </c:pt>
                <c:pt idx="435">
                  <c:v>3.0438127692252301</c:v>
                </c:pt>
                <c:pt idx="436">
                  <c:v>3.05053695060055</c:v>
                </c:pt>
                <c:pt idx="437">
                  <c:v>3.0578214804238</c:v>
                </c:pt>
                <c:pt idx="438">
                  <c:v>3.06454566179911</c:v>
                </c:pt>
                <c:pt idx="439">
                  <c:v>3.0718301916223698</c:v>
                </c:pt>
                <c:pt idx="440">
                  <c:v>3.0785543729976799</c:v>
                </c:pt>
                <c:pt idx="441">
                  <c:v>3.0858389028209401</c:v>
                </c:pt>
                <c:pt idx="442">
                  <c:v>3.0925630841962501</c:v>
                </c:pt>
                <c:pt idx="443">
                  <c:v>3.0998476140195099</c:v>
                </c:pt>
                <c:pt idx="444">
                  <c:v>3.10657179539482</c:v>
                </c:pt>
                <c:pt idx="445">
                  <c:v>3.1138563252180802</c:v>
                </c:pt>
                <c:pt idx="446">
                  <c:v>3.1205805065933898</c:v>
                </c:pt>
                <c:pt idx="447">
                  <c:v>3.12786503641665</c:v>
                </c:pt>
                <c:pt idx="448">
                  <c:v>3.1345892177919601</c:v>
                </c:pt>
                <c:pt idx="449">
                  <c:v>3.1418737476152199</c:v>
                </c:pt>
                <c:pt idx="450">
                  <c:v>3.1485979289905299</c:v>
                </c:pt>
                <c:pt idx="451">
                  <c:v>3.1558824588137901</c:v>
                </c:pt>
                <c:pt idx="452">
                  <c:v>3.1626066401891002</c:v>
                </c:pt>
                <c:pt idx="453">
                  <c:v>3.16989117001236</c:v>
                </c:pt>
                <c:pt idx="454">
                  <c:v>3.17661535138767</c:v>
                </c:pt>
                <c:pt idx="455">
                  <c:v>3.1838998812109298</c:v>
                </c:pt>
                <c:pt idx="456">
                  <c:v>3.1906240625862399</c:v>
                </c:pt>
                <c:pt idx="457">
                  <c:v>3.1979085924095001</c:v>
                </c:pt>
                <c:pt idx="458">
                  <c:v>3.2046327737848102</c:v>
                </c:pt>
                <c:pt idx="459">
                  <c:v>3.2119173036080699</c:v>
                </c:pt>
                <c:pt idx="460">
                  <c:v>3.21864148498338</c:v>
                </c:pt>
                <c:pt idx="461">
                  <c:v>3.2259260148066402</c:v>
                </c:pt>
                <c:pt idx="462">
                  <c:v>3.2326501961819498</c:v>
                </c:pt>
                <c:pt idx="463">
                  <c:v>3.23993472600521</c:v>
                </c:pt>
                <c:pt idx="464">
                  <c:v>3.2466589073805201</c:v>
                </c:pt>
                <c:pt idx="465">
                  <c:v>3.2539434372037799</c:v>
                </c:pt>
                <c:pt idx="466">
                  <c:v>3.2612279670270299</c:v>
                </c:pt>
                <c:pt idx="467">
                  <c:v>3.2679521484023502</c:v>
                </c:pt>
                <c:pt idx="468">
                  <c:v>3.2752366782256002</c:v>
                </c:pt>
                <c:pt idx="469">
                  <c:v>3.28196085960092</c:v>
                </c:pt>
                <c:pt idx="470">
                  <c:v>3.28924538942417</c:v>
                </c:pt>
                <c:pt idx="471">
                  <c:v>3.2959695707994898</c:v>
                </c:pt>
                <c:pt idx="472">
                  <c:v>3.3032541006227398</c:v>
                </c:pt>
                <c:pt idx="473">
                  <c:v>3.3099782819980601</c:v>
                </c:pt>
                <c:pt idx="474">
                  <c:v>3.3172628118213101</c:v>
                </c:pt>
                <c:pt idx="475">
                  <c:v>3.3239869931966299</c:v>
                </c:pt>
                <c:pt idx="476">
                  <c:v>3.3312715230198799</c:v>
                </c:pt>
                <c:pt idx="477">
                  <c:v>3.3379957043952002</c:v>
                </c:pt>
                <c:pt idx="478">
                  <c:v>3.3452802342184502</c:v>
                </c:pt>
                <c:pt idx="479">
                  <c:v>3.35200441559377</c:v>
                </c:pt>
                <c:pt idx="480">
                  <c:v>3.3592889454170201</c:v>
                </c:pt>
                <c:pt idx="481">
                  <c:v>3.3660131267923399</c:v>
                </c:pt>
                <c:pt idx="482">
                  <c:v>3.3732976566155899</c:v>
                </c:pt>
                <c:pt idx="483">
                  <c:v>3.3800218379908999</c:v>
                </c:pt>
                <c:pt idx="484">
                  <c:v>3.3873063678141602</c:v>
                </c:pt>
                <c:pt idx="485">
                  <c:v>3.3940305491894698</c:v>
                </c:pt>
                <c:pt idx="486">
                  <c:v>3.40131507901273</c:v>
                </c:pt>
                <c:pt idx="487">
                  <c:v>3.4080392603880401</c:v>
                </c:pt>
                <c:pt idx="488">
                  <c:v>3.4153237902112998</c:v>
                </c:pt>
                <c:pt idx="489">
                  <c:v>3.4220479715866099</c:v>
                </c:pt>
                <c:pt idx="490">
                  <c:v>3.4293325014098701</c:v>
                </c:pt>
                <c:pt idx="491">
                  <c:v>3.4360566827851802</c:v>
                </c:pt>
                <c:pt idx="492">
                  <c:v>3.4433412126084399</c:v>
                </c:pt>
                <c:pt idx="493">
                  <c:v>3.4506257424317002</c:v>
                </c:pt>
                <c:pt idx="494">
                  <c:v>3.4573499238070098</c:v>
                </c:pt>
                <c:pt idx="495">
                  <c:v>3.46463445363027</c:v>
                </c:pt>
                <c:pt idx="496">
                  <c:v>3.4713586350055801</c:v>
                </c:pt>
                <c:pt idx="497">
                  <c:v>3.4786431648288398</c:v>
                </c:pt>
                <c:pt idx="498">
                  <c:v>3.4853673462041499</c:v>
                </c:pt>
                <c:pt idx="499">
                  <c:v>3.4926518760274101</c:v>
                </c:pt>
                <c:pt idx="500">
                  <c:v>3.4993760574027202</c:v>
                </c:pt>
                <c:pt idx="501">
                  <c:v>3.50666058722598</c:v>
                </c:pt>
                <c:pt idx="502">
                  <c:v>3.51338476860129</c:v>
                </c:pt>
                <c:pt idx="503">
                  <c:v>3.5206692984245498</c:v>
                </c:pt>
                <c:pt idx="504">
                  <c:v>3.5273934797998598</c:v>
                </c:pt>
                <c:pt idx="505">
                  <c:v>3.5346780096231099</c:v>
                </c:pt>
                <c:pt idx="506">
                  <c:v>3.5414021909984301</c:v>
                </c:pt>
                <c:pt idx="507">
                  <c:v>3.5486867208216801</c:v>
                </c:pt>
                <c:pt idx="508">
                  <c:v>3.555410902197</c:v>
                </c:pt>
                <c:pt idx="509">
                  <c:v>3.56269543202025</c:v>
                </c:pt>
                <c:pt idx="510">
                  <c:v>3.5694196133955698</c:v>
                </c:pt>
                <c:pt idx="511">
                  <c:v>3.5767041432188198</c:v>
                </c:pt>
                <c:pt idx="512">
                  <c:v>3.5834283245941401</c:v>
                </c:pt>
                <c:pt idx="513">
                  <c:v>3.5907128544173901</c:v>
                </c:pt>
                <c:pt idx="514">
                  <c:v>3.5979973842406499</c:v>
                </c:pt>
                <c:pt idx="515">
                  <c:v>3.6047215656159599</c:v>
                </c:pt>
                <c:pt idx="516">
                  <c:v>3.6120060954392201</c:v>
                </c:pt>
                <c:pt idx="517">
                  <c:v>3.6187302768145302</c:v>
                </c:pt>
                <c:pt idx="518">
                  <c:v>3.62601480663779</c:v>
                </c:pt>
                <c:pt idx="519">
                  <c:v>3.6327389880131</c:v>
                </c:pt>
                <c:pt idx="520">
                  <c:v>3.6400235178363598</c:v>
                </c:pt>
                <c:pt idx="521">
                  <c:v>3.6467476992116699</c:v>
                </c:pt>
                <c:pt idx="522">
                  <c:v>3.6540322290349301</c:v>
                </c:pt>
                <c:pt idx="523">
                  <c:v>3.6607564104102401</c:v>
                </c:pt>
                <c:pt idx="524">
                  <c:v>3.6680409402334999</c:v>
                </c:pt>
                <c:pt idx="525">
                  <c:v>3.67476512160881</c:v>
                </c:pt>
                <c:pt idx="526">
                  <c:v>3.6820496514320702</c:v>
                </c:pt>
                <c:pt idx="527">
                  <c:v>3.6887738328073798</c:v>
                </c:pt>
                <c:pt idx="528">
                  <c:v>3.69605836263064</c:v>
                </c:pt>
                <c:pt idx="529">
                  <c:v>3.7027825440059501</c:v>
                </c:pt>
                <c:pt idx="530">
                  <c:v>3.7100670738292099</c:v>
                </c:pt>
                <c:pt idx="531">
                  <c:v>3.7173516036524599</c:v>
                </c:pt>
                <c:pt idx="532">
                  <c:v>3.7240757850277801</c:v>
                </c:pt>
                <c:pt idx="533">
                  <c:v>3.7313603148510301</c:v>
                </c:pt>
                <c:pt idx="534">
                  <c:v>3.73808449622635</c:v>
                </c:pt>
                <c:pt idx="535">
                  <c:v>3.7453690260496</c:v>
                </c:pt>
                <c:pt idx="536">
                  <c:v>3.7520932074249198</c:v>
                </c:pt>
                <c:pt idx="537">
                  <c:v>3.7593777372481698</c:v>
                </c:pt>
                <c:pt idx="538">
                  <c:v>3.7661019186234901</c:v>
                </c:pt>
                <c:pt idx="539">
                  <c:v>3.7733864484467401</c:v>
                </c:pt>
                <c:pt idx="540">
                  <c:v>3.7801106298220599</c:v>
                </c:pt>
                <c:pt idx="541">
                  <c:v>3.7873951596453099</c:v>
                </c:pt>
                <c:pt idx="542">
                  <c:v>3.7941193410206302</c:v>
                </c:pt>
                <c:pt idx="543">
                  <c:v>3.8014038708438802</c:v>
                </c:pt>
                <c:pt idx="544">
                  <c:v>3.80868840066714</c:v>
                </c:pt>
                <c:pt idx="545">
                  <c:v>3.81541258204245</c:v>
                </c:pt>
                <c:pt idx="546">
                  <c:v>3.8226971118657098</c:v>
                </c:pt>
                <c:pt idx="547">
                  <c:v>3.8294212932410199</c:v>
                </c:pt>
                <c:pt idx="548">
                  <c:v>3.8367058230642801</c:v>
                </c:pt>
                <c:pt idx="549">
                  <c:v>3.8434300044395902</c:v>
                </c:pt>
                <c:pt idx="550">
                  <c:v>3.8507145342628499</c:v>
                </c:pt>
                <c:pt idx="551">
                  <c:v>3.85743871563816</c:v>
                </c:pt>
                <c:pt idx="552">
                  <c:v>3.8647232454614202</c:v>
                </c:pt>
                <c:pt idx="553">
                  <c:v>3.8714474268367298</c:v>
                </c:pt>
                <c:pt idx="554">
                  <c:v>3.87873195665999</c:v>
                </c:pt>
                <c:pt idx="555">
                  <c:v>3.8854561380353001</c:v>
                </c:pt>
                <c:pt idx="556">
                  <c:v>3.8927406678585599</c:v>
                </c:pt>
                <c:pt idx="557">
                  <c:v>3.8994648492338699</c:v>
                </c:pt>
                <c:pt idx="558">
                  <c:v>3.9067493790571302</c:v>
                </c:pt>
                <c:pt idx="559">
                  <c:v>3.9140339088803802</c:v>
                </c:pt>
                <c:pt idx="560">
                  <c:v>3.9207580902557</c:v>
                </c:pt>
                <c:pt idx="561">
                  <c:v>3.92804262007895</c:v>
                </c:pt>
                <c:pt idx="562">
                  <c:v>3.9347668014542698</c:v>
                </c:pt>
                <c:pt idx="563">
                  <c:v>3.9420513312775198</c:v>
                </c:pt>
                <c:pt idx="564">
                  <c:v>3.9487755126528401</c:v>
                </c:pt>
                <c:pt idx="565">
                  <c:v>3.9560600424760901</c:v>
                </c:pt>
                <c:pt idx="566">
                  <c:v>3.9627842238514099</c:v>
                </c:pt>
                <c:pt idx="567">
                  <c:v>3.9700687536746599</c:v>
                </c:pt>
                <c:pt idx="568">
                  <c:v>3.9767929350499802</c:v>
                </c:pt>
                <c:pt idx="569">
                  <c:v>3.9840774648732298</c:v>
                </c:pt>
                <c:pt idx="570">
                  <c:v>3.99080164624855</c:v>
                </c:pt>
                <c:pt idx="571">
                  <c:v>3.9980861760718001</c:v>
                </c:pt>
                <c:pt idx="572">
                  <c:v>4.0053707058950598</c:v>
                </c:pt>
                <c:pt idx="573">
                  <c:v>4.0120948872703703</c:v>
                </c:pt>
                <c:pt idx="574">
                  <c:v>4.0193794170936297</c:v>
                </c:pt>
                <c:pt idx="575">
                  <c:v>4.0261035984689402</c:v>
                </c:pt>
                <c:pt idx="576">
                  <c:v>4.0333881282922004</c:v>
                </c:pt>
                <c:pt idx="577">
                  <c:v>4.04011230966751</c:v>
                </c:pt>
                <c:pt idx="578">
                  <c:v>4.0473968394907702</c:v>
                </c:pt>
                <c:pt idx="579">
                  <c:v>4.0541210208660798</c:v>
                </c:pt>
                <c:pt idx="580">
                  <c:v>4.0614055506893401</c:v>
                </c:pt>
                <c:pt idx="581">
                  <c:v>4.0686900805125896</c:v>
                </c:pt>
                <c:pt idx="582">
                  <c:v>4.0754142618879099</c:v>
                </c:pt>
                <c:pt idx="583">
                  <c:v>4.0826987917111603</c:v>
                </c:pt>
                <c:pt idx="584">
                  <c:v>4.0894229730864797</c:v>
                </c:pt>
                <c:pt idx="585">
                  <c:v>4.0967075029097302</c:v>
                </c:pt>
                <c:pt idx="586">
                  <c:v>4.1034316842850496</c:v>
                </c:pt>
                <c:pt idx="587">
                  <c:v>4.1107162141083</c:v>
                </c:pt>
                <c:pt idx="588">
                  <c:v>4.1174403954836203</c:v>
                </c:pt>
                <c:pt idx="589">
                  <c:v>4.1247249253068698</c:v>
                </c:pt>
                <c:pt idx="590">
                  <c:v>4.1314491066821901</c:v>
                </c:pt>
                <c:pt idx="591">
                  <c:v>4.1387336365054397</c:v>
                </c:pt>
                <c:pt idx="592">
                  <c:v>4.14545781788076</c:v>
                </c:pt>
                <c:pt idx="593">
                  <c:v>4.1527423477040104</c:v>
                </c:pt>
                <c:pt idx="594">
                  <c:v>4.1600268775272697</c:v>
                </c:pt>
                <c:pt idx="595">
                  <c:v>4.1667510589025802</c:v>
                </c:pt>
                <c:pt idx="596">
                  <c:v>4.1740355887258396</c:v>
                </c:pt>
                <c:pt idx="597">
                  <c:v>4.1807597701011501</c:v>
                </c:pt>
                <c:pt idx="598">
                  <c:v>4.1880442999244103</c:v>
                </c:pt>
                <c:pt idx="599">
                  <c:v>4.1947684812997199</c:v>
                </c:pt>
                <c:pt idx="600">
                  <c:v>4.2020530111229801</c:v>
                </c:pt>
                <c:pt idx="601">
                  <c:v>4.2087771924982897</c:v>
                </c:pt>
                <c:pt idx="602">
                  <c:v>4.21606172232155</c:v>
                </c:pt>
                <c:pt idx="603">
                  <c:v>4.2227859036968596</c:v>
                </c:pt>
                <c:pt idx="604">
                  <c:v>4.2300704335201198</c:v>
                </c:pt>
                <c:pt idx="605">
                  <c:v>4.2373549633433703</c:v>
                </c:pt>
                <c:pt idx="606">
                  <c:v>4.2440791447186896</c:v>
                </c:pt>
                <c:pt idx="607">
                  <c:v>4.2513636745419401</c:v>
                </c:pt>
                <c:pt idx="608">
                  <c:v>4.2580878559172604</c:v>
                </c:pt>
                <c:pt idx="609">
                  <c:v>4.2653723857405099</c:v>
                </c:pt>
                <c:pt idx="610">
                  <c:v>4.2720965671158302</c:v>
                </c:pt>
                <c:pt idx="611">
                  <c:v>4.2793810969390798</c:v>
                </c:pt>
                <c:pt idx="612">
                  <c:v>4.2861052783144</c:v>
                </c:pt>
                <c:pt idx="613">
                  <c:v>4.2933898081376496</c:v>
                </c:pt>
                <c:pt idx="614">
                  <c:v>4.3006743379609098</c:v>
                </c:pt>
                <c:pt idx="615">
                  <c:v>4.3073985193362203</c:v>
                </c:pt>
                <c:pt idx="616">
                  <c:v>4.3146830491594796</c:v>
                </c:pt>
                <c:pt idx="617">
                  <c:v>4.3214072305347901</c:v>
                </c:pt>
                <c:pt idx="618">
                  <c:v>4.3286917603580504</c:v>
                </c:pt>
                <c:pt idx="619">
                  <c:v>4.33541594173336</c:v>
                </c:pt>
                <c:pt idx="620">
                  <c:v>4.3427004715566202</c:v>
                </c:pt>
                <c:pt idx="621">
                  <c:v>4.3494246529319298</c:v>
                </c:pt>
                <c:pt idx="622">
                  <c:v>4.35670918275519</c:v>
                </c:pt>
                <c:pt idx="623">
                  <c:v>4.3634333641304996</c:v>
                </c:pt>
                <c:pt idx="624">
                  <c:v>4.3707178939537599</c:v>
                </c:pt>
                <c:pt idx="625">
                  <c:v>4.3780024237770103</c:v>
                </c:pt>
                <c:pt idx="626">
                  <c:v>4.3847266051523297</c:v>
                </c:pt>
                <c:pt idx="627">
                  <c:v>4.3920111349755802</c:v>
                </c:pt>
                <c:pt idx="628">
                  <c:v>4.3987353163509004</c:v>
                </c:pt>
                <c:pt idx="629">
                  <c:v>4.40601984617415</c:v>
                </c:pt>
                <c:pt idx="630">
                  <c:v>4.4127440275494703</c:v>
                </c:pt>
                <c:pt idx="631">
                  <c:v>4.4200285573727198</c:v>
                </c:pt>
                <c:pt idx="632">
                  <c:v>4.4267527387480401</c:v>
                </c:pt>
                <c:pt idx="633">
                  <c:v>4.4340372685712897</c:v>
                </c:pt>
                <c:pt idx="634">
                  <c:v>4.4413217983945499</c:v>
                </c:pt>
                <c:pt idx="635">
                  <c:v>4.4480459797698604</c:v>
                </c:pt>
                <c:pt idx="636">
                  <c:v>4.4553305095931197</c:v>
                </c:pt>
                <c:pt idx="637">
                  <c:v>4.4620546909684302</c:v>
                </c:pt>
                <c:pt idx="638">
                  <c:v>4.4693392207916904</c:v>
                </c:pt>
                <c:pt idx="639">
                  <c:v>4.476063402167</c:v>
                </c:pt>
                <c:pt idx="640">
                  <c:v>4.4833479319902603</c:v>
                </c:pt>
                <c:pt idx="641">
                  <c:v>4.4900721133655699</c:v>
                </c:pt>
                <c:pt idx="642">
                  <c:v>4.4973566431888301</c:v>
                </c:pt>
                <c:pt idx="643">
                  <c:v>4.5040808245641397</c:v>
                </c:pt>
                <c:pt idx="644">
                  <c:v>4.5113653543873999</c:v>
                </c:pt>
                <c:pt idx="645">
                  <c:v>4.5186498842106504</c:v>
                </c:pt>
                <c:pt idx="646">
                  <c:v>4.5253740655859698</c:v>
                </c:pt>
                <c:pt idx="647">
                  <c:v>4.5326585954092202</c:v>
                </c:pt>
                <c:pt idx="648">
                  <c:v>4.5393827767845396</c:v>
                </c:pt>
                <c:pt idx="649">
                  <c:v>4.5466673066077901</c:v>
                </c:pt>
                <c:pt idx="650">
                  <c:v>4.5533914879831103</c:v>
                </c:pt>
                <c:pt idx="651">
                  <c:v>4.5606760178063599</c:v>
                </c:pt>
                <c:pt idx="652">
                  <c:v>4.5674001991816802</c:v>
                </c:pt>
                <c:pt idx="653">
                  <c:v>4.5746847290049297</c:v>
                </c:pt>
                <c:pt idx="654">
                  <c:v>4.58196925882819</c:v>
                </c:pt>
                <c:pt idx="655">
                  <c:v>4.5886934402034996</c:v>
                </c:pt>
                <c:pt idx="656">
                  <c:v>4.5959779700267598</c:v>
                </c:pt>
                <c:pt idx="657">
                  <c:v>4.6027021514020703</c:v>
                </c:pt>
                <c:pt idx="658">
                  <c:v>4.6099866812253296</c:v>
                </c:pt>
                <c:pt idx="659">
                  <c:v>4.6167108626006401</c:v>
                </c:pt>
                <c:pt idx="660">
                  <c:v>4.6239953924239003</c:v>
                </c:pt>
                <c:pt idx="661">
                  <c:v>4.63071957379921</c:v>
                </c:pt>
                <c:pt idx="662">
                  <c:v>4.6380041036224702</c:v>
                </c:pt>
                <c:pt idx="663">
                  <c:v>4.6452886334457197</c:v>
                </c:pt>
                <c:pt idx="664">
                  <c:v>4.65201281482104</c:v>
                </c:pt>
                <c:pt idx="665">
                  <c:v>4.6592973446442896</c:v>
                </c:pt>
                <c:pt idx="666">
                  <c:v>4.6660215260196098</c:v>
                </c:pt>
                <c:pt idx="667">
                  <c:v>4.6733060558428603</c:v>
                </c:pt>
                <c:pt idx="668">
                  <c:v>4.6800302372181797</c:v>
                </c:pt>
                <c:pt idx="669">
                  <c:v>4.6873147670414301</c:v>
                </c:pt>
                <c:pt idx="670">
                  <c:v>4.6945992968646904</c:v>
                </c:pt>
                <c:pt idx="671">
                  <c:v>4.70132347824</c:v>
                </c:pt>
                <c:pt idx="672">
                  <c:v>4.7086080080632602</c:v>
                </c:pt>
                <c:pt idx="673">
                  <c:v>4.7153321894385698</c:v>
                </c:pt>
                <c:pt idx="674">
                  <c:v>4.72261671926183</c:v>
                </c:pt>
                <c:pt idx="675">
                  <c:v>4.7293409006371396</c:v>
                </c:pt>
                <c:pt idx="676">
                  <c:v>4.7366254304603999</c:v>
                </c:pt>
                <c:pt idx="677">
                  <c:v>4.7433496118357104</c:v>
                </c:pt>
                <c:pt idx="678">
                  <c:v>4.7506341416589697</c:v>
                </c:pt>
                <c:pt idx="679">
                  <c:v>4.7579186714822201</c:v>
                </c:pt>
                <c:pt idx="680">
                  <c:v>4.7646428528575404</c:v>
                </c:pt>
                <c:pt idx="681">
                  <c:v>4.77192738268079</c:v>
                </c:pt>
                <c:pt idx="682">
                  <c:v>4.7786515640561102</c:v>
                </c:pt>
                <c:pt idx="683">
                  <c:v>4.7859360938793598</c:v>
                </c:pt>
                <c:pt idx="684">
                  <c:v>4.7926602752546801</c:v>
                </c:pt>
                <c:pt idx="685">
                  <c:v>4.7999448050779296</c:v>
                </c:pt>
                <c:pt idx="686">
                  <c:v>4.8072293349011899</c:v>
                </c:pt>
                <c:pt idx="687">
                  <c:v>4.8139535162765004</c:v>
                </c:pt>
                <c:pt idx="688">
                  <c:v>4.8212380460997597</c:v>
                </c:pt>
                <c:pt idx="689">
                  <c:v>4.8279622274750702</c:v>
                </c:pt>
                <c:pt idx="690">
                  <c:v>4.8352467572983304</c:v>
                </c:pt>
                <c:pt idx="691">
                  <c:v>4.84197093867364</c:v>
                </c:pt>
                <c:pt idx="692">
                  <c:v>4.8492554684969003</c:v>
                </c:pt>
                <c:pt idx="693">
                  <c:v>4.8559796498722099</c:v>
                </c:pt>
                <c:pt idx="694">
                  <c:v>4.8632641796954701</c:v>
                </c:pt>
                <c:pt idx="695">
                  <c:v>4.8705487095187197</c:v>
                </c:pt>
                <c:pt idx="696">
                  <c:v>4.8772728908940399</c:v>
                </c:pt>
                <c:pt idx="697">
                  <c:v>4.8845574207172904</c:v>
                </c:pt>
                <c:pt idx="698">
                  <c:v>4.8912816020926098</c:v>
                </c:pt>
                <c:pt idx="699">
                  <c:v>4.8985661319158602</c:v>
                </c:pt>
                <c:pt idx="700">
                  <c:v>4.9052903132911796</c:v>
                </c:pt>
                <c:pt idx="701">
                  <c:v>4.91257484311443</c:v>
                </c:pt>
                <c:pt idx="702">
                  <c:v>4.9198593729376903</c:v>
                </c:pt>
                <c:pt idx="703">
                  <c:v>4.9265835543129999</c:v>
                </c:pt>
                <c:pt idx="704">
                  <c:v>4.9338680841362601</c:v>
                </c:pt>
                <c:pt idx="705">
                  <c:v>4.9405922655115697</c:v>
                </c:pt>
                <c:pt idx="706">
                  <c:v>4.9478767953348299</c:v>
                </c:pt>
                <c:pt idx="707">
                  <c:v>4.9546009767101404</c:v>
                </c:pt>
                <c:pt idx="708">
                  <c:v>4.9618855065333998</c:v>
                </c:pt>
                <c:pt idx="709">
                  <c:v>4.9686096879087103</c:v>
                </c:pt>
                <c:pt idx="710">
                  <c:v>4.9758942177319696</c:v>
                </c:pt>
                <c:pt idx="711">
                  <c:v>4.9831787475552298</c:v>
                </c:pt>
                <c:pt idx="712">
                  <c:v>4.9899029289305403</c:v>
                </c:pt>
                <c:pt idx="713">
                  <c:v>4.9971874587537997</c:v>
                </c:pt>
                <c:pt idx="714">
                  <c:v>5.0039116401291102</c:v>
                </c:pt>
                <c:pt idx="715">
                  <c:v>5.0111961699523704</c:v>
                </c:pt>
                <c:pt idx="716">
                  <c:v>5.01792035132768</c:v>
                </c:pt>
                <c:pt idx="717">
                  <c:v>5.0252048811509296</c:v>
                </c:pt>
                <c:pt idx="718">
                  <c:v>5.0324894109741898</c:v>
                </c:pt>
                <c:pt idx="719">
                  <c:v>5.0392135923495003</c:v>
                </c:pt>
                <c:pt idx="720">
                  <c:v>5.0464981221727596</c:v>
                </c:pt>
                <c:pt idx="721">
                  <c:v>5.0532223035480701</c:v>
                </c:pt>
                <c:pt idx="722">
                  <c:v>5.0605068333713303</c:v>
                </c:pt>
                <c:pt idx="723">
                  <c:v>5.0672310147466399</c:v>
                </c:pt>
                <c:pt idx="724">
                  <c:v>5.0745155445699002</c:v>
                </c:pt>
                <c:pt idx="725">
                  <c:v>5.0812397259452098</c:v>
                </c:pt>
                <c:pt idx="726">
                  <c:v>5.08852425576847</c:v>
                </c:pt>
                <c:pt idx="727">
                  <c:v>5.0958087855917302</c:v>
                </c:pt>
                <c:pt idx="728">
                  <c:v>5.1025329669670398</c:v>
                </c:pt>
                <c:pt idx="729">
                  <c:v>5.1098174967903001</c:v>
                </c:pt>
                <c:pt idx="730">
                  <c:v>5.1165416781656097</c:v>
                </c:pt>
                <c:pt idx="731">
                  <c:v>5.1238262079888699</c:v>
                </c:pt>
                <c:pt idx="732">
                  <c:v>5.1305503893641804</c:v>
                </c:pt>
                <c:pt idx="733">
                  <c:v>5.1378349191874397</c:v>
                </c:pt>
                <c:pt idx="734">
                  <c:v>5.1451194490106902</c:v>
                </c:pt>
                <c:pt idx="735">
                  <c:v>5.1518436303860096</c:v>
                </c:pt>
                <c:pt idx="736">
                  <c:v>5.15912816020926</c:v>
                </c:pt>
                <c:pt idx="737">
                  <c:v>5.1658523415845696</c:v>
                </c:pt>
                <c:pt idx="738">
                  <c:v>5.1731368714078299</c:v>
                </c:pt>
                <c:pt idx="739">
                  <c:v>5.1798610527831404</c:v>
                </c:pt>
                <c:pt idx="740">
                  <c:v>5.1871455826063997</c:v>
                </c:pt>
                <c:pt idx="741">
                  <c:v>5.1944301124296599</c:v>
                </c:pt>
                <c:pt idx="742">
                  <c:v>5.2011542938049704</c:v>
                </c:pt>
                <c:pt idx="743">
                  <c:v>5.2084388236282297</c:v>
                </c:pt>
                <c:pt idx="744">
                  <c:v>5.2151630050035402</c:v>
                </c:pt>
                <c:pt idx="745">
                  <c:v>5.2224475348267996</c:v>
                </c:pt>
                <c:pt idx="746">
                  <c:v>5.2291717162021101</c:v>
                </c:pt>
                <c:pt idx="747">
                  <c:v>5.2364562460253703</c:v>
                </c:pt>
                <c:pt idx="748">
                  <c:v>5.2431804274006799</c:v>
                </c:pt>
                <c:pt idx="749">
                  <c:v>5.2504649572239401</c:v>
                </c:pt>
                <c:pt idx="750">
                  <c:v>5.2577494870471897</c:v>
                </c:pt>
                <c:pt idx="751">
                  <c:v>5.26447366842251</c:v>
                </c:pt>
                <c:pt idx="752">
                  <c:v>5.2717581982457604</c:v>
                </c:pt>
                <c:pt idx="753">
                  <c:v>5.2784823796210798</c:v>
                </c:pt>
                <c:pt idx="754">
                  <c:v>5.2857669094443303</c:v>
                </c:pt>
                <c:pt idx="755">
                  <c:v>5.2924910908196496</c:v>
                </c:pt>
                <c:pt idx="756">
                  <c:v>5.2997756206429001</c:v>
                </c:pt>
                <c:pt idx="757">
                  <c:v>5.3070601504661603</c:v>
                </c:pt>
                <c:pt idx="758">
                  <c:v>5.3137843318414699</c:v>
                </c:pt>
                <c:pt idx="759">
                  <c:v>5.3210688616647301</c:v>
                </c:pt>
                <c:pt idx="760">
                  <c:v>5.3277930430400398</c:v>
                </c:pt>
                <c:pt idx="761">
                  <c:v>5.3350775728633</c:v>
                </c:pt>
                <c:pt idx="762">
                  <c:v>5.3418017542386096</c:v>
                </c:pt>
                <c:pt idx="763">
                  <c:v>5.3490862840618698</c:v>
                </c:pt>
                <c:pt idx="764">
                  <c:v>5.3563708138851203</c:v>
                </c:pt>
                <c:pt idx="765">
                  <c:v>5.3630949952604396</c:v>
                </c:pt>
                <c:pt idx="766">
                  <c:v>5.3703795250836901</c:v>
                </c:pt>
                <c:pt idx="767">
                  <c:v>5.3771037064590104</c:v>
                </c:pt>
                <c:pt idx="768">
                  <c:v>5.3843882362822599</c:v>
                </c:pt>
                <c:pt idx="769">
                  <c:v>5.3911124176575802</c:v>
                </c:pt>
                <c:pt idx="770">
                  <c:v>5.3983969474808298</c:v>
                </c:pt>
                <c:pt idx="771">
                  <c:v>5.40568147730409</c:v>
                </c:pt>
                <c:pt idx="772">
                  <c:v>5.4124056586793996</c:v>
                </c:pt>
                <c:pt idx="773">
                  <c:v>5.4196901885026598</c:v>
                </c:pt>
                <c:pt idx="774">
                  <c:v>5.4264143698779703</c:v>
                </c:pt>
                <c:pt idx="775">
                  <c:v>5.4336988997012297</c:v>
                </c:pt>
                <c:pt idx="776">
                  <c:v>5.4404230810765402</c:v>
                </c:pt>
                <c:pt idx="777">
                  <c:v>5.4477076108998004</c:v>
                </c:pt>
                <c:pt idx="778">
                  <c:v>5.4549921407230499</c:v>
                </c:pt>
                <c:pt idx="779">
                  <c:v>5.4617163220983702</c:v>
                </c:pt>
                <c:pt idx="780">
                  <c:v>5.4690008519216198</c:v>
                </c:pt>
                <c:pt idx="781">
                  <c:v>5.47572503329694</c:v>
                </c:pt>
                <c:pt idx="782">
                  <c:v>5.4830095631201896</c:v>
                </c:pt>
                <c:pt idx="783">
                  <c:v>5.4897337444955099</c:v>
                </c:pt>
                <c:pt idx="784">
                  <c:v>5.4970182743187603</c:v>
                </c:pt>
                <c:pt idx="785">
                  <c:v>5.5037424556940797</c:v>
                </c:pt>
                <c:pt idx="786">
                  <c:v>5.5110269855173302</c:v>
                </c:pt>
                <c:pt idx="787">
                  <c:v>5.5183115153405904</c:v>
                </c:pt>
                <c:pt idx="788">
                  <c:v>5.5250356967159</c:v>
                </c:pt>
                <c:pt idx="789">
                  <c:v>5.5323202265391602</c:v>
                </c:pt>
                <c:pt idx="790">
                  <c:v>5.5390444079144698</c:v>
                </c:pt>
                <c:pt idx="791">
                  <c:v>5.5463289377377301</c:v>
                </c:pt>
                <c:pt idx="792">
                  <c:v>5.5530531191130397</c:v>
                </c:pt>
                <c:pt idx="793">
                  <c:v>5.5603376489362999</c:v>
                </c:pt>
                <c:pt idx="794">
                  <c:v>5.5676221787595503</c:v>
                </c:pt>
                <c:pt idx="795">
                  <c:v>5.5743463601348697</c:v>
                </c:pt>
                <c:pt idx="796">
                  <c:v>5.5816308899581202</c:v>
                </c:pt>
                <c:pt idx="797">
                  <c:v>5.5883550713334396</c:v>
                </c:pt>
                <c:pt idx="798">
                  <c:v>5.59563960115669</c:v>
                </c:pt>
                <c:pt idx="799">
                  <c:v>5.6023637825320103</c:v>
                </c:pt>
                <c:pt idx="800">
                  <c:v>5.6096483123552598</c:v>
                </c:pt>
                <c:pt idx="801">
                  <c:v>5.6163724937305801</c:v>
                </c:pt>
                <c:pt idx="802">
                  <c:v>5.6236570235538297</c:v>
                </c:pt>
                <c:pt idx="803">
                  <c:v>5.6309415533770899</c:v>
                </c:pt>
                <c:pt idx="804">
                  <c:v>5.6376657347524004</c:v>
                </c:pt>
                <c:pt idx="805">
                  <c:v>5.6449502645756597</c:v>
                </c:pt>
                <c:pt idx="806">
                  <c:v>5.6516744459509702</c:v>
                </c:pt>
                <c:pt idx="807">
                  <c:v>5.6589589757742296</c:v>
                </c:pt>
                <c:pt idx="808">
                  <c:v>5.6662435055974898</c:v>
                </c:pt>
                <c:pt idx="809">
                  <c:v>5.6729676869728003</c:v>
                </c:pt>
                <c:pt idx="810">
                  <c:v>5.6802522167960596</c:v>
                </c:pt>
                <c:pt idx="811">
                  <c:v>5.6869763981713701</c:v>
                </c:pt>
                <c:pt idx="812">
                  <c:v>5.6942609279946304</c:v>
                </c:pt>
                <c:pt idx="813">
                  <c:v>5.70098510936994</c:v>
                </c:pt>
                <c:pt idx="814">
                  <c:v>5.7082696391931904</c:v>
                </c:pt>
                <c:pt idx="815">
                  <c:v>5.7155541690164497</c:v>
                </c:pt>
                <c:pt idx="816">
                  <c:v>5.7222783503917602</c:v>
                </c:pt>
                <c:pt idx="817">
                  <c:v>5.7295628802150196</c:v>
                </c:pt>
                <c:pt idx="818">
                  <c:v>5.7362870615903301</c:v>
                </c:pt>
                <c:pt idx="819">
                  <c:v>5.7435715914135903</c:v>
                </c:pt>
                <c:pt idx="820">
                  <c:v>5.7502957727888999</c:v>
                </c:pt>
                <c:pt idx="821">
                  <c:v>5.7575803026121601</c:v>
                </c:pt>
                <c:pt idx="822">
                  <c:v>5.7648648324354204</c:v>
                </c:pt>
                <c:pt idx="823">
                  <c:v>5.77158901381073</c:v>
                </c:pt>
                <c:pt idx="824">
                  <c:v>5.7788735436339902</c:v>
                </c:pt>
                <c:pt idx="825">
                  <c:v>5.7855977250092998</c:v>
                </c:pt>
                <c:pt idx="826">
                  <c:v>5.79288225483256</c:v>
                </c:pt>
                <c:pt idx="827">
                  <c:v>5.7996064362078696</c:v>
                </c:pt>
                <c:pt idx="828">
                  <c:v>5.8068909660311299</c:v>
                </c:pt>
                <c:pt idx="829">
                  <c:v>5.8141754958543803</c:v>
                </c:pt>
                <c:pt idx="830">
                  <c:v>5.8208996772296997</c:v>
                </c:pt>
                <c:pt idx="831">
                  <c:v>5.8281842070529501</c:v>
                </c:pt>
                <c:pt idx="832">
                  <c:v>5.8349083884282704</c:v>
                </c:pt>
                <c:pt idx="833">
                  <c:v>5.84219291825152</c:v>
                </c:pt>
                <c:pt idx="834">
                  <c:v>5.8489170996268296</c:v>
                </c:pt>
                <c:pt idx="835">
                  <c:v>5.8562016294500898</c:v>
                </c:pt>
                <c:pt idx="836">
                  <c:v>5.86348615927335</c:v>
                </c:pt>
                <c:pt idx="837">
                  <c:v>5.8702103406486597</c:v>
                </c:pt>
                <c:pt idx="838">
                  <c:v>5.8774948704719199</c:v>
                </c:pt>
                <c:pt idx="839">
                  <c:v>5.8842190518472304</c:v>
                </c:pt>
                <c:pt idx="840">
                  <c:v>5.8915035816704897</c:v>
                </c:pt>
                <c:pt idx="841">
                  <c:v>5.8982277630458002</c:v>
                </c:pt>
                <c:pt idx="842">
                  <c:v>5.9055122928690604</c:v>
                </c:pt>
                <c:pt idx="843">
                  <c:v>5.91279682269231</c:v>
                </c:pt>
                <c:pt idx="844">
                  <c:v>5.9195210040676303</c:v>
                </c:pt>
                <c:pt idx="845">
                  <c:v>5.9268055338908798</c:v>
                </c:pt>
                <c:pt idx="846">
                  <c:v>5.9335297152662001</c:v>
                </c:pt>
                <c:pt idx="847">
                  <c:v>5.9408142450894497</c:v>
                </c:pt>
                <c:pt idx="848">
                  <c:v>5.9475384264647699</c:v>
                </c:pt>
                <c:pt idx="849">
                  <c:v>5.9548229562880204</c:v>
                </c:pt>
                <c:pt idx="850">
                  <c:v>5.9621074861112797</c:v>
                </c:pt>
                <c:pt idx="851">
                  <c:v>5.9688316674865902</c:v>
                </c:pt>
                <c:pt idx="852">
                  <c:v>5.9761161973098504</c:v>
                </c:pt>
                <c:pt idx="853">
                  <c:v>5.9828403786851601</c:v>
                </c:pt>
                <c:pt idx="854">
                  <c:v>5.9901249085084203</c:v>
                </c:pt>
                <c:pt idx="855">
                  <c:v>5.9974094383316698</c:v>
                </c:pt>
                <c:pt idx="856">
                  <c:v>6.0041336197069901</c:v>
                </c:pt>
                <c:pt idx="857">
                  <c:v>6.0114181495302397</c:v>
                </c:pt>
                <c:pt idx="858">
                  <c:v>6.0181423309055599</c:v>
                </c:pt>
                <c:pt idx="859">
                  <c:v>6.0254268607288104</c:v>
                </c:pt>
                <c:pt idx="860">
                  <c:v>6.0321510421041298</c:v>
                </c:pt>
                <c:pt idx="861">
                  <c:v>6.0394355719273802</c:v>
                </c:pt>
                <c:pt idx="862">
                  <c:v>6.0467201017506396</c:v>
                </c:pt>
                <c:pt idx="863">
                  <c:v>6.0534442831259501</c:v>
                </c:pt>
                <c:pt idx="864">
                  <c:v>6.0607288129492103</c:v>
                </c:pt>
                <c:pt idx="865">
                  <c:v>6.0674529943245199</c:v>
                </c:pt>
                <c:pt idx="866">
                  <c:v>6.0747375241477801</c:v>
                </c:pt>
                <c:pt idx="867">
                  <c:v>6.0814617055230897</c:v>
                </c:pt>
                <c:pt idx="868">
                  <c:v>6.08874623534635</c:v>
                </c:pt>
                <c:pt idx="869">
                  <c:v>6.0960307651696004</c:v>
                </c:pt>
                <c:pt idx="870">
                  <c:v>6.1027549465449198</c:v>
                </c:pt>
                <c:pt idx="871">
                  <c:v>6.1100394763681702</c:v>
                </c:pt>
                <c:pt idx="872">
                  <c:v>6.1167636577434896</c:v>
                </c:pt>
                <c:pt idx="873">
                  <c:v>6.1240481875667401</c:v>
                </c:pt>
                <c:pt idx="874">
                  <c:v>6.1313327173900003</c:v>
                </c:pt>
                <c:pt idx="875">
                  <c:v>6.1380568987653099</c:v>
                </c:pt>
                <c:pt idx="876">
                  <c:v>6.1453414285885701</c:v>
                </c:pt>
                <c:pt idx="877">
                  <c:v>6.1520656099638797</c:v>
                </c:pt>
                <c:pt idx="878">
                  <c:v>6.15935013978714</c:v>
                </c:pt>
                <c:pt idx="879">
                  <c:v>6.1660743211624496</c:v>
                </c:pt>
                <c:pt idx="880">
                  <c:v>6.1733588509857098</c:v>
                </c:pt>
                <c:pt idx="881">
                  <c:v>6.18064338080897</c:v>
                </c:pt>
                <c:pt idx="882">
                  <c:v>6.1873675621842796</c:v>
                </c:pt>
                <c:pt idx="883">
                  <c:v>6.1946520920075399</c:v>
                </c:pt>
                <c:pt idx="884">
                  <c:v>6.2013762733828504</c:v>
                </c:pt>
                <c:pt idx="885">
                  <c:v>6.2086608032061097</c:v>
                </c:pt>
                <c:pt idx="886">
                  <c:v>6.2153849845814202</c:v>
                </c:pt>
                <c:pt idx="887">
                  <c:v>6.2226695144046804</c:v>
                </c:pt>
                <c:pt idx="888">
                  <c:v>6.22995404422793</c:v>
                </c:pt>
                <c:pt idx="889">
                  <c:v>6.2366782256032396</c:v>
                </c:pt>
                <c:pt idx="890">
                  <c:v>6.2439627554264998</c:v>
                </c:pt>
                <c:pt idx="891">
                  <c:v>6.2506869368018103</c:v>
                </c:pt>
                <c:pt idx="892">
                  <c:v>6.2579714666250696</c:v>
                </c:pt>
                <c:pt idx="893">
                  <c:v>6.2652559964483299</c:v>
                </c:pt>
                <c:pt idx="894">
                  <c:v>6.2719801778236404</c:v>
                </c:pt>
                <c:pt idx="895">
                  <c:v>6.2792647076468997</c:v>
                </c:pt>
                <c:pt idx="896">
                  <c:v>6.2859888890222102</c:v>
                </c:pt>
                <c:pt idx="897">
                  <c:v>6.2932734188454704</c:v>
                </c:pt>
                <c:pt idx="898">
                  <c:v>6.29999760022078</c:v>
                </c:pt>
                <c:pt idx="899">
                  <c:v>6.3072821300440403</c:v>
                </c:pt>
                <c:pt idx="900">
                  <c:v>6.3145666598672898</c:v>
                </c:pt>
                <c:pt idx="901">
                  <c:v>6.3212908412426101</c:v>
                </c:pt>
                <c:pt idx="902">
                  <c:v>6.3285753710658597</c:v>
                </c:pt>
                <c:pt idx="903">
                  <c:v>6.3352995524411799</c:v>
                </c:pt>
                <c:pt idx="904">
                  <c:v>6.3425840822644304</c:v>
                </c:pt>
                <c:pt idx="905">
                  <c:v>6.3498686120876897</c:v>
                </c:pt>
                <c:pt idx="906">
                  <c:v>6.3565927934630002</c:v>
                </c:pt>
                <c:pt idx="907">
                  <c:v>6.3638773232862604</c:v>
                </c:pt>
                <c:pt idx="908">
                  <c:v>6.37060150466157</c:v>
                </c:pt>
                <c:pt idx="909">
                  <c:v>6.3778860344848303</c:v>
                </c:pt>
                <c:pt idx="910">
                  <c:v>6.3846102158601399</c:v>
                </c:pt>
                <c:pt idx="911">
                  <c:v>6.3918947456834001</c:v>
                </c:pt>
                <c:pt idx="912">
                  <c:v>6.3991792755066497</c:v>
                </c:pt>
                <c:pt idx="913">
                  <c:v>6.4059034568819699</c:v>
                </c:pt>
                <c:pt idx="914">
                  <c:v>6.4131879867052204</c:v>
                </c:pt>
                <c:pt idx="915">
                  <c:v>6.4199121680805398</c:v>
                </c:pt>
                <c:pt idx="916">
                  <c:v>6.4271966979037902</c:v>
                </c:pt>
                <c:pt idx="917">
                  <c:v>6.4344812277270496</c:v>
                </c:pt>
                <c:pt idx="918">
                  <c:v>6.4412054091023601</c:v>
                </c:pt>
                <c:pt idx="919">
                  <c:v>6.4484899389256203</c:v>
                </c:pt>
                <c:pt idx="920">
                  <c:v>6.4552141203009299</c:v>
                </c:pt>
                <c:pt idx="921">
                  <c:v>6.4624986501241901</c:v>
                </c:pt>
                <c:pt idx="922">
                  <c:v>6.4692228314994997</c:v>
                </c:pt>
                <c:pt idx="923">
                  <c:v>6.4765073613227599</c:v>
                </c:pt>
                <c:pt idx="924">
                  <c:v>6.4837918911460104</c:v>
                </c:pt>
                <c:pt idx="925">
                  <c:v>6.4905160725213298</c:v>
                </c:pt>
                <c:pt idx="926">
                  <c:v>6.4978006023445802</c:v>
                </c:pt>
                <c:pt idx="927">
                  <c:v>6.5045247837198996</c:v>
                </c:pt>
                <c:pt idx="928">
                  <c:v>6.5118093135431501</c:v>
                </c:pt>
                <c:pt idx="929">
                  <c:v>6.5190938433664103</c:v>
                </c:pt>
                <c:pt idx="930">
                  <c:v>6.5258180247417199</c:v>
                </c:pt>
                <c:pt idx="931">
                  <c:v>6.5331025545649801</c:v>
                </c:pt>
                <c:pt idx="932">
                  <c:v>6.5398267359402897</c:v>
                </c:pt>
                <c:pt idx="933">
                  <c:v>6.54711126576355</c:v>
                </c:pt>
                <c:pt idx="934">
                  <c:v>6.5538354471388596</c:v>
                </c:pt>
                <c:pt idx="935">
                  <c:v>6.5611199769621198</c:v>
                </c:pt>
                <c:pt idx="936">
                  <c:v>6.56840450678538</c:v>
                </c:pt>
                <c:pt idx="937">
                  <c:v>6.5751286881606896</c:v>
                </c:pt>
                <c:pt idx="938">
                  <c:v>6.5824132179839498</c:v>
                </c:pt>
                <c:pt idx="939">
                  <c:v>6.5891373993592603</c:v>
                </c:pt>
                <c:pt idx="940">
                  <c:v>6.5964219291825197</c:v>
                </c:pt>
                <c:pt idx="941">
                  <c:v>6.6031461105578302</c:v>
                </c:pt>
                <c:pt idx="942">
                  <c:v>6.6104306403810904</c:v>
                </c:pt>
                <c:pt idx="943">
                  <c:v>6.61771517020434</c:v>
                </c:pt>
                <c:pt idx="944">
                  <c:v>6.6244393515796496</c:v>
                </c:pt>
                <c:pt idx="945">
                  <c:v>6.6317238814029098</c:v>
                </c:pt>
                <c:pt idx="946">
                  <c:v>6.6384480627782203</c:v>
                </c:pt>
                <c:pt idx="947">
                  <c:v>6.6457325926014796</c:v>
                </c:pt>
                <c:pt idx="948">
                  <c:v>6.6530171224247399</c:v>
                </c:pt>
                <c:pt idx="949">
                  <c:v>6.6597413038000504</c:v>
                </c:pt>
                <c:pt idx="950">
                  <c:v>6.6670258336233097</c:v>
                </c:pt>
                <c:pt idx="951">
                  <c:v>6.6737500149986202</c:v>
                </c:pt>
                <c:pt idx="952">
                  <c:v>6.6810345448218804</c:v>
                </c:pt>
                <c:pt idx="953">
                  <c:v>6.68831907464513</c:v>
                </c:pt>
                <c:pt idx="954">
                  <c:v>6.6950432560204503</c:v>
                </c:pt>
                <c:pt idx="955">
                  <c:v>6.7023277858436998</c:v>
                </c:pt>
                <c:pt idx="956">
                  <c:v>6.7090519672190201</c:v>
                </c:pt>
                <c:pt idx="957">
                  <c:v>6.7163364970422696</c:v>
                </c:pt>
                <c:pt idx="958">
                  <c:v>6.7230606784175899</c:v>
                </c:pt>
                <c:pt idx="959">
                  <c:v>6.7303452082408404</c:v>
                </c:pt>
                <c:pt idx="960">
                  <c:v>6.7376297380640997</c:v>
                </c:pt>
                <c:pt idx="961">
                  <c:v>6.7443539194394102</c:v>
                </c:pt>
                <c:pt idx="962">
                  <c:v>6.7516384492626704</c:v>
                </c:pt>
                <c:pt idx="963">
                  <c:v>6.75836263063798</c:v>
                </c:pt>
                <c:pt idx="964">
                  <c:v>6.7656471604612403</c:v>
                </c:pt>
                <c:pt idx="965">
                  <c:v>6.7729316902844898</c:v>
                </c:pt>
                <c:pt idx="966">
                  <c:v>6.7796558716598101</c:v>
                </c:pt>
                <c:pt idx="967">
                  <c:v>6.7869404014830597</c:v>
                </c:pt>
                <c:pt idx="968">
                  <c:v>6.7936645828583799</c:v>
                </c:pt>
                <c:pt idx="969">
                  <c:v>6.8009491126816304</c:v>
                </c:pt>
                <c:pt idx="970">
                  <c:v>6.8082336425048897</c:v>
                </c:pt>
                <c:pt idx="971">
                  <c:v>6.8149578238802002</c:v>
                </c:pt>
                <c:pt idx="972">
                  <c:v>6.8222423537034604</c:v>
                </c:pt>
                <c:pt idx="973">
                  <c:v>6.8289665350787701</c:v>
                </c:pt>
                <c:pt idx="974">
                  <c:v>6.8362510649020303</c:v>
                </c:pt>
                <c:pt idx="975">
                  <c:v>6.8429752462773399</c:v>
                </c:pt>
                <c:pt idx="976">
                  <c:v>6.8502597761006001</c:v>
                </c:pt>
                <c:pt idx="977">
                  <c:v>6.8575443059238603</c:v>
                </c:pt>
                <c:pt idx="978">
                  <c:v>6.8642684872991699</c:v>
                </c:pt>
                <c:pt idx="979">
                  <c:v>6.8715530171224204</c:v>
                </c:pt>
                <c:pt idx="980">
                  <c:v>6.8782771984977398</c:v>
                </c:pt>
                <c:pt idx="981">
                  <c:v>6.8855617283209902</c:v>
                </c:pt>
                <c:pt idx="982">
                  <c:v>6.8922859096963096</c:v>
                </c:pt>
                <c:pt idx="983">
                  <c:v>6.8995704395195601</c:v>
                </c:pt>
                <c:pt idx="984">
                  <c:v>6.9068549693428203</c:v>
                </c:pt>
                <c:pt idx="985">
                  <c:v>6.9135791507181299</c:v>
                </c:pt>
                <c:pt idx="986">
                  <c:v>6.9208636805413901</c:v>
                </c:pt>
                <c:pt idx="987">
                  <c:v>6.9275878619166997</c:v>
                </c:pt>
                <c:pt idx="988">
                  <c:v>6.93487239173996</c:v>
                </c:pt>
                <c:pt idx="989">
                  <c:v>6.9421569215632202</c:v>
                </c:pt>
                <c:pt idx="990">
                  <c:v>6.9488811029385298</c:v>
                </c:pt>
                <c:pt idx="991">
                  <c:v>6.95616563276179</c:v>
                </c:pt>
                <c:pt idx="992">
                  <c:v>6.9628898141370996</c:v>
                </c:pt>
                <c:pt idx="993">
                  <c:v>6.9701743439603598</c:v>
                </c:pt>
                <c:pt idx="994">
                  <c:v>6.9774588737836103</c:v>
                </c:pt>
                <c:pt idx="995">
                  <c:v>6.9841830551589297</c:v>
                </c:pt>
                <c:pt idx="996">
                  <c:v>6.9914675849821801</c:v>
                </c:pt>
                <c:pt idx="997">
                  <c:v>6.9981917663575004</c:v>
                </c:pt>
                <c:pt idx="998">
                  <c:v>7.00547629618075</c:v>
                </c:pt>
                <c:pt idx="999">
                  <c:v>7.0122004775560596</c:v>
                </c:pt>
                <c:pt idx="1000">
                  <c:v>7.0194850073793198</c:v>
                </c:pt>
                <c:pt idx="1001">
                  <c:v>7.02676953720258</c:v>
                </c:pt>
                <c:pt idx="1002">
                  <c:v>7.0334937185778896</c:v>
                </c:pt>
                <c:pt idx="1003">
                  <c:v>7.0407782484011499</c:v>
                </c:pt>
                <c:pt idx="1004">
                  <c:v>7.0475024297764604</c:v>
                </c:pt>
                <c:pt idx="1005">
                  <c:v>7.0547869595997197</c:v>
                </c:pt>
                <c:pt idx="1006">
                  <c:v>7.0620714894229701</c:v>
                </c:pt>
                <c:pt idx="1007">
                  <c:v>7.0687956707982904</c:v>
                </c:pt>
                <c:pt idx="1008">
                  <c:v>7.07608020062154</c:v>
                </c:pt>
                <c:pt idx="1009">
                  <c:v>7.0828043819968602</c:v>
                </c:pt>
                <c:pt idx="1010">
                  <c:v>7.0900889118201098</c:v>
                </c:pt>
                <c:pt idx="1011">
                  <c:v>7.09737344164337</c:v>
                </c:pt>
                <c:pt idx="1012">
                  <c:v>7.1040976230186796</c:v>
                </c:pt>
                <c:pt idx="1013">
                  <c:v>7.1113821528419399</c:v>
                </c:pt>
                <c:pt idx="1014">
                  <c:v>7.1181063342172504</c:v>
                </c:pt>
                <c:pt idx="1015">
                  <c:v>7.1253908640405097</c:v>
                </c:pt>
                <c:pt idx="1016">
                  <c:v>7.1321150454158202</c:v>
                </c:pt>
                <c:pt idx="1017">
                  <c:v>7.1393995752390804</c:v>
                </c:pt>
                <c:pt idx="1018">
                  <c:v>7.14668410506233</c:v>
                </c:pt>
                <c:pt idx="1019">
                  <c:v>7.1534082864376503</c:v>
                </c:pt>
                <c:pt idx="1020">
                  <c:v>7.1606928162608998</c:v>
                </c:pt>
                <c:pt idx="1021">
                  <c:v>7.1674169976362201</c:v>
                </c:pt>
                <c:pt idx="1022">
                  <c:v>7.1747015274594697</c:v>
                </c:pt>
                <c:pt idx="1023">
                  <c:v>7.1819860572827299</c:v>
                </c:pt>
                <c:pt idx="1024">
                  <c:v>7.1887102386580404</c:v>
                </c:pt>
                <c:pt idx="1025">
                  <c:v>7.1959947684812997</c:v>
                </c:pt>
                <c:pt idx="1026">
                  <c:v>7.2027189498566102</c:v>
                </c:pt>
                <c:pt idx="1027">
                  <c:v>7.2100034796798704</c:v>
                </c:pt>
                <c:pt idx="1028">
                  <c:v>7.2172880095031298</c:v>
                </c:pt>
                <c:pt idx="1029">
                  <c:v>7.2240121908784403</c:v>
                </c:pt>
                <c:pt idx="1030">
                  <c:v>7.2312967207016996</c:v>
                </c:pt>
                <c:pt idx="1031">
                  <c:v>7.2380209020770101</c:v>
                </c:pt>
                <c:pt idx="1032">
                  <c:v>7.2453054319002703</c:v>
                </c:pt>
                <c:pt idx="1033">
                  <c:v>7.2520296132755799</c:v>
                </c:pt>
                <c:pt idx="1034">
                  <c:v>7.2593141430988402</c:v>
                </c:pt>
                <c:pt idx="1035">
                  <c:v>7.2665986729220897</c:v>
                </c:pt>
                <c:pt idx="1036">
                  <c:v>7.2733228542974002</c:v>
                </c:pt>
                <c:pt idx="1037">
                  <c:v>7.2806073841206604</c:v>
                </c:pt>
                <c:pt idx="1038">
                  <c:v>7.2873315654959701</c:v>
                </c:pt>
                <c:pt idx="1039">
                  <c:v>7.2946160953192303</c:v>
                </c:pt>
                <c:pt idx="1040">
                  <c:v>7.3019006251424896</c:v>
                </c:pt>
                <c:pt idx="1041">
                  <c:v>7.3086248065178001</c:v>
                </c:pt>
                <c:pt idx="1042">
                  <c:v>7.3159093363410603</c:v>
                </c:pt>
                <c:pt idx="1043">
                  <c:v>7.3226335177163699</c:v>
                </c:pt>
                <c:pt idx="1044">
                  <c:v>7.3299180475396302</c:v>
                </c:pt>
                <c:pt idx="1045">
                  <c:v>7.3372025773628797</c:v>
                </c:pt>
                <c:pt idx="1046">
                  <c:v>7.3439267587382</c:v>
                </c:pt>
                <c:pt idx="1047">
                  <c:v>7.3512112885614496</c:v>
                </c:pt>
                <c:pt idx="1048">
                  <c:v>7.3579354699367698</c:v>
                </c:pt>
                <c:pt idx="1049">
                  <c:v>7.3652199997600203</c:v>
                </c:pt>
                <c:pt idx="1050">
                  <c:v>7.3725045295832796</c:v>
                </c:pt>
                <c:pt idx="1051">
                  <c:v>7.3792287109585901</c:v>
                </c:pt>
                <c:pt idx="1052">
                  <c:v>7.3865132407818503</c:v>
                </c:pt>
                <c:pt idx="1053">
                  <c:v>7.39323742215716</c:v>
                </c:pt>
                <c:pt idx="1054">
                  <c:v>7.4005219519804202</c:v>
                </c:pt>
                <c:pt idx="1055">
                  <c:v>7.4078064818036697</c:v>
                </c:pt>
                <c:pt idx="1056">
                  <c:v>7.41453066317899</c:v>
                </c:pt>
                <c:pt idx="1057">
                  <c:v>7.4218151930022396</c:v>
                </c:pt>
                <c:pt idx="1058">
                  <c:v>7.4285393743775598</c:v>
                </c:pt>
                <c:pt idx="1059">
                  <c:v>7.4358239042008103</c:v>
                </c:pt>
                <c:pt idx="1060">
                  <c:v>7.4431084340240696</c:v>
                </c:pt>
                <c:pt idx="1061">
                  <c:v>7.4498326153993801</c:v>
                </c:pt>
                <c:pt idx="1062">
                  <c:v>7.4571171452226404</c:v>
                </c:pt>
                <c:pt idx="1063">
                  <c:v>7.46384132659795</c:v>
                </c:pt>
                <c:pt idx="1064">
                  <c:v>7.4711258564212102</c:v>
                </c:pt>
                <c:pt idx="1065">
                  <c:v>7.4784103862444704</c:v>
                </c:pt>
                <c:pt idx="1066">
                  <c:v>7.48513456761978</c:v>
                </c:pt>
                <c:pt idx="1067">
                  <c:v>7.4924190974430402</c:v>
                </c:pt>
                <c:pt idx="1068">
                  <c:v>7.4991432788183499</c:v>
                </c:pt>
                <c:pt idx="1069">
                  <c:v>7.5064278086416101</c:v>
                </c:pt>
                <c:pt idx="1070">
                  <c:v>7.5137123384648596</c:v>
                </c:pt>
                <c:pt idx="1071">
                  <c:v>7.5204365198401799</c:v>
                </c:pt>
                <c:pt idx="1072">
                  <c:v>7.5277210496634304</c:v>
                </c:pt>
                <c:pt idx="1073">
                  <c:v>7.5344452310387497</c:v>
                </c:pt>
                <c:pt idx="1074">
                  <c:v>7.5417297608620002</c:v>
                </c:pt>
                <c:pt idx="1075">
                  <c:v>7.5490142906852604</c:v>
                </c:pt>
                <c:pt idx="1076">
                  <c:v>7.55573847206057</c:v>
                </c:pt>
                <c:pt idx="1077">
                  <c:v>7.5630230018838303</c:v>
                </c:pt>
                <c:pt idx="1078">
                  <c:v>7.5697471832591399</c:v>
                </c:pt>
                <c:pt idx="1079">
                  <c:v>7.5770317130824001</c:v>
                </c:pt>
                <c:pt idx="1080">
                  <c:v>7.5843162429056497</c:v>
                </c:pt>
                <c:pt idx="1081">
                  <c:v>7.5910404242809699</c:v>
                </c:pt>
                <c:pt idx="1082">
                  <c:v>7.5983249541042204</c:v>
                </c:pt>
                <c:pt idx="1083">
                  <c:v>7.6050491354795398</c:v>
                </c:pt>
                <c:pt idx="1084">
                  <c:v>7.6123336653027902</c:v>
                </c:pt>
                <c:pt idx="1085">
                  <c:v>7.6196181951260504</c:v>
                </c:pt>
                <c:pt idx="1086">
                  <c:v>7.62634237650136</c:v>
                </c:pt>
                <c:pt idx="1087">
                  <c:v>7.6336269063246203</c:v>
                </c:pt>
                <c:pt idx="1088">
                  <c:v>7.6403510876999299</c:v>
                </c:pt>
                <c:pt idx="1089">
                  <c:v>7.6476356175231901</c:v>
                </c:pt>
                <c:pt idx="1090">
                  <c:v>7.6549201473464397</c:v>
                </c:pt>
                <c:pt idx="1091">
                  <c:v>7.6616443287217599</c:v>
                </c:pt>
                <c:pt idx="1092">
                  <c:v>7.6689288585450104</c:v>
                </c:pt>
                <c:pt idx="1093">
                  <c:v>7.6756530399203298</c:v>
                </c:pt>
                <c:pt idx="1094">
                  <c:v>7.6829375697435802</c:v>
                </c:pt>
                <c:pt idx="1095">
                  <c:v>7.6902220995668404</c:v>
                </c:pt>
                <c:pt idx="1096">
                  <c:v>7.6969462809421501</c:v>
                </c:pt>
                <c:pt idx="1097">
                  <c:v>7.7042308107654103</c:v>
                </c:pt>
                <c:pt idx="1098">
                  <c:v>7.7109549921407199</c:v>
                </c:pt>
                <c:pt idx="1099">
                  <c:v>7.7182395219639801</c:v>
                </c:pt>
                <c:pt idx="1100">
                  <c:v>7.7255240517872403</c:v>
                </c:pt>
                <c:pt idx="1101">
                  <c:v>7.7322482331625499</c:v>
                </c:pt>
                <c:pt idx="1102">
                  <c:v>7.7395327629858102</c:v>
                </c:pt>
                <c:pt idx="1103">
                  <c:v>7.7462569443611198</c:v>
                </c:pt>
                <c:pt idx="1104">
                  <c:v>7.75354147418438</c:v>
                </c:pt>
                <c:pt idx="1105">
                  <c:v>7.7608260040076296</c:v>
                </c:pt>
                <c:pt idx="1106">
                  <c:v>7.7675501853829498</c:v>
                </c:pt>
                <c:pt idx="1107">
                  <c:v>7.7748347152062003</c:v>
                </c:pt>
                <c:pt idx="1108">
                  <c:v>7.7815588965815197</c:v>
                </c:pt>
                <c:pt idx="1109">
                  <c:v>7.7888434264047701</c:v>
                </c:pt>
                <c:pt idx="1110">
                  <c:v>7.7961279562280303</c:v>
                </c:pt>
                <c:pt idx="1111">
                  <c:v>7.80285213760334</c:v>
                </c:pt>
                <c:pt idx="1112">
                  <c:v>7.8101366674266002</c:v>
                </c:pt>
                <c:pt idx="1113">
                  <c:v>7.8168608488019098</c:v>
                </c:pt>
                <c:pt idx="1114">
                  <c:v>7.82414537862517</c:v>
                </c:pt>
                <c:pt idx="1115">
                  <c:v>7.8314299084484196</c:v>
                </c:pt>
                <c:pt idx="1116">
                  <c:v>7.8381540898237398</c:v>
                </c:pt>
                <c:pt idx="1117">
                  <c:v>7.8454386196469903</c:v>
                </c:pt>
                <c:pt idx="1118">
                  <c:v>7.8521628010223097</c:v>
                </c:pt>
                <c:pt idx="1119">
                  <c:v>7.8594473308455601</c:v>
                </c:pt>
                <c:pt idx="1120">
                  <c:v>7.8667318606688204</c:v>
                </c:pt>
                <c:pt idx="1121">
                  <c:v>7.87345604204413</c:v>
                </c:pt>
                <c:pt idx="1122">
                  <c:v>7.8807405718673902</c:v>
                </c:pt>
                <c:pt idx="1123">
                  <c:v>7.8874647532426998</c:v>
                </c:pt>
                <c:pt idx="1124">
                  <c:v>7.89474928306596</c:v>
                </c:pt>
                <c:pt idx="1125">
                  <c:v>7.9020338128892096</c:v>
                </c:pt>
                <c:pt idx="1126">
                  <c:v>7.9087579942645299</c:v>
                </c:pt>
                <c:pt idx="1127">
                  <c:v>7.9160425240877803</c:v>
                </c:pt>
                <c:pt idx="1128">
                  <c:v>7.9227667054630997</c:v>
                </c:pt>
                <c:pt idx="1129">
                  <c:v>7.9300512352863501</c:v>
                </c:pt>
                <c:pt idx="1130">
                  <c:v>7.9373357651096104</c:v>
                </c:pt>
                <c:pt idx="1131">
                  <c:v>7.94405994648492</c:v>
                </c:pt>
                <c:pt idx="1132">
                  <c:v>7.9513444763081802</c:v>
                </c:pt>
                <c:pt idx="1133">
                  <c:v>7.9580686576834898</c:v>
                </c:pt>
                <c:pt idx="1134">
                  <c:v>7.96535318750675</c:v>
                </c:pt>
                <c:pt idx="1135">
                  <c:v>7.9726377173300103</c:v>
                </c:pt>
                <c:pt idx="1136">
                  <c:v>7.9793618987053199</c:v>
                </c:pt>
                <c:pt idx="1137">
                  <c:v>7.9866464285285801</c:v>
                </c:pt>
                <c:pt idx="1138">
                  <c:v>7.9933706099038897</c:v>
                </c:pt>
                <c:pt idx="1139">
                  <c:v>8.0006551397271508</c:v>
                </c:pt>
                <c:pt idx="1140">
                  <c:v>8.0079396695503995</c:v>
                </c:pt>
                <c:pt idx="1141">
                  <c:v>8.0146638509257198</c:v>
                </c:pt>
                <c:pt idx="1142">
                  <c:v>8.0219483807489702</c:v>
                </c:pt>
                <c:pt idx="1143">
                  <c:v>8.0292329105722295</c:v>
                </c:pt>
                <c:pt idx="1144">
                  <c:v>8.0359570919475392</c:v>
                </c:pt>
                <c:pt idx="1145">
                  <c:v>8.0432416217708003</c:v>
                </c:pt>
                <c:pt idx="1146">
                  <c:v>8.0499658031461099</c:v>
                </c:pt>
                <c:pt idx="1147">
                  <c:v>8.0572503329693692</c:v>
                </c:pt>
                <c:pt idx="1148">
                  <c:v>8.0645348627926197</c:v>
                </c:pt>
                <c:pt idx="1149">
                  <c:v>8.0712590441679399</c:v>
                </c:pt>
                <c:pt idx="1150">
                  <c:v>8.0785435739911904</c:v>
                </c:pt>
                <c:pt idx="1151">
                  <c:v>8.0852677553665107</c:v>
                </c:pt>
                <c:pt idx="1152">
                  <c:v>8.0925522851897593</c:v>
                </c:pt>
                <c:pt idx="1153">
                  <c:v>8.0998368150130204</c:v>
                </c:pt>
                <c:pt idx="1154">
                  <c:v>8.1065609963883301</c:v>
                </c:pt>
                <c:pt idx="1155">
                  <c:v>8.1138455262115894</c:v>
                </c:pt>
                <c:pt idx="1156">
                  <c:v>8.1205697075869008</c:v>
                </c:pt>
                <c:pt idx="1157">
                  <c:v>8.1278542374101601</c:v>
                </c:pt>
                <c:pt idx="1158">
                  <c:v>8.1351387672334194</c:v>
                </c:pt>
                <c:pt idx="1159">
                  <c:v>8.1418629486087308</c:v>
                </c:pt>
                <c:pt idx="1160">
                  <c:v>8.1491474784319795</c:v>
                </c:pt>
                <c:pt idx="1161">
                  <c:v>8.1564320082552406</c:v>
                </c:pt>
                <c:pt idx="1162">
                  <c:v>8.1631561896305502</c:v>
                </c:pt>
                <c:pt idx="1163">
                  <c:v>8.1704407194538096</c:v>
                </c:pt>
                <c:pt idx="1164">
                  <c:v>8.1771649008291192</c:v>
                </c:pt>
                <c:pt idx="1165">
                  <c:v>8.1844494306523803</c:v>
                </c:pt>
                <c:pt idx="1166">
                  <c:v>8.1917339604756396</c:v>
                </c:pt>
                <c:pt idx="1167">
                  <c:v>8.1984581418509492</c:v>
                </c:pt>
                <c:pt idx="1168">
                  <c:v>8.2057426716742103</c:v>
                </c:pt>
                <c:pt idx="1169">
                  <c:v>8.21246685304952</c:v>
                </c:pt>
                <c:pt idx="1170">
                  <c:v>8.2197513828727793</c:v>
                </c:pt>
                <c:pt idx="1171">
                  <c:v>8.2270359126960297</c:v>
                </c:pt>
                <c:pt idx="1172">
                  <c:v>8.23376009407135</c:v>
                </c:pt>
                <c:pt idx="1173">
                  <c:v>8.2410446238946005</c:v>
                </c:pt>
                <c:pt idx="1174">
                  <c:v>8.2477688052699207</c:v>
                </c:pt>
                <c:pt idx="1175">
                  <c:v>8.2550533350931694</c:v>
                </c:pt>
                <c:pt idx="1176">
                  <c:v>8.2623378649164305</c:v>
                </c:pt>
                <c:pt idx="1177">
                  <c:v>8.2690620462917401</c:v>
                </c:pt>
                <c:pt idx="1178">
                  <c:v>8.2763465761149995</c:v>
                </c:pt>
                <c:pt idx="1179">
                  <c:v>8.2836311059382499</c:v>
                </c:pt>
                <c:pt idx="1180">
                  <c:v>8.2903552873135702</c:v>
                </c:pt>
                <c:pt idx="1181">
                  <c:v>8.2976398171368206</c:v>
                </c:pt>
                <c:pt idx="1182">
                  <c:v>8.3043639985121391</c:v>
                </c:pt>
                <c:pt idx="1183">
                  <c:v>8.3116485283353896</c:v>
                </c:pt>
                <c:pt idx="1184">
                  <c:v>8.3189330581586507</c:v>
                </c:pt>
                <c:pt idx="1185">
                  <c:v>8.3256572395339603</c:v>
                </c:pt>
                <c:pt idx="1186">
                  <c:v>8.3329417693572196</c:v>
                </c:pt>
                <c:pt idx="1187">
                  <c:v>8.3396659507325293</c:v>
                </c:pt>
                <c:pt idx="1188">
                  <c:v>8.3469504805557904</c:v>
                </c:pt>
                <c:pt idx="1189">
                  <c:v>8.3542350103790497</c:v>
                </c:pt>
                <c:pt idx="1190">
                  <c:v>8.3609591917543593</c:v>
                </c:pt>
                <c:pt idx="1191">
                  <c:v>8.3682437215776204</c:v>
                </c:pt>
                <c:pt idx="1192">
                  <c:v>8.37496790295293</c:v>
                </c:pt>
                <c:pt idx="1193">
                  <c:v>8.3822524327761894</c:v>
                </c:pt>
                <c:pt idx="1194">
                  <c:v>8.3895369625994398</c:v>
                </c:pt>
                <c:pt idx="1195">
                  <c:v>8.3962611439747494</c:v>
                </c:pt>
                <c:pt idx="1196">
                  <c:v>8.4035456737980105</c:v>
                </c:pt>
                <c:pt idx="1197">
                  <c:v>8.4108302036212699</c:v>
                </c:pt>
                <c:pt idx="1198">
                  <c:v>8.4175543849965795</c:v>
                </c:pt>
                <c:pt idx="1199">
                  <c:v>8.4248389148198406</c:v>
                </c:pt>
                <c:pt idx="1200">
                  <c:v>8.4315630961951502</c:v>
                </c:pt>
                <c:pt idx="1201">
                  <c:v>8.4388476260184095</c:v>
                </c:pt>
                <c:pt idx="1202">
                  <c:v>8.44613215584166</c:v>
                </c:pt>
                <c:pt idx="1203">
                  <c:v>8.4528563372169803</c:v>
                </c:pt>
                <c:pt idx="1204">
                  <c:v>8.4601408670402307</c:v>
                </c:pt>
                <c:pt idx="1205">
                  <c:v>8.4668650484155492</c:v>
                </c:pt>
                <c:pt idx="1206">
                  <c:v>8.4741495782387997</c:v>
                </c:pt>
                <c:pt idx="1207">
                  <c:v>8.4814341080620608</c:v>
                </c:pt>
                <c:pt idx="1208">
                  <c:v>8.4881582894373704</c:v>
                </c:pt>
                <c:pt idx="1209">
                  <c:v>8.4954428192606297</c:v>
                </c:pt>
                <c:pt idx="1210">
                  <c:v>8.5021670006359393</c:v>
                </c:pt>
                <c:pt idx="1211">
                  <c:v>8.5094515304592004</c:v>
                </c:pt>
                <c:pt idx="1212">
                  <c:v>8.5167360602824491</c:v>
                </c:pt>
                <c:pt idx="1213">
                  <c:v>8.5234602416577694</c:v>
                </c:pt>
                <c:pt idx="1214">
                  <c:v>8.5307447714810198</c:v>
                </c:pt>
                <c:pt idx="1215">
                  <c:v>8.5380293013042792</c:v>
                </c:pt>
                <c:pt idx="1216">
                  <c:v>8.5447534826795906</c:v>
                </c:pt>
                <c:pt idx="1217">
                  <c:v>8.5520380125028499</c:v>
                </c:pt>
                <c:pt idx="1218">
                  <c:v>8.5587621938781595</c:v>
                </c:pt>
                <c:pt idx="1219">
                  <c:v>8.5660467237014206</c:v>
                </c:pt>
                <c:pt idx="1220">
                  <c:v>8.57333125352468</c:v>
                </c:pt>
                <c:pt idx="1221">
                  <c:v>8.5800554348999896</c:v>
                </c:pt>
                <c:pt idx="1222">
                  <c:v>8.5873399647232507</c:v>
                </c:pt>
                <c:pt idx="1223">
                  <c:v>8.5940641460985603</c:v>
                </c:pt>
                <c:pt idx="1224">
                  <c:v>8.6013486759218196</c:v>
                </c:pt>
                <c:pt idx="1225">
                  <c:v>8.6086332057450701</c:v>
                </c:pt>
                <c:pt idx="1226">
                  <c:v>8.6153573871203903</c:v>
                </c:pt>
                <c:pt idx="1227">
                  <c:v>8.6226419169436408</c:v>
                </c:pt>
                <c:pt idx="1228">
                  <c:v>8.6299264467669001</c:v>
                </c:pt>
                <c:pt idx="1229">
                  <c:v>8.6366506281422097</c:v>
                </c:pt>
                <c:pt idx="1230">
                  <c:v>8.6439351579654709</c:v>
                </c:pt>
                <c:pt idx="1231">
                  <c:v>8.6506593393407805</c:v>
                </c:pt>
                <c:pt idx="1232">
                  <c:v>8.6579438691640398</c:v>
                </c:pt>
                <c:pt idx="1233">
                  <c:v>8.6652283989872902</c:v>
                </c:pt>
                <c:pt idx="1234">
                  <c:v>8.6719525803626105</c:v>
                </c:pt>
                <c:pt idx="1235">
                  <c:v>8.6792371101858592</c:v>
                </c:pt>
                <c:pt idx="1236">
                  <c:v>8.6859612915611795</c:v>
                </c:pt>
                <c:pt idx="1237">
                  <c:v>8.6932458213844299</c:v>
                </c:pt>
                <c:pt idx="1238">
                  <c:v>8.7005303512076893</c:v>
                </c:pt>
                <c:pt idx="1239">
                  <c:v>8.7072545325830006</c:v>
                </c:pt>
                <c:pt idx="1240">
                  <c:v>8.71453906240626</c:v>
                </c:pt>
                <c:pt idx="1241">
                  <c:v>8.7218235922295193</c:v>
                </c:pt>
                <c:pt idx="1242">
                  <c:v>8.7285477736048307</c:v>
                </c:pt>
                <c:pt idx="1243">
                  <c:v>8.7358323034280794</c:v>
                </c:pt>
                <c:pt idx="1244">
                  <c:v>8.7425564848033996</c:v>
                </c:pt>
                <c:pt idx="1245">
                  <c:v>8.7498410146266608</c:v>
                </c:pt>
                <c:pt idx="1246">
                  <c:v>8.7571255444499094</c:v>
                </c:pt>
                <c:pt idx="1247">
                  <c:v>8.7638497258252208</c:v>
                </c:pt>
                <c:pt idx="1248">
                  <c:v>8.7711342556484801</c:v>
                </c:pt>
                <c:pt idx="1249">
                  <c:v>8.7778584370238004</c:v>
                </c:pt>
                <c:pt idx="1250">
                  <c:v>8.7851429668470509</c:v>
                </c:pt>
                <c:pt idx="1251">
                  <c:v>8.7924274966703102</c:v>
                </c:pt>
                <c:pt idx="1252">
                  <c:v>8.7991516780456198</c:v>
                </c:pt>
                <c:pt idx="1253">
                  <c:v>8.8064362078688792</c:v>
                </c:pt>
                <c:pt idx="1254">
                  <c:v>8.8137207376921296</c:v>
                </c:pt>
                <c:pt idx="1255">
                  <c:v>8.8204449190674499</c:v>
                </c:pt>
                <c:pt idx="1256">
                  <c:v>8.8277294488907003</c:v>
                </c:pt>
                <c:pt idx="1257">
                  <c:v>8.8344536302660206</c:v>
                </c:pt>
                <c:pt idx="1258">
                  <c:v>8.8417381600892693</c:v>
                </c:pt>
                <c:pt idx="1259">
                  <c:v>8.8490226899125304</c:v>
                </c:pt>
                <c:pt idx="1260">
                  <c:v>8.85574687128784</c:v>
                </c:pt>
                <c:pt idx="1261">
                  <c:v>8.8630314011110993</c:v>
                </c:pt>
                <c:pt idx="1262">
                  <c:v>8.8703159309343604</c:v>
                </c:pt>
                <c:pt idx="1263">
                  <c:v>8.8770401123096701</c:v>
                </c:pt>
                <c:pt idx="1264">
                  <c:v>8.8843246421329205</c:v>
                </c:pt>
                <c:pt idx="1265">
                  <c:v>8.8910488235082408</c:v>
                </c:pt>
                <c:pt idx="1266">
                  <c:v>8.8983333533314894</c:v>
                </c:pt>
                <c:pt idx="1267">
                  <c:v>8.9056178831547506</c:v>
                </c:pt>
                <c:pt idx="1268">
                  <c:v>8.9123420645300602</c:v>
                </c:pt>
                <c:pt idx="1269">
                  <c:v>8.9196265943533195</c:v>
                </c:pt>
                <c:pt idx="1270">
                  <c:v>8.9263507757286291</c:v>
                </c:pt>
                <c:pt idx="1271">
                  <c:v>8.9336353055518902</c:v>
                </c:pt>
                <c:pt idx="1272">
                  <c:v>8.9409198353751496</c:v>
                </c:pt>
                <c:pt idx="1273">
                  <c:v>8.9476440167504592</c:v>
                </c:pt>
                <c:pt idx="1274">
                  <c:v>8.9549285465737096</c:v>
                </c:pt>
                <c:pt idx="1275">
                  <c:v>8.9622130763969707</c:v>
                </c:pt>
                <c:pt idx="1276">
                  <c:v>8.9689372577722892</c:v>
                </c:pt>
                <c:pt idx="1277">
                  <c:v>8.9762217875955397</c:v>
                </c:pt>
                <c:pt idx="1278">
                  <c:v>8.9829459689708493</c:v>
                </c:pt>
                <c:pt idx="1279">
                  <c:v>8.9902304987941104</c:v>
                </c:pt>
                <c:pt idx="1280">
                  <c:v>8.9975150286173697</c:v>
                </c:pt>
                <c:pt idx="1281">
                  <c:v>9.0042392099926793</c:v>
                </c:pt>
                <c:pt idx="1282">
                  <c:v>9.0115237398159405</c:v>
                </c:pt>
                <c:pt idx="1283">
                  <c:v>9.0182479211912501</c:v>
                </c:pt>
                <c:pt idx="1284">
                  <c:v>9.0255324510145094</c:v>
                </c:pt>
                <c:pt idx="1285">
                  <c:v>9.0328169808377599</c:v>
                </c:pt>
                <c:pt idx="1286">
                  <c:v>9.0395411622130801</c:v>
                </c:pt>
                <c:pt idx="1287">
                  <c:v>9.0468256920363306</c:v>
                </c:pt>
                <c:pt idx="1288">
                  <c:v>9.0541102218595899</c:v>
                </c:pt>
                <c:pt idx="1289">
                  <c:v>9.0608344032348995</c:v>
                </c:pt>
                <c:pt idx="1290">
                  <c:v>9.0681189330581606</c:v>
                </c:pt>
                <c:pt idx="1291">
                  <c:v>9.0748431144334702</c:v>
                </c:pt>
                <c:pt idx="1292">
                  <c:v>9.0821276442567296</c:v>
                </c:pt>
                <c:pt idx="1293">
                  <c:v>9.0894121740799907</c:v>
                </c:pt>
                <c:pt idx="1294">
                  <c:v>9.0961363554553003</c:v>
                </c:pt>
                <c:pt idx="1295">
                  <c:v>9.1034208852785508</c:v>
                </c:pt>
                <c:pt idx="1296">
                  <c:v>9.1107054151018101</c:v>
                </c:pt>
                <c:pt idx="1297">
                  <c:v>9.1174295964771304</c:v>
                </c:pt>
                <c:pt idx="1298">
                  <c:v>9.1247141263003808</c:v>
                </c:pt>
                <c:pt idx="1299">
                  <c:v>9.1314383076756904</c:v>
                </c:pt>
                <c:pt idx="1300">
                  <c:v>9.1387228374989498</c:v>
                </c:pt>
                <c:pt idx="1301">
                  <c:v>9.1460073673222109</c:v>
                </c:pt>
                <c:pt idx="1302">
                  <c:v>9.1527315486975205</c:v>
                </c:pt>
                <c:pt idx="1303">
                  <c:v>9.1600160785207798</c:v>
                </c:pt>
                <c:pt idx="1304">
                  <c:v>9.1667402598960894</c:v>
                </c:pt>
                <c:pt idx="1305">
                  <c:v>9.1740247897193505</c:v>
                </c:pt>
                <c:pt idx="1306">
                  <c:v>9.1813093195425992</c:v>
                </c:pt>
                <c:pt idx="1307">
                  <c:v>9.1880335009179195</c:v>
                </c:pt>
                <c:pt idx="1308">
                  <c:v>9.1953180307411699</c:v>
                </c:pt>
                <c:pt idx="1309">
                  <c:v>9.2026025605644293</c:v>
                </c:pt>
                <c:pt idx="1310">
                  <c:v>9.2093267419397407</c:v>
                </c:pt>
                <c:pt idx="1311">
                  <c:v>9.216611271763</c:v>
                </c:pt>
                <c:pt idx="1312">
                  <c:v>9.2233354531383096</c:v>
                </c:pt>
                <c:pt idx="1313">
                  <c:v>9.2306199829615707</c:v>
                </c:pt>
                <c:pt idx="1314">
                  <c:v>9.2379045127848194</c:v>
                </c:pt>
                <c:pt idx="1315">
                  <c:v>9.2446286941601397</c:v>
                </c:pt>
                <c:pt idx="1316">
                  <c:v>9.2519132239833901</c:v>
                </c:pt>
                <c:pt idx="1317">
                  <c:v>9.2591977538066494</c:v>
                </c:pt>
                <c:pt idx="1318">
                  <c:v>9.2659219351819608</c:v>
                </c:pt>
                <c:pt idx="1319">
                  <c:v>9.2732064650052202</c:v>
                </c:pt>
                <c:pt idx="1320">
                  <c:v>9.2799306463805298</c:v>
                </c:pt>
                <c:pt idx="1321">
                  <c:v>9.2872151762037891</c:v>
                </c:pt>
                <c:pt idx="1322">
                  <c:v>9.2944997060270502</c:v>
                </c:pt>
                <c:pt idx="1323">
                  <c:v>9.3012238874023598</c:v>
                </c:pt>
                <c:pt idx="1324">
                  <c:v>9.3085084172256192</c:v>
                </c:pt>
                <c:pt idx="1325">
                  <c:v>9.3157929470488696</c:v>
                </c:pt>
                <c:pt idx="1326">
                  <c:v>9.3225171284241899</c:v>
                </c:pt>
                <c:pt idx="1327">
                  <c:v>9.3298016582474403</c:v>
                </c:pt>
                <c:pt idx="1328">
                  <c:v>9.3365258396227606</c:v>
                </c:pt>
                <c:pt idx="1329">
                  <c:v>9.3438103694460093</c:v>
                </c:pt>
                <c:pt idx="1330">
                  <c:v>9.3510948992692704</c:v>
                </c:pt>
                <c:pt idx="1331">
                  <c:v>9.35781908064458</c:v>
                </c:pt>
                <c:pt idx="1332">
                  <c:v>9.3651036104678393</c:v>
                </c:pt>
                <c:pt idx="1333">
                  <c:v>9.3723881402910898</c:v>
                </c:pt>
                <c:pt idx="1334">
                  <c:v>9.3791123216664101</c:v>
                </c:pt>
                <c:pt idx="1335">
                  <c:v>9.3863968514896605</c:v>
                </c:pt>
                <c:pt idx="1336">
                  <c:v>9.3931210328649808</c:v>
                </c:pt>
                <c:pt idx="1337">
                  <c:v>9.4004055626882295</c:v>
                </c:pt>
                <c:pt idx="1338">
                  <c:v>9.4076900925114906</c:v>
                </c:pt>
                <c:pt idx="1339">
                  <c:v>9.4144142738868002</c:v>
                </c:pt>
                <c:pt idx="1340">
                  <c:v>9.4216988037100595</c:v>
                </c:pt>
                <c:pt idx="1341">
                  <c:v>9.4289833335333206</c:v>
                </c:pt>
                <c:pt idx="1342">
                  <c:v>9.4357075149086302</c:v>
                </c:pt>
                <c:pt idx="1343">
                  <c:v>9.4429920447318896</c:v>
                </c:pt>
                <c:pt idx="1344">
                  <c:v>9.4497162261071992</c:v>
                </c:pt>
                <c:pt idx="1345">
                  <c:v>9.4570007559304496</c:v>
                </c:pt>
                <c:pt idx="1346">
                  <c:v>9.4642852857537108</c:v>
                </c:pt>
                <c:pt idx="1347">
                  <c:v>9.4710094671290204</c:v>
                </c:pt>
                <c:pt idx="1348">
                  <c:v>9.4782939969522797</c:v>
                </c:pt>
                <c:pt idx="1349">
                  <c:v>9.4855785267755408</c:v>
                </c:pt>
                <c:pt idx="1350">
                  <c:v>9.4923027081508504</c:v>
                </c:pt>
                <c:pt idx="1351">
                  <c:v>9.4995872379741098</c:v>
                </c:pt>
                <c:pt idx="1352">
                  <c:v>9.5063114193494194</c:v>
                </c:pt>
                <c:pt idx="1353">
                  <c:v>9.5135959491726805</c:v>
                </c:pt>
                <c:pt idx="1354">
                  <c:v>9.5208804789959292</c:v>
                </c:pt>
                <c:pt idx="1355">
                  <c:v>9.5276046603712494</c:v>
                </c:pt>
                <c:pt idx="1356">
                  <c:v>9.5348891901944999</c:v>
                </c:pt>
                <c:pt idx="1357">
                  <c:v>9.5421737200177592</c:v>
                </c:pt>
                <c:pt idx="1358">
                  <c:v>9.5488979013930706</c:v>
                </c:pt>
                <c:pt idx="1359">
                  <c:v>9.5561824312163299</c:v>
                </c:pt>
                <c:pt idx="1360">
                  <c:v>9.5634669610395893</c:v>
                </c:pt>
                <c:pt idx="1361">
                  <c:v>9.5701911424149007</c:v>
                </c:pt>
                <c:pt idx="1362">
                  <c:v>9.5774756722381493</c:v>
                </c:pt>
                <c:pt idx="1363">
                  <c:v>9.5841998536134696</c:v>
                </c:pt>
                <c:pt idx="1364">
                  <c:v>9.5914843834367201</c:v>
                </c:pt>
                <c:pt idx="1365">
                  <c:v>9.5987689132599794</c:v>
                </c:pt>
                <c:pt idx="1366">
                  <c:v>9.6054930946352908</c:v>
                </c:pt>
                <c:pt idx="1367">
                  <c:v>9.6127776244585501</c:v>
                </c:pt>
                <c:pt idx="1368">
                  <c:v>9.6200621542818094</c:v>
                </c:pt>
                <c:pt idx="1369">
                  <c:v>9.6267863356571208</c:v>
                </c:pt>
                <c:pt idx="1370">
                  <c:v>9.6340708654803802</c:v>
                </c:pt>
                <c:pt idx="1371">
                  <c:v>9.6413553953036306</c:v>
                </c:pt>
                <c:pt idx="1372">
                  <c:v>9.6480795766789509</c:v>
                </c:pt>
                <c:pt idx="1373">
                  <c:v>9.6553641065021996</c:v>
                </c:pt>
                <c:pt idx="1374">
                  <c:v>9.6620882878775198</c:v>
                </c:pt>
                <c:pt idx="1375">
                  <c:v>9.6693728177007703</c:v>
                </c:pt>
                <c:pt idx="1376">
                  <c:v>9.6766573475240296</c:v>
                </c:pt>
                <c:pt idx="1377">
                  <c:v>9.6833815288993392</c:v>
                </c:pt>
                <c:pt idx="1378">
                  <c:v>9.6906660587226003</c:v>
                </c:pt>
                <c:pt idx="1379">
                  <c:v>9.6979505885458508</c:v>
                </c:pt>
                <c:pt idx="1380">
                  <c:v>9.7046747699211693</c:v>
                </c:pt>
                <c:pt idx="1381">
                  <c:v>9.7119592997444197</c:v>
                </c:pt>
                <c:pt idx="1382">
                  <c:v>9.71868348111974</c:v>
                </c:pt>
                <c:pt idx="1383">
                  <c:v>9.7259680109429905</c:v>
                </c:pt>
                <c:pt idx="1384">
                  <c:v>9.7332525407662498</c:v>
                </c:pt>
                <c:pt idx="1385">
                  <c:v>9.7399767221415594</c:v>
                </c:pt>
                <c:pt idx="1386">
                  <c:v>9.7472612519648205</c:v>
                </c:pt>
                <c:pt idx="1387">
                  <c:v>9.7545457817880799</c:v>
                </c:pt>
                <c:pt idx="1388">
                  <c:v>9.7612699631633895</c:v>
                </c:pt>
                <c:pt idx="1389">
                  <c:v>9.7685544929866506</c:v>
                </c:pt>
                <c:pt idx="1390">
                  <c:v>9.7758390228098992</c:v>
                </c:pt>
                <c:pt idx="1391">
                  <c:v>9.7825632041852195</c:v>
                </c:pt>
                <c:pt idx="1392">
                  <c:v>9.78984773400847</c:v>
                </c:pt>
                <c:pt idx="1393">
                  <c:v>9.7971322638317293</c:v>
                </c:pt>
                <c:pt idx="1394">
                  <c:v>9.8038564452070407</c:v>
                </c:pt>
                <c:pt idx="1395">
                  <c:v>9.8111409750303</c:v>
                </c:pt>
                <c:pt idx="1396">
                  <c:v>9.8178651564056096</c:v>
                </c:pt>
                <c:pt idx="1397">
                  <c:v>9.8251496862288707</c:v>
                </c:pt>
                <c:pt idx="1398">
                  <c:v>9.8324342160521194</c:v>
                </c:pt>
                <c:pt idx="1399">
                  <c:v>9.8391583974274397</c:v>
                </c:pt>
                <c:pt idx="1400">
                  <c:v>9.8464429272506901</c:v>
                </c:pt>
                <c:pt idx="1401">
                  <c:v>9.8531671086260104</c:v>
                </c:pt>
                <c:pt idx="1402">
                  <c:v>9.8604516384492609</c:v>
                </c:pt>
                <c:pt idx="1403">
                  <c:v>9.8677361682725202</c:v>
                </c:pt>
                <c:pt idx="1404">
                  <c:v>9.8744603496478298</c:v>
                </c:pt>
                <c:pt idx="1405">
                  <c:v>9.8817448794710891</c:v>
                </c:pt>
                <c:pt idx="1406">
                  <c:v>9.8890294092943396</c:v>
                </c:pt>
                <c:pt idx="1407">
                  <c:v>9.8957535906696599</c:v>
                </c:pt>
                <c:pt idx="1408">
                  <c:v>9.9030381204929192</c:v>
                </c:pt>
                <c:pt idx="1409">
                  <c:v>9.9103226503161697</c:v>
                </c:pt>
                <c:pt idx="1410">
                  <c:v>9.9170468316914793</c:v>
                </c:pt>
                <c:pt idx="1411">
                  <c:v>9.9243313615147404</c:v>
                </c:pt>
                <c:pt idx="1412">
                  <c:v>9.9316158913379997</c:v>
                </c:pt>
                <c:pt idx="1413">
                  <c:v>9.9383400727133093</c:v>
                </c:pt>
                <c:pt idx="1414">
                  <c:v>9.9456246025365704</c:v>
                </c:pt>
                <c:pt idx="1415">
                  <c:v>9.95234878391188</c:v>
                </c:pt>
                <c:pt idx="1416">
                  <c:v>9.9596333137351394</c:v>
                </c:pt>
                <c:pt idx="1417">
                  <c:v>9.9669178435583898</c:v>
                </c:pt>
                <c:pt idx="1418">
                  <c:v>9.9736420249337101</c:v>
                </c:pt>
                <c:pt idx="1419">
                  <c:v>9.9809265547569606</c:v>
                </c:pt>
                <c:pt idx="1420">
                  <c:v>9.9882110845802199</c:v>
                </c:pt>
                <c:pt idx="1421">
                  <c:v>9.9949352659555295</c:v>
                </c:pt>
                <c:pt idx="1422">
                  <c:v>10.002219795778799</c:v>
                </c:pt>
                <c:pt idx="1423">
                  <c:v>10.009504325602</c:v>
                </c:pt>
                <c:pt idx="1424">
                  <c:v>10.0162285069774</c:v>
                </c:pt>
                <c:pt idx="1425">
                  <c:v>10.023513036800599</c:v>
                </c:pt>
                <c:pt idx="1426">
                  <c:v>10.0307975666239</c:v>
                </c:pt>
                <c:pt idx="1427">
                  <c:v>10.0375217479992</c:v>
                </c:pt>
                <c:pt idx="1428">
                  <c:v>10.044806277822399</c:v>
                </c:pt>
                <c:pt idx="1429">
                  <c:v>10.052090807645699</c:v>
                </c:pt>
                <c:pt idx="1430">
                  <c:v>10.058814989021</c:v>
                </c:pt>
                <c:pt idx="1431">
                  <c:v>10.0660995188443</c:v>
                </c:pt>
                <c:pt idx="1432">
                  <c:v>10.072823700219599</c:v>
                </c:pt>
                <c:pt idx="1433">
                  <c:v>10.0801082300428</c:v>
                </c:pt>
                <c:pt idx="1434">
                  <c:v>10.0873927598661</c:v>
                </c:pt>
                <c:pt idx="1435">
                  <c:v>10.094116941241399</c:v>
                </c:pt>
                <c:pt idx="1436">
                  <c:v>10.101401471064699</c:v>
                </c:pt>
                <c:pt idx="1437">
                  <c:v>10.1086860008879</c:v>
                </c:pt>
                <c:pt idx="1438">
                  <c:v>10.115410182263201</c:v>
                </c:pt>
                <c:pt idx="1439">
                  <c:v>10.122694712086499</c:v>
                </c:pt>
                <c:pt idx="1440">
                  <c:v>10.1299792419097</c:v>
                </c:pt>
                <c:pt idx="1441">
                  <c:v>10.1367034232851</c:v>
                </c:pt>
                <c:pt idx="1442">
                  <c:v>10.143987953108301</c:v>
                </c:pt>
                <c:pt idx="1443">
                  <c:v>10.151272482931599</c:v>
                </c:pt>
                <c:pt idx="1444">
                  <c:v>10.1579966643069</c:v>
                </c:pt>
                <c:pt idx="1445">
                  <c:v>10.165281194130101</c:v>
                </c:pt>
                <c:pt idx="1446">
                  <c:v>10.172565723953401</c:v>
                </c:pt>
                <c:pt idx="1447">
                  <c:v>10.1792899053287</c:v>
                </c:pt>
                <c:pt idx="1448">
                  <c:v>10.186574435152</c:v>
                </c:pt>
                <c:pt idx="1449">
                  <c:v>10.193298616527301</c:v>
                </c:pt>
                <c:pt idx="1450">
                  <c:v>10.2005831463505</c:v>
                </c:pt>
                <c:pt idx="1451">
                  <c:v>10.2078676761738</c:v>
                </c:pt>
                <c:pt idx="1452">
                  <c:v>10.214591857549101</c:v>
                </c:pt>
                <c:pt idx="1453">
                  <c:v>10.221876387372401</c:v>
                </c:pt>
                <c:pt idx="1454">
                  <c:v>10.2291609171956</c:v>
                </c:pt>
                <c:pt idx="1455">
                  <c:v>10.2358850985709</c:v>
                </c:pt>
                <c:pt idx="1456">
                  <c:v>10.243169628394201</c:v>
                </c:pt>
                <c:pt idx="1457">
                  <c:v>10.2504541582174</c:v>
                </c:pt>
                <c:pt idx="1458">
                  <c:v>10.2571783395928</c:v>
                </c:pt>
                <c:pt idx="1459">
                  <c:v>10.264462869416001</c:v>
                </c:pt>
                <c:pt idx="1460">
                  <c:v>10.271747399239301</c:v>
                </c:pt>
                <c:pt idx="1461">
                  <c:v>10.2784715806146</c:v>
                </c:pt>
                <c:pt idx="1462">
                  <c:v>10.2857561104378</c:v>
                </c:pt>
                <c:pt idx="1463">
                  <c:v>10.293040640261101</c:v>
                </c:pt>
                <c:pt idx="1464">
                  <c:v>10.2997648216364</c:v>
                </c:pt>
                <c:pt idx="1465">
                  <c:v>10.3070493514597</c:v>
                </c:pt>
                <c:pt idx="1466">
                  <c:v>10.313773532835</c:v>
                </c:pt>
                <c:pt idx="1467">
                  <c:v>10.321058062658199</c:v>
                </c:pt>
                <c:pt idx="1468">
                  <c:v>10.3283425924815</c:v>
                </c:pt>
                <c:pt idx="1469">
                  <c:v>10.3350667738568</c:v>
                </c:pt>
                <c:pt idx="1470">
                  <c:v>10.3423513036801</c:v>
                </c:pt>
                <c:pt idx="1471">
                  <c:v>10.349635833503299</c:v>
                </c:pt>
                <c:pt idx="1472">
                  <c:v>10.3563600148786</c:v>
                </c:pt>
                <c:pt idx="1473">
                  <c:v>10.3636445447019</c:v>
                </c:pt>
                <c:pt idx="1474">
                  <c:v>10.370929074525099</c:v>
                </c:pt>
                <c:pt idx="1475">
                  <c:v>10.377653255900499</c:v>
                </c:pt>
                <c:pt idx="1476">
                  <c:v>10.3849377857237</c:v>
                </c:pt>
                <c:pt idx="1477">
                  <c:v>10.392222315547</c:v>
                </c:pt>
                <c:pt idx="1478">
                  <c:v>10.398946496922299</c:v>
                </c:pt>
                <c:pt idx="1479">
                  <c:v>10.4062310267455</c:v>
                </c:pt>
                <c:pt idx="1480">
                  <c:v>10.4135155565688</c:v>
                </c:pt>
                <c:pt idx="1481">
                  <c:v>10.420239737944099</c:v>
                </c:pt>
                <c:pt idx="1482">
                  <c:v>10.427524267767399</c:v>
                </c:pt>
                <c:pt idx="1483">
                  <c:v>10.4342484491427</c:v>
                </c:pt>
                <c:pt idx="1484">
                  <c:v>10.441532978965901</c:v>
                </c:pt>
                <c:pt idx="1485">
                  <c:v>10.448817508789199</c:v>
                </c:pt>
                <c:pt idx="1486">
                  <c:v>10.4555416901645</c:v>
                </c:pt>
                <c:pt idx="1487">
                  <c:v>10.4628262199878</c:v>
                </c:pt>
                <c:pt idx="1488">
                  <c:v>10.470110749811001</c:v>
                </c:pt>
                <c:pt idx="1489">
                  <c:v>10.4768349311863</c:v>
                </c:pt>
                <c:pt idx="1490">
                  <c:v>10.4841194610096</c:v>
                </c:pt>
                <c:pt idx="1491">
                  <c:v>10.491403990832801</c:v>
                </c:pt>
                <c:pt idx="1492">
                  <c:v>10.498128172208199</c:v>
                </c:pt>
                <c:pt idx="1493">
                  <c:v>10.5054127020314</c:v>
                </c:pt>
                <c:pt idx="1494">
                  <c:v>10.5126972318547</c:v>
                </c:pt>
                <c:pt idx="1495">
                  <c:v>10.519421413230001</c:v>
                </c:pt>
                <c:pt idx="1496">
                  <c:v>10.5267059430532</c:v>
                </c:pt>
                <c:pt idx="1497">
                  <c:v>10.5339904728765</c:v>
                </c:pt>
                <c:pt idx="1498">
                  <c:v>10.540714654251801</c:v>
                </c:pt>
                <c:pt idx="1499">
                  <c:v>10.547999184075101</c:v>
                </c:pt>
                <c:pt idx="1500">
                  <c:v>10.5552837138983</c:v>
                </c:pt>
                <c:pt idx="1501">
                  <c:v>10.562007895273601</c:v>
                </c:pt>
                <c:pt idx="1502">
                  <c:v>10.569292425096901</c:v>
                </c:pt>
                <c:pt idx="1503">
                  <c:v>10.5760166064722</c:v>
                </c:pt>
                <c:pt idx="1504">
                  <c:v>10.5833011362955</c:v>
                </c:pt>
                <c:pt idx="1505">
                  <c:v>10.590585666118701</c:v>
                </c:pt>
                <c:pt idx="1506">
                  <c:v>10.597309847494</c:v>
                </c:pt>
                <c:pt idx="1507">
                  <c:v>10.6045943773173</c:v>
                </c:pt>
                <c:pt idx="1508">
                  <c:v>10.6118789071405</c:v>
                </c:pt>
                <c:pt idx="1509">
                  <c:v>10.618603088515901</c:v>
                </c:pt>
                <c:pt idx="1510">
                  <c:v>10.6258876183391</c:v>
                </c:pt>
                <c:pt idx="1511">
                  <c:v>10.6331721481624</c:v>
                </c:pt>
                <c:pt idx="1512">
                  <c:v>10.6398963295377</c:v>
                </c:pt>
                <c:pt idx="1513">
                  <c:v>10.647180859360899</c:v>
                </c:pt>
                <c:pt idx="1514">
                  <c:v>10.6544653891842</c:v>
                </c:pt>
                <c:pt idx="1515">
                  <c:v>10.6611895705595</c:v>
                </c:pt>
                <c:pt idx="1516">
                  <c:v>10.668474100382801</c:v>
                </c:pt>
                <c:pt idx="1517">
                  <c:v>10.675758630205999</c:v>
                </c:pt>
                <c:pt idx="1518">
                  <c:v>10.6824828115813</c:v>
                </c:pt>
                <c:pt idx="1519">
                  <c:v>10.6897673414046</c:v>
                </c:pt>
                <c:pt idx="1520">
                  <c:v>10.697051871227799</c:v>
                </c:pt>
                <c:pt idx="1521">
                  <c:v>10.7037760526032</c:v>
                </c:pt>
                <c:pt idx="1522">
                  <c:v>10.7110605824264</c:v>
                </c:pt>
                <c:pt idx="1523">
                  <c:v>10.7183451122497</c:v>
                </c:pt>
                <c:pt idx="1524">
                  <c:v>10.725069293624999</c:v>
                </c:pt>
                <c:pt idx="1525">
                  <c:v>10.7323538234482</c:v>
                </c:pt>
                <c:pt idx="1526">
                  <c:v>10.7396383532715</c:v>
                </c:pt>
                <c:pt idx="1527">
                  <c:v>10.746362534646799</c:v>
                </c:pt>
                <c:pt idx="1528">
                  <c:v>10.753647064470099</c:v>
                </c:pt>
                <c:pt idx="1529">
                  <c:v>10.7603712458454</c:v>
                </c:pt>
                <c:pt idx="1530">
                  <c:v>10.767655775668601</c:v>
                </c:pt>
                <c:pt idx="1531">
                  <c:v>10.774940305491899</c:v>
                </c:pt>
                <c:pt idx="1532">
                  <c:v>10.7816644868672</c:v>
                </c:pt>
                <c:pt idx="1533">
                  <c:v>10.7889490166905</c:v>
                </c:pt>
                <c:pt idx="1534">
                  <c:v>10.796233546513699</c:v>
                </c:pt>
                <c:pt idx="1535">
                  <c:v>10.802957727889</c:v>
                </c:pt>
                <c:pt idx="1536">
                  <c:v>10.8102422577123</c:v>
                </c:pt>
                <c:pt idx="1537">
                  <c:v>10.817526787535501</c:v>
                </c:pt>
                <c:pt idx="1538">
                  <c:v>10.824250968910899</c:v>
                </c:pt>
                <c:pt idx="1539">
                  <c:v>10.8315354987341</c:v>
                </c:pt>
                <c:pt idx="1540">
                  <c:v>10.8388200285574</c:v>
                </c:pt>
                <c:pt idx="1541">
                  <c:v>10.845544209932701</c:v>
                </c:pt>
                <c:pt idx="1542">
                  <c:v>10.8528287397559</c:v>
                </c:pt>
                <c:pt idx="1543">
                  <c:v>10.8601132695792</c:v>
                </c:pt>
                <c:pt idx="1544">
                  <c:v>10.866837450954501</c:v>
                </c:pt>
                <c:pt idx="1545">
                  <c:v>10.874121980777799</c:v>
                </c:pt>
                <c:pt idx="1546">
                  <c:v>10.881406510601</c:v>
                </c:pt>
                <c:pt idx="1547">
                  <c:v>10.888130691976301</c:v>
                </c:pt>
                <c:pt idx="1548">
                  <c:v>10.895415221799601</c:v>
                </c:pt>
                <c:pt idx="1549">
                  <c:v>10.902699751622899</c:v>
                </c:pt>
                <c:pt idx="1550">
                  <c:v>10.9094239329982</c:v>
                </c:pt>
                <c:pt idx="1551">
                  <c:v>10.916708462821401</c:v>
                </c:pt>
                <c:pt idx="1552">
                  <c:v>10.923992992644701</c:v>
                </c:pt>
                <c:pt idx="1553">
                  <c:v>10.93071717402</c:v>
                </c:pt>
                <c:pt idx="1554">
                  <c:v>10.9380017038432</c:v>
                </c:pt>
                <c:pt idx="1555">
                  <c:v>10.945286233666501</c:v>
                </c:pt>
                <c:pt idx="1556">
                  <c:v>10.9520104150418</c:v>
                </c:pt>
                <c:pt idx="1557">
                  <c:v>10.9592949448651</c:v>
                </c:pt>
                <c:pt idx="1558">
                  <c:v>10.966579474688301</c:v>
                </c:pt>
                <c:pt idx="1559">
                  <c:v>10.973303656063599</c:v>
                </c:pt>
                <c:pt idx="1560">
                  <c:v>10.9805881858869</c:v>
                </c:pt>
                <c:pt idx="1561">
                  <c:v>10.9878727157102</c:v>
                </c:pt>
                <c:pt idx="1562">
                  <c:v>10.994596897085501</c:v>
                </c:pt>
                <c:pt idx="1563">
                  <c:v>11.0018814269087</c:v>
                </c:pt>
                <c:pt idx="1564">
                  <c:v>11.009165956732</c:v>
                </c:pt>
                <c:pt idx="1565">
                  <c:v>11.0158901381073</c:v>
                </c:pt>
                <c:pt idx="1566">
                  <c:v>11.023174667930601</c:v>
                </c:pt>
                <c:pt idx="1567">
                  <c:v>11.0304591977538</c:v>
                </c:pt>
                <c:pt idx="1568">
                  <c:v>11.0371833791291</c:v>
                </c:pt>
                <c:pt idx="1569">
                  <c:v>11.0444679089524</c:v>
                </c:pt>
                <c:pt idx="1570">
                  <c:v>11.051752438775599</c:v>
                </c:pt>
                <c:pt idx="1571">
                  <c:v>11.0584766201509</c:v>
                </c:pt>
                <c:pt idx="1572">
                  <c:v>11.0657611499742</c:v>
                </c:pt>
                <c:pt idx="1573">
                  <c:v>11.073045679797501</c:v>
                </c:pt>
                <c:pt idx="1574">
                  <c:v>11.079769861172799</c:v>
                </c:pt>
                <c:pt idx="1575">
                  <c:v>11.087054390996</c:v>
                </c:pt>
                <c:pt idx="1576">
                  <c:v>11.0943389208193</c:v>
                </c:pt>
                <c:pt idx="1577">
                  <c:v>11.101063102194599</c:v>
                </c:pt>
                <c:pt idx="1578">
                  <c:v>11.1083476320179</c:v>
                </c:pt>
                <c:pt idx="1579">
                  <c:v>11.1156321618411</c:v>
                </c:pt>
                <c:pt idx="1580">
                  <c:v>11.122356343216399</c:v>
                </c:pt>
                <c:pt idx="1581">
                  <c:v>11.129640873039699</c:v>
                </c:pt>
                <c:pt idx="1582">
                  <c:v>11.1369254028629</c:v>
                </c:pt>
                <c:pt idx="1583">
                  <c:v>11.1436495842383</c:v>
                </c:pt>
                <c:pt idx="1584">
                  <c:v>11.150934114061499</c:v>
                </c:pt>
                <c:pt idx="1585">
                  <c:v>11.158218643884799</c:v>
                </c:pt>
                <c:pt idx="1586">
                  <c:v>11.1649428252601</c:v>
                </c:pt>
                <c:pt idx="1587">
                  <c:v>11.172227355083299</c:v>
                </c:pt>
                <c:pt idx="1588">
                  <c:v>11.179511884906599</c:v>
                </c:pt>
                <c:pt idx="1589">
                  <c:v>11.1862360662819</c:v>
                </c:pt>
                <c:pt idx="1590">
                  <c:v>11.1935205961052</c:v>
                </c:pt>
                <c:pt idx="1591">
                  <c:v>11.200805125928399</c:v>
                </c:pt>
                <c:pt idx="1592">
                  <c:v>11.2075293073037</c:v>
                </c:pt>
                <c:pt idx="1593">
                  <c:v>11.214813837127</c:v>
                </c:pt>
                <c:pt idx="1594">
                  <c:v>11.222098366950201</c:v>
                </c:pt>
                <c:pt idx="1595">
                  <c:v>11.228822548325599</c:v>
                </c:pt>
                <c:pt idx="1596">
                  <c:v>11.2361070781488</c:v>
                </c:pt>
                <c:pt idx="1597">
                  <c:v>11.2433916079721</c:v>
                </c:pt>
                <c:pt idx="1598">
                  <c:v>11.250115789347401</c:v>
                </c:pt>
                <c:pt idx="1599">
                  <c:v>11.2574003191706</c:v>
                </c:pt>
                <c:pt idx="1600">
                  <c:v>11.2646848489939</c:v>
                </c:pt>
                <c:pt idx="1601">
                  <c:v>11.271409030369201</c:v>
                </c:pt>
                <c:pt idx="1602">
                  <c:v>11.278693560192499</c:v>
                </c:pt>
                <c:pt idx="1603">
                  <c:v>11.2859780900157</c:v>
                </c:pt>
                <c:pt idx="1604">
                  <c:v>11.292702271391001</c:v>
                </c:pt>
                <c:pt idx="1605">
                  <c:v>11.299986801214301</c:v>
                </c:pt>
                <c:pt idx="1606">
                  <c:v>11.3072713310375</c:v>
                </c:pt>
                <c:pt idx="1607">
                  <c:v>11.3139955124129</c:v>
                </c:pt>
                <c:pt idx="1608">
                  <c:v>11.321280042236101</c:v>
                </c:pt>
                <c:pt idx="1609">
                  <c:v>11.328564572059401</c:v>
                </c:pt>
                <c:pt idx="1610">
                  <c:v>11.3352887534347</c:v>
                </c:pt>
                <c:pt idx="1611">
                  <c:v>11.3425732832579</c:v>
                </c:pt>
                <c:pt idx="1612">
                  <c:v>11.349857813081201</c:v>
                </c:pt>
                <c:pt idx="1613">
                  <c:v>11.3565819944565</c:v>
                </c:pt>
                <c:pt idx="1614">
                  <c:v>11.3638665242798</c:v>
                </c:pt>
                <c:pt idx="1615">
                  <c:v>11.371151054103001</c:v>
                </c:pt>
                <c:pt idx="1616">
                  <c:v>11.377875235478299</c:v>
                </c:pt>
                <c:pt idx="1617">
                  <c:v>11.3851597653016</c:v>
                </c:pt>
                <c:pt idx="1618">
                  <c:v>11.3924442951248</c:v>
                </c:pt>
                <c:pt idx="1619">
                  <c:v>11.399168476500201</c:v>
                </c:pt>
                <c:pt idx="1620">
                  <c:v>11.4064530063234</c:v>
                </c:pt>
                <c:pt idx="1621">
                  <c:v>11.4137375361467</c:v>
                </c:pt>
                <c:pt idx="1622">
                  <c:v>11.420461717522</c:v>
                </c:pt>
                <c:pt idx="1623">
                  <c:v>11.427746247345199</c:v>
                </c:pt>
                <c:pt idx="1624">
                  <c:v>11.4350307771685</c:v>
                </c:pt>
                <c:pt idx="1625">
                  <c:v>11.4417549585438</c:v>
                </c:pt>
                <c:pt idx="1626">
                  <c:v>11.449039488367101</c:v>
                </c:pt>
                <c:pt idx="1627">
                  <c:v>11.456324018190299</c:v>
                </c:pt>
                <c:pt idx="1628">
                  <c:v>11.4630481995656</c:v>
                </c:pt>
                <c:pt idx="1629">
                  <c:v>11.4703327293889</c:v>
                </c:pt>
                <c:pt idx="1630">
                  <c:v>11.477617259212201</c:v>
                </c:pt>
                <c:pt idx="1631">
                  <c:v>11.4843414405875</c:v>
                </c:pt>
                <c:pt idx="1632">
                  <c:v>11.4916259704107</c:v>
                </c:pt>
                <c:pt idx="1633">
                  <c:v>11.498910500234</c:v>
                </c:pt>
                <c:pt idx="1634">
                  <c:v>11.505634681609299</c:v>
                </c:pt>
                <c:pt idx="1635">
                  <c:v>11.5129192114325</c:v>
                </c:pt>
                <c:pt idx="1636">
                  <c:v>11.5202037412558</c:v>
                </c:pt>
                <c:pt idx="1637">
                  <c:v>11.526927922631099</c:v>
                </c:pt>
                <c:pt idx="1638">
                  <c:v>11.534212452454399</c:v>
                </c:pt>
                <c:pt idx="1639">
                  <c:v>11.5414969822776</c:v>
                </c:pt>
                <c:pt idx="1640">
                  <c:v>11.548221163652901</c:v>
                </c:pt>
                <c:pt idx="1641">
                  <c:v>11.555505693476199</c:v>
                </c:pt>
                <c:pt idx="1642">
                  <c:v>11.562790223299499</c:v>
                </c:pt>
                <c:pt idx="1643">
                  <c:v>11.5695144046748</c:v>
                </c:pt>
                <c:pt idx="1644">
                  <c:v>11.576798934497999</c:v>
                </c:pt>
                <c:pt idx="1645">
                  <c:v>11.584083464321299</c:v>
                </c:pt>
                <c:pt idx="1646">
                  <c:v>11.5908076456966</c:v>
                </c:pt>
                <c:pt idx="1647">
                  <c:v>11.5980921755199</c:v>
                </c:pt>
                <c:pt idx="1648">
                  <c:v>11.605376705343099</c:v>
                </c:pt>
                <c:pt idx="1649">
                  <c:v>11.6121008867184</c:v>
                </c:pt>
                <c:pt idx="1650">
                  <c:v>11.6193854165417</c:v>
                </c:pt>
                <c:pt idx="1651">
                  <c:v>11.626669946364901</c:v>
                </c:pt>
                <c:pt idx="1652">
                  <c:v>11.6333941277402</c:v>
                </c:pt>
                <c:pt idx="1653">
                  <c:v>11.6406786575635</c:v>
                </c:pt>
                <c:pt idx="1654">
                  <c:v>11.6479631873868</c:v>
                </c:pt>
                <c:pt idx="1655">
                  <c:v>11.654687368762101</c:v>
                </c:pt>
                <c:pt idx="1656">
                  <c:v>11.6619718985853</c:v>
                </c:pt>
                <c:pt idx="1657">
                  <c:v>11.6692564284086</c:v>
                </c:pt>
                <c:pt idx="1658">
                  <c:v>11.675980609783901</c:v>
                </c:pt>
                <c:pt idx="1659">
                  <c:v>11.683265139607199</c:v>
                </c:pt>
                <c:pt idx="1660">
                  <c:v>11.6905496694304</c:v>
                </c:pt>
                <c:pt idx="1661">
                  <c:v>11.697273850805701</c:v>
                </c:pt>
                <c:pt idx="1662">
                  <c:v>11.704558380629001</c:v>
                </c:pt>
                <c:pt idx="1663">
                  <c:v>11.7118429104522</c:v>
                </c:pt>
                <c:pt idx="1664">
                  <c:v>11.7185670918276</c:v>
                </c:pt>
                <c:pt idx="1665">
                  <c:v>11.725851621650801</c:v>
                </c:pt>
                <c:pt idx="1666">
                  <c:v>11.733136151474101</c:v>
                </c:pt>
                <c:pt idx="1667">
                  <c:v>11.7398603328494</c:v>
                </c:pt>
                <c:pt idx="1668">
                  <c:v>11.7471448626726</c:v>
                </c:pt>
                <c:pt idx="1669">
                  <c:v>11.754429392495901</c:v>
                </c:pt>
                <c:pt idx="1670">
                  <c:v>11.7611535738712</c:v>
                </c:pt>
                <c:pt idx="1671">
                  <c:v>11.7684381036945</c:v>
                </c:pt>
                <c:pt idx="1672">
                  <c:v>11.775722633517701</c:v>
                </c:pt>
                <c:pt idx="1673">
                  <c:v>11.782446814892999</c:v>
                </c:pt>
                <c:pt idx="1674">
                  <c:v>11.7897313447163</c:v>
                </c:pt>
                <c:pt idx="1675">
                  <c:v>11.7970158745395</c:v>
                </c:pt>
                <c:pt idx="1676">
                  <c:v>11.803740055914901</c:v>
                </c:pt>
                <c:pt idx="1677">
                  <c:v>11.8110245857381</c:v>
                </c:pt>
                <c:pt idx="1678">
                  <c:v>11.8183091155614</c:v>
                </c:pt>
                <c:pt idx="1679">
                  <c:v>11.8250332969367</c:v>
                </c:pt>
                <c:pt idx="1680">
                  <c:v>11.832317826759899</c:v>
                </c:pt>
                <c:pt idx="1681">
                  <c:v>11.8396023565832</c:v>
                </c:pt>
                <c:pt idx="1682">
                  <c:v>11.8463265379585</c:v>
                </c:pt>
                <c:pt idx="1683">
                  <c:v>11.853611067781801</c:v>
                </c:pt>
                <c:pt idx="1684">
                  <c:v>11.860895597604999</c:v>
                </c:pt>
                <c:pt idx="1685">
                  <c:v>11.8676197789803</c:v>
                </c:pt>
                <c:pt idx="1686">
                  <c:v>11.8749043088036</c:v>
                </c:pt>
                <c:pt idx="1687">
                  <c:v>11.882188838626799</c:v>
                </c:pt>
                <c:pt idx="1688">
                  <c:v>11.8889130200022</c:v>
                </c:pt>
                <c:pt idx="1689">
                  <c:v>11.8961975498254</c:v>
                </c:pt>
                <c:pt idx="1690">
                  <c:v>11.9034820796487</c:v>
                </c:pt>
                <c:pt idx="1691">
                  <c:v>11.910206261023999</c:v>
                </c:pt>
                <c:pt idx="1692">
                  <c:v>11.9174907908472</c:v>
                </c:pt>
                <c:pt idx="1693">
                  <c:v>11.9247753206705</c:v>
                </c:pt>
                <c:pt idx="1694">
                  <c:v>11.931499502045799</c:v>
                </c:pt>
                <c:pt idx="1695">
                  <c:v>11.938784031869099</c:v>
                </c:pt>
                <c:pt idx="1696">
                  <c:v>11.9460685616923</c:v>
                </c:pt>
                <c:pt idx="1697">
                  <c:v>11.952792743067601</c:v>
                </c:pt>
                <c:pt idx="1698">
                  <c:v>11.960077272890899</c:v>
                </c:pt>
                <c:pt idx="1699">
                  <c:v>11.967361802714199</c:v>
                </c:pt>
                <c:pt idx="1700">
                  <c:v>11.9740859840895</c:v>
                </c:pt>
                <c:pt idx="1701">
                  <c:v>11.981370513912699</c:v>
                </c:pt>
                <c:pt idx="1702">
                  <c:v>11.988655043735999</c:v>
                </c:pt>
                <c:pt idx="1703">
                  <c:v>11.9953792251113</c:v>
                </c:pt>
                <c:pt idx="1704">
                  <c:v>12.002663754934501</c:v>
                </c:pt>
                <c:pt idx="1705">
                  <c:v>12.009948284757799</c:v>
                </c:pt>
                <c:pt idx="1706">
                  <c:v>12.0166724661331</c:v>
                </c:pt>
                <c:pt idx="1707">
                  <c:v>12.0239569959564</c:v>
                </c:pt>
                <c:pt idx="1708">
                  <c:v>12.031241525779601</c:v>
                </c:pt>
                <c:pt idx="1709">
                  <c:v>12.0379657071549</c:v>
                </c:pt>
                <c:pt idx="1710">
                  <c:v>12.0452502369782</c:v>
                </c:pt>
                <c:pt idx="1711">
                  <c:v>12.0525347668015</c:v>
                </c:pt>
                <c:pt idx="1712">
                  <c:v>12.059258948176801</c:v>
                </c:pt>
                <c:pt idx="1713">
                  <c:v>12.066543478</c:v>
                </c:pt>
                <c:pt idx="1714">
                  <c:v>12.0738280078233</c:v>
                </c:pt>
                <c:pt idx="1715">
                  <c:v>12.080552189198601</c:v>
                </c:pt>
                <c:pt idx="1716">
                  <c:v>12.087836719021899</c:v>
                </c:pt>
                <c:pt idx="1717">
                  <c:v>12.0951212488451</c:v>
                </c:pt>
                <c:pt idx="1718">
                  <c:v>12.101845430220401</c:v>
                </c:pt>
                <c:pt idx="1719">
                  <c:v>12.109129960043701</c:v>
                </c:pt>
                <c:pt idx="1720">
                  <c:v>12.1164144898669</c:v>
                </c:pt>
                <c:pt idx="1721">
                  <c:v>12.1231386712422</c:v>
                </c:pt>
                <c:pt idx="1722">
                  <c:v>12.130423201065501</c:v>
                </c:pt>
                <c:pt idx="1723">
                  <c:v>12.137707730888801</c:v>
                </c:pt>
                <c:pt idx="1724">
                  <c:v>12.1444319122641</c:v>
                </c:pt>
                <c:pt idx="1725">
                  <c:v>12.151716442087301</c:v>
                </c:pt>
                <c:pt idx="1726">
                  <c:v>12.159000971910601</c:v>
                </c:pt>
                <c:pt idx="1727">
                  <c:v>12.1657251532859</c:v>
                </c:pt>
                <c:pt idx="1728">
                  <c:v>12.1730096831092</c:v>
                </c:pt>
                <c:pt idx="1729">
                  <c:v>12.180294212932401</c:v>
                </c:pt>
                <c:pt idx="1730">
                  <c:v>12.1870183943077</c:v>
                </c:pt>
                <c:pt idx="1731">
                  <c:v>12.194302924131</c:v>
                </c:pt>
                <c:pt idx="1732">
                  <c:v>12.2015874539542</c:v>
                </c:pt>
                <c:pt idx="1733">
                  <c:v>12.208311635329601</c:v>
                </c:pt>
                <c:pt idx="1734">
                  <c:v>12.2155961651528</c:v>
                </c:pt>
                <c:pt idx="1735">
                  <c:v>12.2228806949761</c:v>
                </c:pt>
                <c:pt idx="1736">
                  <c:v>12.2296048763514</c:v>
                </c:pt>
                <c:pt idx="1737">
                  <c:v>12.236889406174599</c:v>
                </c:pt>
                <c:pt idx="1738">
                  <c:v>12.2441739359979</c:v>
                </c:pt>
                <c:pt idx="1739">
                  <c:v>12.2508981173732</c:v>
                </c:pt>
                <c:pt idx="1740">
                  <c:v>12.258182647196501</c:v>
                </c:pt>
                <c:pt idx="1741">
                  <c:v>12.265467177019699</c:v>
                </c:pt>
                <c:pt idx="1742">
                  <c:v>12.272191358395</c:v>
                </c:pt>
                <c:pt idx="1743">
                  <c:v>12.2794758882183</c:v>
                </c:pt>
                <c:pt idx="1744">
                  <c:v>12.286760418041499</c:v>
                </c:pt>
                <c:pt idx="1745">
                  <c:v>12.2934845994169</c:v>
                </c:pt>
                <c:pt idx="1746">
                  <c:v>12.3007691292401</c:v>
                </c:pt>
                <c:pt idx="1747">
                  <c:v>12.3080536590634</c:v>
                </c:pt>
                <c:pt idx="1748">
                  <c:v>12.314777840438699</c:v>
                </c:pt>
                <c:pt idx="1749">
                  <c:v>12.3220623702619</c:v>
                </c:pt>
                <c:pt idx="1750">
                  <c:v>12.3293469000852</c:v>
                </c:pt>
                <c:pt idx="1751">
                  <c:v>12.336071081460499</c:v>
                </c:pt>
                <c:pt idx="1752">
                  <c:v>12.343355611283799</c:v>
                </c:pt>
                <c:pt idx="1753">
                  <c:v>12.350640141107</c:v>
                </c:pt>
                <c:pt idx="1754">
                  <c:v>12.357364322482301</c:v>
                </c:pt>
                <c:pt idx="1755">
                  <c:v>12.364648852305599</c:v>
                </c:pt>
                <c:pt idx="1756">
                  <c:v>12.3719333821288</c:v>
                </c:pt>
                <c:pt idx="1757">
                  <c:v>12.3786575635042</c:v>
                </c:pt>
                <c:pt idx="1758">
                  <c:v>12.385942093327399</c:v>
                </c:pt>
                <c:pt idx="1759">
                  <c:v>12.393226623150699</c:v>
                </c:pt>
                <c:pt idx="1760">
                  <c:v>12.399950804526</c:v>
                </c:pt>
                <c:pt idx="1761">
                  <c:v>12.407235334349201</c:v>
                </c:pt>
                <c:pt idx="1762">
                  <c:v>12.414519864172499</c:v>
                </c:pt>
                <c:pt idx="1763">
                  <c:v>12.4212440455478</c:v>
                </c:pt>
                <c:pt idx="1764">
                  <c:v>12.4285285753711</c:v>
                </c:pt>
                <c:pt idx="1765">
                  <c:v>12.435813105194301</c:v>
                </c:pt>
                <c:pt idx="1766">
                  <c:v>12.4425372865696</c:v>
                </c:pt>
                <c:pt idx="1767">
                  <c:v>12.4498218163929</c:v>
                </c:pt>
                <c:pt idx="1768">
                  <c:v>12.457106346216101</c:v>
                </c:pt>
                <c:pt idx="1769">
                  <c:v>12.463830527591499</c:v>
                </c:pt>
                <c:pt idx="1770">
                  <c:v>12.4711150574147</c:v>
                </c:pt>
                <c:pt idx="1771">
                  <c:v>12.478399587238</c:v>
                </c:pt>
                <c:pt idx="1772">
                  <c:v>12.485123768613301</c:v>
                </c:pt>
                <c:pt idx="1773">
                  <c:v>12.4924082984365</c:v>
                </c:pt>
                <c:pt idx="1774">
                  <c:v>12.4996928282598</c:v>
                </c:pt>
                <c:pt idx="1775">
                  <c:v>12.506417009635101</c:v>
                </c:pt>
                <c:pt idx="1776">
                  <c:v>12.513701539458401</c:v>
                </c:pt>
                <c:pt idx="1777">
                  <c:v>12.5209860692816</c:v>
                </c:pt>
                <c:pt idx="1778">
                  <c:v>12.5277102506569</c:v>
                </c:pt>
                <c:pt idx="1779">
                  <c:v>12.534994780480201</c:v>
                </c:pt>
                <c:pt idx="1780">
                  <c:v>12.542279310303501</c:v>
                </c:pt>
                <c:pt idx="1781">
                  <c:v>12.5490034916788</c:v>
                </c:pt>
                <c:pt idx="1782">
                  <c:v>12.556288021502001</c:v>
                </c:pt>
                <c:pt idx="1783">
                  <c:v>12.563572551325301</c:v>
                </c:pt>
                <c:pt idx="1784">
                  <c:v>12.5702967327006</c:v>
                </c:pt>
                <c:pt idx="1785">
                  <c:v>12.5775812625238</c:v>
                </c:pt>
                <c:pt idx="1786">
                  <c:v>12.584865792347101</c:v>
                </c:pt>
                <c:pt idx="1787">
                  <c:v>12.5915899737224</c:v>
                </c:pt>
                <c:pt idx="1788">
                  <c:v>12.5988745035457</c:v>
                </c:pt>
                <c:pt idx="1789">
                  <c:v>12.6061590333689</c:v>
                </c:pt>
                <c:pt idx="1790">
                  <c:v>12.612883214744199</c:v>
                </c:pt>
                <c:pt idx="1791">
                  <c:v>12.6201677445675</c:v>
                </c:pt>
                <c:pt idx="1792">
                  <c:v>12.6274522743908</c:v>
                </c:pt>
                <c:pt idx="1793">
                  <c:v>12.6341764557661</c:v>
                </c:pt>
                <c:pt idx="1794">
                  <c:v>12.641460985589299</c:v>
                </c:pt>
                <c:pt idx="1795">
                  <c:v>12.6487455154126</c:v>
                </c:pt>
                <c:pt idx="1796">
                  <c:v>12.6554696967879</c:v>
                </c:pt>
                <c:pt idx="1797">
                  <c:v>12.662754226611201</c:v>
                </c:pt>
                <c:pt idx="1798">
                  <c:v>12.670038756434399</c:v>
                </c:pt>
                <c:pt idx="1799">
                  <c:v>12.6767629378097</c:v>
                </c:pt>
                <c:pt idx="1800">
                  <c:v>12.684047467633</c:v>
                </c:pt>
                <c:pt idx="1801">
                  <c:v>12.691331997456199</c:v>
                </c:pt>
                <c:pt idx="1802">
                  <c:v>12.6980561788315</c:v>
                </c:pt>
                <c:pt idx="1803">
                  <c:v>12.7053407086548</c:v>
                </c:pt>
                <c:pt idx="1804">
                  <c:v>12.7126252384781</c:v>
                </c:pt>
                <c:pt idx="1805">
                  <c:v>12.719349419853399</c:v>
                </c:pt>
                <c:pt idx="1806">
                  <c:v>12.7266339496766</c:v>
                </c:pt>
                <c:pt idx="1807">
                  <c:v>12.7339184794999</c:v>
                </c:pt>
                <c:pt idx="1808">
                  <c:v>12.741203009323099</c:v>
                </c:pt>
                <c:pt idx="1809">
                  <c:v>12.747927190698499</c:v>
                </c:pt>
                <c:pt idx="1810">
                  <c:v>12.7552117205217</c:v>
                </c:pt>
                <c:pt idx="1811">
                  <c:v>12.761935901896999</c:v>
                </c:pt>
                <c:pt idx="1812">
                  <c:v>12.769220431720299</c:v>
                </c:pt>
                <c:pt idx="1813">
                  <c:v>12.7765049615435</c:v>
                </c:pt>
                <c:pt idx="1814">
                  <c:v>12.7832291429189</c:v>
                </c:pt>
                <c:pt idx="1815">
                  <c:v>12.790513672742099</c:v>
                </c:pt>
                <c:pt idx="1816">
                  <c:v>12.797798202565399</c:v>
                </c:pt>
                <c:pt idx="1817">
                  <c:v>12.8045223839407</c:v>
                </c:pt>
                <c:pt idx="1818">
                  <c:v>12.811806913763901</c:v>
                </c:pt>
                <c:pt idx="1819">
                  <c:v>12.819091443587199</c:v>
                </c:pt>
                <c:pt idx="1820">
                  <c:v>12.8258156249625</c:v>
                </c:pt>
                <c:pt idx="1821">
                  <c:v>12.8331001547858</c:v>
                </c:pt>
                <c:pt idx="1822">
                  <c:v>12.840384684609001</c:v>
                </c:pt>
                <c:pt idx="1823">
                  <c:v>12.8471088659843</c:v>
                </c:pt>
                <c:pt idx="1824">
                  <c:v>12.8543933958076</c:v>
                </c:pt>
                <c:pt idx="1825">
                  <c:v>12.861677925630801</c:v>
                </c:pt>
                <c:pt idx="1826">
                  <c:v>12.868402107006199</c:v>
                </c:pt>
                <c:pt idx="1827">
                  <c:v>12.8756866368294</c:v>
                </c:pt>
                <c:pt idx="1828">
                  <c:v>12.8829711666527</c:v>
                </c:pt>
                <c:pt idx="1829">
                  <c:v>12.889695348028001</c:v>
                </c:pt>
                <c:pt idx="1830">
                  <c:v>12.8969798778512</c:v>
                </c:pt>
                <c:pt idx="1831">
                  <c:v>12.9042644076745</c:v>
                </c:pt>
                <c:pt idx="1832">
                  <c:v>12.910988589049801</c:v>
                </c:pt>
                <c:pt idx="1833">
                  <c:v>12.918273118873101</c:v>
                </c:pt>
                <c:pt idx="1834">
                  <c:v>12.9255576486963</c:v>
                </c:pt>
                <c:pt idx="1835">
                  <c:v>12.9322818300716</c:v>
                </c:pt>
                <c:pt idx="1836">
                  <c:v>12.939566359894901</c:v>
                </c:pt>
                <c:pt idx="1837">
                  <c:v>12.9468508897181</c:v>
                </c:pt>
                <c:pt idx="1838">
                  <c:v>12.9535750710935</c:v>
                </c:pt>
                <c:pt idx="1839">
                  <c:v>12.960859600916701</c:v>
                </c:pt>
                <c:pt idx="1840">
                  <c:v>12.968144130740001</c:v>
                </c:pt>
                <c:pt idx="1841">
                  <c:v>12.9748683121153</c:v>
                </c:pt>
                <c:pt idx="1842">
                  <c:v>12.9821528419385</c:v>
                </c:pt>
                <c:pt idx="1843">
                  <c:v>12.989437371761801</c:v>
                </c:pt>
                <c:pt idx="1844">
                  <c:v>12.996721901585101</c:v>
                </c:pt>
                <c:pt idx="1845">
                  <c:v>13.0034460829604</c:v>
                </c:pt>
                <c:pt idx="1846">
                  <c:v>13.0107306127836</c:v>
                </c:pt>
                <c:pt idx="1847">
                  <c:v>13.017454794158899</c:v>
                </c:pt>
                <c:pt idx="1848">
                  <c:v>13.0247393239822</c:v>
                </c:pt>
                <c:pt idx="1849">
                  <c:v>13.0320238538055</c:v>
                </c:pt>
                <c:pt idx="1850">
                  <c:v>13.0387480351808</c:v>
                </c:pt>
                <c:pt idx="1851">
                  <c:v>13.046032565003999</c:v>
                </c:pt>
                <c:pt idx="1852">
                  <c:v>13.0533170948273</c:v>
                </c:pt>
                <c:pt idx="1853">
                  <c:v>13.0600412762026</c:v>
                </c:pt>
                <c:pt idx="1854">
                  <c:v>13.067325806025799</c:v>
                </c:pt>
                <c:pt idx="1855">
                  <c:v>13.074610335849099</c:v>
                </c:pt>
                <c:pt idx="1856">
                  <c:v>13.0813345172244</c:v>
                </c:pt>
                <c:pt idx="1857">
                  <c:v>13.0886190470477</c:v>
                </c:pt>
                <c:pt idx="1858">
                  <c:v>13.095903576870899</c:v>
                </c:pt>
                <c:pt idx="1859">
                  <c:v>13.1026277582462</c:v>
                </c:pt>
                <c:pt idx="1860">
                  <c:v>13.1099122880695</c:v>
                </c:pt>
                <c:pt idx="1861">
                  <c:v>13.1171968178928</c:v>
                </c:pt>
                <c:pt idx="1862">
                  <c:v>13.123920999268099</c:v>
                </c:pt>
                <c:pt idx="1863">
                  <c:v>13.1312055290913</c:v>
                </c:pt>
                <c:pt idx="1864">
                  <c:v>13.1384900589146</c:v>
                </c:pt>
                <c:pt idx="1865">
                  <c:v>13.145214240289899</c:v>
                </c:pt>
                <c:pt idx="1866">
                  <c:v>13.1524987701131</c:v>
                </c:pt>
                <c:pt idx="1867">
                  <c:v>13.1597832999364</c:v>
                </c:pt>
                <c:pt idx="1868">
                  <c:v>13.166507481311699</c:v>
                </c:pt>
                <c:pt idx="1869">
                  <c:v>13.173792011134999</c:v>
                </c:pt>
                <c:pt idx="1870">
                  <c:v>13.1810765409582</c:v>
                </c:pt>
                <c:pt idx="1871">
                  <c:v>13.187800722333501</c:v>
                </c:pt>
                <c:pt idx="1872">
                  <c:v>13.195085252156799</c:v>
                </c:pt>
                <c:pt idx="1873">
                  <c:v>13.202369781980099</c:v>
                </c:pt>
                <c:pt idx="1874">
                  <c:v>13.2090939633554</c:v>
                </c:pt>
                <c:pt idx="1875">
                  <c:v>13.216378493178601</c:v>
                </c:pt>
                <c:pt idx="1876">
                  <c:v>13.223663023001899</c:v>
                </c:pt>
                <c:pt idx="1877">
                  <c:v>13.2309475528251</c:v>
                </c:pt>
                <c:pt idx="1878">
                  <c:v>13.2376717342005</c:v>
                </c:pt>
                <c:pt idx="1879">
                  <c:v>13.244956264023701</c:v>
                </c:pt>
                <c:pt idx="1880">
                  <c:v>13.251680445399</c:v>
                </c:pt>
                <c:pt idx="1881">
                  <c:v>13.2589649752223</c:v>
                </c:pt>
                <c:pt idx="1882">
                  <c:v>13.266249505045501</c:v>
                </c:pt>
                <c:pt idx="1883">
                  <c:v>13.2729736864208</c:v>
                </c:pt>
                <c:pt idx="1884">
                  <c:v>13.2802582162441</c:v>
                </c:pt>
                <c:pt idx="1885">
                  <c:v>13.2875427460674</c:v>
                </c:pt>
                <c:pt idx="1886">
                  <c:v>13.294266927442701</c:v>
                </c:pt>
                <c:pt idx="1887">
                  <c:v>13.3015514572659</c:v>
                </c:pt>
                <c:pt idx="1888">
                  <c:v>13.3088359870892</c:v>
                </c:pt>
                <c:pt idx="1889">
                  <c:v>13.315560168464501</c:v>
                </c:pt>
                <c:pt idx="1890">
                  <c:v>13.322844698287801</c:v>
                </c:pt>
                <c:pt idx="1891">
                  <c:v>13.330129228111</c:v>
                </c:pt>
                <c:pt idx="1892">
                  <c:v>13.3368534094863</c:v>
                </c:pt>
                <c:pt idx="1893">
                  <c:v>13.344137939309601</c:v>
                </c:pt>
                <c:pt idx="1894">
                  <c:v>13.3514224691328</c:v>
                </c:pt>
                <c:pt idx="1895">
                  <c:v>13.3587069989561</c:v>
                </c:pt>
                <c:pt idx="1896">
                  <c:v>13.365431180331401</c:v>
                </c:pt>
                <c:pt idx="1897">
                  <c:v>13.372715710154701</c:v>
                </c:pt>
                <c:pt idx="1898">
                  <c:v>13.37943989153</c:v>
                </c:pt>
                <c:pt idx="1899">
                  <c:v>13.3867244213532</c:v>
                </c:pt>
                <c:pt idx="1900">
                  <c:v>13.394008951176501</c:v>
                </c:pt>
                <c:pt idx="1901">
                  <c:v>13.4007331325518</c:v>
                </c:pt>
                <c:pt idx="1902">
                  <c:v>13.4080176623751</c:v>
                </c:pt>
                <c:pt idx="1903">
                  <c:v>13.4153021921983</c:v>
                </c:pt>
                <c:pt idx="1904">
                  <c:v>13.422026373573599</c:v>
                </c:pt>
                <c:pt idx="1905">
                  <c:v>13.4293109033969</c:v>
                </c:pt>
                <c:pt idx="1906">
                  <c:v>13.4365954332201</c:v>
                </c:pt>
                <c:pt idx="1907">
                  <c:v>13.443319614595501</c:v>
                </c:pt>
                <c:pt idx="1908">
                  <c:v>13.450604144418699</c:v>
                </c:pt>
                <c:pt idx="1909">
                  <c:v>13.457888674242</c:v>
                </c:pt>
                <c:pt idx="1910">
                  <c:v>13.4646128556173</c:v>
                </c:pt>
                <c:pt idx="1911">
                  <c:v>13.471897385440499</c:v>
                </c:pt>
                <c:pt idx="1912">
                  <c:v>13.479181915263799</c:v>
                </c:pt>
                <c:pt idx="1913">
                  <c:v>13.4864664450871</c:v>
                </c:pt>
                <c:pt idx="1914">
                  <c:v>13.4931906264624</c:v>
                </c:pt>
                <c:pt idx="1915">
                  <c:v>13.500475156285599</c:v>
                </c:pt>
                <c:pt idx="1916">
                  <c:v>13.5077596861089</c:v>
                </c:pt>
                <c:pt idx="1917">
                  <c:v>13.5144838674842</c:v>
                </c:pt>
                <c:pt idx="1918">
                  <c:v>13.521768397307399</c:v>
                </c:pt>
                <c:pt idx="1919">
                  <c:v>13.529052927130699</c:v>
                </c:pt>
                <c:pt idx="1920">
                  <c:v>13.535777108506</c:v>
                </c:pt>
                <c:pt idx="1921">
                  <c:v>13.5430616383293</c:v>
                </c:pt>
                <c:pt idx="1922">
                  <c:v>13.550346168152499</c:v>
                </c:pt>
                <c:pt idx="1923">
                  <c:v>13.5570703495278</c:v>
                </c:pt>
                <c:pt idx="1924">
                  <c:v>13.5643548793511</c:v>
                </c:pt>
                <c:pt idx="1925">
                  <c:v>13.5716394091744</c:v>
                </c:pt>
                <c:pt idx="1926">
                  <c:v>13.578363590549699</c:v>
                </c:pt>
                <c:pt idx="1927">
                  <c:v>13.5856481203729</c:v>
                </c:pt>
                <c:pt idx="1928">
                  <c:v>13.5929326501962</c:v>
                </c:pt>
                <c:pt idx="1929">
                  <c:v>13.599656831571499</c:v>
                </c:pt>
                <c:pt idx="1930">
                  <c:v>13.606941361394799</c:v>
                </c:pt>
                <c:pt idx="1931">
                  <c:v>13.614225891218</c:v>
                </c:pt>
                <c:pt idx="1932">
                  <c:v>13.620950072593301</c:v>
                </c:pt>
                <c:pt idx="1933">
                  <c:v>13.628234602416599</c:v>
                </c:pt>
                <c:pt idx="1934">
                  <c:v>13.6355191322398</c:v>
                </c:pt>
                <c:pt idx="1935">
                  <c:v>13.642243313615101</c:v>
                </c:pt>
                <c:pt idx="1936">
                  <c:v>13.649527843438401</c:v>
                </c:pt>
                <c:pt idx="1937">
                  <c:v>13.656812373261699</c:v>
                </c:pt>
                <c:pt idx="1938">
                  <c:v>13.663536554637</c:v>
                </c:pt>
                <c:pt idx="1939">
                  <c:v>13.670821084460201</c:v>
                </c:pt>
                <c:pt idx="1940">
                  <c:v>13.678105614283499</c:v>
                </c:pt>
                <c:pt idx="1941">
                  <c:v>13.6848297956588</c:v>
                </c:pt>
                <c:pt idx="1942">
                  <c:v>13.6921143254821</c:v>
                </c:pt>
                <c:pt idx="1943">
                  <c:v>13.699398855305301</c:v>
                </c:pt>
                <c:pt idx="1944">
                  <c:v>13.7061230366806</c:v>
                </c:pt>
                <c:pt idx="1945">
                  <c:v>13.7134075665039</c:v>
                </c:pt>
                <c:pt idx="1946">
                  <c:v>13.720692096327101</c:v>
                </c:pt>
                <c:pt idx="1947">
                  <c:v>13.727416277702501</c:v>
                </c:pt>
                <c:pt idx="1948">
                  <c:v>13.7347008075257</c:v>
                </c:pt>
                <c:pt idx="1949">
                  <c:v>13.741985337349</c:v>
                </c:pt>
                <c:pt idx="1950">
                  <c:v>13.748709518724301</c:v>
                </c:pt>
                <c:pt idx="1951">
                  <c:v>13.7559940485475</c:v>
                </c:pt>
                <c:pt idx="1952">
                  <c:v>13.7632785783708</c:v>
                </c:pt>
                <c:pt idx="1953">
                  <c:v>13.770002759746101</c:v>
                </c:pt>
                <c:pt idx="1954">
                  <c:v>13.777287289569401</c:v>
                </c:pt>
                <c:pt idx="1955">
                  <c:v>13.7845718193926</c:v>
                </c:pt>
                <c:pt idx="1956">
                  <c:v>13.7912960007679</c:v>
                </c:pt>
                <c:pt idx="1957">
                  <c:v>13.798580530591201</c:v>
                </c:pt>
                <c:pt idx="1958">
                  <c:v>13.8058650604144</c:v>
                </c:pt>
                <c:pt idx="1959">
                  <c:v>13.8125892417898</c:v>
                </c:pt>
                <c:pt idx="1960">
                  <c:v>13.819873771613</c:v>
                </c:pt>
                <c:pt idx="1961">
                  <c:v>13.827158301436301</c:v>
                </c:pt>
                <c:pt idx="1962">
                  <c:v>13.8338824828116</c:v>
                </c:pt>
                <c:pt idx="1963">
                  <c:v>13.8411670126348</c:v>
                </c:pt>
                <c:pt idx="1964">
                  <c:v>13.848451542458101</c:v>
                </c:pt>
                <c:pt idx="1965">
                  <c:v>13.855175723833399</c:v>
                </c:pt>
                <c:pt idx="1966">
                  <c:v>13.8624602536567</c:v>
                </c:pt>
                <c:pt idx="1967">
                  <c:v>13.8697447834799</c:v>
                </c:pt>
                <c:pt idx="1968">
                  <c:v>13.876468964855199</c:v>
                </c:pt>
                <c:pt idx="1969">
                  <c:v>13.8837534946785</c:v>
                </c:pt>
                <c:pt idx="1970">
                  <c:v>13.8910380245017</c:v>
                </c:pt>
                <c:pt idx="1971">
                  <c:v>13.8977622058771</c:v>
                </c:pt>
                <c:pt idx="1972">
                  <c:v>13.905046735700299</c:v>
                </c:pt>
                <c:pt idx="1973">
                  <c:v>13.9123312655236</c:v>
                </c:pt>
                <c:pt idx="1974">
                  <c:v>13.9190554468989</c:v>
                </c:pt>
                <c:pt idx="1975">
                  <c:v>13.926339976722099</c:v>
                </c:pt>
                <c:pt idx="1976">
                  <c:v>13.933624506545399</c:v>
                </c:pt>
                <c:pt idx="1977">
                  <c:v>13.9409090363687</c:v>
                </c:pt>
                <c:pt idx="1978">
                  <c:v>13.947633217744</c:v>
                </c:pt>
                <c:pt idx="1979">
                  <c:v>13.954917747567199</c:v>
                </c:pt>
                <c:pt idx="1980">
                  <c:v>13.9616419289425</c:v>
                </c:pt>
                <c:pt idx="1981">
                  <c:v>13.9689264587658</c:v>
                </c:pt>
                <c:pt idx="1982">
                  <c:v>13.9762109885891</c:v>
                </c:pt>
                <c:pt idx="1983">
                  <c:v>13.982935169964399</c:v>
                </c:pt>
                <c:pt idx="1984">
                  <c:v>13.9902196997876</c:v>
                </c:pt>
                <c:pt idx="1985">
                  <c:v>13.9975042296109</c:v>
                </c:pt>
                <c:pt idx="1986">
                  <c:v>14.004228410986199</c:v>
                </c:pt>
                <c:pt idx="1987">
                  <c:v>14.0115129408094</c:v>
                </c:pt>
                <c:pt idx="1988">
                  <c:v>14.0187974706327</c:v>
                </c:pt>
                <c:pt idx="1989">
                  <c:v>14.025521652008001</c:v>
                </c:pt>
                <c:pt idx="1990">
                  <c:v>14.032806181831299</c:v>
                </c:pt>
                <c:pt idx="1991">
                  <c:v>14.0400907116545</c:v>
                </c:pt>
                <c:pt idx="1992">
                  <c:v>14.046814893029801</c:v>
                </c:pt>
                <c:pt idx="1993">
                  <c:v>14.054099422853101</c:v>
                </c:pt>
                <c:pt idx="1994">
                  <c:v>14.061383952676399</c:v>
                </c:pt>
                <c:pt idx="1995">
                  <c:v>14.0686684824996</c:v>
                </c:pt>
                <c:pt idx="1996">
                  <c:v>14.075392663874901</c:v>
                </c:pt>
                <c:pt idx="1997">
                  <c:v>14.082677193698199</c:v>
                </c:pt>
                <c:pt idx="1998">
                  <c:v>14.0894013750735</c:v>
                </c:pt>
                <c:pt idx="1999">
                  <c:v>14.0966859048968</c:v>
                </c:pt>
                <c:pt idx="2000">
                  <c:v>14.103970434720001</c:v>
                </c:pt>
                <c:pt idx="2001">
                  <c:v>14.1106946160953</c:v>
                </c:pt>
                <c:pt idx="2002">
                  <c:v>14.1179791459186</c:v>
                </c:pt>
                <c:pt idx="2003">
                  <c:v>14.125263675741801</c:v>
                </c:pt>
                <c:pt idx="2004">
                  <c:v>14.1319878571171</c:v>
                </c:pt>
                <c:pt idx="2005">
                  <c:v>14.1392723869404</c:v>
                </c:pt>
                <c:pt idx="2006">
                  <c:v>14.1465569167637</c:v>
                </c:pt>
                <c:pt idx="2007">
                  <c:v>14.153281098139001</c:v>
                </c:pt>
                <c:pt idx="2008">
                  <c:v>14.1605656279622</c:v>
                </c:pt>
                <c:pt idx="2009">
                  <c:v>14.1678501577855</c:v>
                </c:pt>
                <c:pt idx="2010">
                  <c:v>14.174574339160801</c:v>
                </c:pt>
                <c:pt idx="2011">
                  <c:v>14.181858868984101</c:v>
                </c:pt>
                <c:pt idx="2012">
                  <c:v>14.1891433988073</c:v>
                </c:pt>
                <c:pt idx="2013">
                  <c:v>14.1964279286306</c:v>
                </c:pt>
                <c:pt idx="2014">
                  <c:v>14.203152110005901</c:v>
                </c:pt>
                <c:pt idx="2015">
                  <c:v>14.2104366398291</c:v>
                </c:pt>
                <c:pt idx="2016">
                  <c:v>14.2177211696524</c:v>
                </c:pt>
                <c:pt idx="2017">
                  <c:v>14.2244453510277</c:v>
                </c:pt>
                <c:pt idx="2018">
                  <c:v>14.231729880851001</c:v>
                </c:pt>
                <c:pt idx="2019">
                  <c:v>14.2390144106742</c:v>
                </c:pt>
                <c:pt idx="2020">
                  <c:v>14.2457385920495</c:v>
                </c:pt>
                <c:pt idx="2021">
                  <c:v>14.253023121872801</c:v>
                </c:pt>
                <c:pt idx="2022">
                  <c:v>14.260307651695999</c:v>
                </c:pt>
                <c:pt idx="2023">
                  <c:v>14.2670318330714</c:v>
                </c:pt>
                <c:pt idx="2024">
                  <c:v>14.2743163628946</c:v>
                </c:pt>
                <c:pt idx="2025">
                  <c:v>14.281040544269899</c:v>
                </c:pt>
                <c:pt idx="2026">
                  <c:v>14.2883250740932</c:v>
                </c:pt>
                <c:pt idx="2027">
                  <c:v>14.2956096039164</c:v>
                </c:pt>
                <c:pt idx="2028">
                  <c:v>14.3023337852918</c:v>
                </c:pt>
                <c:pt idx="2029">
                  <c:v>14.309618315114999</c:v>
                </c:pt>
                <c:pt idx="2030">
                  <c:v>14.3169028449383</c:v>
                </c:pt>
                <c:pt idx="2031">
                  <c:v>14.3236270263136</c:v>
                </c:pt>
                <c:pt idx="2032">
                  <c:v>14.330911556136799</c:v>
                </c:pt>
                <c:pt idx="2033">
                  <c:v>14.338196085960099</c:v>
                </c:pt>
                <c:pt idx="2034">
                  <c:v>14.3449202673354</c:v>
                </c:pt>
                <c:pt idx="2035">
                  <c:v>14.3522047971587</c:v>
                </c:pt>
                <c:pt idx="2036">
                  <c:v>14.359489326981899</c:v>
                </c:pt>
                <c:pt idx="2037">
                  <c:v>14.3662135083572</c:v>
                </c:pt>
                <c:pt idx="2038">
                  <c:v>14.3734980381805</c:v>
                </c:pt>
                <c:pt idx="2039">
                  <c:v>14.380782568003699</c:v>
                </c:pt>
                <c:pt idx="2040">
                  <c:v>14.387506749379099</c:v>
                </c:pt>
                <c:pt idx="2041">
                  <c:v>14.3947912792023</c:v>
                </c:pt>
                <c:pt idx="2042">
                  <c:v>14.4020758090256</c:v>
                </c:pt>
                <c:pt idx="2043">
                  <c:v>14.408799990400899</c:v>
                </c:pt>
                <c:pt idx="2044">
                  <c:v>14.4160845202241</c:v>
                </c:pt>
                <c:pt idx="2045">
                  <c:v>14.4233690500474</c:v>
                </c:pt>
                <c:pt idx="2046">
                  <c:v>14.430093231422701</c:v>
                </c:pt>
                <c:pt idx="2047">
                  <c:v>14.437377761245999</c:v>
                </c:pt>
                <c:pt idx="2048">
                  <c:v>14.4446622910692</c:v>
                </c:pt>
                <c:pt idx="2049">
                  <c:v>14.451386472444501</c:v>
                </c:pt>
                <c:pt idx="2050">
                  <c:v>14.458671002267801</c:v>
                </c:pt>
                <c:pt idx="2051">
                  <c:v>14.465955532091</c:v>
                </c:pt>
                <c:pt idx="2052">
                  <c:v>14.4726797134664</c:v>
                </c:pt>
                <c:pt idx="2053">
                  <c:v>14.479964243289601</c:v>
                </c:pt>
                <c:pt idx="2054">
                  <c:v>14.487248773112899</c:v>
                </c:pt>
                <c:pt idx="2055">
                  <c:v>14.4939729544882</c:v>
                </c:pt>
                <c:pt idx="2056">
                  <c:v>14.501257484311401</c:v>
                </c:pt>
                <c:pt idx="2057">
                  <c:v>14.508542014134701</c:v>
                </c:pt>
                <c:pt idx="2058">
                  <c:v>14.51526619551</c:v>
                </c:pt>
                <c:pt idx="2059">
                  <c:v>14.5225507253333</c:v>
                </c:pt>
                <c:pt idx="2060">
                  <c:v>14.529835255156501</c:v>
                </c:pt>
                <c:pt idx="2061">
                  <c:v>14.5365594365318</c:v>
                </c:pt>
                <c:pt idx="2062">
                  <c:v>14.5438439663551</c:v>
                </c:pt>
                <c:pt idx="2063">
                  <c:v>14.5511284961784</c:v>
                </c:pt>
                <c:pt idx="2064">
                  <c:v>14.557852677553701</c:v>
                </c:pt>
                <c:pt idx="2065">
                  <c:v>14.5651372073769</c:v>
                </c:pt>
                <c:pt idx="2066">
                  <c:v>14.5724217372002</c:v>
                </c:pt>
                <c:pt idx="2067">
                  <c:v>14.579145918575501</c:v>
                </c:pt>
                <c:pt idx="2068">
                  <c:v>14.5864304483987</c:v>
                </c:pt>
                <c:pt idx="2069">
                  <c:v>14.593714978222</c:v>
                </c:pt>
                <c:pt idx="2070">
                  <c:v>14.6004391595973</c:v>
                </c:pt>
                <c:pt idx="2071">
                  <c:v>14.607723689420601</c:v>
                </c:pt>
                <c:pt idx="2072">
                  <c:v>14.6150082192438</c:v>
                </c:pt>
                <c:pt idx="2073">
                  <c:v>14.6217324006191</c:v>
                </c:pt>
                <c:pt idx="2074">
                  <c:v>14.6290169304424</c:v>
                </c:pt>
                <c:pt idx="2075">
                  <c:v>14.636301460265701</c:v>
                </c:pt>
                <c:pt idx="2076">
                  <c:v>14.643025641641</c:v>
                </c:pt>
                <c:pt idx="2077">
                  <c:v>14.6503101714642</c:v>
                </c:pt>
                <c:pt idx="2078">
                  <c:v>14.657594701287501</c:v>
                </c:pt>
                <c:pt idx="2079">
                  <c:v>14.664318882662799</c:v>
                </c:pt>
                <c:pt idx="2080">
                  <c:v>14.6716034124861</c:v>
                </c:pt>
                <c:pt idx="2081">
                  <c:v>14.6788879423093</c:v>
                </c:pt>
                <c:pt idx="2082">
                  <c:v>14.685612123684599</c:v>
                </c:pt>
                <c:pt idx="2083">
                  <c:v>14.6928966535079</c:v>
                </c:pt>
                <c:pt idx="2084">
                  <c:v>14.7001811833311</c:v>
                </c:pt>
                <c:pt idx="2085">
                  <c:v>14.706905364706399</c:v>
                </c:pt>
                <c:pt idx="2086">
                  <c:v>14.714189894529699</c:v>
                </c:pt>
                <c:pt idx="2087">
                  <c:v>14.721474424353</c:v>
                </c:pt>
                <c:pt idx="2088">
                  <c:v>14.7281986057283</c:v>
                </c:pt>
                <c:pt idx="2089">
                  <c:v>14.735483135551499</c:v>
                </c:pt>
                <c:pt idx="2090">
                  <c:v>14.742767665374799</c:v>
                </c:pt>
                <c:pt idx="2091">
                  <c:v>14.7494918467501</c:v>
                </c:pt>
                <c:pt idx="2092">
                  <c:v>14.7567763765734</c:v>
                </c:pt>
                <c:pt idx="2093">
                  <c:v>14.764060906396599</c:v>
                </c:pt>
                <c:pt idx="2094">
                  <c:v>14.7707850877719</c:v>
                </c:pt>
                <c:pt idx="2095">
                  <c:v>14.7780696175952</c:v>
                </c:pt>
                <c:pt idx="2096">
                  <c:v>14.785354147418399</c:v>
                </c:pt>
                <c:pt idx="2097">
                  <c:v>14.792078328793799</c:v>
                </c:pt>
                <c:pt idx="2098">
                  <c:v>14.799362858617</c:v>
                </c:pt>
                <c:pt idx="2099">
                  <c:v>14.8066473884403</c:v>
                </c:pt>
                <c:pt idx="2100">
                  <c:v>14.813371569815599</c:v>
                </c:pt>
                <c:pt idx="2101">
                  <c:v>14.8206560996388</c:v>
                </c:pt>
                <c:pt idx="2102">
                  <c:v>14.8279406294621</c:v>
                </c:pt>
                <c:pt idx="2103">
                  <c:v>14.834664810837401</c:v>
                </c:pt>
                <c:pt idx="2104">
                  <c:v>14.841949340660699</c:v>
                </c:pt>
                <c:pt idx="2105">
                  <c:v>14.8492338704839</c:v>
                </c:pt>
                <c:pt idx="2106">
                  <c:v>14.8565184003072</c:v>
                </c:pt>
                <c:pt idx="2107">
                  <c:v>14.863242581682499</c:v>
                </c:pt>
                <c:pt idx="2108">
                  <c:v>14.8705271115057</c:v>
                </c:pt>
                <c:pt idx="2109">
                  <c:v>14.877811641329</c:v>
                </c:pt>
                <c:pt idx="2110">
                  <c:v>14.884535822704301</c:v>
                </c:pt>
                <c:pt idx="2111">
                  <c:v>14.891820352527599</c:v>
                </c:pt>
                <c:pt idx="2112">
                  <c:v>14.8991048823508</c:v>
                </c:pt>
                <c:pt idx="2113">
                  <c:v>14.905829063726101</c:v>
                </c:pt>
                <c:pt idx="2114">
                  <c:v>14.913113593549401</c:v>
                </c:pt>
                <c:pt idx="2115">
                  <c:v>14.920398123372699</c:v>
                </c:pt>
                <c:pt idx="2116">
                  <c:v>14.927122304748</c:v>
                </c:pt>
                <c:pt idx="2117">
                  <c:v>14.934406834571201</c:v>
                </c:pt>
                <c:pt idx="2118">
                  <c:v>14.941691364394501</c:v>
                </c:pt>
                <c:pt idx="2119">
                  <c:v>14.9484155457698</c:v>
                </c:pt>
                <c:pt idx="2120">
                  <c:v>14.955700075593001</c:v>
                </c:pt>
                <c:pt idx="2121">
                  <c:v>14.962984605416301</c:v>
                </c:pt>
                <c:pt idx="2122">
                  <c:v>14.9697087867916</c:v>
                </c:pt>
                <c:pt idx="2123">
                  <c:v>14.9769933166149</c:v>
                </c:pt>
                <c:pt idx="2124">
                  <c:v>14.984277846438101</c:v>
                </c:pt>
                <c:pt idx="2125">
                  <c:v>14.9910020278134</c:v>
                </c:pt>
                <c:pt idx="2126">
                  <c:v>14.9982865576367</c:v>
                </c:pt>
                <c:pt idx="2127">
                  <c:v>15.00557108746</c:v>
                </c:pt>
                <c:pt idx="2128">
                  <c:v>15.012295268835301</c:v>
                </c:pt>
                <c:pt idx="2129">
                  <c:v>15.0195797986585</c:v>
                </c:pt>
                <c:pt idx="2130">
                  <c:v>15.0268643284818</c:v>
                </c:pt>
                <c:pt idx="2131">
                  <c:v>15.0335885098571</c:v>
                </c:pt>
                <c:pt idx="2132">
                  <c:v>15.040873039680401</c:v>
                </c:pt>
                <c:pt idx="2133">
                  <c:v>15.0481575695036</c:v>
                </c:pt>
                <c:pt idx="2134">
                  <c:v>15.0554420993269</c:v>
                </c:pt>
                <c:pt idx="2135">
                  <c:v>15.062166280702201</c:v>
                </c:pt>
                <c:pt idx="2136">
                  <c:v>15.069450810525399</c:v>
                </c:pt>
                <c:pt idx="2137">
                  <c:v>15.0767353403487</c:v>
                </c:pt>
                <c:pt idx="2138">
                  <c:v>15.083459521724</c:v>
                </c:pt>
                <c:pt idx="2139">
                  <c:v>15.090744051547301</c:v>
                </c:pt>
                <c:pt idx="2140">
                  <c:v>15.0980285813705</c:v>
                </c:pt>
                <c:pt idx="2141">
                  <c:v>15.1047527627458</c:v>
                </c:pt>
                <c:pt idx="2142">
                  <c:v>15.1120372925691</c:v>
                </c:pt>
                <c:pt idx="2143">
                  <c:v>15.119321822392299</c:v>
                </c:pt>
                <c:pt idx="2144">
                  <c:v>15.1260460037677</c:v>
                </c:pt>
                <c:pt idx="2145">
                  <c:v>15.1333305335909</c:v>
                </c:pt>
                <c:pt idx="2146">
                  <c:v>15.1406150634142</c:v>
                </c:pt>
                <c:pt idx="2147">
                  <c:v>15.147339244789499</c:v>
                </c:pt>
                <c:pt idx="2148">
                  <c:v>15.1546237746127</c:v>
                </c:pt>
                <c:pt idx="2149">
                  <c:v>15.161908304436</c:v>
                </c:pt>
                <c:pt idx="2150">
                  <c:v>15.169192834259199</c:v>
                </c:pt>
                <c:pt idx="2151">
                  <c:v>15.175917015634599</c:v>
                </c:pt>
                <c:pt idx="2152">
                  <c:v>15.1832015454578</c:v>
                </c:pt>
                <c:pt idx="2153">
                  <c:v>15.1904860752811</c:v>
                </c:pt>
                <c:pt idx="2154">
                  <c:v>15.197210256656399</c:v>
                </c:pt>
                <c:pt idx="2155">
                  <c:v>15.2044947864796</c:v>
                </c:pt>
                <c:pt idx="2156">
                  <c:v>15.2117793163029</c:v>
                </c:pt>
                <c:pt idx="2157">
                  <c:v>15.218503497678199</c:v>
                </c:pt>
                <c:pt idx="2158">
                  <c:v>15.225788027501499</c:v>
                </c:pt>
                <c:pt idx="2159">
                  <c:v>15.2330725573247</c:v>
                </c:pt>
                <c:pt idx="2160">
                  <c:v>15.239796738700001</c:v>
                </c:pt>
                <c:pt idx="2161">
                  <c:v>15.247081268523299</c:v>
                </c:pt>
                <c:pt idx="2162">
                  <c:v>15.254365798346599</c:v>
                </c:pt>
                <c:pt idx="2163">
                  <c:v>15.2610899797219</c:v>
                </c:pt>
                <c:pt idx="2164">
                  <c:v>15.268374509545099</c:v>
                </c:pt>
                <c:pt idx="2165">
                  <c:v>15.275659039368399</c:v>
                </c:pt>
                <c:pt idx="2166">
                  <c:v>15.2823832207437</c:v>
                </c:pt>
                <c:pt idx="2167">
                  <c:v>15.289667750566901</c:v>
                </c:pt>
                <c:pt idx="2168">
                  <c:v>15.296952280390199</c:v>
                </c:pt>
                <c:pt idx="2169">
                  <c:v>15.304236810213499</c:v>
                </c:pt>
                <c:pt idx="2170">
                  <c:v>15.3109609915888</c:v>
                </c:pt>
                <c:pt idx="2171">
                  <c:v>15.318245521412001</c:v>
                </c:pt>
                <c:pt idx="2172">
                  <c:v>15.325530051235299</c:v>
                </c:pt>
                <c:pt idx="2173">
                  <c:v>15.3322542326106</c:v>
                </c:pt>
                <c:pt idx="2174">
                  <c:v>15.3395387624339</c:v>
                </c:pt>
                <c:pt idx="2175">
                  <c:v>15.346823292257101</c:v>
                </c:pt>
                <c:pt idx="2176">
                  <c:v>15.354107822080399</c:v>
                </c:pt>
                <c:pt idx="2177">
                  <c:v>15.3608320034557</c:v>
                </c:pt>
                <c:pt idx="2178">
                  <c:v>15.368116533278901</c:v>
                </c:pt>
                <c:pt idx="2179">
                  <c:v>15.375401063102199</c:v>
                </c:pt>
                <c:pt idx="2180">
                  <c:v>15.3821252444775</c:v>
                </c:pt>
                <c:pt idx="2181">
                  <c:v>15.3894097743008</c:v>
                </c:pt>
                <c:pt idx="2182">
                  <c:v>15.396694304124001</c:v>
                </c:pt>
                <c:pt idx="2183">
                  <c:v>15.4034184854993</c:v>
                </c:pt>
                <c:pt idx="2184">
                  <c:v>15.4107030153226</c:v>
                </c:pt>
                <c:pt idx="2185">
                  <c:v>15.417987545145801</c:v>
                </c:pt>
                <c:pt idx="2186">
                  <c:v>15.424711726521201</c:v>
                </c:pt>
                <c:pt idx="2187">
                  <c:v>15.4319962563444</c:v>
                </c:pt>
                <c:pt idx="2188">
                  <c:v>15.4392807861677</c:v>
                </c:pt>
                <c:pt idx="2189">
                  <c:v>15.446004967543001</c:v>
                </c:pt>
                <c:pt idx="2190">
                  <c:v>15.4532894973662</c:v>
                </c:pt>
                <c:pt idx="2191">
                  <c:v>15.4605740271895</c:v>
                </c:pt>
                <c:pt idx="2192">
                  <c:v>15.4678585570128</c:v>
                </c:pt>
                <c:pt idx="2193">
                  <c:v>15.474582738388101</c:v>
                </c:pt>
                <c:pt idx="2194">
                  <c:v>15.4818672682113</c:v>
                </c:pt>
                <c:pt idx="2195">
                  <c:v>15.4891517980346</c:v>
                </c:pt>
                <c:pt idx="2196">
                  <c:v>15.495875979409901</c:v>
                </c:pt>
                <c:pt idx="2197">
                  <c:v>15.503160509233201</c:v>
                </c:pt>
                <c:pt idx="2198">
                  <c:v>15.5104450390564</c:v>
                </c:pt>
                <c:pt idx="2199">
                  <c:v>15.5171692204317</c:v>
                </c:pt>
                <c:pt idx="2200">
                  <c:v>15.524453750255001</c:v>
                </c:pt>
                <c:pt idx="2201">
                  <c:v>15.5317382800782</c:v>
                </c:pt>
                <c:pt idx="2202">
                  <c:v>15.5384624614535</c:v>
                </c:pt>
                <c:pt idx="2203">
                  <c:v>15.5457469912768</c:v>
                </c:pt>
                <c:pt idx="2204">
                  <c:v>15.553031521100101</c:v>
                </c:pt>
                <c:pt idx="2205">
                  <c:v>15.5603160509233</c:v>
                </c:pt>
                <c:pt idx="2206">
                  <c:v>15.5670402322986</c:v>
                </c:pt>
                <c:pt idx="2207">
                  <c:v>15.574324762121901</c:v>
                </c:pt>
                <c:pt idx="2208">
                  <c:v>15.581609291945099</c:v>
                </c:pt>
                <c:pt idx="2209">
                  <c:v>15.5883334733205</c:v>
                </c:pt>
                <c:pt idx="2210">
                  <c:v>15.5956180031437</c:v>
                </c:pt>
                <c:pt idx="2211">
                  <c:v>15.602902532967001</c:v>
                </c:pt>
                <c:pt idx="2212">
                  <c:v>15.6096267143423</c:v>
                </c:pt>
                <c:pt idx="2213">
                  <c:v>15.6169112441655</c:v>
                </c:pt>
                <c:pt idx="2214">
                  <c:v>15.6241957739888</c:v>
                </c:pt>
                <c:pt idx="2215">
                  <c:v>15.630919955364099</c:v>
                </c:pt>
                <c:pt idx="2216">
                  <c:v>15.6382044851874</c:v>
                </c:pt>
                <c:pt idx="2217">
                  <c:v>15.6454890150106</c:v>
                </c:pt>
                <c:pt idx="2218">
                  <c:v>15.652213196385899</c:v>
                </c:pt>
                <c:pt idx="2219">
                  <c:v>15.659497726209199</c:v>
                </c:pt>
                <c:pt idx="2220">
                  <c:v>15.6667822560324</c:v>
                </c:pt>
                <c:pt idx="2221">
                  <c:v>15.6740667858557</c:v>
                </c:pt>
                <c:pt idx="2222">
                  <c:v>15.680790967230999</c:v>
                </c:pt>
                <c:pt idx="2223">
                  <c:v>15.688075497054299</c:v>
                </c:pt>
                <c:pt idx="2224">
                  <c:v>15.6953600268775</c:v>
                </c:pt>
                <c:pt idx="2225">
                  <c:v>15.702084208252799</c:v>
                </c:pt>
                <c:pt idx="2226">
                  <c:v>15.709368738076099</c:v>
                </c:pt>
                <c:pt idx="2227">
                  <c:v>15.7166532678994</c:v>
                </c:pt>
                <c:pt idx="2228">
                  <c:v>15.7233774492747</c:v>
                </c:pt>
                <c:pt idx="2229">
                  <c:v>15.730661979097899</c:v>
                </c:pt>
                <c:pt idx="2230">
                  <c:v>15.737946508921199</c:v>
                </c:pt>
                <c:pt idx="2231">
                  <c:v>15.7452310387444</c:v>
                </c:pt>
                <c:pt idx="2232">
                  <c:v>15.7519552201198</c:v>
                </c:pt>
                <c:pt idx="2233">
                  <c:v>15.759239749942999</c:v>
                </c:pt>
                <c:pt idx="2234">
                  <c:v>15.766524279766299</c:v>
                </c:pt>
                <c:pt idx="2235">
                  <c:v>15.7732484611416</c:v>
                </c:pt>
                <c:pt idx="2236">
                  <c:v>15.780532990964801</c:v>
                </c:pt>
                <c:pt idx="2237">
                  <c:v>15.787817520788099</c:v>
                </c:pt>
                <c:pt idx="2238">
                  <c:v>15.7945417021634</c:v>
                </c:pt>
                <c:pt idx="2239">
                  <c:v>15.8018262319867</c:v>
                </c:pt>
                <c:pt idx="2240">
                  <c:v>15.809110761809899</c:v>
                </c:pt>
                <c:pt idx="2241">
                  <c:v>15.816395291633199</c:v>
                </c:pt>
                <c:pt idx="2242">
                  <c:v>15.8231194730085</c:v>
                </c:pt>
                <c:pt idx="2243">
                  <c:v>15.830404002831701</c:v>
                </c:pt>
                <c:pt idx="2244">
                  <c:v>15.837688532654999</c:v>
                </c:pt>
                <c:pt idx="2245">
                  <c:v>15.8444127140303</c:v>
                </c:pt>
                <c:pt idx="2246">
                  <c:v>15.8516972438536</c:v>
                </c:pt>
                <c:pt idx="2247">
                  <c:v>15.858981773676801</c:v>
                </c:pt>
                <c:pt idx="2248">
                  <c:v>15.8657059550521</c:v>
                </c:pt>
                <c:pt idx="2249">
                  <c:v>15.8729904848754</c:v>
                </c:pt>
                <c:pt idx="2250">
                  <c:v>15.880275014698601</c:v>
                </c:pt>
                <c:pt idx="2251">
                  <c:v>15.887559544521899</c:v>
                </c:pt>
                <c:pt idx="2252">
                  <c:v>15.8942837258972</c:v>
                </c:pt>
                <c:pt idx="2253">
                  <c:v>15.9015682557205</c:v>
                </c:pt>
                <c:pt idx="2254">
                  <c:v>15.908852785543701</c:v>
                </c:pt>
                <c:pt idx="2255">
                  <c:v>15.915576966919</c:v>
                </c:pt>
                <c:pt idx="2256">
                  <c:v>15.9228614967423</c:v>
                </c:pt>
                <c:pt idx="2257">
                  <c:v>15.9301460265656</c:v>
                </c:pt>
                <c:pt idx="2258">
                  <c:v>15.937430556388801</c:v>
                </c:pt>
                <c:pt idx="2259">
                  <c:v>15.9441547377641</c:v>
                </c:pt>
                <c:pt idx="2260">
                  <c:v>15.9514392675874</c:v>
                </c:pt>
                <c:pt idx="2261">
                  <c:v>15.958723797410601</c:v>
                </c:pt>
                <c:pt idx="2262">
                  <c:v>15.965447978786001</c:v>
                </c:pt>
                <c:pt idx="2263">
                  <c:v>15.9727325086092</c:v>
                </c:pt>
                <c:pt idx="2264">
                  <c:v>15.9800170384325</c:v>
                </c:pt>
                <c:pt idx="2265">
                  <c:v>15.986741219807801</c:v>
                </c:pt>
                <c:pt idx="2266">
                  <c:v>15.994025749631</c:v>
                </c:pt>
                <c:pt idx="2267">
                  <c:v>16.001310279454302</c:v>
                </c:pt>
                <c:pt idx="2268">
                  <c:v>16.008594809277501</c:v>
                </c:pt>
                <c:pt idx="2269">
                  <c:v>16.015318990652901</c:v>
                </c:pt>
                <c:pt idx="2270">
                  <c:v>16.0226035204761</c:v>
                </c:pt>
                <c:pt idx="2271">
                  <c:v>16.029888050299402</c:v>
                </c:pt>
                <c:pt idx="2272">
                  <c:v>16.036612231674699</c:v>
                </c:pt>
                <c:pt idx="2273">
                  <c:v>16.043896761497901</c:v>
                </c:pt>
                <c:pt idx="2274">
                  <c:v>16.0511812913212</c:v>
                </c:pt>
                <c:pt idx="2275">
                  <c:v>16.058465821144502</c:v>
                </c:pt>
                <c:pt idx="2276">
                  <c:v>16.065190002519799</c:v>
                </c:pt>
                <c:pt idx="2277">
                  <c:v>16.072474532343001</c:v>
                </c:pt>
                <c:pt idx="2278">
                  <c:v>16.0797590621663</c:v>
                </c:pt>
                <c:pt idx="2279">
                  <c:v>16.086483243541601</c:v>
                </c:pt>
                <c:pt idx="2280">
                  <c:v>16.093767773364899</c:v>
                </c:pt>
                <c:pt idx="2281">
                  <c:v>16.101052303188101</c:v>
                </c:pt>
                <c:pt idx="2282">
                  <c:v>16.107776484563399</c:v>
                </c:pt>
                <c:pt idx="2283">
                  <c:v>16.115061014386701</c:v>
                </c:pt>
                <c:pt idx="2284">
                  <c:v>16.1223455442099</c:v>
                </c:pt>
                <c:pt idx="2285">
                  <c:v>16.129630074033201</c:v>
                </c:pt>
                <c:pt idx="2286">
                  <c:v>16.136354255408499</c:v>
                </c:pt>
                <c:pt idx="2287">
                  <c:v>16.143638785231801</c:v>
                </c:pt>
                <c:pt idx="2288">
                  <c:v>16.150923315055</c:v>
                </c:pt>
                <c:pt idx="2289">
                  <c:v>16.1576474964303</c:v>
                </c:pt>
                <c:pt idx="2290">
                  <c:v>16.164932026253599</c:v>
                </c:pt>
                <c:pt idx="2291">
                  <c:v>16.172216556076801</c:v>
                </c:pt>
                <c:pt idx="2292">
                  <c:v>16.1795010859001</c:v>
                </c:pt>
                <c:pt idx="2293">
                  <c:v>16.1862252672754</c:v>
                </c:pt>
                <c:pt idx="2294">
                  <c:v>16.193509797098699</c:v>
                </c:pt>
                <c:pt idx="2295">
                  <c:v>16.200794326921901</c:v>
                </c:pt>
                <c:pt idx="2296">
                  <c:v>16.207518508297198</c:v>
                </c:pt>
                <c:pt idx="2297">
                  <c:v>16.2148030381205</c:v>
                </c:pt>
                <c:pt idx="2298">
                  <c:v>16.222087567943699</c:v>
                </c:pt>
                <c:pt idx="2299">
                  <c:v>16.2288117493191</c:v>
                </c:pt>
                <c:pt idx="2300">
                  <c:v>16.236096279142298</c:v>
                </c:pt>
                <c:pt idx="2301">
                  <c:v>16.2433808089656</c:v>
                </c:pt>
                <c:pt idx="2302">
                  <c:v>16.250665338788799</c:v>
                </c:pt>
                <c:pt idx="2303">
                  <c:v>16.2573895201641</c:v>
                </c:pt>
                <c:pt idx="2304">
                  <c:v>16.264674049987399</c:v>
                </c:pt>
                <c:pt idx="2305">
                  <c:v>16.2719585798107</c:v>
                </c:pt>
                <c:pt idx="2306">
                  <c:v>16.278682761186001</c:v>
                </c:pt>
                <c:pt idx="2307">
                  <c:v>16.2859672910092</c:v>
                </c:pt>
                <c:pt idx="2308">
                  <c:v>16.293251820832499</c:v>
                </c:pt>
                <c:pt idx="2309">
                  <c:v>16.300536350655701</c:v>
                </c:pt>
                <c:pt idx="2310">
                  <c:v>16.307260532031101</c:v>
                </c:pt>
                <c:pt idx="2311">
                  <c:v>16.3145450618543</c:v>
                </c:pt>
                <c:pt idx="2312">
                  <c:v>16.321829591677599</c:v>
                </c:pt>
                <c:pt idx="2313">
                  <c:v>16.328553773052899</c:v>
                </c:pt>
                <c:pt idx="2314">
                  <c:v>16.335838302876098</c:v>
                </c:pt>
                <c:pt idx="2315">
                  <c:v>16.3431228326994</c:v>
                </c:pt>
                <c:pt idx="2316">
                  <c:v>16.349847014074701</c:v>
                </c:pt>
                <c:pt idx="2317">
                  <c:v>16.357131543897999</c:v>
                </c:pt>
                <c:pt idx="2318">
                  <c:v>16.364416073721198</c:v>
                </c:pt>
                <c:pt idx="2319">
                  <c:v>16.3717006035445</c:v>
                </c:pt>
                <c:pt idx="2320">
                  <c:v>16.378424784919801</c:v>
                </c:pt>
                <c:pt idx="2321">
                  <c:v>16.385709314743</c:v>
                </c:pt>
                <c:pt idx="2322">
                  <c:v>16.392993844566298</c:v>
                </c:pt>
                <c:pt idx="2323">
                  <c:v>16.399718025941599</c:v>
                </c:pt>
                <c:pt idx="2324">
                  <c:v>16.407002555764901</c:v>
                </c:pt>
                <c:pt idx="2325">
                  <c:v>16.4142870855881</c:v>
                </c:pt>
                <c:pt idx="2326">
                  <c:v>16.421571615411398</c:v>
                </c:pt>
                <c:pt idx="2327">
                  <c:v>16.428295796786699</c:v>
                </c:pt>
                <c:pt idx="2328">
                  <c:v>16.435580326610001</c:v>
                </c:pt>
                <c:pt idx="2329">
                  <c:v>16.4428648564332</c:v>
                </c:pt>
                <c:pt idx="2330">
                  <c:v>16.449589037808501</c:v>
                </c:pt>
                <c:pt idx="2331">
                  <c:v>16.456873567631799</c:v>
                </c:pt>
                <c:pt idx="2332">
                  <c:v>16.464158097455002</c:v>
                </c:pt>
                <c:pt idx="2333">
                  <c:v>16.4714426272783</c:v>
                </c:pt>
                <c:pt idx="2334">
                  <c:v>16.478166808653601</c:v>
                </c:pt>
                <c:pt idx="2335">
                  <c:v>16.485451338476899</c:v>
                </c:pt>
                <c:pt idx="2336">
                  <c:v>16.492735868300102</c:v>
                </c:pt>
                <c:pt idx="2337">
                  <c:v>16.499460049675399</c:v>
                </c:pt>
                <c:pt idx="2338">
                  <c:v>16.506744579498701</c:v>
                </c:pt>
                <c:pt idx="2339">
                  <c:v>16.5140291093219</c:v>
                </c:pt>
                <c:pt idx="2340">
                  <c:v>16.521313639145198</c:v>
                </c:pt>
                <c:pt idx="2341">
                  <c:v>16.528037820520499</c:v>
                </c:pt>
                <c:pt idx="2342">
                  <c:v>16.535322350343801</c:v>
                </c:pt>
                <c:pt idx="2343">
                  <c:v>16.542606880167</c:v>
                </c:pt>
                <c:pt idx="2344">
                  <c:v>16.549331061542301</c:v>
                </c:pt>
                <c:pt idx="2345">
                  <c:v>16.556615591365599</c:v>
                </c:pt>
                <c:pt idx="2346">
                  <c:v>16.563900121188901</c:v>
                </c:pt>
                <c:pt idx="2347">
                  <c:v>16.5711846510121</c:v>
                </c:pt>
                <c:pt idx="2348">
                  <c:v>16.577908832387401</c:v>
                </c:pt>
                <c:pt idx="2349">
                  <c:v>16.585193362210699</c:v>
                </c:pt>
                <c:pt idx="2350">
                  <c:v>16.592477892033902</c:v>
                </c:pt>
                <c:pt idx="2351">
                  <c:v>16.599202073409199</c:v>
                </c:pt>
                <c:pt idx="2352">
                  <c:v>16.606486603232501</c:v>
                </c:pt>
                <c:pt idx="2353">
                  <c:v>16.613771133055799</c:v>
                </c:pt>
                <c:pt idx="2354">
                  <c:v>16.6204953144311</c:v>
                </c:pt>
                <c:pt idx="2355">
                  <c:v>16.627779844254299</c:v>
                </c:pt>
                <c:pt idx="2356">
                  <c:v>16.635064374077601</c:v>
                </c:pt>
                <c:pt idx="2357">
                  <c:v>16.6423489039008</c:v>
                </c:pt>
                <c:pt idx="2358">
                  <c:v>16.6490730852762</c:v>
                </c:pt>
                <c:pt idx="2359">
                  <c:v>16.656357615099399</c:v>
                </c:pt>
                <c:pt idx="2360">
                  <c:v>16.663642144922701</c:v>
                </c:pt>
                <c:pt idx="2361">
                  <c:v>16.670366326298002</c:v>
                </c:pt>
                <c:pt idx="2362">
                  <c:v>16.6776508561212</c:v>
                </c:pt>
                <c:pt idx="2363">
                  <c:v>16.684935385944499</c:v>
                </c:pt>
                <c:pt idx="2364">
                  <c:v>16.692219915767801</c:v>
                </c:pt>
                <c:pt idx="2365">
                  <c:v>16.698944097143102</c:v>
                </c:pt>
                <c:pt idx="2366">
                  <c:v>16.706228626966301</c:v>
                </c:pt>
                <c:pt idx="2367">
                  <c:v>16.713513156789599</c:v>
                </c:pt>
                <c:pt idx="2368">
                  <c:v>16.7202373381649</c:v>
                </c:pt>
                <c:pt idx="2369">
                  <c:v>16.727521867988099</c:v>
                </c:pt>
                <c:pt idx="2370">
                  <c:v>16.734806397811401</c:v>
                </c:pt>
                <c:pt idx="2371">
                  <c:v>16.742090927634699</c:v>
                </c:pt>
                <c:pt idx="2372">
                  <c:v>16.74881510901</c:v>
                </c:pt>
                <c:pt idx="2373">
                  <c:v>16.756099638833199</c:v>
                </c:pt>
                <c:pt idx="2374">
                  <c:v>16.763384168656501</c:v>
                </c:pt>
                <c:pt idx="2375">
                  <c:v>16.770108350031801</c:v>
                </c:pt>
                <c:pt idx="2376">
                  <c:v>16.7773928798551</c:v>
                </c:pt>
                <c:pt idx="2377">
                  <c:v>16.784677409678299</c:v>
                </c:pt>
                <c:pt idx="2378">
                  <c:v>16.791961939501601</c:v>
                </c:pt>
                <c:pt idx="2379">
                  <c:v>16.798686120876901</c:v>
                </c:pt>
                <c:pt idx="2380">
                  <c:v>16.8059706507001</c:v>
                </c:pt>
                <c:pt idx="2381">
                  <c:v>16.813255180523399</c:v>
                </c:pt>
                <c:pt idx="2382">
                  <c:v>16.819979361898699</c:v>
                </c:pt>
                <c:pt idx="2383">
                  <c:v>16.827263891722001</c:v>
                </c:pt>
                <c:pt idx="2384">
                  <c:v>16.8345484215452</c:v>
                </c:pt>
                <c:pt idx="2385">
                  <c:v>16.841832951368499</c:v>
                </c:pt>
                <c:pt idx="2386">
                  <c:v>16.8485571327438</c:v>
                </c:pt>
                <c:pt idx="2387">
                  <c:v>16.855841662566998</c:v>
                </c:pt>
                <c:pt idx="2388">
                  <c:v>16.8631261923903</c:v>
                </c:pt>
                <c:pt idx="2389">
                  <c:v>16.869850373765601</c:v>
                </c:pt>
                <c:pt idx="2390">
                  <c:v>16.8771349035889</c:v>
                </c:pt>
                <c:pt idx="2391">
                  <c:v>16.884419433412098</c:v>
                </c:pt>
                <c:pt idx="2392">
                  <c:v>16.8917039632354</c:v>
                </c:pt>
                <c:pt idx="2393">
                  <c:v>16.898428144610701</c:v>
                </c:pt>
                <c:pt idx="2394">
                  <c:v>16.905712674434</c:v>
                </c:pt>
                <c:pt idx="2395">
                  <c:v>16.912997204257199</c:v>
                </c:pt>
                <c:pt idx="2396">
                  <c:v>16.919721385632499</c:v>
                </c:pt>
                <c:pt idx="2397">
                  <c:v>16.927005915455801</c:v>
                </c:pt>
                <c:pt idx="2398">
                  <c:v>16.934290445279</c:v>
                </c:pt>
                <c:pt idx="2399">
                  <c:v>16.941014626654301</c:v>
                </c:pt>
                <c:pt idx="2400">
                  <c:v>16.948299156477599</c:v>
                </c:pt>
                <c:pt idx="2401">
                  <c:v>16.955583686300901</c:v>
                </c:pt>
                <c:pt idx="2402">
                  <c:v>16.9628682161241</c:v>
                </c:pt>
                <c:pt idx="2403">
                  <c:v>16.969592397499401</c:v>
                </c:pt>
                <c:pt idx="2404">
                  <c:v>16.976876927322699</c:v>
                </c:pt>
                <c:pt idx="2405">
                  <c:v>16.984161457145898</c:v>
                </c:pt>
                <c:pt idx="2406">
                  <c:v>16.990885638521299</c:v>
                </c:pt>
                <c:pt idx="2407">
                  <c:v>16.998170168344501</c:v>
                </c:pt>
                <c:pt idx="2408">
                  <c:v>17.005454698167799</c:v>
                </c:pt>
                <c:pt idx="2409">
                  <c:v>17.012739227990998</c:v>
                </c:pt>
                <c:pt idx="2410">
                  <c:v>17.019463409366299</c:v>
                </c:pt>
                <c:pt idx="2411">
                  <c:v>17.026747939189601</c:v>
                </c:pt>
                <c:pt idx="2412">
                  <c:v>17.034032469012899</c:v>
                </c:pt>
                <c:pt idx="2413">
                  <c:v>17.041316998836098</c:v>
                </c:pt>
                <c:pt idx="2414">
                  <c:v>17.048041180211399</c:v>
                </c:pt>
                <c:pt idx="2415">
                  <c:v>17.055325710034701</c:v>
                </c:pt>
                <c:pt idx="2416">
                  <c:v>17.0626102398579</c:v>
                </c:pt>
                <c:pt idx="2417">
                  <c:v>17.069894769681198</c:v>
                </c:pt>
                <c:pt idx="2418">
                  <c:v>17.076618951056499</c:v>
                </c:pt>
                <c:pt idx="2419">
                  <c:v>17.083903480879801</c:v>
                </c:pt>
                <c:pt idx="2420">
                  <c:v>17.091188010703</c:v>
                </c:pt>
                <c:pt idx="2421">
                  <c:v>17.097912192078301</c:v>
                </c:pt>
                <c:pt idx="2422">
                  <c:v>17.105196721901599</c:v>
                </c:pt>
                <c:pt idx="2423">
                  <c:v>17.112481251724802</c:v>
                </c:pt>
                <c:pt idx="2424">
                  <c:v>17.1197657815481</c:v>
                </c:pt>
                <c:pt idx="2425">
                  <c:v>17.126489962923401</c:v>
                </c:pt>
                <c:pt idx="2426">
                  <c:v>17.133774492746699</c:v>
                </c:pt>
                <c:pt idx="2427">
                  <c:v>17.141059022569902</c:v>
                </c:pt>
                <c:pt idx="2428">
                  <c:v>17.1483435523932</c:v>
                </c:pt>
                <c:pt idx="2429">
                  <c:v>17.155067733768501</c:v>
                </c:pt>
                <c:pt idx="2430">
                  <c:v>17.1623522635917</c:v>
                </c:pt>
                <c:pt idx="2431">
                  <c:v>17.169636793414998</c:v>
                </c:pt>
                <c:pt idx="2432">
                  <c:v>17.176360974790299</c:v>
                </c:pt>
                <c:pt idx="2433">
                  <c:v>17.183645504613601</c:v>
                </c:pt>
                <c:pt idx="2434">
                  <c:v>17.1909300344368</c:v>
                </c:pt>
                <c:pt idx="2435">
                  <c:v>17.198214564260098</c:v>
                </c:pt>
                <c:pt idx="2436">
                  <c:v>17.204938745635399</c:v>
                </c:pt>
                <c:pt idx="2437">
                  <c:v>17.212223275458701</c:v>
                </c:pt>
                <c:pt idx="2438">
                  <c:v>17.2195078052819</c:v>
                </c:pt>
                <c:pt idx="2439">
                  <c:v>17.226792335105198</c:v>
                </c:pt>
                <c:pt idx="2440">
                  <c:v>17.233516516480499</c:v>
                </c:pt>
                <c:pt idx="2441">
                  <c:v>17.240801046303702</c:v>
                </c:pt>
                <c:pt idx="2442">
                  <c:v>17.248085576127</c:v>
                </c:pt>
                <c:pt idx="2443">
                  <c:v>17.254809757502301</c:v>
                </c:pt>
                <c:pt idx="2444">
                  <c:v>17.262094287325599</c:v>
                </c:pt>
                <c:pt idx="2445">
                  <c:v>17.269378817148802</c:v>
                </c:pt>
                <c:pt idx="2446">
                  <c:v>17.2766633469721</c:v>
                </c:pt>
                <c:pt idx="2447">
                  <c:v>17.283387528347401</c:v>
                </c:pt>
                <c:pt idx="2448">
                  <c:v>17.2906720581706</c:v>
                </c:pt>
                <c:pt idx="2449">
                  <c:v>17.297956587993902</c:v>
                </c:pt>
                <c:pt idx="2450">
                  <c:v>17.304680769369199</c:v>
                </c:pt>
                <c:pt idx="2451">
                  <c:v>17.311965299192501</c:v>
                </c:pt>
                <c:pt idx="2452">
                  <c:v>17.3192498290157</c:v>
                </c:pt>
                <c:pt idx="2453">
                  <c:v>17.326534358839002</c:v>
                </c:pt>
                <c:pt idx="2454">
                  <c:v>17.333258540214299</c:v>
                </c:pt>
                <c:pt idx="2455">
                  <c:v>17.340543070037601</c:v>
                </c:pt>
                <c:pt idx="2456">
                  <c:v>17.3478275998608</c:v>
                </c:pt>
                <c:pt idx="2457">
                  <c:v>17.355112129684102</c:v>
                </c:pt>
                <c:pt idx="2458">
                  <c:v>17.361836311059399</c:v>
                </c:pt>
                <c:pt idx="2459">
                  <c:v>17.369120840882601</c:v>
                </c:pt>
                <c:pt idx="2460">
                  <c:v>17.3764053707059</c:v>
                </c:pt>
                <c:pt idx="2461">
                  <c:v>17.383129552081201</c:v>
                </c:pt>
                <c:pt idx="2462">
                  <c:v>17.390414081904499</c:v>
                </c:pt>
                <c:pt idx="2463">
                  <c:v>17.397698611727701</c:v>
                </c:pt>
                <c:pt idx="2464">
                  <c:v>17.404983141551</c:v>
                </c:pt>
                <c:pt idx="2465">
                  <c:v>17.411707322926301</c:v>
                </c:pt>
                <c:pt idx="2466">
                  <c:v>17.4189918527495</c:v>
                </c:pt>
                <c:pt idx="2467">
                  <c:v>17.426276382572802</c:v>
                </c:pt>
                <c:pt idx="2468">
                  <c:v>17.4335609123961</c:v>
                </c:pt>
                <c:pt idx="2469">
                  <c:v>17.440285093771401</c:v>
                </c:pt>
                <c:pt idx="2470">
                  <c:v>17.4475696235946</c:v>
                </c:pt>
                <c:pt idx="2471">
                  <c:v>17.454854153417902</c:v>
                </c:pt>
                <c:pt idx="2472">
                  <c:v>17.461578334793199</c:v>
                </c:pt>
                <c:pt idx="2473">
                  <c:v>17.468862864616501</c:v>
                </c:pt>
                <c:pt idx="2474">
                  <c:v>17.4761473944397</c:v>
                </c:pt>
                <c:pt idx="2475">
                  <c:v>17.483431924263002</c:v>
                </c:pt>
                <c:pt idx="2476">
                  <c:v>17.490156105638299</c:v>
                </c:pt>
                <c:pt idx="2477">
                  <c:v>17.497440635461501</c:v>
                </c:pt>
                <c:pt idx="2478">
                  <c:v>17.5047251652848</c:v>
                </c:pt>
                <c:pt idx="2479">
                  <c:v>17.512009695108102</c:v>
                </c:pt>
                <c:pt idx="2480">
                  <c:v>17.518733876483399</c:v>
                </c:pt>
                <c:pt idx="2481">
                  <c:v>17.526018406306601</c:v>
                </c:pt>
                <c:pt idx="2482">
                  <c:v>17.5333029361299</c:v>
                </c:pt>
                <c:pt idx="2483">
                  <c:v>17.5400271175052</c:v>
                </c:pt>
                <c:pt idx="2484">
                  <c:v>17.547311647328399</c:v>
                </c:pt>
                <c:pt idx="2485">
                  <c:v>17.554596177151701</c:v>
                </c:pt>
                <c:pt idx="2486">
                  <c:v>17.561880706975</c:v>
                </c:pt>
                <c:pt idx="2487">
                  <c:v>17.568604888350301</c:v>
                </c:pt>
                <c:pt idx="2488">
                  <c:v>17.575889418173499</c:v>
                </c:pt>
                <c:pt idx="2489">
                  <c:v>17.583173947996801</c:v>
                </c:pt>
                <c:pt idx="2490">
                  <c:v>17.59045847782</c:v>
                </c:pt>
                <c:pt idx="2491">
                  <c:v>17.597182659195401</c:v>
                </c:pt>
                <c:pt idx="2492">
                  <c:v>17.6044671890186</c:v>
                </c:pt>
                <c:pt idx="2493">
                  <c:v>17.611751718841901</c:v>
                </c:pt>
                <c:pt idx="2494">
                  <c:v>17.6190362486651</c:v>
                </c:pt>
                <c:pt idx="2495">
                  <c:v>17.625760430040401</c:v>
                </c:pt>
                <c:pt idx="2496">
                  <c:v>17.6330449598637</c:v>
                </c:pt>
                <c:pt idx="2497">
                  <c:v>17.640329489686899</c:v>
                </c:pt>
                <c:pt idx="2498">
                  <c:v>17.647053671062299</c:v>
                </c:pt>
                <c:pt idx="2499">
                  <c:v>17.654338200885501</c:v>
                </c:pt>
                <c:pt idx="2500">
                  <c:v>17.6616227307088</c:v>
                </c:pt>
                <c:pt idx="2501">
                  <c:v>17.668907260531999</c:v>
                </c:pt>
                <c:pt idx="2502">
                  <c:v>17.675631441907299</c:v>
                </c:pt>
                <c:pt idx="2503">
                  <c:v>17.682915971730601</c:v>
                </c:pt>
                <c:pt idx="2504">
                  <c:v>17.6902005015539</c:v>
                </c:pt>
                <c:pt idx="2505">
                  <c:v>17.6969246829292</c:v>
                </c:pt>
                <c:pt idx="2506">
                  <c:v>17.704209212752399</c:v>
                </c:pt>
                <c:pt idx="2507">
                  <c:v>17.711493742575701</c:v>
                </c:pt>
                <c:pt idx="2508">
                  <c:v>17.7187782723989</c:v>
                </c:pt>
                <c:pt idx="2509">
                  <c:v>17.7255024537743</c:v>
                </c:pt>
                <c:pt idx="2510">
                  <c:v>17.732786983597499</c:v>
                </c:pt>
                <c:pt idx="2511">
                  <c:v>17.740071513420801</c:v>
                </c:pt>
                <c:pt idx="2512">
                  <c:v>17.747356043244</c:v>
                </c:pt>
                <c:pt idx="2513">
                  <c:v>17.754080224619301</c:v>
                </c:pt>
                <c:pt idx="2514">
                  <c:v>17.761364754442599</c:v>
                </c:pt>
                <c:pt idx="2515">
                  <c:v>17.768649284265798</c:v>
                </c:pt>
                <c:pt idx="2516">
                  <c:v>17.775373465641199</c:v>
                </c:pt>
                <c:pt idx="2517">
                  <c:v>17.782657995464401</c:v>
                </c:pt>
                <c:pt idx="2518">
                  <c:v>17.789942525287699</c:v>
                </c:pt>
                <c:pt idx="2519">
                  <c:v>17.797227055110898</c:v>
                </c:pt>
                <c:pt idx="2520">
                  <c:v>17.803951236486199</c:v>
                </c:pt>
                <c:pt idx="2521">
                  <c:v>17.811235766309501</c:v>
                </c:pt>
                <c:pt idx="2522">
                  <c:v>17.8185202961328</c:v>
                </c:pt>
                <c:pt idx="2523">
                  <c:v>17.8252444775081</c:v>
                </c:pt>
                <c:pt idx="2524">
                  <c:v>17.832529007331299</c:v>
                </c:pt>
                <c:pt idx="2525">
                  <c:v>17.839813537154601</c:v>
                </c:pt>
                <c:pt idx="2526">
                  <c:v>17.8470980669778</c:v>
                </c:pt>
                <c:pt idx="2527">
                  <c:v>17.8538222483532</c:v>
                </c:pt>
                <c:pt idx="2528">
                  <c:v>17.861106778176399</c:v>
                </c:pt>
                <c:pt idx="2529">
                  <c:v>17.868391307999701</c:v>
                </c:pt>
                <c:pt idx="2530">
                  <c:v>17.875115489374998</c:v>
                </c:pt>
                <c:pt idx="2531">
                  <c:v>17.882400019198201</c:v>
                </c:pt>
                <c:pt idx="2532">
                  <c:v>17.889684549021499</c:v>
                </c:pt>
                <c:pt idx="2533">
                  <c:v>17.896969078844698</c:v>
                </c:pt>
                <c:pt idx="2534">
                  <c:v>17.903693260220098</c:v>
                </c:pt>
                <c:pt idx="2535">
                  <c:v>17.910977790043301</c:v>
                </c:pt>
                <c:pt idx="2536">
                  <c:v>17.918262319866599</c:v>
                </c:pt>
                <c:pt idx="2537">
                  <c:v>17.925546849689798</c:v>
                </c:pt>
                <c:pt idx="2538">
                  <c:v>17.932271031065099</c:v>
                </c:pt>
                <c:pt idx="2539">
                  <c:v>17.939555560888401</c:v>
                </c:pt>
                <c:pt idx="2540">
                  <c:v>17.946840090711699</c:v>
                </c:pt>
                <c:pt idx="2541">
                  <c:v>17.953564272087</c:v>
                </c:pt>
                <c:pt idx="2542">
                  <c:v>17.960848801910199</c:v>
                </c:pt>
                <c:pt idx="2543">
                  <c:v>17.968133331733501</c:v>
                </c:pt>
                <c:pt idx="2544">
                  <c:v>17.9754178615567</c:v>
                </c:pt>
                <c:pt idx="2545">
                  <c:v>17.9821420429321</c:v>
                </c:pt>
                <c:pt idx="2546">
                  <c:v>17.989426572755299</c:v>
                </c:pt>
                <c:pt idx="2547">
                  <c:v>17.996711102578601</c:v>
                </c:pt>
                <c:pt idx="2548">
                  <c:v>18.0039956324018</c:v>
                </c:pt>
                <c:pt idx="2549">
                  <c:v>18.010719813777101</c:v>
                </c:pt>
                <c:pt idx="2550">
                  <c:v>18.018004343600399</c:v>
                </c:pt>
                <c:pt idx="2551">
                  <c:v>18.025288873423602</c:v>
                </c:pt>
                <c:pt idx="2552">
                  <c:v>18.0325734032469</c:v>
                </c:pt>
                <c:pt idx="2553">
                  <c:v>18.039297584622201</c:v>
                </c:pt>
                <c:pt idx="2554">
                  <c:v>18.046582114445499</c:v>
                </c:pt>
                <c:pt idx="2555">
                  <c:v>18.053866644268702</c:v>
                </c:pt>
                <c:pt idx="2556">
                  <c:v>18.061151174092</c:v>
                </c:pt>
                <c:pt idx="2557">
                  <c:v>18.067875355467301</c:v>
                </c:pt>
                <c:pt idx="2558">
                  <c:v>18.075159885290599</c:v>
                </c:pt>
                <c:pt idx="2559">
                  <c:v>18.082444415113802</c:v>
                </c:pt>
                <c:pt idx="2560">
                  <c:v>18.0897289449371</c:v>
                </c:pt>
                <c:pt idx="2561">
                  <c:v>18.096453126312401</c:v>
                </c:pt>
                <c:pt idx="2562">
                  <c:v>18.1037376561356</c:v>
                </c:pt>
                <c:pt idx="2563">
                  <c:v>18.111022185958898</c:v>
                </c:pt>
                <c:pt idx="2564">
                  <c:v>18.117746367334199</c:v>
                </c:pt>
                <c:pt idx="2565">
                  <c:v>18.125030897157501</c:v>
                </c:pt>
                <c:pt idx="2566">
                  <c:v>18.1323154269807</c:v>
                </c:pt>
                <c:pt idx="2567">
                  <c:v>18.139599956803998</c:v>
                </c:pt>
                <c:pt idx="2568">
                  <c:v>18.146324138179299</c:v>
                </c:pt>
                <c:pt idx="2569">
                  <c:v>18.153608668002502</c:v>
                </c:pt>
                <c:pt idx="2570">
                  <c:v>18.1608931978258</c:v>
                </c:pt>
                <c:pt idx="2571">
                  <c:v>18.168177727649098</c:v>
                </c:pt>
                <c:pt idx="2572">
                  <c:v>18.174901909024399</c:v>
                </c:pt>
                <c:pt idx="2573">
                  <c:v>18.182186438847602</c:v>
                </c:pt>
                <c:pt idx="2574">
                  <c:v>18.1894709686709</c:v>
                </c:pt>
                <c:pt idx="2575">
                  <c:v>18.196755498494099</c:v>
                </c:pt>
                <c:pt idx="2576">
                  <c:v>18.203479679869499</c:v>
                </c:pt>
                <c:pt idx="2577">
                  <c:v>18.210764209692702</c:v>
                </c:pt>
                <c:pt idx="2578">
                  <c:v>18.218048739516</c:v>
                </c:pt>
                <c:pt idx="2579">
                  <c:v>18.224772920891301</c:v>
                </c:pt>
                <c:pt idx="2580">
                  <c:v>18.2320574507145</c:v>
                </c:pt>
                <c:pt idx="2581">
                  <c:v>18.239341980537802</c:v>
                </c:pt>
                <c:pt idx="2582">
                  <c:v>18.246626510361001</c:v>
                </c:pt>
                <c:pt idx="2583">
                  <c:v>18.253350691736401</c:v>
                </c:pt>
                <c:pt idx="2584">
                  <c:v>18.2606352215596</c:v>
                </c:pt>
                <c:pt idx="2585">
                  <c:v>18.267919751382902</c:v>
                </c:pt>
                <c:pt idx="2586">
                  <c:v>18.275204281206101</c:v>
                </c:pt>
                <c:pt idx="2587">
                  <c:v>18.281928462581401</c:v>
                </c:pt>
                <c:pt idx="2588">
                  <c:v>18.2892129924047</c:v>
                </c:pt>
                <c:pt idx="2589">
                  <c:v>18.296497522228002</c:v>
                </c:pt>
                <c:pt idx="2590">
                  <c:v>18.303782052051201</c:v>
                </c:pt>
                <c:pt idx="2591">
                  <c:v>18.310506233426501</c:v>
                </c:pt>
                <c:pt idx="2592">
                  <c:v>18.3177907632498</c:v>
                </c:pt>
                <c:pt idx="2593">
                  <c:v>18.325075293072999</c:v>
                </c:pt>
                <c:pt idx="2594">
                  <c:v>18.331799474448399</c:v>
                </c:pt>
                <c:pt idx="2595">
                  <c:v>18.339084004271601</c:v>
                </c:pt>
                <c:pt idx="2596">
                  <c:v>18.3463685340949</c:v>
                </c:pt>
                <c:pt idx="2597">
                  <c:v>18.353653063918099</c:v>
                </c:pt>
                <c:pt idx="2598">
                  <c:v>18.3603772452934</c:v>
                </c:pt>
                <c:pt idx="2599">
                  <c:v>18.367661775116702</c:v>
                </c:pt>
                <c:pt idx="2600">
                  <c:v>18.3749463049399</c:v>
                </c:pt>
                <c:pt idx="2601">
                  <c:v>18.381670486315301</c:v>
                </c:pt>
                <c:pt idx="2602">
                  <c:v>18.3889550161385</c:v>
                </c:pt>
                <c:pt idx="2603">
                  <c:v>18.396239545961802</c:v>
                </c:pt>
                <c:pt idx="2604">
                  <c:v>18.403524075785</c:v>
                </c:pt>
                <c:pt idx="2605">
                  <c:v>18.410248257160301</c:v>
                </c:pt>
                <c:pt idx="2606">
                  <c:v>18.4175327869836</c:v>
                </c:pt>
                <c:pt idx="2607">
                  <c:v>18.424817316806902</c:v>
                </c:pt>
                <c:pt idx="2608">
                  <c:v>18.432101846630101</c:v>
                </c:pt>
                <c:pt idx="2609">
                  <c:v>18.438826028005401</c:v>
                </c:pt>
                <c:pt idx="2610">
                  <c:v>18.4461105578287</c:v>
                </c:pt>
                <c:pt idx="2611">
                  <c:v>18.453395087651899</c:v>
                </c:pt>
                <c:pt idx="2612">
                  <c:v>18.460679617475201</c:v>
                </c:pt>
                <c:pt idx="2613">
                  <c:v>18.467403798850501</c:v>
                </c:pt>
                <c:pt idx="2614">
                  <c:v>18.4746883286738</c:v>
                </c:pt>
                <c:pt idx="2615">
                  <c:v>18.481972858496999</c:v>
                </c:pt>
                <c:pt idx="2616">
                  <c:v>18.489257388320301</c:v>
                </c:pt>
                <c:pt idx="2617">
                  <c:v>18.495981569695601</c:v>
                </c:pt>
                <c:pt idx="2618">
                  <c:v>18.5032660995188</c:v>
                </c:pt>
                <c:pt idx="2619">
                  <c:v>18.510550629342099</c:v>
                </c:pt>
                <c:pt idx="2620">
                  <c:v>18.517835159165401</c:v>
                </c:pt>
                <c:pt idx="2621">
                  <c:v>18.524559340540701</c:v>
                </c:pt>
                <c:pt idx="2622">
                  <c:v>18.5318438703639</c:v>
                </c:pt>
                <c:pt idx="2623">
                  <c:v>18.539128400187199</c:v>
                </c:pt>
                <c:pt idx="2624">
                  <c:v>18.546412930010401</c:v>
                </c:pt>
                <c:pt idx="2625">
                  <c:v>18.553137111385801</c:v>
                </c:pt>
                <c:pt idx="2626">
                  <c:v>18.560421641209</c:v>
                </c:pt>
                <c:pt idx="2627">
                  <c:v>18.567706171032299</c:v>
                </c:pt>
                <c:pt idx="2628">
                  <c:v>18.5744303524076</c:v>
                </c:pt>
                <c:pt idx="2629">
                  <c:v>18.581714882230798</c:v>
                </c:pt>
                <c:pt idx="2630">
                  <c:v>18.5889994120541</c:v>
                </c:pt>
                <c:pt idx="2631">
                  <c:v>18.596283941877299</c:v>
                </c:pt>
                <c:pt idx="2632">
                  <c:v>18.6030081232527</c:v>
                </c:pt>
                <c:pt idx="2633">
                  <c:v>18.610292653075899</c:v>
                </c:pt>
                <c:pt idx="2634">
                  <c:v>18.6175771828992</c:v>
                </c:pt>
                <c:pt idx="2635">
                  <c:v>18.624861712722399</c:v>
                </c:pt>
                <c:pt idx="2636">
                  <c:v>18.6315858940977</c:v>
                </c:pt>
                <c:pt idx="2637">
                  <c:v>18.638870423920999</c:v>
                </c:pt>
                <c:pt idx="2638">
                  <c:v>18.646154953744301</c:v>
                </c:pt>
                <c:pt idx="2639">
                  <c:v>18.653439483567499</c:v>
                </c:pt>
                <c:pt idx="2640">
                  <c:v>18.6601636649428</c:v>
                </c:pt>
                <c:pt idx="2641">
                  <c:v>18.667448194766099</c:v>
                </c:pt>
                <c:pt idx="2642">
                  <c:v>18.674732724589301</c:v>
                </c:pt>
                <c:pt idx="2643">
                  <c:v>18.681456905964701</c:v>
                </c:pt>
                <c:pt idx="2644">
                  <c:v>18.6887414357879</c:v>
                </c:pt>
                <c:pt idx="2645">
                  <c:v>18.696025965611199</c:v>
                </c:pt>
                <c:pt idx="2646">
                  <c:v>18.703310495434401</c:v>
                </c:pt>
                <c:pt idx="2647">
                  <c:v>18.710034676809698</c:v>
                </c:pt>
                <c:pt idx="2648">
                  <c:v>18.717319206633</c:v>
                </c:pt>
                <c:pt idx="2649">
                  <c:v>18.724603736456199</c:v>
                </c:pt>
                <c:pt idx="2650">
                  <c:v>18.731888266279501</c:v>
                </c:pt>
                <c:pt idx="2651">
                  <c:v>18.738612447654798</c:v>
                </c:pt>
                <c:pt idx="2652">
                  <c:v>18.7458969774781</c:v>
                </c:pt>
                <c:pt idx="2653">
                  <c:v>18.753181507301299</c:v>
                </c:pt>
                <c:pt idx="2654">
                  <c:v>18.760466037124601</c:v>
                </c:pt>
                <c:pt idx="2655">
                  <c:v>18.767190218499898</c:v>
                </c:pt>
                <c:pt idx="2656">
                  <c:v>18.7744747483232</c:v>
                </c:pt>
                <c:pt idx="2657">
                  <c:v>18.781759278146399</c:v>
                </c:pt>
                <c:pt idx="2658">
                  <c:v>18.789043807969701</c:v>
                </c:pt>
                <c:pt idx="2659">
                  <c:v>18.795767989344998</c:v>
                </c:pt>
                <c:pt idx="2660">
                  <c:v>18.803052519168201</c:v>
                </c:pt>
                <c:pt idx="2661">
                  <c:v>18.810337048991499</c:v>
                </c:pt>
                <c:pt idx="2662">
                  <c:v>18.8170612303668</c:v>
                </c:pt>
                <c:pt idx="2663">
                  <c:v>18.824345760190099</c:v>
                </c:pt>
                <c:pt idx="2664">
                  <c:v>18.831630290013301</c:v>
                </c:pt>
                <c:pt idx="2665">
                  <c:v>18.838914819836599</c:v>
                </c:pt>
                <c:pt idx="2666">
                  <c:v>18.8456390012119</c:v>
                </c:pt>
                <c:pt idx="2667">
                  <c:v>18.852923531035099</c:v>
                </c:pt>
                <c:pt idx="2668">
                  <c:v>18.860208060858401</c:v>
                </c:pt>
                <c:pt idx="2669">
                  <c:v>18.867492590681699</c:v>
                </c:pt>
                <c:pt idx="2670">
                  <c:v>18.874777120504898</c:v>
                </c:pt>
                <c:pt idx="2671">
                  <c:v>18.881501301880199</c:v>
                </c:pt>
                <c:pt idx="2672">
                  <c:v>18.888785831703501</c:v>
                </c:pt>
                <c:pt idx="2673">
                  <c:v>18.8960703615267</c:v>
                </c:pt>
                <c:pt idx="2674">
                  <c:v>18.903354891349998</c:v>
                </c:pt>
                <c:pt idx="2675">
                  <c:v>18.910079072725299</c:v>
                </c:pt>
                <c:pt idx="2676">
                  <c:v>18.917363602548601</c:v>
                </c:pt>
                <c:pt idx="2677">
                  <c:v>18.9246481323718</c:v>
                </c:pt>
                <c:pt idx="2678">
                  <c:v>18.931372313747101</c:v>
                </c:pt>
                <c:pt idx="2679">
                  <c:v>18.938656843570399</c:v>
                </c:pt>
                <c:pt idx="2680">
                  <c:v>18.945941373393602</c:v>
                </c:pt>
                <c:pt idx="2681">
                  <c:v>18.9532259032169</c:v>
                </c:pt>
                <c:pt idx="2682">
                  <c:v>18.959950084592201</c:v>
                </c:pt>
                <c:pt idx="2683">
                  <c:v>18.967234614415499</c:v>
                </c:pt>
                <c:pt idx="2684">
                  <c:v>18.974519144238698</c:v>
                </c:pt>
                <c:pt idx="2685">
                  <c:v>18.981803674062</c:v>
                </c:pt>
                <c:pt idx="2686">
                  <c:v>18.988527855437301</c:v>
                </c:pt>
                <c:pt idx="2687">
                  <c:v>18.995812385260599</c:v>
                </c:pt>
                <c:pt idx="2688">
                  <c:v>19.003096915083798</c:v>
                </c:pt>
                <c:pt idx="2689">
                  <c:v>19.0103814449071</c:v>
                </c:pt>
                <c:pt idx="2690">
                  <c:v>19.017665974730299</c:v>
                </c:pt>
                <c:pt idx="2691">
                  <c:v>19.0243901561056</c:v>
                </c:pt>
                <c:pt idx="2692">
                  <c:v>19.031674685928898</c:v>
                </c:pt>
                <c:pt idx="2693">
                  <c:v>19.0389592157522</c:v>
                </c:pt>
                <c:pt idx="2694">
                  <c:v>19.045683397127501</c:v>
                </c:pt>
                <c:pt idx="2695">
                  <c:v>19.0529679269507</c:v>
                </c:pt>
                <c:pt idx="2696">
                  <c:v>19.060252456773998</c:v>
                </c:pt>
                <c:pt idx="2697">
                  <c:v>19.067536986597201</c:v>
                </c:pt>
                <c:pt idx="2698">
                  <c:v>19.074261167972502</c:v>
                </c:pt>
                <c:pt idx="2699">
                  <c:v>19.0815456977958</c:v>
                </c:pt>
                <c:pt idx="2700">
                  <c:v>19.088830227619098</c:v>
                </c:pt>
                <c:pt idx="2701">
                  <c:v>19.096114757442301</c:v>
                </c:pt>
                <c:pt idx="2702">
                  <c:v>19.102838938817602</c:v>
                </c:pt>
                <c:pt idx="2703">
                  <c:v>19.1101234686409</c:v>
                </c:pt>
                <c:pt idx="2704">
                  <c:v>19.117407998464099</c:v>
                </c:pt>
                <c:pt idx="2705">
                  <c:v>19.124692528287401</c:v>
                </c:pt>
                <c:pt idx="2706">
                  <c:v>19.131416709662702</c:v>
                </c:pt>
                <c:pt idx="2707">
                  <c:v>19.138701239486</c:v>
                </c:pt>
                <c:pt idx="2708">
                  <c:v>19.145985769309199</c:v>
                </c:pt>
                <c:pt idx="2709">
                  <c:v>19.153270299132501</c:v>
                </c:pt>
                <c:pt idx="2710">
                  <c:v>19.159994480507802</c:v>
                </c:pt>
                <c:pt idx="2711">
                  <c:v>19.1672790103311</c:v>
                </c:pt>
                <c:pt idx="2712">
                  <c:v>19.174563540154299</c:v>
                </c:pt>
                <c:pt idx="2713">
                  <c:v>19.181848069977601</c:v>
                </c:pt>
                <c:pt idx="2714">
                  <c:v>19.188572251352898</c:v>
                </c:pt>
                <c:pt idx="2715">
                  <c:v>19.195856781176101</c:v>
                </c:pt>
                <c:pt idx="2716">
                  <c:v>19.203141310999399</c:v>
                </c:pt>
                <c:pt idx="2717">
                  <c:v>19.210425840822602</c:v>
                </c:pt>
                <c:pt idx="2718">
                  <c:v>19.217150022197998</c:v>
                </c:pt>
                <c:pt idx="2719">
                  <c:v>19.224434552021201</c:v>
                </c:pt>
                <c:pt idx="2720">
                  <c:v>19.231719081844499</c:v>
                </c:pt>
                <c:pt idx="2721">
                  <c:v>19.239003611667702</c:v>
                </c:pt>
                <c:pt idx="2722">
                  <c:v>19.245727793042999</c:v>
                </c:pt>
                <c:pt idx="2723">
                  <c:v>19.253012322866301</c:v>
                </c:pt>
                <c:pt idx="2724">
                  <c:v>19.260296852689599</c:v>
                </c:pt>
                <c:pt idx="2725">
                  <c:v>19.267581382512802</c:v>
                </c:pt>
                <c:pt idx="2726">
                  <c:v>19.2748659123361</c:v>
                </c:pt>
                <c:pt idx="2727">
                  <c:v>19.281590093711401</c:v>
                </c:pt>
                <c:pt idx="2728">
                  <c:v>19.2888746235346</c:v>
                </c:pt>
                <c:pt idx="2729">
                  <c:v>19.296159153357902</c:v>
                </c:pt>
                <c:pt idx="2730">
                  <c:v>19.302883334733199</c:v>
                </c:pt>
                <c:pt idx="2731">
                  <c:v>19.310167864556501</c:v>
                </c:pt>
                <c:pt idx="2732">
                  <c:v>19.3174523943797</c:v>
                </c:pt>
                <c:pt idx="2733">
                  <c:v>19.324736924202998</c:v>
                </c:pt>
                <c:pt idx="2734">
                  <c:v>19.331461105578299</c:v>
                </c:pt>
                <c:pt idx="2735">
                  <c:v>19.338745635401501</c:v>
                </c:pt>
                <c:pt idx="2736">
                  <c:v>19.3460301652248</c:v>
                </c:pt>
                <c:pt idx="2737">
                  <c:v>19.353314695048098</c:v>
                </c:pt>
                <c:pt idx="2738">
                  <c:v>19.360599224871301</c:v>
                </c:pt>
                <c:pt idx="2739">
                  <c:v>19.367323406246602</c:v>
                </c:pt>
                <c:pt idx="2740">
                  <c:v>19.3746079360699</c:v>
                </c:pt>
                <c:pt idx="2741">
                  <c:v>19.381892465893099</c:v>
                </c:pt>
                <c:pt idx="2742">
                  <c:v>19.389176995716401</c:v>
                </c:pt>
                <c:pt idx="2743">
                  <c:v>19.395901177091702</c:v>
                </c:pt>
                <c:pt idx="2744">
                  <c:v>19.403185706915</c:v>
                </c:pt>
                <c:pt idx="2745">
                  <c:v>19.410470236738199</c:v>
                </c:pt>
                <c:pt idx="2746">
                  <c:v>19.417754766561501</c:v>
                </c:pt>
                <c:pt idx="2747">
                  <c:v>19.424478947936802</c:v>
                </c:pt>
                <c:pt idx="2748">
                  <c:v>19.431763477760001</c:v>
                </c:pt>
                <c:pt idx="2749">
                  <c:v>19.439048007583299</c:v>
                </c:pt>
                <c:pt idx="2750">
                  <c:v>19.446332537406601</c:v>
                </c:pt>
                <c:pt idx="2751">
                  <c:v>19.453056718781902</c:v>
                </c:pt>
                <c:pt idx="2752">
                  <c:v>19.460341248605101</c:v>
                </c:pt>
                <c:pt idx="2753">
                  <c:v>19.467625778428399</c:v>
                </c:pt>
                <c:pt idx="2754">
                  <c:v>19.474910308251602</c:v>
                </c:pt>
                <c:pt idx="2755">
                  <c:v>19.481634489627002</c:v>
                </c:pt>
                <c:pt idx="2756">
                  <c:v>19.488919019450201</c:v>
                </c:pt>
                <c:pt idx="2757">
                  <c:v>19.496203549273499</c:v>
                </c:pt>
                <c:pt idx="2758">
                  <c:v>19.503488079096702</c:v>
                </c:pt>
                <c:pt idx="2759">
                  <c:v>19.510212260471999</c:v>
                </c:pt>
                <c:pt idx="2760">
                  <c:v>19.517496790295301</c:v>
                </c:pt>
                <c:pt idx="2761">
                  <c:v>19.5247813201185</c:v>
                </c:pt>
                <c:pt idx="2762">
                  <c:v>19.532065849941802</c:v>
                </c:pt>
                <c:pt idx="2763">
                  <c:v>19.538790031317099</c:v>
                </c:pt>
                <c:pt idx="2764">
                  <c:v>19.546074561140401</c:v>
                </c:pt>
                <c:pt idx="2765">
                  <c:v>19.5533590909636</c:v>
                </c:pt>
                <c:pt idx="2766">
                  <c:v>19.560643620786902</c:v>
                </c:pt>
                <c:pt idx="2767">
                  <c:v>19.567367802162199</c:v>
                </c:pt>
                <c:pt idx="2768">
                  <c:v>19.574652331985501</c:v>
                </c:pt>
                <c:pt idx="2769">
                  <c:v>19.5819368618087</c:v>
                </c:pt>
                <c:pt idx="2770">
                  <c:v>19.589221391632002</c:v>
                </c:pt>
                <c:pt idx="2771">
                  <c:v>19.595945573007299</c:v>
                </c:pt>
                <c:pt idx="2772">
                  <c:v>19.603230102830501</c:v>
                </c:pt>
                <c:pt idx="2773">
                  <c:v>19.6105146326538</c:v>
                </c:pt>
                <c:pt idx="2774">
                  <c:v>19.617799162477102</c:v>
                </c:pt>
                <c:pt idx="2775">
                  <c:v>19.624523343852399</c:v>
                </c:pt>
                <c:pt idx="2776">
                  <c:v>19.631807873675601</c:v>
                </c:pt>
                <c:pt idx="2777">
                  <c:v>19.6390924034989</c:v>
                </c:pt>
                <c:pt idx="2778">
                  <c:v>19.646376933322099</c:v>
                </c:pt>
                <c:pt idx="2779">
                  <c:v>19.6531011146974</c:v>
                </c:pt>
                <c:pt idx="2780">
                  <c:v>19.660385644520701</c:v>
                </c:pt>
                <c:pt idx="2781">
                  <c:v>19.667670174344</c:v>
                </c:pt>
                <c:pt idx="2782">
                  <c:v>19.674954704167199</c:v>
                </c:pt>
                <c:pt idx="2783">
                  <c:v>19.6816788855425</c:v>
                </c:pt>
                <c:pt idx="2784">
                  <c:v>19.688963415365802</c:v>
                </c:pt>
                <c:pt idx="2785">
                  <c:v>19.696247945189</c:v>
                </c:pt>
                <c:pt idx="2786">
                  <c:v>19.703532475012299</c:v>
                </c:pt>
                <c:pt idx="2787">
                  <c:v>19.7102566563876</c:v>
                </c:pt>
                <c:pt idx="2788">
                  <c:v>19.717541186210902</c:v>
                </c:pt>
                <c:pt idx="2789">
                  <c:v>19.724825716034101</c:v>
                </c:pt>
                <c:pt idx="2790">
                  <c:v>19.732110245857399</c:v>
                </c:pt>
                <c:pt idx="2791">
                  <c:v>19.7388344272327</c:v>
                </c:pt>
                <c:pt idx="2792">
                  <c:v>19.746118957056002</c:v>
                </c:pt>
                <c:pt idx="2793">
                  <c:v>19.753403486879201</c:v>
                </c:pt>
                <c:pt idx="2794">
                  <c:v>19.760688016702499</c:v>
                </c:pt>
                <c:pt idx="2795">
                  <c:v>19.7674121980778</c:v>
                </c:pt>
                <c:pt idx="2796">
                  <c:v>19.774696727900999</c:v>
                </c:pt>
                <c:pt idx="2797">
                  <c:v>19.781981257724301</c:v>
                </c:pt>
                <c:pt idx="2798">
                  <c:v>19.7892657875475</c:v>
                </c:pt>
                <c:pt idx="2799">
                  <c:v>19.7959899689229</c:v>
                </c:pt>
                <c:pt idx="2800">
                  <c:v>19.803274498746099</c:v>
                </c:pt>
                <c:pt idx="2801">
                  <c:v>19.810559028569401</c:v>
                </c:pt>
                <c:pt idx="2802">
                  <c:v>19.8178435583926</c:v>
                </c:pt>
                <c:pt idx="2803">
                  <c:v>19.8245677397679</c:v>
                </c:pt>
                <c:pt idx="2804">
                  <c:v>19.831852269591199</c:v>
                </c:pt>
                <c:pt idx="2805">
                  <c:v>19.839136799414501</c:v>
                </c:pt>
                <c:pt idx="2806">
                  <c:v>19.8464213292377</c:v>
                </c:pt>
                <c:pt idx="2807">
                  <c:v>19.853145510613</c:v>
                </c:pt>
                <c:pt idx="2808">
                  <c:v>19.860430040436299</c:v>
                </c:pt>
                <c:pt idx="2809">
                  <c:v>19.867714570259501</c:v>
                </c:pt>
                <c:pt idx="2810">
                  <c:v>19.8749991000828</c:v>
                </c:pt>
                <c:pt idx="2811">
                  <c:v>19.882283629905999</c:v>
                </c:pt>
                <c:pt idx="2812">
                  <c:v>19.889007811281399</c:v>
                </c:pt>
                <c:pt idx="2813">
                  <c:v>19.896292341104601</c:v>
                </c:pt>
                <c:pt idx="2814">
                  <c:v>19.9035768709279</c:v>
                </c:pt>
                <c:pt idx="2815">
                  <c:v>19.910861400751099</c:v>
                </c:pt>
                <c:pt idx="2816">
                  <c:v>19.917585582126399</c:v>
                </c:pt>
                <c:pt idx="2817">
                  <c:v>19.924870111949701</c:v>
                </c:pt>
                <c:pt idx="2818">
                  <c:v>19.932154641773</c:v>
                </c:pt>
                <c:pt idx="2819">
                  <c:v>19.939439171596199</c:v>
                </c:pt>
                <c:pt idx="2820">
                  <c:v>19.946163352971499</c:v>
                </c:pt>
                <c:pt idx="2821">
                  <c:v>19.953447882794801</c:v>
                </c:pt>
                <c:pt idx="2822">
                  <c:v>19.960732412618</c:v>
                </c:pt>
                <c:pt idx="2823">
                  <c:v>19.968016942441299</c:v>
                </c:pt>
                <c:pt idx="2824">
                  <c:v>19.974741123816599</c:v>
                </c:pt>
                <c:pt idx="2825">
                  <c:v>19.982025653639901</c:v>
                </c:pt>
                <c:pt idx="2826">
                  <c:v>19.9893101834631</c:v>
                </c:pt>
                <c:pt idx="2827">
                  <c:v>19.996594713286399</c:v>
                </c:pt>
                <c:pt idx="2828">
                  <c:v>20.0033188946617</c:v>
                </c:pt>
                <c:pt idx="2829">
                  <c:v>20.010603424484898</c:v>
                </c:pt>
                <c:pt idx="2830">
                  <c:v>20.0178879543082</c:v>
                </c:pt>
                <c:pt idx="2831">
                  <c:v>20.025172484131499</c:v>
                </c:pt>
                <c:pt idx="2832">
                  <c:v>20.0318966655068</c:v>
                </c:pt>
                <c:pt idx="2833">
                  <c:v>20.039181195329999</c:v>
                </c:pt>
                <c:pt idx="2834">
                  <c:v>20.0464657251533</c:v>
                </c:pt>
                <c:pt idx="2835">
                  <c:v>20.053750254976499</c:v>
                </c:pt>
                <c:pt idx="2836">
                  <c:v>20.0604744363519</c:v>
                </c:pt>
                <c:pt idx="2837">
                  <c:v>20.067758966175099</c:v>
                </c:pt>
                <c:pt idx="2838">
                  <c:v>20.075043495998401</c:v>
                </c:pt>
                <c:pt idx="2839">
                  <c:v>20.082328025821599</c:v>
                </c:pt>
                <c:pt idx="2840">
                  <c:v>20.0890522071969</c:v>
                </c:pt>
                <c:pt idx="2841">
                  <c:v>20.096336737020199</c:v>
                </c:pt>
                <c:pt idx="2842">
                  <c:v>20.103621266843501</c:v>
                </c:pt>
                <c:pt idx="2843">
                  <c:v>20.1109057966667</c:v>
                </c:pt>
                <c:pt idx="2844">
                  <c:v>20.117629978042</c:v>
                </c:pt>
                <c:pt idx="2845">
                  <c:v>20.124914507865299</c:v>
                </c:pt>
                <c:pt idx="2846">
                  <c:v>20.132199037688501</c:v>
                </c:pt>
                <c:pt idx="2847">
                  <c:v>20.1394835675118</c:v>
                </c:pt>
                <c:pt idx="2848">
                  <c:v>20.1462077488871</c:v>
                </c:pt>
                <c:pt idx="2849">
                  <c:v>20.153492278710399</c:v>
                </c:pt>
                <c:pt idx="2850">
                  <c:v>20.160776808533601</c:v>
                </c:pt>
                <c:pt idx="2851">
                  <c:v>20.1680613383569</c:v>
                </c:pt>
                <c:pt idx="2852">
                  <c:v>20.1747855197322</c:v>
                </c:pt>
                <c:pt idx="2853">
                  <c:v>20.182070049555399</c:v>
                </c:pt>
                <c:pt idx="2854">
                  <c:v>20.189354579378701</c:v>
                </c:pt>
                <c:pt idx="2855">
                  <c:v>20.196639109202</c:v>
                </c:pt>
                <c:pt idx="2856">
                  <c:v>20.2033632905773</c:v>
                </c:pt>
                <c:pt idx="2857">
                  <c:v>20.210647820400499</c:v>
                </c:pt>
                <c:pt idx="2858">
                  <c:v>20.217932350223801</c:v>
                </c:pt>
                <c:pt idx="2859">
                  <c:v>20.225216880047</c:v>
                </c:pt>
                <c:pt idx="2860">
                  <c:v>20.2319410614224</c:v>
                </c:pt>
                <c:pt idx="2861">
                  <c:v>20.239225591245599</c:v>
                </c:pt>
                <c:pt idx="2862">
                  <c:v>20.246510121068901</c:v>
                </c:pt>
                <c:pt idx="2863">
                  <c:v>20.2537946508921</c:v>
                </c:pt>
                <c:pt idx="2864">
                  <c:v>20.260518832267401</c:v>
                </c:pt>
                <c:pt idx="2865">
                  <c:v>20.267803362090699</c:v>
                </c:pt>
                <c:pt idx="2866">
                  <c:v>20.275087891913898</c:v>
                </c:pt>
                <c:pt idx="2867">
                  <c:v>20.2823724217372</c:v>
                </c:pt>
                <c:pt idx="2868">
                  <c:v>20.289096603112501</c:v>
                </c:pt>
                <c:pt idx="2869">
                  <c:v>20.296381132935799</c:v>
                </c:pt>
                <c:pt idx="2870">
                  <c:v>20.303665662758998</c:v>
                </c:pt>
                <c:pt idx="2871">
                  <c:v>20.3109501925823</c:v>
                </c:pt>
                <c:pt idx="2872">
                  <c:v>20.317674373957601</c:v>
                </c:pt>
                <c:pt idx="2873">
                  <c:v>20.3249589037809</c:v>
                </c:pt>
                <c:pt idx="2874">
                  <c:v>20.332243433604098</c:v>
                </c:pt>
                <c:pt idx="2875">
                  <c:v>20.3395279634274</c:v>
                </c:pt>
                <c:pt idx="2876">
                  <c:v>20.346252144802701</c:v>
                </c:pt>
                <c:pt idx="2877">
                  <c:v>20.3535366746259</c:v>
                </c:pt>
                <c:pt idx="2878">
                  <c:v>20.360821204449199</c:v>
                </c:pt>
                <c:pt idx="2879">
                  <c:v>20.368105734272401</c:v>
                </c:pt>
                <c:pt idx="2880">
                  <c:v>20.374829915647801</c:v>
                </c:pt>
                <c:pt idx="2881">
                  <c:v>20.382114445471</c:v>
                </c:pt>
                <c:pt idx="2882">
                  <c:v>20.389398975294299</c:v>
                </c:pt>
                <c:pt idx="2883">
                  <c:v>20.396683505117501</c:v>
                </c:pt>
                <c:pt idx="2884">
                  <c:v>20.403407686492798</c:v>
                </c:pt>
                <c:pt idx="2885">
                  <c:v>20.4106922163161</c:v>
                </c:pt>
                <c:pt idx="2886">
                  <c:v>20.417976746139399</c:v>
                </c:pt>
                <c:pt idx="2887">
                  <c:v>20.425261275962601</c:v>
                </c:pt>
                <c:pt idx="2888">
                  <c:v>20.431985457337898</c:v>
                </c:pt>
                <c:pt idx="2889">
                  <c:v>20.4392699871612</c:v>
                </c:pt>
                <c:pt idx="2890">
                  <c:v>20.446554516984399</c:v>
                </c:pt>
                <c:pt idx="2891">
                  <c:v>20.453839046807701</c:v>
                </c:pt>
                <c:pt idx="2892">
                  <c:v>20.460563228182998</c:v>
                </c:pt>
                <c:pt idx="2893">
                  <c:v>20.4678477580063</c:v>
                </c:pt>
                <c:pt idx="2894">
                  <c:v>20.475132287829499</c:v>
                </c:pt>
                <c:pt idx="2895">
                  <c:v>20.482416817652801</c:v>
                </c:pt>
                <c:pt idx="2896">
                  <c:v>20.489140999028098</c:v>
                </c:pt>
                <c:pt idx="2897">
                  <c:v>20.496425528851301</c:v>
                </c:pt>
                <c:pt idx="2898">
                  <c:v>20.503710058674599</c:v>
                </c:pt>
                <c:pt idx="2899">
                  <c:v>20.510994588497901</c:v>
                </c:pt>
                <c:pt idx="2900">
                  <c:v>20.517718769873198</c:v>
                </c:pt>
                <c:pt idx="2901">
                  <c:v>20.525003299696401</c:v>
                </c:pt>
                <c:pt idx="2902">
                  <c:v>20.532287829519699</c:v>
                </c:pt>
                <c:pt idx="2903">
                  <c:v>20.539572359342898</c:v>
                </c:pt>
                <c:pt idx="2904">
                  <c:v>20.546296540718298</c:v>
                </c:pt>
                <c:pt idx="2905">
                  <c:v>20.553581070541501</c:v>
                </c:pt>
                <c:pt idx="2906">
                  <c:v>20.560865600364799</c:v>
                </c:pt>
                <c:pt idx="2907">
                  <c:v>20.568150130187998</c:v>
                </c:pt>
                <c:pt idx="2908">
                  <c:v>20.574874311563299</c:v>
                </c:pt>
                <c:pt idx="2909">
                  <c:v>20.582158841386601</c:v>
                </c:pt>
                <c:pt idx="2910">
                  <c:v>20.5894433712098</c:v>
                </c:pt>
                <c:pt idx="2911">
                  <c:v>20.596727901033098</c:v>
                </c:pt>
                <c:pt idx="2912">
                  <c:v>20.6040124308564</c:v>
                </c:pt>
                <c:pt idx="2913">
                  <c:v>20.610736612231701</c:v>
                </c:pt>
                <c:pt idx="2914">
                  <c:v>20.6180211420549</c:v>
                </c:pt>
                <c:pt idx="2915">
                  <c:v>20.625305671878198</c:v>
                </c:pt>
                <c:pt idx="2916">
                  <c:v>20.632590201701401</c:v>
                </c:pt>
                <c:pt idx="2917">
                  <c:v>20.639314383076801</c:v>
                </c:pt>
                <c:pt idx="2918">
                  <c:v>20.6465989129</c:v>
                </c:pt>
                <c:pt idx="2919">
                  <c:v>20.653883442723298</c:v>
                </c:pt>
                <c:pt idx="2920">
                  <c:v>20.661167972546501</c:v>
                </c:pt>
                <c:pt idx="2921">
                  <c:v>20.667892153921802</c:v>
                </c:pt>
                <c:pt idx="2922">
                  <c:v>20.6751766837451</c:v>
                </c:pt>
                <c:pt idx="2923">
                  <c:v>20.682461213568399</c:v>
                </c:pt>
                <c:pt idx="2924">
                  <c:v>20.689745743391601</c:v>
                </c:pt>
                <c:pt idx="2925">
                  <c:v>20.696469924766902</c:v>
                </c:pt>
                <c:pt idx="2926">
                  <c:v>20.7037544545902</c:v>
                </c:pt>
                <c:pt idx="2927">
                  <c:v>20.711038984413399</c:v>
                </c:pt>
                <c:pt idx="2928">
                  <c:v>20.718323514236701</c:v>
                </c:pt>
                <c:pt idx="2929">
                  <c:v>20.7256080440599</c:v>
                </c:pt>
                <c:pt idx="2930">
                  <c:v>20.7323322254353</c:v>
                </c:pt>
                <c:pt idx="2931">
                  <c:v>20.739616755258499</c:v>
                </c:pt>
                <c:pt idx="2932">
                  <c:v>20.746901285081801</c:v>
                </c:pt>
                <c:pt idx="2933">
                  <c:v>20.754185814905</c:v>
                </c:pt>
                <c:pt idx="2934">
                  <c:v>20.760909996280301</c:v>
                </c:pt>
                <c:pt idx="2935">
                  <c:v>20.768194526103599</c:v>
                </c:pt>
                <c:pt idx="2936">
                  <c:v>20.775479055926901</c:v>
                </c:pt>
                <c:pt idx="2937">
                  <c:v>20.7827635857501</c:v>
                </c:pt>
                <c:pt idx="2938">
                  <c:v>20.789487767125401</c:v>
                </c:pt>
                <c:pt idx="2939">
                  <c:v>20.796772296948699</c:v>
                </c:pt>
                <c:pt idx="2940">
                  <c:v>20.804056826771902</c:v>
                </c:pt>
                <c:pt idx="2941">
                  <c:v>20.8113413565952</c:v>
                </c:pt>
                <c:pt idx="2942">
                  <c:v>20.818065537970501</c:v>
                </c:pt>
                <c:pt idx="2943">
                  <c:v>20.825350067793799</c:v>
                </c:pt>
                <c:pt idx="2944">
                  <c:v>20.832634597617002</c:v>
                </c:pt>
                <c:pt idx="2945">
                  <c:v>20.8399191274403</c:v>
                </c:pt>
                <c:pt idx="2946">
                  <c:v>20.846643308815601</c:v>
                </c:pt>
                <c:pt idx="2947">
                  <c:v>20.8539278386388</c:v>
                </c:pt>
                <c:pt idx="2948">
                  <c:v>20.861212368462098</c:v>
                </c:pt>
                <c:pt idx="2949">
                  <c:v>20.8684968982854</c:v>
                </c:pt>
                <c:pt idx="2950">
                  <c:v>20.875781428108599</c:v>
                </c:pt>
                <c:pt idx="2951">
                  <c:v>20.8825056094839</c:v>
                </c:pt>
                <c:pt idx="2952">
                  <c:v>20.889790139307198</c:v>
                </c:pt>
                <c:pt idx="2953">
                  <c:v>20.897074669130401</c:v>
                </c:pt>
                <c:pt idx="2954">
                  <c:v>20.904359198953699</c:v>
                </c:pt>
                <c:pt idx="2955">
                  <c:v>20.911083380329</c:v>
                </c:pt>
                <c:pt idx="2956">
                  <c:v>20.918367910152298</c:v>
                </c:pt>
                <c:pt idx="2957">
                  <c:v>20.925652439975501</c:v>
                </c:pt>
                <c:pt idx="2958">
                  <c:v>20.932936969798799</c:v>
                </c:pt>
                <c:pt idx="2959">
                  <c:v>20.9396611511741</c:v>
                </c:pt>
                <c:pt idx="2960">
                  <c:v>20.946945680997299</c:v>
                </c:pt>
                <c:pt idx="2961">
                  <c:v>20.954230210820601</c:v>
                </c:pt>
                <c:pt idx="2962">
                  <c:v>20.961514740643899</c:v>
                </c:pt>
                <c:pt idx="2963">
                  <c:v>20.968799270467098</c:v>
                </c:pt>
                <c:pt idx="2964">
                  <c:v>20.975523451842399</c:v>
                </c:pt>
                <c:pt idx="2965">
                  <c:v>20.982807981665701</c:v>
                </c:pt>
                <c:pt idx="2966">
                  <c:v>20.9900925114889</c:v>
                </c:pt>
                <c:pt idx="2967">
                  <c:v>20.997377041312198</c:v>
                </c:pt>
                <c:pt idx="2968">
                  <c:v>21.004101222687499</c:v>
                </c:pt>
                <c:pt idx="2969">
                  <c:v>21.011385752510801</c:v>
                </c:pt>
                <c:pt idx="2970">
                  <c:v>21.018670282334</c:v>
                </c:pt>
                <c:pt idx="2971">
                  <c:v>21.025954812157298</c:v>
                </c:pt>
                <c:pt idx="2972">
                  <c:v>21.032678993532599</c:v>
                </c:pt>
                <c:pt idx="2973">
                  <c:v>21.039963523355901</c:v>
                </c:pt>
                <c:pt idx="2974">
                  <c:v>21.0472480531791</c:v>
                </c:pt>
                <c:pt idx="2975">
                  <c:v>21.054532583002398</c:v>
                </c:pt>
                <c:pt idx="2976">
                  <c:v>21.061256764377699</c:v>
                </c:pt>
                <c:pt idx="2977">
                  <c:v>21.068541294200902</c:v>
                </c:pt>
                <c:pt idx="2978">
                  <c:v>21.0758258240242</c:v>
                </c:pt>
                <c:pt idx="2979">
                  <c:v>21.083110353847399</c:v>
                </c:pt>
                <c:pt idx="2980">
                  <c:v>21.090394883670701</c:v>
                </c:pt>
                <c:pt idx="2981">
                  <c:v>21.097119065046002</c:v>
                </c:pt>
                <c:pt idx="2982">
                  <c:v>21.1044035948693</c:v>
                </c:pt>
                <c:pt idx="2983">
                  <c:v>21.111688124692499</c:v>
                </c:pt>
                <c:pt idx="2984">
                  <c:v>21.118972654515801</c:v>
                </c:pt>
                <c:pt idx="2985">
                  <c:v>21.125696835891102</c:v>
                </c:pt>
                <c:pt idx="2986">
                  <c:v>21.1329813657144</c:v>
                </c:pt>
                <c:pt idx="2987">
                  <c:v>21.140265895537599</c:v>
                </c:pt>
                <c:pt idx="2988">
                  <c:v>21.147550425360901</c:v>
                </c:pt>
                <c:pt idx="2989">
                  <c:v>21.154274606736202</c:v>
                </c:pt>
                <c:pt idx="2990">
                  <c:v>21.161559136559401</c:v>
                </c:pt>
                <c:pt idx="2991">
                  <c:v>21.168843666382699</c:v>
                </c:pt>
                <c:pt idx="2992">
                  <c:v>21.176128196206001</c:v>
                </c:pt>
                <c:pt idx="2993">
                  <c:v>21.182852377581298</c:v>
                </c:pt>
                <c:pt idx="2994">
                  <c:v>21.190136907404501</c:v>
                </c:pt>
                <c:pt idx="2995">
                  <c:v>21.197421437227799</c:v>
                </c:pt>
                <c:pt idx="2996">
                  <c:v>21.204705967051002</c:v>
                </c:pt>
                <c:pt idx="2997">
                  <c:v>21.2119904968743</c:v>
                </c:pt>
                <c:pt idx="2998">
                  <c:v>21.218714678249601</c:v>
                </c:pt>
                <c:pt idx="2999">
                  <c:v>21.225999208072899</c:v>
                </c:pt>
                <c:pt idx="3000">
                  <c:v>21.233283737896102</c:v>
                </c:pt>
                <c:pt idx="3001">
                  <c:v>21.2405682677194</c:v>
                </c:pt>
                <c:pt idx="3002">
                  <c:v>21.247292449094701</c:v>
                </c:pt>
                <c:pt idx="3003">
                  <c:v>21.2545769789179</c:v>
                </c:pt>
                <c:pt idx="3004">
                  <c:v>21.261861508741202</c:v>
                </c:pt>
                <c:pt idx="3005">
                  <c:v>21.2691460385645</c:v>
                </c:pt>
                <c:pt idx="3006">
                  <c:v>21.275870219939801</c:v>
                </c:pt>
                <c:pt idx="3007">
                  <c:v>21.283154749763</c:v>
                </c:pt>
                <c:pt idx="3008">
                  <c:v>21.290439279586298</c:v>
                </c:pt>
                <c:pt idx="3009">
                  <c:v>21.297723809409501</c:v>
                </c:pt>
                <c:pt idx="3010">
                  <c:v>21.305008339232799</c:v>
                </c:pt>
                <c:pt idx="3011">
                  <c:v>21.3117325206081</c:v>
                </c:pt>
                <c:pt idx="3012">
                  <c:v>21.319017050431398</c:v>
                </c:pt>
                <c:pt idx="3013">
                  <c:v>21.326301580254601</c:v>
                </c:pt>
                <c:pt idx="3014">
                  <c:v>21.333586110077899</c:v>
                </c:pt>
                <c:pt idx="3015">
                  <c:v>21.3403102914532</c:v>
                </c:pt>
                <c:pt idx="3016">
                  <c:v>21.347594821276399</c:v>
                </c:pt>
                <c:pt idx="3017">
                  <c:v>21.354879351099701</c:v>
                </c:pt>
                <c:pt idx="3018">
                  <c:v>21.362163880922999</c:v>
                </c:pt>
                <c:pt idx="3019">
                  <c:v>21.3688880622983</c:v>
                </c:pt>
                <c:pt idx="3020">
                  <c:v>21.376172592121499</c:v>
                </c:pt>
                <c:pt idx="3021">
                  <c:v>21.383457121944801</c:v>
                </c:pt>
                <c:pt idx="3022">
                  <c:v>21.390741651768</c:v>
                </c:pt>
                <c:pt idx="3023">
                  <c:v>21.3974658331434</c:v>
                </c:pt>
                <c:pt idx="3024">
                  <c:v>21.404750362966599</c:v>
                </c:pt>
                <c:pt idx="3025">
                  <c:v>21.412034892789901</c:v>
                </c:pt>
                <c:pt idx="3026">
                  <c:v>21.4193194226131</c:v>
                </c:pt>
                <c:pt idx="3027">
                  <c:v>21.426603952436398</c:v>
                </c:pt>
                <c:pt idx="3028">
                  <c:v>21.433328133811699</c:v>
                </c:pt>
                <c:pt idx="3029">
                  <c:v>21.440612663634901</c:v>
                </c:pt>
                <c:pt idx="3030">
                  <c:v>21.4478971934582</c:v>
                </c:pt>
                <c:pt idx="3031">
                  <c:v>21.455181723281498</c:v>
                </c:pt>
                <c:pt idx="3032">
                  <c:v>21.461905904656799</c:v>
                </c:pt>
                <c:pt idx="3033">
                  <c:v>21.469190434480002</c:v>
                </c:pt>
                <c:pt idx="3034">
                  <c:v>21.4764749643033</c:v>
                </c:pt>
                <c:pt idx="3035">
                  <c:v>21.483759494126499</c:v>
                </c:pt>
                <c:pt idx="3036">
                  <c:v>21.490483675501899</c:v>
                </c:pt>
                <c:pt idx="3037">
                  <c:v>21.497768205325102</c:v>
                </c:pt>
                <c:pt idx="3038">
                  <c:v>21.5050527351484</c:v>
                </c:pt>
                <c:pt idx="3039">
                  <c:v>21.512337264971599</c:v>
                </c:pt>
                <c:pt idx="3040">
                  <c:v>21.519621794794901</c:v>
                </c:pt>
                <c:pt idx="3041">
                  <c:v>21.526345976170202</c:v>
                </c:pt>
                <c:pt idx="3042">
                  <c:v>21.5336305059935</c:v>
                </c:pt>
                <c:pt idx="3043">
                  <c:v>21.540915035816699</c:v>
                </c:pt>
                <c:pt idx="3044">
                  <c:v>21.548199565640001</c:v>
                </c:pt>
                <c:pt idx="3045">
                  <c:v>21.554923747015302</c:v>
                </c:pt>
                <c:pt idx="3046">
                  <c:v>21.562208276838501</c:v>
                </c:pt>
                <c:pt idx="3047">
                  <c:v>21.569492806661799</c:v>
                </c:pt>
                <c:pt idx="3048">
                  <c:v>21.576777336485002</c:v>
                </c:pt>
                <c:pt idx="3049">
                  <c:v>21.5840618663083</c:v>
                </c:pt>
                <c:pt idx="3050">
                  <c:v>21.590786047683601</c:v>
                </c:pt>
                <c:pt idx="3051">
                  <c:v>21.598070577506899</c:v>
                </c:pt>
                <c:pt idx="3052">
                  <c:v>21.605355107330102</c:v>
                </c:pt>
                <c:pt idx="3053">
                  <c:v>21.6126396371534</c:v>
                </c:pt>
                <c:pt idx="3054">
                  <c:v>21.619363818528701</c:v>
                </c:pt>
                <c:pt idx="3055">
                  <c:v>21.626648348351999</c:v>
                </c:pt>
                <c:pt idx="3056">
                  <c:v>21.633932878175202</c:v>
                </c:pt>
                <c:pt idx="3057">
                  <c:v>21.6412174079985</c:v>
                </c:pt>
                <c:pt idx="3058">
                  <c:v>21.647941589373801</c:v>
                </c:pt>
                <c:pt idx="3059">
                  <c:v>21.655226119197</c:v>
                </c:pt>
                <c:pt idx="3060">
                  <c:v>21.662510649020302</c:v>
                </c:pt>
                <c:pt idx="3061">
                  <c:v>21.669795178843501</c:v>
                </c:pt>
                <c:pt idx="3062">
                  <c:v>21.677079708666799</c:v>
                </c:pt>
                <c:pt idx="3063">
                  <c:v>21.6838038900421</c:v>
                </c:pt>
                <c:pt idx="3064">
                  <c:v>21.691088419865402</c:v>
                </c:pt>
                <c:pt idx="3065">
                  <c:v>21.698372949688601</c:v>
                </c:pt>
                <c:pt idx="3066">
                  <c:v>21.705657479511899</c:v>
                </c:pt>
                <c:pt idx="3067">
                  <c:v>21.7123816608872</c:v>
                </c:pt>
                <c:pt idx="3068">
                  <c:v>21.719666190710502</c:v>
                </c:pt>
                <c:pt idx="3069">
                  <c:v>21.726950720533701</c:v>
                </c:pt>
                <c:pt idx="3070">
                  <c:v>21.734235250356999</c:v>
                </c:pt>
                <c:pt idx="3071">
                  <c:v>21.741519780180202</c:v>
                </c:pt>
                <c:pt idx="3072">
                  <c:v>21.748243961555499</c:v>
                </c:pt>
                <c:pt idx="3073">
                  <c:v>21.755528491378801</c:v>
                </c:pt>
                <c:pt idx="3074">
                  <c:v>21.762813021202</c:v>
                </c:pt>
                <c:pt idx="3075">
                  <c:v>21.770097551025302</c:v>
                </c:pt>
                <c:pt idx="3076">
                  <c:v>21.776821732400599</c:v>
                </c:pt>
                <c:pt idx="3077">
                  <c:v>21.784106262223901</c:v>
                </c:pt>
                <c:pt idx="3078">
                  <c:v>21.7913907920471</c:v>
                </c:pt>
                <c:pt idx="3079">
                  <c:v>21.798675321870402</c:v>
                </c:pt>
                <c:pt idx="3080">
                  <c:v>21.805959851693601</c:v>
                </c:pt>
                <c:pt idx="3081">
                  <c:v>21.812684033069001</c:v>
                </c:pt>
                <c:pt idx="3082">
                  <c:v>21.8199685628922</c:v>
                </c:pt>
                <c:pt idx="3083">
                  <c:v>21.827253092715502</c:v>
                </c:pt>
                <c:pt idx="3084">
                  <c:v>21.834537622538701</c:v>
                </c:pt>
                <c:pt idx="3085">
                  <c:v>21.841261803914001</c:v>
                </c:pt>
                <c:pt idx="3086">
                  <c:v>21.8485463337373</c:v>
                </c:pt>
                <c:pt idx="3087">
                  <c:v>21.855830863560598</c:v>
                </c:pt>
                <c:pt idx="3088">
                  <c:v>21.863115393383801</c:v>
                </c:pt>
                <c:pt idx="3089">
                  <c:v>21.870399923207099</c:v>
                </c:pt>
                <c:pt idx="3090">
                  <c:v>21.8771241045824</c:v>
                </c:pt>
                <c:pt idx="3091">
                  <c:v>21.884408634405599</c:v>
                </c:pt>
                <c:pt idx="3092">
                  <c:v>21.891693164228901</c:v>
                </c:pt>
                <c:pt idx="3093">
                  <c:v>21.8989776940521</c:v>
                </c:pt>
                <c:pt idx="3094">
                  <c:v>21.9057018754275</c:v>
                </c:pt>
                <c:pt idx="3095">
                  <c:v>21.912986405250699</c:v>
                </c:pt>
                <c:pt idx="3096">
                  <c:v>21.920270935074001</c:v>
                </c:pt>
                <c:pt idx="3097">
                  <c:v>21.9275554648972</c:v>
                </c:pt>
                <c:pt idx="3098">
                  <c:v>21.934839994720502</c:v>
                </c:pt>
                <c:pt idx="3099">
                  <c:v>21.941564176095799</c:v>
                </c:pt>
                <c:pt idx="3100">
                  <c:v>21.948848705919101</c:v>
                </c:pt>
                <c:pt idx="3101">
                  <c:v>21.9561332357423</c:v>
                </c:pt>
                <c:pt idx="3102">
                  <c:v>21.963417765565602</c:v>
                </c:pt>
                <c:pt idx="3103">
                  <c:v>21.970141946940899</c:v>
                </c:pt>
                <c:pt idx="3104">
                  <c:v>21.977426476764101</c:v>
                </c:pt>
                <c:pt idx="3105">
                  <c:v>21.9847110065874</c:v>
                </c:pt>
                <c:pt idx="3106">
                  <c:v>21.991995536410698</c:v>
                </c:pt>
                <c:pt idx="3107">
                  <c:v>21.999280066233901</c:v>
                </c:pt>
                <c:pt idx="3108">
                  <c:v>22.006004247609201</c:v>
                </c:pt>
                <c:pt idx="3109">
                  <c:v>22.0132887774325</c:v>
                </c:pt>
                <c:pt idx="3110">
                  <c:v>22.020573307255699</c:v>
                </c:pt>
                <c:pt idx="3111">
                  <c:v>22.027857837079001</c:v>
                </c:pt>
                <c:pt idx="3112">
                  <c:v>22.034582018454302</c:v>
                </c:pt>
                <c:pt idx="3113">
                  <c:v>22.0418665482776</c:v>
                </c:pt>
                <c:pt idx="3114">
                  <c:v>22.049151078100799</c:v>
                </c:pt>
                <c:pt idx="3115">
                  <c:v>22.056435607924101</c:v>
                </c:pt>
                <c:pt idx="3116">
                  <c:v>22.063159789299402</c:v>
                </c:pt>
                <c:pt idx="3117">
                  <c:v>22.070444319122601</c:v>
                </c:pt>
                <c:pt idx="3118">
                  <c:v>22.077728848945899</c:v>
                </c:pt>
                <c:pt idx="3119">
                  <c:v>22.085013378769201</c:v>
                </c:pt>
                <c:pt idx="3120">
                  <c:v>22.0922979085924</c:v>
                </c:pt>
                <c:pt idx="3121">
                  <c:v>22.099022089967701</c:v>
                </c:pt>
                <c:pt idx="3122">
                  <c:v>22.106306619790999</c:v>
                </c:pt>
                <c:pt idx="3123">
                  <c:v>22.113591149614201</c:v>
                </c:pt>
                <c:pt idx="3124">
                  <c:v>22.1208756794375</c:v>
                </c:pt>
                <c:pt idx="3125">
                  <c:v>22.128160209260699</c:v>
                </c:pt>
                <c:pt idx="3126">
                  <c:v>22.134884390636099</c:v>
                </c:pt>
                <c:pt idx="3127">
                  <c:v>22.142168920459302</c:v>
                </c:pt>
                <c:pt idx="3128">
                  <c:v>22.1494534502826</c:v>
                </c:pt>
                <c:pt idx="3129">
                  <c:v>22.156737980105799</c:v>
                </c:pt>
                <c:pt idx="3130">
                  <c:v>22.1634621614811</c:v>
                </c:pt>
                <c:pt idx="3131">
                  <c:v>22.170746691304402</c:v>
                </c:pt>
                <c:pt idx="3132">
                  <c:v>22.1780312211277</c:v>
                </c:pt>
                <c:pt idx="3133">
                  <c:v>22.185315750950899</c:v>
                </c:pt>
                <c:pt idx="3134">
                  <c:v>22.1920399323262</c:v>
                </c:pt>
                <c:pt idx="3135">
                  <c:v>22.199324462149502</c:v>
                </c:pt>
                <c:pt idx="3136">
                  <c:v>22.206608991972701</c:v>
                </c:pt>
                <c:pt idx="3137">
                  <c:v>22.213893521795999</c:v>
                </c:pt>
                <c:pt idx="3138">
                  <c:v>22.221178051619301</c:v>
                </c:pt>
                <c:pt idx="3139">
                  <c:v>22.227902232994602</c:v>
                </c:pt>
                <c:pt idx="3140">
                  <c:v>22.235186762817801</c:v>
                </c:pt>
                <c:pt idx="3141">
                  <c:v>22.242471292641099</c:v>
                </c:pt>
                <c:pt idx="3142">
                  <c:v>22.249755822464302</c:v>
                </c:pt>
                <c:pt idx="3143">
                  <c:v>22.256480003839599</c:v>
                </c:pt>
                <c:pt idx="3144">
                  <c:v>22.263764533662901</c:v>
                </c:pt>
                <c:pt idx="3145">
                  <c:v>22.271049063486199</c:v>
                </c:pt>
                <c:pt idx="3146">
                  <c:v>22.278333593309402</c:v>
                </c:pt>
                <c:pt idx="3147">
                  <c:v>22.2856181231327</c:v>
                </c:pt>
                <c:pt idx="3148">
                  <c:v>22.292342304508001</c:v>
                </c:pt>
                <c:pt idx="3149">
                  <c:v>22.2996268343312</c:v>
                </c:pt>
                <c:pt idx="3150">
                  <c:v>22.306911364154502</c:v>
                </c:pt>
                <c:pt idx="3151">
                  <c:v>22.3141958939778</c:v>
                </c:pt>
                <c:pt idx="3152">
                  <c:v>22.320920075353101</c:v>
                </c:pt>
                <c:pt idx="3153">
                  <c:v>22.3282046051763</c:v>
                </c:pt>
                <c:pt idx="3154">
                  <c:v>22.335489134999602</c:v>
                </c:pt>
                <c:pt idx="3155">
                  <c:v>22.342773664822801</c:v>
                </c:pt>
                <c:pt idx="3156">
                  <c:v>22.350058194646099</c:v>
                </c:pt>
                <c:pt idx="3157">
                  <c:v>22.3567823760214</c:v>
                </c:pt>
                <c:pt idx="3158">
                  <c:v>22.364066905844702</c:v>
                </c:pt>
                <c:pt idx="3159">
                  <c:v>22.371351435667901</c:v>
                </c:pt>
                <c:pt idx="3160">
                  <c:v>22.378635965491199</c:v>
                </c:pt>
                <c:pt idx="3161">
                  <c:v>22.3853601468665</c:v>
                </c:pt>
                <c:pt idx="3162">
                  <c:v>22.392644676689699</c:v>
                </c:pt>
                <c:pt idx="3163">
                  <c:v>22.399929206513001</c:v>
                </c:pt>
                <c:pt idx="3164">
                  <c:v>22.407213736336299</c:v>
                </c:pt>
                <c:pt idx="3165">
                  <c:v>22.414498266159502</c:v>
                </c:pt>
                <c:pt idx="3166">
                  <c:v>22.421222447534799</c:v>
                </c:pt>
                <c:pt idx="3167">
                  <c:v>22.428506977358101</c:v>
                </c:pt>
                <c:pt idx="3168">
                  <c:v>22.4357915071813</c:v>
                </c:pt>
                <c:pt idx="3169">
                  <c:v>22.443076037004602</c:v>
                </c:pt>
                <c:pt idx="3170">
                  <c:v>22.4503605668279</c:v>
                </c:pt>
                <c:pt idx="3171">
                  <c:v>22.457084748203201</c:v>
                </c:pt>
                <c:pt idx="3172">
                  <c:v>22.4643692780264</c:v>
                </c:pt>
                <c:pt idx="3173">
                  <c:v>22.471653807849702</c:v>
                </c:pt>
                <c:pt idx="3174">
                  <c:v>22.478938337672901</c:v>
                </c:pt>
                <c:pt idx="3175">
                  <c:v>22.486222867496199</c:v>
                </c:pt>
                <c:pt idx="3176">
                  <c:v>22.4929470488715</c:v>
                </c:pt>
                <c:pt idx="3177">
                  <c:v>22.500231578694802</c:v>
                </c:pt>
                <c:pt idx="3178">
                  <c:v>22.507516108518001</c:v>
                </c:pt>
                <c:pt idx="3179">
                  <c:v>22.514800638341299</c:v>
                </c:pt>
                <c:pt idx="3180">
                  <c:v>22.522085168164502</c:v>
                </c:pt>
                <c:pt idx="3181">
                  <c:v>22.528809349539799</c:v>
                </c:pt>
                <c:pt idx="3182">
                  <c:v>22.536093879363101</c:v>
                </c:pt>
                <c:pt idx="3183">
                  <c:v>22.543378409186399</c:v>
                </c:pt>
                <c:pt idx="3184">
                  <c:v>22.550662939009602</c:v>
                </c:pt>
                <c:pt idx="3185">
                  <c:v>22.5579474688329</c:v>
                </c:pt>
                <c:pt idx="3186">
                  <c:v>22.564671650208201</c:v>
                </c:pt>
                <c:pt idx="3187">
                  <c:v>22.5719561800314</c:v>
                </c:pt>
                <c:pt idx="3188">
                  <c:v>22.579240709854702</c:v>
                </c:pt>
                <c:pt idx="3189">
                  <c:v>22.586525239678</c:v>
                </c:pt>
                <c:pt idx="3190">
                  <c:v>22.593809769501199</c:v>
                </c:pt>
                <c:pt idx="3191">
                  <c:v>22.6005339508765</c:v>
                </c:pt>
                <c:pt idx="3192">
                  <c:v>22.607818480699802</c:v>
                </c:pt>
                <c:pt idx="3193">
                  <c:v>22.615103010523001</c:v>
                </c:pt>
                <c:pt idx="3194">
                  <c:v>22.622387540346299</c:v>
                </c:pt>
                <c:pt idx="3195">
                  <c:v>22.629672070169502</c:v>
                </c:pt>
                <c:pt idx="3196">
                  <c:v>22.636396251544902</c:v>
                </c:pt>
                <c:pt idx="3197">
                  <c:v>22.643680781368101</c:v>
                </c:pt>
                <c:pt idx="3198">
                  <c:v>22.650965311191399</c:v>
                </c:pt>
                <c:pt idx="3199">
                  <c:v>22.658249841014602</c:v>
                </c:pt>
                <c:pt idx="3200">
                  <c:v>22.6655343708379</c:v>
                </c:pt>
                <c:pt idx="3201">
                  <c:v>22.672258552213201</c:v>
                </c:pt>
                <c:pt idx="3202">
                  <c:v>22.679543082036499</c:v>
                </c:pt>
                <c:pt idx="3203">
                  <c:v>22.686827611859702</c:v>
                </c:pt>
                <c:pt idx="3204">
                  <c:v>22.694112141683</c:v>
                </c:pt>
                <c:pt idx="3205">
                  <c:v>22.701396671506199</c:v>
                </c:pt>
                <c:pt idx="3206">
                  <c:v>22.708681201329501</c:v>
                </c:pt>
                <c:pt idx="3207">
                  <c:v>22.715405382704802</c:v>
                </c:pt>
                <c:pt idx="3208">
                  <c:v>22.7226899125281</c:v>
                </c:pt>
                <c:pt idx="3209">
                  <c:v>22.729974442351299</c:v>
                </c:pt>
                <c:pt idx="3210">
                  <c:v>22.737258972174601</c:v>
                </c:pt>
                <c:pt idx="3211">
                  <c:v>22.743983153549902</c:v>
                </c:pt>
                <c:pt idx="3212">
                  <c:v>22.751267683373101</c:v>
                </c:pt>
                <c:pt idx="3213">
                  <c:v>22.758552213196399</c:v>
                </c:pt>
                <c:pt idx="3214">
                  <c:v>22.765836743019602</c:v>
                </c:pt>
                <c:pt idx="3215">
                  <c:v>22.7731212728429</c:v>
                </c:pt>
                <c:pt idx="3216">
                  <c:v>22.779845454218201</c:v>
                </c:pt>
                <c:pt idx="3217">
                  <c:v>22.787129984041499</c:v>
                </c:pt>
                <c:pt idx="3218">
                  <c:v>22.794414513864702</c:v>
                </c:pt>
                <c:pt idx="3219">
                  <c:v>22.801699043688</c:v>
                </c:pt>
                <c:pt idx="3220">
                  <c:v>22.808983573511199</c:v>
                </c:pt>
                <c:pt idx="3221">
                  <c:v>22.815707754886599</c:v>
                </c:pt>
                <c:pt idx="3222">
                  <c:v>22.822992284709802</c:v>
                </c:pt>
                <c:pt idx="3223">
                  <c:v>22.8302768145331</c:v>
                </c:pt>
                <c:pt idx="3224">
                  <c:v>22.837561344356299</c:v>
                </c:pt>
                <c:pt idx="3225">
                  <c:v>22.844845874179601</c:v>
                </c:pt>
                <c:pt idx="3226">
                  <c:v>22.851570055554902</c:v>
                </c:pt>
                <c:pt idx="3227">
                  <c:v>22.858854585378101</c:v>
                </c:pt>
                <c:pt idx="3228">
                  <c:v>22.866139115201399</c:v>
                </c:pt>
                <c:pt idx="3229">
                  <c:v>22.873423645024701</c:v>
                </c:pt>
                <c:pt idx="3230">
                  <c:v>22.8807081748479</c:v>
                </c:pt>
                <c:pt idx="3231">
                  <c:v>22.887432356223201</c:v>
                </c:pt>
                <c:pt idx="3232">
                  <c:v>22.894716886046499</c:v>
                </c:pt>
                <c:pt idx="3233">
                  <c:v>22.902001415869702</c:v>
                </c:pt>
                <c:pt idx="3234">
                  <c:v>22.909285945693</c:v>
                </c:pt>
                <c:pt idx="3235">
                  <c:v>22.916570475516298</c:v>
                </c:pt>
                <c:pt idx="3236">
                  <c:v>22.923294656891599</c:v>
                </c:pt>
                <c:pt idx="3237">
                  <c:v>22.930579186714802</c:v>
                </c:pt>
                <c:pt idx="3238">
                  <c:v>22.9378637165381</c:v>
                </c:pt>
                <c:pt idx="3239">
                  <c:v>22.945148246361299</c:v>
                </c:pt>
                <c:pt idx="3240">
                  <c:v>22.952432776184601</c:v>
                </c:pt>
                <c:pt idx="3241">
                  <c:v>22.959156957559902</c:v>
                </c:pt>
                <c:pt idx="3242">
                  <c:v>22.9664414873832</c:v>
                </c:pt>
                <c:pt idx="3243">
                  <c:v>22.973726017206399</c:v>
                </c:pt>
                <c:pt idx="3244">
                  <c:v>22.981010547029701</c:v>
                </c:pt>
                <c:pt idx="3245">
                  <c:v>22.9882950768529</c:v>
                </c:pt>
                <c:pt idx="3246">
                  <c:v>22.995019258228201</c:v>
                </c:pt>
                <c:pt idx="3247">
                  <c:v>23.002303788051499</c:v>
                </c:pt>
                <c:pt idx="3248">
                  <c:v>23.009588317874801</c:v>
                </c:pt>
                <c:pt idx="3249">
                  <c:v>23.016872847698</c:v>
                </c:pt>
                <c:pt idx="3250">
                  <c:v>23.024157377521298</c:v>
                </c:pt>
                <c:pt idx="3251">
                  <c:v>23.030881558896599</c:v>
                </c:pt>
                <c:pt idx="3252">
                  <c:v>23.038166088719802</c:v>
                </c:pt>
                <c:pt idx="3253">
                  <c:v>23.0454506185431</c:v>
                </c:pt>
                <c:pt idx="3254">
                  <c:v>23.052735148366398</c:v>
                </c:pt>
                <c:pt idx="3255">
                  <c:v>23.060019678189601</c:v>
                </c:pt>
                <c:pt idx="3256">
                  <c:v>23.066743859564902</c:v>
                </c:pt>
                <c:pt idx="3257">
                  <c:v>23.0740283893882</c:v>
                </c:pt>
                <c:pt idx="3258">
                  <c:v>23.081312919211399</c:v>
                </c:pt>
                <c:pt idx="3259">
                  <c:v>23.088597449034701</c:v>
                </c:pt>
                <c:pt idx="3260">
                  <c:v>23.0958819788579</c:v>
                </c:pt>
                <c:pt idx="3261">
                  <c:v>23.1026061602333</c:v>
                </c:pt>
                <c:pt idx="3262">
                  <c:v>23.109890690056499</c:v>
                </c:pt>
                <c:pt idx="3263">
                  <c:v>23.117175219879801</c:v>
                </c:pt>
                <c:pt idx="3264">
                  <c:v>23.124459749703</c:v>
                </c:pt>
                <c:pt idx="3265">
                  <c:v>23.131744279526298</c:v>
                </c:pt>
                <c:pt idx="3266">
                  <c:v>23.138468460901599</c:v>
                </c:pt>
                <c:pt idx="3267">
                  <c:v>23.145752990724901</c:v>
                </c:pt>
                <c:pt idx="3268">
                  <c:v>23.1530375205481</c:v>
                </c:pt>
                <c:pt idx="3269">
                  <c:v>23.160322050371398</c:v>
                </c:pt>
                <c:pt idx="3270">
                  <c:v>23.167606580194601</c:v>
                </c:pt>
                <c:pt idx="3271">
                  <c:v>23.174330761569902</c:v>
                </c:pt>
                <c:pt idx="3272">
                  <c:v>23.1816152913932</c:v>
                </c:pt>
                <c:pt idx="3273">
                  <c:v>23.188899821216399</c:v>
                </c:pt>
                <c:pt idx="3274">
                  <c:v>23.196184351039701</c:v>
                </c:pt>
                <c:pt idx="3275">
                  <c:v>23.203468880862999</c:v>
                </c:pt>
                <c:pt idx="3276">
                  <c:v>23.2101930622383</c:v>
                </c:pt>
                <c:pt idx="3277">
                  <c:v>23.217477592061499</c:v>
                </c:pt>
                <c:pt idx="3278">
                  <c:v>23.224762121884801</c:v>
                </c:pt>
                <c:pt idx="3279">
                  <c:v>23.232046651708</c:v>
                </c:pt>
                <c:pt idx="3280">
                  <c:v>23.239331181531298</c:v>
                </c:pt>
                <c:pt idx="3281">
                  <c:v>23.246055362906599</c:v>
                </c:pt>
                <c:pt idx="3282">
                  <c:v>23.253339892729901</c:v>
                </c:pt>
                <c:pt idx="3283">
                  <c:v>23.2606244225531</c:v>
                </c:pt>
                <c:pt idx="3284">
                  <c:v>23.267908952376398</c:v>
                </c:pt>
                <c:pt idx="3285">
                  <c:v>23.275193482199601</c:v>
                </c:pt>
                <c:pt idx="3286">
                  <c:v>23.281917663575001</c:v>
                </c:pt>
                <c:pt idx="3287">
                  <c:v>23.2892021933982</c:v>
                </c:pt>
                <c:pt idx="3288">
                  <c:v>23.296486723221498</c:v>
                </c:pt>
                <c:pt idx="3289">
                  <c:v>23.303771253044701</c:v>
                </c:pt>
                <c:pt idx="3290">
                  <c:v>23.311055782867999</c:v>
                </c:pt>
                <c:pt idx="3291">
                  <c:v>23.3177799642433</c:v>
                </c:pt>
                <c:pt idx="3292">
                  <c:v>23.325064494066499</c:v>
                </c:pt>
                <c:pt idx="3293">
                  <c:v>23.332349023889801</c:v>
                </c:pt>
                <c:pt idx="3294">
                  <c:v>23.339633553713099</c:v>
                </c:pt>
                <c:pt idx="3295">
                  <c:v>23.346918083536298</c:v>
                </c:pt>
                <c:pt idx="3296">
                  <c:v>23.353642264911599</c:v>
                </c:pt>
                <c:pt idx="3297">
                  <c:v>23.360926794734901</c:v>
                </c:pt>
                <c:pt idx="3298">
                  <c:v>23.3682113245581</c:v>
                </c:pt>
                <c:pt idx="3299">
                  <c:v>23.375495854381398</c:v>
                </c:pt>
                <c:pt idx="3300">
                  <c:v>23.3827803842047</c:v>
                </c:pt>
                <c:pt idx="3301">
                  <c:v>23.389504565580001</c:v>
                </c:pt>
                <c:pt idx="3302">
                  <c:v>23.3967890954032</c:v>
                </c:pt>
                <c:pt idx="3303">
                  <c:v>23.404073625226498</c:v>
                </c:pt>
                <c:pt idx="3304">
                  <c:v>23.411358155049701</c:v>
                </c:pt>
                <c:pt idx="3305">
                  <c:v>23.418642684872999</c:v>
                </c:pt>
                <c:pt idx="3306">
                  <c:v>23.4253668662483</c:v>
                </c:pt>
                <c:pt idx="3307">
                  <c:v>23.432651396071599</c:v>
                </c:pt>
                <c:pt idx="3308">
                  <c:v>23.439935925894801</c:v>
                </c:pt>
                <c:pt idx="3309">
                  <c:v>23.447220455718099</c:v>
                </c:pt>
                <c:pt idx="3310">
                  <c:v>23.454504985541298</c:v>
                </c:pt>
                <c:pt idx="3311">
                  <c:v>23.461229166916599</c:v>
                </c:pt>
                <c:pt idx="3312">
                  <c:v>23.468513696739901</c:v>
                </c:pt>
                <c:pt idx="3313">
                  <c:v>23.475798226563199</c:v>
                </c:pt>
                <c:pt idx="3314">
                  <c:v>23.483082756386398</c:v>
                </c:pt>
                <c:pt idx="3315">
                  <c:v>23.4903672862097</c:v>
                </c:pt>
                <c:pt idx="3316">
                  <c:v>23.497091467585001</c:v>
                </c:pt>
                <c:pt idx="3317">
                  <c:v>23.5043759974082</c:v>
                </c:pt>
                <c:pt idx="3318">
                  <c:v>23.511660527231498</c:v>
                </c:pt>
                <c:pt idx="3319">
                  <c:v>23.5189450570548</c:v>
                </c:pt>
                <c:pt idx="3320">
                  <c:v>23.526229586877999</c:v>
                </c:pt>
                <c:pt idx="3321">
                  <c:v>23.5329537682533</c:v>
                </c:pt>
                <c:pt idx="3322">
                  <c:v>23.540238298076599</c:v>
                </c:pt>
                <c:pt idx="3323">
                  <c:v>23.547522827899801</c:v>
                </c:pt>
                <c:pt idx="3324">
                  <c:v>23.554807357723099</c:v>
                </c:pt>
                <c:pt idx="3325">
                  <c:v>23.562091887546298</c:v>
                </c:pt>
                <c:pt idx="3326">
                  <c:v>23.568816068921699</c:v>
                </c:pt>
                <c:pt idx="3327">
                  <c:v>23.576100598744901</c:v>
                </c:pt>
                <c:pt idx="3328">
                  <c:v>23.583385128568199</c:v>
                </c:pt>
                <c:pt idx="3329">
                  <c:v>23.590669658391398</c:v>
                </c:pt>
                <c:pt idx="3330">
                  <c:v>23.5979541882147</c:v>
                </c:pt>
                <c:pt idx="3331">
                  <c:v>23.604678369590001</c:v>
                </c:pt>
                <c:pt idx="3332">
                  <c:v>23.6119628994133</c:v>
                </c:pt>
                <c:pt idx="3333">
                  <c:v>23.619247429236498</c:v>
                </c:pt>
                <c:pt idx="3334">
                  <c:v>23.6265319590598</c:v>
                </c:pt>
                <c:pt idx="3335">
                  <c:v>23.633816488882999</c:v>
                </c:pt>
                <c:pt idx="3336">
                  <c:v>23.6405406702583</c:v>
                </c:pt>
                <c:pt idx="3337">
                  <c:v>23.647825200081598</c:v>
                </c:pt>
                <c:pt idx="3338">
                  <c:v>23.6551097299049</c:v>
                </c:pt>
                <c:pt idx="3339">
                  <c:v>23.662394259728099</c:v>
                </c:pt>
                <c:pt idx="3340">
                  <c:v>23.669678789551401</c:v>
                </c:pt>
                <c:pt idx="3341">
                  <c:v>23.676402970926699</c:v>
                </c:pt>
                <c:pt idx="3342">
                  <c:v>23.683687500749901</c:v>
                </c:pt>
                <c:pt idx="3343">
                  <c:v>23.690972030573199</c:v>
                </c:pt>
                <c:pt idx="3344">
                  <c:v>23.698256560396398</c:v>
                </c:pt>
                <c:pt idx="3345">
                  <c:v>23.7055410902197</c:v>
                </c:pt>
                <c:pt idx="3346">
                  <c:v>23.712265271595001</c:v>
                </c:pt>
                <c:pt idx="3347">
                  <c:v>23.719549801418299</c:v>
                </c:pt>
                <c:pt idx="3348">
                  <c:v>23.726834331241498</c:v>
                </c:pt>
                <c:pt idx="3349">
                  <c:v>23.7341188610648</c:v>
                </c:pt>
                <c:pt idx="3350">
                  <c:v>23.741403390887999</c:v>
                </c:pt>
                <c:pt idx="3351">
                  <c:v>23.7481275722634</c:v>
                </c:pt>
                <c:pt idx="3352">
                  <c:v>23.755412102086598</c:v>
                </c:pt>
                <c:pt idx="3353">
                  <c:v>23.7626966319099</c:v>
                </c:pt>
                <c:pt idx="3354">
                  <c:v>23.769981161733099</c:v>
                </c:pt>
                <c:pt idx="3355">
                  <c:v>23.777265691556401</c:v>
                </c:pt>
                <c:pt idx="3356">
                  <c:v>23.783989872931699</c:v>
                </c:pt>
                <c:pt idx="3357">
                  <c:v>23.791274402754901</c:v>
                </c:pt>
                <c:pt idx="3358">
                  <c:v>23.798558932578199</c:v>
                </c:pt>
                <c:pt idx="3359">
                  <c:v>23.805843462401501</c:v>
                </c:pt>
                <c:pt idx="3360">
                  <c:v>23.8131279922247</c:v>
                </c:pt>
                <c:pt idx="3361">
                  <c:v>23.820412522047999</c:v>
                </c:pt>
                <c:pt idx="3362">
                  <c:v>23.827136703423299</c:v>
                </c:pt>
                <c:pt idx="3363">
                  <c:v>23.834421233246498</c:v>
                </c:pt>
                <c:pt idx="3364">
                  <c:v>23.8417057630698</c:v>
                </c:pt>
                <c:pt idx="3365">
                  <c:v>23.848990292893099</c:v>
                </c:pt>
                <c:pt idx="3366">
                  <c:v>23.856274822716301</c:v>
                </c:pt>
                <c:pt idx="3367">
                  <c:v>23.862999004091598</c:v>
                </c:pt>
                <c:pt idx="3368">
                  <c:v>23.8702835339149</c:v>
                </c:pt>
                <c:pt idx="3369">
                  <c:v>23.877568063738099</c:v>
                </c:pt>
                <c:pt idx="3370">
                  <c:v>23.884852593561401</c:v>
                </c:pt>
                <c:pt idx="3371">
                  <c:v>23.8921371233847</c:v>
                </c:pt>
                <c:pt idx="3372">
                  <c:v>23.89886130476</c:v>
                </c:pt>
                <c:pt idx="3373">
                  <c:v>23.906145834583199</c:v>
                </c:pt>
                <c:pt idx="3374">
                  <c:v>23.913430364406501</c:v>
                </c:pt>
                <c:pt idx="3375">
                  <c:v>23.9207148942297</c:v>
                </c:pt>
                <c:pt idx="3376">
                  <c:v>23.927999424052999</c:v>
                </c:pt>
                <c:pt idx="3377">
                  <c:v>23.934723605428299</c:v>
                </c:pt>
                <c:pt idx="3378">
                  <c:v>23.942008135251601</c:v>
                </c:pt>
                <c:pt idx="3379">
                  <c:v>23.9492926650748</c:v>
                </c:pt>
                <c:pt idx="3380">
                  <c:v>23.956577194898099</c:v>
                </c:pt>
                <c:pt idx="3381">
                  <c:v>23.963861724721301</c:v>
                </c:pt>
                <c:pt idx="3382">
                  <c:v>23.970585906096598</c:v>
                </c:pt>
                <c:pt idx="3383">
                  <c:v>23.9778704359199</c:v>
                </c:pt>
                <c:pt idx="3384">
                  <c:v>23.985154965743199</c:v>
                </c:pt>
                <c:pt idx="3385">
                  <c:v>23.992439495566401</c:v>
                </c:pt>
                <c:pt idx="3386">
                  <c:v>23.9997240253897</c:v>
                </c:pt>
                <c:pt idx="3387">
                  <c:v>24.007008555212899</c:v>
                </c:pt>
                <c:pt idx="3388">
                  <c:v>24.013732736588199</c:v>
                </c:pt>
                <c:pt idx="3389">
                  <c:v>24.021017266411501</c:v>
                </c:pt>
                <c:pt idx="3390">
                  <c:v>24.0283017962347</c:v>
                </c:pt>
                <c:pt idx="3391">
                  <c:v>24.035586326057999</c:v>
                </c:pt>
                <c:pt idx="3392">
                  <c:v>24.042870855881301</c:v>
                </c:pt>
                <c:pt idx="3393">
                  <c:v>24.049595037256601</c:v>
                </c:pt>
                <c:pt idx="3394">
                  <c:v>24.0568795670798</c:v>
                </c:pt>
                <c:pt idx="3395">
                  <c:v>24.064164096903099</c:v>
                </c:pt>
                <c:pt idx="3396">
                  <c:v>24.071448626726301</c:v>
                </c:pt>
                <c:pt idx="3397">
                  <c:v>24.0787331565496</c:v>
                </c:pt>
                <c:pt idx="3398">
                  <c:v>24.0854573379249</c:v>
                </c:pt>
                <c:pt idx="3399">
                  <c:v>24.092741867748199</c:v>
                </c:pt>
                <c:pt idx="3400">
                  <c:v>24.100026397571401</c:v>
                </c:pt>
                <c:pt idx="3401">
                  <c:v>24.1073109273947</c:v>
                </c:pt>
                <c:pt idx="3402">
                  <c:v>24.114595457217899</c:v>
                </c:pt>
                <c:pt idx="3403">
                  <c:v>24.121879987041201</c:v>
                </c:pt>
                <c:pt idx="3404">
                  <c:v>24.128604168416501</c:v>
                </c:pt>
                <c:pt idx="3405">
                  <c:v>24.1358886982398</c:v>
                </c:pt>
                <c:pt idx="3406">
                  <c:v>24.143173228062999</c:v>
                </c:pt>
                <c:pt idx="3407">
                  <c:v>24.150457757886301</c:v>
                </c:pt>
                <c:pt idx="3408">
                  <c:v>24.1577422877095</c:v>
                </c:pt>
                <c:pt idx="3409">
                  <c:v>24.1644664690848</c:v>
                </c:pt>
                <c:pt idx="3410">
                  <c:v>24.171750998908099</c:v>
                </c:pt>
                <c:pt idx="3411">
                  <c:v>24.179035528731401</c:v>
                </c:pt>
                <c:pt idx="3412">
                  <c:v>24.1863200585546</c:v>
                </c:pt>
                <c:pt idx="3413">
                  <c:v>24.193604588377902</c:v>
                </c:pt>
                <c:pt idx="3414">
                  <c:v>24.200328769753199</c:v>
                </c:pt>
                <c:pt idx="3415">
                  <c:v>24.207613299576401</c:v>
                </c:pt>
                <c:pt idx="3416">
                  <c:v>24.2148978293997</c:v>
                </c:pt>
                <c:pt idx="3417">
                  <c:v>24.222182359223002</c:v>
                </c:pt>
                <c:pt idx="3418">
                  <c:v>24.229466889046201</c:v>
                </c:pt>
                <c:pt idx="3419">
                  <c:v>24.236191070421501</c:v>
                </c:pt>
                <c:pt idx="3420">
                  <c:v>24.2434756002448</c:v>
                </c:pt>
                <c:pt idx="3421">
                  <c:v>24.250760130067999</c:v>
                </c:pt>
                <c:pt idx="3422">
                  <c:v>24.258044659891301</c:v>
                </c:pt>
                <c:pt idx="3423">
                  <c:v>24.2653291897145</c:v>
                </c:pt>
                <c:pt idx="3424">
                  <c:v>24.272613719537802</c:v>
                </c:pt>
                <c:pt idx="3425">
                  <c:v>24.279337900913099</c:v>
                </c:pt>
                <c:pt idx="3426">
                  <c:v>24.286622430736401</c:v>
                </c:pt>
                <c:pt idx="3427">
                  <c:v>24.2939069605596</c:v>
                </c:pt>
                <c:pt idx="3428">
                  <c:v>24.301191490382902</c:v>
                </c:pt>
                <c:pt idx="3429">
                  <c:v>24.308476020206101</c:v>
                </c:pt>
                <c:pt idx="3430">
                  <c:v>24.315200201581501</c:v>
                </c:pt>
                <c:pt idx="3431">
                  <c:v>24.3224847314047</c:v>
                </c:pt>
                <c:pt idx="3432">
                  <c:v>24.329769261228002</c:v>
                </c:pt>
                <c:pt idx="3433">
                  <c:v>24.337053791051201</c:v>
                </c:pt>
                <c:pt idx="3434">
                  <c:v>24.344338320874499</c:v>
                </c:pt>
                <c:pt idx="3435">
                  <c:v>24.3510625022498</c:v>
                </c:pt>
                <c:pt idx="3436">
                  <c:v>24.358347032073102</c:v>
                </c:pt>
                <c:pt idx="3437">
                  <c:v>24.365631561896301</c:v>
                </c:pt>
                <c:pt idx="3438">
                  <c:v>24.372916091719599</c:v>
                </c:pt>
                <c:pt idx="3439">
                  <c:v>24.380200621542802</c:v>
                </c:pt>
                <c:pt idx="3440">
                  <c:v>24.3874851513661</c:v>
                </c:pt>
                <c:pt idx="3441">
                  <c:v>24.394769681189299</c:v>
                </c:pt>
                <c:pt idx="3442">
                  <c:v>24.4014938625646</c:v>
                </c:pt>
                <c:pt idx="3443">
                  <c:v>24.408778392387902</c:v>
                </c:pt>
                <c:pt idx="3444">
                  <c:v>24.4160629222112</c:v>
                </c:pt>
                <c:pt idx="3445">
                  <c:v>24.423347452034399</c:v>
                </c:pt>
                <c:pt idx="3446">
                  <c:v>24.430631981857701</c:v>
                </c:pt>
                <c:pt idx="3447">
                  <c:v>24.437356163233002</c:v>
                </c:pt>
                <c:pt idx="3448">
                  <c:v>24.444640693056201</c:v>
                </c:pt>
                <c:pt idx="3449">
                  <c:v>24.451925222879499</c:v>
                </c:pt>
                <c:pt idx="3450">
                  <c:v>24.459209752702801</c:v>
                </c:pt>
                <c:pt idx="3451">
                  <c:v>24.466494282526</c:v>
                </c:pt>
                <c:pt idx="3452">
                  <c:v>24.473218463901301</c:v>
                </c:pt>
                <c:pt idx="3453">
                  <c:v>24.480502993724599</c:v>
                </c:pt>
                <c:pt idx="3454">
                  <c:v>24.487787523547802</c:v>
                </c:pt>
                <c:pt idx="3455">
                  <c:v>24.4950720533711</c:v>
                </c:pt>
                <c:pt idx="3456">
                  <c:v>24.502356583194299</c:v>
                </c:pt>
                <c:pt idx="3457">
                  <c:v>24.509641113017601</c:v>
                </c:pt>
                <c:pt idx="3458">
                  <c:v>24.516365294392902</c:v>
                </c:pt>
                <c:pt idx="3459">
                  <c:v>24.5236498242162</c:v>
                </c:pt>
                <c:pt idx="3460">
                  <c:v>24.530934354039399</c:v>
                </c:pt>
                <c:pt idx="3461">
                  <c:v>24.538218883862701</c:v>
                </c:pt>
                <c:pt idx="3462">
                  <c:v>24.5455034136859</c:v>
                </c:pt>
                <c:pt idx="3463">
                  <c:v>24.5522275950613</c:v>
                </c:pt>
                <c:pt idx="3464">
                  <c:v>24.559512124884499</c:v>
                </c:pt>
                <c:pt idx="3465">
                  <c:v>24.566796654707801</c:v>
                </c:pt>
                <c:pt idx="3466">
                  <c:v>24.574081184531</c:v>
                </c:pt>
                <c:pt idx="3467">
                  <c:v>24.581365714354298</c:v>
                </c:pt>
                <c:pt idx="3468">
                  <c:v>24.588650244177501</c:v>
                </c:pt>
                <c:pt idx="3469">
                  <c:v>24.595374425552901</c:v>
                </c:pt>
                <c:pt idx="3470">
                  <c:v>24.6026589553761</c:v>
                </c:pt>
                <c:pt idx="3471">
                  <c:v>24.609943485199398</c:v>
                </c:pt>
                <c:pt idx="3472">
                  <c:v>24.617228015022601</c:v>
                </c:pt>
                <c:pt idx="3473">
                  <c:v>24.624512544845899</c:v>
                </c:pt>
                <c:pt idx="3474">
                  <c:v>24.631797074669102</c:v>
                </c:pt>
                <c:pt idx="3475">
                  <c:v>24.638521256044399</c:v>
                </c:pt>
                <c:pt idx="3476">
                  <c:v>24.645805785867701</c:v>
                </c:pt>
                <c:pt idx="3477">
                  <c:v>24.653090315690999</c:v>
                </c:pt>
                <c:pt idx="3478">
                  <c:v>24.660374845514198</c:v>
                </c:pt>
                <c:pt idx="3479">
                  <c:v>24.6676593753375</c:v>
                </c:pt>
                <c:pt idx="3480">
                  <c:v>24.674383556712801</c:v>
                </c:pt>
                <c:pt idx="3481">
                  <c:v>24.681668086536</c:v>
                </c:pt>
                <c:pt idx="3482">
                  <c:v>24.688952616359298</c:v>
                </c:pt>
                <c:pt idx="3483">
                  <c:v>24.6962371461826</c:v>
                </c:pt>
                <c:pt idx="3484">
                  <c:v>24.703521676005799</c:v>
                </c:pt>
                <c:pt idx="3485">
                  <c:v>24.7102458573811</c:v>
                </c:pt>
                <c:pt idx="3486">
                  <c:v>24.717530387204398</c:v>
                </c:pt>
                <c:pt idx="3487">
                  <c:v>24.724814917027601</c:v>
                </c:pt>
                <c:pt idx="3488">
                  <c:v>24.732099446850899</c:v>
                </c:pt>
                <c:pt idx="3489">
                  <c:v>24.739383976674102</c:v>
                </c:pt>
                <c:pt idx="3490">
                  <c:v>24.7466685064974</c:v>
                </c:pt>
                <c:pt idx="3491">
                  <c:v>24.753392687872701</c:v>
                </c:pt>
                <c:pt idx="3492">
                  <c:v>24.760677217695999</c:v>
                </c:pt>
                <c:pt idx="3493">
                  <c:v>24.767961747519202</c:v>
                </c:pt>
                <c:pt idx="3494">
                  <c:v>24.7752462773425</c:v>
                </c:pt>
                <c:pt idx="3495">
                  <c:v>24.782530807165699</c:v>
                </c:pt>
                <c:pt idx="3496">
                  <c:v>24.789815336989001</c:v>
                </c:pt>
                <c:pt idx="3497">
                  <c:v>24.796539518364298</c:v>
                </c:pt>
                <c:pt idx="3498">
                  <c:v>24.8038240481876</c:v>
                </c:pt>
                <c:pt idx="3499">
                  <c:v>24.811108578010799</c:v>
                </c:pt>
                <c:pt idx="3500">
                  <c:v>24.818393107834101</c:v>
                </c:pt>
                <c:pt idx="3501">
                  <c:v>24.8256776376573</c:v>
                </c:pt>
                <c:pt idx="3502">
                  <c:v>24.8324018190327</c:v>
                </c:pt>
                <c:pt idx="3503">
                  <c:v>24.839686348855899</c:v>
                </c:pt>
                <c:pt idx="3504">
                  <c:v>24.846970878679201</c:v>
                </c:pt>
                <c:pt idx="3505">
                  <c:v>24.8542554085024</c:v>
                </c:pt>
                <c:pt idx="3506">
                  <c:v>24.861539938325699</c:v>
                </c:pt>
                <c:pt idx="3507">
                  <c:v>24.868824468148901</c:v>
                </c:pt>
                <c:pt idx="3508">
                  <c:v>24.875548649524202</c:v>
                </c:pt>
                <c:pt idx="3509">
                  <c:v>24.8828331793475</c:v>
                </c:pt>
                <c:pt idx="3510">
                  <c:v>24.890117709170799</c:v>
                </c:pt>
                <c:pt idx="3511">
                  <c:v>24.897402238994001</c:v>
                </c:pt>
                <c:pt idx="3512">
                  <c:v>24.904686768817299</c:v>
                </c:pt>
                <c:pt idx="3513">
                  <c:v>24.9114109501926</c:v>
                </c:pt>
                <c:pt idx="3514">
                  <c:v>24.918695480015799</c:v>
                </c:pt>
                <c:pt idx="3515">
                  <c:v>24.925980009839101</c:v>
                </c:pt>
                <c:pt idx="3516">
                  <c:v>24.9332645396624</c:v>
                </c:pt>
                <c:pt idx="3517">
                  <c:v>24.940549069485598</c:v>
                </c:pt>
                <c:pt idx="3518">
                  <c:v>24.9478335993089</c:v>
                </c:pt>
                <c:pt idx="3519">
                  <c:v>24.954557780684201</c:v>
                </c:pt>
                <c:pt idx="3520">
                  <c:v>24.9618423105074</c:v>
                </c:pt>
                <c:pt idx="3521">
                  <c:v>24.969126840330699</c:v>
                </c:pt>
                <c:pt idx="3522">
                  <c:v>24.976411370153901</c:v>
                </c:pt>
                <c:pt idx="3523">
                  <c:v>24.983695899977199</c:v>
                </c:pt>
                <c:pt idx="3524">
                  <c:v>24.990980429800501</c:v>
                </c:pt>
                <c:pt idx="3525">
                  <c:v>24.997704611175799</c:v>
                </c:pt>
                <c:pt idx="3526">
                  <c:v>25.004989140999001</c:v>
                </c:pt>
                <c:pt idx="3527">
                  <c:v>25.012273670822299</c:v>
                </c:pt>
                <c:pt idx="3528">
                  <c:v>25.019558200645498</c:v>
                </c:pt>
                <c:pt idx="3529">
                  <c:v>25.0268427304688</c:v>
                </c:pt>
                <c:pt idx="3530">
                  <c:v>25.033566911844101</c:v>
                </c:pt>
                <c:pt idx="3531">
                  <c:v>25.0408514416674</c:v>
                </c:pt>
                <c:pt idx="3532">
                  <c:v>25.048135971490598</c:v>
                </c:pt>
                <c:pt idx="3533">
                  <c:v>25.0554205013139</c:v>
                </c:pt>
                <c:pt idx="3534">
                  <c:v>25.062705031137099</c:v>
                </c:pt>
                <c:pt idx="3535">
                  <c:v>25.069989560960401</c:v>
                </c:pt>
                <c:pt idx="3536">
                  <c:v>25.076713742335698</c:v>
                </c:pt>
                <c:pt idx="3537">
                  <c:v>25.083998272159</c:v>
                </c:pt>
                <c:pt idx="3538">
                  <c:v>25.091282801982199</c:v>
                </c:pt>
                <c:pt idx="3539">
                  <c:v>25.098567331805501</c:v>
                </c:pt>
                <c:pt idx="3540">
                  <c:v>25.1058518616287</c:v>
                </c:pt>
                <c:pt idx="3541">
                  <c:v>25.112576043004001</c:v>
                </c:pt>
                <c:pt idx="3542">
                  <c:v>25.119860572827299</c:v>
                </c:pt>
                <c:pt idx="3543">
                  <c:v>25.127145102650601</c:v>
                </c:pt>
                <c:pt idx="3544">
                  <c:v>25.1344296324738</c:v>
                </c:pt>
                <c:pt idx="3545">
                  <c:v>25.141714162297099</c:v>
                </c:pt>
                <c:pt idx="3546">
                  <c:v>25.148998692120301</c:v>
                </c:pt>
                <c:pt idx="3547">
                  <c:v>25.1562832219436</c:v>
                </c:pt>
                <c:pt idx="3548">
                  <c:v>25.1630074033189</c:v>
                </c:pt>
                <c:pt idx="3549">
                  <c:v>25.170291933142199</c:v>
                </c:pt>
                <c:pt idx="3550">
                  <c:v>25.177576462965401</c:v>
                </c:pt>
                <c:pt idx="3551">
                  <c:v>25.1848609927887</c:v>
                </c:pt>
                <c:pt idx="3552">
                  <c:v>25.192145522611899</c:v>
                </c:pt>
                <c:pt idx="3553">
                  <c:v>25.199430052435201</c:v>
                </c:pt>
                <c:pt idx="3554">
                  <c:v>25.206154233810501</c:v>
                </c:pt>
                <c:pt idx="3555">
                  <c:v>25.2134387636337</c:v>
                </c:pt>
                <c:pt idx="3556">
                  <c:v>25.220723293456999</c:v>
                </c:pt>
                <c:pt idx="3557">
                  <c:v>25.228007823280301</c:v>
                </c:pt>
                <c:pt idx="3558">
                  <c:v>25.2352923531035</c:v>
                </c:pt>
                <c:pt idx="3559">
                  <c:v>25.2420165344788</c:v>
                </c:pt>
                <c:pt idx="3560">
                  <c:v>25.249301064302099</c:v>
                </c:pt>
                <c:pt idx="3561">
                  <c:v>25.256585594125301</c:v>
                </c:pt>
                <c:pt idx="3562">
                  <c:v>25.2638701239486</c:v>
                </c:pt>
                <c:pt idx="3563">
                  <c:v>25.271154653771902</c:v>
                </c:pt>
                <c:pt idx="3564">
                  <c:v>25.278439183595101</c:v>
                </c:pt>
                <c:pt idx="3565">
                  <c:v>25.285163364970401</c:v>
                </c:pt>
                <c:pt idx="3566">
                  <c:v>25.2924478947937</c:v>
                </c:pt>
                <c:pt idx="3567">
                  <c:v>25.299732424616899</c:v>
                </c:pt>
                <c:pt idx="3568">
                  <c:v>25.307016954440201</c:v>
                </c:pt>
                <c:pt idx="3569">
                  <c:v>25.3143014842634</c:v>
                </c:pt>
                <c:pt idx="3570">
                  <c:v>25.321586014086702</c:v>
                </c:pt>
                <c:pt idx="3571">
                  <c:v>25.328310195461999</c:v>
                </c:pt>
                <c:pt idx="3572">
                  <c:v>25.335594725285301</c:v>
                </c:pt>
                <c:pt idx="3573">
                  <c:v>25.3428792551085</c:v>
                </c:pt>
                <c:pt idx="3574">
                  <c:v>25.350163784931802</c:v>
                </c:pt>
                <c:pt idx="3575">
                  <c:v>25.357448314755</c:v>
                </c:pt>
                <c:pt idx="3576">
                  <c:v>25.364732844578299</c:v>
                </c:pt>
                <c:pt idx="3577">
                  <c:v>25.3714570259536</c:v>
                </c:pt>
                <c:pt idx="3578">
                  <c:v>25.378741555776902</c:v>
                </c:pt>
                <c:pt idx="3579">
                  <c:v>25.386026085600101</c:v>
                </c:pt>
                <c:pt idx="3580">
                  <c:v>25.393310615423399</c:v>
                </c:pt>
                <c:pt idx="3581">
                  <c:v>25.400595145246601</c:v>
                </c:pt>
                <c:pt idx="3582">
                  <c:v>25.4078796750699</c:v>
                </c:pt>
                <c:pt idx="3583">
                  <c:v>25.414603856445201</c:v>
                </c:pt>
                <c:pt idx="3584">
                  <c:v>25.421888386268499</c:v>
                </c:pt>
                <c:pt idx="3585">
                  <c:v>25.429172916091701</c:v>
                </c:pt>
                <c:pt idx="3586">
                  <c:v>25.436457445915</c:v>
                </c:pt>
                <c:pt idx="3587">
                  <c:v>25.443741975738199</c:v>
                </c:pt>
                <c:pt idx="3588">
                  <c:v>25.451026505561501</c:v>
                </c:pt>
                <c:pt idx="3589">
                  <c:v>25.457750686936802</c:v>
                </c:pt>
                <c:pt idx="3590">
                  <c:v>25.4650352167601</c:v>
                </c:pt>
                <c:pt idx="3591">
                  <c:v>25.472319746583299</c:v>
                </c:pt>
                <c:pt idx="3592">
                  <c:v>25.479604276406601</c:v>
                </c:pt>
                <c:pt idx="3593">
                  <c:v>25.4868888062298</c:v>
                </c:pt>
                <c:pt idx="3594">
                  <c:v>25.494173336053102</c:v>
                </c:pt>
                <c:pt idx="3595">
                  <c:v>25.500897517428399</c:v>
                </c:pt>
                <c:pt idx="3596">
                  <c:v>25.508182047251701</c:v>
                </c:pt>
                <c:pt idx="3597">
                  <c:v>25.5154665770749</c:v>
                </c:pt>
                <c:pt idx="3598">
                  <c:v>25.522751106898198</c:v>
                </c:pt>
                <c:pt idx="3599">
                  <c:v>25.530035636721401</c:v>
                </c:pt>
                <c:pt idx="3600">
                  <c:v>25.536759818096701</c:v>
                </c:pt>
                <c:pt idx="3601">
                  <c:v>25.54404434792</c:v>
                </c:pt>
                <c:pt idx="3602">
                  <c:v>25.551328877743199</c:v>
                </c:pt>
                <c:pt idx="3603">
                  <c:v>25.558613407566501</c:v>
                </c:pt>
                <c:pt idx="3604">
                  <c:v>25.565897937389799</c:v>
                </c:pt>
                <c:pt idx="3605">
                  <c:v>25.573182467213002</c:v>
                </c:pt>
                <c:pt idx="3606">
                  <c:v>25.579906648588299</c:v>
                </c:pt>
                <c:pt idx="3607">
                  <c:v>25.587191178411601</c:v>
                </c:pt>
                <c:pt idx="3608">
                  <c:v>25.5944757082348</c:v>
                </c:pt>
                <c:pt idx="3609">
                  <c:v>25.601760238058102</c:v>
                </c:pt>
                <c:pt idx="3610">
                  <c:v>25.6090447678814</c:v>
                </c:pt>
                <c:pt idx="3611">
                  <c:v>25.616329297704599</c:v>
                </c:pt>
                <c:pt idx="3612">
                  <c:v>25.6230534790799</c:v>
                </c:pt>
                <c:pt idx="3613">
                  <c:v>25.630338008903198</c:v>
                </c:pt>
                <c:pt idx="3614">
                  <c:v>25.637622538726401</c:v>
                </c:pt>
                <c:pt idx="3615">
                  <c:v>25.644907068549699</c:v>
                </c:pt>
                <c:pt idx="3616">
                  <c:v>25.652191598373001</c:v>
                </c:pt>
                <c:pt idx="3617">
                  <c:v>25.6594761281962</c:v>
                </c:pt>
                <c:pt idx="3618">
                  <c:v>25.666200309571501</c:v>
                </c:pt>
                <c:pt idx="3619">
                  <c:v>25.673484839394799</c:v>
                </c:pt>
                <c:pt idx="3620">
                  <c:v>25.680769369218002</c:v>
                </c:pt>
                <c:pt idx="3621">
                  <c:v>25.6880538990413</c:v>
                </c:pt>
                <c:pt idx="3622">
                  <c:v>25.695338428864499</c:v>
                </c:pt>
                <c:pt idx="3623">
                  <c:v>25.702622958687801</c:v>
                </c:pt>
                <c:pt idx="3624">
                  <c:v>25.709347140063102</c:v>
                </c:pt>
                <c:pt idx="3625">
                  <c:v>25.7166316698864</c:v>
                </c:pt>
                <c:pt idx="3626">
                  <c:v>25.723916199709599</c:v>
                </c:pt>
                <c:pt idx="3627">
                  <c:v>25.731200729532901</c:v>
                </c:pt>
                <c:pt idx="3628">
                  <c:v>25.7384852593561</c:v>
                </c:pt>
                <c:pt idx="3629">
                  <c:v>25.745769789179398</c:v>
                </c:pt>
                <c:pt idx="3630">
                  <c:v>25.752493970554699</c:v>
                </c:pt>
                <c:pt idx="3631">
                  <c:v>25.759778500378001</c:v>
                </c:pt>
                <c:pt idx="3632">
                  <c:v>25.7670630302012</c:v>
                </c:pt>
                <c:pt idx="3633">
                  <c:v>25.774347560024498</c:v>
                </c:pt>
                <c:pt idx="3634">
                  <c:v>25.781632089847701</c:v>
                </c:pt>
                <c:pt idx="3635">
                  <c:v>25.788356271223002</c:v>
                </c:pt>
                <c:pt idx="3636">
                  <c:v>25.7956408010463</c:v>
                </c:pt>
                <c:pt idx="3637">
                  <c:v>25.802925330869598</c:v>
                </c:pt>
                <c:pt idx="3638">
                  <c:v>25.810209860692801</c:v>
                </c:pt>
                <c:pt idx="3639">
                  <c:v>25.817494390516099</c:v>
                </c:pt>
                <c:pt idx="3640">
                  <c:v>25.824778920339298</c:v>
                </c:pt>
                <c:pt idx="3641">
                  <c:v>25.831503101714599</c:v>
                </c:pt>
                <c:pt idx="3642">
                  <c:v>25.838787631537901</c:v>
                </c:pt>
                <c:pt idx="3643">
                  <c:v>25.846072161361199</c:v>
                </c:pt>
                <c:pt idx="3644">
                  <c:v>25.853356691184398</c:v>
                </c:pt>
                <c:pt idx="3645">
                  <c:v>25.8606412210077</c:v>
                </c:pt>
                <c:pt idx="3646">
                  <c:v>25.867925750830899</c:v>
                </c:pt>
                <c:pt idx="3647">
                  <c:v>25.8746499322062</c:v>
                </c:pt>
                <c:pt idx="3648">
                  <c:v>25.881934462029498</c:v>
                </c:pt>
                <c:pt idx="3649">
                  <c:v>25.8892189918528</c:v>
                </c:pt>
                <c:pt idx="3650">
                  <c:v>25.896503521675999</c:v>
                </c:pt>
                <c:pt idx="3651">
                  <c:v>25.903788051499301</c:v>
                </c:pt>
                <c:pt idx="3652">
                  <c:v>25.9110725813225</c:v>
                </c:pt>
                <c:pt idx="3653">
                  <c:v>25.917796762697801</c:v>
                </c:pt>
                <c:pt idx="3654">
                  <c:v>25.925081292521099</c:v>
                </c:pt>
                <c:pt idx="3655">
                  <c:v>25.932365822344298</c:v>
                </c:pt>
                <c:pt idx="3656">
                  <c:v>25.9396503521676</c:v>
                </c:pt>
                <c:pt idx="3657">
                  <c:v>25.946934881990899</c:v>
                </c:pt>
                <c:pt idx="3658">
                  <c:v>25.954219411814101</c:v>
                </c:pt>
                <c:pt idx="3659">
                  <c:v>25.960943593189398</c:v>
                </c:pt>
                <c:pt idx="3660">
                  <c:v>25.9682281230127</c:v>
                </c:pt>
                <c:pt idx="3661">
                  <c:v>25.975512652835899</c:v>
                </c:pt>
                <c:pt idx="3662">
                  <c:v>25.982797182659201</c:v>
                </c:pt>
                <c:pt idx="3663">
                  <c:v>25.9900817124825</c:v>
                </c:pt>
                <c:pt idx="3664">
                  <c:v>25.997366242305699</c:v>
                </c:pt>
                <c:pt idx="3665">
                  <c:v>26.004090423680999</c:v>
                </c:pt>
                <c:pt idx="3666">
                  <c:v>26.011374953504301</c:v>
                </c:pt>
                <c:pt idx="3667">
                  <c:v>26.0186594833275</c:v>
                </c:pt>
                <c:pt idx="3668">
                  <c:v>26.025944013150799</c:v>
                </c:pt>
                <c:pt idx="3669">
                  <c:v>26.033228542974001</c:v>
                </c:pt>
                <c:pt idx="3670">
                  <c:v>26.0405130727973</c:v>
                </c:pt>
                <c:pt idx="3671">
                  <c:v>26.0472372541726</c:v>
                </c:pt>
                <c:pt idx="3672">
                  <c:v>26.054521783995899</c:v>
                </c:pt>
                <c:pt idx="3673">
                  <c:v>26.061806313819101</c:v>
                </c:pt>
                <c:pt idx="3674">
                  <c:v>26.0690908436424</c:v>
                </c:pt>
                <c:pt idx="3675">
                  <c:v>26.076375373465599</c:v>
                </c:pt>
                <c:pt idx="3676">
                  <c:v>26.0836599032889</c:v>
                </c:pt>
                <c:pt idx="3677">
                  <c:v>26.090384084664201</c:v>
                </c:pt>
                <c:pt idx="3678">
                  <c:v>26.0976686144875</c:v>
                </c:pt>
                <c:pt idx="3679">
                  <c:v>26.104953144310699</c:v>
                </c:pt>
                <c:pt idx="3680">
                  <c:v>26.112237674134001</c:v>
                </c:pt>
                <c:pt idx="3681">
                  <c:v>26.119522203957199</c:v>
                </c:pt>
                <c:pt idx="3682">
                  <c:v>26.126806733780501</c:v>
                </c:pt>
                <c:pt idx="3683">
                  <c:v>26.1340912636038</c:v>
                </c:pt>
                <c:pt idx="3684">
                  <c:v>26.140815444979101</c:v>
                </c:pt>
                <c:pt idx="3685">
                  <c:v>26.1480999748023</c:v>
                </c:pt>
                <c:pt idx="3686">
                  <c:v>26.155384504625601</c:v>
                </c:pt>
                <c:pt idx="3687">
                  <c:v>26.1626690344488</c:v>
                </c:pt>
                <c:pt idx="3688">
                  <c:v>26.169953564272099</c:v>
                </c:pt>
                <c:pt idx="3689">
                  <c:v>26.177238094095301</c:v>
                </c:pt>
                <c:pt idx="3690">
                  <c:v>26.183962275470702</c:v>
                </c:pt>
                <c:pt idx="3691">
                  <c:v>26.1912468052939</c:v>
                </c:pt>
                <c:pt idx="3692">
                  <c:v>26.198531335117199</c:v>
                </c:pt>
                <c:pt idx="3693">
                  <c:v>26.205815864940401</c:v>
                </c:pt>
                <c:pt idx="3694">
                  <c:v>26.2131003947637</c:v>
                </c:pt>
                <c:pt idx="3695">
                  <c:v>26.220384924586899</c:v>
                </c:pt>
                <c:pt idx="3696">
                  <c:v>26.227109105962299</c:v>
                </c:pt>
                <c:pt idx="3697">
                  <c:v>26.234393635785501</c:v>
                </c:pt>
                <c:pt idx="3698">
                  <c:v>26.2416781656088</c:v>
                </c:pt>
                <c:pt idx="3699">
                  <c:v>26.248962695431999</c:v>
                </c:pt>
                <c:pt idx="3700">
                  <c:v>26.256247225255301</c:v>
                </c:pt>
                <c:pt idx="3701">
                  <c:v>26.2635317550785</c:v>
                </c:pt>
                <c:pt idx="3702">
                  <c:v>26.270816284901802</c:v>
                </c:pt>
                <c:pt idx="3703">
                  <c:v>26.278100814725001</c:v>
                </c:pt>
                <c:pt idx="3704">
                  <c:v>26.284824996100401</c:v>
                </c:pt>
                <c:pt idx="3705">
                  <c:v>26.2921095259236</c:v>
                </c:pt>
                <c:pt idx="3706">
                  <c:v>26.299394055746902</c:v>
                </c:pt>
                <c:pt idx="3707">
                  <c:v>26.306678585570101</c:v>
                </c:pt>
                <c:pt idx="3708">
                  <c:v>26.313963115393399</c:v>
                </c:pt>
                <c:pt idx="3709">
                  <c:v>26.321247645216602</c:v>
                </c:pt>
                <c:pt idx="3710">
                  <c:v>26.327971826592002</c:v>
                </c:pt>
                <c:pt idx="3711">
                  <c:v>26.335256356415201</c:v>
                </c:pt>
                <c:pt idx="3712">
                  <c:v>26.342540886238499</c:v>
                </c:pt>
                <c:pt idx="3713">
                  <c:v>26.349825416061702</c:v>
                </c:pt>
                <c:pt idx="3714">
                  <c:v>26.357109945885</c:v>
                </c:pt>
                <c:pt idx="3715">
                  <c:v>26.364394475708199</c:v>
                </c:pt>
                <c:pt idx="3716">
                  <c:v>26.3711186570835</c:v>
                </c:pt>
                <c:pt idx="3717">
                  <c:v>26.378403186906802</c:v>
                </c:pt>
                <c:pt idx="3718">
                  <c:v>26.3856877167301</c:v>
                </c:pt>
                <c:pt idx="3719">
                  <c:v>26.392972246553299</c:v>
                </c:pt>
                <c:pt idx="3720">
                  <c:v>26.400256776376601</c:v>
                </c:pt>
                <c:pt idx="3721">
                  <c:v>26.4075413061998</c:v>
                </c:pt>
                <c:pt idx="3722">
                  <c:v>26.414825836023098</c:v>
                </c:pt>
                <c:pt idx="3723">
                  <c:v>26.421550017398399</c:v>
                </c:pt>
                <c:pt idx="3724">
                  <c:v>26.428834547221701</c:v>
                </c:pt>
                <c:pt idx="3725">
                  <c:v>26.4361190770449</c:v>
                </c:pt>
                <c:pt idx="3726">
                  <c:v>26.443403606868198</c:v>
                </c:pt>
                <c:pt idx="3727">
                  <c:v>26.450688136691401</c:v>
                </c:pt>
                <c:pt idx="3728">
                  <c:v>26.457972666514699</c:v>
                </c:pt>
                <c:pt idx="3729">
                  <c:v>26.46469684789</c:v>
                </c:pt>
                <c:pt idx="3730">
                  <c:v>26.471981377713298</c:v>
                </c:pt>
                <c:pt idx="3731">
                  <c:v>26.479265907536501</c:v>
                </c:pt>
                <c:pt idx="3732">
                  <c:v>26.486550437359799</c:v>
                </c:pt>
                <c:pt idx="3733">
                  <c:v>26.493834967182998</c:v>
                </c:pt>
                <c:pt idx="3734">
                  <c:v>26.5011194970063</c:v>
                </c:pt>
                <c:pt idx="3735">
                  <c:v>26.508404026829499</c:v>
                </c:pt>
                <c:pt idx="3736">
                  <c:v>26.5151282082048</c:v>
                </c:pt>
                <c:pt idx="3737">
                  <c:v>26.522412738028098</c:v>
                </c:pt>
                <c:pt idx="3738">
                  <c:v>26.5296972678514</c:v>
                </c:pt>
                <c:pt idx="3739">
                  <c:v>26.536981797674599</c:v>
                </c:pt>
                <c:pt idx="3740">
                  <c:v>26.544266327497901</c:v>
                </c:pt>
                <c:pt idx="3741">
                  <c:v>26.5515508573211</c:v>
                </c:pt>
                <c:pt idx="3742">
                  <c:v>26.558275038696401</c:v>
                </c:pt>
                <c:pt idx="3743">
                  <c:v>26.565559568519699</c:v>
                </c:pt>
                <c:pt idx="3744">
                  <c:v>26.572844098343001</c:v>
                </c:pt>
                <c:pt idx="3745">
                  <c:v>26.5801286281662</c:v>
                </c:pt>
                <c:pt idx="3746">
                  <c:v>26.587413157989499</c:v>
                </c:pt>
                <c:pt idx="3747">
                  <c:v>26.594697687812701</c:v>
                </c:pt>
                <c:pt idx="3748">
                  <c:v>26.601421869187998</c:v>
                </c:pt>
                <c:pt idx="3749">
                  <c:v>26.6087063990113</c:v>
                </c:pt>
                <c:pt idx="3750">
                  <c:v>26.615990928834499</c:v>
                </c:pt>
                <c:pt idx="3751">
                  <c:v>26.623275458657801</c:v>
                </c:pt>
                <c:pt idx="3752">
                  <c:v>26.6305599884811</c:v>
                </c:pt>
                <c:pt idx="3753">
                  <c:v>26.637844518304298</c:v>
                </c:pt>
                <c:pt idx="3754">
                  <c:v>26.6451290481276</c:v>
                </c:pt>
                <c:pt idx="3755">
                  <c:v>26.651853229502901</c:v>
                </c:pt>
                <c:pt idx="3756">
                  <c:v>26.6591377593261</c:v>
                </c:pt>
                <c:pt idx="3757">
                  <c:v>26.666422289149398</c:v>
                </c:pt>
                <c:pt idx="3758">
                  <c:v>26.6737068189727</c:v>
                </c:pt>
                <c:pt idx="3759">
                  <c:v>26.680991348795899</c:v>
                </c:pt>
                <c:pt idx="3760">
                  <c:v>26.688275878619201</c:v>
                </c:pt>
                <c:pt idx="3761">
                  <c:v>26.6955604084424</c:v>
                </c:pt>
                <c:pt idx="3762">
                  <c:v>26.702284589817701</c:v>
                </c:pt>
                <c:pt idx="3763">
                  <c:v>26.709569119640999</c:v>
                </c:pt>
                <c:pt idx="3764">
                  <c:v>26.716853649464301</c:v>
                </c:pt>
                <c:pt idx="3765">
                  <c:v>26.7241381792875</c:v>
                </c:pt>
                <c:pt idx="3766">
                  <c:v>26.731422709110799</c:v>
                </c:pt>
                <c:pt idx="3767">
                  <c:v>26.738707238934001</c:v>
                </c:pt>
                <c:pt idx="3768">
                  <c:v>26.745431420309298</c:v>
                </c:pt>
                <c:pt idx="3769">
                  <c:v>26.7527159501326</c:v>
                </c:pt>
                <c:pt idx="3770">
                  <c:v>26.760000479955799</c:v>
                </c:pt>
                <c:pt idx="3771">
                  <c:v>26.767285009779101</c:v>
                </c:pt>
                <c:pt idx="3772">
                  <c:v>26.7745695396024</c:v>
                </c:pt>
                <c:pt idx="3773">
                  <c:v>26.781854069425599</c:v>
                </c:pt>
                <c:pt idx="3774">
                  <c:v>26.789138599248901</c:v>
                </c:pt>
                <c:pt idx="3775">
                  <c:v>26.795862780624201</c:v>
                </c:pt>
                <c:pt idx="3776">
                  <c:v>26.8031473104474</c:v>
                </c:pt>
                <c:pt idx="3777">
                  <c:v>26.810431840270699</c:v>
                </c:pt>
                <c:pt idx="3778">
                  <c:v>26.817716370094001</c:v>
                </c:pt>
                <c:pt idx="3779">
                  <c:v>26.8250008999172</c:v>
                </c:pt>
                <c:pt idx="3780">
                  <c:v>26.832285429740502</c:v>
                </c:pt>
                <c:pt idx="3781">
                  <c:v>26.839569959563701</c:v>
                </c:pt>
                <c:pt idx="3782">
                  <c:v>26.846294140939001</c:v>
                </c:pt>
                <c:pt idx="3783">
                  <c:v>26.8535786707623</c:v>
                </c:pt>
                <c:pt idx="3784">
                  <c:v>26.860863200585499</c:v>
                </c:pt>
                <c:pt idx="3785">
                  <c:v>26.868147730408801</c:v>
                </c:pt>
                <c:pt idx="3786">
                  <c:v>26.875432260232099</c:v>
                </c:pt>
                <c:pt idx="3787">
                  <c:v>26.882716790055301</c:v>
                </c:pt>
                <c:pt idx="3788">
                  <c:v>26.889440971430599</c:v>
                </c:pt>
                <c:pt idx="3789">
                  <c:v>26.896725501253901</c:v>
                </c:pt>
                <c:pt idx="3790">
                  <c:v>26.9040100310771</c:v>
                </c:pt>
                <c:pt idx="3791">
                  <c:v>26.911294560900402</c:v>
                </c:pt>
                <c:pt idx="3792">
                  <c:v>26.9185790907237</c:v>
                </c:pt>
                <c:pt idx="3793">
                  <c:v>26.925863620546899</c:v>
                </c:pt>
                <c:pt idx="3794">
                  <c:v>26.933148150370201</c:v>
                </c:pt>
                <c:pt idx="3795">
                  <c:v>26.939872331745502</c:v>
                </c:pt>
                <c:pt idx="3796">
                  <c:v>26.9471568615687</c:v>
                </c:pt>
                <c:pt idx="3797">
                  <c:v>26.954441391391999</c:v>
                </c:pt>
                <c:pt idx="3798">
                  <c:v>26.961725921215301</c:v>
                </c:pt>
                <c:pt idx="3799">
                  <c:v>26.9690104510385</c:v>
                </c:pt>
                <c:pt idx="3800">
                  <c:v>26.976294980861802</c:v>
                </c:pt>
                <c:pt idx="3801">
                  <c:v>26.983579510685001</c:v>
                </c:pt>
                <c:pt idx="3802">
                  <c:v>26.990303692060301</c:v>
                </c:pt>
                <c:pt idx="3803">
                  <c:v>26.9975882218836</c:v>
                </c:pt>
                <c:pt idx="3804">
                  <c:v>27.004872751706799</c:v>
                </c:pt>
                <c:pt idx="3805">
                  <c:v>27.012157281530101</c:v>
                </c:pt>
                <c:pt idx="3806">
                  <c:v>27.019441811353399</c:v>
                </c:pt>
                <c:pt idx="3807">
                  <c:v>27.026726341176602</c:v>
                </c:pt>
                <c:pt idx="3808">
                  <c:v>27.0340108709999</c:v>
                </c:pt>
                <c:pt idx="3809">
                  <c:v>27.040735052375201</c:v>
                </c:pt>
                <c:pt idx="3810">
                  <c:v>27.0480195821984</c:v>
                </c:pt>
                <c:pt idx="3811">
                  <c:v>27.055304112021702</c:v>
                </c:pt>
                <c:pt idx="3812">
                  <c:v>27.062588641845</c:v>
                </c:pt>
                <c:pt idx="3813">
                  <c:v>27.069873171668199</c:v>
                </c:pt>
                <c:pt idx="3814">
                  <c:v>27.077157701491501</c:v>
                </c:pt>
                <c:pt idx="3815">
                  <c:v>27.0844422313147</c:v>
                </c:pt>
                <c:pt idx="3816">
                  <c:v>27.091166412690001</c:v>
                </c:pt>
                <c:pt idx="3817">
                  <c:v>27.098450942513299</c:v>
                </c:pt>
                <c:pt idx="3818">
                  <c:v>27.105735472336502</c:v>
                </c:pt>
                <c:pt idx="3819">
                  <c:v>27.1130200021598</c:v>
                </c:pt>
                <c:pt idx="3820">
                  <c:v>27.120304531983098</c:v>
                </c:pt>
                <c:pt idx="3821">
                  <c:v>27.127589061806301</c:v>
                </c:pt>
                <c:pt idx="3822">
                  <c:v>27.134873591629599</c:v>
                </c:pt>
                <c:pt idx="3823">
                  <c:v>27.1415977730049</c:v>
                </c:pt>
                <c:pt idx="3824">
                  <c:v>27.148882302828099</c:v>
                </c:pt>
                <c:pt idx="3825">
                  <c:v>27.156166832651401</c:v>
                </c:pt>
                <c:pt idx="3826">
                  <c:v>27.163451362474699</c:v>
                </c:pt>
                <c:pt idx="3827">
                  <c:v>27.170735892297898</c:v>
                </c:pt>
                <c:pt idx="3828">
                  <c:v>27.1780204221212</c:v>
                </c:pt>
                <c:pt idx="3829">
                  <c:v>27.185304951944399</c:v>
                </c:pt>
                <c:pt idx="3830">
                  <c:v>27.1920291333197</c:v>
                </c:pt>
                <c:pt idx="3831">
                  <c:v>27.199313663142998</c:v>
                </c:pt>
                <c:pt idx="3832">
                  <c:v>27.206598192966201</c:v>
                </c:pt>
                <c:pt idx="3833">
                  <c:v>27.213882722789499</c:v>
                </c:pt>
                <c:pt idx="3834">
                  <c:v>27.221167252612801</c:v>
                </c:pt>
                <c:pt idx="3835">
                  <c:v>27.228451782436</c:v>
                </c:pt>
                <c:pt idx="3836">
                  <c:v>27.235736312259299</c:v>
                </c:pt>
                <c:pt idx="3837">
                  <c:v>27.242460493634599</c:v>
                </c:pt>
                <c:pt idx="3838">
                  <c:v>27.249745023457798</c:v>
                </c:pt>
                <c:pt idx="3839">
                  <c:v>27.2570295532811</c:v>
                </c:pt>
                <c:pt idx="3840">
                  <c:v>27.264314083104399</c:v>
                </c:pt>
                <c:pt idx="3841">
                  <c:v>27.271598612927601</c:v>
                </c:pt>
                <c:pt idx="3842">
                  <c:v>27.2788831427509</c:v>
                </c:pt>
                <c:pt idx="3843">
                  <c:v>27.286167672574098</c:v>
                </c:pt>
                <c:pt idx="3844">
                  <c:v>27.292891853949399</c:v>
                </c:pt>
                <c:pt idx="3845">
                  <c:v>27.300176383772701</c:v>
                </c:pt>
                <c:pt idx="3846">
                  <c:v>27.3074609135959</c:v>
                </c:pt>
                <c:pt idx="3847">
                  <c:v>27.314745443419199</c:v>
                </c:pt>
                <c:pt idx="3848">
                  <c:v>27.3220299732425</c:v>
                </c:pt>
                <c:pt idx="3849">
                  <c:v>27.329314503065699</c:v>
                </c:pt>
                <c:pt idx="3850">
                  <c:v>27.336599032889001</c:v>
                </c:pt>
                <c:pt idx="3851">
                  <c:v>27.343323214264299</c:v>
                </c:pt>
                <c:pt idx="3852">
                  <c:v>27.350607744087501</c:v>
                </c:pt>
                <c:pt idx="3853">
                  <c:v>27.357892273910799</c:v>
                </c:pt>
                <c:pt idx="3854">
                  <c:v>27.365176803734101</c:v>
                </c:pt>
                <c:pt idx="3855">
                  <c:v>27.3724613335573</c:v>
                </c:pt>
                <c:pt idx="3856">
                  <c:v>27.379745863380599</c:v>
                </c:pt>
                <c:pt idx="3857">
                  <c:v>27.387030393203801</c:v>
                </c:pt>
                <c:pt idx="3858">
                  <c:v>27.393754574579098</c:v>
                </c:pt>
                <c:pt idx="3859">
                  <c:v>27.4010391044024</c:v>
                </c:pt>
                <c:pt idx="3860">
                  <c:v>27.408323634225699</c:v>
                </c:pt>
                <c:pt idx="3861">
                  <c:v>27.415608164048901</c:v>
                </c:pt>
                <c:pt idx="3862">
                  <c:v>27.4228926938722</c:v>
                </c:pt>
                <c:pt idx="3863">
                  <c:v>27.430177223695399</c:v>
                </c:pt>
                <c:pt idx="3864">
                  <c:v>27.437461753518701</c:v>
                </c:pt>
                <c:pt idx="3865">
                  <c:v>27.444185934894001</c:v>
                </c:pt>
                <c:pt idx="3866">
                  <c:v>27.4514704647172</c:v>
                </c:pt>
                <c:pt idx="3867">
                  <c:v>27.458754994540499</c:v>
                </c:pt>
                <c:pt idx="3868">
                  <c:v>27.466039524363801</c:v>
                </c:pt>
                <c:pt idx="3869">
                  <c:v>27.473324054187</c:v>
                </c:pt>
                <c:pt idx="3870">
                  <c:v>27.480608584010302</c:v>
                </c:pt>
                <c:pt idx="3871">
                  <c:v>27.487893113833501</c:v>
                </c:pt>
                <c:pt idx="3872">
                  <c:v>27.495177643656799</c:v>
                </c:pt>
                <c:pt idx="3873">
                  <c:v>27.5019018250321</c:v>
                </c:pt>
                <c:pt idx="3874">
                  <c:v>27.509186354855402</c:v>
                </c:pt>
                <c:pt idx="3875">
                  <c:v>27.516470884678601</c:v>
                </c:pt>
                <c:pt idx="3876">
                  <c:v>27.523755414501899</c:v>
                </c:pt>
                <c:pt idx="3877">
                  <c:v>27.531039944325101</c:v>
                </c:pt>
                <c:pt idx="3878">
                  <c:v>27.5383244741484</c:v>
                </c:pt>
                <c:pt idx="3879">
                  <c:v>27.545048655523701</c:v>
                </c:pt>
                <c:pt idx="3880">
                  <c:v>27.5523331853469</c:v>
                </c:pt>
                <c:pt idx="3881">
                  <c:v>27.559617715170202</c:v>
                </c:pt>
                <c:pt idx="3882">
                  <c:v>27.5669022449935</c:v>
                </c:pt>
                <c:pt idx="3883">
                  <c:v>27.574186774816699</c:v>
                </c:pt>
                <c:pt idx="3884">
                  <c:v>27.581471304640001</c:v>
                </c:pt>
                <c:pt idx="3885">
                  <c:v>27.5887558344632</c:v>
                </c:pt>
                <c:pt idx="3886">
                  <c:v>27.596040364286502</c:v>
                </c:pt>
                <c:pt idx="3887">
                  <c:v>27.602764545661799</c:v>
                </c:pt>
                <c:pt idx="3888">
                  <c:v>27.610049075485101</c:v>
                </c:pt>
                <c:pt idx="3889">
                  <c:v>27.6173336053083</c:v>
                </c:pt>
                <c:pt idx="3890">
                  <c:v>27.624618135131598</c:v>
                </c:pt>
                <c:pt idx="3891">
                  <c:v>27.631902664954801</c:v>
                </c:pt>
                <c:pt idx="3892">
                  <c:v>27.639187194778099</c:v>
                </c:pt>
                <c:pt idx="3893">
                  <c:v>27.646471724601302</c:v>
                </c:pt>
                <c:pt idx="3894">
                  <c:v>27.653195905976698</c:v>
                </c:pt>
                <c:pt idx="3895">
                  <c:v>27.660480435799901</c:v>
                </c:pt>
                <c:pt idx="3896">
                  <c:v>27.667764965623199</c:v>
                </c:pt>
                <c:pt idx="3897">
                  <c:v>27.675049495446402</c:v>
                </c:pt>
                <c:pt idx="3898">
                  <c:v>27.6823340252697</c:v>
                </c:pt>
                <c:pt idx="3899">
                  <c:v>27.689618555092899</c:v>
                </c:pt>
                <c:pt idx="3900">
                  <c:v>27.696903084916201</c:v>
                </c:pt>
                <c:pt idx="3901">
                  <c:v>27.703627266291502</c:v>
                </c:pt>
                <c:pt idx="3902">
                  <c:v>27.7109117961148</c:v>
                </c:pt>
                <c:pt idx="3903">
                  <c:v>27.718196325937999</c:v>
                </c:pt>
                <c:pt idx="3904">
                  <c:v>27.725480855761301</c:v>
                </c:pt>
                <c:pt idx="3905">
                  <c:v>27.7327653855845</c:v>
                </c:pt>
                <c:pt idx="3906">
                  <c:v>27.740049915407798</c:v>
                </c:pt>
                <c:pt idx="3907">
                  <c:v>27.747334445231001</c:v>
                </c:pt>
                <c:pt idx="3908">
                  <c:v>27.754058626606401</c:v>
                </c:pt>
                <c:pt idx="3909">
                  <c:v>27.7613431564296</c:v>
                </c:pt>
                <c:pt idx="3910">
                  <c:v>27.768627686252898</c:v>
                </c:pt>
                <c:pt idx="3911">
                  <c:v>27.775912216076101</c:v>
                </c:pt>
                <c:pt idx="3912">
                  <c:v>27.783196745899399</c:v>
                </c:pt>
                <c:pt idx="3913">
                  <c:v>27.790481275722598</c:v>
                </c:pt>
                <c:pt idx="3914">
                  <c:v>27.7977658055459</c:v>
                </c:pt>
                <c:pt idx="3915">
                  <c:v>27.804489986921201</c:v>
                </c:pt>
                <c:pt idx="3916">
                  <c:v>27.811774516744499</c:v>
                </c:pt>
                <c:pt idx="3917">
                  <c:v>27.819059046567698</c:v>
                </c:pt>
                <c:pt idx="3918">
                  <c:v>27.826343576391</c:v>
                </c:pt>
                <c:pt idx="3919">
                  <c:v>27.833628106214199</c:v>
                </c:pt>
                <c:pt idx="3920">
                  <c:v>27.840912636037501</c:v>
                </c:pt>
                <c:pt idx="3921">
                  <c:v>27.8481971658607</c:v>
                </c:pt>
                <c:pt idx="3922">
                  <c:v>27.855481695683999</c:v>
                </c:pt>
                <c:pt idx="3923">
                  <c:v>27.862205877059299</c:v>
                </c:pt>
                <c:pt idx="3924">
                  <c:v>27.869490406882601</c:v>
                </c:pt>
                <c:pt idx="3925">
                  <c:v>27.8767749367058</c:v>
                </c:pt>
                <c:pt idx="3926">
                  <c:v>27.884059466529099</c:v>
                </c:pt>
                <c:pt idx="3927">
                  <c:v>27.891343996352301</c:v>
                </c:pt>
                <c:pt idx="3928">
                  <c:v>27.8986285261756</c:v>
                </c:pt>
                <c:pt idx="3929">
                  <c:v>27.905913055998798</c:v>
                </c:pt>
                <c:pt idx="3930">
                  <c:v>27.912637237374199</c:v>
                </c:pt>
                <c:pt idx="3931">
                  <c:v>27.919921767197401</c:v>
                </c:pt>
                <c:pt idx="3932">
                  <c:v>27.9272062970207</c:v>
                </c:pt>
                <c:pt idx="3933">
                  <c:v>27.934490826843899</c:v>
                </c:pt>
                <c:pt idx="3934">
                  <c:v>27.9417753566672</c:v>
                </c:pt>
                <c:pt idx="3935">
                  <c:v>27.949059886490399</c:v>
                </c:pt>
                <c:pt idx="3936">
                  <c:v>27.956344416313701</c:v>
                </c:pt>
                <c:pt idx="3937">
                  <c:v>27.963628946137</c:v>
                </c:pt>
                <c:pt idx="3938">
                  <c:v>27.970353127512301</c:v>
                </c:pt>
                <c:pt idx="3939">
                  <c:v>27.977637657335499</c:v>
                </c:pt>
                <c:pt idx="3940">
                  <c:v>27.984922187158801</c:v>
                </c:pt>
                <c:pt idx="3941">
                  <c:v>27.992206716982</c:v>
                </c:pt>
                <c:pt idx="3942">
                  <c:v>27.999491246805299</c:v>
                </c:pt>
                <c:pt idx="3943">
                  <c:v>28.006775776628601</c:v>
                </c:pt>
                <c:pt idx="3944">
                  <c:v>28.0140603064518</c:v>
                </c:pt>
                <c:pt idx="3945">
                  <c:v>28.0207844878271</c:v>
                </c:pt>
                <c:pt idx="3946">
                  <c:v>28.028069017650399</c:v>
                </c:pt>
                <c:pt idx="3947">
                  <c:v>28.035353547473601</c:v>
                </c:pt>
                <c:pt idx="3948">
                  <c:v>28.0426380772969</c:v>
                </c:pt>
                <c:pt idx="3949">
                  <c:v>28.049922607120099</c:v>
                </c:pt>
                <c:pt idx="3950">
                  <c:v>28.057207136943401</c:v>
                </c:pt>
                <c:pt idx="3951">
                  <c:v>28.064491666766699</c:v>
                </c:pt>
                <c:pt idx="3952">
                  <c:v>28.071776196589902</c:v>
                </c:pt>
                <c:pt idx="3953">
                  <c:v>28.078500377965199</c:v>
                </c:pt>
                <c:pt idx="3954">
                  <c:v>28.085784907788501</c:v>
                </c:pt>
                <c:pt idx="3955">
                  <c:v>28.0930694376117</c:v>
                </c:pt>
                <c:pt idx="3956">
                  <c:v>28.100353967435002</c:v>
                </c:pt>
                <c:pt idx="3957">
                  <c:v>28.1076384972583</c:v>
                </c:pt>
                <c:pt idx="3958">
                  <c:v>28.114923027081499</c:v>
                </c:pt>
                <c:pt idx="3959">
                  <c:v>28.122207556904801</c:v>
                </c:pt>
                <c:pt idx="3960">
                  <c:v>28.128931738280102</c:v>
                </c:pt>
                <c:pt idx="3961">
                  <c:v>28.136216268103301</c:v>
                </c:pt>
                <c:pt idx="3962">
                  <c:v>28.143500797926599</c:v>
                </c:pt>
                <c:pt idx="3963">
                  <c:v>28.150785327749801</c:v>
                </c:pt>
                <c:pt idx="3964">
                  <c:v>28.1580698575731</c:v>
                </c:pt>
                <c:pt idx="3965">
                  <c:v>28.165354387396398</c:v>
                </c:pt>
                <c:pt idx="3966">
                  <c:v>28.172638917219601</c:v>
                </c:pt>
                <c:pt idx="3967">
                  <c:v>28.179363098594902</c:v>
                </c:pt>
                <c:pt idx="3968">
                  <c:v>28.1866476284182</c:v>
                </c:pt>
                <c:pt idx="3969">
                  <c:v>28.193932158241399</c:v>
                </c:pt>
                <c:pt idx="3970">
                  <c:v>28.201216688064701</c:v>
                </c:pt>
                <c:pt idx="3971">
                  <c:v>28.208501217887999</c:v>
                </c:pt>
                <c:pt idx="3972">
                  <c:v>28.215785747711202</c:v>
                </c:pt>
                <c:pt idx="3973">
                  <c:v>28.2230702775345</c:v>
                </c:pt>
                <c:pt idx="3974">
                  <c:v>28.230354807357699</c:v>
                </c:pt>
                <c:pt idx="3975">
                  <c:v>28.237078988733</c:v>
                </c:pt>
                <c:pt idx="3976">
                  <c:v>28.244363518556298</c:v>
                </c:pt>
                <c:pt idx="3977">
                  <c:v>28.2516480483796</c:v>
                </c:pt>
                <c:pt idx="3978">
                  <c:v>28.258932578202799</c:v>
                </c:pt>
                <c:pt idx="3979">
                  <c:v>28.266217108026101</c:v>
                </c:pt>
                <c:pt idx="3980">
                  <c:v>28.2735016378493</c:v>
                </c:pt>
                <c:pt idx="3981">
                  <c:v>28.280786167672598</c:v>
                </c:pt>
                <c:pt idx="3982">
                  <c:v>28.287510349047899</c:v>
                </c:pt>
                <c:pt idx="3983">
                  <c:v>28.294794878871102</c:v>
                </c:pt>
                <c:pt idx="3984">
                  <c:v>28.3020794086944</c:v>
                </c:pt>
                <c:pt idx="3985">
                  <c:v>28.309363938517699</c:v>
                </c:pt>
                <c:pt idx="3986">
                  <c:v>28.316648468340901</c:v>
                </c:pt>
                <c:pt idx="3987">
                  <c:v>28.323932998164199</c:v>
                </c:pt>
                <c:pt idx="3988">
                  <c:v>28.331217527987398</c:v>
                </c:pt>
                <c:pt idx="3989">
                  <c:v>28.3385020578107</c:v>
                </c:pt>
                <c:pt idx="3990">
                  <c:v>28.345226239186001</c:v>
                </c:pt>
                <c:pt idx="3991">
                  <c:v>28.352510769009299</c:v>
                </c:pt>
                <c:pt idx="3992">
                  <c:v>28.359795298832498</c:v>
                </c:pt>
                <c:pt idx="3993">
                  <c:v>28.3670798286558</c:v>
                </c:pt>
                <c:pt idx="3994">
                  <c:v>28.374364358478999</c:v>
                </c:pt>
                <c:pt idx="3995">
                  <c:v>28.381648888302301</c:v>
                </c:pt>
                <c:pt idx="3996">
                  <c:v>28.3889334181255</c:v>
                </c:pt>
                <c:pt idx="3997">
                  <c:v>28.395657599500801</c:v>
                </c:pt>
                <c:pt idx="3998">
                  <c:v>28.402942129324099</c:v>
                </c:pt>
                <c:pt idx="3999">
                  <c:v>28.410226659147401</c:v>
                </c:pt>
                <c:pt idx="4000">
                  <c:v>28.4175111889706</c:v>
                </c:pt>
                <c:pt idx="4001">
                  <c:v>28.424795718793899</c:v>
                </c:pt>
                <c:pt idx="4002">
                  <c:v>28.432080248617101</c:v>
                </c:pt>
                <c:pt idx="4003">
                  <c:v>28.4393647784404</c:v>
                </c:pt>
                <c:pt idx="4004">
                  <c:v>28.446649308263598</c:v>
                </c:pt>
                <c:pt idx="4005">
                  <c:v>28.453373489638999</c:v>
                </c:pt>
                <c:pt idx="4006">
                  <c:v>28.460658019462201</c:v>
                </c:pt>
                <c:pt idx="4007">
                  <c:v>28.4679425492855</c:v>
                </c:pt>
                <c:pt idx="4008">
                  <c:v>28.475227079108699</c:v>
                </c:pt>
                <c:pt idx="4009">
                  <c:v>28.482511608932001</c:v>
                </c:pt>
                <c:pt idx="4010">
                  <c:v>28.489796138755199</c:v>
                </c:pt>
                <c:pt idx="4011">
                  <c:v>28.497080668578501</c:v>
                </c:pt>
                <c:pt idx="4012">
                  <c:v>28.503804849953799</c:v>
                </c:pt>
                <c:pt idx="4013">
                  <c:v>28.511089379777101</c:v>
                </c:pt>
                <c:pt idx="4014">
                  <c:v>28.518373909600299</c:v>
                </c:pt>
                <c:pt idx="4015">
                  <c:v>28.525658439423601</c:v>
                </c:pt>
                <c:pt idx="4016">
                  <c:v>28.5329429692468</c:v>
                </c:pt>
                <c:pt idx="4017">
                  <c:v>28.540227499070099</c:v>
                </c:pt>
                <c:pt idx="4018">
                  <c:v>28.547512028893301</c:v>
                </c:pt>
                <c:pt idx="4019">
                  <c:v>28.5547965587166</c:v>
                </c:pt>
                <c:pt idx="4020">
                  <c:v>28.5615207400919</c:v>
                </c:pt>
                <c:pt idx="4021">
                  <c:v>28.568805269915199</c:v>
                </c:pt>
                <c:pt idx="4022">
                  <c:v>28.576089799738401</c:v>
                </c:pt>
                <c:pt idx="4023">
                  <c:v>28.5833743295617</c:v>
                </c:pt>
                <c:pt idx="4024">
                  <c:v>28.590658859384899</c:v>
                </c:pt>
                <c:pt idx="4025">
                  <c:v>28.597943389208201</c:v>
                </c:pt>
                <c:pt idx="4026">
                  <c:v>28.6052279190314</c:v>
                </c:pt>
                <c:pt idx="4027">
                  <c:v>28.612512448854702</c:v>
                </c:pt>
                <c:pt idx="4028">
                  <c:v>28.619236630229999</c:v>
                </c:pt>
                <c:pt idx="4029">
                  <c:v>28.626521160053301</c:v>
                </c:pt>
                <c:pt idx="4030">
                  <c:v>28.6338056898765</c:v>
                </c:pt>
                <c:pt idx="4031">
                  <c:v>28.641090219699802</c:v>
                </c:pt>
                <c:pt idx="4032">
                  <c:v>28.648374749523001</c:v>
                </c:pt>
                <c:pt idx="4033">
                  <c:v>28.655659279346299</c:v>
                </c:pt>
                <c:pt idx="4034">
                  <c:v>28.662943809169601</c:v>
                </c:pt>
                <c:pt idx="4035">
                  <c:v>28.6702283389928</c:v>
                </c:pt>
                <c:pt idx="4036">
                  <c:v>28.676952520368101</c:v>
                </c:pt>
                <c:pt idx="4037">
                  <c:v>28.684237050191399</c:v>
                </c:pt>
                <c:pt idx="4038">
                  <c:v>28.691521580014602</c:v>
                </c:pt>
                <c:pt idx="4039">
                  <c:v>28.6988061098379</c:v>
                </c:pt>
                <c:pt idx="4040">
                  <c:v>28.706090639661198</c:v>
                </c:pt>
                <c:pt idx="4041">
                  <c:v>28.713375169484401</c:v>
                </c:pt>
                <c:pt idx="4042">
                  <c:v>28.720659699307699</c:v>
                </c:pt>
                <c:pt idx="4043">
                  <c:v>28.727944229130902</c:v>
                </c:pt>
                <c:pt idx="4044">
                  <c:v>28.734668410506199</c:v>
                </c:pt>
                <c:pt idx="4045">
                  <c:v>28.741952940329501</c:v>
                </c:pt>
                <c:pt idx="4046">
                  <c:v>28.7492374701527</c:v>
                </c:pt>
                <c:pt idx="4047">
                  <c:v>28.756521999975998</c:v>
                </c:pt>
                <c:pt idx="4048">
                  <c:v>28.7638065297993</c:v>
                </c:pt>
                <c:pt idx="4049">
                  <c:v>28.771091059622499</c:v>
                </c:pt>
                <c:pt idx="4050">
                  <c:v>28.778375589445801</c:v>
                </c:pt>
                <c:pt idx="4051">
                  <c:v>28.785660119269</c:v>
                </c:pt>
                <c:pt idx="4052">
                  <c:v>28.792384300644301</c:v>
                </c:pt>
                <c:pt idx="4053">
                  <c:v>28.799668830467599</c:v>
                </c:pt>
                <c:pt idx="4054">
                  <c:v>28.806953360290901</c:v>
                </c:pt>
                <c:pt idx="4055">
                  <c:v>28.8142378901141</c:v>
                </c:pt>
                <c:pt idx="4056">
                  <c:v>28.821522419937398</c:v>
                </c:pt>
                <c:pt idx="4057">
                  <c:v>28.828806949760601</c:v>
                </c:pt>
                <c:pt idx="4058">
                  <c:v>28.836091479583899</c:v>
                </c:pt>
                <c:pt idx="4059">
                  <c:v>28.843376009407098</c:v>
                </c:pt>
                <c:pt idx="4060">
                  <c:v>28.850100190782399</c:v>
                </c:pt>
                <c:pt idx="4061">
                  <c:v>28.857384720605701</c:v>
                </c:pt>
                <c:pt idx="4062">
                  <c:v>28.864669250428999</c:v>
                </c:pt>
                <c:pt idx="4063">
                  <c:v>28.871953780252198</c:v>
                </c:pt>
                <c:pt idx="4064">
                  <c:v>28.8792383100755</c:v>
                </c:pt>
                <c:pt idx="4065">
                  <c:v>28.886522839898699</c:v>
                </c:pt>
                <c:pt idx="4066">
                  <c:v>28.893807369722001</c:v>
                </c:pt>
                <c:pt idx="4067">
                  <c:v>28.9010918995452</c:v>
                </c:pt>
                <c:pt idx="4068">
                  <c:v>28.9078160809206</c:v>
                </c:pt>
                <c:pt idx="4069">
                  <c:v>28.915100610743799</c:v>
                </c:pt>
                <c:pt idx="4070">
                  <c:v>28.922385140567101</c:v>
                </c:pt>
                <c:pt idx="4071">
                  <c:v>28.9296696703903</c:v>
                </c:pt>
                <c:pt idx="4072">
                  <c:v>28.936954200213599</c:v>
                </c:pt>
                <c:pt idx="4073">
                  <c:v>28.944238730036801</c:v>
                </c:pt>
                <c:pt idx="4074">
                  <c:v>28.9515232598601</c:v>
                </c:pt>
                <c:pt idx="4075">
                  <c:v>28.958807789683402</c:v>
                </c:pt>
                <c:pt idx="4076">
                  <c:v>28.965531971058699</c:v>
                </c:pt>
                <c:pt idx="4077">
                  <c:v>28.972816500881901</c:v>
                </c:pt>
                <c:pt idx="4078">
                  <c:v>28.9801010307052</c:v>
                </c:pt>
                <c:pt idx="4079">
                  <c:v>28.987385560528399</c:v>
                </c:pt>
                <c:pt idx="4080">
                  <c:v>28.994670090351701</c:v>
                </c:pt>
                <c:pt idx="4081">
                  <c:v>29.001954620174899</c:v>
                </c:pt>
                <c:pt idx="4082">
                  <c:v>29.009239149998201</c:v>
                </c:pt>
                <c:pt idx="4083">
                  <c:v>29.0165236798215</c:v>
                </c:pt>
                <c:pt idx="4084">
                  <c:v>29.023247861196801</c:v>
                </c:pt>
                <c:pt idx="4085">
                  <c:v>29.030532391019999</c:v>
                </c:pt>
                <c:pt idx="4086">
                  <c:v>29.037816920843301</c:v>
                </c:pt>
                <c:pt idx="4087">
                  <c:v>29.0451014506665</c:v>
                </c:pt>
                <c:pt idx="4088">
                  <c:v>29.052385980489799</c:v>
                </c:pt>
                <c:pt idx="4089">
                  <c:v>29.059670510313101</c:v>
                </c:pt>
                <c:pt idx="4090">
                  <c:v>29.0669550401363</c:v>
                </c:pt>
                <c:pt idx="4091">
                  <c:v>29.074239569959602</c:v>
                </c:pt>
                <c:pt idx="4092">
                  <c:v>29.080963751334899</c:v>
                </c:pt>
                <c:pt idx="4093">
                  <c:v>29.088248281158101</c:v>
                </c:pt>
                <c:pt idx="4094">
                  <c:v>29.0955328109814</c:v>
                </c:pt>
                <c:pt idx="4095">
                  <c:v>29.102817340804599</c:v>
                </c:pt>
                <c:pt idx="4096">
                  <c:v>29.110101870627901</c:v>
                </c:pt>
                <c:pt idx="4097">
                  <c:v>29.117386400451199</c:v>
                </c:pt>
                <c:pt idx="4098">
                  <c:v>29.124670930274402</c:v>
                </c:pt>
                <c:pt idx="4099">
                  <c:v>29.1319554600977</c:v>
                </c:pt>
                <c:pt idx="4100">
                  <c:v>29.138679641473001</c:v>
                </c:pt>
                <c:pt idx="4101">
                  <c:v>29.1459641712962</c:v>
                </c:pt>
                <c:pt idx="4102">
                  <c:v>29.153248701119502</c:v>
                </c:pt>
                <c:pt idx="4103">
                  <c:v>29.1605332309428</c:v>
                </c:pt>
                <c:pt idx="4104">
                  <c:v>29.167817760765999</c:v>
                </c:pt>
                <c:pt idx="4105">
                  <c:v>29.175102290589301</c:v>
                </c:pt>
                <c:pt idx="4106">
                  <c:v>29.1823868204125</c:v>
                </c:pt>
                <c:pt idx="4107">
                  <c:v>29.189671350235798</c:v>
                </c:pt>
                <c:pt idx="4108">
                  <c:v>29.196395531611099</c:v>
                </c:pt>
                <c:pt idx="4109">
                  <c:v>29.203680061434401</c:v>
                </c:pt>
                <c:pt idx="4110">
                  <c:v>29.2109645912576</c:v>
                </c:pt>
                <c:pt idx="4111">
                  <c:v>29.218249121080898</c:v>
                </c:pt>
                <c:pt idx="4112">
                  <c:v>29.225533650904101</c:v>
                </c:pt>
                <c:pt idx="4113">
                  <c:v>29.232818180727399</c:v>
                </c:pt>
                <c:pt idx="4114">
                  <c:v>29.240102710550602</c:v>
                </c:pt>
                <c:pt idx="4115">
                  <c:v>29.2473872403739</c:v>
                </c:pt>
                <c:pt idx="4116">
                  <c:v>29.254671770197099</c:v>
                </c:pt>
                <c:pt idx="4117">
                  <c:v>29.261395951572499</c:v>
                </c:pt>
                <c:pt idx="4118">
                  <c:v>29.268680481395698</c:v>
                </c:pt>
                <c:pt idx="4119">
                  <c:v>29.275965011219</c:v>
                </c:pt>
                <c:pt idx="4120">
                  <c:v>29.283249541042199</c:v>
                </c:pt>
                <c:pt idx="4121">
                  <c:v>29.290534070865501</c:v>
                </c:pt>
                <c:pt idx="4122">
                  <c:v>29.2978186006887</c:v>
                </c:pt>
                <c:pt idx="4123">
                  <c:v>29.305103130511998</c:v>
                </c:pt>
                <c:pt idx="4124">
                  <c:v>29.3123876603353</c:v>
                </c:pt>
                <c:pt idx="4125">
                  <c:v>29.319111841710601</c:v>
                </c:pt>
                <c:pt idx="4126">
                  <c:v>29.3263963715338</c:v>
                </c:pt>
                <c:pt idx="4127">
                  <c:v>29.333680901357098</c:v>
                </c:pt>
                <c:pt idx="4128">
                  <c:v>29.340965431180301</c:v>
                </c:pt>
                <c:pt idx="4129">
                  <c:v>29.348249961003599</c:v>
                </c:pt>
                <c:pt idx="4130">
                  <c:v>29.355534490826798</c:v>
                </c:pt>
                <c:pt idx="4131">
                  <c:v>29.3628190206501</c:v>
                </c:pt>
                <c:pt idx="4132">
                  <c:v>29.370103550473399</c:v>
                </c:pt>
                <c:pt idx="4133">
                  <c:v>29.377388080296601</c:v>
                </c:pt>
                <c:pt idx="4134">
                  <c:v>29.384112261671898</c:v>
                </c:pt>
                <c:pt idx="4135">
                  <c:v>29.3913967914952</c:v>
                </c:pt>
                <c:pt idx="4136">
                  <c:v>29.398681321318399</c:v>
                </c:pt>
                <c:pt idx="4137">
                  <c:v>29.405965851141701</c:v>
                </c:pt>
                <c:pt idx="4138">
                  <c:v>29.413250380965</c:v>
                </c:pt>
                <c:pt idx="4139">
                  <c:v>29.420534910788199</c:v>
                </c:pt>
                <c:pt idx="4140">
                  <c:v>29.427819440611501</c:v>
                </c:pt>
                <c:pt idx="4141">
                  <c:v>29.4351039704347</c:v>
                </c:pt>
                <c:pt idx="4142">
                  <c:v>29.44182815181</c:v>
                </c:pt>
                <c:pt idx="4143">
                  <c:v>29.449112681633299</c:v>
                </c:pt>
                <c:pt idx="4144">
                  <c:v>29.456397211456501</c:v>
                </c:pt>
                <c:pt idx="4145">
                  <c:v>29.4636817412798</c:v>
                </c:pt>
                <c:pt idx="4146">
                  <c:v>29.470966271103102</c:v>
                </c:pt>
                <c:pt idx="4147">
                  <c:v>29.4782508009263</c:v>
                </c:pt>
                <c:pt idx="4148">
                  <c:v>29.485535330749599</c:v>
                </c:pt>
                <c:pt idx="4149">
                  <c:v>29.492819860572801</c:v>
                </c:pt>
                <c:pt idx="4150">
                  <c:v>29.5001043903961</c:v>
                </c:pt>
                <c:pt idx="4151">
                  <c:v>29.506828571771401</c:v>
                </c:pt>
                <c:pt idx="4152">
                  <c:v>29.514113101594699</c:v>
                </c:pt>
                <c:pt idx="4153">
                  <c:v>29.521397631417901</c:v>
                </c:pt>
                <c:pt idx="4154">
                  <c:v>29.5286821612412</c:v>
                </c:pt>
                <c:pt idx="4155">
                  <c:v>29.535966691064399</c:v>
                </c:pt>
                <c:pt idx="4156">
                  <c:v>29.543251220887701</c:v>
                </c:pt>
                <c:pt idx="4157">
                  <c:v>29.5505357507109</c:v>
                </c:pt>
                <c:pt idx="4158">
                  <c:v>29.557820280534202</c:v>
                </c:pt>
                <c:pt idx="4159">
                  <c:v>29.564544461909499</c:v>
                </c:pt>
                <c:pt idx="4160">
                  <c:v>29.571828991732801</c:v>
                </c:pt>
                <c:pt idx="4161">
                  <c:v>29.579113521556</c:v>
                </c:pt>
                <c:pt idx="4162">
                  <c:v>29.586398051379302</c:v>
                </c:pt>
                <c:pt idx="4163">
                  <c:v>29.593682581202501</c:v>
                </c:pt>
                <c:pt idx="4164">
                  <c:v>29.600967111025799</c:v>
                </c:pt>
                <c:pt idx="4165">
                  <c:v>29.608251640849002</c:v>
                </c:pt>
                <c:pt idx="4166">
                  <c:v>29.6155361706723</c:v>
                </c:pt>
                <c:pt idx="4167">
                  <c:v>29.622820700495598</c:v>
                </c:pt>
                <c:pt idx="4168">
                  <c:v>29.629544881870899</c:v>
                </c:pt>
                <c:pt idx="4169">
                  <c:v>29.636829411694102</c:v>
                </c:pt>
                <c:pt idx="4170">
                  <c:v>29.6441139415174</c:v>
                </c:pt>
                <c:pt idx="4171">
                  <c:v>29.651398471340599</c:v>
                </c:pt>
                <c:pt idx="4172">
                  <c:v>29.658683001163901</c:v>
                </c:pt>
                <c:pt idx="4173">
                  <c:v>29.6659675309871</c:v>
                </c:pt>
                <c:pt idx="4174">
                  <c:v>29.673252060810398</c:v>
                </c:pt>
                <c:pt idx="4175">
                  <c:v>29.6805365906337</c:v>
                </c:pt>
                <c:pt idx="4176">
                  <c:v>29.687821120456899</c:v>
                </c:pt>
                <c:pt idx="4177">
                  <c:v>29.6945453018322</c:v>
                </c:pt>
                <c:pt idx="4178">
                  <c:v>29.701829831655498</c:v>
                </c:pt>
                <c:pt idx="4179">
                  <c:v>29.709114361478701</c:v>
                </c:pt>
                <c:pt idx="4180">
                  <c:v>29.716398891301999</c:v>
                </c:pt>
                <c:pt idx="4181">
                  <c:v>29.723683421125301</c:v>
                </c:pt>
                <c:pt idx="4182">
                  <c:v>29.7309679509485</c:v>
                </c:pt>
                <c:pt idx="4183">
                  <c:v>29.738252480771799</c:v>
                </c:pt>
                <c:pt idx="4184">
                  <c:v>29.745537010595001</c:v>
                </c:pt>
                <c:pt idx="4185">
                  <c:v>29.752821540418299</c:v>
                </c:pt>
                <c:pt idx="4186">
                  <c:v>29.7595457217936</c:v>
                </c:pt>
                <c:pt idx="4187">
                  <c:v>29.766830251616899</c:v>
                </c:pt>
                <c:pt idx="4188">
                  <c:v>29.774114781440101</c:v>
                </c:pt>
                <c:pt idx="4189">
                  <c:v>29.781399311263399</c:v>
                </c:pt>
                <c:pt idx="4190">
                  <c:v>29.788683841086598</c:v>
                </c:pt>
                <c:pt idx="4191">
                  <c:v>29.7959683709099</c:v>
                </c:pt>
                <c:pt idx="4192">
                  <c:v>29.803252900733099</c:v>
                </c:pt>
                <c:pt idx="4193">
                  <c:v>29.810537430556401</c:v>
                </c:pt>
                <c:pt idx="4194">
                  <c:v>29.8178219603796</c:v>
                </c:pt>
                <c:pt idx="4195">
                  <c:v>29.824546141755</c:v>
                </c:pt>
                <c:pt idx="4196">
                  <c:v>29.831830671578199</c:v>
                </c:pt>
                <c:pt idx="4197">
                  <c:v>29.839115201401501</c:v>
                </c:pt>
                <c:pt idx="4198">
                  <c:v>29.8463997312247</c:v>
                </c:pt>
                <c:pt idx="4199">
                  <c:v>29.853684261047999</c:v>
                </c:pt>
                <c:pt idx="4200">
                  <c:v>29.860968790871201</c:v>
                </c:pt>
                <c:pt idx="4201">
                  <c:v>29.8682533206945</c:v>
                </c:pt>
                <c:pt idx="4202">
                  <c:v>29.875537850517802</c:v>
                </c:pt>
                <c:pt idx="4203">
                  <c:v>29.882822380341</c:v>
                </c:pt>
                <c:pt idx="4204">
                  <c:v>29.889546561716301</c:v>
                </c:pt>
                <c:pt idx="4205">
                  <c:v>29.8968310915396</c:v>
                </c:pt>
                <c:pt idx="4206">
                  <c:v>29.904115621362799</c:v>
                </c:pt>
                <c:pt idx="4207">
                  <c:v>29.911400151186101</c:v>
                </c:pt>
                <c:pt idx="4208">
                  <c:v>29.918684681009299</c:v>
                </c:pt>
                <c:pt idx="4209">
                  <c:v>29.925969210832601</c:v>
                </c:pt>
                <c:pt idx="4210">
                  <c:v>29.9332537406559</c:v>
                </c:pt>
                <c:pt idx="4211">
                  <c:v>29.940538270479099</c:v>
                </c:pt>
                <c:pt idx="4212">
                  <c:v>29.947822800302401</c:v>
                </c:pt>
                <c:pt idx="4213">
                  <c:v>29.9551073301256</c:v>
                </c:pt>
                <c:pt idx="4214">
                  <c:v>29.9618315115009</c:v>
                </c:pt>
                <c:pt idx="4215">
                  <c:v>29.969116041324199</c:v>
                </c:pt>
                <c:pt idx="4216">
                  <c:v>29.976960919595399</c:v>
                </c:pt>
                <c:pt idx="4217">
                  <c:v>29.984245449418701</c:v>
                </c:pt>
                <c:pt idx="4218">
                  <c:v>29.9915299792419</c:v>
                </c:pt>
                <c:pt idx="4219">
                  <c:v>29.998814509065198</c:v>
                </c:pt>
                <c:pt idx="4220">
                  <c:v>30.006099038888401</c:v>
                </c:pt>
                <c:pt idx="4221">
                  <c:v>30.012823220263702</c:v>
                </c:pt>
                <c:pt idx="4222">
                  <c:v>30.020107750087</c:v>
                </c:pt>
                <c:pt idx="4223">
                  <c:v>30.027392279910199</c:v>
                </c:pt>
                <c:pt idx="4224">
                  <c:v>30.034676809733501</c:v>
                </c:pt>
                <c:pt idx="4225">
                  <c:v>30.041961339556799</c:v>
                </c:pt>
                <c:pt idx="4226">
                  <c:v>30.049245869380002</c:v>
                </c:pt>
                <c:pt idx="4227">
                  <c:v>30.0565303992033</c:v>
                </c:pt>
                <c:pt idx="4228">
                  <c:v>30.063814929026499</c:v>
                </c:pt>
                <c:pt idx="4229">
                  <c:v>30.071099458849801</c:v>
                </c:pt>
                <c:pt idx="4230">
                  <c:v>30.078383988673</c:v>
                </c:pt>
                <c:pt idx="4231">
                  <c:v>30.085668518496298</c:v>
                </c:pt>
                <c:pt idx="4232">
                  <c:v>30.0929530483196</c:v>
                </c:pt>
                <c:pt idx="4233">
                  <c:v>30.100237578142799</c:v>
                </c:pt>
                <c:pt idx="4234">
                  <c:v>30.107522107966101</c:v>
                </c:pt>
                <c:pt idx="4235">
                  <c:v>30.114246289341398</c:v>
                </c:pt>
                <c:pt idx="4236">
                  <c:v>30.121530819164601</c:v>
                </c:pt>
                <c:pt idx="4237">
                  <c:v>30.128815348987899</c:v>
                </c:pt>
                <c:pt idx="4238">
                  <c:v>30.136099878811201</c:v>
                </c:pt>
                <c:pt idx="4239">
                  <c:v>30.1433844086344</c:v>
                </c:pt>
                <c:pt idx="4240">
                  <c:v>30.150668938457699</c:v>
                </c:pt>
                <c:pt idx="4241">
                  <c:v>30.157953468280901</c:v>
                </c:pt>
                <c:pt idx="4242">
                  <c:v>30.1652379981042</c:v>
                </c:pt>
                <c:pt idx="4243">
                  <c:v>30.172522527927399</c:v>
                </c:pt>
                <c:pt idx="4244">
                  <c:v>30.1798070577507</c:v>
                </c:pt>
                <c:pt idx="4245">
                  <c:v>30.187091587573899</c:v>
                </c:pt>
                <c:pt idx="4246">
                  <c:v>30.194376117397201</c:v>
                </c:pt>
                <c:pt idx="4247">
                  <c:v>30.2016606472205</c:v>
                </c:pt>
                <c:pt idx="4248">
                  <c:v>30.208945177043699</c:v>
                </c:pt>
                <c:pt idx="4249">
                  <c:v>30.215669358418999</c:v>
                </c:pt>
                <c:pt idx="4250">
                  <c:v>30.222953888242301</c:v>
                </c:pt>
                <c:pt idx="4251">
                  <c:v>30.2302384180655</c:v>
                </c:pt>
                <c:pt idx="4252">
                  <c:v>30.237522947888799</c:v>
                </c:pt>
                <c:pt idx="4253">
                  <c:v>30.244807477712101</c:v>
                </c:pt>
                <c:pt idx="4254">
                  <c:v>30.2520920075353</c:v>
                </c:pt>
                <c:pt idx="4255">
                  <c:v>30.259376537358602</c:v>
                </c:pt>
                <c:pt idx="4256">
                  <c:v>30.266661067181801</c:v>
                </c:pt>
                <c:pt idx="4257">
                  <c:v>30.273945597005099</c:v>
                </c:pt>
                <c:pt idx="4258">
                  <c:v>30.281230126828302</c:v>
                </c:pt>
                <c:pt idx="4259">
                  <c:v>30.2885146566516</c:v>
                </c:pt>
                <c:pt idx="4260">
                  <c:v>30.295799186474799</c:v>
                </c:pt>
                <c:pt idx="4261">
                  <c:v>30.303083716298101</c:v>
                </c:pt>
                <c:pt idx="4262">
                  <c:v>30.310368246121399</c:v>
                </c:pt>
                <c:pt idx="4263">
                  <c:v>30.3170924274967</c:v>
                </c:pt>
                <c:pt idx="4264">
                  <c:v>30.324376957319899</c:v>
                </c:pt>
                <c:pt idx="4265">
                  <c:v>30.331661487143201</c:v>
                </c:pt>
                <c:pt idx="4266">
                  <c:v>30.3389460169664</c:v>
                </c:pt>
                <c:pt idx="4267">
                  <c:v>30.346230546789698</c:v>
                </c:pt>
                <c:pt idx="4268">
                  <c:v>30.353515076613</c:v>
                </c:pt>
                <c:pt idx="4269">
                  <c:v>30.360799606436199</c:v>
                </c:pt>
                <c:pt idx="4270">
                  <c:v>30.368084136259501</c:v>
                </c:pt>
                <c:pt idx="4271">
                  <c:v>30.3753686660827</c:v>
                </c:pt>
                <c:pt idx="4272">
                  <c:v>30.382653195905998</c:v>
                </c:pt>
                <c:pt idx="4273">
                  <c:v>30.389937725729201</c:v>
                </c:pt>
                <c:pt idx="4274">
                  <c:v>30.397222255552499</c:v>
                </c:pt>
                <c:pt idx="4275">
                  <c:v>30.404506785375698</c:v>
                </c:pt>
                <c:pt idx="4276">
                  <c:v>30.411230966751098</c:v>
                </c:pt>
                <c:pt idx="4277">
                  <c:v>30.418515496574301</c:v>
                </c:pt>
                <c:pt idx="4278">
                  <c:v>30.425800026397599</c:v>
                </c:pt>
                <c:pt idx="4279">
                  <c:v>30.433084556220798</c:v>
                </c:pt>
                <c:pt idx="4280">
                  <c:v>30.4403690860441</c:v>
                </c:pt>
                <c:pt idx="4281">
                  <c:v>30.447653615867299</c:v>
                </c:pt>
                <c:pt idx="4282">
                  <c:v>30.454938145690601</c:v>
                </c:pt>
                <c:pt idx="4283">
                  <c:v>30.4622226755139</c:v>
                </c:pt>
                <c:pt idx="4284">
                  <c:v>30.469507205337099</c:v>
                </c:pt>
                <c:pt idx="4285">
                  <c:v>30.476791735160401</c:v>
                </c:pt>
                <c:pt idx="4286">
                  <c:v>30.484076264983599</c:v>
                </c:pt>
                <c:pt idx="4287">
                  <c:v>30.491360794806901</c:v>
                </c:pt>
                <c:pt idx="4288">
                  <c:v>30.4986453246301</c:v>
                </c:pt>
                <c:pt idx="4289">
                  <c:v>30.505929854453399</c:v>
                </c:pt>
                <c:pt idx="4290">
                  <c:v>30.513214384276601</c:v>
                </c:pt>
                <c:pt idx="4291">
                  <c:v>30.5204989140999</c:v>
                </c:pt>
                <c:pt idx="4292">
                  <c:v>30.5272230954752</c:v>
                </c:pt>
                <c:pt idx="4293">
                  <c:v>30.534507625298499</c:v>
                </c:pt>
                <c:pt idx="4294">
                  <c:v>30.541792155121701</c:v>
                </c:pt>
                <c:pt idx="4295">
                  <c:v>30.549076684945</c:v>
                </c:pt>
                <c:pt idx="4296">
                  <c:v>30.556361214768199</c:v>
                </c:pt>
                <c:pt idx="4297">
                  <c:v>30.563645744591501</c:v>
                </c:pt>
                <c:pt idx="4298">
                  <c:v>30.570930274414799</c:v>
                </c:pt>
                <c:pt idx="4299">
                  <c:v>30.578214804238002</c:v>
                </c:pt>
                <c:pt idx="4300">
                  <c:v>30.5854993340613</c:v>
                </c:pt>
                <c:pt idx="4301">
                  <c:v>30.592783863884499</c:v>
                </c:pt>
                <c:pt idx="4302">
                  <c:v>30.600068393707801</c:v>
                </c:pt>
                <c:pt idx="4303">
                  <c:v>30.607352923531</c:v>
                </c:pt>
                <c:pt idx="4304">
                  <c:v>30.614637453354302</c:v>
                </c:pt>
                <c:pt idx="4305">
                  <c:v>30.6219219831776</c:v>
                </c:pt>
                <c:pt idx="4306">
                  <c:v>30.629206513000799</c:v>
                </c:pt>
                <c:pt idx="4307">
                  <c:v>30.6359306943761</c:v>
                </c:pt>
                <c:pt idx="4308">
                  <c:v>30.643215224199398</c:v>
                </c:pt>
                <c:pt idx="4309">
                  <c:v>30.650499754022601</c:v>
                </c:pt>
                <c:pt idx="4310">
                  <c:v>30.657784283845899</c:v>
                </c:pt>
                <c:pt idx="4311">
                  <c:v>30.665068813669102</c:v>
                </c:pt>
                <c:pt idx="4312">
                  <c:v>30.6723533434924</c:v>
                </c:pt>
                <c:pt idx="4313">
                  <c:v>30.679637873315698</c:v>
                </c:pt>
                <c:pt idx="4314">
                  <c:v>30.686922403138901</c:v>
                </c:pt>
                <c:pt idx="4315">
                  <c:v>30.694206932962199</c:v>
                </c:pt>
                <c:pt idx="4316">
                  <c:v>30.701491462785398</c:v>
                </c:pt>
                <c:pt idx="4317">
                  <c:v>30.7087759926087</c:v>
                </c:pt>
                <c:pt idx="4318">
                  <c:v>30.716060522431899</c:v>
                </c:pt>
                <c:pt idx="4319">
                  <c:v>30.723345052255201</c:v>
                </c:pt>
                <c:pt idx="4320">
                  <c:v>30.7306295820784</c:v>
                </c:pt>
                <c:pt idx="4321">
                  <c:v>30.737914111901699</c:v>
                </c:pt>
                <c:pt idx="4322">
                  <c:v>30.745198641725</c:v>
                </c:pt>
                <c:pt idx="4323">
                  <c:v>30.751922823100301</c:v>
                </c:pt>
                <c:pt idx="4324">
                  <c:v>30.7592073529235</c:v>
                </c:pt>
                <c:pt idx="4325">
                  <c:v>30.766491882746799</c:v>
                </c:pt>
                <c:pt idx="4326">
                  <c:v>30.773776412570001</c:v>
                </c:pt>
                <c:pt idx="4327">
                  <c:v>30.781060942393299</c:v>
                </c:pt>
                <c:pt idx="4328">
                  <c:v>30.788345472216601</c:v>
                </c:pt>
                <c:pt idx="4329">
                  <c:v>30.7956300020398</c:v>
                </c:pt>
                <c:pt idx="4330">
                  <c:v>30.802914531863099</c:v>
                </c:pt>
                <c:pt idx="4331">
                  <c:v>30.810199061686301</c:v>
                </c:pt>
                <c:pt idx="4332">
                  <c:v>30.8174835915096</c:v>
                </c:pt>
                <c:pt idx="4333">
                  <c:v>30.824768121332799</c:v>
                </c:pt>
                <c:pt idx="4334">
                  <c:v>30.832052651156101</c:v>
                </c:pt>
                <c:pt idx="4335">
                  <c:v>30.839337180979399</c:v>
                </c:pt>
                <c:pt idx="4336">
                  <c:v>30.846621710802602</c:v>
                </c:pt>
                <c:pt idx="4337">
                  <c:v>30.8539062406259</c:v>
                </c:pt>
                <c:pt idx="4338">
                  <c:v>30.861190770449099</c:v>
                </c:pt>
                <c:pt idx="4339">
                  <c:v>30.868475300272401</c:v>
                </c:pt>
                <c:pt idx="4340">
                  <c:v>30.875199481647702</c:v>
                </c:pt>
                <c:pt idx="4341">
                  <c:v>30.8824840114709</c:v>
                </c:pt>
                <c:pt idx="4342">
                  <c:v>30.889768541294199</c:v>
                </c:pt>
                <c:pt idx="4343">
                  <c:v>30.897053071117501</c:v>
                </c:pt>
                <c:pt idx="4344">
                  <c:v>30.9043376009407</c:v>
                </c:pt>
                <c:pt idx="4345">
                  <c:v>30.911622130763998</c:v>
                </c:pt>
                <c:pt idx="4346">
                  <c:v>30.918906660587201</c:v>
                </c:pt>
                <c:pt idx="4347">
                  <c:v>30.926191190410499</c:v>
                </c:pt>
                <c:pt idx="4348">
                  <c:v>30.933475720233702</c:v>
                </c:pt>
                <c:pt idx="4349">
                  <c:v>30.940760250057</c:v>
                </c:pt>
                <c:pt idx="4350">
                  <c:v>30.948044779880298</c:v>
                </c:pt>
                <c:pt idx="4351">
                  <c:v>30.955329309703501</c:v>
                </c:pt>
                <c:pt idx="4352">
                  <c:v>30.962613839526799</c:v>
                </c:pt>
                <c:pt idx="4353">
                  <c:v>30.969898369349998</c:v>
                </c:pt>
                <c:pt idx="4354">
                  <c:v>30.9771828991733</c:v>
                </c:pt>
                <c:pt idx="4355">
                  <c:v>30.984467428996499</c:v>
                </c:pt>
                <c:pt idx="4356">
                  <c:v>30.991751958819801</c:v>
                </c:pt>
                <c:pt idx="4357">
                  <c:v>30.998476140195098</c:v>
                </c:pt>
                <c:pt idx="4358">
                  <c:v>31.0057606700184</c:v>
                </c:pt>
                <c:pt idx="4359">
                  <c:v>31.013045199841599</c:v>
                </c:pt>
                <c:pt idx="4360">
                  <c:v>31.020329729664901</c:v>
                </c:pt>
                <c:pt idx="4361">
                  <c:v>31.0276142594881</c:v>
                </c:pt>
                <c:pt idx="4362">
                  <c:v>31.034898789311399</c:v>
                </c:pt>
                <c:pt idx="4363">
                  <c:v>31.042183319134601</c:v>
                </c:pt>
                <c:pt idx="4364">
                  <c:v>31.049467848957899</c:v>
                </c:pt>
                <c:pt idx="4365">
                  <c:v>31.056752378781201</c:v>
                </c:pt>
                <c:pt idx="4366">
                  <c:v>31.0640369086044</c:v>
                </c:pt>
                <c:pt idx="4367">
                  <c:v>31.071321438427699</c:v>
                </c:pt>
                <c:pt idx="4368">
                  <c:v>31.078605968250901</c:v>
                </c:pt>
                <c:pt idx="4369">
                  <c:v>31.0858904980742</c:v>
                </c:pt>
                <c:pt idx="4370">
                  <c:v>31.093175027897399</c:v>
                </c:pt>
                <c:pt idx="4371">
                  <c:v>31.100459557720701</c:v>
                </c:pt>
                <c:pt idx="4372">
                  <c:v>31.1077440875439</c:v>
                </c:pt>
                <c:pt idx="4373">
                  <c:v>31.115028617367201</c:v>
                </c:pt>
                <c:pt idx="4374">
                  <c:v>31.121752798742499</c:v>
                </c:pt>
                <c:pt idx="4375">
                  <c:v>31.129037328565801</c:v>
                </c:pt>
                <c:pt idx="4376">
                  <c:v>31.136321858389</c:v>
                </c:pt>
                <c:pt idx="4377">
                  <c:v>31.143606388212302</c:v>
                </c:pt>
                <c:pt idx="4378">
                  <c:v>31.1508909180355</c:v>
                </c:pt>
                <c:pt idx="4379">
                  <c:v>31.158175447858799</c:v>
                </c:pt>
                <c:pt idx="4380">
                  <c:v>31.165459977682101</c:v>
                </c:pt>
                <c:pt idx="4381">
                  <c:v>31.1727445075053</c:v>
                </c:pt>
                <c:pt idx="4382">
                  <c:v>31.180029037328602</c:v>
                </c:pt>
                <c:pt idx="4383">
                  <c:v>31.187313567151801</c:v>
                </c:pt>
                <c:pt idx="4384">
                  <c:v>31.194598096975099</c:v>
                </c:pt>
                <c:pt idx="4385">
                  <c:v>31.201882626798302</c:v>
                </c:pt>
                <c:pt idx="4386">
                  <c:v>31.2091671566216</c:v>
                </c:pt>
                <c:pt idx="4387">
                  <c:v>31.216451686444799</c:v>
                </c:pt>
                <c:pt idx="4388">
                  <c:v>31.223736216268101</c:v>
                </c:pt>
                <c:pt idx="4389">
                  <c:v>31.231020746091399</c:v>
                </c:pt>
                <c:pt idx="4390">
                  <c:v>31.238305275914598</c:v>
                </c:pt>
                <c:pt idx="4391">
                  <c:v>31.245029457289899</c:v>
                </c:pt>
                <c:pt idx="4392">
                  <c:v>31.252313987113201</c:v>
                </c:pt>
                <c:pt idx="4393">
                  <c:v>31.2595985169364</c:v>
                </c:pt>
                <c:pt idx="4394">
                  <c:v>31.266883046759698</c:v>
                </c:pt>
                <c:pt idx="4395">
                  <c:v>31.274167576583</c:v>
                </c:pt>
                <c:pt idx="4396">
                  <c:v>31.281452106406199</c:v>
                </c:pt>
                <c:pt idx="4397">
                  <c:v>31.288736636229501</c:v>
                </c:pt>
                <c:pt idx="4398">
                  <c:v>31.2960211660527</c:v>
                </c:pt>
                <c:pt idx="4399">
                  <c:v>31.303305695875999</c:v>
                </c:pt>
                <c:pt idx="4400">
                  <c:v>31.310590225699201</c:v>
                </c:pt>
                <c:pt idx="4401">
                  <c:v>31.317874755522499</c:v>
                </c:pt>
                <c:pt idx="4402">
                  <c:v>31.325159285345801</c:v>
                </c:pt>
                <c:pt idx="4403">
                  <c:v>31.332443815169</c:v>
                </c:pt>
                <c:pt idx="4404">
                  <c:v>31.339728344992299</c:v>
                </c:pt>
                <c:pt idx="4405">
                  <c:v>31.347012874815501</c:v>
                </c:pt>
                <c:pt idx="4406">
                  <c:v>31.3542974046388</c:v>
                </c:pt>
                <c:pt idx="4407">
                  <c:v>31.361581934461999</c:v>
                </c:pt>
                <c:pt idx="4408">
                  <c:v>31.368866464285301</c:v>
                </c:pt>
                <c:pt idx="4409">
                  <c:v>31.3761509941085</c:v>
                </c:pt>
                <c:pt idx="4410">
                  <c:v>31.383435523931801</c:v>
                </c:pt>
                <c:pt idx="4411">
                  <c:v>31.390159705307099</c:v>
                </c:pt>
                <c:pt idx="4412">
                  <c:v>31.397444235130401</c:v>
                </c:pt>
                <c:pt idx="4413">
                  <c:v>31.4047287649536</c:v>
                </c:pt>
                <c:pt idx="4414">
                  <c:v>31.412013294776902</c:v>
                </c:pt>
                <c:pt idx="4415">
                  <c:v>31.4192978246001</c:v>
                </c:pt>
                <c:pt idx="4416">
                  <c:v>31.426582354423399</c:v>
                </c:pt>
                <c:pt idx="4417">
                  <c:v>31.433866884246701</c:v>
                </c:pt>
                <c:pt idx="4418">
                  <c:v>31.4411514140699</c:v>
                </c:pt>
                <c:pt idx="4419">
                  <c:v>31.448435943893202</c:v>
                </c:pt>
                <c:pt idx="4420">
                  <c:v>31.455720473716401</c:v>
                </c:pt>
                <c:pt idx="4421">
                  <c:v>31.463005003539699</c:v>
                </c:pt>
                <c:pt idx="4422">
                  <c:v>31.470289533362902</c:v>
                </c:pt>
                <c:pt idx="4423">
                  <c:v>31.4775740631862</c:v>
                </c:pt>
                <c:pt idx="4424">
                  <c:v>31.484858593009399</c:v>
                </c:pt>
                <c:pt idx="4425">
                  <c:v>31.492143122832701</c:v>
                </c:pt>
                <c:pt idx="4426">
                  <c:v>31.499427652655999</c:v>
                </c:pt>
                <c:pt idx="4427">
                  <c:v>31.506712182479198</c:v>
                </c:pt>
                <c:pt idx="4428">
                  <c:v>31.5139967123025</c:v>
                </c:pt>
                <c:pt idx="4429">
                  <c:v>31.521281242125699</c:v>
                </c:pt>
                <c:pt idx="4430">
                  <c:v>31.528005423501</c:v>
                </c:pt>
                <c:pt idx="4431">
                  <c:v>31.535289953324298</c:v>
                </c:pt>
                <c:pt idx="4432">
                  <c:v>31.5425744831476</c:v>
                </c:pt>
                <c:pt idx="4433">
                  <c:v>31.549859012970799</c:v>
                </c:pt>
                <c:pt idx="4434">
                  <c:v>31.557143542794101</c:v>
                </c:pt>
                <c:pt idx="4435">
                  <c:v>31.5644280726173</c:v>
                </c:pt>
                <c:pt idx="4436">
                  <c:v>31.571712602440599</c:v>
                </c:pt>
                <c:pt idx="4437">
                  <c:v>31.578997132263801</c:v>
                </c:pt>
                <c:pt idx="4438">
                  <c:v>31.586281662087099</c:v>
                </c:pt>
                <c:pt idx="4439">
                  <c:v>31.593566191910298</c:v>
                </c:pt>
                <c:pt idx="4440">
                  <c:v>31.6008507217336</c:v>
                </c:pt>
                <c:pt idx="4441">
                  <c:v>31.608135251556899</c:v>
                </c:pt>
                <c:pt idx="4442">
                  <c:v>31.615419781380101</c:v>
                </c:pt>
                <c:pt idx="4443">
                  <c:v>31.6227043112034</c:v>
                </c:pt>
                <c:pt idx="4444">
                  <c:v>31.629988841026599</c:v>
                </c:pt>
                <c:pt idx="4445">
                  <c:v>31.637273370849901</c:v>
                </c:pt>
                <c:pt idx="4446">
                  <c:v>31.644557900673099</c:v>
                </c:pt>
                <c:pt idx="4447">
                  <c:v>31.651842430496401</c:v>
                </c:pt>
                <c:pt idx="4448">
                  <c:v>31.6591269603197</c:v>
                </c:pt>
                <c:pt idx="4449">
                  <c:v>31.666411490142899</c:v>
                </c:pt>
                <c:pt idx="4450">
                  <c:v>31.6731356715182</c:v>
                </c:pt>
                <c:pt idx="4451">
                  <c:v>31.680420201341501</c:v>
                </c:pt>
                <c:pt idx="4452">
                  <c:v>31.6877047311647</c:v>
                </c:pt>
                <c:pt idx="4453">
                  <c:v>31.694989260987999</c:v>
                </c:pt>
                <c:pt idx="4454">
                  <c:v>31.702273790811201</c:v>
                </c:pt>
                <c:pt idx="4455">
                  <c:v>31.7095583206345</c:v>
                </c:pt>
                <c:pt idx="4456">
                  <c:v>31.716842850457802</c:v>
                </c:pt>
                <c:pt idx="4457">
                  <c:v>31.724127380281001</c:v>
                </c:pt>
                <c:pt idx="4458">
                  <c:v>31.731411910104299</c:v>
                </c:pt>
                <c:pt idx="4459">
                  <c:v>31.738696439927502</c:v>
                </c:pt>
                <c:pt idx="4460">
                  <c:v>31.7459809697508</c:v>
                </c:pt>
                <c:pt idx="4461">
                  <c:v>31.753265499573999</c:v>
                </c:pt>
                <c:pt idx="4462">
                  <c:v>31.760550029397301</c:v>
                </c:pt>
                <c:pt idx="4463">
                  <c:v>31.767834559220599</c:v>
                </c:pt>
                <c:pt idx="4464">
                  <c:v>31.775119089043798</c:v>
                </c:pt>
                <c:pt idx="4465">
                  <c:v>31.7824036188671</c:v>
                </c:pt>
                <c:pt idx="4466">
                  <c:v>31.789688148690299</c:v>
                </c:pt>
                <c:pt idx="4467">
                  <c:v>31.796972678513601</c:v>
                </c:pt>
                <c:pt idx="4468">
                  <c:v>31.8042572083368</c:v>
                </c:pt>
                <c:pt idx="4469">
                  <c:v>31.811541738160098</c:v>
                </c:pt>
                <c:pt idx="4470">
                  <c:v>31.818826267983301</c:v>
                </c:pt>
                <c:pt idx="4471">
                  <c:v>31.825550449358701</c:v>
                </c:pt>
                <c:pt idx="4472">
                  <c:v>31.8328349791819</c:v>
                </c:pt>
                <c:pt idx="4473">
                  <c:v>31.840119509005198</c:v>
                </c:pt>
                <c:pt idx="4474">
                  <c:v>31.847404038828401</c:v>
                </c:pt>
                <c:pt idx="4475">
                  <c:v>31.854688568651699</c:v>
                </c:pt>
                <c:pt idx="4476">
                  <c:v>31.861973098474898</c:v>
                </c:pt>
                <c:pt idx="4477">
                  <c:v>31.8692576282982</c:v>
                </c:pt>
                <c:pt idx="4478">
                  <c:v>31.876542158121499</c:v>
                </c:pt>
                <c:pt idx="4479">
                  <c:v>31.883826687944701</c:v>
                </c:pt>
                <c:pt idx="4480">
                  <c:v>31.891111217768</c:v>
                </c:pt>
                <c:pt idx="4481">
                  <c:v>31.898395747591199</c:v>
                </c:pt>
                <c:pt idx="4482">
                  <c:v>31.905680277414501</c:v>
                </c:pt>
                <c:pt idx="4483">
                  <c:v>31.912964807237699</c:v>
                </c:pt>
                <c:pt idx="4484">
                  <c:v>31.920249337061001</c:v>
                </c:pt>
                <c:pt idx="4485">
                  <c:v>31.9275338668843</c:v>
                </c:pt>
                <c:pt idx="4486">
                  <c:v>31.934818396707499</c:v>
                </c:pt>
                <c:pt idx="4487">
                  <c:v>31.942102926530801</c:v>
                </c:pt>
                <c:pt idx="4488">
                  <c:v>31.949387456354</c:v>
                </c:pt>
                <c:pt idx="4489">
                  <c:v>31.956671986177302</c:v>
                </c:pt>
                <c:pt idx="4490">
                  <c:v>31.963956516000501</c:v>
                </c:pt>
                <c:pt idx="4491">
                  <c:v>31.971241045823799</c:v>
                </c:pt>
                <c:pt idx="4492">
                  <c:v>31.978525575647001</c:v>
                </c:pt>
                <c:pt idx="4493">
                  <c:v>31.9858101054703</c:v>
                </c:pt>
                <c:pt idx="4494">
                  <c:v>31.993094635293598</c:v>
                </c:pt>
                <c:pt idx="4495">
                  <c:v>32.000379165116797</c:v>
                </c:pt>
                <c:pt idx="4496">
                  <c:v>32.007663694940099</c:v>
                </c:pt>
                <c:pt idx="4497">
                  <c:v>32.014387876315404</c:v>
                </c:pt>
                <c:pt idx="4498">
                  <c:v>32.021672406138599</c:v>
                </c:pt>
                <c:pt idx="4499">
                  <c:v>32.028956935961901</c:v>
                </c:pt>
                <c:pt idx="4500">
                  <c:v>32.036241465785203</c:v>
                </c:pt>
                <c:pt idx="4501">
                  <c:v>32.043525995608398</c:v>
                </c:pt>
                <c:pt idx="4502">
                  <c:v>32.0508105254317</c:v>
                </c:pt>
                <c:pt idx="4503">
                  <c:v>32.058095055254903</c:v>
                </c:pt>
                <c:pt idx="4504">
                  <c:v>32.065379585078198</c:v>
                </c:pt>
                <c:pt idx="4505">
                  <c:v>32.0726641149014</c:v>
                </c:pt>
                <c:pt idx="4506">
                  <c:v>32.079948644724702</c:v>
                </c:pt>
                <c:pt idx="4507">
                  <c:v>32.087233174547897</c:v>
                </c:pt>
                <c:pt idx="4508">
                  <c:v>32.094517704371199</c:v>
                </c:pt>
                <c:pt idx="4509">
                  <c:v>32.101802234194501</c:v>
                </c:pt>
                <c:pt idx="4510">
                  <c:v>32.109086764017697</c:v>
                </c:pt>
                <c:pt idx="4511">
                  <c:v>32.116371293840999</c:v>
                </c:pt>
                <c:pt idx="4512">
                  <c:v>32.123655823664201</c:v>
                </c:pt>
                <c:pt idx="4513">
                  <c:v>32.130940353487503</c:v>
                </c:pt>
                <c:pt idx="4514">
                  <c:v>32.138224883310698</c:v>
                </c:pt>
                <c:pt idx="4515">
                  <c:v>32.145509413134</c:v>
                </c:pt>
                <c:pt idx="4516">
                  <c:v>32.152793942957302</c:v>
                </c:pt>
                <c:pt idx="4517">
                  <c:v>32.160078472780498</c:v>
                </c:pt>
                <c:pt idx="4518">
                  <c:v>32.1673630026038</c:v>
                </c:pt>
                <c:pt idx="4519">
                  <c:v>32.174647532427002</c:v>
                </c:pt>
                <c:pt idx="4520">
                  <c:v>32.181932062250297</c:v>
                </c:pt>
                <c:pt idx="4521">
                  <c:v>32.188656243625601</c:v>
                </c:pt>
                <c:pt idx="4522">
                  <c:v>32.195940773448797</c:v>
                </c:pt>
                <c:pt idx="4523">
                  <c:v>32.203225303272099</c:v>
                </c:pt>
                <c:pt idx="4524">
                  <c:v>32.210509833095401</c:v>
                </c:pt>
                <c:pt idx="4525">
                  <c:v>32.217794362918603</c:v>
                </c:pt>
                <c:pt idx="4526">
                  <c:v>32.225078892741898</c:v>
                </c:pt>
                <c:pt idx="4527">
                  <c:v>32.232363422565101</c:v>
                </c:pt>
                <c:pt idx="4528">
                  <c:v>32.239647952388403</c:v>
                </c:pt>
                <c:pt idx="4529">
                  <c:v>32.246932482211598</c:v>
                </c:pt>
                <c:pt idx="4530">
                  <c:v>32.2542170120349</c:v>
                </c:pt>
                <c:pt idx="4531">
                  <c:v>32.261501541858202</c:v>
                </c:pt>
                <c:pt idx="4532">
                  <c:v>32.268786071681397</c:v>
                </c:pt>
                <c:pt idx="4533">
                  <c:v>32.276070601504699</c:v>
                </c:pt>
                <c:pt idx="4534">
                  <c:v>32.283355131327902</c:v>
                </c:pt>
                <c:pt idx="4535">
                  <c:v>32.290639661151197</c:v>
                </c:pt>
                <c:pt idx="4536">
                  <c:v>32.297924190974399</c:v>
                </c:pt>
                <c:pt idx="4537">
                  <c:v>32.305208720797701</c:v>
                </c:pt>
                <c:pt idx="4538">
                  <c:v>32.312493250620903</c:v>
                </c:pt>
                <c:pt idx="4539">
                  <c:v>32.319777780444198</c:v>
                </c:pt>
                <c:pt idx="4540">
                  <c:v>32.3270623102675</c:v>
                </c:pt>
                <c:pt idx="4541">
                  <c:v>32.334346840090703</c:v>
                </c:pt>
                <c:pt idx="4542">
                  <c:v>32.341631369913998</c:v>
                </c:pt>
                <c:pt idx="4543">
                  <c:v>32.3489158997372</c:v>
                </c:pt>
                <c:pt idx="4544">
                  <c:v>32.356200429560502</c:v>
                </c:pt>
                <c:pt idx="4545">
                  <c:v>32.363484959383698</c:v>
                </c:pt>
                <c:pt idx="4546">
                  <c:v>32.370769489206999</c:v>
                </c:pt>
                <c:pt idx="4547">
                  <c:v>32.377493670582297</c:v>
                </c:pt>
                <c:pt idx="4548">
                  <c:v>32.384778200405599</c:v>
                </c:pt>
                <c:pt idx="4549">
                  <c:v>32.392062730228801</c:v>
                </c:pt>
                <c:pt idx="4550">
                  <c:v>32.399347260052103</c:v>
                </c:pt>
                <c:pt idx="4551">
                  <c:v>32.406631789875298</c:v>
                </c:pt>
                <c:pt idx="4552">
                  <c:v>32.4139163196986</c:v>
                </c:pt>
                <c:pt idx="4553">
                  <c:v>32.421200849521803</c:v>
                </c:pt>
                <c:pt idx="4554">
                  <c:v>32.428485379345098</c:v>
                </c:pt>
                <c:pt idx="4555">
                  <c:v>32.4357699091684</c:v>
                </c:pt>
                <c:pt idx="4556">
                  <c:v>32.443054438991602</c:v>
                </c:pt>
                <c:pt idx="4557">
                  <c:v>32.450338968814897</c:v>
                </c:pt>
                <c:pt idx="4558">
                  <c:v>32.4576234986381</c:v>
                </c:pt>
                <c:pt idx="4559">
                  <c:v>32.464908028461402</c:v>
                </c:pt>
                <c:pt idx="4560">
                  <c:v>32.472192558284597</c:v>
                </c:pt>
                <c:pt idx="4561">
                  <c:v>32.479477088107899</c:v>
                </c:pt>
                <c:pt idx="4562">
                  <c:v>32.486761617931201</c:v>
                </c:pt>
                <c:pt idx="4563">
                  <c:v>32.494046147754403</c:v>
                </c:pt>
                <c:pt idx="4564">
                  <c:v>32.501330677577698</c:v>
                </c:pt>
                <c:pt idx="4565">
                  <c:v>32.508615207400901</c:v>
                </c:pt>
                <c:pt idx="4566">
                  <c:v>32.515899737224203</c:v>
                </c:pt>
                <c:pt idx="4567">
                  <c:v>32.523184267047398</c:v>
                </c:pt>
                <c:pt idx="4568">
                  <c:v>32.5304687968707</c:v>
                </c:pt>
                <c:pt idx="4569">
                  <c:v>32.537753326693903</c:v>
                </c:pt>
                <c:pt idx="4570">
                  <c:v>32.545037856517197</c:v>
                </c:pt>
                <c:pt idx="4571">
                  <c:v>32.552322386340499</c:v>
                </c:pt>
                <c:pt idx="4572">
                  <c:v>32.559606916163702</c:v>
                </c:pt>
                <c:pt idx="4573">
                  <c:v>32.566891445986997</c:v>
                </c:pt>
                <c:pt idx="4574">
                  <c:v>32.573615627362301</c:v>
                </c:pt>
                <c:pt idx="4575">
                  <c:v>32.580900157185503</c:v>
                </c:pt>
                <c:pt idx="4576">
                  <c:v>32.588184687008798</c:v>
                </c:pt>
                <c:pt idx="4577">
                  <c:v>32.5954692168321</c:v>
                </c:pt>
                <c:pt idx="4578">
                  <c:v>32.602753746655303</c:v>
                </c:pt>
                <c:pt idx="4579">
                  <c:v>32.610038276478598</c:v>
                </c:pt>
                <c:pt idx="4580">
                  <c:v>32.6173228063018</c:v>
                </c:pt>
                <c:pt idx="4581">
                  <c:v>32.624607336125102</c:v>
                </c:pt>
                <c:pt idx="4582">
                  <c:v>32.631891865948297</c:v>
                </c:pt>
                <c:pt idx="4583">
                  <c:v>32.639176395771599</c:v>
                </c:pt>
                <c:pt idx="4584">
                  <c:v>32.646460925594802</c:v>
                </c:pt>
                <c:pt idx="4585">
                  <c:v>32.653745455418097</c:v>
                </c:pt>
                <c:pt idx="4586">
                  <c:v>32.661029985241399</c:v>
                </c:pt>
                <c:pt idx="4587">
                  <c:v>32.668314515064601</c:v>
                </c:pt>
                <c:pt idx="4588">
                  <c:v>32.675599044887903</c:v>
                </c:pt>
                <c:pt idx="4589">
                  <c:v>32.682883574711099</c:v>
                </c:pt>
                <c:pt idx="4590">
                  <c:v>32.690168104534401</c:v>
                </c:pt>
                <c:pt idx="4591">
                  <c:v>32.697452634357603</c:v>
                </c:pt>
                <c:pt idx="4592">
                  <c:v>32.704737164180898</c:v>
                </c:pt>
                <c:pt idx="4593">
                  <c:v>32.7120216940042</c:v>
                </c:pt>
                <c:pt idx="4594">
                  <c:v>32.719306223827402</c:v>
                </c:pt>
                <c:pt idx="4595">
                  <c:v>32.726590753650697</c:v>
                </c:pt>
                <c:pt idx="4596">
                  <c:v>32.7338752834739</c:v>
                </c:pt>
                <c:pt idx="4597">
                  <c:v>32.741159813297202</c:v>
                </c:pt>
                <c:pt idx="4598">
                  <c:v>32.748444343120397</c:v>
                </c:pt>
                <c:pt idx="4599">
                  <c:v>32.755728872943699</c:v>
                </c:pt>
                <c:pt idx="4600">
                  <c:v>32.763013402766902</c:v>
                </c:pt>
                <c:pt idx="4601">
                  <c:v>32.770297932590204</c:v>
                </c:pt>
                <c:pt idx="4602">
                  <c:v>32.777582462413498</c:v>
                </c:pt>
                <c:pt idx="4603">
                  <c:v>32.784866992236701</c:v>
                </c:pt>
                <c:pt idx="4604">
                  <c:v>32.791591173611998</c:v>
                </c:pt>
                <c:pt idx="4605">
                  <c:v>32.7988757034353</c:v>
                </c:pt>
                <c:pt idx="4606">
                  <c:v>32.806160233258503</c:v>
                </c:pt>
                <c:pt idx="4607">
                  <c:v>32.813444763081797</c:v>
                </c:pt>
                <c:pt idx="4608">
                  <c:v>32.820729292905099</c:v>
                </c:pt>
                <c:pt idx="4609">
                  <c:v>32.828013822728302</c:v>
                </c:pt>
                <c:pt idx="4610">
                  <c:v>32.835298352551597</c:v>
                </c:pt>
                <c:pt idx="4611">
                  <c:v>32.842582882374799</c:v>
                </c:pt>
                <c:pt idx="4612">
                  <c:v>32.849867412198101</c:v>
                </c:pt>
                <c:pt idx="4613">
                  <c:v>32.857151942021297</c:v>
                </c:pt>
                <c:pt idx="4614">
                  <c:v>32.864436471844598</c:v>
                </c:pt>
                <c:pt idx="4615">
                  <c:v>32.8717210016679</c:v>
                </c:pt>
                <c:pt idx="4616">
                  <c:v>32.879005531491103</c:v>
                </c:pt>
                <c:pt idx="4617">
                  <c:v>32.886290061314398</c:v>
                </c:pt>
                <c:pt idx="4618">
                  <c:v>32.8935745911376</c:v>
                </c:pt>
                <c:pt idx="4619">
                  <c:v>32.900859120960902</c:v>
                </c:pt>
                <c:pt idx="4620">
                  <c:v>32.908143650784098</c:v>
                </c:pt>
                <c:pt idx="4621">
                  <c:v>32.9154281806074</c:v>
                </c:pt>
                <c:pt idx="4622">
                  <c:v>32.922712710430602</c:v>
                </c:pt>
                <c:pt idx="4623">
                  <c:v>32.929997240253897</c:v>
                </c:pt>
                <c:pt idx="4624">
                  <c:v>32.937281770077199</c:v>
                </c:pt>
                <c:pt idx="4625">
                  <c:v>32.944566299900401</c:v>
                </c:pt>
                <c:pt idx="4626">
                  <c:v>32.951850829723703</c:v>
                </c:pt>
                <c:pt idx="4627">
                  <c:v>32.959135359546899</c:v>
                </c:pt>
                <c:pt idx="4628">
                  <c:v>32.966419889370201</c:v>
                </c:pt>
                <c:pt idx="4629">
                  <c:v>32.973704419193403</c:v>
                </c:pt>
                <c:pt idx="4630">
                  <c:v>32.980988949016698</c:v>
                </c:pt>
                <c:pt idx="4631">
                  <c:v>32.98827347884</c:v>
                </c:pt>
                <c:pt idx="4632">
                  <c:v>32.995558008663203</c:v>
                </c:pt>
                <c:pt idx="4633">
                  <c:v>33.002842538486497</c:v>
                </c:pt>
                <c:pt idx="4634">
                  <c:v>33.009566719861802</c:v>
                </c:pt>
                <c:pt idx="4635">
                  <c:v>33.016851249684997</c:v>
                </c:pt>
                <c:pt idx="4636">
                  <c:v>33.024135779508299</c:v>
                </c:pt>
                <c:pt idx="4637">
                  <c:v>33.031420309331502</c:v>
                </c:pt>
                <c:pt idx="4638">
                  <c:v>33.038704839154803</c:v>
                </c:pt>
                <c:pt idx="4639">
                  <c:v>33.045989368978098</c:v>
                </c:pt>
                <c:pt idx="4640">
                  <c:v>33.053273898801301</c:v>
                </c:pt>
                <c:pt idx="4641">
                  <c:v>33.060558428624603</c:v>
                </c:pt>
                <c:pt idx="4642">
                  <c:v>33.067842958447798</c:v>
                </c:pt>
                <c:pt idx="4643">
                  <c:v>33.0751274882711</c:v>
                </c:pt>
                <c:pt idx="4644">
                  <c:v>33.082412018094303</c:v>
                </c:pt>
                <c:pt idx="4645">
                  <c:v>33.089696547917598</c:v>
                </c:pt>
                <c:pt idx="4646">
                  <c:v>33.0969810777408</c:v>
                </c:pt>
                <c:pt idx="4647">
                  <c:v>33.104265607564102</c:v>
                </c:pt>
                <c:pt idx="4648">
                  <c:v>33.111550137387397</c:v>
                </c:pt>
                <c:pt idx="4649">
                  <c:v>33.118834667210599</c:v>
                </c:pt>
                <c:pt idx="4650">
                  <c:v>33.126119197033901</c:v>
                </c:pt>
                <c:pt idx="4651">
                  <c:v>33.133403726857097</c:v>
                </c:pt>
                <c:pt idx="4652">
                  <c:v>33.140688256680399</c:v>
                </c:pt>
                <c:pt idx="4653">
                  <c:v>33.147972786503601</c:v>
                </c:pt>
                <c:pt idx="4654">
                  <c:v>33.155257316326903</c:v>
                </c:pt>
                <c:pt idx="4655">
                  <c:v>33.162541846150198</c:v>
                </c:pt>
                <c:pt idx="4656">
                  <c:v>33.1698263759734</c:v>
                </c:pt>
                <c:pt idx="4657">
                  <c:v>33.177110905796702</c:v>
                </c:pt>
                <c:pt idx="4658">
                  <c:v>33.184395435619898</c:v>
                </c:pt>
                <c:pt idx="4659">
                  <c:v>33.1916799654432</c:v>
                </c:pt>
                <c:pt idx="4660">
                  <c:v>33.198964495266402</c:v>
                </c:pt>
                <c:pt idx="4661">
                  <c:v>33.206249025089697</c:v>
                </c:pt>
                <c:pt idx="4662">
                  <c:v>33.2135335549129</c:v>
                </c:pt>
                <c:pt idx="4663">
                  <c:v>33.220818084736202</c:v>
                </c:pt>
                <c:pt idx="4664">
                  <c:v>33.227542266111499</c:v>
                </c:pt>
                <c:pt idx="4665">
                  <c:v>33.234826795934801</c:v>
                </c:pt>
                <c:pt idx="4666">
                  <c:v>33.242111325758003</c:v>
                </c:pt>
                <c:pt idx="4667">
                  <c:v>33.249395855581298</c:v>
                </c:pt>
                <c:pt idx="4668">
                  <c:v>33.256680385404501</c:v>
                </c:pt>
                <c:pt idx="4669">
                  <c:v>33.263964915227803</c:v>
                </c:pt>
                <c:pt idx="4670">
                  <c:v>33.271249445051097</c:v>
                </c:pt>
                <c:pt idx="4671">
                  <c:v>33.2785339748743</c:v>
                </c:pt>
                <c:pt idx="4672">
                  <c:v>33.285818504697602</c:v>
                </c:pt>
                <c:pt idx="4673">
                  <c:v>33.293103034520797</c:v>
                </c:pt>
                <c:pt idx="4674">
                  <c:v>33.300387564344099</c:v>
                </c:pt>
                <c:pt idx="4675">
                  <c:v>33.307672094167302</c:v>
                </c:pt>
                <c:pt idx="4676">
                  <c:v>33.314956623990597</c:v>
                </c:pt>
                <c:pt idx="4677">
                  <c:v>33.322241153813799</c:v>
                </c:pt>
                <c:pt idx="4678">
                  <c:v>33.329525683637101</c:v>
                </c:pt>
                <c:pt idx="4679">
                  <c:v>33.336810213460403</c:v>
                </c:pt>
                <c:pt idx="4680">
                  <c:v>33.344094743283598</c:v>
                </c:pt>
                <c:pt idx="4681">
                  <c:v>33.3513792731069</c:v>
                </c:pt>
                <c:pt idx="4682">
                  <c:v>33.358663802930103</c:v>
                </c:pt>
                <c:pt idx="4683">
                  <c:v>33.365948332753398</c:v>
                </c:pt>
                <c:pt idx="4684">
                  <c:v>33.3732328625766</c:v>
                </c:pt>
                <c:pt idx="4685">
                  <c:v>33.380517392399902</c:v>
                </c:pt>
                <c:pt idx="4686">
                  <c:v>33.387801922223197</c:v>
                </c:pt>
                <c:pt idx="4687">
                  <c:v>33.395086452046399</c:v>
                </c:pt>
                <c:pt idx="4688">
                  <c:v>33.402370981869701</c:v>
                </c:pt>
                <c:pt idx="4689">
                  <c:v>33.409655511692897</c:v>
                </c:pt>
                <c:pt idx="4690">
                  <c:v>33.416940041516199</c:v>
                </c:pt>
                <c:pt idx="4691">
                  <c:v>33.424224571339401</c:v>
                </c:pt>
                <c:pt idx="4692">
                  <c:v>33.431509101162703</c:v>
                </c:pt>
                <c:pt idx="4693">
                  <c:v>33.438793630985899</c:v>
                </c:pt>
                <c:pt idx="4694">
                  <c:v>33.446078160809201</c:v>
                </c:pt>
                <c:pt idx="4695">
                  <c:v>33.453362690632503</c:v>
                </c:pt>
                <c:pt idx="4696">
                  <c:v>33.4600868720078</c:v>
                </c:pt>
                <c:pt idx="4697">
                  <c:v>33.467371401831002</c:v>
                </c:pt>
                <c:pt idx="4698">
                  <c:v>33.474655931654297</c:v>
                </c:pt>
                <c:pt idx="4699">
                  <c:v>33.4819404614775</c:v>
                </c:pt>
                <c:pt idx="4700">
                  <c:v>33.489224991300802</c:v>
                </c:pt>
                <c:pt idx="4701">
                  <c:v>33.496509521124104</c:v>
                </c:pt>
                <c:pt idx="4702">
                  <c:v>33.503794050947299</c:v>
                </c:pt>
                <c:pt idx="4703">
                  <c:v>33.511078580770601</c:v>
                </c:pt>
                <c:pt idx="4704">
                  <c:v>33.518363110593803</c:v>
                </c:pt>
                <c:pt idx="4705">
                  <c:v>33.525647640417098</c:v>
                </c:pt>
                <c:pt idx="4706">
                  <c:v>33.532932170240301</c:v>
                </c:pt>
                <c:pt idx="4707">
                  <c:v>33.540216700063603</c:v>
                </c:pt>
                <c:pt idx="4708">
                  <c:v>33.547501229886898</c:v>
                </c:pt>
                <c:pt idx="4709">
                  <c:v>33.5547857597101</c:v>
                </c:pt>
                <c:pt idx="4710">
                  <c:v>33.562070289533402</c:v>
                </c:pt>
                <c:pt idx="4711">
                  <c:v>33.569354819356597</c:v>
                </c:pt>
                <c:pt idx="4712">
                  <c:v>33.576639349179899</c:v>
                </c:pt>
                <c:pt idx="4713">
                  <c:v>33.583923879003102</c:v>
                </c:pt>
                <c:pt idx="4714">
                  <c:v>33.591208408826397</c:v>
                </c:pt>
                <c:pt idx="4715">
                  <c:v>33.598492938649599</c:v>
                </c:pt>
                <c:pt idx="4716">
                  <c:v>33.605777468472901</c:v>
                </c:pt>
                <c:pt idx="4717">
                  <c:v>33.613061998296203</c:v>
                </c:pt>
                <c:pt idx="4718">
                  <c:v>33.620346528119398</c:v>
                </c:pt>
                <c:pt idx="4719">
                  <c:v>33.6276310579427</c:v>
                </c:pt>
                <c:pt idx="4720">
                  <c:v>33.634915587765903</c:v>
                </c:pt>
                <c:pt idx="4721">
                  <c:v>33.642200117589198</c:v>
                </c:pt>
                <c:pt idx="4722">
                  <c:v>33.6494846474124</c:v>
                </c:pt>
                <c:pt idx="4723">
                  <c:v>33.656769177235702</c:v>
                </c:pt>
                <c:pt idx="4724">
                  <c:v>33.664053707058997</c:v>
                </c:pt>
                <c:pt idx="4725">
                  <c:v>33.6713382368822</c:v>
                </c:pt>
                <c:pt idx="4726">
                  <c:v>33.678622766705502</c:v>
                </c:pt>
                <c:pt idx="4727">
                  <c:v>33.685907296528697</c:v>
                </c:pt>
                <c:pt idx="4728">
                  <c:v>33.693191826351999</c:v>
                </c:pt>
                <c:pt idx="4729">
                  <c:v>33.700476356175201</c:v>
                </c:pt>
                <c:pt idx="4730">
                  <c:v>33.707760885998503</c:v>
                </c:pt>
                <c:pt idx="4731">
                  <c:v>33.715045415821699</c:v>
                </c:pt>
                <c:pt idx="4732">
                  <c:v>33.722329945645001</c:v>
                </c:pt>
                <c:pt idx="4733">
                  <c:v>33.729614475468303</c:v>
                </c:pt>
                <c:pt idx="4734">
                  <c:v>33.736899005291498</c:v>
                </c:pt>
                <c:pt idx="4735">
                  <c:v>33.7441835351148</c:v>
                </c:pt>
                <c:pt idx="4736">
                  <c:v>33.751468064938003</c:v>
                </c:pt>
                <c:pt idx="4737">
                  <c:v>33.758752594761297</c:v>
                </c:pt>
                <c:pt idx="4738">
                  <c:v>33.7660371245845</c:v>
                </c:pt>
                <c:pt idx="4739">
                  <c:v>33.773321654407802</c:v>
                </c:pt>
                <c:pt idx="4740">
                  <c:v>33.780606184231097</c:v>
                </c:pt>
                <c:pt idx="4741">
                  <c:v>33.787330365606401</c:v>
                </c:pt>
                <c:pt idx="4742">
                  <c:v>33.794614895429604</c:v>
                </c:pt>
                <c:pt idx="4743">
                  <c:v>33.801899425252898</c:v>
                </c:pt>
                <c:pt idx="4744">
                  <c:v>33.809183955076101</c:v>
                </c:pt>
                <c:pt idx="4745">
                  <c:v>33.816468484899403</c:v>
                </c:pt>
                <c:pt idx="4746">
                  <c:v>33.823753014722598</c:v>
                </c:pt>
                <c:pt idx="4747">
                  <c:v>33.8310375445459</c:v>
                </c:pt>
                <c:pt idx="4748">
                  <c:v>33.838322074369202</c:v>
                </c:pt>
                <c:pt idx="4749">
                  <c:v>33.845606604192398</c:v>
                </c:pt>
                <c:pt idx="4750">
                  <c:v>33.852891134015699</c:v>
                </c:pt>
                <c:pt idx="4751">
                  <c:v>33.860175663838902</c:v>
                </c:pt>
                <c:pt idx="4752">
                  <c:v>33.867460193662197</c:v>
                </c:pt>
                <c:pt idx="4753">
                  <c:v>33.874744723485399</c:v>
                </c:pt>
                <c:pt idx="4754">
                  <c:v>33.882029253308701</c:v>
                </c:pt>
                <c:pt idx="4755">
                  <c:v>33.889313783132003</c:v>
                </c:pt>
                <c:pt idx="4756">
                  <c:v>33.896598312955199</c:v>
                </c:pt>
                <c:pt idx="4757">
                  <c:v>33.903882842778501</c:v>
                </c:pt>
                <c:pt idx="4758">
                  <c:v>33.911167372601703</c:v>
                </c:pt>
                <c:pt idx="4759">
                  <c:v>33.918451902424998</c:v>
                </c:pt>
                <c:pt idx="4760">
                  <c:v>33.9257364322482</c:v>
                </c:pt>
                <c:pt idx="4761">
                  <c:v>33.933020962071502</c:v>
                </c:pt>
                <c:pt idx="4762">
                  <c:v>33.940305491894698</c:v>
                </c:pt>
                <c:pt idx="4763">
                  <c:v>33.947590021718</c:v>
                </c:pt>
                <c:pt idx="4764">
                  <c:v>33.954874551541302</c:v>
                </c:pt>
                <c:pt idx="4765">
                  <c:v>33.962159081364497</c:v>
                </c:pt>
                <c:pt idx="4766">
                  <c:v>33.969443611187799</c:v>
                </c:pt>
                <c:pt idx="4767">
                  <c:v>33.976728141011002</c:v>
                </c:pt>
                <c:pt idx="4768">
                  <c:v>33.984012670834304</c:v>
                </c:pt>
                <c:pt idx="4769">
                  <c:v>33.991297200657499</c:v>
                </c:pt>
                <c:pt idx="4770">
                  <c:v>33.998581730480801</c:v>
                </c:pt>
                <c:pt idx="4771">
                  <c:v>34.005866260304103</c:v>
                </c:pt>
                <c:pt idx="4772">
                  <c:v>34.013150790127298</c:v>
                </c:pt>
                <c:pt idx="4773">
                  <c:v>34.0204353199506</c:v>
                </c:pt>
                <c:pt idx="4774">
                  <c:v>34.027719849773803</c:v>
                </c:pt>
                <c:pt idx="4775">
                  <c:v>34.035004379597098</c:v>
                </c:pt>
                <c:pt idx="4776">
                  <c:v>34.0422889094203</c:v>
                </c:pt>
                <c:pt idx="4777">
                  <c:v>34.049573439243602</c:v>
                </c:pt>
                <c:pt idx="4778">
                  <c:v>34.056857969066797</c:v>
                </c:pt>
                <c:pt idx="4779">
                  <c:v>34.064142498890099</c:v>
                </c:pt>
                <c:pt idx="4780">
                  <c:v>34.071427028713401</c:v>
                </c:pt>
                <c:pt idx="4781">
                  <c:v>34.078711558536597</c:v>
                </c:pt>
                <c:pt idx="4782">
                  <c:v>34.085996088359899</c:v>
                </c:pt>
                <c:pt idx="4783">
                  <c:v>34.093280618183101</c:v>
                </c:pt>
                <c:pt idx="4784">
                  <c:v>34.100565148006403</c:v>
                </c:pt>
                <c:pt idx="4785">
                  <c:v>34.107849677829599</c:v>
                </c:pt>
                <c:pt idx="4786">
                  <c:v>34.1151342076529</c:v>
                </c:pt>
                <c:pt idx="4787">
                  <c:v>34.122418737476202</c:v>
                </c:pt>
                <c:pt idx="4788">
                  <c:v>34.129703267299398</c:v>
                </c:pt>
                <c:pt idx="4789">
                  <c:v>34.1369877971227</c:v>
                </c:pt>
                <c:pt idx="4790">
                  <c:v>34.144272326945902</c:v>
                </c:pt>
                <c:pt idx="4791">
                  <c:v>34.151556856769197</c:v>
                </c:pt>
                <c:pt idx="4792">
                  <c:v>34.1588413865924</c:v>
                </c:pt>
                <c:pt idx="4793">
                  <c:v>34.166125916415702</c:v>
                </c:pt>
                <c:pt idx="4794">
                  <c:v>34.173410446238897</c:v>
                </c:pt>
                <c:pt idx="4795">
                  <c:v>34.180694976062199</c:v>
                </c:pt>
                <c:pt idx="4796">
                  <c:v>34.187979505885501</c:v>
                </c:pt>
                <c:pt idx="4797">
                  <c:v>34.195264035708703</c:v>
                </c:pt>
                <c:pt idx="4798">
                  <c:v>34.202548565531998</c:v>
                </c:pt>
                <c:pt idx="4799">
                  <c:v>34.209833095355201</c:v>
                </c:pt>
                <c:pt idx="4800">
                  <c:v>34.217117625178503</c:v>
                </c:pt>
                <c:pt idx="4801">
                  <c:v>34.224402155001698</c:v>
                </c:pt>
                <c:pt idx="4802">
                  <c:v>34.231686684825</c:v>
                </c:pt>
                <c:pt idx="4803">
                  <c:v>34.238971214648302</c:v>
                </c:pt>
                <c:pt idx="4804">
                  <c:v>34.246255744471497</c:v>
                </c:pt>
                <c:pt idx="4805">
                  <c:v>34.253540274294799</c:v>
                </c:pt>
                <c:pt idx="4806">
                  <c:v>34.260824804118002</c:v>
                </c:pt>
                <c:pt idx="4807">
                  <c:v>34.268109333941297</c:v>
                </c:pt>
                <c:pt idx="4808">
                  <c:v>34.275393863764499</c:v>
                </c:pt>
                <c:pt idx="4809">
                  <c:v>34.282678393587801</c:v>
                </c:pt>
                <c:pt idx="4810">
                  <c:v>34.289962923410997</c:v>
                </c:pt>
                <c:pt idx="4811">
                  <c:v>34.297247453234299</c:v>
                </c:pt>
                <c:pt idx="4812">
                  <c:v>34.304531983057601</c:v>
                </c:pt>
                <c:pt idx="4813">
                  <c:v>34.311816512880803</c:v>
                </c:pt>
                <c:pt idx="4814">
                  <c:v>34.319101042704098</c:v>
                </c:pt>
                <c:pt idx="4815">
                  <c:v>34.3263855725273</c:v>
                </c:pt>
                <c:pt idx="4816">
                  <c:v>34.333670102350602</c:v>
                </c:pt>
                <c:pt idx="4817">
                  <c:v>34.340954632173798</c:v>
                </c:pt>
                <c:pt idx="4818">
                  <c:v>34.3482391619971</c:v>
                </c:pt>
                <c:pt idx="4819">
                  <c:v>34.355523691820402</c:v>
                </c:pt>
                <c:pt idx="4820">
                  <c:v>34.362808221643597</c:v>
                </c:pt>
                <c:pt idx="4821">
                  <c:v>34.370092751466899</c:v>
                </c:pt>
                <c:pt idx="4822">
                  <c:v>34.377377281290102</c:v>
                </c:pt>
                <c:pt idx="4823">
                  <c:v>34.384661811113403</c:v>
                </c:pt>
                <c:pt idx="4824">
                  <c:v>34.391946340936599</c:v>
                </c:pt>
                <c:pt idx="4825">
                  <c:v>34.399230870759901</c:v>
                </c:pt>
                <c:pt idx="4826">
                  <c:v>34.406515400583103</c:v>
                </c:pt>
                <c:pt idx="4827">
                  <c:v>34.413799930406398</c:v>
                </c:pt>
                <c:pt idx="4828">
                  <c:v>34.4210844602297</c:v>
                </c:pt>
                <c:pt idx="4829">
                  <c:v>34.428368990052903</c:v>
                </c:pt>
                <c:pt idx="4830">
                  <c:v>34.435653519876197</c:v>
                </c:pt>
                <c:pt idx="4831">
                  <c:v>34.4429380496994</c:v>
                </c:pt>
                <c:pt idx="4832">
                  <c:v>34.450222579522702</c:v>
                </c:pt>
                <c:pt idx="4833">
                  <c:v>34.457507109345897</c:v>
                </c:pt>
                <c:pt idx="4834">
                  <c:v>34.464791639169199</c:v>
                </c:pt>
                <c:pt idx="4835">
                  <c:v>34.472076168992501</c:v>
                </c:pt>
                <c:pt idx="4836">
                  <c:v>34.479360698815697</c:v>
                </c:pt>
                <c:pt idx="4837">
                  <c:v>34.486645228638999</c:v>
                </c:pt>
                <c:pt idx="4838">
                  <c:v>34.493929758462201</c:v>
                </c:pt>
                <c:pt idx="4839">
                  <c:v>34.501214288285503</c:v>
                </c:pt>
                <c:pt idx="4840">
                  <c:v>34.508498818108698</c:v>
                </c:pt>
                <c:pt idx="4841">
                  <c:v>34.515783347932</c:v>
                </c:pt>
                <c:pt idx="4842">
                  <c:v>34.523067877755203</c:v>
                </c:pt>
                <c:pt idx="4843">
                  <c:v>34.530352407578498</c:v>
                </c:pt>
                <c:pt idx="4844">
                  <c:v>34.5376369374018</c:v>
                </c:pt>
                <c:pt idx="4845">
                  <c:v>34.544921467225002</c:v>
                </c:pt>
                <c:pt idx="4846">
                  <c:v>34.552205997048297</c:v>
                </c:pt>
                <c:pt idx="4847">
                  <c:v>34.5594905268715</c:v>
                </c:pt>
                <c:pt idx="4848">
                  <c:v>34.566775056694802</c:v>
                </c:pt>
                <c:pt idx="4849">
                  <c:v>34.574059586517997</c:v>
                </c:pt>
                <c:pt idx="4850">
                  <c:v>34.581344116341299</c:v>
                </c:pt>
                <c:pt idx="4851">
                  <c:v>34.588628646164601</c:v>
                </c:pt>
                <c:pt idx="4852">
                  <c:v>34.595913175987803</c:v>
                </c:pt>
                <c:pt idx="4853">
                  <c:v>34.603197705811098</c:v>
                </c:pt>
                <c:pt idx="4854">
                  <c:v>34.610482235634301</c:v>
                </c:pt>
                <c:pt idx="4855">
                  <c:v>34.617766765457603</c:v>
                </c:pt>
                <c:pt idx="4856">
                  <c:v>34.625051295280798</c:v>
                </c:pt>
                <c:pt idx="4857">
                  <c:v>34.6323358251041</c:v>
                </c:pt>
                <c:pt idx="4858">
                  <c:v>34.639620354927402</c:v>
                </c:pt>
                <c:pt idx="4859">
                  <c:v>34.646904884750597</c:v>
                </c:pt>
                <c:pt idx="4860">
                  <c:v>34.654189414573899</c:v>
                </c:pt>
                <c:pt idx="4861">
                  <c:v>34.661473944397102</c:v>
                </c:pt>
                <c:pt idx="4862">
                  <c:v>34.668758474220397</c:v>
                </c:pt>
                <c:pt idx="4863">
                  <c:v>34.676043004043599</c:v>
                </c:pt>
                <c:pt idx="4864">
                  <c:v>34.683327533866901</c:v>
                </c:pt>
                <c:pt idx="4865">
                  <c:v>34.690612063690097</c:v>
                </c:pt>
                <c:pt idx="4866">
                  <c:v>34.697896593513398</c:v>
                </c:pt>
                <c:pt idx="4867">
                  <c:v>34.7051811233367</c:v>
                </c:pt>
                <c:pt idx="4868">
                  <c:v>34.712465653159903</c:v>
                </c:pt>
                <c:pt idx="4869">
                  <c:v>34.719750182983198</c:v>
                </c:pt>
                <c:pt idx="4870">
                  <c:v>34.7270347128064</c:v>
                </c:pt>
                <c:pt idx="4871">
                  <c:v>34.734319242629702</c:v>
                </c:pt>
                <c:pt idx="4872">
                  <c:v>34.741603772452898</c:v>
                </c:pt>
                <c:pt idx="4873">
                  <c:v>34.7488883022762</c:v>
                </c:pt>
                <c:pt idx="4874">
                  <c:v>34.756172832099502</c:v>
                </c:pt>
                <c:pt idx="4875">
                  <c:v>34.763457361922697</c:v>
                </c:pt>
                <c:pt idx="4876">
                  <c:v>34.770741891745999</c:v>
                </c:pt>
                <c:pt idx="4877">
                  <c:v>34.778026421569201</c:v>
                </c:pt>
                <c:pt idx="4878">
                  <c:v>34.785310951392503</c:v>
                </c:pt>
                <c:pt idx="4879">
                  <c:v>34.792595481215699</c:v>
                </c:pt>
                <c:pt idx="4880">
                  <c:v>34.799880011039001</c:v>
                </c:pt>
                <c:pt idx="4881">
                  <c:v>34.807164540862203</c:v>
                </c:pt>
                <c:pt idx="4882">
                  <c:v>34.814449070685498</c:v>
                </c:pt>
                <c:pt idx="4883">
                  <c:v>34.8217336005088</c:v>
                </c:pt>
                <c:pt idx="4884">
                  <c:v>34.829018130332003</c:v>
                </c:pt>
                <c:pt idx="4885">
                  <c:v>34.836302660155297</c:v>
                </c:pt>
                <c:pt idx="4886">
                  <c:v>34.8435871899785</c:v>
                </c:pt>
                <c:pt idx="4887">
                  <c:v>34.850871719801802</c:v>
                </c:pt>
                <c:pt idx="4888">
                  <c:v>34.858156249624997</c:v>
                </c:pt>
                <c:pt idx="4889">
                  <c:v>34.865440779448299</c:v>
                </c:pt>
                <c:pt idx="4890">
                  <c:v>34.872725309271601</c:v>
                </c:pt>
                <c:pt idx="4891">
                  <c:v>34.880009839094797</c:v>
                </c:pt>
                <c:pt idx="4892">
                  <c:v>34.887294368918099</c:v>
                </c:pt>
                <c:pt idx="4893">
                  <c:v>34.894578898741301</c:v>
                </c:pt>
                <c:pt idx="4894">
                  <c:v>34.901863428564603</c:v>
                </c:pt>
                <c:pt idx="4895">
                  <c:v>34.909147958387798</c:v>
                </c:pt>
                <c:pt idx="4896">
                  <c:v>34.9164324882111</c:v>
                </c:pt>
                <c:pt idx="4897">
                  <c:v>34.923717018034303</c:v>
                </c:pt>
                <c:pt idx="4898">
                  <c:v>34.931001547857598</c:v>
                </c:pt>
                <c:pt idx="4899">
                  <c:v>34.9382860776809</c:v>
                </c:pt>
                <c:pt idx="4900">
                  <c:v>34.945570607504102</c:v>
                </c:pt>
                <c:pt idx="4901">
                  <c:v>34.952855137327397</c:v>
                </c:pt>
                <c:pt idx="4902">
                  <c:v>34.9601396671506</c:v>
                </c:pt>
                <c:pt idx="4903">
                  <c:v>34.967424196973901</c:v>
                </c:pt>
                <c:pt idx="4904">
                  <c:v>34.974708726797097</c:v>
                </c:pt>
                <c:pt idx="4905">
                  <c:v>34.981993256620399</c:v>
                </c:pt>
                <c:pt idx="4906">
                  <c:v>34.989277786443701</c:v>
                </c:pt>
                <c:pt idx="4907">
                  <c:v>34.996562316266903</c:v>
                </c:pt>
                <c:pt idx="4908">
                  <c:v>35.003846846090198</c:v>
                </c:pt>
                <c:pt idx="4909">
                  <c:v>35.011131375913401</c:v>
                </c:pt>
                <c:pt idx="4910">
                  <c:v>35.018415905736703</c:v>
                </c:pt>
                <c:pt idx="4911">
                  <c:v>35.025700435559898</c:v>
                </c:pt>
                <c:pt idx="4912">
                  <c:v>35.0329849653832</c:v>
                </c:pt>
                <c:pt idx="4913">
                  <c:v>35.040269495206402</c:v>
                </c:pt>
                <c:pt idx="4914">
                  <c:v>35.047554025029697</c:v>
                </c:pt>
                <c:pt idx="4915">
                  <c:v>35.054838554852999</c:v>
                </c:pt>
                <c:pt idx="4916">
                  <c:v>35.062123084676202</c:v>
                </c:pt>
                <c:pt idx="4917">
                  <c:v>35.069407614499497</c:v>
                </c:pt>
                <c:pt idx="4918">
                  <c:v>35.076692144322699</c:v>
                </c:pt>
                <c:pt idx="4919">
                  <c:v>35.083976674146001</c:v>
                </c:pt>
                <c:pt idx="4920">
                  <c:v>35.091261203969196</c:v>
                </c:pt>
                <c:pt idx="4921">
                  <c:v>35.098545733792498</c:v>
                </c:pt>
                <c:pt idx="4922">
                  <c:v>35.1058302636158</c:v>
                </c:pt>
                <c:pt idx="4923">
                  <c:v>35.113114793439003</c:v>
                </c:pt>
                <c:pt idx="4924">
                  <c:v>35.120399323262298</c:v>
                </c:pt>
                <c:pt idx="4925">
                  <c:v>35.1276838530855</c:v>
                </c:pt>
                <c:pt idx="4926">
                  <c:v>35.134968382908802</c:v>
                </c:pt>
                <c:pt idx="4927">
                  <c:v>35.142252912731998</c:v>
                </c:pt>
                <c:pt idx="4928">
                  <c:v>35.1495374425553</c:v>
                </c:pt>
                <c:pt idx="4929">
                  <c:v>35.156821972378502</c:v>
                </c:pt>
                <c:pt idx="4930">
                  <c:v>35.164106502201797</c:v>
                </c:pt>
                <c:pt idx="4931">
                  <c:v>35.171391032025099</c:v>
                </c:pt>
                <c:pt idx="4932">
                  <c:v>35.178675561848301</c:v>
                </c:pt>
                <c:pt idx="4933">
                  <c:v>35.185960091671603</c:v>
                </c:pt>
                <c:pt idx="4934">
                  <c:v>35.193244621494799</c:v>
                </c:pt>
                <c:pt idx="4935">
                  <c:v>35.200529151318101</c:v>
                </c:pt>
                <c:pt idx="4936">
                  <c:v>35.207813681141303</c:v>
                </c:pt>
                <c:pt idx="4937">
                  <c:v>35.215098210964598</c:v>
                </c:pt>
                <c:pt idx="4938">
                  <c:v>35.2223827407879</c:v>
                </c:pt>
                <c:pt idx="4939">
                  <c:v>35.229667270611102</c:v>
                </c:pt>
                <c:pt idx="4940">
                  <c:v>35.236951800434397</c:v>
                </c:pt>
                <c:pt idx="4941">
                  <c:v>35.2442363302576</c:v>
                </c:pt>
                <c:pt idx="4942">
                  <c:v>35.251520860080902</c:v>
                </c:pt>
                <c:pt idx="4943">
                  <c:v>35.258805389904097</c:v>
                </c:pt>
                <c:pt idx="4944">
                  <c:v>35.266089919727399</c:v>
                </c:pt>
                <c:pt idx="4945">
                  <c:v>35.273374449550602</c:v>
                </c:pt>
                <c:pt idx="4946">
                  <c:v>35.280658979373896</c:v>
                </c:pt>
                <c:pt idx="4947">
                  <c:v>35.287943509197198</c:v>
                </c:pt>
                <c:pt idx="4948">
                  <c:v>35.295228039020401</c:v>
                </c:pt>
                <c:pt idx="4949">
                  <c:v>35.302512568843703</c:v>
                </c:pt>
                <c:pt idx="4950">
                  <c:v>35.309797098666898</c:v>
                </c:pt>
                <c:pt idx="4951">
                  <c:v>35.3170816284902</c:v>
                </c:pt>
                <c:pt idx="4952">
                  <c:v>35.324366158313403</c:v>
                </c:pt>
                <c:pt idx="4953">
                  <c:v>35.331650688136698</c:v>
                </c:pt>
                <c:pt idx="4954">
                  <c:v>35.3389352179599</c:v>
                </c:pt>
                <c:pt idx="4955">
                  <c:v>35.346219747783202</c:v>
                </c:pt>
                <c:pt idx="4956">
                  <c:v>35.353504277606497</c:v>
                </c:pt>
                <c:pt idx="4957">
                  <c:v>35.360788807429699</c:v>
                </c:pt>
                <c:pt idx="4958">
                  <c:v>35.368073337253001</c:v>
                </c:pt>
                <c:pt idx="4959">
                  <c:v>35.375357867076197</c:v>
                </c:pt>
                <c:pt idx="4960">
                  <c:v>35.382642396899499</c:v>
                </c:pt>
                <c:pt idx="4961">
                  <c:v>35.389926926722701</c:v>
                </c:pt>
                <c:pt idx="4962">
                  <c:v>35.397211456546003</c:v>
                </c:pt>
                <c:pt idx="4963">
                  <c:v>35.404495986369298</c:v>
                </c:pt>
                <c:pt idx="4964">
                  <c:v>35.411780516192501</c:v>
                </c:pt>
                <c:pt idx="4965">
                  <c:v>35.419065046015803</c:v>
                </c:pt>
                <c:pt idx="4966">
                  <c:v>35.426349575838998</c:v>
                </c:pt>
                <c:pt idx="4967">
                  <c:v>35.4336341056623</c:v>
                </c:pt>
                <c:pt idx="4968">
                  <c:v>35.440918635485502</c:v>
                </c:pt>
                <c:pt idx="4969">
                  <c:v>35.448203165308797</c:v>
                </c:pt>
                <c:pt idx="4970">
                  <c:v>35.455487695132</c:v>
                </c:pt>
                <c:pt idx="4971">
                  <c:v>35.462772224955302</c:v>
                </c:pt>
                <c:pt idx="4972">
                  <c:v>35.470056754778597</c:v>
                </c:pt>
                <c:pt idx="4973">
                  <c:v>35.477341284601799</c:v>
                </c:pt>
                <c:pt idx="4974">
                  <c:v>35.484625814425101</c:v>
                </c:pt>
                <c:pt idx="4975">
                  <c:v>35.491910344248303</c:v>
                </c:pt>
                <c:pt idx="4976">
                  <c:v>35.499194874071598</c:v>
                </c:pt>
                <c:pt idx="4977">
                  <c:v>35.506479403894801</c:v>
                </c:pt>
                <c:pt idx="4978">
                  <c:v>35.513763933718103</c:v>
                </c:pt>
                <c:pt idx="4979">
                  <c:v>35.521048463541398</c:v>
                </c:pt>
                <c:pt idx="4980">
                  <c:v>35.5283329933646</c:v>
                </c:pt>
                <c:pt idx="4981">
                  <c:v>35.535617523187902</c:v>
                </c:pt>
                <c:pt idx="4982">
                  <c:v>35.542902053011098</c:v>
                </c:pt>
                <c:pt idx="4983">
                  <c:v>35.550186582834399</c:v>
                </c:pt>
                <c:pt idx="4984">
                  <c:v>35.557471112657602</c:v>
                </c:pt>
                <c:pt idx="4985">
                  <c:v>35.564755642480897</c:v>
                </c:pt>
                <c:pt idx="4986">
                  <c:v>35.572040172304099</c:v>
                </c:pt>
                <c:pt idx="4987">
                  <c:v>35.579324702127401</c:v>
                </c:pt>
                <c:pt idx="4988">
                  <c:v>35.586609231950703</c:v>
                </c:pt>
                <c:pt idx="4989">
                  <c:v>35.593893761773899</c:v>
                </c:pt>
                <c:pt idx="4990">
                  <c:v>35.601178291597201</c:v>
                </c:pt>
                <c:pt idx="4991">
                  <c:v>35.608462821420403</c:v>
                </c:pt>
                <c:pt idx="4992">
                  <c:v>35.615747351243698</c:v>
                </c:pt>
                <c:pt idx="4993">
                  <c:v>35.6230318810669</c:v>
                </c:pt>
                <c:pt idx="4994">
                  <c:v>35.630316410890202</c:v>
                </c:pt>
                <c:pt idx="4995">
                  <c:v>35.637600940713497</c:v>
                </c:pt>
                <c:pt idx="4996">
                  <c:v>35.6448854705367</c:v>
                </c:pt>
                <c:pt idx="4997">
                  <c:v>35.652170000360002</c:v>
                </c:pt>
                <c:pt idx="4998">
                  <c:v>35.659454530183197</c:v>
                </c:pt>
                <c:pt idx="4999">
                  <c:v>35.666739060006499</c:v>
                </c:pt>
                <c:pt idx="5000">
                  <c:v>35.674023589829702</c:v>
                </c:pt>
                <c:pt idx="5001">
                  <c:v>35.681308119653004</c:v>
                </c:pt>
                <c:pt idx="5002">
                  <c:v>35.688592649476199</c:v>
                </c:pt>
                <c:pt idx="5003">
                  <c:v>35.695877179299501</c:v>
                </c:pt>
                <c:pt idx="5004">
                  <c:v>35.703161709122803</c:v>
                </c:pt>
                <c:pt idx="5005">
                  <c:v>35.710446238945998</c:v>
                </c:pt>
                <c:pt idx="5006">
                  <c:v>35.7177307687693</c:v>
                </c:pt>
                <c:pt idx="5007">
                  <c:v>35.725015298592503</c:v>
                </c:pt>
                <c:pt idx="5008">
                  <c:v>35.732299828415798</c:v>
                </c:pt>
                <c:pt idx="5009">
                  <c:v>35.739584358239</c:v>
                </c:pt>
                <c:pt idx="5010">
                  <c:v>35.746868888062302</c:v>
                </c:pt>
                <c:pt idx="5011">
                  <c:v>35.754153417885597</c:v>
                </c:pt>
                <c:pt idx="5012">
                  <c:v>35.761437947708799</c:v>
                </c:pt>
                <c:pt idx="5013">
                  <c:v>35.768722477532101</c:v>
                </c:pt>
                <c:pt idx="5014">
                  <c:v>35.776007007355297</c:v>
                </c:pt>
                <c:pt idx="5015">
                  <c:v>35.783291537178599</c:v>
                </c:pt>
                <c:pt idx="5016">
                  <c:v>35.790576067001801</c:v>
                </c:pt>
                <c:pt idx="5017">
                  <c:v>35.797860596825103</c:v>
                </c:pt>
                <c:pt idx="5018">
                  <c:v>35.805145126648299</c:v>
                </c:pt>
                <c:pt idx="5019">
                  <c:v>35.8124296564716</c:v>
                </c:pt>
                <c:pt idx="5020">
                  <c:v>35.819714186294902</c:v>
                </c:pt>
                <c:pt idx="5021">
                  <c:v>35.826998716118098</c:v>
                </c:pt>
                <c:pt idx="5022">
                  <c:v>35.8342832459414</c:v>
                </c:pt>
                <c:pt idx="5023">
                  <c:v>35.841567775764602</c:v>
                </c:pt>
                <c:pt idx="5024">
                  <c:v>35.848852305587897</c:v>
                </c:pt>
                <c:pt idx="5025">
                  <c:v>35.8561368354111</c:v>
                </c:pt>
                <c:pt idx="5026">
                  <c:v>35.863421365234402</c:v>
                </c:pt>
                <c:pt idx="5027">
                  <c:v>35.870705895057696</c:v>
                </c:pt>
                <c:pt idx="5028">
                  <c:v>35.877990424880899</c:v>
                </c:pt>
                <c:pt idx="5029">
                  <c:v>35.885274954704201</c:v>
                </c:pt>
                <c:pt idx="5030">
                  <c:v>35.892559484527403</c:v>
                </c:pt>
                <c:pt idx="5031">
                  <c:v>35.899844014350698</c:v>
                </c:pt>
                <c:pt idx="5032">
                  <c:v>35.907128544173901</c:v>
                </c:pt>
                <c:pt idx="5033">
                  <c:v>35.914413073997203</c:v>
                </c:pt>
                <c:pt idx="5034">
                  <c:v>35.921697603820398</c:v>
                </c:pt>
                <c:pt idx="5035">
                  <c:v>35.9289821336437</c:v>
                </c:pt>
                <c:pt idx="5036">
                  <c:v>35.936266663467002</c:v>
                </c:pt>
                <c:pt idx="5037">
                  <c:v>35.943551193290197</c:v>
                </c:pt>
                <c:pt idx="5038">
                  <c:v>35.950835723113499</c:v>
                </c:pt>
                <c:pt idx="5039">
                  <c:v>35.958120252936702</c:v>
                </c:pt>
                <c:pt idx="5040">
                  <c:v>35.965404782759997</c:v>
                </c:pt>
                <c:pt idx="5041">
                  <c:v>35.972689312583199</c:v>
                </c:pt>
                <c:pt idx="5042">
                  <c:v>35.979973842406501</c:v>
                </c:pt>
                <c:pt idx="5043">
                  <c:v>35.987258372229803</c:v>
                </c:pt>
                <c:pt idx="5044">
                  <c:v>35.994542902052999</c:v>
                </c:pt>
                <c:pt idx="5045">
                  <c:v>36.001827431876301</c:v>
                </c:pt>
                <c:pt idx="5046">
                  <c:v>36.009111961699503</c:v>
                </c:pt>
                <c:pt idx="5047">
                  <c:v>36.016396491522798</c:v>
                </c:pt>
                <c:pt idx="5048">
                  <c:v>36.023681021346</c:v>
                </c:pt>
                <c:pt idx="5049">
                  <c:v>36.030965551169302</c:v>
                </c:pt>
                <c:pt idx="5050">
                  <c:v>36.038250080992498</c:v>
                </c:pt>
                <c:pt idx="5051">
                  <c:v>36.0455346108158</c:v>
                </c:pt>
                <c:pt idx="5052">
                  <c:v>36.052819140639102</c:v>
                </c:pt>
                <c:pt idx="5053">
                  <c:v>36.060103670462297</c:v>
                </c:pt>
                <c:pt idx="5054">
                  <c:v>36.067388200285599</c:v>
                </c:pt>
                <c:pt idx="5055">
                  <c:v>36.074672730108801</c:v>
                </c:pt>
                <c:pt idx="5056">
                  <c:v>36.081957259932103</c:v>
                </c:pt>
                <c:pt idx="5057">
                  <c:v>36.089241789755299</c:v>
                </c:pt>
                <c:pt idx="5058">
                  <c:v>36.096526319578601</c:v>
                </c:pt>
                <c:pt idx="5059">
                  <c:v>36.103810849401903</c:v>
                </c:pt>
                <c:pt idx="5060">
                  <c:v>36.111095379225098</c:v>
                </c:pt>
                <c:pt idx="5061">
                  <c:v>36.1183799090484</c:v>
                </c:pt>
                <c:pt idx="5062">
                  <c:v>36.125664438871603</c:v>
                </c:pt>
                <c:pt idx="5063">
                  <c:v>36.132948968694897</c:v>
                </c:pt>
                <c:pt idx="5064">
                  <c:v>36.1402334985181</c:v>
                </c:pt>
                <c:pt idx="5065">
                  <c:v>36.147518028341402</c:v>
                </c:pt>
                <c:pt idx="5066">
                  <c:v>36.154802558164697</c:v>
                </c:pt>
                <c:pt idx="5067">
                  <c:v>36.162087087987899</c:v>
                </c:pt>
                <c:pt idx="5068">
                  <c:v>36.169371617811201</c:v>
                </c:pt>
                <c:pt idx="5069">
                  <c:v>36.176656147634397</c:v>
                </c:pt>
                <c:pt idx="5070">
                  <c:v>36.183940677457699</c:v>
                </c:pt>
                <c:pt idx="5071">
                  <c:v>36.191225207280901</c:v>
                </c:pt>
                <c:pt idx="5072">
                  <c:v>36.198509737104203</c:v>
                </c:pt>
                <c:pt idx="5073">
                  <c:v>36.205794266927398</c:v>
                </c:pt>
                <c:pt idx="5074">
                  <c:v>36.2130787967507</c:v>
                </c:pt>
                <c:pt idx="5075">
                  <c:v>36.220363326574002</c:v>
                </c:pt>
                <c:pt idx="5076">
                  <c:v>36.227647856397198</c:v>
                </c:pt>
                <c:pt idx="5077">
                  <c:v>36.2349323862205</c:v>
                </c:pt>
                <c:pt idx="5078">
                  <c:v>36.242216916043702</c:v>
                </c:pt>
                <c:pt idx="5079">
                  <c:v>36.249501445866997</c:v>
                </c:pt>
                <c:pt idx="5080">
                  <c:v>36.2567859756902</c:v>
                </c:pt>
                <c:pt idx="5081">
                  <c:v>36.264070505513502</c:v>
                </c:pt>
                <c:pt idx="5082">
                  <c:v>36.271355035336803</c:v>
                </c:pt>
                <c:pt idx="5083">
                  <c:v>36.278639565159999</c:v>
                </c:pt>
                <c:pt idx="5084">
                  <c:v>36.285924094983301</c:v>
                </c:pt>
                <c:pt idx="5085">
                  <c:v>36.293208624806503</c:v>
                </c:pt>
                <c:pt idx="5086">
                  <c:v>36.300493154629798</c:v>
                </c:pt>
                <c:pt idx="5087">
                  <c:v>36.307777684453001</c:v>
                </c:pt>
                <c:pt idx="5088">
                  <c:v>36.315062214276303</c:v>
                </c:pt>
                <c:pt idx="5089">
                  <c:v>36.322346744099498</c:v>
                </c:pt>
                <c:pt idx="5090">
                  <c:v>36.3296312739228</c:v>
                </c:pt>
                <c:pt idx="5091">
                  <c:v>36.336915803746102</c:v>
                </c:pt>
                <c:pt idx="5092">
                  <c:v>36.344200333569297</c:v>
                </c:pt>
                <c:pt idx="5093">
                  <c:v>36.351484863392599</c:v>
                </c:pt>
                <c:pt idx="5094">
                  <c:v>36.358769393215802</c:v>
                </c:pt>
                <c:pt idx="5095">
                  <c:v>36.366053923039097</c:v>
                </c:pt>
                <c:pt idx="5096">
                  <c:v>36.373338452862299</c:v>
                </c:pt>
                <c:pt idx="5097">
                  <c:v>36.380622982685601</c:v>
                </c:pt>
                <c:pt idx="5098">
                  <c:v>36.387907512508903</c:v>
                </c:pt>
                <c:pt idx="5099">
                  <c:v>36.395192042332098</c:v>
                </c:pt>
                <c:pt idx="5100">
                  <c:v>36.4024765721554</c:v>
                </c:pt>
                <c:pt idx="5101">
                  <c:v>36.409761101978603</c:v>
                </c:pt>
                <c:pt idx="5102">
                  <c:v>36.417045631801898</c:v>
                </c:pt>
                <c:pt idx="5103">
                  <c:v>36.4243301616251</c:v>
                </c:pt>
                <c:pt idx="5104">
                  <c:v>36.431614691448402</c:v>
                </c:pt>
                <c:pt idx="5105">
                  <c:v>36.438899221271598</c:v>
                </c:pt>
                <c:pt idx="5106">
                  <c:v>36.4461837510949</c:v>
                </c:pt>
                <c:pt idx="5107">
                  <c:v>36.453468280918202</c:v>
                </c:pt>
                <c:pt idx="5108">
                  <c:v>36.460752810741397</c:v>
                </c:pt>
                <c:pt idx="5109">
                  <c:v>36.468037340564699</c:v>
                </c:pt>
                <c:pt idx="5110">
                  <c:v>36.475321870387901</c:v>
                </c:pt>
                <c:pt idx="5111">
                  <c:v>36.482606400211203</c:v>
                </c:pt>
                <c:pt idx="5112">
                  <c:v>36.489890930034399</c:v>
                </c:pt>
                <c:pt idx="5113">
                  <c:v>36.497175459857701</c:v>
                </c:pt>
                <c:pt idx="5114">
                  <c:v>36.504459989681003</c:v>
                </c:pt>
                <c:pt idx="5115">
                  <c:v>36.511744519504198</c:v>
                </c:pt>
                <c:pt idx="5116">
                  <c:v>36.5190290493275</c:v>
                </c:pt>
                <c:pt idx="5117">
                  <c:v>36.526313579150703</c:v>
                </c:pt>
                <c:pt idx="5118">
                  <c:v>36.533598108973997</c:v>
                </c:pt>
                <c:pt idx="5119">
                  <c:v>36.5408826387972</c:v>
                </c:pt>
                <c:pt idx="5120">
                  <c:v>36.548167168620502</c:v>
                </c:pt>
                <c:pt idx="5121">
                  <c:v>36.555451698443697</c:v>
                </c:pt>
                <c:pt idx="5122">
                  <c:v>36.562736228266999</c:v>
                </c:pt>
                <c:pt idx="5123">
                  <c:v>36.570020758090301</c:v>
                </c:pt>
                <c:pt idx="5124">
                  <c:v>36.577305287913497</c:v>
                </c:pt>
                <c:pt idx="5125">
                  <c:v>36.584589817736799</c:v>
                </c:pt>
                <c:pt idx="5126">
                  <c:v>36.591874347560001</c:v>
                </c:pt>
                <c:pt idx="5127">
                  <c:v>36.599158877383303</c:v>
                </c:pt>
                <c:pt idx="5128">
                  <c:v>36.606443407206498</c:v>
                </c:pt>
                <c:pt idx="5129">
                  <c:v>36.6137279370298</c:v>
                </c:pt>
                <c:pt idx="5130">
                  <c:v>36.621012466853102</c:v>
                </c:pt>
                <c:pt idx="5131">
                  <c:v>36.628296996676298</c:v>
                </c:pt>
                <c:pt idx="5132">
                  <c:v>36.6355815264996</c:v>
                </c:pt>
                <c:pt idx="5133">
                  <c:v>36.642866056322802</c:v>
                </c:pt>
                <c:pt idx="5134">
                  <c:v>36.650150586146097</c:v>
                </c:pt>
                <c:pt idx="5135">
                  <c:v>36.657435115969299</c:v>
                </c:pt>
                <c:pt idx="5136">
                  <c:v>36.664719645792601</c:v>
                </c:pt>
                <c:pt idx="5137">
                  <c:v>36.672004175615797</c:v>
                </c:pt>
                <c:pt idx="5138">
                  <c:v>36.679288705439099</c:v>
                </c:pt>
                <c:pt idx="5139">
                  <c:v>36.686573235262401</c:v>
                </c:pt>
                <c:pt idx="5140">
                  <c:v>36.693857765085603</c:v>
                </c:pt>
                <c:pt idx="5141">
                  <c:v>36.701142294908898</c:v>
                </c:pt>
                <c:pt idx="5142">
                  <c:v>36.708426824732101</c:v>
                </c:pt>
                <c:pt idx="5143">
                  <c:v>36.715711354555403</c:v>
                </c:pt>
                <c:pt idx="5144">
                  <c:v>36.722995884378598</c:v>
                </c:pt>
                <c:pt idx="5145">
                  <c:v>36.7302804142019</c:v>
                </c:pt>
                <c:pt idx="5146">
                  <c:v>36.737564944025202</c:v>
                </c:pt>
                <c:pt idx="5147">
                  <c:v>36.744849473848397</c:v>
                </c:pt>
                <c:pt idx="5148">
                  <c:v>36.752134003671699</c:v>
                </c:pt>
                <c:pt idx="5149">
                  <c:v>36.759418533494902</c:v>
                </c:pt>
                <c:pt idx="5150">
                  <c:v>36.766703063318197</c:v>
                </c:pt>
                <c:pt idx="5151">
                  <c:v>36.773987593141399</c:v>
                </c:pt>
                <c:pt idx="5152">
                  <c:v>36.781272122964701</c:v>
                </c:pt>
                <c:pt idx="5153">
                  <c:v>36.788556652787904</c:v>
                </c:pt>
                <c:pt idx="5154">
                  <c:v>36.795841182611198</c:v>
                </c:pt>
                <c:pt idx="5155">
                  <c:v>36.8031257124345</c:v>
                </c:pt>
                <c:pt idx="5156">
                  <c:v>36.810410242257703</c:v>
                </c:pt>
                <c:pt idx="5157">
                  <c:v>36.817694772080998</c:v>
                </c:pt>
                <c:pt idx="5158">
                  <c:v>36.8249793019042</c:v>
                </c:pt>
                <c:pt idx="5159">
                  <c:v>36.832263831727502</c:v>
                </c:pt>
                <c:pt idx="5160">
                  <c:v>36.839548361550698</c:v>
                </c:pt>
                <c:pt idx="5161">
                  <c:v>36.846832891374</c:v>
                </c:pt>
                <c:pt idx="5162">
                  <c:v>36.854117421197301</c:v>
                </c:pt>
                <c:pt idx="5163">
                  <c:v>36.861401951020497</c:v>
                </c:pt>
                <c:pt idx="5164">
                  <c:v>36.868686480843799</c:v>
                </c:pt>
                <c:pt idx="5165">
                  <c:v>36.875971010667001</c:v>
                </c:pt>
                <c:pt idx="5166">
                  <c:v>36.883255540490303</c:v>
                </c:pt>
                <c:pt idx="5167">
                  <c:v>36.890540070313499</c:v>
                </c:pt>
                <c:pt idx="5168">
                  <c:v>36.897824600136801</c:v>
                </c:pt>
                <c:pt idx="5169">
                  <c:v>36.905109129960003</c:v>
                </c:pt>
                <c:pt idx="5170">
                  <c:v>36.912393659783298</c:v>
                </c:pt>
                <c:pt idx="5171">
                  <c:v>36.9196781896066</c:v>
                </c:pt>
                <c:pt idx="5172">
                  <c:v>36.926962719429802</c:v>
                </c:pt>
                <c:pt idx="5173">
                  <c:v>36.934247249253097</c:v>
                </c:pt>
                <c:pt idx="5174">
                  <c:v>36.9415317790763</c:v>
                </c:pt>
                <c:pt idx="5175">
                  <c:v>36.948816308899602</c:v>
                </c:pt>
                <c:pt idx="5176">
                  <c:v>36.956100838722797</c:v>
                </c:pt>
                <c:pt idx="5177">
                  <c:v>36.963385368546099</c:v>
                </c:pt>
                <c:pt idx="5178">
                  <c:v>36.970669898369401</c:v>
                </c:pt>
                <c:pt idx="5179">
                  <c:v>36.977954428192596</c:v>
                </c:pt>
                <c:pt idx="5180">
                  <c:v>36.985238958015898</c:v>
                </c:pt>
                <c:pt idx="5181">
                  <c:v>36.992523487839101</c:v>
                </c:pt>
                <c:pt idx="5182">
                  <c:v>36.999808017662403</c:v>
                </c:pt>
                <c:pt idx="5183">
                  <c:v>37.007092547485598</c:v>
                </c:pt>
                <c:pt idx="5184">
                  <c:v>37.0143770773089</c:v>
                </c:pt>
                <c:pt idx="5185">
                  <c:v>37.021661607132103</c:v>
                </c:pt>
                <c:pt idx="5186">
                  <c:v>37.028946136955398</c:v>
                </c:pt>
                <c:pt idx="5187">
                  <c:v>37.0362306667787</c:v>
                </c:pt>
                <c:pt idx="5188">
                  <c:v>37.043515196601902</c:v>
                </c:pt>
                <c:pt idx="5189">
                  <c:v>37.050799726425197</c:v>
                </c:pt>
                <c:pt idx="5190">
                  <c:v>37.058084256248399</c:v>
                </c:pt>
                <c:pt idx="5191">
                  <c:v>37.065368786071701</c:v>
                </c:pt>
                <c:pt idx="5192">
                  <c:v>37.072653315894897</c:v>
                </c:pt>
                <c:pt idx="5193">
                  <c:v>37.079937845718199</c:v>
                </c:pt>
                <c:pt idx="5194">
                  <c:v>37.087222375541501</c:v>
                </c:pt>
                <c:pt idx="5195">
                  <c:v>37.094506905364703</c:v>
                </c:pt>
                <c:pt idx="5196">
                  <c:v>37.101791435187998</c:v>
                </c:pt>
                <c:pt idx="5197">
                  <c:v>37.109075965011201</c:v>
                </c:pt>
                <c:pt idx="5198">
                  <c:v>37.116360494834503</c:v>
                </c:pt>
                <c:pt idx="5199">
                  <c:v>37.123645024657698</c:v>
                </c:pt>
                <c:pt idx="5200">
                  <c:v>37.130929554481</c:v>
                </c:pt>
                <c:pt idx="5201">
                  <c:v>37.138214084304202</c:v>
                </c:pt>
                <c:pt idx="5202">
                  <c:v>37.145498614127497</c:v>
                </c:pt>
                <c:pt idx="5203">
                  <c:v>37.152783143950799</c:v>
                </c:pt>
                <c:pt idx="5204">
                  <c:v>37.160067673774002</c:v>
                </c:pt>
                <c:pt idx="5205">
                  <c:v>37.167352203597297</c:v>
                </c:pt>
                <c:pt idx="5206">
                  <c:v>37.174636733420499</c:v>
                </c:pt>
                <c:pt idx="5207">
                  <c:v>37.181921263243801</c:v>
                </c:pt>
                <c:pt idx="5208">
                  <c:v>37.189205793067003</c:v>
                </c:pt>
                <c:pt idx="5209">
                  <c:v>37.196490322890298</c:v>
                </c:pt>
                <c:pt idx="5210">
                  <c:v>37.2037748527136</c:v>
                </c:pt>
                <c:pt idx="5211">
                  <c:v>37.211059382536803</c:v>
                </c:pt>
                <c:pt idx="5212">
                  <c:v>37.218343912360098</c:v>
                </c:pt>
                <c:pt idx="5213">
                  <c:v>37.2256284421833</c:v>
                </c:pt>
                <c:pt idx="5214">
                  <c:v>37.232912972006602</c:v>
                </c:pt>
                <c:pt idx="5215">
                  <c:v>37.240197501829797</c:v>
                </c:pt>
                <c:pt idx="5216">
                  <c:v>37.247482031653099</c:v>
                </c:pt>
                <c:pt idx="5217">
                  <c:v>37.254766561476302</c:v>
                </c:pt>
                <c:pt idx="5218">
                  <c:v>37.262051091299597</c:v>
                </c:pt>
                <c:pt idx="5219">
                  <c:v>37.269335621122899</c:v>
                </c:pt>
                <c:pt idx="5220">
                  <c:v>37.276620150946101</c:v>
                </c:pt>
                <c:pt idx="5221">
                  <c:v>37.283904680769403</c:v>
                </c:pt>
                <c:pt idx="5222">
                  <c:v>37.291189210592599</c:v>
                </c:pt>
                <c:pt idx="5223">
                  <c:v>37.298473740415901</c:v>
                </c:pt>
                <c:pt idx="5224">
                  <c:v>37.305758270239103</c:v>
                </c:pt>
                <c:pt idx="5225">
                  <c:v>37.313042800062398</c:v>
                </c:pt>
                <c:pt idx="5226">
                  <c:v>37.3203273298857</c:v>
                </c:pt>
                <c:pt idx="5227">
                  <c:v>37.327611859708902</c:v>
                </c:pt>
                <c:pt idx="5228">
                  <c:v>37.334896389532197</c:v>
                </c:pt>
                <c:pt idx="5229">
                  <c:v>37.3421809193554</c:v>
                </c:pt>
                <c:pt idx="5230">
                  <c:v>37.349465449178702</c:v>
                </c:pt>
                <c:pt idx="5231">
                  <c:v>37.356749979001897</c:v>
                </c:pt>
                <c:pt idx="5232">
                  <c:v>37.364034508825199</c:v>
                </c:pt>
                <c:pt idx="5233">
                  <c:v>37.371319038648402</c:v>
                </c:pt>
                <c:pt idx="5234">
                  <c:v>37.378603568471704</c:v>
                </c:pt>
                <c:pt idx="5235">
                  <c:v>37.385888098294998</c:v>
                </c:pt>
                <c:pt idx="5236">
                  <c:v>37.393172628118201</c:v>
                </c:pt>
                <c:pt idx="5237">
                  <c:v>37.400457157941503</c:v>
                </c:pt>
                <c:pt idx="5238">
                  <c:v>37.407741687764698</c:v>
                </c:pt>
                <c:pt idx="5239">
                  <c:v>37.415026217588</c:v>
                </c:pt>
                <c:pt idx="5240">
                  <c:v>37.422310747411203</c:v>
                </c:pt>
                <c:pt idx="5241">
                  <c:v>37.429595277234498</c:v>
                </c:pt>
                <c:pt idx="5242">
                  <c:v>37.4368798070577</c:v>
                </c:pt>
                <c:pt idx="5243">
                  <c:v>37.444164336881002</c:v>
                </c:pt>
                <c:pt idx="5244">
                  <c:v>37.451448866704297</c:v>
                </c:pt>
                <c:pt idx="5245">
                  <c:v>37.458733396527499</c:v>
                </c:pt>
                <c:pt idx="5246">
                  <c:v>37.466017926350801</c:v>
                </c:pt>
                <c:pt idx="5247">
                  <c:v>37.473302456173997</c:v>
                </c:pt>
                <c:pt idx="5248">
                  <c:v>37.480586985997299</c:v>
                </c:pt>
                <c:pt idx="5249">
                  <c:v>37.487871515820501</c:v>
                </c:pt>
                <c:pt idx="5250">
                  <c:v>37.495156045643803</c:v>
                </c:pt>
                <c:pt idx="5251">
                  <c:v>37.502440575467098</c:v>
                </c:pt>
                <c:pt idx="5252">
                  <c:v>37.5097251052903</c:v>
                </c:pt>
                <c:pt idx="5253">
                  <c:v>37.517009635113602</c:v>
                </c:pt>
                <c:pt idx="5254">
                  <c:v>37.524294164936798</c:v>
                </c:pt>
                <c:pt idx="5255">
                  <c:v>37.5315786947601</c:v>
                </c:pt>
                <c:pt idx="5256">
                  <c:v>37.538863224583302</c:v>
                </c:pt>
                <c:pt idx="5257">
                  <c:v>37.546147754406597</c:v>
                </c:pt>
                <c:pt idx="5258">
                  <c:v>37.553432284229899</c:v>
                </c:pt>
                <c:pt idx="5259">
                  <c:v>37.560716814053102</c:v>
                </c:pt>
                <c:pt idx="5260">
                  <c:v>37.568001343876404</c:v>
                </c:pt>
                <c:pt idx="5261">
                  <c:v>37.575285873699599</c:v>
                </c:pt>
                <c:pt idx="5262">
                  <c:v>37.582570403522901</c:v>
                </c:pt>
                <c:pt idx="5263">
                  <c:v>37.589854933346103</c:v>
                </c:pt>
                <c:pt idx="5264">
                  <c:v>37.597139463169398</c:v>
                </c:pt>
                <c:pt idx="5265">
                  <c:v>37.6044239929927</c:v>
                </c:pt>
                <c:pt idx="5266">
                  <c:v>37.611708522815903</c:v>
                </c:pt>
                <c:pt idx="5267">
                  <c:v>37.618993052639198</c:v>
                </c:pt>
                <c:pt idx="5268">
                  <c:v>37.6262775824624</c:v>
                </c:pt>
                <c:pt idx="5269">
                  <c:v>37.633562112285702</c:v>
                </c:pt>
                <c:pt idx="5270">
                  <c:v>37.640846642108897</c:v>
                </c:pt>
                <c:pt idx="5271">
                  <c:v>37.648131171932199</c:v>
                </c:pt>
                <c:pt idx="5272">
                  <c:v>37.655415701755402</c:v>
                </c:pt>
                <c:pt idx="5273">
                  <c:v>37.662700231578697</c:v>
                </c:pt>
                <c:pt idx="5274">
                  <c:v>37.669984761401999</c:v>
                </c:pt>
                <c:pt idx="5275">
                  <c:v>37.677269291225201</c:v>
                </c:pt>
                <c:pt idx="5276">
                  <c:v>37.684553821048503</c:v>
                </c:pt>
                <c:pt idx="5277">
                  <c:v>37.691838350871699</c:v>
                </c:pt>
                <c:pt idx="5278">
                  <c:v>37.699122880695001</c:v>
                </c:pt>
                <c:pt idx="5279">
                  <c:v>37.706407410518203</c:v>
                </c:pt>
                <c:pt idx="5280">
                  <c:v>37.713691940341498</c:v>
                </c:pt>
                <c:pt idx="5281">
                  <c:v>37.7209764701648</c:v>
                </c:pt>
                <c:pt idx="5282">
                  <c:v>37.728260999988002</c:v>
                </c:pt>
                <c:pt idx="5283">
                  <c:v>37.735545529811297</c:v>
                </c:pt>
                <c:pt idx="5284">
                  <c:v>37.7428300596345</c:v>
                </c:pt>
                <c:pt idx="5285">
                  <c:v>37.7506749379057</c:v>
                </c:pt>
                <c:pt idx="5286">
                  <c:v>37.757959467729002</c:v>
                </c:pt>
                <c:pt idx="5287">
                  <c:v>37.764683649104299</c:v>
                </c:pt>
                <c:pt idx="5288">
                  <c:v>37.772528527375499</c:v>
                </c:pt>
                <c:pt idx="5289">
                  <c:v>37.779813057198702</c:v>
                </c:pt>
                <c:pt idx="5290">
                  <c:v>37.787097587021997</c:v>
                </c:pt>
                <c:pt idx="5291">
                  <c:v>37.794382116845298</c:v>
                </c:pt>
                <c:pt idx="5292">
                  <c:v>37.801666646668501</c:v>
                </c:pt>
                <c:pt idx="5293">
                  <c:v>37.808951176491803</c:v>
                </c:pt>
                <c:pt idx="5294">
                  <c:v>37.816235706314998</c:v>
                </c:pt>
                <c:pt idx="5295">
                  <c:v>37.8235202361383</c:v>
                </c:pt>
                <c:pt idx="5296">
                  <c:v>37.830804765961503</c:v>
                </c:pt>
                <c:pt idx="5297">
                  <c:v>37.838089295784798</c:v>
                </c:pt>
                <c:pt idx="5298">
                  <c:v>37.845373825608</c:v>
                </c:pt>
                <c:pt idx="5299">
                  <c:v>37.852658355431302</c:v>
                </c:pt>
                <c:pt idx="5300">
                  <c:v>37.859942885254597</c:v>
                </c:pt>
                <c:pt idx="5301">
                  <c:v>37.867227415077799</c:v>
                </c:pt>
                <c:pt idx="5302">
                  <c:v>37.874511944901101</c:v>
                </c:pt>
                <c:pt idx="5303">
                  <c:v>37.881796474724297</c:v>
                </c:pt>
                <c:pt idx="5304">
                  <c:v>37.889081004547599</c:v>
                </c:pt>
                <c:pt idx="5305">
                  <c:v>37.896365534370801</c:v>
                </c:pt>
                <c:pt idx="5306">
                  <c:v>37.903650064194103</c:v>
                </c:pt>
                <c:pt idx="5307">
                  <c:v>37.910934594017398</c:v>
                </c:pt>
                <c:pt idx="5308">
                  <c:v>37.918219123840601</c:v>
                </c:pt>
                <c:pt idx="5309">
                  <c:v>37.925503653663903</c:v>
                </c:pt>
                <c:pt idx="5310">
                  <c:v>37.932788183487098</c:v>
                </c:pt>
                <c:pt idx="5311">
                  <c:v>37.9400727133104</c:v>
                </c:pt>
                <c:pt idx="5312">
                  <c:v>37.947357243133602</c:v>
                </c:pt>
                <c:pt idx="5313">
                  <c:v>37.954641772956897</c:v>
                </c:pt>
                <c:pt idx="5314">
                  <c:v>37.9619263027801</c:v>
                </c:pt>
                <c:pt idx="5315">
                  <c:v>37.969210832603402</c:v>
                </c:pt>
                <c:pt idx="5316">
                  <c:v>37.976495362426697</c:v>
                </c:pt>
                <c:pt idx="5317">
                  <c:v>37.983779892249899</c:v>
                </c:pt>
                <c:pt idx="5318">
                  <c:v>37.991064422073201</c:v>
                </c:pt>
                <c:pt idx="5319">
                  <c:v>37.998348951896403</c:v>
                </c:pt>
                <c:pt idx="5320">
                  <c:v>38.005633481719698</c:v>
                </c:pt>
                <c:pt idx="5321">
                  <c:v>38.012918011542901</c:v>
                </c:pt>
                <c:pt idx="5322">
                  <c:v>38.020202541366203</c:v>
                </c:pt>
                <c:pt idx="5323">
                  <c:v>38.027487071189498</c:v>
                </c:pt>
                <c:pt idx="5324">
                  <c:v>38.0347716010127</c:v>
                </c:pt>
                <c:pt idx="5325">
                  <c:v>38.042056130836002</c:v>
                </c:pt>
                <c:pt idx="5326">
                  <c:v>38.049340660659198</c:v>
                </c:pt>
                <c:pt idx="5327">
                  <c:v>38.056625190482499</c:v>
                </c:pt>
                <c:pt idx="5328">
                  <c:v>38.063909720305702</c:v>
                </c:pt>
                <c:pt idx="5329">
                  <c:v>38.071194250128997</c:v>
                </c:pt>
                <c:pt idx="5330">
                  <c:v>38.078478779952199</c:v>
                </c:pt>
                <c:pt idx="5331">
                  <c:v>38.085763309775501</c:v>
                </c:pt>
                <c:pt idx="5332">
                  <c:v>38.093047839598803</c:v>
                </c:pt>
                <c:pt idx="5333">
                  <c:v>38.100332369421999</c:v>
                </c:pt>
                <c:pt idx="5334">
                  <c:v>38.107616899245301</c:v>
                </c:pt>
                <c:pt idx="5335">
                  <c:v>38.114901429068503</c:v>
                </c:pt>
                <c:pt idx="5336">
                  <c:v>38.122185958891798</c:v>
                </c:pt>
                <c:pt idx="5337">
                  <c:v>38.129470488715</c:v>
                </c:pt>
                <c:pt idx="5338">
                  <c:v>38.136755018538302</c:v>
                </c:pt>
                <c:pt idx="5339">
                  <c:v>38.144039548361597</c:v>
                </c:pt>
                <c:pt idx="5340">
                  <c:v>38.1513240781848</c:v>
                </c:pt>
                <c:pt idx="5341">
                  <c:v>38.158608608008102</c:v>
                </c:pt>
                <c:pt idx="5342">
                  <c:v>38.165893137831297</c:v>
                </c:pt>
                <c:pt idx="5343">
                  <c:v>38.173177667654599</c:v>
                </c:pt>
                <c:pt idx="5344">
                  <c:v>38.180462197477802</c:v>
                </c:pt>
                <c:pt idx="5345">
                  <c:v>38.187746727301104</c:v>
                </c:pt>
                <c:pt idx="5346">
                  <c:v>38.195031257124299</c:v>
                </c:pt>
                <c:pt idx="5347">
                  <c:v>38.202315786947601</c:v>
                </c:pt>
                <c:pt idx="5348">
                  <c:v>38.209600316770903</c:v>
                </c:pt>
                <c:pt idx="5349">
                  <c:v>38.216884846594098</c:v>
                </c:pt>
                <c:pt idx="5350">
                  <c:v>38.2241693764174</c:v>
                </c:pt>
                <c:pt idx="5351">
                  <c:v>38.231453906240603</c:v>
                </c:pt>
                <c:pt idx="5352">
                  <c:v>38.238738436063898</c:v>
                </c:pt>
                <c:pt idx="5353">
                  <c:v>38.2460229658871</c:v>
                </c:pt>
                <c:pt idx="5354">
                  <c:v>38.253307495710402</c:v>
                </c:pt>
                <c:pt idx="5355">
                  <c:v>38.260592025533697</c:v>
                </c:pt>
                <c:pt idx="5356">
                  <c:v>38.267876555356899</c:v>
                </c:pt>
                <c:pt idx="5357">
                  <c:v>38.275161085180201</c:v>
                </c:pt>
                <c:pt idx="5358">
                  <c:v>38.282445615003397</c:v>
                </c:pt>
                <c:pt idx="5359">
                  <c:v>38.289730144826699</c:v>
                </c:pt>
                <c:pt idx="5360">
                  <c:v>38.297014674649901</c:v>
                </c:pt>
                <c:pt idx="5361">
                  <c:v>38.304299204473203</c:v>
                </c:pt>
                <c:pt idx="5362">
                  <c:v>38.311583734296399</c:v>
                </c:pt>
                <c:pt idx="5363">
                  <c:v>38.3188682641197</c:v>
                </c:pt>
                <c:pt idx="5364">
                  <c:v>38.326152793943002</c:v>
                </c:pt>
                <c:pt idx="5365">
                  <c:v>38.333437323766198</c:v>
                </c:pt>
                <c:pt idx="5366">
                  <c:v>38.3407218535895</c:v>
                </c:pt>
                <c:pt idx="5367">
                  <c:v>38.348006383412702</c:v>
                </c:pt>
                <c:pt idx="5368">
                  <c:v>38.355290913235997</c:v>
                </c:pt>
                <c:pt idx="5369">
                  <c:v>38.3625754430592</c:v>
                </c:pt>
                <c:pt idx="5370">
                  <c:v>38.369859972882502</c:v>
                </c:pt>
                <c:pt idx="5371">
                  <c:v>38.377144502705796</c:v>
                </c:pt>
                <c:pt idx="5372">
                  <c:v>38.384429032528999</c:v>
                </c:pt>
                <c:pt idx="5373">
                  <c:v>38.391713562352301</c:v>
                </c:pt>
                <c:pt idx="5374">
                  <c:v>38.398998092175503</c:v>
                </c:pt>
                <c:pt idx="5375">
                  <c:v>38.406282621998798</c:v>
                </c:pt>
                <c:pt idx="5376">
                  <c:v>38.413567151822001</c:v>
                </c:pt>
                <c:pt idx="5377">
                  <c:v>38.420851681645303</c:v>
                </c:pt>
                <c:pt idx="5378">
                  <c:v>38.428136211468498</c:v>
                </c:pt>
                <c:pt idx="5379">
                  <c:v>38.4354207412918</c:v>
                </c:pt>
                <c:pt idx="5380">
                  <c:v>38.442705271115102</c:v>
                </c:pt>
                <c:pt idx="5381">
                  <c:v>38.449989800938297</c:v>
                </c:pt>
                <c:pt idx="5382">
                  <c:v>38.457274330761599</c:v>
                </c:pt>
                <c:pt idx="5383">
                  <c:v>38.464558860584802</c:v>
                </c:pt>
                <c:pt idx="5384">
                  <c:v>38.471843390408097</c:v>
                </c:pt>
                <c:pt idx="5385">
                  <c:v>38.479127920231299</c:v>
                </c:pt>
                <c:pt idx="5386">
                  <c:v>38.486412450054601</c:v>
                </c:pt>
                <c:pt idx="5387">
                  <c:v>38.493696979877903</c:v>
                </c:pt>
                <c:pt idx="5388">
                  <c:v>38.500981509701099</c:v>
                </c:pt>
                <c:pt idx="5389">
                  <c:v>38.508266039524401</c:v>
                </c:pt>
                <c:pt idx="5390">
                  <c:v>38.515550569347603</c:v>
                </c:pt>
                <c:pt idx="5391">
                  <c:v>38.522835099170898</c:v>
                </c:pt>
                <c:pt idx="5392">
                  <c:v>38.5301196289941</c:v>
                </c:pt>
                <c:pt idx="5393">
                  <c:v>38.537404158817402</c:v>
                </c:pt>
                <c:pt idx="5394">
                  <c:v>38.544688688640598</c:v>
                </c:pt>
                <c:pt idx="5395">
                  <c:v>38.5519732184639</c:v>
                </c:pt>
                <c:pt idx="5396">
                  <c:v>38.559257748287202</c:v>
                </c:pt>
                <c:pt idx="5397">
                  <c:v>38.566542278110397</c:v>
                </c:pt>
                <c:pt idx="5398">
                  <c:v>38.573826807933699</c:v>
                </c:pt>
                <c:pt idx="5399">
                  <c:v>38.581111337756901</c:v>
                </c:pt>
                <c:pt idx="5400">
                  <c:v>38.588395867580203</c:v>
                </c:pt>
                <c:pt idx="5401">
                  <c:v>38.595680397403399</c:v>
                </c:pt>
                <c:pt idx="5402">
                  <c:v>38.602964927226701</c:v>
                </c:pt>
                <c:pt idx="5403">
                  <c:v>38.610249457050003</c:v>
                </c:pt>
                <c:pt idx="5404">
                  <c:v>38.617533986873198</c:v>
                </c:pt>
                <c:pt idx="5405">
                  <c:v>38.6248185166965</c:v>
                </c:pt>
                <c:pt idx="5406">
                  <c:v>38.632103046519703</c:v>
                </c:pt>
                <c:pt idx="5407">
                  <c:v>38.639387576342997</c:v>
                </c:pt>
                <c:pt idx="5408">
                  <c:v>38.6466721061662</c:v>
                </c:pt>
                <c:pt idx="5409">
                  <c:v>38.653956635989502</c:v>
                </c:pt>
                <c:pt idx="5410">
                  <c:v>38.661241165812697</c:v>
                </c:pt>
                <c:pt idx="5411">
                  <c:v>38.668525695635999</c:v>
                </c:pt>
                <c:pt idx="5412">
                  <c:v>38.675810225459301</c:v>
                </c:pt>
                <c:pt idx="5413">
                  <c:v>38.683094755282497</c:v>
                </c:pt>
                <c:pt idx="5414">
                  <c:v>38.690379285105799</c:v>
                </c:pt>
                <c:pt idx="5415">
                  <c:v>38.697663814929001</c:v>
                </c:pt>
                <c:pt idx="5416">
                  <c:v>38.704948344752303</c:v>
                </c:pt>
                <c:pt idx="5417">
                  <c:v>38.712232874575498</c:v>
                </c:pt>
                <c:pt idx="5418">
                  <c:v>38.7195174043988</c:v>
                </c:pt>
                <c:pt idx="5419">
                  <c:v>38.726801934222102</c:v>
                </c:pt>
                <c:pt idx="5420">
                  <c:v>38.734086464045298</c:v>
                </c:pt>
                <c:pt idx="5421">
                  <c:v>38.7413709938686</c:v>
                </c:pt>
                <c:pt idx="5422">
                  <c:v>38.748655523691802</c:v>
                </c:pt>
                <c:pt idx="5423">
                  <c:v>38.755940053515097</c:v>
                </c:pt>
                <c:pt idx="5424">
                  <c:v>38.7632245833383</c:v>
                </c:pt>
                <c:pt idx="5425">
                  <c:v>38.770509113161602</c:v>
                </c:pt>
                <c:pt idx="5426">
                  <c:v>38.777793642984797</c:v>
                </c:pt>
                <c:pt idx="5427">
                  <c:v>38.785078172808099</c:v>
                </c:pt>
                <c:pt idx="5428">
                  <c:v>38.792362702631401</c:v>
                </c:pt>
                <c:pt idx="5429">
                  <c:v>38.799647232454603</c:v>
                </c:pt>
                <c:pt idx="5430">
                  <c:v>38.806931762277898</c:v>
                </c:pt>
                <c:pt idx="5431">
                  <c:v>38.814216292101101</c:v>
                </c:pt>
                <c:pt idx="5432">
                  <c:v>38.821500821924403</c:v>
                </c:pt>
                <c:pt idx="5433">
                  <c:v>38.828785351747598</c:v>
                </c:pt>
                <c:pt idx="5434">
                  <c:v>38.8360698815709</c:v>
                </c:pt>
                <c:pt idx="5435">
                  <c:v>38.843354411394202</c:v>
                </c:pt>
                <c:pt idx="5436">
                  <c:v>38.850638941217397</c:v>
                </c:pt>
                <c:pt idx="5437">
                  <c:v>38.857923471040699</c:v>
                </c:pt>
                <c:pt idx="5438">
                  <c:v>38.865208000863902</c:v>
                </c:pt>
                <c:pt idx="5439">
                  <c:v>38.872492530687197</c:v>
                </c:pt>
                <c:pt idx="5440">
                  <c:v>38.879777060510399</c:v>
                </c:pt>
                <c:pt idx="5441">
                  <c:v>38.887061590333701</c:v>
                </c:pt>
                <c:pt idx="5442">
                  <c:v>38.894346120156897</c:v>
                </c:pt>
                <c:pt idx="5443">
                  <c:v>38.901630649980198</c:v>
                </c:pt>
                <c:pt idx="5444">
                  <c:v>38.9089151798035</c:v>
                </c:pt>
                <c:pt idx="5445">
                  <c:v>38.916199709626703</c:v>
                </c:pt>
                <c:pt idx="5446">
                  <c:v>38.923484239449998</c:v>
                </c:pt>
                <c:pt idx="5447">
                  <c:v>38.9307687692732</c:v>
                </c:pt>
                <c:pt idx="5448">
                  <c:v>38.938053299096502</c:v>
                </c:pt>
                <c:pt idx="5449">
                  <c:v>38.945337828919698</c:v>
                </c:pt>
                <c:pt idx="5450">
                  <c:v>38.952622358743</c:v>
                </c:pt>
                <c:pt idx="5451">
                  <c:v>38.959906888566302</c:v>
                </c:pt>
                <c:pt idx="5452">
                  <c:v>38.967191418389497</c:v>
                </c:pt>
                <c:pt idx="5453">
                  <c:v>38.974475948212799</c:v>
                </c:pt>
                <c:pt idx="5454">
                  <c:v>38.981760478036001</c:v>
                </c:pt>
                <c:pt idx="5455">
                  <c:v>38.989045007859303</c:v>
                </c:pt>
                <c:pt idx="5456">
                  <c:v>38.996329537682499</c:v>
                </c:pt>
                <c:pt idx="5457">
                  <c:v>39.003614067505801</c:v>
                </c:pt>
                <c:pt idx="5458">
                  <c:v>39.010898597329003</c:v>
                </c:pt>
                <c:pt idx="5459">
                  <c:v>39.018183127152298</c:v>
                </c:pt>
                <c:pt idx="5460">
                  <c:v>39.0254676569756</c:v>
                </c:pt>
                <c:pt idx="5461">
                  <c:v>39.032752186798803</c:v>
                </c:pt>
                <c:pt idx="5462">
                  <c:v>39.040036716622097</c:v>
                </c:pt>
                <c:pt idx="5463">
                  <c:v>39.0473212464453</c:v>
                </c:pt>
                <c:pt idx="5464">
                  <c:v>39.054605776268602</c:v>
                </c:pt>
                <c:pt idx="5465">
                  <c:v>39.061890306091797</c:v>
                </c:pt>
                <c:pt idx="5466">
                  <c:v>39.069174835915099</c:v>
                </c:pt>
                <c:pt idx="5467">
                  <c:v>39.076459365738401</c:v>
                </c:pt>
                <c:pt idx="5468">
                  <c:v>39.083743895561597</c:v>
                </c:pt>
                <c:pt idx="5469">
                  <c:v>39.091028425384899</c:v>
                </c:pt>
                <c:pt idx="5470">
                  <c:v>39.098312955208101</c:v>
                </c:pt>
                <c:pt idx="5471">
                  <c:v>39.105597485031403</c:v>
                </c:pt>
                <c:pt idx="5472">
                  <c:v>39.112882014854598</c:v>
                </c:pt>
                <c:pt idx="5473">
                  <c:v>39.1201665446779</c:v>
                </c:pt>
                <c:pt idx="5474">
                  <c:v>39.127451074501103</c:v>
                </c:pt>
                <c:pt idx="5475">
                  <c:v>39.134735604324398</c:v>
                </c:pt>
                <c:pt idx="5476">
                  <c:v>39.1420201341477</c:v>
                </c:pt>
                <c:pt idx="5477">
                  <c:v>39.149304663970902</c:v>
                </c:pt>
                <c:pt idx="5478">
                  <c:v>39.156589193794197</c:v>
                </c:pt>
                <c:pt idx="5479">
                  <c:v>39.163873723617399</c:v>
                </c:pt>
                <c:pt idx="5480">
                  <c:v>39.171158253440701</c:v>
                </c:pt>
                <c:pt idx="5481">
                  <c:v>39.178442783263897</c:v>
                </c:pt>
                <c:pt idx="5482">
                  <c:v>39.185727313087199</c:v>
                </c:pt>
                <c:pt idx="5483">
                  <c:v>39.193011842910501</c:v>
                </c:pt>
                <c:pt idx="5484">
                  <c:v>39.200296372733703</c:v>
                </c:pt>
                <c:pt idx="5485">
                  <c:v>39.207580902556998</c:v>
                </c:pt>
                <c:pt idx="5486">
                  <c:v>39.214865432380201</c:v>
                </c:pt>
                <c:pt idx="5487">
                  <c:v>39.222149962203503</c:v>
                </c:pt>
                <c:pt idx="5488">
                  <c:v>39.229434492026698</c:v>
                </c:pt>
                <c:pt idx="5489">
                  <c:v>39.23671902185</c:v>
                </c:pt>
                <c:pt idx="5490">
                  <c:v>39.244003551673202</c:v>
                </c:pt>
                <c:pt idx="5491">
                  <c:v>39.251288081496497</c:v>
                </c:pt>
                <c:pt idx="5492">
                  <c:v>39.258572611319799</c:v>
                </c:pt>
                <c:pt idx="5493">
                  <c:v>39.265857141143002</c:v>
                </c:pt>
                <c:pt idx="5494">
                  <c:v>39.273141670966297</c:v>
                </c:pt>
                <c:pt idx="5495">
                  <c:v>39.280426200789499</c:v>
                </c:pt>
                <c:pt idx="5496">
                  <c:v>39.287710730612801</c:v>
                </c:pt>
                <c:pt idx="5497">
                  <c:v>39.294995260436004</c:v>
                </c:pt>
                <c:pt idx="5498">
                  <c:v>39.302279790259298</c:v>
                </c:pt>
                <c:pt idx="5499">
                  <c:v>39.3095643200826</c:v>
                </c:pt>
                <c:pt idx="5500">
                  <c:v>39.316848849905803</c:v>
                </c:pt>
                <c:pt idx="5501">
                  <c:v>39.324133379729098</c:v>
                </c:pt>
                <c:pt idx="5502">
                  <c:v>39.3314179095523</c:v>
                </c:pt>
                <c:pt idx="5503">
                  <c:v>39.338702439375602</c:v>
                </c:pt>
                <c:pt idx="5504">
                  <c:v>39.345986969198798</c:v>
                </c:pt>
                <c:pt idx="5505">
                  <c:v>39.3532714990221</c:v>
                </c:pt>
                <c:pt idx="5506">
                  <c:v>39.360556028845401</c:v>
                </c:pt>
                <c:pt idx="5507">
                  <c:v>39.367840558668597</c:v>
                </c:pt>
                <c:pt idx="5508">
                  <c:v>39.375125088491899</c:v>
                </c:pt>
                <c:pt idx="5509">
                  <c:v>39.382409618315101</c:v>
                </c:pt>
                <c:pt idx="5510">
                  <c:v>39.389694148138403</c:v>
                </c:pt>
                <c:pt idx="5511">
                  <c:v>39.396978677961599</c:v>
                </c:pt>
                <c:pt idx="5512">
                  <c:v>39.404263207784901</c:v>
                </c:pt>
                <c:pt idx="5513">
                  <c:v>39.411547737608103</c:v>
                </c:pt>
                <c:pt idx="5514">
                  <c:v>39.418832267431398</c:v>
                </c:pt>
                <c:pt idx="5515">
                  <c:v>39.4261167972547</c:v>
                </c:pt>
                <c:pt idx="5516">
                  <c:v>39.433401327077902</c:v>
                </c:pt>
                <c:pt idx="5517">
                  <c:v>39.440685856901197</c:v>
                </c:pt>
                <c:pt idx="5518">
                  <c:v>39.4479703867244</c:v>
                </c:pt>
                <c:pt idx="5519">
                  <c:v>39.455254916547702</c:v>
                </c:pt>
                <c:pt idx="5520">
                  <c:v>39.462539446370897</c:v>
                </c:pt>
                <c:pt idx="5521">
                  <c:v>39.469823976194199</c:v>
                </c:pt>
                <c:pt idx="5522">
                  <c:v>39.477108506017501</c:v>
                </c:pt>
                <c:pt idx="5523">
                  <c:v>39.484393035840696</c:v>
                </c:pt>
                <c:pt idx="5524">
                  <c:v>39.491677565663998</c:v>
                </c:pt>
                <c:pt idx="5525">
                  <c:v>39.498962095487201</c:v>
                </c:pt>
                <c:pt idx="5526">
                  <c:v>39.506246625310503</c:v>
                </c:pt>
                <c:pt idx="5527">
                  <c:v>39.513531155133698</c:v>
                </c:pt>
                <c:pt idx="5528">
                  <c:v>39.520815684957</c:v>
                </c:pt>
                <c:pt idx="5529">
                  <c:v>39.528100214780203</c:v>
                </c:pt>
                <c:pt idx="5530">
                  <c:v>39.535384744603498</c:v>
                </c:pt>
                <c:pt idx="5531">
                  <c:v>39.5426692744268</c:v>
                </c:pt>
                <c:pt idx="5532">
                  <c:v>39.549953804250002</c:v>
                </c:pt>
                <c:pt idx="5533">
                  <c:v>39.557238334073297</c:v>
                </c:pt>
                <c:pt idx="5534">
                  <c:v>39.564522863896499</c:v>
                </c:pt>
                <c:pt idx="5535">
                  <c:v>39.571807393719801</c:v>
                </c:pt>
                <c:pt idx="5536">
                  <c:v>39.579091923542997</c:v>
                </c:pt>
                <c:pt idx="5537">
                  <c:v>39.586376453366299</c:v>
                </c:pt>
                <c:pt idx="5538">
                  <c:v>39.593660983189601</c:v>
                </c:pt>
                <c:pt idx="5539">
                  <c:v>39.600945513012803</c:v>
                </c:pt>
                <c:pt idx="5540">
                  <c:v>39.608230042836098</c:v>
                </c:pt>
                <c:pt idx="5541">
                  <c:v>39.615514572659301</c:v>
                </c:pt>
                <c:pt idx="5542">
                  <c:v>39.622799102482603</c:v>
                </c:pt>
                <c:pt idx="5543">
                  <c:v>39.630083632305798</c:v>
                </c:pt>
                <c:pt idx="5544">
                  <c:v>39.6373681621291</c:v>
                </c:pt>
                <c:pt idx="5545">
                  <c:v>39.644652691952302</c:v>
                </c:pt>
                <c:pt idx="5546">
                  <c:v>39.651937221775597</c:v>
                </c:pt>
                <c:pt idx="5547">
                  <c:v>39.659221751598899</c:v>
                </c:pt>
                <c:pt idx="5548">
                  <c:v>39.666506281422102</c:v>
                </c:pt>
                <c:pt idx="5549">
                  <c:v>39.673790811245397</c:v>
                </c:pt>
                <c:pt idx="5550">
                  <c:v>39.681075341068599</c:v>
                </c:pt>
                <c:pt idx="5551">
                  <c:v>39.688359870891901</c:v>
                </c:pt>
                <c:pt idx="5552">
                  <c:v>39.695644400715103</c:v>
                </c:pt>
                <c:pt idx="5553">
                  <c:v>39.702928930538398</c:v>
                </c:pt>
                <c:pt idx="5554">
                  <c:v>39.7102134603617</c:v>
                </c:pt>
                <c:pt idx="5555">
                  <c:v>39.717497990184903</c:v>
                </c:pt>
                <c:pt idx="5556">
                  <c:v>39.724782520008198</c:v>
                </c:pt>
                <c:pt idx="5557">
                  <c:v>39.7320670498314</c:v>
                </c:pt>
                <c:pt idx="5558">
                  <c:v>39.739351579654702</c:v>
                </c:pt>
                <c:pt idx="5559">
                  <c:v>39.746636109477897</c:v>
                </c:pt>
                <c:pt idx="5560">
                  <c:v>39.753920639301199</c:v>
                </c:pt>
                <c:pt idx="5561">
                  <c:v>39.761205169124402</c:v>
                </c:pt>
                <c:pt idx="5562">
                  <c:v>39.768489698947697</c:v>
                </c:pt>
                <c:pt idx="5563">
                  <c:v>39.775774228770999</c:v>
                </c:pt>
                <c:pt idx="5564">
                  <c:v>39.783058758594201</c:v>
                </c:pt>
                <c:pt idx="5565">
                  <c:v>39.790343288417503</c:v>
                </c:pt>
                <c:pt idx="5566">
                  <c:v>39.797627818240699</c:v>
                </c:pt>
                <c:pt idx="5567">
                  <c:v>39.804912348064001</c:v>
                </c:pt>
                <c:pt idx="5568">
                  <c:v>39.812196877887203</c:v>
                </c:pt>
                <c:pt idx="5569">
                  <c:v>39.819481407710498</c:v>
                </c:pt>
                <c:pt idx="5570">
                  <c:v>39.8267659375338</c:v>
                </c:pt>
                <c:pt idx="5571">
                  <c:v>39.834050467357002</c:v>
                </c:pt>
                <c:pt idx="5572">
                  <c:v>39.841334997180297</c:v>
                </c:pt>
                <c:pt idx="5573">
                  <c:v>39.8486195270035</c:v>
                </c:pt>
                <c:pt idx="5574">
                  <c:v>39.855904056826802</c:v>
                </c:pt>
                <c:pt idx="5575">
                  <c:v>39.863188586649997</c:v>
                </c:pt>
                <c:pt idx="5576">
                  <c:v>39.870473116473299</c:v>
                </c:pt>
                <c:pt idx="5577">
                  <c:v>39.877757646296502</c:v>
                </c:pt>
                <c:pt idx="5578">
                  <c:v>39.885042176119804</c:v>
                </c:pt>
                <c:pt idx="5579">
                  <c:v>39.892326705943098</c:v>
                </c:pt>
                <c:pt idx="5580">
                  <c:v>39.899611235766301</c:v>
                </c:pt>
                <c:pt idx="5581">
                  <c:v>39.906895765589603</c:v>
                </c:pt>
                <c:pt idx="5582">
                  <c:v>39.914180295412798</c:v>
                </c:pt>
                <c:pt idx="5583">
                  <c:v>39.9214648252361</c:v>
                </c:pt>
                <c:pt idx="5584">
                  <c:v>39.928749355059303</c:v>
                </c:pt>
                <c:pt idx="5585">
                  <c:v>39.936033884882598</c:v>
                </c:pt>
                <c:pt idx="5586">
                  <c:v>39.9433184147058</c:v>
                </c:pt>
                <c:pt idx="5587">
                  <c:v>39.950602944529102</c:v>
                </c:pt>
                <c:pt idx="5588">
                  <c:v>39.957887474352397</c:v>
                </c:pt>
                <c:pt idx="5589">
                  <c:v>39.965172004175599</c:v>
                </c:pt>
                <c:pt idx="5590">
                  <c:v>39.972456533998901</c:v>
                </c:pt>
                <c:pt idx="5591">
                  <c:v>39.979741063822097</c:v>
                </c:pt>
                <c:pt idx="5592">
                  <c:v>39.987025593645399</c:v>
                </c:pt>
                <c:pt idx="5593">
                  <c:v>39.994310123468601</c:v>
                </c:pt>
                <c:pt idx="5594">
                  <c:v>40.001594653291903</c:v>
                </c:pt>
                <c:pt idx="5595">
                  <c:v>40.008879183115198</c:v>
                </c:pt>
                <c:pt idx="5596">
                  <c:v>40.0161637129384</c:v>
                </c:pt>
                <c:pt idx="5597">
                  <c:v>40.023448242761702</c:v>
                </c:pt>
                <c:pt idx="5598">
                  <c:v>40.030732772584898</c:v>
                </c:pt>
                <c:pt idx="5599">
                  <c:v>40.0380173024082</c:v>
                </c:pt>
                <c:pt idx="5600">
                  <c:v>40.045301832231402</c:v>
                </c:pt>
                <c:pt idx="5601">
                  <c:v>40.052586362054697</c:v>
                </c:pt>
                <c:pt idx="5602">
                  <c:v>40.0598708918779</c:v>
                </c:pt>
                <c:pt idx="5603">
                  <c:v>40.067155421701202</c:v>
                </c:pt>
                <c:pt idx="5604">
                  <c:v>40.074439951524496</c:v>
                </c:pt>
                <c:pt idx="5605">
                  <c:v>40.081724481347699</c:v>
                </c:pt>
                <c:pt idx="5606">
                  <c:v>40.089009011171001</c:v>
                </c:pt>
                <c:pt idx="5607">
                  <c:v>40.096293540994203</c:v>
                </c:pt>
                <c:pt idx="5608">
                  <c:v>40.103578070817498</c:v>
                </c:pt>
                <c:pt idx="5609">
                  <c:v>40.110862600640701</c:v>
                </c:pt>
                <c:pt idx="5610">
                  <c:v>40.118147130464003</c:v>
                </c:pt>
                <c:pt idx="5611">
                  <c:v>40.125431660287298</c:v>
                </c:pt>
                <c:pt idx="5612">
                  <c:v>40.1327161901105</c:v>
                </c:pt>
                <c:pt idx="5613">
                  <c:v>40.140000719933802</c:v>
                </c:pt>
                <c:pt idx="5614">
                  <c:v>40.147285249756997</c:v>
                </c:pt>
                <c:pt idx="5615">
                  <c:v>40.154569779580299</c:v>
                </c:pt>
                <c:pt idx="5616">
                  <c:v>40.161854309403502</c:v>
                </c:pt>
                <c:pt idx="5617">
                  <c:v>40.169138839226797</c:v>
                </c:pt>
                <c:pt idx="5618">
                  <c:v>40.176423369049999</c:v>
                </c:pt>
                <c:pt idx="5619">
                  <c:v>40.183707898873301</c:v>
                </c:pt>
                <c:pt idx="5620">
                  <c:v>40.190992428696603</c:v>
                </c:pt>
                <c:pt idx="5621">
                  <c:v>40.198276958519799</c:v>
                </c:pt>
                <c:pt idx="5622">
                  <c:v>40.205561488343101</c:v>
                </c:pt>
                <c:pt idx="5623">
                  <c:v>40.212846018166303</c:v>
                </c:pt>
                <c:pt idx="5624">
                  <c:v>40.220130547989598</c:v>
                </c:pt>
                <c:pt idx="5625">
                  <c:v>40.2274150778128</c:v>
                </c:pt>
                <c:pt idx="5626">
                  <c:v>40.234699607636102</c:v>
                </c:pt>
                <c:pt idx="5627">
                  <c:v>40.241984137459397</c:v>
                </c:pt>
                <c:pt idx="5628">
                  <c:v>40.2492686672826</c:v>
                </c:pt>
                <c:pt idx="5629">
                  <c:v>40.256553197105902</c:v>
                </c:pt>
                <c:pt idx="5630">
                  <c:v>40.263837726929097</c:v>
                </c:pt>
                <c:pt idx="5631">
                  <c:v>40.271122256752399</c:v>
                </c:pt>
                <c:pt idx="5632">
                  <c:v>40.278406786575601</c:v>
                </c:pt>
                <c:pt idx="5633">
                  <c:v>40.285691316398903</c:v>
                </c:pt>
                <c:pt idx="5634">
                  <c:v>40.292975846222099</c:v>
                </c:pt>
                <c:pt idx="5635">
                  <c:v>40.300260376045401</c:v>
                </c:pt>
                <c:pt idx="5636">
                  <c:v>40.307544905868703</c:v>
                </c:pt>
                <c:pt idx="5637">
                  <c:v>40.314829435691898</c:v>
                </c:pt>
                <c:pt idx="5638">
                  <c:v>40.3221139655152</c:v>
                </c:pt>
                <c:pt idx="5639">
                  <c:v>40.329398495338403</c:v>
                </c:pt>
                <c:pt idx="5640">
                  <c:v>40.336683025161697</c:v>
                </c:pt>
                <c:pt idx="5641">
                  <c:v>40.3439675549849</c:v>
                </c:pt>
                <c:pt idx="5642">
                  <c:v>40.351252084808202</c:v>
                </c:pt>
                <c:pt idx="5643">
                  <c:v>40.358536614631497</c:v>
                </c:pt>
                <c:pt idx="5644">
                  <c:v>40.365821144454699</c:v>
                </c:pt>
                <c:pt idx="5645">
                  <c:v>40.373105674278001</c:v>
                </c:pt>
                <c:pt idx="5646">
                  <c:v>40.380390204101197</c:v>
                </c:pt>
                <c:pt idx="5647">
                  <c:v>40.387674733924499</c:v>
                </c:pt>
                <c:pt idx="5648">
                  <c:v>40.394959263747701</c:v>
                </c:pt>
                <c:pt idx="5649">
                  <c:v>40.402243793571003</c:v>
                </c:pt>
                <c:pt idx="5650">
                  <c:v>40.409528323394198</c:v>
                </c:pt>
                <c:pt idx="5651">
                  <c:v>40.4168128532175</c:v>
                </c:pt>
                <c:pt idx="5652">
                  <c:v>40.424097383040802</c:v>
                </c:pt>
                <c:pt idx="5653">
                  <c:v>40.431381912863998</c:v>
                </c:pt>
                <c:pt idx="5654">
                  <c:v>40.4386664426873</c:v>
                </c:pt>
                <c:pt idx="5655">
                  <c:v>40.445950972510502</c:v>
                </c:pt>
                <c:pt idx="5656">
                  <c:v>40.453235502333797</c:v>
                </c:pt>
                <c:pt idx="5657">
                  <c:v>40.460520032157</c:v>
                </c:pt>
                <c:pt idx="5658">
                  <c:v>40.467804561980302</c:v>
                </c:pt>
                <c:pt idx="5659">
                  <c:v>40.475089091803603</c:v>
                </c:pt>
                <c:pt idx="5660">
                  <c:v>40.482373621626799</c:v>
                </c:pt>
                <c:pt idx="5661">
                  <c:v>40.489658151450101</c:v>
                </c:pt>
                <c:pt idx="5662">
                  <c:v>40.496942681273303</c:v>
                </c:pt>
                <c:pt idx="5663">
                  <c:v>40.504227211096598</c:v>
                </c:pt>
                <c:pt idx="5664">
                  <c:v>40.511511740919801</c:v>
                </c:pt>
                <c:pt idx="5665">
                  <c:v>40.518796270743103</c:v>
                </c:pt>
                <c:pt idx="5666">
                  <c:v>40.526080800566298</c:v>
                </c:pt>
                <c:pt idx="5667">
                  <c:v>40.5333653303896</c:v>
                </c:pt>
                <c:pt idx="5668">
                  <c:v>40.540649860212902</c:v>
                </c:pt>
                <c:pt idx="5669">
                  <c:v>40.547934390036097</c:v>
                </c:pt>
                <c:pt idx="5670">
                  <c:v>40.555218919859399</c:v>
                </c:pt>
                <c:pt idx="5671">
                  <c:v>40.562503449682602</c:v>
                </c:pt>
                <c:pt idx="5672">
                  <c:v>40.569787979505897</c:v>
                </c:pt>
                <c:pt idx="5673">
                  <c:v>40.577072509329099</c:v>
                </c:pt>
                <c:pt idx="5674">
                  <c:v>40.584357039152401</c:v>
                </c:pt>
                <c:pt idx="5675">
                  <c:v>40.591641568975703</c:v>
                </c:pt>
                <c:pt idx="5676">
                  <c:v>40.598926098798898</c:v>
                </c:pt>
                <c:pt idx="5677">
                  <c:v>40.6062106286222</c:v>
                </c:pt>
                <c:pt idx="5678">
                  <c:v>40.613495158445403</c:v>
                </c:pt>
                <c:pt idx="5679">
                  <c:v>40.620779688268698</c:v>
                </c:pt>
                <c:pt idx="5680">
                  <c:v>40.6280642180919</c:v>
                </c:pt>
                <c:pt idx="5681">
                  <c:v>40.635348747915202</c:v>
                </c:pt>
                <c:pt idx="5682">
                  <c:v>40.642633277738398</c:v>
                </c:pt>
                <c:pt idx="5683">
                  <c:v>40.6499178075617</c:v>
                </c:pt>
                <c:pt idx="5684">
                  <c:v>40.657202337385002</c:v>
                </c:pt>
                <c:pt idx="5685">
                  <c:v>40.664486867208197</c:v>
                </c:pt>
                <c:pt idx="5686">
                  <c:v>40.671771397031499</c:v>
                </c:pt>
                <c:pt idx="5687">
                  <c:v>40.679055926854701</c:v>
                </c:pt>
                <c:pt idx="5688">
                  <c:v>40.686340456678003</c:v>
                </c:pt>
                <c:pt idx="5689">
                  <c:v>40.693624986501199</c:v>
                </c:pt>
                <c:pt idx="5690">
                  <c:v>40.700909516324501</c:v>
                </c:pt>
                <c:pt idx="5691">
                  <c:v>40.708194046147803</c:v>
                </c:pt>
                <c:pt idx="5692">
                  <c:v>40.715478575970998</c:v>
                </c:pt>
                <c:pt idx="5693">
                  <c:v>40.7227631057943</c:v>
                </c:pt>
                <c:pt idx="5694">
                  <c:v>40.730047635617503</c:v>
                </c:pt>
                <c:pt idx="5695">
                  <c:v>40.737332165440797</c:v>
                </c:pt>
                <c:pt idx="5696">
                  <c:v>40.744616695264</c:v>
                </c:pt>
                <c:pt idx="5697">
                  <c:v>40.751901225087302</c:v>
                </c:pt>
                <c:pt idx="5698">
                  <c:v>40.759185754910597</c:v>
                </c:pt>
                <c:pt idx="5699">
                  <c:v>40.766470284733799</c:v>
                </c:pt>
                <c:pt idx="5700">
                  <c:v>40.773754814557101</c:v>
                </c:pt>
                <c:pt idx="5701">
                  <c:v>40.781039344380297</c:v>
                </c:pt>
                <c:pt idx="5702">
                  <c:v>40.788323874203599</c:v>
                </c:pt>
                <c:pt idx="5703">
                  <c:v>40.795608404026801</c:v>
                </c:pt>
                <c:pt idx="5704">
                  <c:v>40.802892933850103</c:v>
                </c:pt>
                <c:pt idx="5705">
                  <c:v>40.810177463673298</c:v>
                </c:pt>
                <c:pt idx="5706">
                  <c:v>40.8174619934966</c:v>
                </c:pt>
                <c:pt idx="5707">
                  <c:v>40.824746523319902</c:v>
                </c:pt>
                <c:pt idx="5708">
                  <c:v>40.832031053143098</c:v>
                </c:pt>
                <c:pt idx="5709">
                  <c:v>40.8393155829664</c:v>
                </c:pt>
                <c:pt idx="5710">
                  <c:v>40.846600112789602</c:v>
                </c:pt>
                <c:pt idx="5711">
                  <c:v>40.853884642612897</c:v>
                </c:pt>
                <c:pt idx="5712">
                  <c:v>40.861169172436099</c:v>
                </c:pt>
                <c:pt idx="5713">
                  <c:v>40.868453702259401</c:v>
                </c:pt>
                <c:pt idx="5714">
                  <c:v>40.875738232082703</c:v>
                </c:pt>
                <c:pt idx="5715">
                  <c:v>40.883022761905899</c:v>
                </c:pt>
                <c:pt idx="5716">
                  <c:v>40.890307291729201</c:v>
                </c:pt>
                <c:pt idx="5717">
                  <c:v>40.897591821552403</c:v>
                </c:pt>
                <c:pt idx="5718">
                  <c:v>40.904876351375698</c:v>
                </c:pt>
                <c:pt idx="5719">
                  <c:v>40.912160881198901</c:v>
                </c:pt>
                <c:pt idx="5720">
                  <c:v>40.919445411022203</c:v>
                </c:pt>
                <c:pt idx="5721">
                  <c:v>40.926729940845398</c:v>
                </c:pt>
                <c:pt idx="5722">
                  <c:v>40.9340144706687</c:v>
                </c:pt>
                <c:pt idx="5723">
                  <c:v>40.941299000492002</c:v>
                </c:pt>
                <c:pt idx="5724">
                  <c:v>40.948583530315197</c:v>
                </c:pt>
                <c:pt idx="5725">
                  <c:v>40.955868060138499</c:v>
                </c:pt>
                <c:pt idx="5726">
                  <c:v>40.963152589961702</c:v>
                </c:pt>
                <c:pt idx="5727">
                  <c:v>40.970437119784997</c:v>
                </c:pt>
                <c:pt idx="5728">
                  <c:v>40.977721649608199</c:v>
                </c:pt>
                <c:pt idx="5729">
                  <c:v>40.985006179431501</c:v>
                </c:pt>
                <c:pt idx="5730">
                  <c:v>40.992290709254803</c:v>
                </c:pt>
                <c:pt idx="5731">
                  <c:v>40.999575239077998</c:v>
                </c:pt>
                <c:pt idx="5732">
                  <c:v>41.0068597689013</c:v>
                </c:pt>
                <c:pt idx="5733">
                  <c:v>41.014144298724503</c:v>
                </c:pt>
                <c:pt idx="5734">
                  <c:v>41.021428828547798</c:v>
                </c:pt>
                <c:pt idx="5735">
                  <c:v>41.028713358371</c:v>
                </c:pt>
                <c:pt idx="5736">
                  <c:v>41.035997888194302</c:v>
                </c:pt>
                <c:pt idx="5737">
                  <c:v>41.043282418017498</c:v>
                </c:pt>
                <c:pt idx="5738">
                  <c:v>41.0505669478408</c:v>
                </c:pt>
                <c:pt idx="5739">
                  <c:v>41.057851477664101</c:v>
                </c:pt>
                <c:pt idx="5740">
                  <c:v>41.065136007487297</c:v>
                </c:pt>
                <c:pt idx="5741">
                  <c:v>41.072420537310599</c:v>
                </c:pt>
                <c:pt idx="5742">
                  <c:v>41.079705067133801</c:v>
                </c:pt>
                <c:pt idx="5743">
                  <c:v>41.086989596957103</c:v>
                </c:pt>
                <c:pt idx="5744">
                  <c:v>41.094274126780299</c:v>
                </c:pt>
                <c:pt idx="5745">
                  <c:v>41.101558656603601</c:v>
                </c:pt>
                <c:pt idx="5746">
                  <c:v>41.108843186426903</c:v>
                </c:pt>
                <c:pt idx="5747">
                  <c:v>41.116127716250098</c:v>
                </c:pt>
                <c:pt idx="5748">
                  <c:v>41.1234122460734</c:v>
                </c:pt>
                <c:pt idx="5749">
                  <c:v>41.130696775896602</c:v>
                </c:pt>
                <c:pt idx="5750">
                  <c:v>41.137981305719897</c:v>
                </c:pt>
                <c:pt idx="5751">
                  <c:v>41.1452658355431</c:v>
                </c:pt>
                <c:pt idx="5752">
                  <c:v>41.152550365366402</c:v>
                </c:pt>
                <c:pt idx="5753">
                  <c:v>41.159834895189597</c:v>
                </c:pt>
                <c:pt idx="5754">
                  <c:v>41.167119425012899</c:v>
                </c:pt>
                <c:pt idx="5755">
                  <c:v>41.174403954836201</c:v>
                </c:pt>
                <c:pt idx="5756">
                  <c:v>41.181688484659396</c:v>
                </c:pt>
                <c:pt idx="5757">
                  <c:v>41.188973014482698</c:v>
                </c:pt>
                <c:pt idx="5758">
                  <c:v>41.196257544305901</c:v>
                </c:pt>
                <c:pt idx="5759">
                  <c:v>41.203542074129203</c:v>
                </c:pt>
                <c:pt idx="5760">
                  <c:v>41.210826603952398</c:v>
                </c:pt>
                <c:pt idx="5761">
                  <c:v>41.2181111337757</c:v>
                </c:pt>
                <c:pt idx="5762">
                  <c:v>41.225395663599002</c:v>
                </c:pt>
                <c:pt idx="5763">
                  <c:v>41.232680193422198</c:v>
                </c:pt>
                <c:pt idx="5764">
                  <c:v>41.2399647232455</c:v>
                </c:pt>
                <c:pt idx="5765">
                  <c:v>41.247249253068702</c:v>
                </c:pt>
                <c:pt idx="5766">
                  <c:v>41.254533782891997</c:v>
                </c:pt>
                <c:pt idx="5767">
                  <c:v>41.261818312715199</c:v>
                </c:pt>
                <c:pt idx="5768">
                  <c:v>41.269102842538501</c:v>
                </c:pt>
                <c:pt idx="5769">
                  <c:v>41.276387372361697</c:v>
                </c:pt>
                <c:pt idx="5770">
                  <c:v>41.283671902184999</c:v>
                </c:pt>
                <c:pt idx="5771">
                  <c:v>41.290956432008301</c:v>
                </c:pt>
                <c:pt idx="5772">
                  <c:v>41.298240961831503</c:v>
                </c:pt>
                <c:pt idx="5773">
                  <c:v>41.305525491654798</c:v>
                </c:pt>
                <c:pt idx="5774">
                  <c:v>41.312810021478001</c:v>
                </c:pt>
                <c:pt idx="5775">
                  <c:v>41.320094551301302</c:v>
                </c:pt>
                <c:pt idx="5776">
                  <c:v>41.327379081124498</c:v>
                </c:pt>
                <c:pt idx="5777">
                  <c:v>41.3346636109478</c:v>
                </c:pt>
                <c:pt idx="5778">
                  <c:v>41.341948140771102</c:v>
                </c:pt>
                <c:pt idx="5779">
                  <c:v>41.349232670594297</c:v>
                </c:pt>
                <c:pt idx="5780">
                  <c:v>41.356517200417599</c:v>
                </c:pt>
                <c:pt idx="5781">
                  <c:v>41.363801730240802</c:v>
                </c:pt>
                <c:pt idx="5782">
                  <c:v>41.371086260064097</c:v>
                </c:pt>
                <c:pt idx="5783">
                  <c:v>41.378370789887299</c:v>
                </c:pt>
                <c:pt idx="5784">
                  <c:v>41.385655319710601</c:v>
                </c:pt>
                <c:pt idx="5785">
                  <c:v>41.392939849533803</c:v>
                </c:pt>
                <c:pt idx="5786">
                  <c:v>41.400224379357098</c:v>
                </c:pt>
                <c:pt idx="5787">
                  <c:v>41.4075089091804</c:v>
                </c:pt>
                <c:pt idx="5788">
                  <c:v>41.414793439003603</c:v>
                </c:pt>
                <c:pt idx="5789">
                  <c:v>41.422077968826898</c:v>
                </c:pt>
                <c:pt idx="5790">
                  <c:v>41.4293624986501</c:v>
                </c:pt>
                <c:pt idx="5791">
                  <c:v>41.436647028473402</c:v>
                </c:pt>
                <c:pt idx="5792">
                  <c:v>41.443931558296597</c:v>
                </c:pt>
                <c:pt idx="5793">
                  <c:v>41.451216088119899</c:v>
                </c:pt>
                <c:pt idx="5794">
                  <c:v>41.458500617943201</c:v>
                </c:pt>
                <c:pt idx="5795">
                  <c:v>41.465785147766397</c:v>
                </c:pt>
                <c:pt idx="5796">
                  <c:v>41.473069677589699</c:v>
                </c:pt>
                <c:pt idx="5797">
                  <c:v>41.480354207412901</c:v>
                </c:pt>
                <c:pt idx="5798">
                  <c:v>41.487638737236203</c:v>
                </c:pt>
                <c:pt idx="5799">
                  <c:v>41.494923267059399</c:v>
                </c:pt>
                <c:pt idx="5800">
                  <c:v>41.502207796882701</c:v>
                </c:pt>
                <c:pt idx="5801">
                  <c:v>41.509492326705903</c:v>
                </c:pt>
                <c:pt idx="5802">
                  <c:v>41.516776856529198</c:v>
                </c:pt>
                <c:pt idx="5803">
                  <c:v>41.5240613863525</c:v>
                </c:pt>
                <c:pt idx="5804">
                  <c:v>41.531345916175702</c:v>
                </c:pt>
                <c:pt idx="5805">
                  <c:v>41.538630445998997</c:v>
                </c:pt>
                <c:pt idx="5806">
                  <c:v>41.5459149758222</c:v>
                </c:pt>
                <c:pt idx="5807">
                  <c:v>41.553199505645502</c:v>
                </c:pt>
                <c:pt idx="5808">
                  <c:v>41.560484035468697</c:v>
                </c:pt>
                <c:pt idx="5809">
                  <c:v>41.567768565291999</c:v>
                </c:pt>
                <c:pt idx="5810">
                  <c:v>41.575053095115301</c:v>
                </c:pt>
                <c:pt idx="5811">
                  <c:v>41.582337624938503</c:v>
                </c:pt>
                <c:pt idx="5812">
                  <c:v>41.589622154761798</c:v>
                </c:pt>
                <c:pt idx="5813">
                  <c:v>41.596906684585001</c:v>
                </c:pt>
                <c:pt idx="5814">
                  <c:v>41.604191214408303</c:v>
                </c:pt>
                <c:pt idx="5815">
                  <c:v>41.611475744231498</c:v>
                </c:pt>
                <c:pt idx="5816">
                  <c:v>41.6187602740548</c:v>
                </c:pt>
                <c:pt idx="5817">
                  <c:v>41.626044803878003</c:v>
                </c:pt>
                <c:pt idx="5818">
                  <c:v>41.633329333701298</c:v>
                </c:pt>
                <c:pt idx="5819">
                  <c:v>41.640613863524599</c:v>
                </c:pt>
                <c:pt idx="5820">
                  <c:v>41.647898393347802</c:v>
                </c:pt>
                <c:pt idx="5821">
                  <c:v>41.655182923171097</c:v>
                </c:pt>
                <c:pt idx="5822">
                  <c:v>41.662467452994299</c:v>
                </c:pt>
                <c:pt idx="5823">
                  <c:v>41.669751982817601</c:v>
                </c:pt>
                <c:pt idx="5824">
                  <c:v>41.677036512640797</c:v>
                </c:pt>
                <c:pt idx="5825">
                  <c:v>41.684321042464099</c:v>
                </c:pt>
                <c:pt idx="5826">
                  <c:v>41.691605572287401</c:v>
                </c:pt>
                <c:pt idx="5827">
                  <c:v>41.698890102110603</c:v>
                </c:pt>
                <c:pt idx="5828">
                  <c:v>41.706174631933898</c:v>
                </c:pt>
                <c:pt idx="5829">
                  <c:v>41.7134591617571</c:v>
                </c:pt>
                <c:pt idx="5830">
                  <c:v>41.720743691580402</c:v>
                </c:pt>
                <c:pt idx="5831">
                  <c:v>41.728028221403598</c:v>
                </c:pt>
                <c:pt idx="5832">
                  <c:v>41.7353127512269</c:v>
                </c:pt>
                <c:pt idx="5833">
                  <c:v>41.742597281050102</c:v>
                </c:pt>
                <c:pt idx="5834">
                  <c:v>41.749881810873397</c:v>
                </c:pt>
                <c:pt idx="5835">
                  <c:v>41.757166340696699</c:v>
                </c:pt>
                <c:pt idx="5836">
                  <c:v>41.764450870519902</c:v>
                </c:pt>
                <c:pt idx="5837">
                  <c:v>41.771735400343204</c:v>
                </c:pt>
                <c:pt idx="5838">
                  <c:v>41.779019930166399</c:v>
                </c:pt>
                <c:pt idx="5839">
                  <c:v>41.786304459989701</c:v>
                </c:pt>
                <c:pt idx="5840">
                  <c:v>41.793588989812903</c:v>
                </c:pt>
                <c:pt idx="5841">
                  <c:v>41.800873519636198</c:v>
                </c:pt>
                <c:pt idx="5842">
                  <c:v>41.8081580494595</c:v>
                </c:pt>
                <c:pt idx="5843">
                  <c:v>41.815442579282703</c:v>
                </c:pt>
                <c:pt idx="5844">
                  <c:v>41.822727109105998</c:v>
                </c:pt>
                <c:pt idx="5845">
                  <c:v>41.8300116389292</c:v>
                </c:pt>
                <c:pt idx="5846">
                  <c:v>41.837296168752502</c:v>
                </c:pt>
                <c:pt idx="5847">
                  <c:v>41.844580698575697</c:v>
                </c:pt>
                <c:pt idx="5848">
                  <c:v>41.851865228398999</c:v>
                </c:pt>
                <c:pt idx="5849">
                  <c:v>41.859149758222202</c:v>
                </c:pt>
                <c:pt idx="5850">
                  <c:v>41.866434288045497</c:v>
                </c:pt>
                <c:pt idx="5851">
                  <c:v>41.873718817868799</c:v>
                </c:pt>
                <c:pt idx="5852">
                  <c:v>41.881003347692001</c:v>
                </c:pt>
                <c:pt idx="5853">
                  <c:v>41.888287877515303</c:v>
                </c:pt>
                <c:pt idx="5854">
                  <c:v>41.895572407338499</c:v>
                </c:pt>
                <c:pt idx="5855">
                  <c:v>41.9028569371618</c:v>
                </c:pt>
                <c:pt idx="5856">
                  <c:v>41.910141466985003</c:v>
                </c:pt>
                <c:pt idx="5857">
                  <c:v>41.917425996808298</c:v>
                </c:pt>
                <c:pt idx="5858">
                  <c:v>41.9247105266316</c:v>
                </c:pt>
                <c:pt idx="5859">
                  <c:v>41.931995056454802</c:v>
                </c:pt>
                <c:pt idx="5860">
                  <c:v>41.939279586278097</c:v>
                </c:pt>
                <c:pt idx="5861">
                  <c:v>41.9465641161013</c:v>
                </c:pt>
                <c:pt idx="5862">
                  <c:v>41.953848645924602</c:v>
                </c:pt>
                <c:pt idx="5863">
                  <c:v>41.961133175747797</c:v>
                </c:pt>
                <c:pt idx="5864">
                  <c:v>41.968417705571099</c:v>
                </c:pt>
                <c:pt idx="5865">
                  <c:v>41.975702235394301</c:v>
                </c:pt>
                <c:pt idx="5866">
                  <c:v>41.982986765217603</c:v>
                </c:pt>
                <c:pt idx="5867">
                  <c:v>41.990271295040898</c:v>
                </c:pt>
                <c:pt idx="5868">
                  <c:v>41.997555824864101</c:v>
                </c:pt>
                <c:pt idx="5869">
                  <c:v>42.004840354687403</c:v>
                </c:pt>
                <c:pt idx="5870">
                  <c:v>42.012124884510598</c:v>
                </c:pt>
                <c:pt idx="5871">
                  <c:v>42.0194094143339</c:v>
                </c:pt>
                <c:pt idx="5872">
                  <c:v>42.026693944157103</c:v>
                </c:pt>
                <c:pt idx="5873">
                  <c:v>42.033978473980397</c:v>
                </c:pt>
                <c:pt idx="5874">
                  <c:v>42.0412630038036</c:v>
                </c:pt>
                <c:pt idx="5875">
                  <c:v>42.048547533626902</c:v>
                </c:pt>
                <c:pt idx="5876">
                  <c:v>42.055832063450197</c:v>
                </c:pt>
                <c:pt idx="5877">
                  <c:v>42.063116593273399</c:v>
                </c:pt>
                <c:pt idx="5878">
                  <c:v>42.070401123096701</c:v>
                </c:pt>
                <c:pt idx="5879">
                  <c:v>42.077685652919897</c:v>
                </c:pt>
                <c:pt idx="5880">
                  <c:v>42.084970182743199</c:v>
                </c:pt>
                <c:pt idx="5881">
                  <c:v>42.092254712566401</c:v>
                </c:pt>
                <c:pt idx="5882">
                  <c:v>42.099539242389703</c:v>
                </c:pt>
                <c:pt idx="5883">
                  <c:v>42.106823772212998</c:v>
                </c:pt>
                <c:pt idx="5884">
                  <c:v>42.1141083020362</c:v>
                </c:pt>
                <c:pt idx="5885">
                  <c:v>42.121392831859502</c:v>
                </c:pt>
                <c:pt idx="5886">
                  <c:v>42.128677361682698</c:v>
                </c:pt>
                <c:pt idx="5887">
                  <c:v>42.135961891506</c:v>
                </c:pt>
                <c:pt idx="5888">
                  <c:v>42.143246421329202</c:v>
                </c:pt>
                <c:pt idx="5889">
                  <c:v>42.150530951152497</c:v>
                </c:pt>
                <c:pt idx="5890">
                  <c:v>42.1578154809757</c:v>
                </c:pt>
                <c:pt idx="5891">
                  <c:v>42.165100010799001</c:v>
                </c:pt>
                <c:pt idx="5892">
                  <c:v>42.172384540622303</c:v>
                </c:pt>
                <c:pt idx="5893">
                  <c:v>42.179669070445499</c:v>
                </c:pt>
                <c:pt idx="5894">
                  <c:v>42.186953600268801</c:v>
                </c:pt>
                <c:pt idx="5895">
                  <c:v>42.194238130092003</c:v>
                </c:pt>
                <c:pt idx="5896">
                  <c:v>42.201522659915298</c:v>
                </c:pt>
                <c:pt idx="5897">
                  <c:v>42.208807189738501</c:v>
                </c:pt>
                <c:pt idx="5898">
                  <c:v>42.216091719561803</c:v>
                </c:pt>
                <c:pt idx="5899">
                  <c:v>42.223376249385097</c:v>
                </c:pt>
                <c:pt idx="5900">
                  <c:v>42.2306607792083</c:v>
                </c:pt>
                <c:pt idx="5901">
                  <c:v>42.237945309031602</c:v>
                </c:pt>
                <c:pt idx="5902">
                  <c:v>42.245229838854797</c:v>
                </c:pt>
                <c:pt idx="5903">
                  <c:v>42.252514368678099</c:v>
                </c:pt>
                <c:pt idx="5904">
                  <c:v>42.259798898501302</c:v>
                </c:pt>
                <c:pt idx="5905">
                  <c:v>42.267083428324597</c:v>
                </c:pt>
                <c:pt idx="5906">
                  <c:v>42.274367958147899</c:v>
                </c:pt>
                <c:pt idx="5907">
                  <c:v>42.281652487971101</c:v>
                </c:pt>
                <c:pt idx="5908">
                  <c:v>42.288937017794403</c:v>
                </c:pt>
                <c:pt idx="5909">
                  <c:v>42.296221547617598</c:v>
                </c:pt>
                <c:pt idx="5910">
                  <c:v>42.3035060774409</c:v>
                </c:pt>
                <c:pt idx="5911">
                  <c:v>42.310790607264103</c:v>
                </c:pt>
                <c:pt idx="5912">
                  <c:v>42.318075137087398</c:v>
                </c:pt>
                <c:pt idx="5913">
                  <c:v>42.3253596669107</c:v>
                </c:pt>
                <c:pt idx="5914">
                  <c:v>42.332644196733902</c:v>
                </c:pt>
                <c:pt idx="5915">
                  <c:v>42.339928726557197</c:v>
                </c:pt>
                <c:pt idx="5916">
                  <c:v>42.3472132563804</c:v>
                </c:pt>
                <c:pt idx="5917">
                  <c:v>42.354497786203702</c:v>
                </c:pt>
                <c:pt idx="5918">
                  <c:v>42.361782316026897</c:v>
                </c:pt>
                <c:pt idx="5919">
                  <c:v>42.369066845850199</c:v>
                </c:pt>
                <c:pt idx="5920">
                  <c:v>42.376351375673401</c:v>
                </c:pt>
                <c:pt idx="5921">
                  <c:v>42.383635905496703</c:v>
                </c:pt>
                <c:pt idx="5922">
                  <c:v>42.390920435319998</c:v>
                </c:pt>
                <c:pt idx="5923">
                  <c:v>42.398204965143201</c:v>
                </c:pt>
                <c:pt idx="5924">
                  <c:v>42.405489494966503</c:v>
                </c:pt>
                <c:pt idx="5925">
                  <c:v>42.412774024789698</c:v>
                </c:pt>
                <c:pt idx="5926">
                  <c:v>42.420058554613</c:v>
                </c:pt>
                <c:pt idx="5927">
                  <c:v>42.427343084436203</c:v>
                </c:pt>
                <c:pt idx="5928">
                  <c:v>42.434627614259497</c:v>
                </c:pt>
                <c:pt idx="5929">
                  <c:v>42.4419121440827</c:v>
                </c:pt>
                <c:pt idx="5930">
                  <c:v>42.449196673906002</c:v>
                </c:pt>
                <c:pt idx="5931">
                  <c:v>42.456481203729297</c:v>
                </c:pt>
                <c:pt idx="5932">
                  <c:v>42.463765733552499</c:v>
                </c:pt>
                <c:pt idx="5933">
                  <c:v>42.471050263375801</c:v>
                </c:pt>
                <c:pt idx="5934">
                  <c:v>42.478334793198997</c:v>
                </c:pt>
                <c:pt idx="5935">
                  <c:v>42.485619323022298</c:v>
                </c:pt>
                <c:pt idx="5936">
                  <c:v>42.492903852845501</c:v>
                </c:pt>
                <c:pt idx="5937">
                  <c:v>42.500188382668803</c:v>
                </c:pt>
                <c:pt idx="5938">
                  <c:v>42.507472912492098</c:v>
                </c:pt>
                <c:pt idx="5939">
                  <c:v>42.5147574423153</c:v>
                </c:pt>
                <c:pt idx="5940">
                  <c:v>42.522041972138602</c:v>
                </c:pt>
                <c:pt idx="5941">
                  <c:v>42.529326501961798</c:v>
                </c:pt>
                <c:pt idx="5942">
                  <c:v>42.5366110317851</c:v>
                </c:pt>
                <c:pt idx="5943">
                  <c:v>42.543895561608302</c:v>
                </c:pt>
                <c:pt idx="5944">
                  <c:v>42.551180091431597</c:v>
                </c:pt>
                <c:pt idx="5945">
                  <c:v>42.558464621254799</c:v>
                </c:pt>
                <c:pt idx="5946">
                  <c:v>42.565749151078101</c:v>
                </c:pt>
                <c:pt idx="5947">
                  <c:v>42.573033680901403</c:v>
                </c:pt>
                <c:pt idx="5948">
                  <c:v>42.580318210724599</c:v>
                </c:pt>
                <c:pt idx="5949">
                  <c:v>42.587602740547901</c:v>
                </c:pt>
                <c:pt idx="5950">
                  <c:v>42.594887270371103</c:v>
                </c:pt>
                <c:pt idx="5951">
                  <c:v>42.602171800194398</c:v>
                </c:pt>
                <c:pt idx="5952">
                  <c:v>42.609456330017601</c:v>
                </c:pt>
                <c:pt idx="5953">
                  <c:v>42.616740859840903</c:v>
                </c:pt>
                <c:pt idx="5954">
                  <c:v>42.624025389664197</c:v>
                </c:pt>
                <c:pt idx="5955">
                  <c:v>42.6313099194874</c:v>
                </c:pt>
                <c:pt idx="5956">
                  <c:v>42.638594449310702</c:v>
                </c:pt>
                <c:pt idx="5957">
                  <c:v>42.645878979133897</c:v>
                </c:pt>
                <c:pt idx="5958">
                  <c:v>42.653163508957199</c:v>
                </c:pt>
                <c:pt idx="5959">
                  <c:v>42.660448038780402</c:v>
                </c:pt>
                <c:pt idx="5960">
                  <c:v>42.667732568603697</c:v>
                </c:pt>
                <c:pt idx="5961">
                  <c:v>42.675017098426899</c:v>
                </c:pt>
                <c:pt idx="5962">
                  <c:v>42.682301628250201</c:v>
                </c:pt>
                <c:pt idx="5963">
                  <c:v>42.689586158073503</c:v>
                </c:pt>
                <c:pt idx="5964">
                  <c:v>42.696870687896698</c:v>
                </c:pt>
                <c:pt idx="5965">
                  <c:v>42.70415521772</c:v>
                </c:pt>
                <c:pt idx="5966">
                  <c:v>42.711439747543203</c:v>
                </c:pt>
                <c:pt idx="5967">
                  <c:v>42.718724277366498</c:v>
                </c:pt>
                <c:pt idx="5968">
                  <c:v>42.7260088071897</c:v>
                </c:pt>
                <c:pt idx="5969">
                  <c:v>42.733293337013002</c:v>
                </c:pt>
                <c:pt idx="5970">
                  <c:v>42.740577866836297</c:v>
                </c:pt>
                <c:pt idx="5971">
                  <c:v>42.747862396659499</c:v>
                </c:pt>
                <c:pt idx="5972">
                  <c:v>42.755146926482801</c:v>
                </c:pt>
                <c:pt idx="5973">
                  <c:v>42.762431456305997</c:v>
                </c:pt>
                <c:pt idx="5974">
                  <c:v>42.769715986129299</c:v>
                </c:pt>
                <c:pt idx="5975">
                  <c:v>42.777000515952501</c:v>
                </c:pt>
                <c:pt idx="5976">
                  <c:v>42.784285045775803</c:v>
                </c:pt>
                <c:pt idx="5977">
                  <c:v>42.791569575598999</c:v>
                </c:pt>
                <c:pt idx="5978">
                  <c:v>42.798854105422301</c:v>
                </c:pt>
                <c:pt idx="5979">
                  <c:v>42.806138635245603</c:v>
                </c:pt>
                <c:pt idx="5980">
                  <c:v>42.813423165068798</c:v>
                </c:pt>
                <c:pt idx="5981">
                  <c:v>42.8207076948921</c:v>
                </c:pt>
                <c:pt idx="5982">
                  <c:v>42.827992224715302</c:v>
                </c:pt>
                <c:pt idx="5983">
                  <c:v>42.835276754538597</c:v>
                </c:pt>
                <c:pt idx="5984">
                  <c:v>42.8425612843618</c:v>
                </c:pt>
                <c:pt idx="5985">
                  <c:v>42.849845814185102</c:v>
                </c:pt>
                <c:pt idx="5986">
                  <c:v>42.857130344008397</c:v>
                </c:pt>
                <c:pt idx="5987">
                  <c:v>42.864975222279597</c:v>
                </c:pt>
                <c:pt idx="5988">
                  <c:v>42.872259752102799</c:v>
                </c:pt>
                <c:pt idx="5989">
                  <c:v>42.879544281926101</c:v>
                </c:pt>
                <c:pt idx="5990">
                  <c:v>42.886828811749297</c:v>
                </c:pt>
                <c:pt idx="5991">
                  <c:v>42.894113341572599</c:v>
                </c:pt>
                <c:pt idx="5992">
                  <c:v>42.901397871395801</c:v>
                </c:pt>
                <c:pt idx="5993">
                  <c:v>42.908682401219103</c:v>
                </c:pt>
                <c:pt idx="5994">
                  <c:v>42.915966931042298</c:v>
                </c:pt>
                <c:pt idx="5995">
                  <c:v>42.9232514608656</c:v>
                </c:pt>
                <c:pt idx="5996">
                  <c:v>42.930535990688902</c:v>
                </c:pt>
                <c:pt idx="5997">
                  <c:v>42.937820520512098</c:v>
                </c:pt>
                <c:pt idx="5998">
                  <c:v>42.9451050503354</c:v>
                </c:pt>
                <c:pt idx="5999">
                  <c:v>42.952389580158602</c:v>
                </c:pt>
                <c:pt idx="6000">
                  <c:v>42.959674109981897</c:v>
                </c:pt>
                <c:pt idx="6001">
                  <c:v>42.9669586398051</c:v>
                </c:pt>
                <c:pt idx="6002">
                  <c:v>42.974243169628402</c:v>
                </c:pt>
                <c:pt idx="6003">
                  <c:v>42.981527699451703</c:v>
                </c:pt>
                <c:pt idx="6004">
                  <c:v>42.988812229274899</c:v>
                </c:pt>
                <c:pt idx="6005">
                  <c:v>42.996096759098201</c:v>
                </c:pt>
                <c:pt idx="6006">
                  <c:v>43.003381288921403</c:v>
                </c:pt>
                <c:pt idx="6007">
                  <c:v>43.010665818744698</c:v>
                </c:pt>
                <c:pt idx="6008">
                  <c:v>43.017950348567901</c:v>
                </c:pt>
                <c:pt idx="6009">
                  <c:v>43.025234878391203</c:v>
                </c:pt>
                <c:pt idx="6010">
                  <c:v>43.032519408214398</c:v>
                </c:pt>
                <c:pt idx="6011">
                  <c:v>43.040364286485598</c:v>
                </c:pt>
                <c:pt idx="6012">
                  <c:v>43.0476488163089</c:v>
                </c:pt>
                <c:pt idx="6013">
                  <c:v>43.054933346132202</c:v>
                </c:pt>
                <c:pt idx="6014">
                  <c:v>43.062217875955398</c:v>
                </c:pt>
                <c:pt idx="6015">
                  <c:v>43.069502405778699</c:v>
                </c:pt>
                <c:pt idx="6016">
                  <c:v>43.076786935601902</c:v>
                </c:pt>
                <c:pt idx="6017">
                  <c:v>43.084071465425197</c:v>
                </c:pt>
                <c:pt idx="6018">
                  <c:v>43.091355995248399</c:v>
                </c:pt>
                <c:pt idx="6019">
                  <c:v>43.098640525071701</c:v>
                </c:pt>
                <c:pt idx="6020">
                  <c:v>43.105925054895003</c:v>
                </c:pt>
                <c:pt idx="6021">
                  <c:v>43.113209584718199</c:v>
                </c:pt>
                <c:pt idx="6022">
                  <c:v>43.120494114541501</c:v>
                </c:pt>
                <c:pt idx="6023">
                  <c:v>43.127778644364703</c:v>
                </c:pt>
                <c:pt idx="6024">
                  <c:v>43.135063174187998</c:v>
                </c:pt>
                <c:pt idx="6025">
                  <c:v>43.1423477040112</c:v>
                </c:pt>
                <c:pt idx="6026">
                  <c:v>43.149632233834502</c:v>
                </c:pt>
                <c:pt idx="6027">
                  <c:v>43.156916763657698</c:v>
                </c:pt>
                <c:pt idx="6028">
                  <c:v>43.164201293481</c:v>
                </c:pt>
                <c:pt idx="6029">
                  <c:v>43.171485823304302</c:v>
                </c:pt>
                <c:pt idx="6030">
                  <c:v>43.178770353127497</c:v>
                </c:pt>
                <c:pt idx="6031">
                  <c:v>43.186054882950799</c:v>
                </c:pt>
                <c:pt idx="6032">
                  <c:v>43.193339412774002</c:v>
                </c:pt>
                <c:pt idx="6033">
                  <c:v>43.200623942597304</c:v>
                </c:pt>
                <c:pt idx="6034">
                  <c:v>43.207908472420499</c:v>
                </c:pt>
                <c:pt idx="6035">
                  <c:v>43.215193002243801</c:v>
                </c:pt>
                <c:pt idx="6036">
                  <c:v>43.222477532067103</c:v>
                </c:pt>
                <c:pt idx="6037">
                  <c:v>43.229762061890298</c:v>
                </c:pt>
                <c:pt idx="6038">
                  <c:v>43.2370465917136</c:v>
                </c:pt>
                <c:pt idx="6039">
                  <c:v>43.244331121536803</c:v>
                </c:pt>
                <c:pt idx="6040">
                  <c:v>43.251615651360098</c:v>
                </c:pt>
                <c:pt idx="6041">
                  <c:v>43.2589001811833</c:v>
                </c:pt>
                <c:pt idx="6042">
                  <c:v>43.266184711006602</c:v>
                </c:pt>
                <c:pt idx="6043">
                  <c:v>43.273469240829797</c:v>
                </c:pt>
                <c:pt idx="6044">
                  <c:v>43.280753770653099</c:v>
                </c:pt>
                <c:pt idx="6045">
                  <c:v>43.288038300476401</c:v>
                </c:pt>
                <c:pt idx="6046">
                  <c:v>43.295322830299597</c:v>
                </c:pt>
                <c:pt idx="6047">
                  <c:v>43.302607360122899</c:v>
                </c:pt>
                <c:pt idx="6048">
                  <c:v>43.309891889946101</c:v>
                </c:pt>
                <c:pt idx="6049">
                  <c:v>43.317176419769403</c:v>
                </c:pt>
                <c:pt idx="6050">
                  <c:v>43.324460949592599</c:v>
                </c:pt>
                <c:pt idx="6051">
                  <c:v>43.3317454794159</c:v>
                </c:pt>
                <c:pt idx="6052">
                  <c:v>43.339030009239202</c:v>
                </c:pt>
                <c:pt idx="6053">
                  <c:v>43.346314539062398</c:v>
                </c:pt>
                <c:pt idx="6054">
                  <c:v>43.3535990688857</c:v>
                </c:pt>
                <c:pt idx="6055">
                  <c:v>43.360883598708902</c:v>
                </c:pt>
                <c:pt idx="6056">
                  <c:v>43.368168128532197</c:v>
                </c:pt>
                <c:pt idx="6057">
                  <c:v>43.3754526583554</c:v>
                </c:pt>
                <c:pt idx="6058">
                  <c:v>43.3832975366266</c:v>
                </c:pt>
                <c:pt idx="6059">
                  <c:v>43.390582066449902</c:v>
                </c:pt>
                <c:pt idx="6060">
                  <c:v>43.397866596273097</c:v>
                </c:pt>
                <c:pt idx="6061">
                  <c:v>43.405151126096399</c:v>
                </c:pt>
                <c:pt idx="6062">
                  <c:v>43.412435655919701</c:v>
                </c:pt>
                <c:pt idx="6063">
                  <c:v>43.419720185742896</c:v>
                </c:pt>
                <c:pt idx="6064">
                  <c:v>43.427004715566198</c:v>
                </c:pt>
                <c:pt idx="6065">
                  <c:v>43.434289245389401</c:v>
                </c:pt>
                <c:pt idx="6066">
                  <c:v>43.441573775212703</c:v>
                </c:pt>
                <c:pt idx="6067">
                  <c:v>43.448858305035898</c:v>
                </c:pt>
                <c:pt idx="6068">
                  <c:v>43.4561428348592</c:v>
                </c:pt>
                <c:pt idx="6069">
                  <c:v>43.463427364682502</c:v>
                </c:pt>
                <c:pt idx="6070">
                  <c:v>43.470711894505698</c:v>
                </c:pt>
                <c:pt idx="6071">
                  <c:v>43.477996424329</c:v>
                </c:pt>
                <c:pt idx="6072">
                  <c:v>43.485280954152202</c:v>
                </c:pt>
                <c:pt idx="6073">
                  <c:v>43.492565483975497</c:v>
                </c:pt>
                <c:pt idx="6074">
                  <c:v>43.499850013798699</c:v>
                </c:pt>
                <c:pt idx="6075">
                  <c:v>43.507134543622001</c:v>
                </c:pt>
                <c:pt idx="6076">
                  <c:v>43.514419073445197</c:v>
                </c:pt>
                <c:pt idx="6077">
                  <c:v>43.521703603268499</c:v>
                </c:pt>
                <c:pt idx="6078">
                  <c:v>43.528988133091801</c:v>
                </c:pt>
                <c:pt idx="6079">
                  <c:v>43.536272662915003</c:v>
                </c:pt>
                <c:pt idx="6080">
                  <c:v>43.543557192738298</c:v>
                </c:pt>
                <c:pt idx="6081">
                  <c:v>43.550841722561501</c:v>
                </c:pt>
                <c:pt idx="6082">
                  <c:v>43.558126252384803</c:v>
                </c:pt>
                <c:pt idx="6083">
                  <c:v>43.565410782207998</c:v>
                </c:pt>
                <c:pt idx="6084">
                  <c:v>43.5726953120313</c:v>
                </c:pt>
                <c:pt idx="6085">
                  <c:v>43.5805401903025</c:v>
                </c:pt>
                <c:pt idx="6086">
                  <c:v>43.587824720125802</c:v>
                </c:pt>
                <c:pt idx="6087">
                  <c:v>43.595109249948997</c:v>
                </c:pt>
                <c:pt idx="6088">
                  <c:v>43.602393779772299</c:v>
                </c:pt>
                <c:pt idx="6089">
                  <c:v>43.609678309595502</c:v>
                </c:pt>
                <c:pt idx="6090">
                  <c:v>43.616962839418797</c:v>
                </c:pt>
                <c:pt idx="6091">
                  <c:v>43.624247369241999</c:v>
                </c:pt>
                <c:pt idx="6092">
                  <c:v>43.631531899065301</c:v>
                </c:pt>
                <c:pt idx="6093">
                  <c:v>43.638816428888497</c:v>
                </c:pt>
                <c:pt idx="6094">
                  <c:v>43.646100958711799</c:v>
                </c:pt>
                <c:pt idx="6095">
                  <c:v>43.6533854885351</c:v>
                </c:pt>
                <c:pt idx="6096">
                  <c:v>43.660670018358303</c:v>
                </c:pt>
                <c:pt idx="6097">
                  <c:v>43.667954548181598</c:v>
                </c:pt>
                <c:pt idx="6098">
                  <c:v>43.6752390780048</c:v>
                </c:pt>
                <c:pt idx="6099">
                  <c:v>43.682523607828102</c:v>
                </c:pt>
                <c:pt idx="6100">
                  <c:v>43.689808137651298</c:v>
                </c:pt>
                <c:pt idx="6101">
                  <c:v>43.6970926674746</c:v>
                </c:pt>
                <c:pt idx="6102">
                  <c:v>43.704377197297902</c:v>
                </c:pt>
                <c:pt idx="6103">
                  <c:v>43.711661727121097</c:v>
                </c:pt>
                <c:pt idx="6104">
                  <c:v>43.718946256944399</c:v>
                </c:pt>
                <c:pt idx="6105">
                  <c:v>43.726230786767601</c:v>
                </c:pt>
                <c:pt idx="6106">
                  <c:v>43.733515316590903</c:v>
                </c:pt>
                <c:pt idx="6107">
                  <c:v>43.740799846414099</c:v>
                </c:pt>
                <c:pt idx="6108">
                  <c:v>43.748084376237401</c:v>
                </c:pt>
                <c:pt idx="6109">
                  <c:v>43.755368906060603</c:v>
                </c:pt>
                <c:pt idx="6110">
                  <c:v>43.763213784331803</c:v>
                </c:pt>
                <c:pt idx="6111">
                  <c:v>43.770498314155098</c:v>
                </c:pt>
                <c:pt idx="6112">
                  <c:v>43.7777828439784</c:v>
                </c:pt>
                <c:pt idx="6113">
                  <c:v>43.785067373801603</c:v>
                </c:pt>
                <c:pt idx="6114">
                  <c:v>43.792351903624898</c:v>
                </c:pt>
                <c:pt idx="6115">
                  <c:v>43.7996364334481</c:v>
                </c:pt>
                <c:pt idx="6116">
                  <c:v>43.806920963271402</c:v>
                </c:pt>
                <c:pt idx="6117">
                  <c:v>43.814205493094597</c:v>
                </c:pt>
                <c:pt idx="6118">
                  <c:v>43.821490022917899</c:v>
                </c:pt>
                <c:pt idx="6119">
                  <c:v>43.828774552741201</c:v>
                </c:pt>
                <c:pt idx="6120">
                  <c:v>43.836059082564397</c:v>
                </c:pt>
                <c:pt idx="6121">
                  <c:v>43.843343612387699</c:v>
                </c:pt>
                <c:pt idx="6122">
                  <c:v>43.850628142210901</c:v>
                </c:pt>
                <c:pt idx="6123">
                  <c:v>43.857912672034203</c:v>
                </c:pt>
                <c:pt idx="6124">
                  <c:v>43.865197201857399</c:v>
                </c:pt>
                <c:pt idx="6125">
                  <c:v>43.872481731680701</c:v>
                </c:pt>
                <c:pt idx="6126">
                  <c:v>43.879766261503903</c:v>
                </c:pt>
                <c:pt idx="6127">
                  <c:v>43.887611139775103</c:v>
                </c:pt>
                <c:pt idx="6128">
                  <c:v>43.894895669598398</c:v>
                </c:pt>
                <c:pt idx="6129">
                  <c:v>43.9021801994217</c:v>
                </c:pt>
                <c:pt idx="6130">
                  <c:v>43.909464729244903</c:v>
                </c:pt>
                <c:pt idx="6131">
                  <c:v>43.916749259068197</c:v>
                </c:pt>
                <c:pt idx="6132">
                  <c:v>43.9240337888914</c:v>
                </c:pt>
                <c:pt idx="6133">
                  <c:v>43.931318318714702</c:v>
                </c:pt>
                <c:pt idx="6134">
                  <c:v>43.938602848537897</c:v>
                </c:pt>
                <c:pt idx="6135">
                  <c:v>43.945887378361199</c:v>
                </c:pt>
                <c:pt idx="6136">
                  <c:v>43.953171908184501</c:v>
                </c:pt>
                <c:pt idx="6137">
                  <c:v>43.960456438007697</c:v>
                </c:pt>
                <c:pt idx="6138">
                  <c:v>43.967740967830998</c:v>
                </c:pt>
                <c:pt idx="6139">
                  <c:v>43.975025497654201</c:v>
                </c:pt>
                <c:pt idx="6140">
                  <c:v>43.982310027477503</c:v>
                </c:pt>
                <c:pt idx="6141">
                  <c:v>43.989594557300698</c:v>
                </c:pt>
                <c:pt idx="6142">
                  <c:v>43.996879087124</c:v>
                </c:pt>
                <c:pt idx="6143">
                  <c:v>44.004163616947203</c:v>
                </c:pt>
                <c:pt idx="6144">
                  <c:v>44.011448146770498</c:v>
                </c:pt>
                <c:pt idx="6145">
                  <c:v>44.0187326765938</c:v>
                </c:pt>
                <c:pt idx="6146">
                  <c:v>44.026017206417002</c:v>
                </c:pt>
                <c:pt idx="6147">
                  <c:v>44.033301736240297</c:v>
                </c:pt>
                <c:pt idx="6148">
                  <c:v>44.040586266063499</c:v>
                </c:pt>
                <c:pt idx="6149">
                  <c:v>44.047870795886801</c:v>
                </c:pt>
                <c:pt idx="6150">
                  <c:v>44.055715674158002</c:v>
                </c:pt>
                <c:pt idx="6151">
                  <c:v>44.063000203981197</c:v>
                </c:pt>
                <c:pt idx="6152">
                  <c:v>44.070284733804499</c:v>
                </c:pt>
                <c:pt idx="6153">
                  <c:v>44.077569263627801</c:v>
                </c:pt>
                <c:pt idx="6154">
                  <c:v>44.084853793451003</c:v>
                </c:pt>
                <c:pt idx="6155">
                  <c:v>44.092138323274298</c:v>
                </c:pt>
                <c:pt idx="6156">
                  <c:v>44.099422853097501</c:v>
                </c:pt>
                <c:pt idx="6157">
                  <c:v>44.106707382920803</c:v>
                </c:pt>
                <c:pt idx="6158">
                  <c:v>44.113991912743998</c:v>
                </c:pt>
                <c:pt idx="6159">
                  <c:v>44.1212764425673</c:v>
                </c:pt>
                <c:pt idx="6160">
                  <c:v>44.128560972390503</c:v>
                </c:pt>
                <c:pt idx="6161">
                  <c:v>44.135845502213797</c:v>
                </c:pt>
                <c:pt idx="6162">
                  <c:v>44.143130032037099</c:v>
                </c:pt>
                <c:pt idx="6163">
                  <c:v>44.150414561860302</c:v>
                </c:pt>
                <c:pt idx="6164">
                  <c:v>44.157699091683597</c:v>
                </c:pt>
                <c:pt idx="6165">
                  <c:v>44.164983621506799</c:v>
                </c:pt>
                <c:pt idx="6166">
                  <c:v>44.172828499777999</c:v>
                </c:pt>
                <c:pt idx="6167">
                  <c:v>44.180113029601301</c:v>
                </c:pt>
                <c:pt idx="6168">
                  <c:v>44.187397559424497</c:v>
                </c:pt>
                <c:pt idx="6169">
                  <c:v>44.194682089247799</c:v>
                </c:pt>
                <c:pt idx="6170">
                  <c:v>44.201966619071101</c:v>
                </c:pt>
                <c:pt idx="6171">
                  <c:v>44.209251148894303</c:v>
                </c:pt>
                <c:pt idx="6172">
                  <c:v>44.216535678717598</c:v>
                </c:pt>
                <c:pt idx="6173">
                  <c:v>44.223820208540801</c:v>
                </c:pt>
                <c:pt idx="6174">
                  <c:v>44.231104738364103</c:v>
                </c:pt>
                <c:pt idx="6175">
                  <c:v>44.238389268187298</c:v>
                </c:pt>
                <c:pt idx="6176">
                  <c:v>44.2456737980106</c:v>
                </c:pt>
                <c:pt idx="6177">
                  <c:v>44.252958327833802</c:v>
                </c:pt>
                <c:pt idx="6178">
                  <c:v>44.260803206105003</c:v>
                </c:pt>
                <c:pt idx="6179">
                  <c:v>44.268087735928297</c:v>
                </c:pt>
                <c:pt idx="6180">
                  <c:v>44.275372265751599</c:v>
                </c:pt>
                <c:pt idx="6181">
                  <c:v>44.282656795574802</c:v>
                </c:pt>
                <c:pt idx="6182">
                  <c:v>44.289941325398097</c:v>
                </c:pt>
                <c:pt idx="6183">
                  <c:v>44.297225855221299</c:v>
                </c:pt>
                <c:pt idx="6184">
                  <c:v>44.304510385044601</c:v>
                </c:pt>
                <c:pt idx="6185">
                  <c:v>44.311794914867797</c:v>
                </c:pt>
                <c:pt idx="6186">
                  <c:v>44.319079444691099</c:v>
                </c:pt>
                <c:pt idx="6187">
                  <c:v>44.3263639745144</c:v>
                </c:pt>
                <c:pt idx="6188">
                  <c:v>44.333648504337603</c:v>
                </c:pt>
                <c:pt idx="6189">
                  <c:v>44.340933034160898</c:v>
                </c:pt>
                <c:pt idx="6190">
                  <c:v>44.348777912432098</c:v>
                </c:pt>
                <c:pt idx="6191">
                  <c:v>44.3560624422553</c:v>
                </c:pt>
                <c:pt idx="6192">
                  <c:v>44.363346972078602</c:v>
                </c:pt>
                <c:pt idx="6193">
                  <c:v>44.370631501901798</c:v>
                </c:pt>
                <c:pt idx="6194">
                  <c:v>44.3779160317251</c:v>
                </c:pt>
                <c:pt idx="6195">
                  <c:v>44.385200561548302</c:v>
                </c:pt>
                <c:pt idx="6196">
                  <c:v>44.392485091371597</c:v>
                </c:pt>
                <c:pt idx="6197">
                  <c:v>44.3997696211948</c:v>
                </c:pt>
                <c:pt idx="6198">
                  <c:v>44.407054151018102</c:v>
                </c:pt>
                <c:pt idx="6199">
                  <c:v>44.414338680841396</c:v>
                </c:pt>
                <c:pt idx="6200">
                  <c:v>44.422183559112597</c:v>
                </c:pt>
                <c:pt idx="6201">
                  <c:v>44.429468088935799</c:v>
                </c:pt>
                <c:pt idx="6202">
                  <c:v>44.436752618759101</c:v>
                </c:pt>
                <c:pt idx="6203">
                  <c:v>44.444037148582296</c:v>
                </c:pt>
                <c:pt idx="6204">
                  <c:v>44.451321678405598</c:v>
                </c:pt>
                <c:pt idx="6205">
                  <c:v>44.458606208228801</c:v>
                </c:pt>
                <c:pt idx="6206">
                  <c:v>44.465890738052103</c:v>
                </c:pt>
                <c:pt idx="6207">
                  <c:v>44.473175267875398</c:v>
                </c:pt>
                <c:pt idx="6208">
                  <c:v>44.4804597976986</c:v>
                </c:pt>
                <c:pt idx="6209">
                  <c:v>44.487744327521902</c:v>
                </c:pt>
                <c:pt idx="6210">
                  <c:v>44.495028857345098</c:v>
                </c:pt>
                <c:pt idx="6211">
                  <c:v>44.5023133871684</c:v>
                </c:pt>
                <c:pt idx="6212">
                  <c:v>44.509597916991602</c:v>
                </c:pt>
                <c:pt idx="6213">
                  <c:v>44.517442795262802</c:v>
                </c:pt>
                <c:pt idx="6214">
                  <c:v>44.524727325086097</c:v>
                </c:pt>
                <c:pt idx="6215">
                  <c:v>44.5320118549093</c:v>
                </c:pt>
                <c:pt idx="6216">
                  <c:v>44.539296384732602</c:v>
                </c:pt>
                <c:pt idx="6217">
                  <c:v>44.546580914555904</c:v>
                </c:pt>
                <c:pt idx="6218">
                  <c:v>44.553865444379099</c:v>
                </c:pt>
                <c:pt idx="6219">
                  <c:v>44.561149974202401</c:v>
                </c:pt>
                <c:pt idx="6220">
                  <c:v>44.568434504025603</c:v>
                </c:pt>
                <c:pt idx="6221">
                  <c:v>44.575719033848898</c:v>
                </c:pt>
                <c:pt idx="6222">
                  <c:v>44.583003563672101</c:v>
                </c:pt>
                <c:pt idx="6223">
                  <c:v>44.590848441943301</c:v>
                </c:pt>
                <c:pt idx="6224">
                  <c:v>44.598132971766603</c:v>
                </c:pt>
                <c:pt idx="6225">
                  <c:v>44.605417501589898</c:v>
                </c:pt>
                <c:pt idx="6226">
                  <c:v>44.6127020314131</c:v>
                </c:pt>
                <c:pt idx="6227">
                  <c:v>44.619986561236402</c:v>
                </c:pt>
                <c:pt idx="6228">
                  <c:v>44.627271091059598</c:v>
                </c:pt>
                <c:pt idx="6229">
                  <c:v>44.6345556208829</c:v>
                </c:pt>
                <c:pt idx="6230">
                  <c:v>44.641840150706102</c:v>
                </c:pt>
                <c:pt idx="6231">
                  <c:v>44.649124680529397</c:v>
                </c:pt>
                <c:pt idx="6232">
                  <c:v>44.656969558800597</c:v>
                </c:pt>
                <c:pt idx="6233">
                  <c:v>44.6642540886238</c:v>
                </c:pt>
                <c:pt idx="6234">
                  <c:v>44.671538618447101</c:v>
                </c:pt>
                <c:pt idx="6235">
                  <c:v>44.678823148270403</c:v>
                </c:pt>
                <c:pt idx="6236">
                  <c:v>44.686107678093599</c:v>
                </c:pt>
                <c:pt idx="6237">
                  <c:v>44.693392207916901</c:v>
                </c:pt>
                <c:pt idx="6238">
                  <c:v>44.700676737740103</c:v>
                </c:pt>
                <c:pt idx="6239">
                  <c:v>44.707961267563398</c:v>
                </c:pt>
                <c:pt idx="6240">
                  <c:v>44.715245797386601</c:v>
                </c:pt>
                <c:pt idx="6241">
                  <c:v>44.722530327209903</c:v>
                </c:pt>
                <c:pt idx="6242">
                  <c:v>44.729814857033197</c:v>
                </c:pt>
                <c:pt idx="6243">
                  <c:v>44.7370993868564</c:v>
                </c:pt>
                <c:pt idx="6244">
                  <c:v>44.7449442651276</c:v>
                </c:pt>
                <c:pt idx="6245">
                  <c:v>44.752228794950902</c:v>
                </c:pt>
                <c:pt idx="6246">
                  <c:v>44.759513324774097</c:v>
                </c:pt>
                <c:pt idx="6247">
                  <c:v>44.766797854597399</c:v>
                </c:pt>
                <c:pt idx="6248">
                  <c:v>44.774082384420602</c:v>
                </c:pt>
                <c:pt idx="6249">
                  <c:v>44.781366914243897</c:v>
                </c:pt>
                <c:pt idx="6250">
                  <c:v>44.788651444067099</c:v>
                </c:pt>
                <c:pt idx="6251">
                  <c:v>44.795935973890401</c:v>
                </c:pt>
                <c:pt idx="6252">
                  <c:v>44.803220503713703</c:v>
                </c:pt>
                <c:pt idx="6253">
                  <c:v>44.811065381984903</c:v>
                </c:pt>
                <c:pt idx="6254">
                  <c:v>44.818349911808099</c:v>
                </c:pt>
                <c:pt idx="6255">
                  <c:v>44.825634441631401</c:v>
                </c:pt>
                <c:pt idx="6256">
                  <c:v>44.832918971454603</c:v>
                </c:pt>
                <c:pt idx="6257">
                  <c:v>44.840203501277898</c:v>
                </c:pt>
                <c:pt idx="6258">
                  <c:v>44.847488031101101</c:v>
                </c:pt>
                <c:pt idx="6259">
                  <c:v>44.854772560924403</c:v>
                </c:pt>
                <c:pt idx="6260">
                  <c:v>44.862057090747697</c:v>
                </c:pt>
                <c:pt idx="6261">
                  <c:v>44.8693416205709</c:v>
                </c:pt>
                <c:pt idx="6262">
                  <c:v>44.876626150394202</c:v>
                </c:pt>
                <c:pt idx="6263">
                  <c:v>44.883910680217397</c:v>
                </c:pt>
                <c:pt idx="6264">
                  <c:v>44.891755558488597</c:v>
                </c:pt>
                <c:pt idx="6265">
                  <c:v>44.899040088311899</c:v>
                </c:pt>
                <c:pt idx="6266">
                  <c:v>44.906324618135102</c:v>
                </c:pt>
                <c:pt idx="6267">
                  <c:v>44.913609147958397</c:v>
                </c:pt>
                <c:pt idx="6268">
                  <c:v>44.920893677781599</c:v>
                </c:pt>
                <c:pt idx="6269">
                  <c:v>44.928178207604901</c:v>
                </c:pt>
                <c:pt idx="6270">
                  <c:v>44.935462737428203</c:v>
                </c:pt>
                <c:pt idx="6271">
                  <c:v>44.942747267251399</c:v>
                </c:pt>
                <c:pt idx="6272">
                  <c:v>44.950031797074701</c:v>
                </c:pt>
                <c:pt idx="6273">
                  <c:v>44.957316326897903</c:v>
                </c:pt>
                <c:pt idx="6274">
                  <c:v>44.965161205169103</c:v>
                </c:pt>
                <c:pt idx="6275">
                  <c:v>44.972445734992398</c:v>
                </c:pt>
                <c:pt idx="6276">
                  <c:v>44.979730264815601</c:v>
                </c:pt>
                <c:pt idx="6277">
                  <c:v>44.987014794638903</c:v>
                </c:pt>
                <c:pt idx="6278">
                  <c:v>44.994299324462197</c:v>
                </c:pt>
                <c:pt idx="6279">
                  <c:v>45.0015838542854</c:v>
                </c:pt>
                <c:pt idx="6280">
                  <c:v>45.008868384108702</c:v>
                </c:pt>
                <c:pt idx="6281">
                  <c:v>45.016713262379902</c:v>
                </c:pt>
                <c:pt idx="6282">
                  <c:v>45.023997792203097</c:v>
                </c:pt>
                <c:pt idx="6283">
                  <c:v>45.031282322026399</c:v>
                </c:pt>
                <c:pt idx="6284">
                  <c:v>45.038566851849602</c:v>
                </c:pt>
                <c:pt idx="6285">
                  <c:v>45.045851381672897</c:v>
                </c:pt>
                <c:pt idx="6286">
                  <c:v>45.053135911496099</c:v>
                </c:pt>
                <c:pt idx="6287">
                  <c:v>45.060420441319401</c:v>
                </c:pt>
                <c:pt idx="6288">
                  <c:v>45.067704971142703</c:v>
                </c:pt>
                <c:pt idx="6289">
                  <c:v>45.074989500965899</c:v>
                </c:pt>
                <c:pt idx="6290">
                  <c:v>45.082834379237099</c:v>
                </c:pt>
                <c:pt idx="6291">
                  <c:v>45.090118909060401</c:v>
                </c:pt>
                <c:pt idx="6292">
                  <c:v>45.097403438883603</c:v>
                </c:pt>
                <c:pt idx="6293">
                  <c:v>45.104687968706898</c:v>
                </c:pt>
                <c:pt idx="6294">
                  <c:v>45.1119724985301</c:v>
                </c:pt>
                <c:pt idx="6295">
                  <c:v>45.119257028353402</c:v>
                </c:pt>
                <c:pt idx="6296">
                  <c:v>45.126541558176598</c:v>
                </c:pt>
                <c:pt idx="6297">
                  <c:v>45.1338260879999</c:v>
                </c:pt>
                <c:pt idx="6298">
                  <c:v>45.141110617823202</c:v>
                </c:pt>
                <c:pt idx="6299">
                  <c:v>45.148395147646397</c:v>
                </c:pt>
                <c:pt idx="6300">
                  <c:v>45.155679677469699</c:v>
                </c:pt>
                <c:pt idx="6301">
                  <c:v>45.163524555740899</c:v>
                </c:pt>
                <c:pt idx="6302">
                  <c:v>45.170809085564102</c:v>
                </c:pt>
                <c:pt idx="6303">
                  <c:v>45.178093615387397</c:v>
                </c:pt>
                <c:pt idx="6304">
                  <c:v>45.185378145210599</c:v>
                </c:pt>
                <c:pt idx="6305">
                  <c:v>45.192662675033901</c:v>
                </c:pt>
                <c:pt idx="6306">
                  <c:v>45.199947204857203</c:v>
                </c:pt>
                <c:pt idx="6307">
                  <c:v>45.207231734680398</c:v>
                </c:pt>
                <c:pt idx="6308">
                  <c:v>45.2145162645037</c:v>
                </c:pt>
                <c:pt idx="6309">
                  <c:v>45.221800794326903</c:v>
                </c:pt>
                <c:pt idx="6310">
                  <c:v>45.229085324150198</c:v>
                </c:pt>
                <c:pt idx="6311">
                  <c:v>45.236930202421398</c:v>
                </c:pt>
                <c:pt idx="6312">
                  <c:v>45.2442147322446</c:v>
                </c:pt>
                <c:pt idx="6313">
                  <c:v>45.251499262067902</c:v>
                </c:pt>
                <c:pt idx="6314">
                  <c:v>45.258783791891098</c:v>
                </c:pt>
                <c:pt idx="6315">
                  <c:v>45.2660683217144</c:v>
                </c:pt>
                <c:pt idx="6316">
                  <c:v>45.273352851537702</c:v>
                </c:pt>
                <c:pt idx="6317">
                  <c:v>45.280637381360897</c:v>
                </c:pt>
                <c:pt idx="6318">
                  <c:v>45.287921911184199</c:v>
                </c:pt>
                <c:pt idx="6319">
                  <c:v>45.295766789455399</c:v>
                </c:pt>
                <c:pt idx="6320">
                  <c:v>45.303051319278602</c:v>
                </c:pt>
                <c:pt idx="6321">
                  <c:v>45.310335849101897</c:v>
                </c:pt>
                <c:pt idx="6322">
                  <c:v>45.317620378925099</c:v>
                </c:pt>
                <c:pt idx="6323">
                  <c:v>45.324904908748401</c:v>
                </c:pt>
                <c:pt idx="6324">
                  <c:v>45.332189438571703</c:v>
                </c:pt>
                <c:pt idx="6325">
                  <c:v>45.339473968394898</c:v>
                </c:pt>
                <c:pt idx="6326">
                  <c:v>45.3467584982182</c:v>
                </c:pt>
                <c:pt idx="6327">
                  <c:v>45.354043028041403</c:v>
                </c:pt>
                <c:pt idx="6328">
                  <c:v>45.361327557864698</c:v>
                </c:pt>
                <c:pt idx="6329">
                  <c:v>45.369172436135898</c:v>
                </c:pt>
                <c:pt idx="6330">
                  <c:v>45.3764569659591</c:v>
                </c:pt>
                <c:pt idx="6331">
                  <c:v>45.383741495782402</c:v>
                </c:pt>
                <c:pt idx="6332">
                  <c:v>45.391026025605598</c:v>
                </c:pt>
                <c:pt idx="6333">
                  <c:v>45.3983105554289</c:v>
                </c:pt>
                <c:pt idx="6334">
                  <c:v>45.405595085252202</c:v>
                </c:pt>
                <c:pt idx="6335">
                  <c:v>45.412879615075397</c:v>
                </c:pt>
                <c:pt idx="6336">
                  <c:v>45.420164144898699</c:v>
                </c:pt>
                <c:pt idx="6337">
                  <c:v>45.428009023169899</c:v>
                </c:pt>
                <c:pt idx="6338">
                  <c:v>45.435293552993102</c:v>
                </c:pt>
                <c:pt idx="6339">
                  <c:v>45.442578082816397</c:v>
                </c:pt>
                <c:pt idx="6340">
                  <c:v>45.449862612639599</c:v>
                </c:pt>
                <c:pt idx="6341">
                  <c:v>45.457147142462901</c:v>
                </c:pt>
                <c:pt idx="6342">
                  <c:v>45.464431672286203</c:v>
                </c:pt>
                <c:pt idx="6343">
                  <c:v>45.471716202109398</c:v>
                </c:pt>
                <c:pt idx="6344">
                  <c:v>45.4790007319327</c:v>
                </c:pt>
                <c:pt idx="6345">
                  <c:v>45.486285261755903</c:v>
                </c:pt>
                <c:pt idx="6346">
                  <c:v>45.494130140027103</c:v>
                </c:pt>
                <c:pt idx="6347">
                  <c:v>45.501414669850398</c:v>
                </c:pt>
                <c:pt idx="6348">
                  <c:v>45.5086991996736</c:v>
                </c:pt>
                <c:pt idx="6349">
                  <c:v>45.515983729496902</c:v>
                </c:pt>
                <c:pt idx="6350">
                  <c:v>45.523268259320098</c:v>
                </c:pt>
                <c:pt idx="6351">
                  <c:v>45.5305527891434</c:v>
                </c:pt>
                <c:pt idx="6352">
                  <c:v>45.537837318966702</c:v>
                </c:pt>
                <c:pt idx="6353">
                  <c:v>45.545121848789897</c:v>
                </c:pt>
                <c:pt idx="6354">
                  <c:v>45.552966727061097</c:v>
                </c:pt>
                <c:pt idx="6355">
                  <c:v>45.560251256884399</c:v>
                </c:pt>
                <c:pt idx="6356">
                  <c:v>45.567535786707602</c:v>
                </c:pt>
                <c:pt idx="6357">
                  <c:v>45.574820316530896</c:v>
                </c:pt>
                <c:pt idx="6358">
                  <c:v>45.582104846354099</c:v>
                </c:pt>
                <c:pt idx="6359">
                  <c:v>45.589389376177401</c:v>
                </c:pt>
                <c:pt idx="6360">
                  <c:v>45.596673906000703</c:v>
                </c:pt>
                <c:pt idx="6361">
                  <c:v>45.603958435823898</c:v>
                </c:pt>
                <c:pt idx="6362">
                  <c:v>45.611803314095098</c:v>
                </c:pt>
                <c:pt idx="6363">
                  <c:v>45.6190878439184</c:v>
                </c:pt>
                <c:pt idx="6364">
                  <c:v>45.626372373741603</c:v>
                </c:pt>
                <c:pt idx="6365">
                  <c:v>45.633656903564898</c:v>
                </c:pt>
                <c:pt idx="6366">
                  <c:v>45.6409414333881</c:v>
                </c:pt>
                <c:pt idx="6367">
                  <c:v>45.648225963211402</c:v>
                </c:pt>
                <c:pt idx="6368">
                  <c:v>45.655510493034598</c:v>
                </c:pt>
                <c:pt idx="6369">
                  <c:v>45.6627950228579</c:v>
                </c:pt>
                <c:pt idx="6370">
                  <c:v>45.6706399011291</c:v>
                </c:pt>
                <c:pt idx="6371">
                  <c:v>45.677924430952402</c:v>
                </c:pt>
                <c:pt idx="6372">
                  <c:v>45.685208960775597</c:v>
                </c:pt>
                <c:pt idx="6373">
                  <c:v>45.692493490598899</c:v>
                </c:pt>
                <c:pt idx="6374">
                  <c:v>45.699778020422102</c:v>
                </c:pt>
                <c:pt idx="6375">
                  <c:v>45.707062550245404</c:v>
                </c:pt>
                <c:pt idx="6376">
                  <c:v>45.714347080068599</c:v>
                </c:pt>
                <c:pt idx="6377">
                  <c:v>45.721631609891901</c:v>
                </c:pt>
                <c:pt idx="6378">
                  <c:v>45.729476488163101</c:v>
                </c:pt>
                <c:pt idx="6379">
                  <c:v>45.736761017986296</c:v>
                </c:pt>
                <c:pt idx="6380">
                  <c:v>45.744045547809598</c:v>
                </c:pt>
                <c:pt idx="6381">
                  <c:v>45.7513300776329</c:v>
                </c:pt>
                <c:pt idx="6382">
                  <c:v>45.758614607456103</c:v>
                </c:pt>
                <c:pt idx="6383">
                  <c:v>45.765899137279398</c:v>
                </c:pt>
                <c:pt idx="6384">
                  <c:v>45.7731836671026</c:v>
                </c:pt>
                <c:pt idx="6385">
                  <c:v>45.780468196925902</c:v>
                </c:pt>
                <c:pt idx="6386">
                  <c:v>45.788313075197102</c:v>
                </c:pt>
                <c:pt idx="6387">
                  <c:v>45.795597605020298</c:v>
                </c:pt>
                <c:pt idx="6388">
                  <c:v>45.8028821348436</c:v>
                </c:pt>
                <c:pt idx="6389">
                  <c:v>45.810166664666902</c:v>
                </c:pt>
                <c:pt idx="6390">
                  <c:v>45.817451194490097</c:v>
                </c:pt>
                <c:pt idx="6391">
                  <c:v>45.824735724313399</c:v>
                </c:pt>
                <c:pt idx="6392">
                  <c:v>45.832020254136602</c:v>
                </c:pt>
                <c:pt idx="6393">
                  <c:v>45.839304783959903</c:v>
                </c:pt>
                <c:pt idx="6394">
                  <c:v>45.847149662231097</c:v>
                </c:pt>
                <c:pt idx="6395">
                  <c:v>45.854434192054299</c:v>
                </c:pt>
                <c:pt idx="6396">
                  <c:v>45.861718721877601</c:v>
                </c:pt>
                <c:pt idx="6397">
                  <c:v>45.869003251700804</c:v>
                </c:pt>
                <c:pt idx="6398">
                  <c:v>45.876287781524098</c:v>
                </c:pt>
                <c:pt idx="6399">
                  <c:v>45.8835723113474</c:v>
                </c:pt>
                <c:pt idx="6400">
                  <c:v>45.890856841170603</c:v>
                </c:pt>
                <c:pt idx="6401">
                  <c:v>45.898141370993898</c:v>
                </c:pt>
                <c:pt idx="6402">
                  <c:v>45.905986249265098</c:v>
                </c:pt>
                <c:pt idx="6403">
                  <c:v>45.9132707790883</c:v>
                </c:pt>
                <c:pt idx="6404">
                  <c:v>45.920555308911602</c:v>
                </c:pt>
                <c:pt idx="6405">
                  <c:v>45.927839838734798</c:v>
                </c:pt>
                <c:pt idx="6406">
                  <c:v>45.9351243685581</c:v>
                </c:pt>
                <c:pt idx="6407">
                  <c:v>45.942408898381402</c:v>
                </c:pt>
                <c:pt idx="6408">
                  <c:v>45.949693428204597</c:v>
                </c:pt>
                <c:pt idx="6409">
                  <c:v>45.956977958027899</c:v>
                </c:pt>
                <c:pt idx="6410">
                  <c:v>45.964262487851101</c:v>
                </c:pt>
                <c:pt idx="6411">
                  <c:v>45.972107366122302</c:v>
                </c:pt>
                <c:pt idx="6412">
                  <c:v>45.979391895945597</c:v>
                </c:pt>
                <c:pt idx="6413">
                  <c:v>45.986676425768799</c:v>
                </c:pt>
                <c:pt idx="6414">
                  <c:v>45.993960955592101</c:v>
                </c:pt>
                <c:pt idx="6415">
                  <c:v>46.001245485415303</c:v>
                </c:pt>
                <c:pt idx="6416">
                  <c:v>46.008530015238598</c:v>
                </c:pt>
                <c:pt idx="6417">
                  <c:v>46.0158145450619</c:v>
                </c:pt>
                <c:pt idx="6418">
                  <c:v>46.023099074885103</c:v>
                </c:pt>
                <c:pt idx="6419">
                  <c:v>46.030383604708398</c:v>
                </c:pt>
                <c:pt idx="6420">
                  <c:v>46.038228482979598</c:v>
                </c:pt>
                <c:pt idx="6421">
                  <c:v>46.0455130128028</c:v>
                </c:pt>
                <c:pt idx="6422">
                  <c:v>46.052797542626102</c:v>
                </c:pt>
                <c:pt idx="6423">
                  <c:v>46.060082072449298</c:v>
                </c:pt>
                <c:pt idx="6424">
                  <c:v>46.0673666022726</c:v>
                </c:pt>
                <c:pt idx="6425">
                  <c:v>46.074651132095902</c:v>
                </c:pt>
                <c:pt idx="6426">
                  <c:v>46.081935661919097</c:v>
                </c:pt>
                <c:pt idx="6427">
                  <c:v>46.089220191742399</c:v>
                </c:pt>
                <c:pt idx="6428">
                  <c:v>46.097065070013599</c:v>
                </c:pt>
                <c:pt idx="6429">
                  <c:v>46.104349599836802</c:v>
                </c:pt>
                <c:pt idx="6430">
                  <c:v>46.111634129660104</c:v>
                </c:pt>
                <c:pt idx="6431">
                  <c:v>46.118918659483299</c:v>
                </c:pt>
                <c:pt idx="6432">
                  <c:v>46.126203189306601</c:v>
                </c:pt>
                <c:pt idx="6433">
                  <c:v>46.133487719129803</c:v>
                </c:pt>
                <c:pt idx="6434">
                  <c:v>46.140772248953098</c:v>
                </c:pt>
                <c:pt idx="6435">
                  <c:v>46.1480567787764</c:v>
                </c:pt>
                <c:pt idx="6436">
                  <c:v>46.155341308599603</c:v>
                </c:pt>
                <c:pt idx="6437">
                  <c:v>46.162625838422898</c:v>
                </c:pt>
                <c:pt idx="6438">
                  <c:v>46.170470716694098</c:v>
                </c:pt>
                <c:pt idx="6439">
                  <c:v>46.1777552465173</c:v>
                </c:pt>
                <c:pt idx="6440">
                  <c:v>46.185039776340602</c:v>
                </c:pt>
                <c:pt idx="6441">
                  <c:v>46.192324306163798</c:v>
                </c:pt>
                <c:pt idx="6442">
                  <c:v>46.1996088359871</c:v>
                </c:pt>
                <c:pt idx="6443">
                  <c:v>46.206893365810402</c:v>
                </c:pt>
                <c:pt idx="6444">
                  <c:v>46.214177895633597</c:v>
                </c:pt>
                <c:pt idx="6445">
                  <c:v>46.222022773904797</c:v>
                </c:pt>
                <c:pt idx="6446">
                  <c:v>46.229307303728099</c:v>
                </c:pt>
                <c:pt idx="6447">
                  <c:v>46.236591833551302</c:v>
                </c:pt>
                <c:pt idx="6448">
                  <c:v>46.243876363374603</c:v>
                </c:pt>
                <c:pt idx="6449">
                  <c:v>46.251160893197799</c:v>
                </c:pt>
                <c:pt idx="6450">
                  <c:v>46.258445423021101</c:v>
                </c:pt>
                <c:pt idx="6451">
                  <c:v>46.265729952844303</c:v>
                </c:pt>
                <c:pt idx="6452">
                  <c:v>46.273014482667598</c:v>
                </c:pt>
                <c:pt idx="6453">
                  <c:v>46.2802990124909</c:v>
                </c:pt>
                <c:pt idx="6454">
                  <c:v>46.287583542314103</c:v>
                </c:pt>
                <c:pt idx="6455">
                  <c:v>46.295428420585303</c:v>
                </c:pt>
                <c:pt idx="6456">
                  <c:v>46.302712950408598</c:v>
                </c:pt>
                <c:pt idx="6457">
                  <c:v>46.3099974802318</c:v>
                </c:pt>
                <c:pt idx="6458">
                  <c:v>46.317282010055102</c:v>
                </c:pt>
                <c:pt idx="6459">
                  <c:v>46.324566539878298</c:v>
                </c:pt>
                <c:pt idx="6460">
                  <c:v>46.331851069701599</c:v>
                </c:pt>
                <c:pt idx="6461">
                  <c:v>46.339135599524802</c:v>
                </c:pt>
                <c:pt idx="6462">
                  <c:v>46.346980477796002</c:v>
                </c:pt>
                <c:pt idx="6463">
                  <c:v>46.354265007619297</c:v>
                </c:pt>
                <c:pt idx="6464">
                  <c:v>46.361549537442599</c:v>
                </c:pt>
                <c:pt idx="6465">
                  <c:v>46.368834067265801</c:v>
                </c:pt>
                <c:pt idx="6466">
                  <c:v>46.376118597089103</c:v>
                </c:pt>
                <c:pt idx="6467">
                  <c:v>46.383403126912299</c:v>
                </c:pt>
                <c:pt idx="6468">
                  <c:v>46.390687656735601</c:v>
                </c:pt>
                <c:pt idx="6469">
                  <c:v>46.397972186558803</c:v>
                </c:pt>
                <c:pt idx="6470">
                  <c:v>46.405256716382098</c:v>
                </c:pt>
                <c:pt idx="6471">
                  <c:v>46.413101594653298</c:v>
                </c:pt>
                <c:pt idx="6472">
                  <c:v>46.4203861244766</c:v>
                </c:pt>
                <c:pt idx="6473">
                  <c:v>46.427670654299803</c:v>
                </c:pt>
                <c:pt idx="6474">
                  <c:v>46.434955184123098</c:v>
                </c:pt>
                <c:pt idx="6475">
                  <c:v>46.4422397139463</c:v>
                </c:pt>
                <c:pt idx="6476">
                  <c:v>46.449524243769602</c:v>
                </c:pt>
                <c:pt idx="6477">
                  <c:v>46.456808773592797</c:v>
                </c:pt>
                <c:pt idx="6478">
                  <c:v>46.464653651863998</c:v>
                </c:pt>
                <c:pt idx="6479">
                  <c:v>46.4719381816873</c:v>
                </c:pt>
                <c:pt idx="6480">
                  <c:v>46.479222711510502</c:v>
                </c:pt>
                <c:pt idx="6481">
                  <c:v>46.486507241333797</c:v>
                </c:pt>
                <c:pt idx="6482">
                  <c:v>46.493791771157099</c:v>
                </c:pt>
                <c:pt idx="6483">
                  <c:v>46.501076300980301</c:v>
                </c:pt>
                <c:pt idx="6484">
                  <c:v>46.508360830803603</c:v>
                </c:pt>
                <c:pt idx="6485">
                  <c:v>46.515645360626799</c:v>
                </c:pt>
                <c:pt idx="6486">
                  <c:v>46.523490238897999</c:v>
                </c:pt>
                <c:pt idx="6487">
                  <c:v>46.530774768721301</c:v>
                </c:pt>
                <c:pt idx="6488">
                  <c:v>46.538059298544503</c:v>
                </c:pt>
                <c:pt idx="6489">
                  <c:v>46.545343828367798</c:v>
                </c:pt>
                <c:pt idx="6490">
                  <c:v>46.5526283581911</c:v>
                </c:pt>
                <c:pt idx="6491">
                  <c:v>46.559912888014303</c:v>
                </c:pt>
                <c:pt idx="6492">
                  <c:v>46.567197417837598</c:v>
                </c:pt>
                <c:pt idx="6493">
                  <c:v>46.5744819476608</c:v>
                </c:pt>
                <c:pt idx="6494">
                  <c:v>46.582326825932</c:v>
                </c:pt>
                <c:pt idx="6495">
                  <c:v>46.589611355755302</c:v>
                </c:pt>
                <c:pt idx="6496">
                  <c:v>46.596895885578498</c:v>
                </c:pt>
                <c:pt idx="6497">
                  <c:v>46.6041804154018</c:v>
                </c:pt>
                <c:pt idx="6498">
                  <c:v>46.611464945225002</c:v>
                </c:pt>
                <c:pt idx="6499">
                  <c:v>46.618749475048297</c:v>
                </c:pt>
                <c:pt idx="6500">
                  <c:v>46.626034004871599</c:v>
                </c:pt>
                <c:pt idx="6501">
                  <c:v>46.633318534694801</c:v>
                </c:pt>
                <c:pt idx="6502">
                  <c:v>46.641163412966002</c:v>
                </c:pt>
                <c:pt idx="6503">
                  <c:v>46.648447942789304</c:v>
                </c:pt>
                <c:pt idx="6504">
                  <c:v>46.655732472612499</c:v>
                </c:pt>
                <c:pt idx="6505">
                  <c:v>46.663017002435801</c:v>
                </c:pt>
                <c:pt idx="6506">
                  <c:v>46.670301532259003</c:v>
                </c:pt>
                <c:pt idx="6507">
                  <c:v>46.677586062082298</c:v>
                </c:pt>
                <c:pt idx="6508">
                  <c:v>46.685430940353498</c:v>
                </c:pt>
                <c:pt idx="6509">
                  <c:v>46.692715470176701</c:v>
                </c:pt>
                <c:pt idx="6510">
                  <c:v>46.7</c:v>
                </c:pt>
              </c:numCache>
            </c:numRef>
          </c:xVal>
          <c:yVal>
            <c:numRef>
              <c:f>'SIMS 10a'!$D$4:$D$6514</c:f>
              <c:numCache>
                <c:formatCode>General</c:formatCode>
                <c:ptCount val="6511"/>
                <c:pt idx="0">
                  <c:v>329</c:v>
                </c:pt>
                <c:pt idx="1">
                  <c:v>404</c:v>
                </c:pt>
                <c:pt idx="2">
                  <c:v>506</c:v>
                </c:pt>
                <c:pt idx="3">
                  <c:v>594</c:v>
                </c:pt>
                <c:pt idx="4">
                  <c:v>590</c:v>
                </c:pt>
                <c:pt idx="5">
                  <c:v>702</c:v>
                </c:pt>
                <c:pt idx="6">
                  <c:v>853</c:v>
                </c:pt>
                <c:pt idx="7">
                  <c:v>952</c:v>
                </c:pt>
                <c:pt idx="8">
                  <c:v>1084</c:v>
                </c:pt>
                <c:pt idx="9">
                  <c:v>1290</c:v>
                </c:pt>
                <c:pt idx="10">
                  <c:v>1458</c:v>
                </c:pt>
                <c:pt idx="11">
                  <c:v>1537</c:v>
                </c:pt>
                <c:pt idx="12">
                  <c:v>1672</c:v>
                </c:pt>
                <c:pt idx="13">
                  <c:v>1894</c:v>
                </c:pt>
                <c:pt idx="14">
                  <c:v>2071</c:v>
                </c:pt>
                <c:pt idx="15">
                  <c:v>2158</c:v>
                </c:pt>
                <c:pt idx="16">
                  <c:v>2213</c:v>
                </c:pt>
                <c:pt idx="17">
                  <c:v>2171</c:v>
                </c:pt>
                <c:pt idx="18">
                  <c:v>2086</c:v>
                </c:pt>
                <c:pt idx="19">
                  <c:v>2180</c:v>
                </c:pt>
                <c:pt idx="20">
                  <c:v>2138</c:v>
                </c:pt>
                <c:pt idx="21">
                  <c:v>2070</c:v>
                </c:pt>
                <c:pt idx="22">
                  <c:v>2221</c:v>
                </c:pt>
                <c:pt idx="23">
                  <c:v>2052</c:v>
                </c:pt>
                <c:pt idx="24">
                  <c:v>2000</c:v>
                </c:pt>
                <c:pt idx="25">
                  <c:v>1941</c:v>
                </c:pt>
                <c:pt idx="26">
                  <c:v>1773</c:v>
                </c:pt>
                <c:pt idx="27">
                  <c:v>1837</c:v>
                </c:pt>
                <c:pt idx="28">
                  <c:v>1672</c:v>
                </c:pt>
                <c:pt idx="29">
                  <c:v>1616</c:v>
                </c:pt>
                <c:pt idx="30">
                  <c:v>1552</c:v>
                </c:pt>
                <c:pt idx="31">
                  <c:v>1421</c:v>
                </c:pt>
                <c:pt idx="32">
                  <c:v>1415</c:v>
                </c:pt>
                <c:pt idx="33">
                  <c:v>1259</c:v>
                </c:pt>
                <c:pt idx="34">
                  <c:v>1266</c:v>
                </c:pt>
                <c:pt idx="35">
                  <c:v>1302</c:v>
                </c:pt>
                <c:pt idx="36">
                  <c:v>1152</c:v>
                </c:pt>
                <c:pt idx="37">
                  <c:v>1151</c:v>
                </c:pt>
                <c:pt idx="38">
                  <c:v>1127</c:v>
                </c:pt>
                <c:pt idx="39">
                  <c:v>1074</c:v>
                </c:pt>
                <c:pt idx="40">
                  <c:v>964</c:v>
                </c:pt>
                <c:pt idx="41">
                  <c:v>969</c:v>
                </c:pt>
                <c:pt idx="42">
                  <c:v>871</c:v>
                </c:pt>
                <c:pt idx="43">
                  <c:v>976</c:v>
                </c:pt>
                <c:pt idx="44">
                  <c:v>876</c:v>
                </c:pt>
                <c:pt idx="45">
                  <c:v>813</c:v>
                </c:pt>
                <c:pt idx="46">
                  <c:v>784</c:v>
                </c:pt>
                <c:pt idx="47">
                  <c:v>830</c:v>
                </c:pt>
                <c:pt idx="48">
                  <c:v>748</c:v>
                </c:pt>
                <c:pt idx="49">
                  <c:v>755</c:v>
                </c:pt>
                <c:pt idx="50">
                  <c:v>734</c:v>
                </c:pt>
                <c:pt idx="51">
                  <c:v>738</c:v>
                </c:pt>
                <c:pt idx="52">
                  <c:v>706</c:v>
                </c:pt>
                <c:pt idx="53">
                  <c:v>700</c:v>
                </c:pt>
                <c:pt idx="54">
                  <c:v>666</c:v>
                </c:pt>
                <c:pt idx="55">
                  <c:v>641</c:v>
                </c:pt>
                <c:pt idx="56">
                  <c:v>609</c:v>
                </c:pt>
                <c:pt idx="57">
                  <c:v>595</c:v>
                </c:pt>
                <c:pt idx="58">
                  <c:v>581</c:v>
                </c:pt>
                <c:pt idx="59">
                  <c:v>563</c:v>
                </c:pt>
                <c:pt idx="60">
                  <c:v>526</c:v>
                </c:pt>
                <c:pt idx="61">
                  <c:v>482</c:v>
                </c:pt>
                <c:pt idx="62">
                  <c:v>540</c:v>
                </c:pt>
                <c:pt idx="63">
                  <c:v>504</c:v>
                </c:pt>
                <c:pt idx="64">
                  <c:v>513</c:v>
                </c:pt>
                <c:pt idx="65">
                  <c:v>488</c:v>
                </c:pt>
                <c:pt idx="66">
                  <c:v>515</c:v>
                </c:pt>
                <c:pt idx="67">
                  <c:v>468</c:v>
                </c:pt>
                <c:pt idx="68">
                  <c:v>429</c:v>
                </c:pt>
                <c:pt idx="69">
                  <c:v>412</c:v>
                </c:pt>
                <c:pt idx="70">
                  <c:v>413</c:v>
                </c:pt>
                <c:pt idx="71">
                  <c:v>437</c:v>
                </c:pt>
                <c:pt idx="72">
                  <c:v>390</c:v>
                </c:pt>
                <c:pt idx="73">
                  <c:v>406</c:v>
                </c:pt>
                <c:pt idx="74">
                  <c:v>394</c:v>
                </c:pt>
                <c:pt idx="75">
                  <c:v>429</c:v>
                </c:pt>
                <c:pt idx="76">
                  <c:v>383</c:v>
                </c:pt>
                <c:pt idx="77">
                  <c:v>374</c:v>
                </c:pt>
                <c:pt idx="78">
                  <c:v>391</c:v>
                </c:pt>
                <c:pt idx="79">
                  <c:v>346</c:v>
                </c:pt>
                <c:pt idx="80">
                  <c:v>394</c:v>
                </c:pt>
                <c:pt idx="81">
                  <c:v>406</c:v>
                </c:pt>
                <c:pt idx="82">
                  <c:v>359</c:v>
                </c:pt>
                <c:pt idx="83">
                  <c:v>363</c:v>
                </c:pt>
                <c:pt idx="84">
                  <c:v>335</c:v>
                </c:pt>
                <c:pt idx="85">
                  <c:v>370</c:v>
                </c:pt>
                <c:pt idx="86">
                  <c:v>326</c:v>
                </c:pt>
                <c:pt idx="87">
                  <c:v>301</c:v>
                </c:pt>
                <c:pt idx="88">
                  <c:v>330</c:v>
                </c:pt>
                <c:pt idx="89">
                  <c:v>302</c:v>
                </c:pt>
                <c:pt idx="90">
                  <c:v>275</c:v>
                </c:pt>
                <c:pt idx="91">
                  <c:v>311</c:v>
                </c:pt>
                <c:pt idx="92">
                  <c:v>325</c:v>
                </c:pt>
                <c:pt idx="93">
                  <c:v>309</c:v>
                </c:pt>
                <c:pt idx="94">
                  <c:v>280</c:v>
                </c:pt>
                <c:pt idx="95">
                  <c:v>255</c:v>
                </c:pt>
                <c:pt idx="96">
                  <c:v>289</c:v>
                </c:pt>
                <c:pt idx="97">
                  <c:v>287</c:v>
                </c:pt>
                <c:pt idx="98">
                  <c:v>274</c:v>
                </c:pt>
                <c:pt idx="99">
                  <c:v>269</c:v>
                </c:pt>
                <c:pt idx="100">
                  <c:v>272</c:v>
                </c:pt>
                <c:pt idx="101">
                  <c:v>285</c:v>
                </c:pt>
                <c:pt idx="102">
                  <c:v>254</c:v>
                </c:pt>
                <c:pt idx="103">
                  <c:v>286</c:v>
                </c:pt>
                <c:pt idx="104">
                  <c:v>251</c:v>
                </c:pt>
                <c:pt idx="105">
                  <c:v>278</c:v>
                </c:pt>
                <c:pt idx="106">
                  <c:v>259</c:v>
                </c:pt>
                <c:pt idx="107">
                  <c:v>267</c:v>
                </c:pt>
                <c:pt idx="108">
                  <c:v>263</c:v>
                </c:pt>
                <c:pt idx="109">
                  <c:v>274</c:v>
                </c:pt>
                <c:pt idx="110">
                  <c:v>264</c:v>
                </c:pt>
                <c:pt idx="111">
                  <c:v>252</c:v>
                </c:pt>
                <c:pt idx="112">
                  <c:v>269</c:v>
                </c:pt>
                <c:pt idx="113">
                  <c:v>248</c:v>
                </c:pt>
                <c:pt idx="114">
                  <c:v>291</c:v>
                </c:pt>
                <c:pt idx="115">
                  <c:v>279</c:v>
                </c:pt>
                <c:pt idx="116">
                  <c:v>293</c:v>
                </c:pt>
                <c:pt idx="117">
                  <c:v>306</c:v>
                </c:pt>
                <c:pt idx="118">
                  <c:v>295</c:v>
                </c:pt>
                <c:pt idx="119">
                  <c:v>285</c:v>
                </c:pt>
                <c:pt idx="120">
                  <c:v>266</c:v>
                </c:pt>
                <c:pt idx="121">
                  <c:v>266</c:v>
                </c:pt>
                <c:pt idx="122">
                  <c:v>254</c:v>
                </c:pt>
                <c:pt idx="123">
                  <c:v>281</c:v>
                </c:pt>
                <c:pt idx="124">
                  <c:v>288</c:v>
                </c:pt>
                <c:pt idx="125">
                  <c:v>293</c:v>
                </c:pt>
                <c:pt idx="126">
                  <c:v>307</c:v>
                </c:pt>
                <c:pt idx="127">
                  <c:v>297</c:v>
                </c:pt>
                <c:pt idx="128">
                  <c:v>304</c:v>
                </c:pt>
                <c:pt idx="129">
                  <c:v>320</c:v>
                </c:pt>
                <c:pt idx="130">
                  <c:v>335</c:v>
                </c:pt>
                <c:pt idx="131">
                  <c:v>360</c:v>
                </c:pt>
                <c:pt idx="132">
                  <c:v>314</c:v>
                </c:pt>
                <c:pt idx="133">
                  <c:v>370</c:v>
                </c:pt>
                <c:pt idx="134">
                  <c:v>344</c:v>
                </c:pt>
                <c:pt idx="135">
                  <c:v>374</c:v>
                </c:pt>
                <c:pt idx="136">
                  <c:v>365</c:v>
                </c:pt>
                <c:pt idx="137">
                  <c:v>360</c:v>
                </c:pt>
                <c:pt idx="138">
                  <c:v>377</c:v>
                </c:pt>
                <c:pt idx="139">
                  <c:v>351</c:v>
                </c:pt>
                <c:pt idx="140">
                  <c:v>412</c:v>
                </c:pt>
                <c:pt idx="141">
                  <c:v>407</c:v>
                </c:pt>
                <c:pt idx="142">
                  <c:v>356</c:v>
                </c:pt>
                <c:pt idx="143">
                  <c:v>434</c:v>
                </c:pt>
                <c:pt idx="144">
                  <c:v>427</c:v>
                </c:pt>
                <c:pt idx="145">
                  <c:v>406</c:v>
                </c:pt>
                <c:pt idx="146">
                  <c:v>415</c:v>
                </c:pt>
                <c:pt idx="147">
                  <c:v>448</c:v>
                </c:pt>
                <c:pt idx="148">
                  <c:v>395</c:v>
                </c:pt>
                <c:pt idx="149">
                  <c:v>472</c:v>
                </c:pt>
                <c:pt idx="150">
                  <c:v>472</c:v>
                </c:pt>
                <c:pt idx="151">
                  <c:v>447</c:v>
                </c:pt>
                <c:pt idx="152">
                  <c:v>468</c:v>
                </c:pt>
                <c:pt idx="153">
                  <c:v>499</c:v>
                </c:pt>
                <c:pt idx="154">
                  <c:v>483</c:v>
                </c:pt>
                <c:pt idx="155">
                  <c:v>499</c:v>
                </c:pt>
                <c:pt idx="156">
                  <c:v>487</c:v>
                </c:pt>
                <c:pt idx="157">
                  <c:v>507</c:v>
                </c:pt>
                <c:pt idx="158">
                  <c:v>471</c:v>
                </c:pt>
                <c:pt idx="159">
                  <c:v>503</c:v>
                </c:pt>
                <c:pt idx="160">
                  <c:v>514</c:v>
                </c:pt>
                <c:pt idx="161">
                  <c:v>505</c:v>
                </c:pt>
                <c:pt idx="162">
                  <c:v>468</c:v>
                </c:pt>
                <c:pt idx="163">
                  <c:v>502</c:v>
                </c:pt>
                <c:pt idx="164">
                  <c:v>510</c:v>
                </c:pt>
                <c:pt idx="165">
                  <c:v>495</c:v>
                </c:pt>
                <c:pt idx="166">
                  <c:v>552</c:v>
                </c:pt>
                <c:pt idx="167">
                  <c:v>456</c:v>
                </c:pt>
                <c:pt idx="168">
                  <c:v>496</c:v>
                </c:pt>
                <c:pt idx="169">
                  <c:v>519</c:v>
                </c:pt>
                <c:pt idx="170">
                  <c:v>496</c:v>
                </c:pt>
                <c:pt idx="171">
                  <c:v>532</c:v>
                </c:pt>
                <c:pt idx="172">
                  <c:v>554</c:v>
                </c:pt>
                <c:pt idx="173">
                  <c:v>500</c:v>
                </c:pt>
                <c:pt idx="174">
                  <c:v>526</c:v>
                </c:pt>
                <c:pt idx="175">
                  <c:v>508</c:v>
                </c:pt>
                <c:pt idx="176">
                  <c:v>491</c:v>
                </c:pt>
                <c:pt idx="177">
                  <c:v>505</c:v>
                </c:pt>
                <c:pt idx="178">
                  <c:v>540</c:v>
                </c:pt>
                <c:pt idx="179">
                  <c:v>500</c:v>
                </c:pt>
                <c:pt idx="180">
                  <c:v>517</c:v>
                </c:pt>
                <c:pt idx="181">
                  <c:v>512</c:v>
                </c:pt>
                <c:pt idx="182">
                  <c:v>546</c:v>
                </c:pt>
                <c:pt idx="183">
                  <c:v>530</c:v>
                </c:pt>
                <c:pt idx="184">
                  <c:v>513</c:v>
                </c:pt>
                <c:pt idx="185">
                  <c:v>538</c:v>
                </c:pt>
                <c:pt idx="186">
                  <c:v>531</c:v>
                </c:pt>
                <c:pt idx="187">
                  <c:v>517</c:v>
                </c:pt>
                <c:pt idx="188">
                  <c:v>553</c:v>
                </c:pt>
                <c:pt idx="189">
                  <c:v>517</c:v>
                </c:pt>
                <c:pt idx="190">
                  <c:v>548</c:v>
                </c:pt>
                <c:pt idx="191">
                  <c:v>528</c:v>
                </c:pt>
                <c:pt idx="192">
                  <c:v>564</c:v>
                </c:pt>
                <c:pt idx="193">
                  <c:v>588</c:v>
                </c:pt>
                <c:pt idx="194">
                  <c:v>555</c:v>
                </c:pt>
                <c:pt idx="195">
                  <c:v>549</c:v>
                </c:pt>
                <c:pt idx="196">
                  <c:v>552</c:v>
                </c:pt>
                <c:pt idx="197">
                  <c:v>547</c:v>
                </c:pt>
                <c:pt idx="198">
                  <c:v>534</c:v>
                </c:pt>
                <c:pt idx="199">
                  <c:v>572</c:v>
                </c:pt>
                <c:pt idx="200">
                  <c:v>523</c:v>
                </c:pt>
                <c:pt idx="201">
                  <c:v>551</c:v>
                </c:pt>
                <c:pt idx="202">
                  <c:v>565</c:v>
                </c:pt>
                <c:pt idx="203">
                  <c:v>527</c:v>
                </c:pt>
                <c:pt idx="204">
                  <c:v>556</c:v>
                </c:pt>
                <c:pt idx="205">
                  <c:v>528</c:v>
                </c:pt>
                <c:pt idx="206">
                  <c:v>588</c:v>
                </c:pt>
                <c:pt idx="207">
                  <c:v>539</c:v>
                </c:pt>
                <c:pt idx="208">
                  <c:v>551</c:v>
                </c:pt>
                <c:pt idx="209">
                  <c:v>525</c:v>
                </c:pt>
                <c:pt idx="210">
                  <c:v>520</c:v>
                </c:pt>
                <c:pt idx="211">
                  <c:v>565</c:v>
                </c:pt>
                <c:pt idx="212">
                  <c:v>428</c:v>
                </c:pt>
                <c:pt idx="213">
                  <c:v>514</c:v>
                </c:pt>
                <c:pt idx="214">
                  <c:v>525</c:v>
                </c:pt>
                <c:pt idx="215">
                  <c:v>526</c:v>
                </c:pt>
                <c:pt idx="216">
                  <c:v>540</c:v>
                </c:pt>
                <c:pt idx="217">
                  <c:v>505</c:v>
                </c:pt>
                <c:pt idx="218">
                  <c:v>515</c:v>
                </c:pt>
                <c:pt idx="219">
                  <c:v>491</c:v>
                </c:pt>
                <c:pt idx="220">
                  <c:v>557</c:v>
                </c:pt>
                <c:pt idx="221">
                  <c:v>546</c:v>
                </c:pt>
                <c:pt idx="222">
                  <c:v>514</c:v>
                </c:pt>
                <c:pt idx="223">
                  <c:v>545</c:v>
                </c:pt>
                <c:pt idx="224">
                  <c:v>513</c:v>
                </c:pt>
                <c:pt idx="225">
                  <c:v>560</c:v>
                </c:pt>
                <c:pt idx="226">
                  <c:v>503</c:v>
                </c:pt>
                <c:pt idx="227">
                  <c:v>506</c:v>
                </c:pt>
                <c:pt idx="228">
                  <c:v>543</c:v>
                </c:pt>
                <c:pt idx="229">
                  <c:v>505</c:v>
                </c:pt>
                <c:pt idx="230">
                  <c:v>546</c:v>
                </c:pt>
                <c:pt idx="231">
                  <c:v>522</c:v>
                </c:pt>
                <c:pt idx="232">
                  <c:v>519</c:v>
                </c:pt>
                <c:pt idx="233">
                  <c:v>494</c:v>
                </c:pt>
                <c:pt idx="234">
                  <c:v>520</c:v>
                </c:pt>
                <c:pt idx="235">
                  <c:v>558</c:v>
                </c:pt>
                <c:pt idx="236">
                  <c:v>487</c:v>
                </c:pt>
                <c:pt idx="237">
                  <c:v>453</c:v>
                </c:pt>
                <c:pt idx="238">
                  <c:v>483</c:v>
                </c:pt>
                <c:pt idx="239">
                  <c:v>479</c:v>
                </c:pt>
                <c:pt idx="240">
                  <c:v>494</c:v>
                </c:pt>
                <c:pt idx="241">
                  <c:v>484</c:v>
                </c:pt>
                <c:pt idx="242">
                  <c:v>471</c:v>
                </c:pt>
                <c:pt idx="243">
                  <c:v>483</c:v>
                </c:pt>
                <c:pt idx="244">
                  <c:v>452</c:v>
                </c:pt>
                <c:pt idx="245">
                  <c:v>421</c:v>
                </c:pt>
                <c:pt idx="246">
                  <c:v>472</c:v>
                </c:pt>
                <c:pt idx="247">
                  <c:v>478</c:v>
                </c:pt>
                <c:pt idx="248">
                  <c:v>493</c:v>
                </c:pt>
                <c:pt idx="249">
                  <c:v>478</c:v>
                </c:pt>
                <c:pt idx="250">
                  <c:v>479</c:v>
                </c:pt>
                <c:pt idx="251">
                  <c:v>516</c:v>
                </c:pt>
                <c:pt idx="252">
                  <c:v>516</c:v>
                </c:pt>
                <c:pt idx="253">
                  <c:v>462</c:v>
                </c:pt>
                <c:pt idx="254">
                  <c:v>507</c:v>
                </c:pt>
                <c:pt idx="255">
                  <c:v>419</c:v>
                </c:pt>
                <c:pt idx="256">
                  <c:v>479</c:v>
                </c:pt>
                <c:pt idx="257">
                  <c:v>470</c:v>
                </c:pt>
                <c:pt idx="258">
                  <c:v>450</c:v>
                </c:pt>
                <c:pt idx="259">
                  <c:v>421</c:v>
                </c:pt>
                <c:pt idx="260">
                  <c:v>429</c:v>
                </c:pt>
                <c:pt idx="261">
                  <c:v>418</c:v>
                </c:pt>
                <c:pt idx="262">
                  <c:v>451</c:v>
                </c:pt>
                <c:pt idx="263">
                  <c:v>475</c:v>
                </c:pt>
                <c:pt idx="264">
                  <c:v>459</c:v>
                </c:pt>
                <c:pt idx="265">
                  <c:v>481</c:v>
                </c:pt>
                <c:pt idx="266">
                  <c:v>462</c:v>
                </c:pt>
                <c:pt idx="267">
                  <c:v>428</c:v>
                </c:pt>
                <c:pt idx="268">
                  <c:v>445</c:v>
                </c:pt>
                <c:pt idx="269">
                  <c:v>433</c:v>
                </c:pt>
                <c:pt idx="270">
                  <c:v>445</c:v>
                </c:pt>
                <c:pt idx="271">
                  <c:v>459</c:v>
                </c:pt>
                <c:pt idx="272">
                  <c:v>410</c:v>
                </c:pt>
                <c:pt idx="273">
                  <c:v>459</c:v>
                </c:pt>
                <c:pt idx="274">
                  <c:v>412</c:v>
                </c:pt>
                <c:pt idx="275">
                  <c:v>399</c:v>
                </c:pt>
                <c:pt idx="276">
                  <c:v>422</c:v>
                </c:pt>
                <c:pt idx="277">
                  <c:v>420</c:v>
                </c:pt>
                <c:pt idx="278">
                  <c:v>462</c:v>
                </c:pt>
                <c:pt idx="279">
                  <c:v>416</c:v>
                </c:pt>
                <c:pt idx="280">
                  <c:v>417</c:v>
                </c:pt>
                <c:pt idx="281">
                  <c:v>430</c:v>
                </c:pt>
                <c:pt idx="282">
                  <c:v>442</c:v>
                </c:pt>
                <c:pt idx="283">
                  <c:v>471</c:v>
                </c:pt>
                <c:pt idx="284">
                  <c:v>420</c:v>
                </c:pt>
                <c:pt idx="285">
                  <c:v>409</c:v>
                </c:pt>
                <c:pt idx="286">
                  <c:v>422</c:v>
                </c:pt>
                <c:pt idx="287">
                  <c:v>404</c:v>
                </c:pt>
                <c:pt idx="288">
                  <c:v>405</c:v>
                </c:pt>
                <c:pt idx="289">
                  <c:v>390</c:v>
                </c:pt>
                <c:pt idx="290">
                  <c:v>431</c:v>
                </c:pt>
                <c:pt idx="291">
                  <c:v>445</c:v>
                </c:pt>
                <c:pt idx="292">
                  <c:v>404</c:v>
                </c:pt>
                <c:pt idx="293">
                  <c:v>417</c:v>
                </c:pt>
                <c:pt idx="294">
                  <c:v>430</c:v>
                </c:pt>
                <c:pt idx="295">
                  <c:v>417</c:v>
                </c:pt>
                <c:pt idx="296">
                  <c:v>397</c:v>
                </c:pt>
                <c:pt idx="297">
                  <c:v>417</c:v>
                </c:pt>
                <c:pt idx="298">
                  <c:v>395</c:v>
                </c:pt>
                <c:pt idx="299">
                  <c:v>464</c:v>
                </c:pt>
                <c:pt idx="300">
                  <c:v>407</c:v>
                </c:pt>
                <c:pt idx="301">
                  <c:v>373</c:v>
                </c:pt>
                <c:pt idx="302">
                  <c:v>372</c:v>
                </c:pt>
                <c:pt idx="303">
                  <c:v>411</c:v>
                </c:pt>
                <c:pt idx="304">
                  <c:v>395</c:v>
                </c:pt>
                <c:pt idx="305">
                  <c:v>387</c:v>
                </c:pt>
                <c:pt idx="306">
                  <c:v>390</c:v>
                </c:pt>
                <c:pt idx="307">
                  <c:v>381</c:v>
                </c:pt>
                <c:pt idx="308">
                  <c:v>361</c:v>
                </c:pt>
                <c:pt idx="309">
                  <c:v>373</c:v>
                </c:pt>
                <c:pt idx="310">
                  <c:v>362</c:v>
                </c:pt>
                <c:pt idx="311">
                  <c:v>350</c:v>
                </c:pt>
                <c:pt idx="312">
                  <c:v>379</c:v>
                </c:pt>
                <c:pt idx="313">
                  <c:v>356</c:v>
                </c:pt>
                <c:pt idx="314">
                  <c:v>390</c:v>
                </c:pt>
                <c:pt idx="315">
                  <c:v>395</c:v>
                </c:pt>
                <c:pt idx="316">
                  <c:v>379</c:v>
                </c:pt>
                <c:pt idx="317">
                  <c:v>368</c:v>
                </c:pt>
                <c:pt idx="318">
                  <c:v>396</c:v>
                </c:pt>
                <c:pt idx="319">
                  <c:v>362</c:v>
                </c:pt>
                <c:pt idx="320">
                  <c:v>364</c:v>
                </c:pt>
                <c:pt idx="321">
                  <c:v>330</c:v>
                </c:pt>
                <c:pt idx="322">
                  <c:v>384</c:v>
                </c:pt>
                <c:pt idx="323">
                  <c:v>334</c:v>
                </c:pt>
                <c:pt idx="324">
                  <c:v>302</c:v>
                </c:pt>
                <c:pt idx="325">
                  <c:v>334</c:v>
                </c:pt>
                <c:pt idx="326">
                  <c:v>359</c:v>
                </c:pt>
                <c:pt idx="327">
                  <c:v>358</c:v>
                </c:pt>
                <c:pt idx="328">
                  <c:v>354</c:v>
                </c:pt>
                <c:pt idx="329">
                  <c:v>313</c:v>
                </c:pt>
                <c:pt idx="330">
                  <c:v>327</c:v>
                </c:pt>
                <c:pt idx="331">
                  <c:v>380</c:v>
                </c:pt>
                <c:pt idx="332">
                  <c:v>355</c:v>
                </c:pt>
                <c:pt idx="333">
                  <c:v>340</c:v>
                </c:pt>
                <c:pt idx="334">
                  <c:v>311</c:v>
                </c:pt>
                <c:pt idx="335">
                  <c:v>351</c:v>
                </c:pt>
                <c:pt idx="336">
                  <c:v>334</c:v>
                </c:pt>
                <c:pt idx="337">
                  <c:v>339</c:v>
                </c:pt>
                <c:pt idx="338">
                  <c:v>352</c:v>
                </c:pt>
                <c:pt idx="339">
                  <c:v>348</c:v>
                </c:pt>
                <c:pt idx="340">
                  <c:v>295</c:v>
                </c:pt>
                <c:pt idx="341">
                  <c:v>309</c:v>
                </c:pt>
                <c:pt idx="342">
                  <c:v>333</c:v>
                </c:pt>
                <c:pt idx="343">
                  <c:v>329</c:v>
                </c:pt>
                <c:pt idx="344">
                  <c:v>306</c:v>
                </c:pt>
                <c:pt idx="345">
                  <c:v>316</c:v>
                </c:pt>
                <c:pt idx="346">
                  <c:v>310</c:v>
                </c:pt>
                <c:pt idx="347">
                  <c:v>288</c:v>
                </c:pt>
                <c:pt idx="348">
                  <c:v>288</c:v>
                </c:pt>
                <c:pt idx="349">
                  <c:v>303</c:v>
                </c:pt>
                <c:pt idx="350">
                  <c:v>305</c:v>
                </c:pt>
                <c:pt idx="351">
                  <c:v>282</c:v>
                </c:pt>
                <c:pt idx="352">
                  <c:v>340</c:v>
                </c:pt>
                <c:pt idx="353">
                  <c:v>356</c:v>
                </c:pt>
                <c:pt idx="354">
                  <c:v>293</c:v>
                </c:pt>
                <c:pt idx="355">
                  <c:v>289</c:v>
                </c:pt>
                <c:pt idx="356">
                  <c:v>348</c:v>
                </c:pt>
                <c:pt idx="357">
                  <c:v>285</c:v>
                </c:pt>
                <c:pt idx="358">
                  <c:v>300</c:v>
                </c:pt>
                <c:pt idx="359">
                  <c:v>283</c:v>
                </c:pt>
                <c:pt idx="360">
                  <c:v>293</c:v>
                </c:pt>
                <c:pt idx="361">
                  <c:v>306</c:v>
                </c:pt>
                <c:pt idx="362">
                  <c:v>271</c:v>
                </c:pt>
                <c:pt idx="363">
                  <c:v>273</c:v>
                </c:pt>
                <c:pt idx="364">
                  <c:v>260</c:v>
                </c:pt>
                <c:pt idx="365">
                  <c:v>265</c:v>
                </c:pt>
                <c:pt idx="366">
                  <c:v>269</c:v>
                </c:pt>
                <c:pt idx="367">
                  <c:v>233</c:v>
                </c:pt>
                <c:pt idx="368">
                  <c:v>255</c:v>
                </c:pt>
                <c:pt idx="369">
                  <c:v>240</c:v>
                </c:pt>
                <c:pt idx="370">
                  <c:v>266</c:v>
                </c:pt>
                <c:pt idx="371">
                  <c:v>292</c:v>
                </c:pt>
                <c:pt idx="372">
                  <c:v>245</c:v>
                </c:pt>
                <c:pt idx="373">
                  <c:v>205</c:v>
                </c:pt>
                <c:pt idx="374">
                  <c:v>261</c:v>
                </c:pt>
                <c:pt idx="375">
                  <c:v>248</c:v>
                </c:pt>
                <c:pt idx="376">
                  <c:v>255</c:v>
                </c:pt>
                <c:pt idx="377">
                  <c:v>288</c:v>
                </c:pt>
                <c:pt idx="378">
                  <c:v>249</c:v>
                </c:pt>
                <c:pt idx="379">
                  <c:v>267</c:v>
                </c:pt>
                <c:pt idx="380">
                  <c:v>272</c:v>
                </c:pt>
                <c:pt idx="381">
                  <c:v>237</c:v>
                </c:pt>
                <c:pt idx="382">
                  <c:v>241</c:v>
                </c:pt>
                <c:pt idx="383">
                  <c:v>258</c:v>
                </c:pt>
                <c:pt idx="384">
                  <c:v>288</c:v>
                </c:pt>
                <c:pt idx="385">
                  <c:v>244</c:v>
                </c:pt>
                <c:pt idx="386">
                  <c:v>241</c:v>
                </c:pt>
                <c:pt idx="387">
                  <c:v>255</c:v>
                </c:pt>
                <c:pt idx="388">
                  <c:v>234</c:v>
                </c:pt>
                <c:pt idx="389">
                  <c:v>252</c:v>
                </c:pt>
                <c:pt idx="390">
                  <c:v>288</c:v>
                </c:pt>
                <c:pt idx="391">
                  <c:v>230</c:v>
                </c:pt>
                <c:pt idx="392">
                  <c:v>247</c:v>
                </c:pt>
                <c:pt idx="393">
                  <c:v>236</c:v>
                </c:pt>
                <c:pt idx="394">
                  <c:v>243</c:v>
                </c:pt>
                <c:pt idx="395">
                  <c:v>255</c:v>
                </c:pt>
                <c:pt idx="396">
                  <c:v>244</c:v>
                </c:pt>
                <c:pt idx="397">
                  <c:v>282</c:v>
                </c:pt>
                <c:pt idx="398">
                  <c:v>213</c:v>
                </c:pt>
                <c:pt idx="399">
                  <c:v>213</c:v>
                </c:pt>
                <c:pt idx="400">
                  <c:v>260</c:v>
                </c:pt>
                <c:pt idx="401">
                  <c:v>249</c:v>
                </c:pt>
                <c:pt idx="402">
                  <c:v>236</c:v>
                </c:pt>
                <c:pt idx="403">
                  <c:v>258</c:v>
                </c:pt>
                <c:pt idx="404">
                  <c:v>241</c:v>
                </c:pt>
                <c:pt idx="405">
                  <c:v>254</c:v>
                </c:pt>
                <c:pt idx="406">
                  <c:v>242</c:v>
                </c:pt>
                <c:pt idx="407">
                  <c:v>230</c:v>
                </c:pt>
                <c:pt idx="408">
                  <c:v>242</c:v>
                </c:pt>
                <c:pt idx="409">
                  <c:v>223</c:v>
                </c:pt>
                <c:pt idx="410">
                  <c:v>211</c:v>
                </c:pt>
                <c:pt idx="411">
                  <c:v>234</c:v>
                </c:pt>
                <c:pt idx="412">
                  <c:v>233</c:v>
                </c:pt>
                <c:pt idx="413">
                  <c:v>211</c:v>
                </c:pt>
                <c:pt idx="414">
                  <c:v>195</c:v>
                </c:pt>
                <c:pt idx="415">
                  <c:v>257</c:v>
                </c:pt>
                <c:pt idx="416">
                  <c:v>216</c:v>
                </c:pt>
                <c:pt idx="417">
                  <c:v>231</c:v>
                </c:pt>
                <c:pt idx="418">
                  <c:v>225</c:v>
                </c:pt>
                <c:pt idx="419">
                  <c:v>246</c:v>
                </c:pt>
                <c:pt idx="420">
                  <c:v>189</c:v>
                </c:pt>
                <c:pt idx="421">
                  <c:v>202</c:v>
                </c:pt>
                <c:pt idx="422">
                  <c:v>233</c:v>
                </c:pt>
                <c:pt idx="423">
                  <c:v>203</c:v>
                </c:pt>
                <c:pt idx="424">
                  <c:v>205</c:v>
                </c:pt>
                <c:pt idx="425">
                  <c:v>215</c:v>
                </c:pt>
                <c:pt idx="426">
                  <c:v>214</c:v>
                </c:pt>
                <c:pt idx="427">
                  <c:v>218</c:v>
                </c:pt>
                <c:pt idx="428">
                  <c:v>193</c:v>
                </c:pt>
                <c:pt idx="429">
                  <c:v>238</c:v>
                </c:pt>
                <c:pt idx="430">
                  <c:v>230</c:v>
                </c:pt>
                <c:pt idx="431">
                  <c:v>240</c:v>
                </c:pt>
                <c:pt idx="432">
                  <c:v>222</c:v>
                </c:pt>
                <c:pt idx="433">
                  <c:v>236</c:v>
                </c:pt>
                <c:pt idx="434">
                  <c:v>212</c:v>
                </c:pt>
                <c:pt idx="435">
                  <c:v>226</c:v>
                </c:pt>
                <c:pt idx="436">
                  <c:v>228</c:v>
                </c:pt>
                <c:pt idx="437">
                  <c:v>181</c:v>
                </c:pt>
                <c:pt idx="438">
                  <c:v>209</c:v>
                </c:pt>
                <c:pt idx="439">
                  <c:v>213</c:v>
                </c:pt>
                <c:pt idx="440">
                  <c:v>221</c:v>
                </c:pt>
                <c:pt idx="441">
                  <c:v>205</c:v>
                </c:pt>
                <c:pt idx="442">
                  <c:v>210</c:v>
                </c:pt>
                <c:pt idx="443">
                  <c:v>220</c:v>
                </c:pt>
                <c:pt idx="444">
                  <c:v>220</c:v>
                </c:pt>
                <c:pt idx="445">
                  <c:v>264</c:v>
                </c:pt>
                <c:pt idx="446">
                  <c:v>228</c:v>
                </c:pt>
                <c:pt idx="447">
                  <c:v>215</c:v>
                </c:pt>
                <c:pt idx="448">
                  <c:v>204</c:v>
                </c:pt>
                <c:pt idx="449">
                  <c:v>219</c:v>
                </c:pt>
                <c:pt idx="450">
                  <c:v>256</c:v>
                </c:pt>
                <c:pt idx="451">
                  <c:v>190</c:v>
                </c:pt>
                <c:pt idx="452">
                  <c:v>185</c:v>
                </c:pt>
                <c:pt idx="453">
                  <c:v>221</c:v>
                </c:pt>
                <c:pt idx="454">
                  <c:v>204</c:v>
                </c:pt>
                <c:pt idx="455">
                  <c:v>202</c:v>
                </c:pt>
                <c:pt idx="456">
                  <c:v>224</c:v>
                </c:pt>
                <c:pt idx="457">
                  <c:v>211</c:v>
                </c:pt>
                <c:pt idx="458">
                  <c:v>219</c:v>
                </c:pt>
                <c:pt idx="459">
                  <c:v>221</c:v>
                </c:pt>
                <c:pt idx="460">
                  <c:v>196</c:v>
                </c:pt>
                <c:pt idx="461">
                  <c:v>208</c:v>
                </c:pt>
                <c:pt idx="462">
                  <c:v>205</c:v>
                </c:pt>
                <c:pt idx="463">
                  <c:v>220</c:v>
                </c:pt>
                <c:pt idx="464">
                  <c:v>189</c:v>
                </c:pt>
                <c:pt idx="465">
                  <c:v>205</c:v>
                </c:pt>
                <c:pt idx="466">
                  <c:v>209</c:v>
                </c:pt>
                <c:pt idx="467">
                  <c:v>221</c:v>
                </c:pt>
                <c:pt idx="468">
                  <c:v>190</c:v>
                </c:pt>
                <c:pt idx="469">
                  <c:v>206</c:v>
                </c:pt>
                <c:pt idx="470">
                  <c:v>203</c:v>
                </c:pt>
                <c:pt idx="471">
                  <c:v>197</c:v>
                </c:pt>
                <c:pt idx="472">
                  <c:v>212</c:v>
                </c:pt>
                <c:pt idx="473">
                  <c:v>227</c:v>
                </c:pt>
                <c:pt idx="474">
                  <c:v>230</c:v>
                </c:pt>
                <c:pt idx="475">
                  <c:v>222</c:v>
                </c:pt>
                <c:pt idx="476">
                  <c:v>202</c:v>
                </c:pt>
                <c:pt idx="477">
                  <c:v>196</c:v>
                </c:pt>
                <c:pt idx="478">
                  <c:v>206</c:v>
                </c:pt>
                <c:pt idx="479">
                  <c:v>199</c:v>
                </c:pt>
                <c:pt idx="480">
                  <c:v>220</c:v>
                </c:pt>
                <c:pt idx="481">
                  <c:v>214</c:v>
                </c:pt>
                <c:pt idx="482">
                  <c:v>200</c:v>
                </c:pt>
                <c:pt idx="483">
                  <c:v>226</c:v>
                </c:pt>
                <c:pt idx="484">
                  <c:v>219</c:v>
                </c:pt>
                <c:pt idx="485">
                  <c:v>200</c:v>
                </c:pt>
                <c:pt idx="486">
                  <c:v>225</c:v>
                </c:pt>
                <c:pt idx="487">
                  <c:v>230</c:v>
                </c:pt>
                <c:pt idx="488">
                  <c:v>205</c:v>
                </c:pt>
                <c:pt idx="489">
                  <c:v>225</c:v>
                </c:pt>
                <c:pt idx="490">
                  <c:v>204</c:v>
                </c:pt>
                <c:pt idx="491">
                  <c:v>219</c:v>
                </c:pt>
                <c:pt idx="492">
                  <c:v>205</c:v>
                </c:pt>
                <c:pt idx="493">
                  <c:v>230</c:v>
                </c:pt>
                <c:pt idx="494">
                  <c:v>249</c:v>
                </c:pt>
                <c:pt idx="495">
                  <c:v>196</c:v>
                </c:pt>
                <c:pt idx="496">
                  <c:v>202</c:v>
                </c:pt>
                <c:pt idx="497">
                  <c:v>233</c:v>
                </c:pt>
                <c:pt idx="498">
                  <c:v>220</c:v>
                </c:pt>
                <c:pt idx="499">
                  <c:v>205</c:v>
                </c:pt>
                <c:pt idx="500">
                  <c:v>243</c:v>
                </c:pt>
                <c:pt idx="501">
                  <c:v>251</c:v>
                </c:pt>
                <c:pt idx="502">
                  <c:v>233</c:v>
                </c:pt>
                <c:pt idx="503">
                  <c:v>211</c:v>
                </c:pt>
                <c:pt idx="504">
                  <c:v>228</c:v>
                </c:pt>
                <c:pt idx="505">
                  <c:v>273</c:v>
                </c:pt>
                <c:pt idx="506">
                  <c:v>210</c:v>
                </c:pt>
                <c:pt idx="507">
                  <c:v>227</c:v>
                </c:pt>
                <c:pt idx="508">
                  <c:v>220</c:v>
                </c:pt>
                <c:pt idx="509">
                  <c:v>246</c:v>
                </c:pt>
                <c:pt idx="510">
                  <c:v>224</c:v>
                </c:pt>
                <c:pt idx="511">
                  <c:v>221</c:v>
                </c:pt>
                <c:pt idx="512">
                  <c:v>219</c:v>
                </c:pt>
                <c:pt idx="513">
                  <c:v>268</c:v>
                </c:pt>
                <c:pt idx="514">
                  <c:v>264</c:v>
                </c:pt>
                <c:pt idx="515">
                  <c:v>266</c:v>
                </c:pt>
                <c:pt idx="516">
                  <c:v>236</c:v>
                </c:pt>
                <c:pt idx="517">
                  <c:v>248</c:v>
                </c:pt>
                <c:pt idx="518">
                  <c:v>206</c:v>
                </c:pt>
                <c:pt idx="519">
                  <c:v>263</c:v>
                </c:pt>
                <c:pt idx="520">
                  <c:v>255</c:v>
                </c:pt>
                <c:pt idx="521">
                  <c:v>235</c:v>
                </c:pt>
                <c:pt idx="522">
                  <c:v>252</c:v>
                </c:pt>
                <c:pt idx="523">
                  <c:v>260</c:v>
                </c:pt>
                <c:pt idx="524">
                  <c:v>249</c:v>
                </c:pt>
                <c:pt idx="525">
                  <c:v>247</c:v>
                </c:pt>
                <c:pt idx="526">
                  <c:v>257</c:v>
                </c:pt>
                <c:pt idx="527">
                  <c:v>253</c:v>
                </c:pt>
                <c:pt idx="528">
                  <c:v>247</c:v>
                </c:pt>
                <c:pt idx="529">
                  <c:v>276</c:v>
                </c:pt>
                <c:pt idx="530">
                  <c:v>258</c:v>
                </c:pt>
                <c:pt idx="531">
                  <c:v>247</c:v>
                </c:pt>
                <c:pt idx="532">
                  <c:v>269</c:v>
                </c:pt>
                <c:pt idx="533">
                  <c:v>261</c:v>
                </c:pt>
                <c:pt idx="534">
                  <c:v>253</c:v>
                </c:pt>
                <c:pt idx="535">
                  <c:v>265</c:v>
                </c:pt>
                <c:pt idx="536">
                  <c:v>278</c:v>
                </c:pt>
                <c:pt idx="537">
                  <c:v>265</c:v>
                </c:pt>
                <c:pt idx="538">
                  <c:v>253</c:v>
                </c:pt>
                <c:pt idx="539">
                  <c:v>264</c:v>
                </c:pt>
                <c:pt idx="540">
                  <c:v>260</c:v>
                </c:pt>
                <c:pt idx="541">
                  <c:v>286</c:v>
                </c:pt>
                <c:pt idx="542">
                  <c:v>256</c:v>
                </c:pt>
                <c:pt idx="543">
                  <c:v>278</c:v>
                </c:pt>
                <c:pt idx="544">
                  <c:v>280</c:v>
                </c:pt>
                <c:pt idx="545">
                  <c:v>304</c:v>
                </c:pt>
                <c:pt idx="546">
                  <c:v>271</c:v>
                </c:pt>
                <c:pt idx="547">
                  <c:v>285</c:v>
                </c:pt>
                <c:pt idx="548">
                  <c:v>315</c:v>
                </c:pt>
                <c:pt idx="549">
                  <c:v>307</c:v>
                </c:pt>
                <c:pt idx="550">
                  <c:v>274</c:v>
                </c:pt>
                <c:pt idx="551">
                  <c:v>297</c:v>
                </c:pt>
                <c:pt idx="552">
                  <c:v>296</c:v>
                </c:pt>
                <c:pt idx="553">
                  <c:v>300</c:v>
                </c:pt>
                <c:pt idx="554">
                  <c:v>301</c:v>
                </c:pt>
                <c:pt idx="555">
                  <c:v>303</c:v>
                </c:pt>
                <c:pt idx="556">
                  <c:v>316</c:v>
                </c:pt>
                <c:pt idx="557">
                  <c:v>286</c:v>
                </c:pt>
                <c:pt idx="558">
                  <c:v>290</c:v>
                </c:pt>
                <c:pt idx="559">
                  <c:v>297</c:v>
                </c:pt>
                <c:pt idx="560">
                  <c:v>289</c:v>
                </c:pt>
                <c:pt idx="561">
                  <c:v>323</c:v>
                </c:pt>
                <c:pt idx="562">
                  <c:v>306</c:v>
                </c:pt>
                <c:pt idx="563">
                  <c:v>304</c:v>
                </c:pt>
                <c:pt idx="564">
                  <c:v>306</c:v>
                </c:pt>
                <c:pt idx="565">
                  <c:v>325</c:v>
                </c:pt>
                <c:pt idx="566">
                  <c:v>312</c:v>
                </c:pt>
                <c:pt idx="567">
                  <c:v>333</c:v>
                </c:pt>
                <c:pt idx="568">
                  <c:v>306</c:v>
                </c:pt>
                <c:pt idx="569">
                  <c:v>314</c:v>
                </c:pt>
                <c:pt idx="570">
                  <c:v>333</c:v>
                </c:pt>
                <c:pt idx="571">
                  <c:v>338</c:v>
                </c:pt>
                <c:pt idx="572">
                  <c:v>334</c:v>
                </c:pt>
                <c:pt idx="573">
                  <c:v>321</c:v>
                </c:pt>
                <c:pt idx="574">
                  <c:v>354</c:v>
                </c:pt>
                <c:pt idx="575">
                  <c:v>318</c:v>
                </c:pt>
                <c:pt idx="576">
                  <c:v>347</c:v>
                </c:pt>
                <c:pt idx="577">
                  <c:v>320</c:v>
                </c:pt>
                <c:pt idx="578">
                  <c:v>338</c:v>
                </c:pt>
                <c:pt idx="579">
                  <c:v>304</c:v>
                </c:pt>
                <c:pt idx="580">
                  <c:v>356</c:v>
                </c:pt>
                <c:pt idx="581">
                  <c:v>300</c:v>
                </c:pt>
                <c:pt idx="582">
                  <c:v>319</c:v>
                </c:pt>
                <c:pt idx="583">
                  <c:v>322</c:v>
                </c:pt>
                <c:pt idx="584">
                  <c:v>340</c:v>
                </c:pt>
                <c:pt idx="585">
                  <c:v>351</c:v>
                </c:pt>
                <c:pt idx="586">
                  <c:v>375</c:v>
                </c:pt>
                <c:pt idx="587">
                  <c:v>349</c:v>
                </c:pt>
                <c:pt idx="588">
                  <c:v>407</c:v>
                </c:pt>
                <c:pt idx="589">
                  <c:v>374</c:v>
                </c:pt>
                <c:pt idx="590">
                  <c:v>364</c:v>
                </c:pt>
                <c:pt idx="591">
                  <c:v>379</c:v>
                </c:pt>
                <c:pt idx="592">
                  <c:v>373</c:v>
                </c:pt>
                <c:pt idx="593">
                  <c:v>438</c:v>
                </c:pt>
                <c:pt idx="594">
                  <c:v>369</c:v>
                </c:pt>
                <c:pt idx="595">
                  <c:v>386</c:v>
                </c:pt>
                <c:pt idx="596">
                  <c:v>399</c:v>
                </c:pt>
                <c:pt idx="597">
                  <c:v>396</c:v>
                </c:pt>
                <c:pt idx="598">
                  <c:v>366</c:v>
                </c:pt>
                <c:pt idx="599">
                  <c:v>371</c:v>
                </c:pt>
                <c:pt idx="600">
                  <c:v>414</c:v>
                </c:pt>
                <c:pt idx="601">
                  <c:v>390</c:v>
                </c:pt>
                <c:pt idx="602">
                  <c:v>386</c:v>
                </c:pt>
                <c:pt idx="603">
                  <c:v>377</c:v>
                </c:pt>
                <c:pt idx="604">
                  <c:v>386</c:v>
                </c:pt>
                <c:pt idx="605">
                  <c:v>373</c:v>
                </c:pt>
                <c:pt idx="606">
                  <c:v>407</c:v>
                </c:pt>
                <c:pt idx="607">
                  <c:v>389</c:v>
                </c:pt>
                <c:pt idx="608">
                  <c:v>361</c:v>
                </c:pt>
                <c:pt idx="609">
                  <c:v>347</c:v>
                </c:pt>
                <c:pt idx="610">
                  <c:v>364</c:v>
                </c:pt>
                <c:pt idx="611">
                  <c:v>370</c:v>
                </c:pt>
                <c:pt idx="612">
                  <c:v>384</c:v>
                </c:pt>
                <c:pt idx="613">
                  <c:v>348</c:v>
                </c:pt>
                <c:pt idx="614">
                  <c:v>367</c:v>
                </c:pt>
                <c:pt idx="615">
                  <c:v>379</c:v>
                </c:pt>
                <c:pt idx="616">
                  <c:v>339</c:v>
                </c:pt>
                <c:pt idx="617">
                  <c:v>387</c:v>
                </c:pt>
                <c:pt idx="618">
                  <c:v>392</c:v>
                </c:pt>
                <c:pt idx="619">
                  <c:v>397</c:v>
                </c:pt>
                <c:pt idx="620">
                  <c:v>373</c:v>
                </c:pt>
                <c:pt idx="621">
                  <c:v>421</c:v>
                </c:pt>
                <c:pt idx="622">
                  <c:v>418</c:v>
                </c:pt>
                <c:pt idx="623">
                  <c:v>352</c:v>
                </c:pt>
                <c:pt idx="624">
                  <c:v>447</c:v>
                </c:pt>
                <c:pt idx="625">
                  <c:v>416</c:v>
                </c:pt>
                <c:pt idx="626">
                  <c:v>394</c:v>
                </c:pt>
                <c:pt idx="627">
                  <c:v>426</c:v>
                </c:pt>
                <c:pt idx="628">
                  <c:v>416</c:v>
                </c:pt>
                <c:pt idx="629">
                  <c:v>375</c:v>
                </c:pt>
                <c:pt idx="630">
                  <c:v>367</c:v>
                </c:pt>
                <c:pt idx="631">
                  <c:v>396</c:v>
                </c:pt>
                <c:pt idx="632">
                  <c:v>399</c:v>
                </c:pt>
                <c:pt idx="633">
                  <c:v>434</c:v>
                </c:pt>
                <c:pt idx="634">
                  <c:v>411</c:v>
                </c:pt>
                <c:pt idx="635">
                  <c:v>414</c:v>
                </c:pt>
                <c:pt idx="636">
                  <c:v>444</c:v>
                </c:pt>
                <c:pt idx="637">
                  <c:v>419</c:v>
                </c:pt>
                <c:pt idx="638">
                  <c:v>492</c:v>
                </c:pt>
                <c:pt idx="639">
                  <c:v>414</c:v>
                </c:pt>
                <c:pt idx="640">
                  <c:v>416</c:v>
                </c:pt>
                <c:pt idx="641">
                  <c:v>389</c:v>
                </c:pt>
                <c:pt idx="642">
                  <c:v>390</c:v>
                </c:pt>
                <c:pt idx="643">
                  <c:v>432</c:v>
                </c:pt>
                <c:pt idx="644">
                  <c:v>440</c:v>
                </c:pt>
                <c:pt idx="645">
                  <c:v>484</c:v>
                </c:pt>
                <c:pt idx="646">
                  <c:v>447</c:v>
                </c:pt>
                <c:pt idx="647">
                  <c:v>535</c:v>
                </c:pt>
                <c:pt idx="648">
                  <c:v>461</c:v>
                </c:pt>
                <c:pt idx="649">
                  <c:v>430</c:v>
                </c:pt>
                <c:pt idx="650">
                  <c:v>494</c:v>
                </c:pt>
                <c:pt idx="651">
                  <c:v>489</c:v>
                </c:pt>
                <c:pt idx="652">
                  <c:v>484</c:v>
                </c:pt>
                <c:pt idx="653">
                  <c:v>462</c:v>
                </c:pt>
                <c:pt idx="654">
                  <c:v>444</c:v>
                </c:pt>
                <c:pt idx="655">
                  <c:v>491</c:v>
                </c:pt>
                <c:pt idx="656">
                  <c:v>465</c:v>
                </c:pt>
                <c:pt idx="657">
                  <c:v>457</c:v>
                </c:pt>
                <c:pt idx="658">
                  <c:v>440</c:v>
                </c:pt>
                <c:pt idx="659">
                  <c:v>470</c:v>
                </c:pt>
                <c:pt idx="660">
                  <c:v>474</c:v>
                </c:pt>
                <c:pt idx="661">
                  <c:v>469</c:v>
                </c:pt>
                <c:pt idx="662">
                  <c:v>478</c:v>
                </c:pt>
                <c:pt idx="663">
                  <c:v>450</c:v>
                </c:pt>
                <c:pt idx="664">
                  <c:v>533</c:v>
                </c:pt>
                <c:pt idx="665">
                  <c:v>470</c:v>
                </c:pt>
                <c:pt idx="666">
                  <c:v>479</c:v>
                </c:pt>
                <c:pt idx="667">
                  <c:v>506</c:v>
                </c:pt>
                <c:pt idx="668">
                  <c:v>523</c:v>
                </c:pt>
                <c:pt idx="669">
                  <c:v>475</c:v>
                </c:pt>
                <c:pt idx="670">
                  <c:v>506</c:v>
                </c:pt>
                <c:pt idx="671">
                  <c:v>552</c:v>
                </c:pt>
                <c:pt idx="672">
                  <c:v>528</c:v>
                </c:pt>
                <c:pt idx="673">
                  <c:v>529</c:v>
                </c:pt>
                <c:pt idx="674">
                  <c:v>549</c:v>
                </c:pt>
                <c:pt idx="675">
                  <c:v>504</c:v>
                </c:pt>
                <c:pt idx="676">
                  <c:v>510</c:v>
                </c:pt>
                <c:pt idx="677">
                  <c:v>543</c:v>
                </c:pt>
                <c:pt idx="678">
                  <c:v>554</c:v>
                </c:pt>
                <c:pt idx="679">
                  <c:v>536</c:v>
                </c:pt>
                <c:pt idx="680">
                  <c:v>535</c:v>
                </c:pt>
                <c:pt idx="681">
                  <c:v>561</c:v>
                </c:pt>
                <c:pt idx="682">
                  <c:v>569</c:v>
                </c:pt>
                <c:pt idx="683">
                  <c:v>559</c:v>
                </c:pt>
                <c:pt idx="684">
                  <c:v>528</c:v>
                </c:pt>
                <c:pt idx="685">
                  <c:v>540</c:v>
                </c:pt>
                <c:pt idx="686">
                  <c:v>558</c:v>
                </c:pt>
                <c:pt idx="687">
                  <c:v>542</c:v>
                </c:pt>
                <c:pt idx="688">
                  <c:v>554</c:v>
                </c:pt>
                <c:pt idx="689">
                  <c:v>537</c:v>
                </c:pt>
                <c:pt idx="690">
                  <c:v>545</c:v>
                </c:pt>
                <c:pt idx="691">
                  <c:v>582</c:v>
                </c:pt>
                <c:pt idx="692">
                  <c:v>567</c:v>
                </c:pt>
                <c:pt idx="693">
                  <c:v>583</c:v>
                </c:pt>
                <c:pt idx="694">
                  <c:v>557</c:v>
                </c:pt>
                <c:pt idx="695">
                  <c:v>621</c:v>
                </c:pt>
                <c:pt idx="696">
                  <c:v>588</c:v>
                </c:pt>
                <c:pt idx="697">
                  <c:v>595</c:v>
                </c:pt>
                <c:pt idx="698">
                  <c:v>547</c:v>
                </c:pt>
                <c:pt idx="699">
                  <c:v>572</c:v>
                </c:pt>
                <c:pt idx="700">
                  <c:v>549</c:v>
                </c:pt>
                <c:pt idx="701">
                  <c:v>615</c:v>
                </c:pt>
                <c:pt idx="702">
                  <c:v>587</c:v>
                </c:pt>
                <c:pt idx="703">
                  <c:v>573</c:v>
                </c:pt>
                <c:pt idx="704">
                  <c:v>590</c:v>
                </c:pt>
                <c:pt idx="705">
                  <c:v>601</c:v>
                </c:pt>
                <c:pt idx="706">
                  <c:v>568</c:v>
                </c:pt>
                <c:pt idx="707">
                  <c:v>589</c:v>
                </c:pt>
                <c:pt idx="708">
                  <c:v>606</c:v>
                </c:pt>
                <c:pt idx="709">
                  <c:v>588</c:v>
                </c:pt>
                <c:pt idx="710">
                  <c:v>582</c:v>
                </c:pt>
                <c:pt idx="711">
                  <c:v>603</c:v>
                </c:pt>
                <c:pt idx="712">
                  <c:v>612</c:v>
                </c:pt>
                <c:pt idx="713">
                  <c:v>613</c:v>
                </c:pt>
                <c:pt idx="714">
                  <c:v>589</c:v>
                </c:pt>
                <c:pt idx="715">
                  <c:v>550</c:v>
                </c:pt>
                <c:pt idx="716">
                  <c:v>619</c:v>
                </c:pt>
                <c:pt idx="717">
                  <c:v>606</c:v>
                </c:pt>
                <c:pt idx="718">
                  <c:v>585</c:v>
                </c:pt>
                <c:pt idx="719">
                  <c:v>617</c:v>
                </c:pt>
                <c:pt idx="720">
                  <c:v>598</c:v>
                </c:pt>
                <c:pt idx="721">
                  <c:v>675</c:v>
                </c:pt>
                <c:pt idx="722">
                  <c:v>610</c:v>
                </c:pt>
                <c:pt idx="723">
                  <c:v>647</c:v>
                </c:pt>
                <c:pt idx="724">
                  <c:v>683</c:v>
                </c:pt>
                <c:pt idx="725">
                  <c:v>611</c:v>
                </c:pt>
                <c:pt idx="726">
                  <c:v>680</c:v>
                </c:pt>
                <c:pt idx="727">
                  <c:v>658</c:v>
                </c:pt>
                <c:pt idx="728">
                  <c:v>610</c:v>
                </c:pt>
                <c:pt idx="729">
                  <c:v>614</c:v>
                </c:pt>
                <c:pt idx="730">
                  <c:v>705</c:v>
                </c:pt>
                <c:pt idx="731">
                  <c:v>598</c:v>
                </c:pt>
                <c:pt idx="732">
                  <c:v>621</c:v>
                </c:pt>
                <c:pt idx="733">
                  <c:v>648</c:v>
                </c:pt>
                <c:pt idx="734">
                  <c:v>590</c:v>
                </c:pt>
                <c:pt idx="735">
                  <c:v>658</c:v>
                </c:pt>
                <c:pt idx="736">
                  <c:v>619</c:v>
                </c:pt>
                <c:pt idx="737">
                  <c:v>667</c:v>
                </c:pt>
                <c:pt idx="738">
                  <c:v>692</c:v>
                </c:pt>
                <c:pt idx="739">
                  <c:v>652</c:v>
                </c:pt>
                <c:pt idx="740">
                  <c:v>632</c:v>
                </c:pt>
                <c:pt idx="741">
                  <c:v>653</c:v>
                </c:pt>
                <c:pt idx="742">
                  <c:v>696</c:v>
                </c:pt>
                <c:pt idx="743">
                  <c:v>609</c:v>
                </c:pt>
                <c:pt idx="744">
                  <c:v>624</c:v>
                </c:pt>
                <c:pt idx="745">
                  <c:v>655</c:v>
                </c:pt>
                <c:pt idx="746">
                  <c:v>666</c:v>
                </c:pt>
                <c:pt idx="747">
                  <c:v>665</c:v>
                </c:pt>
                <c:pt idx="748">
                  <c:v>684</c:v>
                </c:pt>
                <c:pt idx="749">
                  <c:v>648</c:v>
                </c:pt>
                <c:pt idx="750">
                  <c:v>665</c:v>
                </c:pt>
                <c:pt idx="751">
                  <c:v>687</c:v>
                </c:pt>
                <c:pt idx="752">
                  <c:v>662</c:v>
                </c:pt>
                <c:pt idx="753">
                  <c:v>677</c:v>
                </c:pt>
                <c:pt idx="754">
                  <c:v>663</c:v>
                </c:pt>
                <c:pt idx="755">
                  <c:v>655</c:v>
                </c:pt>
                <c:pt idx="756">
                  <c:v>682</c:v>
                </c:pt>
                <c:pt idx="757">
                  <c:v>724</c:v>
                </c:pt>
                <c:pt idx="758">
                  <c:v>720</c:v>
                </c:pt>
                <c:pt idx="759">
                  <c:v>665</c:v>
                </c:pt>
                <c:pt idx="760">
                  <c:v>680</c:v>
                </c:pt>
                <c:pt idx="761">
                  <c:v>689</c:v>
                </c:pt>
                <c:pt idx="762">
                  <c:v>674</c:v>
                </c:pt>
                <c:pt idx="763">
                  <c:v>642</c:v>
                </c:pt>
                <c:pt idx="764">
                  <c:v>699</c:v>
                </c:pt>
                <c:pt idx="765">
                  <c:v>746</c:v>
                </c:pt>
                <c:pt idx="766">
                  <c:v>715</c:v>
                </c:pt>
                <c:pt idx="767">
                  <c:v>714</c:v>
                </c:pt>
                <c:pt idx="768">
                  <c:v>650</c:v>
                </c:pt>
                <c:pt idx="769">
                  <c:v>718</c:v>
                </c:pt>
                <c:pt idx="770">
                  <c:v>662</c:v>
                </c:pt>
                <c:pt idx="771">
                  <c:v>684</c:v>
                </c:pt>
                <c:pt idx="772">
                  <c:v>661</c:v>
                </c:pt>
                <c:pt idx="773">
                  <c:v>706</c:v>
                </c:pt>
                <c:pt idx="774">
                  <c:v>678</c:v>
                </c:pt>
                <c:pt idx="775">
                  <c:v>698</c:v>
                </c:pt>
                <c:pt idx="776">
                  <c:v>683</c:v>
                </c:pt>
                <c:pt idx="777">
                  <c:v>701</c:v>
                </c:pt>
                <c:pt idx="778">
                  <c:v>767</c:v>
                </c:pt>
                <c:pt idx="779">
                  <c:v>697</c:v>
                </c:pt>
                <c:pt idx="780">
                  <c:v>688</c:v>
                </c:pt>
                <c:pt idx="781">
                  <c:v>663</c:v>
                </c:pt>
                <c:pt idx="782">
                  <c:v>747</c:v>
                </c:pt>
                <c:pt idx="783">
                  <c:v>649</c:v>
                </c:pt>
                <c:pt idx="784">
                  <c:v>729</c:v>
                </c:pt>
                <c:pt idx="785">
                  <c:v>718</c:v>
                </c:pt>
                <c:pt idx="786">
                  <c:v>694</c:v>
                </c:pt>
                <c:pt idx="787">
                  <c:v>709</c:v>
                </c:pt>
                <c:pt idx="788">
                  <c:v>712</c:v>
                </c:pt>
                <c:pt idx="789">
                  <c:v>699</c:v>
                </c:pt>
                <c:pt idx="790">
                  <c:v>716</c:v>
                </c:pt>
                <c:pt idx="791">
                  <c:v>740</c:v>
                </c:pt>
                <c:pt idx="792">
                  <c:v>677</c:v>
                </c:pt>
                <c:pt idx="793">
                  <c:v>780</c:v>
                </c:pt>
                <c:pt idx="794">
                  <c:v>791</c:v>
                </c:pt>
                <c:pt idx="795">
                  <c:v>682</c:v>
                </c:pt>
                <c:pt idx="796">
                  <c:v>796</c:v>
                </c:pt>
                <c:pt idx="797">
                  <c:v>726</c:v>
                </c:pt>
                <c:pt idx="798">
                  <c:v>726</c:v>
                </c:pt>
                <c:pt idx="799">
                  <c:v>756</c:v>
                </c:pt>
                <c:pt idx="800">
                  <c:v>728</c:v>
                </c:pt>
                <c:pt idx="801">
                  <c:v>762</c:v>
                </c:pt>
                <c:pt idx="802">
                  <c:v>777</c:v>
                </c:pt>
                <c:pt idx="803">
                  <c:v>729</c:v>
                </c:pt>
                <c:pt idx="804">
                  <c:v>712</c:v>
                </c:pt>
                <c:pt idx="805">
                  <c:v>730</c:v>
                </c:pt>
                <c:pt idx="806">
                  <c:v>678</c:v>
                </c:pt>
                <c:pt idx="807">
                  <c:v>777</c:v>
                </c:pt>
                <c:pt idx="808">
                  <c:v>688</c:v>
                </c:pt>
                <c:pt idx="809">
                  <c:v>709</c:v>
                </c:pt>
                <c:pt idx="810">
                  <c:v>767</c:v>
                </c:pt>
                <c:pt idx="811">
                  <c:v>713</c:v>
                </c:pt>
                <c:pt idx="812">
                  <c:v>684</c:v>
                </c:pt>
                <c:pt idx="813">
                  <c:v>701</c:v>
                </c:pt>
                <c:pt idx="814">
                  <c:v>718</c:v>
                </c:pt>
                <c:pt idx="815">
                  <c:v>764</c:v>
                </c:pt>
                <c:pt idx="816">
                  <c:v>714</c:v>
                </c:pt>
                <c:pt idx="817">
                  <c:v>718</c:v>
                </c:pt>
                <c:pt idx="818">
                  <c:v>763</c:v>
                </c:pt>
                <c:pt idx="819">
                  <c:v>737</c:v>
                </c:pt>
                <c:pt idx="820">
                  <c:v>694</c:v>
                </c:pt>
                <c:pt idx="821">
                  <c:v>725</c:v>
                </c:pt>
                <c:pt idx="822">
                  <c:v>702</c:v>
                </c:pt>
                <c:pt idx="823">
                  <c:v>742</c:v>
                </c:pt>
                <c:pt idx="824">
                  <c:v>687</c:v>
                </c:pt>
                <c:pt idx="825">
                  <c:v>736</c:v>
                </c:pt>
                <c:pt idx="826">
                  <c:v>792</c:v>
                </c:pt>
                <c:pt idx="827">
                  <c:v>726</c:v>
                </c:pt>
                <c:pt idx="828">
                  <c:v>731</c:v>
                </c:pt>
                <c:pt idx="829">
                  <c:v>737</c:v>
                </c:pt>
                <c:pt idx="830">
                  <c:v>739</c:v>
                </c:pt>
                <c:pt idx="831">
                  <c:v>717</c:v>
                </c:pt>
                <c:pt idx="832">
                  <c:v>834</c:v>
                </c:pt>
                <c:pt idx="833">
                  <c:v>736</c:v>
                </c:pt>
                <c:pt idx="834">
                  <c:v>784</c:v>
                </c:pt>
                <c:pt idx="835">
                  <c:v>749</c:v>
                </c:pt>
                <c:pt idx="836">
                  <c:v>680</c:v>
                </c:pt>
                <c:pt idx="837">
                  <c:v>729</c:v>
                </c:pt>
                <c:pt idx="838">
                  <c:v>707</c:v>
                </c:pt>
                <c:pt idx="839">
                  <c:v>819</c:v>
                </c:pt>
                <c:pt idx="840">
                  <c:v>672</c:v>
                </c:pt>
                <c:pt idx="841">
                  <c:v>677</c:v>
                </c:pt>
                <c:pt idx="842">
                  <c:v>711</c:v>
                </c:pt>
                <c:pt idx="843">
                  <c:v>711</c:v>
                </c:pt>
                <c:pt idx="844">
                  <c:v>777</c:v>
                </c:pt>
                <c:pt idx="845">
                  <c:v>751</c:v>
                </c:pt>
                <c:pt idx="846">
                  <c:v>768</c:v>
                </c:pt>
                <c:pt idx="847">
                  <c:v>767</c:v>
                </c:pt>
                <c:pt idx="848">
                  <c:v>665</c:v>
                </c:pt>
                <c:pt idx="849">
                  <c:v>743</c:v>
                </c:pt>
                <c:pt idx="850">
                  <c:v>748</c:v>
                </c:pt>
                <c:pt idx="851">
                  <c:v>779</c:v>
                </c:pt>
                <c:pt idx="852">
                  <c:v>772</c:v>
                </c:pt>
                <c:pt idx="853">
                  <c:v>702</c:v>
                </c:pt>
                <c:pt idx="854">
                  <c:v>767</c:v>
                </c:pt>
                <c:pt idx="855">
                  <c:v>785</c:v>
                </c:pt>
                <c:pt idx="856">
                  <c:v>749</c:v>
                </c:pt>
                <c:pt idx="857">
                  <c:v>751</c:v>
                </c:pt>
                <c:pt idx="858">
                  <c:v>735</c:v>
                </c:pt>
                <c:pt idx="859">
                  <c:v>780</c:v>
                </c:pt>
                <c:pt idx="860">
                  <c:v>860</c:v>
                </c:pt>
                <c:pt idx="861">
                  <c:v>787</c:v>
                </c:pt>
                <c:pt idx="862">
                  <c:v>741</c:v>
                </c:pt>
                <c:pt idx="863">
                  <c:v>759</c:v>
                </c:pt>
                <c:pt idx="864">
                  <c:v>804</c:v>
                </c:pt>
                <c:pt idx="865">
                  <c:v>704</c:v>
                </c:pt>
                <c:pt idx="866">
                  <c:v>730</c:v>
                </c:pt>
                <c:pt idx="867">
                  <c:v>793</c:v>
                </c:pt>
                <c:pt idx="868">
                  <c:v>736</c:v>
                </c:pt>
                <c:pt idx="869">
                  <c:v>740</c:v>
                </c:pt>
                <c:pt idx="870">
                  <c:v>776</c:v>
                </c:pt>
                <c:pt idx="871">
                  <c:v>702</c:v>
                </c:pt>
                <c:pt idx="872">
                  <c:v>712</c:v>
                </c:pt>
                <c:pt idx="873">
                  <c:v>764</c:v>
                </c:pt>
                <c:pt idx="874">
                  <c:v>770</c:v>
                </c:pt>
                <c:pt idx="875">
                  <c:v>675</c:v>
                </c:pt>
                <c:pt idx="876">
                  <c:v>739</c:v>
                </c:pt>
                <c:pt idx="877">
                  <c:v>796</c:v>
                </c:pt>
                <c:pt idx="878">
                  <c:v>724</c:v>
                </c:pt>
                <c:pt idx="879">
                  <c:v>735</c:v>
                </c:pt>
                <c:pt idx="880">
                  <c:v>775</c:v>
                </c:pt>
                <c:pt idx="881">
                  <c:v>711</c:v>
                </c:pt>
                <c:pt idx="882">
                  <c:v>789</c:v>
                </c:pt>
                <c:pt idx="883">
                  <c:v>766</c:v>
                </c:pt>
                <c:pt idx="884">
                  <c:v>758</c:v>
                </c:pt>
                <c:pt idx="885">
                  <c:v>780</c:v>
                </c:pt>
                <c:pt idx="886">
                  <c:v>746</c:v>
                </c:pt>
                <c:pt idx="887">
                  <c:v>734</c:v>
                </c:pt>
                <c:pt idx="888">
                  <c:v>815</c:v>
                </c:pt>
                <c:pt idx="889">
                  <c:v>784</c:v>
                </c:pt>
                <c:pt idx="890">
                  <c:v>688</c:v>
                </c:pt>
                <c:pt idx="891">
                  <c:v>771</c:v>
                </c:pt>
                <c:pt idx="892">
                  <c:v>735</c:v>
                </c:pt>
                <c:pt idx="893">
                  <c:v>783</c:v>
                </c:pt>
                <c:pt idx="894">
                  <c:v>808</c:v>
                </c:pt>
                <c:pt idx="895">
                  <c:v>758</c:v>
                </c:pt>
                <c:pt idx="896">
                  <c:v>778</c:v>
                </c:pt>
                <c:pt idx="897">
                  <c:v>766</c:v>
                </c:pt>
                <c:pt idx="898">
                  <c:v>755</c:v>
                </c:pt>
                <c:pt idx="899">
                  <c:v>715</c:v>
                </c:pt>
                <c:pt idx="900">
                  <c:v>743</c:v>
                </c:pt>
                <c:pt idx="901">
                  <c:v>760</c:v>
                </c:pt>
                <c:pt idx="902">
                  <c:v>782</c:v>
                </c:pt>
                <c:pt idx="903">
                  <c:v>782</c:v>
                </c:pt>
                <c:pt idx="904">
                  <c:v>806</c:v>
                </c:pt>
                <c:pt idx="905">
                  <c:v>763</c:v>
                </c:pt>
                <c:pt idx="906">
                  <c:v>814</c:v>
                </c:pt>
                <c:pt idx="907">
                  <c:v>813</c:v>
                </c:pt>
                <c:pt idx="908">
                  <c:v>903</c:v>
                </c:pt>
                <c:pt idx="909">
                  <c:v>785</c:v>
                </c:pt>
                <c:pt idx="910">
                  <c:v>835</c:v>
                </c:pt>
                <c:pt idx="911">
                  <c:v>767</c:v>
                </c:pt>
                <c:pt idx="912">
                  <c:v>870</c:v>
                </c:pt>
                <c:pt idx="913">
                  <c:v>825</c:v>
                </c:pt>
                <c:pt idx="914">
                  <c:v>811</c:v>
                </c:pt>
                <c:pt idx="915">
                  <c:v>792</c:v>
                </c:pt>
                <c:pt idx="916">
                  <c:v>788</c:v>
                </c:pt>
                <c:pt idx="917">
                  <c:v>741</c:v>
                </c:pt>
                <c:pt idx="918">
                  <c:v>739</c:v>
                </c:pt>
                <c:pt idx="919">
                  <c:v>797</c:v>
                </c:pt>
                <c:pt idx="920">
                  <c:v>722</c:v>
                </c:pt>
                <c:pt idx="921">
                  <c:v>759</c:v>
                </c:pt>
                <c:pt idx="922">
                  <c:v>794</c:v>
                </c:pt>
                <c:pt idx="923">
                  <c:v>807</c:v>
                </c:pt>
                <c:pt idx="924">
                  <c:v>767</c:v>
                </c:pt>
                <c:pt idx="925">
                  <c:v>773</c:v>
                </c:pt>
                <c:pt idx="926">
                  <c:v>802</c:v>
                </c:pt>
                <c:pt idx="927">
                  <c:v>765</c:v>
                </c:pt>
                <c:pt idx="928">
                  <c:v>765</c:v>
                </c:pt>
                <c:pt idx="929">
                  <c:v>778</c:v>
                </c:pt>
                <c:pt idx="930">
                  <c:v>820</c:v>
                </c:pt>
                <c:pt idx="931">
                  <c:v>808</c:v>
                </c:pt>
                <c:pt idx="932">
                  <c:v>816</c:v>
                </c:pt>
                <c:pt idx="933">
                  <c:v>665</c:v>
                </c:pt>
                <c:pt idx="934">
                  <c:v>710</c:v>
                </c:pt>
                <c:pt idx="935">
                  <c:v>753</c:v>
                </c:pt>
                <c:pt idx="936">
                  <c:v>770</c:v>
                </c:pt>
                <c:pt idx="937">
                  <c:v>772</c:v>
                </c:pt>
                <c:pt idx="938">
                  <c:v>751</c:v>
                </c:pt>
                <c:pt idx="939">
                  <c:v>816</c:v>
                </c:pt>
                <c:pt idx="940">
                  <c:v>765</c:v>
                </c:pt>
                <c:pt idx="941">
                  <c:v>812</c:v>
                </c:pt>
                <c:pt idx="942">
                  <c:v>743</c:v>
                </c:pt>
                <c:pt idx="943">
                  <c:v>777</c:v>
                </c:pt>
                <c:pt idx="944">
                  <c:v>806</c:v>
                </c:pt>
                <c:pt idx="945">
                  <c:v>763</c:v>
                </c:pt>
                <c:pt idx="946">
                  <c:v>736</c:v>
                </c:pt>
                <c:pt idx="947">
                  <c:v>773</c:v>
                </c:pt>
                <c:pt idx="948">
                  <c:v>720</c:v>
                </c:pt>
                <c:pt idx="949">
                  <c:v>768</c:v>
                </c:pt>
                <c:pt idx="950">
                  <c:v>769</c:v>
                </c:pt>
                <c:pt idx="951">
                  <c:v>827</c:v>
                </c:pt>
                <c:pt idx="952">
                  <c:v>799</c:v>
                </c:pt>
                <c:pt idx="953">
                  <c:v>798</c:v>
                </c:pt>
                <c:pt idx="954">
                  <c:v>748</c:v>
                </c:pt>
                <c:pt idx="955">
                  <c:v>735</c:v>
                </c:pt>
                <c:pt idx="956">
                  <c:v>821</c:v>
                </c:pt>
                <c:pt idx="957">
                  <c:v>823</c:v>
                </c:pt>
                <c:pt idx="958">
                  <c:v>766</c:v>
                </c:pt>
                <c:pt idx="959">
                  <c:v>766</c:v>
                </c:pt>
                <c:pt idx="960">
                  <c:v>811</c:v>
                </c:pt>
                <c:pt idx="961">
                  <c:v>834</c:v>
                </c:pt>
                <c:pt idx="962">
                  <c:v>802</c:v>
                </c:pt>
                <c:pt idx="963">
                  <c:v>814</c:v>
                </c:pt>
                <c:pt idx="964">
                  <c:v>807</c:v>
                </c:pt>
                <c:pt idx="965">
                  <c:v>805</c:v>
                </c:pt>
                <c:pt idx="966">
                  <c:v>752</c:v>
                </c:pt>
                <c:pt idx="967">
                  <c:v>747</c:v>
                </c:pt>
                <c:pt idx="968">
                  <c:v>801</c:v>
                </c:pt>
                <c:pt idx="969">
                  <c:v>736</c:v>
                </c:pt>
                <c:pt idx="970">
                  <c:v>773</c:v>
                </c:pt>
                <c:pt idx="971">
                  <c:v>759</c:v>
                </c:pt>
                <c:pt idx="972">
                  <c:v>805</c:v>
                </c:pt>
                <c:pt idx="973">
                  <c:v>758</c:v>
                </c:pt>
                <c:pt idx="974">
                  <c:v>796</c:v>
                </c:pt>
                <c:pt idx="975">
                  <c:v>800</c:v>
                </c:pt>
                <c:pt idx="976">
                  <c:v>835</c:v>
                </c:pt>
                <c:pt idx="977">
                  <c:v>803</c:v>
                </c:pt>
                <c:pt idx="978">
                  <c:v>763</c:v>
                </c:pt>
                <c:pt idx="979">
                  <c:v>797</c:v>
                </c:pt>
                <c:pt idx="980">
                  <c:v>787</c:v>
                </c:pt>
                <c:pt idx="981">
                  <c:v>795</c:v>
                </c:pt>
                <c:pt idx="982">
                  <c:v>776</c:v>
                </c:pt>
                <c:pt idx="983">
                  <c:v>824</c:v>
                </c:pt>
                <c:pt idx="984">
                  <c:v>779</c:v>
                </c:pt>
                <c:pt idx="985">
                  <c:v>778</c:v>
                </c:pt>
                <c:pt idx="986">
                  <c:v>816</c:v>
                </c:pt>
                <c:pt idx="987">
                  <c:v>842</c:v>
                </c:pt>
                <c:pt idx="988">
                  <c:v>812</c:v>
                </c:pt>
                <c:pt idx="989">
                  <c:v>794</c:v>
                </c:pt>
                <c:pt idx="990">
                  <c:v>759</c:v>
                </c:pt>
                <c:pt idx="991">
                  <c:v>791</c:v>
                </c:pt>
                <c:pt idx="992">
                  <c:v>810</c:v>
                </c:pt>
                <c:pt idx="993">
                  <c:v>717</c:v>
                </c:pt>
                <c:pt idx="994">
                  <c:v>753</c:v>
                </c:pt>
                <c:pt idx="995">
                  <c:v>757</c:v>
                </c:pt>
                <c:pt idx="996">
                  <c:v>849</c:v>
                </c:pt>
                <c:pt idx="997">
                  <c:v>825</c:v>
                </c:pt>
                <c:pt idx="998">
                  <c:v>854</c:v>
                </c:pt>
                <c:pt idx="999">
                  <c:v>765</c:v>
                </c:pt>
                <c:pt idx="1000">
                  <c:v>878</c:v>
                </c:pt>
                <c:pt idx="1001">
                  <c:v>812</c:v>
                </c:pt>
                <c:pt idx="1002">
                  <c:v>802</c:v>
                </c:pt>
                <c:pt idx="1003">
                  <c:v>794</c:v>
                </c:pt>
                <c:pt idx="1004">
                  <c:v>754</c:v>
                </c:pt>
                <c:pt idx="1005">
                  <c:v>757</c:v>
                </c:pt>
                <c:pt idx="1006">
                  <c:v>787</c:v>
                </c:pt>
                <c:pt idx="1007">
                  <c:v>731</c:v>
                </c:pt>
                <c:pt idx="1008">
                  <c:v>776</c:v>
                </c:pt>
                <c:pt idx="1009">
                  <c:v>793</c:v>
                </c:pt>
                <c:pt idx="1010">
                  <c:v>761</c:v>
                </c:pt>
                <c:pt idx="1011">
                  <c:v>794</c:v>
                </c:pt>
                <c:pt idx="1012">
                  <c:v>770</c:v>
                </c:pt>
                <c:pt idx="1013">
                  <c:v>845</c:v>
                </c:pt>
                <c:pt idx="1014">
                  <c:v>761</c:v>
                </c:pt>
                <c:pt idx="1015">
                  <c:v>788</c:v>
                </c:pt>
                <c:pt idx="1016">
                  <c:v>771</c:v>
                </c:pt>
                <c:pt idx="1017">
                  <c:v>854</c:v>
                </c:pt>
                <c:pt idx="1018">
                  <c:v>848</c:v>
                </c:pt>
                <c:pt idx="1019">
                  <c:v>806</c:v>
                </c:pt>
                <c:pt idx="1020">
                  <c:v>825</c:v>
                </c:pt>
                <c:pt idx="1021">
                  <c:v>832</c:v>
                </c:pt>
                <c:pt idx="1022">
                  <c:v>824</c:v>
                </c:pt>
                <c:pt idx="1023">
                  <c:v>871</c:v>
                </c:pt>
                <c:pt idx="1024">
                  <c:v>880</c:v>
                </c:pt>
                <c:pt idx="1025">
                  <c:v>846</c:v>
                </c:pt>
                <c:pt idx="1026">
                  <c:v>823</c:v>
                </c:pt>
                <c:pt idx="1027">
                  <c:v>831</c:v>
                </c:pt>
                <c:pt idx="1028">
                  <c:v>842</c:v>
                </c:pt>
                <c:pt idx="1029">
                  <c:v>803</c:v>
                </c:pt>
                <c:pt idx="1030">
                  <c:v>766</c:v>
                </c:pt>
                <c:pt idx="1031">
                  <c:v>867</c:v>
                </c:pt>
                <c:pt idx="1032">
                  <c:v>795</c:v>
                </c:pt>
                <c:pt idx="1033">
                  <c:v>825</c:v>
                </c:pt>
                <c:pt idx="1034">
                  <c:v>784</c:v>
                </c:pt>
                <c:pt idx="1035">
                  <c:v>836</c:v>
                </c:pt>
                <c:pt idx="1036">
                  <c:v>850</c:v>
                </c:pt>
                <c:pt idx="1037">
                  <c:v>810</c:v>
                </c:pt>
                <c:pt idx="1038">
                  <c:v>809</c:v>
                </c:pt>
                <c:pt idx="1039">
                  <c:v>741</c:v>
                </c:pt>
                <c:pt idx="1040">
                  <c:v>830</c:v>
                </c:pt>
                <c:pt idx="1041">
                  <c:v>773</c:v>
                </c:pt>
                <c:pt idx="1042">
                  <c:v>801</c:v>
                </c:pt>
                <c:pt idx="1043">
                  <c:v>826</c:v>
                </c:pt>
                <c:pt idx="1044">
                  <c:v>745</c:v>
                </c:pt>
                <c:pt idx="1045">
                  <c:v>821</c:v>
                </c:pt>
                <c:pt idx="1046">
                  <c:v>780</c:v>
                </c:pt>
                <c:pt idx="1047">
                  <c:v>753</c:v>
                </c:pt>
                <c:pt idx="1048">
                  <c:v>781</c:v>
                </c:pt>
                <c:pt idx="1049">
                  <c:v>757</c:v>
                </c:pt>
                <c:pt idx="1050">
                  <c:v>856</c:v>
                </c:pt>
                <c:pt idx="1051">
                  <c:v>793</c:v>
                </c:pt>
                <c:pt idx="1052">
                  <c:v>782</c:v>
                </c:pt>
                <c:pt idx="1053">
                  <c:v>740</c:v>
                </c:pt>
                <c:pt idx="1054">
                  <c:v>798</c:v>
                </c:pt>
                <c:pt idx="1055">
                  <c:v>816</c:v>
                </c:pt>
                <c:pt idx="1056">
                  <c:v>793</c:v>
                </c:pt>
                <c:pt idx="1057">
                  <c:v>806</c:v>
                </c:pt>
                <c:pt idx="1058">
                  <c:v>774</c:v>
                </c:pt>
                <c:pt idx="1059">
                  <c:v>814</c:v>
                </c:pt>
                <c:pt idx="1060">
                  <c:v>814</c:v>
                </c:pt>
                <c:pt idx="1061">
                  <c:v>851</c:v>
                </c:pt>
                <c:pt idx="1062">
                  <c:v>775</c:v>
                </c:pt>
                <c:pt idx="1063">
                  <c:v>774</c:v>
                </c:pt>
                <c:pt idx="1064">
                  <c:v>849</c:v>
                </c:pt>
                <c:pt idx="1065">
                  <c:v>849</c:v>
                </c:pt>
                <c:pt idx="1066">
                  <c:v>866</c:v>
                </c:pt>
                <c:pt idx="1067">
                  <c:v>764</c:v>
                </c:pt>
                <c:pt idx="1068">
                  <c:v>804</c:v>
                </c:pt>
                <c:pt idx="1069">
                  <c:v>825</c:v>
                </c:pt>
                <c:pt idx="1070">
                  <c:v>804</c:v>
                </c:pt>
                <c:pt idx="1071">
                  <c:v>840</c:v>
                </c:pt>
                <c:pt idx="1072">
                  <c:v>818</c:v>
                </c:pt>
                <c:pt idx="1073">
                  <c:v>816</c:v>
                </c:pt>
                <c:pt idx="1074">
                  <c:v>758</c:v>
                </c:pt>
                <c:pt idx="1075">
                  <c:v>821</c:v>
                </c:pt>
                <c:pt idx="1076">
                  <c:v>766</c:v>
                </c:pt>
                <c:pt idx="1077">
                  <c:v>875</c:v>
                </c:pt>
                <c:pt idx="1078">
                  <c:v>844</c:v>
                </c:pt>
                <c:pt idx="1079">
                  <c:v>824</c:v>
                </c:pt>
                <c:pt idx="1080">
                  <c:v>813</c:v>
                </c:pt>
                <c:pt idx="1081">
                  <c:v>786</c:v>
                </c:pt>
                <c:pt idx="1082">
                  <c:v>867</c:v>
                </c:pt>
                <c:pt idx="1083">
                  <c:v>806</c:v>
                </c:pt>
                <c:pt idx="1084">
                  <c:v>810</c:v>
                </c:pt>
                <c:pt idx="1085">
                  <c:v>806</c:v>
                </c:pt>
                <c:pt idx="1086">
                  <c:v>774</c:v>
                </c:pt>
                <c:pt idx="1087">
                  <c:v>791</c:v>
                </c:pt>
                <c:pt idx="1088">
                  <c:v>821</c:v>
                </c:pt>
                <c:pt idx="1089">
                  <c:v>827</c:v>
                </c:pt>
                <c:pt idx="1090">
                  <c:v>747</c:v>
                </c:pt>
                <c:pt idx="1091">
                  <c:v>819</c:v>
                </c:pt>
                <c:pt idx="1092">
                  <c:v>843</c:v>
                </c:pt>
                <c:pt idx="1093">
                  <c:v>770</c:v>
                </c:pt>
                <c:pt idx="1094">
                  <c:v>839</c:v>
                </c:pt>
                <c:pt idx="1095">
                  <c:v>806</c:v>
                </c:pt>
                <c:pt idx="1096">
                  <c:v>829</c:v>
                </c:pt>
                <c:pt idx="1097">
                  <c:v>876</c:v>
                </c:pt>
                <c:pt idx="1098">
                  <c:v>776</c:v>
                </c:pt>
                <c:pt idx="1099">
                  <c:v>761</c:v>
                </c:pt>
                <c:pt idx="1100">
                  <c:v>819</c:v>
                </c:pt>
                <c:pt idx="1101">
                  <c:v>821</c:v>
                </c:pt>
                <c:pt idx="1102">
                  <c:v>819</c:v>
                </c:pt>
                <c:pt idx="1103">
                  <c:v>803</c:v>
                </c:pt>
                <c:pt idx="1104">
                  <c:v>798</c:v>
                </c:pt>
                <c:pt idx="1105">
                  <c:v>835</c:v>
                </c:pt>
                <c:pt idx="1106">
                  <c:v>816</c:v>
                </c:pt>
                <c:pt idx="1107">
                  <c:v>848</c:v>
                </c:pt>
                <c:pt idx="1108">
                  <c:v>894</c:v>
                </c:pt>
                <c:pt idx="1109">
                  <c:v>760</c:v>
                </c:pt>
                <c:pt idx="1110">
                  <c:v>841</c:v>
                </c:pt>
                <c:pt idx="1111">
                  <c:v>830</c:v>
                </c:pt>
                <c:pt idx="1112">
                  <c:v>799</c:v>
                </c:pt>
                <c:pt idx="1113">
                  <c:v>826</c:v>
                </c:pt>
                <c:pt idx="1114">
                  <c:v>807</c:v>
                </c:pt>
                <c:pt idx="1115">
                  <c:v>811</c:v>
                </c:pt>
                <c:pt idx="1116">
                  <c:v>818</c:v>
                </c:pt>
                <c:pt idx="1117">
                  <c:v>763</c:v>
                </c:pt>
                <c:pt idx="1118">
                  <c:v>806</c:v>
                </c:pt>
                <c:pt idx="1119">
                  <c:v>886</c:v>
                </c:pt>
                <c:pt idx="1120">
                  <c:v>870</c:v>
                </c:pt>
                <c:pt idx="1121">
                  <c:v>856</c:v>
                </c:pt>
                <c:pt idx="1122">
                  <c:v>752</c:v>
                </c:pt>
                <c:pt idx="1123">
                  <c:v>830</c:v>
                </c:pt>
                <c:pt idx="1124">
                  <c:v>797</c:v>
                </c:pt>
                <c:pt idx="1125">
                  <c:v>836</c:v>
                </c:pt>
                <c:pt idx="1126">
                  <c:v>772</c:v>
                </c:pt>
                <c:pt idx="1127">
                  <c:v>829</c:v>
                </c:pt>
                <c:pt idx="1128">
                  <c:v>873</c:v>
                </c:pt>
                <c:pt idx="1129">
                  <c:v>814</c:v>
                </c:pt>
                <c:pt idx="1130">
                  <c:v>806</c:v>
                </c:pt>
                <c:pt idx="1131">
                  <c:v>837</c:v>
                </c:pt>
                <c:pt idx="1132">
                  <c:v>859</c:v>
                </c:pt>
                <c:pt idx="1133">
                  <c:v>892</c:v>
                </c:pt>
                <c:pt idx="1134">
                  <c:v>837</c:v>
                </c:pt>
                <c:pt idx="1135">
                  <c:v>783</c:v>
                </c:pt>
                <c:pt idx="1136">
                  <c:v>886</c:v>
                </c:pt>
                <c:pt idx="1137">
                  <c:v>770</c:v>
                </c:pt>
                <c:pt idx="1138">
                  <c:v>770</c:v>
                </c:pt>
                <c:pt idx="1139">
                  <c:v>754</c:v>
                </c:pt>
                <c:pt idx="1140">
                  <c:v>825</c:v>
                </c:pt>
                <c:pt idx="1141">
                  <c:v>846</c:v>
                </c:pt>
                <c:pt idx="1142">
                  <c:v>767</c:v>
                </c:pt>
                <c:pt idx="1143">
                  <c:v>883</c:v>
                </c:pt>
                <c:pt idx="1144">
                  <c:v>827</c:v>
                </c:pt>
                <c:pt idx="1145">
                  <c:v>848</c:v>
                </c:pt>
                <c:pt idx="1146">
                  <c:v>839</c:v>
                </c:pt>
                <c:pt idx="1147">
                  <c:v>858</c:v>
                </c:pt>
                <c:pt idx="1148">
                  <c:v>867</c:v>
                </c:pt>
                <c:pt idx="1149">
                  <c:v>825</c:v>
                </c:pt>
                <c:pt idx="1150">
                  <c:v>840</c:v>
                </c:pt>
                <c:pt idx="1151">
                  <c:v>847</c:v>
                </c:pt>
                <c:pt idx="1152">
                  <c:v>838</c:v>
                </c:pt>
                <c:pt idx="1153">
                  <c:v>842</c:v>
                </c:pt>
                <c:pt idx="1154">
                  <c:v>837</c:v>
                </c:pt>
                <c:pt idx="1155">
                  <c:v>820</c:v>
                </c:pt>
                <c:pt idx="1156">
                  <c:v>822</c:v>
                </c:pt>
                <c:pt idx="1157">
                  <c:v>903</c:v>
                </c:pt>
                <c:pt idx="1158">
                  <c:v>854</c:v>
                </c:pt>
                <c:pt idx="1159">
                  <c:v>799</c:v>
                </c:pt>
                <c:pt idx="1160">
                  <c:v>809</c:v>
                </c:pt>
                <c:pt idx="1161">
                  <c:v>802</c:v>
                </c:pt>
                <c:pt idx="1162">
                  <c:v>832</c:v>
                </c:pt>
                <c:pt idx="1163">
                  <c:v>806</c:v>
                </c:pt>
                <c:pt idx="1164">
                  <c:v>822</c:v>
                </c:pt>
                <c:pt idx="1165">
                  <c:v>776</c:v>
                </c:pt>
                <c:pt idx="1166">
                  <c:v>806</c:v>
                </c:pt>
                <c:pt idx="1167">
                  <c:v>843</c:v>
                </c:pt>
                <c:pt idx="1168">
                  <c:v>800</c:v>
                </c:pt>
                <c:pt idx="1169">
                  <c:v>906</c:v>
                </c:pt>
                <c:pt idx="1170">
                  <c:v>819</c:v>
                </c:pt>
                <c:pt idx="1171">
                  <c:v>885</c:v>
                </c:pt>
                <c:pt idx="1172">
                  <c:v>815</c:v>
                </c:pt>
                <c:pt idx="1173">
                  <c:v>857</c:v>
                </c:pt>
                <c:pt idx="1174">
                  <c:v>905</c:v>
                </c:pt>
                <c:pt idx="1175">
                  <c:v>846</c:v>
                </c:pt>
                <c:pt idx="1176">
                  <c:v>863</c:v>
                </c:pt>
                <c:pt idx="1177">
                  <c:v>846</c:v>
                </c:pt>
                <c:pt idx="1178">
                  <c:v>813</c:v>
                </c:pt>
                <c:pt idx="1179">
                  <c:v>801</c:v>
                </c:pt>
                <c:pt idx="1180">
                  <c:v>879</c:v>
                </c:pt>
                <c:pt idx="1181">
                  <c:v>752</c:v>
                </c:pt>
                <c:pt idx="1182">
                  <c:v>760</c:v>
                </c:pt>
                <c:pt idx="1183">
                  <c:v>813</c:v>
                </c:pt>
                <c:pt idx="1184">
                  <c:v>801</c:v>
                </c:pt>
                <c:pt idx="1185">
                  <c:v>815</c:v>
                </c:pt>
                <c:pt idx="1186">
                  <c:v>744</c:v>
                </c:pt>
                <c:pt idx="1187">
                  <c:v>916</c:v>
                </c:pt>
                <c:pt idx="1188">
                  <c:v>791</c:v>
                </c:pt>
                <c:pt idx="1189">
                  <c:v>883</c:v>
                </c:pt>
                <c:pt idx="1190">
                  <c:v>793</c:v>
                </c:pt>
                <c:pt idx="1191">
                  <c:v>789</c:v>
                </c:pt>
                <c:pt idx="1192">
                  <c:v>808</c:v>
                </c:pt>
                <c:pt idx="1193">
                  <c:v>842</c:v>
                </c:pt>
                <c:pt idx="1194">
                  <c:v>836</c:v>
                </c:pt>
                <c:pt idx="1195">
                  <c:v>804</c:v>
                </c:pt>
                <c:pt idx="1196">
                  <c:v>760</c:v>
                </c:pt>
                <c:pt idx="1197">
                  <c:v>889</c:v>
                </c:pt>
                <c:pt idx="1198">
                  <c:v>819</c:v>
                </c:pt>
                <c:pt idx="1199">
                  <c:v>838</c:v>
                </c:pt>
                <c:pt idx="1200">
                  <c:v>804</c:v>
                </c:pt>
                <c:pt idx="1201">
                  <c:v>831</c:v>
                </c:pt>
                <c:pt idx="1202">
                  <c:v>891</c:v>
                </c:pt>
                <c:pt idx="1203">
                  <c:v>784</c:v>
                </c:pt>
                <c:pt idx="1204">
                  <c:v>802</c:v>
                </c:pt>
                <c:pt idx="1205">
                  <c:v>815</c:v>
                </c:pt>
                <c:pt idx="1206">
                  <c:v>856</c:v>
                </c:pt>
                <c:pt idx="1207">
                  <c:v>837</c:v>
                </c:pt>
                <c:pt idx="1208">
                  <c:v>804</c:v>
                </c:pt>
                <c:pt idx="1209">
                  <c:v>768</c:v>
                </c:pt>
                <c:pt idx="1210">
                  <c:v>858</c:v>
                </c:pt>
                <c:pt idx="1211">
                  <c:v>867</c:v>
                </c:pt>
                <c:pt idx="1212">
                  <c:v>838</c:v>
                </c:pt>
                <c:pt idx="1213">
                  <c:v>787</c:v>
                </c:pt>
                <c:pt idx="1214">
                  <c:v>806</c:v>
                </c:pt>
                <c:pt idx="1215">
                  <c:v>805</c:v>
                </c:pt>
                <c:pt idx="1216">
                  <c:v>867</c:v>
                </c:pt>
                <c:pt idx="1217">
                  <c:v>809</c:v>
                </c:pt>
                <c:pt idx="1218">
                  <c:v>894</c:v>
                </c:pt>
                <c:pt idx="1219">
                  <c:v>815</c:v>
                </c:pt>
                <c:pt idx="1220">
                  <c:v>806</c:v>
                </c:pt>
                <c:pt idx="1221">
                  <c:v>816</c:v>
                </c:pt>
                <c:pt idx="1222">
                  <c:v>786</c:v>
                </c:pt>
                <c:pt idx="1223">
                  <c:v>834</c:v>
                </c:pt>
                <c:pt idx="1224">
                  <c:v>844</c:v>
                </c:pt>
                <c:pt idx="1225">
                  <c:v>844</c:v>
                </c:pt>
                <c:pt idx="1226">
                  <c:v>819</c:v>
                </c:pt>
                <c:pt idx="1227">
                  <c:v>766</c:v>
                </c:pt>
                <c:pt idx="1228">
                  <c:v>883</c:v>
                </c:pt>
                <c:pt idx="1229">
                  <c:v>733</c:v>
                </c:pt>
                <c:pt idx="1230">
                  <c:v>734</c:v>
                </c:pt>
                <c:pt idx="1231">
                  <c:v>776</c:v>
                </c:pt>
                <c:pt idx="1232">
                  <c:v>834</c:v>
                </c:pt>
                <c:pt idx="1233">
                  <c:v>824</c:v>
                </c:pt>
                <c:pt idx="1234">
                  <c:v>832</c:v>
                </c:pt>
                <c:pt idx="1235">
                  <c:v>783</c:v>
                </c:pt>
                <c:pt idx="1236">
                  <c:v>811</c:v>
                </c:pt>
                <c:pt idx="1237">
                  <c:v>794</c:v>
                </c:pt>
                <c:pt idx="1238">
                  <c:v>811</c:v>
                </c:pt>
                <c:pt idx="1239">
                  <c:v>813</c:v>
                </c:pt>
                <c:pt idx="1240">
                  <c:v>793</c:v>
                </c:pt>
                <c:pt idx="1241">
                  <c:v>755</c:v>
                </c:pt>
                <c:pt idx="1242">
                  <c:v>826</c:v>
                </c:pt>
                <c:pt idx="1243">
                  <c:v>875</c:v>
                </c:pt>
                <c:pt idx="1244">
                  <c:v>853</c:v>
                </c:pt>
                <c:pt idx="1245">
                  <c:v>886</c:v>
                </c:pt>
                <c:pt idx="1246">
                  <c:v>818</c:v>
                </c:pt>
                <c:pt idx="1247">
                  <c:v>776</c:v>
                </c:pt>
                <c:pt idx="1248">
                  <c:v>812</c:v>
                </c:pt>
                <c:pt idx="1249">
                  <c:v>802</c:v>
                </c:pt>
                <c:pt idx="1250">
                  <c:v>776</c:v>
                </c:pt>
                <c:pt idx="1251">
                  <c:v>829</c:v>
                </c:pt>
                <c:pt idx="1252">
                  <c:v>783</c:v>
                </c:pt>
                <c:pt idx="1253">
                  <c:v>795</c:v>
                </c:pt>
                <c:pt idx="1254">
                  <c:v>829</c:v>
                </c:pt>
                <c:pt idx="1255">
                  <c:v>815</c:v>
                </c:pt>
                <c:pt idx="1256">
                  <c:v>849</c:v>
                </c:pt>
                <c:pt idx="1257">
                  <c:v>834</c:v>
                </c:pt>
                <c:pt idx="1258">
                  <c:v>774</c:v>
                </c:pt>
                <c:pt idx="1259">
                  <c:v>836</c:v>
                </c:pt>
                <c:pt idx="1260">
                  <c:v>772</c:v>
                </c:pt>
                <c:pt idx="1261">
                  <c:v>782</c:v>
                </c:pt>
                <c:pt idx="1262">
                  <c:v>862</c:v>
                </c:pt>
                <c:pt idx="1263">
                  <c:v>843</c:v>
                </c:pt>
                <c:pt idx="1264">
                  <c:v>836</c:v>
                </c:pt>
                <c:pt idx="1265">
                  <c:v>821</c:v>
                </c:pt>
                <c:pt idx="1266">
                  <c:v>764</c:v>
                </c:pt>
                <c:pt idx="1267">
                  <c:v>822</c:v>
                </c:pt>
                <c:pt idx="1268">
                  <c:v>785</c:v>
                </c:pt>
                <c:pt idx="1269">
                  <c:v>790</c:v>
                </c:pt>
                <c:pt idx="1270">
                  <c:v>787</c:v>
                </c:pt>
                <c:pt idx="1271">
                  <c:v>804</c:v>
                </c:pt>
                <c:pt idx="1272">
                  <c:v>836</c:v>
                </c:pt>
                <c:pt idx="1273">
                  <c:v>831</c:v>
                </c:pt>
                <c:pt idx="1274">
                  <c:v>766</c:v>
                </c:pt>
                <c:pt idx="1275">
                  <c:v>765</c:v>
                </c:pt>
                <c:pt idx="1276">
                  <c:v>798</c:v>
                </c:pt>
                <c:pt idx="1277">
                  <c:v>844</c:v>
                </c:pt>
                <c:pt idx="1278">
                  <c:v>763</c:v>
                </c:pt>
                <c:pt idx="1279">
                  <c:v>812</c:v>
                </c:pt>
                <c:pt idx="1280">
                  <c:v>798</c:v>
                </c:pt>
                <c:pt idx="1281">
                  <c:v>754</c:v>
                </c:pt>
                <c:pt idx="1282">
                  <c:v>778</c:v>
                </c:pt>
                <c:pt idx="1283">
                  <c:v>747</c:v>
                </c:pt>
                <c:pt idx="1284">
                  <c:v>769</c:v>
                </c:pt>
                <c:pt idx="1285">
                  <c:v>841</c:v>
                </c:pt>
                <c:pt idx="1286">
                  <c:v>785</c:v>
                </c:pt>
                <c:pt idx="1287">
                  <c:v>828</c:v>
                </c:pt>
                <c:pt idx="1288">
                  <c:v>762</c:v>
                </c:pt>
                <c:pt idx="1289">
                  <c:v>766</c:v>
                </c:pt>
                <c:pt idx="1290">
                  <c:v>833</c:v>
                </c:pt>
                <c:pt idx="1291">
                  <c:v>784</c:v>
                </c:pt>
                <c:pt idx="1292">
                  <c:v>766</c:v>
                </c:pt>
                <c:pt idx="1293">
                  <c:v>787</c:v>
                </c:pt>
                <c:pt idx="1294">
                  <c:v>779</c:v>
                </c:pt>
                <c:pt idx="1295">
                  <c:v>878</c:v>
                </c:pt>
                <c:pt idx="1296">
                  <c:v>821</c:v>
                </c:pt>
                <c:pt idx="1297">
                  <c:v>769</c:v>
                </c:pt>
                <c:pt idx="1298">
                  <c:v>761</c:v>
                </c:pt>
                <c:pt idx="1299">
                  <c:v>758</c:v>
                </c:pt>
                <c:pt idx="1300">
                  <c:v>749</c:v>
                </c:pt>
                <c:pt idx="1301">
                  <c:v>753</c:v>
                </c:pt>
                <c:pt idx="1302">
                  <c:v>731</c:v>
                </c:pt>
                <c:pt idx="1303">
                  <c:v>812</c:v>
                </c:pt>
                <c:pt idx="1304">
                  <c:v>783</c:v>
                </c:pt>
                <c:pt idx="1305">
                  <c:v>799</c:v>
                </c:pt>
                <c:pt idx="1306">
                  <c:v>824</c:v>
                </c:pt>
                <c:pt idx="1307">
                  <c:v>771</c:v>
                </c:pt>
                <c:pt idx="1308">
                  <c:v>776</c:v>
                </c:pt>
                <c:pt idx="1309">
                  <c:v>771</c:v>
                </c:pt>
                <c:pt idx="1310">
                  <c:v>731</c:v>
                </c:pt>
                <c:pt idx="1311">
                  <c:v>770</c:v>
                </c:pt>
                <c:pt idx="1312">
                  <c:v>795</c:v>
                </c:pt>
                <c:pt idx="1313">
                  <c:v>811</c:v>
                </c:pt>
                <c:pt idx="1314">
                  <c:v>830</c:v>
                </c:pt>
                <c:pt idx="1315">
                  <c:v>832</c:v>
                </c:pt>
                <c:pt idx="1316">
                  <c:v>747</c:v>
                </c:pt>
                <c:pt idx="1317">
                  <c:v>803</c:v>
                </c:pt>
                <c:pt idx="1318">
                  <c:v>765</c:v>
                </c:pt>
                <c:pt idx="1319">
                  <c:v>739</c:v>
                </c:pt>
                <c:pt idx="1320">
                  <c:v>810</c:v>
                </c:pt>
                <c:pt idx="1321">
                  <c:v>829</c:v>
                </c:pt>
                <c:pt idx="1322">
                  <c:v>922</c:v>
                </c:pt>
                <c:pt idx="1323">
                  <c:v>790</c:v>
                </c:pt>
                <c:pt idx="1324">
                  <c:v>834</c:v>
                </c:pt>
                <c:pt idx="1325">
                  <c:v>800</c:v>
                </c:pt>
                <c:pt idx="1326">
                  <c:v>798</c:v>
                </c:pt>
                <c:pt idx="1327">
                  <c:v>803</c:v>
                </c:pt>
                <c:pt idx="1328">
                  <c:v>745</c:v>
                </c:pt>
                <c:pt idx="1329">
                  <c:v>831</c:v>
                </c:pt>
                <c:pt idx="1330">
                  <c:v>779</c:v>
                </c:pt>
                <c:pt idx="1331">
                  <c:v>804</c:v>
                </c:pt>
                <c:pt idx="1332">
                  <c:v>771</c:v>
                </c:pt>
                <c:pt idx="1333">
                  <c:v>772</c:v>
                </c:pt>
                <c:pt idx="1334">
                  <c:v>818</c:v>
                </c:pt>
                <c:pt idx="1335">
                  <c:v>782</c:v>
                </c:pt>
                <c:pt idx="1336">
                  <c:v>772</c:v>
                </c:pt>
                <c:pt idx="1337">
                  <c:v>832</c:v>
                </c:pt>
                <c:pt idx="1338">
                  <c:v>781</c:v>
                </c:pt>
                <c:pt idx="1339">
                  <c:v>776</c:v>
                </c:pt>
                <c:pt idx="1340">
                  <c:v>836</c:v>
                </c:pt>
                <c:pt idx="1341">
                  <c:v>811</c:v>
                </c:pt>
                <c:pt idx="1342">
                  <c:v>829</c:v>
                </c:pt>
                <c:pt idx="1343">
                  <c:v>807</c:v>
                </c:pt>
                <c:pt idx="1344">
                  <c:v>738</c:v>
                </c:pt>
                <c:pt idx="1345">
                  <c:v>800</c:v>
                </c:pt>
                <c:pt idx="1346">
                  <c:v>843</c:v>
                </c:pt>
                <c:pt idx="1347">
                  <c:v>736</c:v>
                </c:pt>
                <c:pt idx="1348">
                  <c:v>821</c:v>
                </c:pt>
                <c:pt idx="1349">
                  <c:v>819</c:v>
                </c:pt>
                <c:pt idx="1350">
                  <c:v>852</c:v>
                </c:pt>
                <c:pt idx="1351">
                  <c:v>777</c:v>
                </c:pt>
                <c:pt idx="1352">
                  <c:v>743</c:v>
                </c:pt>
                <c:pt idx="1353">
                  <c:v>775</c:v>
                </c:pt>
                <c:pt idx="1354">
                  <c:v>737</c:v>
                </c:pt>
                <c:pt idx="1355">
                  <c:v>816</c:v>
                </c:pt>
                <c:pt idx="1356">
                  <c:v>766</c:v>
                </c:pt>
                <c:pt idx="1357">
                  <c:v>865</c:v>
                </c:pt>
                <c:pt idx="1358">
                  <c:v>814</c:v>
                </c:pt>
                <c:pt idx="1359">
                  <c:v>796</c:v>
                </c:pt>
                <c:pt idx="1360">
                  <c:v>818</c:v>
                </c:pt>
                <c:pt idx="1361">
                  <c:v>795</c:v>
                </c:pt>
                <c:pt idx="1362">
                  <c:v>835</c:v>
                </c:pt>
                <c:pt idx="1363">
                  <c:v>770</c:v>
                </c:pt>
                <c:pt idx="1364">
                  <c:v>799</c:v>
                </c:pt>
                <c:pt idx="1365">
                  <c:v>781</c:v>
                </c:pt>
                <c:pt idx="1366">
                  <c:v>730</c:v>
                </c:pt>
                <c:pt idx="1367">
                  <c:v>749</c:v>
                </c:pt>
                <c:pt idx="1368">
                  <c:v>799</c:v>
                </c:pt>
                <c:pt idx="1369">
                  <c:v>828</c:v>
                </c:pt>
                <c:pt idx="1370">
                  <c:v>774</c:v>
                </c:pt>
                <c:pt idx="1371">
                  <c:v>749</c:v>
                </c:pt>
                <c:pt idx="1372">
                  <c:v>720</c:v>
                </c:pt>
                <c:pt idx="1373">
                  <c:v>833</c:v>
                </c:pt>
                <c:pt idx="1374">
                  <c:v>793</c:v>
                </c:pt>
                <c:pt idx="1375">
                  <c:v>817</c:v>
                </c:pt>
                <c:pt idx="1376">
                  <c:v>782</c:v>
                </c:pt>
                <c:pt idx="1377">
                  <c:v>803</c:v>
                </c:pt>
                <c:pt idx="1378">
                  <c:v>784</c:v>
                </c:pt>
                <c:pt idx="1379">
                  <c:v>764</c:v>
                </c:pt>
                <c:pt idx="1380">
                  <c:v>724</c:v>
                </c:pt>
                <c:pt idx="1381">
                  <c:v>738</c:v>
                </c:pt>
                <c:pt idx="1382">
                  <c:v>756</c:v>
                </c:pt>
                <c:pt idx="1383">
                  <c:v>739</c:v>
                </c:pt>
                <c:pt idx="1384">
                  <c:v>752</c:v>
                </c:pt>
                <c:pt idx="1385">
                  <c:v>778</c:v>
                </c:pt>
                <c:pt idx="1386">
                  <c:v>759</c:v>
                </c:pt>
                <c:pt idx="1387">
                  <c:v>768</c:v>
                </c:pt>
                <c:pt idx="1388">
                  <c:v>760</c:v>
                </c:pt>
                <c:pt idx="1389">
                  <c:v>802</c:v>
                </c:pt>
                <c:pt idx="1390">
                  <c:v>697</c:v>
                </c:pt>
                <c:pt idx="1391">
                  <c:v>794</c:v>
                </c:pt>
                <c:pt idx="1392">
                  <c:v>785</c:v>
                </c:pt>
                <c:pt idx="1393">
                  <c:v>806</c:v>
                </c:pt>
                <c:pt idx="1394">
                  <c:v>773</c:v>
                </c:pt>
                <c:pt idx="1395">
                  <c:v>777</c:v>
                </c:pt>
                <c:pt idx="1396">
                  <c:v>836</c:v>
                </c:pt>
                <c:pt idx="1397">
                  <c:v>774</c:v>
                </c:pt>
                <c:pt idx="1398">
                  <c:v>729</c:v>
                </c:pt>
                <c:pt idx="1399">
                  <c:v>746</c:v>
                </c:pt>
                <c:pt idx="1400">
                  <c:v>732</c:v>
                </c:pt>
                <c:pt idx="1401">
                  <c:v>753</c:v>
                </c:pt>
                <c:pt idx="1402">
                  <c:v>809</c:v>
                </c:pt>
                <c:pt idx="1403">
                  <c:v>799</c:v>
                </c:pt>
                <c:pt idx="1404">
                  <c:v>739</c:v>
                </c:pt>
                <c:pt idx="1405">
                  <c:v>799</c:v>
                </c:pt>
                <c:pt idx="1406">
                  <c:v>786</c:v>
                </c:pt>
                <c:pt idx="1407">
                  <c:v>809</c:v>
                </c:pt>
                <c:pt idx="1408">
                  <c:v>811</c:v>
                </c:pt>
                <c:pt idx="1409">
                  <c:v>811</c:v>
                </c:pt>
                <c:pt idx="1410">
                  <c:v>756</c:v>
                </c:pt>
                <c:pt idx="1411">
                  <c:v>816</c:v>
                </c:pt>
                <c:pt idx="1412">
                  <c:v>789</c:v>
                </c:pt>
                <c:pt idx="1413">
                  <c:v>756</c:v>
                </c:pt>
                <c:pt idx="1414">
                  <c:v>758</c:v>
                </c:pt>
                <c:pt idx="1415">
                  <c:v>796</c:v>
                </c:pt>
                <c:pt idx="1416">
                  <c:v>771</c:v>
                </c:pt>
                <c:pt idx="1417">
                  <c:v>867</c:v>
                </c:pt>
                <c:pt idx="1418">
                  <c:v>790</c:v>
                </c:pt>
                <c:pt idx="1419">
                  <c:v>819</c:v>
                </c:pt>
                <c:pt idx="1420">
                  <c:v>803</c:v>
                </c:pt>
                <c:pt idx="1421">
                  <c:v>799</c:v>
                </c:pt>
                <c:pt idx="1422">
                  <c:v>773</c:v>
                </c:pt>
                <c:pt idx="1423">
                  <c:v>806</c:v>
                </c:pt>
                <c:pt idx="1424">
                  <c:v>782</c:v>
                </c:pt>
                <c:pt idx="1425">
                  <c:v>814</c:v>
                </c:pt>
                <c:pt idx="1426">
                  <c:v>802</c:v>
                </c:pt>
                <c:pt idx="1427">
                  <c:v>854</c:v>
                </c:pt>
                <c:pt idx="1428">
                  <c:v>807</c:v>
                </c:pt>
                <c:pt idx="1429">
                  <c:v>826</c:v>
                </c:pt>
                <c:pt idx="1430">
                  <c:v>728</c:v>
                </c:pt>
                <c:pt idx="1431">
                  <c:v>857</c:v>
                </c:pt>
                <c:pt idx="1432">
                  <c:v>788</c:v>
                </c:pt>
                <c:pt idx="1433">
                  <c:v>826</c:v>
                </c:pt>
                <c:pt idx="1434">
                  <c:v>766</c:v>
                </c:pt>
                <c:pt idx="1435">
                  <c:v>821</c:v>
                </c:pt>
                <c:pt idx="1436">
                  <c:v>822</c:v>
                </c:pt>
                <c:pt idx="1437">
                  <c:v>761</c:v>
                </c:pt>
                <c:pt idx="1438">
                  <c:v>773</c:v>
                </c:pt>
                <c:pt idx="1439">
                  <c:v>835</c:v>
                </c:pt>
                <c:pt idx="1440">
                  <c:v>828</c:v>
                </c:pt>
                <c:pt idx="1441">
                  <c:v>841</c:v>
                </c:pt>
                <c:pt idx="1442">
                  <c:v>754</c:v>
                </c:pt>
                <c:pt idx="1443">
                  <c:v>795</c:v>
                </c:pt>
                <c:pt idx="1444">
                  <c:v>776</c:v>
                </c:pt>
                <c:pt idx="1445">
                  <c:v>742</c:v>
                </c:pt>
                <c:pt idx="1446">
                  <c:v>754</c:v>
                </c:pt>
                <c:pt idx="1447">
                  <c:v>781</c:v>
                </c:pt>
                <c:pt idx="1448">
                  <c:v>748</c:v>
                </c:pt>
                <c:pt idx="1449">
                  <c:v>729</c:v>
                </c:pt>
                <c:pt idx="1450">
                  <c:v>715</c:v>
                </c:pt>
                <c:pt idx="1451">
                  <c:v>799</c:v>
                </c:pt>
                <c:pt idx="1452">
                  <c:v>731</c:v>
                </c:pt>
                <c:pt idx="1453">
                  <c:v>842</c:v>
                </c:pt>
                <c:pt idx="1454">
                  <c:v>782</c:v>
                </c:pt>
                <c:pt idx="1455">
                  <c:v>802</c:v>
                </c:pt>
                <c:pt idx="1456">
                  <c:v>846</c:v>
                </c:pt>
                <c:pt idx="1457">
                  <c:v>743</c:v>
                </c:pt>
                <c:pt idx="1458">
                  <c:v>773</c:v>
                </c:pt>
                <c:pt idx="1459">
                  <c:v>736</c:v>
                </c:pt>
                <c:pt idx="1460">
                  <c:v>799</c:v>
                </c:pt>
                <c:pt idx="1461">
                  <c:v>801</c:v>
                </c:pt>
                <c:pt idx="1462">
                  <c:v>794</c:v>
                </c:pt>
                <c:pt idx="1463">
                  <c:v>812</c:v>
                </c:pt>
                <c:pt idx="1464">
                  <c:v>819</c:v>
                </c:pt>
                <c:pt idx="1465">
                  <c:v>844</c:v>
                </c:pt>
                <c:pt idx="1466">
                  <c:v>800</c:v>
                </c:pt>
                <c:pt idx="1467">
                  <c:v>811</c:v>
                </c:pt>
                <c:pt idx="1468">
                  <c:v>804</c:v>
                </c:pt>
                <c:pt idx="1469">
                  <c:v>841</c:v>
                </c:pt>
                <c:pt idx="1470">
                  <c:v>749</c:v>
                </c:pt>
                <c:pt idx="1471">
                  <c:v>823</c:v>
                </c:pt>
                <c:pt idx="1472">
                  <c:v>785</c:v>
                </c:pt>
                <c:pt idx="1473">
                  <c:v>833</c:v>
                </c:pt>
                <c:pt idx="1474">
                  <c:v>832</c:v>
                </c:pt>
                <c:pt idx="1475">
                  <c:v>782</c:v>
                </c:pt>
                <c:pt idx="1476">
                  <c:v>789</c:v>
                </c:pt>
                <c:pt idx="1477">
                  <c:v>766</c:v>
                </c:pt>
                <c:pt idx="1478">
                  <c:v>862</c:v>
                </c:pt>
                <c:pt idx="1479">
                  <c:v>786</c:v>
                </c:pt>
                <c:pt idx="1480">
                  <c:v>776</c:v>
                </c:pt>
                <c:pt idx="1481">
                  <c:v>772</c:v>
                </c:pt>
                <c:pt idx="1482">
                  <c:v>802</c:v>
                </c:pt>
                <c:pt idx="1483">
                  <c:v>751</c:v>
                </c:pt>
                <c:pt idx="1484">
                  <c:v>798</c:v>
                </c:pt>
                <c:pt idx="1485">
                  <c:v>777</c:v>
                </c:pt>
                <c:pt idx="1486">
                  <c:v>855</c:v>
                </c:pt>
                <c:pt idx="1487">
                  <c:v>802</c:v>
                </c:pt>
                <c:pt idx="1488">
                  <c:v>760</c:v>
                </c:pt>
                <c:pt idx="1489">
                  <c:v>850</c:v>
                </c:pt>
                <c:pt idx="1490">
                  <c:v>783</c:v>
                </c:pt>
                <c:pt idx="1491">
                  <c:v>888</c:v>
                </c:pt>
                <c:pt idx="1492">
                  <c:v>842</c:v>
                </c:pt>
                <c:pt idx="1493">
                  <c:v>738</c:v>
                </c:pt>
                <c:pt idx="1494">
                  <c:v>797</c:v>
                </c:pt>
                <c:pt idx="1495">
                  <c:v>765</c:v>
                </c:pt>
                <c:pt idx="1496">
                  <c:v>743</c:v>
                </c:pt>
                <c:pt idx="1497">
                  <c:v>795</c:v>
                </c:pt>
                <c:pt idx="1498">
                  <c:v>780</c:v>
                </c:pt>
                <c:pt idx="1499">
                  <c:v>807</c:v>
                </c:pt>
                <c:pt idx="1500">
                  <c:v>758</c:v>
                </c:pt>
                <c:pt idx="1501">
                  <c:v>856</c:v>
                </c:pt>
                <c:pt idx="1502">
                  <c:v>840</c:v>
                </c:pt>
                <c:pt idx="1503">
                  <c:v>813</c:v>
                </c:pt>
                <c:pt idx="1504">
                  <c:v>794</c:v>
                </c:pt>
                <c:pt idx="1505">
                  <c:v>817</c:v>
                </c:pt>
                <c:pt idx="1506">
                  <c:v>786</c:v>
                </c:pt>
                <c:pt idx="1507">
                  <c:v>769</c:v>
                </c:pt>
                <c:pt idx="1508">
                  <c:v>823</c:v>
                </c:pt>
                <c:pt idx="1509">
                  <c:v>825</c:v>
                </c:pt>
                <c:pt idx="1510">
                  <c:v>832</c:v>
                </c:pt>
                <c:pt idx="1511">
                  <c:v>880</c:v>
                </c:pt>
                <c:pt idx="1512">
                  <c:v>777</c:v>
                </c:pt>
                <c:pt idx="1513">
                  <c:v>835</c:v>
                </c:pt>
                <c:pt idx="1514">
                  <c:v>809</c:v>
                </c:pt>
                <c:pt idx="1515">
                  <c:v>827</c:v>
                </c:pt>
                <c:pt idx="1516">
                  <c:v>797</c:v>
                </c:pt>
                <c:pt idx="1517">
                  <c:v>753</c:v>
                </c:pt>
                <c:pt idx="1518">
                  <c:v>771</c:v>
                </c:pt>
                <c:pt idx="1519">
                  <c:v>785</c:v>
                </c:pt>
                <c:pt idx="1520">
                  <c:v>728</c:v>
                </c:pt>
                <c:pt idx="1521">
                  <c:v>828</c:v>
                </c:pt>
                <c:pt idx="1522">
                  <c:v>758</c:v>
                </c:pt>
                <c:pt idx="1523">
                  <c:v>785</c:v>
                </c:pt>
                <c:pt idx="1524">
                  <c:v>850</c:v>
                </c:pt>
                <c:pt idx="1525">
                  <c:v>806</c:v>
                </c:pt>
                <c:pt idx="1526">
                  <c:v>794</c:v>
                </c:pt>
                <c:pt idx="1527">
                  <c:v>783</c:v>
                </c:pt>
                <c:pt idx="1528">
                  <c:v>863</c:v>
                </c:pt>
                <c:pt idx="1529">
                  <c:v>806</c:v>
                </c:pt>
                <c:pt idx="1530">
                  <c:v>825</c:v>
                </c:pt>
                <c:pt idx="1531">
                  <c:v>762</c:v>
                </c:pt>
                <c:pt idx="1532">
                  <c:v>834</c:v>
                </c:pt>
                <c:pt idx="1533">
                  <c:v>729</c:v>
                </c:pt>
                <c:pt idx="1534">
                  <c:v>738</c:v>
                </c:pt>
                <c:pt idx="1535">
                  <c:v>777</c:v>
                </c:pt>
                <c:pt idx="1536">
                  <c:v>798</c:v>
                </c:pt>
                <c:pt idx="1537">
                  <c:v>768</c:v>
                </c:pt>
                <c:pt idx="1538">
                  <c:v>756</c:v>
                </c:pt>
                <c:pt idx="1539">
                  <c:v>794</c:v>
                </c:pt>
                <c:pt idx="1540">
                  <c:v>787</c:v>
                </c:pt>
                <c:pt idx="1541">
                  <c:v>804</c:v>
                </c:pt>
                <c:pt idx="1542">
                  <c:v>761</c:v>
                </c:pt>
                <c:pt idx="1543">
                  <c:v>840</c:v>
                </c:pt>
                <c:pt idx="1544">
                  <c:v>814</c:v>
                </c:pt>
                <c:pt idx="1545">
                  <c:v>787</c:v>
                </c:pt>
                <c:pt idx="1546">
                  <c:v>782</c:v>
                </c:pt>
                <c:pt idx="1547">
                  <c:v>779</c:v>
                </c:pt>
                <c:pt idx="1548">
                  <c:v>775</c:v>
                </c:pt>
                <c:pt idx="1549">
                  <c:v>745</c:v>
                </c:pt>
                <c:pt idx="1550">
                  <c:v>752</c:v>
                </c:pt>
                <c:pt idx="1551">
                  <c:v>824</c:v>
                </c:pt>
                <c:pt idx="1552">
                  <c:v>790</c:v>
                </c:pt>
                <c:pt idx="1553">
                  <c:v>786</c:v>
                </c:pt>
                <c:pt idx="1554">
                  <c:v>754</c:v>
                </c:pt>
                <c:pt idx="1555">
                  <c:v>801</c:v>
                </c:pt>
                <c:pt idx="1556">
                  <c:v>779</c:v>
                </c:pt>
                <c:pt idx="1557">
                  <c:v>760</c:v>
                </c:pt>
                <c:pt idx="1558">
                  <c:v>746</c:v>
                </c:pt>
                <c:pt idx="1559">
                  <c:v>760</c:v>
                </c:pt>
                <c:pt idx="1560">
                  <c:v>786</c:v>
                </c:pt>
                <c:pt idx="1561">
                  <c:v>799</c:v>
                </c:pt>
                <c:pt idx="1562">
                  <c:v>794</c:v>
                </c:pt>
                <c:pt idx="1563">
                  <c:v>732</c:v>
                </c:pt>
                <c:pt idx="1564">
                  <c:v>765</c:v>
                </c:pt>
                <c:pt idx="1565">
                  <c:v>815</c:v>
                </c:pt>
                <c:pt idx="1566">
                  <c:v>840</c:v>
                </c:pt>
                <c:pt idx="1567">
                  <c:v>794</c:v>
                </c:pt>
                <c:pt idx="1568">
                  <c:v>799</c:v>
                </c:pt>
                <c:pt idx="1569">
                  <c:v>747</c:v>
                </c:pt>
                <c:pt idx="1570">
                  <c:v>790</c:v>
                </c:pt>
                <c:pt idx="1571">
                  <c:v>770</c:v>
                </c:pt>
                <c:pt idx="1572">
                  <c:v>749</c:v>
                </c:pt>
                <c:pt idx="1573">
                  <c:v>888</c:v>
                </c:pt>
                <c:pt idx="1574">
                  <c:v>757</c:v>
                </c:pt>
                <c:pt idx="1575">
                  <c:v>760</c:v>
                </c:pt>
                <c:pt idx="1576">
                  <c:v>800</c:v>
                </c:pt>
                <c:pt idx="1577">
                  <c:v>769</c:v>
                </c:pt>
                <c:pt idx="1578">
                  <c:v>760</c:v>
                </c:pt>
                <c:pt idx="1579">
                  <c:v>747</c:v>
                </c:pt>
                <c:pt idx="1580">
                  <c:v>782</c:v>
                </c:pt>
                <c:pt idx="1581">
                  <c:v>742</c:v>
                </c:pt>
                <c:pt idx="1582">
                  <c:v>721</c:v>
                </c:pt>
                <c:pt idx="1583">
                  <c:v>727</c:v>
                </c:pt>
                <c:pt idx="1584">
                  <c:v>774</c:v>
                </c:pt>
                <c:pt idx="1585">
                  <c:v>776</c:v>
                </c:pt>
                <c:pt idx="1586">
                  <c:v>808</c:v>
                </c:pt>
                <c:pt idx="1587">
                  <c:v>772</c:v>
                </c:pt>
                <c:pt idx="1588">
                  <c:v>828</c:v>
                </c:pt>
                <c:pt idx="1589">
                  <c:v>756</c:v>
                </c:pt>
                <c:pt idx="1590">
                  <c:v>699</c:v>
                </c:pt>
                <c:pt idx="1591">
                  <c:v>729</c:v>
                </c:pt>
                <c:pt idx="1592">
                  <c:v>766</c:v>
                </c:pt>
                <c:pt idx="1593">
                  <c:v>755</c:v>
                </c:pt>
                <c:pt idx="1594">
                  <c:v>809</c:v>
                </c:pt>
                <c:pt idx="1595">
                  <c:v>761</c:v>
                </c:pt>
                <c:pt idx="1596">
                  <c:v>741</c:v>
                </c:pt>
                <c:pt idx="1597">
                  <c:v>766</c:v>
                </c:pt>
                <c:pt idx="1598">
                  <c:v>755</c:v>
                </c:pt>
                <c:pt idx="1599">
                  <c:v>766</c:v>
                </c:pt>
                <c:pt idx="1600">
                  <c:v>755</c:v>
                </c:pt>
                <c:pt idx="1601">
                  <c:v>750</c:v>
                </c:pt>
                <c:pt idx="1602">
                  <c:v>761</c:v>
                </c:pt>
                <c:pt idx="1603">
                  <c:v>732</c:v>
                </c:pt>
                <c:pt idx="1604">
                  <c:v>765</c:v>
                </c:pt>
                <c:pt idx="1605">
                  <c:v>773</c:v>
                </c:pt>
                <c:pt idx="1606">
                  <c:v>751</c:v>
                </c:pt>
                <c:pt idx="1607">
                  <c:v>779</c:v>
                </c:pt>
                <c:pt idx="1608">
                  <c:v>717</c:v>
                </c:pt>
                <c:pt idx="1609">
                  <c:v>812</c:v>
                </c:pt>
                <c:pt idx="1610">
                  <c:v>794</c:v>
                </c:pt>
                <c:pt idx="1611">
                  <c:v>775</c:v>
                </c:pt>
                <c:pt idx="1612">
                  <c:v>794</c:v>
                </c:pt>
                <c:pt idx="1613">
                  <c:v>769</c:v>
                </c:pt>
                <c:pt idx="1614">
                  <c:v>814</c:v>
                </c:pt>
                <c:pt idx="1615">
                  <c:v>773</c:v>
                </c:pt>
                <c:pt idx="1616">
                  <c:v>754</c:v>
                </c:pt>
                <c:pt idx="1617">
                  <c:v>782</c:v>
                </c:pt>
                <c:pt idx="1618">
                  <c:v>764</c:v>
                </c:pt>
                <c:pt idx="1619">
                  <c:v>777</c:v>
                </c:pt>
                <c:pt idx="1620">
                  <c:v>792</c:v>
                </c:pt>
                <c:pt idx="1621">
                  <c:v>771</c:v>
                </c:pt>
                <c:pt idx="1622">
                  <c:v>766</c:v>
                </c:pt>
                <c:pt idx="1623">
                  <c:v>724</c:v>
                </c:pt>
                <c:pt idx="1624">
                  <c:v>777</c:v>
                </c:pt>
                <c:pt idx="1625">
                  <c:v>782</c:v>
                </c:pt>
                <c:pt idx="1626">
                  <c:v>824</c:v>
                </c:pt>
                <c:pt idx="1627">
                  <c:v>801</c:v>
                </c:pt>
                <c:pt idx="1628">
                  <c:v>786</c:v>
                </c:pt>
                <c:pt idx="1629">
                  <c:v>826</c:v>
                </c:pt>
                <c:pt idx="1630">
                  <c:v>831</c:v>
                </c:pt>
                <c:pt idx="1631">
                  <c:v>766</c:v>
                </c:pt>
                <c:pt idx="1632">
                  <c:v>769</c:v>
                </c:pt>
                <c:pt idx="1633">
                  <c:v>831</c:v>
                </c:pt>
                <c:pt idx="1634">
                  <c:v>783</c:v>
                </c:pt>
                <c:pt idx="1635">
                  <c:v>773</c:v>
                </c:pt>
                <c:pt idx="1636">
                  <c:v>779</c:v>
                </c:pt>
                <c:pt idx="1637">
                  <c:v>708</c:v>
                </c:pt>
                <c:pt idx="1638">
                  <c:v>811</c:v>
                </c:pt>
                <c:pt idx="1639">
                  <c:v>849</c:v>
                </c:pt>
                <c:pt idx="1640">
                  <c:v>785</c:v>
                </c:pt>
                <c:pt idx="1641">
                  <c:v>792</c:v>
                </c:pt>
                <c:pt idx="1642">
                  <c:v>810</c:v>
                </c:pt>
                <c:pt idx="1643">
                  <c:v>769</c:v>
                </c:pt>
                <c:pt idx="1644">
                  <c:v>763</c:v>
                </c:pt>
                <c:pt idx="1645">
                  <c:v>828</c:v>
                </c:pt>
                <c:pt idx="1646">
                  <c:v>790</c:v>
                </c:pt>
                <c:pt idx="1647">
                  <c:v>806</c:v>
                </c:pt>
                <c:pt idx="1648">
                  <c:v>717</c:v>
                </c:pt>
                <c:pt idx="1649">
                  <c:v>832</c:v>
                </c:pt>
                <c:pt idx="1650">
                  <c:v>773</c:v>
                </c:pt>
                <c:pt idx="1651">
                  <c:v>794</c:v>
                </c:pt>
                <c:pt idx="1652">
                  <c:v>733</c:v>
                </c:pt>
                <c:pt idx="1653">
                  <c:v>722</c:v>
                </c:pt>
                <c:pt idx="1654">
                  <c:v>715</c:v>
                </c:pt>
                <c:pt idx="1655">
                  <c:v>755</c:v>
                </c:pt>
                <c:pt idx="1656">
                  <c:v>777</c:v>
                </c:pt>
                <c:pt idx="1657">
                  <c:v>824</c:v>
                </c:pt>
                <c:pt idx="1658">
                  <c:v>818</c:v>
                </c:pt>
                <c:pt idx="1659">
                  <c:v>724</c:v>
                </c:pt>
                <c:pt idx="1660">
                  <c:v>777</c:v>
                </c:pt>
                <c:pt idx="1661">
                  <c:v>835</c:v>
                </c:pt>
                <c:pt idx="1662">
                  <c:v>728</c:v>
                </c:pt>
                <c:pt idx="1663">
                  <c:v>759</c:v>
                </c:pt>
                <c:pt idx="1664">
                  <c:v>778</c:v>
                </c:pt>
                <c:pt idx="1665">
                  <c:v>787</c:v>
                </c:pt>
                <c:pt idx="1666">
                  <c:v>801</c:v>
                </c:pt>
                <c:pt idx="1667">
                  <c:v>776</c:v>
                </c:pt>
                <c:pt idx="1668">
                  <c:v>823</c:v>
                </c:pt>
                <c:pt idx="1669">
                  <c:v>704</c:v>
                </c:pt>
                <c:pt idx="1670">
                  <c:v>798</c:v>
                </c:pt>
                <c:pt idx="1671">
                  <c:v>729</c:v>
                </c:pt>
                <c:pt idx="1672">
                  <c:v>784</c:v>
                </c:pt>
                <c:pt idx="1673">
                  <c:v>784</c:v>
                </c:pt>
                <c:pt idx="1674">
                  <c:v>823</c:v>
                </c:pt>
                <c:pt idx="1675">
                  <c:v>739</c:v>
                </c:pt>
                <c:pt idx="1676">
                  <c:v>813</c:v>
                </c:pt>
                <c:pt idx="1677">
                  <c:v>786</c:v>
                </c:pt>
                <c:pt idx="1678">
                  <c:v>814</c:v>
                </c:pt>
                <c:pt idx="1679">
                  <c:v>698</c:v>
                </c:pt>
                <c:pt idx="1680">
                  <c:v>757</c:v>
                </c:pt>
                <c:pt idx="1681">
                  <c:v>727</c:v>
                </c:pt>
                <c:pt idx="1682">
                  <c:v>749</c:v>
                </c:pt>
                <c:pt idx="1683">
                  <c:v>782</c:v>
                </c:pt>
                <c:pt idx="1684">
                  <c:v>822</c:v>
                </c:pt>
                <c:pt idx="1685">
                  <c:v>788</c:v>
                </c:pt>
                <c:pt idx="1686">
                  <c:v>719</c:v>
                </c:pt>
                <c:pt idx="1687">
                  <c:v>725</c:v>
                </c:pt>
                <c:pt idx="1688">
                  <c:v>796</c:v>
                </c:pt>
                <c:pt idx="1689">
                  <c:v>726</c:v>
                </c:pt>
                <c:pt idx="1690">
                  <c:v>811</c:v>
                </c:pt>
                <c:pt idx="1691">
                  <c:v>895</c:v>
                </c:pt>
                <c:pt idx="1692">
                  <c:v>772</c:v>
                </c:pt>
                <c:pt idx="1693">
                  <c:v>775</c:v>
                </c:pt>
                <c:pt idx="1694">
                  <c:v>834</c:v>
                </c:pt>
                <c:pt idx="1695">
                  <c:v>871</c:v>
                </c:pt>
                <c:pt idx="1696">
                  <c:v>825</c:v>
                </c:pt>
                <c:pt idx="1697">
                  <c:v>876</c:v>
                </c:pt>
                <c:pt idx="1698">
                  <c:v>774</c:v>
                </c:pt>
                <c:pt idx="1699">
                  <c:v>862</c:v>
                </c:pt>
                <c:pt idx="1700">
                  <c:v>809</c:v>
                </c:pt>
                <c:pt idx="1701">
                  <c:v>804</c:v>
                </c:pt>
                <c:pt idx="1702">
                  <c:v>824</c:v>
                </c:pt>
                <c:pt idx="1703">
                  <c:v>838</c:v>
                </c:pt>
                <c:pt idx="1704">
                  <c:v>710</c:v>
                </c:pt>
                <c:pt idx="1705">
                  <c:v>748</c:v>
                </c:pt>
                <c:pt idx="1706">
                  <c:v>846</c:v>
                </c:pt>
                <c:pt idx="1707">
                  <c:v>851</c:v>
                </c:pt>
                <c:pt idx="1708">
                  <c:v>873</c:v>
                </c:pt>
                <c:pt idx="1709">
                  <c:v>792</c:v>
                </c:pt>
                <c:pt idx="1710">
                  <c:v>832</c:v>
                </c:pt>
                <c:pt idx="1711">
                  <c:v>847</c:v>
                </c:pt>
                <c:pt idx="1712">
                  <c:v>768</c:v>
                </c:pt>
                <c:pt idx="1713">
                  <c:v>770</c:v>
                </c:pt>
                <c:pt idx="1714">
                  <c:v>738</c:v>
                </c:pt>
                <c:pt idx="1715">
                  <c:v>742</c:v>
                </c:pt>
                <c:pt idx="1716">
                  <c:v>758</c:v>
                </c:pt>
                <c:pt idx="1717">
                  <c:v>807</c:v>
                </c:pt>
                <c:pt idx="1718">
                  <c:v>767</c:v>
                </c:pt>
                <c:pt idx="1719">
                  <c:v>826</c:v>
                </c:pt>
                <c:pt idx="1720">
                  <c:v>756</c:v>
                </c:pt>
                <c:pt idx="1721">
                  <c:v>835</c:v>
                </c:pt>
                <c:pt idx="1722">
                  <c:v>686</c:v>
                </c:pt>
                <c:pt idx="1723">
                  <c:v>783</c:v>
                </c:pt>
                <c:pt idx="1724">
                  <c:v>728</c:v>
                </c:pt>
                <c:pt idx="1725">
                  <c:v>769</c:v>
                </c:pt>
                <c:pt idx="1726">
                  <c:v>761</c:v>
                </c:pt>
                <c:pt idx="1727">
                  <c:v>757</c:v>
                </c:pt>
                <c:pt idx="1728">
                  <c:v>794</c:v>
                </c:pt>
                <c:pt idx="1729">
                  <c:v>835</c:v>
                </c:pt>
                <c:pt idx="1730">
                  <c:v>774</c:v>
                </c:pt>
                <c:pt idx="1731">
                  <c:v>733</c:v>
                </c:pt>
                <c:pt idx="1732">
                  <c:v>771</c:v>
                </c:pt>
                <c:pt idx="1733">
                  <c:v>811</c:v>
                </c:pt>
                <c:pt idx="1734">
                  <c:v>797</c:v>
                </c:pt>
                <c:pt idx="1735">
                  <c:v>764</c:v>
                </c:pt>
                <c:pt idx="1736">
                  <c:v>791</c:v>
                </c:pt>
                <c:pt idx="1737">
                  <c:v>782</c:v>
                </c:pt>
                <c:pt idx="1738">
                  <c:v>771</c:v>
                </c:pt>
                <c:pt idx="1739">
                  <c:v>740</c:v>
                </c:pt>
                <c:pt idx="1740">
                  <c:v>828</c:v>
                </c:pt>
                <c:pt idx="1741">
                  <c:v>800</c:v>
                </c:pt>
                <c:pt idx="1742">
                  <c:v>731</c:v>
                </c:pt>
                <c:pt idx="1743">
                  <c:v>840</c:v>
                </c:pt>
                <c:pt idx="1744">
                  <c:v>757</c:v>
                </c:pt>
                <c:pt idx="1745">
                  <c:v>770</c:v>
                </c:pt>
                <c:pt idx="1746">
                  <c:v>757</c:v>
                </c:pt>
                <c:pt idx="1747">
                  <c:v>811</c:v>
                </c:pt>
                <c:pt idx="1748">
                  <c:v>789</c:v>
                </c:pt>
                <c:pt idx="1749">
                  <c:v>823</c:v>
                </c:pt>
                <c:pt idx="1750">
                  <c:v>761</c:v>
                </c:pt>
                <c:pt idx="1751">
                  <c:v>785</c:v>
                </c:pt>
                <c:pt idx="1752">
                  <c:v>710</c:v>
                </c:pt>
                <c:pt idx="1753">
                  <c:v>757</c:v>
                </c:pt>
                <c:pt idx="1754">
                  <c:v>827</c:v>
                </c:pt>
                <c:pt idx="1755">
                  <c:v>770</c:v>
                </c:pt>
                <c:pt idx="1756">
                  <c:v>741</c:v>
                </c:pt>
                <c:pt idx="1757">
                  <c:v>721</c:v>
                </c:pt>
                <c:pt idx="1758">
                  <c:v>752</c:v>
                </c:pt>
                <c:pt idx="1759">
                  <c:v>700</c:v>
                </c:pt>
                <c:pt idx="1760">
                  <c:v>803</c:v>
                </c:pt>
                <c:pt idx="1761">
                  <c:v>815</c:v>
                </c:pt>
                <c:pt idx="1762">
                  <c:v>778</c:v>
                </c:pt>
                <c:pt idx="1763">
                  <c:v>773</c:v>
                </c:pt>
                <c:pt idx="1764">
                  <c:v>720</c:v>
                </c:pt>
                <c:pt idx="1765">
                  <c:v>751</c:v>
                </c:pt>
                <c:pt idx="1766">
                  <c:v>710</c:v>
                </c:pt>
                <c:pt idx="1767">
                  <c:v>761</c:v>
                </c:pt>
                <c:pt idx="1768">
                  <c:v>772</c:v>
                </c:pt>
                <c:pt idx="1769">
                  <c:v>821</c:v>
                </c:pt>
                <c:pt idx="1770">
                  <c:v>801</c:v>
                </c:pt>
                <c:pt idx="1771">
                  <c:v>821</c:v>
                </c:pt>
                <c:pt idx="1772">
                  <c:v>808</c:v>
                </c:pt>
                <c:pt idx="1773">
                  <c:v>798</c:v>
                </c:pt>
                <c:pt idx="1774">
                  <c:v>768</c:v>
                </c:pt>
                <c:pt idx="1775">
                  <c:v>804</c:v>
                </c:pt>
                <c:pt idx="1776">
                  <c:v>786</c:v>
                </c:pt>
                <c:pt idx="1777">
                  <c:v>750</c:v>
                </c:pt>
                <c:pt idx="1778">
                  <c:v>747</c:v>
                </c:pt>
                <c:pt idx="1779">
                  <c:v>769</c:v>
                </c:pt>
                <c:pt idx="1780">
                  <c:v>822</c:v>
                </c:pt>
                <c:pt idx="1781">
                  <c:v>797</c:v>
                </c:pt>
                <c:pt idx="1782">
                  <c:v>730</c:v>
                </c:pt>
                <c:pt idx="1783">
                  <c:v>747</c:v>
                </c:pt>
                <c:pt idx="1784">
                  <c:v>793</c:v>
                </c:pt>
                <c:pt idx="1785">
                  <c:v>789</c:v>
                </c:pt>
                <c:pt idx="1786">
                  <c:v>798</c:v>
                </c:pt>
                <c:pt idx="1787">
                  <c:v>795</c:v>
                </c:pt>
                <c:pt idx="1788">
                  <c:v>776</c:v>
                </c:pt>
                <c:pt idx="1789">
                  <c:v>749</c:v>
                </c:pt>
                <c:pt idx="1790">
                  <c:v>796</c:v>
                </c:pt>
                <c:pt idx="1791">
                  <c:v>767</c:v>
                </c:pt>
                <c:pt idx="1792">
                  <c:v>837</c:v>
                </c:pt>
                <c:pt idx="1793">
                  <c:v>807</c:v>
                </c:pt>
                <c:pt idx="1794">
                  <c:v>817</c:v>
                </c:pt>
                <c:pt idx="1795">
                  <c:v>725</c:v>
                </c:pt>
                <c:pt idx="1796">
                  <c:v>757</c:v>
                </c:pt>
                <c:pt idx="1797">
                  <c:v>809</c:v>
                </c:pt>
                <c:pt idx="1798">
                  <c:v>775</c:v>
                </c:pt>
                <c:pt idx="1799">
                  <c:v>839</c:v>
                </c:pt>
                <c:pt idx="1800">
                  <c:v>781</c:v>
                </c:pt>
                <c:pt idx="1801">
                  <c:v>788</c:v>
                </c:pt>
                <c:pt idx="1802">
                  <c:v>768</c:v>
                </c:pt>
                <c:pt idx="1803">
                  <c:v>804</c:v>
                </c:pt>
                <c:pt idx="1804">
                  <c:v>769</c:v>
                </c:pt>
                <c:pt idx="1805">
                  <c:v>775</c:v>
                </c:pt>
                <c:pt idx="1806">
                  <c:v>730</c:v>
                </c:pt>
                <c:pt idx="1807">
                  <c:v>793</c:v>
                </c:pt>
                <c:pt idx="1808">
                  <c:v>745</c:v>
                </c:pt>
                <c:pt idx="1809">
                  <c:v>814</c:v>
                </c:pt>
                <c:pt idx="1810">
                  <c:v>752</c:v>
                </c:pt>
                <c:pt idx="1811">
                  <c:v>754</c:v>
                </c:pt>
                <c:pt idx="1812">
                  <c:v>748</c:v>
                </c:pt>
                <c:pt idx="1813">
                  <c:v>717</c:v>
                </c:pt>
                <c:pt idx="1814">
                  <c:v>765</c:v>
                </c:pt>
                <c:pt idx="1815">
                  <c:v>755</c:v>
                </c:pt>
                <c:pt idx="1816">
                  <c:v>838</c:v>
                </c:pt>
                <c:pt idx="1817">
                  <c:v>813</c:v>
                </c:pt>
                <c:pt idx="1818">
                  <c:v>793</c:v>
                </c:pt>
                <c:pt idx="1819">
                  <c:v>765</c:v>
                </c:pt>
                <c:pt idx="1820">
                  <c:v>741</c:v>
                </c:pt>
                <c:pt idx="1821">
                  <c:v>795</c:v>
                </c:pt>
                <c:pt idx="1822">
                  <c:v>756</c:v>
                </c:pt>
                <c:pt idx="1823">
                  <c:v>863</c:v>
                </c:pt>
                <c:pt idx="1824">
                  <c:v>786</c:v>
                </c:pt>
                <c:pt idx="1825">
                  <c:v>721</c:v>
                </c:pt>
                <c:pt idx="1826">
                  <c:v>773</c:v>
                </c:pt>
                <c:pt idx="1827">
                  <c:v>794</c:v>
                </c:pt>
                <c:pt idx="1828">
                  <c:v>771</c:v>
                </c:pt>
                <c:pt idx="1829">
                  <c:v>765</c:v>
                </c:pt>
                <c:pt idx="1830">
                  <c:v>727</c:v>
                </c:pt>
                <c:pt idx="1831">
                  <c:v>772</c:v>
                </c:pt>
                <c:pt idx="1832">
                  <c:v>821</c:v>
                </c:pt>
                <c:pt idx="1833">
                  <c:v>732</c:v>
                </c:pt>
                <c:pt idx="1834">
                  <c:v>756</c:v>
                </c:pt>
                <c:pt idx="1835">
                  <c:v>731</c:v>
                </c:pt>
                <c:pt idx="1836">
                  <c:v>830</c:v>
                </c:pt>
                <c:pt idx="1837">
                  <c:v>822</c:v>
                </c:pt>
                <c:pt idx="1838">
                  <c:v>726</c:v>
                </c:pt>
                <c:pt idx="1839">
                  <c:v>717</c:v>
                </c:pt>
                <c:pt idx="1840">
                  <c:v>760</c:v>
                </c:pt>
                <c:pt idx="1841">
                  <c:v>695</c:v>
                </c:pt>
                <c:pt idx="1842">
                  <c:v>730</c:v>
                </c:pt>
                <c:pt idx="1843">
                  <c:v>710</c:v>
                </c:pt>
                <c:pt idx="1844">
                  <c:v>749</c:v>
                </c:pt>
                <c:pt idx="1845">
                  <c:v>754</c:v>
                </c:pt>
                <c:pt idx="1846">
                  <c:v>741</c:v>
                </c:pt>
                <c:pt idx="1847">
                  <c:v>744</c:v>
                </c:pt>
                <c:pt idx="1848">
                  <c:v>710</c:v>
                </c:pt>
                <c:pt idx="1849">
                  <c:v>734</c:v>
                </c:pt>
                <c:pt idx="1850">
                  <c:v>720</c:v>
                </c:pt>
                <c:pt idx="1851">
                  <c:v>662</c:v>
                </c:pt>
                <c:pt idx="1852">
                  <c:v>683</c:v>
                </c:pt>
                <c:pt idx="1853">
                  <c:v>694</c:v>
                </c:pt>
                <c:pt idx="1854">
                  <c:v>725</c:v>
                </c:pt>
                <c:pt idx="1855">
                  <c:v>723</c:v>
                </c:pt>
                <c:pt idx="1856">
                  <c:v>763</c:v>
                </c:pt>
                <c:pt idx="1857">
                  <c:v>739</c:v>
                </c:pt>
                <c:pt idx="1858">
                  <c:v>734</c:v>
                </c:pt>
                <c:pt idx="1859">
                  <c:v>748</c:v>
                </c:pt>
                <c:pt idx="1860">
                  <c:v>720</c:v>
                </c:pt>
                <c:pt idx="1861">
                  <c:v>706</c:v>
                </c:pt>
                <c:pt idx="1862">
                  <c:v>739</c:v>
                </c:pt>
                <c:pt idx="1863">
                  <c:v>751</c:v>
                </c:pt>
                <c:pt idx="1864">
                  <c:v>686</c:v>
                </c:pt>
                <c:pt idx="1865">
                  <c:v>759</c:v>
                </c:pt>
                <c:pt idx="1866">
                  <c:v>735</c:v>
                </c:pt>
                <c:pt idx="1867">
                  <c:v>691</c:v>
                </c:pt>
                <c:pt idx="1868">
                  <c:v>716</c:v>
                </c:pt>
                <c:pt idx="1869">
                  <c:v>668</c:v>
                </c:pt>
                <c:pt idx="1870">
                  <c:v>709</c:v>
                </c:pt>
                <c:pt idx="1871">
                  <c:v>671</c:v>
                </c:pt>
                <c:pt idx="1872">
                  <c:v>720</c:v>
                </c:pt>
                <c:pt idx="1873">
                  <c:v>719</c:v>
                </c:pt>
                <c:pt idx="1874">
                  <c:v>735</c:v>
                </c:pt>
                <c:pt idx="1875">
                  <c:v>709</c:v>
                </c:pt>
                <c:pt idx="1876">
                  <c:v>745</c:v>
                </c:pt>
                <c:pt idx="1877">
                  <c:v>805</c:v>
                </c:pt>
                <c:pt idx="1878">
                  <c:v>734</c:v>
                </c:pt>
                <c:pt idx="1879">
                  <c:v>831</c:v>
                </c:pt>
                <c:pt idx="1880">
                  <c:v>756</c:v>
                </c:pt>
                <c:pt idx="1881">
                  <c:v>712</c:v>
                </c:pt>
                <c:pt idx="1882">
                  <c:v>685</c:v>
                </c:pt>
                <c:pt idx="1883">
                  <c:v>695</c:v>
                </c:pt>
                <c:pt idx="1884">
                  <c:v>648</c:v>
                </c:pt>
                <c:pt idx="1885">
                  <c:v>653</c:v>
                </c:pt>
                <c:pt idx="1886">
                  <c:v>639</c:v>
                </c:pt>
                <c:pt idx="1887">
                  <c:v>679</c:v>
                </c:pt>
                <c:pt idx="1888">
                  <c:v>664</c:v>
                </c:pt>
                <c:pt idx="1889">
                  <c:v>722</c:v>
                </c:pt>
                <c:pt idx="1890">
                  <c:v>684</c:v>
                </c:pt>
                <c:pt idx="1891">
                  <c:v>730</c:v>
                </c:pt>
                <c:pt idx="1892">
                  <c:v>706</c:v>
                </c:pt>
                <c:pt idx="1893">
                  <c:v>677</c:v>
                </c:pt>
                <c:pt idx="1894">
                  <c:v>747</c:v>
                </c:pt>
                <c:pt idx="1895">
                  <c:v>740</c:v>
                </c:pt>
                <c:pt idx="1896">
                  <c:v>683</c:v>
                </c:pt>
                <c:pt idx="1897">
                  <c:v>671</c:v>
                </c:pt>
                <c:pt idx="1898">
                  <c:v>685</c:v>
                </c:pt>
                <c:pt idx="1899">
                  <c:v>681</c:v>
                </c:pt>
                <c:pt idx="1900">
                  <c:v>672</c:v>
                </c:pt>
                <c:pt idx="1901">
                  <c:v>758</c:v>
                </c:pt>
                <c:pt idx="1902">
                  <c:v>704</c:v>
                </c:pt>
                <c:pt idx="1903">
                  <c:v>730</c:v>
                </c:pt>
                <c:pt idx="1904">
                  <c:v>671</c:v>
                </c:pt>
                <c:pt idx="1905">
                  <c:v>680</c:v>
                </c:pt>
                <c:pt idx="1906">
                  <c:v>716</c:v>
                </c:pt>
                <c:pt idx="1907">
                  <c:v>644</c:v>
                </c:pt>
                <c:pt idx="1908">
                  <c:v>701</c:v>
                </c:pt>
                <c:pt idx="1909">
                  <c:v>688</c:v>
                </c:pt>
                <c:pt idx="1910">
                  <c:v>670</c:v>
                </c:pt>
                <c:pt idx="1911">
                  <c:v>675</c:v>
                </c:pt>
                <c:pt idx="1912">
                  <c:v>658</c:v>
                </c:pt>
                <c:pt idx="1913">
                  <c:v>743</c:v>
                </c:pt>
                <c:pt idx="1914">
                  <c:v>679</c:v>
                </c:pt>
                <c:pt idx="1915">
                  <c:v>624</c:v>
                </c:pt>
                <c:pt idx="1916">
                  <c:v>674</c:v>
                </c:pt>
                <c:pt idx="1917">
                  <c:v>713</c:v>
                </c:pt>
                <c:pt idx="1918">
                  <c:v>653</c:v>
                </c:pt>
                <c:pt idx="1919">
                  <c:v>632</c:v>
                </c:pt>
                <c:pt idx="1920">
                  <c:v>635</c:v>
                </c:pt>
                <c:pt idx="1921">
                  <c:v>625</c:v>
                </c:pt>
                <c:pt idx="1922">
                  <c:v>656</c:v>
                </c:pt>
                <c:pt idx="1923">
                  <c:v>612</c:v>
                </c:pt>
                <c:pt idx="1924">
                  <c:v>655</c:v>
                </c:pt>
                <c:pt idx="1925">
                  <c:v>703</c:v>
                </c:pt>
                <c:pt idx="1926">
                  <c:v>657</c:v>
                </c:pt>
                <c:pt idx="1927">
                  <c:v>634</c:v>
                </c:pt>
                <c:pt idx="1928">
                  <c:v>618</c:v>
                </c:pt>
                <c:pt idx="1929">
                  <c:v>649</c:v>
                </c:pt>
                <c:pt idx="1930">
                  <c:v>658</c:v>
                </c:pt>
                <c:pt idx="1931">
                  <c:v>694</c:v>
                </c:pt>
                <c:pt idx="1932">
                  <c:v>651</c:v>
                </c:pt>
                <c:pt idx="1933">
                  <c:v>670</c:v>
                </c:pt>
                <c:pt idx="1934">
                  <c:v>656</c:v>
                </c:pt>
                <c:pt idx="1935">
                  <c:v>591</c:v>
                </c:pt>
                <c:pt idx="1936">
                  <c:v>653</c:v>
                </c:pt>
                <c:pt idx="1937">
                  <c:v>632</c:v>
                </c:pt>
                <c:pt idx="1938">
                  <c:v>688</c:v>
                </c:pt>
                <c:pt idx="1939">
                  <c:v>658</c:v>
                </c:pt>
                <c:pt idx="1940">
                  <c:v>685</c:v>
                </c:pt>
                <c:pt idx="1941">
                  <c:v>697</c:v>
                </c:pt>
                <c:pt idx="1942">
                  <c:v>693</c:v>
                </c:pt>
                <c:pt idx="1943">
                  <c:v>686</c:v>
                </c:pt>
                <c:pt idx="1944">
                  <c:v>688</c:v>
                </c:pt>
                <c:pt idx="1945">
                  <c:v>630</c:v>
                </c:pt>
                <c:pt idx="1946">
                  <c:v>668</c:v>
                </c:pt>
                <c:pt idx="1947">
                  <c:v>663</c:v>
                </c:pt>
                <c:pt idx="1948">
                  <c:v>681</c:v>
                </c:pt>
                <c:pt idx="1949">
                  <c:v>687</c:v>
                </c:pt>
                <c:pt idx="1950">
                  <c:v>693</c:v>
                </c:pt>
                <c:pt idx="1951">
                  <c:v>650</c:v>
                </c:pt>
                <c:pt idx="1952">
                  <c:v>677</c:v>
                </c:pt>
                <c:pt idx="1953">
                  <c:v>667</c:v>
                </c:pt>
                <c:pt idx="1954">
                  <c:v>624</c:v>
                </c:pt>
                <c:pt idx="1955">
                  <c:v>695</c:v>
                </c:pt>
                <c:pt idx="1956">
                  <c:v>674</c:v>
                </c:pt>
                <c:pt idx="1957">
                  <c:v>706</c:v>
                </c:pt>
                <c:pt idx="1958">
                  <c:v>678</c:v>
                </c:pt>
                <c:pt idx="1959">
                  <c:v>672</c:v>
                </c:pt>
                <c:pt idx="1960">
                  <c:v>669</c:v>
                </c:pt>
                <c:pt idx="1961">
                  <c:v>674</c:v>
                </c:pt>
                <c:pt idx="1962">
                  <c:v>674</c:v>
                </c:pt>
                <c:pt idx="1963">
                  <c:v>772</c:v>
                </c:pt>
                <c:pt idx="1964">
                  <c:v>663</c:v>
                </c:pt>
                <c:pt idx="1965">
                  <c:v>693</c:v>
                </c:pt>
                <c:pt idx="1966">
                  <c:v>676</c:v>
                </c:pt>
                <c:pt idx="1967">
                  <c:v>741</c:v>
                </c:pt>
                <c:pt idx="1968">
                  <c:v>633</c:v>
                </c:pt>
                <c:pt idx="1969">
                  <c:v>684</c:v>
                </c:pt>
                <c:pt idx="1970">
                  <c:v>710</c:v>
                </c:pt>
                <c:pt idx="1971">
                  <c:v>729</c:v>
                </c:pt>
                <c:pt idx="1972">
                  <c:v>696</c:v>
                </c:pt>
                <c:pt idx="1973">
                  <c:v>676</c:v>
                </c:pt>
                <c:pt idx="1974">
                  <c:v>680</c:v>
                </c:pt>
                <c:pt idx="1975">
                  <c:v>685</c:v>
                </c:pt>
                <c:pt idx="1976">
                  <c:v>705</c:v>
                </c:pt>
                <c:pt idx="1977">
                  <c:v>668</c:v>
                </c:pt>
                <c:pt idx="1978">
                  <c:v>736</c:v>
                </c:pt>
                <c:pt idx="1979">
                  <c:v>680</c:v>
                </c:pt>
                <c:pt idx="1980">
                  <c:v>711</c:v>
                </c:pt>
                <c:pt idx="1981">
                  <c:v>735</c:v>
                </c:pt>
                <c:pt idx="1982">
                  <c:v>646</c:v>
                </c:pt>
                <c:pt idx="1983">
                  <c:v>707</c:v>
                </c:pt>
                <c:pt idx="1984">
                  <c:v>678</c:v>
                </c:pt>
                <c:pt idx="1985">
                  <c:v>784</c:v>
                </c:pt>
                <c:pt idx="1986">
                  <c:v>708</c:v>
                </c:pt>
                <c:pt idx="1987">
                  <c:v>654</c:v>
                </c:pt>
                <c:pt idx="1988">
                  <c:v>722</c:v>
                </c:pt>
                <c:pt idx="1989">
                  <c:v>678</c:v>
                </c:pt>
                <c:pt idx="1990">
                  <c:v>734</c:v>
                </c:pt>
                <c:pt idx="1991">
                  <c:v>709</c:v>
                </c:pt>
                <c:pt idx="1992">
                  <c:v>694</c:v>
                </c:pt>
                <c:pt idx="1993">
                  <c:v>766</c:v>
                </c:pt>
                <c:pt idx="1994">
                  <c:v>708</c:v>
                </c:pt>
                <c:pt idx="1995">
                  <c:v>723</c:v>
                </c:pt>
                <c:pt idx="1996">
                  <c:v>719</c:v>
                </c:pt>
                <c:pt idx="1997">
                  <c:v>695</c:v>
                </c:pt>
                <c:pt idx="1998">
                  <c:v>645</c:v>
                </c:pt>
                <c:pt idx="1999">
                  <c:v>690</c:v>
                </c:pt>
                <c:pt idx="2000">
                  <c:v>734</c:v>
                </c:pt>
                <c:pt idx="2001">
                  <c:v>675</c:v>
                </c:pt>
                <c:pt idx="2002">
                  <c:v>734</c:v>
                </c:pt>
                <c:pt idx="2003">
                  <c:v>753</c:v>
                </c:pt>
                <c:pt idx="2004">
                  <c:v>681</c:v>
                </c:pt>
                <c:pt idx="2005">
                  <c:v>730</c:v>
                </c:pt>
                <c:pt idx="2006">
                  <c:v>748</c:v>
                </c:pt>
                <c:pt idx="2007">
                  <c:v>717</c:v>
                </c:pt>
                <c:pt idx="2008">
                  <c:v>700</c:v>
                </c:pt>
                <c:pt idx="2009">
                  <c:v>678</c:v>
                </c:pt>
                <c:pt idx="2010">
                  <c:v>766</c:v>
                </c:pt>
                <c:pt idx="2011">
                  <c:v>707</c:v>
                </c:pt>
                <c:pt idx="2012">
                  <c:v>699</c:v>
                </c:pt>
                <c:pt idx="2013">
                  <c:v>638</c:v>
                </c:pt>
                <c:pt idx="2014">
                  <c:v>712</c:v>
                </c:pt>
                <c:pt idx="2015">
                  <c:v>693</c:v>
                </c:pt>
                <c:pt idx="2016">
                  <c:v>661</c:v>
                </c:pt>
                <c:pt idx="2017">
                  <c:v>688</c:v>
                </c:pt>
                <c:pt idx="2018">
                  <c:v>705</c:v>
                </c:pt>
                <c:pt idx="2019">
                  <c:v>693</c:v>
                </c:pt>
                <c:pt idx="2020">
                  <c:v>717</c:v>
                </c:pt>
                <c:pt idx="2021">
                  <c:v>729</c:v>
                </c:pt>
                <c:pt idx="2022">
                  <c:v>749</c:v>
                </c:pt>
                <c:pt idx="2023">
                  <c:v>664</c:v>
                </c:pt>
                <c:pt idx="2024">
                  <c:v>697</c:v>
                </c:pt>
                <c:pt idx="2025">
                  <c:v>688</c:v>
                </c:pt>
                <c:pt idx="2026">
                  <c:v>663</c:v>
                </c:pt>
                <c:pt idx="2027">
                  <c:v>657</c:v>
                </c:pt>
                <c:pt idx="2028">
                  <c:v>727</c:v>
                </c:pt>
                <c:pt idx="2029">
                  <c:v>649</c:v>
                </c:pt>
                <c:pt idx="2030">
                  <c:v>709</c:v>
                </c:pt>
                <c:pt idx="2031">
                  <c:v>732</c:v>
                </c:pt>
                <c:pt idx="2032">
                  <c:v>706</c:v>
                </c:pt>
                <c:pt idx="2033">
                  <c:v>734</c:v>
                </c:pt>
                <c:pt idx="2034">
                  <c:v>772</c:v>
                </c:pt>
                <c:pt idx="2035">
                  <c:v>702</c:v>
                </c:pt>
                <c:pt idx="2036">
                  <c:v>688</c:v>
                </c:pt>
                <c:pt idx="2037">
                  <c:v>737</c:v>
                </c:pt>
                <c:pt idx="2038">
                  <c:v>693</c:v>
                </c:pt>
                <c:pt idx="2039">
                  <c:v>698</c:v>
                </c:pt>
                <c:pt idx="2040">
                  <c:v>724</c:v>
                </c:pt>
                <c:pt idx="2041">
                  <c:v>718</c:v>
                </c:pt>
                <c:pt idx="2042">
                  <c:v>735</c:v>
                </c:pt>
                <c:pt idx="2043">
                  <c:v>668</c:v>
                </c:pt>
                <c:pt idx="2044">
                  <c:v>717</c:v>
                </c:pt>
                <c:pt idx="2045">
                  <c:v>727</c:v>
                </c:pt>
                <c:pt idx="2046">
                  <c:v>662</c:v>
                </c:pt>
                <c:pt idx="2047">
                  <c:v>664</c:v>
                </c:pt>
                <c:pt idx="2048">
                  <c:v>752</c:v>
                </c:pt>
                <c:pt idx="2049">
                  <c:v>708</c:v>
                </c:pt>
                <c:pt idx="2050">
                  <c:v>662</c:v>
                </c:pt>
                <c:pt idx="2051">
                  <c:v>728</c:v>
                </c:pt>
                <c:pt idx="2052">
                  <c:v>695</c:v>
                </c:pt>
                <c:pt idx="2053">
                  <c:v>752</c:v>
                </c:pt>
                <c:pt idx="2054">
                  <c:v>707</c:v>
                </c:pt>
                <c:pt idx="2055">
                  <c:v>816</c:v>
                </c:pt>
                <c:pt idx="2056">
                  <c:v>740</c:v>
                </c:pt>
                <c:pt idx="2057">
                  <c:v>672</c:v>
                </c:pt>
                <c:pt idx="2058">
                  <c:v>735</c:v>
                </c:pt>
                <c:pt idx="2059">
                  <c:v>713</c:v>
                </c:pt>
                <c:pt idx="2060">
                  <c:v>682</c:v>
                </c:pt>
                <c:pt idx="2061">
                  <c:v>735</c:v>
                </c:pt>
                <c:pt idx="2062">
                  <c:v>724</c:v>
                </c:pt>
                <c:pt idx="2063">
                  <c:v>740</c:v>
                </c:pt>
                <c:pt idx="2064">
                  <c:v>759</c:v>
                </c:pt>
                <c:pt idx="2065">
                  <c:v>738</c:v>
                </c:pt>
                <c:pt idx="2066">
                  <c:v>699</c:v>
                </c:pt>
                <c:pt idx="2067">
                  <c:v>727</c:v>
                </c:pt>
                <c:pt idx="2068">
                  <c:v>700</c:v>
                </c:pt>
                <c:pt idx="2069">
                  <c:v>696</c:v>
                </c:pt>
                <c:pt idx="2070">
                  <c:v>659</c:v>
                </c:pt>
                <c:pt idx="2071">
                  <c:v>750</c:v>
                </c:pt>
                <c:pt idx="2072">
                  <c:v>718</c:v>
                </c:pt>
                <c:pt idx="2073">
                  <c:v>695</c:v>
                </c:pt>
                <c:pt idx="2074">
                  <c:v>703</c:v>
                </c:pt>
                <c:pt idx="2075">
                  <c:v>668</c:v>
                </c:pt>
                <c:pt idx="2076">
                  <c:v>677</c:v>
                </c:pt>
                <c:pt idx="2077">
                  <c:v>716</c:v>
                </c:pt>
                <c:pt idx="2078">
                  <c:v>700</c:v>
                </c:pt>
                <c:pt idx="2079">
                  <c:v>775</c:v>
                </c:pt>
                <c:pt idx="2080">
                  <c:v>732</c:v>
                </c:pt>
                <c:pt idx="2081">
                  <c:v>665</c:v>
                </c:pt>
                <c:pt idx="2082">
                  <c:v>709</c:v>
                </c:pt>
                <c:pt idx="2083">
                  <c:v>685</c:v>
                </c:pt>
                <c:pt idx="2084">
                  <c:v>686</c:v>
                </c:pt>
                <c:pt idx="2085">
                  <c:v>683</c:v>
                </c:pt>
                <c:pt idx="2086">
                  <c:v>662</c:v>
                </c:pt>
                <c:pt idx="2087">
                  <c:v>730</c:v>
                </c:pt>
                <c:pt idx="2088">
                  <c:v>692</c:v>
                </c:pt>
                <c:pt idx="2089">
                  <c:v>699</c:v>
                </c:pt>
                <c:pt idx="2090">
                  <c:v>726</c:v>
                </c:pt>
                <c:pt idx="2091">
                  <c:v>704</c:v>
                </c:pt>
                <c:pt idx="2092">
                  <c:v>707</c:v>
                </c:pt>
                <c:pt idx="2093">
                  <c:v>678</c:v>
                </c:pt>
                <c:pt idx="2094">
                  <c:v>696</c:v>
                </c:pt>
                <c:pt idx="2095">
                  <c:v>761</c:v>
                </c:pt>
                <c:pt idx="2096">
                  <c:v>687</c:v>
                </c:pt>
                <c:pt idx="2097">
                  <c:v>723</c:v>
                </c:pt>
                <c:pt idx="2098">
                  <c:v>751</c:v>
                </c:pt>
                <c:pt idx="2099">
                  <c:v>676</c:v>
                </c:pt>
                <c:pt idx="2100">
                  <c:v>715</c:v>
                </c:pt>
                <c:pt idx="2101">
                  <c:v>703</c:v>
                </c:pt>
                <c:pt idx="2102">
                  <c:v>721</c:v>
                </c:pt>
                <c:pt idx="2103">
                  <c:v>734</c:v>
                </c:pt>
                <c:pt idx="2104">
                  <c:v>756</c:v>
                </c:pt>
                <c:pt idx="2105">
                  <c:v>695</c:v>
                </c:pt>
                <c:pt idx="2106">
                  <c:v>706</c:v>
                </c:pt>
                <c:pt idx="2107">
                  <c:v>729</c:v>
                </c:pt>
                <c:pt idx="2108">
                  <c:v>742</c:v>
                </c:pt>
                <c:pt idx="2109">
                  <c:v>686</c:v>
                </c:pt>
                <c:pt idx="2110">
                  <c:v>735</c:v>
                </c:pt>
                <c:pt idx="2111">
                  <c:v>718</c:v>
                </c:pt>
                <c:pt idx="2112">
                  <c:v>728</c:v>
                </c:pt>
                <c:pt idx="2113">
                  <c:v>758</c:v>
                </c:pt>
                <c:pt idx="2114">
                  <c:v>715</c:v>
                </c:pt>
                <c:pt idx="2115">
                  <c:v>698</c:v>
                </c:pt>
                <c:pt idx="2116">
                  <c:v>712</c:v>
                </c:pt>
                <c:pt idx="2117">
                  <c:v>698</c:v>
                </c:pt>
                <c:pt idx="2118">
                  <c:v>656</c:v>
                </c:pt>
                <c:pt idx="2119">
                  <c:v>719</c:v>
                </c:pt>
                <c:pt idx="2120">
                  <c:v>682</c:v>
                </c:pt>
                <c:pt idx="2121">
                  <c:v>690</c:v>
                </c:pt>
                <c:pt idx="2122">
                  <c:v>756</c:v>
                </c:pt>
                <c:pt idx="2123">
                  <c:v>716</c:v>
                </c:pt>
                <c:pt idx="2124">
                  <c:v>721</c:v>
                </c:pt>
                <c:pt idx="2125">
                  <c:v>686</c:v>
                </c:pt>
                <c:pt idx="2126">
                  <c:v>641</c:v>
                </c:pt>
                <c:pt idx="2127">
                  <c:v>671</c:v>
                </c:pt>
                <c:pt idx="2128">
                  <c:v>783</c:v>
                </c:pt>
                <c:pt idx="2129">
                  <c:v>714</c:v>
                </c:pt>
                <c:pt idx="2130">
                  <c:v>692</c:v>
                </c:pt>
                <c:pt idx="2131">
                  <c:v>775</c:v>
                </c:pt>
                <c:pt idx="2132">
                  <c:v>709</c:v>
                </c:pt>
                <c:pt idx="2133">
                  <c:v>661</c:v>
                </c:pt>
                <c:pt idx="2134">
                  <c:v>724</c:v>
                </c:pt>
                <c:pt idx="2135">
                  <c:v>691</c:v>
                </c:pt>
                <c:pt idx="2136">
                  <c:v>646</c:v>
                </c:pt>
                <c:pt idx="2137">
                  <c:v>659</c:v>
                </c:pt>
                <c:pt idx="2138">
                  <c:v>684</c:v>
                </c:pt>
                <c:pt idx="2139">
                  <c:v>688</c:v>
                </c:pt>
                <c:pt idx="2140">
                  <c:v>750</c:v>
                </c:pt>
                <c:pt idx="2141">
                  <c:v>705</c:v>
                </c:pt>
                <c:pt idx="2142">
                  <c:v>736</c:v>
                </c:pt>
                <c:pt idx="2143">
                  <c:v>694</c:v>
                </c:pt>
                <c:pt idx="2144">
                  <c:v>699</c:v>
                </c:pt>
                <c:pt idx="2145">
                  <c:v>659</c:v>
                </c:pt>
                <c:pt idx="2146">
                  <c:v>732</c:v>
                </c:pt>
                <c:pt idx="2147">
                  <c:v>714</c:v>
                </c:pt>
                <c:pt idx="2148">
                  <c:v>665</c:v>
                </c:pt>
                <c:pt idx="2149">
                  <c:v>775</c:v>
                </c:pt>
                <c:pt idx="2150">
                  <c:v>725</c:v>
                </c:pt>
                <c:pt idx="2151">
                  <c:v>744</c:v>
                </c:pt>
                <c:pt idx="2152">
                  <c:v>673</c:v>
                </c:pt>
                <c:pt idx="2153">
                  <c:v>692</c:v>
                </c:pt>
                <c:pt idx="2154">
                  <c:v>714</c:v>
                </c:pt>
                <c:pt idx="2155">
                  <c:v>711</c:v>
                </c:pt>
                <c:pt idx="2156">
                  <c:v>678</c:v>
                </c:pt>
                <c:pt idx="2157">
                  <c:v>656</c:v>
                </c:pt>
                <c:pt idx="2158">
                  <c:v>695</c:v>
                </c:pt>
                <c:pt idx="2159">
                  <c:v>720</c:v>
                </c:pt>
                <c:pt idx="2160">
                  <c:v>761</c:v>
                </c:pt>
                <c:pt idx="2161">
                  <c:v>692</c:v>
                </c:pt>
                <c:pt idx="2162">
                  <c:v>627</c:v>
                </c:pt>
                <c:pt idx="2163">
                  <c:v>716</c:v>
                </c:pt>
                <c:pt idx="2164">
                  <c:v>753</c:v>
                </c:pt>
                <c:pt idx="2165">
                  <c:v>659</c:v>
                </c:pt>
                <c:pt idx="2166">
                  <c:v>667</c:v>
                </c:pt>
                <c:pt idx="2167">
                  <c:v>741</c:v>
                </c:pt>
                <c:pt idx="2168">
                  <c:v>692</c:v>
                </c:pt>
                <c:pt idx="2169">
                  <c:v>720</c:v>
                </c:pt>
                <c:pt idx="2170">
                  <c:v>724</c:v>
                </c:pt>
                <c:pt idx="2171">
                  <c:v>673</c:v>
                </c:pt>
                <c:pt idx="2172">
                  <c:v>715</c:v>
                </c:pt>
                <c:pt idx="2173">
                  <c:v>719</c:v>
                </c:pt>
                <c:pt idx="2174">
                  <c:v>630</c:v>
                </c:pt>
                <c:pt idx="2175">
                  <c:v>699</c:v>
                </c:pt>
                <c:pt idx="2176">
                  <c:v>753</c:v>
                </c:pt>
                <c:pt idx="2177">
                  <c:v>735</c:v>
                </c:pt>
                <c:pt idx="2178">
                  <c:v>704</c:v>
                </c:pt>
                <c:pt idx="2179">
                  <c:v>671</c:v>
                </c:pt>
                <c:pt idx="2180">
                  <c:v>746</c:v>
                </c:pt>
                <c:pt idx="2181">
                  <c:v>739</c:v>
                </c:pt>
                <c:pt idx="2182">
                  <c:v>755</c:v>
                </c:pt>
                <c:pt idx="2183">
                  <c:v>709</c:v>
                </c:pt>
                <c:pt idx="2184">
                  <c:v>668</c:v>
                </c:pt>
                <c:pt idx="2185">
                  <c:v>700</c:v>
                </c:pt>
                <c:pt idx="2186">
                  <c:v>641</c:v>
                </c:pt>
                <c:pt idx="2187">
                  <c:v>690</c:v>
                </c:pt>
                <c:pt idx="2188">
                  <c:v>770</c:v>
                </c:pt>
                <c:pt idx="2189">
                  <c:v>600</c:v>
                </c:pt>
                <c:pt idx="2190">
                  <c:v>676</c:v>
                </c:pt>
                <c:pt idx="2191">
                  <c:v>630</c:v>
                </c:pt>
                <c:pt idx="2192">
                  <c:v>699</c:v>
                </c:pt>
                <c:pt idx="2193">
                  <c:v>646</c:v>
                </c:pt>
                <c:pt idx="2194">
                  <c:v>652</c:v>
                </c:pt>
                <c:pt idx="2195">
                  <c:v>696</c:v>
                </c:pt>
                <c:pt idx="2196">
                  <c:v>705</c:v>
                </c:pt>
                <c:pt idx="2197">
                  <c:v>675</c:v>
                </c:pt>
                <c:pt idx="2198">
                  <c:v>664</c:v>
                </c:pt>
                <c:pt idx="2199">
                  <c:v>684</c:v>
                </c:pt>
                <c:pt idx="2200">
                  <c:v>688</c:v>
                </c:pt>
                <c:pt idx="2201">
                  <c:v>745</c:v>
                </c:pt>
                <c:pt idx="2202">
                  <c:v>652</c:v>
                </c:pt>
                <c:pt idx="2203">
                  <c:v>659</c:v>
                </c:pt>
                <c:pt idx="2204">
                  <c:v>623</c:v>
                </c:pt>
                <c:pt idx="2205">
                  <c:v>669</c:v>
                </c:pt>
                <c:pt idx="2206">
                  <c:v>696</c:v>
                </c:pt>
                <c:pt idx="2207">
                  <c:v>695</c:v>
                </c:pt>
                <c:pt idx="2208">
                  <c:v>663</c:v>
                </c:pt>
                <c:pt idx="2209">
                  <c:v>704</c:v>
                </c:pt>
                <c:pt idx="2210">
                  <c:v>590</c:v>
                </c:pt>
                <c:pt idx="2211">
                  <c:v>686</c:v>
                </c:pt>
                <c:pt idx="2212">
                  <c:v>682</c:v>
                </c:pt>
                <c:pt idx="2213">
                  <c:v>641</c:v>
                </c:pt>
                <c:pt idx="2214">
                  <c:v>718</c:v>
                </c:pt>
                <c:pt idx="2215">
                  <c:v>641</c:v>
                </c:pt>
                <c:pt idx="2216">
                  <c:v>644</c:v>
                </c:pt>
                <c:pt idx="2217">
                  <c:v>738</c:v>
                </c:pt>
                <c:pt idx="2218">
                  <c:v>695</c:v>
                </c:pt>
                <c:pt idx="2219">
                  <c:v>687</c:v>
                </c:pt>
                <c:pt idx="2220">
                  <c:v>663</c:v>
                </c:pt>
                <c:pt idx="2221">
                  <c:v>676</c:v>
                </c:pt>
                <c:pt idx="2222">
                  <c:v>713</c:v>
                </c:pt>
                <c:pt idx="2223">
                  <c:v>691</c:v>
                </c:pt>
                <c:pt idx="2224">
                  <c:v>733</c:v>
                </c:pt>
                <c:pt idx="2225">
                  <c:v>658</c:v>
                </c:pt>
                <c:pt idx="2226">
                  <c:v>674</c:v>
                </c:pt>
                <c:pt idx="2227">
                  <c:v>678</c:v>
                </c:pt>
                <c:pt idx="2228">
                  <c:v>695</c:v>
                </c:pt>
                <c:pt idx="2229">
                  <c:v>640</c:v>
                </c:pt>
                <c:pt idx="2230">
                  <c:v>658</c:v>
                </c:pt>
                <c:pt idx="2231">
                  <c:v>631</c:v>
                </c:pt>
                <c:pt idx="2232">
                  <c:v>679</c:v>
                </c:pt>
                <c:pt idx="2233">
                  <c:v>648</c:v>
                </c:pt>
                <c:pt idx="2234">
                  <c:v>654</c:v>
                </c:pt>
                <c:pt idx="2235">
                  <c:v>710</c:v>
                </c:pt>
                <c:pt idx="2236">
                  <c:v>667</c:v>
                </c:pt>
                <c:pt idx="2237">
                  <c:v>663</c:v>
                </c:pt>
                <c:pt idx="2238">
                  <c:v>624</c:v>
                </c:pt>
                <c:pt idx="2239">
                  <c:v>663</c:v>
                </c:pt>
                <c:pt idx="2240">
                  <c:v>662</c:v>
                </c:pt>
                <c:pt idx="2241">
                  <c:v>670</c:v>
                </c:pt>
                <c:pt idx="2242">
                  <c:v>657</c:v>
                </c:pt>
                <c:pt idx="2243">
                  <c:v>646</c:v>
                </c:pt>
                <c:pt idx="2244">
                  <c:v>728</c:v>
                </c:pt>
                <c:pt idx="2245">
                  <c:v>723</c:v>
                </c:pt>
                <c:pt idx="2246">
                  <c:v>722</c:v>
                </c:pt>
                <c:pt idx="2247">
                  <c:v>624</c:v>
                </c:pt>
                <c:pt idx="2248">
                  <c:v>657</c:v>
                </c:pt>
                <c:pt idx="2249">
                  <c:v>672</c:v>
                </c:pt>
                <c:pt idx="2250">
                  <c:v>637</c:v>
                </c:pt>
                <c:pt idx="2251">
                  <c:v>687</c:v>
                </c:pt>
                <c:pt idx="2252">
                  <c:v>727</c:v>
                </c:pt>
                <c:pt idx="2253">
                  <c:v>633</c:v>
                </c:pt>
                <c:pt idx="2254">
                  <c:v>636</c:v>
                </c:pt>
                <c:pt idx="2255">
                  <c:v>617</c:v>
                </c:pt>
                <c:pt idx="2256">
                  <c:v>653</c:v>
                </c:pt>
                <c:pt idx="2257">
                  <c:v>635</c:v>
                </c:pt>
                <c:pt idx="2258">
                  <c:v>671</c:v>
                </c:pt>
                <c:pt idx="2259">
                  <c:v>660</c:v>
                </c:pt>
                <c:pt idx="2260">
                  <c:v>675</c:v>
                </c:pt>
                <c:pt idx="2261">
                  <c:v>689</c:v>
                </c:pt>
                <c:pt idx="2262">
                  <c:v>663</c:v>
                </c:pt>
                <c:pt idx="2263">
                  <c:v>629</c:v>
                </c:pt>
                <c:pt idx="2264">
                  <c:v>643</c:v>
                </c:pt>
                <c:pt idx="2265">
                  <c:v>668</c:v>
                </c:pt>
                <c:pt idx="2266">
                  <c:v>656</c:v>
                </c:pt>
                <c:pt idx="2267">
                  <c:v>642</c:v>
                </c:pt>
                <c:pt idx="2268">
                  <c:v>597</c:v>
                </c:pt>
                <c:pt idx="2269">
                  <c:v>697</c:v>
                </c:pt>
                <c:pt idx="2270">
                  <c:v>643</c:v>
                </c:pt>
                <c:pt idx="2271">
                  <c:v>752</c:v>
                </c:pt>
                <c:pt idx="2272">
                  <c:v>677</c:v>
                </c:pt>
                <c:pt idx="2273">
                  <c:v>674</c:v>
                </c:pt>
                <c:pt idx="2274">
                  <c:v>657</c:v>
                </c:pt>
                <c:pt idx="2275">
                  <c:v>675</c:v>
                </c:pt>
                <c:pt idx="2276">
                  <c:v>663</c:v>
                </c:pt>
                <c:pt idx="2277">
                  <c:v>675</c:v>
                </c:pt>
                <c:pt idx="2278">
                  <c:v>681</c:v>
                </c:pt>
                <c:pt idx="2279">
                  <c:v>629</c:v>
                </c:pt>
                <c:pt idx="2280">
                  <c:v>662</c:v>
                </c:pt>
                <c:pt idx="2281">
                  <c:v>661</c:v>
                </c:pt>
                <c:pt idx="2282">
                  <c:v>642</c:v>
                </c:pt>
                <c:pt idx="2283">
                  <c:v>685</c:v>
                </c:pt>
                <c:pt idx="2284">
                  <c:v>677</c:v>
                </c:pt>
                <c:pt idx="2285">
                  <c:v>723</c:v>
                </c:pt>
                <c:pt idx="2286">
                  <c:v>668</c:v>
                </c:pt>
                <c:pt idx="2287">
                  <c:v>675</c:v>
                </c:pt>
                <c:pt idx="2288">
                  <c:v>662</c:v>
                </c:pt>
                <c:pt idx="2289">
                  <c:v>640</c:v>
                </c:pt>
                <c:pt idx="2290">
                  <c:v>657</c:v>
                </c:pt>
                <c:pt idx="2291">
                  <c:v>721</c:v>
                </c:pt>
                <c:pt idx="2292">
                  <c:v>687</c:v>
                </c:pt>
                <c:pt idx="2293">
                  <c:v>683</c:v>
                </c:pt>
                <c:pt idx="2294">
                  <c:v>645</c:v>
                </c:pt>
                <c:pt idx="2295">
                  <c:v>791</c:v>
                </c:pt>
                <c:pt idx="2296">
                  <c:v>713</c:v>
                </c:pt>
                <c:pt idx="2297">
                  <c:v>663</c:v>
                </c:pt>
                <c:pt idx="2298">
                  <c:v>682</c:v>
                </c:pt>
                <c:pt idx="2299">
                  <c:v>744</c:v>
                </c:pt>
                <c:pt idx="2300">
                  <c:v>657</c:v>
                </c:pt>
                <c:pt idx="2301">
                  <c:v>709</c:v>
                </c:pt>
                <c:pt idx="2302">
                  <c:v>676</c:v>
                </c:pt>
                <c:pt idx="2303">
                  <c:v>686</c:v>
                </c:pt>
                <c:pt idx="2304">
                  <c:v>646</c:v>
                </c:pt>
                <c:pt idx="2305">
                  <c:v>659</c:v>
                </c:pt>
                <c:pt idx="2306">
                  <c:v>665</c:v>
                </c:pt>
                <c:pt idx="2307">
                  <c:v>626</c:v>
                </c:pt>
                <c:pt idx="2308">
                  <c:v>737</c:v>
                </c:pt>
                <c:pt idx="2309">
                  <c:v>679</c:v>
                </c:pt>
                <c:pt idx="2310">
                  <c:v>707</c:v>
                </c:pt>
                <c:pt idx="2311">
                  <c:v>705</c:v>
                </c:pt>
                <c:pt idx="2312">
                  <c:v>672</c:v>
                </c:pt>
                <c:pt idx="2313">
                  <c:v>696</c:v>
                </c:pt>
                <c:pt idx="2314">
                  <c:v>647</c:v>
                </c:pt>
                <c:pt idx="2315">
                  <c:v>654</c:v>
                </c:pt>
                <c:pt idx="2316">
                  <c:v>679</c:v>
                </c:pt>
                <c:pt idx="2317">
                  <c:v>718</c:v>
                </c:pt>
                <c:pt idx="2318">
                  <c:v>660</c:v>
                </c:pt>
                <c:pt idx="2319">
                  <c:v>630</c:v>
                </c:pt>
                <c:pt idx="2320">
                  <c:v>648</c:v>
                </c:pt>
                <c:pt idx="2321">
                  <c:v>667</c:v>
                </c:pt>
                <c:pt idx="2322">
                  <c:v>625</c:v>
                </c:pt>
                <c:pt idx="2323">
                  <c:v>694</c:v>
                </c:pt>
                <c:pt idx="2324">
                  <c:v>678</c:v>
                </c:pt>
                <c:pt idx="2325">
                  <c:v>654</c:v>
                </c:pt>
                <c:pt idx="2326">
                  <c:v>677</c:v>
                </c:pt>
                <c:pt idx="2327">
                  <c:v>678</c:v>
                </c:pt>
                <c:pt idx="2328">
                  <c:v>720</c:v>
                </c:pt>
                <c:pt idx="2329">
                  <c:v>758</c:v>
                </c:pt>
                <c:pt idx="2330">
                  <c:v>652</c:v>
                </c:pt>
                <c:pt idx="2331">
                  <c:v>675</c:v>
                </c:pt>
                <c:pt idx="2332">
                  <c:v>678</c:v>
                </c:pt>
                <c:pt idx="2333">
                  <c:v>681</c:v>
                </c:pt>
                <c:pt idx="2334">
                  <c:v>677</c:v>
                </c:pt>
                <c:pt idx="2335">
                  <c:v>698</c:v>
                </c:pt>
                <c:pt idx="2336">
                  <c:v>741</c:v>
                </c:pt>
                <c:pt idx="2337">
                  <c:v>675</c:v>
                </c:pt>
                <c:pt idx="2338">
                  <c:v>703</c:v>
                </c:pt>
                <c:pt idx="2339">
                  <c:v>695</c:v>
                </c:pt>
                <c:pt idx="2340">
                  <c:v>728</c:v>
                </c:pt>
                <c:pt idx="2341">
                  <c:v>738</c:v>
                </c:pt>
                <c:pt idx="2342">
                  <c:v>660</c:v>
                </c:pt>
                <c:pt idx="2343">
                  <c:v>708</c:v>
                </c:pt>
                <c:pt idx="2344">
                  <c:v>697</c:v>
                </c:pt>
                <c:pt idx="2345">
                  <c:v>699</c:v>
                </c:pt>
                <c:pt idx="2346">
                  <c:v>709</c:v>
                </c:pt>
                <c:pt idx="2347">
                  <c:v>619</c:v>
                </c:pt>
                <c:pt idx="2348">
                  <c:v>779</c:v>
                </c:pt>
                <c:pt idx="2349">
                  <c:v>827</c:v>
                </c:pt>
                <c:pt idx="2350">
                  <c:v>757</c:v>
                </c:pt>
                <c:pt idx="2351">
                  <c:v>780</c:v>
                </c:pt>
                <c:pt idx="2352">
                  <c:v>797</c:v>
                </c:pt>
                <c:pt idx="2353">
                  <c:v>699</c:v>
                </c:pt>
                <c:pt idx="2354">
                  <c:v>782</c:v>
                </c:pt>
                <c:pt idx="2355">
                  <c:v>701</c:v>
                </c:pt>
                <c:pt idx="2356">
                  <c:v>758</c:v>
                </c:pt>
                <c:pt idx="2357">
                  <c:v>749</c:v>
                </c:pt>
                <c:pt idx="2358">
                  <c:v>704</c:v>
                </c:pt>
                <c:pt idx="2359">
                  <c:v>759</c:v>
                </c:pt>
                <c:pt idx="2360">
                  <c:v>742</c:v>
                </c:pt>
                <c:pt idx="2361">
                  <c:v>717</c:v>
                </c:pt>
                <c:pt idx="2362">
                  <c:v>735</c:v>
                </c:pt>
                <c:pt idx="2363">
                  <c:v>728</c:v>
                </c:pt>
                <c:pt idx="2364">
                  <c:v>731</c:v>
                </c:pt>
                <c:pt idx="2365">
                  <c:v>708</c:v>
                </c:pt>
                <c:pt idx="2366">
                  <c:v>721</c:v>
                </c:pt>
                <c:pt idx="2367">
                  <c:v>708</c:v>
                </c:pt>
                <c:pt idx="2368">
                  <c:v>722</c:v>
                </c:pt>
                <c:pt idx="2369">
                  <c:v>761</c:v>
                </c:pt>
                <c:pt idx="2370">
                  <c:v>730</c:v>
                </c:pt>
                <c:pt idx="2371">
                  <c:v>741</c:v>
                </c:pt>
                <c:pt idx="2372">
                  <c:v>778</c:v>
                </c:pt>
                <c:pt idx="2373">
                  <c:v>705</c:v>
                </c:pt>
                <c:pt idx="2374">
                  <c:v>703</c:v>
                </c:pt>
                <c:pt idx="2375">
                  <c:v>707</c:v>
                </c:pt>
                <c:pt idx="2376">
                  <c:v>685</c:v>
                </c:pt>
                <c:pt idx="2377">
                  <c:v>666</c:v>
                </c:pt>
                <c:pt idx="2378">
                  <c:v>772</c:v>
                </c:pt>
                <c:pt idx="2379">
                  <c:v>721</c:v>
                </c:pt>
                <c:pt idx="2380">
                  <c:v>724</c:v>
                </c:pt>
                <c:pt idx="2381">
                  <c:v>745</c:v>
                </c:pt>
                <c:pt idx="2382">
                  <c:v>761</c:v>
                </c:pt>
                <c:pt idx="2383">
                  <c:v>724</c:v>
                </c:pt>
                <c:pt idx="2384">
                  <c:v>766</c:v>
                </c:pt>
                <c:pt idx="2385">
                  <c:v>687</c:v>
                </c:pt>
                <c:pt idx="2386">
                  <c:v>707</c:v>
                </c:pt>
                <c:pt idx="2387">
                  <c:v>750</c:v>
                </c:pt>
                <c:pt idx="2388">
                  <c:v>757</c:v>
                </c:pt>
                <c:pt idx="2389">
                  <c:v>706</c:v>
                </c:pt>
                <c:pt idx="2390">
                  <c:v>678</c:v>
                </c:pt>
                <c:pt idx="2391">
                  <c:v>790</c:v>
                </c:pt>
                <c:pt idx="2392">
                  <c:v>741</c:v>
                </c:pt>
                <c:pt idx="2393">
                  <c:v>691</c:v>
                </c:pt>
                <c:pt idx="2394">
                  <c:v>725</c:v>
                </c:pt>
                <c:pt idx="2395">
                  <c:v>712</c:v>
                </c:pt>
                <c:pt idx="2396">
                  <c:v>710</c:v>
                </c:pt>
                <c:pt idx="2397">
                  <c:v>712</c:v>
                </c:pt>
                <c:pt idx="2398">
                  <c:v>729</c:v>
                </c:pt>
                <c:pt idx="2399">
                  <c:v>725</c:v>
                </c:pt>
                <c:pt idx="2400">
                  <c:v>707</c:v>
                </c:pt>
                <c:pt idx="2401">
                  <c:v>696</c:v>
                </c:pt>
                <c:pt idx="2402">
                  <c:v>667</c:v>
                </c:pt>
                <c:pt idx="2403">
                  <c:v>699</c:v>
                </c:pt>
                <c:pt idx="2404">
                  <c:v>682</c:v>
                </c:pt>
                <c:pt idx="2405">
                  <c:v>738</c:v>
                </c:pt>
                <c:pt idx="2406">
                  <c:v>738</c:v>
                </c:pt>
                <c:pt idx="2407">
                  <c:v>706</c:v>
                </c:pt>
                <c:pt idx="2408">
                  <c:v>702</c:v>
                </c:pt>
                <c:pt idx="2409">
                  <c:v>706</c:v>
                </c:pt>
                <c:pt idx="2410">
                  <c:v>770</c:v>
                </c:pt>
                <c:pt idx="2411">
                  <c:v>708</c:v>
                </c:pt>
                <c:pt idx="2412">
                  <c:v>777</c:v>
                </c:pt>
                <c:pt idx="2413">
                  <c:v>750</c:v>
                </c:pt>
                <c:pt idx="2414">
                  <c:v>707</c:v>
                </c:pt>
                <c:pt idx="2415">
                  <c:v>689</c:v>
                </c:pt>
                <c:pt idx="2416">
                  <c:v>747</c:v>
                </c:pt>
                <c:pt idx="2417">
                  <c:v>710</c:v>
                </c:pt>
                <c:pt idx="2418">
                  <c:v>741</c:v>
                </c:pt>
                <c:pt idx="2419">
                  <c:v>772</c:v>
                </c:pt>
                <c:pt idx="2420">
                  <c:v>699</c:v>
                </c:pt>
                <c:pt idx="2421">
                  <c:v>746</c:v>
                </c:pt>
                <c:pt idx="2422">
                  <c:v>785</c:v>
                </c:pt>
                <c:pt idx="2423">
                  <c:v>719</c:v>
                </c:pt>
                <c:pt idx="2424">
                  <c:v>726</c:v>
                </c:pt>
                <c:pt idx="2425">
                  <c:v>738</c:v>
                </c:pt>
                <c:pt idx="2426">
                  <c:v>714</c:v>
                </c:pt>
                <c:pt idx="2427">
                  <c:v>747</c:v>
                </c:pt>
                <c:pt idx="2428">
                  <c:v>700</c:v>
                </c:pt>
                <c:pt idx="2429">
                  <c:v>718</c:v>
                </c:pt>
                <c:pt idx="2430">
                  <c:v>763</c:v>
                </c:pt>
                <c:pt idx="2431">
                  <c:v>710</c:v>
                </c:pt>
                <c:pt idx="2432">
                  <c:v>667</c:v>
                </c:pt>
                <c:pt idx="2433">
                  <c:v>661</c:v>
                </c:pt>
                <c:pt idx="2434">
                  <c:v>683</c:v>
                </c:pt>
                <c:pt idx="2435">
                  <c:v>666</c:v>
                </c:pt>
                <c:pt idx="2436">
                  <c:v>690</c:v>
                </c:pt>
                <c:pt idx="2437">
                  <c:v>733</c:v>
                </c:pt>
                <c:pt idx="2438">
                  <c:v>777</c:v>
                </c:pt>
                <c:pt idx="2439">
                  <c:v>682</c:v>
                </c:pt>
                <c:pt idx="2440">
                  <c:v>658</c:v>
                </c:pt>
                <c:pt idx="2441">
                  <c:v>663</c:v>
                </c:pt>
                <c:pt idx="2442">
                  <c:v>693</c:v>
                </c:pt>
                <c:pt idx="2443">
                  <c:v>722</c:v>
                </c:pt>
                <c:pt idx="2444">
                  <c:v>783</c:v>
                </c:pt>
                <c:pt idx="2445">
                  <c:v>666</c:v>
                </c:pt>
                <c:pt idx="2446">
                  <c:v>742</c:v>
                </c:pt>
                <c:pt idx="2447">
                  <c:v>685</c:v>
                </c:pt>
                <c:pt idx="2448">
                  <c:v>796</c:v>
                </c:pt>
                <c:pt idx="2449">
                  <c:v>746</c:v>
                </c:pt>
                <c:pt idx="2450">
                  <c:v>707</c:v>
                </c:pt>
                <c:pt idx="2451">
                  <c:v>629</c:v>
                </c:pt>
                <c:pt idx="2452">
                  <c:v>654</c:v>
                </c:pt>
                <c:pt idx="2453">
                  <c:v>702</c:v>
                </c:pt>
                <c:pt idx="2454">
                  <c:v>701</c:v>
                </c:pt>
                <c:pt idx="2455">
                  <c:v>682</c:v>
                </c:pt>
                <c:pt idx="2456">
                  <c:v>717</c:v>
                </c:pt>
                <c:pt idx="2457">
                  <c:v>678</c:v>
                </c:pt>
                <c:pt idx="2458">
                  <c:v>715</c:v>
                </c:pt>
                <c:pt idx="2459">
                  <c:v>716</c:v>
                </c:pt>
                <c:pt idx="2460">
                  <c:v>712</c:v>
                </c:pt>
                <c:pt idx="2461">
                  <c:v>787</c:v>
                </c:pt>
                <c:pt idx="2462">
                  <c:v>718</c:v>
                </c:pt>
                <c:pt idx="2463">
                  <c:v>728</c:v>
                </c:pt>
                <c:pt idx="2464">
                  <c:v>712</c:v>
                </c:pt>
                <c:pt idx="2465">
                  <c:v>725</c:v>
                </c:pt>
                <c:pt idx="2466">
                  <c:v>720</c:v>
                </c:pt>
                <c:pt idx="2467">
                  <c:v>719</c:v>
                </c:pt>
                <c:pt idx="2468">
                  <c:v>685</c:v>
                </c:pt>
                <c:pt idx="2469">
                  <c:v>733</c:v>
                </c:pt>
                <c:pt idx="2470">
                  <c:v>748</c:v>
                </c:pt>
                <c:pt idx="2471">
                  <c:v>700</c:v>
                </c:pt>
                <c:pt idx="2472">
                  <c:v>694</c:v>
                </c:pt>
                <c:pt idx="2473">
                  <c:v>753</c:v>
                </c:pt>
                <c:pt idx="2474">
                  <c:v>692</c:v>
                </c:pt>
                <c:pt idx="2475">
                  <c:v>729</c:v>
                </c:pt>
                <c:pt idx="2476">
                  <c:v>675</c:v>
                </c:pt>
                <c:pt idx="2477">
                  <c:v>762</c:v>
                </c:pt>
                <c:pt idx="2478">
                  <c:v>689</c:v>
                </c:pt>
                <c:pt idx="2479">
                  <c:v>773</c:v>
                </c:pt>
                <c:pt idx="2480">
                  <c:v>721</c:v>
                </c:pt>
                <c:pt idx="2481">
                  <c:v>772</c:v>
                </c:pt>
                <c:pt idx="2482">
                  <c:v>758</c:v>
                </c:pt>
                <c:pt idx="2483">
                  <c:v>758</c:v>
                </c:pt>
                <c:pt idx="2484">
                  <c:v>708</c:v>
                </c:pt>
                <c:pt idx="2485">
                  <c:v>712</c:v>
                </c:pt>
                <c:pt idx="2486">
                  <c:v>682</c:v>
                </c:pt>
                <c:pt idx="2487">
                  <c:v>741</c:v>
                </c:pt>
                <c:pt idx="2488">
                  <c:v>708</c:v>
                </c:pt>
                <c:pt idx="2489">
                  <c:v>724</c:v>
                </c:pt>
                <c:pt idx="2490">
                  <c:v>736</c:v>
                </c:pt>
                <c:pt idx="2491">
                  <c:v>695</c:v>
                </c:pt>
                <c:pt idx="2492">
                  <c:v>706</c:v>
                </c:pt>
                <c:pt idx="2493">
                  <c:v>674</c:v>
                </c:pt>
                <c:pt idx="2494">
                  <c:v>744</c:v>
                </c:pt>
                <c:pt idx="2495">
                  <c:v>708</c:v>
                </c:pt>
                <c:pt idx="2496">
                  <c:v>759</c:v>
                </c:pt>
                <c:pt idx="2497">
                  <c:v>708</c:v>
                </c:pt>
                <c:pt idx="2498">
                  <c:v>765</c:v>
                </c:pt>
                <c:pt idx="2499">
                  <c:v>721</c:v>
                </c:pt>
                <c:pt idx="2500">
                  <c:v>659</c:v>
                </c:pt>
                <c:pt idx="2501">
                  <c:v>751</c:v>
                </c:pt>
                <c:pt idx="2502">
                  <c:v>731</c:v>
                </c:pt>
                <c:pt idx="2503">
                  <c:v>662</c:v>
                </c:pt>
                <c:pt idx="2504">
                  <c:v>744</c:v>
                </c:pt>
                <c:pt idx="2505">
                  <c:v>725</c:v>
                </c:pt>
                <c:pt idx="2506">
                  <c:v>721</c:v>
                </c:pt>
                <c:pt idx="2507">
                  <c:v>698</c:v>
                </c:pt>
                <c:pt idx="2508">
                  <c:v>762</c:v>
                </c:pt>
                <c:pt idx="2509">
                  <c:v>770</c:v>
                </c:pt>
                <c:pt idx="2510">
                  <c:v>707</c:v>
                </c:pt>
                <c:pt idx="2511">
                  <c:v>765</c:v>
                </c:pt>
                <c:pt idx="2512">
                  <c:v>712</c:v>
                </c:pt>
                <c:pt idx="2513">
                  <c:v>695</c:v>
                </c:pt>
                <c:pt idx="2514">
                  <c:v>696</c:v>
                </c:pt>
                <c:pt idx="2515">
                  <c:v>733</c:v>
                </c:pt>
                <c:pt idx="2516">
                  <c:v>718</c:v>
                </c:pt>
                <c:pt idx="2517">
                  <c:v>734</c:v>
                </c:pt>
                <c:pt idx="2518">
                  <c:v>799</c:v>
                </c:pt>
                <c:pt idx="2519">
                  <c:v>700</c:v>
                </c:pt>
                <c:pt idx="2520">
                  <c:v>696</c:v>
                </c:pt>
                <c:pt idx="2521">
                  <c:v>734</c:v>
                </c:pt>
                <c:pt idx="2522">
                  <c:v>728</c:v>
                </c:pt>
                <c:pt idx="2523">
                  <c:v>747</c:v>
                </c:pt>
                <c:pt idx="2524">
                  <c:v>711</c:v>
                </c:pt>
                <c:pt idx="2525">
                  <c:v>664</c:v>
                </c:pt>
                <c:pt idx="2526">
                  <c:v>756</c:v>
                </c:pt>
                <c:pt idx="2527">
                  <c:v>743</c:v>
                </c:pt>
                <c:pt idx="2528">
                  <c:v>730</c:v>
                </c:pt>
                <c:pt idx="2529">
                  <c:v>777</c:v>
                </c:pt>
                <c:pt idx="2530">
                  <c:v>708</c:v>
                </c:pt>
                <c:pt idx="2531">
                  <c:v>735</c:v>
                </c:pt>
                <c:pt idx="2532">
                  <c:v>711</c:v>
                </c:pt>
                <c:pt idx="2533">
                  <c:v>702</c:v>
                </c:pt>
                <c:pt idx="2534">
                  <c:v>720</c:v>
                </c:pt>
                <c:pt idx="2535">
                  <c:v>763</c:v>
                </c:pt>
                <c:pt idx="2536">
                  <c:v>664</c:v>
                </c:pt>
                <c:pt idx="2537">
                  <c:v>776</c:v>
                </c:pt>
                <c:pt idx="2538">
                  <c:v>723</c:v>
                </c:pt>
                <c:pt idx="2539">
                  <c:v>706</c:v>
                </c:pt>
                <c:pt idx="2540">
                  <c:v>727</c:v>
                </c:pt>
                <c:pt idx="2541">
                  <c:v>784</c:v>
                </c:pt>
                <c:pt idx="2542">
                  <c:v>651</c:v>
                </c:pt>
                <c:pt idx="2543">
                  <c:v>742</c:v>
                </c:pt>
                <c:pt idx="2544">
                  <c:v>787</c:v>
                </c:pt>
                <c:pt idx="2545">
                  <c:v>832</c:v>
                </c:pt>
                <c:pt idx="2546">
                  <c:v>733</c:v>
                </c:pt>
                <c:pt idx="2547">
                  <c:v>740</c:v>
                </c:pt>
                <c:pt idx="2548">
                  <c:v>788</c:v>
                </c:pt>
                <c:pt idx="2549">
                  <c:v>714</c:v>
                </c:pt>
                <c:pt idx="2550">
                  <c:v>747</c:v>
                </c:pt>
                <c:pt idx="2551">
                  <c:v>748</c:v>
                </c:pt>
                <c:pt idx="2552">
                  <c:v>848</c:v>
                </c:pt>
                <c:pt idx="2553">
                  <c:v>759</c:v>
                </c:pt>
                <c:pt idx="2554">
                  <c:v>776</c:v>
                </c:pt>
                <c:pt idx="2555">
                  <c:v>814</c:v>
                </c:pt>
                <c:pt idx="2556">
                  <c:v>791</c:v>
                </c:pt>
                <c:pt idx="2557">
                  <c:v>768</c:v>
                </c:pt>
                <c:pt idx="2558">
                  <c:v>783</c:v>
                </c:pt>
                <c:pt idx="2559">
                  <c:v>767</c:v>
                </c:pt>
                <c:pt idx="2560">
                  <c:v>786</c:v>
                </c:pt>
                <c:pt idx="2561">
                  <c:v>790</c:v>
                </c:pt>
                <c:pt idx="2562">
                  <c:v>765</c:v>
                </c:pt>
                <c:pt idx="2563">
                  <c:v>789</c:v>
                </c:pt>
                <c:pt idx="2564">
                  <c:v>802</c:v>
                </c:pt>
                <c:pt idx="2565">
                  <c:v>781</c:v>
                </c:pt>
                <c:pt idx="2566">
                  <c:v>782</c:v>
                </c:pt>
                <c:pt idx="2567">
                  <c:v>773</c:v>
                </c:pt>
                <c:pt idx="2568">
                  <c:v>817</c:v>
                </c:pt>
                <c:pt idx="2569">
                  <c:v>816</c:v>
                </c:pt>
                <c:pt idx="2570">
                  <c:v>800</c:v>
                </c:pt>
                <c:pt idx="2571">
                  <c:v>814</c:v>
                </c:pt>
                <c:pt idx="2572">
                  <c:v>820</c:v>
                </c:pt>
                <c:pt idx="2573">
                  <c:v>765</c:v>
                </c:pt>
                <c:pt idx="2574">
                  <c:v>777</c:v>
                </c:pt>
                <c:pt idx="2575">
                  <c:v>808</c:v>
                </c:pt>
                <c:pt idx="2576">
                  <c:v>823</c:v>
                </c:pt>
                <c:pt idx="2577">
                  <c:v>770</c:v>
                </c:pt>
                <c:pt idx="2578">
                  <c:v>833</c:v>
                </c:pt>
                <c:pt idx="2579">
                  <c:v>772</c:v>
                </c:pt>
                <c:pt idx="2580">
                  <c:v>749</c:v>
                </c:pt>
                <c:pt idx="2581">
                  <c:v>706</c:v>
                </c:pt>
                <c:pt idx="2582">
                  <c:v>710</c:v>
                </c:pt>
                <c:pt idx="2583">
                  <c:v>742</c:v>
                </c:pt>
                <c:pt idx="2584">
                  <c:v>732</c:v>
                </c:pt>
                <c:pt idx="2585">
                  <c:v>758</c:v>
                </c:pt>
                <c:pt idx="2586">
                  <c:v>743</c:v>
                </c:pt>
                <c:pt idx="2587">
                  <c:v>781</c:v>
                </c:pt>
                <c:pt idx="2588">
                  <c:v>808</c:v>
                </c:pt>
                <c:pt idx="2589">
                  <c:v>759</c:v>
                </c:pt>
                <c:pt idx="2590">
                  <c:v>775</c:v>
                </c:pt>
                <c:pt idx="2591">
                  <c:v>724</c:v>
                </c:pt>
                <c:pt idx="2592">
                  <c:v>750</c:v>
                </c:pt>
                <c:pt idx="2593">
                  <c:v>797</c:v>
                </c:pt>
                <c:pt idx="2594">
                  <c:v>772</c:v>
                </c:pt>
                <c:pt idx="2595">
                  <c:v>847</c:v>
                </c:pt>
                <c:pt idx="2596">
                  <c:v>743</c:v>
                </c:pt>
                <c:pt idx="2597">
                  <c:v>702</c:v>
                </c:pt>
                <c:pt idx="2598">
                  <c:v>745</c:v>
                </c:pt>
                <c:pt idx="2599">
                  <c:v>772</c:v>
                </c:pt>
                <c:pt idx="2600">
                  <c:v>761</c:v>
                </c:pt>
                <c:pt idx="2601">
                  <c:v>790</c:v>
                </c:pt>
                <c:pt idx="2602">
                  <c:v>779</c:v>
                </c:pt>
                <c:pt idx="2603">
                  <c:v>812</c:v>
                </c:pt>
                <c:pt idx="2604">
                  <c:v>779</c:v>
                </c:pt>
                <c:pt idx="2605">
                  <c:v>798</c:v>
                </c:pt>
                <c:pt idx="2606">
                  <c:v>724</c:v>
                </c:pt>
                <c:pt idx="2607">
                  <c:v>751</c:v>
                </c:pt>
                <c:pt idx="2608">
                  <c:v>756</c:v>
                </c:pt>
                <c:pt idx="2609">
                  <c:v>764</c:v>
                </c:pt>
                <c:pt idx="2610">
                  <c:v>768</c:v>
                </c:pt>
                <c:pt idx="2611">
                  <c:v>753</c:v>
                </c:pt>
                <c:pt idx="2612">
                  <c:v>851</c:v>
                </c:pt>
                <c:pt idx="2613">
                  <c:v>764</c:v>
                </c:pt>
                <c:pt idx="2614">
                  <c:v>793</c:v>
                </c:pt>
                <c:pt idx="2615">
                  <c:v>708</c:v>
                </c:pt>
                <c:pt idx="2616">
                  <c:v>790</c:v>
                </c:pt>
                <c:pt idx="2617">
                  <c:v>808</c:v>
                </c:pt>
                <c:pt idx="2618">
                  <c:v>754</c:v>
                </c:pt>
                <c:pt idx="2619">
                  <c:v>800</c:v>
                </c:pt>
                <c:pt idx="2620">
                  <c:v>821</c:v>
                </c:pt>
                <c:pt idx="2621">
                  <c:v>816</c:v>
                </c:pt>
                <c:pt idx="2622">
                  <c:v>751</c:v>
                </c:pt>
                <c:pt idx="2623">
                  <c:v>719</c:v>
                </c:pt>
                <c:pt idx="2624">
                  <c:v>777</c:v>
                </c:pt>
                <c:pt idx="2625">
                  <c:v>747</c:v>
                </c:pt>
                <c:pt idx="2626">
                  <c:v>767</c:v>
                </c:pt>
                <c:pt idx="2627">
                  <c:v>736</c:v>
                </c:pt>
                <c:pt idx="2628">
                  <c:v>743</c:v>
                </c:pt>
                <c:pt idx="2629">
                  <c:v>753</c:v>
                </c:pt>
                <c:pt idx="2630">
                  <c:v>741</c:v>
                </c:pt>
                <c:pt idx="2631">
                  <c:v>741</c:v>
                </c:pt>
                <c:pt idx="2632">
                  <c:v>755</c:v>
                </c:pt>
                <c:pt idx="2633">
                  <c:v>751</c:v>
                </c:pt>
                <c:pt idx="2634">
                  <c:v>832</c:v>
                </c:pt>
                <c:pt idx="2635">
                  <c:v>803</c:v>
                </c:pt>
                <c:pt idx="2636">
                  <c:v>777</c:v>
                </c:pt>
                <c:pt idx="2637">
                  <c:v>730</c:v>
                </c:pt>
                <c:pt idx="2638">
                  <c:v>759</c:v>
                </c:pt>
                <c:pt idx="2639">
                  <c:v>733</c:v>
                </c:pt>
                <c:pt idx="2640">
                  <c:v>746</c:v>
                </c:pt>
                <c:pt idx="2641">
                  <c:v>786</c:v>
                </c:pt>
                <c:pt idx="2642">
                  <c:v>760</c:v>
                </c:pt>
                <c:pt idx="2643">
                  <c:v>710</c:v>
                </c:pt>
                <c:pt idx="2644">
                  <c:v>715</c:v>
                </c:pt>
                <c:pt idx="2645">
                  <c:v>798</c:v>
                </c:pt>
                <c:pt idx="2646">
                  <c:v>726</c:v>
                </c:pt>
                <c:pt idx="2647">
                  <c:v>740</c:v>
                </c:pt>
                <c:pt idx="2648">
                  <c:v>818</c:v>
                </c:pt>
                <c:pt idx="2649">
                  <c:v>795</c:v>
                </c:pt>
                <c:pt idx="2650">
                  <c:v>805</c:v>
                </c:pt>
                <c:pt idx="2651">
                  <c:v>802</c:v>
                </c:pt>
                <c:pt idx="2652">
                  <c:v>796</c:v>
                </c:pt>
                <c:pt idx="2653">
                  <c:v>747</c:v>
                </c:pt>
                <c:pt idx="2654">
                  <c:v>789</c:v>
                </c:pt>
                <c:pt idx="2655">
                  <c:v>702</c:v>
                </c:pt>
                <c:pt idx="2656">
                  <c:v>749</c:v>
                </c:pt>
                <c:pt idx="2657">
                  <c:v>705</c:v>
                </c:pt>
                <c:pt idx="2658">
                  <c:v>742</c:v>
                </c:pt>
                <c:pt idx="2659">
                  <c:v>758</c:v>
                </c:pt>
                <c:pt idx="2660">
                  <c:v>699</c:v>
                </c:pt>
                <c:pt idx="2661">
                  <c:v>791</c:v>
                </c:pt>
                <c:pt idx="2662">
                  <c:v>769</c:v>
                </c:pt>
                <c:pt idx="2663">
                  <c:v>769</c:v>
                </c:pt>
                <c:pt idx="2664">
                  <c:v>838</c:v>
                </c:pt>
                <c:pt idx="2665">
                  <c:v>779</c:v>
                </c:pt>
                <c:pt idx="2666">
                  <c:v>768</c:v>
                </c:pt>
                <c:pt idx="2667">
                  <c:v>773</c:v>
                </c:pt>
                <c:pt idx="2668">
                  <c:v>803</c:v>
                </c:pt>
                <c:pt idx="2669">
                  <c:v>702</c:v>
                </c:pt>
                <c:pt idx="2670">
                  <c:v>824</c:v>
                </c:pt>
                <c:pt idx="2671">
                  <c:v>774</c:v>
                </c:pt>
                <c:pt idx="2672">
                  <c:v>752</c:v>
                </c:pt>
                <c:pt idx="2673">
                  <c:v>746</c:v>
                </c:pt>
                <c:pt idx="2674">
                  <c:v>764</c:v>
                </c:pt>
                <c:pt idx="2675">
                  <c:v>800</c:v>
                </c:pt>
                <c:pt idx="2676">
                  <c:v>793</c:v>
                </c:pt>
                <c:pt idx="2677">
                  <c:v>788</c:v>
                </c:pt>
                <c:pt idx="2678">
                  <c:v>771</c:v>
                </c:pt>
                <c:pt idx="2679">
                  <c:v>822</c:v>
                </c:pt>
                <c:pt idx="2680">
                  <c:v>822</c:v>
                </c:pt>
                <c:pt idx="2681">
                  <c:v>746</c:v>
                </c:pt>
                <c:pt idx="2682">
                  <c:v>805</c:v>
                </c:pt>
                <c:pt idx="2683">
                  <c:v>732</c:v>
                </c:pt>
                <c:pt idx="2684">
                  <c:v>733</c:v>
                </c:pt>
                <c:pt idx="2685">
                  <c:v>771</c:v>
                </c:pt>
                <c:pt idx="2686">
                  <c:v>827</c:v>
                </c:pt>
                <c:pt idx="2687">
                  <c:v>755</c:v>
                </c:pt>
                <c:pt idx="2688">
                  <c:v>761</c:v>
                </c:pt>
                <c:pt idx="2689">
                  <c:v>820</c:v>
                </c:pt>
                <c:pt idx="2690">
                  <c:v>811</c:v>
                </c:pt>
                <c:pt idx="2691">
                  <c:v>806</c:v>
                </c:pt>
                <c:pt idx="2692">
                  <c:v>846</c:v>
                </c:pt>
                <c:pt idx="2693">
                  <c:v>811</c:v>
                </c:pt>
                <c:pt idx="2694">
                  <c:v>794</c:v>
                </c:pt>
                <c:pt idx="2695">
                  <c:v>800</c:v>
                </c:pt>
                <c:pt idx="2696">
                  <c:v>768</c:v>
                </c:pt>
                <c:pt idx="2697">
                  <c:v>840</c:v>
                </c:pt>
                <c:pt idx="2698">
                  <c:v>829</c:v>
                </c:pt>
                <c:pt idx="2699">
                  <c:v>749</c:v>
                </c:pt>
                <c:pt idx="2700">
                  <c:v>831</c:v>
                </c:pt>
                <c:pt idx="2701">
                  <c:v>803</c:v>
                </c:pt>
                <c:pt idx="2702">
                  <c:v>781</c:v>
                </c:pt>
                <c:pt idx="2703">
                  <c:v>818</c:v>
                </c:pt>
                <c:pt idx="2704">
                  <c:v>754</c:v>
                </c:pt>
                <c:pt idx="2705">
                  <c:v>716</c:v>
                </c:pt>
                <c:pt idx="2706">
                  <c:v>752</c:v>
                </c:pt>
                <c:pt idx="2707">
                  <c:v>784</c:v>
                </c:pt>
                <c:pt idx="2708">
                  <c:v>793</c:v>
                </c:pt>
                <c:pt idx="2709">
                  <c:v>800</c:v>
                </c:pt>
                <c:pt idx="2710">
                  <c:v>821</c:v>
                </c:pt>
                <c:pt idx="2711">
                  <c:v>801</c:v>
                </c:pt>
                <c:pt idx="2712">
                  <c:v>793</c:v>
                </c:pt>
                <c:pt idx="2713">
                  <c:v>781</c:v>
                </c:pt>
                <c:pt idx="2714">
                  <c:v>799</c:v>
                </c:pt>
                <c:pt idx="2715">
                  <c:v>819</c:v>
                </c:pt>
                <c:pt idx="2716">
                  <c:v>801</c:v>
                </c:pt>
                <c:pt idx="2717">
                  <c:v>740</c:v>
                </c:pt>
                <c:pt idx="2718">
                  <c:v>794</c:v>
                </c:pt>
                <c:pt idx="2719">
                  <c:v>740</c:v>
                </c:pt>
                <c:pt idx="2720">
                  <c:v>847</c:v>
                </c:pt>
                <c:pt idx="2721">
                  <c:v>755</c:v>
                </c:pt>
                <c:pt idx="2722">
                  <c:v>803</c:v>
                </c:pt>
                <c:pt idx="2723">
                  <c:v>818</c:v>
                </c:pt>
                <c:pt idx="2724">
                  <c:v>746</c:v>
                </c:pt>
                <c:pt idx="2725">
                  <c:v>744</c:v>
                </c:pt>
                <c:pt idx="2726">
                  <c:v>702</c:v>
                </c:pt>
                <c:pt idx="2727">
                  <c:v>750</c:v>
                </c:pt>
                <c:pt idx="2728">
                  <c:v>841</c:v>
                </c:pt>
                <c:pt idx="2729">
                  <c:v>784</c:v>
                </c:pt>
                <c:pt idx="2730">
                  <c:v>753</c:v>
                </c:pt>
                <c:pt idx="2731">
                  <c:v>802</c:v>
                </c:pt>
                <c:pt idx="2732">
                  <c:v>780</c:v>
                </c:pt>
                <c:pt idx="2733">
                  <c:v>738</c:v>
                </c:pt>
                <c:pt idx="2734">
                  <c:v>859</c:v>
                </c:pt>
                <c:pt idx="2735">
                  <c:v>778</c:v>
                </c:pt>
                <c:pt idx="2736">
                  <c:v>822</c:v>
                </c:pt>
                <c:pt idx="2737">
                  <c:v>789</c:v>
                </c:pt>
                <c:pt idx="2738">
                  <c:v>753</c:v>
                </c:pt>
                <c:pt idx="2739">
                  <c:v>816</c:v>
                </c:pt>
                <c:pt idx="2740">
                  <c:v>789</c:v>
                </c:pt>
                <c:pt idx="2741">
                  <c:v>753</c:v>
                </c:pt>
                <c:pt idx="2742">
                  <c:v>765</c:v>
                </c:pt>
                <c:pt idx="2743">
                  <c:v>828</c:v>
                </c:pt>
                <c:pt idx="2744">
                  <c:v>840</c:v>
                </c:pt>
                <c:pt idx="2745">
                  <c:v>759</c:v>
                </c:pt>
                <c:pt idx="2746">
                  <c:v>731</c:v>
                </c:pt>
                <c:pt idx="2747">
                  <c:v>800</c:v>
                </c:pt>
                <c:pt idx="2748">
                  <c:v>787</c:v>
                </c:pt>
                <c:pt idx="2749">
                  <c:v>772</c:v>
                </c:pt>
                <c:pt idx="2750">
                  <c:v>785</c:v>
                </c:pt>
                <c:pt idx="2751">
                  <c:v>789</c:v>
                </c:pt>
                <c:pt idx="2752">
                  <c:v>791</c:v>
                </c:pt>
                <c:pt idx="2753">
                  <c:v>809</c:v>
                </c:pt>
                <c:pt idx="2754">
                  <c:v>778</c:v>
                </c:pt>
                <c:pt idx="2755">
                  <c:v>813</c:v>
                </c:pt>
                <c:pt idx="2756">
                  <c:v>827</c:v>
                </c:pt>
                <c:pt idx="2757">
                  <c:v>778</c:v>
                </c:pt>
                <c:pt idx="2758">
                  <c:v>774</c:v>
                </c:pt>
                <c:pt idx="2759">
                  <c:v>775</c:v>
                </c:pt>
                <c:pt idx="2760">
                  <c:v>811</c:v>
                </c:pt>
                <c:pt idx="2761">
                  <c:v>767</c:v>
                </c:pt>
                <c:pt idx="2762">
                  <c:v>857</c:v>
                </c:pt>
                <c:pt idx="2763">
                  <c:v>779</c:v>
                </c:pt>
                <c:pt idx="2764">
                  <c:v>770</c:v>
                </c:pt>
                <c:pt idx="2765">
                  <c:v>786</c:v>
                </c:pt>
                <c:pt idx="2766">
                  <c:v>753</c:v>
                </c:pt>
                <c:pt idx="2767">
                  <c:v>778</c:v>
                </c:pt>
                <c:pt idx="2768">
                  <c:v>792</c:v>
                </c:pt>
                <c:pt idx="2769">
                  <c:v>673</c:v>
                </c:pt>
                <c:pt idx="2770">
                  <c:v>766</c:v>
                </c:pt>
                <c:pt idx="2771">
                  <c:v>831</c:v>
                </c:pt>
                <c:pt idx="2772">
                  <c:v>827</c:v>
                </c:pt>
                <c:pt idx="2773">
                  <c:v>788</c:v>
                </c:pt>
                <c:pt idx="2774">
                  <c:v>795</c:v>
                </c:pt>
                <c:pt idx="2775">
                  <c:v>832</c:v>
                </c:pt>
                <c:pt idx="2776">
                  <c:v>807</c:v>
                </c:pt>
                <c:pt idx="2777">
                  <c:v>850</c:v>
                </c:pt>
                <c:pt idx="2778">
                  <c:v>847</c:v>
                </c:pt>
                <c:pt idx="2779">
                  <c:v>745</c:v>
                </c:pt>
                <c:pt idx="2780">
                  <c:v>778</c:v>
                </c:pt>
                <c:pt idx="2781">
                  <c:v>747</c:v>
                </c:pt>
                <c:pt idx="2782">
                  <c:v>846</c:v>
                </c:pt>
                <c:pt idx="2783">
                  <c:v>804</c:v>
                </c:pt>
                <c:pt idx="2784">
                  <c:v>817</c:v>
                </c:pt>
                <c:pt idx="2785">
                  <c:v>842</c:v>
                </c:pt>
                <c:pt idx="2786">
                  <c:v>776</c:v>
                </c:pt>
                <c:pt idx="2787">
                  <c:v>862</c:v>
                </c:pt>
                <c:pt idx="2788">
                  <c:v>863</c:v>
                </c:pt>
                <c:pt idx="2789">
                  <c:v>787</c:v>
                </c:pt>
                <c:pt idx="2790">
                  <c:v>810</c:v>
                </c:pt>
                <c:pt idx="2791">
                  <c:v>842</c:v>
                </c:pt>
                <c:pt idx="2792">
                  <c:v>742</c:v>
                </c:pt>
                <c:pt idx="2793">
                  <c:v>790</c:v>
                </c:pt>
                <c:pt idx="2794">
                  <c:v>819</c:v>
                </c:pt>
                <c:pt idx="2795">
                  <c:v>748</c:v>
                </c:pt>
                <c:pt idx="2796">
                  <c:v>815</c:v>
                </c:pt>
                <c:pt idx="2797">
                  <c:v>917</c:v>
                </c:pt>
                <c:pt idx="2798">
                  <c:v>862</c:v>
                </c:pt>
                <c:pt idx="2799">
                  <c:v>757</c:v>
                </c:pt>
                <c:pt idx="2800">
                  <c:v>726</c:v>
                </c:pt>
                <c:pt idx="2801">
                  <c:v>794</c:v>
                </c:pt>
                <c:pt idx="2802">
                  <c:v>790</c:v>
                </c:pt>
                <c:pt idx="2803">
                  <c:v>752</c:v>
                </c:pt>
                <c:pt idx="2804">
                  <c:v>841</c:v>
                </c:pt>
                <c:pt idx="2805">
                  <c:v>803</c:v>
                </c:pt>
                <c:pt idx="2806">
                  <c:v>873</c:v>
                </c:pt>
                <c:pt idx="2807">
                  <c:v>819</c:v>
                </c:pt>
                <c:pt idx="2808">
                  <c:v>878</c:v>
                </c:pt>
                <c:pt idx="2809">
                  <c:v>840</c:v>
                </c:pt>
                <c:pt idx="2810">
                  <c:v>747</c:v>
                </c:pt>
                <c:pt idx="2811">
                  <c:v>789</c:v>
                </c:pt>
                <c:pt idx="2812">
                  <c:v>820</c:v>
                </c:pt>
                <c:pt idx="2813">
                  <c:v>786</c:v>
                </c:pt>
                <c:pt idx="2814">
                  <c:v>775</c:v>
                </c:pt>
                <c:pt idx="2815">
                  <c:v>798</c:v>
                </c:pt>
                <c:pt idx="2816">
                  <c:v>832</c:v>
                </c:pt>
                <c:pt idx="2817">
                  <c:v>902</c:v>
                </c:pt>
                <c:pt idx="2818">
                  <c:v>800</c:v>
                </c:pt>
                <c:pt idx="2819">
                  <c:v>827</c:v>
                </c:pt>
                <c:pt idx="2820">
                  <c:v>834</c:v>
                </c:pt>
                <c:pt idx="2821">
                  <c:v>878</c:v>
                </c:pt>
                <c:pt idx="2822">
                  <c:v>825</c:v>
                </c:pt>
                <c:pt idx="2823">
                  <c:v>806</c:v>
                </c:pt>
                <c:pt idx="2824">
                  <c:v>760</c:v>
                </c:pt>
                <c:pt idx="2825">
                  <c:v>778</c:v>
                </c:pt>
                <c:pt idx="2826">
                  <c:v>813</c:v>
                </c:pt>
                <c:pt idx="2827">
                  <c:v>835</c:v>
                </c:pt>
                <c:pt idx="2828">
                  <c:v>862</c:v>
                </c:pt>
                <c:pt idx="2829">
                  <c:v>780</c:v>
                </c:pt>
                <c:pt idx="2830">
                  <c:v>798</c:v>
                </c:pt>
                <c:pt idx="2831">
                  <c:v>859</c:v>
                </c:pt>
                <c:pt idx="2832">
                  <c:v>822</c:v>
                </c:pt>
                <c:pt idx="2833">
                  <c:v>744</c:v>
                </c:pt>
                <c:pt idx="2834">
                  <c:v>821</c:v>
                </c:pt>
                <c:pt idx="2835">
                  <c:v>768</c:v>
                </c:pt>
                <c:pt idx="2836">
                  <c:v>754</c:v>
                </c:pt>
                <c:pt idx="2837">
                  <c:v>801</c:v>
                </c:pt>
                <c:pt idx="2838">
                  <c:v>786</c:v>
                </c:pt>
                <c:pt idx="2839">
                  <c:v>784</c:v>
                </c:pt>
                <c:pt idx="2840">
                  <c:v>926</c:v>
                </c:pt>
                <c:pt idx="2841">
                  <c:v>829</c:v>
                </c:pt>
                <c:pt idx="2842">
                  <c:v>825</c:v>
                </c:pt>
                <c:pt idx="2843">
                  <c:v>840</c:v>
                </c:pt>
                <c:pt idx="2844">
                  <c:v>841</c:v>
                </c:pt>
                <c:pt idx="2845">
                  <c:v>868</c:v>
                </c:pt>
                <c:pt idx="2846">
                  <c:v>810</c:v>
                </c:pt>
                <c:pt idx="2847">
                  <c:v>760</c:v>
                </c:pt>
                <c:pt idx="2848">
                  <c:v>863</c:v>
                </c:pt>
                <c:pt idx="2849">
                  <c:v>812</c:v>
                </c:pt>
                <c:pt idx="2850">
                  <c:v>844</c:v>
                </c:pt>
                <c:pt idx="2851">
                  <c:v>756</c:v>
                </c:pt>
                <c:pt idx="2852">
                  <c:v>775</c:v>
                </c:pt>
                <c:pt idx="2853">
                  <c:v>800</c:v>
                </c:pt>
                <c:pt idx="2854">
                  <c:v>783</c:v>
                </c:pt>
                <c:pt idx="2855">
                  <c:v>745</c:v>
                </c:pt>
                <c:pt idx="2856">
                  <c:v>802</c:v>
                </c:pt>
                <c:pt idx="2857">
                  <c:v>836</c:v>
                </c:pt>
                <c:pt idx="2858">
                  <c:v>819</c:v>
                </c:pt>
                <c:pt idx="2859">
                  <c:v>776</c:v>
                </c:pt>
                <c:pt idx="2860">
                  <c:v>799</c:v>
                </c:pt>
                <c:pt idx="2861">
                  <c:v>772</c:v>
                </c:pt>
                <c:pt idx="2862">
                  <c:v>816</c:v>
                </c:pt>
                <c:pt idx="2863">
                  <c:v>793</c:v>
                </c:pt>
                <c:pt idx="2864">
                  <c:v>889</c:v>
                </c:pt>
                <c:pt idx="2865">
                  <c:v>787</c:v>
                </c:pt>
                <c:pt idx="2866">
                  <c:v>758</c:v>
                </c:pt>
                <c:pt idx="2867">
                  <c:v>758</c:v>
                </c:pt>
                <c:pt idx="2868">
                  <c:v>808</c:v>
                </c:pt>
                <c:pt idx="2869">
                  <c:v>823</c:v>
                </c:pt>
                <c:pt idx="2870">
                  <c:v>879</c:v>
                </c:pt>
                <c:pt idx="2871">
                  <c:v>794</c:v>
                </c:pt>
                <c:pt idx="2872">
                  <c:v>797</c:v>
                </c:pt>
                <c:pt idx="2873">
                  <c:v>882</c:v>
                </c:pt>
                <c:pt idx="2874">
                  <c:v>790</c:v>
                </c:pt>
                <c:pt idx="2875">
                  <c:v>786</c:v>
                </c:pt>
                <c:pt idx="2876">
                  <c:v>833</c:v>
                </c:pt>
                <c:pt idx="2877">
                  <c:v>866</c:v>
                </c:pt>
                <c:pt idx="2878">
                  <c:v>740</c:v>
                </c:pt>
                <c:pt idx="2879">
                  <c:v>797</c:v>
                </c:pt>
                <c:pt idx="2880">
                  <c:v>842</c:v>
                </c:pt>
                <c:pt idx="2881">
                  <c:v>873</c:v>
                </c:pt>
                <c:pt idx="2882">
                  <c:v>862</c:v>
                </c:pt>
                <c:pt idx="2883">
                  <c:v>805</c:v>
                </c:pt>
                <c:pt idx="2884">
                  <c:v>829</c:v>
                </c:pt>
                <c:pt idx="2885">
                  <c:v>873</c:v>
                </c:pt>
                <c:pt idx="2886">
                  <c:v>806</c:v>
                </c:pt>
                <c:pt idx="2887">
                  <c:v>832</c:v>
                </c:pt>
                <c:pt idx="2888">
                  <c:v>849</c:v>
                </c:pt>
                <c:pt idx="2889">
                  <c:v>861</c:v>
                </c:pt>
                <c:pt idx="2890">
                  <c:v>820</c:v>
                </c:pt>
                <c:pt idx="2891">
                  <c:v>801</c:v>
                </c:pt>
                <c:pt idx="2892">
                  <c:v>861</c:v>
                </c:pt>
                <c:pt idx="2893">
                  <c:v>893</c:v>
                </c:pt>
                <c:pt idx="2894">
                  <c:v>896</c:v>
                </c:pt>
                <c:pt idx="2895">
                  <c:v>812</c:v>
                </c:pt>
                <c:pt idx="2896">
                  <c:v>824</c:v>
                </c:pt>
                <c:pt idx="2897">
                  <c:v>800</c:v>
                </c:pt>
                <c:pt idx="2898">
                  <c:v>874</c:v>
                </c:pt>
                <c:pt idx="2899">
                  <c:v>846</c:v>
                </c:pt>
                <c:pt idx="2900">
                  <c:v>827</c:v>
                </c:pt>
                <c:pt idx="2901">
                  <c:v>893</c:v>
                </c:pt>
                <c:pt idx="2902">
                  <c:v>831</c:v>
                </c:pt>
                <c:pt idx="2903">
                  <c:v>816</c:v>
                </c:pt>
                <c:pt idx="2904">
                  <c:v>794</c:v>
                </c:pt>
                <c:pt idx="2905">
                  <c:v>907</c:v>
                </c:pt>
                <c:pt idx="2906">
                  <c:v>862</c:v>
                </c:pt>
                <c:pt idx="2907">
                  <c:v>902</c:v>
                </c:pt>
                <c:pt idx="2908">
                  <c:v>881</c:v>
                </c:pt>
                <c:pt idx="2909">
                  <c:v>906</c:v>
                </c:pt>
                <c:pt idx="2910">
                  <c:v>849</c:v>
                </c:pt>
                <c:pt idx="2911">
                  <c:v>788</c:v>
                </c:pt>
                <c:pt idx="2912">
                  <c:v>868</c:v>
                </c:pt>
                <c:pt idx="2913">
                  <c:v>819</c:v>
                </c:pt>
                <c:pt idx="2914">
                  <c:v>927</c:v>
                </c:pt>
                <c:pt idx="2915">
                  <c:v>857</c:v>
                </c:pt>
                <c:pt idx="2916">
                  <c:v>857</c:v>
                </c:pt>
                <c:pt idx="2917">
                  <c:v>807</c:v>
                </c:pt>
                <c:pt idx="2918">
                  <c:v>848</c:v>
                </c:pt>
                <c:pt idx="2919">
                  <c:v>853</c:v>
                </c:pt>
                <c:pt idx="2920">
                  <c:v>889</c:v>
                </c:pt>
                <c:pt idx="2921">
                  <c:v>774</c:v>
                </c:pt>
                <c:pt idx="2922">
                  <c:v>845</c:v>
                </c:pt>
                <c:pt idx="2923">
                  <c:v>793</c:v>
                </c:pt>
                <c:pt idx="2924">
                  <c:v>880</c:v>
                </c:pt>
                <c:pt idx="2925">
                  <c:v>844</c:v>
                </c:pt>
                <c:pt idx="2926">
                  <c:v>834</c:v>
                </c:pt>
                <c:pt idx="2927">
                  <c:v>795</c:v>
                </c:pt>
                <c:pt idx="2928">
                  <c:v>835</c:v>
                </c:pt>
                <c:pt idx="2929">
                  <c:v>818</c:v>
                </c:pt>
                <c:pt idx="2930">
                  <c:v>830</c:v>
                </c:pt>
                <c:pt idx="2931">
                  <c:v>826</c:v>
                </c:pt>
                <c:pt idx="2932">
                  <c:v>784</c:v>
                </c:pt>
                <c:pt idx="2933">
                  <c:v>872</c:v>
                </c:pt>
                <c:pt idx="2934">
                  <c:v>772</c:v>
                </c:pt>
                <c:pt idx="2935">
                  <c:v>846</c:v>
                </c:pt>
                <c:pt idx="2936">
                  <c:v>811</c:v>
                </c:pt>
                <c:pt idx="2937">
                  <c:v>866</c:v>
                </c:pt>
                <c:pt idx="2938">
                  <c:v>750</c:v>
                </c:pt>
                <c:pt idx="2939">
                  <c:v>831</c:v>
                </c:pt>
                <c:pt idx="2940">
                  <c:v>801</c:v>
                </c:pt>
                <c:pt idx="2941">
                  <c:v>905</c:v>
                </c:pt>
                <c:pt idx="2942">
                  <c:v>811</c:v>
                </c:pt>
                <c:pt idx="2943">
                  <c:v>844</c:v>
                </c:pt>
                <c:pt idx="2944">
                  <c:v>831</c:v>
                </c:pt>
                <c:pt idx="2945">
                  <c:v>897</c:v>
                </c:pt>
                <c:pt idx="2946">
                  <c:v>795</c:v>
                </c:pt>
                <c:pt idx="2947">
                  <c:v>827</c:v>
                </c:pt>
                <c:pt idx="2948">
                  <c:v>806</c:v>
                </c:pt>
                <c:pt idx="2949">
                  <c:v>819</c:v>
                </c:pt>
                <c:pt idx="2950">
                  <c:v>830</c:v>
                </c:pt>
                <c:pt idx="2951">
                  <c:v>874</c:v>
                </c:pt>
                <c:pt idx="2952">
                  <c:v>880</c:v>
                </c:pt>
                <c:pt idx="2953">
                  <c:v>802</c:v>
                </c:pt>
                <c:pt idx="2954">
                  <c:v>856</c:v>
                </c:pt>
                <c:pt idx="2955">
                  <c:v>893</c:v>
                </c:pt>
                <c:pt idx="2956">
                  <c:v>838</c:v>
                </c:pt>
                <c:pt idx="2957">
                  <c:v>830</c:v>
                </c:pt>
                <c:pt idx="2958">
                  <c:v>871</c:v>
                </c:pt>
                <c:pt idx="2959">
                  <c:v>784</c:v>
                </c:pt>
                <c:pt idx="2960">
                  <c:v>806</c:v>
                </c:pt>
                <c:pt idx="2961">
                  <c:v>909</c:v>
                </c:pt>
                <c:pt idx="2962">
                  <c:v>825</c:v>
                </c:pt>
                <c:pt idx="2963">
                  <c:v>824</c:v>
                </c:pt>
                <c:pt idx="2964">
                  <c:v>891</c:v>
                </c:pt>
                <c:pt idx="2965">
                  <c:v>873</c:v>
                </c:pt>
                <c:pt idx="2966">
                  <c:v>856</c:v>
                </c:pt>
                <c:pt idx="2967">
                  <c:v>905</c:v>
                </c:pt>
                <c:pt idx="2968">
                  <c:v>778</c:v>
                </c:pt>
                <c:pt idx="2969">
                  <c:v>866</c:v>
                </c:pt>
                <c:pt idx="2970">
                  <c:v>929</c:v>
                </c:pt>
                <c:pt idx="2971">
                  <c:v>831</c:v>
                </c:pt>
                <c:pt idx="2972">
                  <c:v>881</c:v>
                </c:pt>
                <c:pt idx="2973">
                  <c:v>871</c:v>
                </c:pt>
                <c:pt idx="2974">
                  <c:v>926</c:v>
                </c:pt>
                <c:pt idx="2975">
                  <c:v>916</c:v>
                </c:pt>
                <c:pt idx="2976">
                  <c:v>863</c:v>
                </c:pt>
                <c:pt idx="2977">
                  <c:v>846</c:v>
                </c:pt>
                <c:pt idx="2978">
                  <c:v>909</c:v>
                </c:pt>
                <c:pt idx="2979">
                  <c:v>917</c:v>
                </c:pt>
                <c:pt idx="2980">
                  <c:v>873</c:v>
                </c:pt>
                <c:pt idx="2981">
                  <c:v>839</c:v>
                </c:pt>
                <c:pt idx="2982">
                  <c:v>960</c:v>
                </c:pt>
                <c:pt idx="2983">
                  <c:v>854</c:v>
                </c:pt>
                <c:pt idx="2984">
                  <c:v>807</c:v>
                </c:pt>
                <c:pt idx="2985">
                  <c:v>830</c:v>
                </c:pt>
                <c:pt idx="2986">
                  <c:v>855</c:v>
                </c:pt>
                <c:pt idx="2987">
                  <c:v>840</c:v>
                </c:pt>
                <c:pt idx="2988">
                  <c:v>887</c:v>
                </c:pt>
                <c:pt idx="2989">
                  <c:v>865</c:v>
                </c:pt>
                <c:pt idx="2990">
                  <c:v>855</c:v>
                </c:pt>
                <c:pt idx="2991">
                  <c:v>882</c:v>
                </c:pt>
                <c:pt idx="2992">
                  <c:v>816</c:v>
                </c:pt>
                <c:pt idx="2993">
                  <c:v>868</c:v>
                </c:pt>
                <c:pt idx="2994">
                  <c:v>812</c:v>
                </c:pt>
                <c:pt idx="2995">
                  <c:v>856</c:v>
                </c:pt>
                <c:pt idx="2996">
                  <c:v>887</c:v>
                </c:pt>
                <c:pt idx="2997">
                  <c:v>889</c:v>
                </c:pt>
                <c:pt idx="2998">
                  <c:v>887</c:v>
                </c:pt>
                <c:pt idx="2999">
                  <c:v>808</c:v>
                </c:pt>
                <c:pt idx="3000">
                  <c:v>886</c:v>
                </c:pt>
                <c:pt idx="3001">
                  <c:v>902</c:v>
                </c:pt>
                <c:pt idx="3002">
                  <c:v>920</c:v>
                </c:pt>
                <c:pt idx="3003">
                  <c:v>862</c:v>
                </c:pt>
                <c:pt idx="3004">
                  <c:v>885</c:v>
                </c:pt>
                <c:pt idx="3005">
                  <c:v>898</c:v>
                </c:pt>
                <c:pt idx="3006">
                  <c:v>893</c:v>
                </c:pt>
                <c:pt idx="3007">
                  <c:v>885</c:v>
                </c:pt>
                <c:pt idx="3008">
                  <c:v>903</c:v>
                </c:pt>
                <c:pt idx="3009">
                  <c:v>915</c:v>
                </c:pt>
                <c:pt idx="3010">
                  <c:v>938</c:v>
                </c:pt>
                <c:pt idx="3011">
                  <c:v>890</c:v>
                </c:pt>
                <c:pt idx="3012">
                  <c:v>921</c:v>
                </c:pt>
                <c:pt idx="3013">
                  <c:v>896</c:v>
                </c:pt>
                <c:pt idx="3014">
                  <c:v>909</c:v>
                </c:pt>
                <c:pt idx="3015">
                  <c:v>895</c:v>
                </c:pt>
                <c:pt idx="3016">
                  <c:v>963</c:v>
                </c:pt>
                <c:pt idx="3017">
                  <c:v>945</c:v>
                </c:pt>
                <c:pt idx="3018">
                  <c:v>839</c:v>
                </c:pt>
                <c:pt idx="3019">
                  <c:v>917</c:v>
                </c:pt>
                <c:pt idx="3020">
                  <c:v>1026</c:v>
                </c:pt>
                <c:pt idx="3021">
                  <c:v>828</c:v>
                </c:pt>
                <c:pt idx="3022">
                  <c:v>856</c:v>
                </c:pt>
                <c:pt idx="3023">
                  <c:v>862</c:v>
                </c:pt>
                <c:pt idx="3024">
                  <c:v>891</c:v>
                </c:pt>
                <c:pt idx="3025">
                  <c:v>927</c:v>
                </c:pt>
                <c:pt idx="3026">
                  <c:v>914</c:v>
                </c:pt>
                <c:pt idx="3027">
                  <c:v>913</c:v>
                </c:pt>
                <c:pt idx="3028">
                  <c:v>882</c:v>
                </c:pt>
                <c:pt idx="3029">
                  <c:v>886</c:v>
                </c:pt>
                <c:pt idx="3030">
                  <c:v>951</c:v>
                </c:pt>
                <c:pt idx="3031">
                  <c:v>1027</c:v>
                </c:pt>
                <c:pt idx="3032">
                  <c:v>877</c:v>
                </c:pt>
                <c:pt idx="3033">
                  <c:v>961</c:v>
                </c:pt>
                <c:pt idx="3034">
                  <c:v>949</c:v>
                </c:pt>
                <c:pt idx="3035">
                  <c:v>870</c:v>
                </c:pt>
                <c:pt idx="3036">
                  <c:v>888</c:v>
                </c:pt>
                <c:pt idx="3037">
                  <c:v>899</c:v>
                </c:pt>
                <c:pt idx="3038">
                  <c:v>910</c:v>
                </c:pt>
                <c:pt idx="3039">
                  <c:v>964</c:v>
                </c:pt>
                <c:pt idx="3040">
                  <c:v>936</c:v>
                </c:pt>
                <c:pt idx="3041">
                  <c:v>1030</c:v>
                </c:pt>
                <c:pt idx="3042">
                  <c:v>944</c:v>
                </c:pt>
                <c:pt idx="3043">
                  <c:v>918</c:v>
                </c:pt>
                <c:pt idx="3044">
                  <c:v>966</c:v>
                </c:pt>
                <c:pt idx="3045">
                  <c:v>945</c:v>
                </c:pt>
                <c:pt idx="3046">
                  <c:v>952</c:v>
                </c:pt>
                <c:pt idx="3047">
                  <c:v>906</c:v>
                </c:pt>
                <c:pt idx="3048">
                  <c:v>943</c:v>
                </c:pt>
                <c:pt idx="3049">
                  <c:v>961</c:v>
                </c:pt>
                <c:pt idx="3050">
                  <c:v>997</c:v>
                </c:pt>
                <c:pt idx="3051">
                  <c:v>954</c:v>
                </c:pt>
                <c:pt idx="3052">
                  <c:v>909</c:v>
                </c:pt>
                <c:pt idx="3053">
                  <c:v>903</c:v>
                </c:pt>
                <c:pt idx="3054">
                  <c:v>1067</c:v>
                </c:pt>
                <c:pt idx="3055">
                  <c:v>875</c:v>
                </c:pt>
                <c:pt idx="3056">
                  <c:v>1086</c:v>
                </c:pt>
                <c:pt idx="3057">
                  <c:v>910</c:v>
                </c:pt>
                <c:pt idx="3058">
                  <c:v>941</c:v>
                </c:pt>
                <c:pt idx="3059">
                  <c:v>932</c:v>
                </c:pt>
                <c:pt idx="3060">
                  <c:v>971</c:v>
                </c:pt>
                <c:pt idx="3061">
                  <c:v>967</c:v>
                </c:pt>
                <c:pt idx="3062">
                  <c:v>865</c:v>
                </c:pt>
                <c:pt idx="3063">
                  <c:v>997</c:v>
                </c:pt>
                <c:pt idx="3064">
                  <c:v>978</c:v>
                </c:pt>
                <c:pt idx="3065">
                  <c:v>988</c:v>
                </c:pt>
                <c:pt idx="3066">
                  <c:v>967</c:v>
                </c:pt>
                <c:pt idx="3067">
                  <c:v>975</c:v>
                </c:pt>
                <c:pt idx="3068">
                  <c:v>919</c:v>
                </c:pt>
                <c:pt idx="3069">
                  <c:v>1001</c:v>
                </c:pt>
                <c:pt idx="3070">
                  <c:v>879</c:v>
                </c:pt>
                <c:pt idx="3071">
                  <c:v>1026</c:v>
                </c:pt>
                <c:pt idx="3072">
                  <c:v>961</c:v>
                </c:pt>
                <c:pt idx="3073">
                  <c:v>986</c:v>
                </c:pt>
                <c:pt idx="3074">
                  <c:v>941</c:v>
                </c:pt>
                <c:pt idx="3075">
                  <c:v>899</c:v>
                </c:pt>
                <c:pt idx="3076">
                  <c:v>993</c:v>
                </c:pt>
                <c:pt idx="3077">
                  <c:v>1002</c:v>
                </c:pt>
                <c:pt idx="3078">
                  <c:v>1029</c:v>
                </c:pt>
                <c:pt idx="3079">
                  <c:v>986</c:v>
                </c:pt>
                <c:pt idx="3080">
                  <c:v>1074</c:v>
                </c:pt>
                <c:pt idx="3081">
                  <c:v>1018</c:v>
                </c:pt>
                <c:pt idx="3082">
                  <c:v>939</c:v>
                </c:pt>
                <c:pt idx="3083">
                  <c:v>948</c:v>
                </c:pt>
                <c:pt idx="3084">
                  <c:v>1019</c:v>
                </c:pt>
                <c:pt idx="3085">
                  <c:v>936</c:v>
                </c:pt>
                <c:pt idx="3086">
                  <c:v>1054</c:v>
                </c:pt>
                <c:pt idx="3087">
                  <c:v>1004</c:v>
                </c:pt>
                <c:pt idx="3088">
                  <c:v>890</c:v>
                </c:pt>
                <c:pt idx="3089">
                  <c:v>912</c:v>
                </c:pt>
                <c:pt idx="3090">
                  <c:v>1013</c:v>
                </c:pt>
                <c:pt idx="3091">
                  <c:v>955</c:v>
                </c:pt>
                <c:pt idx="3092">
                  <c:v>942</c:v>
                </c:pt>
                <c:pt idx="3093">
                  <c:v>992</c:v>
                </c:pt>
                <c:pt idx="3094">
                  <c:v>949</c:v>
                </c:pt>
                <c:pt idx="3095">
                  <c:v>963</c:v>
                </c:pt>
                <c:pt idx="3096">
                  <c:v>984</c:v>
                </c:pt>
                <c:pt idx="3097">
                  <c:v>975</c:v>
                </c:pt>
                <c:pt idx="3098">
                  <c:v>988</c:v>
                </c:pt>
                <c:pt idx="3099">
                  <c:v>957</c:v>
                </c:pt>
                <c:pt idx="3100">
                  <c:v>1056</c:v>
                </c:pt>
                <c:pt idx="3101">
                  <c:v>1031</c:v>
                </c:pt>
                <c:pt idx="3102">
                  <c:v>1039</c:v>
                </c:pt>
                <c:pt idx="3103">
                  <c:v>1117</c:v>
                </c:pt>
                <c:pt idx="3104">
                  <c:v>1006</c:v>
                </c:pt>
                <c:pt idx="3105">
                  <c:v>1028</c:v>
                </c:pt>
                <c:pt idx="3106">
                  <c:v>989</c:v>
                </c:pt>
                <c:pt idx="3107">
                  <c:v>1028</c:v>
                </c:pt>
                <c:pt idx="3108">
                  <c:v>1007</c:v>
                </c:pt>
                <c:pt idx="3109">
                  <c:v>1012</c:v>
                </c:pt>
                <c:pt idx="3110">
                  <c:v>1066</c:v>
                </c:pt>
                <c:pt idx="3111">
                  <c:v>1020</c:v>
                </c:pt>
                <c:pt idx="3112">
                  <c:v>962</c:v>
                </c:pt>
                <c:pt idx="3113">
                  <c:v>964</c:v>
                </c:pt>
                <c:pt idx="3114">
                  <c:v>1014</c:v>
                </c:pt>
                <c:pt idx="3115">
                  <c:v>1045</c:v>
                </c:pt>
                <c:pt idx="3116">
                  <c:v>1030</c:v>
                </c:pt>
                <c:pt idx="3117">
                  <c:v>1113</c:v>
                </c:pt>
                <c:pt idx="3118">
                  <c:v>1005</c:v>
                </c:pt>
                <c:pt idx="3119">
                  <c:v>1054</c:v>
                </c:pt>
                <c:pt idx="3120">
                  <c:v>1050</c:v>
                </c:pt>
                <c:pt idx="3121">
                  <c:v>930</c:v>
                </c:pt>
                <c:pt idx="3122">
                  <c:v>1052</c:v>
                </c:pt>
                <c:pt idx="3123">
                  <c:v>1065</c:v>
                </c:pt>
                <c:pt idx="3124">
                  <c:v>1035</c:v>
                </c:pt>
                <c:pt idx="3125">
                  <c:v>1088</c:v>
                </c:pt>
                <c:pt idx="3126">
                  <c:v>963</c:v>
                </c:pt>
                <c:pt idx="3127">
                  <c:v>918</c:v>
                </c:pt>
                <c:pt idx="3128">
                  <c:v>1023</c:v>
                </c:pt>
                <c:pt idx="3129">
                  <c:v>1019</c:v>
                </c:pt>
                <c:pt idx="3130">
                  <c:v>1104</c:v>
                </c:pt>
                <c:pt idx="3131">
                  <c:v>1073</c:v>
                </c:pt>
                <c:pt idx="3132">
                  <c:v>1174</c:v>
                </c:pt>
                <c:pt idx="3133">
                  <c:v>1079</c:v>
                </c:pt>
                <c:pt idx="3134">
                  <c:v>1007</c:v>
                </c:pt>
                <c:pt idx="3135">
                  <c:v>1155</c:v>
                </c:pt>
                <c:pt idx="3136">
                  <c:v>1033</c:v>
                </c:pt>
                <c:pt idx="3137">
                  <c:v>1075</c:v>
                </c:pt>
                <c:pt idx="3138">
                  <c:v>1095</c:v>
                </c:pt>
                <c:pt idx="3139">
                  <c:v>1056</c:v>
                </c:pt>
                <c:pt idx="3140">
                  <c:v>1152</c:v>
                </c:pt>
                <c:pt idx="3141">
                  <c:v>1129</c:v>
                </c:pt>
                <c:pt idx="3142">
                  <c:v>1088</c:v>
                </c:pt>
                <c:pt idx="3143">
                  <c:v>1012</c:v>
                </c:pt>
                <c:pt idx="3144">
                  <c:v>1116</c:v>
                </c:pt>
                <c:pt idx="3145">
                  <c:v>1137</c:v>
                </c:pt>
                <c:pt idx="3146">
                  <c:v>1114</c:v>
                </c:pt>
                <c:pt idx="3147">
                  <c:v>1094</c:v>
                </c:pt>
                <c:pt idx="3148">
                  <c:v>1161</c:v>
                </c:pt>
                <c:pt idx="3149">
                  <c:v>1002</c:v>
                </c:pt>
                <c:pt idx="3150">
                  <c:v>1120</c:v>
                </c:pt>
                <c:pt idx="3151">
                  <c:v>1080</c:v>
                </c:pt>
                <c:pt idx="3152">
                  <c:v>1041</c:v>
                </c:pt>
                <c:pt idx="3153">
                  <c:v>1120</c:v>
                </c:pt>
                <c:pt idx="3154">
                  <c:v>1076</c:v>
                </c:pt>
                <c:pt idx="3155">
                  <c:v>1116</c:v>
                </c:pt>
                <c:pt idx="3156">
                  <c:v>1033</c:v>
                </c:pt>
                <c:pt idx="3157">
                  <c:v>1133</c:v>
                </c:pt>
                <c:pt idx="3158">
                  <c:v>1065</c:v>
                </c:pt>
                <c:pt idx="3159">
                  <c:v>1064</c:v>
                </c:pt>
                <c:pt idx="3160">
                  <c:v>1173</c:v>
                </c:pt>
                <c:pt idx="3161">
                  <c:v>1125</c:v>
                </c:pt>
                <c:pt idx="3162">
                  <c:v>1039</c:v>
                </c:pt>
                <c:pt idx="3163">
                  <c:v>1133</c:v>
                </c:pt>
                <c:pt idx="3164">
                  <c:v>1071</c:v>
                </c:pt>
                <c:pt idx="3165">
                  <c:v>1127</c:v>
                </c:pt>
                <c:pt idx="3166">
                  <c:v>1188</c:v>
                </c:pt>
                <c:pt idx="3167">
                  <c:v>1091</c:v>
                </c:pt>
                <c:pt idx="3168">
                  <c:v>1217</c:v>
                </c:pt>
                <c:pt idx="3169">
                  <c:v>1099</c:v>
                </c:pt>
                <c:pt idx="3170">
                  <c:v>1085</c:v>
                </c:pt>
                <c:pt idx="3171">
                  <c:v>1104</c:v>
                </c:pt>
                <c:pt idx="3172">
                  <c:v>1088</c:v>
                </c:pt>
                <c:pt idx="3173">
                  <c:v>1154</c:v>
                </c:pt>
                <c:pt idx="3174">
                  <c:v>1157</c:v>
                </c:pt>
                <c:pt idx="3175">
                  <c:v>1182</c:v>
                </c:pt>
                <c:pt idx="3176">
                  <c:v>1178</c:v>
                </c:pt>
                <c:pt idx="3177">
                  <c:v>1129</c:v>
                </c:pt>
                <c:pt idx="3178">
                  <c:v>1115</c:v>
                </c:pt>
                <c:pt idx="3179">
                  <c:v>1169</c:v>
                </c:pt>
                <c:pt idx="3180">
                  <c:v>1226</c:v>
                </c:pt>
                <c:pt idx="3181">
                  <c:v>1134</c:v>
                </c:pt>
                <c:pt idx="3182">
                  <c:v>1260</c:v>
                </c:pt>
                <c:pt idx="3183">
                  <c:v>1162</c:v>
                </c:pt>
                <c:pt idx="3184">
                  <c:v>1160</c:v>
                </c:pt>
                <c:pt idx="3185">
                  <c:v>1069</c:v>
                </c:pt>
                <c:pt idx="3186">
                  <c:v>1209</c:v>
                </c:pt>
                <c:pt idx="3187">
                  <c:v>1314</c:v>
                </c:pt>
                <c:pt idx="3188">
                  <c:v>1252</c:v>
                </c:pt>
                <c:pt idx="3189">
                  <c:v>1258</c:v>
                </c:pt>
                <c:pt idx="3190">
                  <c:v>1219</c:v>
                </c:pt>
                <c:pt idx="3191">
                  <c:v>1254</c:v>
                </c:pt>
                <c:pt idx="3192">
                  <c:v>1279</c:v>
                </c:pt>
                <c:pt idx="3193">
                  <c:v>1257</c:v>
                </c:pt>
                <c:pt idx="3194">
                  <c:v>1263</c:v>
                </c:pt>
                <c:pt idx="3195">
                  <c:v>1299</c:v>
                </c:pt>
                <c:pt idx="3196">
                  <c:v>1299</c:v>
                </c:pt>
                <c:pt idx="3197">
                  <c:v>1261</c:v>
                </c:pt>
                <c:pt idx="3198">
                  <c:v>1199</c:v>
                </c:pt>
                <c:pt idx="3199">
                  <c:v>1186</c:v>
                </c:pt>
                <c:pt idx="3200">
                  <c:v>1269</c:v>
                </c:pt>
                <c:pt idx="3201">
                  <c:v>1339</c:v>
                </c:pt>
                <c:pt idx="3202">
                  <c:v>1289</c:v>
                </c:pt>
                <c:pt idx="3203">
                  <c:v>1269</c:v>
                </c:pt>
                <c:pt idx="3204">
                  <c:v>1264</c:v>
                </c:pt>
                <c:pt idx="3205">
                  <c:v>1413</c:v>
                </c:pt>
                <c:pt idx="3206">
                  <c:v>1332</c:v>
                </c:pt>
                <c:pt idx="3207">
                  <c:v>1395</c:v>
                </c:pt>
                <c:pt idx="3208">
                  <c:v>1332</c:v>
                </c:pt>
                <c:pt idx="3209">
                  <c:v>1179</c:v>
                </c:pt>
                <c:pt idx="3210">
                  <c:v>1345</c:v>
                </c:pt>
                <c:pt idx="3211">
                  <c:v>1287</c:v>
                </c:pt>
                <c:pt idx="3212">
                  <c:v>1274</c:v>
                </c:pt>
                <c:pt idx="3213">
                  <c:v>1324</c:v>
                </c:pt>
                <c:pt idx="3214">
                  <c:v>1308</c:v>
                </c:pt>
                <c:pt idx="3215">
                  <c:v>1222</c:v>
                </c:pt>
                <c:pt idx="3216">
                  <c:v>1246</c:v>
                </c:pt>
                <c:pt idx="3217">
                  <c:v>1302</c:v>
                </c:pt>
                <c:pt idx="3218">
                  <c:v>1296</c:v>
                </c:pt>
                <c:pt idx="3219">
                  <c:v>1358</c:v>
                </c:pt>
                <c:pt idx="3220">
                  <c:v>1279</c:v>
                </c:pt>
                <c:pt idx="3221">
                  <c:v>1307</c:v>
                </c:pt>
                <c:pt idx="3222">
                  <c:v>1274</c:v>
                </c:pt>
                <c:pt idx="3223">
                  <c:v>1288</c:v>
                </c:pt>
                <c:pt idx="3224">
                  <c:v>1283</c:v>
                </c:pt>
                <c:pt idx="3225">
                  <c:v>1402</c:v>
                </c:pt>
                <c:pt idx="3226">
                  <c:v>1264</c:v>
                </c:pt>
                <c:pt idx="3227">
                  <c:v>1301</c:v>
                </c:pt>
                <c:pt idx="3228">
                  <c:v>1272</c:v>
                </c:pt>
                <c:pt idx="3229">
                  <c:v>1251</c:v>
                </c:pt>
                <c:pt idx="3230">
                  <c:v>1337</c:v>
                </c:pt>
                <c:pt idx="3231">
                  <c:v>1252</c:v>
                </c:pt>
                <c:pt idx="3232">
                  <c:v>1321</c:v>
                </c:pt>
                <c:pt idx="3233">
                  <c:v>1315</c:v>
                </c:pt>
                <c:pt idx="3234">
                  <c:v>1301</c:v>
                </c:pt>
                <c:pt idx="3235">
                  <c:v>1426</c:v>
                </c:pt>
                <c:pt idx="3236">
                  <c:v>1391</c:v>
                </c:pt>
                <c:pt idx="3237">
                  <c:v>1465</c:v>
                </c:pt>
                <c:pt idx="3238">
                  <c:v>1270</c:v>
                </c:pt>
                <c:pt idx="3239">
                  <c:v>1397</c:v>
                </c:pt>
                <c:pt idx="3240">
                  <c:v>1381</c:v>
                </c:pt>
                <c:pt idx="3241">
                  <c:v>1327</c:v>
                </c:pt>
                <c:pt idx="3242">
                  <c:v>1455</c:v>
                </c:pt>
                <c:pt idx="3243">
                  <c:v>1449</c:v>
                </c:pt>
                <c:pt idx="3244">
                  <c:v>1236</c:v>
                </c:pt>
                <c:pt idx="3245">
                  <c:v>1411</c:v>
                </c:pt>
                <c:pt idx="3246">
                  <c:v>1339</c:v>
                </c:pt>
                <c:pt idx="3247">
                  <c:v>1337</c:v>
                </c:pt>
                <c:pt idx="3248">
                  <c:v>1348</c:v>
                </c:pt>
                <c:pt idx="3249">
                  <c:v>1423</c:v>
                </c:pt>
                <c:pt idx="3250">
                  <c:v>1431</c:v>
                </c:pt>
                <c:pt idx="3251">
                  <c:v>1340</c:v>
                </c:pt>
                <c:pt idx="3252">
                  <c:v>1497</c:v>
                </c:pt>
                <c:pt idx="3253">
                  <c:v>1330</c:v>
                </c:pt>
                <c:pt idx="3254">
                  <c:v>1436</c:v>
                </c:pt>
                <c:pt idx="3255">
                  <c:v>1391</c:v>
                </c:pt>
                <c:pt idx="3256">
                  <c:v>1427</c:v>
                </c:pt>
                <c:pt idx="3257">
                  <c:v>1309</c:v>
                </c:pt>
                <c:pt idx="3258">
                  <c:v>1572</c:v>
                </c:pt>
                <c:pt idx="3259">
                  <c:v>1436</c:v>
                </c:pt>
                <c:pt idx="3260">
                  <c:v>1407</c:v>
                </c:pt>
                <c:pt idx="3261">
                  <c:v>1425</c:v>
                </c:pt>
                <c:pt idx="3262">
                  <c:v>1320</c:v>
                </c:pt>
                <c:pt idx="3263">
                  <c:v>1433</c:v>
                </c:pt>
                <c:pt idx="3264">
                  <c:v>1445</c:v>
                </c:pt>
                <c:pt idx="3265">
                  <c:v>1531</c:v>
                </c:pt>
                <c:pt idx="3266">
                  <c:v>1408</c:v>
                </c:pt>
                <c:pt idx="3267">
                  <c:v>1412</c:v>
                </c:pt>
                <c:pt idx="3268">
                  <c:v>1430</c:v>
                </c:pt>
                <c:pt idx="3269">
                  <c:v>1405</c:v>
                </c:pt>
                <c:pt idx="3270">
                  <c:v>1390</c:v>
                </c:pt>
                <c:pt idx="3271">
                  <c:v>1404</c:v>
                </c:pt>
                <c:pt idx="3272">
                  <c:v>1401</c:v>
                </c:pt>
                <c:pt idx="3273">
                  <c:v>1464</c:v>
                </c:pt>
                <c:pt idx="3274">
                  <c:v>1468</c:v>
                </c:pt>
                <c:pt idx="3275">
                  <c:v>1424</c:v>
                </c:pt>
                <c:pt idx="3276">
                  <c:v>1386</c:v>
                </c:pt>
                <c:pt idx="3277">
                  <c:v>1423</c:v>
                </c:pt>
                <c:pt idx="3278">
                  <c:v>1400</c:v>
                </c:pt>
                <c:pt idx="3279">
                  <c:v>1577</c:v>
                </c:pt>
                <c:pt idx="3280">
                  <c:v>1463</c:v>
                </c:pt>
                <c:pt idx="3281">
                  <c:v>1553</c:v>
                </c:pt>
                <c:pt idx="3282">
                  <c:v>1401</c:v>
                </c:pt>
                <c:pt idx="3283">
                  <c:v>1629</c:v>
                </c:pt>
                <c:pt idx="3284">
                  <c:v>1577</c:v>
                </c:pt>
                <c:pt idx="3285">
                  <c:v>1556</c:v>
                </c:pt>
                <c:pt idx="3286">
                  <c:v>1603</c:v>
                </c:pt>
                <c:pt idx="3287">
                  <c:v>1646</c:v>
                </c:pt>
                <c:pt idx="3288">
                  <c:v>1499</c:v>
                </c:pt>
                <c:pt idx="3289">
                  <c:v>1489</c:v>
                </c:pt>
                <c:pt idx="3290">
                  <c:v>1488</c:v>
                </c:pt>
                <c:pt idx="3291">
                  <c:v>1568</c:v>
                </c:pt>
                <c:pt idx="3292">
                  <c:v>1442</c:v>
                </c:pt>
                <c:pt idx="3293">
                  <c:v>1600</c:v>
                </c:pt>
                <c:pt idx="3294">
                  <c:v>1552</c:v>
                </c:pt>
                <c:pt idx="3295">
                  <c:v>1546</c:v>
                </c:pt>
                <c:pt idx="3296">
                  <c:v>1608</c:v>
                </c:pt>
                <c:pt idx="3297">
                  <c:v>1514</c:v>
                </c:pt>
                <c:pt idx="3298">
                  <c:v>1586</c:v>
                </c:pt>
                <c:pt idx="3299">
                  <c:v>1546</c:v>
                </c:pt>
                <c:pt idx="3300">
                  <c:v>1561</c:v>
                </c:pt>
                <c:pt idx="3301">
                  <c:v>1604</c:v>
                </c:pt>
                <c:pt idx="3302">
                  <c:v>1512</c:v>
                </c:pt>
                <c:pt idx="3303">
                  <c:v>1590</c:v>
                </c:pt>
                <c:pt idx="3304">
                  <c:v>1564</c:v>
                </c:pt>
                <c:pt idx="3305">
                  <c:v>1445</c:v>
                </c:pt>
                <c:pt idx="3306">
                  <c:v>1508</c:v>
                </c:pt>
                <c:pt idx="3307">
                  <c:v>1553</c:v>
                </c:pt>
                <c:pt idx="3308">
                  <c:v>1530</c:v>
                </c:pt>
                <c:pt idx="3309">
                  <c:v>1564</c:v>
                </c:pt>
                <c:pt idx="3310">
                  <c:v>1629</c:v>
                </c:pt>
                <c:pt idx="3311">
                  <c:v>1495</c:v>
                </c:pt>
                <c:pt idx="3312">
                  <c:v>1494</c:v>
                </c:pt>
                <c:pt idx="3313">
                  <c:v>1503</c:v>
                </c:pt>
                <c:pt idx="3314">
                  <c:v>1477</c:v>
                </c:pt>
                <c:pt idx="3315">
                  <c:v>1517</c:v>
                </c:pt>
                <c:pt idx="3316">
                  <c:v>1532</c:v>
                </c:pt>
                <c:pt idx="3317">
                  <c:v>1429</c:v>
                </c:pt>
                <c:pt idx="3318">
                  <c:v>1492</c:v>
                </c:pt>
                <c:pt idx="3319">
                  <c:v>1540</c:v>
                </c:pt>
                <c:pt idx="3320">
                  <c:v>1495</c:v>
                </c:pt>
                <c:pt idx="3321">
                  <c:v>1398</c:v>
                </c:pt>
                <c:pt idx="3322">
                  <c:v>1575</c:v>
                </c:pt>
                <c:pt idx="3323">
                  <c:v>1601</c:v>
                </c:pt>
                <c:pt idx="3324">
                  <c:v>1642</c:v>
                </c:pt>
                <c:pt idx="3325">
                  <c:v>1623</c:v>
                </c:pt>
                <c:pt idx="3326">
                  <c:v>1606</c:v>
                </c:pt>
                <c:pt idx="3327">
                  <c:v>1547</c:v>
                </c:pt>
                <c:pt idx="3328">
                  <c:v>1527</c:v>
                </c:pt>
                <c:pt idx="3329">
                  <c:v>1600</c:v>
                </c:pt>
                <c:pt idx="3330">
                  <c:v>1753</c:v>
                </c:pt>
                <c:pt idx="3331">
                  <c:v>1570</c:v>
                </c:pt>
                <c:pt idx="3332">
                  <c:v>1503</c:v>
                </c:pt>
                <c:pt idx="3333">
                  <c:v>1582</c:v>
                </c:pt>
                <c:pt idx="3334">
                  <c:v>1656</c:v>
                </c:pt>
                <c:pt idx="3335">
                  <c:v>1559</c:v>
                </c:pt>
                <c:pt idx="3336">
                  <c:v>1600</c:v>
                </c:pt>
                <c:pt idx="3337">
                  <c:v>1514</c:v>
                </c:pt>
                <c:pt idx="3338">
                  <c:v>1621</c:v>
                </c:pt>
                <c:pt idx="3339">
                  <c:v>1690</c:v>
                </c:pt>
                <c:pt idx="3340">
                  <c:v>1623</c:v>
                </c:pt>
                <c:pt idx="3341">
                  <c:v>1553</c:v>
                </c:pt>
                <c:pt idx="3342">
                  <c:v>1653</c:v>
                </c:pt>
                <c:pt idx="3343">
                  <c:v>1653</c:v>
                </c:pt>
                <c:pt idx="3344">
                  <c:v>1650</c:v>
                </c:pt>
                <c:pt idx="3345">
                  <c:v>1827</c:v>
                </c:pt>
                <c:pt idx="3346">
                  <c:v>1559</c:v>
                </c:pt>
                <c:pt idx="3347">
                  <c:v>1657</c:v>
                </c:pt>
                <c:pt idx="3348">
                  <c:v>1603</c:v>
                </c:pt>
                <c:pt idx="3349">
                  <c:v>1634</c:v>
                </c:pt>
                <c:pt idx="3350">
                  <c:v>1638</c:v>
                </c:pt>
                <c:pt idx="3351">
                  <c:v>1533</c:v>
                </c:pt>
                <c:pt idx="3352">
                  <c:v>1689</c:v>
                </c:pt>
                <c:pt idx="3353">
                  <c:v>1679</c:v>
                </c:pt>
                <c:pt idx="3354">
                  <c:v>1702</c:v>
                </c:pt>
                <c:pt idx="3355">
                  <c:v>1658</c:v>
                </c:pt>
                <c:pt idx="3356">
                  <c:v>1720</c:v>
                </c:pt>
                <c:pt idx="3357">
                  <c:v>1593</c:v>
                </c:pt>
                <c:pt idx="3358">
                  <c:v>1799</c:v>
                </c:pt>
                <c:pt idx="3359">
                  <c:v>1649</c:v>
                </c:pt>
                <c:pt idx="3360">
                  <c:v>1679</c:v>
                </c:pt>
                <c:pt idx="3361">
                  <c:v>1737</c:v>
                </c:pt>
                <c:pt idx="3362">
                  <c:v>1906</c:v>
                </c:pt>
                <c:pt idx="3363">
                  <c:v>1718</c:v>
                </c:pt>
                <c:pt idx="3364">
                  <c:v>1668</c:v>
                </c:pt>
                <c:pt idx="3365">
                  <c:v>1599</c:v>
                </c:pt>
                <c:pt idx="3366">
                  <c:v>1646</c:v>
                </c:pt>
                <c:pt idx="3367">
                  <c:v>1655</c:v>
                </c:pt>
                <c:pt idx="3368">
                  <c:v>1752</c:v>
                </c:pt>
                <c:pt idx="3369">
                  <c:v>1765</c:v>
                </c:pt>
                <c:pt idx="3370">
                  <c:v>1664</c:v>
                </c:pt>
                <c:pt idx="3371">
                  <c:v>1695</c:v>
                </c:pt>
                <c:pt idx="3372">
                  <c:v>1689</c:v>
                </c:pt>
                <c:pt idx="3373">
                  <c:v>1693</c:v>
                </c:pt>
                <c:pt idx="3374">
                  <c:v>1645</c:v>
                </c:pt>
                <c:pt idx="3375">
                  <c:v>1733</c:v>
                </c:pt>
                <c:pt idx="3376">
                  <c:v>1729</c:v>
                </c:pt>
                <c:pt idx="3377">
                  <c:v>1810</c:v>
                </c:pt>
                <c:pt idx="3378">
                  <c:v>1593</c:v>
                </c:pt>
                <c:pt idx="3379">
                  <c:v>1785</c:v>
                </c:pt>
                <c:pt idx="3380">
                  <c:v>1687</c:v>
                </c:pt>
                <c:pt idx="3381">
                  <c:v>1706</c:v>
                </c:pt>
                <c:pt idx="3382">
                  <c:v>1709</c:v>
                </c:pt>
                <c:pt idx="3383">
                  <c:v>1739</c:v>
                </c:pt>
                <c:pt idx="3384">
                  <c:v>1930</c:v>
                </c:pt>
                <c:pt idx="3385">
                  <c:v>1789</c:v>
                </c:pt>
                <c:pt idx="3386">
                  <c:v>1706</c:v>
                </c:pt>
                <c:pt idx="3387">
                  <c:v>1802</c:v>
                </c:pt>
                <c:pt idx="3388">
                  <c:v>1933</c:v>
                </c:pt>
                <c:pt idx="3389">
                  <c:v>1875</c:v>
                </c:pt>
                <c:pt idx="3390">
                  <c:v>1763</c:v>
                </c:pt>
                <c:pt idx="3391">
                  <c:v>1703</c:v>
                </c:pt>
                <c:pt idx="3392">
                  <c:v>1730</c:v>
                </c:pt>
                <c:pt idx="3393">
                  <c:v>1848</c:v>
                </c:pt>
                <c:pt idx="3394">
                  <c:v>1909</c:v>
                </c:pt>
                <c:pt idx="3395">
                  <c:v>1702</c:v>
                </c:pt>
                <c:pt idx="3396">
                  <c:v>1805</c:v>
                </c:pt>
                <c:pt idx="3397">
                  <c:v>1806</c:v>
                </c:pt>
                <c:pt idx="3398">
                  <c:v>1821</c:v>
                </c:pt>
                <c:pt idx="3399">
                  <c:v>1851</c:v>
                </c:pt>
                <c:pt idx="3400">
                  <c:v>1856</c:v>
                </c:pt>
                <c:pt idx="3401">
                  <c:v>1688</c:v>
                </c:pt>
                <c:pt idx="3402">
                  <c:v>1808</c:v>
                </c:pt>
                <c:pt idx="3403">
                  <c:v>1793</c:v>
                </c:pt>
                <c:pt idx="3404">
                  <c:v>1850</c:v>
                </c:pt>
                <c:pt idx="3405">
                  <c:v>1862</c:v>
                </c:pt>
                <c:pt idx="3406">
                  <c:v>1869</c:v>
                </c:pt>
                <c:pt idx="3407">
                  <c:v>1828</c:v>
                </c:pt>
                <c:pt idx="3408">
                  <c:v>1890</c:v>
                </c:pt>
                <c:pt idx="3409">
                  <c:v>1841</c:v>
                </c:pt>
                <c:pt idx="3410">
                  <c:v>1823</c:v>
                </c:pt>
                <c:pt idx="3411">
                  <c:v>1724</c:v>
                </c:pt>
                <c:pt idx="3412">
                  <c:v>1825</c:v>
                </c:pt>
                <c:pt idx="3413">
                  <c:v>1935</c:v>
                </c:pt>
                <c:pt idx="3414">
                  <c:v>1736</c:v>
                </c:pt>
                <c:pt idx="3415">
                  <c:v>1759</c:v>
                </c:pt>
                <c:pt idx="3416">
                  <c:v>1956</c:v>
                </c:pt>
                <c:pt idx="3417">
                  <c:v>1872</c:v>
                </c:pt>
                <c:pt idx="3418">
                  <c:v>1927</c:v>
                </c:pt>
                <c:pt idx="3419">
                  <c:v>1907</c:v>
                </c:pt>
                <c:pt idx="3420">
                  <c:v>2019</c:v>
                </c:pt>
                <c:pt idx="3421">
                  <c:v>1959</c:v>
                </c:pt>
                <c:pt idx="3422">
                  <c:v>1882</c:v>
                </c:pt>
                <c:pt idx="3423">
                  <c:v>1885</c:v>
                </c:pt>
                <c:pt idx="3424">
                  <c:v>1887</c:v>
                </c:pt>
                <c:pt idx="3425">
                  <c:v>1984</c:v>
                </c:pt>
                <c:pt idx="3426">
                  <c:v>1856</c:v>
                </c:pt>
                <c:pt idx="3427">
                  <c:v>2058</c:v>
                </c:pt>
                <c:pt idx="3428">
                  <c:v>2010</c:v>
                </c:pt>
                <c:pt idx="3429">
                  <c:v>2013</c:v>
                </c:pt>
                <c:pt idx="3430">
                  <c:v>1963</c:v>
                </c:pt>
                <c:pt idx="3431">
                  <c:v>1904</c:v>
                </c:pt>
                <c:pt idx="3432">
                  <c:v>1967</c:v>
                </c:pt>
                <c:pt idx="3433">
                  <c:v>2005</c:v>
                </c:pt>
                <c:pt idx="3434">
                  <c:v>2086</c:v>
                </c:pt>
                <c:pt idx="3435">
                  <c:v>2123</c:v>
                </c:pt>
                <c:pt idx="3436">
                  <c:v>2057</c:v>
                </c:pt>
                <c:pt idx="3437">
                  <c:v>2058</c:v>
                </c:pt>
                <c:pt idx="3438">
                  <c:v>1914</c:v>
                </c:pt>
                <c:pt idx="3439">
                  <c:v>1997</c:v>
                </c:pt>
                <c:pt idx="3440">
                  <c:v>1946</c:v>
                </c:pt>
                <c:pt idx="3441">
                  <c:v>1978</c:v>
                </c:pt>
                <c:pt idx="3442">
                  <c:v>1884</c:v>
                </c:pt>
                <c:pt idx="3443">
                  <c:v>1757</c:v>
                </c:pt>
                <c:pt idx="3444">
                  <c:v>2001</c:v>
                </c:pt>
                <c:pt idx="3445">
                  <c:v>2095</c:v>
                </c:pt>
                <c:pt idx="3446">
                  <c:v>1983</c:v>
                </c:pt>
                <c:pt idx="3447">
                  <c:v>1980</c:v>
                </c:pt>
                <c:pt idx="3448">
                  <c:v>2192</c:v>
                </c:pt>
                <c:pt idx="3449">
                  <c:v>2052</c:v>
                </c:pt>
                <c:pt idx="3450">
                  <c:v>2119</c:v>
                </c:pt>
                <c:pt idx="3451">
                  <c:v>2042</c:v>
                </c:pt>
                <c:pt idx="3452">
                  <c:v>2144</c:v>
                </c:pt>
                <c:pt idx="3453">
                  <c:v>2178</c:v>
                </c:pt>
                <c:pt idx="3454">
                  <c:v>1935</c:v>
                </c:pt>
                <c:pt idx="3455">
                  <c:v>2019</c:v>
                </c:pt>
                <c:pt idx="3456">
                  <c:v>2034</c:v>
                </c:pt>
                <c:pt idx="3457">
                  <c:v>2084</c:v>
                </c:pt>
                <c:pt idx="3458">
                  <c:v>2093</c:v>
                </c:pt>
                <c:pt idx="3459">
                  <c:v>2138</c:v>
                </c:pt>
                <c:pt idx="3460">
                  <c:v>1996</c:v>
                </c:pt>
                <c:pt idx="3461">
                  <c:v>2162</c:v>
                </c:pt>
                <c:pt idx="3462">
                  <c:v>2066</c:v>
                </c:pt>
                <c:pt idx="3463">
                  <c:v>2185</c:v>
                </c:pt>
                <c:pt idx="3464">
                  <c:v>2273</c:v>
                </c:pt>
                <c:pt idx="3465">
                  <c:v>2181</c:v>
                </c:pt>
                <c:pt idx="3466">
                  <c:v>2129</c:v>
                </c:pt>
                <c:pt idx="3467">
                  <c:v>2249</c:v>
                </c:pt>
                <c:pt idx="3468">
                  <c:v>2136</c:v>
                </c:pt>
                <c:pt idx="3469">
                  <c:v>2059</c:v>
                </c:pt>
                <c:pt idx="3470">
                  <c:v>2229</c:v>
                </c:pt>
                <c:pt idx="3471">
                  <c:v>2119</c:v>
                </c:pt>
                <c:pt idx="3472">
                  <c:v>2166</c:v>
                </c:pt>
                <c:pt idx="3473">
                  <c:v>2221</c:v>
                </c:pt>
                <c:pt idx="3474">
                  <c:v>2165</c:v>
                </c:pt>
                <c:pt idx="3475">
                  <c:v>2138</c:v>
                </c:pt>
                <c:pt idx="3476">
                  <c:v>2198</c:v>
                </c:pt>
                <c:pt idx="3477">
                  <c:v>2224</c:v>
                </c:pt>
                <c:pt idx="3478">
                  <c:v>2091</c:v>
                </c:pt>
                <c:pt idx="3479">
                  <c:v>2275</c:v>
                </c:pt>
                <c:pt idx="3480">
                  <c:v>2175</c:v>
                </c:pt>
                <c:pt idx="3481">
                  <c:v>2213</c:v>
                </c:pt>
                <c:pt idx="3482">
                  <c:v>2312</c:v>
                </c:pt>
                <c:pt idx="3483">
                  <c:v>2303</c:v>
                </c:pt>
                <c:pt idx="3484">
                  <c:v>2248</c:v>
                </c:pt>
                <c:pt idx="3485">
                  <c:v>2214</c:v>
                </c:pt>
                <c:pt idx="3486">
                  <c:v>2341</c:v>
                </c:pt>
                <c:pt idx="3487">
                  <c:v>2461</c:v>
                </c:pt>
                <c:pt idx="3488">
                  <c:v>2358</c:v>
                </c:pt>
                <c:pt idx="3489">
                  <c:v>2285</c:v>
                </c:pt>
                <c:pt idx="3490">
                  <c:v>2238</c:v>
                </c:pt>
                <c:pt idx="3491">
                  <c:v>2360</c:v>
                </c:pt>
                <c:pt idx="3492">
                  <c:v>2282</c:v>
                </c:pt>
                <c:pt idx="3493">
                  <c:v>2422</c:v>
                </c:pt>
                <c:pt idx="3494">
                  <c:v>2464</c:v>
                </c:pt>
                <c:pt idx="3495">
                  <c:v>2360</c:v>
                </c:pt>
                <c:pt idx="3496">
                  <c:v>2409</c:v>
                </c:pt>
                <c:pt idx="3497">
                  <c:v>2499</c:v>
                </c:pt>
                <c:pt idx="3498">
                  <c:v>2522</c:v>
                </c:pt>
                <c:pt idx="3499">
                  <c:v>2340</c:v>
                </c:pt>
                <c:pt idx="3500">
                  <c:v>2445</c:v>
                </c:pt>
                <c:pt idx="3501">
                  <c:v>2388</c:v>
                </c:pt>
                <c:pt idx="3502">
                  <c:v>2408</c:v>
                </c:pt>
                <c:pt idx="3503">
                  <c:v>2369</c:v>
                </c:pt>
                <c:pt idx="3504">
                  <c:v>2312</c:v>
                </c:pt>
                <c:pt idx="3505">
                  <c:v>2315</c:v>
                </c:pt>
                <c:pt idx="3506">
                  <c:v>2631</c:v>
                </c:pt>
                <c:pt idx="3507">
                  <c:v>2373</c:v>
                </c:pt>
                <c:pt idx="3508">
                  <c:v>2400</c:v>
                </c:pt>
                <c:pt idx="3509">
                  <c:v>2337</c:v>
                </c:pt>
                <c:pt idx="3510">
                  <c:v>2423</c:v>
                </c:pt>
                <c:pt idx="3511">
                  <c:v>2581</c:v>
                </c:pt>
                <c:pt idx="3512">
                  <c:v>2415</c:v>
                </c:pt>
                <c:pt idx="3513">
                  <c:v>2360</c:v>
                </c:pt>
                <c:pt idx="3514">
                  <c:v>2321</c:v>
                </c:pt>
                <c:pt idx="3515">
                  <c:v>2433</c:v>
                </c:pt>
                <c:pt idx="3516">
                  <c:v>2403</c:v>
                </c:pt>
                <c:pt idx="3517">
                  <c:v>2454</c:v>
                </c:pt>
                <c:pt idx="3518">
                  <c:v>2397</c:v>
                </c:pt>
                <c:pt idx="3519">
                  <c:v>2589</c:v>
                </c:pt>
                <c:pt idx="3520">
                  <c:v>2702</c:v>
                </c:pt>
                <c:pt idx="3521">
                  <c:v>2535</c:v>
                </c:pt>
                <c:pt idx="3522">
                  <c:v>2512</c:v>
                </c:pt>
                <c:pt idx="3523">
                  <c:v>2505</c:v>
                </c:pt>
                <c:pt idx="3524">
                  <c:v>2618</c:v>
                </c:pt>
                <c:pt idx="3525">
                  <c:v>2620</c:v>
                </c:pt>
                <c:pt idx="3526">
                  <c:v>2551</c:v>
                </c:pt>
                <c:pt idx="3527">
                  <c:v>2651</c:v>
                </c:pt>
                <c:pt idx="3528">
                  <c:v>2556</c:v>
                </c:pt>
                <c:pt idx="3529">
                  <c:v>2710</c:v>
                </c:pt>
                <c:pt idx="3530">
                  <c:v>2752</c:v>
                </c:pt>
                <c:pt idx="3531">
                  <c:v>2513</c:v>
                </c:pt>
                <c:pt idx="3532">
                  <c:v>2612</c:v>
                </c:pt>
                <c:pt idx="3533">
                  <c:v>2800</c:v>
                </c:pt>
                <c:pt idx="3534">
                  <c:v>2432</c:v>
                </c:pt>
                <c:pt idx="3535">
                  <c:v>2650</c:v>
                </c:pt>
                <c:pt idx="3536">
                  <c:v>2622</c:v>
                </c:pt>
                <c:pt idx="3537">
                  <c:v>2606</c:v>
                </c:pt>
                <c:pt idx="3538">
                  <c:v>2641</c:v>
                </c:pt>
                <c:pt idx="3539">
                  <c:v>2758</c:v>
                </c:pt>
                <c:pt idx="3540">
                  <c:v>2792</c:v>
                </c:pt>
                <c:pt idx="3541">
                  <c:v>2524</c:v>
                </c:pt>
                <c:pt idx="3542">
                  <c:v>2648</c:v>
                </c:pt>
                <c:pt idx="3543">
                  <c:v>2646</c:v>
                </c:pt>
                <c:pt idx="3544">
                  <c:v>2700</c:v>
                </c:pt>
                <c:pt idx="3545">
                  <c:v>2684</c:v>
                </c:pt>
                <c:pt idx="3546">
                  <c:v>2700</c:v>
                </c:pt>
                <c:pt idx="3547">
                  <c:v>2603</c:v>
                </c:pt>
                <c:pt idx="3548">
                  <c:v>2864</c:v>
                </c:pt>
                <c:pt idx="3549">
                  <c:v>2777</c:v>
                </c:pt>
                <c:pt idx="3550">
                  <c:v>2765</c:v>
                </c:pt>
                <c:pt idx="3551">
                  <c:v>2680</c:v>
                </c:pt>
                <c:pt idx="3552">
                  <c:v>2700</c:v>
                </c:pt>
                <c:pt idx="3553">
                  <c:v>2948</c:v>
                </c:pt>
                <c:pt idx="3554">
                  <c:v>2775</c:v>
                </c:pt>
                <c:pt idx="3555">
                  <c:v>2796</c:v>
                </c:pt>
                <c:pt idx="3556">
                  <c:v>2722</c:v>
                </c:pt>
                <c:pt idx="3557">
                  <c:v>2791</c:v>
                </c:pt>
                <c:pt idx="3558">
                  <c:v>2879</c:v>
                </c:pt>
                <c:pt idx="3559">
                  <c:v>2982</c:v>
                </c:pt>
                <c:pt idx="3560">
                  <c:v>3030</c:v>
                </c:pt>
                <c:pt idx="3561">
                  <c:v>3133</c:v>
                </c:pt>
                <c:pt idx="3562">
                  <c:v>2897</c:v>
                </c:pt>
                <c:pt idx="3563">
                  <c:v>3206</c:v>
                </c:pt>
                <c:pt idx="3564">
                  <c:v>3061</c:v>
                </c:pt>
                <c:pt idx="3565">
                  <c:v>3061</c:v>
                </c:pt>
                <c:pt idx="3566">
                  <c:v>3075</c:v>
                </c:pt>
                <c:pt idx="3567">
                  <c:v>3009</c:v>
                </c:pt>
                <c:pt idx="3568">
                  <c:v>3098</c:v>
                </c:pt>
                <c:pt idx="3569">
                  <c:v>3197</c:v>
                </c:pt>
                <c:pt idx="3570">
                  <c:v>3019</c:v>
                </c:pt>
                <c:pt idx="3571">
                  <c:v>2976</c:v>
                </c:pt>
                <c:pt idx="3572">
                  <c:v>3124</c:v>
                </c:pt>
                <c:pt idx="3573">
                  <c:v>3037</c:v>
                </c:pt>
                <c:pt idx="3574">
                  <c:v>2913</c:v>
                </c:pt>
                <c:pt idx="3575">
                  <c:v>3015</c:v>
                </c:pt>
                <c:pt idx="3576">
                  <c:v>3005</c:v>
                </c:pt>
                <c:pt idx="3577">
                  <c:v>3049</c:v>
                </c:pt>
                <c:pt idx="3578">
                  <c:v>2993</c:v>
                </c:pt>
                <c:pt idx="3579">
                  <c:v>3248</c:v>
                </c:pt>
                <c:pt idx="3580">
                  <c:v>3227</c:v>
                </c:pt>
                <c:pt idx="3581">
                  <c:v>3257</c:v>
                </c:pt>
                <c:pt idx="3582">
                  <c:v>3296</c:v>
                </c:pt>
                <c:pt idx="3583">
                  <c:v>3332</c:v>
                </c:pt>
                <c:pt idx="3584">
                  <c:v>3259</c:v>
                </c:pt>
                <c:pt idx="3585">
                  <c:v>3000</c:v>
                </c:pt>
                <c:pt idx="3586">
                  <c:v>3201</c:v>
                </c:pt>
                <c:pt idx="3587">
                  <c:v>3359</c:v>
                </c:pt>
                <c:pt idx="3588">
                  <c:v>3145</c:v>
                </c:pt>
                <c:pt idx="3589">
                  <c:v>3413</c:v>
                </c:pt>
                <c:pt idx="3590">
                  <c:v>3369</c:v>
                </c:pt>
                <c:pt idx="3591">
                  <c:v>3349</c:v>
                </c:pt>
                <c:pt idx="3592">
                  <c:v>3054</c:v>
                </c:pt>
                <c:pt idx="3593">
                  <c:v>3299</c:v>
                </c:pt>
                <c:pt idx="3594">
                  <c:v>3342</c:v>
                </c:pt>
                <c:pt idx="3595">
                  <c:v>3256</c:v>
                </c:pt>
                <c:pt idx="3596">
                  <c:v>3018</c:v>
                </c:pt>
                <c:pt idx="3597">
                  <c:v>3219</c:v>
                </c:pt>
                <c:pt idx="3598">
                  <c:v>3176</c:v>
                </c:pt>
                <c:pt idx="3599">
                  <c:v>3152</c:v>
                </c:pt>
                <c:pt idx="3600">
                  <c:v>3292</c:v>
                </c:pt>
                <c:pt idx="3601">
                  <c:v>3131</c:v>
                </c:pt>
                <c:pt idx="3602">
                  <c:v>3268</c:v>
                </c:pt>
                <c:pt idx="3603">
                  <c:v>3144</c:v>
                </c:pt>
                <c:pt idx="3604">
                  <c:v>3256</c:v>
                </c:pt>
                <c:pt idx="3605">
                  <c:v>3125</c:v>
                </c:pt>
                <c:pt idx="3606">
                  <c:v>3211</c:v>
                </c:pt>
                <c:pt idx="3607">
                  <c:v>3273</c:v>
                </c:pt>
                <c:pt idx="3608">
                  <c:v>3170</c:v>
                </c:pt>
                <c:pt idx="3609">
                  <c:v>3216</c:v>
                </c:pt>
                <c:pt idx="3610">
                  <c:v>3372</c:v>
                </c:pt>
                <c:pt idx="3611">
                  <c:v>3337</c:v>
                </c:pt>
                <c:pt idx="3612">
                  <c:v>3212</c:v>
                </c:pt>
                <c:pt idx="3613">
                  <c:v>3200</c:v>
                </c:pt>
                <c:pt idx="3614">
                  <c:v>3385</c:v>
                </c:pt>
                <c:pt idx="3615">
                  <c:v>3397</c:v>
                </c:pt>
                <c:pt idx="3616">
                  <c:v>3132</c:v>
                </c:pt>
                <c:pt idx="3617">
                  <c:v>3487</c:v>
                </c:pt>
                <c:pt idx="3618">
                  <c:v>3464</c:v>
                </c:pt>
                <c:pt idx="3619">
                  <c:v>3772</c:v>
                </c:pt>
                <c:pt idx="3620">
                  <c:v>3538</c:v>
                </c:pt>
                <c:pt idx="3621">
                  <c:v>3564</c:v>
                </c:pt>
                <c:pt idx="3622">
                  <c:v>3543</c:v>
                </c:pt>
                <c:pt idx="3623">
                  <c:v>3534</c:v>
                </c:pt>
                <c:pt idx="3624">
                  <c:v>3478</c:v>
                </c:pt>
                <c:pt idx="3625">
                  <c:v>3487</c:v>
                </c:pt>
                <c:pt idx="3626">
                  <c:v>3606</c:v>
                </c:pt>
                <c:pt idx="3627">
                  <c:v>3612</c:v>
                </c:pt>
                <c:pt idx="3628">
                  <c:v>3514</c:v>
                </c:pt>
                <c:pt idx="3629">
                  <c:v>3459</c:v>
                </c:pt>
                <c:pt idx="3630">
                  <c:v>3675</c:v>
                </c:pt>
                <c:pt idx="3631">
                  <c:v>3496</c:v>
                </c:pt>
                <c:pt idx="3632">
                  <c:v>3545</c:v>
                </c:pt>
                <c:pt idx="3633">
                  <c:v>3525</c:v>
                </c:pt>
                <c:pt idx="3634">
                  <c:v>3356</c:v>
                </c:pt>
                <c:pt idx="3635">
                  <c:v>3715</c:v>
                </c:pt>
                <c:pt idx="3636">
                  <c:v>3529</c:v>
                </c:pt>
                <c:pt idx="3637">
                  <c:v>3528</c:v>
                </c:pt>
                <c:pt idx="3638">
                  <c:v>3554</c:v>
                </c:pt>
                <c:pt idx="3639">
                  <c:v>3623</c:v>
                </c:pt>
                <c:pt idx="3640">
                  <c:v>3373</c:v>
                </c:pt>
                <c:pt idx="3641">
                  <c:v>3853</c:v>
                </c:pt>
                <c:pt idx="3642">
                  <c:v>3663</c:v>
                </c:pt>
                <c:pt idx="3643">
                  <c:v>3618</c:v>
                </c:pt>
                <c:pt idx="3644">
                  <c:v>3600</c:v>
                </c:pt>
                <c:pt idx="3645">
                  <c:v>3632</c:v>
                </c:pt>
                <c:pt idx="3646">
                  <c:v>3676</c:v>
                </c:pt>
                <c:pt idx="3647">
                  <c:v>3709</c:v>
                </c:pt>
                <c:pt idx="3648">
                  <c:v>3559</c:v>
                </c:pt>
                <c:pt idx="3649">
                  <c:v>3515</c:v>
                </c:pt>
                <c:pt idx="3650">
                  <c:v>3578</c:v>
                </c:pt>
                <c:pt idx="3651">
                  <c:v>3562</c:v>
                </c:pt>
                <c:pt idx="3652">
                  <c:v>3443</c:v>
                </c:pt>
                <c:pt idx="3653">
                  <c:v>3748</c:v>
                </c:pt>
                <c:pt idx="3654">
                  <c:v>3692</c:v>
                </c:pt>
                <c:pt idx="3655">
                  <c:v>3768</c:v>
                </c:pt>
                <c:pt idx="3656">
                  <c:v>3753</c:v>
                </c:pt>
                <c:pt idx="3657">
                  <c:v>3546</c:v>
                </c:pt>
                <c:pt idx="3658">
                  <c:v>3584</c:v>
                </c:pt>
                <c:pt idx="3659">
                  <c:v>3690</c:v>
                </c:pt>
                <c:pt idx="3660">
                  <c:v>3719</c:v>
                </c:pt>
                <c:pt idx="3661">
                  <c:v>3816</c:v>
                </c:pt>
                <c:pt idx="3662">
                  <c:v>3864</c:v>
                </c:pt>
                <c:pt idx="3663">
                  <c:v>3561</c:v>
                </c:pt>
                <c:pt idx="3664">
                  <c:v>3699</c:v>
                </c:pt>
                <c:pt idx="3665">
                  <c:v>3866</c:v>
                </c:pt>
                <c:pt idx="3666">
                  <c:v>4054</c:v>
                </c:pt>
                <c:pt idx="3667">
                  <c:v>3651</c:v>
                </c:pt>
                <c:pt idx="3668">
                  <c:v>3663</c:v>
                </c:pt>
                <c:pt idx="3669">
                  <c:v>3544</c:v>
                </c:pt>
                <c:pt idx="3670">
                  <c:v>3934</c:v>
                </c:pt>
                <c:pt idx="3671">
                  <c:v>3936</c:v>
                </c:pt>
                <c:pt idx="3672">
                  <c:v>3854</c:v>
                </c:pt>
                <c:pt idx="3673">
                  <c:v>3757</c:v>
                </c:pt>
                <c:pt idx="3674">
                  <c:v>3775</c:v>
                </c:pt>
                <c:pt idx="3675">
                  <c:v>4063</c:v>
                </c:pt>
                <c:pt idx="3676">
                  <c:v>4068</c:v>
                </c:pt>
                <c:pt idx="3677">
                  <c:v>3963</c:v>
                </c:pt>
                <c:pt idx="3678">
                  <c:v>4113</c:v>
                </c:pt>
                <c:pt idx="3679">
                  <c:v>4019</c:v>
                </c:pt>
                <c:pt idx="3680">
                  <c:v>4165</c:v>
                </c:pt>
                <c:pt idx="3681">
                  <c:v>4259</c:v>
                </c:pt>
                <c:pt idx="3682">
                  <c:v>4145</c:v>
                </c:pt>
                <c:pt idx="3683">
                  <c:v>4134</c:v>
                </c:pt>
                <c:pt idx="3684">
                  <c:v>4293</c:v>
                </c:pt>
                <c:pt idx="3685">
                  <c:v>4249</c:v>
                </c:pt>
                <c:pt idx="3686">
                  <c:v>4149</c:v>
                </c:pt>
                <c:pt idx="3687">
                  <c:v>4284</c:v>
                </c:pt>
                <c:pt idx="3688">
                  <c:v>4096</c:v>
                </c:pt>
                <c:pt idx="3689">
                  <c:v>4094</c:v>
                </c:pt>
                <c:pt idx="3690">
                  <c:v>4317</c:v>
                </c:pt>
                <c:pt idx="3691">
                  <c:v>4066</c:v>
                </c:pt>
                <c:pt idx="3692">
                  <c:v>4255</c:v>
                </c:pt>
                <c:pt idx="3693">
                  <c:v>4206</c:v>
                </c:pt>
                <c:pt idx="3694">
                  <c:v>4185</c:v>
                </c:pt>
                <c:pt idx="3695">
                  <c:v>4343</c:v>
                </c:pt>
                <c:pt idx="3696">
                  <c:v>4278</c:v>
                </c:pt>
                <c:pt idx="3697">
                  <c:v>4349</c:v>
                </c:pt>
                <c:pt idx="3698">
                  <c:v>4392</c:v>
                </c:pt>
                <c:pt idx="3699">
                  <c:v>4162</c:v>
                </c:pt>
                <c:pt idx="3700">
                  <c:v>4597</c:v>
                </c:pt>
                <c:pt idx="3701">
                  <c:v>4387</c:v>
                </c:pt>
                <c:pt idx="3702">
                  <c:v>4265</c:v>
                </c:pt>
                <c:pt idx="3703">
                  <c:v>4121</c:v>
                </c:pt>
                <c:pt idx="3704">
                  <c:v>4482</c:v>
                </c:pt>
                <c:pt idx="3705">
                  <c:v>4583</c:v>
                </c:pt>
                <c:pt idx="3706">
                  <c:v>4347</c:v>
                </c:pt>
                <c:pt idx="3707">
                  <c:v>4297</c:v>
                </c:pt>
                <c:pt idx="3708">
                  <c:v>4313</c:v>
                </c:pt>
                <c:pt idx="3709">
                  <c:v>4408</c:v>
                </c:pt>
                <c:pt idx="3710">
                  <c:v>4241</c:v>
                </c:pt>
                <c:pt idx="3711">
                  <c:v>4193</c:v>
                </c:pt>
                <c:pt idx="3712">
                  <c:v>4243</c:v>
                </c:pt>
                <c:pt idx="3713">
                  <c:v>4159</c:v>
                </c:pt>
                <c:pt idx="3714">
                  <c:v>4542</c:v>
                </c:pt>
                <c:pt idx="3715">
                  <c:v>4503</c:v>
                </c:pt>
                <c:pt idx="3716">
                  <c:v>4081</c:v>
                </c:pt>
                <c:pt idx="3717">
                  <c:v>4251</c:v>
                </c:pt>
                <c:pt idx="3718">
                  <c:v>4555</c:v>
                </c:pt>
                <c:pt idx="3719">
                  <c:v>4778</c:v>
                </c:pt>
                <c:pt idx="3720">
                  <c:v>4485</c:v>
                </c:pt>
                <c:pt idx="3721">
                  <c:v>4340</c:v>
                </c:pt>
                <c:pt idx="3722">
                  <c:v>4519</c:v>
                </c:pt>
                <c:pt idx="3723">
                  <c:v>4600</c:v>
                </c:pt>
                <c:pt idx="3724">
                  <c:v>4433</c:v>
                </c:pt>
                <c:pt idx="3725">
                  <c:v>4494</c:v>
                </c:pt>
                <c:pt idx="3726">
                  <c:v>4409</c:v>
                </c:pt>
                <c:pt idx="3727">
                  <c:v>4795</c:v>
                </c:pt>
                <c:pt idx="3728">
                  <c:v>4715</c:v>
                </c:pt>
                <c:pt idx="3729">
                  <c:v>4541</c:v>
                </c:pt>
                <c:pt idx="3730">
                  <c:v>5155</c:v>
                </c:pt>
                <c:pt idx="3731">
                  <c:v>4612</c:v>
                </c:pt>
                <c:pt idx="3732">
                  <c:v>4895</c:v>
                </c:pt>
                <c:pt idx="3733">
                  <c:v>4468</c:v>
                </c:pt>
                <c:pt idx="3734">
                  <c:v>4703</c:v>
                </c:pt>
                <c:pt idx="3735">
                  <c:v>4796</c:v>
                </c:pt>
                <c:pt idx="3736">
                  <c:v>4419</c:v>
                </c:pt>
                <c:pt idx="3737">
                  <c:v>4691</c:v>
                </c:pt>
                <c:pt idx="3738">
                  <c:v>4699</c:v>
                </c:pt>
                <c:pt idx="3739">
                  <c:v>4873</c:v>
                </c:pt>
                <c:pt idx="3740">
                  <c:v>4849</c:v>
                </c:pt>
                <c:pt idx="3741">
                  <c:v>4929</c:v>
                </c:pt>
                <c:pt idx="3742">
                  <c:v>4796</c:v>
                </c:pt>
                <c:pt idx="3743">
                  <c:v>4837</c:v>
                </c:pt>
                <c:pt idx="3744">
                  <c:v>4815</c:v>
                </c:pt>
                <c:pt idx="3745">
                  <c:v>4947</c:v>
                </c:pt>
                <c:pt idx="3746">
                  <c:v>4605</c:v>
                </c:pt>
                <c:pt idx="3747">
                  <c:v>5054</c:v>
                </c:pt>
                <c:pt idx="3748">
                  <c:v>4811</c:v>
                </c:pt>
                <c:pt idx="3749">
                  <c:v>4825</c:v>
                </c:pt>
                <c:pt idx="3750">
                  <c:v>4993</c:v>
                </c:pt>
                <c:pt idx="3751">
                  <c:v>4848</c:v>
                </c:pt>
                <c:pt idx="3752">
                  <c:v>4805</c:v>
                </c:pt>
                <c:pt idx="3753">
                  <c:v>4642</c:v>
                </c:pt>
                <c:pt idx="3754">
                  <c:v>4608</c:v>
                </c:pt>
                <c:pt idx="3755">
                  <c:v>4851</c:v>
                </c:pt>
                <c:pt idx="3756">
                  <c:v>4821</c:v>
                </c:pt>
                <c:pt idx="3757">
                  <c:v>5050</c:v>
                </c:pt>
                <c:pt idx="3758">
                  <c:v>4798</c:v>
                </c:pt>
                <c:pt idx="3759">
                  <c:v>4819</c:v>
                </c:pt>
                <c:pt idx="3760">
                  <c:v>4885</c:v>
                </c:pt>
                <c:pt idx="3761">
                  <c:v>4793</c:v>
                </c:pt>
                <c:pt idx="3762">
                  <c:v>5042</c:v>
                </c:pt>
                <c:pt idx="3763">
                  <c:v>5062</c:v>
                </c:pt>
                <c:pt idx="3764">
                  <c:v>5256</c:v>
                </c:pt>
                <c:pt idx="3765">
                  <c:v>5248</c:v>
                </c:pt>
                <c:pt idx="3766">
                  <c:v>5063</c:v>
                </c:pt>
                <c:pt idx="3767">
                  <c:v>5094</c:v>
                </c:pt>
                <c:pt idx="3768">
                  <c:v>4903</c:v>
                </c:pt>
                <c:pt idx="3769">
                  <c:v>5014</c:v>
                </c:pt>
                <c:pt idx="3770">
                  <c:v>4942</c:v>
                </c:pt>
                <c:pt idx="3771">
                  <c:v>5366</c:v>
                </c:pt>
                <c:pt idx="3772">
                  <c:v>5204</c:v>
                </c:pt>
                <c:pt idx="3773">
                  <c:v>5021</c:v>
                </c:pt>
                <c:pt idx="3774">
                  <c:v>5069</c:v>
                </c:pt>
                <c:pt idx="3775">
                  <c:v>5301</c:v>
                </c:pt>
                <c:pt idx="3776">
                  <c:v>5022</c:v>
                </c:pt>
                <c:pt idx="3777">
                  <c:v>5491</c:v>
                </c:pt>
                <c:pt idx="3778">
                  <c:v>5090</c:v>
                </c:pt>
                <c:pt idx="3779">
                  <c:v>5061</c:v>
                </c:pt>
                <c:pt idx="3780">
                  <c:v>5487</c:v>
                </c:pt>
                <c:pt idx="3781">
                  <c:v>5343</c:v>
                </c:pt>
                <c:pt idx="3782">
                  <c:v>5391</c:v>
                </c:pt>
                <c:pt idx="3783">
                  <c:v>5243</c:v>
                </c:pt>
                <c:pt idx="3784">
                  <c:v>5150</c:v>
                </c:pt>
                <c:pt idx="3785">
                  <c:v>5794</c:v>
                </c:pt>
                <c:pt idx="3786">
                  <c:v>5379</c:v>
                </c:pt>
                <c:pt idx="3787">
                  <c:v>5568</c:v>
                </c:pt>
                <c:pt idx="3788">
                  <c:v>5397</c:v>
                </c:pt>
                <c:pt idx="3789">
                  <c:v>5313</c:v>
                </c:pt>
                <c:pt idx="3790">
                  <c:v>5498</c:v>
                </c:pt>
                <c:pt idx="3791">
                  <c:v>5717</c:v>
                </c:pt>
                <c:pt idx="3792">
                  <c:v>5761</c:v>
                </c:pt>
                <c:pt idx="3793">
                  <c:v>5569</c:v>
                </c:pt>
                <c:pt idx="3794">
                  <c:v>5645</c:v>
                </c:pt>
                <c:pt idx="3795">
                  <c:v>5569</c:v>
                </c:pt>
                <c:pt idx="3796">
                  <c:v>5602</c:v>
                </c:pt>
                <c:pt idx="3797">
                  <c:v>4474</c:v>
                </c:pt>
                <c:pt idx="3798">
                  <c:v>4563</c:v>
                </c:pt>
                <c:pt idx="3799">
                  <c:v>5045</c:v>
                </c:pt>
                <c:pt idx="3800">
                  <c:v>4801</c:v>
                </c:pt>
                <c:pt idx="3801">
                  <c:v>5035</c:v>
                </c:pt>
                <c:pt idx="3802">
                  <c:v>4991</c:v>
                </c:pt>
                <c:pt idx="3803">
                  <c:v>4895</c:v>
                </c:pt>
                <c:pt idx="3804">
                  <c:v>5703</c:v>
                </c:pt>
                <c:pt idx="3805">
                  <c:v>5173</c:v>
                </c:pt>
                <c:pt idx="3806">
                  <c:v>5060</c:v>
                </c:pt>
                <c:pt idx="3807">
                  <c:v>5181</c:v>
                </c:pt>
                <c:pt idx="3808">
                  <c:v>5377</c:v>
                </c:pt>
                <c:pt idx="3809">
                  <c:v>5112</c:v>
                </c:pt>
                <c:pt idx="3810">
                  <c:v>5134</c:v>
                </c:pt>
                <c:pt idx="3811">
                  <c:v>5211</c:v>
                </c:pt>
                <c:pt idx="3812">
                  <c:v>5228</c:v>
                </c:pt>
                <c:pt idx="3813">
                  <c:v>5683</c:v>
                </c:pt>
                <c:pt idx="3814">
                  <c:v>5150</c:v>
                </c:pt>
                <c:pt idx="3815">
                  <c:v>5262</c:v>
                </c:pt>
                <c:pt idx="3816">
                  <c:v>5381</c:v>
                </c:pt>
                <c:pt idx="3817">
                  <c:v>5575</c:v>
                </c:pt>
                <c:pt idx="3818">
                  <c:v>5532</c:v>
                </c:pt>
                <c:pt idx="3819">
                  <c:v>5757</c:v>
                </c:pt>
                <c:pt idx="3820">
                  <c:v>5176</c:v>
                </c:pt>
                <c:pt idx="3821">
                  <c:v>5459</c:v>
                </c:pt>
                <c:pt idx="3822">
                  <c:v>5414</c:v>
                </c:pt>
                <c:pt idx="3823">
                  <c:v>5517</c:v>
                </c:pt>
                <c:pt idx="3824">
                  <c:v>5069</c:v>
                </c:pt>
                <c:pt idx="3825">
                  <c:v>5210</c:v>
                </c:pt>
                <c:pt idx="3826">
                  <c:v>5389</c:v>
                </c:pt>
                <c:pt idx="3827">
                  <c:v>5460</c:v>
                </c:pt>
                <c:pt idx="3828">
                  <c:v>5449</c:v>
                </c:pt>
                <c:pt idx="3829">
                  <c:v>5558</c:v>
                </c:pt>
                <c:pt idx="3830">
                  <c:v>6165</c:v>
                </c:pt>
                <c:pt idx="3831">
                  <c:v>5934</c:v>
                </c:pt>
                <c:pt idx="3832">
                  <c:v>5649</c:v>
                </c:pt>
                <c:pt idx="3833">
                  <c:v>5860</c:v>
                </c:pt>
                <c:pt idx="3834">
                  <c:v>5942</c:v>
                </c:pt>
                <c:pt idx="3835">
                  <c:v>6257</c:v>
                </c:pt>
                <c:pt idx="3836">
                  <c:v>5750</c:v>
                </c:pt>
                <c:pt idx="3837">
                  <c:v>5945</c:v>
                </c:pt>
                <c:pt idx="3838">
                  <c:v>5893</c:v>
                </c:pt>
                <c:pt idx="3839">
                  <c:v>6053</c:v>
                </c:pt>
                <c:pt idx="3840">
                  <c:v>6105</c:v>
                </c:pt>
                <c:pt idx="3841">
                  <c:v>6410</c:v>
                </c:pt>
                <c:pt idx="3842">
                  <c:v>6186</c:v>
                </c:pt>
                <c:pt idx="3843">
                  <c:v>5860</c:v>
                </c:pt>
                <c:pt idx="3844">
                  <c:v>5982</c:v>
                </c:pt>
                <c:pt idx="3845">
                  <c:v>6344</c:v>
                </c:pt>
                <c:pt idx="3846">
                  <c:v>6176</c:v>
                </c:pt>
                <c:pt idx="3847">
                  <c:v>5968</c:v>
                </c:pt>
                <c:pt idx="3848">
                  <c:v>5717</c:v>
                </c:pt>
                <c:pt idx="3849">
                  <c:v>5905</c:v>
                </c:pt>
                <c:pt idx="3850">
                  <c:v>5639</c:v>
                </c:pt>
                <c:pt idx="3851">
                  <c:v>5989</c:v>
                </c:pt>
                <c:pt idx="3852">
                  <c:v>5852</c:v>
                </c:pt>
                <c:pt idx="3853">
                  <c:v>6280</c:v>
                </c:pt>
                <c:pt idx="3854">
                  <c:v>6498</c:v>
                </c:pt>
                <c:pt idx="3855">
                  <c:v>6194</c:v>
                </c:pt>
                <c:pt idx="3856">
                  <c:v>5973</c:v>
                </c:pt>
                <c:pt idx="3857">
                  <c:v>6264</c:v>
                </c:pt>
                <c:pt idx="3858">
                  <c:v>6184</c:v>
                </c:pt>
                <c:pt idx="3859">
                  <c:v>6215</c:v>
                </c:pt>
                <c:pt idx="3860">
                  <c:v>6417</c:v>
                </c:pt>
                <c:pt idx="3861">
                  <c:v>5914</c:v>
                </c:pt>
                <c:pt idx="3862">
                  <c:v>6720</c:v>
                </c:pt>
                <c:pt idx="3863">
                  <c:v>6332</c:v>
                </c:pt>
                <c:pt idx="3864">
                  <c:v>6481</c:v>
                </c:pt>
                <c:pt idx="3865">
                  <c:v>6162</c:v>
                </c:pt>
                <c:pt idx="3866">
                  <c:v>6866</c:v>
                </c:pt>
                <c:pt idx="3867">
                  <c:v>6445</c:v>
                </c:pt>
                <c:pt idx="3868">
                  <c:v>6451</c:v>
                </c:pt>
                <c:pt idx="3869">
                  <c:v>5981</c:v>
                </c:pt>
                <c:pt idx="3870">
                  <c:v>6151</c:v>
                </c:pt>
                <c:pt idx="3871">
                  <c:v>6860</c:v>
                </c:pt>
                <c:pt idx="3872">
                  <c:v>6739</c:v>
                </c:pt>
                <c:pt idx="3873">
                  <c:v>6681</c:v>
                </c:pt>
                <c:pt idx="3874">
                  <c:v>6488</c:v>
                </c:pt>
                <c:pt idx="3875">
                  <c:v>6275</c:v>
                </c:pt>
                <c:pt idx="3876">
                  <c:v>6617</c:v>
                </c:pt>
                <c:pt idx="3877">
                  <c:v>6721</c:v>
                </c:pt>
                <c:pt idx="3878">
                  <c:v>6852</c:v>
                </c:pt>
                <c:pt idx="3879">
                  <c:v>6732</c:v>
                </c:pt>
                <c:pt idx="3880">
                  <c:v>6307</c:v>
                </c:pt>
                <c:pt idx="3881">
                  <c:v>6527</c:v>
                </c:pt>
                <c:pt idx="3882">
                  <c:v>6295</c:v>
                </c:pt>
                <c:pt idx="3883">
                  <c:v>6486</c:v>
                </c:pt>
                <c:pt idx="3884">
                  <c:v>6165</c:v>
                </c:pt>
                <c:pt idx="3885">
                  <c:v>6899</c:v>
                </c:pt>
                <c:pt idx="3886">
                  <c:v>7068</c:v>
                </c:pt>
                <c:pt idx="3887">
                  <c:v>6756</c:v>
                </c:pt>
                <c:pt idx="3888">
                  <c:v>6293</c:v>
                </c:pt>
                <c:pt idx="3889">
                  <c:v>6588</c:v>
                </c:pt>
                <c:pt idx="3890">
                  <c:v>6704</c:v>
                </c:pt>
                <c:pt idx="3891">
                  <c:v>6378</c:v>
                </c:pt>
                <c:pt idx="3892">
                  <c:v>6641</c:v>
                </c:pt>
                <c:pt idx="3893">
                  <c:v>6823</c:v>
                </c:pt>
                <c:pt idx="3894">
                  <c:v>6939</c:v>
                </c:pt>
                <c:pt idx="3895">
                  <c:v>6385</c:v>
                </c:pt>
                <c:pt idx="3896">
                  <c:v>7201</c:v>
                </c:pt>
                <c:pt idx="3897">
                  <c:v>6702</c:v>
                </c:pt>
                <c:pt idx="3898">
                  <c:v>7189</c:v>
                </c:pt>
                <c:pt idx="3899">
                  <c:v>6880</c:v>
                </c:pt>
                <c:pt idx="3900">
                  <c:v>7057</c:v>
                </c:pt>
                <c:pt idx="3901">
                  <c:v>6647</c:v>
                </c:pt>
                <c:pt idx="3902">
                  <c:v>6392</c:v>
                </c:pt>
                <c:pt idx="3903">
                  <c:v>7050</c:v>
                </c:pt>
                <c:pt idx="3904">
                  <c:v>6855</c:v>
                </c:pt>
                <c:pt idx="3905">
                  <c:v>7279</c:v>
                </c:pt>
                <c:pt idx="3906">
                  <c:v>7021</c:v>
                </c:pt>
                <c:pt idx="3907">
                  <c:v>7637</c:v>
                </c:pt>
                <c:pt idx="3908">
                  <c:v>7136</c:v>
                </c:pt>
                <c:pt idx="3909">
                  <c:v>7130</c:v>
                </c:pt>
                <c:pt idx="3910">
                  <c:v>7623</c:v>
                </c:pt>
                <c:pt idx="3911">
                  <c:v>7208</c:v>
                </c:pt>
                <c:pt idx="3912">
                  <c:v>7078</c:v>
                </c:pt>
                <c:pt idx="3913">
                  <c:v>7451</c:v>
                </c:pt>
                <c:pt idx="3914">
                  <c:v>7435</c:v>
                </c:pt>
                <c:pt idx="3915">
                  <c:v>7407</c:v>
                </c:pt>
                <c:pt idx="3916">
                  <c:v>7580</c:v>
                </c:pt>
                <c:pt idx="3917">
                  <c:v>7178</c:v>
                </c:pt>
                <c:pt idx="3918">
                  <c:v>7473</c:v>
                </c:pt>
                <c:pt idx="3919">
                  <c:v>7243</c:v>
                </c:pt>
                <c:pt idx="3920">
                  <c:v>7895</c:v>
                </c:pt>
                <c:pt idx="3921">
                  <c:v>7424</c:v>
                </c:pt>
                <c:pt idx="3922">
                  <c:v>7410</c:v>
                </c:pt>
                <c:pt idx="3923">
                  <c:v>7236</c:v>
                </c:pt>
                <c:pt idx="3924">
                  <c:v>7523</c:v>
                </c:pt>
                <c:pt idx="3925">
                  <c:v>7884</c:v>
                </c:pt>
                <c:pt idx="3926">
                  <c:v>7500</c:v>
                </c:pt>
                <c:pt idx="3927">
                  <c:v>7582</c:v>
                </c:pt>
                <c:pt idx="3928">
                  <c:v>7814</c:v>
                </c:pt>
                <c:pt idx="3929">
                  <c:v>7456</c:v>
                </c:pt>
                <c:pt idx="3930">
                  <c:v>7768</c:v>
                </c:pt>
                <c:pt idx="3931">
                  <c:v>7465</c:v>
                </c:pt>
                <c:pt idx="3932">
                  <c:v>7591</c:v>
                </c:pt>
                <c:pt idx="3933">
                  <c:v>7412</c:v>
                </c:pt>
                <c:pt idx="3934">
                  <c:v>7880</c:v>
                </c:pt>
                <c:pt idx="3935">
                  <c:v>7794</c:v>
                </c:pt>
                <c:pt idx="3936">
                  <c:v>7598</c:v>
                </c:pt>
                <c:pt idx="3937">
                  <c:v>7741</c:v>
                </c:pt>
                <c:pt idx="3938">
                  <c:v>7884</c:v>
                </c:pt>
                <c:pt idx="3939">
                  <c:v>8028</c:v>
                </c:pt>
                <c:pt idx="3940">
                  <c:v>8168</c:v>
                </c:pt>
                <c:pt idx="3941">
                  <c:v>7780</c:v>
                </c:pt>
                <c:pt idx="3942">
                  <c:v>7925</c:v>
                </c:pt>
                <c:pt idx="3943">
                  <c:v>7819</c:v>
                </c:pt>
                <c:pt idx="3944">
                  <c:v>8021</c:v>
                </c:pt>
                <c:pt idx="3945">
                  <c:v>8537</c:v>
                </c:pt>
                <c:pt idx="3946">
                  <c:v>8092</c:v>
                </c:pt>
                <c:pt idx="3947">
                  <c:v>7789</c:v>
                </c:pt>
                <c:pt idx="3948">
                  <c:v>7745</c:v>
                </c:pt>
                <c:pt idx="3949">
                  <c:v>8238</c:v>
                </c:pt>
                <c:pt idx="3950">
                  <c:v>7700</c:v>
                </c:pt>
                <c:pt idx="3951">
                  <c:v>8429</c:v>
                </c:pt>
                <c:pt idx="3952">
                  <c:v>8031</c:v>
                </c:pt>
                <c:pt idx="3953">
                  <c:v>8278</c:v>
                </c:pt>
                <c:pt idx="3954">
                  <c:v>8068</c:v>
                </c:pt>
                <c:pt idx="3955">
                  <c:v>7858</c:v>
                </c:pt>
                <c:pt idx="3956">
                  <c:v>7688</c:v>
                </c:pt>
                <c:pt idx="3957">
                  <c:v>7961</c:v>
                </c:pt>
                <c:pt idx="3958">
                  <c:v>8393</c:v>
                </c:pt>
                <c:pt idx="3959">
                  <c:v>8402</c:v>
                </c:pt>
                <c:pt idx="3960">
                  <c:v>8870</c:v>
                </c:pt>
                <c:pt idx="3961">
                  <c:v>8032</c:v>
                </c:pt>
                <c:pt idx="3962">
                  <c:v>8286</c:v>
                </c:pt>
                <c:pt idx="3963">
                  <c:v>7967</c:v>
                </c:pt>
                <c:pt idx="3964">
                  <c:v>8513</c:v>
                </c:pt>
                <c:pt idx="3965">
                  <c:v>7981</c:v>
                </c:pt>
                <c:pt idx="3966">
                  <c:v>8387</c:v>
                </c:pt>
                <c:pt idx="3967">
                  <c:v>7834</c:v>
                </c:pt>
                <c:pt idx="3968">
                  <c:v>8368</c:v>
                </c:pt>
                <c:pt idx="3969">
                  <c:v>8006</c:v>
                </c:pt>
                <c:pt idx="3970">
                  <c:v>8458</c:v>
                </c:pt>
                <c:pt idx="3971">
                  <c:v>8316</c:v>
                </c:pt>
                <c:pt idx="3972">
                  <c:v>8149</c:v>
                </c:pt>
                <c:pt idx="3973">
                  <c:v>8210</c:v>
                </c:pt>
                <c:pt idx="3974">
                  <c:v>8007</c:v>
                </c:pt>
                <c:pt idx="3975">
                  <c:v>8012</c:v>
                </c:pt>
                <c:pt idx="3976">
                  <c:v>8452</c:v>
                </c:pt>
                <c:pt idx="3977">
                  <c:v>8635</c:v>
                </c:pt>
                <c:pt idx="3978">
                  <c:v>8303</c:v>
                </c:pt>
                <c:pt idx="3979">
                  <c:v>8542</c:v>
                </c:pt>
                <c:pt idx="3980">
                  <c:v>8419</c:v>
                </c:pt>
                <c:pt idx="3981">
                  <c:v>8526</c:v>
                </c:pt>
                <c:pt idx="3982">
                  <c:v>9066</c:v>
                </c:pt>
                <c:pt idx="3983">
                  <c:v>9047</c:v>
                </c:pt>
                <c:pt idx="3984">
                  <c:v>8676</c:v>
                </c:pt>
                <c:pt idx="3985">
                  <c:v>8513</c:v>
                </c:pt>
                <c:pt idx="3986">
                  <c:v>8468</c:v>
                </c:pt>
                <c:pt idx="3987">
                  <c:v>9149</c:v>
                </c:pt>
                <c:pt idx="3988">
                  <c:v>8816</c:v>
                </c:pt>
                <c:pt idx="3989">
                  <c:v>8704</c:v>
                </c:pt>
                <c:pt idx="3990">
                  <c:v>8922</c:v>
                </c:pt>
                <c:pt idx="3991">
                  <c:v>9031</c:v>
                </c:pt>
                <c:pt idx="3992">
                  <c:v>9087</c:v>
                </c:pt>
                <c:pt idx="3993">
                  <c:v>9184</c:v>
                </c:pt>
                <c:pt idx="3994">
                  <c:v>9072</c:v>
                </c:pt>
                <c:pt idx="3995">
                  <c:v>8919</c:v>
                </c:pt>
                <c:pt idx="3996">
                  <c:v>8323</c:v>
                </c:pt>
                <c:pt idx="3997">
                  <c:v>8820</c:v>
                </c:pt>
                <c:pt idx="3998">
                  <c:v>8689</c:v>
                </c:pt>
                <c:pt idx="3999">
                  <c:v>8751</c:v>
                </c:pt>
                <c:pt idx="4000">
                  <c:v>8899</c:v>
                </c:pt>
                <c:pt idx="4001">
                  <c:v>8890</c:v>
                </c:pt>
                <c:pt idx="4002">
                  <c:v>9401</c:v>
                </c:pt>
                <c:pt idx="4003">
                  <c:v>8877</c:v>
                </c:pt>
                <c:pt idx="4004">
                  <c:v>9129</c:v>
                </c:pt>
                <c:pt idx="4005">
                  <c:v>8845</c:v>
                </c:pt>
                <c:pt idx="4006">
                  <c:v>8639</c:v>
                </c:pt>
                <c:pt idx="4007">
                  <c:v>8526</c:v>
                </c:pt>
                <c:pt idx="4008">
                  <c:v>8861</c:v>
                </c:pt>
                <c:pt idx="4009">
                  <c:v>8720</c:v>
                </c:pt>
                <c:pt idx="4010">
                  <c:v>8638</c:v>
                </c:pt>
                <c:pt idx="4011">
                  <c:v>9384</c:v>
                </c:pt>
                <c:pt idx="4012">
                  <c:v>9316</c:v>
                </c:pt>
                <c:pt idx="4013">
                  <c:v>8890</c:v>
                </c:pt>
                <c:pt idx="4014">
                  <c:v>9038</c:v>
                </c:pt>
                <c:pt idx="4015">
                  <c:v>9451</c:v>
                </c:pt>
                <c:pt idx="4016">
                  <c:v>9815</c:v>
                </c:pt>
                <c:pt idx="4017">
                  <c:v>9772</c:v>
                </c:pt>
                <c:pt idx="4018">
                  <c:v>9436</c:v>
                </c:pt>
                <c:pt idx="4019">
                  <c:v>9292</c:v>
                </c:pt>
                <c:pt idx="4020">
                  <c:v>9782</c:v>
                </c:pt>
                <c:pt idx="4021">
                  <c:v>9380</c:v>
                </c:pt>
                <c:pt idx="4022">
                  <c:v>9772</c:v>
                </c:pt>
                <c:pt idx="4023">
                  <c:v>9749</c:v>
                </c:pt>
                <c:pt idx="4024">
                  <c:v>9565</c:v>
                </c:pt>
                <c:pt idx="4025">
                  <c:v>9498</c:v>
                </c:pt>
                <c:pt idx="4026">
                  <c:v>9564</c:v>
                </c:pt>
                <c:pt idx="4027">
                  <c:v>9557</c:v>
                </c:pt>
                <c:pt idx="4028">
                  <c:v>10102</c:v>
                </c:pt>
                <c:pt idx="4029">
                  <c:v>9618</c:v>
                </c:pt>
                <c:pt idx="4030">
                  <c:v>9229</c:v>
                </c:pt>
                <c:pt idx="4031">
                  <c:v>9822</c:v>
                </c:pt>
                <c:pt idx="4032">
                  <c:v>9978</c:v>
                </c:pt>
                <c:pt idx="4033">
                  <c:v>9920</c:v>
                </c:pt>
                <c:pt idx="4034">
                  <c:v>9916</c:v>
                </c:pt>
                <c:pt idx="4035">
                  <c:v>9801</c:v>
                </c:pt>
                <c:pt idx="4036">
                  <c:v>9627</c:v>
                </c:pt>
                <c:pt idx="4037">
                  <c:v>9823</c:v>
                </c:pt>
                <c:pt idx="4038">
                  <c:v>9797</c:v>
                </c:pt>
                <c:pt idx="4039">
                  <c:v>9519</c:v>
                </c:pt>
                <c:pt idx="4040">
                  <c:v>9775</c:v>
                </c:pt>
                <c:pt idx="4041">
                  <c:v>9631</c:v>
                </c:pt>
                <c:pt idx="4042">
                  <c:v>9588</c:v>
                </c:pt>
                <c:pt idx="4043">
                  <c:v>9561</c:v>
                </c:pt>
                <c:pt idx="4044">
                  <c:v>10054</c:v>
                </c:pt>
                <c:pt idx="4045">
                  <c:v>9578</c:v>
                </c:pt>
                <c:pt idx="4046">
                  <c:v>10038</c:v>
                </c:pt>
                <c:pt idx="4047">
                  <c:v>9978</c:v>
                </c:pt>
                <c:pt idx="4048">
                  <c:v>9740</c:v>
                </c:pt>
                <c:pt idx="4049">
                  <c:v>9842</c:v>
                </c:pt>
                <c:pt idx="4050">
                  <c:v>9923</c:v>
                </c:pt>
                <c:pt idx="4051">
                  <c:v>10059</c:v>
                </c:pt>
                <c:pt idx="4052">
                  <c:v>9629</c:v>
                </c:pt>
                <c:pt idx="4053">
                  <c:v>10422</c:v>
                </c:pt>
                <c:pt idx="4054">
                  <c:v>10102</c:v>
                </c:pt>
                <c:pt idx="4055">
                  <c:v>9877</c:v>
                </c:pt>
                <c:pt idx="4056">
                  <c:v>10144</c:v>
                </c:pt>
                <c:pt idx="4057">
                  <c:v>10247</c:v>
                </c:pt>
                <c:pt idx="4058">
                  <c:v>9846</c:v>
                </c:pt>
                <c:pt idx="4059">
                  <c:v>10354</c:v>
                </c:pt>
                <c:pt idx="4060">
                  <c:v>10050</c:v>
                </c:pt>
                <c:pt idx="4061">
                  <c:v>10406</c:v>
                </c:pt>
                <c:pt idx="4062">
                  <c:v>10289</c:v>
                </c:pt>
                <c:pt idx="4063">
                  <c:v>10406</c:v>
                </c:pt>
                <c:pt idx="4064">
                  <c:v>10287</c:v>
                </c:pt>
                <c:pt idx="4065">
                  <c:v>10266</c:v>
                </c:pt>
                <c:pt idx="4066">
                  <c:v>10487</c:v>
                </c:pt>
                <c:pt idx="4067">
                  <c:v>10574</c:v>
                </c:pt>
                <c:pt idx="4068">
                  <c:v>10453</c:v>
                </c:pt>
                <c:pt idx="4069">
                  <c:v>10503</c:v>
                </c:pt>
                <c:pt idx="4070">
                  <c:v>10342</c:v>
                </c:pt>
                <c:pt idx="4071">
                  <c:v>10349</c:v>
                </c:pt>
                <c:pt idx="4072">
                  <c:v>10247</c:v>
                </c:pt>
                <c:pt idx="4073">
                  <c:v>10859</c:v>
                </c:pt>
                <c:pt idx="4074">
                  <c:v>10437</c:v>
                </c:pt>
                <c:pt idx="4075">
                  <c:v>10616</c:v>
                </c:pt>
                <c:pt idx="4076">
                  <c:v>10159</c:v>
                </c:pt>
                <c:pt idx="4077">
                  <c:v>11118</c:v>
                </c:pt>
                <c:pt idx="4078">
                  <c:v>10619</c:v>
                </c:pt>
                <c:pt idx="4079">
                  <c:v>11228</c:v>
                </c:pt>
                <c:pt idx="4080">
                  <c:v>10350</c:v>
                </c:pt>
                <c:pt idx="4081">
                  <c:v>10354</c:v>
                </c:pt>
                <c:pt idx="4082">
                  <c:v>10667</c:v>
                </c:pt>
                <c:pt idx="4083">
                  <c:v>10539</c:v>
                </c:pt>
                <c:pt idx="4084">
                  <c:v>10575</c:v>
                </c:pt>
                <c:pt idx="4085">
                  <c:v>10984</c:v>
                </c:pt>
                <c:pt idx="4086">
                  <c:v>10684</c:v>
                </c:pt>
                <c:pt idx="4087">
                  <c:v>10741</c:v>
                </c:pt>
                <c:pt idx="4088">
                  <c:v>10698</c:v>
                </c:pt>
                <c:pt idx="4089">
                  <c:v>10898</c:v>
                </c:pt>
                <c:pt idx="4090">
                  <c:v>10948</c:v>
                </c:pt>
                <c:pt idx="4091">
                  <c:v>11127</c:v>
                </c:pt>
                <c:pt idx="4092">
                  <c:v>10745</c:v>
                </c:pt>
                <c:pt idx="4093">
                  <c:v>10648</c:v>
                </c:pt>
                <c:pt idx="4094">
                  <c:v>10981</c:v>
                </c:pt>
                <c:pt idx="4095">
                  <c:v>10905</c:v>
                </c:pt>
                <c:pt idx="4096">
                  <c:v>10952</c:v>
                </c:pt>
                <c:pt idx="4097">
                  <c:v>11167</c:v>
                </c:pt>
                <c:pt idx="4098">
                  <c:v>10851</c:v>
                </c:pt>
                <c:pt idx="4099">
                  <c:v>11073</c:v>
                </c:pt>
                <c:pt idx="4100">
                  <c:v>11646</c:v>
                </c:pt>
                <c:pt idx="4101">
                  <c:v>11440</c:v>
                </c:pt>
                <c:pt idx="4102">
                  <c:v>11211</c:v>
                </c:pt>
                <c:pt idx="4103">
                  <c:v>11304</c:v>
                </c:pt>
                <c:pt idx="4104">
                  <c:v>10756</c:v>
                </c:pt>
                <c:pt idx="4105">
                  <c:v>10759</c:v>
                </c:pt>
                <c:pt idx="4106">
                  <c:v>11234</c:v>
                </c:pt>
                <c:pt idx="4107">
                  <c:v>11366</c:v>
                </c:pt>
                <c:pt idx="4108">
                  <c:v>11754</c:v>
                </c:pt>
                <c:pt idx="4109">
                  <c:v>11290</c:v>
                </c:pt>
                <c:pt idx="4110">
                  <c:v>11530</c:v>
                </c:pt>
                <c:pt idx="4111">
                  <c:v>11537</c:v>
                </c:pt>
                <c:pt idx="4112">
                  <c:v>11089</c:v>
                </c:pt>
                <c:pt idx="4113">
                  <c:v>11883</c:v>
                </c:pt>
                <c:pt idx="4114">
                  <c:v>11449</c:v>
                </c:pt>
                <c:pt idx="4115">
                  <c:v>11576</c:v>
                </c:pt>
                <c:pt idx="4116">
                  <c:v>11769</c:v>
                </c:pt>
                <c:pt idx="4117">
                  <c:v>12277</c:v>
                </c:pt>
                <c:pt idx="4118">
                  <c:v>11867</c:v>
                </c:pt>
                <c:pt idx="4119">
                  <c:v>12057</c:v>
                </c:pt>
                <c:pt idx="4120">
                  <c:v>11897</c:v>
                </c:pt>
                <c:pt idx="4121">
                  <c:v>11198</c:v>
                </c:pt>
                <c:pt idx="4122">
                  <c:v>11068</c:v>
                </c:pt>
                <c:pt idx="4123">
                  <c:v>11148</c:v>
                </c:pt>
                <c:pt idx="4124">
                  <c:v>11692</c:v>
                </c:pt>
                <c:pt idx="4125">
                  <c:v>11816</c:v>
                </c:pt>
                <c:pt idx="4126">
                  <c:v>11981</c:v>
                </c:pt>
                <c:pt idx="4127">
                  <c:v>11765</c:v>
                </c:pt>
                <c:pt idx="4128">
                  <c:v>12064</c:v>
                </c:pt>
                <c:pt idx="4129">
                  <c:v>12315</c:v>
                </c:pt>
                <c:pt idx="4130">
                  <c:v>11806</c:v>
                </c:pt>
                <c:pt idx="4131">
                  <c:v>11947</c:v>
                </c:pt>
                <c:pt idx="4132">
                  <c:v>11658</c:v>
                </c:pt>
                <c:pt idx="4133">
                  <c:v>11747</c:v>
                </c:pt>
                <c:pt idx="4134">
                  <c:v>11877</c:v>
                </c:pt>
                <c:pt idx="4135">
                  <c:v>11866</c:v>
                </c:pt>
                <c:pt idx="4136">
                  <c:v>11644</c:v>
                </c:pt>
                <c:pt idx="4137">
                  <c:v>11884</c:v>
                </c:pt>
                <c:pt idx="4138">
                  <c:v>12030</c:v>
                </c:pt>
                <c:pt idx="4139">
                  <c:v>11880</c:v>
                </c:pt>
                <c:pt idx="4140">
                  <c:v>12124</c:v>
                </c:pt>
                <c:pt idx="4141">
                  <c:v>12010</c:v>
                </c:pt>
                <c:pt idx="4142">
                  <c:v>12237</c:v>
                </c:pt>
                <c:pt idx="4143">
                  <c:v>12063</c:v>
                </c:pt>
                <c:pt idx="4144">
                  <c:v>11780</c:v>
                </c:pt>
                <c:pt idx="4145">
                  <c:v>12117</c:v>
                </c:pt>
                <c:pt idx="4146">
                  <c:v>12408</c:v>
                </c:pt>
                <c:pt idx="4147">
                  <c:v>12350</c:v>
                </c:pt>
                <c:pt idx="4148">
                  <c:v>12485</c:v>
                </c:pt>
                <c:pt idx="4149">
                  <c:v>12392</c:v>
                </c:pt>
                <c:pt idx="4150">
                  <c:v>12131</c:v>
                </c:pt>
                <c:pt idx="4151">
                  <c:v>12220</c:v>
                </c:pt>
                <c:pt idx="4152">
                  <c:v>12192</c:v>
                </c:pt>
                <c:pt idx="4153">
                  <c:v>11899</c:v>
                </c:pt>
                <c:pt idx="4154">
                  <c:v>12178</c:v>
                </c:pt>
                <c:pt idx="4155">
                  <c:v>12085</c:v>
                </c:pt>
                <c:pt idx="4156">
                  <c:v>11846</c:v>
                </c:pt>
                <c:pt idx="4157">
                  <c:v>11728</c:v>
                </c:pt>
                <c:pt idx="4158">
                  <c:v>11720</c:v>
                </c:pt>
                <c:pt idx="4159">
                  <c:v>11800</c:v>
                </c:pt>
                <c:pt idx="4160">
                  <c:v>12087</c:v>
                </c:pt>
                <c:pt idx="4161">
                  <c:v>11809</c:v>
                </c:pt>
                <c:pt idx="4162">
                  <c:v>11964</c:v>
                </c:pt>
                <c:pt idx="4163">
                  <c:v>12155</c:v>
                </c:pt>
                <c:pt idx="4164">
                  <c:v>12019</c:v>
                </c:pt>
                <c:pt idx="4165">
                  <c:v>11328</c:v>
                </c:pt>
                <c:pt idx="4166">
                  <c:v>12256</c:v>
                </c:pt>
                <c:pt idx="4167">
                  <c:v>12666</c:v>
                </c:pt>
                <c:pt idx="4168">
                  <c:v>12699</c:v>
                </c:pt>
                <c:pt idx="4169">
                  <c:v>12717</c:v>
                </c:pt>
                <c:pt idx="4170">
                  <c:v>12531</c:v>
                </c:pt>
                <c:pt idx="4171">
                  <c:v>12480</c:v>
                </c:pt>
                <c:pt idx="4172">
                  <c:v>12346</c:v>
                </c:pt>
                <c:pt idx="4173">
                  <c:v>12618</c:v>
                </c:pt>
                <c:pt idx="4174">
                  <c:v>12000</c:v>
                </c:pt>
                <c:pt idx="4175">
                  <c:v>12129</c:v>
                </c:pt>
                <c:pt idx="4176">
                  <c:v>11772</c:v>
                </c:pt>
                <c:pt idx="4177">
                  <c:v>12285</c:v>
                </c:pt>
                <c:pt idx="4178">
                  <c:v>12300</c:v>
                </c:pt>
                <c:pt idx="4179">
                  <c:v>12330</c:v>
                </c:pt>
                <c:pt idx="4180">
                  <c:v>12400</c:v>
                </c:pt>
                <c:pt idx="4181">
                  <c:v>12701</c:v>
                </c:pt>
                <c:pt idx="4182">
                  <c:v>12650</c:v>
                </c:pt>
                <c:pt idx="4183">
                  <c:v>12900</c:v>
                </c:pt>
                <c:pt idx="4184">
                  <c:v>13005</c:v>
                </c:pt>
                <c:pt idx="4185">
                  <c:v>12970</c:v>
                </c:pt>
                <c:pt idx="4186">
                  <c:v>12514</c:v>
                </c:pt>
                <c:pt idx="4187">
                  <c:v>13321</c:v>
                </c:pt>
                <c:pt idx="4188">
                  <c:v>13501</c:v>
                </c:pt>
                <c:pt idx="4189">
                  <c:v>13402</c:v>
                </c:pt>
                <c:pt idx="4190">
                  <c:v>13606</c:v>
                </c:pt>
                <c:pt idx="4191">
                  <c:v>13502</c:v>
                </c:pt>
                <c:pt idx="4192">
                  <c:v>13680</c:v>
                </c:pt>
                <c:pt idx="4193">
                  <c:v>13703</c:v>
                </c:pt>
                <c:pt idx="4194">
                  <c:v>13670</c:v>
                </c:pt>
                <c:pt idx="4195">
                  <c:v>13803</c:v>
                </c:pt>
                <c:pt idx="4196">
                  <c:v>13670</c:v>
                </c:pt>
                <c:pt idx="4197">
                  <c:v>13890</c:v>
                </c:pt>
                <c:pt idx="4198">
                  <c:v>13780</c:v>
                </c:pt>
                <c:pt idx="4199">
                  <c:v>13990</c:v>
                </c:pt>
                <c:pt idx="4200">
                  <c:v>13840</c:v>
                </c:pt>
                <c:pt idx="4201">
                  <c:v>14000</c:v>
                </c:pt>
                <c:pt idx="4202">
                  <c:v>13940</c:v>
                </c:pt>
                <c:pt idx="4203">
                  <c:v>14050</c:v>
                </c:pt>
                <c:pt idx="4204">
                  <c:v>13980</c:v>
                </c:pt>
                <c:pt idx="4205">
                  <c:v>14065</c:v>
                </c:pt>
                <c:pt idx="4206">
                  <c:v>14010</c:v>
                </c:pt>
                <c:pt idx="4207">
                  <c:v>14201</c:v>
                </c:pt>
                <c:pt idx="4208">
                  <c:v>14145</c:v>
                </c:pt>
                <c:pt idx="4209">
                  <c:v>14346</c:v>
                </c:pt>
                <c:pt idx="4210">
                  <c:v>14201</c:v>
                </c:pt>
                <c:pt idx="4211">
                  <c:v>14380</c:v>
                </c:pt>
                <c:pt idx="4212">
                  <c:v>14255</c:v>
                </c:pt>
                <c:pt idx="4213">
                  <c:v>14400</c:v>
                </c:pt>
                <c:pt idx="4214">
                  <c:v>14301</c:v>
                </c:pt>
                <c:pt idx="4215">
                  <c:v>14450</c:v>
                </c:pt>
                <c:pt idx="4216">
                  <c:v>14370</c:v>
                </c:pt>
                <c:pt idx="4217">
                  <c:v>14490</c:v>
                </c:pt>
                <c:pt idx="4218">
                  <c:v>14388</c:v>
                </c:pt>
                <c:pt idx="4219">
                  <c:v>14510</c:v>
                </c:pt>
                <c:pt idx="4220">
                  <c:v>14421</c:v>
                </c:pt>
                <c:pt idx="4221">
                  <c:v>14575</c:v>
                </c:pt>
                <c:pt idx="4222">
                  <c:v>14473</c:v>
                </c:pt>
                <c:pt idx="4223">
                  <c:v>14601</c:v>
                </c:pt>
                <c:pt idx="4224">
                  <c:v>14502</c:v>
                </c:pt>
                <c:pt idx="4225">
                  <c:v>14625</c:v>
                </c:pt>
                <c:pt idx="4226">
                  <c:v>14539</c:v>
                </c:pt>
                <c:pt idx="4227">
                  <c:v>14600</c:v>
                </c:pt>
                <c:pt idx="4228">
                  <c:v>14588</c:v>
                </c:pt>
                <c:pt idx="4229">
                  <c:v>14624</c:v>
                </c:pt>
                <c:pt idx="4230">
                  <c:v>14638</c:v>
                </c:pt>
                <c:pt idx="4231">
                  <c:v>14600</c:v>
                </c:pt>
                <c:pt idx="4232">
                  <c:v>14679</c:v>
                </c:pt>
                <c:pt idx="4233">
                  <c:v>14626</c:v>
                </c:pt>
                <c:pt idx="4234">
                  <c:v>14701</c:v>
                </c:pt>
                <c:pt idx="4235">
                  <c:v>14647</c:v>
                </c:pt>
                <c:pt idx="4236">
                  <c:v>14713</c:v>
                </c:pt>
                <c:pt idx="4237">
                  <c:v>14689</c:v>
                </c:pt>
                <c:pt idx="4238">
                  <c:v>14759</c:v>
                </c:pt>
                <c:pt idx="4239">
                  <c:v>14699</c:v>
                </c:pt>
                <c:pt idx="4240">
                  <c:v>14801</c:v>
                </c:pt>
                <c:pt idx="4241">
                  <c:v>14740</c:v>
                </c:pt>
                <c:pt idx="4242">
                  <c:v>14894</c:v>
                </c:pt>
                <c:pt idx="4243">
                  <c:v>14859</c:v>
                </c:pt>
                <c:pt idx="4244">
                  <c:v>14903</c:v>
                </c:pt>
                <c:pt idx="4245">
                  <c:v>14799</c:v>
                </c:pt>
                <c:pt idx="4246">
                  <c:v>14956</c:v>
                </c:pt>
                <c:pt idx="4247">
                  <c:v>14801</c:v>
                </c:pt>
                <c:pt idx="4248">
                  <c:v>15001</c:v>
                </c:pt>
                <c:pt idx="4249">
                  <c:v>14861</c:v>
                </c:pt>
                <c:pt idx="4250">
                  <c:v>15079</c:v>
                </c:pt>
                <c:pt idx="4251">
                  <c:v>14891</c:v>
                </c:pt>
                <c:pt idx="4252">
                  <c:v>15101</c:v>
                </c:pt>
                <c:pt idx="4253">
                  <c:v>14906</c:v>
                </c:pt>
                <c:pt idx="4254">
                  <c:v>15163</c:v>
                </c:pt>
                <c:pt idx="4255">
                  <c:v>14931</c:v>
                </c:pt>
                <c:pt idx="4256">
                  <c:v>15179</c:v>
                </c:pt>
                <c:pt idx="4257">
                  <c:v>14974</c:v>
                </c:pt>
                <c:pt idx="4258">
                  <c:v>15203</c:v>
                </c:pt>
                <c:pt idx="4259">
                  <c:v>15013</c:v>
                </c:pt>
                <c:pt idx="4260">
                  <c:v>15261</c:v>
                </c:pt>
                <c:pt idx="4261">
                  <c:v>15089</c:v>
                </c:pt>
                <c:pt idx="4262">
                  <c:v>15291</c:v>
                </c:pt>
                <c:pt idx="4263">
                  <c:v>15123</c:v>
                </c:pt>
                <c:pt idx="4264">
                  <c:v>15302</c:v>
                </c:pt>
                <c:pt idx="4265">
                  <c:v>15187</c:v>
                </c:pt>
                <c:pt idx="4266">
                  <c:v>15378</c:v>
                </c:pt>
                <c:pt idx="4267">
                  <c:v>15209</c:v>
                </c:pt>
                <c:pt idx="4268">
                  <c:v>15401</c:v>
                </c:pt>
                <c:pt idx="4269">
                  <c:v>15279</c:v>
                </c:pt>
                <c:pt idx="4270">
                  <c:v>15467</c:v>
                </c:pt>
                <c:pt idx="4271">
                  <c:v>15305</c:v>
                </c:pt>
                <c:pt idx="4272">
                  <c:v>15507</c:v>
                </c:pt>
                <c:pt idx="4273">
                  <c:v>15379</c:v>
                </c:pt>
                <c:pt idx="4274">
                  <c:v>15601</c:v>
                </c:pt>
                <c:pt idx="4275">
                  <c:v>15431</c:v>
                </c:pt>
                <c:pt idx="4276">
                  <c:v>15691</c:v>
                </c:pt>
                <c:pt idx="4277">
                  <c:v>15501</c:v>
                </c:pt>
                <c:pt idx="4278">
                  <c:v>15752</c:v>
                </c:pt>
                <c:pt idx="4279">
                  <c:v>15592</c:v>
                </c:pt>
                <c:pt idx="4280">
                  <c:v>15825</c:v>
                </c:pt>
                <c:pt idx="4281">
                  <c:v>15634</c:v>
                </c:pt>
                <c:pt idx="4282">
                  <c:v>15801</c:v>
                </c:pt>
                <c:pt idx="4283">
                  <c:v>15689</c:v>
                </c:pt>
                <c:pt idx="4284">
                  <c:v>15876</c:v>
                </c:pt>
                <c:pt idx="4285">
                  <c:v>15721</c:v>
                </c:pt>
                <c:pt idx="4286">
                  <c:v>15901</c:v>
                </c:pt>
                <c:pt idx="4287">
                  <c:v>15781</c:v>
                </c:pt>
                <c:pt idx="4288">
                  <c:v>15969</c:v>
                </c:pt>
                <c:pt idx="4289">
                  <c:v>15837</c:v>
                </c:pt>
                <c:pt idx="4290">
                  <c:v>16031</c:v>
                </c:pt>
                <c:pt idx="4291">
                  <c:v>15897</c:v>
                </c:pt>
                <c:pt idx="4292">
                  <c:v>16103</c:v>
                </c:pt>
                <c:pt idx="4293">
                  <c:v>15979</c:v>
                </c:pt>
                <c:pt idx="4294">
                  <c:v>16192</c:v>
                </c:pt>
                <c:pt idx="4295">
                  <c:v>16045</c:v>
                </c:pt>
                <c:pt idx="4296">
                  <c:v>16215</c:v>
                </c:pt>
                <c:pt idx="4297">
                  <c:v>16097</c:v>
                </c:pt>
                <c:pt idx="4298">
                  <c:v>16298</c:v>
                </c:pt>
                <c:pt idx="4299">
                  <c:v>16138</c:v>
                </c:pt>
                <c:pt idx="4300">
                  <c:v>16342</c:v>
                </c:pt>
                <c:pt idx="4301">
                  <c:v>16199</c:v>
                </c:pt>
                <c:pt idx="4302">
                  <c:v>16399</c:v>
                </c:pt>
                <c:pt idx="4303">
                  <c:v>16234</c:v>
                </c:pt>
                <c:pt idx="4304">
                  <c:v>16421</c:v>
                </c:pt>
                <c:pt idx="4305">
                  <c:v>16289</c:v>
                </c:pt>
                <c:pt idx="4306">
                  <c:v>16498</c:v>
                </c:pt>
                <c:pt idx="4307">
                  <c:v>16331</c:v>
                </c:pt>
                <c:pt idx="4308">
                  <c:v>16523</c:v>
                </c:pt>
                <c:pt idx="4309">
                  <c:v>16389</c:v>
                </c:pt>
                <c:pt idx="4310">
                  <c:v>16583</c:v>
                </c:pt>
                <c:pt idx="4311">
                  <c:v>16422</c:v>
                </c:pt>
                <c:pt idx="4312">
                  <c:v>16623</c:v>
                </c:pt>
                <c:pt idx="4313">
                  <c:v>16489</c:v>
                </c:pt>
                <c:pt idx="4314">
                  <c:v>16689</c:v>
                </c:pt>
                <c:pt idx="4315">
                  <c:v>16532</c:v>
                </c:pt>
                <c:pt idx="4316">
                  <c:v>16704</c:v>
                </c:pt>
                <c:pt idx="4317">
                  <c:v>16584</c:v>
                </c:pt>
                <c:pt idx="4318">
                  <c:v>16791</c:v>
                </c:pt>
                <c:pt idx="4319">
                  <c:v>16601</c:v>
                </c:pt>
                <c:pt idx="4320">
                  <c:v>16801</c:v>
                </c:pt>
                <c:pt idx="4321">
                  <c:v>16791</c:v>
                </c:pt>
                <c:pt idx="4322">
                  <c:v>16858</c:v>
                </c:pt>
                <c:pt idx="4323">
                  <c:v>16809</c:v>
                </c:pt>
                <c:pt idx="4324">
                  <c:v>16899</c:v>
                </c:pt>
                <c:pt idx="4325">
                  <c:v>16880</c:v>
                </c:pt>
                <c:pt idx="4326">
                  <c:v>16510</c:v>
                </c:pt>
                <c:pt idx="4327">
                  <c:v>16490</c:v>
                </c:pt>
                <c:pt idx="4328">
                  <c:v>16476</c:v>
                </c:pt>
                <c:pt idx="4329">
                  <c:v>16351</c:v>
                </c:pt>
                <c:pt idx="4330">
                  <c:v>16378</c:v>
                </c:pt>
                <c:pt idx="4331">
                  <c:v>16405</c:v>
                </c:pt>
                <c:pt idx="4332">
                  <c:v>16432</c:v>
                </c:pt>
                <c:pt idx="4333">
                  <c:v>16459</c:v>
                </c:pt>
                <c:pt idx="4334">
                  <c:v>15825</c:v>
                </c:pt>
                <c:pt idx="4335">
                  <c:v>15971</c:v>
                </c:pt>
                <c:pt idx="4336">
                  <c:v>16410</c:v>
                </c:pt>
                <c:pt idx="4337">
                  <c:v>16600</c:v>
                </c:pt>
                <c:pt idx="4338">
                  <c:v>16256</c:v>
                </c:pt>
                <c:pt idx="4339">
                  <c:v>16122</c:v>
                </c:pt>
                <c:pt idx="4340">
                  <c:v>16808</c:v>
                </c:pt>
                <c:pt idx="4341">
                  <c:v>16478</c:v>
                </c:pt>
                <c:pt idx="4342">
                  <c:v>15984</c:v>
                </c:pt>
                <c:pt idx="4343">
                  <c:v>16542</c:v>
                </c:pt>
                <c:pt idx="4344">
                  <c:v>16512</c:v>
                </c:pt>
                <c:pt idx="4345">
                  <c:v>16988</c:v>
                </c:pt>
                <c:pt idx="4346">
                  <c:v>17175</c:v>
                </c:pt>
                <c:pt idx="4347">
                  <c:v>16824</c:v>
                </c:pt>
                <c:pt idx="4348">
                  <c:v>16966</c:v>
                </c:pt>
                <c:pt idx="4349">
                  <c:v>16469</c:v>
                </c:pt>
                <c:pt idx="4350">
                  <c:v>16626</c:v>
                </c:pt>
                <c:pt idx="4351">
                  <c:v>17415</c:v>
                </c:pt>
                <c:pt idx="4352">
                  <c:v>16813</c:v>
                </c:pt>
                <c:pt idx="4353">
                  <c:v>16671</c:v>
                </c:pt>
                <c:pt idx="4354">
                  <c:v>16115</c:v>
                </c:pt>
                <c:pt idx="4355">
                  <c:v>16902</c:v>
                </c:pt>
                <c:pt idx="4356">
                  <c:v>16478</c:v>
                </c:pt>
                <c:pt idx="4357">
                  <c:v>17324</c:v>
                </c:pt>
                <c:pt idx="4358">
                  <c:v>17355</c:v>
                </c:pt>
                <c:pt idx="4359">
                  <c:v>17470</c:v>
                </c:pt>
                <c:pt idx="4360">
                  <c:v>17025</c:v>
                </c:pt>
                <c:pt idx="4361">
                  <c:v>16713</c:v>
                </c:pt>
                <c:pt idx="4362">
                  <c:v>17655</c:v>
                </c:pt>
                <c:pt idx="4363">
                  <c:v>17247</c:v>
                </c:pt>
                <c:pt idx="4364">
                  <c:v>17234</c:v>
                </c:pt>
                <c:pt idx="4365">
                  <c:v>17154</c:v>
                </c:pt>
                <c:pt idx="4366">
                  <c:v>17359</c:v>
                </c:pt>
                <c:pt idx="4367">
                  <c:v>16893</c:v>
                </c:pt>
                <c:pt idx="4368">
                  <c:v>17211</c:v>
                </c:pt>
                <c:pt idx="4369">
                  <c:v>17643</c:v>
                </c:pt>
                <c:pt idx="4370">
                  <c:v>16920</c:v>
                </c:pt>
                <c:pt idx="4371">
                  <c:v>17476</c:v>
                </c:pt>
                <c:pt idx="4372">
                  <c:v>16666</c:v>
                </c:pt>
                <c:pt idx="4373">
                  <c:v>17188</c:v>
                </c:pt>
                <c:pt idx="4374">
                  <c:v>16770</c:v>
                </c:pt>
                <c:pt idx="4375">
                  <c:v>17492</c:v>
                </c:pt>
                <c:pt idx="4376">
                  <c:v>16993</c:v>
                </c:pt>
                <c:pt idx="4377">
                  <c:v>17517</c:v>
                </c:pt>
                <c:pt idx="4378">
                  <c:v>17661</c:v>
                </c:pt>
                <c:pt idx="4379">
                  <c:v>17644</c:v>
                </c:pt>
                <c:pt idx="4380">
                  <c:v>17127</c:v>
                </c:pt>
                <c:pt idx="4381">
                  <c:v>17176</c:v>
                </c:pt>
                <c:pt idx="4382">
                  <c:v>17278</c:v>
                </c:pt>
                <c:pt idx="4383">
                  <c:v>18294</c:v>
                </c:pt>
                <c:pt idx="4384">
                  <c:v>17816</c:v>
                </c:pt>
                <c:pt idx="4385">
                  <c:v>18112</c:v>
                </c:pt>
                <c:pt idx="4386">
                  <c:v>18254</c:v>
                </c:pt>
                <c:pt idx="4387">
                  <c:v>18330</c:v>
                </c:pt>
                <c:pt idx="4388">
                  <c:v>18032</c:v>
                </c:pt>
                <c:pt idx="4389">
                  <c:v>17884</c:v>
                </c:pt>
                <c:pt idx="4390">
                  <c:v>17806</c:v>
                </c:pt>
                <c:pt idx="4391">
                  <c:v>18134</c:v>
                </c:pt>
                <c:pt idx="4392">
                  <c:v>18151</c:v>
                </c:pt>
                <c:pt idx="4393">
                  <c:v>17586</c:v>
                </c:pt>
                <c:pt idx="4394">
                  <c:v>18181</c:v>
                </c:pt>
                <c:pt idx="4395">
                  <c:v>18238</c:v>
                </c:pt>
                <c:pt idx="4396">
                  <c:v>17391</c:v>
                </c:pt>
                <c:pt idx="4397">
                  <c:v>17444</c:v>
                </c:pt>
                <c:pt idx="4398">
                  <c:v>18475</c:v>
                </c:pt>
                <c:pt idx="4399">
                  <c:v>18413</c:v>
                </c:pt>
                <c:pt idx="4400">
                  <c:v>17255</c:v>
                </c:pt>
                <c:pt idx="4401">
                  <c:v>18145</c:v>
                </c:pt>
                <c:pt idx="4402">
                  <c:v>17102</c:v>
                </c:pt>
                <c:pt idx="4403">
                  <c:v>16986</c:v>
                </c:pt>
                <c:pt idx="4404">
                  <c:v>17276</c:v>
                </c:pt>
                <c:pt idx="4405">
                  <c:v>17196</c:v>
                </c:pt>
                <c:pt idx="4406">
                  <c:v>17841</c:v>
                </c:pt>
                <c:pt idx="4407">
                  <c:v>18305</c:v>
                </c:pt>
                <c:pt idx="4408">
                  <c:v>18035</c:v>
                </c:pt>
                <c:pt idx="4409">
                  <c:v>17442</c:v>
                </c:pt>
                <c:pt idx="4410">
                  <c:v>18406</c:v>
                </c:pt>
                <c:pt idx="4411">
                  <c:v>17476</c:v>
                </c:pt>
                <c:pt idx="4412">
                  <c:v>17879</c:v>
                </c:pt>
                <c:pt idx="4413">
                  <c:v>18541</c:v>
                </c:pt>
                <c:pt idx="4414">
                  <c:v>18402</c:v>
                </c:pt>
                <c:pt idx="4415">
                  <c:v>17221</c:v>
                </c:pt>
                <c:pt idx="4416">
                  <c:v>18424</c:v>
                </c:pt>
                <c:pt idx="4417">
                  <c:v>18074</c:v>
                </c:pt>
                <c:pt idx="4418">
                  <c:v>18173</c:v>
                </c:pt>
                <c:pt idx="4419">
                  <c:v>18441</c:v>
                </c:pt>
                <c:pt idx="4420">
                  <c:v>17336</c:v>
                </c:pt>
                <c:pt idx="4421">
                  <c:v>18224</c:v>
                </c:pt>
                <c:pt idx="4422">
                  <c:v>18495</c:v>
                </c:pt>
                <c:pt idx="4423">
                  <c:v>18307</c:v>
                </c:pt>
                <c:pt idx="4424">
                  <c:v>18030</c:v>
                </c:pt>
                <c:pt idx="4425">
                  <c:v>18547</c:v>
                </c:pt>
                <c:pt idx="4426">
                  <c:v>18866</c:v>
                </c:pt>
                <c:pt idx="4427">
                  <c:v>19068</c:v>
                </c:pt>
                <c:pt idx="4428">
                  <c:v>18918</c:v>
                </c:pt>
                <c:pt idx="4429">
                  <c:v>18814</c:v>
                </c:pt>
                <c:pt idx="4430">
                  <c:v>18525</c:v>
                </c:pt>
                <c:pt idx="4431">
                  <c:v>19437</c:v>
                </c:pt>
                <c:pt idx="4432">
                  <c:v>18253</c:v>
                </c:pt>
                <c:pt idx="4433">
                  <c:v>18381</c:v>
                </c:pt>
                <c:pt idx="4434">
                  <c:v>18713</c:v>
                </c:pt>
                <c:pt idx="4435">
                  <c:v>18818</c:v>
                </c:pt>
                <c:pt idx="4436">
                  <c:v>18850</c:v>
                </c:pt>
                <c:pt idx="4437">
                  <c:v>19250</c:v>
                </c:pt>
                <c:pt idx="4438">
                  <c:v>19221</c:v>
                </c:pt>
                <c:pt idx="4439">
                  <c:v>19404</c:v>
                </c:pt>
                <c:pt idx="4440">
                  <c:v>18900</c:v>
                </c:pt>
                <c:pt idx="4441">
                  <c:v>18988</c:v>
                </c:pt>
                <c:pt idx="4442">
                  <c:v>18476</c:v>
                </c:pt>
                <c:pt idx="4443">
                  <c:v>18966</c:v>
                </c:pt>
                <c:pt idx="4444">
                  <c:v>18992</c:v>
                </c:pt>
                <c:pt idx="4445">
                  <c:v>18581</c:v>
                </c:pt>
                <c:pt idx="4446">
                  <c:v>19279</c:v>
                </c:pt>
                <c:pt idx="4447">
                  <c:v>19117</c:v>
                </c:pt>
                <c:pt idx="4448">
                  <c:v>18567</c:v>
                </c:pt>
                <c:pt idx="4449">
                  <c:v>19442</c:v>
                </c:pt>
                <c:pt idx="4450">
                  <c:v>19564</c:v>
                </c:pt>
                <c:pt idx="4451">
                  <c:v>19463</c:v>
                </c:pt>
                <c:pt idx="4452">
                  <c:v>19478</c:v>
                </c:pt>
                <c:pt idx="4453">
                  <c:v>19568</c:v>
                </c:pt>
                <c:pt idx="4454">
                  <c:v>19358</c:v>
                </c:pt>
                <c:pt idx="4455">
                  <c:v>19106</c:v>
                </c:pt>
                <c:pt idx="4456">
                  <c:v>19026</c:v>
                </c:pt>
                <c:pt idx="4457">
                  <c:v>19412</c:v>
                </c:pt>
                <c:pt idx="4458">
                  <c:v>19420</c:v>
                </c:pt>
                <c:pt idx="4459">
                  <c:v>19017</c:v>
                </c:pt>
                <c:pt idx="4460">
                  <c:v>18518</c:v>
                </c:pt>
                <c:pt idx="4461">
                  <c:v>18858</c:v>
                </c:pt>
                <c:pt idx="4462">
                  <c:v>18878</c:v>
                </c:pt>
                <c:pt idx="4463">
                  <c:v>19495</c:v>
                </c:pt>
                <c:pt idx="4464">
                  <c:v>19547</c:v>
                </c:pt>
                <c:pt idx="4465">
                  <c:v>19049</c:v>
                </c:pt>
                <c:pt idx="4466">
                  <c:v>19186</c:v>
                </c:pt>
                <c:pt idx="4467">
                  <c:v>18986</c:v>
                </c:pt>
                <c:pt idx="4468">
                  <c:v>19132</c:v>
                </c:pt>
                <c:pt idx="4469">
                  <c:v>19456</c:v>
                </c:pt>
                <c:pt idx="4470">
                  <c:v>19778</c:v>
                </c:pt>
                <c:pt idx="4471">
                  <c:v>19911</c:v>
                </c:pt>
                <c:pt idx="4472">
                  <c:v>19798</c:v>
                </c:pt>
                <c:pt idx="4473">
                  <c:v>20238</c:v>
                </c:pt>
                <c:pt idx="4474">
                  <c:v>19684</c:v>
                </c:pt>
                <c:pt idx="4475">
                  <c:v>19806</c:v>
                </c:pt>
                <c:pt idx="4476">
                  <c:v>19118</c:v>
                </c:pt>
                <c:pt idx="4477">
                  <c:v>19153</c:v>
                </c:pt>
                <c:pt idx="4478">
                  <c:v>18925</c:v>
                </c:pt>
                <c:pt idx="4479">
                  <c:v>19860</c:v>
                </c:pt>
                <c:pt idx="4480">
                  <c:v>19104</c:v>
                </c:pt>
                <c:pt idx="4481">
                  <c:v>19987</c:v>
                </c:pt>
                <c:pt idx="4482">
                  <c:v>19429</c:v>
                </c:pt>
                <c:pt idx="4483">
                  <c:v>20016</c:v>
                </c:pt>
                <c:pt idx="4484">
                  <c:v>19949</c:v>
                </c:pt>
                <c:pt idx="4485">
                  <c:v>18938</c:v>
                </c:pt>
                <c:pt idx="4486">
                  <c:v>19669</c:v>
                </c:pt>
                <c:pt idx="4487">
                  <c:v>19536</c:v>
                </c:pt>
                <c:pt idx="4488">
                  <c:v>20278</c:v>
                </c:pt>
                <c:pt idx="4489">
                  <c:v>19965</c:v>
                </c:pt>
                <c:pt idx="4490">
                  <c:v>19796</c:v>
                </c:pt>
                <c:pt idx="4491">
                  <c:v>19640</c:v>
                </c:pt>
                <c:pt idx="4492">
                  <c:v>20013</c:v>
                </c:pt>
                <c:pt idx="4493">
                  <c:v>20222</c:v>
                </c:pt>
                <c:pt idx="4494">
                  <c:v>20141</c:v>
                </c:pt>
                <c:pt idx="4495">
                  <c:v>20367</c:v>
                </c:pt>
                <c:pt idx="4496">
                  <c:v>20242</c:v>
                </c:pt>
                <c:pt idx="4497">
                  <c:v>20132</c:v>
                </c:pt>
                <c:pt idx="4498">
                  <c:v>20451</c:v>
                </c:pt>
                <c:pt idx="4499">
                  <c:v>19819</c:v>
                </c:pt>
                <c:pt idx="4500">
                  <c:v>20560</c:v>
                </c:pt>
                <c:pt idx="4501">
                  <c:v>19456</c:v>
                </c:pt>
                <c:pt idx="4502">
                  <c:v>19806</c:v>
                </c:pt>
                <c:pt idx="4503">
                  <c:v>19930</c:v>
                </c:pt>
                <c:pt idx="4504">
                  <c:v>20110</c:v>
                </c:pt>
                <c:pt idx="4505">
                  <c:v>20270</c:v>
                </c:pt>
                <c:pt idx="4506">
                  <c:v>20349</c:v>
                </c:pt>
                <c:pt idx="4507">
                  <c:v>19983</c:v>
                </c:pt>
                <c:pt idx="4508">
                  <c:v>19848</c:v>
                </c:pt>
                <c:pt idx="4509">
                  <c:v>19771</c:v>
                </c:pt>
                <c:pt idx="4510">
                  <c:v>19555</c:v>
                </c:pt>
                <c:pt idx="4511">
                  <c:v>20272</c:v>
                </c:pt>
                <c:pt idx="4512">
                  <c:v>20297</c:v>
                </c:pt>
                <c:pt idx="4513">
                  <c:v>19737</c:v>
                </c:pt>
                <c:pt idx="4514">
                  <c:v>20101</c:v>
                </c:pt>
                <c:pt idx="4515">
                  <c:v>20051</c:v>
                </c:pt>
                <c:pt idx="4516">
                  <c:v>20585</c:v>
                </c:pt>
                <c:pt idx="4517">
                  <c:v>19516</c:v>
                </c:pt>
                <c:pt idx="4518">
                  <c:v>19899</c:v>
                </c:pt>
                <c:pt idx="4519">
                  <c:v>19832</c:v>
                </c:pt>
                <c:pt idx="4520">
                  <c:v>20598</c:v>
                </c:pt>
                <c:pt idx="4521">
                  <c:v>21362</c:v>
                </c:pt>
                <c:pt idx="4522">
                  <c:v>20069</c:v>
                </c:pt>
                <c:pt idx="4523">
                  <c:v>20047</c:v>
                </c:pt>
                <c:pt idx="4524">
                  <c:v>20894</c:v>
                </c:pt>
                <c:pt idx="4525">
                  <c:v>21160</c:v>
                </c:pt>
                <c:pt idx="4526">
                  <c:v>20219</c:v>
                </c:pt>
                <c:pt idx="4527">
                  <c:v>20485</c:v>
                </c:pt>
                <c:pt idx="4528">
                  <c:v>20336</c:v>
                </c:pt>
                <c:pt idx="4529">
                  <c:v>21423</c:v>
                </c:pt>
                <c:pt idx="4530">
                  <c:v>20174</c:v>
                </c:pt>
                <c:pt idx="4531">
                  <c:v>20166</c:v>
                </c:pt>
                <c:pt idx="4532">
                  <c:v>20388</c:v>
                </c:pt>
                <c:pt idx="4533">
                  <c:v>20028</c:v>
                </c:pt>
                <c:pt idx="4534">
                  <c:v>21050</c:v>
                </c:pt>
                <c:pt idx="4535">
                  <c:v>21123</c:v>
                </c:pt>
                <c:pt idx="4536">
                  <c:v>20880</c:v>
                </c:pt>
                <c:pt idx="4537">
                  <c:v>19850</c:v>
                </c:pt>
                <c:pt idx="4538">
                  <c:v>21313</c:v>
                </c:pt>
                <c:pt idx="4539">
                  <c:v>20905</c:v>
                </c:pt>
                <c:pt idx="4540">
                  <c:v>20042</c:v>
                </c:pt>
                <c:pt idx="4541">
                  <c:v>20973</c:v>
                </c:pt>
                <c:pt idx="4542">
                  <c:v>19954</c:v>
                </c:pt>
                <c:pt idx="4543">
                  <c:v>19508</c:v>
                </c:pt>
                <c:pt idx="4544">
                  <c:v>20457</c:v>
                </c:pt>
                <c:pt idx="4545">
                  <c:v>21225</c:v>
                </c:pt>
                <c:pt idx="4546">
                  <c:v>21629</c:v>
                </c:pt>
                <c:pt idx="4547">
                  <c:v>20625</c:v>
                </c:pt>
                <c:pt idx="4548">
                  <c:v>21187</c:v>
                </c:pt>
                <c:pt idx="4549">
                  <c:v>20613</c:v>
                </c:pt>
                <c:pt idx="4550">
                  <c:v>21184</c:v>
                </c:pt>
                <c:pt idx="4551">
                  <c:v>21896</c:v>
                </c:pt>
                <c:pt idx="4552">
                  <c:v>21594</c:v>
                </c:pt>
                <c:pt idx="4553">
                  <c:v>21318</c:v>
                </c:pt>
                <c:pt idx="4554">
                  <c:v>21630</c:v>
                </c:pt>
                <c:pt idx="4555">
                  <c:v>21601</c:v>
                </c:pt>
                <c:pt idx="4556">
                  <c:v>21472</c:v>
                </c:pt>
                <c:pt idx="4557">
                  <c:v>21764</c:v>
                </c:pt>
                <c:pt idx="4558">
                  <c:v>21585</c:v>
                </c:pt>
                <c:pt idx="4559">
                  <c:v>21466</c:v>
                </c:pt>
                <c:pt idx="4560">
                  <c:v>21910</c:v>
                </c:pt>
                <c:pt idx="4561">
                  <c:v>20980</c:v>
                </c:pt>
                <c:pt idx="4562">
                  <c:v>22245</c:v>
                </c:pt>
                <c:pt idx="4563">
                  <c:v>21304</c:v>
                </c:pt>
                <c:pt idx="4564">
                  <c:v>21164</c:v>
                </c:pt>
                <c:pt idx="4565">
                  <c:v>22984</c:v>
                </c:pt>
                <c:pt idx="4566">
                  <c:v>21709</c:v>
                </c:pt>
                <c:pt idx="4567">
                  <c:v>21693</c:v>
                </c:pt>
                <c:pt idx="4568">
                  <c:v>21250</c:v>
                </c:pt>
                <c:pt idx="4569">
                  <c:v>21695</c:v>
                </c:pt>
                <c:pt idx="4570">
                  <c:v>22946</c:v>
                </c:pt>
                <c:pt idx="4571">
                  <c:v>21821</c:v>
                </c:pt>
                <c:pt idx="4572">
                  <c:v>20442</c:v>
                </c:pt>
                <c:pt idx="4573">
                  <c:v>21982</c:v>
                </c:pt>
                <c:pt idx="4574">
                  <c:v>21903</c:v>
                </c:pt>
                <c:pt idx="4575">
                  <c:v>21628</c:v>
                </c:pt>
                <c:pt idx="4576">
                  <c:v>21677</c:v>
                </c:pt>
                <c:pt idx="4577">
                  <c:v>21812</c:v>
                </c:pt>
                <c:pt idx="4578">
                  <c:v>21711</c:v>
                </c:pt>
                <c:pt idx="4579">
                  <c:v>22388</c:v>
                </c:pt>
                <c:pt idx="4580">
                  <c:v>20930</c:v>
                </c:pt>
                <c:pt idx="4581">
                  <c:v>22038</c:v>
                </c:pt>
                <c:pt idx="4582">
                  <c:v>21827</c:v>
                </c:pt>
                <c:pt idx="4583">
                  <c:v>22032</c:v>
                </c:pt>
                <c:pt idx="4584">
                  <c:v>20892</c:v>
                </c:pt>
                <c:pt idx="4585">
                  <c:v>21136</c:v>
                </c:pt>
                <c:pt idx="4586">
                  <c:v>21908</c:v>
                </c:pt>
                <c:pt idx="4587">
                  <c:v>21950</c:v>
                </c:pt>
                <c:pt idx="4588">
                  <c:v>21979</c:v>
                </c:pt>
                <c:pt idx="4589">
                  <c:v>21714</c:v>
                </c:pt>
                <c:pt idx="4590">
                  <c:v>22217</c:v>
                </c:pt>
                <c:pt idx="4591">
                  <c:v>21693</c:v>
                </c:pt>
                <c:pt idx="4592">
                  <c:v>21442</c:v>
                </c:pt>
                <c:pt idx="4593">
                  <c:v>22187</c:v>
                </c:pt>
                <c:pt idx="4594">
                  <c:v>21664</c:v>
                </c:pt>
                <c:pt idx="4595">
                  <c:v>21116</c:v>
                </c:pt>
                <c:pt idx="4596">
                  <c:v>21588</c:v>
                </c:pt>
                <c:pt idx="4597">
                  <c:v>22070</c:v>
                </c:pt>
                <c:pt idx="4598">
                  <c:v>21535</c:v>
                </c:pt>
                <c:pt idx="4599">
                  <c:v>20817</c:v>
                </c:pt>
                <c:pt idx="4600">
                  <c:v>22174</c:v>
                </c:pt>
                <c:pt idx="4601">
                  <c:v>21629</c:v>
                </c:pt>
                <c:pt idx="4602">
                  <c:v>21819</c:v>
                </c:pt>
                <c:pt idx="4603">
                  <c:v>21095</c:v>
                </c:pt>
                <c:pt idx="4604">
                  <c:v>22025</c:v>
                </c:pt>
                <c:pt idx="4605">
                  <c:v>22175</c:v>
                </c:pt>
                <c:pt idx="4606">
                  <c:v>21165</c:v>
                </c:pt>
                <c:pt idx="4607">
                  <c:v>21591</c:v>
                </c:pt>
                <c:pt idx="4608">
                  <c:v>22560</c:v>
                </c:pt>
                <c:pt idx="4609">
                  <c:v>21392</c:v>
                </c:pt>
                <c:pt idx="4610">
                  <c:v>22108</c:v>
                </c:pt>
                <c:pt idx="4611">
                  <c:v>22019</c:v>
                </c:pt>
                <c:pt idx="4612">
                  <c:v>21071</c:v>
                </c:pt>
                <c:pt idx="4613">
                  <c:v>21219</c:v>
                </c:pt>
                <c:pt idx="4614">
                  <c:v>21243</c:v>
                </c:pt>
                <c:pt idx="4615">
                  <c:v>21098</c:v>
                </c:pt>
                <c:pt idx="4616">
                  <c:v>20887</c:v>
                </c:pt>
                <c:pt idx="4617">
                  <c:v>21240</c:v>
                </c:pt>
                <c:pt idx="4618">
                  <c:v>20808</c:v>
                </c:pt>
                <c:pt idx="4619">
                  <c:v>21891</c:v>
                </c:pt>
                <c:pt idx="4620">
                  <c:v>20967</c:v>
                </c:pt>
                <c:pt idx="4621">
                  <c:v>20546</c:v>
                </c:pt>
                <c:pt idx="4622">
                  <c:v>21507</c:v>
                </c:pt>
                <c:pt idx="4623">
                  <c:v>21491</c:v>
                </c:pt>
                <c:pt idx="4624">
                  <c:v>20593</c:v>
                </c:pt>
                <c:pt idx="4625">
                  <c:v>21887</c:v>
                </c:pt>
                <c:pt idx="4626">
                  <c:v>20827</c:v>
                </c:pt>
                <c:pt idx="4627">
                  <c:v>21672</c:v>
                </c:pt>
                <c:pt idx="4628">
                  <c:v>20669</c:v>
                </c:pt>
                <c:pt idx="4629">
                  <c:v>21364</c:v>
                </c:pt>
                <c:pt idx="4630">
                  <c:v>22089</c:v>
                </c:pt>
                <c:pt idx="4631">
                  <c:v>21695</c:v>
                </c:pt>
                <c:pt idx="4632">
                  <c:v>21366</c:v>
                </c:pt>
                <c:pt idx="4633">
                  <c:v>21091</c:v>
                </c:pt>
                <c:pt idx="4634">
                  <c:v>20328</c:v>
                </c:pt>
                <c:pt idx="4635">
                  <c:v>20224</c:v>
                </c:pt>
                <c:pt idx="4636">
                  <c:v>20056</c:v>
                </c:pt>
                <c:pt idx="4637">
                  <c:v>19885</c:v>
                </c:pt>
                <c:pt idx="4638">
                  <c:v>20084</c:v>
                </c:pt>
                <c:pt idx="4639">
                  <c:v>20485</c:v>
                </c:pt>
                <c:pt idx="4640">
                  <c:v>20802</c:v>
                </c:pt>
                <c:pt idx="4641">
                  <c:v>20543</c:v>
                </c:pt>
                <c:pt idx="4642">
                  <c:v>20334</c:v>
                </c:pt>
                <c:pt idx="4643">
                  <c:v>20418</c:v>
                </c:pt>
                <c:pt idx="4644">
                  <c:v>21179</c:v>
                </c:pt>
                <c:pt idx="4645">
                  <c:v>21431</c:v>
                </c:pt>
                <c:pt idx="4646">
                  <c:v>21428</c:v>
                </c:pt>
                <c:pt idx="4647">
                  <c:v>21336</c:v>
                </c:pt>
                <c:pt idx="4648">
                  <c:v>21403</c:v>
                </c:pt>
                <c:pt idx="4649">
                  <c:v>20939</c:v>
                </c:pt>
                <c:pt idx="4650">
                  <c:v>20654</c:v>
                </c:pt>
                <c:pt idx="4651">
                  <c:v>21398</c:v>
                </c:pt>
                <c:pt idx="4652">
                  <c:v>21950</c:v>
                </c:pt>
                <c:pt idx="4653">
                  <c:v>21652</c:v>
                </c:pt>
                <c:pt idx="4654">
                  <c:v>21157</c:v>
                </c:pt>
                <c:pt idx="4655">
                  <c:v>21746</c:v>
                </c:pt>
                <c:pt idx="4656">
                  <c:v>21261</c:v>
                </c:pt>
                <c:pt idx="4657">
                  <c:v>21573</c:v>
                </c:pt>
                <c:pt idx="4658">
                  <c:v>21357</c:v>
                </c:pt>
                <c:pt idx="4659">
                  <c:v>21761</c:v>
                </c:pt>
                <c:pt idx="4660">
                  <c:v>22160</c:v>
                </c:pt>
                <c:pt idx="4661">
                  <c:v>20996</c:v>
                </c:pt>
                <c:pt idx="4662">
                  <c:v>21158</c:v>
                </c:pt>
                <c:pt idx="4663">
                  <c:v>21831</c:v>
                </c:pt>
                <c:pt idx="4664">
                  <c:v>21796</c:v>
                </c:pt>
                <c:pt idx="4665">
                  <c:v>22162</c:v>
                </c:pt>
                <c:pt idx="4666">
                  <c:v>21528</c:v>
                </c:pt>
                <c:pt idx="4667">
                  <c:v>22064</c:v>
                </c:pt>
                <c:pt idx="4668">
                  <c:v>21598</c:v>
                </c:pt>
                <c:pt idx="4669">
                  <c:v>21691</c:v>
                </c:pt>
                <c:pt idx="4670">
                  <c:v>21090</c:v>
                </c:pt>
                <c:pt idx="4671">
                  <c:v>22086</c:v>
                </c:pt>
                <c:pt idx="4672">
                  <c:v>22516</c:v>
                </c:pt>
                <c:pt idx="4673">
                  <c:v>23198</c:v>
                </c:pt>
                <c:pt idx="4674">
                  <c:v>22840</c:v>
                </c:pt>
                <c:pt idx="4675">
                  <c:v>22416</c:v>
                </c:pt>
                <c:pt idx="4676">
                  <c:v>23330</c:v>
                </c:pt>
                <c:pt idx="4677">
                  <c:v>22240</c:v>
                </c:pt>
                <c:pt idx="4678">
                  <c:v>21638</c:v>
                </c:pt>
                <c:pt idx="4679">
                  <c:v>21828</c:v>
                </c:pt>
                <c:pt idx="4680">
                  <c:v>21947</c:v>
                </c:pt>
                <c:pt idx="4681">
                  <c:v>21668</c:v>
                </c:pt>
                <c:pt idx="4682">
                  <c:v>23390</c:v>
                </c:pt>
                <c:pt idx="4683">
                  <c:v>22108</c:v>
                </c:pt>
                <c:pt idx="4684">
                  <c:v>22789</c:v>
                </c:pt>
                <c:pt idx="4685">
                  <c:v>22321</c:v>
                </c:pt>
                <c:pt idx="4686">
                  <c:v>23065</c:v>
                </c:pt>
                <c:pt idx="4687">
                  <c:v>21713</c:v>
                </c:pt>
                <c:pt idx="4688">
                  <c:v>22898</c:v>
                </c:pt>
                <c:pt idx="4689">
                  <c:v>22483</c:v>
                </c:pt>
                <c:pt idx="4690">
                  <c:v>22766</c:v>
                </c:pt>
                <c:pt idx="4691">
                  <c:v>24274</c:v>
                </c:pt>
                <c:pt idx="4692">
                  <c:v>22627</c:v>
                </c:pt>
                <c:pt idx="4693">
                  <c:v>23588</c:v>
                </c:pt>
                <c:pt idx="4694">
                  <c:v>23646</c:v>
                </c:pt>
                <c:pt idx="4695">
                  <c:v>22234</c:v>
                </c:pt>
                <c:pt idx="4696">
                  <c:v>23220</c:v>
                </c:pt>
                <c:pt idx="4697">
                  <c:v>22500</c:v>
                </c:pt>
                <c:pt idx="4698">
                  <c:v>22867</c:v>
                </c:pt>
                <c:pt idx="4699">
                  <c:v>22424</c:v>
                </c:pt>
                <c:pt idx="4700">
                  <c:v>22127</c:v>
                </c:pt>
                <c:pt idx="4701">
                  <c:v>22579</c:v>
                </c:pt>
                <c:pt idx="4702">
                  <c:v>22634</c:v>
                </c:pt>
                <c:pt idx="4703">
                  <c:v>21933</c:v>
                </c:pt>
                <c:pt idx="4704">
                  <c:v>22956</c:v>
                </c:pt>
                <c:pt idx="4705">
                  <c:v>21849</c:v>
                </c:pt>
                <c:pt idx="4706">
                  <c:v>22422</c:v>
                </c:pt>
                <c:pt idx="4707">
                  <c:v>22432</c:v>
                </c:pt>
                <c:pt idx="4708">
                  <c:v>22480</c:v>
                </c:pt>
                <c:pt idx="4709">
                  <c:v>23066</c:v>
                </c:pt>
                <c:pt idx="4710">
                  <c:v>23029</c:v>
                </c:pt>
                <c:pt idx="4711">
                  <c:v>22645</c:v>
                </c:pt>
                <c:pt idx="4712">
                  <c:v>22760</c:v>
                </c:pt>
                <c:pt idx="4713">
                  <c:v>22917</c:v>
                </c:pt>
                <c:pt idx="4714">
                  <c:v>23092</c:v>
                </c:pt>
                <c:pt idx="4715">
                  <c:v>22937</c:v>
                </c:pt>
                <c:pt idx="4716">
                  <c:v>22332</c:v>
                </c:pt>
                <c:pt idx="4717">
                  <c:v>23174</c:v>
                </c:pt>
                <c:pt idx="4718">
                  <c:v>22251</c:v>
                </c:pt>
                <c:pt idx="4719">
                  <c:v>22388</c:v>
                </c:pt>
                <c:pt idx="4720">
                  <c:v>22232</c:v>
                </c:pt>
                <c:pt idx="4721">
                  <c:v>22125</c:v>
                </c:pt>
                <c:pt idx="4722">
                  <c:v>22519</c:v>
                </c:pt>
                <c:pt idx="4723">
                  <c:v>21950</c:v>
                </c:pt>
                <c:pt idx="4724">
                  <c:v>21825</c:v>
                </c:pt>
                <c:pt idx="4725">
                  <c:v>21315</c:v>
                </c:pt>
                <c:pt idx="4726">
                  <c:v>22601</c:v>
                </c:pt>
                <c:pt idx="4727">
                  <c:v>21710</c:v>
                </c:pt>
                <c:pt idx="4728">
                  <c:v>21357</c:v>
                </c:pt>
                <c:pt idx="4729">
                  <c:v>21893</c:v>
                </c:pt>
                <c:pt idx="4730">
                  <c:v>22039</c:v>
                </c:pt>
                <c:pt idx="4731">
                  <c:v>22395</c:v>
                </c:pt>
                <c:pt idx="4732">
                  <c:v>22093</c:v>
                </c:pt>
                <c:pt idx="4733">
                  <c:v>22338</c:v>
                </c:pt>
                <c:pt idx="4734">
                  <c:v>21766</c:v>
                </c:pt>
                <c:pt idx="4735">
                  <c:v>22298</c:v>
                </c:pt>
                <c:pt idx="4736">
                  <c:v>22360</c:v>
                </c:pt>
                <c:pt idx="4737">
                  <c:v>22622</c:v>
                </c:pt>
                <c:pt idx="4738">
                  <c:v>21749</c:v>
                </c:pt>
                <c:pt idx="4739">
                  <c:v>21320</c:v>
                </c:pt>
                <c:pt idx="4740">
                  <c:v>22156</c:v>
                </c:pt>
                <c:pt idx="4741">
                  <c:v>20562</c:v>
                </c:pt>
                <c:pt idx="4742">
                  <c:v>22207</c:v>
                </c:pt>
                <c:pt idx="4743">
                  <c:v>21498</c:v>
                </c:pt>
                <c:pt idx="4744">
                  <c:v>21459</c:v>
                </c:pt>
                <c:pt idx="4745">
                  <c:v>22767</c:v>
                </c:pt>
                <c:pt idx="4746">
                  <c:v>22957</c:v>
                </c:pt>
                <c:pt idx="4747">
                  <c:v>22429</c:v>
                </c:pt>
                <c:pt idx="4748">
                  <c:v>22809</c:v>
                </c:pt>
                <c:pt idx="4749">
                  <c:v>20832</c:v>
                </c:pt>
                <c:pt idx="4750">
                  <c:v>21520</c:v>
                </c:pt>
                <c:pt idx="4751">
                  <c:v>21656</c:v>
                </c:pt>
                <c:pt idx="4752">
                  <c:v>22007</c:v>
                </c:pt>
                <c:pt idx="4753">
                  <c:v>21729</c:v>
                </c:pt>
                <c:pt idx="4754">
                  <c:v>22256</c:v>
                </c:pt>
                <c:pt idx="4755">
                  <c:v>21723</c:v>
                </c:pt>
                <c:pt idx="4756">
                  <c:v>21945</c:v>
                </c:pt>
                <c:pt idx="4757">
                  <c:v>20653</c:v>
                </c:pt>
                <c:pt idx="4758">
                  <c:v>21410</c:v>
                </c:pt>
                <c:pt idx="4759">
                  <c:v>21541</c:v>
                </c:pt>
                <c:pt idx="4760">
                  <c:v>21472</c:v>
                </c:pt>
                <c:pt idx="4761">
                  <c:v>20708</c:v>
                </c:pt>
                <c:pt idx="4762">
                  <c:v>21386</c:v>
                </c:pt>
                <c:pt idx="4763">
                  <c:v>22371</c:v>
                </c:pt>
                <c:pt idx="4764">
                  <c:v>21776</c:v>
                </c:pt>
                <c:pt idx="4765">
                  <c:v>21051</c:v>
                </c:pt>
                <c:pt idx="4766">
                  <c:v>22089</c:v>
                </c:pt>
                <c:pt idx="4767">
                  <c:v>22302</c:v>
                </c:pt>
                <c:pt idx="4768">
                  <c:v>21769</c:v>
                </c:pt>
                <c:pt idx="4769">
                  <c:v>22182</c:v>
                </c:pt>
                <c:pt idx="4770">
                  <c:v>22119</c:v>
                </c:pt>
                <c:pt idx="4771">
                  <c:v>22874</c:v>
                </c:pt>
                <c:pt idx="4772">
                  <c:v>23424</c:v>
                </c:pt>
                <c:pt idx="4773">
                  <c:v>22597</c:v>
                </c:pt>
                <c:pt idx="4774">
                  <c:v>22982</c:v>
                </c:pt>
                <c:pt idx="4775">
                  <c:v>22259</c:v>
                </c:pt>
                <c:pt idx="4776">
                  <c:v>22460</c:v>
                </c:pt>
                <c:pt idx="4777">
                  <c:v>22900</c:v>
                </c:pt>
                <c:pt idx="4778">
                  <c:v>22832</c:v>
                </c:pt>
                <c:pt idx="4779">
                  <c:v>22527</c:v>
                </c:pt>
                <c:pt idx="4780">
                  <c:v>22160</c:v>
                </c:pt>
                <c:pt idx="4781">
                  <c:v>22277</c:v>
                </c:pt>
                <c:pt idx="4782">
                  <c:v>21573</c:v>
                </c:pt>
                <c:pt idx="4783">
                  <c:v>22802</c:v>
                </c:pt>
                <c:pt idx="4784">
                  <c:v>21617</c:v>
                </c:pt>
                <c:pt idx="4785">
                  <c:v>21448</c:v>
                </c:pt>
                <c:pt idx="4786">
                  <c:v>22513</c:v>
                </c:pt>
                <c:pt idx="4787">
                  <c:v>21974</c:v>
                </c:pt>
                <c:pt idx="4788">
                  <c:v>22374</c:v>
                </c:pt>
                <c:pt idx="4789">
                  <c:v>22429</c:v>
                </c:pt>
                <c:pt idx="4790">
                  <c:v>22507</c:v>
                </c:pt>
                <c:pt idx="4791">
                  <c:v>22363</c:v>
                </c:pt>
                <c:pt idx="4792">
                  <c:v>22483</c:v>
                </c:pt>
                <c:pt idx="4793">
                  <c:v>22635</c:v>
                </c:pt>
                <c:pt idx="4794">
                  <c:v>22665</c:v>
                </c:pt>
                <c:pt idx="4795">
                  <c:v>21894</c:v>
                </c:pt>
                <c:pt idx="4796">
                  <c:v>22430</c:v>
                </c:pt>
                <c:pt idx="4797">
                  <c:v>22048</c:v>
                </c:pt>
                <c:pt idx="4798">
                  <c:v>22667</c:v>
                </c:pt>
                <c:pt idx="4799">
                  <c:v>21603</c:v>
                </c:pt>
                <c:pt idx="4800">
                  <c:v>22608</c:v>
                </c:pt>
                <c:pt idx="4801">
                  <c:v>22160</c:v>
                </c:pt>
                <c:pt idx="4802">
                  <c:v>24363</c:v>
                </c:pt>
                <c:pt idx="4803">
                  <c:v>25089</c:v>
                </c:pt>
                <c:pt idx="4804">
                  <c:v>22654</c:v>
                </c:pt>
                <c:pt idx="4805">
                  <c:v>23859</c:v>
                </c:pt>
                <c:pt idx="4806">
                  <c:v>24118</c:v>
                </c:pt>
                <c:pt idx="4807">
                  <c:v>25034</c:v>
                </c:pt>
                <c:pt idx="4808">
                  <c:v>23963</c:v>
                </c:pt>
                <c:pt idx="4809">
                  <c:v>24294</c:v>
                </c:pt>
                <c:pt idx="4810">
                  <c:v>23772</c:v>
                </c:pt>
                <c:pt idx="4811">
                  <c:v>24348</c:v>
                </c:pt>
                <c:pt idx="4812">
                  <c:v>25205</c:v>
                </c:pt>
                <c:pt idx="4813">
                  <c:v>24139</c:v>
                </c:pt>
                <c:pt idx="4814">
                  <c:v>25469</c:v>
                </c:pt>
                <c:pt idx="4815">
                  <c:v>25411</c:v>
                </c:pt>
                <c:pt idx="4816">
                  <c:v>24441</c:v>
                </c:pt>
                <c:pt idx="4817">
                  <c:v>23999</c:v>
                </c:pt>
                <c:pt idx="4818">
                  <c:v>24052</c:v>
                </c:pt>
                <c:pt idx="4819">
                  <c:v>24382</c:v>
                </c:pt>
                <c:pt idx="4820">
                  <c:v>23991</c:v>
                </c:pt>
                <c:pt idx="4821">
                  <c:v>24516</c:v>
                </c:pt>
                <c:pt idx="4822">
                  <c:v>24354</c:v>
                </c:pt>
                <c:pt idx="4823">
                  <c:v>25213</c:v>
                </c:pt>
                <c:pt idx="4824">
                  <c:v>25937</c:v>
                </c:pt>
                <c:pt idx="4825">
                  <c:v>24965</c:v>
                </c:pt>
                <c:pt idx="4826">
                  <c:v>25302</c:v>
                </c:pt>
                <c:pt idx="4827">
                  <c:v>25397</c:v>
                </c:pt>
                <c:pt idx="4828">
                  <c:v>24982</c:v>
                </c:pt>
                <c:pt idx="4829">
                  <c:v>25193</c:v>
                </c:pt>
                <c:pt idx="4830">
                  <c:v>24866</c:v>
                </c:pt>
                <c:pt idx="4831">
                  <c:v>25139</c:v>
                </c:pt>
                <c:pt idx="4832">
                  <c:v>24826</c:v>
                </c:pt>
                <c:pt idx="4833">
                  <c:v>24336</c:v>
                </c:pt>
                <c:pt idx="4834">
                  <c:v>25588</c:v>
                </c:pt>
                <c:pt idx="4835">
                  <c:v>25729</c:v>
                </c:pt>
                <c:pt idx="4836">
                  <c:v>25904</c:v>
                </c:pt>
                <c:pt idx="4837">
                  <c:v>25059</c:v>
                </c:pt>
                <c:pt idx="4838">
                  <c:v>25284</c:v>
                </c:pt>
                <c:pt idx="4839">
                  <c:v>24956</c:v>
                </c:pt>
                <c:pt idx="4840">
                  <c:v>24026</c:v>
                </c:pt>
                <c:pt idx="4841">
                  <c:v>24584</c:v>
                </c:pt>
                <c:pt idx="4842">
                  <c:v>25935</c:v>
                </c:pt>
                <c:pt idx="4843">
                  <c:v>24856</c:v>
                </c:pt>
                <c:pt idx="4844">
                  <c:v>24885</c:v>
                </c:pt>
                <c:pt idx="4845">
                  <c:v>24685</c:v>
                </c:pt>
                <c:pt idx="4846">
                  <c:v>25019</c:v>
                </c:pt>
                <c:pt idx="4847">
                  <c:v>24035</c:v>
                </c:pt>
                <c:pt idx="4848">
                  <c:v>23709</c:v>
                </c:pt>
                <c:pt idx="4849">
                  <c:v>25431</c:v>
                </c:pt>
                <c:pt idx="4850">
                  <c:v>25203</c:v>
                </c:pt>
                <c:pt idx="4851">
                  <c:v>24625</c:v>
                </c:pt>
                <c:pt idx="4852">
                  <c:v>25867</c:v>
                </c:pt>
                <c:pt idx="4853">
                  <c:v>25854</c:v>
                </c:pt>
                <c:pt idx="4854">
                  <c:v>25404</c:v>
                </c:pt>
                <c:pt idx="4855">
                  <c:v>25613</c:v>
                </c:pt>
                <c:pt idx="4856">
                  <c:v>25142</c:v>
                </c:pt>
                <c:pt idx="4857">
                  <c:v>24916</c:v>
                </c:pt>
                <c:pt idx="4858">
                  <c:v>24984</c:v>
                </c:pt>
                <c:pt idx="4859">
                  <c:v>25378</c:v>
                </c:pt>
                <c:pt idx="4860">
                  <c:v>24973</c:v>
                </c:pt>
                <c:pt idx="4861">
                  <c:v>25954</c:v>
                </c:pt>
                <c:pt idx="4862">
                  <c:v>24764</c:v>
                </c:pt>
                <c:pt idx="4863">
                  <c:v>24586</c:v>
                </c:pt>
                <c:pt idx="4864">
                  <c:v>25711</c:v>
                </c:pt>
                <c:pt idx="4865">
                  <c:v>25119</c:v>
                </c:pt>
                <c:pt idx="4866">
                  <c:v>25147</c:v>
                </c:pt>
                <c:pt idx="4867">
                  <c:v>26318</c:v>
                </c:pt>
                <c:pt idx="4868">
                  <c:v>25857</c:v>
                </c:pt>
                <c:pt idx="4869">
                  <c:v>25675</c:v>
                </c:pt>
                <c:pt idx="4870">
                  <c:v>24725</c:v>
                </c:pt>
                <c:pt idx="4871">
                  <c:v>24307</c:v>
                </c:pt>
                <c:pt idx="4872">
                  <c:v>24610</c:v>
                </c:pt>
                <c:pt idx="4873">
                  <c:v>25800</c:v>
                </c:pt>
                <c:pt idx="4874">
                  <c:v>24826</c:v>
                </c:pt>
                <c:pt idx="4875">
                  <c:v>24988</c:v>
                </c:pt>
                <c:pt idx="4876">
                  <c:v>24570</c:v>
                </c:pt>
                <c:pt idx="4877">
                  <c:v>25768</c:v>
                </c:pt>
                <c:pt idx="4878">
                  <c:v>25045</c:v>
                </c:pt>
                <c:pt idx="4879">
                  <c:v>25187</c:v>
                </c:pt>
                <c:pt idx="4880">
                  <c:v>26280</c:v>
                </c:pt>
                <c:pt idx="4881">
                  <c:v>25461</c:v>
                </c:pt>
                <c:pt idx="4882">
                  <c:v>24977</c:v>
                </c:pt>
                <c:pt idx="4883">
                  <c:v>25539</c:v>
                </c:pt>
                <c:pt idx="4884">
                  <c:v>24392</c:v>
                </c:pt>
                <c:pt idx="4885">
                  <c:v>24857</c:v>
                </c:pt>
                <c:pt idx="4886">
                  <c:v>24261</c:v>
                </c:pt>
                <c:pt idx="4887">
                  <c:v>26424</c:v>
                </c:pt>
                <c:pt idx="4888">
                  <c:v>23807</c:v>
                </c:pt>
                <c:pt idx="4889">
                  <c:v>24750</c:v>
                </c:pt>
                <c:pt idx="4890">
                  <c:v>26101</c:v>
                </c:pt>
                <c:pt idx="4891">
                  <c:v>24656</c:v>
                </c:pt>
                <c:pt idx="4892">
                  <c:v>25409</c:v>
                </c:pt>
                <c:pt idx="4893">
                  <c:v>26395</c:v>
                </c:pt>
                <c:pt idx="4894">
                  <c:v>25141</c:v>
                </c:pt>
                <c:pt idx="4895">
                  <c:v>25195</c:v>
                </c:pt>
                <c:pt idx="4896">
                  <c:v>24733</c:v>
                </c:pt>
                <c:pt idx="4897">
                  <c:v>26124</c:v>
                </c:pt>
                <c:pt idx="4898">
                  <c:v>25298</c:v>
                </c:pt>
                <c:pt idx="4899">
                  <c:v>25531</c:v>
                </c:pt>
                <c:pt idx="4900">
                  <c:v>26296</c:v>
                </c:pt>
                <c:pt idx="4901">
                  <c:v>25397</c:v>
                </c:pt>
                <c:pt idx="4902">
                  <c:v>26296</c:v>
                </c:pt>
                <c:pt idx="4903">
                  <c:v>26006</c:v>
                </c:pt>
                <c:pt idx="4904">
                  <c:v>25381</c:v>
                </c:pt>
                <c:pt idx="4905">
                  <c:v>26285</c:v>
                </c:pt>
                <c:pt idx="4906">
                  <c:v>25906</c:v>
                </c:pt>
                <c:pt idx="4907">
                  <c:v>25967</c:v>
                </c:pt>
                <c:pt idx="4908">
                  <c:v>26334</c:v>
                </c:pt>
                <c:pt idx="4909">
                  <c:v>26987</c:v>
                </c:pt>
                <c:pt idx="4910">
                  <c:v>27252</c:v>
                </c:pt>
                <c:pt idx="4911">
                  <c:v>25561</c:v>
                </c:pt>
                <c:pt idx="4912">
                  <c:v>25612</c:v>
                </c:pt>
                <c:pt idx="4913">
                  <c:v>26821</c:v>
                </c:pt>
                <c:pt idx="4914">
                  <c:v>26184</c:v>
                </c:pt>
                <c:pt idx="4915">
                  <c:v>25891</c:v>
                </c:pt>
                <c:pt idx="4916">
                  <c:v>26237</c:v>
                </c:pt>
                <c:pt idx="4917">
                  <c:v>26153</c:v>
                </c:pt>
                <c:pt idx="4918">
                  <c:v>26176</c:v>
                </c:pt>
                <c:pt idx="4919">
                  <c:v>25817</c:v>
                </c:pt>
                <c:pt idx="4920">
                  <c:v>26290</c:v>
                </c:pt>
                <c:pt idx="4921">
                  <c:v>26195</c:v>
                </c:pt>
                <c:pt idx="4922">
                  <c:v>26460</c:v>
                </c:pt>
                <c:pt idx="4923">
                  <c:v>26232</c:v>
                </c:pt>
                <c:pt idx="4924">
                  <c:v>25739</c:v>
                </c:pt>
                <c:pt idx="4925">
                  <c:v>26916</c:v>
                </c:pt>
                <c:pt idx="4926">
                  <c:v>25637</c:v>
                </c:pt>
                <c:pt idx="4927">
                  <c:v>25985</c:v>
                </c:pt>
                <c:pt idx="4928">
                  <c:v>25582</c:v>
                </c:pt>
                <c:pt idx="4929">
                  <c:v>25733</c:v>
                </c:pt>
                <c:pt idx="4930">
                  <c:v>26271</c:v>
                </c:pt>
                <c:pt idx="4931">
                  <c:v>26514</c:v>
                </c:pt>
                <c:pt idx="4932">
                  <c:v>26693</c:v>
                </c:pt>
                <c:pt idx="4933">
                  <c:v>26522</c:v>
                </c:pt>
                <c:pt idx="4934">
                  <c:v>26535</c:v>
                </c:pt>
                <c:pt idx="4935">
                  <c:v>25467</c:v>
                </c:pt>
                <c:pt idx="4936">
                  <c:v>26298</c:v>
                </c:pt>
                <c:pt idx="4937">
                  <c:v>25594</c:v>
                </c:pt>
                <c:pt idx="4938">
                  <c:v>26019</c:v>
                </c:pt>
                <c:pt idx="4939">
                  <c:v>25355</c:v>
                </c:pt>
                <c:pt idx="4940">
                  <c:v>25872</c:v>
                </c:pt>
                <c:pt idx="4941">
                  <c:v>25765</c:v>
                </c:pt>
                <c:pt idx="4942">
                  <c:v>26189</c:v>
                </c:pt>
                <c:pt idx="4943">
                  <c:v>25347</c:v>
                </c:pt>
                <c:pt idx="4944">
                  <c:v>26646</c:v>
                </c:pt>
                <c:pt idx="4945">
                  <c:v>26121</c:v>
                </c:pt>
                <c:pt idx="4946">
                  <c:v>27374</c:v>
                </c:pt>
                <c:pt idx="4947">
                  <c:v>26590</c:v>
                </c:pt>
                <c:pt idx="4948">
                  <c:v>26596</c:v>
                </c:pt>
                <c:pt idx="4949">
                  <c:v>26591</c:v>
                </c:pt>
                <c:pt idx="4950">
                  <c:v>26775</c:v>
                </c:pt>
                <c:pt idx="4951">
                  <c:v>25584</c:v>
                </c:pt>
                <c:pt idx="4952">
                  <c:v>25918</c:v>
                </c:pt>
                <c:pt idx="4953">
                  <c:v>26497</c:v>
                </c:pt>
                <c:pt idx="4954">
                  <c:v>25024</c:v>
                </c:pt>
                <c:pt idx="4955">
                  <c:v>27120</c:v>
                </c:pt>
                <c:pt idx="4956">
                  <c:v>25938</c:v>
                </c:pt>
                <c:pt idx="4957">
                  <c:v>26428</c:v>
                </c:pt>
                <c:pt idx="4958">
                  <c:v>25683</c:v>
                </c:pt>
                <c:pt idx="4959">
                  <c:v>27729</c:v>
                </c:pt>
                <c:pt idx="4960">
                  <c:v>26303</c:v>
                </c:pt>
                <c:pt idx="4961">
                  <c:v>27255</c:v>
                </c:pt>
                <c:pt idx="4962">
                  <c:v>26389</c:v>
                </c:pt>
                <c:pt idx="4963">
                  <c:v>27540</c:v>
                </c:pt>
                <c:pt idx="4964">
                  <c:v>26995</c:v>
                </c:pt>
                <c:pt idx="4965">
                  <c:v>26302</c:v>
                </c:pt>
                <c:pt idx="4966">
                  <c:v>27311</c:v>
                </c:pt>
                <c:pt idx="4967">
                  <c:v>27376</c:v>
                </c:pt>
                <c:pt idx="4968">
                  <c:v>26096</c:v>
                </c:pt>
                <c:pt idx="4969">
                  <c:v>27280</c:v>
                </c:pt>
                <c:pt idx="4970">
                  <c:v>26623</c:v>
                </c:pt>
                <c:pt idx="4971">
                  <c:v>25401</c:v>
                </c:pt>
                <c:pt idx="4972">
                  <c:v>25275</c:v>
                </c:pt>
                <c:pt idx="4973">
                  <c:v>27748</c:v>
                </c:pt>
                <c:pt idx="4974">
                  <c:v>26500</c:v>
                </c:pt>
                <c:pt idx="4975">
                  <c:v>26334</c:v>
                </c:pt>
                <c:pt idx="4976">
                  <c:v>26008</c:v>
                </c:pt>
                <c:pt idx="4977">
                  <c:v>27106</c:v>
                </c:pt>
                <c:pt idx="4978">
                  <c:v>25462</c:v>
                </c:pt>
                <c:pt idx="4979">
                  <c:v>25778</c:v>
                </c:pt>
                <c:pt idx="4980">
                  <c:v>26994</c:v>
                </c:pt>
                <c:pt idx="4981">
                  <c:v>26308</c:v>
                </c:pt>
                <c:pt idx="4982">
                  <c:v>26923</c:v>
                </c:pt>
                <c:pt idx="4983">
                  <c:v>25154</c:v>
                </c:pt>
                <c:pt idx="4984">
                  <c:v>25783</c:v>
                </c:pt>
                <c:pt idx="4985">
                  <c:v>25127</c:v>
                </c:pt>
                <c:pt idx="4986">
                  <c:v>26053</c:v>
                </c:pt>
                <c:pt idx="4987">
                  <c:v>27102</c:v>
                </c:pt>
                <c:pt idx="4988">
                  <c:v>26169</c:v>
                </c:pt>
                <c:pt idx="4989">
                  <c:v>26175</c:v>
                </c:pt>
                <c:pt idx="4990">
                  <c:v>26732</c:v>
                </c:pt>
                <c:pt idx="4991">
                  <c:v>26899</c:v>
                </c:pt>
                <c:pt idx="4992">
                  <c:v>26013</c:v>
                </c:pt>
                <c:pt idx="4993">
                  <c:v>26517</c:v>
                </c:pt>
                <c:pt idx="4994">
                  <c:v>25913</c:v>
                </c:pt>
                <c:pt idx="4995">
                  <c:v>26731</c:v>
                </c:pt>
                <c:pt idx="4996">
                  <c:v>26216</c:v>
                </c:pt>
                <c:pt idx="4997">
                  <c:v>26316</c:v>
                </c:pt>
                <c:pt idx="4998">
                  <c:v>26588</c:v>
                </c:pt>
                <c:pt idx="4999">
                  <c:v>26727</c:v>
                </c:pt>
                <c:pt idx="5000">
                  <c:v>25725</c:v>
                </c:pt>
                <c:pt idx="5001">
                  <c:v>26315</c:v>
                </c:pt>
                <c:pt idx="5002">
                  <c:v>26914</c:v>
                </c:pt>
                <c:pt idx="5003">
                  <c:v>26152</c:v>
                </c:pt>
                <c:pt idx="5004">
                  <c:v>26978</c:v>
                </c:pt>
                <c:pt idx="5005">
                  <c:v>27434</c:v>
                </c:pt>
                <c:pt idx="5006">
                  <c:v>26358</c:v>
                </c:pt>
                <c:pt idx="5007">
                  <c:v>26277</c:v>
                </c:pt>
                <c:pt idx="5008">
                  <c:v>25786</c:v>
                </c:pt>
                <c:pt idx="5009">
                  <c:v>26833</c:v>
                </c:pt>
                <c:pt idx="5010">
                  <c:v>26362</c:v>
                </c:pt>
                <c:pt idx="5011">
                  <c:v>26487</c:v>
                </c:pt>
                <c:pt idx="5012">
                  <c:v>25963</c:v>
                </c:pt>
                <c:pt idx="5013">
                  <c:v>26249</c:v>
                </c:pt>
                <c:pt idx="5014">
                  <c:v>27423</c:v>
                </c:pt>
                <c:pt idx="5015">
                  <c:v>25763</c:v>
                </c:pt>
                <c:pt idx="5016">
                  <c:v>26856</c:v>
                </c:pt>
                <c:pt idx="5017">
                  <c:v>27248</c:v>
                </c:pt>
                <c:pt idx="5018">
                  <c:v>26770</c:v>
                </c:pt>
                <c:pt idx="5019">
                  <c:v>26455</c:v>
                </c:pt>
                <c:pt idx="5020">
                  <c:v>26990</c:v>
                </c:pt>
                <c:pt idx="5021">
                  <c:v>27617</c:v>
                </c:pt>
                <c:pt idx="5022">
                  <c:v>26155</c:v>
                </c:pt>
                <c:pt idx="5023">
                  <c:v>27457</c:v>
                </c:pt>
                <c:pt idx="5024">
                  <c:v>27413</c:v>
                </c:pt>
                <c:pt idx="5025">
                  <c:v>26942</c:v>
                </c:pt>
                <c:pt idx="5026">
                  <c:v>27515</c:v>
                </c:pt>
                <c:pt idx="5027">
                  <c:v>26836</c:v>
                </c:pt>
                <c:pt idx="5028">
                  <c:v>26802</c:v>
                </c:pt>
                <c:pt idx="5029">
                  <c:v>27002</c:v>
                </c:pt>
                <c:pt idx="5030">
                  <c:v>25591</c:v>
                </c:pt>
                <c:pt idx="5031">
                  <c:v>26729</c:v>
                </c:pt>
                <c:pt idx="5032">
                  <c:v>25217</c:v>
                </c:pt>
                <c:pt idx="5033">
                  <c:v>26697</c:v>
                </c:pt>
                <c:pt idx="5034">
                  <c:v>27136</c:v>
                </c:pt>
                <c:pt idx="5035">
                  <c:v>27779</c:v>
                </c:pt>
                <c:pt idx="5036">
                  <c:v>28137</c:v>
                </c:pt>
                <c:pt idx="5037">
                  <c:v>27211</c:v>
                </c:pt>
                <c:pt idx="5038">
                  <c:v>28035</c:v>
                </c:pt>
                <c:pt idx="5039">
                  <c:v>27381</c:v>
                </c:pt>
                <c:pt idx="5040">
                  <c:v>27267</c:v>
                </c:pt>
                <c:pt idx="5041">
                  <c:v>27420</c:v>
                </c:pt>
                <c:pt idx="5042">
                  <c:v>28726</c:v>
                </c:pt>
                <c:pt idx="5043">
                  <c:v>27802</c:v>
                </c:pt>
                <c:pt idx="5044">
                  <c:v>28052</c:v>
                </c:pt>
                <c:pt idx="5045">
                  <c:v>27138</c:v>
                </c:pt>
                <c:pt idx="5046">
                  <c:v>27068</c:v>
                </c:pt>
                <c:pt idx="5047">
                  <c:v>27838</c:v>
                </c:pt>
                <c:pt idx="5048">
                  <c:v>27970</c:v>
                </c:pt>
                <c:pt idx="5049">
                  <c:v>28251</c:v>
                </c:pt>
                <c:pt idx="5050">
                  <c:v>27196</c:v>
                </c:pt>
                <c:pt idx="5051">
                  <c:v>27264</c:v>
                </c:pt>
                <c:pt idx="5052">
                  <c:v>28154</c:v>
                </c:pt>
                <c:pt idx="5053">
                  <c:v>28932</c:v>
                </c:pt>
                <c:pt idx="5054">
                  <c:v>27949</c:v>
                </c:pt>
                <c:pt idx="5055">
                  <c:v>28207</c:v>
                </c:pt>
                <c:pt idx="5056">
                  <c:v>27390</c:v>
                </c:pt>
                <c:pt idx="5057">
                  <c:v>27992</c:v>
                </c:pt>
                <c:pt idx="5058">
                  <c:v>28090</c:v>
                </c:pt>
                <c:pt idx="5059">
                  <c:v>27735</c:v>
                </c:pt>
                <c:pt idx="5060">
                  <c:v>27434</c:v>
                </c:pt>
                <c:pt idx="5061">
                  <c:v>27947</c:v>
                </c:pt>
                <c:pt idx="5062">
                  <c:v>26532</c:v>
                </c:pt>
                <c:pt idx="5063">
                  <c:v>27434</c:v>
                </c:pt>
                <c:pt idx="5064">
                  <c:v>27787</c:v>
                </c:pt>
                <c:pt idx="5065">
                  <c:v>28873</c:v>
                </c:pt>
                <c:pt idx="5066">
                  <c:v>28019</c:v>
                </c:pt>
                <c:pt idx="5067">
                  <c:v>28214</c:v>
                </c:pt>
                <c:pt idx="5068">
                  <c:v>27917</c:v>
                </c:pt>
                <c:pt idx="5069">
                  <c:v>27146</c:v>
                </c:pt>
                <c:pt idx="5070">
                  <c:v>28055</c:v>
                </c:pt>
                <c:pt idx="5071">
                  <c:v>26641</c:v>
                </c:pt>
                <c:pt idx="5072">
                  <c:v>28670</c:v>
                </c:pt>
                <c:pt idx="5073">
                  <c:v>28116</c:v>
                </c:pt>
                <c:pt idx="5074">
                  <c:v>28978</c:v>
                </c:pt>
                <c:pt idx="5075">
                  <c:v>28518</c:v>
                </c:pt>
                <c:pt idx="5076">
                  <c:v>28696</c:v>
                </c:pt>
                <c:pt idx="5077">
                  <c:v>25497</c:v>
                </c:pt>
                <c:pt idx="5078">
                  <c:v>28010</c:v>
                </c:pt>
                <c:pt idx="5079">
                  <c:v>27197</c:v>
                </c:pt>
                <c:pt idx="5080">
                  <c:v>28858</c:v>
                </c:pt>
                <c:pt idx="5081">
                  <c:v>27879</c:v>
                </c:pt>
                <c:pt idx="5082">
                  <c:v>27225</c:v>
                </c:pt>
                <c:pt idx="5083">
                  <c:v>26648</c:v>
                </c:pt>
                <c:pt idx="5084">
                  <c:v>27520</c:v>
                </c:pt>
                <c:pt idx="5085">
                  <c:v>27444</c:v>
                </c:pt>
                <c:pt idx="5086">
                  <c:v>28362</c:v>
                </c:pt>
                <c:pt idx="5087">
                  <c:v>28711</c:v>
                </c:pt>
                <c:pt idx="5088">
                  <c:v>27893</c:v>
                </c:pt>
                <c:pt idx="5089">
                  <c:v>28652</c:v>
                </c:pt>
                <c:pt idx="5090">
                  <c:v>28073</c:v>
                </c:pt>
                <c:pt idx="5091">
                  <c:v>28421</c:v>
                </c:pt>
                <c:pt idx="5092">
                  <c:v>28300</c:v>
                </c:pt>
                <c:pt idx="5093">
                  <c:v>28114</c:v>
                </c:pt>
                <c:pt idx="5094">
                  <c:v>28193</c:v>
                </c:pt>
                <c:pt idx="5095">
                  <c:v>28377</c:v>
                </c:pt>
                <c:pt idx="5096">
                  <c:v>29048</c:v>
                </c:pt>
                <c:pt idx="5097">
                  <c:v>28825</c:v>
                </c:pt>
                <c:pt idx="5098">
                  <c:v>28633</c:v>
                </c:pt>
                <c:pt idx="5099">
                  <c:v>28298</c:v>
                </c:pt>
                <c:pt idx="5100">
                  <c:v>28032</c:v>
                </c:pt>
                <c:pt idx="5101">
                  <c:v>28870</c:v>
                </c:pt>
                <c:pt idx="5102">
                  <c:v>27949</c:v>
                </c:pt>
                <c:pt idx="5103">
                  <c:v>29406</c:v>
                </c:pt>
                <c:pt idx="5104">
                  <c:v>28420</c:v>
                </c:pt>
                <c:pt idx="5105">
                  <c:v>27681</c:v>
                </c:pt>
                <c:pt idx="5106">
                  <c:v>27537</c:v>
                </c:pt>
                <c:pt idx="5107">
                  <c:v>27759</c:v>
                </c:pt>
                <c:pt idx="5108">
                  <c:v>28453</c:v>
                </c:pt>
                <c:pt idx="5109">
                  <c:v>29704</c:v>
                </c:pt>
                <c:pt idx="5110">
                  <c:v>28453</c:v>
                </c:pt>
                <c:pt idx="5111">
                  <c:v>28328</c:v>
                </c:pt>
                <c:pt idx="5112">
                  <c:v>28407</c:v>
                </c:pt>
                <c:pt idx="5113">
                  <c:v>27083</c:v>
                </c:pt>
                <c:pt idx="5114">
                  <c:v>28056</c:v>
                </c:pt>
                <c:pt idx="5115">
                  <c:v>28987</c:v>
                </c:pt>
                <c:pt idx="5116">
                  <c:v>26984</c:v>
                </c:pt>
                <c:pt idx="5117">
                  <c:v>27115</c:v>
                </c:pt>
                <c:pt idx="5118">
                  <c:v>26541</c:v>
                </c:pt>
                <c:pt idx="5119">
                  <c:v>27001</c:v>
                </c:pt>
                <c:pt idx="5120">
                  <c:v>28168</c:v>
                </c:pt>
                <c:pt idx="5121">
                  <c:v>28173</c:v>
                </c:pt>
                <c:pt idx="5122">
                  <c:v>27847</c:v>
                </c:pt>
                <c:pt idx="5123">
                  <c:v>28930</c:v>
                </c:pt>
                <c:pt idx="5124">
                  <c:v>27764</c:v>
                </c:pt>
                <c:pt idx="5125">
                  <c:v>28672</c:v>
                </c:pt>
                <c:pt idx="5126">
                  <c:v>27965</c:v>
                </c:pt>
                <c:pt idx="5127">
                  <c:v>28631</c:v>
                </c:pt>
                <c:pt idx="5128">
                  <c:v>27635</c:v>
                </c:pt>
                <c:pt idx="5129">
                  <c:v>27745</c:v>
                </c:pt>
                <c:pt idx="5130">
                  <c:v>29067</c:v>
                </c:pt>
                <c:pt idx="5131">
                  <c:v>28880</c:v>
                </c:pt>
                <c:pt idx="5132">
                  <c:v>28353</c:v>
                </c:pt>
                <c:pt idx="5133">
                  <c:v>29808</c:v>
                </c:pt>
                <c:pt idx="5134">
                  <c:v>29061</c:v>
                </c:pt>
                <c:pt idx="5135">
                  <c:v>27542</c:v>
                </c:pt>
                <c:pt idx="5136">
                  <c:v>28458</c:v>
                </c:pt>
                <c:pt idx="5137">
                  <c:v>28888</c:v>
                </c:pt>
                <c:pt idx="5138">
                  <c:v>28640</c:v>
                </c:pt>
                <c:pt idx="5139">
                  <c:v>27773</c:v>
                </c:pt>
                <c:pt idx="5140">
                  <c:v>27247</c:v>
                </c:pt>
                <c:pt idx="5141">
                  <c:v>27942</c:v>
                </c:pt>
                <c:pt idx="5142">
                  <c:v>27282</c:v>
                </c:pt>
                <c:pt idx="5143">
                  <c:v>26989</c:v>
                </c:pt>
                <c:pt idx="5144">
                  <c:v>28213</c:v>
                </c:pt>
                <c:pt idx="5145">
                  <c:v>27819</c:v>
                </c:pt>
                <c:pt idx="5146">
                  <c:v>27311</c:v>
                </c:pt>
                <c:pt idx="5147">
                  <c:v>28629</c:v>
                </c:pt>
                <c:pt idx="5148">
                  <c:v>27899</c:v>
                </c:pt>
                <c:pt idx="5149">
                  <c:v>27315</c:v>
                </c:pt>
                <c:pt idx="5150">
                  <c:v>28215</c:v>
                </c:pt>
                <c:pt idx="5151">
                  <c:v>27190</c:v>
                </c:pt>
                <c:pt idx="5152">
                  <c:v>26570</c:v>
                </c:pt>
                <c:pt idx="5153">
                  <c:v>26541</c:v>
                </c:pt>
                <c:pt idx="5154">
                  <c:v>28633</c:v>
                </c:pt>
                <c:pt idx="5155">
                  <c:v>29241</c:v>
                </c:pt>
                <c:pt idx="5156">
                  <c:v>28206</c:v>
                </c:pt>
                <c:pt idx="5157">
                  <c:v>27736</c:v>
                </c:pt>
                <c:pt idx="5158">
                  <c:v>28901</c:v>
                </c:pt>
                <c:pt idx="5159">
                  <c:v>29288</c:v>
                </c:pt>
                <c:pt idx="5160">
                  <c:v>28840</c:v>
                </c:pt>
                <c:pt idx="5161">
                  <c:v>27069</c:v>
                </c:pt>
                <c:pt idx="5162">
                  <c:v>28037</c:v>
                </c:pt>
                <c:pt idx="5163">
                  <c:v>28811</c:v>
                </c:pt>
                <c:pt idx="5164">
                  <c:v>29051</c:v>
                </c:pt>
                <c:pt idx="5165">
                  <c:v>28936</c:v>
                </c:pt>
                <c:pt idx="5166">
                  <c:v>28934</c:v>
                </c:pt>
                <c:pt idx="5167">
                  <c:v>29312</c:v>
                </c:pt>
                <c:pt idx="5168">
                  <c:v>28738</c:v>
                </c:pt>
                <c:pt idx="5169">
                  <c:v>27920</c:v>
                </c:pt>
                <c:pt idx="5170">
                  <c:v>29907</c:v>
                </c:pt>
                <c:pt idx="5171">
                  <c:v>29267</c:v>
                </c:pt>
                <c:pt idx="5172">
                  <c:v>29245</c:v>
                </c:pt>
                <c:pt idx="5173">
                  <c:v>27884</c:v>
                </c:pt>
                <c:pt idx="5174">
                  <c:v>29047</c:v>
                </c:pt>
                <c:pt idx="5175">
                  <c:v>28082</c:v>
                </c:pt>
                <c:pt idx="5176">
                  <c:v>29494</c:v>
                </c:pt>
                <c:pt idx="5177">
                  <c:v>29191</c:v>
                </c:pt>
                <c:pt idx="5178">
                  <c:v>28527</c:v>
                </c:pt>
                <c:pt idx="5179">
                  <c:v>27766</c:v>
                </c:pt>
                <c:pt idx="5180">
                  <c:v>28017</c:v>
                </c:pt>
                <c:pt idx="5181">
                  <c:v>29076</c:v>
                </c:pt>
                <c:pt idx="5182">
                  <c:v>29036</c:v>
                </c:pt>
                <c:pt idx="5183">
                  <c:v>27775</c:v>
                </c:pt>
                <c:pt idx="5184">
                  <c:v>27860</c:v>
                </c:pt>
                <c:pt idx="5185">
                  <c:v>28325</c:v>
                </c:pt>
                <c:pt idx="5186">
                  <c:v>29397</c:v>
                </c:pt>
                <c:pt idx="5187">
                  <c:v>28396</c:v>
                </c:pt>
                <c:pt idx="5188">
                  <c:v>28290</c:v>
                </c:pt>
                <c:pt idx="5189">
                  <c:v>28170</c:v>
                </c:pt>
                <c:pt idx="5190">
                  <c:v>28709</c:v>
                </c:pt>
                <c:pt idx="5191">
                  <c:v>28287</c:v>
                </c:pt>
                <c:pt idx="5192">
                  <c:v>28389</c:v>
                </c:pt>
                <c:pt idx="5193">
                  <c:v>28970</c:v>
                </c:pt>
                <c:pt idx="5194">
                  <c:v>26568</c:v>
                </c:pt>
                <c:pt idx="5195">
                  <c:v>29277</c:v>
                </c:pt>
                <c:pt idx="5196">
                  <c:v>29204</c:v>
                </c:pt>
                <c:pt idx="5197">
                  <c:v>27908</c:v>
                </c:pt>
                <c:pt idx="5198">
                  <c:v>29176</c:v>
                </c:pt>
                <c:pt idx="5199">
                  <c:v>30189</c:v>
                </c:pt>
                <c:pt idx="5200">
                  <c:v>28869</c:v>
                </c:pt>
                <c:pt idx="5201">
                  <c:v>28885</c:v>
                </c:pt>
                <c:pt idx="5202">
                  <c:v>29441</c:v>
                </c:pt>
                <c:pt idx="5203">
                  <c:v>29461</c:v>
                </c:pt>
                <c:pt idx="5204">
                  <c:v>29448</c:v>
                </c:pt>
                <c:pt idx="5205">
                  <c:v>28617</c:v>
                </c:pt>
                <c:pt idx="5206">
                  <c:v>28098</c:v>
                </c:pt>
                <c:pt idx="5207">
                  <c:v>28588</c:v>
                </c:pt>
                <c:pt idx="5208">
                  <c:v>28614</c:v>
                </c:pt>
                <c:pt idx="5209">
                  <c:v>29568</c:v>
                </c:pt>
                <c:pt idx="5210">
                  <c:v>28631</c:v>
                </c:pt>
                <c:pt idx="5211">
                  <c:v>26883</c:v>
                </c:pt>
                <c:pt idx="5212">
                  <c:v>28483</c:v>
                </c:pt>
                <c:pt idx="5213">
                  <c:v>29027</c:v>
                </c:pt>
                <c:pt idx="5214">
                  <c:v>29346</c:v>
                </c:pt>
                <c:pt idx="5215">
                  <c:v>28723</c:v>
                </c:pt>
                <c:pt idx="5216">
                  <c:v>26924</c:v>
                </c:pt>
                <c:pt idx="5217">
                  <c:v>29997</c:v>
                </c:pt>
                <c:pt idx="5218">
                  <c:v>29601</c:v>
                </c:pt>
                <c:pt idx="5219">
                  <c:v>29335</c:v>
                </c:pt>
                <c:pt idx="5220">
                  <c:v>28282</c:v>
                </c:pt>
                <c:pt idx="5221">
                  <c:v>28564</c:v>
                </c:pt>
                <c:pt idx="5222">
                  <c:v>28057</c:v>
                </c:pt>
                <c:pt idx="5223">
                  <c:v>27834</c:v>
                </c:pt>
                <c:pt idx="5224">
                  <c:v>28257</c:v>
                </c:pt>
                <c:pt idx="5225">
                  <c:v>28549</c:v>
                </c:pt>
                <c:pt idx="5226">
                  <c:v>28395</c:v>
                </c:pt>
                <c:pt idx="5227">
                  <c:v>28290</c:v>
                </c:pt>
                <c:pt idx="5228">
                  <c:v>27791</c:v>
                </c:pt>
                <c:pt idx="5229">
                  <c:v>28379</c:v>
                </c:pt>
                <c:pt idx="5230">
                  <c:v>28239</c:v>
                </c:pt>
                <c:pt idx="5231">
                  <c:v>29537</c:v>
                </c:pt>
                <c:pt idx="5232">
                  <c:v>29306</c:v>
                </c:pt>
                <c:pt idx="5233">
                  <c:v>27752</c:v>
                </c:pt>
                <c:pt idx="5234">
                  <c:v>27326</c:v>
                </c:pt>
                <c:pt idx="5235">
                  <c:v>27982</c:v>
                </c:pt>
                <c:pt idx="5236">
                  <c:v>28362</c:v>
                </c:pt>
                <c:pt idx="5237">
                  <c:v>28007</c:v>
                </c:pt>
                <c:pt idx="5238">
                  <c:v>28242</c:v>
                </c:pt>
                <c:pt idx="5239">
                  <c:v>28291</c:v>
                </c:pt>
                <c:pt idx="5240">
                  <c:v>29364</c:v>
                </c:pt>
                <c:pt idx="5241">
                  <c:v>29255</c:v>
                </c:pt>
                <c:pt idx="5242">
                  <c:v>27964</c:v>
                </c:pt>
                <c:pt idx="5243">
                  <c:v>27160</c:v>
                </c:pt>
                <c:pt idx="5244">
                  <c:v>28679</c:v>
                </c:pt>
                <c:pt idx="5245">
                  <c:v>28203</c:v>
                </c:pt>
                <c:pt idx="5246">
                  <c:v>28580</c:v>
                </c:pt>
                <c:pt idx="5247">
                  <c:v>28938</c:v>
                </c:pt>
                <c:pt idx="5248">
                  <c:v>29299</c:v>
                </c:pt>
                <c:pt idx="5249">
                  <c:v>28925</c:v>
                </c:pt>
                <c:pt idx="5250">
                  <c:v>28545</c:v>
                </c:pt>
                <c:pt idx="5251">
                  <c:v>28585</c:v>
                </c:pt>
                <c:pt idx="5252">
                  <c:v>28581</c:v>
                </c:pt>
                <c:pt idx="5253">
                  <c:v>29196</c:v>
                </c:pt>
                <c:pt idx="5254">
                  <c:v>29948</c:v>
                </c:pt>
                <c:pt idx="5255">
                  <c:v>29791</c:v>
                </c:pt>
                <c:pt idx="5256">
                  <c:v>28794</c:v>
                </c:pt>
                <c:pt idx="5257">
                  <c:v>27300</c:v>
                </c:pt>
                <c:pt idx="5258">
                  <c:v>27819</c:v>
                </c:pt>
                <c:pt idx="5259">
                  <c:v>30529</c:v>
                </c:pt>
                <c:pt idx="5260">
                  <c:v>29770</c:v>
                </c:pt>
                <c:pt idx="5261">
                  <c:v>29098</c:v>
                </c:pt>
                <c:pt idx="5262">
                  <c:v>28489</c:v>
                </c:pt>
                <c:pt idx="5263">
                  <c:v>27999</c:v>
                </c:pt>
                <c:pt idx="5264">
                  <c:v>29213</c:v>
                </c:pt>
                <c:pt idx="5265">
                  <c:v>28293</c:v>
                </c:pt>
                <c:pt idx="5266">
                  <c:v>27204</c:v>
                </c:pt>
                <c:pt idx="5267">
                  <c:v>28227</c:v>
                </c:pt>
                <c:pt idx="5268">
                  <c:v>29085</c:v>
                </c:pt>
                <c:pt idx="5269">
                  <c:v>29055</c:v>
                </c:pt>
                <c:pt idx="5270">
                  <c:v>28379</c:v>
                </c:pt>
                <c:pt idx="5271">
                  <c:v>30357</c:v>
                </c:pt>
                <c:pt idx="5272">
                  <c:v>28416</c:v>
                </c:pt>
                <c:pt idx="5273">
                  <c:v>27167</c:v>
                </c:pt>
                <c:pt idx="5274">
                  <c:v>28932</c:v>
                </c:pt>
                <c:pt idx="5275">
                  <c:v>29601</c:v>
                </c:pt>
                <c:pt idx="5276">
                  <c:v>27982</c:v>
                </c:pt>
                <c:pt idx="5277">
                  <c:v>29964</c:v>
                </c:pt>
                <c:pt idx="5278">
                  <c:v>29697</c:v>
                </c:pt>
                <c:pt idx="5279">
                  <c:v>28473</c:v>
                </c:pt>
                <c:pt idx="5280">
                  <c:v>28736</c:v>
                </c:pt>
                <c:pt idx="5281">
                  <c:v>28250</c:v>
                </c:pt>
                <c:pt idx="5282">
                  <c:v>29712</c:v>
                </c:pt>
                <c:pt idx="5283">
                  <c:v>29036</c:v>
                </c:pt>
                <c:pt idx="5284">
                  <c:v>29336</c:v>
                </c:pt>
                <c:pt idx="5285">
                  <c:v>28916</c:v>
                </c:pt>
                <c:pt idx="5286">
                  <c:v>28748</c:v>
                </c:pt>
                <c:pt idx="5287">
                  <c:v>28717</c:v>
                </c:pt>
                <c:pt idx="5288">
                  <c:v>28302</c:v>
                </c:pt>
                <c:pt idx="5289">
                  <c:v>29092</c:v>
                </c:pt>
                <c:pt idx="5290">
                  <c:v>28059</c:v>
                </c:pt>
                <c:pt idx="5291">
                  <c:v>29077</c:v>
                </c:pt>
                <c:pt idx="5292">
                  <c:v>29946</c:v>
                </c:pt>
                <c:pt idx="5293">
                  <c:v>29500</c:v>
                </c:pt>
                <c:pt idx="5294">
                  <c:v>28608</c:v>
                </c:pt>
                <c:pt idx="5295">
                  <c:v>29392</c:v>
                </c:pt>
                <c:pt idx="5296">
                  <c:v>27719</c:v>
                </c:pt>
                <c:pt idx="5297">
                  <c:v>28671</c:v>
                </c:pt>
                <c:pt idx="5298">
                  <c:v>29691</c:v>
                </c:pt>
                <c:pt idx="5299">
                  <c:v>28751</c:v>
                </c:pt>
                <c:pt idx="5300">
                  <c:v>28740</c:v>
                </c:pt>
                <c:pt idx="5301">
                  <c:v>28329</c:v>
                </c:pt>
                <c:pt idx="5302">
                  <c:v>28601</c:v>
                </c:pt>
                <c:pt idx="5303">
                  <c:v>29240</c:v>
                </c:pt>
                <c:pt idx="5304">
                  <c:v>28014</c:v>
                </c:pt>
                <c:pt idx="5305">
                  <c:v>29677</c:v>
                </c:pt>
                <c:pt idx="5306">
                  <c:v>28678</c:v>
                </c:pt>
                <c:pt idx="5307">
                  <c:v>29434</c:v>
                </c:pt>
                <c:pt idx="5308">
                  <c:v>29096</c:v>
                </c:pt>
                <c:pt idx="5309">
                  <c:v>28450</c:v>
                </c:pt>
                <c:pt idx="5310">
                  <c:v>27169</c:v>
                </c:pt>
                <c:pt idx="5311">
                  <c:v>28329</c:v>
                </c:pt>
                <c:pt idx="5312">
                  <c:v>29292</c:v>
                </c:pt>
                <c:pt idx="5313">
                  <c:v>28548</c:v>
                </c:pt>
                <c:pt idx="5314">
                  <c:v>28800</c:v>
                </c:pt>
                <c:pt idx="5315">
                  <c:v>27286</c:v>
                </c:pt>
                <c:pt idx="5316">
                  <c:v>28136</c:v>
                </c:pt>
                <c:pt idx="5317">
                  <c:v>28804</c:v>
                </c:pt>
                <c:pt idx="5318">
                  <c:v>27439</c:v>
                </c:pt>
                <c:pt idx="5319">
                  <c:v>27751</c:v>
                </c:pt>
                <c:pt idx="5320">
                  <c:v>27893</c:v>
                </c:pt>
                <c:pt idx="5321">
                  <c:v>28862</c:v>
                </c:pt>
                <c:pt idx="5322">
                  <c:v>28562</c:v>
                </c:pt>
                <c:pt idx="5323">
                  <c:v>29094</c:v>
                </c:pt>
                <c:pt idx="5324">
                  <c:v>29495</c:v>
                </c:pt>
                <c:pt idx="5325">
                  <c:v>27300</c:v>
                </c:pt>
                <c:pt idx="5326">
                  <c:v>27447</c:v>
                </c:pt>
                <c:pt idx="5327">
                  <c:v>28877</c:v>
                </c:pt>
                <c:pt idx="5328">
                  <c:v>28692</c:v>
                </c:pt>
                <c:pt idx="5329">
                  <c:v>27548</c:v>
                </c:pt>
                <c:pt idx="5330">
                  <c:v>28536</c:v>
                </c:pt>
                <c:pt idx="5331">
                  <c:v>29073</c:v>
                </c:pt>
                <c:pt idx="5332">
                  <c:v>28018</c:v>
                </c:pt>
                <c:pt idx="5333">
                  <c:v>27015</c:v>
                </c:pt>
                <c:pt idx="5334">
                  <c:v>29792</c:v>
                </c:pt>
                <c:pt idx="5335">
                  <c:v>29374</c:v>
                </c:pt>
                <c:pt idx="5336">
                  <c:v>28639</c:v>
                </c:pt>
                <c:pt idx="5337">
                  <c:v>27807</c:v>
                </c:pt>
                <c:pt idx="5338">
                  <c:v>28637</c:v>
                </c:pt>
                <c:pt idx="5339">
                  <c:v>29441</c:v>
                </c:pt>
                <c:pt idx="5340">
                  <c:v>29154</c:v>
                </c:pt>
                <c:pt idx="5341">
                  <c:v>29046</c:v>
                </c:pt>
                <c:pt idx="5342">
                  <c:v>28649</c:v>
                </c:pt>
                <c:pt idx="5343">
                  <c:v>25506</c:v>
                </c:pt>
                <c:pt idx="5344">
                  <c:v>27795</c:v>
                </c:pt>
                <c:pt idx="5345">
                  <c:v>27710</c:v>
                </c:pt>
                <c:pt idx="5346">
                  <c:v>27604</c:v>
                </c:pt>
                <c:pt idx="5347">
                  <c:v>28442</c:v>
                </c:pt>
                <c:pt idx="5348">
                  <c:v>28052</c:v>
                </c:pt>
                <c:pt idx="5349">
                  <c:v>28014</c:v>
                </c:pt>
                <c:pt idx="5350">
                  <c:v>27848</c:v>
                </c:pt>
                <c:pt idx="5351">
                  <c:v>28100</c:v>
                </c:pt>
                <c:pt idx="5352">
                  <c:v>29797</c:v>
                </c:pt>
                <c:pt idx="5353">
                  <c:v>29417</c:v>
                </c:pt>
                <c:pt idx="5354">
                  <c:v>28102</c:v>
                </c:pt>
                <c:pt idx="5355">
                  <c:v>26782</c:v>
                </c:pt>
                <c:pt idx="5356">
                  <c:v>28940</c:v>
                </c:pt>
                <c:pt idx="5357">
                  <c:v>28169</c:v>
                </c:pt>
                <c:pt idx="5358">
                  <c:v>27799</c:v>
                </c:pt>
                <c:pt idx="5359">
                  <c:v>27562</c:v>
                </c:pt>
                <c:pt idx="5360">
                  <c:v>26894</c:v>
                </c:pt>
                <c:pt idx="5361">
                  <c:v>27662</c:v>
                </c:pt>
                <c:pt idx="5362">
                  <c:v>28323</c:v>
                </c:pt>
                <c:pt idx="5363">
                  <c:v>28379</c:v>
                </c:pt>
                <c:pt idx="5364">
                  <c:v>27833</c:v>
                </c:pt>
                <c:pt idx="5365">
                  <c:v>27775</c:v>
                </c:pt>
                <c:pt idx="5366">
                  <c:v>28330</c:v>
                </c:pt>
                <c:pt idx="5367">
                  <c:v>28607</c:v>
                </c:pt>
                <c:pt idx="5368">
                  <c:v>27972</c:v>
                </c:pt>
                <c:pt idx="5369">
                  <c:v>29307</c:v>
                </c:pt>
                <c:pt idx="5370">
                  <c:v>28531</c:v>
                </c:pt>
                <c:pt idx="5371">
                  <c:v>29534</c:v>
                </c:pt>
                <c:pt idx="5372">
                  <c:v>27436</c:v>
                </c:pt>
                <c:pt idx="5373">
                  <c:v>29252</c:v>
                </c:pt>
                <c:pt idx="5374">
                  <c:v>26515</c:v>
                </c:pt>
                <c:pt idx="5375">
                  <c:v>28746</c:v>
                </c:pt>
                <c:pt idx="5376">
                  <c:v>28652</c:v>
                </c:pt>
                <c:pt idx="5377">
                  <c:v>27368</c:v>
                </c:pt>
                <c:pt idx="5378">
                  <c:v>29170</c:v>
                </c:pt>
                <c:pt idx="5379">
                  <c:v>27637</c:v>
                </c:pt>
                <c:pt idx="5380">
                  <c:v>28961</c:v>
                </c:pt>
                <c:pt idx="5381">
                  <c:v>29821</c:v>
                </c:pt>
                <c:pt idx="5382">
                  <c:v>29971</c:v>
                </c:pt>
                <c:pt idx="5383">
                  <c:v>28683</c:v>
                </c:pt>
                <c:pt idx="5384">
                  <c:v>29171</c:v>
                </c:pt>
                <c:pt idx="5385">
                  <c:v>30078</c:v>
                </c:pt>
                <c:pt idx="5386">
                  <c:v>28440</c:v>
                </c:pt>
                <c:pt idx="5387">
                  <c:v>30090</c:v>
                </c:pt>
                <c:pt idx="5388">
                  <c:v>26685</c:v>
                </c:pt>
                <c:pt idx="5389">
                  <c:v>28797</c:v>
                </c:pt>
                <c:pt idx="5390">
                  <c:v>28312</c:v>
                </c:pt>
                <c:pt idx="5391">
                  <c:v>28836</c:v>
                </c:pt>
                <c:pt idx="5392">
                  <c:v>30092</c:v>
                </c:pt>
                <c:pt idx="5393">
                  <c:v>27944</c:v>
                </c:pt>
                <c:pt idx="5394">
                  <c:v>30289</c:v>
                </c:pt>
                <c:pt idx="5395">
                  <c:v>26684</c:v>
                </c:pt>
                <c:pt idx="5396">
                  <c:v>27710</c:v>
                </c:pt>
                <c:pt idx="5397">
                  <c:v>28147</c:v>
                </c:pt>
                <c:pt idx="5398">
                  <c:v>30326</c:v>
                </c:pt>
                <c:pt idx="5399">
                  <c:v>27679</c:v>
                </c:pt>
                <c:pt idx="5400">
                  <c:v>28189</c:v>
                </c:pt>
                <c:pt idx="5401">
                  <c:v>30222</c:v>
                </c:pt>
                <c:pt idx="5402">
                  <c:v>27978</c:v>
                </c:pt>
                <c:pt idx="5403">
                  <c:v>28960</c:v>
                </c:pt>
                <c:pt idx="5404">
                  <c:v>30228</c:v>
                </c:pt>
                <c:pt idx="5405">
                  <c:v>28574</c:v>
                </c:pt>
                <c:pt idx="5406">
                  <c:v>27419</c:v>
                </c:pt>
                <c:pt idx="5407">
                  <c:v>29037</c:v>
                </c:pt>
                <c:pt idx="5408">
                  <c:v>27961</c:v>
                </c:pt>
                <c:pt idx="5409">
                  <c:v>29264</c:v>
                </c:pt>
                <c:pt idx="5410">
                  <c:v>31268</c:v>
                </c:pt>
                <c:pt idx="5411">
                  <c:v>30482</c:v>
                </c:pt>
                <c:pt idx="5412">
                  <c:v>30119</c:v>
                </c:pt>
                <c:pt idx="5413">
                  <c:v>28389</c:v>
                </c:pt>
                <c:pt idx="5414">
                  <c:v>26640</c:v>
                </c:pt>
                <c:pt idx="5415">
                  <c:v>28695</c:v>
                </c:pt>
                <c:pt idx="5416">
                  <c:v>28410</c:v>
                </c:pt>
                <c:pt idx="5417">
                  <c:v>27480</c:v>
                </c:pt>
                <c:pt idx="5418">
                  <c:v>27715</c:v>
                </c:pt>
                <c:pt idx="5419">
                  <c:v>26494</c:v>
                </c:pt>
                <c:pt idx="5420">
                  <c:v>29278</c:v>
                </c:pt>
                <c:pt idx="5421">
                  <c:v>29086</c:v>
                </c:pt>
                <c:pt idx="5422">
                  <c:v>29983</c:v>
                </c:pt>
                <c:pt idx="5423">
                  <c:v>30206</c:v>
                </c:pt>
                <c:pt idx="5424">
                  <c:v>28405</c:v>
                </c:pt>
                <c:pt idx="5425">
                  <c:v>30133</c:v>
                </c:pt>
                <c:pt idx="5426">
                  <c:v>29745</c:v>
                </c:pt>
                <c:pt idx="5427">
                  <c:v>29945</c:v>
                </c:pt>
                <c:pt idx="5428">
                  <c:v>28617</c:v>
                </c:pt>
                <c:pt idx="5429">
                  <c:v>27998</c:v>
                </c:pt>
                <c:pt idx="5430">
                  <c:v>27603</c:v>
                </c:pt>
                <c:pt idx="5431">
                  <c:v>28827</c:v>
                </c:pt>
                <c:pt idx="5432">
                  <c:v>30080</c:v>
                </c:pt>
                <c:pt idx="5433">
                  <c:v>29080</c:v>
                </c:pt>
                <c:pt idx="5434">
                  <c:v>28835</c:v>
                </c:pt>
                <c:pt idx="5435">
                  <c:v>28875</c:v>
                </c:pt>
                <c:pt idx="5436">
                  <c:v>29130</c:v>
                </c:pt>
                <c:pt idx="5437">
                  <c:v>29247</c:v>
                </c:pt>
                <c:pt idx="5438">
                  <c:v>28483</c:v>
                </c:pt>
                <c:pt idx="5439">
                  <c:v>29233</c:v>
                </c:pt>
                <c:pt idx="5440">
                  <c:v>29451</c:v>
                </c:pt>
                <c:pt idx="5441">
                  <c:v>28159</c:v>
                </c:pt>
                <c:pt idx="5442">
                  <c:v>28024</c:v>
                </c:pt>
                <c:pt idx="5443">
                  <c:v>28817</c:v>
                </c:pt>
                <c:pt idx="5444">
                  <c:v>29172</c:v>
                </c:pt>
                <c:pt idx="5445">
                  <c:v>28893</c:v>
                </c:pt>
                <c:pt idx="5446">
                  <c:v>28847</c:v>
                </c:pt>
                <c:pt idx="5447">
                  <c:v>31169</c:v>
                </c:pt>
                <c:pt idx="5448">
                  <c:v>28326</c:v>
                </c:pt>
                <c:pt idx="5449">
                  <c:v>30085</c:v>
                </c:pt>
                <c:pt idx="5450">
                  <c:v>29288</c:v>
                </c:pt>
                <c:pt idx="5451">
                  <c:v>28861</c:v>
                </c:pt>
                <c:pt idx="5452">
                  <c:v>30816</c:v>
                </c:pt>
                <c:pt idx="5453">
                  <c:v>29915</c:v>
                </c:pt>
                <c:pt idx="5454">
                  <c:v>29998</c:v>
                </c:pt>
                <c:pt idx="5455">
                  <c:v>29681</c:v>
                </c:pt>
                <c:pt idx="5456">
                  <c:v>29536</c:v>
                </c:pt>
                <c:pt idx="5457">
                  <c:v>30261</c:v>
                </c:pt>
                <c:pt idx="5458">
                  <c:v>29575</c:v>
                </c:pt>
                <c:pt idx="5459">
                  <c:v>29537</c:v>
                </c:pt>
                <c:pt idx="5460">
                  <c:v>30813</c:v>
                </c:pt>
                <c:pt idx="5461">
                  <c:v>27284</c:v>
                </c:pt>
                <c:pt idx="5462">
                  <c:v>28276</c:v>
                </c:pt>
                <c:pt idx="5463">
                  <c:v>28998</c:v>
                </c:pt>
                <c:pt idx="5464">
                  <c:v>28220</c:v>
                </c:pt>
                <c:pt idx="5465">
                  <c:v>29981</c:v>
                </c:pt>
                <c:pt idx="5466">
                  <c:v>29566</c:v>
                </c:pt>
                <c:pt idx="5467">
                  <c:v>30159</c:v>
                </c:pt>
                <c:pt idx="5468">
                  <c:v>29396</c:v>
                </c:pt>
                <c:pt idx="5469">
                  <c:v>30298</c:v>
                </c:pt>
                <c:pt idx="5470">
                  <c:v>28803</c:v>
                </c:pt>
                <c:pt idx="5471">
                  <c:v>27557</c:v>
                </c:pt>
                <c:pt idx="5472">
                  <c:v>28202</c:v>
                </c:pt>
                <c:pt idx="5473">
                  <c:v>29525</c:v>
                </c:pt>
                <c:pt idx="5474">
                  <c:v>28941</c:v>
                </c:pt>
                <c:pt idx="5475">
                  <c:v>29428</c:v>
                </c:pt>
                <c:pt idx="5476">
                  <c:v>29908</c:v>
                </c:pt>
                <c:pt idx="5477">
                  <c:v>29645</c:v>
                </c:pt>
                <c:pt idx="5478">
                  <c:v>29881</c:v>
                </c:pt>
                <c:pt idx="5479">
                  <c:v>28918</c:v>
                </c:pt>
                <c:pt idx="5480">
                  <c:v>29341</c:v>
                </c:pt>
                <c:pt idx="5481">
                  <c:v>29913</c:v>
                </c:pt>
                <c:pt idx="5482">
                  <c:v>30244</c:v>
                </c:pt>
                <c:pt idx="5483">
                  <c:v>29541</c:v>
                </c:pt>
                <c:pt idx="5484">
                  <c:v>29572</c:v>
                </c:pt>
                <c:pt idx="5485">
                  <c:v>29509</c:v>
                </c:pt>
                <c:pt idx="5486">
                  <c:v>29900</c:v>
                </c:pt>
                <c:pt idx="5487">
                  <c:v>29673</c:v>
                </c:pt>
                <c:pt idx="5488">
                  <c:v>27219</c:v>
                </c:pt>
                <c:pt idx="5489">
                  <c:v>27710</c:v>
                </c:pt>
                <c:pt idx="5490">
                  <c:v>28431</c:v>
                </c:pt>
                <c:pt idx="5491">
                  <c:v>29699</c:v>
                </c:pt>
                <c:pt idx="5492">
                  <c:v>29552</c:v>
                </c:pt>
                <c:pt idx="5493">
                  <c:v>29596</c:v>
                </c:pt>
                <c:pt idx="5494">
                  <c:v>31049</c:v>
                </c:pt>
                <c:pt idx="5495">
                  <c:v>30441</c:v>
                </c:pt>
                <c:pt idx="5496">
                  <c:v>31624</c:v>
                </c:pt>
                <c:pt idx="5497">
                  <c:v>29788</c:v>
                </c:pt>
                <c:pt idx="5498">
                  <c:v>28340</c:v>
                </c:pt>
                <c:pt idx="5499">
                  <c:v>29531</c:v>
                </c:pt>
                <c:pt idx="5500">
                  <c:v>28297</c:v>
                </c:pt>
                <c:pt idx="5501">
                  <c:v>29393</c:v>
                </c:pt>
                <c:pt idx="5502">
                  <c:v>29066</c:v>
                </c:pt>
                <c:pt idx="5503">
                  <c:v>31085</c:v>
                </c:pt>
                <c:pt idx="5504">
                  <c:v>28889</c:v>
                </c:pt>
                <c:pt idx="5505">
                  <c:v>30091</c:v>
                </c:pt>
                <c:pt idx="5506">
                  <c:v>30857</c:v>
                </c:pt>
                <c:pt idx="5507">
                  <c:v>29293</c:v>
                </c:pt>
                <c:pt idx="5508">
                  <c:v>29978</c:v>
                </c:pt>
                <c:pt idx="5509">
                  <c:v>30254</c:v>
                </c:pt>
                <c:pt idx="5510">
                  <c:v>30745</c:v>
                </c:pt>
                <c:pt idx="5511">
                  <c:v>31717</c:v>
                </c:pt>
                <c:pt idx="5512">
                  <c:v>29545</c:v>
                </c:pt>
                <c:pt idx="5513">
                  <c:v>31067</c:v>
                </c:pt>
                <c:pt idx="5514">
                  <c:v>30309</c:v>
                </c:pt>
                <c:pt idx="5515">
                  <c:v>29815</c:v>
                </c:pt>
                <c:pt idx="5516">
                  <c:v>30907</c:v>
                </c:pt>
                <c:pt idx="5517">
                  <c:v>31748</c:v>
                </c:pt>
                <c:pt idx="5518">
                  <c:v>31471</c:v>
                </c:pt>
                <c:pt idx="5519">
                  <c:v>30277</c:v>
                </c:pt>
                <c:pt idx="5520">
                  <c:v>31550</c:v>
                </c:pt>
                <c:pt idx="5521">
                  <c:v>30718</c:v>
                </c:pt>
                <c:pt idx="5522">
                  <c:v>30033</c:v>
                </c:pt>
                <c:pt idx="5523">
                  <c:v>29744</c:v>
                </c:pt>
                <c:pt idx="5524">
                  <c:v>31525</c:v>
                </c:pt>
                <c:pt idx="5525">
                  <c:v>31496</c:v>
                </c:pt>
                <c:pt idx="5526">
                  <c:v>28485</c:v>
                </c:pt>
                <c:pt idx="5527">
                  <c:v>31223</c:v>
                </c:pt>
                <c:pt idx="5528">
                  <c:v>30430</c:v>
                </c:pt>
                <c:pt idx="5529">
                  <c:v>29458</c:v>
                </c:pt>
                <c:pt idx="5530">
                  <c:v>31152</c:v>
                </c:pt>
                <c:pt idx="5531">
                  <c:v>30860</c:v>
                </c:pt>
                <c:pt idx="5532">
                  <c:v>30641</c:v>
                </c:pt>
                <c:pt idx="5533">
                  <c:v>30753</c:v>
                </c:pt>
                <c:pt idx="5534">
                  <c:v>29687</c:v>
                </c:pt>
                <c:pt idx="5535">
                  <c:v>28386</c:v>
                </c:pt>
                <c:pt idx="5536">
                  <c:v>30887</c:v>
                </c:pt>
                <c:pt idx="5537">
                  <c:v>30365</c:v>
                </c:pt>
                <c:pt idx="5538">
                  <c:v>28635</c:v>
                </c:pt>
                <c:pt idx="5539">
                  <c:v>30455</c:v>
                </c:pt>
                <c:pt idx="5540">
                  <c:v>29667</c:v>
                </c:pt>
                <c:pt idx="5541">
                  <c:v>29380</c:v>
                </c:pt>
                <c:pt idx="5542">
                  <c:v>29203</c:v>
                </c:pt>
                <c:pt idx="5543">
                  <c:v>31183</c:v>
                </c:pt>
                <c:pt idx="5544">
                  <c:v>30522</c:v>
                </c:pt>
                <c:pt idx="5545">
                  <c:v>29136</c:v>
                </c:pt>
                <c:pt idx="5546">
                  <c:v>30040</c:v>
                </c:pt>
                <c:pt idx="5547">
                  <c:v>33319</c:v>
                </c:pt>
                <c:pt idx="5548">
                  <c:v>33963</c:v>
                </c:pt>
                <c:pt idx="5549">
                  <c:v>32856</c:v>
                </c:pt>
                <c:pt idx="5550">
                  <c:v>30787</c:v>
                </c:pt>
                <c:pt idx="5551">
                  <c:v>30245</c:v>
                </c:pt>
                <c:pt idx="5552">
                  <c:v>32778</c:v>
                </c:pt>
                <c:pt idx="5553">
                  <c:v>31959</c:v>
                </c:pt>
                <c:pt idx="5554">
                  <c:v>30476</c:v>
                </c:pt>
                <c:pt idx="5555">
                  <c:v>31674</c:v>
                </c:pt>
                <c:pt idx="5556">
                  <c:v>32594</c:v>
                </c:pt>
                <c:pt idx="5557">
                  <c:v>30788</c:v>
                </c:pt>
                <c:pt idx="5558">
                  <c:v>31117</c:v>
                </c:pt>
                <c:pt idx="5559">
                  <c:v>32490</c:v>
                </c:pt>
                <c:pt idx="5560">
                  <c:v>32459</c:v>
                </c:pt>
                <c:pt idx="5561">
                  <c:v>30921</c:v>
                </c:pt>
                <c:pt idx="5562">
                  <c:v>30624</c:v>
                </c:pt>
                <c:pt idx="5563">
                  <c:v>28476</c:v>
                </c:pt>
                <c:pt idx="5564">
                  <c:v>30633</c:v>
                </c:pt>
                <c:pt idx="5565">
                  <c:v>29083</c:v>
                </c:pt>
                <c:pt idx="5566">
                  <c:v>32054</c:v>
                </c:pt>
                <c:pt idx="5567">
                  <c:v>32247</c:v>
                </c:pt>
                <c:pt idx="5568">
                  <c:v>32368</c:v>
                </c:pt>
                <c:pt idx="5569">
                  <c:v>31386</c:v>
                </c:pt>
                <c:pt idx="5570">
                  <c:v>31823</c:v>
                </c:pt>
                <c:pt idx="5571">
                  <c:v>30477</c:v>
                </c:pt>
                <c:pt idx="5572">
                  <c:v>33284</c:v>
                </c:pt>
                <c:pt idx="5573">
                  <c:v>32006</c:v>
                </c:pt>
                <c:pt idx="5574">
                  <c:v>31486</c:v>
                </c:pt>
                <c:pt idx="5575">
                  <c:v>32044</c:v>
                </c:pt>
                <c:pt idx="5576">
                  <c:v>30637</c:v>
                </c:pt>
                <c:pt idx="5577">
                  <c:v>31256</c:v>
                </c:pt>
                <c:pt idx="5578">
                  <c:v>31480</c:v>
                </c:pt>
                <c:pt idx="5579">
                  <c:v>30544</c:v>
                </c:pt>
                <c:pt idx="5580">
                  <c:v>30583</c:v>
                </c:pt>
                <c:pt idx="5581">
                  <c:v>31884</c:v>
                </c:pt>
                <c:pt idx="5582">
                  <c:v>30661</c:v>
                </c:pt>
                <c:pt idx="5583">
                  <c:v>33119</c:v>
                </c:pt>
                <c:pt idx="5584">
                  <c:v>31157</c:v>
                </c:pt>
                <c:pt idx="5585">
                  <c:v>30045</c:v>
                </c:pt>
                <c:pt idx="5586">
                  <c:v>31745</c:v>
                </c:pt>
                <c:pt idx="5587">
                  <c:v>30568</c:v>
                </c:pt>
                <c:pt idx="5588">
                  <c:v>29694</c:v>
                </c:pt>
                <c:pt idx="5589">
                  <c:v>31618</c:v>
                </c:pt>
                <c:pt idx="5590">
                  <c:v>31731</c:v>
                </c:pt>
                <c:pt idx="5591">
                  <c:v>32400</c:v>
                </c:pt>
                <c:pt idx="5592">
                  <c:v>30676</c:v>
                </c:pt>
                <c:pt idx="5593">
                  <c:v>28544</c:v>
                </c:pt>
                <c:pt idx="5594">
                  <c:v>31517</c:v>
                </c:pt>
                <c:pt idx="5595">
                  <c:v>33010</c:v>
                </c:pt>
                <c:pt idx="5596">
                  <c:v>30289</c:v>
                </c:pt>
                <c:pt idx="5597">
                  <c:v>33652</c:v>
                </c:pt>
                <c:pt idx="5598">
                  <c:v>31126</c:v>
                </c:pt>
                <c:pt idx="5599">
                  <c:v>31987</c:v>
                </c:pt>
                <c:pt idx="5600">
                  <c:v>32134</c:v>
                </c:pt>
                <c:pt idx="5601">
                  <c:v>31268</c:v>
                </c:pt>
                <c:pt idx="5602">
                  <c:v>32590</c:v>
                </c:pt>
                <c:pt idx="5603">
                  <c:v>30688</c:v>
                </c:pt>
                <c:pt idx="5604">
                  <c:v>32447</c:v>
                </c:pt>
                <c:pt idx="5605">
                  <c:v>30590</c:v>
                </c:pt>
                <c:pt idx="5606">
                  <c:v>33161</c:v>
                </c:pt>
                <c:pt idx="5607">
                  <c:v>30897</c:v>
                </c:pt>
                <c:pt idx="5608">
                  <c:v>31734</c:v>
                </c:pt>
                <c:pt idx="5609">
                  <c:v>33256</c:v>
                </c:pt>
                <c:pt idx="5610">
                  <c:v>32702</c:v>
                </c:pt>
                <c:pt idx="5611">
                  <c:v>32409</c:v>
                </c:pt>
                <c:pt idx="5612">
                  <c:v>31948</c:v>
                </c:pt>
                <c:pt idx="5613">
                  <c:v>31512</c:v>
                </c:pt>
                <c:pt idx="5614">
                  <c:v>33659</c:v>
                </c:pt>
                <c:pt idx="5615">
                  <c:v>31877</c:v>
                </c:pt>
                <c:pt idx="5616">
                  <c:v>30979</c:v>
                </c:pt>
                <c:pt idx="5617">
                  <c:v>34334</c:v>
                </c:pt>
                <c:pt idx="5618">
                  <c:v>31760</c:v>
                </c:pt>
                <c:pt idx="5619">
                  <c:v>32613</c:v>
                </c:pt>
                <c:pt idx="5620">
                  <c:v>33803</c:v>
                </c:pt>
                <c:pt idx="5621">
                  <c:v>33020</c:v>
                </c:pt>
                <c:pt idx="5622">
                  <c:v>31240</c:v>
                </c:pt>
                <c:pt idx="5623">
                  <c:v>32170</c:v>
                </c:pt>
                <c:pt idx="5624">
                  <c:v>32289</c:v>
                </c:pt>
                <c:pt idx="5625">
                  <c:v>32560</c:v>
                </c:pt>
                <c:pt idx="5626">
                  <c:v>30856</c:v>
                </c:pt>
                <c:pt idx="5627">
                  <c:v>32045</c:v>
                </c:pt>
                <c:pt idx="5628">
                  <c:v>32639</c:v>
                </c:pt>
                <c:pt idx="5629">
                  <c:v>31791</c:v>
                </c:pt>
                <c:pt idx="5630">
                  <c:v>32404</c:v>
                </c:pt>
                <c:pt idx="5631">
                  <c:v>31704</c:v>
                </c:pt>
                <c:pt idx="5632">
                  <c:v>32815</c:v>
                </c:pt>
                <c:pt idx="5633">
                  <c:v>32089</c:v>
                </c:pt>
                <c:pt idx="5634">
                  <c:v>33666</c:v>
                </c:pt>
                <c:pt idx="5635">
                  <c:v>32354</c:v>
                </c:pt>
                <c:pt idx="5636">
                  <c:v>33480</c:v>
                </c:pt>
                <c:pt idx="5637">
                  <c:v>32895</c:v>
                </c:pt>
                <c:pt idx="5638">
                  <c:v>32421</c:v>
                </c:pt>
                <c:pt idx="5639">
                  <c:v>31977</c:v>
                </c:pt>
                <c:pt idx="5640">
                  <c:v>32576</c:v>
                </c:pt>
                <c:pt idx="5641">
                  <c:v>33497</c:v>
                </c:pt>
                <c:pt idx="5642">
                  <c:v>33580</c:v>
                </c:pt>
                <c:pt idx="5643">
                  <c:v>32500</c:v>
                </c:pt>
                <c:pt idx="5644">
                  <c:v>32626</c:v>
                </c:pt>
                <c:pt idx="5645">
                  <c:v>33033</c:v>
                </c:pt>
                <c:pt idx="5646">
                  <c:v>32418</c:v>
                </c:pt>
                <c:pt idx="5647">
                  <c:v>30606</c:v>
                </c:pt>
                <c:pt idx="5648">
                  <c:v>32319</c:v>
                </c:pt>
                <c:pt idx="5649">
                  <c:v>32330</c:v>
                </c:pt>
                <c:pt idx="5650">
                  <c:v>32543</c:v>
                </c:pt>
                <c:pt idx="5651">
                  <c:v>32255</c:v>
                </c:pt>
                <c:pt idx="5652">
                  <c:v>32733</c:v>
                </c:pt>
                <c:pt idx="5653">
                  <c:v>32100</c:v>
                </c:pt>
                <c:pt idx="5654">
                  <c:v>33304</c:v>
                </c:pt>
                <c:pt idx="5655">
                  <c:v>31581</c:v>
                </c:pt>
                <c:pt idx="5656">
                  <c:v>33801</c:v>
                </c:pt>
                <c:pt idx="5657">
                  <c:v>33892</c:v>
                </c:pt>
                <c:pt idx="5658">
                  <c:v>32173</c:v>
                </c:pt>
                <c:pt idx="5659">
                  <c:v>31961</c:v>
                </c:pt>
                <c:pt idx="5660">
                  <c:v>32308</c:v>
                </c:pt>
                <c:pt idx="5661">
                  <c:v>33417</c:v>
                </c:pt>
                <c:pt idx="5662">
                  <c:v>28908</c:v>
                </c:pt>
                <c:pt idx="5663">
                  <c:v>33381</c:v>
                </c:pt>
                <c:pt idx="5664">
                  <c:v>31678</c:v>
                </c:pt>
                <c:pt idx="5665">
                  <c:v>33148</c:v>
                </c:pt>
                <c:pt idx="5666">
                  <c:v>33176</c:v>
                </c:pt>
                <c:pt idx="5667">
                  <c:v>32333</c:v>
                </c:pt>
                <c:pt idx="5668">
                  <c:v>31525</c:v>
                </c:pt>
                <c:pt idx="5669">
                  <c:v>31736</c:v>
                </c:pt>
                <c:pt idx="5670">
                  <c:v>32427</c:v>
                </c:pt>
                <c:pt idx="5671">
                  <c:v>29956</c:v>
                </c:pt>
                <c:pt idx="5672">
                  <c:v>31728</c:v>
                </c:pt>
                <c:pt idx="5673">
                  <c:v>32158</c:v>
                </c:pt>
                <c:pt idx="5674">
                  <c:v>32340</c:v>
                </c:pt>
                <c:pt idx="5675">
                  <c:v>33037</c:v>
                </c:pt>
                <c:pt idx="5676">
                  <c:v>30764</c:v>
                </c:pt>
                <c:pt idx="5677">
                  <c:v>31010</c:v>
                </c:pt>
                <c:pt idx="5678">
                  <c:v>31694</c:v>
                </c:pt>
                <c:pt idx="5679">
                  <c:v>33128</c:v>
                </c:pt>
                <c:pt idx="5680">
                  <c:v>29829</c:v>
                </c:pt>
                <c:pt idx="5681">
                  <c:v>31909</c:v>
                </c:pt>
                <c:pt idx="5682">
                  <c:v>32058</c:v>
                </c:pt>
                <c:pt idx="5683">
                  <c:v>32118</c:v>
                </c:pt>
                <c:pt idx="5684">
                  <c:v>32158</c:v>
                </c:pt>
                <c:pt idx="5685">
                  <c:v>32712</c:v>
                </c:pt>
                <c:pt idx="5686">
                  <c:v>33716</c:v>
                </c:pt>
                <c:pt idx="5687">
                  <c:v>33347</c:v>
                </c:pt>
                <c:pt idx="5688">
                  <c:v>31572</c:v>
                </c:pt>
                <c:pt idx="5689">
                  <c:v>32424</c:v>
                </c:pt>
                <c:pt idx="5690">
                  <c:v>31661</c:v>
                </c:pt>
                <c:pt idx="5691">
                  <c:v>30592</c:v>
                </c:pt>
                <c:pt idx="5692">
                  <c:v>30889</c:v>
                </c:pt>
                <c:pt idx="5693">
                  <c:v>32762</c:v>
                </c:pt>
                <c:pt idx="5694">
                  <c:v>33454</c:v>
                </c:pt>
                <c:pt idx="5695">
                  <c:v>31287</c:v>
                </c:pt>
                <c:pt idx="5696">
                  <c:v>32564</c:v>
                </c:pt>
                <c:pt idx="5697">
                  <c:v>32872</c:v>
                </c:pt>
                <c:pt idx="5698">
                  <c:v>31434</c:v>
                </c:pt>
                <c:pt idx="5699">
                  <c:v>32564</c:v>
                </c:pt>
                <c:pt idx="5700">
                  <c:v>32976</c:v>
                </c:pt>
                <c:pt idx="5701">
                  <c:v>32075</c:v>
                </c:pt>
                <c:pt idx="5702">
                  <c:v>32274</c:v>
                </c:pt>
                <c:pt idx="5703">
                  <c:v>32998</c:v>
                </c:pt>
                <c:pt idx="5704">
                  <c:v>31633</c:v>
                </c:pt>
                <c:pt idx="5705">
                  <c:v>32555</c:v>
                </c:pt>
                <c:pt idx="5706">
                  <c:v>31416</c:v>
                </c:pt>
                <c:pt idx="5707">
                  <c:v>32914</c:v>
                </c:pt>
                <c:pt idx="5708">
                  <c:v>29471</c:v>
                </c:pt>
                <c:pt idx="5709">
                  <c:v>31453</c:v>
                </c:pt>
                <c:pt idx="5710">
                  <c:v>32189</c:v>
                </c:pt>
                <c:pt idx="5711">
                  <c:v>28737</c:v>
                </c:pt>
                <c:pt idx="5712">
                  <c:v>30053</c:v>
                </c:pt>
                <c:pt idx="5713">
                  <c:v>32344</c:v>
                </c:pt>
                <c:pt idx="5714">
                  <c:v>32427</c:v>
                </c:pt>
                <c:pt idx="5715">
                  <c:v>33660</c:v>
                </c:pt>
                <c:pt idx="5716">
                  <c:v>30873</c:v>
                </c:pt>
                <c:pt idx="5717">
                  <c:v>32118</c:v>
                </c:pt>
                <c:pt idx="5718">
                  <c:v>31360</c:v>
                </c:pt>
                <c:pt idx="5719">
                  <c:v>31456</c:v>
                </c:pt>
                <c:pt idx="5720">
                  <c:v>33056</c:v>
                </c:pt>
                <c:pt idx="5721">
                  <c:v>31115</c:v>
                </c:pt>
                <c:pt idx="5722">
                  <c:v>34029</c:v>
                </c:pt>
                <c:pt idx="5723">
                  <c:v>31145</c:v>
                </c:pt>
                <c:pt idx="5724">
                  <c:v>32718</c:v>
                </c:pt>
                <c:pt idx="5725">
                  <c:v>33394</c:v>
                </c:pt>
                <c:pt idx="5726">
                  <c:v>32259</c:v>
                </c:pt>
                <c:pt idx="5727">
                  <c:v>33648</c:v>
                </c:pt>
                <c:pt idx="5728">
                  <c:v>32665</c:v>
                </c:pt>
                <c:pt idx="5729">
                  <c:v>32201</c:v>
                </c:pt>
                <c:pt idx="5730">
                  <c:v>32399</c:v>
                </c:pt>
                <c:pt idx="5731">
                  <c:v>33197</c:v>
                </c:pt>
                <c:pt idx="5732">
                  <c:v>29487</c:v>
                </c:pt>
                <c:pt idx="5733">
                  <c:v>33615</c:v>
                </c:pt>
                <c:pt idx="5734">
                  <c:v>34156</c:v>
                </c:pt>
                <c:pt idx="5735">
                  <c:v>31981</c:v>
                </c:pt>
                <c:pt idx="5736">
                  <c:v>33888</c:v>
                </c:pt>
                <c:pt idx="5737">
                  <c:v>30685</c:v>
                </c:pt>
                <c:pt idx="5738">
                  <c:v>33488</c:v>
                </c:pt>
                <c:pt idx="5739">
                  <c:v>31550</c:v>
                </c:pt>
                <c:pt idx="5740">
                  <c:v>32794</c:v>
                </c:pt>
                <c:pt idx="5741">
                  <c:v>30731</c:v>
                </c:pt>
                <c:pt idx="5742">
                  <c:v>32735</c:v>
                </c:pt>
                <c:pt idx="5743">
                  <c:v>30953</c:v>
                </c:pt>
                <c:pt idx="5744">
                  <c:v>31829</c:v>
                </c:pt>
                <c:pt idx="5745">
                  <c:v>31936</c:v>
                </c:pt>
                <c:pt idx="5746">
                  <c:v>32486</c:v>
                </c:pt>
                <c:pt idx="5747">
                  <c:v>31210</c:v>
                </c:pt>
                <c:pt idx="5748">
                  <c:v>30151</c:v>
                </c:pt>
                <c:pt idx="5749">
                  <c:v>29229</c:v>
                </c:pt>
                <c:pt idx="5750">
                  <c:v>29762</c:v>
                </c:pt>
                <c:pt idx="5751">
                  <c:v>30422</c:v>
                </c:pt>
                <c:pt idx="5752">
                  <c:v>28192</c:v>
                </c:pt>
                <c:pt idx="5753">
                  <c:v>29274</c:v>
                </c:pt>
                <c:pt idx="5754">
                  <c:v>30964</c:v>
                </c:pt>
                <c:pt idx="5755">
                  <c:v>29838</c:v>
                </c:pt>
                <c:pt idx="5756">
                  <c:v>31865</c:v>
                </c:pt>
                <c:pt idx="5757">
                  <c:v>30444</c:v>
                </c:pt>
                <c:pt idx="5758">
                  <c:v>31553</c:v>
                </c:pt>
                <c:pt idx="5759">
                  <c:v>33497</c:v>
                </c:pt>
                <c:pt idx="5760">
                  <c:v>30197</c:v>
                </c:pt>
                <c:pt idx="5761">
                  <c:v>30475</c:v>
                </c:pt>
                <c:pt idx="5762">
                  <c:v>31593</c:v>
                </c:pt>
                <c:pt idx="5763">
                  <c:v>31409</c:v>
                </c:pt>
                <c:pt idx="5764">
                  <c:v>30904</c:v>
                </c:pt>
                <c:pt idx="5765">
                  <c:v>29745</c:v>
                </c:pt>
                <c:pt idx="5766">
                  <c:v>31328</c:v>
                </c:pt>
                <c:pt idx="5767">
                  <c:v>31378</c:v>
                </c:pt>
                <c:pt idx="5768">
                  <c:v>30575</c:v>
                </c:pt>
                <c:pt idx="5769">
                  <c:v>30479</c:v>
                </c:pt>
                <c:pt idx="5770">
                  <c:v>32602</c:v>
                </c:pt>
                <c:pt idx="5771">
                  <c:v>31957</c:v>
                </c:pt>
                <c:pt idx="5772">
                  <c:v>32244</c:v>
                </c:pt>
                <c:pt idx="5773">
                  <c:v>32600</c:v>
                </c:pt>
                <c:pt idx="5774">
                  <c:v>32068</c:v>
                </c:pt>
                <c:pt idx="5775">
                  <c:v>29119</c:v>
                </c:pt>
                <c:pt idx="5776">
                  <c:v>32609</c:v>
                </c:pt>
                <c:pt idx="5777">
                  <c:v>32091</c:v>
                </c:pt>
                <c:pt idx="5778">
                  <c:v>33555</c:v>
                </c:pt>
                <c:pt idx="5779">
                  <c:v>32817</c:v>
                </c:pt>
                <c:pt idx="5780">
                  <c:v>31605</c:v>
                </c:pt>
                <c:pt idx="5781">
                  <c:v>31948</c:v>
                </c:pt>
                <c:pt idx="5782">
                  <c:v>32870</c:v>
                </c:pt>
                <c:pt idx="5783">
                  <c:v>30217</c:v>
                </c:pt>
                <c:pt idx="5784">
                  <c:v>30624</c:v>
                </c:pt>
                <c:pt idx="5785">
                  <c:v>31158</c:v>
                </c:pt>
                <c:pt idx="5786">
                  <c:v>33664</c:v>
                </c:pt>
                <c:pt idx="5787">
                  <c:v>31621</c:v>
                </c:pt>
                <c:pt idx="5788">
                  <c:v>31203</c:v>
                </c:pt>
                <c:pt idx="5789">
                  <c:v>32186</c:v>
                </c:pt>
                <c:pt idx="5790">
                  <c:v>32478</c:v>
                </c:pt>
                <c:pt idx="5791">
                  <c:v>32613</c:v>
                </c:pt>
                <c:pt idx="5792">
                  <c:v>31276</c:v>
                </c:pt>
                <c:pt idx="5793">
                  <c:v>33384</c:v>
                </c:pt>
                <c:pt idx="5794">
                  <c:v>32253</c:v>
                </c:pt>
                <c:pt idx="5795">
                  <c:v>33368</c:v>
                </c:pt>
                <c:pt idx="5796">
                  <c:v>30962</c:v>
                </c:pt>
                <c:pt idx="5797">
                  <c:v>28036</c:v>
                </c:pt>
                <c:pt idx="5798">
                  <c:v>32199</c:v>
                </c:pt>
                <c:pt idx="5799">
                  <c:v>29968</c:v>
                </c:pt>
                <c:pt idx="5800">
                  <c:v>32131</c:v>
                </c:pt>
                <c:pt idx="5801">
                  <c:v>32632</c:v>
                </c:pt>
                <c:pt idx="5802">
                  <c:v>31845</c:v>
                </c:pt>
                <c:pt idx="5803">
                  <c:v>33225</c:v>
                </c:pt>
                <c:pt idx="5804">
                  <c:v>34298</c:v>
                </c:pt>
                <c:pt idx="5805">
                  <c:v>29468</c:v>
                </c:pt>
                <c:pt idx="5806">
                  <c:v>33181</c:v>
                </c:pt>
                <c:pt idx="5807">
                  <c:v>30185</c:v>
                </c:pt>
                <c:pt idx="5808">
                  <c:v>32088</c:v>
                </c:pt>
                <c:pt idx="5809">
                  <c:v>31097</c:v>
                </c:pt>
                <c:pt idx="5810">
                  <c:v>31949</c:v>
                </c:pt>
                <c:pt idx="5811">
                  <c:v>32039</c:v>
                </c:pt>
                <c:pt idx="5812">
                  <c:v>32218</c:v>
                </c:pt>
                <c:pt idx="5813">
                  <c:v>32141</c:v>
                </c:pt>
                <c:pt idx="5814">
                  <c:v>31795</c:v>
                </c:pt>
                <c:pt idx="5815">
                  <c:v>31879</c:v>
                </c:pt>
                <c:pt idx="5816">
                  <c:v>31138</c:v>
                </c:pt>
                <c:pt idx="5817">
                  <c:v>31363</c:v>
                </c:pt>
                <c:pt idx="5818">
                  <c:v>33004</c:v>
                </c:pt>
                <c:pt idx="5819">
                  <c:v>34094</c:v>
                </c:pt>
                <c:pt idx="5820">
                  <c:v>33253</c:v>
                </c:pt>
                <c:pt idx="5821">
                  <c:v>33233</c:v>
                </c:pt>
                <c:pt idx="5822">
                  <c:v>30669</c:v>
                </c:pt>
                <c:pt idx="5823">
                  <c:v>31878</c:v>
                </c:pt>
                <c:pt idx="5824">
                  <c:v>31917</c:v>
                </c:pt>
                <c:pt idx="5825">
                  <c:v>34468</c:v>
                </c:pt>
                <c:pt idx="5826">
                  <c:v>32167</c:v>
                </c:pt>
                <c:pt idx="5827">
                  <c:v>31537</c:v>
                </c:pt>
                <c:pt idx="5828">
                  <c:v>32283</c:v>
                </c:pt>
                <c:pt idx="5829">
                  <c:v>31251</c:v>
                </c:pt>
                <c:pt idx="5830">
                  <c:v>32579</c:v>
                </c:pt>
                <c:pt idx="5831">
                  <c:v>31707</c:v>
                </c:pt>
                <c:pt idx="5832">
                  <c:v>32331</c:v>
                </c:pt>
                <c:pt idx="5833">
                  <c:v>31454</c:v>
                </c:pt>
                <c:pt idx="5834">
                  <c:v>33620</c:v>
                </c:pt>
                <c:pt idx="5835">
                  <c:v>31800</c:v>
                </c:pt>
                <c:pt idx="5836">
                  <c:v>32456</c:v>
                </c:pt>
                <c:pt idx="5837">
                  <c:v>30243</c:v>
                </c:pt>
                <c:pt idx="5838">
                  <c:v>33344</c:v>
                </c:pt>
                <c:pt idx="5839">
                  <c:v>31942</c:v>
                </c:pt>
                <c:pt idx="5840">
                  <c:v>32756</c:v>
                </c:pt>
                <c:pt idx="5841">
                  <c:v>33593</c:v>
                </c:pt>
                <c:pt idx="5842">
                  <c:v>31021</c:v>
                </c:pt>
                <c:pt idx="5843">
                  <c:v>30840</c:v>
                </c:pt>
                <c:pt idx="5844">
                  <c:v>30995</c:v>
                </c:pt>
                <c:pt idx="5845">
                  <c:v>32394</c:v>
                </c:pt>
                <c:pt idx="5846">
                  <c:v>33408</c:v>
                </c:pt>
                <c:pt idx="5847">
                  <c:v>33263</c:v>
                </c:pt>
                <c:pt idx="5848">
                  <c:v>31897</c:v>
                </c:pt>
                <c:pt idx="5849">
                  <c:v>33149</c:v>
                </c:pt>
                <c:pt idx="5850">
                  <c:v>33289</c:v>
                </c:pt>
                <c:pt idx="5851">
                  <c:v>33458</c:v>
                </c:pt>
                <c:pt idx="5852">
                  <c:v>31680</c:v>
                </c:pt>
                <c:pt idx="5853">
                  <c:v>28544</c:v>
                </c:pt>
                <c:pt idx="5854">
                  <c:v>31510</c:v>
                </c:pt>
                <c:pt idx="5855">
                  <c:v>33699</c:v>
                </c:pt>
                <c:pt idx="5856">
                  <c:v>31633</c:v>
                </c:pt>
                <c:pt idx="5857">
                  <c:v>30439</c:v>
                </c:pt>
                <c:pt idx="5858">
                  <c:v>32285</c:v>
                </c:pt>
                <c:pt idx="5859">
                  <c:v>31963</c:v>
                </c:pt>
                <c:pt idx="5860">
                  <c:v>30161</c:v>
                </c:pt>
                <c:pt idx="5861">
                  <c:v>32592</c:v>
                </c:pt>
                <c:pt idx="5862">
                  <c:v>31238</c:v>
                </c:pt>
                <c:pt idx="5863">
                  <c:v>31109</c:v>
                </c:pt>
                <c:pt idx="5864">
                  <c:v>32160</c:v>
                </c:pt>
                <c:pt idx="5865">
                  <c:v>31254</c:v>
                </c:pt>
                <c:pt idx="5866">
                  <c:v>30528</c:v>
                </c:pt>
                <c:pt idx="5867">
                  <c:v>31882</c:v>
                </c:pt>
                <c:pt idx="5868">
                  <c:v>31606</c:v>
                </c:pt>
                <c:pt idx="5869">
                  <c:v>32680</c:v>
                </c:pt>
                <c:pt idx="5870">
                  <c:v>33203</c:v>
                </c:pt>
                <c:pt idx="5871">
                  <c:v>31932</c:v>
                </c:pt>
                <c:pt idx="5872">
                  <c:v>30709</c:v>
                </c:pt>
                <c:pt idx="5873">
                  <c:v>31551</c:v>
                </c:pt>
                <c:pt idx="5874">
                  <c:v>29318</c:v>
                </c:pt>
                <c:pt idx="5875">
                  <c:v>31071</c:v>
                </c:pt>
                <c:pt idx="5876">
                  <c:v>31867</c:v>
                </c:pt>
                <c:pt idx="5877">
                  <c:v>30592</c:v>
                </c:pt>
                <c:pt idx="5878">
                  <c:v>31105</c:v>
                </c:pt>
                <c:pt idx="5879">
                  <c:v>33751</c:v>
                </c:pt>
                <c:pt idx="5880">
                  <c:v>32557</c:v>
                </c:pt>
                <c:pt idx="5881">
                  <c:v>30300</c:v>
                </c:pt>
                <c:pt idx="5882">
                  <c:v>32911</c:v>
                </c:pt>
                <c:pt idx="5883">
                  <c:v>32587</c:v>
                </c:pt>
                <c:pt idx="5884">
                  <c:v>30637</c:v>
                </c:pt>
                <c:pt idx="5885">
                  <c:v>32161</c:v>
                </c:pt>
                <c:pt idx="5886">
                  <c:v>31609</c:v>
                </c:pt>
                <c:pt idx="5887">
                  <c:v>31528</c:v>
                </c:pt>
                <c:pt idx="5888">
                  <c:v>32804</c:v>
                </c:pt>
                <c:pt idx="5889">
                  <c:v>32407</c:v>
                </c:pt>
                <c:pt idx="5890">
                  <c:v>32608</c:v>
                </c:pt>
                <c:pt idx="5891">
                  <c:v>31932</c:v>
                </c:pt>
                <c:pt idx="5892">
                  <c:v>29715</c:v>
                </c:pt>
                <c:pt idx="5893">
                  <c:v>34274</c:v>
                </c:pt>
                <c:pt idx="5894">
                  <c:v>36622</c:v>
                </c:pt>
                <c:pt idx="5895">
                  <c:v>33789</c:v>
                </c:pt>
                <c:pt idx="5896">
                  <c:v>32563</c:v>
                </c:pt>
                <c:pt idx="5897">
                  <c:v>32166</c:v>
                </c:pt>
                <c:pt idx="5898">
                  <c:v>32666</c:v>
                </c:pt>
                <c:pt idx="5899">
                  <c:v>30732</c:v>
                </c:pt>
                <c:pt idx="5900">
                  <c:v>32019</c:v>
                </c:pt>
                <c:pt idx="5901">
                  <c:v>32802</c:v>
                </c:pt>
                <c:pt idx="5902">
                  <c:v>31993</c:v>
                </c:pt>
                <c:pt idx="5903">
                  <c:v>32943</c:v>
                </c:pt>
                <c:pt idx="5904">
                  <c:v>29637</c:v>
                </c:pt>
                <c:pt idx="5905">
                  <c:v>31591</c:v>
                </c:pt>
                <c:pt idx="5906">
                  <c:v>29425</c:v>
                </c:pt>
                <c:pt idx="5907">
                  <c:v>31747</c:v>
                </c:pt>
                <c:pt idx="5908">
                  <c:v>31812</c:v>
                </c:pt>
                <c:pt idx="5909">
                  <c:v>31209</c:v>
                </c:pt>
                <c:pt idx="5910">
                  <c:v>31852</c:v>
                </c:pt>
                <c:pt idx="5911">
                  <c:v>30452</c:v>
                </c:pt>
                <c:pt idx="5912">
                  <c:v>32093</c:v>
                </c:pt>
                <c:pt idx="5913">
                  <c:v>32238</c:v>
                </c:pt>
                <c:pt idx="5914">
                  <c:v>31281</c:v>
                </c:pt>
                <c:pt idx="5915">
                  <c:v>31902</c:v>
                </c:pt>
                <c:pt idx="5916">
                  <c:v>32321</c:v>
                </c:pt>
                <c:pt idx="5917">
                  <c:v>32645</c:v>
                </c:pt>
                <c:pt idx="5918">
                  <c:v>33199</c:v>
                </c:pt>
                <c:pt idx="5919">
                  <c:v>32337</c:v>
                </c:pt>
                <c:pt idx="5920">
                  <c:v>33249</c:v>
                </c:pt>
                <c:pt idx="5921">
                  <c:v>31738</c:v>
                </c:pt>
                <c:pt idx="5922">
                  <c:v>31892</c:v>
                </c:pt>
                <c:pt idx="5923">
                  <c:v>32555</c:v>
                </c:pt>
                <c:pt idx="5924">
                  <c:v>32809</c:v>
                </c:pt>
                <c:pt idx="5925">
                  <c:v>33481</c:v>
                </c:pt>
                <c:pt idx="5926">
                  <c:v>31519</c:v>
                </c:pt>
                <c:pt idx="5927">
                  <c:v>33251</c:v>
                </c:pt>
                <c:pt idx="5928">
                  <c:v>32610</c:v>
                </c:pt>
                <c:pt idx="5929">
                  <c:v>32478</c:v>
                </c:pt>
                <c:pt idx="5930">
                  <c:v>31776</c:v>
                </c:pt>
                <c:pt idx="5931">
                  <c:v>32150</c:v>
                </c:pt>
                <c:pt idx="5932">
                  <c:v>31799</c:v>
                </c:pt>
                <c:pt idx="5933">
                  <c:v>31120</c:v>
                </c:pt>
                <c:pt idx="5934">
                  <c:v>32175</c:v>
                </c:pt>
                <c:pt idx="5935">
                  <c:v>32292</c:v>
                </c:pt>
                <c:pt idx="5936">
                  <c:v>30236</c:v>
                </c:pt>
                <c:pt idx="5937">
                  <c:v>32788</c:v>
                </c:pt>
                <c:pt idx="5938">
                  <c:v>30832</c:v>
                </c:pt>
                <c:pt idx="5939">
                  <c:v>31759</c:v>
                </c:pt>
                <c:pt idx="5940">
                  <c:v>33951</c:v>
                </c:pt>
                <c:pt idx="5941">
                  <c:v>33003</c:v>
                </c:pt>
                <c:pt idx="5942">
                  <c:v>31458</c:v>
                </c:pt>
                <c:pt idx="5943">
                  <c:v>32739</c:v>
                </c:pt>
                <c:pt idx="5944">
                  <c:v>30828</c:v>
                </c:pt>
                <c:pt idx="5945">
                  <c:v>32515</c:v>
                </c:pt>
                <c:pt idx="5946">
                  <c:v>32758</c:v>
                </c:pt>
                <c:pt idx="5947">
                  <c:v>31557</c:v>
                </c:pt>
                <c:pt idx="5948">
                  <c:v>30283</c:v>
                </c:pt>
                <c:pt idx="5949">
                  <c:v>32086</c:v>
                </c:pt>
                <c:pt idx="5950">
                  <c:v>31066</c:v>
                </c:pt>
                <c:pt idx="5951">
                  <c:v>29730</c:v>
                </c:pt>
                <c:pt idx="5952">
                  <c:v>33776</c:v>
                </c:pt>
                <c:pt idx="5953">
                  <c:v>32106</c:v>
                </c:pt>
                <c:pt idx="5954">
                  <c:v>32625</c:v>
                </c:pt>
                <c:pt idx="5955">
                  <c:v>33138</c:v>
                </c:pt>
                <c:pt idx="5956">
                  <c:v>32614</c:v>
                </c:pt>
                <c:pt idx="5957">
                  <c:v>31886</c:v>
                </c:pt>
                <c:pt idx="5958">
                  <c:v>32940</c:v>
                </c:pt>
                <c:pt idx="5959">
                  <c:v>29823</c:v>
                </c:pt>
                <c:pt idx="5960">
                  <c:v>31122</c:v>
                </c:pt>
                <c:pt idx="5961">
                  <c:v>31325</c:v>
                </c:pt>
                <c:pt idx="5962">
                  <c:v>32085</c:v>
                </c:pt>
                <c:pt idx="5963">
                  <c:v>30470</c:v>
                </c:pt>
                <c:pt idx="5964">
                  <c:v>33083</c:v>
                </c:pt>
                <c:pt idx="5965">
                  <c:v>32456</c:v>
                </c:pt>
                <c:pt idx="5966">
                  <c:v>30891</c:v>
                </c:pt>
                <c:pt idx="5967">
                  <c:v>32453</c:v>
                </c:pt>
                <c:pt idx="5968">
                  <c:v>34998</c:v>
                </c:pt>
                <c:pt idx="5969">
                  <c:v>32909</c:v>
                </c:pt>
                <c:pt idx="5970">
                  <c:v>33587</c:v>
                </c:pt>
                <c:pt idx="5971">
                  <c:v>32346</c:v>
                </c:pt>
                <c:pt idx="5972">
                  <c:v>31237</c:v>
                </c:pt>
                <c:pt idx="5973">
                  <c:v>32173</c:v>
                </c:pt>
                <c:pt idx="5974">
                  <c:v>30965</c:v>
                </c:pt>
                <c:pt idx="5975">
                  <c:v>32115</c:v>
                </c:pt>
                <c:pt idx="5976">
                  <c:v>33007</c:v>
                </c:pt>
                <c:pt idx="5977">
                  <c:v>33133</c:v>
                </c:pt>
                <c:pt idx="5978">
                  <c:v>33584</c:v>
                </c:pt>
                <c:pt idx="5979">
                  <c:v>33468</c:v>
                </c:pt>
                <c:pt idx="5980">
                  <c:v>32632</c:v>
                </c:pt>
                <c:pt idx="5981">
                  <c:v>33850</c:v>
                </c:pt>
                <c:pt idx="5982">
                  <c:v>32241</c:v>
                </c:pt>
                <c:pt idx="5983">
                  <c:v>32947</c:v>
                </c:pt>
                <c:pt idx="5984">
                  <c:v>32953</c:v>
                </c:pt>
                <c:pt idx="5985">
                  <c:v>33256</c:v>
                </c:pt>
                <c:pt idx="5986">
                  <c:v>32551</c:v>
                </c:pt>
                <c:pt idx="5987">
                  <c:v>33643</c:v>
                </c:pt>
                <c:pt idx="5988">
                  <c:v>31016</c:v>
                </c:pt>
                <c:pt idx="5989">
                  <c:v>32168</c:v>
                </c:pt>
                <c:pt idx="5990">
                  <c:v>32131</c:v>
                </c:pt>
                <c:pt idx="5991">
                  <c:v>32379</c:v>
                </c:pt>
                <c:pt idx="5992">
                  <c:v>31894</c:v>
                </c:pt>
                <c:pt idx="5993">
                  <c:v>34579</c:v>
                </c:pt>
                <c:pt idx="5994">
                  <c:v>32789</c:v>
                </c:pt>
                <c:pt idx="5995">
                  <c:v>33362</c:v>
                </c:pt>
                <c:pt idx="5996">
                  <c:v>33229</c:v>
                </c:pt>
                <c:pt idx="5997">
                  <c:v>32010</c:v>
                </c:pt>
                <c:pt idx="5998">
                  <c:v>32122</c:v>
                </c:pt>
                <c:pt idx="5999">
                  <c:v>32674</c:v>
                </c:pt>
                <c:pt idx="6000">
                  <c:v>31816</c:v>
                </c:pt>
                <c:pt idx="6001">
                  <c:v>34052</c:v>
                </c:pt>
                <c:pt idx="6002">
                  <c:v>33056</c:v>
                </c:pt>
                <c:pt idx="6003">
                  <c:v>33204</c:v>
                </c:pt>
                <c:pt idx="6004">
                  <c:v>32858</c:v>
                </c:pt>
                <c:pt idx="6005">
                  <c:v>30442</c:v>
                </c:pt>
                <c:pt idx="6006">
                  <c:v>33685</c:v>
                </c:pt>
                <c:pt idx="6007">
                  <c:v>32197</c:v>
                </c:pt>
                <c:pt idx="6008">
                  <c:v>31967</c:v>
                </c:pt>
                <c:pt idx="6009">
                  <c:v>32468</c:v>
                </c:pt>
                <c:pt idx="6010">
                  <c:v>32960</c:v>
                </c:pt>
                <c:pt idx="6011">
                  <c:v>32776</c:v>
                </c:pt>
                <c:pt idx="6012">
                  <c:v>34926</c:v>
                </c:pt>
                <c:pt idx="6013">
                  <c:v>33011</c:v>
                </c:pt>
                <c:pt idx="6014">
                  <c:v>33030</c:v>
                </c:pt>
                <c:pt idx="6015">
                  <c:v>31349</c:v>
                </c:pt>
                <c:pt idx="6016">
                  <c:v>33569</c:v>
                </c:pt>
                <c:pt idx="6017">
                  <c:v>33121</c:v>
                </c:pt>
                <c:pt idx="6018">
                  <c:v>31451</c:v>
                </c:pt>
                <c:pt idx="6019">
                  <c:v>30294</c:v>
                </c:pt>
                <c:pt idx="6020">
                  <c:v>33012</c:v>
                </c:pt>
                <c:pt idx="6021">
                  <c:v>32457</c:v>
                </c:pt>
                <c:pt idx="6022">
                  <c:v>33380</c:v>
                </c:pt>
                <c:pt idx="6023">
                  <c:v>30808</c:v>
                </c:pt>
                <c:pt idx="6024">
                  <c:v>34146</c:v>
                </c:pt>
                <c:pt idx="6025">
                  <c:v>31612</c:v>
                </c:pt>
                <c:pt idx="6026">
                  <c:v>33001</c:v>
                </c:pt>
                <c:pt idx="6027">
                  <c:v>33630</c:v>
                </c:pt>
                <c:pt idx="6028">
                  <c:v>32474</c:v>
                </c:pt>
                <c:pt idx="6029">
                  <c:v>31314</c:v>
                </c:pt>
                <c:pt idx="6030">
                  <c:v>30919</c:v>
                </c:pt>
                <c:pt idx="6031">
                  <c:v>31345</c:v>
                </c:pt>
                <c:pt idx="6032">
                  <c:v>32400</c:v>
                </c:pt>
                <c:pt idx="6033">
                  <c:v>32295</c:v>
                </c:pt>
                <c:pt idx="6034">
                  <c:v>31615</c:v>
                </c:pt>
                <c:pt idx="6035">
                  <c:v>33072</c:v>
                </c:pt>
                <c:pt idx="6036">
                  <c:v>33763</c:v>
                </c:pt>
                <c:pt idx="6037">
                  <c:v>30993</c:v>
                </c:pt>
                <c:pt idx="6038">
                  <c:v>31910</c:v>
                </c:pt>
                <c:pt idx="6039">
                  <c:v>34114</c:v>
                </c:pt>
                <c:pt idx="6040">
                  <c:v>33656</c:v>
                </c:pt>
                <c:pt idx="6041">
                  <c:v>32483</c:v>
                </c:pt>
                <c:pt idx="6042">
                  <c:v>32886</c:v>
                </c:pt>
                <c:pt idx="6043">
                  <c:v>32503</c:v>
                </c:pt>
                <c:pt idx="6044">
                  <c:v>33108</c:v>
                </c:pt>
                <c:pt idx="6045">
                  <c:v>34281</c:v>
                </c:pt>
                <c:pt idx="6046">
                  <c:v>32296</c:v>
                </c:pt>
                <c:pt idx="6047">
                  <c:v>31911</c:v>
                </c:pt>
                <c:pt idx="6048">
                  <c:v>34516</c:v>
                </c:pt>
                <c:pt idx="6049">
                  <c:v>32498</c:v>
                </c:pt>
                <c:pt idx="6050">
                  <c:v>34696</c:v>
                </c:pt>
                <c:pt idx="6051">
                  <c:v>32418</c:v>
                </c:pt>
                <c:pt idx="6052">
                  <c:v>32847</c:v>
                </c:pt>
                <c:pt idx="6053">
                  <c:v>31567</c:v>
                </c:pt>
                <c:pt idx="6054">
                  <c:v>30733</c:v>
                </c:pt>
                <c:pt idx="6055">
                  <c:v>34069</c:v>
                </c:pt>
                <c:pt idx="6056">
                  <c:v>31188</c:v>
                </c:pt>
                <c:pt idx="6057">
                  <c:v>33584</c:v>
                </c:pt>
                <c:pt idx="6058">
                  <c:v>31273</c:v>
                </c:pt>
                <c:pt idx="6059">
                  <c:v>33932</c:v>
                </c:pt>
                <c:pt idx="6060">
                  <c:v>33914</c:v>
                </c:pt>
                <c:pt idx="6061">
                  <c:v>34458</c:v>
                </c:pt>
                <c:pt idx="6062">
                  <c:v>31240</c:v>
                </c:pt>
                <c:pt idx="6063">
                  <c:v>33859</c:v>
                </c:pt>
                <c:pt idx="6064">
                  <c:v>32795</c:v>
                </c:pt>
                <c:pt idx="6065">
                  <c:v>31613</c:v>
                </c:pt>
                <c:pt idx="6066">
                  <c:v>33986</c:v>
                </c:pt>
                <c:pt idx="6067">
                  <c:v>32841</c:v>
                </c:pt>
                <c:pt idx="6068">
                  <c:v>33355</c:v>
                </c:pt>
                <c:pt idx="6069">
                  <c:v>32338</c:v>
                </c:pt>
                <c:pt idx="6070">
                  <c:v>31246</c:v>
                </c:pt>
                <c:pt idx="6071">
                  <c:v>31289</c:v>
                </c:pt>
                <c:pt idx="6072">
                  <c:v>33047</c:v>
                </c:pt>
                <c:pt idx="6073">
                  <c:v>33725</c:v>
                </c:pt>
                <c:pt idx="6074">
                  <c:v>33398</c:v>
                </c:pt>
                <c:pt idx="6075">
                  <c:v>30621</c:v>
                </c:pt>
                <c:pt idx="6076">
                  <c:v>32783</c:v>
                </c:pt>
                <c:pt idx="6077">
                  <c:v>30393</c:v>
                </c:pt>
                <c:pt idx="6078">
                  <c:v>33178</c:v>
                </c:pt>
                <c:pt idx="6079">
                  <c:v>30774</c:v>
                </c:pt>
                <c:pt idx="6080">
                  <c:v>33564</c:v>
                </c:pt>
                <c:pt idx="6081">
                  <c:v>34022</c:v>
                </c:pt>
                <c:pt idx="6082">
                  <c:v>33004</c:v>
                </c:pt>
                <c:pt idx="6083">
                  <c:v>31065</c:v>
                </c:pt>
                <c:pt idx="6084">
                  <c:v>32697</c:v>
                </c:pt>
                <c:pt idx="6085">
                  <c:v>31610</c:v>
                </c:pt>
                <c:pt idx="6086">
                  <c:v>33523</c:v>
                </c:pt>
                <c:pt idx="6087">
                  <c:v>32098</c:v>
                </c:pt>
                <c:pt idx="6088">
                  <c:v>30789</c:v>
                </c:pt>
                <c:pt idx="6089">
                  <c:v>31920</c:v>
                </c:pt>
                <c:pt idx="6090">
                  <c:v>32442</c:v>
                </c:pt>
                <c:pt idx="6091">
                  <c:v>34141</c:v>
                </c:pt>
                <c:pt idx="6092">
                  <c:v>32736</c:v>
                </c:pt>
                <c:pt idx="6093">
                  <c:v>32333</c:v>
                </c:pt>
                <c:pt idx="6094">
                  <c:v>33991</c:v>
                </c:pt>
                <c:pt idx="6095">
                  <c:v>32827</c:v>
                </c:pt>
                <c:pt idx="6096">
                  <c:v>32605</c:v>
                </c:pt>
                <c:pt idx="6097">
                  <c:v>33219</c:v>
                </c:pt>
                <c:pt idx="6098">
                  <c:v>32494</c:v>
                </c:pt>
                <c:pt idx="6099">
                  <c:v>32093</c:v>
                </c:pt>
                <c:pt idx="6100">
                  <c:v>32518</c:v>
                </c:pt>
                <c:pt idx="6101">
                  <c:v>33879</c:v>
                </c:pt>
                <c:pt idx="6102">
                  <c:v>31206</c:v>
                </c:pt>
                <c:pt idx="6103">
                  <c:v>32288</c:v>
                </c:pt>
                <c:pt idx="6104">
                  <c:v>31573</c:v>
                </c:pt>
                <c:pt idx="6105">
                  <c:v>34016</c:v>
                </c:pt>
                <c:pt idx="6106">
                  <c:v>32723</c:v>
                </c:pt>
                <c:pt idx="6107">
                  <c:v>31604</c:v>
                </c:pt>
                <c:pt idx="6108">
                  <c:v>33462</c:v>
                </c:pt>
                <c:pt idx="6109">
                  <c:v>32784</c:v>
                </c:pt>
                <c:pt idx="6110">
                  <c:v>31800</c:v>
                </c:pt>
                <c:pt idx="6111">
                  <c:v>33859</c:v>
                </c:pt>
                <c:pt idx="6112">
                  <c:v>31837</c:v>
                </c:pt>
                <c:pt idx="6113">
                  <c:v>33430</c:v>
                </c:pt>
                <c:pt idx="6114">
                  <c:v>31981</c:v>
                </c:pt>
                <c:pt idx="6115">
                  <c:v>32374</c:v>
                </c:pt>
                <c:pt idx="6116">
                  <c:v>34043</c:v>
                </c:pt>
                <c:pt idx="6117">
                  <c:v>30280</c:v>
                </c:pt>
                <c:pt idx="6118">
                  <c:v>33225</c:v>
                </c:pt>
                <c:pt idx="6119">
                  <c:v>33747</c:v>
                </c:pt>
                <c:pt idx="6120">
                  <c:v>32586</c:v>
                </c:pt>
                <c:pt idx="6121">
                  <c:v>32734</c:v>
                </c:pt>
                <c:pt idx="6122">
                  <c:v>31810</c:v>
                </c:pt>
                <c:pt idx="6123">
                  <c:v>33291</c:v>
                </c:pt>
                <c:pt idx="6124">
                  <c:v>34256</c:v>
                </c:pt>
                <c:pt idx="6125">
                  <c:v>33151</c:v>
                </c:pt>
                <c:pt idx="6126">
                  <c:v>33440</c:v>
                </c:pt>
                <c:pt idx="6127">
                  <c:v>30808</c:v>
                </c:pt>
                <c:pt idx="6128">
                  <c:v>33558</c:v>
                </c:pt>
                <c:pt idx="6129">
                  <c:v>34441</c:v>
                </c:pt>
                <c:pt idx="6130">
                  <c:v>33029</c:v>
                </c:pt>
                <c:pt idx="6131">
                  <c:v>30782</c:v>
                </c:pt>
                <c:pt idx="6132">
                  <c:v>34524</c:v>
                </c:pt>
                <c:pt idx="6133">
                  <c:v>34418</c:v>
                </c:pt>
                <c:pt idx="6134">
                  <c:v>33029</c:v>
                </c:pt>
                <c:pt idx="6135">
                  <c:v>33415</c:v>
                </c:pt>
                <c:pt idx="6136">
                  <c:v>33137</c:v>
                </c:pt>
                <c:pt idx="6137">
                  <c:v>34377</c:v>
                </c:pt>
                <c:pt idx="6138">
                  <c:v>33606</c:v>
                </c:pt>
                <c:pt idx="6139">
                  <c:v>33223</c:v>
                </c:pt>
                <c:pt idx="6140">
                  <c:v>32705</c:v>
                </c:pt>
                <c:pt idx="6141">
                  <c:v>34095</c:v>
                </c:pt>
                <c:pt idx="6142">
                  <c:v>33468</c:v>
                </c:pt>
                <c:pt idx="6143">
                  <c:v>33238</c:v>
                </c:pt>
                <c:pt idx="6144">
                  <c:v>32209</c:v>
                </c:pt>
                <c:pt idx="6145">
                  <c:v>32918</c:v>
                </c:pt>
                <c:pt idx="6146">
                  <c:v>33481</c:v>
                </c:pt>
                <c:pt idx="6147">
                  <c:v>31514</c:v>
                </c:pt>
                <c:pt idx="6148">
                  <c:v>32399</c:v>
                </c:pt>
                <c:pt idx="6149">
                  <c:v>33608</c:v>
                </c:pt>
                <c:pt idx="6150">
                  <c:v>33643</c:v>
                </c:pt>
                <c:pt idx="6151">
                  <c:v>33293</c:v>
                </c:pt>
                <c:pt idx="6152">
                  <c:v>31121</c:v>
                </c:pt>
                <c:pt idx="6153">
                  <c:v>33336</c:v>
                </c:pt>
                <c:pt idx="6154">
                  <c:v>32961</c:v>
                </c:pt>
                <c:pt idx="6155">
                  <c:v>32589</c:v>
                </c:pt>
                <c:pt idx="6156">
                  <c:v>32766</c:v>
                </c:pt>
                <c:pt idx="6157">
                  <c:v>33437</c:v>
                </c:pt>
                <c:pt idx="6158">
                  <c:v>34332</c:v>
                </c:pt>
                <c:pt idx="6159">
                  <c:v>33776</c:v>
                </c:pt>
                <c:pt idx="6160">
                  <c:v>34084</c:v>
                </c:pt>
                <c:pt idx="6161">
                  <c:v>29507</c:v>
                </c:pt>
                <c:pt idx="6162">
                  <c:v>30966</c:v>
                </c:pt>
                <c:pt idx="6163">
                  <c:v>32946</c:v>
                </c:pt>
                <c:pt idx="6164">
                  <c:v>33593</c:v>
                </c:pt>
                <c:pt idx="6165">
                  <c:v>33066</c:v>
                </c:pt>
                <c:pt idx="6166">
                  <c:v>34054</c:v>
                </c:pt>
                <c:pt idx="6167">
                  <c:v>31582</c:v>
                </c:pt>
                <c:pt idx="6168">
                  <c:v>32081</c:v>
                </c:pt>
                <c:pt idx="6169">
                  <c:v>35088</c:v>
                </c:pt>
                <c:pt idx="6170">
                  <c:v>28983</c:v>
                </c:pt>
                <c:pt idx="6171">
                  <c:v>32605</c:v>
                </c:pt>
                <c:pt idx="6172">
                  <c:v>33025</c:v>
                </c:pt>
                <c:pt idx="6173">
                  <c:v>34036</c:v>
                </c:pt>
                <c:pt idx="6174">
                  <c:v>33095</c:v>
                </c:pt>
                <c:pt idx="6175">
                  <c:v>34006</c:v>
                </c:pt>
                <c:pt idx="6176">
                  <c:v>33128</c:v>
                </c:pt>
                <c:pt idx="6177">
                  <c:v>32965</c:v>
                </c:pt>
                <c:pt idx="6178">
                  <c:v>32563</c:v>
                </c:pt>
                <c:pt idx="6179">
                  <c:v>34498</c:v>
                </c:pt>
                <c:pt idx="6180">
                  <c:v>35528</c:v>
                </c:pt>
                <c:pt idx="6181">
                  <c:v>32775</c:v>
                </c:pt>
                <c:pt idx="6182">
                  <c:v>33926</c:v>
                </c:pt>
                <c:pt idx="6183">
                  <c:v>34328</c:v>
                </c:pt>
                <c:pt idx="6184">
                  <c:v>32175</c:v>
                </c:pt>
                <c:pt idx="6185">
                  <c:v>34361</c:v>
                </c:pt>
                <c:pt idx="6186">
                  <c:v>33449</c:v>
                </c:pt>
                <c:pt idx="6187">
                  <c:v>33014</c:v>
                </c:pt>
                <c:pt idx="6188">
                  <c:v>34710</c:v>
                </c:pt>
                <c:pt idx="6189">
                  <c:v>33536</c:v>
                </c:pt>
                <c:pt idx="6190">
                  <c:v>33457</c:v>
                </c:pt>
                <c:pt idx="6191">
                  <c:v>33609</c:v>
                </c:pt>
                <c:pt idx="6192">
                  <c:v>31582</c:v>
                </c:pt>
                <c:pt idx="6193">
                  <c:v>35080</c:v>
                </c:pt>
                <c:pt idx="6194">
                  <c:v>33144</c:v>
                </c:pt>
                <c:pt idx="6195">
                  <c:v>33932</c:v>
                </c:pt>
                <c:pt idx="6196">
                  <c:v>34318</c:v>
                </c:pt>
                <c:pt idx="6197">
                  <c:v>31816</c:v>
                </c:pt>
                <c:pt idx="6198">
                  <c:v>33701</c:v>
                </c:pt>
                <c:pt idx="6199">
                  <c:v>33373</c:v>
                </c:pt>
                <c:pt idx="6200">
                  <c:v>34295</c:v>
                </c:pt>
                <c:pt idx="6201">
                  <c:v>34941</c:v>
                </c:pt>
                <c:pt idx="6202">
                  <c:v>32469</c:v>
                </c:pt>
                <c:pt idx="6203">
                  <c:v>31786</c:v>
                </c:pt>
                <c:pt idx="6204">
                  <c:v>33023</c:v>
                </c:pt>
                <c:pt idx="6205">
                  <c:v>33941</c:v>
                </c:pt>
                <c:pt idx="6206">
                  <c:v>35252</c:v>
                </c:pt>
                <c:pt idx="6207">
                  <c:v>32938</c:v>
                </c:pt>
                <c:pt idx="6208">
                  <c:v>34571</c:v>
                </c:pt>
                <c:pt idx="6209">
                  <c:v>30977</c:v>
                </c:pt>
                <c:pt idx="6210">
                  <c:v>33702</c:v>
                </c:pt>
                <c:pt idx="6211">
                  <c:v>32759</c:v>
                </c:pt>
                <c:pt idx="6212">
                  <c:v>34546</c:v>
                </c:pt>
                <c:pt idx="6213">
                  <c:v>32824</c:v>
                </c:pt>
                <c:pt idx="6214">
                  <c:v>33899</c:v>
                </c:pt>
                <c:pt idx="6215">
                  <c:v>33098</c:v>
                </c:pt>
                <c:pt idx="6216">
                  <c:v>35043</c:v>
                </c:pt>
                <c:pt idx="6217">
                  <c:v>33286</c:v>
                </c:pt>
                <c:pt idx="6218">
                  <c:v>33118</c:v>
                </c:pt>
                <c:pt idx="6219">
                  <c:v>33779</c:v>
                </c:pt>
                <c:pt idx="6220">
                  <c:v>32943</c:v>
                </c:pt>
                <c:pt idx="6221">
                  <c:v>33467</c:v>
                </c:pt>
                <c:pt idx="6222">
                  <c:v>32963</c:v>
                </c:pt>
                <c:pt idx="6223">
                  <c:v>35727</c:v>
                </c:pt>
                <c:pt idx="6224">
                  <c:v>34184</c:v>
                </c:pt>
                <c:pt idx="6225">
                  <c:v>34502</c:v>
                </c:pt>
                <c:pt idx="6226">
                  <c:v>34293</c:v>
                </c:pt>
                <c:pt idx="6227">
                  <c:v>32334</c:v>
                </c:pt>
                <c:pt idx="6228">
                  <c:v>33720</c:v>
                </c:pt>
                <c:pt idx="6229">
                  <c:v>33985</c:v>
                </c:pt>
                <c:pt idx="6230">
                  <c:v>33694</c:v>
                </c:pt>
                <c:pt idx="6231">
                  <c:v>32923</c:v>
                </c:pt>
                <c:pt idx="6232">
                  <c:v>35209</c:v>
                </c:pt>
                <c:pt idx="6233">
                  <c:v>34157</c:v>
                </c:pt>
                <c:pt idx="6234">
                  <c:v>34085</c:v>
                </c:pt>
                <c:pt idx="6235">
                  <c:v>33867</c:v>
                </c:pt>
                <c:pt idx="6236">
                  <c:v>34467</c:v>
                </c:pt>
                <c:pt idx="6237">
                  <c:v>32430</c:v>
                </c:pt>
                <c:pt idx="6238">
                  <c:v>33426</c:v>
                </c:pt>
                <c:pt idx="6239">
                  <c:v>33967</c:v>
                </c:pt>
                <c:pt idx="6240">
                  <c:v>31614</c:v>
                </c:pt>
                <c:pt idx="6241">
                  <c:v>33549</c:v>
                </c:pt>
                <c:pt idx="6242">
                  <c:v>33590</c:v>
                </c:pt>
                <c:pt idx="6243">
                  <c:v>33437</c:v>
                </c:pt>
                <c:pt idx="6244">
                  <c:v>33034</c:v>
                </c:pt>
                <c:pt idx="6245">
                  <c:v>34627</c:v>
                </c:pt>
                <c:pt idx="6246">
                  <c:v>33026</c:v>
                </c:pt>
                <c:pt idx="6247">
                  <c:v>34608</c:v>
                </c:pt>
                <c:pt idx="6248">
                  <c:v>35219</c:v>
                </c:pt>
                <c:pt idx="6249">
                  <c:v>33928</c:v>
                </c:pt>
                <c:pt idx="6250">
                  <c:v>34048</c:v>
                </c:pt>
                <c:pt idx="6251">
                  <c:v>33982</c:v>
                </c:pt>
                <c:pt idx="6252">
                  <c:v>34428</c:v>
                </c:pt>
                <c:pt idx="6253">
                  <c:v>33344</c:v>
                </c:pt>
                <c:pt idx="6254">
                  <c:v>34862</c:v>
                </c:pt>
                <c:pt idx="6255">
                  <c:v>33794</c:v>
                </c:pt>
                <c:pt idx="6256">
                  <c:v>33494</c:v>
                </c:pt>
                <c:pt idx="6257">
                  <c:v>33024</c:v>
                </c:pt>
                <c:pt idx="6258">
                  <c:v>33241</c:v>
                </c:pt>
                <c:pt idx="6259">
                  <c:v>32777</c:v>
                </c:pt>
                <c:pt idx="6260">
                  <c:v>31258</c:v>
                </c:pt>
                <c:pt idx="6261">
                  <c:v>33226</c:v>
                </c:pt>
                <c:pt idx="6262">
                  <c:v>34113</c:v>
                </c:pt>
                <c:pt idx="6263">
                  <c:v>32402</c:v>
                </c:pt>
                <c:pt idx="6264">
                  <c:v>34227</c:v>
                </c:pt>
                <c:pt idx="6265">
                  <c:v>34723</c:v>
                </c:pt>
                <c:pt idx="6266">
                  <c:v>33400</c:v>
                </c:pt>
                <c:pt idx="6267">
                  <c:v>35254</c:v>
                </c:pt>
                <c:pt idx="6268">
                  <c:v>32802</c:v>
                </c:pt>
                <c:pt idx="6269">
                  <c:v>32339</c:v>
                </c:pt>
                <c:pt idx="6270">
                  <c:v>32406</c:v>
                </c:pt>
                <c:pt idx="6271">
                  <c:v>33036</c:v>
                </c:pt>
                <c:pt idx="6272">
                  <c:v>33632</c:v>
                </c:pt>
                <c:pt idx="6273">
                  <c:v>33773</c:v>
                </c:pt>
                <c:pt idx="6274">
                  <c:v>35574</c:v>
                </c:pt>
                <c:pt idx="6275">
                  <c:v>31981</c:v>
                </c:pt>
                <c:pt idx="6276">
                  <c:v>32190</c:v>
                </c:pt>
                <c:pt idx="6277">
                  <c:v>33474</c:v>
                </c:pt>
                <c:pt idx="6278">
                  <c:v>34088</c:v>
                </c:pt>
                <c:pt idx="6279">
                  <c:v>31184</c:v>
                </c:pt>
                <c:pt idx="6280">
                  <c:v>35049</c:v>
                </c:pt>
                <c:pt idx="6281">
                  <c:v>32771</c:v>
                </c:pt>
                <c:pt idx="6282">
                  <c:v>33484</c:v>
                </c:pt>
                <c:pt idx="6283">
                  <c:v>33606</c:v>
                </c:pt>
                <c:pt idx="6284">
                  <c:v>32802</c:v>
                </c:pt>
                <c:pt idx="6285">
                  <c:v>32702</c:v>
                </c:pt>
                <c:pt idx="6286">
                  <c:v>35119</c:v>
                </c:pt>
                <c:pt idx="6287">
                  <c:v>34916</c:v>
                </c:pt>
                <c:pt idx="6288">
                  <c:v>32994</c:v>
                </c:pt>
                <c:pt idx="6289">
                  <c:v>36239</c:v>
                </c:pt>
                <c:pt idx="6290">
                  <c:v>34455</c:v>
                </c:pt>
                <c:pt idx="6291">
                  <c:v>33741</c:v>
                </c:pt>
                <c:pt idx="6292">
                  <c:v>31594</c:v>
                </c:pt>
                <c:pt idx="6293">
                  <c:v>34188</c:v>
                </c:pt>
                <c:pt idx="6294">
                  <c:v>34090</c:v>
                </c:pt>
                <c:pt idx="6295">
                  <c:v>32791</c:v>
                </c:pt>
                <c:pt idx="6296">
                  <c:v>33100</c:v>
                </c:pt>
                <c:pt idx="6297">
                  <c:v>34569</c:v>
                </c:pt>
                <c:pt idx="6298">
                  <c:v>33382</c:v>
                </c:pt>
                <c:pt idx="6299">
                  <c:v>29596</c:v>
                </c:pt>
                <c:pt idx="6300">
                  <c:v>33257</c:v>
                </c:pt>
                <c:pt idx="6301">
                  <c:v>33552</c:v>
                </c:pt>
                <c:pt idx="6302">
                  <c:v>32997</c:v>
                </c:pt>
                <c:pt idx="6303">
                  <c:v>33093</c:v>
                </c:pt>
                <c:pt idx="6304">
                  <c:v>33217</c:v>
                </c:pt>
                <c:pt idx="6305">
                  <c:v>33655</c:v>
                </c:pt>
                <c:pt idx="6306">
                  <c:v>32599</c:v>
                </c:pt>
                <c:pt idx="6307">
                  <c:v>33425</c:v>
                </c:pt>
                <c:pt idx="6308">
                  <c:v>33737</c:v>
                </c:pt>
                <c:pt idx="6309">
                  <c:v>31255</c:v>
                </c:pt>
                <c:pt idx="6310">
                  <c:v>33535</c:v>
                </c:pt>
                <c:pt idx="6311">
                  <c:v>35167</c:v>
                </c:pt>
                <c:pt idx="6312">
                  <c:v>34025</c:v>
                </c:pt>
                <c:pt idx="6313">
                  <c:v>34239</c:v>
                </c:pt>
                <c:pt idx="6314">
                  <c:v>33311</c:v>
                </c:pt>
                <c:pt idx="6315">
                  <c:v>34009</c:v>
                </c:pt>
                <c:pt idx="6316">
                  <c:v>33572</c:v>
                </c:pt>
                <c:pt idx="6317">
                  <c:v>33452</c:v>
                </c:pt>
                <c:pt idx="6318">
                  <c:v>33729</c:v>
                </c:pt>
                <c:pt idx="6319">
                  <c:v>33883</c:v>
                </c:pt>
                <c:pt idx="6320">
                  <c:v>30221</c:v>
                </c:pt>
                <c:pt idx="6321">
                  <c:v>33498</c:v>
                </c:pt>
                <c:pt idx="6322">
                  <c:v>35265</c:v>
                </c:pt>
                <c:pt idx="6323">
                  <c:v>32673</c:v>
                </c:pt>
                <c:pt idx="6324">
                  <c:v>32513</c:v>
                </c:pt>
                <c:pt idx="6325">
                  <c:v>33052</c:v>
                </c:pt>
                <c:pt idx="6326">
                  <c:v>33308</c:v>
                </c:pt>
                <c:pt idx="6327">
                  <c:v>31822</c:v>
                </c:pt>
                <c:pt idx="6328">
                  <c:v>32482</c:v>
                </c:pt>
                <c:pt idx="6329">
                  <c:v>31911</c:v>
                </c:pt>
                <c:pt idx="6330">
                  <c:v>33468</c:v>
                </c:pt>
                <c:pt idx="6331">
                  <c:v>33313</c:v>
                </c:pt>
                <c:pt idx="6332">
                  <c:v>33682</c:v>
                </c:pt>
                <c:pt idx="6333">
                  <c:v>33138</c:v>
                </c:pt>
                <c:pt idx="6334">
                  <c:v>35375</c:v>
                </c:pt>
                <c:pt idx="6335">
                  <c:v>33853</c:v>
                </c:pt>
                <c:pt idx="6336">
                  <c:v>32215</c:v>
                </c:pt>
                <c:pt idx="6337">
                  <c:v>33502</c:v>
                </c:pt>
                <c:pt idx="6338">
                  <c:v>33006</c:v>
                </c:pt>
                <c:pt idx="6339">
                  <c:v>32427</c:v>
                </c:pt>
                <c:pt idx="6340">
                  <c:v>31789</c:v>
                </c:pt>
                <c:pt idx="6341">
                  <c:v>33007</c:v>
                </c:pt>
                <c:pt idx="6342">
                  <c:v>32727</c:v>
                </c:pt>
                <c:pt idx="6343">
                  <c:v>33173</c:v>
                </c:pt>
                <c:pt idx="6344">
                  <c:v>30659</c:v>
                </c:pt>
                <c:pt idx="6345">
                  <c:v>33604</c:v>
                </c:pt>
                <c:pt idx="6346">
                  <c:v>32373</c:v>
                </c:pt>
                <c:pt idx="6347">
                  <c:v>34026</c:v>
                </c:pt>
                <c:pt idx="6348">
                  <c:v>32564</c:v>
                </c:pt>
                <c:pt idx="6349">
                  <c:v>32334</c:v>
                </c:pt>
                <c:pt idx="6350">
                  <c:v>33060</c:v>
                </c:pt>
                <c:pt idx="6351">
                  <c:v>32963</c:v>
                </c:pt>
                <c:pt idx="6352">
                  <c:v>33129</c:v>
                </c:pt>
                <c:pt idx="6353">
                  <c:v>33071</c:v>
                </c:pt>
                <c:pt idx="6354">
                  <c:v>32676</c:v>
                </c:pt>
                <c:pt idx="6355">
                  <c:v>31415</c:v>
                </c:pt>
                <c:pt idx="6356">
                  <c:v>32768</c:v>
                </c:pt>
                <c:pt idx="6357">
                  <c:v>35615</c:v>
                </c:pt>
                <c:pt idx="6358">
                  <c:v>33341</c:v>
                </c:pt>
                <c:pt idx="6359">
                  <c:v>33778</c:v>
                </c:pt>
                <c:pt idx="6360">
                  <c:v>34088</c:v>
                </c:pt>
                <c:pt idx="6361">
                  <c:v>33677</c:v>
                </c:pt>
                <c:pt idx="6362">
                  <c:v>32215</c:v>
                </c:pt>
                <c:pt idx="6363">
                  <c:v>32943</c:v>
                </c:pt>
                <c:pt idx="6364">
                  <c:v>32808</c:v>
                </c:pt>
                <c:pt idx="6365">
                  <c:v>33841</c:v>
                </c:pt>
                <c:pt idx="6366">
                  <c:v>33189</c:v>
                </c:pt>
                <c:pt idx="6367">
                  <c:v>33214</c:v>
                </c:pt>
                <c:pt idx="6368">
                  <c:v>32365</c:v>
                </c:pt>
                <c:pt idx="6369">
                  <c:v>33483</c:v>
                </c:pt>
                <c:pt idx="6370">
                  <c:v>33015</c:v>
                </c:pt>
                <c:pt idx="6371">
                  <c:v>34471</c:v>
                </c:pt>
                <c:pt idx="6372">
                  <c:v>33676</c:v>
                </c:pt>
                <c:pt idx="6373">
                  <c:v>33105</c:v>
                </c:pt>
                <c:pt idx="6374">
                  <c:v>32845</c:v>
                </c:pt>
                <c:pt idx="6375">
                  <c:v>35632</c:v>
                </c:pt>
                <c:pt idx="6376">
                  <c:v>33003</c:v>
                </c:pt>
                <c:pt idx="6377">
                  <c:v>34530</c:v>
                </c:pt>
                <c:pt idx="6378">
                  <c:v>33683</c:v>
                </c:pt>
                <c:pt idx="6379">
                  <c:v>35445</c:v>
                </c:pt>
                <c:pt idx="6380">
                  <c:v>34511</c:v>
                </c:pt>
                <c:pt idx="6381">
                  <c:v>32842</c:v>
                </c:pt>
                <c:pt idx="6382">
                  <c:v>32969</c:v>
                </c:pt>
                <c:pt idx="6383">
                  <c:v>33238</c:v>
                </c:pt>
                <c:pt idx="6384">
                  <c:v>34383</c:v>
                </c:pt>
                <c:pt idx="6385">
                  <c:v>33941</c:v>
                </c:pt>
                <c:pt idx="6386">
                  <c:v>34084</c:v>
                </c:pt>
                <c:pt idx="6387">
                  <c:v>32478</c:v>
                </c:pt>
                <c:pt idx="6388">
                  <c:v>31420</c:v>
                </c:pt>
                <c:pt idx="6389">
                  <c:v>34367</c:v>
                </c:pt>
                <c:pt idx="6390">
                  <c:v>33033</c:v>
                </c:pt>
                <c:pt idx="6391">
                  <c:v>33011</c:v>
                </c:pt>
                <c:pt idx="6392">
                  <c:v>32852</c:v>
                </c:pt>
                <c:pt idx="6393">
                  <c:v>33267</c:v>
                </c:pt>
                <c:pt idx="6394">
                  <c:v>33843</c:v>
                </c:pt>
                <c:pt idx="6395">
                  <c:v>34747</c:v>
                </c:pt>
                <c:pt idx="6396">
                  <c:v>33408</c:v>
                </c:pt>
                <c:pt idx="6397">
                  <c:v>33935</c:v>
                </c:pt>
                <c:pt idx="6398">
                  <c:v>33958</c:v>
                </c:pt>
                <c:pt idx="6399">
                  <c:v>33404</c:v>
                </c:pt>
                <c:pt idx="6400">
                  <c:v>33107</c:v>
                </c:pt>
                <c:pt idx="6401">
                  <c:v>33631</c:v>
                </c:pt>
                <c:pt idx="6402">
                  <c:v>34966</c:v>
                </c:pt>
                <c:pt idx="6403">
                  <c:v>33441</c:v>
                </c:pt>
                <c:pt idx="6404">
                  <c:v>32697</c:v>
                </c:pt>
                <c:pt idx="6405">
                  <c:v>33124</c:v>
                </c:pt>
                <c:pt idx="6406">
                  <c:v>33901</c:v>
                </c:pt>
                <c:pt idx="6407">
                  <c:v>33625</c:v>
                </c:pt>
                <c:pt idx="6408">
                  <c:v>35088</c:v>
                </c:pt>
                <c:pt idx="6409">
                  <c:v>34393</c:v>
                </c:pt>
                <c:pt idx="6410">
                  <c:v>33672</c:v>
                </c:pt>
                <c:pt idx="6411">
                  <c:v>34194</c:v>
                </c:pt>
                <c:pt idx="6412">
                  <c:v>32228</c:v>
                </c:pt>
                <c:pt idx="6413">
                  <c:v>33926</c:v>
                </c:pt>
                <c:pt idx="6414">
                  <c:v>33524</c:v>
                </c:pt>
                <c:pt idx="6415">
                  <c:v>33896</c:v>
                </c:pt>
                <c:pt idx="6416">
                  <c:v>33972</c:v>
                </c:pt>
                <c:pt idx="6417">
                  <c:v>32749</c:v>
                </c:pt>
                <c:pt idx="6418">
                  <c:v>34146</c:v>
                </c:pt>
                <c:pt idx="6419">
                  <c:v>35432</c:v>
                </c:pt>
                <c:pt idx="6420">
                  <c:v>34124</c:v>
                </c:pt>
                <c:pt idx="6421">
                  <c:v>35130</c:v>
                </c:pt>
                <c:pt idx="6422">
                  <c:v>32615</c:v>
                </c:pt>
                <c:pt idx="6423">
                  <c:v>33299</c:v>
                </c:pt>
                <c:pt idx="6424">
                  <c:v>33613</c:v>
                </c:pt>
                <c:pt idx="6425">
                  <c:v>34244</c:v>
                </c:pt>
                <c:pt idx="6426">
                  <c:v>33516</c:v>
                </c:pt>
                <c:pt idx="6427">
                  <c:v>33747</c:v>
                </c:pt>
                <c:pt idx="6428">
                  <c:v>33656</c:v>
                </c:pt>
                <c:pt idx="6429">
                  <c:v>35059</c:v>
                </c:pt>
                <c:pt idx="6430">
                  <c:v>34460</c:v>
                </c:pt>
                <c:pt idx="6431">
                  <c:v>33841</c:v>
                </c:pt>
                <c:pt idx="6432">
                  <c:v>32354</c:v>
                </c:pt>
                <c:pt idx="6433">
                  <c:v>32064</c:v>
                </c:pt>
                <c:pt idx="6434">
                  <c:v>32720</c:v>
                </c:pt>
                <c:pt idx="6435">
                  <c:v>33369</c:v>
                </c:pt>
                <c:pt idx="6436">
                  <c:v>33316</c:v>
                </c:pt>
                <c:pt idx="6437">
                  <c:v>33302</c:v>
                </c:pt>
                <c:pt idx="6438">
                  <c:v>33927</c:v>
                </c:pt>
                <c:pt idx="6439">
                  <c:v>34134</c:v>
                </c:pt>
                <c:pt idx="6440">
                  <c:v>34634</c:v>
                </c:pt>
                <c:pt idx="6441">
                  <c:v>34432</c:v>
                </c:pt>
                <c:pt idx="6442">
                  <c:v>34366</c:v>
                </c:pt>
                <c:pt idx="6443">
                  <c:v>33618</c:v>
                </c:pt>
                <c:pt idx="6444">
                  <c:v>34663</c:v>
                </c:pt>
                <c:pt idx="6445">
                  <c:v>33085</c:v>
                </c:pt>
                <c:pt idx="6446">
                  <c:v>34471</c:v>
                </c:pt>
                <c:pt idx="6447">
                  <c:v>34302</c:v>
                </c:pt>
                <c:pt idx="6448">
                  <c:v>34439</c:v>
                </c:pt>
                <c:pt idx="6449">
                  <c:v>34508</c:v>
                </c:pt>
                <c:pt idx="6450">
                  <c:v>34299</c:v>
                </c:pt>
                <c:pt idx="6451">
                  <c:v>33363</c:v>
                </c:pt>
                <c:pt idx="6452">
                  <c:v>35527</c:v>
                </c:pt>
                <c:pt idx="6453">
                  <c:v>32434</c:v>
                </c:pt>
                <c:pt idx="6454">
                  <c:v>35175</c:v>
                </c:pt>
                <c:pt idx="6455">
                  <c:v>34748</c:v>
                </c:pt>
                <c:pt idx="6456">
                  <c:v>34540</c:v>
                </c:pt>
                <c:pt idx="6457">
                  <c:v>33880</c:v>
                </c:pt>
                <c:pt idx="6458">
                  <c:v>33196</c:v>
                </c:pt>
                <c:pt idx="6459">
                  <c:v>34400</c:v>
                </c:pt>
                <c:pt idx="6460">
                  <c:v>33598</c:v>
                </c:pt>
                <c:pt idx="6461">
                  <c:v>33177</c:v>
                </c:pt>
                <c:pt idx="6462">
                  <c:v>33614</c:v>
                </c:pt>
                <c:pt idx="6463">
                  <c:v>34675</c:v>
                </c:pt>
                <c:pt idx="6464">
                  <c:v>32367</c:v>
                </c:pt>
                <c:pt idx="6465">
                  <c:v>33456</c:v>
                </c:pt>
                <c:pt idx="6466">
                  <c:v>33326</c:v>
                </c:pt>
                <c:pt idx="6467">
                  <c:v>33400</c:v>
                </c:pt>
                <c:pt idx="6468">
                  <c:v>34123</c:v>
                </c:pt>
                <c:pt idx="6469">
                  <c:v>34271</c:v>
                </c:pt>
                <c:pt idx="6470">
                  <c:v>34721</c:v>
                </c:pt>
                <c:pt idx="6471">
                  <c:v>33635</c:v>
                </c:pt>
                <c:pt idx="6472">
                  <c:v>34133</c:v>
                </c:pt>
                <c:pt idx="6473">
                  <c:v>34363</c:v>
                </c:pt>
                <c:pt idx="6474">
                  <c:v>34761</c:v>
                </c:pt>
                <c:pt idx="6475">
                  <c:v>32780</c:v>
                </c:pt>
                <c:pt idx="6476">
                  <c:v>33076</c:v>
                </c:pt>
                <c:pt idx="6477">
                  <c:v>32612</c:v>
                </c:pt>
                <c:pt idx="6478">
                  <c:v>33605</c:v>
                </c:pt>
                <c:pt idx="6479">
                  <c:v>32897</c:v>
                </c:pt>
                <c:pt idx="6480">
                  <c:v>33587</c:v>
                </c:pt>
                <c:pt idx="6481">
                  <c:v>33610</c:v>
                </c:pt>
                <c:pt idx="6482">
                  <c:v>33256</c:v>
                </c:pt>
                <c:pt idx="6483">
                  <c:v>33844</c:v>
                </c:pt>
                <c:pt idx="6484">
                  <c:v>34135</c:v>
                </c:pt>
                <c:pt idx="6485">
                  <c:v>33528</c:v>
                </c:pt>
                <c:pt idx="6486">
                  <c:v>33678</c:v>
                </c:pt>
                <c:pt idx="6487">
                  <c:v>34979</c:v>
                </c:pt>
                <c:pt idx="6488">
                  <c:v>33414</c:v>
                </c:pt>
                <c:pt idx="6489">
                  <c:v>33727</c:v>
                </c:pt>
                <c:pt idx="6490">
                  <c:v>33305</c:v>
                </c:pt>
                <c:pt idx="6491">
                  <c:v>32828</c:v>
                </c:pt>
                <c:pt idx="6492">
                  <c:v>33656</c:v>
                </c:pt>
                <c:pt idx="6493">
                  <c:v>35259</c:v>
                </c:pt>
                <c:pt idx="6494">
                  <c:v>33204</c:v>
                </c:pt>
                <c:pt idx="6495">
                  <c:v>32813</c:v>
                </c:pt>
                <c:pt idx="6496">
                  <c:v>34380</c:v>
                </c:pt>
                <c:pt idx="6497">
                  <c:v>34042</c:v>
                </c:pt>
                <c:pt idx="6498">
                  <c:v>34204</c:v>
                </c:pt>
                <c:pt idx="6499">
                  <c:v>33727</c:v>
                </c:pt>
                <c:pt idx="6500">
                  <c:v>34033</c:v>
                </c:pt>
                <c:pt idx="6501">
                  <c:v>32808</c:v>
                </c:pt>
                <c:pt idx="6502">
                  <c:v>34995</c:v>
                </c:pt>
                <c:pt idx="6503">
                  <c:v>33356</c:v>
                </c:pt>
                <c:pt idx="6504">
                  <c:v>31919</c:v>
                </c:pt>
                <c:pt idx="6505">
                  <c:v>33425</c:v>
                </c:pt>
                <c:pt idx="6506">
                  <c:v>32758</c:v>
                </c:pt>
                <c:pt idx="6507">
                  <c:v>33528</c:v>
                </c:pt>
                <c:pt idx="6508">
                  <c:v>33877</c:v>
                </c:pt>
                <c:pt idx="6509">
                  <c:v>34792</c:v>
                </c:pt>
                <c:pt idx="6510">
                  <c:v>33793</c:v>
                </c:pt>
              </c:numCache>
            </c:numRef>
          </c:yVal>
          <c:smooth val="0"/>
          <c:extLst>
            <c:ext xmlns:c16="http://schemas.microsoft.com/office/drawing/2014/chart" uri="{C3380CC4-5D6E-409C-BE32-E72D297353CC}">
              <c16:uniqueId val="{00000002-8727-424C-923D-A333BCEF5AB5}"/>
            </c:ext>
          </c:extLst>
        </c:ser>
        <c:ser>
          <c:idx val="3"/>
          <c:order val="3"/>
          <c:tx>
            <c:strRef>
              <c:f>'SIMS 10a'!$E$3</c:f>
              <c:strCache>
                <c:ptCount val="1"/>
                <c:pt idx="0">
                  <c:v>Mo</c:v>
                </c:pt>
              </c:strCache>
            </c:strRef>
          </c:tx>
          <c:spPr>
            <a:ln w="19050" cap="rnd">
              <a:solidFill>
                <a:srgbClr val="FFC000"/>
              </a:solidFill>
              <a:round/>
            </a:ln>
            <a:effectLst/>
          </c:spPr>
          <c:marker>
            <c:symbol val="none"/>
          </c:marker>
          <c:xVal>
            <c:numRef>
              <c:f>'SIMS 10a'!$A$4:$A$6514</c:f>
              <c:numCache>
                <c:formatCode>General</c:formatCode>
                <c:ptCount val="6511"/>
                <c:pt idx="0">
                  <c:v>0</c:v>
                </c:pt>
                <c:pt idx="1">
                  <c:v>6.1638329273706804E-3</c:v>
                </c:pt>
                <c:pt idx="2">
                  <c:v>1.28880143026842E-2</c:v>
                </c:pt>
                <c:pt idx="3">
                  <c:v>1.9051847230054798E-2</c:v>
                </c:pt>
                <c:pt idx="4">
                  <c:v>2.57760286053683E-2</c:v>
                </c:pt>
                <c:pt idx="5">
                  <c:v>3.2500209980681802E-2</c:v>
                </c:pt>
                <c:pt idx="6">
                  <c:v>3.9784739803937999E-2</c:v>
                </c:pt>
                <c:pt idx="7">
                  <c:v>4.5948572731308701E-2</c:v>
                </c:pt>
                <c:pt idx="8">
                  <c:v>5.2672754106622199E-2</c:v>
                </c:pt>
                <c:pt idx="9">
                  <c:v>5.8836587033992901E-2</c:v>
                </c:pt>
                <c:pt idx="10">
                  <c:v>6.5560768409306303E-2</c:v>
                </c:pt>
                <c:pt idx="11">
                  <c:v>7.1724601336677005E-2</c:v>
                </c:pt>
                <c:pt idx="12">
                  <c:v>7.8448782711990503E-2</c:v>
                </c:pt>
                <c:pt idx="13">
                  <c:v>8.4612615639361205E-2</c:v>
                </c:pt>
                <c:pt idx="14">
                  <c:v>9.1336797014674703E-2</c:v>
                </c:pt>
                <c:pt idx="15">
                  <c:v>9.8060978389988104E-2</c:v>
                </c:pt>
                <c:pt idx="16">
                  <c:v>0.10478515976530201</c:v>
                </c:pt>
                <c:pt idx="17">
                  <c:v>0.111509341140615</c:v>
                </c:pt>
                <c:pt idx="18">
                  <c:v>0.11879387096387101</c:v>
                </c:pt>
                <c:pt idx="19">
                  <c:v>0.125518052339185</c:v>
                </c:pt>
                <c:pt idx="20">
                  <c:v>0.132242233714498</c:v>
                </c:pt>
                <c:pt idx="21">
                  <c:v>0.138966415089812</c:v>
                </c:pt>
                <c:pt idx="22">
                  <c:v>0.145690596465125</c:v>
                </c:pt>
                <c:pt idx="23">
                  <c:v>0.152414777840439</c:v>
                </c:pt>
                <c:pt idx="24">
                  <c:v>0.159699307663695</c:v>
                </c:pt>
                <c:pt idx="25">
                  <c:v>0.166423489039008</c:v>
                </c:pt>
                <c:pt idx="26">
                  <c:v>0.173147670414322</c:v>
                </c:pt>
                <c:pt idx="27">
                  <c:v>0.179871851789635</c:v>
                </c:pt>
                <c:pt idx="28">
                  <c:v>0.18659603316494899</c:v>
                </c:pt>
                <c:pt idx="29">
                  <c:v>0.19332021454026199</c:v>
                </c:pt>
                <c:pt idx="30">
                  <c:v>0.20004439591557599</c:v>
                </c:pt>
                <c:pt idx="31">
                  <c:v>0.20732892573883199</c:v>
                </c:pt>
                <c:pt idx="32">
                  <c:v>0.21405310711414599</c:v>
                </c:pt>
                <c:pt idx="33">
                  <c:v>0.22077728848945899</c:v>
                </c:pt>
                <c:pt idx="34">
                  <c:v>0.22750146986477199</c:v>
                </c:pt>
                <c:pt idx="35">
                  <c:v>0.23422565124008601</c:v>
                </c:pt>
                <c:pt idx="36">
                  <c:v>0.24094983261539901</c:v>
                </c:pt>
                <c:pt idx="37">
                  <c:v>0.24767401399071301</c:v>
                </c:pt>
                <c:pt idx="38">
                  <c:v>0.25495854381396899</c:v>
                </c:pt>
                <c:pt idx="39">
                  <c:v>0.26168272518928298</c:v>
                </c:pt>
                <c:pt idx="40">
                  <c:v>0.26840690656459598</c:v>
                </c:pt>
                <c:pt idx="41">
                  <c:v>0.27569143638785198</c:v>
                </c:pt>
                <c:pt idx="42">
                  <c:v>0.28241561776316598</c:v>
                </c:pt>
                <c:pt idx="43">
                  <c:v>0.28913979913847898</c:v>
                </c:pt>
                <c:pt idx="44">
                  <c:v>0.29642432896173598</c:v>
                </c:pt>
                <c:pt idx="45">
                  <c:v>0.30314851033704898</c:v>
                </c:pt>
                <c:pt idx="46">
                  <c:v>0.31043304016030498</c:v>
                </c:pt>
                <c:pt idx="47">
                  <c:v>0.31715722153561898</c:v>
                </c:pt>
                <c:pt idx="48">
                  <c:v>0.32388140291093198</c:v>
                </c:pt>
                <c:pt idx="49">
                  <c:v>0.33116593273418798</c:v>
                </c:pt>
                <c:pt idx="50">
                  <c:v>0.33789011410950198</c:v>
                </c:pt>
                <c:pt idx="51">
                  <c:v>0.34517464393275799</c:v>
                </c:pt>
                <c:pt idx="52">
                  <c:v>0.35189882530807198</c:v>
                </c:pt>
                <c:pt idx="53">
                  <c:v>0.35862300668338498</c:v>
                </c:pt>
                <c:pt idx="54">
                  <c:v>0.36590753650664098</c:v>
                </c:pt>
                <c:pt idx="55">
                  <c:v>0.37263171788195498</c:v>
                </c:pt>
                <c:pt idx="56">
                  <c:v>0.37991624770521099</c:v>
                </c:pt>
                <c:pt idx="57">
                  <c:v>0.38664042908052498</c:v>
                </c:pt>
                <c:pt idx="58">
                  <c:v>0.39336461045583798</c:v>
                </c:pt>
                <c:pt idx="59">
                  <c:v>0.40064914027909398</c:v>
                </c:pt>
                <c:pt idx="60">
                  <c:v>0.40737332165440798</c:v>
                </c:pt>
                <c:pt idx="61">
                  <c:v>0.41465785147766399</c:v>
                </c:pt>
                <c:pt idx="62">
                  <c:v>0.42138203285297798</c:v>
                </c:pt>
                <c:pt idx="63">
                  <c:v>0.42866656267623399</c:v>
                </c:pt>
                <c:pt idx="64">
                  <c:v>0.43539074405154699</c:v>
                </c:pt>
                <c:pt idx="65">
                  <c:v>0.44267527387480399</c:v>
                </c:pt>
                <c:pt idx="66">
                  <c:v>0.44939945525011699</c:v>
                </c:pt>
                <c:pt idx="67">
                  <c:v>0.45612363662542998</c:v>
                </c:pt>
                <c:pt idx="68">
                  <c:v>0.46340816644868699</c:v>
                </c:pt>
                <c:pt idx="69">
                  <c:v>0.47013234782399999</c:v>
                </c:pt>
                <c:pt idx="70">
                  <c:v>0.47741687764725599</c:v>
                </c:pt>
                <c:pt idx="71">
                  <c:v>0.48414105902256999</c:v>
                </c:pt>
                <c:pt idx="72">
                  <c:v>0.49142558884582599</c:v>
                </c:pt>
                <c:pt idx="73">
                  <c:v>0.49814977022113999</c:v>
                </c:pt>
                <c:pt idx="74">
                  <c:v>0.50487395159645299</c:v>
                </c:pt>
                <c:pt idx="75">
                  <c:v>0.51215848141970899</c:v>
                </c:pt>
                <c:pt idx="76">
                  <c:v>0.51888266279502304</c:v>
                </c:pt>
                <c:pt idx="77">
                  <c:v>0.52616719261827904</c:v>
                </c:pt>
                <c:pt idx="78">
                  <c:v>0.53289137399359299</c:v>
                </c:pt>
                <c:pt idx="79">
                  <c:v>0.54017590381684899</c:v>
                </c:pt>
                <c:pt idx="80">
                  <c:v>0.54690008519216204</c:v>
                </c:pt>
                <c:pt idx="81">
                  <c:v>0.55418461501541905</c:v>
                </c:pt>
                <c:pt idx="82">
                  <c:v>0.56090879639073199</c:v>
                </c:pt>
                <c:pt idx="83">
                  <c:v>0.56819332621398799</c:v>
                </c:pt>
                <c:pt idx="84">
                  <c:v>0.57491750758930205</c:v>
                </c:pt>
                <c:pt idx="85">
                  <c:v>0.58220203741255805</c:v>
                </c:pt>
                <c:pt idx="86">
                  <c:v>0.58892621878787199</c:v>
                </c:pt>
                <c:pt idx="87">
                  <c:v>0.59621074861112799</c:v>
                </c:pt>
                <c:pt idx="88">
                  <c:v>0.60293492998644105</c:v>
                </c:pt>
                <c:pt idx="89">
                  <c:v>0.60965911136175499</c:v>
                </c:pt>
                <c:pt idx="90">
                  <c:v>0.61694364118501099</c:v>
                </c:pt>
                <c:pt idx="91">
                  <c:v>0.62366782256032405</c:v>
                </c:pt>
                <c:pt idx="92">
                  <c:v>0.63095235238358105</c:v>
                </c:pt>
                <c:pt idx="93">
                  <c:v>0.63767653375889399</c:v>
                </c:pt>
                <c:pt idx="94">
                  <c:v>0.64496106358215</c:v>
                </c:pt>
                <c:pt idx="95">
                  <c:v>0.65168524495746405</c:v>
                </c:pt>
                <c:pt idx="96">
                  <c:v>0.65896977478072005</c:v>
                </c:pt>
                <c:pt idx="97">
                  <c:v>0.66569395615603399</c:v>
                </c:pt>
                <c:pt idx="98">
                  <c:v>0.67297848597929</c:v>
                </c:pt>
                <c:pt idx="99">
                  <c:v>0.67970266735460305</c:v>
                </c:pt>
                <c:pt idx="100">
                  <c:v>0.68698719717786005</c:v>
                </c:pt>
                <c:pt idx="101">
                  <c:v>0.693711378553173</c:v>
                </c:pt>
                <c:pt idx="102">
                  <c:v>0.700995908376429</c:v>
                </c:pt>
                <c:pt idx="103">
                  <c:v>0.70772008975174305</c:v>
                </c:pt>
                <c:pt idx="104">
                  <c:v>0.71500461957499895</c:v>
                </c:pt>
                <c:pt idx="105">
                  <c:v>0.721728800950313</c:v>
                </c:pt>
                <c:pt idx="106">
                  <c:v>0.729013330773569</c:v>
                </c:pt>
                <c:pt idx="107">
                  <c:v>0.73573751214888194</c:v>
                </c:pt>
                <c:pt idx="108">
                  <c:v>0.74302204197213895</c:v>
                </c:pt>
                <c:pt idx="109">
                  <c:v>0.749746223347452</c:v>
                </c:pt>
                <c:pt idx="110">
                  <c:v>0.757030753170708</c:v>
                </c:pt>
                <c:pt idx="111">
                  <c:v>0.76375493454602195</c:v>
                </c:pt>
                <c:pt idx="112">
                  <c:v>0.77103946436927795</c:v>
                </c:pt>
                <c:pt idx="113">
                  <c:v>0.777763645744592</c:v>
                </c:pt>
                <c:pt idx="114">
                  <c:v>0.78504817556784801</c:v>
                </c:pt>
                <c:pt idx="115">
                  <c:v>0.79177235694316095</c:v>
                </c:pt>
                <c:pt idx="116">
                  <c:v>0.79905688676641795</c:v>
                </c:pt>
                <c:pt idx="117">
                  <c:v>0.80578106814173101</c:v>
                </c:pt>
                <c:pt idx="118">
                  <c:v>0.81306559796498701</c:v>
                </c:pt>
                <c:pt idx="119">
                  <c:v>0.81978977934030095</c:v>
                </c:pt>
                <c:pt idx="120">
                  <c:v>0.82707430916355695</c:v>
                </c:pt>
                <c:pt idx="121">
                  <c:v>0.83379849053887001</c:v>
                </c:pt>
                <c:pt idx="122">
                  <c:v>0.84108302036212701</c:v>
                </c:pt>
                <c:pt idx="123">
                  <c:v>0.84780720173743995</c:v>
                </c:pt>
                <c:pt idx="124">
                  <c:v>0.85509173156069695</c:v>
                </c:pt>
                <c:pt idx="125">
                  <c:v>0.86181591293601001</c:v>
                </c:pt>
                <c:pt idx="126">
                  <c:v>0.86910044275926601</c:v>
                </c:pt>
                <c:pt idx="127">
                  <c:v>0.87582462413457995</c:v>
                </c:pt>
                <c:pt idx="128">
                  <c:v>0.88310915395783596</c:v>
                </c:pt>
                <c:pt idx="129">
                  <c:v>0.88983333533314901</c:v>
                </c:pt>
                <c:pt idx="130">
                  <c:v>0.89711786515640601</c:v>
                </c:pt>
                <c:pt idx="131">
                  <c:v>0.90384204653171896</c:v>
                </c:pt>
                <c:pt idx="132">
                  <c:v>0.91112657635497496</c:v>
                </c:pt>
                <c:pt idx="133">
                  <c:v>0.91785075773028901</c:v>
                </c:pt>
                <c:pt idx="134">
                  <c:v>0.92513528755354502</c:v>
                </c:pt>
                <c:pt idx="135">
                  <c:v>0.93185946892885896</c:v>
                </c:pt>
                <c:pt idx="136">
                  <c:v>0.93914399875211496</c:v>
                </c:pt>
                <c:pt idx="137">
                  <c:v>0.94586818012742802</c:v>
                </c:pt>
                <c:pt idx="138">
                  <c:v>0.95315270995068502</c:v>
                </c:pt>
                <c:pt idx="139">
                  <c:v>0.95987689132599796</c:v>
                </c:pt>
                <c:pt idx="140">
                  <c:v>0.96716142114925396</c:v>
                </c:pt>
                <c:pt idx="141">
                  <c:v>0.97388560252456802</c:v>
                </c:pt>
                <c:pt idx="142">
                  <c:v>0.98060978389988096</c:v>
                </c:pt>
                <c:pt idx="143">
                  <c:v>0.98789431372313796</c:v>
                </c:pt>
                <c:pt idx="144">
                  <c:v>0.99461849509845102</c:v>
                </c:pt>
                <c:pt idx="145">
                  <c:v>1.00190302492171</c:v>
                </c:pt>
                <c:pt idx="146">
                  <c:v>1.0086272062970201</c:v>
                </c:pt>
                <c:pt idx="147">
                  <c:v>1.0159117361202801</c:v>
                </c:pt>
                <c:pt idx="148">
                  <c:v>1.0226359174955899</c:v>
                </c:pt>
                <c:pt idx="149">
                  <c:v>1.0299204473188499</c:v>
                </c:pt>
                <c:pt idx="150">
                  <c:v>1.03664462869416</c:v>
                </c:pt>
                <c:pt idx="151">
                  <c:v>1.04392915851742</c:v>
                </c:pt>
                <c:pt idx="152">
                  <c:v>1.05065333989273</c:v>
                </c:pt>
                <c:pt idx="153">
                  <c:v>1.05793786971599</c:v>
                </c:pt>
                <c:pt idx="154">
                  <c:v>1.0646620510913001</c:v>
                </c:pt>
                <c:pt idx="155">
                  <c:v>1.0719465809145601</c:v>
                </c:pt>
                <c:pt idx="156">
                  <c:v>1.0786707622898699</c:v>
                </c:pt>
                <c:pt idx="157">
                  <c:v>1.0859552921131299</c:v>
                </c:pt>
                <c:pt idx="158">
                  <c:v>1.09267947348844</c:v>
                </c:pt>
                <c:pt idx="159">
                  <c:v>1.0999640033117</c:v>
                </c:pt>
                <c:pt idx="160">
                  <c:v>1.10668818468701</c:v>
                </c:pt>
                <c:pt idx="161">
                  <c:v>1.11397271451027</c:v>
                </c:pt>
                <c:pt idx="162">
                  <c:v>1.1206968958855801</c:v>
                </c:pt>
                <c:pt idx="163">
                  <c:v>1.1274210772608899</c:v>
                </c:pt>
                <c:pt idx="164">
                  <c:v>1.1347056070841499</c:v>
                </c:pt>
                <c:pt idx="165">
                  <c:v>1.14142978845946</c:v>
                </c:pt>
                <c:pt idx="166">
                  <c:v>1.14871431828272</c:v>
                </c:pt>
                <c:pt idx="167">
                  <c:v>1.15543849965803</c:v>
                </c:pt>
                <c:pt idx="168">
                  <c:v>1.16272302948129</c:v>
                </c:pt>
                <c:pt idx="169">
                  <c:v>1.1694472108566001</c:v>
                </c:pt>
                <c:pt idx="170">
                  <c:v>1.1767317406798601</c:v>
                </c:pt>
                <c:pt idx="171">
                  <c:v>1.1834559220551699</c:v>
                </c:pt>
                <c:pt idx="172">
                  <c:v>1.1907404518784299</c:v>
                </c:pt>
                <c:pt idx="173">
                  <c:v>1.19746463325374</c:v>
                </c:pt>
                <c:pt idx="174">
                  <c:v>1.204749163077</c:v>
                </c:pt>
                <c:pt idx="175">
                  <c:v>1.21147334445231</c:v>
                </c:pt>
                <c:pt idx="176">
                  <c:v>1.21875787427557</c:v>
                </c:pt>
                <c:pt idx="177">
                  <c:v>1.2254820556508801</c:v>
                </c:pt>
                <c:pt idx="178">
                  <c:v>1.2327665854741401</c:v>
                </c:pt>
                <c:pt idx="179">
                  <c:v>1.2394907668494499</c:v>
                </c:pt>
                <c:pt idx="180">
                  <c:v>1.2467752966727099</c:v>
                </c:pt>
                <c:pt idx="181">
                  <c:v>1.25349947804802</c:v>
                </c:pt>
                <c:pt idx="182">
                  <c:v>1.26078400787128</c:v>
                </c:pt>
                <c:pt idx="183">
                  <c:v>1.26750818924659</c:v>
                </c:pt>
                <c:pt idx="184">
                  <c:v>1.27479271906985</c:v>
                </c:pt>
                <c:pt idx="185">
                  <c:v>1.2815169004451601</c:v>
                </c:pt>
                <c:pt idx="186">
                  <c:v>1.2888014302684201</c:v>
                </c:pt>
                <c:pt idx="187">
                  <c:v>1.2955256116437299</c:v>
                </c:pt>
                <c:pt idx="188">
                  <c:v>1.3028101414669899</c:v>
                </c:pt>
                <c:pt idx="189">
                  <c:v>1.3095343228423</c:v>
                </c:pt>
                <c:pt idx="190">
                  <c:v>1.31681885266555</c:v>
                </c:pt>
                <c:pt idx="191">
                  <c:v>1.32354303404087</c:v>
                </c:pt>
                <c:pt idx="192">
                  <c:v>1.33082756386412</c:v>
                </c:pt>
                <c:pt idx="193">
                  <c:v>1.3375517452394401</c:v>
                </c:pt>
                <c:pt idx="194">
                  <c:v>1.3448362750626901</c:v>
                </c:pt>
                <c:pt idx="195">
                  <c:v>1.3515604564380099</c:v>
                </c:pt>
                <c:pt idx="196">
                  <c:v>1.3588449862612599</c:v>
                </c:pt>
                <c:pt idx="197">
                  <c:v>1.36556916763658</c:v>
                </c:pt>
                <c:pt idx="198">
                  <c:v>1.37285369745983</c:v>
                </c:pt>
                <c:pt idx="199">
                  <c:v>1.37957787883515</c:v>
                </c:pt>
                <c:pt idx="200">
                  <c:v>1.3868624086584</c:v>
                </c:pt>
                <c:pt idx="201">
                  <c:v>1.3935865900337201</c:v>
                </c:pt>
                <c:pt idx="202">
                  <c:v>1.4008711198569701</c:v>
                </c:pt>
                <c:pt idx="203">
                  <c:v>1.4075953012322899</c:v>
                </c:pt>
                <c:pt idx="204">
                  <c:v>1.4148798310555399</c:v>
                </c:pt>
                <c:pt idx="205">
                  <c:v>1.42160401243086</c:v>
                </c:pt>
                <c:pt idx="206">
                  <c:v>1.42888854225411</c:v>
                </c:pt>
                <c:pt idx="207">
                  <c:v>1.43561272362943</c:v>
                </c:pt>
                <c:pt idx="208">
                  <c:v>1.4496214348280001</c:v>
                </c:pt>
                <c:pt idx="209">
                  <c:v>1.4569059646512501</c:v>
                </c:pt>
                <c:pt idx="210">
                  <c:v>1.4636301460265699</c:v>
                </c:pt>
                <c:pt idx="211">
                  <c:v>1.4709146758498199</c:v>
                </c:pt>
                <c:pt idx="212">
                  <c:v>1.47763885722514</c:v>
                </c:pt>
                <c:pt idx="213">
                  <c:v>1.48492338704839</c:v>
                </c:pt>
                <c:pt idx="214">
                  <c:v>1.49164756842371</c:v>
                </c:pt>
                <c:pt idx="215">
                  <c:v>1.4989320982469601</c:v>
                </c:pt>
                <c:pt idx="216">
                  <c:v>1.5056562796222701</c:v>
                </c:pt>
                <c:pt idx="217">
                  <c:v>1.5129408094455301</c:v>
                </c:pt>
                <c:pt idx="218">
                  <c:v>1.5196649908208399</c:v>
                </c:pt>
                <c:pt idx="219">
                  <c:v>1.5269495206440999</c:v>
                </c:pt>
                <c:pt idx="220">
                  <c:v>1.53367370201941</c:v>
                </c:pt>
                <c:pt idx="221">
                  <c:v>1.54095823184267</c:v>
                </c:pt>
                <c:pt idx="222">
                  <c:v>1.5476824132179801</c:v>
                </c:pt>
                <c:pt idx="223">
                  <c:v>1.5549669430412401</c:v>
                </c:pt>
                <c:pt idx="224">
                  <c:v>1.5616911244165499</c:v>
                </c:pt>
                <c:pt idx="225">
                  <c:v>1.5689756542398099</c:v>
                </c:pt>
                <c:pt idx="226">
                  <c:v>1.5756998356151199</c:v>
                </c:pt>
                <c:pt idx="227">
                  <c:v>1.5829843654383799</c:v>
                </c:pt>
                <c:pt idx="228">
                  <c:v>1.58970854681369</c:v>
                </c:pt>
                <c:pt idx="229">
                  <c:v>1.59699307663695</c:v>
                </c:pt>
                <c:pt idx="230">
                  <c:v>1.6037172580122601</c:v>
                </c:pt>
                <c:pt idx="231">
                  <c:v>1.6110017878355201</c:v>
                </c:pt>
                <c:pt idx="232">
                  <c:v>1.6177259692108299</c:v>
                </c:pt>
                <c:pt idx="233">
                  <c:v>1.6250104990340899</c:v>
                </c:pt>
                <c:pt idx="234">
                  <c:v>1.6317346804094</c:v>
                </c:pt>
                <c:pt idx="235">
                  <c:v>1.63901921023266</c:v>
                </c:pt>
                <c:pt idx="236">
                  <c:v>1.64574339160797</c:v>
                </c:pt>
                <c:pt idx="237">
                  <c:v>1.65302792143123</c:v>
                </c:pt>
                <c:pt idx="238">
                  <c:v>1.6619934965983101</c:v>
                </c:pt>
                <c:pt idx="239">
                  <c:v>1.6687176779736299</c:v>
                </c:pt>
                <c:pt idx="240">
                  <c:v>1.6760022077968799</c:v>
                </c:pt>
                <c:pt idx="241">
                  <c:v>1.6827263891722</c:v>
                </c:pt>
                <c:pt idx="242">
                  <c:v>1.69001091899545</c:v>
                </c:pt>
                <c:pt idx="243">
                  <c:v>1.6978557972666499</c:v>
                </c:pt>
                <c:pt idx="244">
                  <c:v>1.70457997864197</c:v>
                </c:pt>
                <c:pt idx="245">
                  <c:v>1.71186450846522</c:v>
                </c:pt>
                <c:pt idx="246">
                  <c:v>1.71858868984053</c:v>
                </c:pt>
                <c:pt idx="247">
                  <c:v>1.72587321966379</c:v>
                </c:pt>
                <c:pt idx="248">
                  <c:v>1.7325974010391001</c:v>
                </c:pt>
                <c:pt idx="249">
                  <c:v>1.7398819308623601</c:v>
                </c:pt>
                <c:pt idx="250">
                  <c:v>1.7466061122376699</c:v>
                </c:pt>
                <c:pt idx="251">
                  <c:v>1.7538906420609299</c:v>
                </c:pt>
                <c:pt idx="252">
                  <c:v>1.76061482343624</c:v>
                </c:pt>
                <c:pt idx="253">
                  <c:v>1.7678993532595</c:v>
                </c:pt>
                <c:pt idx="254">
                  <c:v>1.77462353463481</c:v>
                </c:pt>
                <c:pt idx="255">
                  <c:v>1.78190806445807</c:v>
                </c:pt>
                <c:pt idx="256">
                  <c:v>1.7886322458333801</c:v>
                </c:pt>
                <c:pt idx="257">
                  <c:v>1.7959167756566401</c:v>
                </c:pt>
                <c:pt idx="258">
                  <c:v>1.8026409570319499</c:v>
                </c:pt>
                <c:pt idx="259">
                  <c:v>1.8099254868552099</c:v>
                </c:pt>
                <c:pt idx="260">
                  <c:v>1.81664966823052</c:v>
                </c:pt>
                <c:pt idx="261">
                  <c:v>1.82393419805378</c:v>
                </c:pt>
                <c:pt idx="262">
                  <c:v>1.83065837942909</c:v>
                </c:pt>
                <c:pt idx="263">
                  <c:v>1.83794290925235</c:v>
                </c:pt>
                <c:pt idx="264">
                  <c:v>1.8446670906276601</c:v>
                </c:pt>
                <c:pt idx="265">
                  <c:v>1.8519516204509201</c:v>
                </c:pt>
                <c:pt idx="266">
                  <c:v>1.8586758018262299</c:v>
                </c:pt>
                <c:pt idx="267">
                  <c:v>1.8659603316494899</c:v>
                </c:pt>
                <c:pt idx="268">
                  <c:v>1.8726845130248</c:v>
                </c:pt>
                <c:pt idx="269">
                  <c:v>1.87996904284806</c:v>
                </c:pt>
                <c:pt idx="270">
                  <c:v>1.88669322422337</c:v>
                </c:pt>
                <c:pt idx="271">
                  <c:v>1.89397775404663</c:v>
                </c:pt>
                <c:pt idx="272">
                  <c:v>1.9007019354219401</c:v>
                </c:pt>
                <c:pt idx="273">
                  <c:v>1.9079864652452001</c:v>
                </c:pt>
                <c:pt idx="274">
                  <c:v>1.9147106466205099</c:v>
                </c:pt>
                <c:pt idx="275">
                  <c:v>1.9219951764437699</c:v>
                </c:pt>
                <c:pt idx="276">
                  <c:v>1.92871935781908</c:v>
                </c:pt>
                <c:pt idx="277">
                  <c:v>1.93600388764234</c:v>
                </c:pt>
                <c:pt idx="278">
                  <c:v>1.94272806901765</c:v>
                </c:pt>
                <c:pt idx="279">
                  <c:v>1.95001259884091</c:v>
                </c:pt>
                <c:pt idx="280">
                  <c:v>1.9567367802162201</c:v>
                </c:pt>
                <c:pt idx="281">
                  <c:v>1.9640213100394801</c:v>
                </c:pt>
                <c:pt idx="282">
                  <c:v>1.9707454914147899</c:v>
                </c:pt>
                <c:pt idx="283">
                  <c:v>1.9780300212380499</c:v>
                </c:pt>
                <c:pt idx="284">
                  <c:v>1.98475420261336</c:v>
                </c:pt>
                <c:pt idx="285">
                  <c:v>1.99203873243662</c:v>
                </c:pt>
                <c:pt idx="286">
                  <c:v>1.9987629138119301</c:v>
                </c:pt>
                <c:pt idx="287">
                  <c:v>2.0060474436351901</c:v>
                </c:pt>
                <c:pt idx="288">
                  <c:v>2.0127716250105001</c:v>
                </c:pt>
                <c:pt idx="289">
                  <c:v>2.0200561548337599</c:v>
                </c:pt>
                <c:pt idx="290">
                  <c:v>2.0267803362090699</c:v>
                </c:pt>
                <c:pt idx="291">
                  <c:v>2.0340648660323302</c:v>
                </c:pt>
                <c:pt idx="292">
                  <c:v>2.0407890474076398</c:v>
                </c:pt>
                <c:pt idx="293">
                  <c:v>2.0480735772308898</c:v>
                </c:pt>
                <c:pt idx="294">
                  <c:v>2.0547977586062101</c:v>
                </c:pt>
                <c:pt idx="295">
                  <c:v>2.0620822884294601</c:v>
                </c:pt>
                <c:pt idx="296">
                  <c:v>2.0688064698047799</c:v>
                </c:pt>
                <c:pt idx="297">
                  <c:v>2.0760909996280299</c:v>
                </c:pt>
                <c:pt idx="298">
                  <c:v>2.0828151810033502</c:v>
                </c:pt>
                <c:pt idx="299">
                  <c:v>2.0900997108266002</c:v>
                </c:pt>
                <c:pt idx="300">
                  <c:v>2.09682389220192</c:v>
                </c:pt>
                <c:pt idx="301">
                  <c:v>2.10410842202517</c:v>
                </c:pt>
                <c:pt idx="302">
                  <c:v>2.1108326034004898</c:v>
                </c:pt>
                <c:pt idx="303">
                  <c:v>2.1181171332237398</c:v>
                </c:pt>
                <c:pt idx="304">
                  <c:v>2.1248413145990601</c:v>
                </c:pt>
                <c:pt idx="305">
                  <c:v>2.1321258444223101</c:v>
                </c:pt>
                <c:pt idx="306">
                  <c:v>2.13885002579763</c:v>
                </c:pt>
                <c:pt idx="307">
                  <c:v>2.14613455562088</c:v>
                </c:pt>
                <c:pt idx="308">
                  <c:v>2.1528587369961998</c:v>
                </c:pt>
                <c:pt idx="309">
                  <c:v>2.1601432668194498</c:v>
                </c:pt>
                <c:pt idx="310">
                  <c:v>2.1668674481947701</c:v>
                </c:pt>
                <c:pt idx="311">
                  <c:v>2.1741519780180201</c:v>
                </c:pt>
                <c:pt idx="312">
                  <c:v>2.1808761593933399</c:v>
                </c:pt>
                <c:pt idx="313">
                  <c:v>2.1881606892165899</c:v>
                </c:pt>
                <c:pt idx="314">
                  <c:v>2.1948848705919102</c:v>
                </c:pt>
                <c:pt idx="315">
                  <c:v>2.2021694004151602</c:v>
                </c:pt>
                <c:pt idx="316">
                  <c:v>2.20889358179048</c:v>
                </c:pt>
                <c:pt idx="317">
                  <c:v>2.21617811161373</c:v>
                </c:pt>
                <c:pt idx="318">
                  <c:v>2.2229022929890401</c:v>
                </c:pt>
                <c:pt idx="319">
                  <c:v>2.2301868228122999</c:v>
                </c:pt>
                <c:pt idx="320">
                  <c:v>2.2369110041876099</c:v>
                </c:pt>
                <c:pt idx="321">
                  <c:v>2.2441955340108701</c:v>
                </c:pt>
                <c:pt idx="322">
                  <c:v>2.2509197153861802</c:v>
                </c:pt>
                <c:pt idx="323">
                  <c:v>2.25820424520944</c:v>
                </c:pt>
                <c:pt idx="324">
                  <c:v>2.26492842658475</c:v>
                </c:pt>
                <c:pt idx="325">
                  <c:v>2.2722129564080098</c:v>
                </c:pt>
                <c:pt idx="326">
                  <c:v>2.2789371377833199</c:v>
                </c:pt>
                <c:pt idx="327">
                  <c:v>2.2862216676065801</c:v>
                </c:pt>
                <c:pt idx="328">
                  <c:v>2.2929458489818901</c:v>
                </c:pt>
                <c:pt idx="329">
                  <c:v>2.3002303788051499</c:v>
                </c:pt>
                <c:pt idx="330">
                  <c:v>2.30695456018046</c:v>
                </c:pt>
                <c:pt idx="331">
                  <c:v>2.3142390900037202</c:v>
                </c:pt>
                <c:pt idx="332">
                  <c:v>2.3209632713790298</c:v>
                </c:pt>
                <c:pt idx="333">
                  <c:v>2.32824780120229</c:v>
                </c:pt>
                <c:pt idx="334">
                  <c:v>2.3349719825776001</c:v>
                </c:pt>
                <c:pt idx="335">
                  <c:v>2.3422565124008599</c:v>
                </c:pt>
                <c:pt idx="336">
                  <c:v>2.3489806937761699</c:v>
                </c:pt>
                <c:pt idx="337">
                  <c:v>2.3562652235994301</c:v>
                </c:pt>
                <c:pt idx="338">
                  <c:v>2.3629894049747402</c:v>
                </c:pt>
                <c:pt idx="339">
                  <c:v>2.370273934798</c:v>
                </c:pt>
                <c:pt idx="340">
                  <c:v>2.37699811617331</c:v>
                </c:pt>
                <c:pt idx="341">
                  <c:v>2.3842826459965698</c:v>
                </c:pt>
                <c:pt idx="342">
                  <c:v>2.3910068273718799</c:v>
                </c:pt>
                <c:pt idx="343">
                  <c:v>2.3982913571951401</c:v>
                </c:pt>
                <c:pt idx="344">
                  <c:v>2.4050155385704501</c:v>
                </c:pt>
                <c:pt idx="345">
                  <c:v>2.4123000683937099</c:v>
                </c:pt>
                <c:pt idx="346">
                  <c:v>2.41902424976902</c:v>
                </c:pt>
                <c:pt idx="347">
                  <c:v>2.4263087795922802</c:v>
                </c:pt>
                <c:pt idx="348">
                  <c:v>2.4330329609675898</c:v>
                </c:pt>
                <c:pt idx="349">
                  <c:v>2.44031749079085</c:v>
                </c:pt>
                <c:pt idx="350">
                  <c:v>2.4470416721661601</c:v>
                </c:pt>
                <c:pt idx="351">
                  <c:v>2.4543262019894199</c:v>
                </c:pt>
                <c:pt idx="352">
                  <c:v>2.4610503833647299</c:v>
                </c:pt>
                <c:pt idx="353">
                  <c:v>2.4683349131879901</c:v>
                </c:pt>
                <c:pt idx="354">
                  <c:v>2.4750590945633002</c:v>
                </c:pt>
                <c:pt idx="355">
                  <c:v>2.48234362438656</c:v>
                </c:pt>
                <c:pt idx="356">
                  <c:v>2.48906780576187</c:v>
                </c:pt>
                <c:pt idx="357">
                  <c:v>2.4963523355851298</c:v>
                </c:pt>
                <c:pt idx="358">
                  <c:v>2.5030765169604399</c:v>
                </c:pt>
                <c:pt idx="359">
                  <c:v>2.5103610467837001</c:v>
                </c:pt>
                <c:pt idx="360">
                  <c:v>2.5170852281590101</c:v>
                </c:pt>
                <c:pt idx="361">
                  <c:v>2.5243697579822699</c:v>
                </c:pt>
                <c:pt idx="362">
                  <c:v>2.53109393935758</c:v>
                </c:pt>
                <c:pt idx="363">
                  <c:v>2.5383784691808402</c:v>
                </c:pt>
                <c:pt idx="364">
                  <c:v>2.5451026505561498</c:v>
                </c:pt>
                <c:pt idx="365">
                  <c:v>2.55238718037941</c:v>
                </c:pt>
                <c:pt idx="366">
                  <c:v>2.55967171020266</c:v>
                </c:pt>
                <c:pt idx="367">
                  <c:v>2.5663958915779701</c:v>
                </c:pt>
                <c:pt idx="368">
                  <c:v>2.5736804214012299</c:v>
                </c:pt>
                <c:pt idx="369">
                  <c:v>2.5804046027765399</c:v>
                </c:pt>
                <c:pt idx="370">
                  <c:v>2.5876891325998002</c:v>
                </c:pt>
                <c:pt idx="371">
                  <c:v>2.5944133139751102</c:v>
                </c:pt>
                <c:pt idx="372">
                  <c:v>2.60169784379837</c:v>
                </c:pt>
                <c:pt idx="373">
                  <c:v>2.60842202517368</c:v>
                </c:pt>
                <c:pt idx="374">
                  <c:v>2.6157065549969398</c:v>
                </c:pt>
                <c:pt idx="375">
                  <c:v>2.6224307363722499</c:v>
                </c:pt>
                <c:pt idx="376">
                  <c:v>2.6297152661955101</c:v>
                </c:pt>
                <c:pt idx="377">
                  <c:v>2.6364394475708202</c:v>
                </c:pt>
                <c:pt idx="378">
                  <c:v>2.6437239773940799</c:v>
                </c:pt>
                <c:pt idx="379">
                  <c:v>2.65044815876939</c:v>
                </c:pt>
                <c:pt idx="380">
                  <c:v>2.6577326885926502</c:v>
                </c:pt>
                <c:pt idx="381">
                  <c:v>2.6644568699679598</c:v>
                </c:pt>
                <c:pt idx="382">
                  <c:v>2.6717413997912201</c:v>
                </c:pt>
                <c:pt idx="383">
                  <c:v>2.6784655811665301</c:v>
                </c:pt>
                <c:pt idx="384">
                  <c:v>2.6857501109897899</c:v>
                </c:pt>
                <c:pt idx="385">
                  <c:v>2.6924742923650999</c:v>
                </c:pt>
                <c:pt idx="386">
                  <c:v>2.6997588221883602</c:v>
                </c:pt>
                <c:pt idx="387">
                  <c:v>2.7064830035636702</c:v>
                </c:pt>
                <c:pt idx="388">
                  <c:v>2.71376753338693</c:v>
                </c:pt>
                <c:pt idx="389">
                  <c:v>2.72105206321018</c:v>
                </c:pt>
                <c:pt idx="390">
                  <c:v>2.7277762445854998</c:v>
                </c:pt>
                <c:pt idx="391">
                  <c:v>2.7350607744087498</c:v>
                </c:pt>
                <c:pt idx="392">
                  <c:v>2.7417849557840701</c:v>
                </c:pt>
                <c:pt idx="393">
                  <c:v>2.7490694856073201</c:v>
                </c:pt>
                <c:pt idx="394">
                  <c:v>2.7557936669826399</c:v>
                </c:pt>
                <c:pt idx="395">
                  <c:v>2.76307819680589</c:v>
                </c:pt>
                <c:pt idx="396">
                  <c:v>2.7698023781812098</c:v>
                </c:pt>
                <c:pt idx="397">
                  <c:v>2.7770869080044598</c:v>
                </c:pt>
                <c:pt idx="398">
                  <c:v>2.7838110893797801</c:v>
                </c:pt>
                <c:pt idx="399">
                  <c:v>2.7910956192030301</c:v>
                </c:pt>
                <c:pt idx="400">
                  <c:v>2.7983801490262898</c:v>
                </c:pt>
                <c:pt idx="401">
                  <c:v>2.8051043304015999</c:v>
                </c:pt>
                <c:pt idx="402">
                  <c:v>2.8123888602248601</c:v>
                </c:pt>
                <c:pt idx="403">
                  <c:v>2.8191130416001702</c:v>
                </c:pt>
                <c:pt idx="404">
                  <c:v>2.82639757142343</c:v>
                </c:pt>
                <c:pt idx="405">
                  <c:v>2.83312175279874</c:v>
                </c:pt>
                <c:pt idx="406">
                  <c:v>2.8404062826219998</c:v>
                </c:pt>
                <c:pt idx="407">
                  <c:v>2.8471304639973098</c:v>
                </c:pt>
                <c:pt idx="408">
                  <c:v>2.8544149938205701</c:v>
                </c:pt>
                <c:pt idx="409">
                  <c:v>2.8611391751958801</c:v>
                </c:pt>
                <c:pt idx="410">
                  <c:v>2.8684237050191399</c:v>
                </c:pt>
                <c:pt idx="411">
                  <c:v>2.87514788639445</c:v>
                </c:pt>
                <c:pt idx="412">
                  <c:v>2.8824324162177102</c:v>
                </c:pt>
                <c:pt idx="413">
                  <c:v>2.8891565975930198</c:v>
                </c:pt>
                <c:pt idx="414">
                  <c:v>2.89644112741628</c:v>
                </c:pt>
                <c:pt idx="415">
                  <c:v>2.9031653087915901</c:v>
                </c:pt>
                <c:pt idx="416">
                  <c:v>2.9104498386148498</c:v>
                </c:pt>
                <c:pt idx="417">
                  <c:v>2.9171740199901599</c:v>
                </c:pt>
                <c:pt idx="418">
                  <c:v>2.9244585498134201</c:v>
                </c:pt>
                <c:pt idx="419">
                  <c:v>2.9311827311887302</c:v>
                </c:pt>
                <c:pt idx="420">
                  <c:v>2.93846726101199</c:v>
                </c:pt>
                <c:pt idx="421">
                  <c:v>2.9451914423873</c:v>
                </c:pt>
                <c:pt idx="422">
                  <c:v>2.9524759722105598</c:v>
                </c:pt>
                <c:pt idx="423">
                  <c:v>2.9592001535858699</c:v>
                </c:pt>
                <c:pt idx="424">
                  <c:v>2.9664846834091301</c:v>
                </c:pt>
                <c:pt idx="425">
                  <c:v>2.9732088647844401</c:v>
                </c:pt>
                <c:pt idx="426">
                  <c:v>2.9804933946076999</c:v>
                </c:pt>
                <c:pt idx="427">
                  <c:v>2.98721757598301</c:v>
                </c:pt>
                <c:pt idx="428">
                  <c:v>2.9945021058062702</c:v>
                </c:pt>
                <c:pt idx="429">
                  <c:v>3.0012262871815798</c:v>
                </c:pt>
                <c:pt idx="430">
                  <c:v>3.00851081700484</c:v>
                </c:pt>
                <c:pt idx="431">
                  <c:v>3.01579534682809</c:v>
                </c:pt>
                <c:pt idx="432">
                  <c:v>3.0225195282034099</c:v>
                </c:pt>
                <c:pt idx="433">
                  <c:v>3.0298040580266599</c:v>
                </c:pt>
                <c:pt idx="434">
                  <c:v>3.0365282394019801</c:v>
                </c:pt>
                <c:pt idx="435">
                  <c:v>3.0438127692252301</c:v>
                </c:pt>
                <c:pt idx="436">
                  <c:v>3.05053695060055</c:v>
                </c:pt>
                <c:pt idx="437">
                  <c:v>3.0578214804238</c:v>
                </c:pt>
                <c:pt idx="438">
                  <c:v>3.06454566179911</c:v>
                </c:pt>
                <c:pt idx="439">
                  <c:v>3.0718301916223698</c:v>
                </c:pt>
                <c:pt idx="440">
                  <c:v>3.0785543729976799</c:v>
                </c:pt>
                <c:pt idx="441">
                  <c:v>3.0858389028209401</c:v>
                </c:pt>
                <c:pt idx="442">
                  <c:v>3.0925630841962501</c:v>
                </c:pt>
                <c:pt idx="443">
                  <c:v>3.0998476140195099</c:v>
                </c:pt>
                <c:pt idx="444">
                  <c:v>3.10657179539482</c:v>
                </c:pt>
                <c:pt idx="445">
                  <c:v>3.1138563252180802</c:v>
                </c:pt>
                <c:pt idx="446">
                  <c:v>3.1205805065933898</c:v>
                </c:pt>
                <c:pt idx="447">
                  <c:v>3.12786503641665</c:v>
                </c:pt>
                <c:pt idx="448">
                  <c:v>3.1345892177919601</c:v>
                </c:pt>
                <c:pt idx="449">
                  <c:v>3.1418737476152199</c:v>
                </c:pt>
                <c:pt idx="450">
                  <c:v>3.1485979289905299</c:v>
                </c:pt>
                <c:pt idx="451">
                  <c:v>3.1558824588137901</c:v>
                </c:pt>
                <c:pt idx="452">
                  <c:v>3.1626066401891002</c:v>
                </c:pt>
                <c:pt idx="453">
                  <c:v>3.16989117001236</c:v>
                </c:pt>
                <c:pt idx="454">
                  <c:v>3.17661535138767</c:v>
                </c:pt>
                <c:pt idx="455">
                  <c:v>3.1838998812109298</c:v>
                </c:pt>
                <c:pt idx="456">
                  <c:v>3.1906240625862399</c:v>
                </c:pt>
                <c:pt idx="457">
                  <c:v>3.1979085924095001</c:v>
                </c:pt>
                <c:pt idx="458">
                  <c:v>3.2046327737848102</c:v>
                </c:pt>
                <c:pt idx="459">
                  <c:v>3.2119173036080699</c:v>
                </c:pt>
                <c:pt idx="460">
                  <c:v>3.21864148498338</c:v>
                </c:pt>
                <c:pt idx="461">
                  <c:v>3.2259260148066402</c:v>
                </c:pt>
                <c:pt idx="462">
                  <c:v>3.2326501961819498</c:v>
                </c:pt>
                <c:pt idx="463">
                  <c:v>3.23993472600521</c:v>
                </c:pt>
                <c:pt idx="464">
                  <c:v>3.2466589073805201</c:v>
                </c:pt>
                <c:pt idx="465">
                  <c:v>3.2539434372037799</c:v>
                </c:pt>
                <c:pt idx="466">
                  <c:v>3.2612279670270299</c:v>
                </c:pt>
                <c:pt idx="467">
                  <c:v>3.2679521484023502</c:v>
                </c:pt>
                <c:pt idx="468">
                  <c:v>3.2752366782256002</c:v>
                </c:pt>
                <c:pt idx="469">
                  <c:v>3.28196085960092</c:v>
                </c:pt>
                <c:pt idx="470">
                  <c:v>3.28924538942417</c:v>
                </c:pt>
                <c:pt idx="471">
                  <c:v>3.2959695707994898</c:v>
                </c:pt>
                <c:pt idx="472">
                  <c:v>3.3032541006227398</c:v>
                </c:pt>
                <c:pt idx="473">
                  <c:v>3.3099782819980601</c:v>
                </c:pt>
                <c:pt idx="474">
                  <c:v>3.3172628118213101</c:v>
                </c:pt>
                <c:pt idx="475">
                  <c:v>3.3239869931966299</c:v>
                </c:pt>
                <c:pt idx="476">
                  <c:v>3.3312715230198799</c:v>
                </c:pt>
                <c:pt idx="477">
                  <c:v>3.3379957043952002</c:v>
                </c:pt>
                <c:pt idx="478">
                  <c:v>3.3452802342184502</c:v>
                </c:pt>
                <c:pt idx="479">
                  <c:v>3.35200441559377</c:v>
                </c:pt>
                <c:pt idx="480">
                  <c:v>3.3592889454170201</c:v>
                </c:pt>
                <c:pt idx="481">
                  <c:v>3.3660131267923399</c:v>
                </c:pt>
                <c:pt idx="482">
                  <c:v>3.3732976566155899</c:v>
                </c:pt>
                <c:pt idx="483">
                  <c:v>3.3800218379908999</c:v>
                </c:pt>
                <c:pt idx="484">
                  <c:v>3.3873063678141602</c:v>
                </c:pt>
                <c:pt idx="485">
                  <c:v>3.3940305491894698</c:v>
                </c:pt>
                <c:pt idx="486">
                  <c:v>3.40131507901273</c:v>
                </c:pt>
                <c:pt idx="487">
                  <c:v>3.4080392603880401</c:v>
                </c:pt>
                <c:pt idx="488">
                  <c:v>3.4153237902112998</c:v>
                </c:pt>
                <c:pt idx="489">
                  <c:v>3.4220479715866099</c:v>
                </c:pt>
                <c:pt idx="490">
                  <c:v>3.4293325014098701</c:v>
                </c:pt>
                <c:pt idx="491">
                  <c:v>3.4360566827851802</c:v>
                </c:pt>
                <c:pt idx="492">
                  <c:v>3.4433412126084399</c:v>
                </c:pt>
                <c:pt idx="493">
                  <c:v>3.4506257424317002</c:v>
                </c:pt>
                <c:pt idx="494">
                  <c:v>3.4573499238070098</c:v>
                </c:pt>
                <c:pt idx="495">
                  <c:v>3.46463445363027</c:v>
                </c:pt>
                <c:pt idx="496">
                  <c:v>3.4713586350055801</c:v>
                </c:pt>
                <c:pt idx="497">
                  <c:v>3.4786431648288398</c:v>
                </c:pt>
                <c:pt idx="498">
                  <c:v>3.4853673462041499</c:v>
                </c:pt>
                <c:pt idx="499">
                  <c:v>3.4926518760274101</c:v>
                </c:pt>
                <c:pt idx="500">
                  <c:v>3.4993760574027202</c:v>
                </c:pt>
                <c:pt idx="501">
                  <c:v>3.50666058722598</c:v>
                </c:pt>
                <c:pt idx="502">
                  <c:v>3.51338476860129</c:v>
                </c:pt>
                <c:pt idx="503">
                  <c:v>3.5206692984245498</c:v>
                </c:pt>
                <c:pt idx="504">
                  <c:v>3.5273934797998598</c:v>
                </c:pt>
                <c:pt idx="505">
                  <c:v>3.5346780096231099</c:v>
                </c:pt>
                <c:pt idx="506">
                  <c:v>3.5414021909984301</c:v>
                </c:pt>
                <c:pt idx="507">
                  <c:v>3.5486867208216801</c:v>
                </c:pt>
                <c:pt idx="508">
                  <c:v>3.555410902197</c:v>
                </c:pt>
                <c:pt idx="509">
                  <c:v>3.56269543202025</c:v>
                </c:pt>
                <c:pt idx="510">
                  <c:v>3.5694196133955698</c:v>
                </c:pt>
                <c:pt idx="511">
                  <c:v>3.5767041432188198</c:v>
                </c:pt>
                <c:pt idx="512">
                  <c:v>3.5834283245941401</c:v>
                </c:pt>
                <c:pt idx="513">
                  <c:v>3.5907128544173901</c:v>
                </c:pt>
                <c:pt idx="514">
                  <c:v>3.5979973842406499</c:v>
                </c:pt>
                <c:pt idx="515">
                  <c:v>3.6047215656159599</c:v>
                </c:pt>
                <c:pt idx="516">
                  <c:v>3.6120060954392201</c:v>
                </c:pt>
                <c:pt idx="517">
                  <c:v>3.6187302768145302</c:v>
                </c:pt>
                <c:pt idx="518">
                  <c:v>3.62601480663779</c:v>
                </c:pt>
                <c:pt idx="519">
                  <c:v>3.6327389880131</c:v>
                </c:pt>
                <c:pt idx="520">
                  <c:v>3.6400235178363598</c:v>
                </c:pt>
                <c:pt idx="521">
                  <c:v>3.6467476992116699</c:v>
                </c:pt>
                <c:pt idx="522">
                  <c:v>3.6540322290349301</c:v>
                </c:pt>
                <c:pt idx="523">
                  <c:v>3.6607564104102401</c:v>
                </c:pt>
                <c:pt idx="524">
                  <c:v>3.6680409402334999</c:v>
                </c:pt>
                <c:pt idx="525">
                  <c:v>3.67476512160881</c:v>
                </c:pt>
                <c:pt idx="526">
                  <c:v>3.6820496514320702</c:v>
                </c:pt>
                <c:pt idx="527">
                  <c:v>3.6887738328073798</c:v>
                </c:pt>
                <c:pt idx="528">
                  <c:v>3.69605836263064</c:v>
                </c:pt>
                <c:pt idx="529">
                  <c:v>3.7027825440059501</c:v>
                </c:pt>
                <c:pt idx="530">
                  <c:v>3.7100670738292099</c:v>
                </c:pt>
                <c:pt idx="531">
                  <c:v>3.7173516036524599</c:v>
                </c:pt>
                <c:pt idx="532">
                  <c:v>3.7240757850277801</c:v>
                </c:pt>
                <c:pt idx="533">
                  <c:v>3.7313603148510301</c:v>
                </c:pt>
                <c:pt idx="534">
                  <c:v>3.73808449622635</c:v>
                </c:pt>
                <c:pt idx="535">
                  <c:v>3.7453690260496</c:v>
                </c:pt>
                <c:pt idx="536">
                  <c:v>3.7520932074249198</c:v>
                </c:pt>
                <c:pt idx="537">
                  <c:v>3.7593777372481698</c:v>
                </c:pt>
                <c:pt idx="538">
                  <c:v>3.7661019186234901</c:v>
                </c:pt>
                <c:pt idx="539">
                  <c:v>3.7733864484467401</c:v>
                </c:pt>
                <c:pt idx="540">
                  <c:v>3.7801106298220599</c:v>
                </c:pt>
                <c:pt idx="541">
                  <c:v>3.7873951596453099</c:v>
                </c:pt>
                <c:pt idx="542">
                  <c:v>3.7941193410206302</c:v>
                </c:pt>
                <c:pt idx="543">
                  <c:v>3.8014038708438802</c:v>
                </c:pt>
                <c:pt idx="544">
                  <c:v>3.80868840066714</c:v>
                </c:pt>
                <c:pt idx="545">
                  <c:v>3.81541258204245</c:v>
                </c:pt>
                <c:pt idx="546">
                  <c:v>3.8226971118657098</c:v>
                </c:pt>
                <c:pt idx="547">
                  <c:v>3.8294212932410199</c:v>
                </c:pt>
                <c:pt idx="548">
                  <c:v>3.8367058230642801</c:v>
                </c:pt>
                <c:pt idx="549">
                  <c:v>3.8434300044395902</c:v>
                </c:pt>
                <c:pt idx="550">
                  <c:v>3.8507145342628499</c:v>
                </c:pt>
                <c:pt idx="551">
                  <c:v>3.85743871563816</c:v>
                </c:pt>
                <c:pt idx="552">
                  <c:v>3.8647232454614202</c:v>
                </c:pt>
                <c:pt idx="553">
                  <c:v>3.8714474268367298</c:v>
                </c:pt>
                <c:pt idx="554">
                  <c:v>3.87873195665999</c:v>
                </c:pt>
                <c:pt idx="555">
                  <c:v>3.8854561380353001</c:v>
                </c:pt>
                <c:pt idx="556">
                  <c:v>3.8927406678585599</c:v>
                </c:pt>
                <c:pt idx="557">
                  <c:v>3.8994648492338699</c:v>
                </c:pt>
                <c:pt idx="558">
                  <c:v>3.9067493790571302</c:v>
                </c:pt>
                <c:pt idx="559">
                  <c:v>3.9140339088803802</c:v>
                </c:pt>
                <c:pt idx="560">
                  <c:v>3.9207580902557</c:v>
                </c:pt>
                <c:pt idx="561">
                  <c:v>3.92804262007895</c:v>
                </c:pt>
                <c:pt idx="562">
                  <c:v>3.9347668014542698</c:v>
                </c:pt>
                <c:pt idx="563">
                  <c:v>3.9420513312775198</c:v>
                </c:pt>
                <c:pt idx="564">
                  <c:v>3.9487755126528401</c:v>
                </c:pt>
                <c:pt idx="565">
                  <c:v>3.9560600424760901</c:v>
                </c:pt>
                <c:pt idx="566">
                  <c:v>3.9627842238514099</c:v>
                </c:pt>
                <c:pt idx="567">
                  <c:v>3.9700687536746599</c:v>
                </c:pt>
                <c:pt idx="568">
                  <c:v>3.9767929350499802</c:v>
                </c:pt>
                <c:pt idx="569">
                  <c:v>3.9840774648732298</c:v>
                </c:pt>
                <c:pt idx="570">
                  <c:v>3.99080164624855</c:v>
                </c:pt>
                <c:pt idx="571">
                  <c:v>3.9980861760718001</c:v>
                </c:pt>
                <c:pt idx="572">
                  <c:v>4.0053707058950598</c:v>
                </c:pt>
                <c:pt idx="573">
                  <c:v>4.0120948872703703</c:v>
                </c:pt>
                <c:pt idx="574">
                  <c:v>4.0193794170936297</c:v>
                </c:pt>
                <c:pt idx="575">
                  <c:v>4.0261035984689402</c:v>
                </c:pt>
                <c:pt idx="576">
                  <c:v>4.0333881282922004</c:v>
                </c:pt>
                <c:pt idx="577">
                  <c:v>4.04011230966751</c:v>
                </c:pt>
                <c:pt idx="578">
                  <c:v>4.0473968394907702</c:v>
                </c:pt>
                <c:pt idx="579">
                  <c:v>4.0541210208660798</c:v>
                </c:pt>
                <c:pt idx="580">
                  <c:v>4.0614055506893401</c:v>
                </c:pt>
                <c:pt idx="581">
                  <c:v>4.0686900805125896</c:v>
                </c:pt>
                <c:pt idx="582">
                  <c:v>4.0754142618879099</c:v>
                </c:pt>
                <c:pt idx="583">
                  <c:v>4.0826987917111603</c:v>
                </c:pt>
                <c:pt idx="584">
                  <c:v>4.0894229730864797</c:v>
                </c:pt>
                <c:pt idx="585">
                  <c:v>4.0967075029097302</c:v>
                </c:pt>
                <c:pt idx="586">
                  <c:v>4.1034316842850496</c:v>
                </c:pt>
                <c:pt idx="587">
                  <c:v>4.1107162141083</c:v>
                </c:pt>
                <c:pt idx="588">
                  <c:v>4.1174403954836203</c:v>
                </c:pt>
                <c:pt idx="589">
                  <c:v>4.1247249253068698</c:v>
                </c:pt>
                <c:pt idx="590">
                  <c:v>4.1314491066821901</c:v>
                </c:pt>
                <c:pt idx="591">
                  <c:v>4.1387336365054397</c:v>
                </c:pt>
                <c:pt idx="592">
                  <c:v>4.14545781788076</c:v>
                </c:pt>
                <c:pt idx="593">
                  <c:v>4.1527423477040104</c:v>
                </c:pt>
                <c:pt idx="594">
                  <c:v>4.1600268775272697</c:v>
                </c:pt>
                <c:pt idx="595">
                  <c:v>4.1667510589025802</c:v>
                </c:pt>
                <c:pt idx="596">
                  <c:v>4.1740355887258396</c:v>
                </c:pt>
                <c:pt idx="597">
                  <c:v>4.1807597701011501</c:v>
                </c:pt>
                <c:pt idx="598">
                  <c:v>4.1880442999244103</c:v>
                </c:pt>
                <c:pt idx="599">
                  <c:v>4.1947684812997199</c:v>
                </c:pt>
                <c:pt idx="600">
                  <c:v>4.2020530111229801</c:v>
                </c:pt>
                <c:pt idx="601">
                  <c:v>4.2087771924982897</c:v>
                </c:pt>
                <c:pt idx="602">
                  <c:v>4.21606172232155</c:v>
                </c:pt>
                <c:pt idx="603">
                  <c:v>4.2227859036968596</c:v>
                </c:pt>
                <c:pt idx="604">
                  <c:v>4.2300704335201198</c:v>
                </c:pt>
                <c:pt idx="605">
                  <c:v>4.2373549633433703</c:v>
                </c:pt>
                <c:pt idx="606">
                  <c:v>4.2440791447186896</c:v>
                </c:pt>
                <c:pt idx="607">
                  <c:v>4.2513636745419401</c:v>
                </c:pt>
                <c:pt idx="608">
                  <c:v>4.2580878559172604</c:v>
                </c:pt>
                <c:pt idx="609">
                  <c:v>4.2653723857405099</c:v>
                </c:pt>
                <c:pt idx="610">
                  <c:v>4.2720965671158302</c:v>
                </c:pt>
                <c:pt idx="611">
                  <c:v>4.2793810969390798</c:v>
                </c:pt>
                <c:pt idx="612">
                  <c:v>4.2861052783144</c:v>
                </c:pt>
                <c:pt idx="613">
                  <c:v>4.2933898081376496</c:v>
                </c:pt>
                <c:pt idx="614">
                  <c:v>4.3006743379609098</c:v>
                </c:pt>
                <c:pt idx="615">
                  <c:v>4.3073985193362203</c:v>
                </c:pt>
                <c:pt idx="616">
                  <c:v>4.3146830491594796</c:v>
                </c:pt>
                <c:pt idx="617">
                  <c:v>4.3214072305347901</c:v>
                </c:pt>
                <c:pt idx="618">
                  <c:v>4.3286917603580504</c:v>
                </c:pt>
                <c:pt idx="619">
                  <c:v>4.33541594173336</c:v>
                </c:pt>
                <c:pt idx="620">
                  <c:v>4.3427004715566202</c:v>
                </c:pt>
                <c:pt idx="621">
                  <c:v>4.3494246529319298</c:v>
                </c:pt>
                <c:pt idx="622">
                  <c:v>4.35670918275519</c:v>
                </c:pt>
                <c:pt idx="623">
                  <c:v>4.3634333641304996</c:v>
                </c:pt>
                <c:pt idx="624">
                  <c:v>4.3707178939537599</c:v>
                </c:pt>
                <c:pt idx="625">
                  <c:v>4.3780024237770103</c:v>
                </c:pt>
                <c:pt idx="626">
                  <c:v>4.3847266051523297</c:v>
                </c:pt>
                <c:pt idx="627">
                  <c:v>4.3920111349755802</c:v>
                </c:pt>
                <c:pt idx="628">
                  <c:v>4.3987353163509004</c:v>
                </c:pt>
                <c:pt idx="629">
                  <c:v>4.40601984617415</c:v>
                </c:pt>
                <c:pt idx="630">
                  <c:v>4.4127440275494703</c:v>
                </c:pt>
                <c:pt idx="631">
                  <c:v>4.4200285573727198</c:v>
                </c:pt>
                <c:pt idx="632">
                  <c:v>4.4267527387480401</c:v>
                </c:pt>
                <c:pt idx="633">
                  <c:v>4.4340372685712897</c:v>
                </c:pt>
                <c:pt idx="634">
                  <c:v>4.4413217983945499</c:v>
                </c:pt>
                <c:pt idx="635">
                  <c:v>4.4480459797698604</c:v>
                </c:pt>
                <c:pt idx="636">
                  <c:v>4.4553305095931197</c:v>
                </c:pt>
                <c:pt idx="637">
                  <c:v>4.4620546909684302</c:v>
                </c:pt>
                <c:pt idx="638">
                  <c:v>4.4693392207916904</c:v>
                </c:pt>
                <c:pt idx="639">
                  <c:v>4.476063402167</c:v>
                </c:pt>
                <c:pt idx="640">
                  <c:v>4.4833479319902603</c:v>
                </c:pt>
                <c:pt idx="641">
                  <c:v>4.4900721133655699</c:v>
                </c:pt>
                <c:pt idx="642">
                  <c:v>4.4973566431888301</c:v>
                </c:pt>
                <c:pt idx="643">
                  <c:v>4.5040808245641397</c:v>
                </c:pt>
                <c:pt idx="644">
                  <c:v>4.5113653543873999</c:v>
                </c:pt>
                <c:pt idx="645">
                  <c:v>4.5186498842106504</c:v>
                </c:pt>
                <c:pt idx="646">
                  <c:v>4.5253740655859698</c:v>
                </c:pt>
                <c:pt idx="647">
                  <c:v>4.5326585954092202</c:v>
                </c:pt>
                <c:pt idx="648">
                  <c:v>4.5393827767845396</c:v>
                </c:pt>
                <c:pt idx="649">
                  <c:v>4.5466673066077901</c:v>
                </c:pt>
                <c:pt idx="650">
                  <c:v>4.5533914879831103</c:v>
                </c:pt>
                <c:pt idx="651">
                  <c:v>4.5606760178063599</c:v>
                </c:pt>
                <c:pt idx="652">
                  <c:v>4.5674001991816802</c:v>
                </c:pt>
                <c:pt idx="653">
                  <c:v>4.5746847290049297</c:v>
                </c:pt>
                <c:pt idx="654">
                  <c:v>4.58196925882819</c:v>
                </c:pt>
                <c:pt idx="655">
                  <c:v>4.5886934402034996</c:v>
                </c:pt>
                <c:pt idx="656">
                  <c:v>4.5959779700267598</c:v>
                </c:pt>
                <c:pt idx="657">
                  <c:v>4.6027021514020703</c:v>
                </c:pt>
                <c:pt idx="658">
                  <c:v>4.6099866812253296</c:v>
                </c:pt>
                <c:pt idx="659">
                  <c:v>4.6167108626006401</c:v>
                </c:pt>
                <c:pt idx="660">
                  <c:v>4.6239953924239003</c:v>
                </c:pt>
                <c:pt idx="661">
                  <c:v>4.63071957379921</c:v>
                </c:pt>
                <c:pt idx="662">
                  <c:v>4.6380041036224702</c:v>
                </c:pt>
                <c:pt idx="663">
                  <c:v>4.6452886334457197</c:v>
                </c:pt>
                <c:pt idx="664">
                  <c:v>4.65201281482104</c:v>
                </c:pt>
                <c:pt idx="665">
                  <c:v>4.6592973446442896</c:v>
                </c:pt>
                <c:pt idx="666">
                  <c:v>4.6660215260196098</c:v>
                </c:pt>
                <c:pt idx="667">
                  <c:v>4.6733060558428603</c:v>
                </c:pt>
                <c:pt idx="668">
                  <c:v>4.6800302372181797</c:v>
                </c:pt>
                <c:pt idx="669">
                  <c:v>4.6873147670414301</c:v>
                </c:pt>
                <c:pt idx="670">
                  <c:v>4.6945992968646904</c:v>
                </c:pt>
                <c:pt idx="671">
                  <c:v>4.70132347824</c:v>
                </c:pt>
                <c:pt idx="672">
                  <c:v>4.7086080080632602</c:v>
                </c:pt>
                <c:pt idx="673">
                  <c:v>4.7153321894385698</c:v>
                </c:pt>
                <c:pt idx="674">
                  <c:v>4.72261671926183</c:v>
                </c:pt>
                <c:pt idx="675">
                  <c:v>4.7293409006371396</c:v>
                </c:pt>
                <c:pt idx="676">
                  <c:v>4.7366254304603999</c:v>
                </c:pt>
                <c:pt idx="677">
                  <c:v>4.7433496118357104</c:v>
                </c:pt>
                <c:pt idx="678">
                  <c:v>4.7506341416589697</c:v>
                </c:pt>
                <c:pt idx="679">
                  <c:v>4.7579186714822201</c:v>
                </c:pt>
                <c:pt idx="680">
                  <c:v>4.7646428528575404</c:v>
                </c:pt>
                <c:pt idx="681">
                  <c:v>4.77192738268079</c:v>
                </c:pt>
                <c:pt idx="682">
                  <c:v>4.7786515640561102</c:v>
                </c:pt>
                <c:pt idx="683">
                  <c:v>4.7859360938793598</c:v>
                </c:pt>
                <c:pt idx="684">
                  <c:v>4.7926602752546801</c:v>
                </c:pt>
                <c:pt idx="685">
                  <c:v>4.7999448050779296</c:v>
                </c:pt>
                <c:pt idx="686">
                  <c:v>4.8072293349011899</c:v>
                </c:pt>
                <c:pt idx="687">
                  <c:v>4.8139535162765004</c:v>
                </c:pt>
                <c:pt idx="688">
                  <c:v>4.8212380460997597</c:v>
                </c:pt>
                <c:pt idx="689">
                  <c:v>4.8279622274750702</c:v>
                </c:pt>
                <c:pt idx="690">
                  <c:v>4.8352467572983304</c:v>
                </c:pt>
                <c:pt idx="691">
                  <c:v>4.84197093867364</c:v>
                </c:pt>
                <c:pt idx="692">
                  <c:v>4.8492554684969003</c:v>
                </c:pt>
                <c:pt idx="693">
                  <c:v>4.8559796498722099</c:v>
                </c:pt>
                <c:pt idx="694">
                  <c:v>4.8632641796954701</c:v>
                </c:pt>
                <c:pt idx="695">
                  <c:v>4.8705487095187197</c:v>
                </c:pt>
                <c:pt idx="696">
                  <c:v>4.8772728908940399</c:v>
                </c:pt>
                <c:pt idx="697">
                  <c:v>4.8845574207172904</c:v>
                </c:pt>
                <c:pt idx="698">
                  <c:v>4.8912816020926098</c:v>
                </c:pt>
                <c:pt idx="699">
                  <c:v>4.8985661319158602</c:v>
                </c:pt>
                <c:pt idx="700">
                  <c:v>4.9052903132911796</c:v>
                </c:pt>
                <c:pt idx="701">
                  <c:v>4.91257484311443</c:v>
                </c:pt>
                <c:pt idx="702">
                  <c:v>4.9198593729376903</c:v>
                </c:pt>
                <c:pt idx="703">
                  <c:v>4.9265835543129999</c:v>
                </c:pt>
                <c:pt idx="704">
                  <c:v>4.9338680841362601</c:v>
                </c:pt>
                <c:pt idx="705">
                  <c:v>4.9405922655115697</c:v>
                </c:pt>
                <c:pt idx="706">
                  <c:v>4.9478767953348299</c:v>
                </c:pt>
                <c:pt idx="707">
                  <c:v>4.9546009767101404</c:v>
                </c:pt>
                <c:pt idx="708">
                  <c:v>4.9618855065333998</c:v>
                </c:pt>
                <c:pt idx="709">
                  <c:v>4.9686096879087103</c:v>
                </c:pt>
                <c:pt idx="710">
                  <c:v>4.9758942177319696</c:v>
                </c:pt>
                <c:pt idx="711">
                  <c:v>4.9831787475552298</c:v>
                </c:pt>
                <c:pt idx="712">
                  <c:v>4.9899029289305403</c:v>
                </c:pt>
                <c:pt idx="713">
                  <c:v>4.9971874587537997</c:v>
                </c:pt>
                <c:pt idx="714">
                  <c:v>5.0039116401291102</c:v>
                </c:pt>
                <c:pt idx="715">
                  <c:v>5.0111961699523704</c:v>
                </c:pt>
                <c:pt idx="716">
                  <c:v>5.01792035132768</c:v>
                </c:pt>
                <c:pt idx="717">
                  <c:v>5.0252048811509296</c:v>
                </c:pt>
                <c:pt idx="718">
                  <c:v>5.0324894109741898</c:v>
                </c:pt>
                <c:pt idx="719">
                  <c:v>5.0392135923495003</c:v>
                </c:pt>
                <c:pt idx="720">
                  <c:v>5.0464981221727596</c:v>
                </c:pt>
                <c:pt idx="721">
                  <c:v>5.0532223035480701</c:v>
                </c:pt>
                <c:pt idx="722">
                  <c:v>5.0605068333713303</c:v>
                </c:pt>
                <c:pt idx="723">
                  <c:v>5.0672310147466399</c:v>
                </c:pt>
                <c:pt idx="724">
                  <c:v>5.0745155445699002</c:v>
                </c:pt>
                <c:pt idx="725">
                  <c:v>5.0812397259452098</c:v>
                </c:pt>
                <c:pt idx="726">
                  <c:v>5.08852425576847</c:v>
                </c:pt>
                <c:pt idx="727">
                  <c:v>5.0958087855917302</c:v>
                </c:pt>
                <c:pt idx="728">
                  <c:v>5.1025329669670398</c:v>
                </c:pt>
                <c:pt idx="729">
                  <c:v>5.1098174967903001</c:v>
                </c:pt>
                <c:pt idx="730">
                  <c:v>5.1165416781656097</c:v>
                </c:pt>
                <c:pt idx="731">
                  <c:v>5.1238262079888699</c:v>
                </c:pt>
                <c:pt idx="732">
                  <c:v>5.1305503893641804</c:v>
                </c:pt>
                <c:pt idx="733">
                  <c:v>5.1378349191874397</c:v>
                </c:pt>
                <c:pt idx="734">
                  <c:v>5.1451194490106902</c:v>
                </c:pt>
                <c:pt idx="735">
                  <c:v>5.1518436303860096</c:v>
                </c:pt>
                <c:pt idx="736">
                  <c:v>5.15912816020926</c:v>
                </c:pt>
                <c:pt idx="737">
                  <c:v>5.1658523415845696</c:v>
                </c:pt>
                <c:pt idx="738">
                  <c:v>5.1731368714078299</c:v>
                </c:pt>
                <c:pt idx="739">
                  <c:v>5.1798610527831404</c:v>
                </c:pt>
                <c:pt idx="740">
                  <c:v>5.1871455826063997</c:v>
                </c:pt>
                <c:pt idx="741">
                  <c:v>5.1944301124296599</c:v>
                </c:pt>
                <c:pt idx="742">
                  <c:v>5.2011542938049704</c:v>
                </c:pt>
                <c:pt idx="743">
                  <c:v>5.2084388236282297</c:v>
                </c:pt>
                <c:pt idx="744">
                  <c:v>5.2151630050035402</c:v>
                </c:pt>
                <c:pt idx="745">
                  <c:v>5.2224475348267996</c:v>
                </c:pt>
                <c:pt idx="746">
                  <c:v>5.2291717162021101</c:v>
                </c:pt>
                <c:pt idx="747">
                  <c:v>5.2364562460253703</c:v>
                </c:pt>
                <c:pt idx="748">
                  <c:v>5.2431804274006799</c:v>
                </c:pt>
                <c:pt idx="749">
                  <c:v>5.2504649572239401</c:v>
                </c:pt>
                <c:pt idx="750">
                  <c:v>5.2577494870471897</c:v>
                </c:pt>
                <c:pt idx="751">
                  <c:v>5.26447366842251</c:v>
                </c:pt>
                <c:pt idx="752">
                  <c:v>5.2717581982457604</c:v>
                </c:pt>
                <c:pt idx="753">
                  <c:v>5.2784823796210798</c:v>
                </c:pt>
                <c:pt idx="754">
                  <c:v>5.2857669094443303</c:v>
                </c:pt>
                <c:pt idx="755">
                  <c:v>5.2924910908196496</c:v>
                </c:pt>
                <c:pt idx="756">
                  <c:v>5.2997756206429001</c:v>
                </c:pt>
                <c:pt idx="757">
                  <c:v>5.3070601504661603</c:v>
                </c:pt>
                <c:pt idx="758">
                  <c:v>5.3137843318414699</c:v>
                </c:pt>
                <c:pt idx="759">
                  <c:v>5.3210688616647301</c:v>
                </c:pt>
                <c:pt idx="760">
                  <c:v>5.3277930430400398</c:v>
                </c:pt>
                <c:pt idx="761">
                  <c:v>5.3350775728633</c:v>
                </c:pt>
                <c:pt idx="762">
                  <c:v>5.3418017542386096</c:v>
                </c:pt>
                <c:pt idx="763">
                  <c:v>5.3490862840618698</c:v>
                </c:pt>
                <c:pt idx="764">
                  <c:v>5.3563708138851203</c:v>
                </c:pt>
                <c:pt idx="765">
                  <c:v>5.3630949952604396</c:v>
                </c:pt>
                <c:pt idx="766">
                  <c:v>5.3703795250836901</c:v>
                </c:pt>
                <c:pt idx="767">
                  <c:v>5.3771037064590104</c:v>
                </c:pt>
                <c:pt idx="768">
                  <c:v>5.3843882362822599</c:v>
                </c:pt>
                <c:pt idx="769">
                  <c:v>5.3911124176575802</c:v>
                </c:pt>
                <c:pt idx="770">
                  <c:v>5.3983969474808298</c:v>
                </c:pt>
                <c:pt idx="771">
                  <c:v>5.40568147730409</c:v>
                </c:pt>
                <c:pt idx="772">
                  <c:v>5.4124056586793996</c:v>
                </c:pt>
                <c:pt idx="773">
                  <c:v>5.4196901885026598</c:v>
                </c:pt>
                <c:pt idx="774">
                  <c:v>5.4264143698779703</c:v>
                </c:pt>
                <c:pt idx="775">
                  <c:v>5.4336988997012297</c:v>
                </c:pt>
                <c:pt idx="776">
                  <c:v>5.4404230810765402</c:v>
                </c:pt>
                <c:pt idx="777">
                  <c:v>5.4477076108998004</c:v>
                </c:pt>
                <c:pt idx="778">
                  <c:v>5.4549921407230499</c:v>
                </c:pt>
                <c:pt idx="779">
                  <c:v>5.4617163220983702</c:v>
                </c:pt>
                <c:pt idx="780">
                  <c:v>5.4690008519216198</c:v>
                </c:pt>
                <c:pt idx="781">
                  <c:v>5.47572503329694</c:v>
                </c:pt>
                <c:pt idx="782">
                  <c:v>5.4830095631201896</c:v>
                </c:pt>
                <c:pt idx="783">
                  <c:v>5.4897337444955099</c:v>
                </c:pt>
                <c:pt idx="784">
                  <c:v>5.4970182743187603</c:v>
                </c:pt>
                <c:pt idx="785">
                  <c:v>5.5037424556940797</c:v>
                </c:pt>
                <c:pt idx="786">
                  <c:v>5.5110269855173302</c:v>
                </c:pt>
                <c:pt idx="787">
                  <c:v>5.5183115153405904</c:v>
                </c:pt>
                <c:pt idx="788">
                  <c:v>5.5250356967159</c:v>
                </c:pt>
                <c:pt idx="789">
                  <c:v>5.5323202265391602</c:v>
                </c:pt>
                <c:pt idx="790">
                  <c:v>5.5390444079144698</c:v>
                </c:pt>
                <c:pt idx="791">
                  <c:v>5.5463289377377301</c:v>
                </c:pt>
                <c:pt idx="792">
                  <c:v>5.5530531191130397</c:v>
                </c:pt>
                <c:pt idx="793">
                  <c:v>5.5603376489362999</c:v>
                </c:pt>
                <c:pt idx="794">
                  <c:v>5.5676221787595503</c:v>
                </c:pt>
                <c:pt idx="795">
                  <c:v>5.5743463601348697</c:v>
                </c:pt>
                <c:pt idx="796">
                  <c:v>5.5816308899581202</c:v>
                </c:pt>
                <c:pt idx="797">
                  <c:v>5.5883550713334396</c:v>
                </c:pt>
                <c:pt idx="798">
                  <c:v>5.59563960115669</c:v>
                </c:pt>
                <c:pt idx="799">
                  <c:v>5.6023637825320103</c:v>
                </c:pt>
                <c:pt idx="800">
                  <c:v>5.6096483123552598</c:v>
                </c:pt>
                <c:pt idx="801">
                  <c:v>5.6163724937305801</c:v>
                </c:pt>
                <c:pt idx="802">
                  <c:v>5.6236570235538297</c:v>
                </c:pt>
                <c:pt idx="803">
                  <c:v>5.6309415533770899</c:v>
                </c:pt>
                <c:pt idx="804">
                  <c:v>5.6376657347524004</c:v>
                </c:pt>
                <c:pt idx="805">
                  <c:v>5.6449502645756597</c:v>
                </c:pt>
                <c:pt idx="806">
                  <c:v>5.6516744459509702</c:v>
                </c:pt>
                <c:pt idx="807">
                  <c:v>5.6589589757742296</c:v>
                </c:pt>
                <c:pt idx="808">
                  <c:v>5.6662435055974898</c:v>
                </c:pt>
                <c:pt idx="809">
                  <c:v>5.6729676869728003</c:v>
                </c:pt>
                <c:pt idx="810">
                  <c:v>5.6802522167960596</c:v>
                </c:pt>
                <c:pt idx="811">
                  <c:v>5.6869763981713701</c:v>
                </c:pt>
                <c:pt idx="812">
                  <c:v>5.6942609279946304</c:v>
                </c:pt>
                <c:pt idx="813">
                  <c:v>5.70098510936994</c:v>
                </c:pt>
                <c:pt idx="814">
                  <c:v>5.7082696391931904</c:v>
                </c:pt>
                <c:pt idx="815">
                  <c:v>5.7155541690164497</c:v>
                </c:pt>
                <c:pt idx="816">
                  <c:v>5.7222783503917602</c:v>
                </c:pt>
                <c:pt idx="817">
                  <c:v>5.7295628802150196</c:v>
                </c:pt>
                <c:pt idx="818">
                  <c:v>5.7362870615903301</c:v>
                </c:pt>
                <c:pt idx="819">
                  <c:v>5.7435715914135903</c:v>
                </c:pt>
                <c:pt idx="820">
                  <c:v>5.7502957727888999</c:v>
                </c:pt>
                <c:pt idx="821">
                  <c:v>5.7575803026121601</c:v>
                </c:pt>
                <c:pt idx="822">
                  <c:v>5.7648648324354204</c:v>
                </c:pt>
                <c:pt idx="823">
                  <c:v>5.77158901381073</c:v>
                </c:pt>
                <c:pt idx="824">
                  <c:v>5.7788735436339902</c:v>
                </c:pt>
                <c:pt idx="825">
                  <c:v>5.7855977250092998</c:v>
                </c:pt>
                <c:pt idx="826">
                  <c:v>5.79288225483256</c:v>
                </c:pt>
                <c:pt idx="827">
                  <c:v>5.7996064362078696</c:v>
                </c:pt>
                <c:pt idx="828">
                  <c:v>5.8068909660311299</c:v>
                </c:pt>
                <c:pt idx="829">
                  <c:v>5.8141754958543803</c:v>
                </c:pt>
                <c:pt idx="830">
                  <c:v>5.8208996772296997</c:v>
                </c:pt>
                <c:pt idx="831">
                  <c:v>5.8281842070529501</c:v>
                </c:pt>
                <c:pt idx="832">
                  <c:v>5.8349083884282704</c:v>
                </c:pt>
                <c:pt idx="833">
                  <c:v>5.84219291825152</c:v>
                </c:pt>
                <c:pt idx="834">
                  <c:v>5.8489170996268296</c:v>
                </c:pt>
                <c:pt idx="835">
                  <c:v>5.8562016294500898</c:v>
                </c:pt>
                <c:pt idx="836">
                  <c:v>5.86348615927335</c:v>
                </c:pt>
                <c:pt idx="837">
                  <c:v>5.8702103406486597</c:v>
                </c:pt>
                <c:pt idx="838">
                  <c:v>5.8774948704719199</c:v>
                </c:pt>
                <c:pt idx="839">
                  <c:v>5.8842190518472304</c:v>
                </c:pt>
                <c:pt idx="840">
                  <c:v>5.8915035816704897</c:v>
                </c:pt>
                <c:pt idx="841">
                  <c:v>5.8982277630458002</c:v>
                </c:pt>
                <c:pt idx="842">
                  <c:v>5.9055122928690604</c:v>
                </c:pt>
                <c:pt idx="843">
                  <c:v>5.91279682269231</c:v>
                </c:pt>
                <c:pt idx="844">
                  <c:v>5.9195210040676303</c:v>
                </c:pt>
                <c:pt idx="845">
                  <c:v>5.9268055338908798</c:v>
                </c:pt>
                <c:pt idx="846">
                  <c:v>5.9335297152662001</c:v>
                </c:pt>
                <c:pt idx="847">
                  <c:v>5.9408142450894497</c:v>
                </c:pt>
                <c:pt idx="848">
                  <c:v>5.9475384264647699</c:v>
                </c:pt>
                <c:pt idx="849">
                  <c:v>5.9548229562880204</c:v>
                </c:pt>
                <c:pt idx="850">
                  <c:v>5.9621074861112797</c:v>
                </c:pt>
                <c:pt idx="851">
                  <c:v>5.9688316674865902</c:v>
                </c:pt>
                <c:pt idx="852">
                  <c:v>5.9761161973098504</c:v>
                </c:pt>
                <c:pt idx="853">
                  <c:v>5.9828403786851601</c:v>
                </c:pt>
                <c:pt idx="854">
                  <c:v>5.9901249085084203</c:v>
                </c:pt>
                <c:pt idx="855">
                  <c:v>5.9974094383316698</c:v>
                </c:pt>
                <c:pt idx="856">
                  <c:v>6.0041336197069901</c:v>
                </c:pt>
                <c:pt idx="857">
                  <c:v>6.0114181495302397</c:v>
                </c:pt>
                <c:pt idx="858">
                  <c:v>6.0181423309055599</c:v>
                </c:pt>
                <c:pt idx="859">
                  <c:v>6.0254268607288104</c:v>
                </c:pt>
                <c:pt idx="860">
                  <c:v>6.0321510421041298</c:v>
                </c:pt>
                <c:pt idx="861">
                  <c:v>6.0394355719273802</c:v>
                </c:pt>
                <c:pt idx="862">
                  <c:v>6.0467201017506396</c:v>
                </c:pt>
                <c:pt idx="863">
                  <c:v>6.0534442831259501</c:v>
                </c:pt>
                <c:pt idx="864">
                  <c:v>6.0607288129492103</c:v>
                </c:pt>
                <c:pt idx="865">
                  <c:v>6.0674529943245199</c:v>
                </c:pt>
                <c:pt idx="866">
                  <c:v>6.0747375241477801</c:v>
                </c:pt>
                <c:pt idx="867">
                  <c:v>6.0814617055230897</c:v>
                </c:pt>
                <c:pt idx="868">
                  <c:v>6.08874623534635</c:v>
                </c:pt>
                <c:pt idx="869">
                  <c:v>6.0960307651696004</c:v>
                </c:pt>
                <c:pt idx="870">
                  <c:v>6.1027549465449198</c:v>
                </c:pt>
                <c:pt idx="871">
                  <c:v>6.1100394763681702</c:v>
                </c:pt>
                <c:pt idx="872">
                  <c:v>6.1167636577434896</c:v>
                </c:pt>
                <c:pt idx="873">
                  <c:v>6.1240481875667401</c:v>
                </c:pt>
                <c:pt idx="874">
                  <c:v>6.1313327173900003</c:v>
                </c:pt>
                <c:pt idx="875">
                  <c:v>6.1380568987653099</c:v>
                </c:pt>
                <c:pt idx="876">
                  <c:v>6.1453414285885701</c:v>
                </c:pt>
                <c:pt idx="877">
                  <c:v>6.1520656099638797</c:v>
                </c:pt>
                <c:pt idx="878">
                  <c:v>6.15935013978714</c:v>
                </c:pt>
                <c:pt idx="879">
                  <c:v>6.1660743211624496</c:v>
                </c:pt>
                <c:pt idx="880">
                  <c:v>6.1733588509857098</c:v>
                </c:pt>
                <c:pt idx="881">
                  <c:v>6.18064338080897</c:v>
                </c:pt>
                <c:pt idx="882">
                  <c:v>6.1873675621842796</c:v>
                </c:pt>
                <c:pt idx="883">
                  <c:v>6.1946520920075399</c:v>
                </c:pt>
                <c:pt idx="884">
                  <c:v>6.2013762733828504</c:v>
                </c:pt>
                <c:pt idx="885">
                  <c:v>6.2086608032061097</c:v>
                </c:pt>
                <c:pt idx="886">
                  <c:v>6.2153849845814202</c:v>
                </c:pt>
                <c:pt idx="887">
                  <c:v>6.2226695144046804</c:v>
                </c:pt>
                <c:pt idx="888">
                  <c:v>6.22995404422793</c:v>
                </c:pt>
                <c:pt idx="889">
                  <c:v>6.2366782256032396</c:v>
                </c:pt>
                <c:pt idx="890">
                  <c:v>6.2439627554264998</c:v>
                </c:pt>
                <c:pt idx="891">
                  <c:v>6.2506869368018103</c:v>
                </c:pt>
                <c:pt idx="892">
                  <c:v>6.2579714666250696</c:v>
                </c:pt>
                <c:pt idx="893">
                  <c:v>6.2652559964483299</c:v>
                </c:pt>
                <c:pt idx="894">
                  <c:v>6.2719801778236404</c:v>
                </c:pt>
                <c:pt idx="895">
                  <c:v>6.2792647076468997</c:v>
                </c:pt>
                <c:pt idx="896">
                  <c:v>6.2859888890222102</c:v>
                </c:pt>
                <c:pt idx="897">
                  <c:v>6.2932734188454704</c:v>
                </c:pt>
                <c:pt idx="898">
                  <c:v>6.29999760022078</c:v>
                </c:pt>
                <c:pt idx="899">
                  <c:v>6.3072821300440403</c:v>
                </c:pt>
                <c:pt idx="900">
                  <c:v>6.3145666598672898</c:v>
                </c:pt>
                <c:pt idx="901">
                  <c:v>6.3212908412426101</c:v>
                </c:pt>
                <c:pt idx="902">
                  <c:v>6.3285753710658597</c:v>
                </c:pt>
                <c:pt idx="903">
                  <c:v>6.3352995524411799</c:v>
                </c:pt>
                <c:pt idx="904">
                  <c:v>6.3425840822644304</c:v>
                </c:pt>
                <c:pt idx="905">
                  <c:v>6.3498686120876897</c:v>
                </c:pt>
                <c:pt idx="906">
                  <c:v>6.3565927934630002</c:v>
                </c:pt>
                <c:pt idx="907">
                  <c:v>6.3638773232862604</c:v>
                </c:pt>
                <c:pt idx="908">
                  <c:v>6.37060150466157</c:v>
                </c:pt>
                <c:pt idx="909">
                  <c:v>6.3778860344848303</c:v>
                </c:pt>
                <c:pt idx="910">
                  <c:v>6.3846102158601399</c:v>
                </c:pt>
                <c:pt idx="911">
                  <c:v>6.3918947456834001</c:v>
                </c:pt>
                <c:pt idx="912">
                  <c:v>6.3991792755066497</c:v>
                </c:pt>
                <c:pt idx="913">
                  <c:v>6.4059034568819699</c:v>
                </c:pt>
                <c:pt idx="914">
                  <c:v>6.4131879867052204</c:v>
                </c:pt>
                <c:pt idx="915">
                  <c:v>6.4199121680805398</c:v>
                </c:pt>
                <c:pt idx="916">
                  <c:v>6.4271966979037902</c:v>
                </c:pt>
                <c:pt idx="917">
                  <c:v>6.4344812277270496</c:v>
                </c:pt>
                <c:pt idx="918">
                  <c:v>6.4412054091023601</c:v>
                </c:pt>
                <c:pt idx="919">
                  <c:v>6.4484899389256203</c:v>
                </c:pt>
                <c:pt idx="920">
                  <c:v>6.4552141203009299</c:v>
                </c:pt>
                <c:pt idx="921">
                  <c:v>6.4624986501241901</c:v>
                </c:pt>
                <c:pt idx="922">
                  <c:v>6.4692228314994997</c:v>
                </c:pt>
                <c:pt idx="923">
                  <c:v>6.4765073613227599</c:v>
                </c:pt>
                <c:pt idx="924">
                  <c:v>6.4837918911460104</c:v>
                </c:pt>
                <c:pt idx="925">
                  <c:v>6.4905160725213298</c:v>
                </c:pt>
                <c:pt idx="926">
                  <c:v>6.4978006023445802</c:v>
                </c:pt>
                <c:pt idx="927">
                  <c:v>6.5045247837198996</c:v>
                </c:pt>
                <c:pt idx="928">
                  <c:v>6.5118093135431501</c:v>
                </c:pt>
                <c:pt idx="929">
                  <c:v>6.5190938433664103</c:v>
                </c:pt>
                <c:pt idx="930">
                  <c:v>6.5258180247417199</c:v>
                </c:pt>
                <c:pt idx="931">
                  <c:v>6.5331025545649801</c:v>
                </c:pt>
                <c:pt idx="932">
                  <c:v>6.5398267359402897</c:v>
                </c:pt>
                <c:pt idx="933">
                  <c:v>6.54711126576355</c:v>
                </c:pt>
                <c:pt idx="934">
                  <c:v>6.5538354471388596</c:v>
                </c:pt>
                <c:pt idx="935">
                  <c:v>6.5611199769621198</c:v>
                </c:pt>
                <c:pt idx="936">
                  <c:v>6.56840450678538</c:v>
                </c:pt>
                <c:pt idx="937">
                  <c:v>6.5751286881606896</c:v>
                </c:pt>
                <c:pt idx="938">
                  <c:v>6.5824132179839498</c:v>
                </c:pt>
                <c:pt idx="939">
                  <c:v>6.5891373993592603</c:v>
                </c:pt>
                <c:pt idx="940">
                  <c:v>6.5964219291825197</c:v>
                </c:pt>
                <c:pt idx="941">
                  <c:v>6.6031461105578302</c:v>
                </c:pt>
                <c:pt idx="942">
                  <c:v>6.6104306403810904</c:v>
                </c:pt>
                <c:pt idx="943">
                  <c:v>6.61771517020434</c:v>
                </c:pt>
                <c:pt idx="944">
                  <c:v>6.6244393515796496</c:v>
                </c:pt>
                <c:pt idx="945">
                  <c:v>6.6317238814029098</c:v>
                </c:pt>
                <c:pt idx="946">
                  <c:v>6.6384480627782203</c:v>
                </c:pt>
                <c:pt idx="947">
                  <c:v>6.6457325926014796</c:v>
                </c:pt>
                <c:pt idx="948">
                  <c:v>6.6530171224247399</c:v>
                </c:pt>
                <c:pt idx="949">
                  <c:v>6.6597413038000504</c:v>
                </c:pt>
                <c:pt idx="950">
                  <c:v>6.6670258336233097</c:v>
                </c:pt>
                <c:pt idx="951">
                  <c:v>6.6737500149986202</c:v>
                </c:pt>
                <c:pt idx="952">
                  <c:v>6.6810345448218804</c:v>
                </c:pt>
                <c:pt idx="953">
                  <c:v>6.68831907464513</c:v>
                </c:pt>
                <c:pt idx="954">
                  <c:v>6.6950432560204503</c:v>
                </c:pt>
                <c:pt idx="955">
                  <c:v>6.7023277858436998</c:v>
                </c:pt>
                <c:pt idx="956">
                  <c:v>6.7090519672190201</c:v>
                </c:pt>
                <c:pt idx="957">
                  <c:v>6.7163364970422696</c:v>
                </c:pt>
                <c:pt idx="958">
                  <c:v>6.7230606784175899</c:v>
                </c:pt>
                <c:pt idx="959">
                  <c:v>6.7303452082408404</c:v>
                </c:pt>
                <c:pt idx="960">
                  <c:v>6.7376297380640997</c:v>
                </c:pt>
                <c:pt idx="961">
                  <c:v>6.7443539194394102</c:v>
                </c:pt>
                <c:pt idx="962">
                  <c:v>6.7516384492626704</c:v>
                </c:pt>
                <c:pt idx="963">
                  <c:v>6.75836263063798</c:v>
                </c:pt>
                <c:pt idx="964">
                  <c:v>6.7656471604612403</c:v>
                </c:pt>
                <c:pt idx="965">
                  <c:v>6.7729316902844898</c:v>
                </c:pt>
                <c:pt idx="966">
                  <c:v>6.7796558716598101</c:v>
                </c:pt>
                <c:pt idx="967">
                  <c:v>6.7869404014830597</c:v>
                </c:pt>
                <c:pt idx="968">
                  <c:v>6.7936645828583799</c:v>
                </c:pt>
                <c:pt idx="969">
                  <c:v>6.8009491126816304</c:v>
                </c:pt>
                <c:pt idx="970">
                  <c:v>6.8082336425048897</c:v>
                </c:pt>
                <c:pt idx="971">
                  <c:v>6.8149578238802002</c:v>
                </c:pt>
                <c:pt idx="972">
                  <c:v>6.8222423537034604</c:v>
                </c:pt>
                <c:pt idx="973">
                  <c:v>6.8289665350787701</c:v>
                </c:pt>
                <c:pt idx="974">
                  <c:v>6.8362510649020303</c:v>
                </c:pt>
                <c:pt idx="975">
                  <c:v>6.8429752462773399</c:v>
                </c:pt>
                <c:pt idx="976">
                  <c:v>6.8502597761006001</c:v>
                </c:pt>
                <c:pt idx="977">
                  <c:v>6.8575443059238603</c:v>
                </c:pt>
                <c:pt idx="978">
                  <c:v>6.8642684872991699</c:v>
                </c:pt>
                <c:pt idx="979">
                  <c:v>6.8715530171224204</c:v>
                </c:pt>
                <c:pt idx="980">
                  <c:v>6.8782771984977398</c:v>
                </c:pt>
                <c:pt idx="981">
                  <c:v>6.8855617283209902</c:v>
                </c:pt>
                <c:pt idx="982">
                  <c:v>6.8922859096963096</c:v>
                </c:pt>
                <c:pt idx="983">
                  <c:v>6.8995704395195601</c:v>
                </c:pt>
                <c:pt idx="984">
                  <c:v>6.9068549693428203</c:v>
                </c:pt>
                <c:pt idx="985">
                  <c:v>6.9135791507181299</c:v>
                </c:pt>
                <c:pt idx="986">
                  <c:v>6.9208636805413901</c:v>
                </c:pt>
                <c:pt idx="987">
                  <c:v>6.9275878619166997</c:v>
                </c:pt>
                <c:pt idx="988">
                  <c:v>6.93487239173996</c:v>
                </c:pt>
                <c:pt idx="989">
                  <c:v>6.9421569215632202</c:v>
                </c:pt>
                <c:pt idx="990">
                  <c:v>6.9488811029385298</c:v>
                </c:pt>
                <c:pt idx="991">
                  <c:v>6.95616563276179</c:v>
                </c:pt>
                <c:pt idx="992">
                  <c:v>6.9628898141370996</c:v>
                </c:pt>
                <c:pt idx="993">
                  <c:v>6.9701743439603598</c:v>
                </c:pt>
                <c:pt idx="994">
                  <c:v>6.9774588737836103</c:v>
                </c:pt>
                <c:pt idx="995">
                  <c:v>6.9841830551589297</c:v>
                </c:pt>
                <c:pt idx="996">
                  <c:v>6.9914675849821801</c:v>
                </c:pt>
                <c:pt idx="997">
                  <c:v>6.9981917663575004</c:v>
                </c:pt>
                <c:pt idx="998">
                  <c:v>7.00547629618075</c:v>
                </c:pt>
                <c:pt idx="999">
                  <c:v>7.0122004775560596</c:v>
                </c:pt>
                <c:pt idx="1000">
                  <c:v>7.0194850073793198</c:v>
                </c:pt>
                <c:pt idx="1001">
                  <c:v>7.02676953720258</c:v>
                </c:pt>
                <c:pt idx="1002">
                  <c:v>7.0334937185778896</c:v>
                </c:pt>
                <c:pt idx="1003">
                  <c:v>7.0407782484011499</c:v>
                </c:pt>
                <c:pt idx="1004">
                  <c:v>7.0475024297764604</c:v>
                </c:pt>
                <c:pt idx="1005">
                  <c:v>7.0547869595997197</c:v>
                </c:pt>
                <c:pt idx="1006">
                  <c:v>7.0620714894229701</c:v>
                </c:pt>
                <c:pt idx="1007">
                  <c:v>7.0687956707982904</c:v>
                </c:pt>
                <c:pt idx="1008">
                  <c:v>7.07608020062154</c:v>
                </c:pt>
                <c:pt idx="1009">
                  <c:v>7.0828043819968602</c:v>
                </c:pt>
                <c:pt idx="1010">
                  <c:v>7.0900889118201098</c:v>
                </c:pt>
                <c:pt idx="1011">
                  <c:v>7.09737344164337</c:v>
                </c:pt>
                <c:pt idx="1012">
                  <c:v>7.1040976230186796</c:v>
                </c:pt>
                <c:pt idx="1013">
                  <c:v>7.1113821528419399</c:v>
                </c:pt>
                <c:pt idx="1014">
                  <c:v>7.1181063342172504</c:v>
                </c:pt>
                <c:pt idx="1015">
                  <c:v>7.1253908640405097</c:v>
                </c:pt>
                <c:pt idx="1016">
                  <c:v>7.1321150454158202</c:v>
                </c:pt>
                <c:pt idx="1017">
                  <c:v>7.1393995752390804</c:v>
                </c:pt>
                <c:pt idx="1018">
                  <c:v>7.14668410506233</c:v>
                </c:pt>
                <c:pt idx="1019">
                  <c:v>7.1534082864376503</c:v>
                </c:pt>
                <c:pt idx="1020">
                  <c:v>7.1606928162608998</c:v>
                </c:pt>
                <c:pt idx="1021">
                  <c:v>7.1674169976362201</c:v>
                </c:pt>
                <c:pt idx="1022">
                  <c:v>7.1747015274594697</c:v>
                </c:pt>
                <c:pt idx="1023">
                  <c:v>7.1819860572827299</c:v>
                </c:pt>
                <c:pt idx="1024">
                  <c:v>7.1887102386580404</c:v>
                </c:pt>
                <c:pt idx="1025">
                  <c:v>7.1959947684812997</c:v>
                </c:pt>
                <c:pt idx="1026">
                  <c:v>7.2027189498566102</c:v>
                </c:pt>
                <c:pt idx="1027">
                  <c:v>7.2100034796798704</c:v>
                </c:pt>
                <c:pt idx="1028">
                  <c:v>7.2172880095031298</c:v>
                </c:pt>
                <c:pt idx="1029">
                  <c:v>7.2240121908784403</c:v>
                </c:pt>
                <c:pt idx="1030">
                  <c:v>7.2312967207016996</c:v>
                </c:pt>
                <c:pt idx="1031">
                  <c:v>7.2380209020770101</c:v>
                </c:pt>
                <c:pt idx="1032">
                  <c:v>7.2453054319002703</c:v>
                </c:pt>
                <c:pt idx="1033">
                  <c:v>7.2520296132755799</c:v>
                </c:pt>
                <c:pt idx="1034">
                  <c:v>7.2593141430988402</c:v>
                </c:pt>
                <c:pt idx="1035">
                  <c:v>7.2665986729220897</c:v>
                </c:pt>
                <c:pt idx="1036">
                  <c:v>7.2733228542974002</c:v>
                </c:pt>
                <c:pt idx="1037">
                  <c:v>7.2806073841206604</c:v>
                </c:pt>
                <c:pt idx="1038">
                  <c:v>7.2873315654959701</c:v>
                </c:pt>
                <c:pt idx="1039">
                  <c:v>7.2946160953192303</c:v>
                </c:pt>
                <c:pt idx="1040">
                  <c:v>7.3019006251424896</c:v>
                </c:pt>
                <c:pt idx="1041">
                  <c:v>7.3086248065178001</c:v>
                </c:pt>
                <c:pt idx="1042">
                  <c:v>7.3159093363410603</c:v>
                </c:pt>
                <c:pt idx="1043">
                  <c:v>7.3226335177163699</c:v>
                </c:pt>
                <c:pt idx="1044">
                  <c:v>7.3299180475396302</c:v>
                </c:pt>
                <c:pt idx="1045">
                  <c:v>7.3372025773628797</c:v>
                </c:pt>
                <c:pt idx="1046">
                  <c:v>7.3439267587382</c:v>
                </c:pt>
                <c:pt idx="1047">
                  <c:v>7.3512112885614496</c:v>
                </c:pt>
                <c:pt idx="1048">
                  <c:v>7.3579354699367698</c:v>
                </c:pt>
                <c:pt idx="1049">
                  <c:v>7.3652199997600203</c:v>
                </c:pt>
                <c:pt idx="1050">
                  <c:v>7.3725045295832796</c:v>
                </c:pt>
                <c:pt idx="1051">
                  <c:v>7.3792287109585901</c:v>
                </c:pt>
                <c:pt idx="1052">
                  <c:v>7.3865132407818503</c:v>
                </c:pt>
                <c:pt idx="1053">
                  <c:v>7.39323742215716</c:v>
                </c:pt>
                <c:pt idx="1054">
                  <c:v>7.4005219519804202</c:v>
                </c:pt>
                <c:pt idx="1055">
                  <c:v>7.4078064818036697</c:v>
                </c:pt>
                <c:pt idx="1056">
                  <c:v>7.41453066317899</c:v>
                </c:pt>
                <c:pt idx="1057">
                  <c:v>7.4218151930022396</c:v>
                </c:pt>
                <c:pt idx="1058">
                  <c:v>7.4285393743775598</c:v>
                </c:pt>
                <c:pt idx="1059">
                  <c:v>7.4358239042008103</c:v>
                </c:pt>
                <c:pt idx="1060">
                  <c:v>7.4431084340240696</c:v>
                </c:pt>
                <c:pt idx="1061">
                  <c:v>7.4498326153993801</c:v>
                </c:pt>
                <c:pt idx="1062">
                  <c:v>7.4571171452226404</c:v>
                </c:pt>
                <c:pt idx="1063">
                  <c:v>7.46384132659795</c:v>
                </c:pt>
                <c:pt idx="1064">
                  <c:v>7.4711258564212102</c:v>
                </c:pt>
                <c:pt idx="1065">
                  <c:v>7.4784103862444704</c:v>
                </c:pt>
                <c:pt idx="1066">
                  <c:v>7.48513456761978</c:v>
                </c:pt>
                <c:pt idx="1067">
                  <c:v>7.4924190974430402</c:v>
                </c:pt>
                <c:pt idx="1068">
                  <c:v>7.4991432788183499</c:v>
                </c:pt>
                <c:pt idx="1069">
                  <c:v>7.5064278086416101</c:v>
                </c:pt>
                <c:pt idx="1070">
                  <c:v>7.5137123384648596</c:v>
                </c:pt>
                <c:pt idx="1071">
                  <c:v>7.5204365198401799</c:v>
                </c:pt>
                <c:pt idx="1072">
                  <c:v>7.5277210496634304</c:v>
                </c:pt>
                <c:pt idx="1073">
                  <c:v>7.5344452310387497</c:v>
                </c:pt>
                <c:pt idx="1074">
                  <c:v>7.5417297608620002</c:v>
                </c:pt>
                <c:pt idx="1075">
                  <c:v>7.5490142906852604</c:v>
                </c:pt>
                <c:pt idx="1076">
                  <c:v>7.55573847206057</c:v>
                </c:pt>
                <c:pt idx="1077">
                  <c:v>7.5630230018838303</c:v>
                </c:pt>
                <c:pt idx="1078">
                  <c:v>7.5697471832591399</c:v>
                </c:pt>
                <c:pt idx="1079">
                  <c:v>7.5770317130824001</c:v>
                </c:pt>
                <c:pt idx="1080">
                  <c:v>7.5843162429056497</c:v>
                </c:pt>
                <c:pt idx="1081">
                  <c:v>7.5910404242809699</c:v>
                </c:pt>
                <c:pt idx="1082">
                  <c:v>7.5983249541042204</c:v>
                </c:pt>
                <c:pt idx="1083">
                  <c:v>7.6050491354795398</c:v>
                </c:pt>
                <c:pt idx="1084">
                  <c:v>7.6123336653027902</c:v>
                </c:pt>
                <c:pt idx="1085">
                  <c:v>7.6196181951260504</c:v>
                </c:pt>
                <c:pt idx="1086">
                  <c:v>7.62634237650136</c:v>
                </c:pt>
                <c:pt idx="1087">
                  <c:v>7.6336269063246203</c:v>
                </c:pt>
                <c:pt idx="1088">
                  <c:v>7.6403510876999299</c:v>
                </c:pt>
                <c:pt idx="1089">
                  <c:v>7.6476356175231901</c:v>
                </c:pt>
                <c:pt idx="1090">
                  <c:v>7.6549201473464397</c:v>
                </c:pt>
                <c:pt idx="1091">
                  <c:v>7.6616443287217599</c:v>
                </c:pt>
                <c:pt idx="1092">
                  <c:v>7.6689288585450104</c:v>
                </c:pt>
                <c:pt idx="1093">
                  <c:v>7.6756530399203298</c:v>
                </c:pt>
                <c:pt idx="1094">
                  <c:v>7.6829375697435802</c:v>
                </c:pt>
                <c:pt idx="1095">
                  <c:v>7.6902220995668404</c:v>
                </c:pt>
                <c:pt idx="1096">
                  <c:v>7.6969462809421501</c:v>
                </c:pt>
                <c:pt idx="1097">
                  <c:v>7.7042308107654103</c:v>
                </c:pt>
                <c:pt idx="1098">
                  <c:v>7.7109549921407199</c:v>
                </c:pt>
                <c:pt idx="1099">
                  <c:v>7.7182395219639801</c:v>
                </c:pt>
                <c:pt idx="1100">
                  <c:v>7.7255240517872403</c:v>
                </c:pt>
                <c:pt idx="1101">
                  <c:v>7.7322482331625499</c:v>
                </c:pt>
                <c:pt idx="1102">
                  <c:v>7.7395327629858102</c:v>
                </c:pt>
                <c:pt idx="1103">
                  <c:v>7.7462569443611198</c:v>
                </c:pt>
                <c:pt idx="1104">
                  <c:v>7.75354147418438</c:v>
                </c:pt>
                <c:pt idx="1105">
                  <c:v>7.7608260040076296</c:v>
                </c:pt>
                <c:pt idx="1106">
                  <c:v>7.7675501853829498</c:v>
                </c:pt>
                <c:pt idx="1107">
                  <c:v>7.7748347152062003</c:v>
                </c:pt>
                <c:pt idx="1108">
                  <c:v>7.7815588965815197</c:v>
                </c:pt>
                <c:pt idx="1109">
                  <c:v>7.7888434264047701</c:v>
                </c:pt>
                <c:pt idx="1110">
                  <c:v>7.7961279562280303</c:v>
                </c:pt>
                <c:pt idx="1111">
                  <c:v>7.80285213760334</c:v>
                </c:pt>
                <c:pt idx="1112">
                  <c:v>7.8101366674266002</c:v>
                </c:pt>
                <c:pt idx="1113">
                  <c:v>7.8168608488019098</c:v>
                </c:pt>
                <c:pt idx="1114">
                  <c:v>7.82414537862517</c:v>
                </c:pt>
                <c:pt idx="1115">
                  <c:v>7.8314299084484196</c:v>
                </c:pt>
                <c:pt idx="1116">
                  <c:v>7.8381540898237398</c:v>
                </c:pt>
                <c:pt idx="1117">
                  <c:v>7.8454386196469903</c:v>
                </c:pt>
                <c:pt idx="1118">
                  <c:v>7.8521628010223097</c:v>
                </c:pt>
                <c:pt idx="1119">
                  <c:v>7.8594473308455601</c:v>
                </c:pt>
                <c:pt idx="1120">
                  <c:v>7.8667318606688204</c:v>
                </c:pt>
                <c:pt idx="1121">
                  <c:v>7.87345604204413</c:v>
                </c:pt>
                <c:pt idx="1122">
                  <c:v>7.8807405718673902</c:v>
                </c:pt>
                <c:pt idx="1123">
                  <c:v>7.8874647532426998</c:v>
                </c:pt>
                <c:pt idx="1124">
                  <c:v>7.89474928306596</c:v>
                </c:pt>
                <c:pt idx="1125">
                  <c:v>7.9020338128892096</c:v>
                </c:pt>
                <c:pt idx="1126">
                  <c:v>7.9087579942645299</c:v>
                </c:pt>
                <c:pt idx="1127">
                  <c:v>7.9160425240877803</c:v>
                </c:pt>
                <c:pt idx="1128">
                  <c:v>7.9227667054630997</c:v>
                </c:pt>
                <c:pt idx="1129">
                  <c:v>7.9300512352863501</c:v>
                </c:pt>
                <c:pt idx="1130">
                  <c:v>7.9373357651096104</c:v>
                </c:pt>
                <c:pt idx="1131">
                  <c:v>7.94405994648492</c:v>
                </c:pt>
                <c:pt idx="1132">
                  <c:v>7.9513444763081802</c:v>
                </c:pt>
                <c:pt idx="1133">
                  <c:v>7.9580686576834898</c:v>
                </c:pt>
                <c:pt idx="1134">
                  <c:v>7.96535318750675</c:v>
                </c:pt>
                <c:pt idx="1135">
                  <c:v>7.9726377173300103</c:v>
                </c:pt>
                <c:pt idx="1136">
                  <c:v>7.9793618987053199</c:v>
                </c:pt>
                <c:pt idx="1137">
                  <c:v>7.9866464285285801</c:v>
                </c:pt>
                <c:pt idx="1138">
                  <c:v>7.9933706099038897</c:v>
                </c:pt>
                <c:pt idx="1139">
                  <c:v>8.0006551397271508</c:v>
                </c:pt>
                <c:pt idx="1140">
                  <c:v>8.0079396695503995</c:v>
                </c:pt>
                <c:pt idx="1141">
                  <c:v>8.0146638509257198</c:v>
                </c:pt>
                <c:pt idx="1142">
                  <c:v>8.0219483807489702</c:v>
                </c:pt>
                <c:pt idx="1143">
                  <c:v>8.0292329105722295</c:v>
                </c:pt>
                <c:pt idx="1144">
                  <c:v>8.0359570919475392</c:v>
                </c:pt>
                <c:pt idx="1145">
                  <c:v>8.0432416217708003</c:v>
                </c:pt>
                <c:pt idx="1146">
                  <c:v>8.0499658031461099</c:v>
                </c:pt>
                <c:pt idx="1147">
                  <c:v>8.0572503329693692</c:v>
                </c:pt>
                <c:pt idx="1148">
                  <c:v>8.0645348627926197</c:v>
                </c:pt>
                <c:pt idx="1149">
                  <c:v>8.0712590441679399</c:v>
                </c:pt>
                <c:pt idx="1150">
                  <c:v>8.0785435739911904</c:v>
                </c:pt>
                <c:pt idx="1151">
                  <c:v>8.0852677553665107</c:v>
                </c:pt>
                <c:pt idx="1152">
                  <c:v>8.0925522851897593</c:v>
                </c:pt>
                <c:pt idx="1153">
                  <c:v>8.0998368150130204</c:v>
                </c:pt>
                <c:pt idx="1154">
                  <c:v>8.1065609963883301</c:v>
                </c:pt>
                <c:pt idx="1155">
                  <c:v>8.1138455262115894</c:v>
                </c:pt>
                <c:pt idx="1156">
                  <c:v>8.1205697075869008</c:v>
                </c:pt>
                <c:pt idx="1157">
                  <c:v>8.1278542374101601</c:v>
                </c:pt>
                <c:pt idx="1158">
                  <c:v>8.1351387672334194</c:v>
                </c:pt>
                <c:pt idx="1159">
                  <c:v>8.1418629486087308</c:v>
                </c:pt>
                <c:pt idx="1160">
                  <c:v>8.1491474784319795</c:v>
                </c:pt>
                <c:pt idx="1161">
                  <c:v>8.1564320082552406</c:v>
                </c:pt>
                <c:pt idx="1162">
                  <c:v>8.1631561896305502</c:v>
                </c:pt>
                <c:pt idx="1163">
                  <c:v>8.1704407194538096</c:v>
                </c:pt>
                <c:pt idx="1164">
                  <c:v>8.1771649008291192</c:v>
                </c:pt>
                <c:pt idx="1165">
                  <c:v>8.1844494306523803</c:v>
                </c:pt>
                <c:pt idx="1166">
                  <c:v>8.1917339604756396</c:v>
                </c:pt>
                <c:pt idx="1167">
                  <c:v>8.1984581418509492</c:v>
                </c:pt>
                <c:pt idx="1168">
                  <c:v>8.2057426716742103</c:v>
                </c:pt>
                <c:pt idx="1169">
                  <c:v>8.21246685304952</c:v>
                </c:pt>
                <c:pt idx="1170">
                  <c:v>8.2197513828727793</c:v>
                </c:pt>
                <c:pt idx="1171">
                  <c:v>8.2270359126960297</c:v>
                </c:pt>
                <c:pt idx="1172">
                  <c:v>8.23376009407135</c:v>
                </c:pt>
                <c:pt idx="1173">
                  <c:v>8.2410446238946005</c:v>
                </c:pt>
                <c:pt idx="1174">
                  <c:v>8.2477688052699207</c:v>
                </c:pt>
                <c:pt idx="1175">
                  <c:v>8.2550533350931694</c:v>
                </c:pt>
                <c:pt idx="1176">
                  <c:v>8.2623378649164305</c:v>
                </c:pt>
                <c:pt idx="1177">
                  <c:v>8.2690620462917401</c:v>
                </c:pt>
                <c:pt idx="1178">
                  <c:v>8.2763465761149995</c:v>
                </c:pt>
                <c:pt idx="1179">
                  <c:v>8.2836311059382499</c:v>
                </c:pt>
                <c:pt idx="1180">
                  <c:v>8.2903552873135702</c:v>
                </c:pt>
                <c:pt idx="1181">
                  <c:v>8.2976398171368206</c:v>
                </c:pt>
                <c:pt idx="1182">
                  <c:v>8.3043639985121391</c:v>
                </c:pt>
                <c:pt idx="1183">
                  <c:v>8.3116485283353896</c:v>
                </c:pt>
                <c:pt idx="1184">
                  <c:v>8.3189330581586507</c:v>
                </c:pt>
                <c:pt idx="1185">
                  <c:v>8.3256572395339603</c:v>
                </c:pt>
                <c:pt idx="1186">
                  <c:v>8.3329417693572196</c:v>
                </c:pt>
                <c:pt idx="1187">
                  <c:v>8.3396659507325293</c:v>
                </c:pt>
                <c:pt idx="1188">
                  <c:v>8.3469504805557904</c:v>
                </c:pt>
                <c:pt idx="1189">
                  <c:v>8.3542350103790497</c:v>
                </c:pt>
                <c:pt idx="1190">
                  <c:v>8.3609591917543593</c:v>
                </c:pt>
                <c:pt idx="1191">
                  <c:v>8.3682437215776204</c:v>
                </c:pt>
                <c:pt idx="1192">
                  <c:v>8.37496790295293</c:v>
                </c:pt>
                <c:pt idx="1193">
                  <c:v>8.3822524327761894</c:v>
                </c:pt>
                <c:pt idx="1194">
                  <c:v>8.3895369625994398</c:v>
                </c:pt>
                <c:pt idx="1195">
                  <c:v>8.3962611439747494</c:v>
                </c:pt>
                <c:pt idx="1196">
                  <c:v>8.4035456737980105</c:v>
                </c:pt>
                <c:pt idx="1197">
                  <c:v>8.4108302036212699</c:v>
                </c:pt>
                <c:pt idx="1198">
                  <c:v>8.4175543849965795</c:v>
                </c:pt>
                <c:pt idx="1199">
                  <c:v>8.4248389148198406</c:v>
                </c:pt>
                <c:pt idx="1200">
                  <c:v>8.4315630961951502</c:v>
                </c:pt>
                <c:pt idx="1201">
                  <c:v>8.4388476260184095</c:v>
                </c:pt>
                <c:pt idx="1202">
                  <c:v>8.44613215584166</c:v>
                </c:pt>
                <c:pt idx="1203">
                  <c:v>8.4528563372169803</c:v>
                </c:pt>
                <c:pt idx="1204">
                  <c:v>8.4601408670402307</c:v>
                </c:pt>
                <c:pt idx="1205">
                  <c:v>8.4668650484155492</c:v>
                </c:pt>
                <c:pt idx="1206">
                  <c:v>8.4741495782387997</c:v>
                </c:pt>
                <c:pt idx="1207">
                  <c:v>8.4814341080620608</c:v>
                </c:pt>
                <c:pt idx="1208">
                  <c:v>8.4881582894373704</c:v>
                </c:pt>
                <c:pt idx="1209">
                  <c:v>8.4954428192606297</c:v>
                </c:pt>
                <c:pt idx="1210">
                  <c:v>8.5021670006359393</c:v>
                </c:pt>
                <c:pt idx="1211">
                  <c:v>8.5094515304592004</c:v>
                </c:pt>
                <c:pt idx="1212">
                  <c:v>8.5167360602824491</c:v>
                </c:pt>
                <c:pt idx="1213">
                  <c:v>8.5234602416577694</c:v>
                </c:pt>
                <c:pt idx="1214">
                  <c:v>8.5307447714810198</c:v>
                </c:pt>
                <c:pt idx="1215">
                  <c:v>8.5380293013042792</c:v>
                </c:pt>
                <c:pt idx="1216">
                  <c:v>8.5447534826795906</c:v>
                </c:pt>
                <c:pt idx="1217">
                  <c:v>8.5520380125028499</c:v>
                </c:pt>
                <c:pt idx="1218">
                  <c:v>8.5587621938781595</c:v>
                </c:pt>
                <c:pt idx="1219">
                  <c:v>8.5660467237014206</c:v>
                </c:pt>
                <c:pt idx="1220">
                  <c:v>8.57333125352468</c:v>
                </c:pt>
                <c:pt idx="1221">
                  <c:v>8.5800554348999896</c:v>
                </c:pt>
                <c:pt idx="1222">
                  <c:v>8.5873399647232507</c:v>
                </c:pt>
                <c:pt idx="1223">
                  <c:v>8.5940641460985603</c:v>
                </c:pt>
                <c:pt idx="1224">
                  <c:v>8.6013486759218196</c:v>
                </c:pt>
                <c:pt idx="1225">
                  <c:v>8.6086332057450701</c:v>
                </c:pt>
                <c:pt idx="1226">
                  <c:v>8.6153573871203903</c:v>
                </c:pt>
                <c:pt idx="1227">
                  <c:v>8.6226419169436408</c:v>
                </c:pt>
                <c:pt idx="1228">
                  <c:v>8.6299264467669001</c:v>
                </c:pt>
                <c:pt idx="1229">
                  <c:v>8.6366506281422097</c:v>
                </c:pt>
                <c:pt idx="1230">
                  <c:v>8.6439351579654709</c:v>
                </c:pt>
                <c:pt idx="1231">
                  <c:v>8.6506593393407805</c:v>
                </c:pt>
                <c:pt idx="1232">
                  <c:v>8.6579438691640398</c:v>
                </c:pt>
                <c:pt idx="1233">
                  <c:v>8.6652283989872902</c:v>
                </c:pt>
                <c:pt idx="1234">
                  <c:v>8.6719525803626105</c:v>
                </c:pt>
                <c:pt idx="1235">
                  <c:v>8.6792371101858592</c:v>
                </c:pt>
                <c:pt idx="1236">
                  <c:v>8.6859612915611795</c:v>
                </c:pt>
                <c:pt idx="1237">
                  <c:v>8.6932458213844299</c:v>
                </c:pt>
                <c:pt idx="1238">
                  <c:v>8.7005303512076893</c:v>
                </c:pt>
                <c:pt idx="1239">
                  <c:v>8.7072545325830006</c:v>
                </c:pt>
                <c:pt idx="1240">
                  <c:v>8.71453906240626</c:v>
                </c:pt>
                <c:pt idx="1241">
                  <c:v>8.7218235922295193</c:v>
                </c:pt>
                <c:pt idx="1242">
                  <c:v>8.7285477736048307</c:v>
                </c:pt>
                <c:pt idx="1243">
                  <c:v>8.7358323034280794</c:v>
                </c:pt>
                <c:pt idx="1244">
                  <c:v>8.7425564848033996</c:v>
                </c:pt>
                <c:pt idx="1245">
                  <c:v>8.7498410146266608</c:v>
                </c:pt>
                <c:pt idx="1246">
                  <c:v>8.7571255444499094</c:v>
                </c:pt>
                <c:pt idx="1247">
                  <c:v>8.7638497258252208</c:v>
                </c:pt>
                <c:pt idx="1248">
                  <c:v>8.7711342556484801</c:v>
                </c:pt>
                <c:pt idx="1249">
                  <c:v>8.7778584370238004</c:v>
                </c:pt>
                <c:pt idx="1250">
                  <c:v>8.7851429668470509</c:v>
                </c:pt>
                <c:pt idx="1251">
                  <c:v>8.7924274966703102</c:v>
                </c:pt>
                <c:pt idx="1252">
                  <c:v>8.7991516780456198</c:v>
                </c:pt>
                <c:pt idx="1253">
                  <c:v>8.8064362078688792</c:v>
                </c:pt>
                <c:pt idx="1254">
                  <c:v>8.8137207376921296</c:v>
                </c:pt>
                <c:pt idx="1255">
                  <c:v>8.8204449190674499</c:v>
                </c:pt>
                <c:pt idx="1256">
                  <c:v>8.8277294488907003</c:v>
                </c:pt>
                <c:pt idx="1257">
                  <c:v>8.8344536302660206</c:v>
                </c:pt>
                <c:pt idx="1258">
                  <c:v>8.8417381600892693</c:v>
                </c:pt>
                <c:pt idx="1259">
                  <c:v>8.8490226899125304</c:v>
                </c:pt>
                <c:pt idx="1260">
                  <c:v>8.85574687128784</c:v>
                </c:pt>
                <c:pt idx="1261">
                  <c:v>8.8630314011110993</c:v>
                </c:pt>
                <c:pt idx="1262">
                  <c:v>8.8703159309343604</c:v>
                </c:pt>
                <c:pt idx="1263">
                  <c:v>8.8770401123096701</c:v>
                </c:pt>
                <c:pt idx="1264">
                  <c:v>8.8843246421329205</c:v>
                </c:pt>
                <c:pt idx="1265">
                  <c:v>8.8910488235082408</c:v>
                </c:pt>
                <c:pt idx="1266">
                  <c:v>8.8983333533314894</c:v>
                </c:pt>
                <c:pt idx="1267">
                  <c:v>8.9056178831547506</c:v>
                </c:pt>
                <c:pt idx="1268">
                  <c:v>8.9123420645300602</c:v>
                </c:pt>
                <c:pt idx="1269">
                  <c:v>8.9196265943533195</c:v>
                </c:pt>
                <c:pt idx="1270">
                  <c:v>8.9263507757286291</c:v>
                </c:pt>
                <c:pt idx="1271">
                  <c:v>8.9336353055518902</c:v>
                </c:pt>
                <c:pt idx="1272">
                  <c:v>8.9409198353751496</c:v>
                </c:pt>
                <c:pt idx="1273">
                  <c:v>8.9476440167504592</c:v>
                </c:pt>
                <c:pt idx="1274">
                  <c:v>8.9549285465737096</c:v>
                </c:pt>
                <c:pt idx="1275">
                  <c:v>8.9622130763969707</c:v>
                </c:pt>
                <c:pt idx="1276">
                  <c:v>8.9689372577722892</c:v>
                </c:pt>
                <c:pt idx="1277">
                  <c:v>8.9762217875955397</c:v>
                </c:pt>
                <c:pt idx="1278">
                  <c:v>8.9829459689708493</c:v>
                </c:pt>
                <c:pt idx="1279">
                  <c:v>8.9902304987941104</c:v>
                </c:pt>
                <c:pt idx="1280">
                  <c:v>8.9975150286173697</c:v>
                </c:pt>
                <c:pt idx="1281">
                  <c:v>9.0042392099926793</c:v>
                </c:pt>
                <c:pt idx="1282">
                  <c:v>9.0115237398159405</c:v>
                </c:pt>
                <c:pt idx="1283">
                  <c:v>9.0182479211912501</c:v>
                </c:pt>
                <c:pt idx="1284">
                  <c:v>9.0255324510145094</c:v>
                </c:pt>
                <c:pt idx="1285">
                  <c:v>9.0328169808377599</c:v>
                </c:pt>
                <c:pt idx="1286">
                  <c:v>9.0395411622130801</c:v>
                </c:pt>
                <c:pt idx="1287">
                  <c:v>9.0468256920363306</c:v>
                </c:pt>
                <c:pt idx="1288">
                  <c:v>9.0541102218595899</c:v>
                </c:pt>
                <c:pt idx="1289">
                  <c:v>9.0608344032348995</c:v>
                </c:pt>
                <c:pt idx="1290">
                  <c:v>9.0681189330581606</c:v>
                </c:pt>
                <c:pt idx="1291">
                  <c:v>9.0748431144334702</c:v>
                </c:pt>
                <c:pt idx="1292">
                  <c:v>9.0821276442567296</c:v>
                </c:pt>
                <c:pt idx="1293">
                  <c:v>9.0894121740799907</c:v>
                </c:pt>
                <c:pt idx="1294">
                  <c:v>9.0961363554553003</c:v>
                </c:pt>
                <c:pt idx="1295">
                  <c:v>9.1034208852785508</c:v>
                </c:pt>
                <c:pt idx="1296">
                  <c:v>9.1107054151018101</c:v>
                </c:pt>
                <c:pt idx="1297">
                  <c:v>9.1174295964771304</c:v>
                </c:pt>
                <c:pt idx="1298">
                  <c:v>9.1247141263003808</c:v>
                </c:pt>
                <c:pt idx="1299">
                  <c:v>9.1314383076756904</c:v>
                </c:pt>
                <c:pt idx="1300">
                  <c:v>9.1387228374989498</c:v>
                </c:pt>
                <c:pt idx="1301">
                  <c:v>9.1460073673222109</c:v>
                </c:pt>
                <c:pt idx="1302">
                  <c:v>9.1527315486975205</c:v>
                </c:pt>
                <c:pt idx="1303">
                  <c:v>9.1600160785207798</c:v>
                </c:pt>
                <c:pt idx="1304">
                  <c:v>9.1667402598960894</c:v>
                </c:pt>
                <c:pt idx="1305">
                  <c:v>9.1740247897193505</c:v>
                </c:pt>
                <c:pt idx="1306">
                  <c:v>9.1813093195425992</c:v>
                </c:pt>
                <c:pt idx="1307">
                  <c:v>9.1880335009179195</c:v>
                </c:pt>
                <c:pt idx="1308">
                  <c:v>9.1953180307411699</c:v>
                </c:pt>
                <c:pt idx="1309">
                  <c:v>9.2026025605644293</c:v>
                </c:pt>
                <c:pt idx="1310">
                  <c:v>9.2093267419397407</c:v>
                </c:pt>
                <c:pt idx="1311">
                  <c:v>9.216611271763</c:v>
                </c:pt>
                <c:pt idx="1312">
                  <c:v>9.2233354531383096</c:v>
                </c:pt>
                <c:pt idx="1313">
                  <c:v>9.2306199829615707</c:v>
                </c:pt>
                <c:pt idx="1314">
                  <c:v>9.2379045127848194</c:v>
                </c:pt>
                <c:pt idx="1315">
                  <c:v>9.2446286941601397</c:v>
                </c:pt>
                <c:pt idx="1316">
                  <c:v>9.2519132239833901</c:v>
                </c:pt>
                <c:pt idx="1317">
                  <c:v>9.2591977538066494</c:v>
                </c:pt>
                <c:pt idx="1318">
                  <c:v>9.2659219351819608</c:v>
                </c:pt>
                <c:pt idx="1319">
                  <c:v>9.2732064650052202</c:v>
                </c:pt>
                <c:pt idx="1320">
                  <c:v>9.2799306463805298</c:v>
                </c:pt>
                <c:pt idx="1321">
                  <c:v>9.2872151762037891</c:v>
                </c:pt>
                <c:pt idx="1322">
                  <c:v>9.2944997060270502</c:v>
                </c:pt>
                <c:pt idx="1323">
                  <c:v>9.3012238874023598</c:v>
                </c:pt>
                <c:pt idx="1324">
                  <c:v>9.3085084172256192</c:v>
                </c:pt>
                <c:pt idx="1325">
                  <c:v>9.3157929470488696</c:v>
                </c:pt>
                <c:pt idx="1326">
                  <c:v>9.3225171284241899</c:v>
                </c:pt>
                <c:pt idx="1327">
                  <c:v>9.3298016582474403</c:v>
                </c:pt>
                <c:pt idx="1328">
                  <c:v>9.3365258396227606</c:v>
                </c:pt>
                <c:pt idx="1329">
                  <c:v>9.3438103694460093</c:v>
                </c:pt>
                <c:pt idx="1330">
                  <c:v>9.3510948992692704</c:v>
                </c:pt>
                <c:pt idx="1331">
                  <c:v>9.35781908064458</c:v>
                </c:pt>
                <c:pt idx="1332">
                  <c:v>9.3651036104678393</c:v>
                </c:pt>
                <c:pt idx="1333">
                  <c:v>9.3723881402910898</c:v>
                </c:pt>
                <c:pt idx="1334">
                  <c:v>9.3791123216664101</c:v>
                </c:pt>
                <c:pt idx="1335">
                  <c:v>9.3863968514896605</c:v>
                </c:pt>
                <c:pt idx="1336">
                  <c:v>9.3931210328649808</c:v>
                </c:pt>
                <c:pt idx="1337">
                  <c:v>9.4004055626882295</c:v>
                </c:pt>
                <c:pt idx="1338">
                  <c:v>9.4076900925114906</c:v>
                </c:pt>
                <c:pt idx="1339">
                  <c:v>9.4144142738868002</c:v>
                </c:pt>
                <c:pt idx="1340">
                  <c:v>9.4216988037100595</c:v>
                </c:pt>
                <c:pt idx="1341">
                  <c:v>9.4289833335333206</c:v>
                </c:pt>
                <c:pt idx="1342">
                  <c:v>9.4357075149086302</c:v>
                </c:pt>
                <c:pt idx="1343">
                  <c:v>9.4429920447318896</c:v>
                </c:pt>
                <c:pt idx="1344">
                  <c:v>9.4497162261071992</c:v>
                </c:pt>
                <c:pt idx="1345">
                  <c:v>9.4570007559304496</c:v>
                </c:pt>
                <c:pt idx="1346">
                  <c:v>9.4642852857537108</c:v>
                </c:pt>
                <c:pt idx="1347">
                  <c:v>9.4710094671290204</c:v>
                </c:pt>
                <c:pt idx="1348">
                  <c:v>9.4782939969522797</c:v>
                </c:pt>
                <c:pt idx="1349">
                  <c:v>9.4855785267755408</c:v>
                </c:pt>
                <c:pt idx="1350">
                  <c:v>9.4923027081508504</c:v>
                </c:pt>
                <c:pt idx="1351">
                  <c:v>9.4995872379741098</c:v>
                </c:pt>
                <c:pt idx="1352">
                  <c:v>9.5063114193494194</c:v>
                </c:pt>
                <c:pt idx="1353">
                  <c:v>9.5135959491726805</c:v>
                </c:pt>
                <c:pt idx="1354">
                  <c:v>9.5208804789959292</c:v>
                </c:pt>
                <c:pt idx="1355">
                  <c:v>9.5276046603712494</c:v>
                </c:pt>
                <c:pt idx="1356">
                  <c:v>9.5348891901944999</c:v>
                </c:pt>
                <c:pt idx="1357">
                  <c:v>9.5421737200177592</c:v>
                </c:pt>
                <c:pt idx="1358">
                  <c:v>9.5488979013930706</c:v>
                </c:pt>
                <c:pt idx="1359">
                  <c:v>9.5561824312163299</c:v>
                </c:pt>
                <c:pt idx="1360">
                  <c:v>9.5634669610395893</c:v>
                </c:pt>
                <c:pt idx="1361">
                  <c:v>9.5701911424149007</c:v>
                </c:pt>
                <c:pt idx="1362">
                  <c:v>9.5774756722381493</c:v>
                </c:pt>
                <c:pt idx="1363">
                  <c:v>9.5841998536134696</c:v>
                </c:pt>
                <c:pt idx="1364">
                  <c:v>9.5914843834367201</c:v>
                </c:pt>
                <c:pt idx="1365">
                  <c:v>9.5987689132599794</c:v>
                </c:pt>
                <c:pt idx="1366">
                  <c:v>9.6054930946352908</c:v>
                </c:pt>
                <c:pt idx="1367">
                  <c:v>9.6127776244585501</c:v>
                </c:pt>
                <c:pt idx="1368">
                  <c:v>9.6200621542818094</c:v>
                </c:pt>
                <c:pt idx="1369">
                  <c:v>9.6267863356571208</c:v>
                </c:pt>
                <c:pt idx="1370">
                  <c:v>9.6340708654803802</c:v>
                </c:pt>
                <c:pt idx="1371">
                  <c:v>9.6413553953036306</c:v>
                </c:pt>
                <c:pt idx="1372">
                  <c:v>9.6480795766789509</c:v>
                </c:pt>
                <c:pt idx="1373">
                  <c:v>9.6553641065021996</c:v>
                </c:pt>
                <c:pt idx="1374">
                  <c:v>9.6620882878775198</c:v>
                </c:pt>
                <c:pt idx="1375">
                  <c:v>9.6693728177007703</c:v>
                </c:pt>
                <c:pt idx="1376">
                  <c:v>9.6766573475240296</c:v>
                </c:pt>
                <c:pt idx="1377">
                  <c:v>9.6833815288993392</c:v>
                </c:pt>
                <c:pt idx="1378">
                  <c:v>9.6906660587226003</c:v>
                </c:pt>
                <c:pt idx="1379">
                  <c:v>9.6979505885458508</c:v>
                </c:pt>
                <c:pt idx="1380">
                  <c:v>9.7046747699211693</c:v>
                </c:pt>
                <c:pt idx="1381">
                  <c:v>9.7119592997444197</c:v>
                </c:pt>
                <c:pt idx="1382">
                  <c:v>9.71868348111974</c:v>
                </c:pt>
                <c:pt idx="1383">
                  <c:v>9.7259680109429905</c:v>
                </c:pt>
                <c:pt idx="1384">
                  <c:v>9.7332525407662498</c:v>
                </c:pt>
                <c:pt idx="1385">
                  <c:v>9.7399767221415594</c:v>
                </c:pt>
                <c:pt idx="1386">
                  <c:v>9.7472612519648205</c:v>
                </c:pt>
                <c:pt idx="1387">
                  <c:v>9.7545457817880799</c:v>
                </c:pt>
                <c:pt idx="1388">
                  <c:v>9.7612699631633895</c:v>
                </c:pt>
                <c:pt idx="1389">
                  <c:v>9.7685544929866506</c:v>
                </c:pt>
                <c:pt idx="1390">
                  <c:v>9.7758390228098992</c:v>
                </c:pt>
                <c:pt idx="1391">
                  <c:v>9.7825632041852195</c:v>
                </c:pt>
                <c:pt idx="1392">
                  <c:v>9.78984773400847</c:v>
                </c:pt>
                <c:pt idx="1393">
                  <c:v>9.7971322638317293</c:v>
                </c:pt>
                <c:pt idx="1394">
                  <c:v>9.8038564452070407</c:v>
                </c:pt>
                <c:pt idx="1395">
                  <c:v>9.8111409750303</c:v>
                </c:pt>
                <c:pt idx="1396">
                  <c:v>9.8178651564056096</c:v>
                </c:pt>
                <c:pt idx="1397">
                  <c:v>9.8251496862288707</c:v>
                </c:pt>
                <c:pt idx="1398">
                  <c:v>9.8324342160521194</c:v>
                </c:pt>
                <c:pt idx="1399">
                  <c:v>9.8391583974274397</c:v>
                </c:pt>
                <c:pt idx="1400">
                  <c:v>9.8464429272506901</c:v>
                </c:pt>
                <c:pt idx="1401">
                  <c:v>9.8531671086260104</c:v>
                </c:pt>
                <c:pt idx="1402">
                  <c:v>9.8604516384492609</c:v>
                </c:pt>
                <c:pt idx="1403">
                  <c:v>9.8677361682725202</c:v>
                </c:pt>
                <c:pt idx="1404">
                  <c:v>9.8744603496478298</c:v>
                </c:pt>
                <c:pt idx="1405">
                  <c:v>9.8817448794710891</c:v>
                </c:pt>
                <c:pt idx="1406">
                  <c:v>9.8890294092943396</c:v>
                </c:pt>
                <c:pt idx="1407">
                  <c:v>9.8957535906696599</c:v>
                </c:pt>
                <c:pt idx="1408">
                  <c:v>9.9030381204929192</c:v>
                </c:pt>
                <c:pt idx="1409">
                  <c:v>9.9103226503161697</c:v>
                </c:pt>
                <c:pt idx="1410">
                  <c:v>9.9170468316914793</c:v>
                </c:pt>
                <c:pt idx="1411">
                  <c:v>9.9243313615147404</c:v>
                </c:pt>
                <c:pt idx="1412">
                  <c:v>9.9316158913379997</c:v>
                </c:pt>
                <c:pt idx="1413">
                  <c:v>9.9383400727133093</c:v>
                </c:pt>
                <c:pt idx="1414">
                  <c:v>9.9456246025365704</c:v>
                </c:pt>
                <c:pt idx="1415">
                  <c:v>9.95234878391188</c:v>
                </c:pt>
                <c:pt idx="1416">
                  <c:v>9.9596333137351394</c:v>
                </c:pt>
                <c:pt idx="1417">
                  <c:v>9.9669178435583898</c:v>
                </c:pt>
                <c:pt idx="1418">
                  <c:v>9.9736420249337101</c:v>
                </c:pt>
                <c:pt idx="1419">
                  <c:v>9.9809265547569606</c:v>
                </c:pt>
                <c:pt idx="1420">
                  <c:v>9.9882110845802199</c:v>
                </c:pt>
                <c:pt idx="1421">
                  <c:v>9.9949352659555295</c:v>
                </c:pt>
                <c:pt idx="1422">
                  <c:v>10.002219795778799</c:v>
                </c:pt>
                <c:pt idx="1423">
                  <c:v>10.009504325602</c:v>
                </c:pt>
                <c:pt idx="1424">
                  <c:v>10.0162285069774</c:v>
                </c:pt>
                <c:pt idx="1425">
                  <c:v>10.023513036800599</c:v>
                </c:pt>
                <c:pt idx="1426">
                  <c:v>10.0307975666239</c:v>
                </c:pt>
                <c:pt idx="1427">
                  <c:v>10.0375217479992</c:v>
                </c:pt>
                <c:pt idx="1428">
                  <c:v>10.044806277822399</c:v>
                </c:pt>
                <c:pt idx="1429">
                  <c:v>10.052090807645699</c:v>
                </c:pt>
                <c:pt idx="1430">
                  <c:v>10.058814989021</c:v>
                </c:pt>
                <c:pt idx="1431">
                  <c:v>10.0660995188443</c:v>
                </c:pt>
                <c:pt idx="1432">
                  <c:v>10.072823700219599</c:v>
                </c:pt>
                <c:pt idx="1433">
                  <c:v>10.0801082300428</c:v>
                </c:pt>
                <c:pt idx="1434">
                  <c:v>10.0873927598661</c:v>
                </c:pt>
                <c:pt idx="1435">
                  <c:v>10.094116941241399</c:v>
                </c:pt>
                <c:pt idx="1436">
                  <c:v>10.101401471064699</c:v>
                </c:pt>
                <c:pt idx="1437">
                  <c:v>10.1086860008879</c:v>
                </c:pt>
                <c:pt idx="1438">
                  <c:v>10.115410182263201</c:v>
                </c:pt>
                <c:pt idx="1439">
                  <c:v>10.122694712086499</c:v>
                </c:pt>
                <c:pt idx="1440">
                  <c:v>10.1299792419097</c:v>
                </c:pt>
                <c:pt idx="1441">
                  <c:v>10.1367034232851</c:v>
                </c:pt>
                <c:pt idx="1442">
                  <c:v>10.143987953108301</c:v>
                </c:pt>
                <c:pt idx="1443">
                  <c:v>10.151272482931599</c:v>
                </c:pt>
                <c:pt idx="1444">
                  <c:v>10.1579966643069</c:v>
                </c:pt>
                <c:pt idx="1445">
                  <c:v>10.165281194130101</c:v>
                </c:pt>
                <c:pt idx="1446">
                  <c:v>10.172565723953401</c:v>
                </c:pt>
                <c:pt idx="1447">
                  <c:v>10.1792899053287</c:v>
                </c:pt>
                <c:pt idx="1448">
                  <c:v>10.186574435152</c:v>
                </c:pt>
                <c:pt idx="1449">
                  <c:v>10.193298616527301</c:v>
                </c:pt>
                <c:pt idx="1450">
                  <c:v>10.2005831463505</c:v>
                </c:pt>
                <c:pt idx="1451">
                  <c:v>10.2078676761738</c:v>
                </c:pt>
                <c:pt idx="1452">
                  <c:v>10.214591857549101</c:v>
                </c:pt>
                <c:pt idx="1453">
                  <c:v>10.221876387372401</c:v>
                </c:pt>
                <c:pt idx="1454">
                  <c:v>10.2291609171956</c:v>
                </c:pt>
                <c:pt idx="1455">
                  <c:v>10.2358850985709</c:v>
                </c:pt>
                <c:pt idx="1456">
                  <c:v>10.243169628394201</c:v>
                </c:pt>
                <c:pt idx="1457">
                  <c:v>10.2504541582174</c:v>
                </c:pt>
                <c:pt idx="1458">
                  <c:v>10.2571783395928</c:v>
                </c:pt>
                <c:pt idx="1459">
                  <c:v>10.264462869416001</c:v>
                </c:pt>
                <c:pt idx="1460">
                  <c:v>10.271747399239301</c:v>
                </c:pt>
                <c:pt idx="1461">
                  <c:v>10.2784715806146</c:v>
                </c:pt>
                <c:pt idx="1462">
                  <c:v>10.2857561104378</c:v>
                </c:pt>
                <c:pt idx="1463">
                  <c:v>10.293040640261101</c:v>
                </c:pt>
                <c:pt idx="1464">
                  <c:v>10.2997648216364</c:v>
                </c:pt>
                <c:pt idx="1465">
                  <c:v>10.3070493514597</c:v>
                </c:pt>
                <c:pt idx="1466">
                  <c:v>10.313773532835</c:v>
                </c:pt>
                <c:pt idx="1467">
                  <c:v>10.321058062658199</c:v>
                </c:pt>
                <c:pt idx="1468">
                  <c:v>10.3283425924815</c:v>
                </c:pt>
                <c:pt idx="1469">
                  <c:v>10.3350667738568</c:v>
                </c:pt>
                <c:pt idx="1470">
                  <c:v>10.3423513036801</c:v>
                </c:pt>
                <c:pt idx="1471">
                  <c:v>10.349635833503299</c:v>
                </c:pt>
                <c:pt idx="1472">
                  <c:v>10.3563600148786</c:v>
                </c:pt>
                <c:pt idx="1473">
                  <c:v>10.3636445447019</c:v>
                </c:pt>
                <c:pt idx="1474">
                  <c:v>10.370929074525099</c:v>
                </c:pt>
                <c:pt idx="1475">
                  <c:v>10.377653255900499</c:v>
                </c:pt>
                <c:pt idx="1476">
                  <c:v>10.3849377857237</c:v>
                </c:pt>
                <c:pt idx="1477">
                  <c:v>10.392222315547</c:v>
                </c:pt>
                <c:pt idx="1478">
                  <c:v>10.398946496922299</c:v>
                </c:pt>
                <c:pt idx="1479">
                  <c:v>10.4062310267455</c:v>
                </c:pt>
                <c:pt idx="1480">
                  <c:v>10.4135155565688</c:v>
                </c:pt>
                <c:pt idx="1481">
                  <c:v>10.420239737944099</c:v>
                </c:pt>
                <c:pt idx="1482">
                  <c:v>10.427524267767399</c:v>
                </c:pt>
                <c:pt idx="1483">
                  <c:v>10.4342484491427</c:v>
                </c:pt>
                <c:pt idx="1484">
                  <c:v>10.441532978965901</c:v>
                </c:pt>
                <c:pt idx="1485">
                  <c:v>10.448817508789199</c:v>
                </c:pt>
                <c:pt idx="1486">
                  <c:v>10.4555416901645</c:v>
                </c:pt>
                <c:pt idx="1487">
                  <c:v>10.4628262199878</c:v>
                </c:pt>
                <c:pt idx="1488">
                  <c:v>10.470110749811001</c:v>
                </c:pt>
                <c:pt idx="1489">
                  <c:v>10.4768349311863</c:v>
                </c:pt>
                <c:pt idx="1490">
                  <c:v>10.4841194610096</c:v>
                </c:pt>
                <c:pt idx="1491">
                  <c:v>10.491403990832801</c:v>
                </c:pt>
                <c:pt idx="1492">
                  <c:v>10.498128172208199</c:v>
                </c:pt>
                <c:pt idx="1493">
                  <c:v>10.5054127020314</c:v>
                </c:pt>
                <c:pt idx="1494">
                  <c:v>10.5126972318547</c:v>
                </c:pt>
                <c:pt idx="1495">
                  <c:v>10.519421413230001</c:v>
                </c:pt>
                <c:pt idx="1496">
                  <c:v>10.5267059430532</c:v>
                </c:pt>
                <c:pt idx="1497">
                  <c:v>10.5339904728765</c:v>
                </c:pt>
                <c:pt idx="1498">
                  <c:v>10.540714654251801</c:v>
                </c:pt>
                <c:pt idx="1499">
                  <c:v>10.547999184075101</c:v>
                </c:pt>
                <c:pt idx="1500">
                  <c:v>10.5552837138983</c:v>
                </c:pt>
                <c:pt idx="1501">
                  <c:v>10.562007895273601</c:v>
                </c:pt>
                <c:pt idx="1502">
                  <c:v>10.569292425096901</c:v>
                </c:pt>
                <c:pt idx="1503">
                  <c:v>10.5760166064722</c:v>
                </c:pt>
                <c:pt idx="1504">
                  <c:v>10.5833011362955</c:v>
                </c:pt>
                <c:pt idx="1505">
                  <c:v>10.590585666118701</c:v>
                </c:pt>
                <c:pt idx="1506">
                  <c:v>10.597309847494</c:v>
                </c:pt>
                <c:pt idx="1507">
                  <c:v>10.6045943773173</c:v>
                </c:pt>
                <c:pt idx="1508">
                  <c:v>10.6118789071405</c:v>
                </c:pt>
                <c:pt idx="1509">
                  <c:v>10.618603088515901</c:v>
                </c:pt>
                <c:pt idx="1510">
                  <c:v>10.6258876183391</c:v>
                </c:pt>
                <c:pt idx="1511">
                  <c:v>10.6331721481624</c:v>
                </c:pt>
                <c:pt idx="1512">
                  <c:v>10.6398963295377</c:v>
                </c:pt>
                <c:pt idx="1513">
                  <c:v>10.647180859360899</c:v>
                </c:pt>
                <c:pt idx="1514">
                  <c:v>10.6544653891842</c:v>
                </c:pt>
                <c:pt idx="1515">
                  <c:v>10.6611895705595</c:v>
                </c:pt>
                <c:pt idx="1516">
                  <c:v>10.668474100382801</c:v>
                </c:pt>
                <c:pt idx="1517">
                  <c:v>10.675758630205999</c:v>
                </c:pt>
                <c:pt idx="1518">
                  <c:v>10.6824828115813</c:v>
                </c:pt>
                <c:pt idx="1519">
                  <c:v>10.6897673414046</c:v>
                </c:pt>
                <c:pt idx="1520">
                  <c:v>10.697051871227799</c:v>
                </c:pt>
                <c:pt idx="1521">
                  <c:v>10.7037760526032</c:v>
                </c:pt>
                <c:pt idx="1522">
                  <c:v>10.7110605824264</c:v>
                </c:pt>
                <c:pt idx="1523">
                  <c:v>10.7183451122497</c:v>
                </c:pt>
                <c:pt idx="1524">
                  <c:v>10.725069293624999</c:v>
                </c:pt>
                <c:pt idx="1525">
                  <c:v>10.7323538234482</c:v>
                </c:pt>
                <c:pt idx="1526">
                  <c:v>10.7396383532715</c:v>
                </c:pt>
                <c:pt idx="1527">
                  <c:v>10.746362534646799</c:v>
                </c:pt>
                <c:pt idx="1528">
                  <c:v>10.753647064470099</c:v>
                </c:pt>
                <c:pt idx="1529">
                  <c:v>10.7603712458454</c:v>
                </c:pt>
                <c:pt idx="1530">
                  <c:v>10.767655775668601</c:v>
                </c:pt>
                <c:pt idx="1531">
                  <c:v>10.774940305491899</c:v>
                </c:pt>
                <c:pt idx="1532">
                  <c:v>10.7816644868672</c:v>
                </c:pt>
                <c:pt idx="1533">
                  <c:v>10.7889490166905</c:v>
                </c:pt>
                <c:pt idx="1534">
                  <c:v>10.796233546513699</c:v>
                </c:pt>
                <c:pt idx="1535">
                  <c:v>10.802957727889</c:v>
                </c:pt>
                <c:pt idx="1536">
                  <c:v>10.8102422577123</c:v>
                </c:pt>
                <c:pt idx="1537">
                  <c:v>10.817526787535501</c:v>
                </c:pt>
                <c:pt idx="1538">
                  <c:v>10.824250968910899</c:v>
                </c:pt>
                <c:pt idx="1539">
                  <c:v>10.8315354987341</c:v>
                </c:pt>
                <c:pt idx="1540">
                  <c:v>10.8388200285574</c:v>
                </c:pt>
                <c:pt idx="1541">
                  <c:v>10.845544209932701</c:v>
                </c:pt>
                <c:pt idx="1542">
                  <c:v>10.8528287397559</c:v>
                </c:pt>
                <c:pt idx="1543">
                  <c:v>10.8601132695792</c:v>
                </c:pt>
                <c:pt idx="1544">
                  <c:v>10.866837450954501</c:v>
                </c:pt>
                <c:pt idx="1545">
                  <c:v>10.874121980777799</c:v>
                </c:pt>
                <c:pt idx="1546">
                  <c:v>10.881406510601</c:v>
                </c:pt>
                <c:pt idx="1547">
                  <c:v>10.888130691976301</c:v>
                </c:pt>
                <c:pt idx="1548">
                  <c:v>10.895415221799601</c:v>
                </c:pt>
                <c:pt idx="1549">
                  <c:v>10.902699751622899</c:v>
                </c:pt>
                <c:pt idx="1550">
                  <c:v>10.9094239329982</c:v>
                </c:pt>
                <c:pt idx="1551">
                  <c:v>10.916708462821401</c:v>
                </c:pt>
                <c:pt idx="1552">
                  <c:v>10.923992992644701</c:v>
                </c:pt>
                <c:pt idx="1553">
                  <c:v>10.93071717402</c:v>
                </c:pt>
                <c:pt idx="1554">
                  <c:v>10.9380017038432</c:v>
                </c:pt>
                <c:pt idx="1555">
                  <c:v>10.945286233666501</c:v>
                </c:pt>
                <c:pt idx="1556">
                  <c:v>10.9520104150418</c:v>
                </c:pt>
                <c:pt idx="1557">
                  <c:v>10.9592949448651</c:v>
                </c:pt>
                <c:pt idx="1558">
                  <c:v>10.966579474688301</c:v>
                </c:pt>
                <c:pt idx="1559">
                  <c:v>10.973303656063599</c:v>
                </c:pt>
                <c:pt idx="1560">
                  <c:v>10.9805881858869</c:v>
                </c:pt>
                <c:pt idx="1561">
                  <c:v>10.9878727157102</c:v>
                </c:pt>
                <c:pt idx="1562">
                  <c:v>10.994596897085501</c:v>
                </c:pt>
                <c:pt idx="1563">
                  <c:v>11.0018814269087</c:v>
                </c:pt>
                <c:pt idx="1564">
                  <c:v>11.009165956732</c:v>
                </c:pt>
                <c:pt idx="1565">
                  <c:v>11.0158901381073</c:v>
                </c:pt>
                <c:pt idx="1566">
                  <c:v>11.023174667930601</c:v>
                </c:pt>
                <c:pt idx="1567">
                  <c:v>11.0304591977538</c:v>
                </c:pt>
                <c:pt idx="1568">
                  <c:v>11.0371833791291</c:v>
                </c:pt>
                <c:pt idx="1569">
                  <c:v>11.0444679089524</c:v>
                </c:pt>
                <c:pt idx="1570">
                  <c:v>11.051752438775599</c:v>
                </c:pt>
                <c:pt idx="1571">
                  <c:v>11.0584766201509</c:v>
                </c:pt>
                <c:pt idx="1572">
                  <c:v>11.0657611499742</c:v>
                </c:pt>
                <c:pt idx="1573">
                  <c:v>11.073045679797501</c:v>
                </c:pt>
                <c:pt idx="1574">
                  <c:v>11.079769861172799</c:v>
                </c:pt>
                <c:pt idx="1575">
                  <c:v>11.087054390996</c:v>
                </c:pt>
                <c:pt idx="1576">
                  <c:v>11.0943389208193</c:v>
                </c:pt>
                <c:pt idx="1577">
                  <c:v>11.101063102194599</c:v>
                </c:pt>
                <c:pt idx="1578">
                  <c:v>11.1083476320179</c:v>
                </c:pt>
                <c:pt idx="1579">
                  <c:v>11.1156321618411</c:v>
                </c:pt>
                <c:pt idx="1580">
                  <c:v>11.122356343216399</c:v>
                </c:pt>
                <c:pt idx="1581">
                  <c:v>11.129640873039699</c:v>
                </c:pt>
                <c:pt idx="1582">
                  <c:v>11.1369254028629</c:v>
                </c:pt>
                <c:pt idx="1583">
                  <c:v>11.1436495842383</c:v>
                </c:pt>
                <c:pt idx="1584">
                  <c:v>11.150934114061499</c:v>
                </c:pt>
                <c:pt idx="1585">
                  <c:v>11.158218643884799</c:v>
                </c:pt>
                <c:pt idx="1586">
                  <c:v>11.1649428252601</c:v>
                </c:pt>
                <c:pt idx="1587">
                  <c:v>11.172227355083299</c:v>
                </c:pt>
                <c:pt idx="1588">
                  <c:v>11.179511884906599</c:v>
                </c:pt>
                <c:pt idx="1589">
                  <c:v>11.1862360662819</c:v>
                </c:pt>
                <c:pt idx="1590">
                  <c:v>11.1935205961052</c:v>
                </c:pt>
                <c:pt idx="1591">
                  <c:v>11.200805125928399</c:v>
                </c:pt>
                <c:pt idx="1592">
                  <c:v>11.2075293073037</c:v>
                </c:pt>
                <c:pt idx="1593">
                  <c:v>11.214813837127</c:v>
                </c:pt>
                <c:pt idx="1594">
                  <c:v>11.222098366950201</c:v>
                </c:pt>
                <c:pt idx="1595">
                  <c:v>11.228822548325599</c:v>
                </c:pt>
                <c:pt idx="1596">
                  <c:v>11.2361070781488</c:v>
                </c:pt>
                <c:pt idx="1597">
                  <c:v>11.2433916079721</c:v>
                </c:pt>
                <c:pt idx="1598">
                  <c:v>11.250115789347401</c:v>
                </c:pt>
                <c:pt idx="1599">
                  <c:v>11.2574003191706</c:v>
                </c:pt>
                <c:pt idx="1600">
                  <c:v>11.2646848489939</c:v>
                </c:pt>
                <c:pt idx="1601">
                  <c:v>11.271409030369201</c:v>
                </c:pt>
                <c:pt idx="1602">
                  <c:v>11.278693560192499</c:v>
                </c:pt>
                <c:pt idx="1603">
                  <c:v>11.2859780900157</c:v>
                </c:pt>
                <c:pt idx="1604">
                  <c:v>11.292702271391001</c:v>
                </c:pt>
                <c:pt idx="1605">
                  <c:v>11.299986801214301</c:v>
                </c:pt>
                <c:pt idx="1606">
                  <c:v>11.3072713310375</c:v>
                </c:pt>
                <c:pt idx="1607">
                  <c:v>11.3139955124129</c:v>
                </c:pt>
                <c:pt idx="1608">
                  <c:v>11.321280042236101</c:v>
                </c:pt>
                <c:pt idx="1609">
                  <c:v>11.328564572059401</c:v>
                </c:pt>
                <c:pt idx="1610">
                  <c:v>11.3352887534347</c:v>
                </c:pt>
                <c:pt idx="1611">
                  <c:v>11.3425732832579</c:v>
                </c:pt>
                <c:pt idx="1612">
                  <c:v>11.349857813081201</c:v>
                </c:pt>
                <c:pt idx="1613">
                  <c:v>11.3565819944565</c:v>
                </c:pt>
                <c:pt idx="1614">
                  <c:v>11.3638665242798</c:v>
                </c:pt>
                <c:pt idx="1615">
                  <c:v>11.371151054103001</c:v>
                </c:pt>
                <c:pt idx="1616">
                  <c:v>11.377875235478299</c:v>
                </c:pt>
                <c:pt idx="1617">
                  <c:v>11.3851597653016</c:v>
                </c:pt>
                <c:pt idx="1618">
                  <c:v>11.3924442951248</c:v>
                </c:pt>
                <c:pt idx="1619">
                  <c:v>11.399168476500201</c:v>
                </c:pt>
                <c:pt idx="1620">
                  <c:v>11.4064530063234</c:v>
                </c:pt>
                <c:pt idx="1621">
                  <c:v>11.4137375361467</c:v>
                </c:pt>
                <c:pt idx="1622">
                  <c:v>11.420461717522</c:v>
                </c:pt>
                <c:pt idx="1623">
                  <c:v>11.427746247345199</c:v>
                </c:pt>
                <c:pt idx="1624">
                  <c:v>11.4350307771685</c:v>
                </c:pt>
                <c:pt idx="1625">
                  <c:v>11.4417549585438</c:v>
                </c:pt>
                <c:pt idx="1626">
                  <c:v>11.449039488367101</c:v>
                </c:pt>
                <c:pt idx="1627">
                  <c:v>11.456324018190299</c:v>
                </c:pt>
                <c:pt idx="1628">
                  <c:v>11.4630481995656</c:v>
                </c:pt>
                <c:pt idx="1629">
                  <c:v>11.4703327293889</c:v>
                </c:pt>
                <c:pt idx="1630">
                  <c:v>11.477617259212201</c:v>
                </c:pt>
                <c:pt idx="1631">
                  <c:v>11.4843414405875</c:v>
                </c:pt>
                <c:pt idx="1632">
                  <c:v>11.4916259704107</c:v>
                </c:pt>
                <c:pt idx="1633">
                  <c:v>11.498910500234</c:v>
                </c:pt>
                <c:pt idx="1634">
                  <c:v>11.505634681609299</c:v>
                </c:pt>
                <c:pt idx="1635">
                  <c:v>11.5129192114325</c:v>
                </c:pt>
                <c:pt idx="1636">
                  <c:v>11.5202037412558</c:v>
                </c:pt>
                <c:pt idx="1637">
                  <c:v>11.526927922631099</c:v>
                </c:pt>
                <c:pt idx="1638">
                  <c:v>11.534212452454399</c:v>
                </c:pt>
                <c:pt idx="1639">
                  <c:v>11.5414969822776</c:v>
                </c:pt>
                <c:pt idx="1640">
                  <c:v>11.548221163652901</c:v>
                </c:pt>
                <c:pt idx="1641">
                  <c:v>11.555505693476199</c:v>
                </c:pt>
                <c:pt idx="1642">
                  <c:v>11.562790223299499</c:v>
                </c:pt>
                <c:pt idx="1643">
                  <c:v>11.5695144046748</c:v>
                </c:pt>
                <c:pt idx="1644">
                  <c:v>11.576798934497999</c:v>
                </c:pt>
                <c:pt idx="1645">
                  <c:v>11.584083464321299</c:v>
                </c:pt>
                <c:pt idx="1646">
                  <c:v>11.5908076456966</c:v>
                </c:pt>
                <c:pt idx="1647">
                  <c:v>11.5980921755199</c:v>
                </c:pt>
                <c:pt idx="1648">
                  <c:v>11.605376705343099</c:v>
                </c:pt>
                <c:pt idx="1649">
                  <c:v>11.6121008867184</c:v>
                </c:pt>
                <c:pt idx="1650">
                  <c:v>11.6193854165417</c:v>
                </c:pt>
                <c:pt idx="1651">
                  <c:v>11.626669946364901</c:v>
                </c:pt>
                <c:pt idx="1652">
                  <c:v>11.6333941277402</c:v>
                </c:pt>
                <c:pt idx="1653">
                  <c:v>11.6406786575635</c:v>
                </c:pt>
                <c:pt idx="1654">
                  <c:v>11.6479631873868</c:v>
                </c:pt>
                <c:pt idx="1655">
                  <c:v>11.654687368762101</c:v>
                </c:pt>
                <c:pt idx="1656">
                  <c:v>11.6619718985853</c:v>
                </c:pt>
                <c:pt idx="1657">
                  <c:v>11.6692564284086</c:v>
                </c:pt>
                <c:pt idx="1658">
                  <c:v>11.675980609783901</c:v>
                </c:pt>
                <c:pt idx="1659">
                  <c:v>11.683265139607199</c:v>
                </c:pt>
                <c:pt idx="1660">
                  <c:v>11.6905496694304</c:v>
                </c:pt>
                <c:pt idx="1661">
                  <c:v>11.697273850805701</c:v>
                </c:pt>
                <c:pt idx="1662">
                  <c:v>11.704558380629001</c:v>
                </c:pt>
                <c:pt idx="1663">
                  <c:v>11.7118429104522</c:v>
                </c:pt>
                <c:pt idx="1664">
                  <c:v>11.7185670918276</c:v>
                </c:pt>
                <c:pt idx="1665">
                  <c:v>11.725851621650801</c:v>
                </c:pt>
                <c:pt idx="1666">
                  <c:v>11.733136151474101</c:v>
                </c:pt>
                <c:pt idx="1667">
                  <c:v>11.7398603328494</c:v>
                </c:pt>
                <c:pt idx="1668">
                  <c:v>11.7471448626726</c:v>
                </c:pt>
                <c:pt idx="1669">
                  <c:v>11.754429392495901</c:v>
                </c:pt>
                <c:pt idx="1670">
                  <c:v>11.7611535738712</c:v>
                </c:pt>
                <c:pt idx="1671">
                  <c:v>11.7684381036945</c:v>
                </c:pt>
                <c:pt idx="1672">
                  <c:v>11.775722633517701</c:v>
                </c:pt>
                <c:pt idx="1673">
                  <c:v>11.782446814892999</c:v>
                </c:pt>
                <c:pt idx="1674">
                  <c:v>11.7897313447163</c:v>
                </c:pt>
                <c:pt idx="1675">
                  <c:v>11.7970158745395</c:v>
                </c:pt>
                <c:pt idx="1676">
                  <c:v>11.803740055914901</c:v>
                </c:pt>
                <c:pt idx="1677">
                  <c:v>11.8110245857381</c:v>
                </c:pt>
                <c:pt idx="1678">
                  <c:v>11.8183091155614</c:v>
                </c:pt>
                <c:pt idx="1679">
                  <c:v>11.8250332969367</c:v>
                </c:pt>
                <c:pt idx="1680">
                  <c:v>11.832317826759899</c:v>
                </c:pt>
                <c:pt idx="1681">
                  <c:v>11.8396023565832</c:v>
                </c:pt>
                <c:pt idx="1682">
                  <c:v>11.8463265379585</c:v>
                </c:pt>
                <c:pt idx="1683">
                  <c:v>11.853611067781801</c:v>
                </c:pt>
                <c:pt idx="1684">
                  <c:v>11.860895597604999</c:v>
                </c:pt>
                <c:pt idx="1685">
                  <c:v>11.8676197789803</c:v>
                </c:pt>
                <c:pt idx="1686">
                  <c:v>11.8749043088036</c:v>
                </c:pt>
                <c:pt idx="1687">
                  <c:v>11.882188838626799</c:v>
                </c:pt>
                <c:pt idx="1688">
                  <c:v>11.8889130200022</c:v>
                </c:pt>
                <c:pt idx="1689">
                  <c:v>11.8961975498254</c:v>
                </c:pt>
                <c:pt idx="1690">
                  <c:v>11.9034820796487</c:v>
                </c:pt>
                <c:pt idx="1691">
                  <c:v>11.910206261023999</c:v>
                </c:pt>
                <c:pt idx="1692">
                  <c:v>11.9174907908472</c:v>
                </c:pt>
                <c:pt idx="1693">
                  <c:v>11.9247753206705</c:v>
                </c:pt>
                <c:pt idx="1694">
                  <c:v>11.931499502045799</c:v>
                </c:pt>
                <c:pt idx="1695">
                  <c:v>11.938784031869099</c:v>
                </c:pt>
                <c:pt idx="1696">
                  <c:v>11.9460685616923</c:v>
                </c:pt>
                <c:pt idx="1697">
                  <c:v>11.952792743067601</c:v>
                </c:pt>
                <c:pt idx="1698">
                  <c:v>11.960077272890899</c:v>
                </c:pt>
                <c:pt idx="1699">
                  <c:v>11.967361802714199</c:v>
                </c:pt>
                <c:pt idx="1700">
                  <c:v>11.9740859840895</c:v>
                </c:pt>
                <c:pt idx="1701">
                  <c:v>11.981370513912699</c:v>
                </c:pt>
                <c:pt idx="1702">
                  <c:v>11.988655043735999</c:v>
                </c:pt>
                <c:pt idx="1703">
                  <c:v>11.9953792251113</c:v>
                </c:pt>
                <c:pt idx="1704">
                  <c:v>12.002663754934501</c:v>
                </c:pt>
                <c:pt idx="1705">
                  <c:v>12.009948284757799</c:v>
                </c:pt>
                <c:pt idx="1706">
                  <c:v>12.0166724661331</c:v>
                </c:pt>
                <c:pt idx="1707">
                  <c:v>12.0239569959564</c:v>
                </c:pt>
                <c:pt idx="1708">
                  <c:v>12.031241525779601</c:v>
                </c:pt>
                <c:pt idx="1709">
                  <c:v>12.0379657071549</c:v>
                </c:pt>
                <c:pt idx="1710">
                  <c:v>12.0452502369782</c:v>
                </c:pt>
                <c:pt idx="1711">
                  <c:v>12.0525347668015</c:v>
                </c:pt>
                <c:pt idx="1712">
                  <c:v>12.059258948176801</c:v>
                </c:pt>
                <c:pt idx="1713">
                  <c:v>12.066543478</c:v>
                </c:pt>
                <c:pt idx="1714">
                  <c:v>12.0738280078233</c:v>
                </c:pt>
                <c:pt idx="1715">
                  <c:v>12.080552189198601</c:v>
                </c:pt>
                <c:pt idx="1716">
                  <c:v>12.087836719021899</c:v>
                </c:pt>
                <c:pt idx="1717">
                  <c:v>12.0951212488451</c:v>
                </c:pt>
                <c:pt idx="1718">
                  <c:v>12.101845430220401</c:v>
                </c:pt>
                <c:pt idx="1719">
                  <c:v>12.109129960043701</c:v>
                </c:pt>
                <c:pt idx="1720">
                  <c:v>12.1164144898669</c:v>
                </c:pt>
                <c:pt idx="1721">
                  <c:v>12.1231386712422</c:v>
                </c:pt>
                <c:pt idx="1722">
                  <c:v>12.130423201065501</c:v>
                </c:pt>
                <c:pt idx="1723">
                  <c:v>12.137707730888801</c:v>
                </c:pt>
                <c:pt idx="1724">
                  <c:v>12.1444319122641</c:v>
                </c:pt>
                <c:pt idx="1725">
                  <c:v>12.151716442087301</c:v>
                </c:pt>
                <c:pt idx="1726">
                  <c:v>12.159000971910601</c:v>
                </c:pt>
                <c:pt idx="1727">
                  <c:v>12.1657251532859</c:v>
                </c:pt>
                <c:pt idx="1728">
                  <c:v>12.1730096831092</c:v>
                </c:pt>
                <c:pt idx="1729">
                  <c:v>12.180294212932401</c:v>
                </c:pt>
                <c:pt idx="1730">
                  <c:v>12.1870183943077</c:v>
                </c:pt>
                <c:pt idx="1731">
                  <c:v>12.194302924131</c:v>
                </c:pt>
                <c:pt idx="1732">
                  <c:v>12.2015874539542</c:v>
                </c:pt>
                <c:pt idx="1733">
                  <c:v>12.208311635329601</c:v>
                </c:pt>
                <c:pt idx="1734">
                  <c:v>12.2155961651528</c:v>
                </c:pt>
                <c:pt idx="1735">
                  <c:v>12.2228806949761</c:v>
                </c:pt>
                <c:pt idx="1736">
                  <c:v>12.2296048763514</c:v>
                </c:pt>
                <c:pt idx="1737">
                  <c:v>12.236889406174599</c:v>
                </c:pt>
                <c:pt idx="1738">
                  <c:v>12.2441739359979</c:v>
                </c:pt>
                <c:pt idx="1739">
                  <c:v>12.2508981173732</c:v>
                </c:pt>
                <c:pt idx="1740">
                  <c:v>12.258182647196501</c:v>
                </c:pt>
                <c:pt idx="1741">
                  <c:v>12.265467177019699</c:v>
                </c:pt>
                <c:pt idx="1742">
                  <c:v>12.272191358395</c:v>
                </c:pt>
                <c:pt idx="1743">
                  <c:v>12.2794758882183</c:v>
                </c:pt>
                <c:pt idx="1744">
                  <c:v>12.286760418041499</c:v>
                </c:pt>
                <c:pt idx="1745">
                  <c:v>12.2934845994169</c:v>
                </c:pt>
                <c:pt idx="1746">
                  <c:v>12.3007691292401</c:v>
                </c:pt>
                <c:pt idx="1747">
                  <c:v>12.3080536590634</c:v>
                </c:pt>
                <c:pt idx="1748">
                  <c:v>12.314777840438699</c:v>
                </c:pt>
                <c:pt idx="1749">
                  <c:v>12.3220623702619</c:v>
                </c:pt>
                <c:pt idx="1750">
                  <c:v>12.3293469000852</c:v>
                </c:pt>
                <c:pt idx="1751">
                  <c:v>12.336071081460499</c:v>
                </c:pt>
                <c:pt idx="1752">
                  <c:v>12.343355611283799</c:v>
                </c:pt>
                <c:pt idx="1753">
                  <c:v>12.350640141107</c:v>
                </c:pt>
                <c:pt idx="1754">
                  <c:v>12.357364322482301</c:v>
                </c:pt>
                <c:pt idx="1755">
                  <c:v>12.364648852305599</c:v>
                </c:pt>
                <c:pt idx="1756">
                  <c:v>12.3719333821288</c:v>
                </c:pt>
                <c:pt idx="1757">
                  <c:v>12.3786575635042</c:v>
                </c:pt>
                <c:pt idx="1758">
                  <c:v>12.385942093327399</c:v>
                </c:pt>
                <c:pt idx="1759">
                  <c:v>12.393226623150699</c:v>
                </c:pt>
                <c:pt idx="1760">
                  <c:v>12.399950804526</c:v>
                </c:pt>
                <c:pt idx="1761">
                  <c:v>12.407235334349201</c:v>
                </c:pt>
                <c:pt idx="1762">
                  <c:v>12.414519864172499</c:v>
                </c:pt>
                <c:pt idx="1763">
                  <c:v>12.4212440455478</c:v>
                </c:pt>
                <c:pt idx="1764">
                  <c:v>12.4285285753711</c:v>
                </c:pt>
                <c:pt idx="1765">
                  <c:v>12.435813105194301</c:v>
                </c:pt>
                <c:pt idx="1766">
                  <c:v>12.4425372865696</c:v>
                </c:pt>
                <c:pt idx="1767">
                  <c:v>12.4498218163929</c:v>
                </c:pt>
                <c:pt idx="1768">
                  <c:v>12.457106346216101</c:v>
                </c:pt>
                <c:pt idx="1769">
                  <c:v>12.463830527591499</c:v>
                </c:pt>
                <c:pt idx="1770">
                  <c:v>12.4711150574147</c:v>
                </c:pt>
                <c:pt idx="1771">
                  <c:v>12.478399587238</c:v>
                </c:pt>
                <c:pt idx="1772">
                  <c:v>12.485123768613301</c:v>
                </c:pt>
                <c:pt idx="1773">
                  <c:v>12.4924082984365</c:v>
                </c:pt>
                <c:pt idx="1774">
                  <c:v>12.4996928282598</c:v>
                </c:pt>
                <c:pt idx="1775">
                  <c:v>12.506417009635101</c:v>
                </c:pt>
                <c:pt idx="1776">
                  <c:v>12.513701539458401</c:v>
                </c:pt>
                <c:pt idx="1777">
                  <c:v>12.5209860692816</c:v>
                </c:pt>
                <c:pt idx="1778">
                  <c:v>12.5277102506569</c:v>
                </c:pt>
                <c:pt idx="1779">
                  <c:v>12.534994780480201</c:v>
                </c:pt>
                <c:pt idx="1780">
                  <c:v>12.542279310303501</c:v>
                </c:pt>
                <c:pt idx="1781">
                  <c:v>12.5490034916788</c:v>
                </c:pt>
                <c:pt idx="1782">
                  <c:v>12.556288021502001</c:v>
                </c:pt>
                <c:pt idx="1783">
                  <c:v>12.563572551325301</c:v>
                </c:pt>
                <c:pt idx="1784">
                  <c:v>12.5702967327006</c:v>
                </c:pt>
                <c:pt idx="1785">
                  <c:v>12.5775812625238</c:v>
                </c:pt>
                <c:pt idx="1786">
                  <c:v>12.584865792347101</c:v>
                </c:pt>
                <c:pt idx="1787">
                  <c:v>12.5915899737224</c:v>
                </c:pt>
                <c:pt idx="1788">
                  <c:v>12.5988745035457</c:v>
                </c:pt>
                <c:pt idx="1789">
                  <c:v>12.6061590333689</c:v>
                </c:pt>
                <c:pt idx="1790">
                  <c:v>12.612883214744199</c:v>
                </c:pt>
                <c:pt idx="1791">
                  <c:v>12.6201677445675</c:v>
                </c:pt>
                <c:pt idx="1792">
                  <c:v>12.6274522743908</c:v>
                </c:pt>
                <c:pt idx="1793">
                  <c:v>12.6341764557661</c:v>
                </c:pt>
                <c:pt idx="1794">
                  <c:v>12.641460985589299</c:v>
                </c:pt>
                <c:pt idx="1795">
                  <c:v>12.6487455154126</c:v>
                </c:pt>
                <c:pt idx="1796">
                  <c:v>12.6554696967879</c:v>
                </c:pt>
                <c:pt idx="1797">
                  <c:v>12.662754226611201</c:v>
                </c:pt>
                <c:pt idx="1798">
                  <c:v>12.670038756434399</c:v>
                </c:pt>
                <c:pt idx="1799">
                  <c:v>12.6767629378097</c:v>
                </c:pt>
                <c:pt idx="1800">
                  <c:v>12.684047467633</c:v>
                </c:pt>
                <c:pt idx="1801">
                  <c:v>12.691331997456199</c:v>
                </c:pt>
                <c:pt idx="1802">
                  <c:v>12.6980561788315</c:v>
                </c:pt>
                <c:pt idx="1803">
                  <c:v>12.7053407086548</c:v>
                </c:pt>
                <c:pt idx="1804">
                  <c:v>12.7126252384781</c:v>
                </c:pt>
                <c:pt idx="1805">
                  <c:v>12.719349419853399</c:v>
                </c:pt>
                <c:pt idx="1806">
                  <c:v>12.7266339496766</c:v>
                </c:pt>
                <c:pt idx="1807">
                  <c:v>12.7339184794999</c:v>
                </c:pt>
                <c:pt idx="1808">
                  <c:v>12.741203009323099</c:v>
                </c:pt>
                <c:pt idx="1809">
                  <c:v>12.747927190698499</c:v>
                </c:pt>
                <c:pt idx="1810">
                  <c:v>12.7552117205217</c:v>
                </c:pt>
                <c:pt idx="1811">
                  <c:v>12.761935901896999</c:v>
                </c:pt>
                <c:pt idx="1812">
                  <c:v>12.769220431720299</c:v>
                </c:pt>
                <c:pt idx="1813">
                  <c:v>12.7765049615435</c:v>
                </c:pt>
                <c:pt idx="1814">
                  <c:v>12.7832291429189</c:v>
                </c:pt>
                <c:pt idx="1815">
                  <c:v>12.790513672742099</c:v>
                </c:pt>
                <c:pt idx="1816">
                  <c:v>12.797798202565399</c:v>
                </c:pt>
                <c:pt idx="1817">
                  <c:v>12.8045223839407</c:v>
                </c:pt>
                <c:pt idx="1818">
                  <c:v>12.811806913763901</c:v>
                </c:pt>
                <c:pt idx="1819">
                  <c:v>12.819091443587199</c:v>
                </c:pt>
                <c:pt idx="1820">
                  <c:v>12.8258156249625</c:v>
                </c:pt>
                <c:pt idx="1821">
                  <c:v>12.8331001547858</c:v>
                </c:pt>
                <c:pt idx="1822">
                  <c:v>12.840384684609001</c:v>
                </c:pt>
                <c:pt idx="1823">
                  <c:v>12.8471088659843</c:v>
                </c:pt>
                <c:pt idx="1824">
                  <c:v>12.8543933958076</c:v>
                </c:pt>
                <c:pt idx="1825">
                  <c:v>12.861677925630801</c:v>
                </c:pt>
                <c:pt idx="1826">
                  <c:v>12.868402107006199</c:v>
                </c:pt>
                <c:pt idx="1827">
                  <c:v>12.8756866368294</c:v>
                </c:pt>
                <c:pt idx="1828">
                  <c:v>12.8829711666527</c:v>
                </c:pt>
                <c:pt idx="1829">
                  <c:v>12.889695348028001</c:v>
                </c:pt>
                <c:pt idx="1830">
                  <c:v>12.8969798778512</c:v>
                </c:pt>
                <c:pt idx="1831">
                  <c:v>12.9042644076745</c:v>
                </c:pt>
                <c:pt idx="1832">
                  <c:v>12.910988589049801</c:v>
                </c:pt>
                <c:pt idx="1833">
                  <c:v>12.918273118873101</c:v>
                </c:pt>
                <c:pt idx="1834">
                  <c:v>12.9255576486963</c:v>
                </c:pt>
                <c:pt idx="1835">
                  <c:v>12.9322818300716</c:v>
                </c:pt>
                <c:pt idx="1836">
                  <c:v>12.939566359894901</c:v>
                </c:pt>
                <c:pt idx="1837">
                  <c:v>12.9468508897181</c:v>
                </c:pt>
                <c:pt idx="1838">
                  <c:v>12.9535750710935</c:v>
                </c:pt>
                <c:pt idx="1839">
                  <c:v>12.960859600916701</c:v>
                </c:pt>
                <c:pt idx="1840">
                  <c:v>12.968144130740001</c:v>
                </c:pt>
                <c:pt idx="1841">
                  <c:v>12.9748683121153</c:v>
                </c:pt>
                <c:pt idx="1842">
                  <c:v>12.9821528419385</c:v>
                </c:pt>
                <c:pt idx="1843">
                  <c:v>12.989437371761801</c:v>
                </c:pt>
                <c:pt idx="1844">
                  <c:v>12.996721901585101</c:v>
                </c:pt>
                <c:pt idx="1845">
                  <c:v>13.0034460829604</c:v>
                </c:pt>
                <c:pt idx="1846">
                  <c:v>13.0107306127836</c:v>
                </c:pt>
                <c:pt idx="1847">
                  <c:v>13.017454794158899</c:v>
                </c:pt>
                <c:pt idx="1848">
                  <c:v>13.0247393239822</c:v>
                </c:pt>
                <c:pt idx="1849">
                  <c:v>13.0320238538055</c:v>
                </c:pt>
                <c:pt idx="1850">
                  <c:v>13.0387480351808</c:v>
                </c:pt>
                <c:pt idx="1851">
                  <c:v>13.046032565003999</c:v>
                </c:pt>
                <c:pt idx="1852">
                  <c:v>13.0533170948273</c:v>
                </c:pt>
                <c:pt idx="1853">
                  <c:v>13.0600412762026</c:v>
                </c:pt>
                <c:pt idx="1854">
                  <c:v>13.067325806025799</c:v>
                </c:pt>
                <c:pt idx="1855">
                  <c:v>13.074610335849099</c:v>
                </c:pt>
                <c:pt idx="1856">
                  <c:v>13.0813345172244</c:v>
                </c:pt>
                <c:pt idx="1857">
                  <c:v>13.0886190470477</c:v>
                </c:pt>
                <c:pt idx="1858">
                  <c:v>13.095903576870899</c:v>
                </c:pt>
                <c:pt idx="1859">
                  <c:v>13.1026277582462</c:v>
                </c:pt>
                <c:pt idx="1860">
                  <c:v>13.1099122880695</c:v>
                </c:pt>
                <c:pt idx="1861">
                  <c:v>13.1171968178928</c:v>
                </c:pt>
                <c:pt idx="1862">
                  <c:v>13.123920999268099</c:v>
                </c:pt>
                <c:pt idx="1863">
                  <c:v>13.1312055290913</c:v>
                </c:pt>
                <c:pt idx="1864">
                  <c:v>13.1384900589146</c:v>
                </c:pt>
                <c:pt idx="1865">
                  <c:v>13.145214240289899</c:v>
                </c:pt>
                <c:pt idx="1866">
                  <c:v>13.1524987701131</c:v>
                </c:pt>
                <c:pt idx="1867">
                  <c:v>13.1597832999364</c:v>
                </c:pt>
                <c:pt idx="1868">
                  <c:v>13.166507481311699</c:v>
                </c:pt>
                <c:pt idx="1869">
                  <c:v>13.173792011134999</c:v>
                </c:pt>
                <c:pt idx="1870">
                  <c:v>13.1810765409582</c:v>
                </c:pt>
                <c:pt idx="1871">
                  <c:v>13.187800722333501</c:v>
                </c:pt>
                <c:pt idx="1872">
                  <c:v>13.195085252156799</c:v>
                </c:pt>
                <c:pt idx="1873">
                  <c:v>13.202369781980099</c:v>
                </c:pt>
                <c:pt idx="1874">
                  <c:v>13.2090939633554</c:v>
                </c:pt>
                <c:pt idx="1875">
                  <c:v>13.216378493178601</c:v>
                </c:pt>
                <c:pt idx="1876">
                  <c:v>13.223663023001899</c:v>
                </c:pt>
                <c:pt idx="1877">
                  <c:v>13.2309475528251</c:v>
                </c:pt>
                <c:pt idx="1878">
                  <c:v>13.2376717342005</c:v>
                </c:pt>
                <c:pt idx="1879">
                  <c:v>13.244956264023701</c:v>
                </c:pt>
                <c:pt idx="1880">
                  <c:v>13.251680445399</c:v>
                </c:pt>
                <c:pt idx="1881">
                  <c:v>13.2589649752223</c:v>
                </c:pt>
                <c:pt idx="1882">
                  <c:v>13.266249505045501</c:v>
                </c:pt>
                <c:pt idx="1883">
                  <c:v>13.2729736864208</c:v>
                </c:pt>
                <c:pt idx="1884">
                  <c:v>13.2802582162441</c:v>
                </c:pt>
                <c:pt idx="1885">
                  <c:v>13.2875427460674</c:v>
                </c:pt>
                <c:pt idx="1886">
                  <c:v>13.294266927442701</c:v>
                </c:pt>
                <c:pt idx="1887">
                  <c:v>13.3015514572659</c:v>
                </c:pt>
                <c:pt idx="1888">
                  <c:v>13.3088359870892</c:v>
                </c:pt>
                <c:pt idx="1889">
                  <c:v>13.315560168464501</c:v>
                </c:pt>
                <c:pt idx="1890">
                  <c:v>13.322844698287801</c:v>
                </c:pt>
                <c:pt idx="1891">
                  <c:v>13.330129228111</c:v>
                </c:pt>
                <c:pt idx="1892">
                  <c:v>13.3368534094863</c:v>
                </c:pt>
                <c:pt idx="1893">
                  <c:v>13.344137939309601</c:v>
                </c:pt>
                <c:pt idx="1894">
                  <c:v>13.3514224691328</c:v>
                </c:pt>
                <c:pt idx="1895">
                  <c:v>13.3587069989561</c:v>
                </c:pt>
                <c:pt idx="1896">
                  <c:v>13.365431180331401</c:v>
                </c:pt>
                <c:pt idx="1897">
                  <c:v>13.372715710154701</c:v>
                </c:pt>
                <c:pt idx="1898">
                  <c:v>13.37943989153</c:v>
                </c:pt>
                <c:pt idx="1899">
                  <c:v>13.3867244213532</c:v>
                </c:pt>
                <c:pt idx="1900">
                  <c:v>13.394008951176501</c:v>
                </c:pt>
                <c:pt idx="1901">
                  <c:v>13.4007331325518</c:v>
                </c:pt>
                <c:pt idx="1902">
                  <c:v>13.4080176623751</c:v>
                </c:pt>
                <c:pt idx="1903">
                  <c:v>13.4153021921983</c:v>
                </c:pt>
                <c:pt idx="1904">
                  <c:v>13.422026373573599</c:v>
                </c:pt>
                <c:pt idx="1905">
                  <c:v>13.4293109033969</c:v>
                </c:pt>
                <c:pt idx="1906">
                  <c:v>13.4365954332201</c:v>
                </c:pt>
                <c:pt idx="1907">
                  <c:v>13.443319614595501</c:v>
                </c:pt>
                <c:pt idx="1908">
                  <c:v>13.450604144418699</c:v>
                </c:pt>
                <c:pt idx="1909">
                  <c:v>13.457888674242</c:v>
                </c:pt>
                <c:pt idx="1910">
                  <c:v>13.4646128556173</c:v>
                </c:pt>
                <c:pt idx="1911">
                  <c:v>13.471897385440499</c:v>
                </c:pt>
                <c:pt idx="1912">
                  <c:v>13.479181915263799</c:v>
                </c:pt>
                <c:pt idx="1913">
                  <c:v>13.4864664450871</c:v>
                </c:pt>
                <c:pt idx="1914">
                  <c:v>13.4931906264624</c:v>
                </c:pt>
                <c:pt idx="1915">
                  <c:v>13.500475156285599</c:v>
                </c:pt>
                <c:pt idx="1916">
                  <c:v>13.5077596861089</c:v>
                </c:pt>
                <c:pt idx="1917">
                  <c:v>13.5144838674842</c:v>
                </c:pt>
                <c:pt idx="1918">
                  <c:v>13.521768397307399</c:v>
                </c:pt>
                <c:pt idx="1919">
                  <c:v>13.529052927130699</c:v>
                </c:pt>
                <c:pt idx="1920">
                  <c:v>13.535777108506</c:v>
                </c:pt>
                <c:pt idx="1921">
                  <c:v>13.5430616383293</c:v>
                </c:pt>
                <c:pt idx="1922">
                  <c:v>13.550346168152499</c:v>
                </c:pt>
                <c:pt idx="1923">
                  <c:v>13.5570703495278</c:v>
                </c:pt>
                <c:pt idx="1924">
                  <c:v>13.5643548793511</c:v>
                </c:pt>
                <c:pt idx="1925">
                  <c:v>13.5716394091744</c:v>
                </c:pt>
                <c:pt idx="1926">
                  <c:v>13.578363590549699</c:v>
                </c:pt>
                <c:pt idx="1927">
                  <c:v>13.5856481203729</c:v>
                </c:pt>
                <c:pt idx="1928">
                  <c:v>13.5929326501962</c:v>
                </c:pt>
                <c:pt idx="1929">
                  <c:v>13.599656831571499</c:v>
                </c:pt>
                <c:pt idx="1930">
                  <c:v>13.606941361394799</c:v>
                </c:pt>
                <c:pt idx="1931">
                  <c:v>13.614225891218</c:v>
                </c:pt>
                <c:pt idx="1932">
                  <c:v>13.620950072593301</c:v>
                </c:pt>
                <c:pt idx="1933">
                  <c:v>13.628234602416599</c:v>
                </c:pt>
                <c:pt idx="1934">
                  <c:v>13.6355191322398</c:v>
                </c:pt>
                <c:pt idx="1935">
                  <c:v>13.642243313615101</c:v>
                </c:pt>
                <c:pt idx="1936">
                  <c:v>13.649527843438401</c:v>
                </c:pt>
                <c:pt idx="1937">
                  <c:v>13.656812373261699</c:v>
                </c:pt>
                <c:pt idx="1938">
                  <c:v>13.663536554637</c:v>
                </c:pt>
                <c:pt idx="1939">
                  <c:v>13.670821084460201</c:v>
                </c:pt>
                <c:pt idx="1940">
                  <c:v>13.678105614283499</c:v>
                </c:pt>
                <c:pt idx="1941">
                  <c:v>13.6848297956588</c:v>
                </c:pt>
                <c:pt idx="1942">
                  <c:v>13.6921143254821</c:v>
                </c:pt>
                <c:pt idx="1943">
                  <c:v>13.699398855305301</c:v>
                </c:pt>
                <c:pt idx="1944">
                  <c:v>13.7061230366806</c:v>
                </c:pt>
                <c:pt idx="1945">
                  <c:v>13.7134075665039</c:v>
                </c:pt>
                <c:pt idx="1946">
                  <c:v>13.720692096327101</c:v>
                </c:pt>
                <c:pt idx="1947">
                  <c:v>13.727416277702501</c:v>
                </c:pt>
                <c:pt idx="1948">
                  <c:v>13.7347008075257</c:v>
                </c:pt>
                <c:pt idx="1949">
                  <c:v>13.741985337349</c:v>
                </c:pt>
                <c:pt idx="1950">
                  <c:v>13.748709518724301</c:v>
                </c:pt>
                <c:pt idx="1951">
                  <c:v>13.7559940485475</c:v>
                </c:pt>
                <c:pt idx="1952">
                  <c:v>13.7632785783708</c:v>
                </c:pt>
                <c:pt idx="1953">
                  <c:v>13.770002759746101</c:v>
                </c:pt>
                <c:pt idx="1954">
                  <c:v>13.777287289569401</c:v>
                </c:pt>
                <c:pt idx="1955">
                  <c:v>13.7845718193926</c:v>
                </c:pt>
                <c:pt idx="1956">
                  <c:v>13.7912960007679</c:v>
                </c:pt>
                <c:pt idx="1957">
                  <c:v>13.798580530591201</c:v>
                </c:pt>
                <c:pt idx="1958">
                  <c:v>13.8058650604144</c:v>
                </c:pt>
                <c:pt idx="1959">
                  <c:v>13.8125892417898</c:v>
                </c:pt>
                <c:pt idx="1960">
                  <c:v>13.819873771613</c:v>
                </c:pt>
                <c:pt idx="1961">
                  <c:v>13.827158301436301</c:v>
                </c:pt>
                <c:pt idx="1962">
                  <c:v>13.8338824828116</c:v>
                </c:pt>
                <c:pt idx="1963">
                  <c:v>13.8411670126348</c:v>
                </c:pt>
                <c:pt idx="1964">
                  <c:v>13.848451542458101</c:v>
                </c:pt>
                <c:pt idx="1965">
                  <c:v>13.855175723833399</c:v>
                </c:pt>
                <c:pt idx="1966">
                  <c:v>13.8624602536567</c:v>
                </c:pt>
                <c:pt idx="1967">
                  <c:v>13.8697447834799</c:v>
                </c:pt>
                <c:pt idx="1968">
                  <c:v>13.876468964855199</c:v>
                </c:pt>
                <c:pt idx="1969">
                  <c:v>13.8837534946785</c:v>
                </c:pt>
                <c:pt idx="1970">
                  <c:v>13.8910380245017</c:v>
                </c:pt>
                <c:pt idx="1971">
                  <c:v>13.8977622058771</c:v>
                </c:pt>
                <c:pt idx="1972">
                  <c:v>13.905046735700299</c:v>
                </c:pt>
                <c:pt idx="1973">
                  <c:v>13.9123312655236</c:v>
                </c:pt>
                <c:pt idx="1974">
                  <c:v>13.9190554468989</c:v>
                </c:pt>
                <c:pt idx="1975">
                  <c:v>13.926339976722099</c:v>
                </c:pt>
                <c:pt idx="1976">
                  <c:v>13.933624506545399</c:v>
                </c:pt>
                <c:pt idx="1977">
                  <c:v>13.9409090363687</c:v>
                </c:pt>
                <c:pt idx="1978">
                  <c:v>13.947633217744</c:v>
                </c:pt>
                <c:pt idx="1979">
                  <c:v>13.954917747567199</c:v>
                </c:pt>
                <c:pt idx="1980">
                  <c:v>13.9616419289425</c:v>
                </c:pt>
                <c:pt idx="1981">
                  <c:v>13.9689264587658</c:v>
                </c:pt>
                <c:pt idx="1982">
                  <c:v>13.9762109885891</c:v>
                </c:pt>
                <c:pt idx="1983">
                  <c:v>13.982935169964399</c:v>
                </c:pt>
                <c:pt idx="1984">
                  <c:v>13.9902196997876</c:v>
                </c:pt>
                <c:pt idx="1985">
                  <c:v>13.9975042296109</c:v>
                </c:pt>
                <c:pt idx="1986">
                  <c:v>14.004228410986199</c:v>
                </c:pt>
                <c:pt idx="1987">
                  <c:v>14.0115129408094</c:v>
                </c:pt>
                <c:pt idx="1988">
                  <c:v>14.0187974706327</c:v>
                </c:pt>
                <c:pt idx="1989">
                  <c:v>14.025521652008001</c:v>
                </c:pt>
                <c:pt idx="1990">
                  <c:v>14.032806181831299</c:v>
                </c:pt>
                <c:pt idx="1991">
                  <c:v>14.0400907116545</c:v>
                </c:pt>
                <c:pt idx="1992">
                  <c:v>14.046814893029801</c:v>
                </c:pt>
                <c:pt idx="1993">
                  <c:v>14.054099422853101</c:v>
                </c:pt>
                <c:pt idx="1994">
                  <c:v>14.061383952676399</c:v>
                </c:pt>
                <c:pt idx="1995">
                  <c:v>14.0686684824996</c:v>
                </c:pt>
                <c:pt idx="1996">
                  <c:v>14.075392663874901</c:v>
                </c:pt>
                <c:pt idx="1997">
                  <c:v>14.082677193698199</c:v>
                </c:pt>
                <c:pt idx="1998">
                  <c:v>14.0894013750735</c:v>
                </c:pt>
                <c:pt idx="1999">
                  <c:v>14.0966859048968</c:v>
                </c:pt>
                <c:pt idx="2000">
                  <c:v>14.103970434720001</c:v>
                </c:pt>
                <c:pt idx="2001">
                  <c:v>14.1106946160953</c:v>
                </c:pt>
                <c:pt idx="2002">
                  <c:v>14.1179791459186</c:v>
                </c:pt>
                <c:pt idx="2003">
                  <c:v>14.125263675741801</c:v>
                </c:pt>
                <c:pt idx="2004">
                  <c:v>14.1319878571171</c:v>
                </c:pt>
                <c:pt idx="2005">
                  <c:v>14.1392723869404</c:v>
                </c:pt>
                <c:pt idx="2006">
                  <c:v>14.1465569167637</c:v>
                </c:pt>
                <c:pt idx="2007">
                  <c:v>14.153281098139001</c:v>
                </c:pt>
                <c:pt idx="2008">
                  <c:v>14.1605656279622</c:v>
                </c:pt>
                <c:pt idx="2009">
                  <c:v>14.1678501577855</c:v>
                </c:pt>
                <c:pt idx="2010">
                  <c:v>14.174574339160801</c:v>
                </c:pt>
                <c:pt idx="2011">
                  <c:v>14.181858868984101</c:v>
                </c:pt>
                <c:pt idx="2012">
                  <c:v>14.1891433988073</c:v>
                </c:pt>
                <c:pt idx="2013">
                  <c:v>14.1964279286306</c:v>
                </c:pt>
                <c:pt idx="2014">
                  <c:v>14.203152110005901</c:v>
                </c:pt>
                <c:pt idx="2015">
                  <c:v>14.2104366398291</c:v>
                </c:pt>
                <c:pt idx="2016">
                  <c:v>14.2177211696524</c:v>
                </c:pt>
                <c:pt idx="2017">
                  <c:v>14.2244453510277</c:v>
                </c:pt>
                <c:pt idx="2018">
                  <c:v>14.231729880851001</c:v>
                </c:pt>
                <c:pt idx="2019">
                  <c:v>14.2390144106742</c:v>
                </c:pt>
                <c:pt idx="2020">
                  <c:v>14.2457385920495</c:v>
                </c:pt>
                <c:pt idx="2021">
                  <c:v>14.253023121872801</c:v>
                </c:pt>
                <c:pt idx="2022">
                  <c:v>14.260307651695999</c:v>
                </c:pt>
                <c:pt idx="2023">
                  <c:v>14.2670318330714</c:v>
                </c:pt>
                <c:pt idx="2024">
                  <c:v>14.2743163628946</c:v>
                </c:pt>
                <c:pt idx="2025">
                  <c:v>14.281040544269899</c:v>
                </c:pt>
                <c:pt idx="2026">
                  <c:v>14.2883250740932</c:v>
                </c:pt>
                <c:pt idx="2027">
                  <c:v>14.2956096039164</c:v>
                </c:pt>
                <c:pt idx="2028">
                  <c:v>14.3023337852918</c:v>
                </c:pt>
                <c:pt idx="2029">
                  <c:v>14.309618315114999</c:v>
                </c:pt>
                <c:pt idx="2030">
                  <c:v>14.3169028449383</c:v>
                </c:pt>
                <c:pt idx="2031">
                  <c:v>14.3236270263136</c:v>
                </c:pt>
                <c:pt idx="2032">
                  <c:v>14.330911556136799</c:v>
                </c:pt>
                <c:pt idx="2033">
                  <c:v>14.338196085960099</c:v>
                </c:pt>
                <c:pt idx="2034">
                  <c:v>14.3449202673354</c:v>
                </c:pt>
                <c:pt idx="2035">
                  <c:v>14.3522047971587</c:v>
                </c:pt>
                <c:pt idx="2036">
                  <c:v>14.359489326981899</c:v>
                </c:pt>
                <c:pt idx="2037">
                  <c:v>14.3662135083572</c:v>
                </c:pt>
                <c:pt idx="2038">
                  <c:v>14.3734980381805</c:v>
                </c:pt>
                <c:pt idx="2039">
                  <c:v>14.380782568003699</c:v>
                </c:pt>
                <c:pt idx="2040">
                  <c:v>14.387506749379099</c:v>
                </c:pt>
                <c:pt idx="2041">
                  <c:v>14.3947912792023</c:v>
                </c:pt>
                <c:pt idx="2042">
                  <c:v>14.4020758090256</c:v>
                </c:pt>
                <c:pt idx="2043">
                  <c:v>14.408799990400899</c:v>
                </c:pt>
                <c:pt idx="2044">
                  <c:v>14.4160845202241</c:v>
                </c:pt>
                <c:pt idx="2045">
                  <c:v>14.4233690500474</c:v>
                </c:pt>
                <c:pt idx="2046">
                  <c:v>14.430093231422701</c:v>
                </c:pt>
                <c:pt idx="2047">
                  <c:v>14.437377761245999</c:v>
                </c:pt>
                <c:pt idx="2048">
                  <c:v>14.4446622910692</c:v>
                </c:pt>
                <c:pt idx="2049">
                  <c:v>14.451386472444501</c:v>
                </c:pt>
                <c:pt idx="2050">
                  <c:v>14.458671002267801</c:v>
                </c:pt>
                <c:pt idx="2051">
                  <c:v>14.465955532091</c:v>
                </c:pt>
                <c:pt idx="2052">
                  <c:v>14.4726797134664</c:v>
                </c:pt>
                <c:pt idx="2053">
                  <c:v>14.479964243289601</c:v>
                </c:pt>
                <c:pt idx="2054">
                  <c:v>14.487248773112899</c:v>
                </c:pt>
                <c:pt idx="2055">
                  <c:v>14.4939729544882</c:v>
                </c:pt>
                <c:pt idx="2056">
                  <c:v>14.501257484311401</c:v>
                </c:pt>
                <c:pt idx="2057">
                  <c:v>14.508542014134701</c:v>
                </c:pt>
                <c:pt idx="2058">
                  <c:v>14.51526619551</c:v>
                </c:pt>
                <c:pt idx="2059">
                  <c:v>14.5225507253333</c:v>
                </c:pt>
                <c:pt idx="2060">
                  <c:v>14.529835255156501</c:v>
                </c:pt>
                <c:pt idx="2061">
                  <c:v>14.5365594365318</c:v>
                </c:pt>
                <c:pt idx="2062">
                  <c:v>14.5438439663551</c:v>
                </c:pt>
                <c:pt idx="2063">
                  <c:v>14.5511284961784</c:v>
                </c:pt>
                <c:pt idx="2064">
                  <c:v>14.557852677553701</c:v>
                </c:pt>
                <c:pt idx="2065">
                  <c:v>14.5651372073769</c:v>
                </c:pt>
                <c:pt idx="2066">
                  <c:v>14.5724217372002</c:v>
                </c:pt>
                <c:pt idx="2067">
                  <c:v>14.579145918575501</c:v>
                </c:pt>
                <c:pt idx="2068">
                  <c:v>14.5864304483987</c:v>
                </c:pt>
                <c:pt idx="2069">
                  <c:v>14.593714978222</c:v>
                </c:pt>
                <c:pt idx="2070">
                  <c:v>14.6004391595973</c:v>
                </c:pt>
                <c:pt idx="2071">
                  <c:v>14.607723689420601</c:v>
                </c:pt>
                <c:pt idx="2072">
                  <c:v>14.6150082192438</c:v>
                </c:pt>
                <c:pt idx="2073">
                  <c:v>14.6217324006191</c:v>
                </c:pt>
                <c:pt idx="2074">
                  <c:v>14.6290169304424</c:v>
                </c:pt>
                <c:pt idx="2075">
                  <c:v>14.636301460265701</c:v>
                </c:pt>
                <c:pt idx="2076">
                  <c:v>14.643025641641</c:v>
                </c:pt>
                <c:pt idx="2077">
                  <c:v>14.6503101714642</c:v>
                </c:pt>
                <c:pt idx="2078">
                  <c:v>14.657594701287501</c:v>
                </c:pt>
                <c:pt idx="2079">
                  <c:v>14.664318882662799</c:v>
                </c:pt>
                <c:pt idx="2080">
                  <c:v>14.6716034124861</c:v>
                </c:pt>
                <c:pt idx="2081">
                  <c:v>14.6788879423093</c:v>
                </c:pt>
                <c:pt idx="2082">
                  <c:v>14.685612123684599</c:v>
                </c:pt>
                <c:pt idx="2083">
                  <c:v>14.6928966535079</c:v>
                </c:pt>
                <c:pt idx="2084">
                  <c:v>14.7001811833311</c:v>
                </c:pt>
                <c:pt idx="2085">
                  <c:v>14.706905364706399</c:v>
                </c:pt>
                <c:pt idx="2086">
                  <c:v>14.714189894529699</c:v>
                </c:pt>
                <c:pt idx="2087">
                  <c:v>14.721474424353</c:v>
                </c:pt>
                <c:pt idx="2088">
                  <c:v>14.7281986057283</c:v>
                </c:pt>
                <c:pt idx="2089">
                  <c:v>14.735483135551499</c:v>
                </c:pt>
                <c:pt idx="2090">
                  <c:v>14.742767665374799</c:v>
                </c:pt>
                <c:pt idx="2091">
                  <c:v>14.7494918467501</c:v>
                </c:pt>
                <c:pt idx="2092">
                  <c:v>14.7567763765734</c:v>
                </c:pt>
                <c:pt idx="2093">
                  <c:v>14.764060906396599</c:v>
                </c:pt>
                <c:pt idx="2094">
                  <c:v>14.7707850877719</c:v>
                </c:pt>
                <c:pt idx="2095">
                  <c:v>14.7780696175952</c:v>
                </c:pt>
                <c:pt idx="2096">
                  <c:v>14.785354147418399</c:v>
                </c:pt>
                <c:pt idx="2097">
                  <c:v>14.792078328793799</c:v>
                </c:pt>
                <c:pt idx="2098">
                  <c:v>14.799362858617</c:v>
                </c:pt>
                <c:pt idx="2099">
                  <c:v>14.8066473884403</c:v>
                </c:pt>
                <c:pt idx="2100">
                  <c:v>14.813371569815599</c:v>
                </c:pt>
                <c:pt idx="2101">
                  <c:v>14.8206560996388</c:v>
                </c:pt>
                <c:pt idx="2102">
                  <c:v>14.8279406294621</c:v>
                </c:pt>
                <c:pt idx="2103">
                  <c:v>14.834664810837401</c:v>
                </c:pt>
                <c:pt idx="2104">
                  <c:v>14.841949340660699</c:v>
                </c:pt>
                <c:pt idx="2105">
                  <c:v>14.8492338704839</c:v>
                </c:pt>
                <c:pt idx="2106">
                  <c:v>14.8565184003072</c:v>
                </c:pt>
                <c:pt idx="2107">
                  <c:v>14.863242581682499</c:v>
                </c:pt>
                <c:pt idx="2108">
                  <c:v>14.8705271115057</c:v>
                </c:pt>
                <c:pt idx="2109">
                  <c:v>14.877811641329</c:v>
                </c:pt>
                <c:pt idx="2110">
                  <c:v>14.884535822704301</c:v>
                </c:pt>
                <c:pt idx="2111">
                  <c:v>14.891820352527599</c:v>
                </c:pt>
                <c:pt idx="2112">
                  <c:v>14.8991048823508</c:v>
                </c:pt>
                <c:pt idx="2113">
                  <c:v>14.905829063726101</c:v>
                </c:pt>
                <c:pt idx="2114">
                  <c:v>14.913113593549401</c:v>
                </c:pt>
                <c:pt idx="2115">
                  <c:v>14.920398123372699</c:v>
                </c:pt>
                <c:pt idx="2116">
                  <c:v>14.927122304748</c:v>
                </c:pt>
                <c:pt idx="2117">
                  <c:v>14.934406834571201</c:v>
                </c:pt>
                <c:pt idx="2118">
                  <c:v>14.941691364394501</c:v>
                </c:pt>
                <c:pt idx="2119">
                  <c:v>14.9484155457698</c:v>
                </c:pt>
                <c:pt idx="2120">
                  <c:v>14.955700075593001</c:v>
                </c:pt>
                <c:pt idx="2121">
                  <c:v>14.962984605416301</c:v>
                </c:pt>
                <c:pt idx="2122">
                  <c:v>14.9697087867916</c:v>
                </c:pt>
                <c:pt idx="2123">
                  <c:v>14.9769933166149</c:v>
                </c:pt>
                <c:pt idx="2124">
                  <c:v>14.984277846438101</c:v>
                </c:pt>
                <c:pt idx="2125">
                  <c:v>14.9910020278134</c:v>
                </c:pt>
                <c:pt idx="2126">
                  <c:v>14.9982865576367</c:v>
                </c:pt>
                <c:pt idx="2127">
                  <c:v>15.00557108746</c:v>
                </c:pt>
                <c:pt idx="2128">
                  <c:v>15.012295268835301</c:v>
                </c:pt>
                <c:pt idx="2129">
                  <c:v>15.0195797986585</c:v>
                </c:pt>
                <c:pt idx="2130">
                  <c:v>15.0268643284818</c:v>
                </c:pt>
                <c:pt idx="2131">
                  <c:v>15.0335885098571</c:v>
                </c:pt>
                <c:pt idx="2132">
                  <c:v>15.040873039680401</c:v>
                </c:pt>
                <c:pt idx="2133">
                  <c:v>15.0481575695036</c:v>
                </c:pt>
                <c:pt idx="2134">
                  <c:v>15.0554420993269</c:v>
                </c:pt>
                <c:pt idx="2135">
                  <c:v>15.062166280702201</c:v>
                </c:pt>
                <c:pt idx="2136">
                  <c:v>15.069450810525399</c:v>
                </c:pt>
                <c:pt idx="2137">
                  <c:v>15.0767353403487</c:v>
                </c:pt>
                <c:pt idx="2138">
                  <c:v>15.083459521724</c:v>
                </c:pt>
                <c:pt idx="2139">
                  <c:v>15.090744051547301</c:v>
                </c:pt>
                <c:pt idx="2140">
                  <c:v>15.0980285813705</c:v>
                </c:pt>
                <c:pt idx="2141">
                  <c:v>15.1047527627458</c:v>
                </c:pt>
                <c:pt idx="2142">
                  <c:v>15.1120372925691</c:v>
                </c:pt>
                <c:pt idx="2143">
                  <c:v>15.119321822392299</c:v>
                </c:pt>
                <c:pt idx="2144">
                  <c:v>15.1260460037677</c:v>
                </c:pt>
                <c:pt idx="2145">
                  <c:v>15.1333305335909</c:v>
                </c:pt>
                <c:pt idx="2146">
                  <c:v>15.1406150634142</c:v>
                </c:pt>
                <c:pt idx="2147">
                  <c:v>15.147339244789499</c:v>
                </c:pt>
                <c:pt idx="2148">
                  <c:v>15.1546237746127</c:v>
                </c:pt>
                <c:pt idx="2149">
                  <c:v>15.161908304436</c:v>
                </c:pt>
                <c:pt idx="2150">
                  <c:v>15.169192834259199</c:v>
                </c:pt>
                <c:pt idx="2151">
                  <c:v>15.175917015634599</c:v>
                </c:pt>
                <c:pt idx="2152">
                  <c:v>15.1832015454578</c:v>
                </c:pt>
                <c:pt idx="2153">
                  <c:v>15.1904860752811</c:v>
                </c:pt>
                <c:pt idx="2154">
                  <c:v>15.197210256656399</c:v>
                </c:pt>
                <c:pt idx="2155">
                  <c:v>15.2044947864796</c:v>
                </c:pt>
                <c:pt idx="2156">
                  <c:v>15.2117793163029</c:v>
                </c:pt>
                <c:pt idx="2157">
                  <c:v>15.218503497678199</c:v>
                </c:pt>
                <c:pt idx="2158">
                  <c:v>15.225788027501499</c:v>
                </c:pt>
                <c:pt idx="2159">
                  <c:v>15.2330725573247</c:v>
                </c:pt>
                <c:pt idx="2160">
                  <c:v>15.239796738700001</c:v>
                </c:pt>
                <c:pt idx="2161">
                  <c:v>15.247081268523299</c:v>
                </c:pt>
                <c:pt idx="2162">
                  <c:v>15.254365798346599</c:v>
                </c:pt>
                <c:pt idx="2163">
                  <c:v>15.2610899797219</c:v>
                </c:pt>
                <c:pt idx="2164">
                  <c:v>15.268374509545099</c:v>
                </c:pt>
                <c:pt idx="2165">
                  <c:v>15.275659039368399</c:v>
                </c:pt>
                <c:pt idx="2166">
                  <c:v>15.2823832207437</c:v>
                </c:pt>
                <c:pt idx="2167">
                  <c:v>15.289667750566901</c:v>
                </c:pt>
                <c:pt idx="2168">
                  <c:v>15.296952280390199</c:v>
                </c:pt>
                <c:pt idx="2169">
                  <c:v>15.304236810213499</c:v>
                </c:pt>
                <c:pt idx="2170">
                  <c:v>15.3109609915888</c:v>
                </c:pt>
                <c:pt idx="2171">
                  <c:v>15.318245521412001</c:v>
                </c:pt>
                <c:pt idx="2172">
                  <c:v>15.325530051235299</c:v>
                </c:pt>
                <c:pt idx="2173">
                  <c:v>15.3322542326106</c:v>
                </c:pt>
                <c:pt idx="2174">
                  <c:v>15.3395387624339</c:v>
                </c:pt>
                <c:pt idx="2175">
                  <c:v>15.346823292257101</c:v>
                </c:pt>
                <c:pt idx="2176">
                  <c:v>15.354107822080399</c:v>
                </c:pt>
                <c:pt idx="2177">
                  <c:v>15.3608320034557</c:v>
                </c:pt>
                <c:pt idx="2178">
                  <c:v>15.368116533278901</c:v>
                </c:pt>
                <c:pt idx="2179">
                  <c:v>15.375401063102199</c:v>
                </c:pt>
                <c:pt idx="2180">
                  <c:v>15.3821252444775</c:v>
                </c:pt>
                <c:pt idx="2181">
                  <c:v>15.3894097743008</c:v>
                </c:pt>
                <c:pt idx="2182">
                  <c:v>15.396694304124001</c:v>
                </c:pt>
                <c:pt idx="2183">
                  <c:v>15.4034184854993</c:v>
                </c:pt>
                <c:pt idx="2184">
                  <c:v>15.4107030153226</c:v>
                </c:pt>
                <c:pt idx="2185">
                  <c:v>15.417987545145801</c:v>
                </c:pt>
                <c:pt idx="2186">
                  <c:v>15.424711726521201</c:v>
                </c:pt>
                <c:pt idx="2187">
                  <c:v>15.4319962563444</c:v>
                </c:pt>
                <c:pt idx="2188">
                  <c:v>15.4392807861677</c:v>
                </c:pt>
                <c:pt idx="2189">
                  <c:v>15.446004967543001</c:v>
                </c:pt>
                <c:pt idx="2190">
                  <c:v>15.4532894973662</c:v>
                </c:pt>
                <c:pt idx="2191">
                  <c:v>15.4605740271895</c:v>
                </c:pt>
                <c:pt idx="2192">
                  <c:v>15.4678585570128</c:v>
                </c:pt>
                <c:pt idx="2193">
                  <c:v>15.474582738388101</c:v>
                </c:pt>
                <c:pt idx="2194">
                  <c:v>15.4818672682113</c:v>
                </c:pt>
                <c:pt idx="2195">
                  <c:v>15.4891517980346</c:v>
                </c:pt>
                <c:pt idx="2196">
                  <c:v>15.495875979409901</c:v>
                </c:pt>
                <c:pt idx="2197">
                  <c:v>15.503160509233201</c:v>
                </c:pt>
                <c:pt idx="2198">
                  <c:v>15.5104450390564</c:v>
                </c:pt>
                <c:pt idx="2199">
                  <c:v>15.5171692204317</c:v>
                </c:pt>
                <c:pt idx="2200">
                  <c:v>15.524453750255001</c:v>
                </c:pt>
                <c:pt idx="2201">
                  <c:v>15.5317382800782</c:v>
                </c:pt>
                <c:pt idx="2202">
                  <c:v>15.5384624614535</c:v>
                </c:pt>
                <c:pt idx="2203">
                  <c:v>15.5457469912768</c:v>
                </c:pt>
                <c:pt idx="2204">
                  <c:v>15.553031521100101</c:v>
                </c:pt>
                <c:pt idx="2205">
                  <c:v>15.5603160509233</c:v>
                </c:pt>
                <c:pt idx="2206">
                  <c:v>15.5670402322986</c:v>
                </c:pt>
                <c:pt idx="2207">
                  <c:v>15.574324762121901</c:v>
                </c:pt>
                <c:pt idx="2208">
                  <c:v>15.581609291945099</c:v>
                </c:pt>
                <c:pt idx="2209">
                  <c:v>15.5883334733205</c:v>
                </c:pt>
                <c:pt idx="2210">
                  <c:v>15.5956180031437</c:v>
                </c:pt>
                <c:pt idx="2211">
                  <c:v>15.602902532967001</c:v>
                </c:pt>
                <c:pt idx="2212">
                  <c:v>15.6096267143423</c:v>
                </c:pt>
                <c:pt idx="2213">
                  <c:v>15.6169112441655</c:v>
                </c:pt>
                <c:pt idx="2214">
                  <c:v>15.6241957739888</c:v>
                </c:pt>
                <c:pt idx="2215">
                  <c:v>15.630919955364099</c:v>
                </c:pt>
                <c:pt idx="2216">
                  <c:v>15.6382044851874</c:v>
                </c:pt>
                <c:pt idx="2217">
                  <c:v>15.6454890150106</c:v>
                </c:pt>
                <c:pt idx="2218">
                  <c:v>15.652213196385899</c:v>
                </c:pt>
                <c:pt idx="2219">
                  <c:v>15.659497726209199</c:v>
                </c:pt>
                <c:pt idx="2220">
                  <c:v>15.6667822560324</c:v>
                </c:pt>
                <c:pt idx="2221">
                  <c:v>15.6740667858557</c:v>
                </c:pt>
                <c:pt idx="2222">
                  <c:v>15.680790967230999</c:v>
                </c:pt>
                <c:pt idx="2223">
                  <c:v>15.688075497054299</c:v>
                </c:pt>
                <c:pt idx="2224">
                  <c:v>15.6953600268775</c:v>
                </c:pt>
                <c:pt idx="2225">
                  <c:v>15.702084208252799</c:v>
                </c:pt>
                <c:pt idx="2226">
                  <c:v>15.709368738076099</c:v>
                </c:pt>
                <c:pt idx="2227">
                  <c:v>15.7166532678994</c:v>
                </c:pt>
                <c:pt idx="2228">
                  <c:v>15.7233774492747</c:v>
                </c:pt>
                <c:pt idx="2229">
                  <c:v>15.730661979097899</c:v>
                </c:pt>
                <c:pt idx="2230">
                  <c:v>15.737946508921199</c:v>
                </c:pt>
                <c:pt idx="2231">
                  <c:v>15.7452310387444</c:v>
                </c:pt>
                <c:pt idx="2232">
                  <c:v>15.7519552201198</c:v>
                </c:pt>
                <c:pt idx="2233">
                  <c:v>15.759239749942999</c:v>
                </c:pt>
                <c:pt idx="2234">
                  <c:v>15.766524279766299</c:v>
                </c:pt>
                <c:pt idx="2235">
                  <c:v>15.7732484611416</c:v>
                </c:pt>
                <c:pt idx="2236">
                  <c:v>15.780532990964801</c:v>
                </c:pt>
                <c:pt idx="2237">
                  <c:v>15.787817520788099</c:v>
                </c:pt>
                <c:pt idx="2238">
                  <c:v>15.7945417021634</c:v>
                </c:pt>
                <c:pt idx="2239">
                  <c:v>15.8018262319867</c:v>
                </c:pt>
                <c:pt idx="2240">
                  <c:v>15.809110761809899</c:v>
                </c:pt>
                <c:pt idx="2241">
                  <c:v>15.816395291633199</c:v>
                </c:pt>
                <c:pt idx="2242">
                  <c:v>15.8231194730085</c:v>
                </c:pt>
                <c:pt idx="2243">
                  <c:v>15.830404002831701</c:v>
                </c:pt>
                <c:pt idx="2244">
                  <c:v>15.837688532654999</c:v>
                </c:pt>
                <c:pt idx="2245">
                  <c:v>15.8444127140303</c:v>
                </c:pt>
                <c:pt idx="2246">
                  <c:v>15.8516972438536</c:v>
                </c:pt>
                <c:pt idx="2247">
                  <c:v>15.858981773676801</c:v>
                </c:pt>
                <c:pt idx="2248">
                  <c:v>15.8657059550521</c:v>
                </c:pt>
                <c:pt idx="2249">
                  <c:v>15.8729904848754</c:v>
                </c:pt>
                <c:pt idx="2250">
                  <c:v>15.880275014698601</c:v>
                </c:pt>
                <c:pt idx="2251">
                  <c:v>15.887559544521899</c:v>
                </c:pt>
                <c:pt idx="2252">
                  <c:v>15.8942837258972</c:v>
                </c:pt>
                <c:pt idx="2253">
                  <c:v>15.9015682557205</c:v>
                </c:pt>
                <c:pt idx="2254">
                  <c:v>15.908852785543701</c:v>
                </c:pt>
                <c:pt idx="2255">
                  <c:v>15.915576966919</c:v>
                </c:pt>
                <c:pt idx="2256">
                  <c:v>15.9228614967423</c:v>
                </c:pt>
                <c:pt idx="2257">
                  <c:v>15.9301460265656</c:v>
                </c:pt>
                <c:pt idx="2258">
                  <c:v>15.937430556388801</c:v>
                </c:pt>
                <c:pt idx="2259">
                  <c:v>15.9441547377641</c:v>
                </c:pt>
                <c:pt idx="2260">
                  <c:v>15.9514392675874</c:v>
                </c:pt>
                <c:pt idx="2261">
                  <c:v>15.958723797410601</c:v>
                </c:pt>
                <c:pt idx="2262">
                  <c:v>15.965447978786001</c:v>
                </c:pt>
                <c:pt idx="2263">
                  <c:v>15.9727325086092</c:v>
                </c:pt>
                <c:pt idx="2264">
                  <c:v>15.9800170384325</c:v>
                </c:pt>
                <c:pt idx="2265">
                  <c:v>15.986741219807801</c:v>
                </c:pt>
                <c:pt idx="2266">
                  <c:v>15.994025749631</c:v>
                </c:pt>
                <c:pt idx="2267">
                  <c:v>16.001310279454302</c:v>
                </c:pt>
                <c:pt idx="2268">
                  <c:v>16.008594809277501</c:v>
                </c:pt>
                <c:pt idx="2269">
                  <c:v>16.015318990652901</c:v>
                </c:pt>
                <c:pt idx="2270">
                  <c:v>16.0226035204761</c:v>
                </c:pt>
                <c:pt idx="2271">
                  <c:v>16.029888050299402</c:v>
                </c:pt>
                <c:pt idx="2272">
                  <c:v>16.036612231674699</c:v>
                </c:pt>
                <c:pt idx="2273">
                  <c:v>16.043896761497901</c:v>
                </c:pt>
                <c:pt idx="2274">
                  <c:v>16.0511812913212</c:v>
                </c:pt>
                <c:pt idx="2275">
                  <c:v>16.058465821144502</c:v>
                </c:pt>
                <c:pt idx="2276">
                  <c:v>16.065190002519799</c:v>
                </c:pt>
                <c:pt idx="2277">
                  <c:v>16.072474532343001</c:v>
                </c:pt>
                <c:pt idx="2278">
                  <c:v>16.0797590621663</c:v>
                </c:pt>
                <c:pt idx="2279">
                  <c:v>16.086483243541601</c:v>
                </c:pt>
                <c:pt idx="2280">
                  <c:v>16.093767773364899</c:v>
                </c:pt>
                <c:pt idx="2281">
                  <c:v>16.101052303188101</c:v>
                </c:pt>
                <c:pt idx="2282">
                  <c:v>16.107776484563399</c:v>
                </c:pt>
                <c:pt idx="2283">
                  <c:v>16.115061014386701</c:v>
                </c:pt>
                <c:pt idx="2284">
                  <c:v>16.1223455442099</c:v>
                </c:pt>
                <c:pt idx="2285">
                  <c:v>16.129630074033201</c:v>
                </c:pt>
                <c:pt idx="2286">
                  <c:v>16.136354255408499</c:v>
                </c:pt>
                <c:pt idx="2287">
                  <c:v>16.143638785231801</c:v>
                </c:pt>
                <c:pt idx="2288">
                  <c:v>16.150923315055</c:v>
                </c:pt>
                <c:pt idx="2289">
                  <c:v>16.1576474964303</c:v>
                </c:pt>
                <c:pt idx="2290">
                  <c:v>16.164932026253599</c:v>
                </c:pt>
                <c:pt idx="2291">
                  <c:v>16.172216556076801</c:v>
                </c:pt>
                <c:pt idx="2292">
                  <c:v>16.1795010859001</c:v>
                </c:pt>
                <c:pt idx="2293">
                  <c:v>16.1862252672754</c:v>
                </c:pt>
                <c:pt idx="2294">
                  <c:v>16.193509797098699</c:v>
                </c:pt>
                <c:pt idx="2295">
                  <c:v>16.200794326921901</c:v>
                </c:pt>
                <c:pt idx="2296">
                  <c:v>16.207518508297198</c:v>
                </c:pt>
                <c:pt idx="2297">
                  <c:v>16.2148030381205</c:v>
                </c:pt>
                <c:pt idx="2298">
                  <c:v>16.222087567943699</c:v>
                </c:pt>
                <c:pt idx="2299">
                  <c:v>16.2288117493191</c:v>
                </c:pt>
                <c:pt idx="2300">
                  <c:v>16.236096279142298</c:v>
                </c:pt>
                <c:pt idx="2301">
                  <c:v>16.2433808089656</c:v>
                </c:pt>
                <c:pt idx="2302">
                  <c:v>16.250665338788799</c:v>
                </c:pt>
                <c:pt idx="2303">
                  <c:v>16.2573895201641</c:v>
                </c:pt>
                <c:pt idx="2304">
                  <c:v>16.264674049987399</c:v>
                </c:pt>
                <c:pt idx="2305">
                  <c:v>16.2719585798107</c:v>
                </c:pt>
                <c:pt idx="2306">
                  <c:v>16.278682761186001</c:v>
                </c:pt>
                <c:pt idx="2307">
                  <c:v>16.2859672910092</c:v>
                </c:pt>
                <c:pt idx="2308">
                  <c:v>16.293251820832499</c:v>
                </c:pt>
                <c:pt idx="2309">
                  <c:v>16.300536350655701</c:v>
                </c:pt>
                <c:pt idx="2310">
                  <c:v>16.307260532031101</c:v>
                </c:pt>
                <c:pt idx="2311">
                  <c:v>16.3145450618543</c:v>
                </c:pt>
                <c:pt idx="2312">
                  <c:v>16.321829591677599</c:v>
                </c:pt>
                <c:pt idx="2313">
                  <c:v>16.328553773052899</c:v>
                </c:pt>
                <c:pt idx="2314">
                  <c:v>16.335838302876098</c:v>
                </c:pt>
                <c:pt idx="2315">
                  <c:v>16.3431228326994</c:v>
                </c:pt>
                <c:pt idx="2316">
                  <c:v>16.349847014074701</c:v>
                </c:pt>
                <c:pt idx="2317">
                  <c:v>16.357131543897999</c:v>
                </c:pt>
                <c:pt idx="2318">
                  <c:v>16.364416073721198</c:v>
                </c:pt>
                <c:pt idx="2319">
                  <c:v>16.3717006035445</c:v>
                </c:pt>
                <c:pt idx="2320">
                  <c:v>16.378424784919801</c:v>
                </c:pt>
                <c:pt idx="2321">
                  <c:v>16.385709314743</c:v>
                </c:pt>
                <c:pt idx="2322">
                  <c:v>16.392993844566298</c:v>
                </c:pt>
                <c:pt idx="2323">
                  <c:v>16.399718025941599</c:v>
                </c:pt>
                <c:pt idx="2324">
                  <c:v>16.407002555764901</c:v>
                </c:pt>
                <c:pt idx="2325">
                  <c:v>16.4142870855881</c:v>
                </c:pt>
                <c:pt idx="2326">
                  <c:v>16.421571615411398</c:v>
                </c:pt>
                <c:pt idx="2327">
                  <c:v>16.428295796786699</c:v>
                </c:pt>
                <c:pt idx="2328">
                  <c:v>16.435580326610001</c:v>
                </c:pt>
                <c:pt idx="2329">
                  <c:v>16.4428648564332</c:v>
                </c:pt>
                <c:pt idx="2330">
                  <c:v>16.449589037808501</c:v>
                </c:pt>
                <c:pt idx="2331">
                  <c:v>16.456873567631799</c:v>
                </c:pt>
                <c:pt idx="2332">
                  <c:v>16.464158097455002</c:v>
                </c:pt>
                <c:pt idx="2333">
                  <c:v>16.4714426272783</c:v>
                </c:pt>
                <c:pt idx="2334">
                  <c:v>16.478166808653601</c:v>
                </c:pt>
                <c:pt idx="2335">
                  <c:v>16.485451338476899</c:v>
                </c:pt>
                <c:pt idx="2336">
                  <c:v>16.492735868300102</c:v>
                </c:pt>
                <c:pt idx="2337">
                  <c:v>16.499460049675399</c:v>
                </c:pt>
                <c:pt idx="2338">
                  <c:v>16.506744579498701</c:v>
                </c:pt>
                <c:pt idx="2339">
                  <c:v>16.5140291093219</c:v>
                </c:pt>
                <c:pt idx="2340">
                  <c:v>16.521313639145198</c:v>
                </c:pt>
                <c:pt idx="2341">
                  <c:v>16.528037820520499</c:v>
                </c:pt>
                <c:pt idx="2342">
                  <c:v>16.535322350343801</c:v>
                </c:pt>
                <c:pt idx="2343">
                  <c:v>16.542606880167</c:v>
                </c:pt>
                <c:pt idx="2344">
                  <c:v>16.549331061542301</c:v>
                </c:pt>
                <c:pt idx="2345">
                  <c:v>16.556615591365599</c:v>
                </c:pt>
                <c:pt idx="2346">
                  <c:v>16.563900121188901</c:v>
                </c:pt>
                <c:pt idx="2347">
                  <c:v>16.5711846510121</c:v>
                </c:pt>
                <c:pt idx="2348">
                  <c:v>16.577908832387401</c:v>
                </c:pt>
                <c:pt idx="2349">
                  <c:v>16.585193362210699</c:v>
                </c:pt>
                <c:pt idx="2350">
                  <c:v>16.592477892033902</c:v>
                </c:pt>
                <c:pt idx="2351">
                  <c:v>16.599202073409199</c:v>
                </c:pt>
                <c:pt idx="2352">
                  <c:v>16.606486603232501</c:v>
                </c:pt>
                <c:pt idx="2353">
                  <c:v>16.613771133055799</c:v>
                </c:pt>
                <c:pt idx="2354">
                  <c:v>16.6204953144311</c:v>
                </c:pt>
                <c:pt idx="2355">
                  <c:v>16.627779844254299</c:v>
                </c:pt>
                <c:pt idx="2356">
                  <c:v>16.635064374077601</c:v>
                </c:pt>
                <c:pt idx="2357">
                  <c:v>16.6423489039008</c:v>
                </c:pt>
                <c:pt idx="2358">
                  <c:v>16.6490730852762</c:v>
                </c:pt>
                <c:pt idx="2359">
                  <c:v>16.656357615099399</c:v>
                </c:pt>
                <c:pt idx="2360">
                  <c:v>16.663642144922701</c:v>
                </c:pt>
                <c:pt idx="2361">
                  <c:v>16.670366326298002</c:v>
                </c:pt>
                <c:pt idx="2362">
                  <c:v>16.6776508561212</c:v>
                </c:pt>
                <c:pt idx="2363">
                  <c:v>16.684935385944499</c:v>
                </c:pt>
                <c:pt idx="2364">
                  <c:v>16.692219915767801</c:v>
                </c:pt>
                <c:pt idx="2365">
                  <c:v>16.698944097143102</c:v>
                </c:pt>
                <c:pt idx="2366">
                  <c:v>16.706228626966301</c:v>
                </c:pt>
                <c:pt idx="2367">
                  <c:v>16.713513156789599</c:v>
                </c:pt>
                <c:pt idx="2368">
                  <c:v>16.7202373381649</c:v>
                </c:pt>
                <c:pt idx="2369">
                  <c:v>16.727521867988099</c:v>
                </c:pt>
                <c:pt idx="2370">
                  <c:v>16.734806397811401</c:v>
                </c:pt>
                <c:pt idx="2371">
                  <c:v>16.742090927634699</c:v>
                </c:pt>
                <c:pt idx="2372">
                  <c:v>16.74881510901</c:v>
                </c:pt>
                <c:pt idx="2373">
                  <c:v>16.756099638833199</c:v>
                </c:pt>
                <c:pt idx="2374">
                  <c:v>16.763384168656501</c:v>
                </c:pt>
                <c:pt idx="2375">
                  <c:v>16.770108350031801</c:v>
                </c:pt>
                <c:pt idx="2376">
                  <c:v>16.7773928798551</c:v>
                </c:pt>
                <c:pt idx="2377">
                  <c:v>16.784677409678299</c:v>
                </c:pt>
                <c:pt idx="2378">
                  <c:v>16.791961939501601</c:v>
                </c:pt>
                <c:pt idx="2379">
                  <c:v>16.798686120876901</c:v>
                </c:pt>
                <c:pt idx="2380">
                  <c:v>16.8059706507001</c:v>
                </c:pt>
                <c:pt idx="2381">
                  <c:v>16.813255180523399</c:v>
                </c:pt>
                <c:pt idx="2382">
                  <c:v>16.819979361898699</c:v>
                </c:pt>
                <c:pt idx="2383">
                  <c:v>16.827263891722001</c:v>
                </c:pt>
                <c:pt idx="2384">
                  <c:v>16.8345484215452</c:v>
                </c:pt>
                <c:pt idx="2385">
                  <c:v>16.841832951368499</c:v>
                </c:pt>
                <c:pt idx="2386">
                  <c:v>16.8485571327438</c:v>
                </c:pt>
                <c:pt idx="2387">
                  <c:v>16.855841662566998</c:v>
                </c:pt>
                <c:pt idx="2388">
                  <c:v>16.8631261923903</c:v>
                </c:pt>
                <c:pt idx="2389">
                  <c:v>16.869850373765601</c:v>
                </c:pt>
                <c:pt idx="2390">
                  <c:v>16.8771349035889</c:v>
                </c:pt>
                <c:pt idx="2391">
                  <c:v>16.884419433412098</c:v>
                </c:pt>
                <c:pt idx="2392">
                  <c:v>16.8917039632354</c:v>
                </c:pt>
                <c:pt idx="2393">
                  <c:v>16.898428144610701</c:v>
                </c:pt>
                <c:pt idx="2394">
                  <c:v>16.905712674434</c:v>
                </c:pt>
                <c:pt idx="2395">
                  <c:v>16.912997204257199</c:v>
                </c:pt>
                <c:pt idx="2396">
                  <c:v>16.919721385632499</c:v>
                </c:pt>
                <c:pt idx="2397">
                  <c:v>16.927005915455801</c:v>
                </c:pt>
                <c:pt idx="2398">
                  <c:v>16.934290445279</c:v>
                </c:pt>
                <c:pt idx="2399">
                  <c:v>16.941014626654301</c:v>
                </c:pt>
                <c:pt idx="2400">
                  <c:v>16.948299156477599</c:v>
                </c:pt>
                <c:pt idx="2401">
                  <c:v>16.955583686300901</c:v>
                </c:pt>
                <c:pt idx="2402">
                  <c:v>16.9628682161241</c:v>
                </c:pt>
                <c:pt idx="2403">
                  <c:v>16.969592397499401</c:v>
                </c:pt>
                <c:pt idx="2404">
                  <c:v>16.976876927322699</c:v>
                </c:pt>
                <c:pt idx="2405">
                  <c:v>16.984161457145898</c:v>
                </c:pt>
                <c:pt idx="2406">
                  <c:v>16.990885638521299</c:v>
                </c:pt>
                <c:pt idx="2407">
                  <c:v>16.998170168344501</c:v>
                </c:pt>
                <c:pt idx="2408">
                  <c:v>17.005454698167799</c:v>
                </c:pt>
                <c:pt idx="2409">
                  <c:v>17.012739227990998</c:v>
                </c:pt>
                <c:pt idx="2410">
                  <c:v>17.019463409366299</c:v>
                </c:pt>
                <c:pt idx="2411">
                  <c:v>17.026747939189601</c:v>
                </c:pt>
                <c:pt idx="2412">
                  <c:v>17.034032469012899</c:v>
                </c:pt>
                <c:pt idx="2413">
                  <c:v>17.041316998836098</c:v>
                </c:pt>
                <c:pt idx="2414">
                  <c:v>17.048041180211399</c:v>
                </c:pt>
                <c:pt idx="2415">
                  <c:v>17.055325710034701</c:v>
                </c:pt>
                <c:pt idx="2416">
                  <c:v>17.0626102398579</c:v>
                </c:pt>
                <c:pt idx="2417">
                  <c:v>17.069894769681198</c:v>
                </c:pt>
                <c:pt idx="2418">
                  <c:v>17.076618951056499</c:v>
                </c:pt>
                <c:pt idx="2419">
                  <c:v>17.083903480879801</c:v>
                </c:pt>
                <c:pt idx="2420">
                  <c:v>17.091188010703</c:v>
                </c:pt>
                <c:pt idx="2421">
                  <c:v>17.097912192078301</c:v>
                </c:pt>
                <c:pt idx="2422">
                  <c:v>17.105196721901599</c:v>
                </c:pt>
                <c:pt idx="2423">
                  <c:v>17.112481251724802</c:v>
                </c:pt>
                <c:pt idx="2424">
                  <c:v>17.1197657815481</c:v>
                </c:pt>
                <c:pt idx="2425">
                  <c:v>17.126489962923401</c:v>
                </c:pt>
                <c:pt idx="2426">
                  <c:v>17.133774492746699</c:v>
                </c:pt>
                <c:pt idx="2427">
                  <c:v>17.141059022569902</c:v>
                </c:pt>
                <c:pt idx="2428">
                  <c:v>17.1483435523932</c:v>
                </c:pt>
                <c:pt idx="2429">
                  <c:v>17.155067733768501</c:v>
                </c:pt>
                <c:pt idx="2430">
                  <c:v>17.1623522635917</c:v>
                </c:pt>
                <c:pt idx="2431">
                  <c:v>17.169636793414998</c:v>
                </c:pt>
                <c:pt idx="2432">
                  <c:v>17.176360974790299</c:v>
                </c:pt>
                <c:pt idx="2433">
                  <c:v>17.183645504613601</c:v>
                </c:pt>
                <c:pt idx="2434">
                  <c:v>17.1909300344368</c:v>
                </c:pt>
                <c:pt idx="2435">
                  <c:v>17.198214564260098</c:v>
                </c:pt>
                <c:pt idx="2436">
                  <c:v>17.204938745635399</c:v>
                </c:pt>
                <c:pt idx="2437">
                  <c:v>17.212223275458701</c:v>
                </c:pt>
                <c:pt idx="2438">
                  <c:v>17.2195078052819</c:v>
                </c:pt>
                <c:pt idx="2439">
                  <c:v>17.226792335105198</c:v>
                </c:pt>
                <c:pt idx="2440">
                  <c:v>17.233516516480499</c:v>
                </c:pt>
                <c:pt idx="2441">
                  <c:v>17.240801046303702</c:v>
                </c:pt>
                <c:pt idx="2442">
                  <c:v>17.248085576127</c:v>
                </c:pt>
                <c:pt idx="2443">
                  <c:v>17.254809757502301</c:v>
                </c:pt>
                <c:pt idx="2444">
                  <c:v>17.262094287325599</c:v>
                </c:pt>
                <c:pt idx="2445">
                  <c:v>17.269378817148802</c:v>
                </c:pt>
                <c:pt idx="2446">
                  <c:v>17.2766633469721</c:v>
                </c:pt>
                <c:pt idx="2447">
                  <c:v>17.283387528347401</c:v>
                </c:pt>
                <c:pt idx="2448">
                  <c:v>17.2906720581706</c:v>
                </c:pt>
                <c:pt idx="2449">
                  <c:v>17.297956587993902</c:v>
                </c:pt>
                <c:pt idx="2450">
                  <c:v>17.304680769369199</c:v>
                </c:pt>
                <c:pt idx="2451">
                  <c:v>17.311965299192501</c:v>
                </c:pt>
                <c:pt idx="2452">
                  <c:v>17.3192498290157</c:v>
                </c:pt>
                <c:pt idx="2453">
                  <c:v>17.326534358839002</c:v>
                </c:pt>
                <c:pt idx="2454">
                  <c:v>17.333258540214299</c:v>
                </c:pt>
                <c:pt idx="2455">
                  <c:v>17.340543070037601</c:v>
                </c:pt>
                <c:pt idx="2456">
                  <c:v>17.3478275998608</c:v>
                </c:pt>
                <c:pt idx="2457">
                  <c:v>17.355112129684102</c:v>
                </c:pt>
                <c:pt idx="2458">
                  <c:v>17.361836311059399</c:v>
                </c:pt>
                <c:pt idx="2459">
                  <c:v>17.369120840882601</c:v>
                </c:pt>
                <c:pt idx="2460">
                  <c:v>17.3764053707059</c:v>
                </c:pt>
                <c:pt idx="2461">
                  <c:v>17.383129552081201</c:v>
                </c:pt>
                <c:pt idx="2462">
                  <c:v>17.390414081904499</c:v>
                </c:pt>
                <c:pt idx="2463">
                  <c:v>17.397698611727701</c:v>
                </c:pt>
                <c:pt idx="2464">
                  <c:v>17.404983141551</c:v>
                </c:pt>
                <c:pt idx="2465">
                  <c:v>17.411707322926301</c:v>
                </c:pt>
                <c:pt idx="2466">
                  <c:v>17.4189918527495</c:v>
                </c:pt>
                <c:pt idx="2467">
                  <c:v>17.426276382572802</c:v>
                </c:pt>
                <c:pt idx="2468">
                  <c:v>17.4335609123961</c:v>
                </c:pt>
                <c:pt idx="2469">
                  <c:v>17.440285093771401</c:v>
                </c:pt>
                <c:pt idx="2470">
                  <c:v>17.4475696235946</c:v>
                </c:pt>
                <c:pt idx="2471">
                  <c:v>17.454854153417902</c:v>
                </c:pt>
                <c:pt idx="2472">
                  <c:v>17.461578334793199</c:v>
                </c:pt>
                <c:pt idx="2473">
                  <c:v>17.468862864616501</c:v>
                </c:pt>
                <c:pt idx="2474">
                  <c:v>17.4761473944397</c:v>
                </c:pt>
                <c:pt idx="2475">
                  <c:v>17.483431924263002</c:v>
                </c:pt>
                <c:pt idx="2476">
                  <c:v>17.490156105638299</c:v>
                </c:pt>
                <c:pt idx="2477">
                  <c:v>17.497440635461501</c:v>
                </c:pt>
                <c:pt idx="2478">
                  <c:v>17.5047251652848</c:v>
                </c:pt>
                <c:pt idx="2479">
                  <c:v>17.512009695108102</c:v>
                </c:pt>
                <c:pt idx="2480">
                  <c:v>17.518733876483399</c:v>
                </c:pt>
                <c:pt idx="2481">
                  <c:v>17.526018406306601</c:v>
                </c:pt>
                <c:pt idx="2482">
                  <c:v>17.5333029361299</c:v>
                </c:pt>
                <c:pt idx="2483">
                  <c:v>17.5400271175052</c:v>
                </c:pt>
                <c:pt idx="2484">
                  <c:v>17.547311647328399</c:v>
                </c:pt>
                <c:pt idx="2485">
                  <c:v>17.554596177151701</c:v>
                </c:pt>
                <c:pt idx="2486">
                  <c:v>17.561880706975</c:v>
                </c:pt>
                <c:pt idx="2487">
                  <c:v>17.568604888350301</c:v>
                </c:pt>
                <c:pt idx="2488">
                  <c:v>17.575889418173499</c:v>
                </c:pt>
                <c:pt idx="2489">
                  <c:v>17.583173947996801</c:v>
                </c:pt>
                <c:pt idx="2490">
                  <c:v>17.59045847782</c:v>
                </c:pt>
                <c:pt idx="2491">
                  <c:v>17.597182659195401</c:v>
                </c:pt>
                <c:pt idx="2492">
                  <c:v>17.6044671890186</c:v>
                </c:pt>
                <c:pt idx="2493">
                  <c:v>17.611751718841901</c:v>
                </c:pt>
                <c:pt idx="2494">
                  <c:v>17.6190362486651</c:v>
                </c:pt>
                <c:pt idx="2495">
                  <c:v>17.625760430040401</c:v>
                </c:pt>
                <c:pt idx="2496">
                  <c:v>17.6330449598637</c:v>
                </c:pt>
                <c:pt idx="2497">
                  <c:v>17.640329489686899</c:v>
                </c:pt>
                <c:pt idx="2498">
                  <c:v>17.647053671062299</c:v>
                </c:pt>
                <c:pt idx="2499">
                  <c:v>17.654338200885501</c:v>
                </c:pt>
                <c:pt idx="2500">
                  <c:v>17.6616227307088</c:v>
                </c:pt>
                <c:pt idx="2501">
                  <c:v>17.668907260531999</c:v>
                </c:pt>
                <c:pt idx="2502">
                  <c:v>17.675631441907299</c:v>
                </c:pt>
                <c:pt idx="2503">
                  <c:v>17.682915971730601</c:v>
                </c:pt>
                <c:pt idx="2504">
                  <c:v>17.6902005015539</c:v>
                </c:pt>
                <c:pt idx="2505">
                  <c:v>17.6969246829292</c:v>
                </c:pt>
                <c:pt idx="2506">
                  <c:v>17.704209212752399</c:v>
                </c:pt>
                <c:pt idx="2507">
                  <c:v>17.711493742575701</c:v>
                </c:pt>
                <c:pt idx="2508">
                  <c:v>17.7187782723989</c:v>
                </c:pt>
                <c:pt idx="2509">
                  <c:v>17.7255024537743</c:v>
                </c:pt>
                <c:pt idx="2510">
                  <c:v>17.732786983597499</c:v>
                </c:pt>
                <c:pt idx="2511">
                  <c:v>17.740071513420801</c:v>
                </c:pt>
                <c:pt idx="2512">
                  <c:v>17.747356043244</c:v>
                </c:pt>
                <c:pt idx="2513">
                  <c:v>17.754080224619301</c:v>
                </c:pt>
                <c:pt idx="2514">
                  <c:v>17.761364754442599</c:v>
                </c:pt>
                <c:pt idx="2515">
                  <c:v>17.768649284265798</c:v>
                </c:pt>
                <c:pt idx="2516">
                  <c:v>17.775373465641199</c:v>
                </c:pt>
                <c:pt idx="2517">
                  <c:v>17.782657995464401</c:v>
                </c:pt>
                <c:pt idx="2518">
                  <c:v>17.789942525287699</c:v>
                </c:pt>
                <c:pt idx="2519">
                  <c:v>17.797227055110898</c:v>
                </c:pt>
                <c:pt idx="2520">
                  <c:v>17.803951236486199</c:v>
                </c:pt>
                <c:pt idx="2521">
                  <c:v>17.811235766309501</c:v>
                </c:pt>
                <c:pt idx="2522">
                  <c:v>17.8185202961328</c:v>
                </c:pt>
                <c:pt idx="2523">
                  <c:v>17.8252444775081</c:v>
                </c:pt>
                <c:pt idx="2524">
                  <c:v>17.832529007331299</c:v>
                </c:pt>
                <c:pt idx="2525">
                  <c:v>17.839813537154601</c:v>
                </c:pt>
                <c:pt idx="2526">
                  <c:v>17.8470980669778</c:v>
                </c:pt>
                <c:pt idx="2527">
                  <c:v>17.8538222483532</c:v>
                </c:pt>
                <c:pt idx="2528">
                  <c:v>17.861106778176399</c:v>
                </c:pt>
                <c:pt idx="2529">
                  <c:v>17.868391307999701</c:v>
                </c:pt>
                <c:pt idx="2530">
                  <c:v>17.875115489374998</c:v>
                </c:pt>
                <c:pt idx="2531">
                  <c:v>17.882400019198201</c:v>
                </c:pt>
                <c:pt idx="2532">
                  <c:v>17.889684549021499</c:v>
                </c:pt>
                <c:pt idx="2533">
                  <c:v>17.896969078844698</c:v>
                </c:pt>
                <c:pt idx="2534">
                  <c:v>17.903693260220098</c:v>
                </c:pt>
                <c:pt idx="2535">
                  <c:v>17.910977790043301</c:v>
                </c:pt>
                <c:pt idx="2536">
                  <c:v>17.918262319866599</c:v>
                </c:pt>
                <c:pt idx="2537">
                  <c:v>17.925546849689798</c:v>
                </c:pt>
                <c:pt idx="2538">
                  <c:v>17.932271031065099</c:v>
                </c:pt>
                <c:pt idx="2539">
                  <c:v>17.939555560888401</c:v>
                </c:pt>
                <c:pt idx="2540">
                  <c:v>17.946840090711699</c:v>
                </c:pt>
                <c:pt idx="2541">
                  <c:v>17.953564272087</c:v>
                </c:pt>
                <c:pt idx="2542">
                  <c:v>17.960848801910199</c:v>
                </c:pt>
                <c:pt idx="2543">
                  <c:v>17.968133331733501</c:v>
                </c:pt>
                <c:pt idx="2544">
                  <c:v>17.9754178615567</c:v>
                </c:pt>
                <c:pt idx="2545">
                  <c:v>17.9821420429321</c:v>
                </c:pt>
                <c:pt idx="2546">
                  <c:v>17.989426572755299</c:v>
                </c:pt>
                <c:pt idx="2547">
                  <c:v>17.996711102578601</c:v>
                </c:pt>
                <c:pt idx="2548">
                  <c:v>18.0039956324018</c:v>
                </c:pt>
                <c:pt idx="2549">
                  <c:v>18.010719813777101</c:v>
                </c:pt>
                <c:pt idx="2550">
                  <c:v>18.018004343600399</c:v>
                </c:pt>
                <c:pt idx="2551">
                  <c:v>18.025288873423602</c:v>
                </c:pt>
                <c:pt idx="2552">
                  <c:v>18.0325734032469</c:v>
                </c:pt>
                <c:pt idx="2553">
                  <c:v>18.039297584622201</c:v>
                </c:pt>
                <c:pt idx="2554">
                  <c:v>18.046582114445499</c:v>
                </c:pt>
                <c:pt idx="2555">
                  <c:v>18.053866644268702</c:v>
                </c:pt>
                <c:pt idx="2556">
                  <c:v>18.061151174092</c:v>
                </c:pt>
                <c:pt idx="2557">
                  <c:v>18.067875355467301</c:v>
                </c:pt>
                <c:pt idx="2558">
                  <c:v>18.075159885290599</c:v>
                </c:pt>
                <c:pt idx="2559">
                  <c:v>18.082444415113802</c:v>
                </c:pt>
                <c:pt idx="2560">
                  <c:v>18.0897289449371</c:v>
                </c:pt>
                <c:pt idx="2561">
                  <c:v>18.096453126312401</c:v>
                </c:pt>
                <c:pt idx="2562">
                  <c:v>18.1037376561356</c:v>
                </c:pt>
                <c:pt idx="2563">
                  <c:v>18.111022185958898</c:v>
                </c:pt>
                <c:pt idx="2564">
                  <c:v>18.117746367334199</c:v>
                </c:pt>
                <c:pt idx="2565">
                  <c:v>18.125030897157501</c:v>
                </c:pt>
                <c:pt idx="2566">
                  <c:v>18.1323154269807</c:v>
                </c:pt>
                <c:pt idx="2567">
                  <c:v>18.139599956803998</c:v>
                </c:pt>
                <c:pt idx="2568">
                  <c:v>18.146324138179299</c:v>
                </c:pt>
                <c:pt idx="2569">
                  <c:v>18.153608668002502</c:v>
                </c:pt>
                <c:pt idx="2570">
                  <c:v>18.1608931978258</c:v>
                </c:pt>
                <c:pt idx="2571">
                  <c:v>18.168177727649098</c:v>
                </c:pt>
                <c:pt idx="2572">
                  <c:v>18.174901909024399</c:v>
                </c:pt>
                <c:pt idx="2573">
                  <c:v>18.182186438847602</c:v>
                </c:pt>
                <c:pt idx="2574">
                  <c:v>18.1894709686709</c:v>
                </c:pt>
                <c:pt idx="2575">
                  <c:v>18.196755498494099</c:v>
                </c:pt>
                <c:pt idx="2576">
                  <c:v>18.203479679869499</c:v>
                </c:pt>
                <c:pt idx="2577">
                  <c:v>18.210764209692702</c:v>
                </c:pt>
                <c:pt idx="2578">
                  <c:v>18.218048739516</c:v>
                </c:pt>
                <c:pt idx="2579">
                  <c:v>18.224772920891301</c:v>
                </c:pt>
                <c:pt idx="2580">
                  <c:v>18.2320574507145</c:v>
                </c:pt>
                <c:pt idx="2581">
                  <c:v>18.239341980537802</c:v>
                </c:pt>
                <c:pt idx="2582">
                  <c:v>18.246626510361001</c:v>
                </c:pt>
                <c:pt idx="2583">
                  <c:v>18.253350691736401</c:v>
                </c:pt>
                <c:pt idx="2584">
                  <c:v>18.2606352215596</c:v>
                </c:pt>
                <c:pt idx="2585">
                  <c:v>18.267919751382902</c:v>
                </c:pt>
                <c:pt idx="2586">
                  <c:v>18.275204281206101</c:v>
                </c:pt>
                <c:pt idx="2587">
                  <c:v>18.281928462581401</c:v>
                </c:pt>
                <c:pt idx="2588">
                  <c:v>18.2892129924047</c:v>
                </c:pt>
                <c:pt idx="2589">
                  <c:v>18.296497522228002</c:v>
                </c:pt>
                <c:pt idx="2590">
                  <c:v>18.303782052051201</c:v>
                </c:pt>
                <c:pt idx="2591">
                  <c:v>18.310506233426501</c:v>
                </c:pt>
                <c:pt idx="2592">
                  <c:v>18.3177907632498</c:v>
                </c:pt>
                <c:pt idx="2593">
                  <c:v>18.325075293072999</c:v>
                </c:pt>
                <c:pt idx="2594">
                  <c:v>18.331799474448399</c:v>
                </c:pt>
                <c:pt idx="2595">
                  <c:v>18.339084004271601</c:v>
                </c:pt>
                <c:pt idx="2596">
                  <c:v>18.3463685340949</c:v>
                </c:pt>
                <c:pt idx="2597">
                  <c:v>18.353653063918099</c:v>
                </c:pt>
                <c:pt idx="2598">
                  <c:v>18.3603772452934</c:v>
                </c:pt>
                <c:pt idx="2599">
                  <c:v>18.367661775116702</c:v>
                </c:pt>
                <c:pt idx="2600">
                  <c:v>18.3749463049399</c:v>
                </c:pt>
                <c:pt idx="2601">
                  <c:v>18.381670486315301</c:v>
                </c:pt>
                <c:pt idx="2602">
                  <c:v>18.3889550161385</c:v>
                </c:pt>
                <c:pt idx="2603">
                  <c:v>18.396239545961802</c:v>
                </c:pt>
                <c:pt idx="2604">
                  <c:v>18.403524075785</c:v>
                </c:pt>
                <c:pt idx="2605">
                  <c:v>18.410248257160301</c:v>
                </c:pt>
                <c:pt idx="2606">
                  <c:v>18.4175327869836</c:v>
                </c:pt>
                <c:pt idx="2607">
                  <c:v>18.424817316806902</c:v>
                </c:pt>
                <c:pt idx="2608">
                  <c:v>18.432101846630101</c:v>
                </c:pt>
                <c:pt idx="2609">
                  <c:v>18.438826028005401</c:v>
                </c:pt>
                <c:pt idx="2610">
                  <c:v>18.4461105578287</c:v>
                </c:pt>
                <c:pt idx="2611">
                  <c:v>18.453395087651899</c:v>
                </c:pt>
                <c:pt idx="2612">
                  <c:v>18.460679617475201</c:v>
                </c:pt>
                <c:pt idx="2613">
                  <c:v>18.467403798850501</c:v>
                </c:pt>
                <c:pt idx="2614">
                  <c:v>18.4746883286738</c:v>
                </c:pt>
                <c:pt idx="2615">
                  <c:v>18.481972858496999</c:v>
                </c:pt>
                <c:pt idx="2616">
                  <c:v>18.489257388320301</c:v>
                </c:pt>
                <c:pt idx="2617">
                  <c:v>18.495981569695601</c:v>
                </c:pt>
                <c:pt idx="2618">
                  <c:v>18.5032660995188</c:v>
                </c:pt>
                <c:pt idx="2619">
                  <c:v>18.510550629342099</c:v>
                </c:pt>
                <c:pt idx="2620">
                  <c:v>18.517835159165401</c:v>
                </c:pt>
                <c:pt idx="2621">
                  <c:v>18.524559340540701</c:v>
                </c:pt>
                <c:pt idx="2622">
                  <c:v>18.5318438703639</c:v>
                </c:pt>
                <c:pt idx="2623">
                  <c:v>18.539128400187199</c:v>
                </c:pt>
                <c:pt idx="2624">
                  <c:v>18.546412930010401</c:v>
                </c:pt>
                <c:pt idx="2625">
                  <c:v>18.553137111385801</c:v>
                </c:pt>
                <c:pt idx="2626">
                  <c:v>18.560421641209</c:v>
                </c:pt>
                <c:pt idx="2627">
                  <c:v>18.567706171032299</c:v>
                </c:pt>
                <c:pt idx="2628">
                  <c:v>18.5744303524076</c:v>
                </c:pt>
                <c:pt idx="2629">
                  <c:v>18.581714882230798</c:v>
                </c:pt>
                <c:pt idx="2630">
                  <c:v>18.5889994120541</c:v>
                </c:pt>
                <c:pt idx="2631">
                  <c:v>18.596283941877299</c:v>
                </c:pt>
                <c:pt idx="2632">
                  <c:v>18.6030081232527</c:v>
                </c:pt>
                <c:pt idx="2633">
                  <c:v>18.610292653075899</c:v>
                </c:pt>
                <c:pt idx="2634">
                  <c:v>18.6175771828992</c:v>
                </c:pt>
                <c:pt idx="2635">
                  <c:v>18.624861712722399</c:v>
                </c:pt>
                <c:pt idx="2636">
                  <c:v>18.6315858940977</c:v>
                </c:pt>
                <c:pt idx="2637">
                  <c:v>18.638870423920999</c:v>
                </c:pt>
                <c:pt idx="2638">
                  <c:v>18.646154953744301</c:v>
                </c:pt>
                <c:pt idx="2639">
                  <c:v>18.653439483567499</c:v>
                </c:pt>
                <c:pt idx="2640">
                  <c:v>18.6601636649428</c:v>
                </c:pt>
                <c:pt idx="2641">
                  <c:v>18.667448194766099</c:v>
                </c:pt>
                <c:pt idx="2642">
                  <c:v>18.674732724589301</c:v>
                </c:pt>
                <c:pt idx="2643">
                  <c:v>18.681456905964701</c:v>
                </c:pt>
                <c:pt idx="2644">
                  <c:v>18.6887414357879</c:v>
                </c:pt>
                <c:pt idx="2645">
                  <c:v>18.696025965611199</c:v>
                </c:pt>
                <c:pt idx="2646">
                  <c:v>18.703310495434401</c:v>
                </c:pt>
                <c:pt idx="2647">
                  <c:v>18.710034676809698</c:v>
                </c:pt>
                <c:pt idx="2648">
                  <c:v>18.717319206633</c:v>
                </c:pt>
                <c:pt idx="2649">
                  <c:v>18.724603736456199</c:v>
                </c:pt>
                <c:pt idx="2650">
                  <c:v>18.731888266279501</c:v>
                </c:pt>
                <c:pt idx="2651">
                  <c:v>18.738612447654798</c:v>
                </c:pt>
                <c:pt idx="2652">
                  <c:v>18.7458969774781</c:v>
                </c:pt>
                <c:pt idx="2653">
                  <c:v>18.753181507301299</c:v>
                </c:pt>
                <c:pt idx="2654">
                  <c:v>18.760466037124601</c:v>
                </c:pt>
                <c:pt idx="2655">
                  <c:v>18.767190218499898</c:v>
                </c:pt>
                <c:pt idx="2656">
                  <c:v>18.7744747483232</c:v>
                </c:pt>
                <c:pt idx="2657">
                  <c:v>18.781759278146399</c:v>
                </c:pt>
                <c:pt idx="2658">
                  <c:v>18.789043807969701</c:v>
                </c:pt>
                <c:pt idx="2659">
                  <c:v>18.795767989344998</c:v>
                </c:pt>
                <c:pt idx="2660">
                  <c:v>18.803052519168201</c:v>
                </c:pt>
                <c:pt idx="2661">
                  <c:v>18.810337048991499</c:v>
                </c:pt>
                <c:pt idx="2662">
                  <c:v>18.8170612303668</c:v>
                </c:pt>
                <c:pt idx="2663">
                  <c:v>18.824345760190099</c:v>
                </c:pt>
                <c:pt idx="2664">
                  <c:v>18.831630290013301</c:v>
                </c:pt>
                <c:pt idx="2665">
                  <c:v>18.838914819836599</c:v>
                </c:pt>
                <c:pt idx="2666">
                  <c:v>18.8456390012119</c:v>
                </c:pt>
                <c:pt idx="2667">
                  <c:v>18.852923531035099</c:v>
                </c:pt>
                <c:pt idx="2668">
                  <c:v>18.860208060858401</c:v>
                </c:pt>
                <c:pt idx="2669">
                  <c:v>18.867492590681699</c:v>
                </c:pt>
                <c:pt idx="2670">
                  <c:v>18.874777120504898</c:v>
                </c:pt>
                <c:pt idx="2671">
                  <c:v>18.881501301880199</c:v>
                </c:pt>
                <c:pt idx="2672">
                  <c:v>18.888785831703501</c:v>
                </c:pt>
                <c:pt idx="2673">
                  <c:v>18.8960703615267</c:v>
                </c:pt>
                <c:pt idx="2674">
                  <c:v>18.903354891349998</c:v>
                </c:pt>
                <c:pt idx="2675">
                  <c:v>18.910079072725299</c:v>
                </c:pt>
                <c:pt idx="2676">
                  <c:v>18.917363602548601</c:v>
                </c:pt>
                <c:pt idx="2677">
                  <c:v>18.9246481323718</c:v>
                </c:pt>
                <c:pt idx="2678">
                  <c:v>18.931372313747101</c:v>
                </c:pt>
                <c:pt idx="2679">
                  <c:v>18.938656843570399</c:v>
                </c:pt>
                <c:pt idx="2680">
                  <c:v>18.945941373393602</c:v>
                </c:pt>
                <c:pt idx="2681">
                  <c:v>18.9532259032169</c:v>
                </c:pt>
                <c:pt idx="2682">
                  <c:v>18.959950084592201</c:v>
                </c:pt>
                <c:pt idx="2683">
                  <c:v>18.967234614415499</c:v>
                </c:pt>
                <c:pt idx="2684">
                  <c:v>18.974519144238698</c:v>
                </c:pt>
                <c:pt idx="2685">
                  <c:v>18.981803674062</c:v>
                </c:pt>
                <c:pt idx="2686">
                  <c:v>18.988527855437301</c:v>
                </c:pt>
                <c:pt idx="2687">
                  <c:v>18.995812385260599</c:v>
                </c:pt>
                <c:pt idx="2688">
                  <c:v>19.003096915083798</c:v>
                </c:pt>
                <c:pt idx="2689">
                  <c:v>19.0103814449071</c:v>
                </c:pt>
                <c:pt idx="2690">
                  <c:v>19.017665974730299</c:v>
                </c:pt>
                <c:pt idx="2691">
                  <c:v>19.0243901561056</c:v>
                </c:pt>
                <c:pt idx="2692">
                  <c:v>19.031674685928898</c:v>
                </c:pt>
                <c:pt idx="2693">
                  <c:v>19.0389592157522</c:v>
                </c:pt>
                <c:pt idx="2694">
                  <c:v>19.045683397127501</c:v>
                </c:pt>
                <c:pt idx="2695">
                  <c:v>19.0529679269507</c:v>
                </c:pt>
                <c:pt idx="2696">
                  <c:v>19.060252456773998</c:v>
                </c:pt>
                <c:pt idx="2697">
                  <c:v>19.067536986597201</c:v>
                </c:pt>
                <c:pt idx="2698">
                  <c:v>19.074261167972502</c:v>
                </c:pt>
                <c:pt idx="2699">
                  <c:v>19.0815456977958</c:v>
                </c:pt>
                <c:pt idx="2700">
                  <c:v>19.088830227619098</c:v>
                </c:pt>
                <c:pt idx="2701">
                  <c:v>19.096114757442301</c:v>
                </c:pt>
                <c:pt idx="2702">
                  <c:v>19.102838938817602</c:v>
                </c:pt>
                <c:pt idx="2703">
                  <c:v>19.1101234686409</c:v>
                </c:pt>
                <c:pt idx="2704">
                  <c:v>19.117407998464099</c:v>
                </c:pt>
                <c:pt idx="2705">
                  <c:v>19.124692528287401</c:v>
                </c:pt>
                <c:pt idx="2706">
                  <c:v>19.131416709662702</c:v>
                </c:pt>
                <c:pt idx="2707">
                  <c:v>19.138701239486</c:v>
                </c:pt>
                <c:pt idx="2708">
                  <c:v>19.145985769309199</c:v>
                </c:pt>
                <c:pt idx="2709">
                  <c:v>19.153270299132501</c:v>
                </c:pt>
                <c:pt idx="2710">
                  <c:v>19.159994480507802</c:v>
                </c:pt>
                <c:pt idx="2711">
                  <c:v>19.1672790103311</c:v>
                </c:pt>
                <c:pt idx="2712">
                  <c:v>19.174563540154299</c:v>
                </c:pt>
                <c:pt idx="2713">
                  <c:v>19.181848069977601</c:v>
                </c:pt>
                <c:pt idx="2714">
                  <c:v>19.188572251352898</c:v>
                </c:pt>
                <c:pt idx="2715">
                  <c:v>19.195856781176101</c:v>
                </c:pt>
                <c:pt idx="2716">
                  <c:v>19.203141310999399</c:v>
                </c:pt>
                <c:pt idx="2717">
                  <c:v>19.210425840822602</c:v>
                </c:pt>
                <c:pt idx="2718">
                  <c:v>19.217150022197998</c:v>
                </c:pt>
                <c:pt idx="2719">
                  <c:v>19.224434552021201</c:v>
                </c:pt>
                <c:pt idx="2720">
                  <c:v>19.231719081844499</c:v>
                </c:pt>
                <c:pt idx="2721">
                  <c:v>19.239003611667702</c:v>
                </c:pt>
                <c:pt idx="2722">
                  <c:v>19.245727793042999</c:v>
                </c:pt>
                <c:pt idx="2723">
                  <c:v>19.253012322866301</c:v>
                </c:pt>
                <c:pt idx="2724">
                  <c:v>19.260296852689599</c:v>
                </c:pt>
                <c:pt idx="2725">
                  <c:v>19.267581382512802</c:v>
                </c:pt>
                <c:pt idx="2726">
                  <c:v>19.2748659123361</c:v>
                </c:pt>
                <c:pt idx="2727">
                  <c:v>19.281590093711401</c:v>
                </c:pt>
                <c:pt idx="2728">
                  <c:v>19.2888746235346</c:v>
                </c:pt>
                <c:pt idx="2729">
                  <c:v>19.296159153357902</c:v>
                </c:pt>
                <c:pt idx="2730">
                  <c:v>19.302883334733199</c:v>
                </c:pt>
                <c:pt idx="2731">
                  <c:v>19.310167864556501</c:v>
                </c:pt>
                <c:pt idx="2732">
                  <c:v>19.3174523943797</c:v>
                </c:pt>
                <c:pt idx="2733">
                  <c:v>19.324736924202998</c:v>
                </c:pt>
                <c:pt idx="2734">
                  <c:v>19.331461105578299</c:v>
                </c:pt>
                <c:pt idx="2735">
                  <c:v>19.338745635401501</c:v>
                </c:pt>
                <c:pt idx="2736">
                  <c:v>19.3460301652248</c:v>
                </c:pt>
                <c:pt idx="2737">
                  <c:v>19.353314695048098</c:v>
                </c:pt>
                <c:pt idx="2738">
                  <c:v>19.360599224871301</c:v>
                </c:pt>
                <c:pt idx="2739">
                  <c:v>19.367323406246602</c:v>
                </c:pt>
                <c:pt idx="2740">
                  <c:v>19.3746079360699</c:v>
                </c:pt>
                <c:pt idx="2741">
                  <c:v>19.381892465893099</c:v>
                </c:pt>
                <c:pt idx="2742">
                  <c:v>19.389176995716401</c:v>
                </c:pt>
                <c:pt idx="2743">
                  <c:v>19.395901177091702</c:v>
                </c:pt>
                <c:pt idx="2744">
                  <c:v>19.403185706915</c:v>
                </c:pt>
                <c:pt idx="2745">
                  <c:v>19.410470236738199</c:v>
                </c:pt>
                <c:pt idx="2746">
                  <c:v>19.417754766561501</c:v>
                </c:pt>
                <c:pt idx="2747">
                  <c:v>19.424478947936802</c:v>
                </c:pt>
                <c:pt idx="2748">
                  <c:v>19.431763477760001</c:v>
                </c:pt>
                <c:pt idx="2749">
                  <c:v>19.439048007583299</c:v>
                </c:pt>
                <c:pt idx="2750">
                  <c:v>19.446332537406601</c:v>
                </c:pt>
                <c:pt idx="2751">
                  <c:v>19.453056718781902</c:v>
                </c:pt>
                <c:pt idx="2752">
                  <c:v>19.460341248605101</c:v>
                </c:pt>
                <c:pt idx="2753">
                  <c:v>19.467625778428399</c:v>
                </c:pt>
                <c:pt idx="2754">
                  <c:v>19.474910308251602</c:v>
                </c:pt>
                <c:pt idx="2755">
                  <c:v>19.481634489627002</c:v>
                </c:pt>
                <c:pt idx="2756">
                  <c:v>19.488919019450201</c:v>
                </c:pt>
                <c:pt idx="2757">
                  <c:v>19.496203549273499</c:v>
                </c:pt>
                <c:pt idx="2758">
                  <c:v>19.503488079096702</c:v>
                </c:pt>
                <c:pt idx="2759">
                  <c:v>19.510212260471999</c:v>
                </c:pt>
                <c:pt idx="2760">
                  <c:v>19.517496790295301</c:v>
                </c:pt>
                <c:pt idx="2761">
                  <c:v>19.5247813201185</c:v>
                </c:pt>
                <c:pt idx="2762">
                  <c:v>19.532065849941802</c:v>
                </c:pt>
                <c:pt idx="2763">
                  <c:v>19.538790031317099</c:v>
                </c:pt>
                <c:pt idx="2764">
                  <c:v>19.546074561140401</c:v>
                </c:pt>
                <c:pt idx="2765">
                  <c:v>19.5533590909636</c:v>
                </c:pt>
                <c:pt idx="2766">
                  <c:v>19.560643620786902</c:v>
                </c:pt>
                <c:pt idx="2767">
                  <c:v>19.567367802162199</c:v>
                </c:pt>
                <c:pt idx="2768">
                  <c:v>19.574652331985501</c:v>
                </c:pt>
                <c:pt idx="2769">
                  <c:v>19.5819368618087</c:v>
                </c:pt>
                <c:pt idx="2770">
                  <c:v>19.589221391632002</c:v>
                </c:pt>
                <c:pt idx="2771">
                  <c:v>19.595945573007299</c:v>
                </c:pt>
                <c:pt idx="2772">
                  <c:v>19.603230102830501</c:v>
                </c:pt>
                <c:pt idx="2773">
                  <c:v>19.6105146326538</c:v>
                </c:pt>
                <c:pt idx="2774">
                  <c:v>19.617799162477102</c:v>
                </c:pt>
                <c:pt idx="2775">
                  <c:v>19.624523343852399</c:v>
                </c:pt>
                <c:pt idx="2776">
                  <c:v>19.631807873675601</c:v>
                </c:pt>
                <c:pt idx="2777">
                  <c:v>19.6390924034989</c:v>
                </c:pt>
                <c:pt idx="2778">
                  <c:v>19.646376933322099</c:v>
                </c:pt>
                <c:pt idx="2779">
                  <c:v>19.6531011146974</c:v>
                </c:pt>
                <c:pt idx="2780">
                  <c:v>19.660385644520701</c:v>
                </c:pt>
                <c:pt idx="2781">
                  <c:v>19.667670174344</c:v>
                </c:pt>
                <c:pt idx="2782">
                  <c:v>19.674954704167199</c:v>
                </c:pt>
                <c:pt idx="2783">
                  <c:v>19.6816788855425</c:v>
                </c:pt>
                <c:pt idx="2784">
                  <c:v>19.688963415365802</c:v>
                </c:pt>
                <c:pt idx="2785">
                  <c:v>19.696247945189</c:v>
                </c:pt>
                <c:pt idx="2786">
                  <c:v>19.703532475012299</c:v>
                </c:pt>
                <c:pt idx="2787">
                  <c:v>19.7102566563876</c:v>
                </c:pt>
                <c:pt idx="2788">
                  <c:v>19.717541186210902</c:v>
                </c:pt>
                <c:pt idx="2789">
                  <c:v>19.724825716034101</c:v>
                </c:pt>
                <c:pt idx="2790">
                  <c:v>19.732110245857399</c:v>
                </c:pt>
                <c:pt idx="2791">
                  <c:v>19.7388344272327</c:v>
                </c:pt>
                <c:pt idx="2792">
                  <c:v>19.746118957056002</c:v>
                </c:pt>
                <c:pt idx="2793">
                  <c:v>19.753403486879201</c:v>
                </c:pt>
                <c:pt idx="2794">
                  <c:v>19.760688016702499</c:v>
                </c:pt>
                <c:pt idx="2795">
                  <c:v>19.7674121980778</c:v>
                </c:pt>
                <c:pt idx="2796">
                  <c:v>19.774696727900999</c:v>
                </c:pt>
                <c:pt idx="2797">
                  <c:v>19.781981257724301</c:v>
                </c:pt>
                <c:pt idx="2798">
                  <c:v>19.7892657875475</c:v>
                </c:pt>
                <c:pt idx="2799">
                  <c:v>19.7959899689229</c:v>
                </c:pt>
                <c:pt idx="2800">
                  <c:v>19.803274498746099</c:v>
                </c:pt>
                <c:pt idx="2801">
                  <c:v>19.810559028569401</c:v>
                </c:pt>
                <c:pt idx="2802">
                  <c:v>19.8178435583926</c:v>
                </c:pt>
                <c:pt idx="2803">
                  <c:v>19.8245677397679</c:v>
                </c:pt>
                <c:pt idx="2804">
                  <c:v>19.831852269591199</c:v>
                </c:pt>
                <c:pt idx="2805">
                  <c:v>19.839136799414501</c:v>
                </c:pt>
                <c:pt idx="2806">
                  <c:v>19.8464213292377</c:v>
                </c:pt>
                <c:pt idx="2807">
                  <c:v>19.853145510613</c:v>
                </c:pt>
                <c:pt idx="2808">
                  <c:v>19.860430040436299</c:v>
                </c:pt>
                <c:pt idx="2809">
                  <c:v>19.867714570259501</c:v>
                </c:pt>
                <c:pt idx="2810">
                  <c:v>19.8749991000828</c:v>
                </c:pt>
                <c:pt idx="2811">
                  <c:v>19.882283629905999</c:v>
                </c:pt>
                <c:pt idx="2812">
                  <c:v>19.889007811281399</c:v>
                </c:pt>
                <c:pt idx="2813">
                  <c:v>19.896292341104601</c:v>
                </c:pt>
                <c:pt idx="2814">
                  <c:v>19.9035768709279</c:v>
                </c:pt>
                <c:pt idx="2815">
                  <c:v>19.910861400751099</c:v>
                </c:pt>
                <c:pt idx="2816">
                  <c:v>19.917585582126399</c:v>
                </c:pt>
                <c:pt idx="2817">
                  <c:v>19.924870111949701</c:v>
                </c:pt>
                <c:pt idx="2818">
                  <c:v>19.932154641773</c:v>
                </c:pt>
                <c:pt idx="2819">
                  <c:v>19.939439171596199</c:v>
                </c:pt>
                <c:pt idx="2820">
                  <c:v>19.946163352971499</c:v>
                </c:pt>
                <c:pt idx="2821">
                  <c:v>19.953447882794801</c:v>
                </c:pt>
                <c:pt idx="2822">
                  <c:v>19.960732412618</c:v>
                </c:pt>
                <c:pt idx="2823">
                  <c:v>19.968016942441299</c:v>
                </c:pt>
                <c:pt idx="2824">
                  <c:v>19.974741123816599</c:v>
                </c:pt>
                <c:pt idx="2825">
                  <c:v>19.982025653639901</c:v>
                </c:pt>
                <c:pt idx="2826">
                  <c:v>19.9893101834631</c:v>
                </c:pt>
                <c:pt idx="2827">
                  <c:v>19.996594713286399</c:v>
                </c:pt>
                <c:pt idx="2828">
                  <c:v>20.0033188946617</c:v>
                </c:pt>
                <c:pt idx="2829">
                  <c:v>20.010603424484898</c:v>
                </c:pt>
                <c:pt idx="2830">
                  <c:v>20.0178879543082</c:v>
                </c:pt>
                <c:pt idx="2831">
                  <c:v>20.025172484131499</c:v>
                </c:pt>
                <c:pt idx="2832">
                  <c:v>20.0318966655068</c:v>
                </c:pt>
                <c:pt idx="2833">
                  <c:v>20.039181195329999</c:v>
                </c:pt>
                <c:pt idx="2834">
                  <c:v>20.0464657251533</c:v>
                </c:pt>
                <c:pt idx="2835">
                  <c:v>20.053750254976499</c:v>
                </c:pt>
                <c:pt idx="2836">
                  <c:v>20.0604744363519</c:v>
                </c:pt>
                <c:pt idx="2837">
                  <c:v>20.067758966175099</c:v>
                </c:pt>
                <c:pt idx="2838">
                  <c:v>20.075043495998401</c:v>
                </c:pt>
                <c:pt idx="2839">
                  <c:v>20.082328025821599</c:v>
                </c:pt>
                <c:pt idx="2840">
                  <c:v>20.0890522071969</c:v>
                </c:pt>
                <c:pt idx="2841">
                  <c:v>20.096336737020199</c:v>
                </c:pt>
                <c:pt idx="2842">
                  <c:v>20.103621266843501</c:v>
                </c:pt>
                <c:pt idx="2843">
                  <c:v>20.1109057966667</c:v>
                </c:pt>
                <c:pt idx="2844">
                  <c:v>20.117629978042</c:v>
                </c:pt>
                <c:pt idx="2845">
                  <c:v>20.124914507865299</c:v>
                </c:pt>
                <c:pt idx="2846">
                  <c:v>20.132199037688501</c:v>
                </c:pt>
                <c:pt idx="2847">
                  <c:v>20.1394835675118</c:v>
                </c:pt>
                <c:pt idx="2848">
                  <c:v>20.1462077488871</c:v>
                </c:pt>
                <c:pt idx="2849">
                  <c:v>20.153492278710399</c:v>
                </c:pt>
                <c:pt idx="2850">
                  <c:v>20.160776808533601</c:v>
                </c:pt>
                <c:pt idx="2851">
                  <c:v>20.1680613383569</c:v>
                </c:pt>
                <c:pt idx="2852">
                  <c:v>20.1747855197322</c:v>
                </c:pt>
                <c:pt idx="2853">
                  <c:v>20.182070049555399</c:v>
                </c:pt>
                <c:pt idx="2854">
                  <c:v>20.189354579378701</c:v>
                </c:pt>
                <c:pt idx="2855">
                  <c:v>20.196639109202</c:v>
                </c:pt>
                <c:pt idx="2856">
                  <c:v>20.2033632905773</c:v>
                </c:pt>
                <c:pt idx="2857">
                  <c:v>20.210647820400499</c:v>
                </c:pt>
                <c:pt idx="2858">
                  <c:v>20.217932350223801</c:v>
                </c:pt>
                <c:pt idx="2859">
                  <c:v>20.225216880047</c:v>
                </c:pt>
                <c:pt idx="2860">
                  <c:v>20.2319410614224</c:v>
                </c:pt>
                <c:pt idx="2861">
                  <c:v>20.239225591245599</c:v>
                </c:pt>
                <c:pt idx="2862">
                  <c:v>20.246510121068901</c:v>
                </c:pt>
                <c:pt idx="2863">
                  <c:v>20.2537946508921</c:v>
                </c:pt>
                <c:pt idx="2864">
                  <c:v>20.260518832267401</c:v>
                </c:pt>
                <c:pt idx="2865">
                  <c:v>20.267803362090699</c:v>
                </c:pt>
                <c:pt idx="2866">
                  <c:v>20.275087891913898</c:v>
                </c:pt>
                <c:pt idx="2867">
                  <c:v>20.2823724217372</c:v>
                </c:pt>
                <c:pt idx="2868">
                  <c:v>20.289096603112501</c:v>
                </c:pt>
                <c:pt idx="2869">
                  <c:v>20.296381132935799</c:v>
                </c:pt>
                <c:pt idx="2870">
                  <c:v>20.303665662758998</c:v>
                </c:pt>
                <c:pt idx="2871">
                  <c:v>20.3109501925823</c:v>
                </c:pt>
                <c:pt idx="2872">
                  <c:v>20.317674373957601</c:v>
                </c:pt>
                <c:pt idx="2873">
                  <c:v>20.3249589037809</c:v>
                </c:pt>
                <c:pt idx="2874">
                  <c:v>20.332243433604098</c:v>
                </c:pt>
                <c:pt idx="2875">
                  <c:v>20.3395279634274</c:v>
                </c:pt>
                <c:pt idx="2876">
                  <c:v>20.346252144802701</c:v>
                </c:pt>
                <c:pt idx="2877">
                  <c:v>20.3535366746259</c:v>
                </c:pt>
                <c:pt idx="2878">
                  <c:v>20.360821204449199</c:v>
                </c:pt>
                <c:pt idx="2879">
                  <c:v>20.368105734272401</c:v>
                </c:pt>
                <c:pt idx="2880">
                  <c:v>20.374829915647801</c:v>
                </c:pt>
                <c:pt idx="2881">
                  <c:v>20.382114445471</c:v>
                </c:pt>
                <c:pt idx="2882">
                  <c:v>20.389398975294299</c:v>
                </c:pt>
                <c:pt idx="2883">
                  <c:v>20.396683505117501</c:v>
                </c:pt>
                <c:pt idx="2884">
                  <c:v>20.403407686492798</c:v>
                </c:pt>
                <c:pt idx="2885">
                  <c:v>20.4106922163161</c:v>
                </c:pt>
                <c:pt idx="2886">
                  <c:v>20.417976746139399</c:v>
                </c:pt>
                <c:pt idx="2887">
                  <c:v>20.425261275962601</c:v>
                </c:pt>
                <c:pt idx="2888">
                  <c:v>20.431985457337898</c:v>
                </c:pt>
                <c:pt idx="2889">
                  <c:v>20.4392699871612</c:v>
                </c:pt>
                <c:pt idx="2890">
                  <c:v>20.446554516984399</c:v>
                </c:pt>
                <c:pt idx="2891">
                  <c:v>20.453839046807701</c:v>
                </c:pt>
                <c:pt idx="2892">
                  <c:v>20.460563228182998</c:v>
                </c:pt>
                <c:pt idx="2893">
                  <c:v>20.4678477580063</c:v>
                </c:pt>
                <c:pt idx="2894">
                  <c:v>20.475132287829499</c:v>
                </c:pt>
                <c:pt idx="2895">
                  <c:v>20.482416817652801</c:v>
                </c:pt>
                <c:pt idx="2896">
                  <c:v>20.489140999028098</c:v>
                </c:pt>
                <c:pt idx="2897">
                  <c:v>20.496425528851301</c:v>
                </c:pt>
                <c:pt idx="2898">
                  <c:v>20.503710058674599</c:v>
                </c:pt>
                <c:pt idx="2899">
                  <c:v>20.510994588497901</c:v>
                </c:pt>
                <c:pt idx="2900">
                  <c:v>20.517718769873198</c:v>
                </c:pt>
                <c:pt idx="2901">
                  <c:v>20.525003299696401</c:v>
                </c:pt>
                <c:pt idx="2902">
                  <c:v>20.532287829519699</c:v>
                </c:pt>
                <c:pt idx="2903">
                  <c:v>20.539572359342898</c:v>
                </c:pt>
                <c:pt idx="2904">
                  <c:v>20.546296540718298</c:v>
                </c:pt>
                <c:pt idx="2905">
                  <c:v>20.553581070541501</c:v>
                </c:pt>
                <c:pt idx="2906">
                  <c:v>20.560865600364799</c:v>
                </c:pt>
                <c:pt idx="2907">
                  <c:v>20.568150130187998</c:v>
                </c:pt>
                <c:pt idx="2908">
                  <c:v>20.574874311563299</c:v>
                </c:pt>
                <c:pt idx="2909">
                  <c:v>20.582158841386601</c:v>
                </c:pt>
                <c:pt idx="2910">
                  <c:v>20.5894433712098</c:v>
                </c:pt>
                <c:pt idx="2911">
                  <c:v>20.596727901033098</c:v>
                </c:pt>
                <c:pt idx="2912">
                  <c:v>20.6040124308564</c:v>
                </c:pt>
                <c:pt idx="2913">
                  <c:v>20.610736612231701</c:v>
                </c:pt>
                <c:pt idx="2914">
                  <c:v>20.6180211420549</c:v>
                </c:pt>
                <c:pt idx="2915">
                  <c:v>20.625305671878198</c:v>
                </c:pt>
                <c:pt idx="2916">
                  <c:v>20.632590201701401</c:v>
                </c:pt>
                <c:pt idx="2917">
                  <c:v>20.639314383076801</c:v>
                </c:pt>
                <c:pt idx="2918">
                  <c:v>20.6465989129</c:v>
                </c:pt>
                <c:pt idx="2919">
                  <c:v>20.653883442723298</c:v>
                </c:pt>
                <c:pt idx="2920">
                  <c:v>20.661167972546501</c:v>
                </c:pt>
                <c:pt idx="2921">
                  <c:v>20.667892153921802</c:v>
                </c:pt>
                <c:pt idx="2922">
                  <c:v>20.6751766837451</c:v>
                </c:pt>
                <c:pt idx="2923">
                  <c:v>20.682461213568399</c:v>
                </c:pt>
                <c:pt idx="2924">
                  <c:v>20.689745743391601</c:v>
                </c:pt>
                <c:pt idx="2925">
                  <c:v>20.696469924766902</c:v>
                </c:pt>
                <c:pt idx="2926">
                  <c:v>20.7037544545902</c:v>
                </c:pt>
                <c:pt idx="2927">
                  <c:v>20.711038984413399</c:v>
                </c:pt>
                <c:pt idx="2928">
                  <c:v>20.718323514236701</c:v>
                </c:pt>
                <c:pt idx="2929">
                  <c:v>20.7256080440599</c:v>
                </c:pt>
                <c:pt idx="2930">
                  <c:v>20.7323322254353</c:v>
                </c:pt>
                <c:pt idx="2931">
                  <c:v>20.739616755258499</c:v>
                </c:pt>
                <c:pt idx="2932">
                  <c:v>20.746901285081801</c:v>
                </c:pt>
                <c:pt idx="2933">
                  <c:v>20.754185814905</c:v>
                </c:pt>
                <c:pt idx="2934">
                  <c:v>20.760909996280301</c:v>
                </c:pt>
                <c:pt idx="2935">
                  <c:v>20.768194526103599</c:v>
                </c:pt>
                <c:pt idx="2936">
                  <c:v>20.775479055926901</c:v>
                </c:pt>
                <c:pt idx="2937">
                  <c:v>20.7827635857501</c:v>
                </c:pt>
                <c:pt idx="2938">
                  <c:v>20.789487767125401</c:v>
                </c:pt>
                <c:pt idx="2939">
                  <c:v>20.796772296948699</c:v>
                </c:pt>
                <c:pt idx="2940">
                  <c:v>20.804056826771902</c:v>
                </c:pt>
                <c:pt idx="2941">
                  <c:v>20.8113413565952</c:v>
                </c:pt>
                <c:pt idx="2942">
                  <c:v>20.818065537970501</c:v>
                </c:pt>
                <c:pt idx="2943">
                  <c:v>20.825350067793799</c:v>
                </c:pt>
                <c:pt idx="2944">
                  <c:v>20.832634597617002</c:v>
                </c:pt>
                <c:pt idx="2945">
                  <c:v>20.8399191274403</c:v>
                </c:pt>
                <c:pt idx="2946">
                  <c:v>20.846643308815601</c:v>
                </c:pt>
                <c:pt idx="2947">
                  <c:v>20.8539278386388</c:v>
                </c:pt>
                <c:pt idx="2948">
                  <c:v>20.861212368462098</c:v>
                </c:pt>
                <c:pt idx="2949">
                  <c:v>20.8684968982854</c:v>
                </c:pt>
                <c:pt idx="2950">
                  <c:v>20.875781428108599</c:v>
                </c:pt>
                <c:pt idx="2951">
                  <c:v>20.8825056094839</c:v>
                </c:pt>
                <c:pt idx="2952">
                  <c:v>20.889790139307198</c:v>
                </c:pt>
                <c:pt idx="2953">
                  <c:v>20.897074669130401</c:v>
                </c:pt>
                <c:pt idx="2954">
                  <c:v>20.904359198953699</c:v>
                </c:pt>
                <c:pt idx="2955">
                  <c:v>20.911083380329</c:v>
                </c:pt>
                <c:pt idx="2956">
                  <c:v>20.918367910152298</c:v>
                </c:pt>
                <c:pt idx="2957">
                  <c:v>20.925652439975501</c:v>
                </c:pt>
                <c:pt idx="2958">
                  <c:v>20.932936969798799</c:v>
                </c:pt>
                <c:pt idx="2959">
                  <c:v>20.9396611511741</c:v>
                </c:pt>
                <c:pt idx="2960">
                  <c:v>20.946945680997299</c:v>
                </c:pt>
                <c:pt idx="2961">
                  <c:v>20.954230210820601</c:v>
                </c:pt>
                <c:pt idx="2962">
                  <c:v>20.961514740643899</c:v>
                </c:pt>
                <c:pt idx="2963">
                  <c:v>20.968799270467098</c:v>
                </c:pt>
                <c:pt idx="2964">
                  <c:v>20.975523451842399</c:v>
                </c:pt>
                <c:pt idx="2965">
                  <c:v>20.982807981665701</c:v>
                </c:pt>
                <c:pt idx="2966">
                  <c:v>20.9900925114889</c:v>
                </c:pt>
                <c:pt idx="2967">
                  <c:v>20.997377041312198</c:v>
                </c:pt>
                <c:pt idx="2968">
                  <c:v>21.004101222687499</c:v>
                </c:pt>
                <c:pt idx="2969">
                  <c:v>21.011385752510801</c:v>
                </c:pt>
                <c:pt idx="2970">
                  <c:v>21.018670282334</c:v>
                </c:pt>
                <c:pt idx="2971">
                  <c:v>21.025954812157298</c:v>
                </c:pt>
                <c:pt idx="2972">
                  <c:v>21.032678993532599</c:v>
                </c:pt>
                <c:pt idx="2973">
                  <c:v>21.039963523355901</c:v>
                </c:pt>
                <c:pt idx="2974">
                  <c:v>21.0472480531791</c:v>
                </c:pt>
                <c:pt idx="2975">
                  <c:v>21.054532583002398</c:v>
                </c:pt>
                <c:pt idx="2976">
                  <c:v>21.061256764377699</c:v>
                </c:pt>
                <c:pt idx="2977">
                  <c:v>21.068541294200902</c:v>
                </c:pt>
                <c:pt idx="2978">
                  <c:v>21.0758258240242</c:v>
                </c:pt>
                <c:pt idx="2979">
                  <c:v>21.083110353847399</c:v>
                </c:pt>
                <c:pt idx="2980">
                  <c:v>21.090394883670701</c:v>
                </c:pt>
                <c:pt idx="2981">
                  <c:v>21.097119065046002</c:v>
                </c:pt>
                <c:pt idx="2982">
                  <c:v>21.1044035948693</c:v>
                </c:pt>
                <c:pt idx="2983">
                  <c:v>21.111688124692499</c:v>
                </c:pt>
                <c:pt idx="2984">
                  <c:v>21.118972654515801</c:v>
                </c:pt>
                <c:pt idx="2985">
                  <c:v>21.125696835891102</c:v>
                </c:pt>
                <c:pt idx="2986">
                  <c:v>21.1329813657144</c:v>
                </c:pt>
                <c:pt idx="2987">
                  <c:v>21.140265895537599</c:v>
                </c:pt>
                <c:pt idx="2988">
                  <c:v>21.147550425360901</c:v>
                </c:pt>
                <c:pt idx="2989">
                  <c:v>21.154274606736202</c:v>
                </c:pt>
                <c:pt idx="2990">
                  <c:v>21.161559136559401</c:v>
                </c:pt>
                <c:pt idx="2991">
                  <c:v>21.168843666382699</c:v>
                </c:pt>
                <c:pt idx="2992">
                  <c:v>21.176128196206001</c:v>
                </c:pt>
                <c:pt idx="2993">
                  <c:v>21.182852377581298</c:v>
                </c:pt>
                <c:pt idx="2994">
                  <c:v>21.190136907404501</c:v>
                </c:pt>
                <c:pt idx="2995">
                  <c:v>21.197421437227799</c:v>
                </c:pt>
                <c:pt idx="2996">
                  <c:v>21.204705967051002</c:v>
                </c:pt>
                <c:pt idx="2997">
                  <c:v>21.2119904968743</c:v>
                </c:pt>
                <c:pt idx="2998">
                  <c:v>21.218714678249601</c:v>
                </c:pt>
                <c:pt idx="2999">
                  <c:v>21.225999208072899</c:v>
                </c:pt>
                <c:pt idx="3000">
                  <c:v>21.233283737896102</c:v>
                </c:pt>
                <c:pt idx="3001">
                  <c:v>21.2405682677194</c:v>
                </c:pt>
                <c:pt idx="3002">
                  <c:v>21.247292449094701</c:v>
                </c:pt>
                <c:pt idx="3003">
                  <c:v>21.2545769789179</c:v>
                </c:pt>
                <c:pt idx="3004">
                  <c:v>21.261861508741202</c:v>
                </c:pt>
                <c:pt idx="3005">
                  <c:v>21.2691460385645</c:v>
                </c:pt>
                <c:pt idx="3006">
                  <c:v>21.275870219939801</c:v>
                </c:pt>
                <c:pt idx="3007">
                  <c:v>21.283154749763</c:v>
                </c:pt>
                <c:pt idx="3008">
                  <c:v>21.290439279586298</c:v>
                </c:pt>
                <c:pt idx="3009">
                  <c:v>21.297723809409501</c:v>
                </c:pt>
                <c:pt idx="3010">
                  <c:v>21.305008339232799</c:v>
                </c:pt>
                <c:pt idx="3011">
                  <c:v>21.3117325206081</c:v>
                </c:pt>
                <c:pt idx="3012">
                  <c:v>21.319017050431398</c:v>
                </c:pt>
                <c:pt idx="3013">
                  <c:v>21.326301580254601</c:v>
                </c:pt>
                <c:pt idx="3014">
                  <c:v>21.333586110077899</c:v>
                </c:pt>
                <c:pt idx="3015">
                  <c:v>21.3403102914532</c:v>
                </c:pt>
                <c:pt idx="3016">
                  <c:v>21.347594821276399</c:v>
                </c:pt>
                <c:pt idx="3017">
                  <c:v>21.354879351099701</c:v>
                </c:pt>
                <c:pt idx="3018">
                  <c:v>21.362163880922999</c:v>
                </c:pt>
                <c:pt idx="3019">
                  <c:v>21.3688880622983</c:v>
                </c:pt>
                <c:pt idx="3020">
                  <c:v>21.376172592121499</c:v>
                </c:pt>
                <c:pt idx="3021">
                  <c:v>21.383457121944801</c:v>
                </c:pt>
                <c:pt idx="3022">
                  <c:v>21.390741651768</c:v>
                </c:pt>
                <c:pt idx="3023">
                  <c:v>21.3974658331434</c:v>
                </c:pt>
                <c:pt idx="3024">
                  <c:v>21.404750362966599</c:v>
                </c:pt>
                <c:pt idx="3025">
                  <c:v>21.412034892789901</c:v>
                </c:pt>
                <c:pt idx="3026">
                  <c:v>21.4193194226131</c:v>
                </c:pt>
                <c:pt idx="3027">
                  <c:v>21.426603952436398</c:v>
                </c:pt>
                <c:pt idx="3028">
                  <c:v>21.433328133811699</c:v>
                </c:pt>
                <c:pt idx="3029">
                  <c:v>21.440612663634901</c:v>
                </c:pt>
                <c:pt idx="3030">
                  <c:v>21.4478971934582</c:v>
                </c:pt>
                <c:pt idx="3031">
                  <c:v>21.455181723281498</c:v>
                </c:pt>
                <c:pt idx="3032">
                  <c:v>21.461905904656799</c:v>
                </c:pt>
                <c:pt idx="3033">
                  <c:v>21.469190434480002</c:v>
                </c:pt>
                <c:pt idx="3034">
                  <c:v>21.4764749643033</c:v>
                </c:pt>
                <c:pt idx="3035">
                  <c:v>21.483759494126499</c:v>
                </c:pt>
                <c:pt idx="3036">
                  <c:v>21.490483675501899</c:v>
                </c:pt>
                <c:pt idx="3037">
                  <c:v>21.497768205325102</c:v>
                </c:pt>
                <c:pt idx="3038">
                  <c:v>21.5050527351484</c:v>
                </c:pt>
                <c:pt idx="3039">
                  <c:v>21.512337264971599</c:v>
                </c:pt>
                <c:pt idx="3040">
                  <c:v>21.519621794794901</c:v>
                </c:pt>
                <c:pt idx="3041">
                  <c:v>21.526345976170202</c:v>
                </c:pt>
                <c:pt idx="3042">
                  <c:v>21.5336305059935</c:v>
                </c:pt>
                <c:pt idx="3043">
                  <c:v>21.540915035816699</c:v>
                </c:pt>
                <c:pt idx="3044">
                  <c:v>21.548199565640001</c:v>
                </c:pt>
                <c:pt idx="3045">
                  <c:v>21.554923747015302</c:v>
                </c:pt>
                <c:pt idx="3046">
                  <c:v>21.562208276838501</c:v>
                </c:pt>
                <c:pt idx="3047">
                  <c:v>21.569492806661799</c:v>
                </c:pt>
                <c:pt idx="3048">
                  <c:v>21.576777336485002</c:v>
                </c:pt>
                <c:pt idx="3049">
                  <c:v>21.5840618663083</c:v>
                </c:pt>
                <c:pt idx="3050">
                  <c:v>21.590786047683601</c:v>
                </c:pt>
                <c:pt idx="3051">
                  <c:v>21.598070577506899</c:v>
                </c:pt>
                <c:pt idx="3052">
                  <c:v>21.605355107330102</c:v>
                </c:pt>
                <c:pt idx="3053">
                  <c:v>21.6126396371534</c:v>
                </c:pt>
                <c:pt idx="3054">
                  <c:v>21.619363818528701</c:v>
                </c:pt>
                <c:pt idx="3055">
                  <c:v>21.626648348351999</c:v>
                </c:pt>
                <c:pt idx="3056">
                  <c:v>21.633932878175202</c:v>
                </c:pt>
                <c:pt idx="3057">
                  <c:v>21.6412174079985</c:v>
                </c:pt>
                <c:pt idx="3058">
                  <c:v>21.647941589373801</c:v>
                </c:pt>
                <c:pt idx="3059">
                  <c:v>21.655226119197</c:v>
                </c:pt>
                <c:pt idx="3060">
                  <c:v>21.662510649020302</c:v>
                </c:pt>
                <c:pt idx="3061">
                  <c:v>21.669795178843501</c:v>
                </c:pt>
                <c:pt idx="3062">
                  <c:v>21.677079708666799</c:v>
                </c:pt>
                <c:pt idx="3063">
                  <c:v>21.6838038900421</c:v>
                </c:pt>
                <c:pt idx="3064">
                  <c:v>21.691088419865402</c:v>
                </c:pt>
                <c:pt idx="3065">
                  <c:v>21.698372949688601</c:v>
                </c:pt>
                <c:pt idx="3066">
                  <c:v>21.705657479511899</c:v>
                </c:pt>
                <c:pt idx="3067">
                  <c:v>21.7123816608872</c:v>
                </c:pt>
                <c:pt idx="3068">
                  <c:v>21.719666190710502</c:v>
                </c:pt>
                <c:pt idx="3069">
                  <c:v>21.726950720533701</c:v>
                </c:pt>
                <c:pt idx="3070">
                  <c:v>21.734235250356999</c:v>
                </c:pt>
                <c:pt idx="3071">
                  <c:v>21.741519780180202</c:v>
                </c:pt>
                <c:pt idx="3072">
                  <c:v>21.748243961555499</c:v>
                </c:pt>
                <c:pt idx="3073">
                  <c:v>21.755528491378801</c:v>
                </c:pt>
                <c:pt idx="3074">
                  <c:v>21.762813021202</c:v>
                </c:pt>
                <c:pt idx="3075">
                  <c:v>21.770097551025302</c:v>
                </c:pt>
                <c:pt idx="3076">
                  <c:v>21.776821732400599</c:v>
                </c:pt>
                <c:pt idx="3077">
                  <c:v>21.784106262223901</c:v>
                </c:pt>
                <c:pt idx="3078">
                  <c:v>21.7913907920471</c:v>
                </c:pt>
                <c:pt idx="3079">
                  <c:v>21.798675321870402</c:v>
                </c:pt>
                <c:pt idx="3080">
                  <c:v>21.805959851693601</c:v>
                </c:pt>
                <c:pt idx="3081">
                  <c:v>21.812684033069001</c:v>
                </c:pt>
                <c:pt idx="3082">
                  <c:v>21.8199685628922</c:v>
                </c:pt>
                <c:pt idx="3083">
                  <c:v>21.827253092715502</c:v>
                </c:pt>
                <c:pt idx="3084">
                  <c:v>21.834537622538701</c:v>
                </c:pt>
                <c:pt idx="3085">
                  <c:v>21.841261803914001</c:v>
                </c:pt>
                <c:pt idx="3086">
                  <c:v>21.8485463337373</c:v>
                </c:pt>
                <c:pt idx="3087">
                  <c:v>21.855830863560598</c:v>
                </c:pt>
                <c:pt idx="3088">
                  <c:v>21.863115393383801</c:v>
                </c:pt>
                <c:pt idx="3089">
                  <c:v>21.870399923207099</c:v>
                </c:pt>
                <c:pt idx="3090">
                  <c:v>21.8771241045824</c:v>
                </c:pt>
                <c:pt idx="3091">
                  <c:v>21.884408634405599</c:v>
                </c:pt>
                <c:pt idx="3092">
                  <c:v>21.891693164228901</c:v>
                </c:pt>
                <c:pt idx="3093">
                  <c:v>21.8989776940521</c:v>
                </c:pt>
                <c:pt idx="3094">
                  <c:v>21.9057018754275</c:v>
                </c:pt>
                <c:pt idx="3095">
                  <c:v>21.912986405250699</c:v>
                </c:pt>
                <c:pt idx="3096">
                  <c:v>21.920270935074001</c:v>
                </c:pt>
                <c:pt idx="3097">
                  <c:v>21.9275554648972</c:v>
                </c:pt>
                <c:pt idx="3098">
                  <c:v>21.934839994720502</c:v>
                </c:pt>
                <c:pt idx="3099">
                  <c:v>21.941564176095799</c:v>
                </c:pt>
                <c:pt idx="3100">
                  <c:v>21.948848705919101</c:v>
                </c:pt>
                <c:pt idx="3101">
                  <c:v>21.9561332357423</c:v>
                </c:pt>
                <c:pt idx="3102">
                  <c:v>21.963417765565602</c:v>
                </c:pt>
                <c:pt idx="3103">
                  <c:v>21.970141946940899</c:v>
                </c:pt>
                <c:pt idx="3104">
                  <c:v>21.977426476764101</c:v>
                </c:pt>
                <c:pt idx="3105">
                  <c:v>21.9847110065874</c:v>
                </c:pt>
                <c:pt idx="3106">
                  <c:v>21.991995536410698</c:v>
                </c:pt>
                <c:pt idx="3107">
                  <c:v>21.999280066233901</c:v>
                </c:pt>
                <c:pt idx="3108">
                  <c:v>22.006004247609201</c:v>
                </c:pt>
                <c:pt idx="3109">
                  <c:v>22.0132887774325</c:v>
                </c:pt>
                <c:pt idx="3110">
                  <c:v>22.020573307255699</c:v>
                </c:pt>
                <c:pt idx="3111">
                  <c:v>22.027857837079001</c:v>
                </c:pt>
                <c:pt idx="3112">
                  <c:v>22.034582018454302</c:v>
                </c:pt>
                <c:pt idx="3113">
                  <c:v>22.0418665482776</c:v>
                </c:pt>
                <c:pt idx="3114">
                  <c:v>22.049151078100799</c:v>
                </c:pt>
                <c:pt idx="3115">
                  <c:v>22.056435607924101</c:v>
                </c:pt>
                <c:pt idx="3116">
                  <c:v>22.063159789299402</c:v>
                </c:pt>
                <c:pt idx="3117">
                  <c:v>22.070444319122601</c:v>
                </c:pt>
                <c:pt idx="3118">
                  <c:v>22.077728848945899</c:v>
                </c:pt>
                <c:pt idx="3119">
                  <c:v>22.085013378769201</c:v>
                </c:pt>
                <c:pt idx="3120">
                  <c:v>22.0922979085924</c:v>
                </c:pt>
                <c:pt idx="3121">
                  <c:v>22.099022089967701</c:v>
                </c:pt>
                <c:pt idx="3122">
                  <c:v>22.106306619790999</c:v>
                </c:pt>
                <c:pt idx="3123">
                  <c:v>22.113591149614201</c:v>
                </c:pt>
                <c:pt idx="3124">
                  <c:v>22.1208756794375</c:v>
                </c:pt>
                <c:pt idx="3125">
                  <c:v>22.128160209260699</c:v>
                </c:pt>
                <c:pt idx="3126">
                  <c:v>22.134884390636099</c:v>
                </c:pt>
                <c:pt idx="3127">
                  <c:v>22.142168920459302</c:v>
                </c:pt>
                <c:pt idx="3128">
                  <c:v>22.1494534502826</c:v>
                </c:pt>
                <c:pt idx="3129">
                  <c:v>22.156737980105799</c:v>
                </c:pt>
                <c:pt idx="3130">
                  <c:v>22.1634621614811</c:v>
                </c:pt>
                <c:pt idx="3131">
                  <c:v>22.170746691304402</c:v>
                </c:pt>
                <c:pt idx="3132">
                  <c:v>22.1780312211277</c:v>
                </c:pt>
                <c:pt idx="3133">
                  <c:v>22.185315750950899</c:v>
                </c:pt>
                <c:pt idx="3134">
                  <c:v>22.1920399323262</c:v>
                </c:pt>
                <c:pt idx="3135">
                  <c:v>22.199324462149502</c:v>
                </c:pt>
                <c:pt idx="3136">
                  <c:v>22.206608991972701</c:v>
                </c:pt>
                <c:pt idx="3137">
                  <c:v>22.213893521795999</c:v>
                </c:pt>
                <c:pt idx="3138">
                  <c:v>22.221178051619301</c:v>
                </c:pt>
                <c:pt idx="3139">
                  <c:v>22.227902232994602</c:v>
                </c:pt>
                <c:pt idx="3140">
                  <c:v>22.235186762817801</c:v>
                </c:pt>
                <c:pt idx="3141">
                  <c:v>22.242471292641099</c:v>
                </c:pt>
                <c:pt idx="3142">
                  <c:v>22.249755822464302</c:v>
                </c:pt>
                <c:pt idx="3143">
                  <c:v>22.256480003839599</c:v>
                </c:pt>
                <c:pt idx="3144">
                  <c:v>22.263764533662901</c:v>
                </c:pt>
                <c:pt idx="3145">
                  <c:v>22.271049063486199</c:v>
                </c:pt>
                <c:pt idx="3146">
                  <c:v>22.278333593309402</c:v>
                </c:pt>
                <c:pt idx="3147">
                  <c:v>22.2856181231327</c:v>
                </c:pt>
                <c:pt idx="3148">
                  <c:v>22.292342304508001</c:v>
                </c:pt>
                <c:pt idx="3149">
                  <c:v>22.2996268343312</c:v>
                </c:pt>
                <c:pt idx="3150">
                  <c:v>22.306911364154502</c:v>
                </c:pt>
                <c:pt idx="3151">
                  <c:v>22.3141958939778</c:v>
                </c:pt>
                <c:pt idx="3152">
                  <c:v>22.320920075353101</c:v>
                </c:pt>
                <c:pt idx="3153">
                  <c:v>22.3282046051763</c:v>
                </c:pt>
                <c:pt idx="3154">
                  <c:v>22.335489134999602</c:v>
                </c:pt>
                <c:pt idx="3155">
                  <c:v>22.342773664822801</c:v>
                </c:pt>
                <c:pt idx="3156">
                  <c:v>22.350058194646099</c:v>
                </c:pt>
                <c:pt idx="3157">
                  <c:v>22.3567823760214</c:v>
                </c:pt>
                <c:pt idx="3158">
                  <c:v>22.364066905844702</c:v>
                </c:pt>
                <c:pt idx="3159">
                  <c:v>22.371351435667901</c:v>
                </c:pt>
                <c:pt idx="3160">
                  <c:v>22.378635965491199</c:v>
                </c:pt>
                <c:pt idx="3161">
                  <c:v>22.3853601468665</c:v>
                </c:pt>
                <c:pt idx="3162">
                  <c:v>22.392644676689699</c:v>
                </c:pt>
                <c:pt idx="3163">
                  <c:v>22.399929206513001</c:v>
                </c:pt>
                <c:pt idx="3164">
                  <c:v>22.407213736336299</c:v>
                </c:pt>
                <c:pt idx="3165">
                  <c:v>22.414498266159502</c:v>
                </c:pt>
                <c:pt idx="3166">
                  <c:v>22.421222447534799</c:v>
                </c:pt>
                <c:pt idx="3167">
                  <c:v>22.428506977358101</c:v>
                </c:pt>
                <c:pt idx="3168">
                  <c:v>22.4357915071813</c:v>
                </c:pt>
                <c:pt idx="3169">
                  <c:v>22.443076037004602</c:v>
                </c:pt>
                <c:pt idx="3170">
                  <c:v>22.4503605668279</c:v>
                </c:pt>
                <c:pt idx="3171">
                  <c:v>22.457084748203201</c:v>
                </c:pt>
                <c:pt idx="3172">
                  <c:v>22.4643692780264</c:v>
                </c:pt>
                <c:pt idx="3173">
                  <c:v>22.471653807849702</c:v>
                </c:pt>
                <c:pt idx="3174">
                  <c:v>22.478938337672901</c:v>
                </c:pt>
                <c:pt idx="3175">
                  <c:v>22.486222867496199</c:v>
                </c:pt>
                <c:pt idx="3176">
                  <c:v>22.4929470488715</c:v>
                </c:pt>
                <c:pt idx="3177">
                  <c:v>22.500231578694802</c:v>
                </c:pt>
                <c:pt idx="3178">
                  <c:v>22.507516108518001</c:v>
                </c:pt>
                <c:pt idx="3179">
                  <c:v>22.514800638341299</c:v>
                </c:pt>
                <c:pt idx="3180">
                  <c:v>22.522085168164502</c:v>
                </c:pt>
                <c:pt idx="3181">
                  <c:v>22.528809349539799</c:v>
                </c:pt>
                <c:pt idx="3182">
                  <c:v>22.536093879363101</c:v>
                </c:pt>
                <c:pt idx="3183">
                  <c:v>22.543378409186399</c:v>
                </c:pt>
                <c:pt idx="3184">
                  <c:v>22.550662939009602</c:v>
                </c:pt>
                <c:pt idx="3185">
                  <c:v>22.5579474688329</c:v>
                </c:pt>
                <c:pt idx="3186">
                  <c:v>22.564671650208201</c:v>
                </c:pt>
                <c:pt idx="3187">
                  <c:v>22.5719561800314</c:v>
                </c:pt>
                <c:pt idx="3188">
                  <c:v>22.579240709854702</c:v>
                </c:pt>
                <c:pt idx="3189">
                  <c:v>22.586525239678</c:v>
                </c:pt>
                <c:pt idx="3190">
                  <c:v>22.593809769501199</c:v>
                </c:pt>
                <c:pt idx="3191">
                  <c:v>22.6005339508765</c:v>
                </c:pt>
                <c:pt idx="3192">
                  <c:v>22.607818480699802</c:v>
                </c:pt>
                <c:pt idx="3193">
                  <c:v>22.615103010523001</c:v>
                </c:pt>
                <c:pt idx="3194">
                  <c:v>22.622387540346299</c:v>
                </c:pt>
                <c:pt idx="3195">
                  <c:v>22.629672070169502</c:v>
                </c:pt>
                <c:pt idx="3196">
                  <c:v>22.636396251544902</c:v>
                </c:pt>
                <c:pt idx="3197">
                  <c:v>22.643680781368101</c:v>
                </c:pt>
                <c:pt idx="3198">
                  <c:v>22.650965311191399</c:v>
                </c:pt>
                <c:pt idx="3199">
                  <c:v>22.658249841014602</c:v>
                </c:pt>
                <c:pt idx="3200">
                  <c:v>22.6655343708379</c:v>
                </c:pt>
                <c:pt idx="3201">
                  <c:v>22.672258552213201</c:v>
                </c:pt>
                <c:pt idx="3202">
                  <c:v>22.679543082036499</c:v>
                </c:pt>
                <c:pt idx="3203">
                  <c:v>22.686827611859702</c:v>
                </c:pt>
                <c:pt idx="3204">
                  <c:v>22.694112141683</c:v>
                </c:pt>
                <c:pt idx="3205">
                  <c:v>22.701396671506199</c:v>
                </c:pt>
                <c:pt idx="3206">
                  <c:v>22.708681201329501</c:v>
                </c:pt>
                <c:pt idx="3207">
                  <c:v>22.715405382704802</c:v>
                </c:pt>
                <c:pt idx="3208">
                  <c:v>22.7226899125281</c:v>
                </c:pt>
                <c:pt idx="3209">
                  <c:v>22.729974442351299</c:v>
                </c:pt>
                <c:pt idx="3210">
                  <c:v>22.737258972174601</c:v>
                </c:pt>
                <c:pt idx="3211">
                  <c:v>22.743983153549902</c:v>
                </c:pt>
                <c:pt idx="3212">
                  <c:v>22.751267683373101</c:v>
                </c:pt>
                <c:pt idx="3213">
                  <c:v>22.758552213196399</c:v>
                </c:pt>
                <c:pt idx="3214">
                  <c:v>22.765836743019602</c:v>
                </c:pt>
                <c:pt idx="3215">
                  <c:v>22.7731212728429</c:v>
                </c:pt>
                <c:pt idx="3216">
                  <c:v>22.779845454218201</c:v>
                </c:pt>
                <c:pt idx="3217">
                  <c:v>22.787129984041499</c:v>
                </c:pt>
                <c:pt idx="3218">
                  <c:v>22.794414513864702</c:v>
                </c:pt>
                <c:pt idx="3219">
                  <c:v>22.801699043688</c:v>
                </c:pt>
                <c:pt idx="3220">
                  <c:v>22.808983573511199</c:v>
                </c:pt>
                <c:pt idx="3221">
                  <c:v>22.815707754886599</c:v>
                </c:pt>
                <c:pt idx="3222">
                  <c:v>22.822992284709802</c:v>
                </c:pt>
                <c:pt idx="3223">
                  <c:v>22.8302768145331</c:v>
                </c:pt>
                <c:pt idx="3224">
                  <c:v>22.837561344356299</c:v>
                </c:pt>
                <c:pt idx="3225">
                  <c:v>22.844845874179601</c:v>
                </c:pt>
                <c:pt idx="3226">
                  <c:v>22.851570055554902</c:v>
                </c:pt>
                <c:pt idx="3227">
                  <c:v>22.858854585378101</c:v>
                </c:pt>
                <c:pt idx="3228">
                  <c:v>22.866139115201399</c:v>
                </c:pt>
                <c:pt idx="3229">
                  <c:v>22.873423645024701</c:v>
                </c:pt>
                <c:pt idx="3230">
                  <c:v>22.8807081748479</c:v>
                </c:pt>
                <c:pt idx="3231">
                  <c:v>22.887432356223201</c:v>
                </c:pt>
                <c:pt idx="3232">
                  <c:v>22.894716886046499</c:v>
                </c:pt>
                <c:pt idx="3233">
                  <c:v>22.902001415869702</c:v>
                </c:pt>
                <c:pt idx="3234">
                  <c:v>22.909285945693</c:v>
                </c:pt>
                <c:pt idx="3235">
                  <c:v>22.916570475516298</c:v>
                </c:pt>
                <c:pt idx="3236">
                  <c:v>22.923294656891599</c:v>
                </c:pt>
                <c:pt idx="3237">
                  <c:v>22.930579186714802</c:v>
                </c:pt>
                <c:pt idx="3238">
                  <c:v>22.9378637165381</c:v>
                </c:pt>
                <c:pt idx="3239">
                  <c:v>22.945148246361299</c:v>
                </c:pt>
                <c:pt idx="3240">
                  <c:v>22.952432776184601</c:v>
                </c:pt>
                <c:pt idx="3241">
                  <c:v>22.959156957559902</c:v>
                </c:pt>
                <c:pt idx="3242">
                  <c:v>22.9664414873832</c:v>
                </c:pt>
                <c:pt idx="3243">
                  <c:v>22.973726017206399</c:v>
                </c:pt>
                <c:pt idx="3244">
                  <c:v>22.981010547029701</c:v>
                </c:pt>
                <c:pt idx="3245">
                  <c:v>22.9882950768529</c:v>
                </c:pt>
                <c:pt idx="3246">
                  <c:v>22.995019258228201</c:v>
                </c:pt>
                <c:pt idx="3247">
                  <c:v>23.002303788051499</c:v>
                </c:pt>
                <c:pt idx="3248">
                  <c:v>23.009588317874801</c:v>
                </c:pt>
                <c:pt idx="3249">
                  <c:v>23.016872847698</c:v>
                </c:pt>
                <c:pt idx="3250">
                  <c:v>23.024157377521298</c:v>
                </c:pt>
                <c:pt idx="3251">
                  <c:v>23.030881558896599</c:v>
                </c:pt>
                <c:pt idx="3252">
                  <c:v>23.038166088719802</c:v>
                </c:pt>
                <c:pt idx="3253">
                  <c:v>23.0454506185431</c:v>
                </c:pt>
                <c:pt idx="3254">
                  <c:v>23.052735148366398</c:v>
                </c:pt>
                <c:pt idx="3255">
                  <c:v>23.060019678189601</c:v>
                </c:pt>
                <c:pt idx="3256">
                  <c:v>23.066743859564902</c:v>
                </c:pt>
                <c:pt idx="3257">
                  <c:v>23.0740283893882</c:v>
                </c:pt>
                <c:pt idx="3258">
                  <c:v>23.081312919211399</c:v>
                </c:pt>
                <c:pt idx="3259">
                  <c:v>23.088597449034701</c:v>
                </c:pt>
                <c:pt idx="3260">
                  <c:v>23.0958819788579</c:v>
                </c:pt>
                <c:pt idx="3261">
                  <c:v>23.1026061602333</c:v>
                </c:pt>
                <c:pt idx="3262">
                  <c:v>23.109890690056499</c:v>
                </c:pt>
                <c:pt idx="3263">
                  <c:v>23.117175219879801</c:v>
                </c:pt>
                <c:pt idx="3264">
                  <c:v>23.124459749703</c:v>
                </c:pt>
                <c:pt idx="3265">
                  <c:v>23.131744279526298</c:v>
                </c:pt>
                <c:pt idx="3266">
                  <c:v>23.138468460901599</c:v>
                </c:pt>
                <c:pt idx="3267">
                  <c:v>23.145752990724901</c:v>
                </c:pt>
                <c:pt idx="3268">
                  <c:v>23.1530375205481</c:v>
                </c:pt>
                <c:pt idx="3269">
                  <c:v>23.160322050371398</c:v>
                </c:pt>
                <c:pt idx="3270">
                  <c:v>23.167606580194601</c:v>
                </c:pt>
                <c:pt idx="3271">
                  <c:v>23.174330761569902</c:v>
                </c:pt>
                <c:pt idx="3272">
                  <c:v>23.1816152913932</c:v>
                </c:pt>
                <c:pt idx="3273">
                  <c:v>23.188899821216399</c:v>
                </c:pt>
                <c:pt idx="3274">
                  <c:v>23.196184351039701</c:v>
                </c:pt>
                <c:pt idx="3275">
                  <c:v>23.203468880862999</c:v>
                </c:pt>
                <c:pt idx="3276">
                  <c:v>23.2101930622383</c:v>
                </c:pt>
                <c:pt idx="3277">
                  <c:v>23.217477592061499</c:v>
                </c:pt>
                <c:pt idx="3278">
                  <c:v>23.224762121884801</c:v>
                </c:pt>
                <c:pt idx="3279">
                  <c:v>23.232046651708</c:v>
                </c:pt>
                <c:pt idx="3280">
                  <c:v>23.239331181531298</c:v>
                </c:pt>
                <c:pt idx="3281">
                  <c:v>23.246055362906599</c:v>
                </c:pt>
                <c:pt idx="3282">
                  <c:v>23.253339892729901</c:v>
                </c:pt>
                <c:pt idx="3283">
                  <c:v>23.2606244225531</c:v>
                </c:pt>
                <c:pt idx="3284">
                  <c:v>23.267908952376398</c:v>
                </c:pt>
                <c:pt idx="3285">
                  <c:v>23.275193482199601</c:v>
                </c:pt>
                <c:pt idx="3286">
                  <c:v>23.281917663575001</c:v>
                </c:pt>
                <c:pt idx="3287">
                  <c:v>23.2892021933982</c:v>
                </c:pt>
                <c:pt idx="3288">
                  <c:v>23.296486723221498</c:v>
                </c:pt>
                <c:pt idx="3289">
                  <c:v>23.303771253044701</c:v>
                </c:pt>
                <c:pt idx="3290">
                  <c:v>23.311055782867999</c:v>
                </c:pt>
                <c:pt idx="3291">
                  <c:v>23.3177799642433</c:v>
                </c:pt>
                <c:pt idx="3292">
                  <c:v>23.325064494066499</c:v>
                </c:pt>
                <c:pt idx="3293">
                  <c:v>23.332349023889801</c:v>
                </c:pt>
                <c:pt idx="3294">
                  <c:v>23.339633553713099</c:v>
                </c:pt>
                <c:pt idx="3295">
                  <c:v>23.346918083536298</c:v>
                </c:pt>
                <c:pt idx="3296">
                  <c:v>23.353642264911599</c:v>
                </c:pt>
                <c:pt idx="3297">
                  <c:v>23.360926794734901</c:v>
                </c:pt>
                <c:pt idx="3298">
                  <c:v>23.3682113245581</c:v>
                </c:pt>
                <c:pt idx="3299">
                  <c:v>23.375495854381398</c:v>
                </c:pt>
                <c:pt idx="3300">
                  <c:v>23.3827803842047</c:v>
                </c:pt>
                <c:pt idx="3301">
                  <c:v>23.389504565580001</c:v>
                </c:pt>
                <c:pt idx="3302">
                  <c:v>23.3967890954032</c:v>
                </c:pt>
                <c:pt idx="3303">
                  <c:v>23.404073625226498</c:v>
                </c:pt>
                <c:pt idx="3304">
                  <c:v>23.411358155049701</c:v>
                </c:pt>
                <c:pt idx="3305">
                  <c:v>23.418642684872999</c:v>
                </c:pt>
                <c:pt idx="3306">
                  <c:v>23.4253668662483</c:v>
                </c:pt>
                <c:pt idx="3307">
                  <c:v>23.432651396071599</c:v>
                </c:pt>
                <c:pt idx="3308">
                  <c:v>23.439935925894801</c:v>
                </c:pt>
                <c:pt idx="3309">
                  <c:v>23.447220455718099</c:v>
                </c:pt>
                <c:pt idx="3310">
                  <c:v>23.454504985541298</c:v>
                </c:pt>
                <c:pt idx="3311">
                  <c:v>23.461229166916599</c:v>
                </c:pt>
                <c:pt idx="3312">
                  <c:v>23.468513696739901</c:v>
                </c:pt>
                <c:pt idx="3313">
                  <c:v>23.475798226563199</c:v>
                </c:pt>
                <c:pt idx="3314">
                  <c:v>23.483082756386398</c:v>
                </c:pt>
                <c:pt idx="3315">
                  <c:v>23.4903672862097</c:v>
                </c:pt>
                <c:pt idx="3316">
                  <c:v>23.497091467585001</c:v>
                </c:pt>
                <c:pt idx="3317">
                  <c:v>23.5043759974082</c:v>
                </c:pt>
                <c:pt idx="3318">
                  <c:v>23.511660527231498</c:v>
                </c:pt>
                <c:pt idx="3319">
                  <c:v>23.5189450570548</c:v>
                </c:pt>
                <c:pt idx="3320">
                  <c:v>23.526229586877999</c:v>
                </c:pt>
                <c:pt idx="3321">
                  <c:v>23.5329537682533</c:v>
                </c:pt>
                <c:pt idx="3322">
                  <c:v>23.540238298076599</c:v>
                </c:pt>
                <c:pt idx="3323">
                  <c:v>23.547522827899801</c:v>
                </c:pt>
                <c:pt idx="3324">
                  <c:v>23.554807357723099</c:v>
                </c:pt>
                <c:pt idx="3325">
                  <c:v>23.562091887546298</c:v>
                </c:pt>
                <c:pt idx="3326">
                  <c:v>23.568816068921699</c:v>
                </c:pt>
                <c:pt idx="3327">
                  <c:v>23.576100598744901</c:v>
                </c:pt>
                <c:pt idx="3328">
                  <c:v>23.583385128568199</c:v>
                </c:pt>
                <c:pt idx="3329">
                  <c:v>23.590669658391398</c:v>
                </c:pt>
                <c:pt idx="3330">
                  <c:v>23.5979541882147</c:v>
                </c:pt>
                <c:pt idx="3331">
                  <c:v>23.604678369590001</c:v>
                </c:pt>
                <c:pt idx="3332">
                  <c:v>23.6119628994133</c:v>
                </c:pt>
                <c:pt idx="3333">
                  <c:v>23.619247429236498</c:v>
                </c:pt>
                <c:pt idx="3334">
                  <c:v>23.6265319590598</c:v>
                </c:pt>
                <c:pt idx="3335">
                  <c:v>23.633816488882999</c:v>
                </c:pt>
                <c:pt idx="3336">
                  <c:v>23.6405406702583</c:v>
                </c:pt>
                <c:pt idx="3337">
                  <c:v>23.647825200081598</c:v>
                </c:pt>
                <c:pt idx="3338">
                  <c:v>23.6551097299049</c:v>
                </c:pt>
                <c:pt idx="3339">
                  <c:v>23.662394259728099</c:v>
                </c:pt>
                <c:pt idx="3340">
                  <c:v>23.669678789551401</c:v>
                </c:pt>
                <c:pt idx="3341">
                  <c:v>23.676402970926699</c:v>
                </c:pt>
                <c:pt idx="3342">
                  <c:v>23.683687500749901</c:v>
                </c:pt>
                <c:pt idx="3343">
                  <c:v>23.690972030573199</c:v>
                </c:pt>
                <c:pt idx="3344">
                  <c:v>23.698256560396398</c:v>
                </c:pt>
                <c:pt idx="3345">
                  <c:v>23.7055410902197</c:v>
                </c:pt>
                <c:pt idx="3346">
                  <c:v>23.712265271595001</c:v>
                </c:pt>
                <c:pt idx="3347">
                  <c:v>23.719549801418299</c:v>
                </c:pt>
                <c:pt idx="3348">
                  <c:v>23.726834331241498</c:v>
                </c:pt>
                <c:pt idx="3349">
                  <c:v>23.7341188610648</c:v>
                </c:pt>
                <c:pt idx="3350">
                  <c:v>23.741403390887999</c:v>
                </c:pt>
                <c:pt idx="3351">
                  <c:v>23.7481275722634</c:v>
                </c:pt>
                <c:pt idx="3352">
                  <c:v>23.755412102086598</c:v>
                </c:pt>
                <c:pt idx="3353">
                  <c:v>23.7626966319099</c:v>
                </c:pt>
                <c:pt idx="3354">
                  <c:v>23.769981161733099</c:v>
                </c:pt>
                <c:pt idx="3355">
                  <c:v>23.777265691556401</c:v>
                </c:pt>
                <c:pt idx="3356">
                  <c:v>23.783989872931699</c:v>
                </c:pt>
                <c:pt idx="3357">
                  <c:v>23.791274402754901</c:v>
                </c:pt>
                <c:pt idx="3358">
                  <c:v>23.798558932578199</c:v>
                </c:pt>
                <c:pt idx="3359">
                  <c:v>23.805843462401501</c:v>
                </c:pt>
                <c:pt idx="3360">
                  <c:v>23.8131279922247</c:v>
                </c:pt>
                <c:pt idx="3361">
                  <c:v>23.820412522047999</c:v>
                </c:pt>
                <c:pt idx="3362">
                  <c:v>23.827136703423299</c:v>
                </c:pt>
                <c:pt idx="3363">
                  <c:v>23.834421233246498</c:v>
                </c:pt>
                <c:pt idx="3364">
                  <c:v>23.8417057630698</c:v>
                </c:pt>
                <c:pt idx="3365">
                  <c:v>23.848990292893099</c:v>
                </c:pt>
                <c:pt idx="3366">
                  <c:v>23.856274822716301</c:v>
                </c:pt>
                <c:pt idx="3367">
                  <c:v>23.862999004091598</c:v>
                </c:pt>
                <c:pt idx="3368">
                  <c:v>23.8702835339149</c:v>
                </c:pt>
                <c:pt idx="3369">
                  <c:v>23.877568063738099</c:v>
                </c:pt>
                <c:pt idx="3370">
                  <c:v>23.884852593561401</c:v>
                </c:pt>
                <c:pt idx="3371">
                  <c:v>23.8921371233847</c:v>
                </c:pt>
                <c:pt idx="3372">
                  <c:v>23.89886130476</c:v>
                </c:pt>
                <c:pt idx="3373">
                  <c:v>23.906145834583199</c:v>
                </c:pt>
                <c:pt idx="3374">
                  <c:v>23.913430364406501</c:v>
                </c:pt>
                <c:pt idx="3375">
                  <c:v>23.9207148942297</c:v>
                </c:pt>
                <c:pt idx="3376">
                  <c:v>23.927999424052999</c:v>
                </c:pt>
                <c:pt idx="3377">
                  <c:v>23.934723605428299</c:v>
                </c:pt>
                <c:pt idx="3378">
                  <c:v>23.942008135251601</c:v>
                </c:pt>
                <c:pt idx="3379">
                  <c:v>23.9492926650748</c:v>
                </c:pt>
                <c:pt idx="3380">
                  <c:v>23.956577194898099</c:v>
                </c:pt>
                <c:pt idx="3381">
                  <c:v>23.963861724721301</c:v>
                </c:pt>
                <c:pt idx="3382">
                  <c:v>23.970585906096598</c:v>
                </c:pt>
                <c:pt idx="3383">
                  <c:v>23.9778704359199</c:v>
                </c:pt>
                <c:pt idx="3384">
                  <c:v>23.985154965743199</c:v>
                </c:pt>
                <c:pt idx="3385">
                  <c:v>23.992439495566401</c:v>
                </c:pt>
                <c:pt idx="3386">
                  <c:v>23.9997240253897</c:v>
                </c:pt>
                <c:pt idx="3387">
                  <c:v>24.007008555212899</c:v>
                </c:pt>
                <c:pt idx="3388">
                  <c:v>24.013732736588199</c:v>
                </c:pt>
                <c:pt idx="3389">
                  <c:v>24.021017266411501</c:v>
                </c:pt>
                <c:pt idx="3390">
                  <c:v>24.0283017962347</c:v>
                </c:pt>
                <c:pt idx="3391">
                  <c:v>24.035586326057999</c:v>
                </c:pt>
                <c:pt idx="3392">
                  <c:v>24.042870855881301</c:v>
                </c:pt>
                <c:pt idx="3393">
                  <c:v>24.049595037256601</c:v>
                </c:pt>
                <c:pt idx="3394">
                  <c:v>24.0568795670798</c:v>
                </c:pt>
                <c:pt idx="3395">
                  <c:v>24.064164096903099</c:v>
                </c:pt>
                <c:pt idx="3396">
                  <c:v>24.071448626726301</c:v>
                </c:pt>
                <c:pt idx="3397">
                  <c:v>24.0787331565496</c:v>
                </c:pt>
                <c:pt idx="3398">
                  <c:v>24.0854573379249</c:v>
                </c:pt>
                <c:pt idx="3399">
                  <c:v>24.092741867748199</c:v>
                </c:pt>
                <c:pt idx="3400">
                  <c:v>24.100026397571401</c:v>
                </c:pt>
                <c:pt idx="3401">
                  <c:v>24.1073109273947</c:v>
                </c:pt>
                <c:pt idx="3402">
                  <c:v>24.114595457217899</c:v>
                </c:pt>
                <c:pt idx="3403">
                  <c:v>24.121879987041201</c:v>
                </c:pt>
                <c:pt idx="3404">
                  <c:v>24.128604168416501</c:v>
                </c:pt>
                <c:pt idx="3405">
                  <c:v>24.1358886982398</c:v>
                </c:pt>
                <c:pt idx="3406">
                  <c:v>24.143173228062999</c:v>
                </c:pt>
                <c:pt idx="3407">
                  <c:v>24.150457757886301</c:v>
                </c:pt>
                <c:pt idx="3408">
                  <c:v>24.1577422877095</c:v>
                </c:pt>
                <c:pt idx="3409">
                  <c:v>24.1644664690848</c:v>
                </c:pt>
                <c:pt idx="3410">
                  <c:v>24.171750998908099</c:v>
                </c:pt>
                <c:pt idx="3411">
                  <c:v>24.179035528731401</c:v>
                </c:pt>
                <c:pt idx="3412">
                  <c:v>24.1863200585546</c:v>
                </c:pt>
                <c:pt idx="3413">
                  <c:v>24.193604588377902</c:v>
                </c:pt>
                <c:pt idx="3414">
                  <c:v>24.200328769753199</c:v>
                </c:pt>
                <c:pt idx="3415">
                  <c:v>24.207613299576401</c:v>
                </c:pt>
                <c:pt idx="3416">
                  <c:v>24.2148978293997</c:v>
                </c:pt>
                <c:pt idx="3417">
                  <c:v>24.222182359223002</c:v>
                </c:pt>
                <c:pt idx="3418">
                  <c:v>24.229466889046201</c:v>
                </c:pt>
                <c:pt idx="3419">
                  <c:v>24.236191070421501</c:v>
                </c:pt>
                <c:pt idx="3420">
                  <c:v>24.2434756002448</c:v>
                </c:pt>
                <c:pt idx="3421">
                  <c:v>24.250760130067999</c:v>
                </c:pt>
                <c:pt idx="3422">
                  <c:v>24.258044659891301</c:v>
                </c:pt>
                <c:pt idx="3423">
                  <c:v>24.2653291897145</c:v>
                </c:pt>
                <c:pt idx="3424">
                  <c:v>24.272613719537802</c:v>
                </c:pt>
                <c:pt idx="3425">
                  <c:v>24.279337900913099</c:v>
                </c:pt>
                <c:pt idx="3426">
                  <c:v>24.286622430736401</c:v>
                </c:pt>
                <c:pt idx="3427">
                  <c:v>24.2939069605596</c:v>
                </c:pt>
                <c:pt idx="3428">
                  <c:v>24.301191490382902</c:v>
                </c:pt>
                <c:pt idx="3429">
                  <c:v>24.308476020206101</c:v>
                </c:pt>
                <c:pt idx="3430">
                  <c:v>24.315200201581501</c:v>
                </c:pt>
                <c:pt idx="3431">
                  <c:v>24.3224847314047</c:v>
                </c:pt>
                <c:pt idx="3432">
                  <c:v>24.329769261228002</c:v>
                </c:pt>
                <c:pt idx="3433">
                  <c:v>24.337053791051201</c:v>
                </c:pt>
                <c:pt idx="3434">
                  <c:v>24.344338320874499</c:v>
                </c:pt>
                <c:pt idx="3435">
                  <c:v>24.3510625022498</c:v>
                </c:pt>
                <c:pt idx="3436">
                  <c:v>24.358347032073102</c:v>
                </c:pt>
                <c:pt idx="3437">
                  <c:v>24.365631561896301</c:v>
                </c:pt>
                <c:pt idx="3438">
                  <c:v>24.372916091719599</c:v>
                </c:pt>
                <c:pt idx="3439">
                  <c:v>24.380200621542802</c:v>
                </c:pt>
                <c:pt idx="3440">
                  <c:v>24.3874851513661</c:v>
                </c:pt>
                <c:pt idx="3441">
                  <c:v>24.394769681189299</c:v>
                </c:pt>
                <c:pt idx="3442">
                  <c:v>24.4014938625646</c:v>
                </c:pt>
                <c:pt idx="3443">
                  <c:v>24.408778392387902</c:v>
                </c:pt>
                <c:pt idx="3444">
                  <c:v>24.4160629222112</c:v>
                </c:pt>
                <c:pt idx="3445">
                  <c:v>24.423347452034399</c:v>
                </c:pt>
                <c:pt idx="3446">
                  <c:v>24.430631981857701</c:v>
                </c:pt>
                <c:pt idx="3447">
                  <c:v>24.437356163233002</c:v>
                </c:pt>
                <c:pt idx="3448">
                  <c:v>24.444640693056201</c:v>
                </c:pt>
                <c:pt idx="3449">
                  <c:v>24.451925222879499</c:v>
                </c:pt>
                <c:pt idx="3450">
                  <c:v>24.459209752702801</c:v>
                </c:pt>
                <c:pt idx="3451">
                  <c:v>24.466494282526</c:v>
                </c:pt>
                <c:pt idx="3452">
                  <c:v>24.473218463901301</c:v>
                </c:pt>
                <c:pt idx="3453">
                  <c:v>24.480502993724599</c:v>
                </c:pt>
                <c:pt idx="3454">
                  <c:v>24.487787523547802</c:v>
                </c:pt>
                <c:pt idx="3455">
                  <c:v>24.4950720533711</c:v>
                </c:pt>
                <c:pt idx="3456">
                  <c:v>24.502356583194299</c:v>
                </c:pt>
                <c:pt idx="3457">
                  <c:v>24.509641113017601</c:v>
                </c:pt>
                <c:pt idx="3458">
                  <c:v>24.516365294392902</c:v>
                </c:pt>
                <c:pt idx="3459">
                  <c:v>24.5236498242162</c:v>
                </c:pt>
                <c:pt idx="3460">
                  <c:v>24.530934354039399</c:v>
                </c:pt>
                <c:pt idx="3461">
                  <c:v>24.538218883862701</c:v>
                </c:pt>
                <c:pt idx="3462">
                  <c:v>24.5455034136859</c:v>
                </c:pt>
                <c:pt idx="3463">
                  <c:v>24.5522275950613</c:v>
                </c:pt>
                <c:pt idx="3464">
                  <c:v>24.559512124884499</c:v>
                </c:pt>
                <c:pt idx="3465">
                  <c:v>24.566796654707801</c:v>
                </c:pt>
                <c:pt idx="3466">
                  <c:v>24.574081184531</c:v>
                </c:pt>
                <c:pt idx="3467">
                  <c:v>24.581365714354298</c:v>
                </c:pt>
                <c:pt idx="3468">
                  <c:v>24.588650244177501</c:v>
                </c:pt>
                <c:pt idx="3469">
                  <c:v>24.595374425552901</c:v>
                </c:pt>
                <c:pt idx="3470">
                  <c:v>24.6026589553761</c:v>
                </c:pt>
                <c:pt idx="3471">
                  <c:v>24.609943485199398</c:v>
                </c:pt>
                <c:pt idx="3472">
                  <c:v>24.617228015022601</c:v>
                </c:pt>
                <c:pt idx="3473">
                  <c:v>24.624512544845899</c:v>
                </c:pt>
                <c:pt idx="3474">
                  <c:v>24.631797074669102</c:v>
                </c:pt>
                <c:pt idx="3475">
                  <c:v>24.638521256044399</c:v>
                </c:pt>
                <c:pt idx="3476">
                  <c:v>24.645805785867701</c:v>
                </c:pt>
                <c:pt idx="3477">
                  <c:v>24.653090315690999</c:v>
                </c:pt>
                <c:pt idx="3478">
                  <c:v>24.660374845514198</c:v>
                </c:pt>
                <c:pt idx="3479">
                  <c:v>24.6676593753375</c:v>
                </c:pt>
                <c:pt idx="3480">
                  <c:v>24.674383556712801</c:v>
                </c:pt>
                <c:pt idx="3481">
                  <c:v>24.681668086536</c:v>
                </c:pt>
                <c:pt idx="3482">
                  <c:v>24.688952616359298</c:v>
                </c:pt>
                <c:pt idx="3483">
                  <c:v>24.6962371461826</c:v>
                </c:pt>
                <c:pt idx="3484">
                  <c:v>24.703521676005799</c:v>
                </c:pt>
                <c:pt idx="3485">
                  <c:v>24.7102458573811</c:v>
                </c:pt>
                <c:pt idx="3486">
                  <c:v>24.717530387204398</c:v>
                </c:pt>
                <c:pt idx="3487">
                  <c:v>24.724814917027601</c:v>
                </c:pt>
                <c:pt idx="3488">
                  <c:v>24.732099446850899</c:v>
                </c:pt>
                <c:pt idx="3489">
                  <c:v>24.739383976674102</c:v>
                </c:pt>
                <c:pt idx="3490">
                  <c:v>24.7466685064974</c:v>
                </c:pt>
                <c:pt idx="3491">
                  <c:v>24.753392687872701</c:v>
                </c:pt>
                <c:pt idx="3492">
                  <c:v>24.760677217695999</c:v>
                </c:pt>
                <c:pt idx="3493">
                  <c:v>24.767961747519202</c:v>
                </c:pt>
                <c:pt idx="3494">
                  <c:v>24.7752462773425</c:v>
                </c:pt>
                <c:pt idx="3495">
                  <c:v>24.782530807165699</c:v>
                </c:pt>
                <c:pt idx="3496">
                  <c:v>24.789815336989001</c:v>
                </c:pt>
                <c:pt idx="3497">
                  <c:v>24.796539518364298</c:v>
                </c:pt>
                <c:pt idx="3498">
                  <c:v>24.8038240481876</c:v>
                </c:pt>
                <c:pt idx="3499">
                  <c:v>24.811108578010799</c:v>
                </c:pt>
                <c:pt idx="3500">
                  <c:v>24.818393107834101</c:v>
                </c:pt>
                <c:pt idx="3501">
                  <c:v>24.8256776376573</c:v>
                </c:pt>
                <c:pt idx="3502">
                  <c:v>24.8324018190327</c:v>
                </c:pt>
                <c:pt idx="3503">
                  <c:v>24.839686348855899</c:v>
                </c:pt>
                <c:pt idx="3504">
                  <c:v>24.846970878679201</c:v>
                </c:pt>
                <c:pt idx="3505">
                  <c:v>24.8542554085024</c:v>
                </c:pt>
                <c:pt idx="3506">
                  <c:v>24.861539938325699</c:v>
                </c:pt>
                <c:pt idx="3507">
                  <c:v>24.868824468148901</c:v>
                </c:pt>
                <c:pt idx="3508">
                  <c:v>24.875548649524202</c:v>
                </c:pt>
                <c:pt idx="3509">
                  <c:v>24.8828331793475</c:v>
                </c:pt>
                <c:pt idx="3510">
                  <c:v>24.890117709170799</c:v>
                </c:pt>
                <c:pt idx="3511">
                  <c:v>24.897402238994001</c:v>
                </c:pt>
                <c:pt idx="3512">
                  <c:v>24.904686768817299</c:v>
                </c:pt>
                <c:pt idx="3513">
                  <c:v>24.9114109501926</c:v>
                </c:pt>
                <c:pt idx="3514">
                  <c:v>24.918695480015799</c:v>
                </c:pt>
                <c:pt idx="3515">
                  <c:v>24.925980009839101</c:v>
                </c:pt>
                <c:pt idx="3516">
                  <c:v>24.9332645396624</c:v>
                </c:pt>
                <c:pt idx="3517">
                  <c:v>24.940549069485598</c:v>
                </c:pt>
                <c:pt idx="3518">
                  <c:v>24.9478335993089</c:v>
                </c:pt>
                <c:pt idx="3519">
                  <c:v>24.954557780684201</c:v>
                </c:pt>
                <c:pt idx="3520">
                  <c:v>24.9618423105074</c:v>
                </c:pt>
                <c:pt idx="3521">
                  <c:v>24.969126840330699</c:v>
                </c:pt>
                <c:pt idx="3522">
                  <c:v>24.976411370153901</c:v>
                </c:pt>
                <c:pt idx="3523">
                  <c:v>24.983695899977199</c:v>
                </c:pt>
                <c:pt idx="3524">
                  <c:v>24.990980429800501</c:v>
                </c:pt>
                <c:pt idx="3525">
                  <c:v>24.997704611175799</c:v>
                </c:pt>
                <c:pt idx="3526">
                  <c:v>25.004989140999001</c:v>
                </c:pt>
                <c:pt idx="3527">
                  <c:v>25.012273670822299</c:v>
                </c:pt>
                <c:pt idx="3528">
                  <c:v>25.019558200645498</c:v>
                </c:pt>
                <c:pt idx="3529">
                  <c:v>25.0268427304688</c:v>
                </c:pt>
                <c:pt idx="3530">
                  <c:v>25.033566911844101</c:v>
                </c:pt>
                <c:pt idx="3531">
                  <c:v>25.0408514416674</c:v>
                </c:pt>
                <c:pt idx="3532">
                  <c:v>25.048135971490598</c:v>
                </c:pt>
                <c:pt idx="3533">
                  <c:v>25.0554205013139</c:v>
                </c:pt>
                <c:pt idx="3534">
                  <c:v>25.062705031137099</c:v>
                </c:pt>
                <c:pt idx="3535">
                  <c:v>25.069989560960401</c:v>
                </c:pt>
                <c:pt idx="3536">
                  <c:v>25.076713742335698</c:v>
                </c:pt>
                <c:pt idx="3537">
                  <c:v>25.083998272159</c:v>
                </c:pt>
                <c:pt idx="3538">
                  <c:v>25.091282801982199</c:v>
                </c:pt>
                <c:pt idx="3539">
                  <c:v>25.098567331805501</c:v>
                </c:pt>
                <c:pt idx="3540">
                  <c:v>25.1058518616287</c:v>
                </c:pt>
                <c:pt idx="3541">
                  <c:v>25.112576043004001</c:v>
                </c:pt>
                <c:pt idx="3542">
                  <c:v>25.119860572827299</c:v>
                </c:pt>
                <c:pt idx="3543">
                  <c:v>25.127145102650601</c:v>
                </c:pt>
                <c:pt idx="3544">
                  <c:v>25.1344296324738</c:v>
                </c:pt>
                <c:pt idx="3545">
                  <c:v>25.141714162297099</c:v>
                </c:pt>
                <c:pt idx="3546">
                  <c:v>25.148998692120301</c:v>
                </c:pt>
                <c:pt idx="3547">
                  <c:v>25.1562832219436</c:v>
                </c:pt>
                <c:pt idx="3548">
                  <c:v>25.1630074033189</c:v>
                </c:pt>
                <c:pt idx="3549">
                  <c:v>25.170291933142199</c:v>
                </c:pt>
                <c:pt idx="3550">
                  <c:v>25.177576462965401</c:v>
                </c:pt>
                <c:pt idx="3551">
                  <c:v>25.1848609927887</c:v>
                </c:pt>
                <c:pt idx="3552">
                  <c:v>25.192145522611899</c:v>
                </c:pt>
                <c:pt idx="3553">
                  <c:v>25.199430052435201</c:v>
                </c:pt>
                <c:pt idx="3554">
                  <c:v>25.206154233810501</c:v>
                </c:pt>
                <c:pt idx="3555">
                  <c:v>25.2134387636337</c:v>
                </c:pt>
                <c:pt idx="3556">
                  <c:v>25.220723293456999</c:v>
                </c:pt>
                <c:pt idx="3557">
                  <c:v>25.228007823280301</c:v>
                </c:pt>
                <c:pt idx="3558">
                  <c:v>25.2352923531035</c:v>
                </c:pt>
                <c:pt idx="3559">
                  <c:v>25.2420165344788</c:v>
                </c:pt>
                <c:pt idx="3560">
                  <c:v>25.249301064302099</c:v>
                </c:pt>
                <c:pt idx="3561">
                  <c:v>25.256585594125301</c:v>
                </c:pt>
                <c:pt idx="3562">
                  <c:v>25.2638701239486</c:v>
                </c:pt>
                <c:pt idx="3563">
                  <c:v>25.271154653771902</c:v>
                </c:pt>
                <c:pt idx="3564">
                  <c:v>25.278439183595101</c:v>
                </c:pt>
                <c:pt idx="3565">
                  <c:v>25.285163364970401</c:v>
                </c:pt>
                <c:pt idx="3566">
                  <c:v>25.2924478947937</c:v>
                </c:pt>
                <c:pt idx="3567">
                  <c:v>25.299732424616899</c:v>
                </c:pt>
                <c:pt idx="3568">
                  <c:v>25.307016954440201</c:v>
                </c:pt>
                <c:pt idx="3569">
                  <c:v>25.3143014842634</c:v>
                </c:pt>
                <c:pt idx="3570">
                  <c:v>25.321586014086702</c:v>
                </c:pt>
                <c:pt idx="3571">
                  <c:v>25.328310195461999</c:v>
                </c:pt>
                <c:pt idx="3572">
                  <c:v>25.335594725285301</c:v>
                </c:pt>
                <c:pt idx="3573">
                  <c:v>25.3428792551085</c:v>
                </c:pt>
                <c:pt idx="3574">
                  <c:v>25.350163784931802</c:v>
                </c:pt>
                <c:pt idx="3575">
                  <c:v>25.357448314755</c:v>
                </c:pt>
                <c:pt idx="3576">
                  <c:v>25.364732844578299</c:v>
                </c:pt>
                <c:pt idx="3577">
                  <c:v>25.3714570259536</c:v>
                </c:pt>
                <c:pt idx="3578">
                  <c:v>25.378741555776902</c:v>
                </c:pt>
                <c:pt idx="3579">
                  <c:v>25.386026085600101</c:v>
                </c:pt>
                <c:pt idx="3580">
                  <c:v>25.393310615423399</c:v>
                </c:pt>
                <c:pt idx="3581">
                  <c:v>25.400595145246601</c:v>
                </c:pt>
                <c:pt idx="3582">
                  <c:v>25.4078796750699</c:v>
                </c:pt>
                <c:pt idx="3583">
                  <c:v>25.414603856445201</c:v>
                </c:pt>
                <c:pt idx="3584">
                  <c:v>25.421888386268499</c:v>
                </c:pt>
                <c:pt idx="3585">
                  <c:v>25.429172916091701</c:v>
                </c:pt>
                <c:pt idx="3586">
                  <c:v>25.436457445915</c:v>
                </c:pt>
                <c:pt idx="3587">
                  <c:v>25.443741975738199</c:v>
                </c:pt>
                <c:pt idx="3588">
                  <c:v>25.451026505561501</c:v>
                </c:pt>
                <c:pt idx="3589">
                  <c:v>25.457750686936802</c:v>
                </c:pt>
                <c:pt idx="3590">
                  <c:v>25.4650352167601</c:v>
                </c:pt>
                <c:pt idx="3591">
                  <c:v>25.472319746583299</c:v>
                </c:pt>
                <c:pt idx="3592">
                  <c:v>25.479604276406601</c:v>
                </c:pt>
                <c:pt idx="3593">
                  <c:v>25.4868888062298</c:v>
                </c:pt>
                <c:pt idx="3594">
                  <c:v>25.494173336053102</c:v>
                </c:pt>
                <c:pt idx="3595">
                  <c:v>25.500897517428399</c:v>
                </c:pt>
                <c:pt idx="3596">
                  <c:v>25.508182047251701</c:v>
                </c:pt>
                <c:pt idx="3597">
                  <c:v>25.5154665770749</c:v>
                </c:pt>
                <c:pt idx="3598">
                  <c:v>25.522751106898198</c:v>
                </c:pt>
                <c:pt idx="3599">
                  <c:v>25.530035636721401</c:v>
                </c:pt>
                <c:pt idx="3600">
                  <c:v>25.536759818096701</c:v>
                </c:pt>
                <c:pt idx="3601">
                  <c:v>25.54404434792</c:v>
                </c:pt>
                <c:pt idx="3602">
                  <c:v>25.551328877743199</c:v>
                </c:pt>
                <c:pt idx="3603">
                  <c:v>25.558613407566501</c:v>
                </c:pt>
                <c:pt idx="3604">
                  <c:v>25.565897937389799</c:v>
                </c:pt>
                <c:pt idx="3605">
                  <c:v>25.573182467213002</c:v>
                </c:pt>
                <c:pt idx="3606">
                  <c:v>25.579906648588299</c:v>
                </c:pt>
                <c:pt idx="3607">
                  <c:v>25.587191178411601</c:v>
                </c:pt>
                <c:pt idx="3608">
                  <c:v>25.5944757082348</c:v>
                </c:pt>
                <c:pt idx="3609">
                  <c:v>25.601760238058102</c:v>
                </c:pt>
                <c:pt idx="3610">
                  <c:v>25.6090447678814</c:v>
                </c:pt>
                <c:pt idx="3611">
                  <c:v>25.616329297704599</c:v>
                </c:pt>
                <c:pt idx="3612">
                  <c:v>25.6230534790799</c:v>
                </c:pt>
                <c:pt idx="3613">
                  <c:v>25.630338008903198</c:v>
                </c:pt>
                <c:pt idx="3614">
                  <c:v>25.637622538726401</c:v>
                </c:pt>
                <c:pt idx="3615">
                  <c:v>25.644907068549699</c:v>
                </c:pt>
                <c:pt idx="3616">
                  <c:v>25.652191598373001</c:v>
                </c:pt>
                <c:pt idx="3617">
                  <c:v>25.6594761281962</c:v>
                </c:pt>
                <c:pt idx="3618">
                  <c:v>25.666200309571501</c:v>
                </c:pt>
                <c:pt idx="3619">
                  <c:v>25.673484839394799</c:v>
                </c:pt>
                <c:pt idx="3620">
                  <c:v>25.680769369218002</c:v>
                </c:pt>
                <c:pt idx="3621">
                  <c:v>25.6880538990413</c:v>
                </c:pt>
                <c:pt idx="3622">
                  <c:v>25.695338428864499</c:v>
                </c:pt>
                <c:pt idx="3623">
                  <c:v>25.702622958687801</c:v>
                </c:pt>
                <c:pt idx="3624">
                  <c:v>25.709347140063102</c:v>
                </c:pt>
                <c:pt idx="3625">
                  <c:v>25.7166316698864</c:v>
                </c:pt>
                <c:pt idx="3626">
                  <c:v>25.723916199709599</c:v>
                </c:pt>
                <c:pt idx="3627">
                  <c:v>25.731200729532901</c:v>
                </c:pt>
                <c:pt idx="3628">
                  <c:v>25.7384852593561</c:v>
                </c:pt>
                <c:pt idx="3629">
                  <c:v>25.745769789179398</c:v>
                </c:pt>
                <c:pt idx="3630">
                  <c:v>25.752493970554699</c:v>
                </c:pt>
                <c:pt idx="3631">
                  <c:v>25.759778500378001</c:v>
                </c:pt>
                <c:pt idx="3632">
                  <c:v>25.7670630302012</c:v>
                </c:pt>
                <c:pt idx="3633">
                  <c:v>25.774347560024498</c:v>
                </c:pt>
                <c:pt idx="3634">
                  <c:v>25.781632089847701</c:v>
                </c:pt>
                <c:pt idx="3635">
                  <c:v>25.788356271223002</c:v>
                </c:pt>
                <c:pt idx="3636">
                  <c:v>25.7956408010463</c:v>
                </c:pt>
                <c:pt idx="3637">
                  <c:v>25.802925330869598</c:v>
                </c:pt>
                <c:pt idx="3638">
                  <c:v>25.810209860692801</c:v>
                </c:pt>
                <c:pt idx="3639">
                  <c:v>25.817494390516099</c:v>
                </c:pt>
                <c:pt idx="3640">
                  <c:v>25.824778920339298</c:v>
                </c:pt>
                <c:pt idx="3641">
                  <c:v>25.831503101714599</c:v>
                </c:pt>
                <c:pt idx="3642">
                  <c:v>25.838787631537901</c:v>
                </c:pt>
                <c:pt idx="3643">
                  <c:v>25.846072161361199</c:v>
                </c:pt>
                <c:pt idx="3644">
                  <c:v>25.853356691184398</c:v>
                </c:pt>
                <c:pt idx="3645">
                  <c:v>25.8606412210077</c:v>
                </c:pt>
                <c:pt idx="3646">
                  <c:v>25.867925750830899</c:v>
                </c:pt>
                <c:pt idx="3647">
                  <c:v>25.8746499322062</c:v>
                </c:pt>
                <c:pt idx="3648">
                  <c:v>25.881934462029498</c:v>
                </c:pt>
                <c:pt idx="3649">
                  <c:v>25.8892189918528</c:v>
                </c:pt>
                <c:pt idx="3650">
                  <c:v>25.896503521675999</c:v>
                </c:pt>
                <c:pt idx="3651">
                  <c:v>25.903788051499301</c:v>
                </c:pt>
                <c:pt idx="3652">
                  <c:v>25.9110725813225</c:v>
                </c:pt>
                <c:pt idx="3653">
                  <c:v>25.917796762697801</c:v>
                </c:pt>
                <c:pt idx="3654">
                  <c:v>25.925081292521099</c:v>
                </c:pt>
                <c:pt idx="3655">
                  <c:v>25.932365822344298</c:v>
                </c:pt>
                <c:pt idx="3656">
                  <c:v>25.9396503521676</c:v>
                </c:pt>
                <c:pt idx="3657">
                  <c:v>25.946934881990899</c:v>
                </c:pt>
                <c:pt idx="3658">
                  <c:v>25.954219411814101</c:v>
                </c:pt>
                <c:pt idx="3659">
                  <c:v>25.960943593189398</c:v>
                </c:pt>
                <c:pt idx="3660">
                  <c:v>25.9682281230127</c:v>
                </c:pt>
                <c:pt idx="3661">
                  <c:v>25.975512652835899</c:v>
                </c:pt>
                <c:pt idx="3662">
                  <c:v>25.982797182659201</c:v>
                </c:pt>
                <c:pt idx="3663">
                  <c:v>25.9900817124825</c:v>
                </c:pt>
                <c:pt idx="3664">
                  <c:v>25.997366242305699</c:v>
                </c:pt>
                <c:pt idx="3665">
                  <c:v>26.004090423680999</c:v>
                </c:pt>
                <c:pt idx="3666">
                  <c:v>26.011374953504301</c:v>
                </c:pt>
                <c:pt idx="3667">
                  <c:v>26.0186594833275</c:v>
                </c:pt>
                <c:pt idx="3668">
                  <c:v>26.025944013150799</c:v>
                </c:pt>
                <c:pt idx="3669">
                  <c:v>26.033228542974001</c:v>
                </c:pt>
                <c:pt idx="3670">
                  <c:v>26.0405130727973</c:v>
                </c:pt>
                <c:pt idx="3671">
                  <c:v>26.0472372541726</c:v>
                </c:pt>
                <c:pt idx="3672">
                  <c:v>26.054521783995899</c:v>
                </c:pt>
                <c:pt idx="3673">
                  <c:v>26.061806313819101</c:v>
                </c:pt>
                <c:pt idx="3674">
                  <c:v>26.0690908436424</c:v>
                </c:pt>
                <c:pt idx="3675">
                  <c:v>26.076375373465599</c:v>
                </c:pt>
                <c:pt idx="3676">
                  <c:v>26.0836599032889</c:v>
                </c:pt>
                <c:pt idx="3677">
                  <c:v>26.090384084664201</c:v>
                </c:pt>
                <c:pt idx="3678">
                  <c:v>26.0976686144875</c:v>
                </c:pt>
                <c:pt idx="3679">
                  <c:v>26.104953144310699</c:v>
                </c:pt>
                <c:pt idx="3680">
                  <c:v>26.112237674134001</c:v>
                </c:pt>
                <c:pt idx="3681">
                  <c:v>26.119522203957199</c:v>
                </c:pt>
                <c:pt idx="3682">
                  <c:v>26.126806733780501</c:v>
                </c:pt>
                <c:pt idx="3683">
                  <c:v>26.1340912636038</c:v>
                </c:pt>
                <c:pt idx="3684">
                  <c:v>26.140815444979101</c:v>
                </c:pt>
                <c:pt idx="3685">
                  <c:v>26.1480999748023</c:v>
                </c:pt>
                <c:pt idx="3686">
                  <c:v>26.155384504625601</c:v>
                </c:pt>
                <c:pt idx="3687">
                  <c:v>26.1626690344488</c:v>
                </c:pt>
                <c:pt idx="3688">
                  <c:v>26.169953564272099</c:v>
                </c:pt>
                <c:pt idx="3689">
                  <c:v>26.177238094095301</c:v>
                </c:pt>
                <c:pt idx="3690">
                  <c:v>26.183962275470702</c:v>
                </c:pt>
                <c:pt idx="3691">
                  <c:v>26.1912468052939</c:v>
                </c:pt>
                <c:pt idx="3692">
                  <c:v>26.198531335117199</c:v>
                </c:pt>
                <c:pt idx="3693">
                  <c:v>26.205815864940401</c:v>
                </c:pt>
                <c:pt idx="3694">
                  <c:v>26.2131003947637</c:v>
                </c:pt>
                <c:pt idx="3695">
                  <c:v>26.220384924586899</c:v>
                </c:pt>
                <c:pt idx="3696">
                  <c:v>26.227109105962299</c:v>
                </c:pt>
                <c:pt idx="3697">
                  <c:v>26.234393635785501</c:v>
                </c:pt>
                <c:pt idx="3698">
                  <c:v>26.2416781656088</c:v>
                </c:pt>
                <c:pt idx="3699">
                  <c:v>26.248962695431999</c:v>
                </c:pt>
                <c:pt idx="3700">
                  <c:v>26.256247225255301</c:v>
                </c:pt>
                <c:pt idx="3701">
                  <c:v>26.2635317550785</c:v>
                </c:pt>
                <c:pt idx="3702">
                  <c:v>26.270816284901802</c:v>
                </c:pt>
                <c:pt idx="3703">
                  <c:v>26.278100814725001</c:v>
                </c:pt>
                <c:pt idx="3704">
                  <c:v>26.284824996100401</c:v>
                </c:pt>
                <c:pt idx="3705">
                  <c:v>26.2921095259236</c:v>
                </c:pt>
                <c:pt idx="3706">
                  <c:v>26.299394055746902</c:v>
                </c:pt>
                <c:pt idx="3707">
                  <c:v>26.306678585570101</c:v>
                </c:pt>
                <c:pt idx="3708">
                  <c:v>26.313963115393399</c:v>
                </c:pt>
                <c:pt idx="3709">
                  <c:v>26.321247645216602</c:v>
                </c:pt>
                <c:pt idx="3710">
                  <c:v>26.327971826592002</c:v>
                </c:pt>
                <c:pt idx="3711">
                  <c:v>26.335256356415201</c:v>
                </c:pt>
                <c:pt idx="3712">
                  <c:v>26.342540886238499</c:v>
                </c:pt>
                <c:pt idx="3713">
                  <c:v>26.349825416061702</c:v>
                </c:pt>
                <c:pt idx="3714">
                  <c:v>26.357109945885</c:v>
                </c:pt>
                <c:pt idx="3715">
                  <c:v>26.364394475708199</c:v>
                </c:pt>
                <c:pt idx="3716">
                  <c:v>26.3711186570835</c:v>
                </c:pt>
                <c:pt idx="3717">
                  <c:v>26.378403186906802</c:v>
                </c:pt>
                <c:pt idx="3718">
                  <c:v>26.3856877167301</c:v>
                </c:pt>
                <c:pt idx="3719">
                  <c:v>26.392972246553299</c:v>
                </c:pt>
                <c:pt idx="3720">
                  <c:v>26.400256776376601</c:v>
                </c:pt>
                <c:pt idx="3721">
                  <c:v>26.4075413061998</c:v>
                </c:pt>
                <c:pt idx="3722">
                  <c:v>26.414825836023098</c:v>
                </c:pt>
                <c:pt idx="3723">
                  <c:v>26.421550017398399</c:v>
                </c:pt>
                <c:pt idx="3724">
                  <c:v>26.428834547221701</c:v>
                </c:pt>
                <c:pt idx="3725">
                  <c:v>26.4361190770449</c:v>
                </c:pt>
                <c:pt idx="3726">
                  <c:v>26.443403606868198</c:v>
                </c:pt>
                <c:pt idx="3727">
                  <c:v>26.450688136691401</c:v>
                </c:pt>
                <c:pt idx="3728">
                  <c:v>26.457972666514699</c:v>
                </c:pt>
                <c:pt idx="3729">
                  <c:v>26.46469684789</c:v>
                </c:pt>
                <c:pt idx="3730">
                  <c:v>26.471981377713298</c:v>
                </c:pt>
                <c:pt idx="3731">
                  <c:v>26.479265907536501</c:v>
                </c:pt>
                <c:pt idx="3732">
                  <c:v>26.486550437359799</c:v>
                </c:pt>
                <c:pt idx="3733">
                  <c:v>26.493834967182998</c:v>
                </c:pt>
                <c:pt idx="3734">
                  <c:v>26.5011194970063</c:v>
                </c:pt>
                <c:pt idx="3735">
                  <c:v>26.508404026829499</c:v>
                </c:pt>
                <c:pt idx="3736">
                  <c:v>26.5151282082048</c:v>
                </c:pt>
                <c:pt idx="3737">
                  <c:v>26.522412738028098</c:v>
                </c:pt>
                <c:pt idx="3738">
                  <c:v>26.5296972678514</c:v>
                </c:pt>
                <c:pt idx="3739">
                  <c:v>26.536981797674599</c:v>
                </c:pt>
                <c:pt idx="3740">
                  <c:v>26.544266327497901</c:v>
                </c:pt>
                <c:pt idx="3741">
                  <c:v>26.5515508573211</c:v>
                </c:pt>
                <c:pt idx="3742">
                  <c:v>26.558275038696401</c:v>
                </c:pt>
                <c:pt idx="3743">
                  <c:v>26.565559568519699</c:v>
                </c:pt>
                <c:pt idx="3744">
                  <c:v>26.572844098343001</c:v>
                </c:pt>
                <c:pt idx="3745">
                  <c:v>26.5801286281662</c:v>
                </c:pt>
                <c:pt idx="3746">
                  <c:v>26.587413157989499</c:v>
                </c:pt>
                <c:pt idx="3747">
                  <c:v>26.594697687812701</c:v>
                </c:pt>
                <c:pt idx="3748">
                  <c:v>26.601421869187998</c:v>
                </c:pt>
                <c:pt idx="3749">
                  <c:v>26.6087063990113</c:v>
                </c:pt>
                <c:pt idx="3750">
                  <c:v>26.615990928834499</c:v>
                </c:pt>
                <c:pt idx="3751">
                  <c:v>26.623275458657801</c:v>
                </c:pt>
                <c:pt idx="3752">
                  <c:v>26.6305599884811</c:v>
                </c:pt>
                <c:pt idx="3753">
                  <c:v>26.637844518304298</c:v>
                </c:pt>
                <c:pt idx="3754">
                  <c:v>26.6451290481276</c:v>
                </c:pt>
                <c:pt idx="3755">
                  <c:v>26.651853229502901</c:v>
                </c:pt>
                <c:pt idx="3756">
                  <c:v>26.6591377593261</c:v>
                </c:pt>
                <c:pt idx="3757">
                  <c:v>26.666422289149398</c:v>
                </c:pt>
                <c:pt idx="3758">
                  <c:v>26.6737068189727</c:v>
                </c:pt>
                <c:pt idx="3759">
                  <c:v>26.680991348795899</c:v>
                </c:pt>
                <c:pt idx="3760">
                  <c:v>26.688275878619201</c:v>
                </c:pt>
                <c:pt idx="3761">
                  <c:v>26.6955604084424</c:v>
                </c:pt>
                <c:pt idx="3762">
                  <c:v>26.702284589817701</c:v>
                </c:pt>
                <c:pt idx="3763">
                  <c:v>26.709569119640999</c:v>
                </c:pt>
                <c:pt idx="3764">
                  <c:v>26.716853649464301</c:v>
                </c:pt>
                <c:pt idx="3765">
                  <c:v>26.7241381792875</c:v>
                </c:pt>
                <c:pt idx="3766">
                  <c:v>26.731422709110799</c:v>
                </c:pt>
                <c:pt idx="3767">
                  <c:v>26.738707238934001</c:v>
                </c:pt>
                <c:pt idx="3768">
                  <c:v>26.745431420309298</c:v>
                </c:pt>
                <c:pt idx="3769">
                  <c:v>26.7527159501326</c:v>
                </c:pt>
                <c:pt idx="3770">
                  <c:v>26.760000479955799</c:v>
                </c:pt>
                <c:pt idx="3771">
                  <c:v>26.767285009779101</c:v>
                </c:pt>
                <c:pt idx="3772">
                  <c:v>26.7745695396024</c:v>
                </c:pt>
                <c:pt idx="3773">
                  <c:v>26.781854069425599</c:v>
                </c:pt>
                <c:pt idx="3774">
                  <c:v>26.789138599248901</c:v>
                </c:pt>
                <c:pt idx="3775">
                  <c:v>26.795862780624201</c:v>
                </c:pt>
                <c:pt idx="3776">
                  <c:v>26.8031473104474</c:v>
                </c:pt>
                <c:pt idx="3777">
                  <c:v>26.810431840270699</c:v>
                </c:pt>
                <c:pt idx="3778">
                  <c:v>26.817716370094001</c:v>
                </c:pt>
                <c:pt idx="3779">
                  <c:v>26.8250008999172</c:v>
                </c:pt>
                <c:pt idx="3780">
                  <c:v>26.832285429740502</c:v>
                </c:pt>
                <c:pt idx="3781">
                  <c:v>26.839569959563701</c:v>
                </c:pt>
                <c:pt idx="3782">
                  <c:v>26.846294140939001</c:v>
                </c:pt>
                <c:pt idx="3783">
                  <c:v>26.8535786707623</c:v>
                </c:pt>
                <c:pt idx="3784">
                  <c:v>26.860863200585499</c:v>
                </c:pt>
                <c:pt idx="3785">
                  <c:v>26.868147730408801</c:v>
                </c:pt>
                <c:pt idx="3786">
                  <c:v>26.875432260232099</c:v>
                </c:pt>
                <c:pt idx="3787">
                  <c:v>26.882716790055301</c:v>
                </c:pt>
                <c:pt idx="3788">
                  <c:v>26.889440971430599</c:v>
                </c:pt>
                <c:pt idx="3789">
                  <c:v>26.896725501253901</c:v>
                </c:pt>
                <c:pt idx="3790">
                  <c:v>26.9040100310771</c:v>
                </c:pt>
                <c:pt idx="3791">
                  <c:v>26.911294560900402</c:v>
                </c:pt>
                <c:pt idx="3792">
                  <c:v>26.9185790907237</c:v>
                </c:pt>
                <c:pt idx="3793">
                  <c:v>26.925863620546899</c:v>
                </c:pt>
                <c:pt idx="3794">
                  <c:v>26.933148150370201</c:v>
                </c:pt>
                <c:pt idx="3795">
                  <c:v>26.939872331745502</c:v>
                </c:pt>
                <c:pt idx="3796">
                  <c:v>26.9471568615687</c:v>
                </c:pt>
                <c:pt idx="3797">
                  <c:v>26.954441391391999</c:v>
                </c:pt>
                <c:pt idx="3798">
                  <c:v>26.961725921215301</c:v>
                </c:pt>
                <c:pt idx="3799">
                  <c:v>26.9690104510385</c:v>
                </c:pt>
                <c:pt idx="3800">
                  <c:v>26.976294980861802</c:v>
                </c:pt>
                <c:pt idx="3801">
                  <c:v>26.983579510685001</c:v>
                </c:pt>
                <c:pt idx="3802">
                  <c:v>26.990303692060301</c:v>
                </c:pt>
                <c:pt idx="3803">
                  <c:v>26.9975882218836</c:v>
                </c:pt>
                <c:pt idx="3804">
                  <c:v>27.004872751706799</c:v>
                </c:pt>
                <c:pt idx="3805">
                  <c:v>27.012157281530101</c:v>
                </c:pt>
                <c:pt idx="3806">
                  <c:v>27.019441811353399</c:v>
                </c:pt>
                <c:pt idx="3807">
                  <c:v>27.026726341176602</c:v>
                </c:pt>
                <c:pt idx="3808">
                  <c:v>27.0340108709999</c:v>
                </c:pt>
                <c:pt idx="3809">
                  <c:v>27.040735052375201</c:v>
                </c:pt>
                <c:pt idx="3810">
                  <c:v>27.0480195821984</c:v>
                </c:pt>
                <c:pt idx="3811">
                  <c:v>27.055304112021702</c:v>
                </c:pt>
                <c:pt idx="3812">
                  <c:v>27.062588641845</c:v>
                </c:pt>
                <c:pt idx="3813">
                  <c:v>27.069873171668199</c:v>
                </c:pt>
                <c:pt idx="3814">
                  <c:v>27.077157701491501</c:v>
                </c:pt>
                <c:pt idx="3815">
                  <c:v>27.0844422313147</c:v>
                </c:pt>
                <c:pt idx="3816">
                  <c:v>27.091166412690001</c:v>
                </c:pt>
                <c:pt idx="3817">
                  <c:v>27.098450942513299</c:v>
                </c:pt>
                <c:pt idx="3818">
                  <c:v>27.105735472336502</c:v>
                </c:pt>
                <c:pt idx="3819">
                  <c:v>27.1130200021598</c:v>
                </c:pt>
                <c:pt idx="3820">
                  <c:v>27.120304531983098</c:v>
                </c:pt>
                <c:pt idx="3821">
                  <c:v>27.127589061806301</c:v>
                </c:pt>
                <c:pt idx="3822">
                  <c:v>27.134873591629599</c:v>
                </c:pt>
                <c:pt idx="3823">
                  <c:v>27.1415977730049</c:v>
                </c:pt>
                <c:pt idx="3824">
                  <c:v>27.148882302828099</c:v>
                </c:pt>
                <c:pt idx="3825">
                  <c:v>27.156166832651401</c:v>
                </c:pt>
                <c:pt idx="3826">
                  <c:v>27.163451362474699</c:v>
                </c:pt>
                <c:pt idx="3827">
                  <c:v>27.170735892297898</c:v>
                </c:pt>
                <c:pt idx="3828">
                  <c:v>27.1780204221212</c:v>
                </c:pt>
                <c:pt idx="3829">
                  <c:v>27.185304951944399</c:v>
                </c:pt>
                <c:pt idx="3830">
                  <c:v>27.1920291333197</c:v>
                </c:pt>
                <c:pt idx="3831">
                  <c:v>27.199313663142998</c:v>
                </c:pt>
                <c:pt idx="3832">
                  <c:v>27.206598192966201</c:v>
                </c:pt>
                <c:pt idx="3833">
                  <c:v>27.213882722789499</c:v>
                </c:pt>
                <c:pt idx="3834">
                  <c:v>27.221167252612801</c:v>
                </c:pt>
                <c:pt idx="3835">
                  <c:v>27.228451782436</c:v>
                </c:pt>
                <c:pt idx="3836">
                  <c:v>27.235736312259299</c:v>
                </c:pt>
                <c:pt idx="3837">
                  <c:v>27.242460493634599</c:v>
                </c:pt>
                <c:pt idx="3838">
                  <c:v>27.249745023457798</c:v>
                </c:pt>
                <c:pt idx="3839">
                  <c:v>27.2570295532811</c:v>
                </c:pt>
                <c:pt idx="3840">
                  <c:v>27.264314083104399</c:v>
                </c:pt>
                <c:pt idx="3841">
                  <c:v>27.271598612927601</c:v>
                </c:pt>
                <c:pt idx="3842">
                  <c:v>27.2788831427509</c:v>
                </c:pt>
                <c:pt idx="3843">
                  <c:v>27.286167672574098</c:v>
                </c:pt>
                <c:pt idx="3844">
                  <c:v>27.292891853949399</c:v>
                </c:pt>
                <c:pt idx="3845">
                  <c:v>27.300176383772701</c:v>
                </c:pt>
                <c:pt idx="3846">
                  <c:v>27.3074609135959</c:v>
                </c:pt>
                <c:pt idx="3847">
                  <c:v>27.314745443419199</c:v>
                </c:pt>
                <c:pt idx="3848">
                  <c:v>27.3220299732425</c:v>
                </c:pt>
                <c:pt idx="3849">
                  <c:v>27.329314503065699</c:v>
                </c:pt>
                <c:pt idx="3850">
                  <c:v>27.336599032889001</c:v>
                </c:pt>
                <c:pt idx="3851">
                  <c:v>27.343323214264299</c:v>
                </c:pt>
                <c:pt idx="3852">
                  <c:v>27.350607744087501</c:v>
                </c:pt>
                <c:pt idx="3853">
                  <c:v>27.357892273910799</c:v>
                </c:pt>
                <c:pt idx="3854">
                  <c:v>27.365176803734101</c:v>
                </c:pt>
                <c:pt idx="3855">
                  <c:v>27.3724613335573</c:v>
                </c:pt>
                <c:pt idx="3856">
                  <c:v>27.379745863380599</c:v>
                </c:pt>
                <c:pt idx="3857">
                  <c:v>27.387030393203801</c:v>
                </c:pt>
                <c:pt idx="3858">
                  <c:v>27.393754574579098</c:v>
                </c:pt>
                <c:pt idx="3859">
                  <c:v>27.4010391044024</c:v>
                </c:pt>
                <c:pt idx="3860">
                  <c:v>27.408323634225699</c:v>
                </c:pt>
                <c:pt idx="3861">
                  <c:v>27.415608164048901</c:v>
                </c:pt>
                <c:pt idx="3862">
                  <c:v>27.4228926938722</c:v>
                </c:pt>
                <c:pt idx="3863">
                  <c:v>27.430177223695399</c:v>
                </c:pt>
                <c:pt idx="3864">
                  <c:v>27.437461753518701</c:v>
                </c:pt>
                <c:pt idx="3865">
                  <c:v>27.444185934894001</c:v>
                </c:pt>
                <c:pt idx="3866">
                  <c:v>27.4514704647172</c:v>
                </c:pt>
                <c:pt idx="3867">
                  <c:v>27.458754994540499</c:v>
                </c:pt>
                <c:pt idx="3868">
                  <c:v>27.466039524363801</c:v>
                </c:pt>
                <c:pt idx="3869">
                  <c:v>27.473324054187</c:v>
                </c:pt>
                <c:pt idx="3870">
                  <c:v>27.480608584010302</c:v>
                </c:pt>
                <c:pt idx="3871">
                  <c:v>27.487893113833501</c:v>
                </c:pt>
                <c:pt idx="3872">
                  <c:v>27.495177643656799</c:v>
                </c:pt>
                <c:pt idx="3873">
                  <c:v>27.5019018250321</c:v>
                </c:pt>
                <c:pt idx="3874">
                  <c:v>27.509186354855402</c:v>
                </c:pt>
                <c:pt idx="3875">
                  <c:v>27.516470884678601</c:v>
                </c:pt>
                <c:pt idx="3876">
                  <c:v>27.523755414501899</c:v>
                </c:pt>
                <c:pt idx="3877">
                  <c:v>27.531039944325101</c:v>
                </c:pt>
                <c:pt idx="3878">
                  <c:v>27.5383244741484</c:v>
                </c:pt>
                <c:pt idx="3879">
                  <c:v>27.545048655523701</c:v>
                </c:pt>
                <c:pt idx="3880">
                  <c:v>27.5523331853469</c:v>
                </c:pt>
                <c:pt idx="3881">
                  <c:v>27.559617715170202</c:v>
                </c:pt>
                <c:pt idx="3882">
                  <c:v>27.5669022449935</c:v>
                </c:pt>
                <c:pt idx="3883">
                  <c:v>27.574186774816699</c:v>
                </c:pt>
                <c:pt idx="3884">
                  <c:v>27.581471304640001</c:v>
                </c:pt>
                <c:pt idx="3885">
                  <c:v>27.5887558344632</c:v>
                </c:pt>
                <c:pt idx="3886">
                  <c:v>27.596040364286502</c:v>
                </c:pt>
                <c:pt idx="3887">
                  <c:v>27.602764545661799</c:v>
                </c:pt>
                <c:pt idx="3888">
                  <c:v>27.610049075485101</c:v>
                </c:pt>
                <c:pt idx="3889">
                  <c:v>27.6173336053083</c:v>
                </c:pt>
                <c:pt idx="3890">
                  <c:v>27.624618135131598</c:v>
                </c:pt>
                <c:pt idx="3891">
                  <c:v>27.631902664954801</c:v>
                </c:pt>
                <c:pt idx="3892">
                  <c:v>27.639187194778099</c:v>
                </c:pt>
                <c:pt idx="3893">
                  <c:v>27.646471724601302</c:v>
                </c:pt>
                <c:pt idx="3894">
                  <c:v>27.653195905976698</c:v>
                </c:pt>
                <c:pt idx="3895">
                  <c:v>27.660480435799901</c:v>
                </c:pt>
                <c:pt idx="3896">
                  <c:v>27.667764965623199</c:v>
                </c:pt>
                <c:pt idx="3897">
                  <c:v>27.675049495446402</c:v>
                </c:pt>
                <c:pt idx="3898">
                  <c:v>27.6823340252697</c:v>
                </c:pt>
                <c:pt idx="3899">
                  <c:v>27.689618555092899</c:v>
                </c:pt>
                <c:pt idx="3900">
                  <c:v>27.696903084916201</c:v>
                </c:pt>
                <c:pt idx="3901">
                  <c:v>27.703627266291502</c:v>
                </c:pt>
                <c:pt idx="3902">
                  <c:v>27.7109117961148</c:v>
                </c:pt>
                <c:pt idx="3903">
                  <c:v>27.718196325937999</c:v>
                </c:pt>
                <c:pt idx="3904">
                  <c:v>27.725480855761301</c:v>
                </c:pt>
                <c:pt idx="3905">
                  <c:v>27.7327653855845</c:v>
                </c:pt>
                <c:pt idx="3906">
                  <c:v>27.740049915407798</c:v>
                </c:pt>
                <c:pt idx="3907">
                  <c:v>27.747334445231001</c:v>
                </c:pt>
                <c:pt idx="3908">
                  <c:v>27.754058626606401</c:v>
                </c:pt>
                <c:pt idx="3909">
                  <c:v>27.7613431564296</c:v>
                </c:pt>
                <c:pt idx="3910">
                  <c:v>27.768627686252898</c:v>
                </c:pt>
                <c:pt idx="3911">
                  <c:v>27.775912216076101</c:v>
                </c:pt>
                <c:pt idx="3912">
                  <c:v>27.783196745899399</c:v>
                </c:pt>
                <c:pt idx="3913">
                  <c:v>27.790481275722598</c:v>
                </c:pt>
                <c:pt idx="3914">
                  <c:v>27.7977658055459</c:v>
                </c:pt>
                <c:pt idx="3915">
                  <c:v>27.804489986921201</c:v>
                </c:pt>
                <c:pt idx="3916">
                  <c:v>27.811774516744499</c:v>
                </c:pt>
                <c:pt idx="3917">
                  <c:v>27.819059046567698</c:v>
                </c:pt>
                <c:pt idx="3918">
                  <c:v>27.826343576391</c:v>
                </c:pt>
                <c:pt idx="3919">
                  <c:v>27.833628106214199</c:v>
                </c:pt>
                <c:pt idx="3920">
                  <c:v>27.840912636037501</c:v>
                </c:pt>
                <c:pt idx="3921">
                  <c:v>27.8481971658607</c:v>
                </c:pt>
                <c:pt idx="3922">
                  <c:v>27.855481695683999</c:v>
                </c:pt>
                <c:pt idx="3923">
                  <c:v>27.862205877059299</c:v>
                </c:pt>
                <c:pt idx="3924">
                  <c:v>27.869490406882601</c:v>
                </c:pt>
                <c:pt idx="3925">
                  <c:v>27.8767749367058</c:v>
                </c:pt>
                <c:pt idx="3926">
                  <c:v>27.884059466529099</c:v>
                </c:pt>
                <c:pt idx="3927">
                  <c:v>27.891343996352301</c:v>
                </c:pt>
                <c:pt idx="3928">
                  <c:v>27.8986285261756</c:v>
                </c:pt>
                <c:pt idx="3929">
                  <c:v>27.905913055998798</c:v>
                </c:pt>
                <c:pt idx="3930">
                  <c:v>27.912637237374199</c:v>
                </c:pt>
                <c:pt idx="3931">
                  <c:v>27.919921767197401</c:v>
                </c:pt>
                <c:pt idx="3932">
                  <c:v>27.9272062970207</c:v>
                </c:pt>
                <c:pt idx="3933">
                  <c:v>27.934490826843899</c:v>
                </c:pt>
                <c:pt idx="3934">
                  <c:v>27.9417753566672</c:v>
                </c:pt>
                <c:pt idx="3935">
                  <c:v>27.949059886490399</c:v>
                </c:pt>
                <c:pt idx="3936">
                  <c:v>27.956344416313701</c:v>
                </c:pt>
                <c:pt idx="3937">
                  <c:v>27.963628946137</c:v>
                </c:pt>
                <c:pt idx="3938">
                  <c:v>27.970353127512301</c:v>
                </c:pt>
                <c:pt idx="3939">
                  <c:v>27.977637657335499</c:v>
                </c:pt>
                <c:pt idx="3940">
                  <c:v>27.984922187158801</c:v>
                </c:pt>
                <c:pt idx="3941">
                  <c:v>27.992206716982</c:v>
                </c:pt>
                <c:pt idx="3942">
                  <c:v>27.999491246805299</c:v>
                </c:pt>
                <c:pt idx="3943">
                  <c:v>28.006775776628601</c:v>
                </c:pt>
                <c:pt idx="3944">
                  <c:v>28.0140603064518</c:v>
                </c:pt>
                <c:pt idx="3945">
                  <c:v>28.0207844878271</c:v>
                </c:pt>
                <c:pt idx="3946">
                  <c:v>28.028069017650399</c:v>
                </c:pt>
                <c:pt idx="3947">
                  <c:v>28.035353547473601</c:v>
                </c:pt>
                <c:pt idx="3948">
                  <c:v>28.0426380772969</c:v>
                </c:pt>
                <c:pt idx="3949">
                  <c:v>28.049922607120099</c:v>
                </c:pt>
                <c:pt idx="3950">
                  <c:v>28.057207136943401</c:v>
                </c:pt>
                <c:pt idx="3951">
                  <c:v>28.064491666766699</c:v>
                </c:pt>
                <c:pt idx="3952">
                  <c:v>28.071776196589902</c:v>
                </c:pt>
                <c:pt idx="3953">
                  <c:v>28.078500377965199</c:v>
                </c:pt>
                <c:pt idx="3954">
                  <c:v>28.085784907788501</c:v>
                </c:pt>
                <c:pt idx="3955">
                  <c:v>28.0930694376117</c:v>
                </c:pt>
                <c:pt idx="3956">
                  <c:v>28.100353967435002</c:v>
                </c:pt>
                <c:pt idx="3957">
                  <c:v>28.1076384972583</c:v>
                </c:pt>
                <c:pt idx="3958">
                  <c:v>28.114923027081499</c:v>
                </c:pt>
                <c:pt idx="3959">
                  <c:v>28.122207556904801</c:v>
                </c:pt>
                <c:pt idx="3960">
                  <c:v>28.128931738280102</c:v>
                </c:pt>
                <c:pt idx="3961">
                  <c:v>28.136216268103301</c:v>
                </c:pt>
                <c:pt idx="3962">
                  <c:v>28.143500797926599</c:v>
                </c:pt>
                <c:pt idx="3963">
                  <c:v>28.150785327749801</c:v>
                </c:pt>
                <c:pt idx="3964">
                  <c:v>28.1580698575731</c:v>
                </c:pt>
                <c:pt idx="3965">
                  <c:v>28.165354387396398</c:v>
                </c:pt>
                <c:pt idx="3966">
                  <c:v>28.172638917219601</c:v>
                </c:pt>
                <c:pt idx="3967">
                  <c:v>28.179363098594902</c:v>
                </c:pt>
                <c:pt idx="3968">
                  <c:v>28.1866476284182</c:v>
                </c:pt>
                <c:pt idx="3969">
                  <c:v>28.193932158241399</c:v>
                </c:pt>
                <c:pt idx="3970">
                  <c:v>28.201216688064701</c:v>
                </c:pt>
                <c:pt idx="3971">
                  <c:v>28.208501217887999</c:v>
                </c:pt>
                <c:pt idx="3972">
                  <c:v>28.215785747711202</c:v>
                </c:pt>
                <c:pt idx="3973">
                  <c:v>28.2230702775345</c:v>
                </c:pt>
                <c:pt idx="3974">
                  <c:v>28.230354807357699</c:v>
                </c:pt>
                <c:pt idx="3975">
                  <c:v>28.237078988733</c:v>
                </c:pt>
                <c:pt idx="3976">
                  <c:v>28.244363518556298</c:v>
                </c:pt>
                <c:pt idx="3977">
                  <c:v>28.2516480483796</c:v>
                </c:pt>
                <c:pt idx="3978">
                  <c:v>28.258932578202799</c:v>
                </c:pt>
                <c:pt idx="3979">
                  <c:v>28.266217108026101</c:v>
                </c:pt>
                <c:pt idx="3980">
                  <c:v>28.2735016378493</c:v>
                </c:pt>
                <c:pt idx="3981">
                  <c:v>28.280786167672598</c:v>
                </c:pt>
                <c:pt idx="3982">
                  <c:v>28.287510349047899</c:v>
                </c:pt>
                <c:pt idx="3983">
                  <c:v>28.294794878871102</c:v>
                </c:pt>
                <c:pt idx="3984">
                  <c:v>28.3020794086944</c:v>
                </c:pt>
                <c:pt idx="3985">
                  <c:v>28.309363938517699</c:v>
                </c:pt>
                <c:pt idx="3986">
                  <c:v>28.316648468340901</c:v>
                </c:pt>
                <c:pt idx="3987">
                  <c:v>28.323932998164199</c:v>
                </c:pt>
                <c:pt idx="3988">
                  <c:v>28.331217527987398</c:v>
                </c:pt>
                <c:pt idx="3989">
                  <c:v>28.3385020578107</c:v>
                </c:pt>
                <c:pt idx="3990">
                  <c:v>28.345226239186001</c:v>
                </c:pt>
                <c:pt idx="3991">
                  <c:v>28.352510769009299</c:v>
                </c:pt>
                <c:pt idx="3992">
                  <c:v>28.359795298832498</c:v>
                </c:pt>
                <c:pt idx="3993">
                  <c:v>28.3670798286558</c:v>
                </c:pt>
                <c:pt idx="3994">
                  <c:v>28.374364358478999</c:v>
                </c:pt>
                <c:pt idx="3995">
                  <c:v>28.381648888302301</c:v>
                </c:pt>
                <c:pt idx="3996">
                  <c:v>28.3889334181255</c:v>
                </c:pt>
                <c:pt idx="3997">
                  <c:v>28.395657599500801</c:v>
                </c:pt>
                <c:pt idx="3998">
                  <c:v>28.402942129324099</c:v>
                </c:pt>
                <c:pt idx="3999">
                  <c:v>28.410226659147401</c:v>
                </c:pt>
                <c:pt idx="4000">
                  <c:v>28.4175111889706</c:v>
                </c:pt>
                <c:pt idx="4001">
                  <c:v>28.424795718793899</c:v>
                </c:pt>
                <c:pt idx="4002">
                  <c:v>28.432080248617101</c:v>
                </c:pt>
                <c:pt idx="4003">
                  <c:v>28.4393647784404</c:v>
                </c:pt>
                <c:pt idx="4004">
                  <c:v>28.446649308263598</c:v>
                </c:pt>
                <c:pt idx="4005">
                  <c:v>28.453373489638999</c:v>
                </c:pt>
                <c:pt idx="4006">
                  <c:v>28.460658019462201</c:v>
                </c:pt>
                <c:pt idx="4007">
                  <c:v>28.4679425492855</c:v>
                </c:pt>
                <c:pt idx="4008">
                  <c:v>28.475227079108699</c:v>
                </c:pt>
                <c:pt idx="4009">
                  <c:v>28.482511608932001</c:v>
                </c:pt>
                <c:pt idx="4010">
                  <c:v>28.489796138755199</c:v>
                </c:pt>
                <c:pt idx="4011">
                  <c:v>28.497080668578501</c:v>
                </c:pt>
                <c:pt idx="4012">
                  <c:v>28.503804849953799</c:v>
                </c:pt>
                <c:pt idx="4013">
                  <c:v>28.511089379777101</c:v>
                </c:pt>
                <c:pt idx="4014">
                  <c:v>28.518373909600299</c:v>
                </c:pt>
                <c:pt idx="4015">
                  <c:v>28.525658439423601</c:v>
                </c:pt>
                <c:pt idx="4016">
                  <c:v>28.5329429692468</c:v>
                </c:pt>
                <c:pt idx="4017">
                  <c:v>28.540227499070099</c:v>
                </c:pt>
                <c:pt idx="4018">
                  <c:v>28.547512028893301</c:v>
                </c:pt>
                <c:pt idx="4019">
                  <c:v>28.5547965587166</c:v>
                </c:pt>
                <c:pt idx="4020">
                  <c:v>28.5615207400919</c:v>
                </c:pt>
                <c:pt idx="4021">
                  <c:v>28.568805269915199</c:v>
                </c:pt>
                <c:pt idx="4022">
                  <c:v>28.576089799738401</c:v>
                </c:pt>
                <c:pt idx="4023">
                  <c:v>28.5833743295617</c:v>
                </c:pt>
                <c:pt idx="4024">
                  <c:v>28.590658859384899</c:v>
                </c:pt>
                <c:pt idx="4025">
                  <c:v>28.597943389208201</c:v>
                </c:pt>
                <c:pt idx="4026">
                  <c:v>28.6052279190314</c:v>
                </c:pt>
                <c:pt idx="4027">
                  <c:v>28.612512448854702</c:v>
                </c:pt>
                <c:pt idx="4028">
                  <c:v>28.619236630229999</c:v>
                </c:pt>
                <c:pt idx="4029">
                  <c:v>28.626521160053301</c:v>
                </c:pt>
                <c:pt idx="4030">
                  <c:v>28.6338056898765</c:v>
                </c:pt>
                <c:pt idx="4031">
                  <c:v>28.641090219699802</c:v>
                </c:pt>
                <c:pt idx="4032">
                  <c:v>28.648374749523001</c:v>
                </c:pt>
                <c:pt idx="4033">
                  <c:v>28.655659279346299</c:v>
                </c:pt>
                <c:pt idx="4034">
                  <c:v>28.662943809169601</c:v>
                </c:pt>
                <c:pt idx="4035">
                  <c:v>28.6702283389928</c:v>
                </c:pt>
                <c:pt idx="4036">
                  <c:v>28.676952520368101</c:v>
                </c:pt>
                <c:pt idx="4037">
                  <c:v>28.684237050191399</c:v>
                </c:pt>
                <c:pt idx="4038">
                  <c:v>28.691521580014602</c:v>
                </c:pt>
                <c:pt idx="4039">
                  <c:v>28.6988061098379</c:v>
                </c:pt>
                <c:pt idx="4040">
                  <c:v>28.706090639661198</c:v>
                </c:pt>
                <c:pt idx="4041">
                  <c:v>28.713375169484401</c:v>
                </c:pt>
                <c:pt idx="4042">
                  <c:v>28.720659699307699</c:v>
                </c:pt>
                <c:pt idx="4043">
                  <c:v>28.727944229130902</c:v>
                </c:pt>
                <c:pt idx="4044">
                  <c:v>28.734668410506199</c:v>
                </c:pt>
                <c:pt idx="4045">
                  <c:v>28.741952940329501</c:v>
                </c:pt>
                <c:pt idx="4046">
                  <c:v>28.7492374701527</c:v>
                </c:pt>
                <c:pt idx="4047">
                  <c:v>28.756521999975998</c:v>
                </c:pt>
                <c:pt idx="4048">
                  <c:v>28.7638065297993</c:v>
                </c:pt>
                <c:pt idx="4049">
                  <c:v>28.771091059622499</c:v>
                </c:pt>
                <c:pt idx="4050">
                  <c:v>28.778375589445801</c:v>
                </c:pt>
                <c:pt idx="4051">
                  <c:v>28.785660119269</c:v>
                </c:pt>
                <c:pt idx="4052">
                  <c:v>28.792384300644301</c:v>
                </c:pt>
                <c:pt idx="4053">
                  <c:v>28.799668830467599</c:v>
                </c:pt>
                <c:pt idx="4054">
                  <c:v>28.806953360290901</c:v>
                </c:pt>
                <c:pt idx="4055">
                  <c:v>28.8142378901141</c:v>
                </c:pt>
                <c:pt idx="4056">
                  <c:v>28.821522419937398</c:v>
                </c:pt>
                <c:pt idx="4057">
                  <c:v>28.828806949760601</c:v>
                </c:pt>
                <c:pt idx="4058">
                  <c:v>28.836091479583899</c:v>
                </c:pt>
                <c:pt idx="4059">
                  <c:v>28.843376009407098</c:v>
                </c:pt>
                <c:pt idx="4060">
                  <c:v>28.850100190782399</c:v>
                </c:pt>
                <c:pt idx="4061">
                  <c:v>28.857384720605701</c:v>
                </c:pt>
                <c:pt idx="4062">
                  <c:v>28.864669250428999</c:v>
                </c:pt>
                <c:pt idx="4063">
                  <c:v>28.871953780252198</c:v>
                </c:pt>
                <c:pt idx="4064">
                  <c:v>28.8792383100755</c:v>
                </c:pt>
                <c:pt idx="4065">
                  <c:v>28.886522839898699</c:v>
                </c:pt>
                <c:pt idx="4066">
                  <c:v>28.893807369722001</c:v>
                </c:pt>
                <c:pt idx="4067">
                  <c:v>28.9010918995452</c:v>
                </c:pt>
                <c:pt idx="4068">
                  <c:v>28.9078160809206</c:v>
                </c:pt>
                <c:pt idx="4069">
                  <c:v>28.915100610743799</c:v>
                </c:pt>
                <c:pt idx="4070">
                  <c:v>28.922385140567101</c:v>
                </c:pt>
                <c:pt idx="4071">
                  <c:v>28.9296696703903</c:v>
                </c:pt>
                <c:pt idx="4072">
                  <c:v>28.936954200213599</c:v>
                </c:pt>
                <c:pt idx="4073">
                  <c:v>28.944238730036801</c:v>
                </c:pt>
                <c:pt idx="4074">
                  <c:v>28.9515232598601</c:v>
                </c:pt>
                <c:pt idx="4075">
                  <c:v>28.958807789683402</c:v>
                </c:pt>
                <c:pt idx="4076">
                  <c:v>28.965531971058699</c:v>
                </c:pt>
                <c:pt idx="4077">
                  <c:v>28.972816500881901</c:v>
                </c:pt>
                <c:pt idx="4078">
                  <c:v>28.9801010307052</c:v>
                </c:pt>
                <c:pt idx="4079">
                  <c:v>28.987385560528399</c:v>
                </c:pt>
                <c:pt idx="4080">
                  <c:v>28.994670090351701</c:v>
                </c:pt>
                <c:pt idx="4081">
                  <c:v>29.001954620174899</c:v>
                </c:pt>
                <c:pt idx="4082">
                  <c:v>29.009239149998201</c:v>
                </c:pt>
                <c:pt idx="4083">
                  <c:v>29.0165236798215</c:v>
                </c:pt>
                <c:pt idx="4084">
                  <c:v>29.023247861196801</c:v>
                </c:pt>
                <c:pt idx="4085">
                  <c:v>29.030532391019999</c:v>
                </c:pt>
                <c:pt idx="4086">
                  <c:v>29.037816920843301</c:v>
                </c:pt>
                <c:pt idx="4087">
                  <c:v>29.0451014506665</c:v>
                </c:pt>
                <c:pt idx="4088">
                  <c:v>29.052385980489799</c:v>
                </c:pt>
                <c:pt idx="4089">
                  <c:v>29.059670510313101</c:v>
                </c:pt>
                <c:pt idx="4090">
                  <c:v>29.0669550401363</c:v>
                </c:pt>
                <c:pt idx="4091">
                  <c:v>29.074239569959602</c:v>
                </c:pt>
                <c:pt idx="4092">
                  <c:v>29.080963751334899</c:v>
                </c:pt>
                <c:pt idx="4093">
                  <c:v>29.088248281158101</c:v>
                </c:pt>
                <c:pt idx="4094">
                  <c:v>29.0955328109814</c:v>
                </c:pt>
                <c:pt idx="4095">
                  <c:v>29.102817340804599</c:v>
                </c:pt>
                <c:pt idx="4096">
                  <c:v>29.110101870627901</c:v>
                </c:pt>
                <c:pt idx="4097">
                  <c:v>29.117386400451199</c:v>
                </c:pt>
                <c:pt idx="4098">
                  <c:v>29.124670930274402</c:v>
                </c:pt>
                <c:pt idx="4099">
                  <c:v>29.1319554600977</c:v>
                </c:pt>
                <c:pt idx="4100">
                  <c:v>29.138679641473001</c:v>
                </c:pt>
                <c:pt idx="4101">
                  <c:v>29.1459641712962</c:v>
                </c:pt>
                <c:pt idx="4102">
                  <c:v>29.153248701119502</c:v>
                </c:pt>
                <c:pt idx="4103">
                  <c:v>29.1605332309428</c:v>
                </c:pt>
                <c:pt idx="4104">
                  <c:v>29.167817760765999</c:v>
                </c:pt>
                <c:pt idx="4105">
                  <c:v>29.175102290589301</c:v>
                </c:pt>
                <c:pt idx="4106">
                  <c:v>29.1823868204125</c:v>
                </c:pt>
                <c:pt idx="4107">
                  <c:v>29.189671350235798</c:v>
                </c:pt>
                <c:pt idx="4108">
                  <c:v>29.196395531611099</c:v>
                </c:pt>
                <c:pt idx="4109">
                  <c:v>29.203680061434401</c:v>
                </c:pt>
                <c:pt idx="4110">
                  <c:v>29.2109645912576</c:v>
                </c:pt>
                <c:pt idx="4111">
                  <c:v>29.218249121080898</c:v>
                </c:pt>
                <c:pt idx="4112">
                  <c:v>29.225533650904101</c:v>
                </c:pt>
                <c:pt idx="4113">
                  <c:v>29.232818180727399</c:v>
                </c:pt>
                <c:pt idx="4114">
                  <c:v>29.240102710550602</c:v>
                </c:pt>
                <c:pt idx="4115">
                  <c:v>29.2473872403739</c:v>
                </c:pt>
                <c:pt idx="4116">
                  <c:v>29.254671770197099</c:v>
                </c:pt>
                <c:pt idx="4117">
                  <c:v>29.261395951572499</c:v>
                </c:pt>
                <c:pt idx="4118">
                  <c:v>29.268680481395698</c:v>
                </c:pt>
                <c:pt idx="4119">
                  <c:v>29.275965011219</c:v>
                </c:pt>
                <c:pt idx="4120">
                  <c:v>29.283249541042199</c:v>
                </c:pt>
                <c:pt idx="4121">
                  <c:v>29.290534070865501</c:v>
                </c:pt>
                <c:pt idx="4122">
                  <c:v>29.2978186006887</c:v>
                </c:pt>
                <c:pt idx="4123">
                  <c:v>29.305103130511998</c:v>
                </c:pt>
                <c:pt idx="4124">
                  <c:v>29.3123876603353</c:v>
                </c:pt>
                <c:pt idx="4125">
                  <c:v>29.319111841710601</c:v>
                </c:pt>
                <c:pt idx="4126">
                  <c:v>29.3263963715338</c:v>
                </c:pt>
                <c:pt idx="4127">
                  <c:v>29.333680901357098</c:v>
                </c:pt>
                <c:pt idx="4128">
                  <c:v>29.340965431180301</c:v>
                </c:pt>
                <c:pt idx="4129">
                  <c:v>29.348249961003599</c:v>
                </c:pt>
                <c:pt idx="4130">
                  <c:v>29.355534490826798</c:v>
                </c:pt>
                <c:pt idx="4131">
                  <c:v>29.3628190206501</c:v>
                </c:pt>
                <c:pt idx="4132">
                  <c:v>29.370103550473399</c:v>
                </c:pt>
                <c:pt idx="4133">
                  <c:v>29.377388080296601</c:v>
                </c:pt>
                <c:pt idx="4134">
                  <c:v>29.384112261671898</c:v>
                </c:pt>
                <c:pt idx="4135">
                  <c:v>29.3913967914952</c:v>
                </c:pt>
                <c:pt idx="4136">
                  <c:v>29.398681321318399</c:v>
                </c:pt>
                <c:pt idx="4137">
                  <c:v>29.405965851141701</c:v>
                </c:pt>
                <c:pt idx="4138">
                  <c:v>29.413250380965</c:v>
                </c:pt>
                <c:pt idx="4139">
                  <c:v>29.420534910788199</c:v>
                </c:pt>
                <c:pt idx="4140">
                  <c:v>29.427819440611501</c:v>
                </c:pt>
                <c:pt idx="4141">
                  <c:v>29.4351039704347</c:v>
                </c:pt>
                <c:pt idx="4142">
                  <c:v>29.44182815181</c:v>
                </c:pt>
                <c:pt idx="4143">
                  <c:v>29.449112681633299</c:v>
                </c:pt>
                <c:pt idx="4144">
                  <c:v>29.456397211456501</c:v>
                </c:pt>
                <c:pt idx="4145">
                  <c:v>29.4636817412798</c:v>
                </c:pt>
                <c:pt idx="4146">
                  <c:v>29.470966271103102</c:v>
                </c:pt>
                <c:pt idx="4147">
                  <c:v>29.4782508009263</c:v>
                </c:pt>
                <c:pt idx="4148">
                  <c:v>29.485535330749599</c:v>
                </c:pt>
                <c:pt idx="4149">
                  <c:v>29.492819860572801</c:v>
                </c:pt>
                <c:pt idx="4150">
                  <c:v>29.5001043903961</c:v>
                </c:pt>
                <c:pt idx="4151">
                  <c:v>29.506828571771401</c:v>
                </c:pt>
                <c:pt idx="4152">
                  <c:v>29.514113101594699</c:v>
                </c:pt>
                <c:pt idx="4153">
                  <c:v>29.521397631417901</c:v>
                </c:pt>
                <c:pt idx="4154">
                  <c:v>29.5286821612412</c:v>
                </c:pt>
                <c:pt idx="4155">
                  <c:v>29.535966691064399</c:v>
                </c:pt>
                <c:pt idx="4156">
                  <c:v>29.543251220887701</c:v>
                </c:pt>
                <c:pt idx="4157">
                  <c:v>29.5505357507109</c:v>
                </c:pt>
                <c:pt idx="4158">
                  <c:v>29.557820280534202</c:v>
                </c:pt>
                <c:pt idx="4159">
                  <c:v>29.564544461909499</c:v>
                </c:pt>
                <c:pt idx="4160">
                  <c:v>29.571828991732801</c:v>
                </c:pt>
                <c:pt idx="4161">
                  <c:v>29.579113521556</c:v>
                </c:pt>
                <c:pt idx="4162">
                  <c:v>29.586398051379302</c:v>
                </c:pt>
                <c:pt idx="4163">
                  <c:v>29.593682581202501</c:v>
                </c:pt>
                <c:pt idx="4164">
                  <c:v>29.600967111025799</c:v>
                </c:pt>
                <c:pt idx="4165">
                  <c:v>29.608251640849002</c:v>
                </c:pt>
                <c:pt idx="4166">
                  <c:v>29.6155361706723</c:v>
                </c:pt>
                <c:pt idx="4167">
                  <c:v>29.622820700495598</c:v>
                </c:pt>
                <c:pt idx="4168">
                  <c:v>29.629544881870899</c:v>
                </c:pt>
                <c:pt idx="4169">
                  <c:v>29.636829411694102</c:v>
                </c:pt>
                <c:pt idx="4170">
                  <c:v>29.6441139415174</c:v>
                </c:pt>
                <c:pt idx="4171">
                  <c:v>29.651398471340599</c:v>
                </c:pt>
                <c:pt idx="4172">
                  <c:v>29.658683001163901</c:v>
                </c:pt>
                <c:pt idx="4173">
                  <c:v>29.6659675309871</c:v>
                </c:pt>
                <c:pt idx="4174">
                  <c:v>29.673252060810398</c:v>
                </c:pt>
                <c:pt idx="4175">
                  <c:v>29.6805365906337</c:v>
                </c:pt>
                <c:pt idx="4176">
                  <c:v>29.687821120456899</c:v>
                </c:pt>
                <c:pt idx="4177">
                  <c:v>29.6945453018322</c:v>
                </c:pt>
                <c:pt idx="4178">
                  <c:v>29.701829831655498</c:v>
                </c:pt>
                <c:pt idx="4179">
                  <c:v>29.709114361478701</c:v>
                </c:pt>
                <c:pt idx="4180">
                  <c:v>29.716398891301999</c:v>
                </c:pt>
                <c:pt idx="4181">
                  <c:v>29.723683421125301</c:v>
                </c:pt>
                <c:pt idx="4182">
                  <c:v>29.7309679509485</c:v>
                </c:pt>
                <c:pt idx="4183">
                  <c:v>29.738252480771799</c:v>
                </c:pt>
                <c:pt idx="4184">
                  <c:v>29.745537010595001</c:v>
                </c:pt>
                <c:pt idx="4185">
                  <c:v>29.752821540418299</c:v>
                </c:pt>
                <c:pt idx="4186">
                  <c:v>29.7595457217936</c:v>
                </c:pt>
                <c:pt idx="4187">
                  <c:v>29.766830251616899</c:v>
                </c:pt>
                <c:pt idx="4188">
                  <c:v>29.774114781440101</c:v>
                </c:pt>
                <c:pt idx="4189">
                  <c:v>29.781399311263399</c:v>
                </c:pt>
                <c:pt idx="4190">
                  <c:v>29.788683841086598</c:v>
                </c:pt>
                <c:pt idx="4191">
                  <c:v>29.7959683709099</c:v>
                </c:pt>
                <c:pt idx="4192">
                  <c:v>29.803252900733099</c:v>
                </c:pt>
                <c:pt idx="4193">
                  <c:v>29.810537430556401</c:v>
                </c:pt>
                <c:pt idx="4194">
                  <c:v>29.8178219603796</c:v>
                </c:pt>
                <c:pt idx="4195">
                  <c:v>29.824546141755</c:v>
                </c:pt>
                <c:pt idx="4196">
                  <c:v>29.831830671578199</c:v>
                </c:pt>
                <c:pt idx="4197">
                  <c:v>29.839115201401501</c:v>
                </c:pt>
                <c:pt idx="4198">
                  <c:v>29.8463997312247</c:v>
                </c:pt>
                <c:pt idx="4199">
                  <c:v>29.853684261047999</c:v>
                </c:pt>
                <c:pt idx="4200">
                  <c:v>29.860968790871201</c:v>
                </c:pt>
                <c:pt idx="4201">
                  <c:v>29.8682533206945</c:v>
                </c:pt>
                <c:pt idx="4202">
                  <c:v>29.875537850517802</c:v>
                </c:pt>
                <c:pt idx="4203">
                  <c:v>29.882822380341</c:v>
                </c:pt>
                <c:pt idx="4204">
                  <c:v>29.889546561716301</c:v>
                </c:pt>
                <c:pt idx="4205">
                  <c:v>29.8968310915396</c:v>
                </c:pt>
                <c:pt idx="4206">
                  <c:v>29.904115621362799</c:v>
                </c:pt>
                <c:pt idx="4207">
                  <c:v>29.911400151186101</c:v>
                </c:pt>
                <c:pt idx="4208">
                  <c:v>29.918684681009299</c:v>
                </c:pt>
                <c:pt idx="4209">
                  <c:v>29.925969210832601</c:v>
                </c:pt>
                <c:pt idx="4210">
                  <c:v>29.9332537406559</c:v>
                </c:pt>
                <c:pt idx="4211">
                  <c:v>29.940538270479099</c:v>
                </c:pt>
                <c:pt idx="4212">
                  <c:v>29.947822800302401</c:v>
                </c:pt>
                <c:pt idx="4213">
                  <c:v>29.9551073301256</c:v>
                </c:pt>
                <c:pt idx="4214">
                  <c:v>29.9618315115009</c:v>
                </c:pt>
                <c:pt idx="4215">
                  <c:v>29.969116041324199</c:v>
                </c:pt>
                <c:pt idx="4216">
                  <c:v>29.976960919595399</c:v>
                </c:pt>
                <c:pt idx="4217">
                  <c:v>29.984245449418701</c:v>
                </c:pt>
                <c:pt idx="4218">
                  <c:v>29.9915299792419</c:v>
                </c:pt>
                <c:pt idx="4219">
                  <c:v>29.998814509065198</c:v>
                </c:pt>
                <c:pt idx="4220">
                  <c:v>30.006099038888401</c:v>
                </c:pt>
                <c:pt idx="4221">
                  <c:v>30.012823220263702</c:v>
                </c:pt>
                <c:pt idx="4222">
                  <c:v>30.020107750087</c:v>
                </c:pt>
                <c:pt idx="4223">
                  <c:v>30.027392279910199</c:v>
                </c:pt>
                <c:pt idx="4224">
                  <c:v>30.034676809733501</c:v>
                </c:pt>
                <c:pt idx="4225">
                  <c:v>30.041961339556799</c:v>
                </c:pt>
                <c:pt idx="4226">
                  <c:v>30.049245869380002</c:v>
                </c:pt>
                <c:pt idx="4227">
                  <c:v>30.0565303992033</c:v>
                </c:pt>
                <c:pt idx="4228">
                  <c:v>30.063814929026499</c:v>
                </c:pt>
                <c:pt idx="4229">
                  <c:v>30.071099458849801</c:v>
                </c:pt>
                <c:pt idx="4230">
                  <c:v>30.078383988673</c:v>
                </c:pt>
                <c:pt idx="4231">
                  <c:v>30.085668518496298</c:v>
                </c:pt>
                <c:pt idx="4232">
                  <c:v>30.0929530483196</c:v>
                </c:pt>
                <c:pt idx="4233">
                  <c:v>30.100237578142799</c:v>
                </c:pt>
                <c:pt idx="4234">
                  <c:v>30.107522107966101</c:v>
                </c:pt>
                <c:pt idx="4235">
                  <c:v>30.114246289341398</c:v>
                </c:pt>
                <c:pt idx="4236">
                  <c:v>30.121530819164601</c:v>
                </c:pt>
                <c:pt idx="4237">
                  <c:v>30.128815348987899</c:v>
                </c:pt>
                <c:pt idx="4238">
                  <c:v>30.136099878811201</c:v>
                </c:pt>
                <c:pt idx="4239">
                  <c:v>30.1433844086344</c:v>
                </c:pt>
                <c:pt idx="4240">
                  <c:v>30.150668938457699</c:v>
                </c:pt>
                <c:pt idx="4241">
                  <c:v>30.157953468280901</c:v>
                </c:pt>
                <c:pt idx="4242">
                  <c:v>30.1652379981042</c:v>
                </c:pt>
                <c:pt idx="4243">
                  <c:v>30.172522527927399</c:v>
                </c:pt>
                <c:pt idx="4244">
                  <c:v>30.1798070577507</c:v>
                </c:pt>
                <c:pt idx="4245">
                  <c:v>30.187091587573899</c:v>
                </c:pt>
                <c:pt idx="4246">
                  <c:v>30.194376117397201</c:v>
                </c:pt>
                <c:pt idx="4247">
                  <c:v>30.2016606472205</c:v>
                </c:pt>
                <c:pt idx="4248">
                  <c:v>30.208945177043699</c:v>
                </c:pt>
                <c:pt idx="4249">
                  <c:v>30.215669358418999</c:v>
                </c:pt>
                <c:pt idx="4250">
                  <c:v>30.222953888242301</c:v>
                </c:pt>
                <c:pt idx="4251">
                  <c:v>30.2302384180655</c:v>
                </c:pt>
                <c:pt idx="4252">
                  <c:v>30.237522947888799</c:v>
                </c:pt>
                <c:pt idx="4253">
                  <c:v>30.244807477712101</c:v>
                </c:pt>
                <c:pt idx="4254">
                  <c:v>30.2520920075353</c:v>
                </c:pt>
                <c:pt idx="4255">
                  <c:v>30.259376537358602</c:v>
                </c:pt>
                <c:pt idx="4256">
                  <c:v>30.266661067181801</c:v>
                </c:pt>
                <c:pt idx="4257">
                  <c:v>30.273945597005099</c:v>
                </c:pt>
                <c:pt idx="4258">
                  <c:v>30.281230126828302</c:v>
                </c:pt>
                <c:pt idx="4259">
                  <c:v>30.2885146566516</c:v>
                </c:pt>
                <c:pt idx="4260">
                  <c:v>30.295799186474799</c:v>
                </c:pt>
                <c:pt idx="4261">
                  <c:v>30.303083716298101</c:v>
                </c:pt>
                <c:pt idx="4262">
                  <c:v>30.310368246121399</c:v>
                </c:pt>
                <c:pt idx="4263">
                  <c:v>30.3170924274967</c:v>
                </c:pt>
                <c:pt idx="4264">
                  <c:v>30.324376957319899</c:v>
                </c:pt>
                <c:pt idx="4265">
                  <c:v>30.331661487143201</c:v>
                </c:pt>
                <c:pt idx="4266">
                  <c:v>30.3389460169664</c:v>
                </c:pt>
                <c:pt idx="4267">
                  <c:v>30.346230546789698</c:v>
                </c:pt>
                <c:pt idx="4268">
                  <c:v>30.353515076613</c:v>
                </c:pt>
                <c:pt idx="4269">
                  <c:v>30.360799606436199</c:v>
                </c:pt>
                <c:pt idx="4270">
                  <c:v>30.368084136259501</c:v>
                </c:pt>
                <c:pt idx="4271">
                  <c:v>30.3753686660827</c:v>
                </c:pt>
                <c:pt idx="4272">
                  <c:v>30.382653195905998</c:v>
                </c:pt>
                <c:pt idx="4273">
                  <c:v>30.389937725729201</c:v>
                </c:pt>
                <c:pt idx="4274">
                  <c:v>30.397222255552499</c:v>
                </c:pt>
                <c:pt idx="4275">
                  <c:v>30.404506785375698</c:v>
                </c:pt>
                <c:pt idx="4276">
                  <c:v>30.411230966751098</c:v>
                </c:pt>
                <c:pt idx="4277">
                  <c:v>30.418515496574301</c:v>
                </c:pt>
                <c:pt idx="4278">
                  <c:v>30.425800026397599</c:v>
                </c:pt>
                <c:pt idx="4279">
                  <c:v>30.433084556220798</c:v>
                </c:pt>
                <c:pt idx="4280">
                  <c:v>30.4403690860441</c:v>
                </c:pt>
                <c:pt idx="4281">
                  <c:v>30.447653615867299</c:v>
                </c:pt>
                <c:pt idx="4282">
                  <c:v>30.454938145690601</c:v>
                </c:pt>
                <c:pt idx="4283">
                  <c:v>30.4622226755139</c:v>
                </c:pt>
                <c:pt idx="4284">
                  <c:v>30.469507205337099</c:v>
                </c:pt>
                <c:pt idx="4285">
                  <c:v>30.476791735160401</c:v>
                </c:pt>
                <c:pt idx="4286">
                  <c:v>30.484076264983599</c:v>
                </c:pt>
                <c:pt idx="4287">
                  <c:v>30.491360794806901</c:v>
                </c:pt>
                <c:pt idx="4288">
                  <c:v>30.4986453246301</c:v>
                </c:pt>
                <c:pt idx="4289">
                  <c:v>30.505929854453399</c:v>
                </c:pt>
                <c:pt idx="4290">
                  <c:v>30.513214384276601</c:v>
                </c:pt>
                <c:pt idx="4291">
                  <c:v>30.5204989140999</c:v>
                </c:pt>
                <c:pt idx="4292">
                  <c:v>30.5272230954752</c:v>
                </c:pt>
                <c:pt idx="4293">
                  <c:v>30.534507625298499</c:v>
                </c:pt>
                <c:pt idx="4294">
                  <c:v>30.541792155121701</c:v>
                </c:pt>
                <c:pt idx="4295">
                  <c:v>30.549076684945</c:v>
                </c:pt>
                <c:pt idx="4296">
                  <c:v>30.556361214768199</c:v>
                </c:pt>
                <c:pt idx="4297">
                  <c:v>30.563645744591501</c:v>
                </c:pt>
                <c:pt idx="4298">
                  <c:v>30.570930274414799</c:v>
                </c:pt>
                <c:pt idx="4299">
                  <c:v>30.578214804238002</c:v>
                </c:pt>
                <c:pt idx="4300">
                  <c:v>30.5854993340613</c:v>
                </c:pt>
                <c:pt idx="4301">
                  <c:v>30.592783863884499</c:v>
                </c:pt>
                <c:pt idx="4302">
                  <c:v>30.600068393707801</c:v>
                </c:pt>
                <c:pt idx="4303">
                  <c:v>30.607352923531</c:v>
                </c:pt>
                <c:pt idx="4304">
                  <c:v>30.614637453354302</c:v>
                </c:pt>
                <c:pt idx="4305">
                  <c:v>30.6219219831776</c:v>
                </c:pt>
                <c:pt idx="4306">
                  <c:v>30.629206513000799</c:v>
                </c:pt>
                <c:pt idx="4307">
                  <c:v>30.6359306943761</c:v>
                </c:pt>
                <c:pt idx="4308">
                  <c:v>30.643215224199398</c:v>
                </c:pt>
                <c:pt idx="4309">
                  <c:v>30.650499754022601</c:v>
                </c:pt>
                <c:pt idx="4310">
                  <c:v>30.657784283845899</c:v>
                </c:pt>
                <c:pt idx="4311">
                  <c:v>30.665068813669102</c:v>
                </c:pt>
                <c:pt idx="4312">
                  <c:v>30.6723533434924</c:v>
                </c:pt>
                <c:pt idx="4313">
                  <c:v>30.679637873315698</c:v>
                </c:pt>
                <c:pt idx="4314">
                  <c:v>30.686922403138901</c:v>
                </c:pt>
                <c:pt idx="4315">
                  <c:v>30.694206932962199</c:v>
                </c:pt>
                <c:pt idx="4316">
                  <c:v>30.701491462785398</c:v>
                </c:pt>
                <c:pt idx="4317">
                  <c:v>30.7087759926087</c:v>
                </c:pt>
                <c:pt idx="4318">
                  <c:v>30.716060522431899</c:v>
                </c:pt>
                <c:pt idx="4319">
                  <c:v>30.723345052255201</c:v>
                </c:pt>
                <c:pt idx="4320">
                  <c:v>30.7306295820784</c:v>
                </c:pt>
                <c:pt idx="4321">
                  <c:v>30.737914111901699</c:v>
                </c:pt>
                <c:pt idx="4322">
                  <c:v>30.745198641725</c:v>
                </c:pt>
                <c:pt idx="4323">
                  <c:v>30.751922823100301</c:v>
                </c:pt>
                <c:pt idx="4324">
                  <c:v>30.7592073529235</c:v>
                </c:pt>
                <c:pt idx="4325">
                  <c:v>30.766491882746799</c:v>
                </c:pt>
                <c:pt idx="4326">
                  <c:v>30.773776412570001</c:v>
                </c:pt>
                <c:pt idx="4327">
                  <c:v>30.781060942393299</c:v>
                </c:pt>
                <c:pt idx="4328">
                  <c:v>30.788345472216601</c:v>
                </c:pt>
                <c:pt idx="4329">
                  <c:v>30.7956300020398</c:v>
                </c:pt>
                <c:pt idx="4330">
                  <c:v>30.802914531863099</c:v>
                </c:pt>
                <c:pt idx="4331">
                  <c:v>30.810199061686301</c:v>
                </c:pt>
                <c:pt idx="4332">
                  <c:v>30.8174835915096</c:v>
                </c:pt>
                <c:pt idx="4333">
                  <c:v>30.824768121332799</c:v>
                </c:pt>
                <c:pt idx="4334">
                  <c:v>30.832052651156101</c:v>
                </c:pt>
                <c:pt idx="4335">
                  <c:v>30.839337180979399</c:v>
                </c:pt>
                <c:pt idx="4336">
                  <c:v>30.846621710802602</c:v>
                </c:pt>
                <c:pt idx="4337">
                  <c:v>30.8539062406259</c:v>
                </c:pt>
                <c:pt idx="4338">
                  <c:v>30.861190770449099</c:v>
                </c:pt>
                <c:pt idx="4339">
                  <c:v>30.868475300272401</c:v>
                </c:pt>
                <c:pt idx="4340">
                  <c:v>30.875199481647702</c:v>
                </c:pt>
                <c:pt idx="4341">
                  <c:v>30.8824840114709</c:v>
                </c:pt>
                <c:pt idx="4342">
                  <c:v>30.889768541294199</c:v>
                </c:pt>
                <c:pt idx="4343">
                  <c:v>30.897053071117501</c:v>
                </c:pt>
                <c:pt idx="4344">
                  <c:v>30.9043376009407</c:v>
                </c:pt>
                <c:pt idx="4345">
                  <c:v>30.911622130763998</c:v>
                </c:pt>
                <c:pt idx="4346">
                  <c:v>30.918906660587201</c:v>
                </c:pt>
                <c:pt idx="4347">
                  <c:v>30.926191190410499</c:v>
                </c:pt>
                <c:pt idx="4348">
                  <c:v>30.933475720233702</c:v>
                </c:pt>
                <c:pt idx="4349">
                  <c:v>30.940760250057</c:v>
                </c:pt>
                <c:pt idx="4350">
                  <c:v>30.948044779880298</c:v>
                </c:pt>
                <c:pt idx="4351">
                  <c:v>30.955329309703501</c:v>
                </c:pt>
                <c:pt idx="4352">
                  <c:v>30.962613839526799</c:v>
                </c:pt>
                <c:pt idx="4353">
                  <c:v>30.969898369349998</c:v>
                </c:pt>
                <c:pt idx="4354">
                  <c:v>30.9771828991733</c:v>
                </c:pt>
                <c:pt idx="4355">
                  <c:v>30.984467428996499</c:v>
                </c:pt>
                <c:pt idx="4356">
                  <c:v>30.991751958819801</c:v>
                </c:pt>
                <c:pt idx="4357">
                  <c:v>30.998476140195098</c:v>
                </c:pt>
                <c:pt idx="4358">
                  <c:v>31.0057606700184</c:v>
                </c:pt>
                <c:pt idx="4359">
                  <c:v>31.013045199841599</c:v>
                </c:pt>
                <c:pt idx="4360">
                  <c:v>31.020329729664901</c:v>
                </c:pt>
                <c:pt idx="4361">
                  <c:v>31.0276142594881</c:v>
                </c:pt>
                <c:pt idx="4362">
                  <c:v>31.034898789311399</c:v>
                </c:pt>
                <c:pt idx="4363">
                  <c:v>31.042183319134601</c:v>
                </c:pt>
                <c:pt idx="4364">
                  <c:v>31.049467848957899</c:v>
                </c:pt>
                <c:pt idx="4365">
                  <c:v>31.056752378781201</c:v>
                </c:pt>
                <c:pt idx="4366">
                  <c:v>31.0640369086044</c:v>
                </c:pt>
                <c:pt idx="4367">
                  <c:v>31.071321438427699</c:v>
                </c:pt>
                <c:pt idx="4368">
                  <c:v>31.078605968250901</c:v>
                </c:pt>
                <c:pt idx="4369">
                  <c:v>31.0858904980742</c:v>
                </c:pt>
                <c:pt idx="4370">
                  <c:v>31.093175027897399</c:v>
                </c:pt>
                <c:pt idx="4371">
                  <c:v>31.100459557720701</c:v>
                </c:pt>
                <c:pt idx="4372">
                  <c:v>31.1077440875439</c:v>
                </c:pt>
                <c:pt idx="4373">
                  <c:v>31.115028617367201</c:v>
                </c:pt>
                <c:pt idx="4374">
                  <c:v>31.121752798742499</c:v>
                </c:pt>
                <c:pt idx="4375">
                  <c:v>31.129037328565801</c:v>
                </c:pt>
                <c:pt idx="4376">
                  <c:v>31.136321858389</c:v>
                </c:pt>
                <c:pt idx="4377">
                  <c:v>31.143606388212302</c:v>
                </c:pt>
                <c:pt idx="4378">
                  <c:v>31.1508909180355</c:v>
                </c:pt>
                <c:pt idx="4379">
                  <c:v>31.158175447858799</c:v>
                </c:pt>
                <c:pt idx="4380">
                  <c:v>31.165459977682101</c:v>
                </c:pt>
                <c:pt idx="4381">
                  <c:v>31.1727445075053</c:v>
                </c:pt>
                <c:pt idx="4382">
                  <c:v>31.180029037328602</c:v>
                </c:pt>
                <c:pt idx="4383">
                  <c:v>31.187313567151801</c:v>
                </c:pt>
                <c:pt idx="4384">
                  <c:v>31.194598096975099</c:v>
                </c:pt>
                <c:pt idx="4385">
                  <c:v>31.201882626798302</c:v>
                </c:pt>
                <c:pt idx="4386">
                  <c:v>31.2091671566216</c:v>
                </c:pt>
                <c:pt idx="4387">
                  <c:v>31.216451686444799</c:v>
                </c:pt>
                <c:pt idx="4388">
                  <c:v>31.223736216268101</c:v>
                </c:pt>
                <c:pt idx="4389">
                  <c:v>31.231020746091399</c:v>
                </c:pt>
                <c:pt idx="4390">
                  <c:v>31.238305275914598</c:v>
                </c:pt>
                <c:pt idx="4391">
                  <c:v>31.245029457289899</c:v>
                </c:pt>
                <c:pt idx="4392">
                  <c:v>31.252313987113201</c:v>
                </c:pt>
                <c:pt idx="4393">
                  <c:v>31.2595985169364</c:v>
                </c:pt>
                <c:pt idx="4394">
                  <c:v>31.266883046759698</c:v>
                </c:pt>
                <c:pt idx="4395">
                  <c:v>31.274167576583</c:v>
                </c:pt>
                <c:pt idx="4396">
                  <c:v>31.281452106406199</c:v>
                </c:pt>
                <c:pt idx="4397">
                  <c:v>31.288736636229501</c:v>
                </c:pt>
                <c:pt idx="4398">
                  <c:v>31.2960211660527</c:v>
                </c:pt>
                <c:pt idx="4399">
                  <c:v>31.303305695875999</c:v>
                </c:pt>
                <c:pt idx="4400">
                  <c:v>31.310590225699201</c:v>
                </c:pt>
                <c:pt idx="4401">
                  <c:v>31.317874755522499</c:v>
                </c:pt>
                <c:pt idx="4402">
                  <c:v>31.325159285345801</c:v>
                </c:pt>
                <c:pt idx="4403">
                  <c:v>31.332443815169</c:v>
                </c:pt>
                <c:pt idx="4404">
                  <c:v>31.339728344992299</c:v>
                </c:pt>
                <c:pt idx="4405">
                  <c:v>31.347012874815501</c:v>
                </c:pt>
                <c:pt idx="4406">
                  <c:v>31.3542974046388</c:v>
                </c:pt>
                <c:pt idx="4407">
                  <c:v>31.361581934461999</c:v>
                </c:pt>
                <c:pt idx="4408">
                  <c:v>31.368866464285301</c:v>
                </c:pt>
                <c:pt idx="4409">
                  <c:v>31.3761509941085</c:v>
                </c:pt>
                <c:pt idx="4410">
                  <c:v>31.383435523931801</c:v>
                </c:pt>
                <c:pt idx="4411">
                  <c:v>31.390159705307099</c:v>
                </c:pt>
                <c:pt idx="4412">
                  <c:v>31.397444235130401</c:v>
                </c:pt>
                <c:pt idx="4413">
                  <c:v>31.4047287649536</c:v>
                </c:pt>
                <c:pt idx="4414">
                  <c:v>31.412013294776902</c:v>
                </c:pt>
                <c:pt idx="4415">
                  <c:v>31.4192978246001</c:v>
                </c:pt>
                <c:pt idx="4416">
                  <c:v>31.426582354423399</c:v>
                </c:pt>
                <c:pt idx="4417">
                  <c:v>31.433866884246701</c:v>
                </c:pt>
                <c:pt idx="4418">
                  <c:v>31.4411514140699</c:v>
                </c:pt>
                <c:pt idx="4419">
                  <c:v>31.448435943893202</c:v>
                </c:pt>
                <c:pt idx="4420">
                  <c:v>31.455720473716401</c:v>
                </c:pt>
                <c:pt idx="4421">
                  <c:v>31.463005003539699</c:v>
                </c:pt>
                <c:pt idx="4422">
                  <c:v>31.470289533362902</c:v>
                </c:pt>
                <c:pt idx="4423">
                  <c:v>31.4775740631862</c:v>
                </c:pt>
                <c:pt idx="4424">
                  <c:v>31.484858593009399</c:v>
                </c:pt>
                <c:pt idx="4425">
                  <c:v>31.492143122832701</c:v>
                </c:pt>
                <c:pt idx="4426">
                  <c:v>31.499427652655999</c:v>
                </c:pt>
                <c:pt idx="4427">
                  <c:v>31.506712182479198</c:v>
                </c:pt>
                <c:pt idx="4428">
                  <c:v>31.5139967123025</c:v>
                </c:pt>
                <c:pt idx="4429">
                  <c:v>31.521281242125699</c:v>
                </c:pt>
                <c:pt idx="4430">
                  <c:v>31.528005423501</c:v>
                </c:pt>
                <c:pt idx="4431">
                  <c:v>31.535289953324298</c:v>
                </c:pt>
                <c:pt idx="4432">
                  <c:v>31.5425744831476</c:v>
                </c:pt>
                <c:pt idx="4433">
                  <c:v>31.549859012970799</c:v>
                </c:pt>
                <c:pt idx="4434">
                  <c:v>31.557143542794101</c:v>
                </c:pt>
                <c:pt idx="4435">
                  <c:v>31.5644280726173</c:v>
                </c:pt>
                <c:pt idx="4436">
                  <c:v>31.571712602440599</c:v>
                </c:pt>
                <c:pt idx="4437">
                  <c:v>31.578997132263801</c:v>
                </c:pt>
                <c:pt idx="4438">
                  <c:v>31.586281662087099</c:v>
                </c:pt>
                <c:pt idx="4439">
                  <c:v>31.593566191910298</c:v>
                </c:pt>
                <c:pt idx="4440">
                  <c:v>31.6008507217336</c:v>
                </c:pt>
                <c:pt idx="4441">
                  <c:v>31.608135251556899</c:v>
                </c:pt>
                <c:pt idx="4442">
                  <c:v>31.615419781380101</c:v>
                </c:pt>
                <c:pt idx="4443">
                  <c:v>31.6227043112034</c:v>
                </c:pt>
                <c:pt idx="4444">
                  <c:v>31.629988841026599</c:v>
                </c:pt>
                <c:pt idx="4445">
                  <c:v>31.637273370849901</c:v>
                </c:pt>
                <c:pt idx="4446">
                  <c:v>31.644557900673099</c:v>
                </c:pt>
                <c:pt idx="4447">
                  <c:v>31.651842430496401</c:v>
                </c:pt>
                <c:pt idx="4448">
                  <c:v>31.6591269603197</c:v>
                </c:pt>
                <c:pt idx="4449">
                  <c:v>31.666411490142899</c:v>
                </c:pt>
                <c:pt idx="4450">
                  <c:v>31.6731356715182</c:v>
                </c:pt>
                <c:pt idx="4451">
                  <c:v>31.680420201341501</c:v>
                </c:pt>
                <c:pt idx="4452">
                  <c:v>31.6877047311647</c:v>
                </c:pt>
                <c:pt idx="4453">
                  <c:v>31.694989260987999</c:v>
                </c:pt>
                <c:pt idx="4454">
                  <c:v>31.702273790811201</c:v>
                </c:pt>
                <c:pt idx="4455">
                  <c:v>31.7095583206345</c:v>
                </c:pt>
                <c:pt idx="4456">
                  <c:v>31.716842850457802</c:v>
                </c:pt>
                <c:pt idx="4457">
                  <c:v>31.724127380281001</c:v>
                </c:pt>
                <c:pt idx="4458">
                  <c:v>31.731411910104299</c:v>
                </c:pt>
                <c:pt idx="4459">
                  <c:v>31.738696439927502</c:v>
                </c:pt>
                <c:pt idx="4460">
                  <c:v>31.7459809697508</c:v>
                </c:pt>
                <c:pt idx="4461">
                  <c:v>31.753265499573999</c:v>
                </c:pt>
                <c:pt idx="4462">
                  <c:v>31.760550029397301</c:v>
                </c:pt>
                <c:pt idx="4463">
                  <c:v>31.767834559220599</c:v>
                </c:pt>
                <c:pt idx="4464">
                  <c:v>31.775119089043798</c:v>
                </c:pt>
                <c:pt idx="4465">
                  <c:v>31.7824036188671</c:v>
                </c:pt>
                <c:pt idx="4466">
                  <c:v>31.789688148690299</c:v>
                </c:pt>
                <c:pt idx="4467">
                  <c:v>31.796972678513601</c:v>
                </c:pt>
                <c:pt idx="4468">
                  <c:v>31.8042572083368</c:v>
                </c:pt>
                <c:pt idx="4469">
                  <c:v>31.811541738160098</c:v>
                </c:pt>
                <c:pt idx="4470">
                  <c:v>31.818826267983301</c:v>
                </c:pt>
                <c:pt idx="4471">
                  <c:v>31.825550449358701</c:v>
                </c:pt>
                <c:pt idx="4472">
                  <c:v>31.8328349791819</c:v>
                </c:pt>
                <c:pt idx="4473">
                  <c:v>31.840119509005198</c:v>
                </c:pt>
                <c:pt idx="4474">
                  <c:v>31.847404038828401</c:v>
                </c:pt>
                <c:pt idx="4475">
                  <c:v>31.854688568651699</c:v>
                </c:pt>
                <c:pt idx="4476">
                  <c:v>31.861973098474898</c:v>
                </c:pt>
                <c:pt idx="4477">
                  <c:v>31.8692576282982</c:v>
                </c:pt>
                <c:pt idx="4478">
                  <c:v>31.876542158121499</c:v>
                </c:pt>
                <c:pt idx="4479">
                  <c:v>31.883826687944701</c:v>
                </c:pt>
                <c:pt idx="4480">
                  <c:v>31.891111217768</c:v>
                </c:pt>
                <c:pt idx="4481">
                  <c:v>31.898395747591199</c:v>
                </c:pt>
                <c:pt idx="4482">
                  <c:v>31.905680277414501</c:v>
                </c:pt>
                <c:pt idx="4483">
                  <c:v>31.912964807237699</c:v>
                </c:pt>
                <c:pt idx="4484">
                  <c:v>31.920249337061001</c:v>
                </c:pt>
                <c:pt idx="4485">
                  <c:v>31.9275338668843</c:v>
                </c:pt>
                <c:pt idx="4486">
                  <c:v>31.934818396707499</c:v>
                </c:pt>
                <c:pt idx="4487">
                  <c:v>31.942102926530801</c:v>
                </c:pt>
                <c:pt idx="4488">
                  <c:v>31.949387456354</c:v>
                </c:pt>
                <c:pt idx="4489">
                  <c:v>31.956671986177302</c:v>
                </c:pt>
                <c:pt idx="4490">
                  <c:v>31.963956516000501</c:v>
                </c:pt>
                <c:pt idx="4491">
                  <c:v>31.971241045823799</c:v>
                </c:pt>
                <c:pt idx="4492">
                  <c:v>31.978525575647001</c:v>
                </c:pt>
                <c:pt idx="4493">
                  <c:v>31.9858101054703</c:v>
                </c:pt>
                <c:pt idx="4494">
                  <c:v>31.993094635293598</c:v>
                </c:pt>
                <c:pt idx="4495">
                  <c:v>32.000379165116797</c:v>
                </c:pt>
                <c:pt idx="4496">
                  <c:v>32.007663694940099</c:v>
                </c:pt>
                <c:pt idx="4497">
                  <c:v>32.014387876315404</c:v>
                </c:pt>
                <c:pt idx="4498">
                  <c:v>32.021672406138599</c:v>
                </c:pt>
                <c:pt idx="4499">
                  <c:v>32.028956935961901</c:v>
                </c:pt>
                <c:pt idx="4500">
                  <c:v>32.036241465785203</c:v>
                </c:pt>
                <c:pt idx="4501">
                  <c:v>32.043525995608398</c:v>
                </c:pt>
                <c:pt idx="4502">
                  <c:v>32.0508105254317</c:v>
                </c:pt>
                <c:pt idx="4503">
                  <c:v>32.058095055254903</c:v>
                </c:pt>
                <c:pt idx="4504">
                  <c:v>32.065379585078198</c:v>
                </c:pt>
                <c:pt idx="4505">
                  <c:v>32.0726641149014</c:v>
                </c:pt>
                <c:pt idx="4506">
                  <c:v>32.079948644724702</c:v>
                </c:pt>
                <c:pt idx="4507">
                  <c:v>32.087233174547897</c:v>
                </c:pt>
                <c:pt idx="4508">
                  <c:v>32.094517704371199</c:v>
                </c:pt>
                <c:pt idx="4509">
                  <c:v>32.101802234194501</c:v>
                </c:pt>
                <c:pt idx="4510">
                  <c:v>32.109086764017697</c:v>
                </c:pt>
                <c:pt idx="4511">
                  <c:v>32.116371293840999</c:v>
                </c:pt>
                <c:pt idx="4512">
                  <c:v>32.123655823664201</c:v>
                </c:pt>
                <c:pt idx="4513">
                  <c:v>32.130940353487503</c:v>
                </c:pt>
                <c:pt idx="4514">
                  <c:v>32.138224883310698</c:v>
                </c:pt>
                <c:pt idx="4515">
                  <c:v>32.145509413134</c:v>
                </c:pt>
                <c:pt idx="4516">
                  <c:v>32.152793942957302</c:v>
                </c:pt>
                <c:pt idx="4517">
                  <c:v>32.160078472780498</c:v>
                </c:pt>
                <c:pt idx="4518">
                  <c:v>32.1673630026038</c:v>
                </c:pt>
                <c:pt idx="4519">
                  <c:v>32.174647532427002</c:v>
                </c:pt>
                <c:pt idx="4520">
                  <c:v>32.181932062250297</c:v>
                </c:pt>
                <c:pt idx="4521">
                  <c:v>32.188656243625601</c:v>
                </c:pt>
                <c:pt idx="4522">
                  <c:v>32.195940773448797</c:v>
                </c:pt>
                <c:pt idx="4523">
                  <c:v>32.203225303272099</c:v>
                </c:pt>
                <c:pt idx="4524">
                  <c:v>32.210509833095401</c:v>
                </c:pt>
                <c:pt idx="4525">
                  <c:v>32.217794362918603</c:v>
                </c:pt>
                <c:pt idx="4526">
                  <c:v>32.225078892741898</c:v>
                </c:pt>
                <c:pt idx="4527">
                  <c:v>32.232363422565101</c:v>
                </c:pt>
                <c:pt idx="4528">
                  <c:v>32.239647952388403</c:v>
                </c:pt>
                <c:pt idx="4529">
                  <c:v>32.246932482211598</c:v>
                </c:pt>
                <c:pt idx="4530">
                  <c:v>32.2542170120349</c:v>
                </c:pt>
                <c:pt idx="4531">
                  <c:v>32.261501541858202</c:v>
                </c:pt>
                <c:pt idx="4532">
                  <c:v>32.268786071681397</c:v>
                </c:pt>
                <c:pt idx="4533">
                  <c:v>32.276070601504699</c:v>
                </c:pt>
                <c:pt idx="4534">
                  <c:v>32.283355131327902</c:v>
                </c:pt>
                <c:pt idx="4535">
                  <c:v>32.290639661151197</c:v>
                </c:pt>
                <c:pt idx="4536">
                  <c:v>32.297924190974399</c:v>
                </c:pt>
                <c:pt idx="4537">
                  <c:v>32.305208720797701</c:v>
                </c:pt>
                <c:pt idx="4538">
                  <c:v>32.312493250620903</c:v>
                </c:pt>
                <c:pt idx="4539">
                  <c:v>32.319777780444198</c:v>
                </c:pt>
                <c:pt idx="4540">
                  <c:v>32.3270623102675</c:v>
                </c:pt>
                <c:pt idx="4541">
                  <c:v>32.334346840090703</c:v>
                </c:pt>
                <c:pt idx="4542">
                  <c:v>32.341631369913998</c:v>
                </c:pt>
                <c:pt idx="4543">
                  <c:v>32.3489158997372</c:v>
                </c:pt>
                <c:pt idx="4544">
                  <c:v>32.356200429560502</c:v>
                </c:pt>
                <c:pt idx="4545">
                  <c:v>32.363484959383698</c:v>
                </c:pt>
                <c:pt idx="4546">
                  <c:v>32.370769489206999</c:v>
                </c:pt>
                <c:pt idx="4547">
                  <c:v>32.377493670582297</c:v>
                </c:pt>
                <c:pt idx="4548">
                  <c:v>32.384778200405599</c:v>
                </c:pt>
                <c:pt idx="4549">
                  <c:v>32.392062730228801</c:v>
                </c:pt>
                <c:pt idx="4550">
                  <c:v>32.399347260052103</c:v>
                </c:pt>
                <c:pt idx="4551">
                  <c:v>32.406631789875298</c:v>
                </c:pt>
                <c:pt idx="4552">
                  <c:v>32.4139163196986</c:v>
                </c:pt>
                <c:pt idx="4553">
                  <c:v>32.421200849521803</c:v>
                </c:pt>
                <c:pt idx="4554">
                  <c:v>32.428485379345098</c:v>
                </c:pt>
                <c:pt idx="4555">
                  <c:v>32.4357699091684</c:v>
                </c:pt>
                <c:pt idx="4556">
                  <c:v>32.443054438991602</c:v>
                </c:pt>
                <c:pt idx="4557">
                  <c:v>32.450338968814897</c:v>
                </c:pt>
                <c:pt idx="4558">
                  <c:v>32.4576234986381</c:v>
                </c:pt>
                <c:pt idx="4559">
                  <c:v>32.464908028461402</c:v>
                </c:pt>
                <c:pt idx="4560">
                  <c:v>32.472192558284597</c:v>
                </c:pt>
                <c:pt idx="4561">
                  <c:v>32.479477088107899</c:v>
                </c:pt>
                <c:pt idx="4562">
                  <c:v>32.486761617931201</c:v>
                </c:pt>
                <c:pt idx="4563">
                  <c:v>32.494046147754403</c:v>
                </c:pt>
                <c:pt idx="4564">
                  <c:v>32.501330677577698</c:v>
                </c:pt>
                <c:pt idx="4565">
                  <c:v>32.508615207400901</c:v>
                </c:pt>
                <c:pt idx="4566">
                  <c:v>32.515899737224203</c:v>
                </c:pt>
                <c:pt idx="4567">
                  <c:v>32.523184267047398</c:v>
                </c:pt>
                <c:pt idx="4568">
                  <c:v>32.5304687968707</c:v>
                </c:pt>
                <c:pt idx="4569">
                  <c:v>32.537753326693903</c:v>
                </c:pt>
                <c:pt idx="4570">
                  <c:v>32.545037856517197</c:v>
                </c:pt>
                <c:pt idx="4571">
                  <c:v>32.552322386340499</c:v>
                </c:pt>
                <c:pt idx="4572">
                  <c:v>32.559606916163702</c:v>
                </c:pt>
                <c:pt idx="4573">
                  <c:v>32.566891445986997</c:v>
                </c:pt>
                <c:pt idx="4574">
                  <c:v>32.573615627362301</c:v>
                </c:pt>
                <c:pt idx="4575">
                  <c:v>32.580900157185503</c:v>
                </c:pt>
                <c:pt idx="4576">
                  <c:v>32.588184687008798</c:v>
                </c:pt>
                <c:pt idx="4577">
                  <c:v>32.5954692168321</c:v>
                </c:pt>
                <c:pt idx="4578">
                  <c:v>32.602753746655303</c:v>
                </c:pt>
                <c:pt idx="4579">
                  <c:v>32.610038276478598</c:v>
                </c:pt>
                <c:pt idx="4580">
                  <c:v>32.6173228063018</c:v>
                </c:pt>
                <c:pt idx="4581">
                  <c:v>32.624607336125102</c:v>
                </c:pt>
                <c:pt idx="4582">
                  <c:v>32.631891865948297</c:v>
                </c:pt>
                <c:pt idx="4583">
                  <c:v>32.639176395771599</c:v>
                </c:pt>
                <c:pt idx="4584">
                  <c:v>32.646460925594802</c:v>
                </c:pt>
                <c:pt idx="4585">
                  <c:v>32.653745455418097</c:v>
                </c:pt>
                <c:pt idx="4586">
                  <c:v>32.661029985241399</c:v>
                </c:pt>
                <c:pt idx="4587">
                  <c:v>32.668314515064601</c:v>
                </c:pt>
                <c:pt idx="4588">
                  <c:v>32.675599044887903</c:v>
                </c:pt>
                <c:pt idx="4589">
                  <c:v>32.682883574711099</c:v>
                </c:pt>
                <c:pt idx="4590">
                  <c:v>32.690168104534401</c:v>
                </c:pt>
                <c:pt idx="4591">
                  <c:v>32.697452634357603</c:v>
                </c:pt>
                <c:pt idx="4592">
                  <c:v>32.704737164180898</c:v>
                </c:pt>
                <c:pt idx="4593">
                  <c:v>32.7120216940042</c:v>
                </c:pt>
                <c:pt idx="4594">
                  <c:v>32.719306223827402</c:v>
                </c:pt>
                <c:pt idx="4595">
                  <c:v>32.726590753650697</c:v>
                </c:pt>
                <c:pt idx="4596">
                  <c:v>32.7338752834739</c:v>
                </c:pt>
                <c:pt idx="4597">
                  <c:v>32.741159813297202</c:v>
                </c:pt>
                <c:pt idx="4598">
                  <c:v>32.748444343120397</c:v>
                </c:pt>
                <c:pt idx="4599">
                  <c:v>32.755728872943699</c:v>
                </c:pt>
                <c:pt idx="4600">
                  <c:v>32.763013402766902</c:v>
                </c:pt>
                <c:pt idx="4601">
                  <c:v>32.770297932590204</c:v>
                </c:pt>
                <c:pt idx="4602">
                  <c:v>32.777582462413498</c:v>
                </c:pt>
                <c:pt idx="4603">
                  <c:v>32.784866992236701</c:v>
                </c:pt>
                <c:pt idx="4604">
                  <c:v>32.791591173611998</c:v>
                </c:pt>
                <c:pt idx="4605">
                  <c:v>32.7988757034353</c:v>
                </c:pt>
                <c:pt idx="4606">
                  <c:v>32.806160233258503</c:v>
                </c:pt>
                <c:pt idx="4607">
                  <c:v>32.813444763081797</c:v>
                </c:pt>
                <c:pt idx="4608">
                  <c:v>32.820729292905099</c:v>
                </c:pt>
                <c:pt idx="4609">
                  <c:v>32.828013822728302</c:v>
                </c:pt>
                <c:pt idx="4610">
                  <c:v>32.835298352551597</c:v>
                </c:pt>
                <c:pt idx="4611">
                  <c:v>32.842582882374799</c:v>
                </c:pt>
                <c:pt idx="4612">
                  <c:v>32.849867412198101</c:v>
                </c:pt>
                <c:pt idx="4613">
                  <c:v>32.857151942021297</c:v>
                </c:pt>
                <c:pt idx="4614">
                  <c:v>32.864436471844598</c:v>
                </c:pt>
                <c:pt idx="4615">
                  <c:v>32.8717210016679</c:v>
                </c:pt>
                <c:pt idx="4616">
                  <c:v>32.879005531491103</c:v>
                </c:pt>
                <c:pt idx="4617">
                  <c:v>32.886290061314398</c:v>
                </c:pt>
                <c:pt idx="4618">
                  <c:v>32.8935745911376</c:v>
                </c:pt>
                <c:pt idx="4619">
                  <c:v>32.900859120960902</c:v>
                </c:pt>
                <c:pt idx="4620">
                  <c:v>32.908143650784098</c:v>
                </c:pt>
                <c:pt idx="4621">
                  <c:v>32.9154281806074</c:v>
                </c:pt>
                <c:pt idx="4622">
                  <c:v>32.922712710430602</c:v>
                </c:pt>
                <c:pt idx="4623">
                  <c:v>32.929997240253897</c:v>
                </c:pt>
                <c:pt idx="4624">
                  <c:v>32.937281770077199</c:v>
                </c:pt>
                <c:pt idx="4625">
                  <c:v>32.944566299900401</c:v>
                </c:pt>
                <c:pt idx="4626">
                  <c:v>32.951850829723703</c:v>
                </c:pt>
                <c:pt idx="4627">
                  <c:v>32.959135359546899</c:v>
                </c:pt>
                <c:pt idx="4628">
                  <c:v>32.966419889370201</c:v>
                </c:pt>
                <c:pt idx="4629">
                  <c:v>32.973704419193403</c:v>
                </c:pt>
                <c:pt idx="4630">
                  <c:v>32.980988949016698</c:v>
                </c:pt>
                <c:pt idx="4631">
                  <c:v>32.98827347884</c:v>
                </c:pt>
                <c:pt idx="4632">
                  <c:v>32.995558008663203</c:v>
                </c:pt>
                <c:pt idx="4633">
                  <c:v>33.002842538486497</c:v>
                </c:pt>
                <c:pt idx="4634">
                  <c:v>33.009566719861802</c:v>
                </c:pt>
                <c:pt idx="4635">
                  <c:v>33.016851249684997</c:v>
                </c:pt>
                <c:pt idx="4636">
                  <c:v>33.024135779508299</c:v>
                </c:pt>
                <c:pt idx="4637">
                  <c:v>33.031420309331502</c:v>
                </c:pt>
                <c:pt idx="4638">
                  <c:v>33.038704839154803</c:v>
                </c:pt>
                <c:pt idx="4639">
                  <c:v>33.045989368978098</c:v>
                </c:pt>
                <c:pt idx="4640">
                  <c:v>33.053273898801301</c:v>
                </c:pt>
                <c:pt idx="4641">
                  <c:v>33.060558428624603</c:v>
                </c:pt>
                <c:pt idx="4642">
                  <c:v>33.067842958447798</c:v>
                </c:pt>
                <c:pt idx="4643">
                  <c:v>33.0751274882711</c:v>
                </c:pt>
                <c:pt idx="4644">
                  <c:v>33.082412018094303</c:v>
                </c:pt>
                <c:pt idx="4645">
                  <c:v>33.089696547917598</c:v>
                </c:pt>
                <c:pt idx="4646">
                  <c:v>33.0969810777408</c:v>
                </c:pt>
                <c:pt idx="4647">
                  <c:v>33.104265607564102</c:v>
                </c:pt>
                <c:pt idx="4648">
                  <c:v>33.111550137387397</c:v>
                </c:pt>
                <c:pt idx="4649">
                  <c:v>33.118834667210599</c:v>
                </c:pt>
                <c:pt idx="4650">
                  <c:v>33.126119197033901</c:v>
                </c:pt>
                <c:pt idx="4651">
                  <c:v>33.133403726857097</c:v>
                </c:pt>
                <c:pt idx="4652">
                  <c:v>33.140688256680399</c:v>
                </c:pt>
                <c:pt idx="4653">
                  <c:v>33.147972786503601</c:v>
                </c:pt>
                <c:pt idx="4654">
                  <c:v>33.155257316326903</c:v>
                </c:pt>
                <c:pt idx="4655">
                  <c:v>33.162541846150198</c:v>
                </c:pt>
                <c:pt idx="4656">
                  <c:v>33.1698263759734</c:v>
                </c:pt>
                <c:pt idx="4657">
                  <c:v>33.177110905796702</c:v>
                </c:pt>
                <c:pt idx="4658">
                  <c:v>33.184395435619898</c:v>
                </c:pt>
                <c:pt idx="4659">
                  <c:v>33.1916799654432</c:v>
                </c:pt>
                <c:pt idx="4660">
                  <c:v>33.198964495266402</c:v>
                </c:pt>
                <c:pt idx="4661">
                  <c:v>33.206249025089697</c:v>
                </c:pt>
                <c:pt idx="4662">
                  <c:v>33.2135335549129</c:v>
                </c:pt>
                <c:pt idx="4663">
                  <c:v>33.220818084736202</c:v>
                </c:pt>
                <c:pt idx="4664">
                  <c:v>33.227542266111499</c:v>
                </c:pt>
                <c:pt idx="4665">
                  <c:v>33.234826795934801</c:v>
                </c:pt>
                <c:pt idx="4666">
                  <c:v>33.242111325758003</c:v>
                </c:pt>
                <c:pt idx="4667">
                  <c:v>33.249395855581298</c:v>
                </c:pt>
                <c:pt idx="4668">
                  <c:v>33.256680385404501</c:v>
                </c:pt>
                <c:pt idx="4669">
                  <c:v>33.263964915227803</c:v>
                </c:pt>
                <c:pt idx="4670">
                  <c:v>33.271249445051097</c:v>
                </c:pt>
                <c:pt idx="4671">
                  <c:v>33.2785339748743</c:v>
                </c:pt>
                <c:pt idx="4672">
                  <c:v>33.285818504697602</c:v>
                </c:pt>
                <c:pt idx="4673">
                  <c:v>33.293103034520797</c:v>
                </c:pt>
                <c:pt idx="4674">
                  <c:v>33.300387564344099</c:v>
                </c:pt>
                <c:pt idx="4675">
                  <c:v>33.307672094167302</c:v>
                </c:pt>
                <c:pt idx="4676">
                  <c:v>33.314956623990597</c:v>
                </c:pt>
                <c:pt idx="4677">
                  <c:v>33.322241153813799</c:v>
                </c:pt>
                <c:pt idx="4678">
                  <c:v>33.329525683637101</c:v>
                </c:pt>
                <c:pt idx="4679">
                  <c:v>33.336810213460403</c:v>
                </c:pt>
                <c:pt idx="4680">
                  <c:v>33.344094743283598</c:v>
                </c:pt>
                <c:pt idx="4681">
                  <c:v>33.3513792731069</c:v>
                </c:pt>
                <c:pt idx="4682">
                  <c:v>33.358663802930103</c:v>
                </c:pt>
                <c:pt idx="4683">
                  <c:v>33.365948332753398</c:v>
                </c:pt>
                <c:pt idx="4684">
                  <c:v>33.3732328625766</c:v>
                </c:pt>
                <c:pt idx="4685">
                  <c:v>33.380517392399902</c:v>
                </c:pt>
                <c:pt idx="4686">
                  <c:v>33.387801922223197</c:v>
                </c:pt>
                <c:pt idx="4687">
                  <c:v>33.395086452046399</c:v>
                </c:pt>
                <c:pt idx="4688">
                  <c:v>33.402370981869701</c:v>
                </c:pt>
                <c:pt idx="4689">
                  <c:v>33.409655511692897</c:v>
                </c:pt>
                <c:pt idx="4690">
                  <c:v>33.416940041516199</c:v>
                </c:pt>
                <c:pt idx="4691">
                  <c:v>33.424224571339401</c:v>
                </c:pt>
                <c:pt idx="4692">
                  <c:v>33.431509101162703</c:v>
                </c:pt>
                <c:pt idx="4693">
                  <c:v>33.438793630985899</c:v>
                </c:pt>
                <c:pt idx="4694">
                  <c:v>33.446078160809201</c:v>
                </c:pt>
                <c:pt idx="4695">
                  <c:v>33.453362690632503</c:v>
                </c:pt>
                <c:pt idx="4696">
                  <c:v>33.4600868720078</c:v>
                </c:pt>
                <c:pt idx="4697">
                  <c:v>33.467371401831002</c:v>
                </c:pt>
                <c:pt idx="4698">
                  <c:v>33.474655931654297</c:v>
                </c:pt>
                <c:pt idx="4699">
                  <c:v>33.4819404614775</c:v>
                </c:pt>
                <c:pt idx="4700">
                  <c:v>33.489224991300802</c:v>
                </c:pt>
                <c:pt idx="4701">
                  <c:v>33.496509521124104</c:v>
                </c:pt>
                <c:pt idx="4702">
                  <c:v>33.503794050947299</c:v>
                </c:pt>
                <c:pt idx="4703">
                  <c:v>33.511078580770601</c:v>
                </c:pt>
                <c:pt idx="4704">
                  <c:v>33.518363110593803</c:v>
                </c:pt>
                <c:pt idx="4705">
                  <c:v>33.525647640417098</c:v>
                </c:pt>
                <c:pt idx="4706">
                  <c:v>33.532932170240301</c:v>
                </c:pt>
                <c:pt idx="4707">
                  <c:v>33.540216700063603</c:v>
                </c:pt>
                <c:pt idx="4708">
                  <c:v>33.547501229886898</c:v>
                </c:pt>
                <c:pt idx="4709">
                  <c:v>33.5547857597101</c:v>
                </c:pt>
                <c:pt idx="4710">
                  <c:v>33.562070289533402</c:v>
                </c:pt>
                <c:pt idx="4711">
                  <c:v>33.569354819356597</c:v>
                </c:pt>
                <c:pt idx="4712">
                  <c:v>33.576639349179899</c:v>
                </c:pt>
                <c:pt idx="4713">
                  <c:v>33.583923879003102</c:v>
                </c:pt>
                <c:pt idx="4714">
                  <c:v>33.591208408826397</c:v>
                </c:pt>
                <c:pt idx="4715">
                  <c:v>33.598492938649599</c:v>
                </c:pt>
                <c:pt idx="4716">
                  <c:v>33.605777468472901</c:v>
                </c:pt>
                <c:pt idx="4717">
                  <c:v>33.613061998296203</c:v>
                </c:pt>
                <c:pt idx="4718">
                  <c:v>33.620346528119398</c:v>
                </c:pt>
                <c:pt idx="4719">
                  <c:v>33.6276310579427</c:v>
                </c:pt>
                <c:pt idx="4720">
                  <c:v>33.634915587765903</c:v>
                </c:pt>
                <c:pt idx="4721">
                  <c:v>33.642200117589198</c:v>
                </c:pt>
                <c:pt idx="4722">
                  <c:v>33.6494846474124</c:v>
                </c:pt>
                <c:pt idx="4723">
                  <c:v>33.656769177235702</c:v>
                </c:pt>
                <c:pt idx="4724">
                  <c:v>33.664053707058997</c:v>
                </c:pt>
                <c:pt idx="4725">
                  <c:v>33.6713382368822</c:v>
                </c:pt>
                <c:pt idx="4726">
                  <c:v>33.678622766705502</c:v>
                </c:pt>
                <c:pt idx="4727">
                  <c:v>33.685907296528697</c:v>
                </c:pt>
                <c:pt idx="4728">
                  <c:v>33.693191826351999</c:v>
                </c:pt>
                <c:pt idx="4729">
                  <c:v>33.700476356175201</c:v>
                </c:pt>
                <c:pt idx="4730">
                  <c:v>33.707760885998503</c:v>
                </c:pt>
                <c:pt idx="4731">
                  <c:v>33.715045415821699</c:v>
                </c:pt>
                <c:pt idx="4732">
                  <c:v>33.722329945645001</c:v>
                </c:pt>
                <c:pt idx="4733">
                  <c:v>33.729614475468303</c:v>
                </c:pt>
                <c:pt idx="4734">
                  <c:v>33.736899005291498</c:v>
                </c:pt>
                <c:pt idx="4735">
                  <c:v>33.7441835351148</c:v>
                </c:pt>
                <c:pt idx="4736">
                  <c:v>33.751468064938003</c:v>
                </c:pt>
                <c:pt idx="4737">
                  <c:v>33.758752594761297</c:v>
                </c:pt>
                <c:pt idx="4738">
                  <c:v>33.7660371245845</c:v>
                </c:pt>
                <c:pt idx="4739">
                  <c:v>33.773321654407802</c:v>
                </c:pt>
                <c:pt idx="4740">
                  <c:v>33.780606184231097</c:v>
                </c:pt>
                <c:pt idx="4741">
                  <c:v>33.787330365606401</c:v>
                </c:pt>
                <c:pt idx="4742">
                  <c:v>33.794614895429604</c:v>
                </c:pt>
                <c:pt idx="4743">
                  <c:v>33.801899425252898</c:v>
                </c:pt>
                <c:pt idx="4744">
                  <c:v>33.809183955076101</c:v>
                </c:pt>
                <c:pt idx="4745">
                  <c:v>33.816468484899403</c:v>
                </c:pt>
                <c:pt idx="4746">
                  <c:v>33.823753014722598</c:v>
                </c:pt>
                <c:pt idx="4747">
                  <c:v>33.8310375445459</c:v>
                </c:pt>
                <c:pt idx="4748">
                  <c:v>33.838322074369202</c:v>
                </c:pt>
                <c:pt idx="4749">
                  <c:v>33.845606604192398</c:v>
                </c:pt>
                <c:pt idx="4750">
                  <c:v>33.852891134015699</c:v>
                </c:pt>
                <c:pt idx="4751">
                  <c:v>33.860175663838902</c:v>
                </c:pt>
                <c:pt idx="4752">
                  <c:v>33.867460193662197</c:v>
                </c:pt>
                <c:pt idx="4753">
                  <c:v>33.874744723485399</c:v>
                </c:pt>
                <c:pt idx="4754">
                  <c:v>33.882029253308701</c:v>
                </c:pt>
                <c:pt idx="4755">
                  <c:v>33.889313783132003</c:v>
                </c:pt>
                <c:pt idx="4756">
                  <c:v>33.896598312955199</c:v>
                </c:pt>
                <c:pt idx="4757">
                  <c:v>33.903882842778501</c:v>
                </c:pt>
                <c:pt idx="4758">
                  <c:v>33.911167372601703</c:v>
                </c:pt>
                <c:pt idx="4759">
                  <c:v>33.918451902424998</c:v>
                </c:pt>
                <c:pt idx="4760">
                  <c:v>33.9257364322482</c:v>
                </c:pt>
                <c:pt idx="4761">
                  <c:v>33.933020962071502</c:v>
                </c:pt>
                <c:pt idx="4762">
                  <c:v>33.940305491894698</c:v>
                </c:pt>
                <c:pt idx="4763">
                  <c:v>33.947590021718</c:v>
                </c:pt>
                <c:pt idx="4764">
                  <c:v>33.954874551541302</c:v>
                </c:pt>
                <c:pt idx="4765">
                  <c:v>33.962159081364497</c:v>
                </c:pt>
                <c:pt idx="4766">
                  <c:v>33.969443611187799</c:v>
                </c:pt>
                <c:pt idx="4767">
                  <c:v>33.976728141011002</c:v>
                </c:pt>
                <c:pt idx="4768">
                  <c:v>33.984012670834304</c:v>
                </c:pt>
                <c:pt idx="4769">
                  <c:v>33.991297200657499</c:v>
                </c:pt>
                <c:pt idx="4770">
                  <c:v>33.998581730480801</c:v>
                </c:pt>
                <c:pt idx="4771">
                  <c:v>34.005866260304103</c:v>
                </c:pt>
                <c:pt idx="4772">
                  <c:v>34.013150790127298</c:v>
                </c:pt>
                <c:pt idx="4773">
                  <c:v>34.0204353199506</c:v>
                </c:pt>
                <c:pt idx="4774">
                  <c:v>34.027719849773803</c:v>
                </c:pt>
                <c:pt idx="4775">
                  <c:v>34.035004379597098</c:v>
                </c:pt>
                <c:pt idx="4776">
                  <c:v>34.0422889094203</c:v>
                </c:pt>
                <c:pt idx="4777">
                  <c:v>34.049573439243602</c:v>
                </c:pt>
                <c:pt idx="4778">
                  <c:v>34.056857969066797</c:v>
                </c:pt>
                <c:pt idx="4779">
                  <c:v>34.064142498890099</c:v>
                </c:pt>
                <c:pt idx="4780">
                  <c:v>34.071427028713401</c:v>
                </c:pt>
                <c:pt idx="4781">
                  <c:v>34.078711558536597</c:v>
                </c:pt>
                <c:pt idx="4782">
                  <c:v>34.085996088359899</c:v>
                </c:pt>
                <c:pt idx="4783">
                  <c:v>34.093280618183101</c:v>
                </c:pt>
                <c:pt idx="4784">
                  <c:v>34.100565148006403</c:v>
                </c:pt>
                <c:pt idx="4785">
                  <c:v>34.107849677829599</c:v>
                </c:pt>
                <c:pt idx="4786">
                  <c:v>34.1151342076529</c:v>
                </c:pt>
                <c:pt idx="4787">
                  <c:v>34.122418737476202</c:v>
                </c:pt>
                <c:pt idx="4788">
                  <c:v>34.129703267299398</c:v>
                </c:pt>
                <c:pt idx="4789">
                  <c:v>34.1369877971227</c:v>
                </c:pt>
                <c:pt idx="4790">
                  <c:v>34.144272326945902</c:v>
                </c:pt>
                <c:pt idx="4791">
                  <c:v>34.151556856769197</c:v>
                </c:pt>
                <c:pt idx="4792">
                  <c:v>34.1588413865924</c:v>
                </c:pt>
                <c:pt idx="4793">
                  <c:v>34.166125916415702</c:v>
                </c:pt>
                <c:pt idx="4794">
                  <c:v>34.173410446238897</c:v>
                </c:pt>
                <c:pt idx="4795">
                  <c:v>34.180694976062199</c:v>
                </c:pt>
                <c:pt idx="4796">
                  <c:v>34.187979505885501</c:v>
                </c:pt>
                <c:pt idx="4797">
                  <c:v>34.195264035708703</c:v>
                </c:pt>
                <c:pt idx="4798">
                  <c:v>34.202548565531998</c:v>
                </c:pt>
                <c:pt idx="4799">
                  <c:v>34.209833095355201</c:v>
                </c:pt>
                <c:pt idx="4800">
                  <c:v>34.217117625178503</c:v>
                </c:pt>
                <c:pt idx="4801">
                  <c:v>34.224402155001698</c:v>
                </c:pt>
                <c:pt idx="4802">
                  <c:v>34.231686684825</c:v>
                </c:pt>
                <c:pt idx="4803">
                  <c:v>34.238971214648302</c:v>
                </c:pt>
                <c:pt idx="4804">
                  <c:v>34.246255744471497</c:v>
                </c:pt>
                <c:pt idx="4805">
                  <c:v>34.253540274294799</c:v>
                </c:pt>
                <c:pt idx="4806">
                  <c:v>34.260824804118002</c:v>
                </c:pt>
                <c:pt idx="4807">
                  <c:v>34.268109333941297</c:v>
                </c:pt>
                <c:pt idx="4808">
                  <c:v>34.275393863764499</c:v>
                </c:pt>
                <c:pt idx="4809">
                  <c:v>34.282678393587801</c:v>
                </c:pt>
                <c:pt idx="4810">
                  <c:v>34.289962923410997</c:v>
                </c:pt>
                <c:pt idx="4811">
                  <c:v>34.297247453234299</c:v>
                </c:pt>
                <c:pt idx="4812">
                  <c:v>34.304531983057601</c:v>
                </c:pt>
                <c:pt idx="4813">
                  <c:v>34.311816512880803</c:v>
                </c:pt>
                <c:pt idx="4814">
                  <c:v>34.319101042704098</c:v>
                </c:pt>
                <c:pt idx="4815">
                  <c:v>34.3263855725273</c:v>
                </c:pt>
                <c:pt idx="4816">
                  <c:v>34.333670102350602</c:v>
                </c:pt>
                <c:pt idx="4817">
                  <c:v>34.340954632173798</c:v>
                </c:pt>
                <c:pt idx="4818">
                  <c:v>34.3482391619971</c:v>
                </c:pt>
                <c:pt idx="4819">
                  <c:v>34.355523691820402</c:v>
                </c:pt>
                <c:pt idx="4820">
                  <c:v>34.362808221643597</c:v>
                </c:pt>
                <c:pt idx="4821">
                  <c:v>34.370092751466899</c:v>
                </c:pt>
                <c:pt idx="4822">
                  <c:v>34.377377281290102</c:v>
                </c:pt>
                <c:pt idx="4823">
                  <c:v>34.384661811113403</c:v>
                </c:pt>
                <c:pt idx="4824">
                  <c:v>34.391946340936599</c:v>
                </c:pt>
                <c:pt idx="4825">
                  <c:v>34.399230870759901</c:v>
                </c:pt>
                <c:pt idx="4826">
                  <c:v>34.406515400583103</c:v>
                </c:pt>
                <c:pt idx="4827">
                  <c:v>34.413799930406398</c:v>
                </c:pt>
                <c:pt idx="4828">
                  <c:v>34.4210844602297</c:v>
                </c:pt>
                <c:pt idx="4829">
                  <c:v>34.428368990052903</c:v>
                </c:pt>
                <c:pt idx="4830">
                  <c:v>34.435653519876197</c:v>
                </c:pt>
                <c:pt idx="4831">
                  <c:v>34.4429380496994</c:v>
                </c:pt>
                <c:pt idx="4832">
                  <c:v>34.450222579522702</c:v>
                </c:pt>
                <c:pt idx="4833">
                  <c:v>34.457507109345897</c:v>
                </c:pt>
                <c:pt idx="4834">
                  <c:v>34.464791639169199</c:v>
                </c:pt>
                <c:pt idx="4835">
                  <c:v>34.472076168992501</c:v>
                </c:pt>
                <c:pt idx="4836">
                  <c:v>34.479360698815697</c:v>
                </c:pt>
                <c:pt idx="4837">
                  <c:v>34.486645228638999</c:v>
                </c:pt>
                <c:pt idx="4838">
                  <c:v>34.493929758462201</c:v>
                </c:pt>
                <c:pt idx="4839">
                  <c:v>34.501214288285503</c:v>
                </c:pt>
                <c:pt idx="4840">
                  <c:v>34.508498818108698</c:v>
                </c:pt>
                <c:pt idx="4841">
                  <c:v>34.515783347932</c:v>
                </c:pt>
                <c:pt idx="4842">
                  <c:v>34.523067877755203</c:v>
                </c:pt>
                <c:pt idx="4843">
                  <c:v>34.530352407578498</c:v>
                </c:pt>
                <c:pt idx="4844">
                  <c:v>34.5376369374018</c:v>
                </c:pt>
                <c:pt idx="4845">
                  <c:v>34.544921467225002</c:v>
                </c:pt>
                <c:pt idx="4846">
                  <c:v>34.552205997048297</c:v>
                </c:pt>
                <c:pt idx="4847">
                  <c:v>34.5594905268715</c:v>
                </c:pt>
                <c:pt idx="4848">
                  <c:v>34.566775056694802</c:v>
                </c:pt>
                <c:pt idx="4849">
                  <c:v>34.574059586517997</c:v>
                </c:pt>
                <c:pt idx="4850">
                  <c:v>34.581344116341299</c:v>
                </c:pt>
                <c:pt idx="4851">
                  <c:v>34.588628646164601</c:v>
                </c:pt>
                <c:pt idx="4852">
                  <c:v>34.595913175987803</c:v>
                </c:pt>
                <c:pt idx="4853">
                  <c:v>34.603197705811098</c:v>
                </c:pt>
                <c:pt idx="4854">
                  <c:v>34.610482235634301</c:v>
                </c:pt>
                <c:pt idx="4855">
                  <c:v>34.617766765457603</c:v>
                </c:pt>
                <c:pt idx="4856">
                  <c:v>34.625051295280798</c:v>
                </c:pt>
                <c:pt idx="4857">
                  <c:v>34.6323358251041</c:v>
                </c:pt>
                <c:pt idx="4858">
                  <c:v>34.639620354927402</c:v>
                </c:pt>
                <c:pt idx="4859">
                  <c:v>34.646904884750597</c:v>
                </c:pt>
                <c:pt idx="4860">
                  <c:v>34.654189414573899</c:v>
                </c:pt>
                <c:pt idx="4861">
                  <c:v>34.661473944397102</c:v>
                </c:pt>
                <c:pt idx="4862">
                  <c:v>34.668758474220397</c:v>
                </c:pt>
                <c:pt idx="4863">
                  <c:v>34.676043004043599</c:v>
                </c:pt>
                <c:pt idx="4864">
                  <c:v>34.683327533866901</c:v>
                </c:pt>
                <c:pt idx="4865">
                  <c:v>34.690612063690097</c:v>
                </c:pt>
                <c:pt idx="4866">
                  <c:v>34.697896593513398</c:v>
                </c:pt>
                <c:pt idx="4867">
                  <c:v>34.7051811233367</c:v>
                </c:pt>
                <c:pt idx="4868">
                  <c:v>34.712465653159903</c:v>
                </c:pt>
                <c:pt idx="4869">
                  <c:v>34.719750182983198</c:v>
                </c:pt>
                <c:pt idx="4870">
                  <c:v>34.7270347128064</c:v>
                </c:pt>
                <c:pt idx="4871">
                  <c:v>34.734319242629702</c:v>
                </c:pt>
                <c:pt idx="4872">
                  <c:v>34.741603772452898</c:v>
                </c:pt>
                <c:pt idx="4873">
                  <c:v>34.7488883022762</c:v>
                </c:pt>
                <c:pt idx="4874">
                  <c:v>34.756172832099502</c:v>
                </c:pt>
                <c:pt idx="4875">
                  <c:v>34.763457361922697</c:v>
                </c:pt>
                <c:pt idx="4876">
                  <c:v>34.770741891745999</c:v>
                </c:pt>
                <c:pt idx="4877">
                  <c:v>34.778026421569201</c:v>
                </c:pt>
                <c:pt idx="4878">
                  <c:v>34.785310951392503</c:v>
                </c:pt>
                <c:pt idx="4879">
                  <c:v>34.792595481215699</c:v>
                </c:pt>
                <c:pt idx="4880">
                  <c:v>34.799880011039001</c:v>
                </c:pt>
                <c:pt idx="4881">
                  <c:v>34.807164540862203</c:v>
                </c:pt>
                <c:pt idx="4882">
                  <c:v>34.814449070685498</c:v>
                </c:pt>
                <c:pt idx="4883">
                  <c:v>34.8217336005088</c:v>
                </c:pt>
                <c:pt idx="4884">
                  <c:v>34.829018130332003</c:v>
                </c:pt>
                <c:pt idx="4885">
                  <c:v>34.836302660155297</c:v>
                </c:pt>
                <c:pt idx="4886">
                  <c:v>34.8435871899785</c:v>
                </c:pt>
                <c:pt idx="4887">
                  <c:v>34.850871719801802</c:v>
                </c:pt>
                <c:pt idx="4888">
                  <c:v>34.858156249624997</c:v>
                </c:pt>
                <c:pt idx="4889">
                  <c:v>34.865440779448299</c:v>
                </c:pt>
                <c:pt idx="4890">
                  <c:v>34.872725309271601</c:v>
                </c:pt>
                <c:pt idx="4891">
                  <c:v>34.880009839094797</c:v>
                </c:pt>
                <c:pt idx="4892">
                  <c:v>34.887294368918099</c:v>
                </c:pt>
                <c:pt idx="4893">
                  <c:v>34.894578898741301</c:v>
                </c:pt>
                <c:pt idx="4894">
                  <c:v>34.901863428564603</c:v>
                </c:pt>
                <c:pt idx="4895">
                  <c:v>34.909147958387798</c:v>
                </c:pt>
                <c:pt idx="4896">
                  <c:v>34.9164324882111</c:v>
                </c:pt>
                <c:pt idx="4897">
                  <c:v>34.923717018034303</c:v>
                </c:pt>
                <c:pt idx="4898">
                  <c:v>34.931001547857598</c:v>
                </c:pt>
                <c:pt idx="4899">
                  <c:v>34.9382860776809</c:v>
                </c:pt>
                <c:pt idx="4900">
                  <c:v>34.945570607504102</c:v>
                </c:pt>
                <c:pt idx="4901">
                  <c:v>34.952855137327397</c:v>
                </c:pt>
                <c:pt idx="4902">
                  <c:v>34.9601396671506</c:v>
                </c:pt>
                <c:pt idx="4903">
                  <c:v>34.967424196973901</c:v>
                </c:pt>
                <c:pt idx="4904">
                  <c:v>34.974708726797097</c:v>
                </c:pt>
                <c:pt idx="4905">
                  <c:v>34.981993256620399</c:v>
                </c:pt>
                <c:pt idx="4906">
                  <c:v>34.989277786443701</c:v>
                </c:pt>
                <c:pt idx="4907">
                  <c:v>34.996562316266903</c:v>
                </c:pt>
                <c:pt idx="4908">
                  <c:v>35.003846846090198</c:v>
                </c:pt>
                <c:pt idx="4909">
                  <c:v>35.011131375913401</c:v>
                </c:pt>
                <c:pt idx="4910">
                  <c:v>35.018415905736703</c:v>
                </c:pt>
                <c:pt idx="4911">
                  <c:v>35.025700435559898</c:v>
                </c:pt>
                <c:pt idx="4912">
                  <c:v>35.0329849653832</c:v>
                </c:pt>
                <c:pt idx="4913">
                  <c:v>35.040269495206402</c:v>
                </c:pt>
                <c:pt idx="4914">
                  <c:v>35.047554025029697</c:v>
                </c:pt>
                <c:pt idx="4915">
                  <c:v>35.054838554852999</c:v>
                </c:pt>
                <c:pt idx="4916">
                  <c:v>35.062123084676202</c:v>
                </c:pt>
                <c:pt idx="4917">
                  <c:v>35.069407614499497</c:v>
                </c:pt>
                <c:pt idx="4918">
                  <c:v>35.076692144322699</c:v>
                </c:pt>
                <c:pt idx="4919">
                  <c:v>35.083976674146001</c:v>
                </c:pt>
                <c:pt idx="4920">
                  <c:v>35.091261203969196</c:v>
                </c:pt>
                <c:pt idx="4921">
                  <c:v>35.098545733792498</c:v>
                </c:pt>
                <c:pt idx="4922">
                  <c:v>35.1058302636158</c:v>
                </c:pt>
                <c:pt idx="4923">
                  <c:v>35.113114793439003</c:v>
                </c:pt>
                <c:pt idx="4924">
                  <c:v>35.120399323262298</c:v>
                </c:pt>
                <c:pt idx="4925">
                  <c:v>35.1276838530855</c:v>
                </c:pt>
                <c:pt idx="4926">
                  <c:v>35.134968382908802</c:v>
                </c:pt>
                <c:pt idx="4927">
                  <c:v>35.142252912731998</c:v>
                </c:pt>
                <c:pt idx="4928">
                  <c:v>35.1495374425553</c:v>
                </c:pt>
                <c:pt idx="4929">
                  <c:v>35.156821972378502</c:v>
                </c:pt>
                <c:pt idx="4930">
                  <c:v>35.164106502201797</c:v>
                </c:pt>
                <c:pt idx="4931">
                  <c:v>35.171391032025099</c:v>
                </c:pt>
                <c:pt idx="4932">
                  <c:v>35.178675561848301</c:v>
                </c:pt>
                <c:pt idx="4933">
                  <c:v>35.185960091671603</c:v>
                </c:pt>
                <c:pt idx="4934">
                  <c:v>35.193244621494799</c:v>
                </c:pt>
                <c:pt idx="4935">
                  <c:v>35.200529151318101</c:v>
                </c:pt>
                <c:pt idx="4936">
                  <c:v>35.207813681141303</c:v>
                </c:pt>
                <c:pt idx="4937">
                  <c:v>35.215098210964598</c:v>
                </c:pt>
                <c:pt idx="4938">
                  <c:v>35.2223827407879</c:v>
                </c:pt>
                <c:pt idx="4939">
                  <c:v>35.229667270611102</c:v>
                </c:pt>
                <c:pt idx="4940">
                  <c:v>35.236951800434397</c:v>
                </c:pt>
                <c:pt idx="4941">
                  <c:v>35.2442363302576</c:v>
                </c:pt>
                <c:pt idx="4942">
                  <c:v>35.251520860080902</c:v>
                </c:pt>
                <c:pt idx="4943">
                  <c:v>35.258805389904097</c:v>
                </c:pt>
                <c:pt idx="4944">
                  <c:v>35.266089919727399</c:v>
                </c:pt>
                <c:pt idx="4945">
                  <c:v>35.273374449550602</c:v>
                </c:pt>
                <c:pt idx="4946">
                  <c:v>35.280658979373896</c:v>
                </c:pt>
                <c:pt idx="4947">
                  <c:v>35.287943509197198</c:v>
                </c:pt>
                <c:pt idx="4948">
                  <c:v>35.295228039020401</c:v>
                </c:pt>
                <c:pt idx="4949">
                  <c:v>35.302512568843703</c:v>
                </c:pt>
                <c:pt idx="4950">
                  <c:v>35.309797098666898</c:v>
                </c:pt>
                <c:pt idx="4951">
                  <c:v>35.3170816284902</c:v>
                </c:pt>
                <c:pt idx="4952">
                  <c:v>35.324366158313403</c:v>
                </c:pt>
                <c:pt idx="4953">
                  <c:v>35.331650688136698</c:v>
                </c:pt>
                <c:pt idx="4954">
                  <c:v>35.3389352179599</c:v>
                </c:pt>
                <c:pt idx="4955">
                  <c:v>35.346219747783202</c:v>
                </c:pt>
                <c:pt idx="4956">
                  <c:v>35.353504277606497</c:v>
                </c:pt>
                <c:pt idx="4957">
                  <c:v>35.360788807429699</c:v>
                </c:pt>
                <c:pt idx="4958">
                  <c:v>35.368073337253001</c:v>
                </c:pt>
                <c:pt idx="4959">
                  <c:v>35.375357867076197</c:v>
                </c:pt>
                <c:pt idx="4960">
                  <c:v>35.382642396899499</c:v>
                </c:pt>
                <c:pt idx="4961">
                  <c:v>35.389926926722701</c:v>
                </c:pt>
                <c:pt idx="4962">
                  <c:v>35.397211456546003</c:v>
                </c:pt>
                <c:pt idx="4963">
                  <c:v>35.404495986369298</c:v>
                </c:pt>
                <c:pt idx="4964">
                  <c:v>35.411780516192501</c:v>
                </c:pt>
                <c:pt idx="4965">
                  <c:v>35.419065046015803</c:v>
                </c:pt>
                <c:pt idx="4966">
                  <c:v>35.426349575838998</c:v>
                </c:pt>
                <c:pt idx="4967">
                  <c:v>35.4336341056623</c:v>
                </c:pt>
                <c:pt idx="4968">
                  <c:v>35.440918635485502</c:v>
                </c:pt>
                <c:pt idx="4969">
                  <c:v>35.448203165308797</c:v>
                </c:pt>
                <c:pt idx="4970">
                  <c:v>35.455487695132</c:v>
                </c:pt>
                <c:pt idx="4971">
                  <c:v>35.462772224955302</c:v>
                </c:pt>
                <c:pt idx="4972">
                  <c:v>35.470056754778597</c:v>
                </c:pt>
                <c:pt idx="4973">
                  <c:v>35.477341284601799</c:v>
                </c:pt>
                <c:pt idx="4974">
                  <c:v>35.484625814425101</c:v>
                </c:pt>
                <c:pt idx="4975">
                  <c:v>35.491910344248303</c:v>
                </c:pt>
                <c:pt idx="4976">
                  <c:v>35.499194874071598</c:v>
                </c:pt>
                <c:pt idx="4977">
                  <c:v>35.506479403894801</c:v>
                </c:pt>
                <c:pt idx="4978">
                  <c:v>35.513763933718103</c:v>
                </c:pt>
                <c:pt idx="4979">
                  <c:v>35.521048463541398</c:v>
                </c:pt>
                <c:pt idx="4980">
                  <c:v>35.5283329933646</c:v>
                </c:pt>
                <c:pt idx="4981">
                  <c:v>35.535617523187902</c:v>
                </c:pt>
                <c:pt idx="4982">
                  <c:v>35.542902053011098</c:v>
                </c:pt>
                <c:pt idx="4983">
                  <c:v>35.550186582834399</c:v>
                </c:pt>
                <c:pt idx="4984">
                  <c:v>35.557471112657602</c:v>
                </c:pt>
                <c:pt idx="4985">
                  <c:v>35.564755642480897</c:v>
                </c:pt>
                <c:pt idx="4986">
                  <c:v>35.572040172304099</c:v>
                </c:pt>
                <c:pt idx="4987">
                  <c:v>35.579324702127401</c:v>
                </c:pt>
                <c:pt idx="4988">
                  <c:v>35.586609231950703</c:v>
                </c:pt>
                <c:pt idx="4989">
                  <c:v>35.593893761773899</c:v>
                </c:pt>
                <c:pt idx="4990">
                  <c:v>35.601178291597201</c:v>
                </c:pt>
                <c:pt idx="4991">
                  <c:v>35.608462821420403</c:v>
                </c:pt>
                <c:pt idx="4992">
                  <c:v>35.615747351243698</c:v>
                </c:pt>
                <c:pt idx="4993">
                  <c:v>35.6230318810669</c:v>
                </c:pt>
                <c:pt idx="4994">
                  <c:v>35.630316410890202</c:v>
                </c:pt>
                <c:pt idx="4995">
                  <c:v>35.637600940713497</c:v>
                </c:pt>
                <c:pt idx="4996">
                  <c:v>35.6448854705367</c:v>
                </c:pt>
                <c:pt idx="4997">
                  <c:v>35.652170000360002</c:v>
                </c:pt>
                <c:pt idx="4998">
                  <c:v>35.659454530183197</c:v>
                </c:pt>
                <c:pt idx="4999">
                  <c:v>35.666739060006499</c:v>
                </c:pt>
                <c:pt idx="5000">
                  <c:v>35.674023589829702</c:v>
                </c:pt>
                <c:pt idx="5001">
                  <c:v>35.681308119653004</c:v>
                </c:pt>
                <c:pt idx="5002">
                  <c:v>35.688592649476199</c:v>
                </c:pt>
                <c:pt idx="5003">
                  <c:v>35.695877179299501</c:v>
                </c:pt>
                <c:pt idx="5004">
                  <c:v>35.703161709122803</c:v>
                </c:pt>
                <c:pt idx="5005">
                  <c:v>35.710446238945998</c:v>
                </c:pt>
                <c:pt idx="5006">
                  <c:v>35.7177307687693</c:v>
                </c:pt>
                <c:pt idx="5007">
                  <c:v>35.725015298592503</c:v>
                </c:pt>
                <c:pt idx="5008">
                  <c:v>35.732299828415798</c:v>
                </c:pt>
                <c:pt idx="5009">
                  <c:v>35.739584358239</c:v>
                </c:pt>
                <c:pt idx="5010">
                  <c:v>35.746868888062302</c:v>
                </c:pt>
                <c:pt idx="5011">
                  <c:v>35.754153417885597</c:v>
                </c:pt>
                <c:pt idx="5012">
                  <c:v>35.761437947708799</c:v>
                </c:pt>
                <c:pt idx="5013">
                  <c:v>35.768722477532101</c:v>
                </c:pt>
                <c:pt idx="5014">
                  <c:v>35.776007007355297</c:v>
                </c:pt>
                <c:pt idx="5015">
                  <c:v>35.783291537178599</c:v>
                </c:pt>
                <c:pt idx="5016">
                  <c:v>35.790576067001801</c:v>
                </c:pt>
                <c:pt idx="5017">
                  <c:v>35.797860596825103</c:v>
                </c:pt>
                <c:pt idx="5018">
                  <c:v>35.805145126648299</c:v>
                </c:pt>
                <c:pt idx="5019">
                  <c:v>35.8124296564716</c:v>
                </c:pt>
                <c:pt idx="5020">
                  <c:v>35.819714186294902</c:v>
                </c:pt>
                <c:pt idx="5021">
                  <c:v>35.826998716118098</c:v>
                </c:pt>
                <c:pt idx="5022">
                  <c:v>35.8342832459414</c:v>
                </c:pt>
                <c:pt idx="5023">
                  <c:v>35.841567775764602</c:v>
                </c:pt>
                <c:pt idx="5024">
                  <c:v>35.848852305587897</c:v>
                </c:pt>
                <c:pt idx="5025">
                  <c:v>35.8561368354111</c:v>
                </c:pt>
                <c:pt idx="5026">
                  <c:v>35.863421365234402</c:v>
                </c:pt>
                <c:pt idx="5027">
                  <c:v>35.870705895057696</c:v>
                </c:pt>
                <c:pt idx="5028">
                  <c:v>35.877990424880899</c:v>
                </c:pt>
                <c:pt idx="5029">
                  <c:v>35.885274954704201</c:v>
                </c:pt>
                <c:pt idx="5030">
                  <c:v>35.892559484527403</c:v>
                </c:pt>
                <c:pt idx="5031">
                  <c:v>35.899844014350698</c:v>
                </c:pt>
                <c:pt idx="5032">
                  <c:v>35.907128544173901</c:v>
                </c:pt>
                <c:pt idx="5033">
                  <c:v>35.914413073997203</c:v>
                </c:pt>
                <c:pt idx="5034">
                  <c:v>35.921697603820398</c:v>
                </c:pt>
                <c:pt idx="5035">
                  <c:v>35.9289821336437</c:v>
                </c:pt>
                <c:pt idx="5036">
                  <c:v>35.936266663467002</c:v>
                </c:pt>
                <c:pt idx="5037">
                  <c:v>35.943551193290197</c:v>
                </c:pt>
                <c:pt idx="5038">
                  <c:v>35.950835723113499</c:v>
                </c:pt>
                <c:pt idx="5039">
                  <c:v>35.958120252936702</c:v>
                </c:pt>
                <c:pt idx="5040">
                  <c:v>35.965404782759997</c:v>
                </c:pt>
                <c:pt idx="5041">
                  <c:v>35.972689312583199</c:v>
                </c:pt>
                <c:pt idx="5042">
                  <c:v>35.979973842406501</c:v>
                </c:pt>
                <c:pt idx="5043">
                  <c:v>35.987258372229803</c:v>
                </c:pt>
                <c:pt idx="5044">
                  <c:v>35.994542902052999</c:v>
                </c:pt>
                <c:pt idx="5045">
                  <c:v>36.001827431876301</c:v>
                </c:pt>
                <c:pt idx="5046">
                  <c:v>36.009111961699503</c:v>
                </c:pt>
                <c:pt idx="5047">
                  <c:v>36.016396491522798</c:v>
                </c:pt>
                <c:pt idx="5048">
                  <c:v>36.023681021346</c:v>
                </c:pt>
                <c:pt idx="5049">
                  <c:v>36.030965551169302</c:v>
                </c:pt>
                <c:pt idx="5050">
                  <c:v>36.038250080992498</c:v>
                </c:pt>
                <c:pt idx="5051">
                  <c:v>36.0455346108158</c:v>
                </c:pt>
                <c:pt idx="5052">
                  <c:v>36.052819140639102</c:v>
                </c:pt>
                <c:pt idx="5053">
                  <c:v>36.060103670462297</c:v>
                </c:pt>
                <c:pt idx="5054">
                  <c:v>36.067388200285599</c:v>
                </c:pt>
                <c:pt idx="5055">
                  <c:v>36.074672730108801</c:v>
                </c:pt>
                <c:pt idx="5056">
                  <c:v>36.081957259932103</c:v>
                </c:pt>
                <c:pt idx="5057">
                  <c:v>36.089241789755299</c:v>
                </c:pt>
                <c:pt idx="5058">
                  <c:v>36.096526319578601</c:v>
                </c:pt>
                <c:pt idx="5059">
                  <c:v>36.103810849401903</c:v>
                </c:pt>
                <c:pt idx="5060">
                  <c:v>36.111095379225098</c:v>
                </c:pt>
                <c:pt idx="5061">
                  <c:v>36.1183799090484</c:v>
                </c:pt>
                <c:pt idx="5062">
                  <c:v>36.125664438871603</c:v>
                </c:pt>
                <c:pt idx="5063">
                  <c:v>36.132948968694897</c:v>
                </c:pt>
                <c:pt idx="5064">
                  <c:v>36.1402334985181</c:v>
                </c:pt>
                <c:pt idx="5065">
                  <c:v>36.147518028341402</c:v>
                </c:pt>
                <c:pt idx="5066">
                  <c:v>36.154802558164697</c:v>
                </c:pt>
                <c:pt idx="5067">
                  <c:v>36.162087087987899</c:v>
                </c:pt>
                <c:pt idx="5068">
                  <c:v>36.169371617811201</c:v>
                </c:pt>
                <c:pt idx="5069">
                  <c:v>36.176656147634397</c:v>
                </c:pt>
                <c:pt idx="5070">
                  <c:v>36.183940677457699</c:v>
                </c:pt>
                <c:pt idx="5071">
                  <c:v>36.191225207280901</c:v>
                </c:pt>
                <c:pt idx="5072">
                  <c:v>36.198509737104203</c:v>
                </c:pt>
                <c:pt idx="5073">
                  <c:v>36.205794266927398</c:v>
                </c:pt>
                <c:pt idx="5074">
                  <c:v>36.2130787967507</c:v>
                </c:pt>
                <c:pt idx="5075">
                  <c:v>36.220363326574002</c:v>
                </c:pt>
                <c:pt idx="5076">
                  <c:v>36.227647856397198</c:v>
                </c:pt>
                <c:pt idx="5077">
                  <c:v>36.2349323862205</c:v>
                </c:pt>
                <c:pt idx="5078">
                  <c:v>36.242216916043702</c:v>
                </c:pt>
                <c:pt idx="5079">
                  <c:v>36.249501445866997</c:v>
                </c:pt>
                <c:pt idx="5080">
                  <c:v>36.2567859756902</c:v>
                </c:pt>
                <c:pt idx="5081">
                  <c:v>36.264070505513502</c:v>
                </c:pt>
                <c:pt idx="5082">
                  <c:v>36.271355035336803</c:v>
                </c:pt>
                <c:pt idx="5083">
                  <c:v>36.278639565159999</c:v>
                </c:pt>
                <c:pt idx="5084">
                  <c:v>36.285924094983301</c:v>
                </c:pt>
                <c:pt idx="5085">
                  <c:v>36.293208624806503</c:v>
                </c:pt>
                <c:pt idx="5086">
                  <c:v>36.300493154629798</c:v>
                </c:pt>
                <c:pt idx="5087">
                  <c:v>36.307777684453001</c:v>
                </c:pt>
                <c:pt idx="5088">
                  <c:v>36.315062214276303</c:v>
                </c:pt>
                <c:pt idx="5089">
                  <c:v>36.322346744099498</c:v>
                </c:pt>
                <c:pt idx="5090">
                  <c:v>36.3296312739228</c:v>
                </c:pt>
                <c:pt idx="5091">
                  <c:v>36.336915803746102</c:v>
                </c:pt>
                <c:pt idx="5092">
                  <c:v>36.344200333569297</c:v>
                </c:pt>
                <c:pt idx="5093">
                  <c:v>36.351484863392599</c:v>
                </c:pt>
                <c:pt idx="5094">
                  <c:v>36.358769393215802</c:v>
                </c:pt>
                <c:pt idx="5095">
                  <c:v>36.366053923039097</c:v>
                </c:pt>
                <c:pt idx="5096">
                  <c:v>36.373338452862299</c:v>
                </c:pt>
                <c:pt idx="5097">
                  <c:v>36.380622982685601</c:v>
                </c:pt>
                <c:pt idx="5098">
                  <c:v>36.387907512508903</c:v>
                </c:pt>
                <c:pt idx="5099">
                  <c:v>36.395192042332098</c:v>
                </c:pt>
                <c:pt idx="5100">
                  <c:v>36.4024765721554</c:v>
                </c:pt>
                <c:pt idx="5101">
                  <c:v>36.409761101978603</c:v>
                </c:pt>
                <c:pt idx="5102">
                  <c:v>36.417045631801898</c:v>
                </c:pt>
                <c:pt idx="5103">
                  <c:v>36.4243301616251</c:v>
                </c:pt>
                <c:pt idx="5104">
                  <c:v>36.431614691448402</c:v>
                </c:pt>
                <c:pt idx="5105">
                  <c:v>36.438899221271598</c:v>
                </c:pt>
                <c:pt idx="5106">
                  <c:v>36.4461837510949</c:v>
                </c:pt>
                <c:pt idx="5107">
                  <c:v>36.453468280918202</c:v>
                </c:pt>
                <c:pt idx="5108">
                  <c:v>36.460752810741397</c:v>
                </c:pt>
                <c:pt idx="5109">
                  <c:v>36.468037340564699</c:v>
                </c:pt>
                <c:pt idx="5110">
                  <c:v>36.475321870387901</c:v>
                </c:pt>
                <c:pt idx="5111">
                  <c:v>36.482606400211203</c:v>
                </c:pt>
                <c:pt idx="5112">
                  <c:v>36.489890930034399</c:v>
                </c:pt>
                <c:pt idx="5113">
                  <c:v>36.497175459857701</c:v>
                </c:pt>
                <c:pt idx="5114">
                  <c:v>36.504459989681003</c:v>
                </c:pt>
                <c:pt idx="5115">
                  <c:v>36.511744519504198</c:v>
                </c:pt>
                <c:pt idx="5116">
                  <c:v>36.5190290493275</c:v>
                </c:pt>
                <c:pt idx="5117">
                  <c:v>36.526313579150703</c:v>
                </c:pt>
                <c:pt idx="5118">
                  <c:v>36.533598108973997</c:v>
                </c:pt>
                <c:pt idx="5119">
                  <c:v>36.5408826387972</c:v>
                </c:pt>
                <c:pt idx="5120">
                  <c:v>36.548167168620502</c:v>
                </c:pt>
                <c:pt idx="5121">
                  <c:v>36.555451698443697</c:v>
                </c:pt>
                <c:pt idx="5122">
                  <c:v>36.562736228266999</c:v>
                </c:pt>
                <c:pt idx="5123">
                  <c:v>36.570020758090301</c:v>
                </c:pt>
                <c:pt idx="5124">
                  <c:v>36.577305287913497</c:v>
                </c:pt>
                <c:pt idx="5125">
                  <c:v>36.584589817736799</c:v>
                </c:pt>
                <c:pt idx="5126">
                  <c:v>36.591874347560001</c:v>
                </c:pt>
                <c:pt idx="5127">
                  <c:v>36.599158877383303</c:v>
                </c:pt>
                <c:pt idx="5128">
                  <c:v>36.606443407206498</c:v>
                </c:pt>
                <c:pt idx="5129">
                  <c:v>36.6137279370298</c:v>
                </c:pt>
                <c:pt idx="5130">
                  <c:v>36.621012466853102</c:v>
                </c:pt>
                <c:pt idx="5131">
                  <c:v>36.628296996676298</c:v>
                </c:pt>
                <c:pt idx="5132">
                  <c:v>36.6355815264996</c:v>
                </c:pt>
                <c:pt idx="5133">
                  <c:v>36.642866056322802</c:v>
                </c:pt>
                <c:pt idx="5134">
                  <c:v>36.650150586146097</c:v>
                </c:pt>
                <c:pt idx="5135">
                  <c:v>36.657435115969299</c:v>
                </c:pt>
                <c:pt idx="5136">
                  <c:v>36.664719645792601</c:v>
                </c:pt>
                <c:pt idx="5137">
                  <c:v>36.672004175615797</c:v>
                </c:pt>
                <c:pt idx="5138">
                  <c:v>36.679288705439099</c:v>
                </c:pt>
                <c:pt idx="5139">
                  <c:v>36.686573235262401</c:v>
                </c:pt>
                <c:pt idx="5140">
                  <c:v>36.693857765085603</c:v>
                </c:pt>
                <c:pt idx="5141">
                  <c:v>36.701142294908898</c:v>
                </c:pt>
                <c:pt idx="5142">
                  <c:v>36.708426824732101</c:v>
                </c:pt>
                <c:pt idx="5143">
                  <c:v>36.715711354555403</c:v>
                </c:pt>
                <c:pt idx="5144">
                  <c:v>36.722995884378598</c:v>
                </c:pt>
                <c:pt idx="5145">
                  <c:v>36.7302804142019</c:v>
                </c:pt>
                <c:pt idx="5146">
                  <c:v>36.737564944025202</c:v>
                </c:pt>
                <c:pt idx="5147">
                  <c:v>36.744849473848397</c:v>
                </c:pt>
                <c:pt idx="5148">
                  <c:v>36.752134003671699</c:v>
                </c:pt>
                <c:pt idx="5149">
                  <c:v>36.759418533494902</c:v>
                </c:pt>
                <c:pt idx="5150">
                  <c:v>36.766703063318197</c:v>
                </c:pt>
                <c:pt idx="5151">
                  <c:v>36.773987593141399</c:v>
                </c:pt>
                <c:pt idx="5152">
                  <c:v>36.781272122964701</c:v>
                </c:pt>
                <c:pt idx="5153">
                  <c:v>36.788556652787904</c:v>
                </c:pt>
                <c:pt idx="5154">
                  <c:v>36.795841182611198</c:v>
                </c:pt>
                <c:pt idx="5155">
                  <c:v>36.8031257124345</c:v>
                </c:pt>
                <c:pt idx="5156">
                  <c:v>36.810410242257703</c:v>
                </c:pt>
                <c:pt idx="5157">
                  <c:v>36.817694772080998</c:v>
                </c:pt>
                <c:pt idx="5158">
                  <c:v>36.8249793019042</c:v>
                </c:pt>
                <c:pt idx="5159">
                  <c:v>36.832263831727502</c:v>
                </c:pt>
                <c:pt idx="5160">
                  <c:v>36.839548361550698</c:v>
                </c:pt>
                <c:pt idx="5161">
                  <c:v>36.846832891374</c:v>
                </c:pt>
                <c:pt idx="5162">
                  <c:v>36.854117421197301</c:v>
                </c:pt>
                <c:pt idx="5163">
                  <c:v>36.861401951020497</c:v>
                </c:pt>
                <c:pt idx="5164">
                  <c:v>36.868686480843799</c:v>
                </c:pt>
                <c:pt idx="5165">
                  <c:v>36.875971010667001</c:v>
                </c:pt>
                <c:pt idx="5166">
                  <c:v>36.883255540490303</c:v>
                </c:pt>
                <c:pt idx="5167">
                  <c:v>36.890540070313499</c:v>
                </c:pt>
                <c:pt idx="5168">
                  <c:v>36.897824600136801</c:v>
                </c:pt>
                <c:pt idx="5169">
                  <c:v>36.905109129960003</c:v>
                </c:pt>
                <c:pt idx="5170">
                  <c:v>36.912393659783298</c:v>
                </c:pt>
                <c:pt idx="5171">
                  <c:v>36.9196781896066</c:v>
                </c:pt>
                <c:pt idx="5172">
                  <c:v>36.926962719429802</c:v>
                </c:pt>
                <c:pt idx="5173">
                  <c:v>36.934247249253097</c:v>
                </c:pt>
                <c:pt idx="5174">
                  <c:v>36.9415317790763</c:v>
                </c:pt>
                <c:pt idx="5175">
                  <c:v>36.948816308899602</c:v>
                </c:pt>
                <c:pt idx="5176">
                  <c:v>36.956100838722797</c:v>
                </c:pt>
                <c:pt idx="5177">
                  <c:v>36.963385368546099</c:v>
                </c:pt>
                <c:pt idx="5178">
                  <c:v>36.970669898369401</c:v>
                </c:pt>
                <c:pt idx="5179">
                  <c:v>36.977954428192596</c:v>
                </c:pt>
                <c:pt idx="5180">
                  <c:v>36.985238958015898</c:v>
                </c:pt>
                <c:pt idx="5181">
                  <c:v>36.992523487839101</c:v>
                </c:pt>
                <c:pt idx="5182">
                  <c:v>36.999808017662403</c:v>
                </c:pt>
                <c:pt idx="5183">
                  <c:v>37.007092547485598</c:v>
                </c:pt>
                <c:pt idx="5184">
                  <c:v>37.0143770773089</c:v>
                </c:pt>
                <c:pt idx="5185">
                  <c:v>37.021661607132103</c:v>
                </c:pt>
                <c:pt idx="5186">
                  <c:v>37.028946136955398</c:v>
                </c:pt>
                <c:pt idx="5187">
                  <c:v>37.0362306667787</c:v>
                </c:pt>
                <c:pt idx="5188">
                  <c:v>37.043515196601902</c:v>
                </c:pt>
                <c:pt idx="5189">
                  <c:v>37.050799726425197</c:v>
                </c:pt>
                <c:pt idx="5190">
                  <c:v>37.058084256248399</c:v>
                </c:pt>
                <c:pt idx="5191">
                  <c:v>37.065368786071701</c:v>
                </c:pt>
                <c:pt idx="5192">
                  <c:v>37.072653315894897</c:v>
                </c:pt>
                <c:pt idx="5193">
                  <c:v>37.079937845718199</c:v>
                </c:pt>
                <c:pt idx="5194">
                  <c:v>37.087222375541501</c:v>
                </c:pt>
                <c:pt idx="5195">
                  <c:v>37.094506905364703</c:v>
                </c:pt>
                <c:pt idx="5196">
                  <c:v>37.101791435187998</c:v>
                </c:pt>
                <c:pt idx="5197">
                  <c:v>37.109075965011201</c:v>
                </c:pt>
                <c:pt idx="5198">
                  <c:v>37.116360494834503</c:v>
                </c:pt>
                <c:pt idx="5199">
                  <c:v>37.123645024657698</c:v>
                </c:pt>
                <c:pt idx="5200">
                  <c:v>37.130929554481</c:v>
                </c:pt>
                <c:pt idx="5201">
                  <c:v>37.138214084304202</c:v>
                </c:pt>
                <c:pt idx="5202">
                  <c:v>37.145498614127497</c:v>
                </c:pt>
                <c:pt idx="5203">
                  <c:v>37.152783143950799</c:v>
                </c:pt>
                <c:pt idx="5204">
                  <c:v>37.160067673774002</c:v>
                </c:pt>
                <c:pt idx="5205">
                  <c:v>37.167352203597297</c:v>
                </c:pt>
                <c:pt idx="5206">
                  <c:v>37.174636733420499</c:v>
                </c:pt>
                <c:pt idx="5207">
                  <c:v>37.181921263243801</c:v>
                </c:pt>
                <c:pt idx="5208">
                  <c:v>37.189205793067003</c:v>
                </c:pt>
                <c:pt idx="5209">
                  <c:v>37.196490322890298</c:v>
                </c:pt>
                <c:pt idx="5210">
                  <c:v>37.2037748527136</c:v>
                </c:pt>
                <c:pt idx="5211">
                  <c:v>37.211059382536803</c:v>
                </c:pt>
                <c:pt idx="5212">
                  <c:v>37.218343912360098</c:v>
                </c:pt>
                <c:pt idx="5213">
                  <c:v>37.2256284421833</c:v>
                </c:pt>
                <c:pt idx="5214">
                  <c:v>37.232912972006602</c:v>
                </c:pt>
                <c:pt idx="5215">
                  <c:v>37.240197501829797</c:v>
                </c:pt>
                <c:pt idx="5216">
                  <c:v>37.247482031653099</c:v>
                </c:pt>
                <c:pt idx="5217">
                  <c:v>37.254766561476302</c:v>
                </c:pt>
                <c:pt idx="5218">
                  <c:v>37.262051091299597</c:v>
                </c:pt>
                <c:pt idx="5219">
                  <c:v>37.269335621122899</c:v>
                </c:pt>
                <c:pt idx="5220">
                  <c:v>37.276620150946101</c:v>
                </c:pt>
                <c:pt idx="5221">
                  <c:v>37.283904680769403</c:v>
                </c:pt>
                <c:pt idx="5222">
                  <c:v>37.291189210592599</c:v>
                </c:pt>
                <c:pt idx="5223">
                  <c:v>37.298473740415901</c:v>
                </c:pt>
                <c:pt idx="5224">
                  <c:v>37.305758270239103</c:v>
                </c:pt>
                <c:pt idx="5225">
                  <c:v>37.313042800062398</c:v>
                </c:pt>
                <c:pt idx="5226">
                  <c:v>37.3203273298857</c:v>
                </c:pt>
                <c:pt idx="5227">
                  <c:v>37.327611859708902</c:v>
                </c:pt>
                <c:pt idx="5228">
                  <c:v>37.334896389532197</c:v>
                </c:pt>
                <c:pt idx="5229">
                  <c:v>37.3421809193554</c:v>
                </c:pt>
                <c:pt idx="5230">
                  <c:v>37.349465449178702</c:v>
                </c:pt>
                <c:pt idx="5231">
                  <c:v>37.356749979001897</c:v>
                </c:pt>
                <c:pt idx="5232">
                  <c:v>37.364034508825199</c:v>
                </c:pt>
                <c:pt idx="5233">
                  <c:v>37.371319038648402</c:v>
                </c:pt>
                <c:pt idx="5234">
                  <c:v>37.378603568471704</c:v>
                </c:pt>
                <c:pt idx="5235">
                  <c:v>37.385888098294998</c:v>
                </c:pt>
                <c:pt idx="5236">
                  <c:v>37.393172628118201</c:v>
                </c:pt>
                <c:pt idx="5237">
                  <c:v>37.400457157941503</c:v>
                </c:pt>
                <c:pt idx="5238">
                  <c:v>37.407741687764698</c:v>
                </c:pt>
                <c:pt idx="5239">
                  <c:v>37.415026217588</c:v>
                </c:pt>
                <c:pt idx="5240">
                  <c:v>37.422310747411203</c:v>
                </c:pt>
                <c:pt idx="5241">
                  <c:v>37.429595277234498</c:v>
                </c:pt>
                <c:pt idx="5242">
                  <c:v>37.4368798070577</c:v>
                </c:pt>
                <c:pt idx="5243">
                  <c:v>37.444164336881002</c:v>
                </c:pt>
                <c:pt idx="5244">
                  <c:v>37.451448866704297</c:v>
                </c:pt>
                <c:pt idx="5245">
                  <c:v>37.458733396527499</c:v>
                </c:pt>
                <c:pt idx="5246">
                  <c:v>37.466017926350801</c:v>
                </c:pt>
                <c:pt idx="5247">
                  <c:v>37.473302456173997</c:v>
                </c:pt>
                <c:pt idx="5248">
                  <c:v>37.480586985997299</c:v>
                </c:pt>
                <c:pt idx="5249">
                  <c:v>37.487871515820501</c:v>
                </c:pt>
                <c:pt idx="5250">
                  <c:v>37.495156045643803</c:v>
                </c:pt>
                <c:pt idx="5251">
                  <c:v>37.502440575467098</c:v>
                </c:pt>
                <c:pt idx="5252">
                  <c:v>37.5097251052903</c:v>
                </c:pt>
                <c:pt idx="5253">
                  <c:v>37.517009635113602</c:v>
                </c:pt>
                <c:pt idx="5254">
                  <c:v>37.524294164936798</c:v>
                </c:pt>
                <c:pt idx="5255">
                  <c:v>37.5315786947601</c:v>
                </c:pt>
                <c:pt idx="5256">
                  <c:v>37.538863224583302</c:v>
                </c:pt>
                <c:pt idx="5257">
                  <c:v>37.546147754406597</c:v>
                </c:pt>
                <c:pt idx="5258">
                  <c:v>37.553432284229899</c:v>
                </c:pt>
                <c:pt idx="5259">
                  <c:v>37.560716814053102</c:v>
                </c:pt>
                <c:pt idx="5260">
                  <c:v>37.568001343876404</c:v>
                </c:pt>
                <c:pt idx="5261">
                  <c:v>37.575285873699599</c:v>
                </c:pt>
                <c:pt idx="5262">
                  <c:v>37.582570403522901</c:v>
                </c:pt>
                <c:pt idx="5263">
                  <c:v>37.589854933346103</c:v>
                </c:pt>
                <c:pt idx="5264">
                  <c:v>37.597139463169398</c:v>
                </c:pt>
                <c:pt idx="5265">
                  <c:v>37.6044239929927</c:v>
                </c:pt>
                <c:pt idx="5266">
                  <c:v>37.611708522815903</c:v>
                </c:pt>
                <c:pt idx="5267">
                  <c:v>37.618993052639198</c:v>
                </c:pt>
                <c:pt idx="5268">
                  <c:v>37.6262775824624</c:v>
                </c:pt>
                <c:pt idx="5269">
                  <c:v>37.633562112285702</c:v>
                </c:pt>
                <c:pt idx="5270">
                  <c:v>37.640846642108897</c:v>
                </c:pt>
                <c:pt idx="5271">
                  <c:v>37.648131171932199</c:v>
                </c:pt>
                <c:pt idx="5272">
                  <c:v>37.655415701755402</c:v>
                </c:pt>
                <c:pt idx="5273">
                  <c:v>37.662700231578697</c:v>
                </c:pt>
                <c:pt idx="5274">
                  <c:v>37.669984761401999</c:v>
                </c:pt>
                <c:pt idx="5275">
                  <c:v>37.677269291225201</c:v>
                </c:pt>
                <c:pt idx="5276">
                  <c:v>37.684553821048503</c:v>
                </c:pt>
                <c:pt idx="5277">
                  <c:v>37.691838350871699</c:v>
                </c:pt>
                <c:pt idx="5278">
                  <c:v>37.699122880695001</c:v>
                </c:pt>
                <c:pt idx="5279">
                  <c:v>37.706407410518203</c:v>
                </c:pt>
                <c:pt idx="5280">
                  <c:v>37.713691940341498</c:v>
                </c:pt>
                <c:pt idx="5281">
                  <c:v>37.7209764701648</c:v>
                </c:pt>
                <c:pt idx="5282">
                  <c:v>37.728260999988002</c:v>
                </c:pt>
                <c:pt idx="5283">
                  <c:v>37.735545529811297</c:v>
                </c:pt>
                <c:pt idx="5284">
                  <c:v>37.7428300596345</c:v>
                </c:pt>
                <c:pt idx="5285">
                  <c:v>37.7506749379057</c:v>
                </c:pt>
                <c:pt idx="5286">
                  <c:v>37.757959467729002</c:v>
                </c:pt>
                <c:pt idx="5287">
                  <c:v>37.764683649104299</c:v>
                </c:pt>
                <c:pt idx="5288">
                  <c:v>37.772528527375499</c:v>
                </c:pt>
                <c:pt idx="5289">
                  <c:v>37.779813057198702</c:v>
                </c:pt>
                <c:pt idx="5290">
                  <c:v>37.787097587021997</c:v>
                </c:pt>
                <c:pt idx="5291">
                  <c:v>37.794382116845298</c:v>
                </c:pt>
                <c:pt idx="5292">
                  <c:v>37.801666646668501</c:v>
                </c:pt>
                <c:pt idx="5293">
                  <c:v>37.808951176491803</c:v>
                </c:pt>
                <c:pt idx="5294">
                  <c:v>37.816235706314998</c:v>
                </c:pt>
                <c:pt idx="5295">
                  <c:v>37.8235202361383</c:v>
                </c:pt>
                <c:pt idx="5296">
                  <c:v>37.830804765961503</c:v>
                </c:pt>
                <c:pt idx="5297">
                  <c:v>37.838089295784798</c:v>
                </c:pt>
                <c:pt idx="5298">
                  <c:v>37.845373825608</c:v>
                </c:pt>
                <c:pt idx="5299">
                  <c:v>37.852658355431302</c:v>
                </c:pt>
                <c:pt idx="5300">
                  <c:v>37.859942885254597</c:v>
                </c:pt>
                <c:pt idx="5301">
                  <c:v>37.867227415077799</c:v>
                </c:pt>
                <c:pt idx="5302">
                  <c:v>37.874511944901101</c:v>
                </c:pt>
                <c:pt idx="5303">
                  <c:v>37.881796474724297</c:v>
                </c:pt>
                <c:pt idx="5304">
                  <c:v>37.889081004547599</c:v>
                </c:pt>
                <c:pt idx="5305">
                  <c:v>37.896365534370801</c:v>
                </c:pt>
                <c:pt idx="5306">
                  <c:v>37.903650064194103</c:v>
                </c:pt>
                <c:pt idx="5307">
                  <c:v>37.910934594017398</c:v>
                </c:pt>
                <c:pt idx="5308">
                  <c:v>37.918219123840601</c:v>
                </c:pt>
                <c:pt idx="5309">
                  <c:v>37.925503653663903</c:v>
                </c:pt>
                <c:pt idx="5310">
                  <c:v>37.932788183487098</c:v>
                </c:pt>
                <c:pt idx="5311">
                  <c:v>37.9400727133104</c:v>
                </c:pt>
                <c:pt idx="5312">
                  <c:v>37.947357243133602</c:v>
                </c:pt>
                <c:pt idx="5313">
                  <c:v>37.954641772956897</c:v>
                </c:pt>
                <c:pt idx="5314">
                  <c:v>37.9619263027801</c:v>
                </c:pt>
                <c:pt idx="5315">
                  <c:v>37.969210832603402</c:v>
                </c:pt>
                <c:pt idx="5316">
                  <c:v>37.976495362426697</c:v>
                </c:pt>
                <c:pt idx="5317">
                  <c:v>37.983779892249899</c:v>
                </c:pt>
                <c:pt idx="5318">
                  <c:v>37.991064422073201</c:v>
                </c:pt>
                <c:pt idx="5319">
                  <c:v>37.998348951896403</c:v>
                </c:pt>
                <c:pt idx="5320">
                  <c:v>38.005633481719698</c:v>
                </c:pt>
                <c:pt idx="5321">
                  <c:v>38.012918011542901</c:v>
                </c:pt>
                <c:pt idx="5322">
                  <c:v>38.020202541366203</c:v>
                </c:pt>
                <c:pt idx="5323">
                  <c:v>38.027487071189498</c:v>
                </c:pt>
                <c:pt idx="5324">
                  <c:v>38.0347716010127</c:v>
                </c:pt>
                <c:pt idx="5325">
                  <c:v>38.042056130836002</c:v>
                </c:pt>
                <c:pt idx="5326">
                  <c:v>38.049340660659198</c:v>
                </c:pt>
                <c:pt idx="5327">
                  <c:v>38.056625190482499</c:v>
                </c:pt>
                <c:pt idx="5328">
                  <c:v>38.063909720305702</c:v>
                </c:pt>
                <c:pt idx="5329">
                  <c:v>38.071194250128997</c:v>
                </c:pt>
                <c:pt idx="5330">
                  <c:v>38.078478779952199</c:v>
                </c:pt>
                <c:pt idx="5331">
                  <c:v>38.085763309775501</c:v>
                </c:pt>
                <c:pt idx="5332">
                  <c:v>38.093047839598803</c:v>
                </c:pt>
                <c:pt idx="5333">
                  <c:v>38.100332369421999</c:v>
                </c:pt>
                <c:pt idx="5334">
                  <c:v>38.107616899245301</c:v>
                </c:pt>
                <c:pt idx="5335">
                  <c:v>38.114901429068503</c:v>
                </c:pt>
                <c:pt idx="5336">
                  <c:v>38.122185958891798</c:v>
                </c:pt>
                <c:pt idx="5337">
                  <c:v>38.129470488715</c:v>
                </c:pt>
                <c:pt idx="5338">
                  <c:v>38.136755018538302</c:v>
                </c:pt>
                <c:pt idx="5339">
                  <c:v>38.144039548361597</c:v>
                </c:pt>
                <c:pt idx="5340">
                  <c:v>38.1513240781848</c:v>
                </c:pt>
                <c:pt idx="5341">
                  <c:v>38.158608608008102</c:v>
                </c:pt>
                <c:pt idx="5342">
                  <c:v>38.165893137831297</c:v>
                </c:pt>
                <c:pt idx="5343">
                  <c:v>38.173177667654599</c:v>
                </c:pt>
                <c:pt idx="5344">
                  <c:v>38.180462197477802</c:v>
                </c:pt>
                <c:pt idx="5345">
                  <c:v>38.187746727301104</c:v>
                </c:pt>
                <c:pt idx="5346">
                  <c:v>38.195031257124299</c:v>
                </c:pt>
                <c:pt idx="5347">
                  <c:v>38.202315786947601</c:v>
                </c:pt>
                <c:pt idx="5348">
                  <c:v>38.209600316770903</c:v>
                </c:pt>
                <c:pt idx="5349">
                  <c:v>38.216884846594098</c:v>
                </c:pt>
                <c:pt idx="5350">
                  <c:v>38.2241693764174</c:v>
                </c:pt>
                <c:pt idx="5351">
                  <c:v>38.231453906240603</c:v>
                </c:pt>
                <c:pt idx="5352">
                  <c:v>38.238738436063898</c:v>
                </c:pt>
                <c:pt idx="5353">
                  <c:v>38.2460229658871</c:v>
                </c:pt>
                <c:pt idx="5354">
                  <c:v>38.253307495710402</c:v>
                </c:pt>
                <c:pt idx="5355">
                  <c:v>38.260592025533697</c:v>
                </c:pt>
                <c:pt idx="5356">
                  <c:v>38.267876555356899</c:v>
                </c:pt>
                <c:pt idx="5357">
                  <c:v>38.275161085180201</c:v>
                </c:pt>
                <c:pt idx="5358">
                  <c:v>38.282445615003397</c:v>
                </c:pt>
                <c:pt idx="5359">
                  <c:v>38.289730144826699</c:v>
                </c:pt>
                <c:pt idx="5360">
                  <c:v>38.297014674649901</c:v>
                </c:pt>
                <c:pt idx="5361">
                  <c:v>38.304299204473203</c:v>
                </c:pt>
                <c:pt idx="5362">
                  <c:v>38.311583734296399</c:v>
                </c:pt>
                <c:pt idx="5363">
                  <c:v>38.3188682641197</c:v>
                </c:pt>
                <c:pt idx="5364">
                  <c:v>38.326152793943002</c:v>
                </c:pt>
                <c:pt idx="5365">
                  <c:v>38.333437323766198</c:v>
                </c:pt>
                <c:pt idx="5366">
                  <c:v>38.3407218535895</c:v>
                </c:pt>
                <c:pt idx="5367">
                  <c:v>38.348006383412702</c:v>
                </c:pt>
                <c:pt idx="5368">
                  <c:v>38.355290913235997</c:v>
                </c:pt>
                <c:pt idx="5369">
                  <c:v>38.3625754430592</c:v>
                </c:pt>
                <c:pt idx="5370">
                  <c:v>38.369859972882502</c:v>
                </c:pt>
                <c:pt idx="5371">
                  <c:v>38.377144502705796</c:v>
                </c:pt>
                <c:pt idx="5372">
                  <c:v>38.384429032528999</c:v>
                </c:pt>
                <c:pt idx="5373">
                  <c:v>38.391713562352301</c:v>
                </c:pt>
                <c:pt idx="5374">
                  <c:v>38.398998092175503</c:v>
                </c:pt>
                <c:pt idx="5375">
                  <c:v>38.406282621998798</c:v>
                </c:pt>
                <c:pt idx="5376">
                  <c:v>38.413567151822001</c:v>
                </c:pt>
                <c:pt idx="5377">
                  <c:v>38.420851681645303</c:v>
                </c:pt>
                <c:pt idx="5378">
                  <c:v>38.428136211468498</c:v>
                </c:pt>
                <c:pt idx="5379">
                  <c:v>38.4354207412918</c:v>
                </c:pt>
                <c:pt idx="5380">
                  <c:v>38.442705271115102</c:v>
                </c:pt>
                <c:pt idx="5381">
                  <c:v>38.449989800938297</c:v>
                </c:pt>
                <c:pt idx="5382">
                  <c:v>38.457274330761599</c:v>
                </c:pt>
                <c:pt idx="5383">
                  <c:v>38.464558860584802</c:v>
                </c:pt>
                <c:pt idx="5384">
                  <c:v>38.471843390408097</c:v>
                </c:pt>
                <c:pt idx="5385">
                  <c:v>38.479127920231299</c:v>
                </c:pt>
                <c:pt idx="5386">
                  <c:v>38.486412450054601</c:v>
                </c:pt>
                <c:pt idx="5387">
                  <c:v>38.493696979877903</c:v>
                </c:pt>
                <c:pt idx="5388">
                  <c:v>38.500981509701099</c:v>
                </c:pt>
                <c:pt idx="5389">
                  <c:v>38.508266039524401</c:v>
                </c:pt>
                <c:pt idx="5390">
                  <c:v>38.515550569347603</c:v>
                </c:pt>
                <c:pt idx="5391">
                  <c:v>38.522835099170898</c:v>
                </c:pt>
                <c:pt idx="5392">
                  <c:v>38.5301196289941</c:v>
                </c:pt>
                <c:pt idx="5393">
                  <c:v>38.537404158817402</c:v>
                </c:pt>
                <c:pt idx="5394">
                  <c:v>38.544688688640598</c:v>
                </c:pt>
                <c:pt idx="5395">
                  <c:v>38.5519732184639</c:v>
                </c:pt>
                <c:pt idx="5396">
                  <c:v>38.559257748287202</c:v>
                </c:pt>
                <c:pt idx="5397">
                  <c:v>38.566542278110397</c:v>
                </c:pt>
                <c:pt idx="5398">
                  <c:v>38.573826807933699</c:v>
                </c:pt>
                <c:pt idx="5399">
                  <c:v>38.581111337756901</c:v>
                </c:pt>
                <c:pt idx="5400">
                  <c:v>38.588395867580203</c:v>
                </c:pt>
                <c:pt idx="5401">
                  <c:v>38.595680397403399</c:v>
                </c:pt>
                <c:pt idx="5402">
                  <c:v>38.602964927226701</c:v>
                </c:pt>
                <c:pt idx="5403">
                  <c:v>38.610249457050003</c:v>
                </c:pt>
                <c:pt idx="5404">
                  <c:v>38.617533986873198</c:v>
                </c:pt>
                <c:pt idx="5405">
                  <c:v>38.6248185166965</c:v>
                </c:pt>
                <c:pt idx="5406">
                  <c:v>38.632103046519703</c:v>
                </c:pt>
                <c:pt idx="5407">
                  <c:v>38.639387576342997</c:v>
                </c:pt>
                <c:pt idx="5408">
                  <c:v>38.6466721061662</c:v>
                </c:pt>
                <c:pt idx="5409">
                  <c:v>38.653956635989502</c:v>
                </c:pt>
                <c:pt idx="5410">
                  <c:v>38.661241165812697</c:v>
                </c:pt>
                <c:pt idx="5411">
                  <c:v>38.668525695635999</c:v>
                </c:pt>
                <c:pt idx="5412">
                  <c:v>38.675810225459301</c:v>
                </c:pt>
                <c:pt idx="5413">
                  <c:v>38.683094755282497</c:v>
                </c:pt>
                <c:pt idx="5414">
                  <c:v>38.690379285105799</c:v>
                </c:pt>
                <c:pt idx="5415">
                  <c:v>38.697663814929001</c:v>
                </c:pt>
                <c:pt idx="5416">
                  <c:v>38.704948344752303</c:v>
                </c:pt>
                <c:pt idx="5417">
                  <c:v>38.712232874575498</c:v>
                </c:pt>
                <c:pt idx="5418">
                  <c:v>38.7195174043988</c:v>
                </c:pt>
                <c:pt idx="5419">
                  <c:v>38.726801934222102</c:v>
                </c:pt>
                <c:pt idx="5420">
                  <c:v>38.734086464045298</c:v>
                </c:pt>
                <c:pt idx="5421">
                  <c:v>38.7413709938686</c:v>
                </c:pt>
                <c:pt idx="5422">
                  <c:v>38.748655523691802</c:v>
                </c:pt>
                <c:pt idx="5423">
                  <c:v>38.755940053515097</c:v>
                </c:pt>
                <c:pt idx="5424">
                  <c:v>38.7632245833383</c:v>
                </c:pt>
                <c:pt idx="5425">
                  <c:v>38.770509113161602</c:v>
                </c:pt>
                <c:pt idx="5426">
                  <c:v>38.777793642984797</c:v>
                </c:pt>
                <c:pt idx="5427">
                  <c:v>38.785078172808099</c:v>
                </c:pt>
                <c:pt idx="5428">
                  <c:v>38.792362702631401</c:v>
                </c:pt>
                <c:pt idx="5429">
                  <c:v>38.799647232454603</c:v>
                </c:pt>
                <c:pt idx="5430">
                  <c:v>38.806931762277898</c:v>
                </c:pt>
                <c:pt idx="5431">
                  <c:v>38.814216292101101</c:v>
                </c:pt>
                <c:pt idx="5432">
                  <c:v>38.821500821924403</c:v>
                </c:pt>
                <c:pt idx="5433">
                  <c:v>38.828785351747598</c:v>
                </c:pt>
                <c:pt idx="5434">
                  <c:v>38.8360698815709</c:v>
                </c:pt>
                <c:pt idx="5435">
                  <c:v>38.843354411394202</c:v>
                </c:pt>
                <c:pt idx="5436">
                  <c:v>38.850638941217397</c:v>
                </c:pt>
                <c:pt idx="5437">
                  <c:v>38.857923471040699</c:v>
                </c:pt>
                <c:pt idx="5438">
                  <c:v>38.865208000863902</c:v>
                </c:pt>
                <c:pt idx="5439">
                  <c:v>38.872492530687197</c:v>
                </c:pt>
                <c:pt idx="5440">
                  <c:v>38.879777060510399</c:v>
                </c:pt>
                <c:pt idx="5441">
                  <c:v>38.887061590333701</c:v>
                </c:pt>
                <c:pt idx="5442">
                  <c:v>38.894346120156897</c:v>
                </c:pt>
                <c:pt idx="5443">
                  <c:v>38.901630649980198</c:v>
                </c:pt>
                <c:pt idx="5444">
                  <c:v>38.9089151798035</c:v>
                </c:pt>
                <c:pt idx="5445">
                  <c:v>38.916199709626703</c:v>
                </c:pt>
                <c:pt idx="5446">
                  <c:v>38.923484239449998</c:v>
                </c:pt>
                <c:pt idx="5447">
                  <c:v>38.9307687692732</c:v>
                </c:pt>
                <c:pt idx="5448">
                  <c:v>38.938053299096502</c:v>
                </c:pt>
                <c:pt idx="5449">
                  <c:v>38.945337828919698</c:v>
                </c:pt>
                <c:pt idx="5450">
                  <c:v>38.952622358743</c:v>
                </c:pt>
                <c:pt idx="5451">
                  <c:v>38.959906888566302</c:v>
                </c:pt>
                <c:pt idx="5452">
                  <c:v>38.967191418389497</c:v>
                </c:pt>
                <c:pt idx="5453">
                  <c:v>38.974475948212799</c:v>
                </c:pt>
                <c:pt idx="5454">
                  <c:v>38.981760478036001</c:v>
                </c:pt>
                <c:pt idx="5455">
                  <c:v>38.989045007859303</c:v>
                </c:pt>
                <c:pt idx="5456">
                  <c:v>38.996329537682499</c:v>
                </c:pt>
                <c:pt idx="5457">
                  <c:v>39.003614067505801</c:v>
                </c:pt>
                <c:pt idx="5458">
                  <c:v>39.010898597329003</c:v>
                </c:pt>
                <c:pt idx="5459">
                  <c:v>39.018183127152298</c:v>
                </c:pt>
                <c:pt idx="5460">
                  <c:v>39.0254676569756</c:v>
                </c:pt>
                <c:pt idx="5461">
                  <c:v>39.032752186798803</c:v>
                </c:pt>
                <c:pt idx="5462">
                  <c:v>39.040036716622097</c:v>
                </c:pt>
                <c:pt idx="5463">
                  <c:v>39.0473212464453</c:v>
                </c:pt>
                <c:pt idx="5464">
                  <c:v>39.054605776268602</c:v>
                </c:pt>
                <c:pt idx="5465">
                  <c:v>39.061890306091797</c:v>
                </c:pt>
                <c:pt idx="5466">
                  <c:v>39.069174835915099</c:v>
                </c:pt>
                <c:pt idx="5467">
                  <c:v>39.076459365738401</c:v>
                </c:pt>
                <c:pt idx="5468">
                  <c:v>39.083743895561597</c:v>
                </c:pt>
                <c:pt idx="5469">
                  <c:v>39.091028425384899</c:v>
                </c:pt>
                <c:pt idx="5470">
                  <c:v>39.098312955208101</c:v>
                </c:pt>
                <c:pt idx="5471">
                  <c:v>39.105597485031403</c:v>
                </c:pt>
                <c:pt idx="5472">
                  <c:v>39.112882014854598</c:v>
                </c:pt>
                <c:pt idx="5473">
                  <c:v>39.1201665446779</c:v>
                </c:pt>
                <c:pt idx="5474">
                  <c:v>39.127451074501103</c:v>
                </c:pt>
                <c:pt idx="5475">
                  <c:v>39.134735604324398</c:v>
                </c:pt>
                <c:pt idx="5476">
                  <c:v>39.1420201341477</c:v>
                </c:pt>
                <c:pt idx="5477">
                  <c:v>39.149304663970902</c:v>
                </c:pt>
                <c:pt idx="5478">
                  <c:v>39.156589193794197</c:v>
                </c:pt>
                <c:pt idx="5479">
                  <c:v>39.163873723617399</c:v>
                </c:pt>
                <c:pt idx="5480">
                  <c:v>39.171158253440701</c:v>
                </c:pt>
                <c:pt idx="5481">
                  <c:v>39.178442783263897</c:v>
                </c:pt>
                <c:pt idx="5482">
                  <c:v>39.185727313087199</c:v>
                </c:pt>
                <c:pt idx="5483">
                  <c:v>39.193011842910501</c:v>
                </c:pt>
                <c:pt idx="5484">
                  <c:v>39.200296372733703</c:v>
                </c:pt>
                <c:pt idx="5485">
                  <c:v>39.207580902556998</c:v>
                </c:pt>
                <c:pt idx="5486">
                  <c:v>39.214865432380201</c:v>
                </c:pt>
                <c:pt idx="5487">
                  <c:v>39.222149962203503</c:v>
                </c:pt>
                <c:pt idx="5488">
                  <c:v>39.229434492026698</c:v>
                </c:pt>
                <c:pt idx="5489">
                  <c:v>39.23671902185</c:v>
                </c:pt>
                <c:pt idx="5490">
                  <c:v>39.244003551673202</c:v>
                </c:pt>
                <c:pt idx="5491">
                  <c:v>39.251288081496497</c:v>
                </c:pt>
                <c:pt idx="5492">
                  <c:v>39.258572611319799</c:v>
                </c:pt>
                <c:pt idx="5493">
                  <c:v>39.265857141143002</c:v>
                </c:pt>
                <c:pt idx="5494">
                  <c:v>39.273141670966297</c:v>
                </c:pt>
                <c:pt idx="5495">
                  <c:v>39.280426200789499</c:v>
                </c:pt>
                <c:pt idx="5496">
                  <c:v>39.287710730612801</c:v>
                </c:pt>
                <c:pt idx="5497">
                  <c:v>39.294995260436004</c:v>
                </c:pt>
                <c:pt idx="5498">
                  <c:v>39.302279790259298</c:v>
                </c:pt>
                <c:pt idx="5499">
                  <c:v>39.3095643200826</c:v>
                </c:pt>
                <c:pt idx="5500">
                  <c:v>39.316848849905803</c:v>
                </c:pt>
                <c:pt idx="5501">
                  <c:v>39.324133379729098</c:v>
                </c:pt>
                <c:pt idx="5502">
                  <c:v>39.3314179095523</c:v>
                </c:pt>
                <c:pt idx="5503">
                  <c:v>39.338702439375602</c:v>
                </c:pt>
                <c:pt idx="5504">
                  <c:v>39.345986969198798</c:v>
                </c:pt>
                <c:pt idx="5505">
                  <c:v>39.3532714990221</c:v>
                </c:pt>
                <c:pt idx="5506">
                  <c:v>39.360556028845401</c:v>
                </c:pt>
                <c:pt idx="5507">
                  <c:v>39.367840558668597</c:v>
                </c:pt>
                <c:pt idx="5508">
                  <c:v>39.375125088491899</c:v>
                </c:pt>
                <c:pt idx="5509">
                  <c:v>39.382409618315101</c:v>
                </c:pt>
                <c:pt idx="5510">
                  <c:v>39.389694148138403</c:v>
                </c:pt>
                <c:pt idx="5511">
                  <c:v>39.396978677961599</c:v>
                </c:pt>
                <c:pt idx="5512">
                  <c:v>39.404263207784901</c:v>
                </c:pt>
                <c:pt idx="5513">
                  <c:v>39.411547737608103</c:v>
                </c:pt>
                <c:pt idx="5514">
                  <c:v>39.418832267431398</c:v>
                </c:pt>
                <c:pt idx="5515">
                  <c:v>39.4261167972547</c:v>
                </c:pt>
                <c:pt idx="5516">
                  <c:v>39.433401327077902</c:v>
                </c:pt>
                <c:pt idx="5517">
                  <c:v>39.440685856901197</c:v>
                </c:pt>
                <c:pt idx="5518">
                  <c:v>39.4479703867244</c:v>
                </c:pt>
                <c:pt idx="5519">
                  <c:v>39.455254916547702</c:v>
                </c:pt>
                <c:pt idx="5520">
                  <c:v>39.462539446370897</c:v>
                </c:pt>
                <c:pt idx="5521">
                  <c:v>39.469823976194199</c:v>
                </c:pt>
                <c:pt idx="5522">
                  <c:v>39.477108506017501</c:v>
                </c:pt>
                <c:pt idx="5523">
                  <c:v>39.484393035840696</c:v>
                </c:pt>
                <c:pt idx="5524">
                  <c:v>39.491677565663998</c:v>
                </c:pt>
                <c:pt idx="5525">
                  <c:v>39.498962095487201</c:v>
                </c:pt>
                <c:pt idx="5526">
                  <c:v>39.506246625310503</c:v>
                </c:pt>
                <c:pt idx="5527">
                  <c:v>39.513531155133698</c:v>
                </c:pt>
                <c:pt idx="5528">
                  <c:v>39.520815684957</c:v>
                </c:pt>
                <c:pt idx="5529">
                  <c:v>39.528100214780203</c:v>
                </c:pt>
                <c:pt idx="5530">
                  <c:v>39.535384744603498</c:v>
                </c:pt>
                <c:pt idx="5531">
                  <c:v>39.5426692744268</c:v>
                </c:pt>
                <c:pt idx="5532">
                  <c:v>39.549953804250002</c:v>
                </c:pt>
                <c:pt idx="5533">
                  <c:v>39.557238334073297</c:v>
                </c:pt>
                <c:pt idx="5534">
                  <c:v>39.564522863896499</c:v>
                </c:pt>
                <c:pt idx="5535">
                  <c:v>39.571807393719801</c:v>
                </c:pt>
                <c:pt idx="5536">
                  <c:v>39.579091923542997</c:v>
                </c:pt>
                <c:pt idx="5537">
                  <c:v>39.586376453366299</c:v>
                </c:pt>
                <c:pt idx="5538">
                  <c:v>39.593660983189601</c:v>
                </c:pt>
                <c:pt idx="5539">
                  <c:v>39.600945513012803</c:v>
                </c:pt>
                <c:pt idx="5540">
                  <c:v>39.608230042836098</c:v>
                </c:pt>
                <c:pt idx="5541">
                  <c:v>39.615514572659301</c:v>
                </c:pt>
                <c:pt idx="5542">
                  <c:v>39.622799102482603</c:v>
                </c:pt>
                <c:pt idx="5543">
                  <c:v>39.630083632305798</c:v>
                </c:pt>
                <c:pt idx="5544">
                  <c:v>39.6373681621291</c:v>
                </c:pt>
                <c:pt idx="5545">
                  <c:v>39.644652691952302</c:v>
                </c:pt>
                <c:pt idx="5546">
                  <c:v>39.651937221775597</c:v>
                </c:pt>
                <c:pt idx="5547">
                  <c:v>39.659221751598899</c:v>
                </c:pt>
                <c:pt idx="5548">
                  <c:v>39.666506281422102</c:v>
                </c:pt>
                <c:pt idx="5549">
                  <c:v>39.673790811245397</c:v>
                </c:pt>
                <c:pt idx="5550">
                  <c:v>39.681075341068599</c:v>
                </c:pt>
                <c:pt idx="5551">
                  <c:v>39.688359870891901</c:v>
                </c:pt>
                <c:pt idx="5552">
                  <c:v>39.695644400715103</c:v>
                </c:pt>
                <c:pt idx="5553">
                  <c:v>39.702928930538398</c:v>
                </c:pt>
                <c:pt idx="5554">
                  <c:v>39.7102134603617</c:v>
                </c:pt>
                <c:pt idx="5555">
                  <c:v>39.717497990184903</c:v>
                </c:pt>
                <c:pt idx="5556">
                  <c:v>39.724782520008198</c:v>
                </c:pt>
                <c:pt idx="5557">
                  <c:v>39.7320670498314</c:v>
                </c:pt>
                <c:pt idx="5558">
                  <c:v>39.739351579654702</c:v>
                </c:pt>
                <c:pt idx="5559">
                  <c:v>39.746636109477897</c:v>
                </c:pt>
                <c:pt idx="5560">
                  <c:v>39.753920639301199</c:v>
                </c:pt>
                <c:pt idx="5561">
                  <c:v>39.761205169124402</c:v>
                </c:pt>
                <c:pt idx="5562">
                  <c:v>39.768489698947697</c:v>
                </c:pt>
                <c:pt idx="5563">
                  <c:v>39.775774228770999</c:v>
                </c:pt>
                <c:pt idx="5564">
                  <c:v>39.783058758594201</c:v>
                </c:pt>
                <c:pt idx="5565">
                  <c:v>39.790343288417503</c:v>
                </c:pt>
                <c:pt idx="5566">
                  <c:v>39.797627818240699</c:v>
                </c:pt>
                <c:pt idx="5567">
                  <c:v>39.804912348064001</c:v>
                </c:pt>
                <c:pt idx="5568">
                  <c:v>39.812196877887203</c:v>
                </c:pt>
                <c:pt idx="5569">
                  <c:v>39.819481407710498</c:v>
                </c:pt>
                <c:pt idx="5570">
                  <c:v>39.8267659375338</c:v>
                </c:pt>
                <c:pt idx="5571">
                  <c:v>39.834050467357002</c:v>
                </c:pt>
                <c:pt idx="5572">
                  <c:v>39.841334997180297</c:v>
                </c:pt>
                <c:pt idx="5573">
                  <c:v>39.8486195270035</c:v>
                </c:pt>
                <c:pt idx="5574">
                  <c:v>39.855904056826802</c:v>
                </c:pt>
                <c:pt idx="5575">
                  <c:v>39.863188586649997</c:v>
                </c:pt>
                <c:pt idx="5576">
                  <c:v>39.870473116473299</c:v>
                </c:pt>
                <c:pt idx="5577">
                  <c:v>39.877757646296502</c:v>
                </c:pt>
                <c:pt idx="5578">
                  <c:v>39.885042176119804</c:v>
                </c:pt>
                <c:pt idx="5579">
                  <c:v>39.892326705943098</c:v>
                </c:pt>
                <c:pt idx="5580">
                  <c:v>39.899611235766301</c:v>
                </c:pt>
                <c:pt idx="5581">
                  <c:v>39.906895765589603</c:v>
                </c:pt>
                <c:pt idx="5582">
                  <c:v>39.914180295412798</c:v>
                </c:pt>
                <c:pt idx="5583">
                  <c:v>39.9214648252361</c:v>
                </c:pt>
                <c:pt idx="5584">
                  <c:v>39.928749355059303</c:v>
                </c:pt>
                <c:pt idx="5585">
                  <c:v>39.936033884882598</c:v>
                </c:pt>
                <c:pt idx="5586">
                  <c:v>39.9433184147058</c:v>
                </c:pt>
                <c:pt idx="5587">
                  <c:v>39.950602944529102</c:v>
                </c:pt>
                <c:pt idx="5588">
                  <c:v>39.957887474352397</c:v>
                </c:pt>
                <c:pt idx="5589">
                  <c:v>39.965172004175599</c:v>
                </c:pt>
                <c:pt idx="5590">
                  <c:v>39.972456533998901</c:v>
                </c:pt>
                <c:pt idx="5591">
                  <c:v>39.979741063822097</c:v>
                </c:pt>
                <c:pt idx="5592">
                  <c:v>39.987025593645399</c:v>
                </c:pt>
                <c:pt idx="5593">
                  <c:v>39.994310123468601</c:v>
                </c:pt>
                <c:pt idx="5594">
                  <c:v>40.001594653291903</c:v>
                </c:pt>
                <c:pt idx="5595">
                  <c:v>40.008879183115198</c:v>
                </c:pt>
                <c:pt idx="5596">
                  <c:v>40.0161637129384</c:v>
                </c:pt>
                <c:pt idx="5597">
                  <c:v>40.023448242761702</c:v>
                </c:pt>
                <c:pt idx="5598">
                  <c:v>40.030732772584898</c:v>
                </c:pt>
                <c:pt idx="5599">
                  <c:v>40.0380173024082</c:v>
                </c:pt>
                <c:pt idx="5600">
                  <c:v>40.045301832231402</c:v>
                </c:pt>
                <c:pt idx="5601">
                  <c:v>40.052586362054697</c:v>
                </c:pt>
                <c:pt idx="5602">
                  <c:v>40.0598708918779</c:v>
                </c:pt>
                <c:pt idx="5603">
                  <c:v>40.067155421701202</c:v>
                </c:pt>
                <c:pt idx="5604">
                  <c:v>40.074439951524496</c:v>
                </c:pt>
                <c:pt idx="5605">
                  <c:v>40.081724481347699</c:v>
                </c:pt>
                <c:pt idx="5606">
                  <c:v>40.089009011171001</c:v>
                </c:pt>
                <c:pt idx="5607">
                  <c:v>40.096293540994203</c:v>
                </c:pt>
                <c:pt idx="5608">
                  <c:v>40.103578070817498</c:v>
                </c:pt>
                <c:pt idx="5609">
                  <c:v>40.110862600640701</c:v>
                </c:pt>
                <c:pt idx="5610">
                  <c:v>40.118147130464003</c:v>
                </c:pt>
                <c:pt idx="5611">
                  <c:v>40.125431660287298</c:v>
                </c:pt>
                <c:pt idx="5612">
                  <c:v>40.1327161901105</c:v>
                </c:pt>
                <c:pt idx="5613">
                  <c:v>40.140000719933802</c:v>
                </c:pt>
                <c:pt idx="5614">
                  <c:v>40.147285249756997</c:v>
                </c:pt>
                <c:pt idx="5615">
                  <c:v>40.154569779580299</c:v>
                </c:pt>
                <c:pt idx="5616">
                  <c:v>40.161854309403502</c:v>
                </c:pt>
                <c:pt idx="5617">
                  <c:v>40.169138839226797</c:v>
                </c:pt>
                <c:pt idx="5618">
                  <c:v>40.176423369049999</c:v>
                </c:pt>
                <c:pt idx="5619">
                  <c:v>40.183707898873301</c:v>
                </c:pt>
                <c:pt idx="5620">
                  <c:v>40.190992428696603</c:v>
                </c:pt>
                <c:pt idx="5621">
                  <c:v>40.198276958519799</c:v>
                </c:pt>
                <c:pt idx="5622">
                  <c:v>40.205561488343101</c:v>
                </c:pt>
                <c:pt idx="5623">
                  <c:v>40.212846018166303</c:v>
                </c:pt>
                <c:pt idx="5624">
                  <c:v>40.220130547989598</c:v>
                </c:pt>
                <c:pt idx="5625">
                  <c:v>40.2274150778128</c:v>
                </c:pt>
                <c:pt idx="5626">
                  <c:v>40.234699607636102</c:v>
                </c:pt>
                <c:pt idx="5627">
                  <c:v>40.241984137459397</c:v>
                </c:pt>
                <c:pt idx="5628">
                  <c:v>40.2492686672826</c:v>
                </c:pt>
                <c:pt idx="5629">
                  <c:v>40.256553197105902</c:v>
                </c:pt>
                <c:pt idx="5630">
                  <c:v>40.263837726929097</c:v>
                </c:pt>
                <c:pt idx="5631">
                  <c:v>40.271122256752399</c:v>
                </c:pt>
                <c:pt idx="5632">
                  <c:v>40.278406786575601</c:v>
                </c:pt>
                <c:pt idx="5633">
                  <c:v>40.285691316398903</c:v>
                </c:pt>
                <c:pt idx="5634">
                  <c:v>40.292975846222099</c:v>
                </c:pt>
                <c:pt idx="5635">
                  <c:v>40.300260376045401</c:v>
                </c:pt>
                <c:pt idx="5636">
                  <c:v>40.307544905868703</c:v>
                </c:pt>
                <c:pt idx="5637">
                  <c:v>40.314829435691898</c:v>
                </c:pt>
                <c:pt idx="5638">
                  <c:v>40.3221139655152</c:v>
                </c:pt>
                <c:pt idx="5639">
                  <c:v>40.329398495338403</c:v>
                </c:pt>
                <c:pt idx="5640">
                  <c:v>40.336683025161697</c:v>
                </c:pt>
                <c:pt idx="5641">
                  <c:v>40.3439675549849</c:v>
                </c:pt>
                <c:pt idx="5642">
                  <c:v>40.351252084808202</c:v>
                </c:pt>
                <c:pt idx="5643">
                  <c:v>40.358536614631497</c:v>
                </c:pt>
                <c:pt idx="5644">
                  <c:v>40.365821144454699</c:v>
                </c:pt>
                <c:pt idx="5645">
                  <c:v>40.373105674278001</c:v>
                </c:pt>
                <c:pt idx="5646">
                  <c:v>40.380390204101197</c:v>
                </c:pt>
                <c:pt idx="5647">
                  <c:v>40.387674733924499</c:v>
                </c:pt>
                <c:pt idx="5648">
                  <c:v>40.394959263747701</c:v>
                </c:pt>
                <c:pt idx="5649">
                  <c:v>40.402243793571003</c:v>
                </c:pt>
                <c:pt idx="5650">
                  <c:v>40.409528323394198</c:v>
                </c:pt>
                <c:pt idx="5651">
                  <c:v>40.4168128532175</c:v>
                </c:pt>
                <c:pt idx="5652">
                  <c:v>40.424097383040802</c:v>
                </c:pt>
                <c:pt idx="5653">
                  <c:v>40.431381912863998</c:v>
                </c:pt>
                <c:pt idx="5654">
                  <c:v>40.4386664426873</c:v>
                </c:pt>
                <c:pt idx="5655">
                  <c:v>40.445950972510502</c:v>
                </c:pt>
                <c:pt idx="5656">
                  <c:v>40.453235502333797</c:v>
                </c:pt>
                <c:pt idx="5657">
                  <c:v>40.460520032157</c:v>
                </c:pt>
                <c:pt idx="5658">
                  <c:v>40.467804561980302</c:v>
                </c:pt>
                <c:pt idx="5659">
                  <c:v>40.475089091803603</c:v>
                </c:pt>
                <c:pt idx="5660">
                  <c:v>40.482373621626799</c:v>
                </c:pt>
                <c:pt idx="5661">
                  <c:v>40.489658151450101</c:v>
                </c:pt>
                <c:pt idx="5662">
                  <c:v>40.496942681273303</c:v>
                </c:pt>
                <c:pt idx="5663">
                  <c:v>40.504227211096598</c:v>
                </c:pt>
                <c:pt idx="5664">
                  <c:v>40.511511740919801</c:v>
                </c:pt>
                <c:pt idx="5665">
                  <c:v>40.518796270743103</c:v>
                </c:pt>
                <c:pt idx="5666">
                  <c:v>40.526080800566298</c:v>
                </c:pt>
                <c:pt idx="5667">
                  <c:v>40.5333653303896</c:v>
                </c:pt>
                <c:pt idx="5668">
                  <c:v>40.540649860212902</c:v>
                </c:pt>
                <c:pt idx="5669">
                  <c:v>40.547934390036097</c:v>
                </c:pt>
                <c:pt idx="5670">
                  <c:v>40.555218919859399</c:v>
                </c:pt>
                <c:pt idx="5671">
                  <c:v>40.562503449682602</c:v>
                </c:pt>
                <c:pt idx="5672">
                  <c:v>40.569787979505897</c:v>
                </c:pt>
                <c:pt idx="5673">
                  <c:v>40.577072509329099</c:v>
                </c:pt>
                <c:pt idx="5674">
                  <c:v>40.584357039152401</c:v>
                </c:pt>
                <c:pt idx="5675">
                  <c:v>40.591641568975703</c:v>
                </c:pt>
                <c:pt idx="5676">
                  <c:v>40.598926098798898</c:v>
                </c:pt>
                <c:pt idx="5677">
                  <c:v>40.6062106286222</c:v>
                </c:pt>
                <c:pt idx="5678">
                  <c:v>40.613495158445403</c:v>
                </c:pt>
                <c:pt idx="5679">
                  <c:v>40.620779688268698</c:v>
                </c:pt>
                <c:pt idx="5680">
                  <c:v>40.6280642180919</c:v>
                </c:pt>
                <c:pt idx="5681">
                  <c:v>40.635348747915202</c:v>
                </c:pt>
                <c:pt idx="5682">
                  <c:v>40.642633277738398</c:v>
                </c:pt>
                <c:pt idx="5683">
                  <c:v>40.6499178075617</c:v>
                </c:pt>
                <c:pt idx="5684">
                  <c:v>40.657202337385002</c:v>
                </c:pt>
                <c:pt idx="5685">
                  <c:v>40.664486867208197</c:v>
                </c:pt>
                <c:pt idx="5686">
                  <c:v>40.671771397031499</c:v>
                </c:pt>
                <c:pt idx="5687">
                  <c:v>40.679055926854701</c:v>
                </c:pt>
                <c:pt idx="5688">
                  <c:v>40.686340456678003</c:v>
                </c:pt>
                <c:pt idx="5689">
                  <c:v>40.693624986501199</c:v>
                </c:pt>
                <c:pt idx="5690">
                  <c:v>40.700909516324501</c:v>
                </c:pt>
                <c:pt idx="5691">
                  <c:v>40.708194046147803</c:v>
                </c:pt>
                <c:pt idx="5692">
                  <c:v>40.715478575970998</c:v>
                </c:pt>
                <c:pt idx="5693">
                  <c:v>40.7227631057943</c:v>
                </c:pt>
                <c:pt idx="5694">
                  <c:v>40.730047635617503</c:v>
                </c:pt>
                <c:pt idx="5695">
                  <c:v>40.737332165440797</c:v>
                </c:pt>
                <c:pt idx="5696">
                  <c:v>40.744616695264</c:v>
                </c:pt>
                <c:pt idx="5697">
                  <c:v>40.751901225087302</c:v>
                </c:pt>
                <c:pt idx="5698">
                  <c:v>40.759185754910597</c:v>
                </c:pt>
                <c:pt idx="5699">
                  <c:v>40.766470284733799</c:v>
                </c:pt>
                <c:pt idx="5700">
                  <c:v>40.773754814557101</c:v>
                </c:pt>
                <c:pt idx="5701">
                  <c:v>40.781039344380297</c:v>
                </c:pt>
                <c:pt idx="5702">
                  <c:v>40.788323874203599</c:v>
                </c:pt>
                <c:pt idx="5703">
                  <c:v>40.795608404026801</c:v>
                </c:pt>
                <c:pt idx="5704">
                  <c:v>40.802892933850103</c:v>
                </c:pt>
                <c:pt idx="5705">
                  <c:v>40.810177463673298</c:v>
                </c:pt>
                <c:pt idx="5706">
                  <c:v>40.8174619934966</c:v>
                </c:pt>
                <c:pt idx="5707">
                  <c:v>40.824746523319902</c:v>
                </c:pt>
                <c:pt idx="5708">
                  <c:v>40.832031053143098</c:v>
                </c:pt>
                <c:pt idx="5709">
                  <c:v>40.8393155829664</c:v>
                </c:pt>
                <c:pt idx="5710">
                  <c:v>40.846600112789602</c:v>
                </c:pt>
                <c:pt idx="5711">
                  <c:v>40.853884642612897</c:v>
                </c:pt>
                <c:pt idx="5712">
                  <c:v>40.861169172436099</c:v>
                </c:pt>
                <c:pt idx="5713">
                  <c:v>40.868453702259401</c:v>
                </c:pt>
                <c:pt idx="5714">
                  <c:v>40.875738232082703</c:v>
                </c:pt>
                <c:pt idx="5715">
                  <c:v>40.883022761905899</c:v>
                </c:pt>
                <c:pt idx="5716">
                  <c:v>40.890307291729201</c:v>
                </c:pt>
                <c:pt idx="5717">
                  <c:v>40.897591821552403</c:v>
                </c:pt>
                <c:pt idx="5718">
                  <c:v>40.904876351375698</c:v>
                </c:pt>
                <c:pt idx="5719">
                  <c:v>40.912160881198901</c:v>
                </c:pt>
                <c:pt idx="5720">
                  <c:v>40.919445411022203</c:v>
                </c:pt>
                <c:pt idx="5721">
                  <c:v>40.926729940845398</c:v>
                </c:pt>
                <c:pt idx="5722">
                  <c:v>40.9340144706687</c:v>
                </c:pt>
                <c:pt idx="5723">
                  <c:v>40.941299000492002</c:v>
                </c:pt>
                <c:pt idx="5724">
                  <c:v>40.948583530315197</c:v>
                </c:pt>
                <c:pt idx="5725">
                  <c:v>40.955868060138499</c:v>
                </c:pt>
                <c:pt idx="5726">
                  <c:v>40.963152589961702</c:v>
                </c:pt>
                <c:pt idx="5727">
                  <c:v>40.970437119784997</c:v>
                </c:pt>
                <c:pt idx="5728">
                  <c:v>40.977721649608199</c:v>
                </c:pt>
                <c:pt idx="5729">
                  <c:v>40.985006179431501</c:v>
                </c:pt>
                <c:pt idx="5730">
                  <c:v>40.992290709254803</c:v>
                </c:pt>
                <c:pt idx="5731">
                  <c:v>40.999575239077998</c:v>
                </c:pt>
                <c:pt idx="5732">
                  <c:v>41.0068597689013</c:v>
                </c:pt>
                <c:pt idx="5733">
                  <c:v>41.014144298724503</c:v>
                </c:pt>
                <c:pt idx="5734">
                  <c:v>41.021428828547798</c:v>
                </c:pt>
                <c:pt idx="5735">
                  <c:v>41.028713358371</c:v>
                </c:pt>
                <c:pt idx="5736">
                  <c:v>41.035997888194302</c:v>
                </c:pt>
                <c:pt idx="5737">
                  <c:v>41.043282418017498</c:v>
                </c:pt>
                <c:pt idx="5738">
                  <c:v>41.0505669478408</c:v>
                </c:pt>
                <c:pt idx="5739">
                  <c:v>41.057851477664101</c:v>
                </c:pt>
                <c:pt idx="5740">
                  <c:v>41.065136007487297</c:v>
                </c:pt>
                <c:pt idx="5741">
                  <c:v>41.072420537310599</c:v>
                </c:pt>
                <c:pt idx="5742">
                  <c:v>41.079705067133801</c:v>
                </c:pt>
                <c:pt idx="5743">
                  <c:v>41.086989596957103</c:v>
                </c:pt>
                <c:pt idx="5744">
                  <c:v>41.094274126780299</c:v>
                </c:pt>
                <c:pt idx="5745">
                  <c:v>41.101558656603601</c:v>
                </c:pt>
                <c:pt idx="5746">
                  <c:v>41.108843186426903</c:v>
                </c:pt>
                <c:pt idx="5747">
                  <c:v>41.116127716250098</c:v>
                </c:pt>
                <c:pt idx="5748">
                  <c:v>41.1234122460734</c:v>
                </c:pt>
                <c:pt idx="5749">
                  <c:v>41.130696775896602</c:v>
                </c:pt>
                <c:pt idx="5750">
                  <c:v>41.137981305719897</c:v>
                </c:pt>
                <c:pt idx="5751">
                  <c:v>41.1452658355431</c:v>
                </c:pt>
                <c:pt idx="5752">
                  <c:v>41.152550365366402</c:v>
                </c:pt>
                <c:pt idx="5753">
                  <c:v>41.159834895189597</c:v>
                </c:pt>
                <c:pt idx="5754">
                  <c:v>41.167119425012899</c:v>
                </c:pt>
                <c:pt idx="5755">
                  <c:v>41.174403954836201</c:v>
                </c:pt>
                <c:pt idx="5756">
                  <c:v>41.181688484659396</c:v>
                </c:pt>
                <c:pt idx="5757">
                  <c:v>41.188973014482698</c:v>
                </c:pt>
                <c:pt idx="5758">
                  <c:v>41.196257544305901</c:v>
                </c:pt>
                <c:pt idx="5759">
                  <c:v>41.203542074129203</c:v>
                </c:pt>
                <c:pt idx="5760">
                  <c:v>41.210826603952398</c:v>
                </c:pt>
                <c:pt idx="5761">
                  <c:v>41.2181111337757</c:v>
                </c:pt>
                <c:pt idx="5762">
                  <c:v>41.225395663599002</c:v>
                </c:pt>
                <c:pt idx="5763">
                  <c:v>41.232680193422198</c:v>
                </c:pt>
                <c:pt idx="5764">
                  <c:v>41.2399647232455</c:v>
                </c:pt>
                <c:pt idx="5765">
                  <c:v>41.247249253068702</c:v>
                </c:pt>
                <c:pt idx="5766">
                  <c:v>41.254533782891997</c:v>
                </c:pt>
                <c:pt idx="5767">
                  <c:v>41.261818312715199</c:v>
                </c:pt>
                <c:pt idx="5768">
                  <c:v>41.269102842538501</c:v>
                </c:pt>
                <c:pt idx="5769">
                  <c:v>41.276387372361697</c:v>
                </c:pt>
                <c:pt idx="5770">
                  <c:v>41.283671902184999</c:v>
                </c:pt>
                <c:pt idx="5771">
                  <c:v>41.290956432008301</c:v>
                </c:pt>
                <c:pt idx="5772">
                  <c:v>41.298240961831503</c:v>
                </c:pt>
                <c:pt idx="5773">
                  <c:v>41.305525491654798</c:v>
                </c:pt>
                <c:pt idx="5774">
                  <c:v>41.312810021478001</c:v>
                </c:pt>
                <c:pt idx="5775">
                  <c:v>41.320094551301302</c:v>
                </c:pt>
                <c:pt idx="5776">
                  <c:v>41.327379081124498</c:v>
                </c:pt>
                <c:pt idx="5777">
                  <c:v>41.3346636109478</c:v>
                </c:pt>
                <c:pt idx="5778">
                  <c:v>41.341948140771102</c:v>
                </c:pt>
                <c:pt idx="5779">
                  <c:v>41.349232670594297</c:v>
                </c:pt>
                <c:pt idx="5780">
                  <c:v>41.356517200417599</c:v>
                </c:pt>
                <c:pt idx="5781">
                  <c:v>41.363801730240802</c:v>
                </c:pt>
                <c:pt idx="5782">
                  <c:v>41.371086260064097</c:v>
                </c:pt>
                <c:pt idx="5783">
                  <c:v>41.378370789887299</c:v>
                </c:pt>
                <c:pt idx="5784">
                  <c:v>41.385655319710601</c:v>
                </c:pt>
                <c:pt idx="5785">
                  <c:v>41.392939849533803</c:v>
                </c:pt>
                <c:pt idx="5786">
                  <c:v>41.400224379357098</c:v>
                </c:pt>
                <c:pt idx="5787">
                  <c:v>41.4075089091804</c:v>
                </c:pt>
                <c:pt idx="5788">
                  <c:v>41.414793439003603</c:v>
                </c:pt>
                <c:pt idx="5789">
                  <c:v>41.422077968826898</c:v>
                </c:pt>
                <c:pt idx="5790">
                  <c:v>41.4293624986501</c:v>
                </c:pt>
                <c:pt idx="5791">
                  <c:v>41.436647028473402</c:v>
                </c:pt>
                <c:pt idx="5792">
                  <c:v>41.443931558296597</c:v>
                </c:pt>
                <c:pt idx="5793">
                  <c:v>41.451216088119899</c:v>
                </c:pt>
                <c:pt idx="5794">
                  <c:v>41.458500617943201</c:v>
                </c:pt>
                <c:pt idx="5795">
                  <c:v>41.465785147766397</c:v>
                </c:pt>
                <c:pt idx="5796">
                  <c:v>41.473069677589699</c:v>
                </c:pt>
                <c:pt idx="5797">
                  <c:v>41.480354207412901</c:v>
                </c:pt>
                <c:pt idx="5798">
                  <c:v>41.487638737236203</c:v>
                </c:pt>
                <c:pt idx="5799">
                  <c:v>41.494923267059399</c:v>
                </c:pt>
                <c:pt idx="5800">
                  <c:v>41.502207796882701</c:v>
                </c:pt>
                <c:pt idx="5801">
                  <c:v>41.509492326705903</c:v>
                </c:pt>
                <c:pt idx="5802">
                  <c:v>41.516776856529198</c:v>
                </c:pt>
                <c:pt idx="5803">
                  <c:v>41.5240613863525</c:v>
                </c:pt>
                <c:pt idx="5804">
                  <c:v>41.531345916175702</c:v>
                </c:pt>
                <c:pt idx="5805">
                  <c:v>41.538630445998997</c:v>
                </c:pt>
                <c:pt idx="5806">
                  <c:v>41.5459149758222</c:v>
                </c:pt>
                <c:pt idx="5807">
                  <c:v>41.553199505645502</c:v>
                </c:pt>
                <c:pt idx="5808">
                  <c:v>41.560484035468697</c:v>
                </c:pt>
                <c:pt idx="5809">
                  <c:v>41.567768565291999</c:v>
                </c:pt>
                <c:pt idx="5810">
                  <c:v>41.575053095115301</c:v>
                </c:pt>
                <c:pt idx="5811">
                  <c:v>41.582337624938503</c:v>
                </c:pt>
                <c:pt idx="5812">
                  <c:v>41.589622154761798</c:v>
                </c:pt>
                <c:pt idx="5813">
                  <c:v>41.596906684585001</c:v>
                </c:pt>
                <c:pt idx="5814">
                  <c:v>41.604191214408303</c:v>
                </c:pt>
                <c:pt idx="5815">
                  <c:v>41.611475744231498</c:v>
                </c:pt>
                <c:pt idx="5816">
                  <c:v>41.6187602740548</c:v>
                </c:pt>
                <c:pt idx="5817">
                  <c:v>41.626044803878003</c:v>
                </c:pt>
                <c:pt idx="5818">
                  <c:v>41.633329333701298</c:v>
                </c:pt>
                <c:pt idx="5819">
                  <c:v>41.640613863524599</c:v>
                </c:pt>
                <c:pt idx="5820">
                  <c:v>41.647898393347802</c:v>
                </c:pt>
                <c:pt idx="5821">
                  <c:v>41.655182923171097</c:v>
                </c:pt>
                <c:pt idx="5822">
                  <c:v>41.662467452994299</c:v>
                </c:pt>
                <c:pt idx="5823">
                  <c:v>41.669751982817601</c:v>
                </c:pt>
                <c:pt idx="5824">
                  <c:v>41.677036512640797</c:v>
                </c:pt>
                <c:pt idx="5825">
                  <c:v>41.684321042464099</c:v>
                </c:pt>
                <c:pt idx="5826">
                  <c:v>41.691605572287401</c:v>
                </c:pt>
                <c:pt idx="5827">
                  <c:v>41.698890102110603</c:v>
                </c:pt>
                <c:pt idx="5828">
                  <c:v>41.706174631933898</c:v>
                </c:pt>
                <c:pt idx="5829">
                  <c:v>41.7134591617571</c:v>
                </c:pt>
                <c:pt idx="5830">
                  <c:v>41.720743691580402</c:v>
                </c:pt>
                <c:pt idx="5831">
                  <c:v>41.728028221403598</c:v>
                </c:pt>
                <c:pt idx="5832">
                  <c:v>41.7353127512269</c:v>
                </c:pt>
                <c:pt idx="5833">
                  <c:v>41.742597281050102</c:v>
                </c:pt>
                <c:pt idx="5834">
                  <c:v>41.749881810873397</c:v>
                </c:pt>
                <c:pt idx="5835">
                  <c:v>41.757166340696699</c:v>
                </c:pt>
                <c:pt idx="5836">
                  <c:v>41.764450870519902</c:v>
                </c:pt>
                <c:pt idx="5837">
                  <c:v>41.771735400343204</c:v>
                </c:pt>
                <c:pt idx="5838">
                  <c:v>41.779019930166399</c:v>
                </c:pt>
                <c:pt idx="5839">
                  <c:v>41.786304459989701</c:v>
                </c:pt>
                <c:pt idx="5840">
                  <c:v>41.793588989812903</c:v>
                </c:pt>
                <c:pt idx="5841">
                  <c:v>41.800873519636198</c:v>
                </c:pt>
                <c:pt idx="5842">
                  <c:v>41.8081580494595</c:v>
                </c:pt>
                <c:pt idx="5843">
                  <c:v>41.815442579282703</c:v>
                </c:pt>
                <c:pt idx="5844">
                  <c:v>41.822727109105998</c:v>
                </c:pt>
                <c:pt idx="5845">
                  <c:v>41.8300116389292</c:v>
                </c:pt>
                <c:pt idx="5846">
                  <c:v>41.837296168752502</c:v>
                </c:pt>
                <c:pt idx="5847">
                  <c:v>41.844580698575697</c:v>
                </c:pt>
                <c:pt idx="5848">
                  <c:v>41.851865228398999</c:v>
                </c:pt>
                <c:pt idx="5849">
                  <c:v>41.859149758222202</c:v>
                </c:pt>
                <c:pt idx="5850">
                  <c:v>41.866434288045497</c:v>
                </c:pt>
                <c:pt idx="5851">
                  <c:v>41.873718817868799</c:v>
                </c:pt>
                <c:pt idx="5852">
                  <c:v>41.881003347692001</c:v>
                </c:pt>
                <c:pt idx="5853">
                  <c:v>41.888287877515303</c:v>
                </c:pt>
                <c:pt idx="5854">
                  <c:v>41.895572407338499</c:v>
                </c:pt>
                <c:pt idx="5855">
                  <c:v>41.9028569371618</c:v>
                </c:pt>
                <c:pt idx="5856">
                  <c:v>41.910141466985003</c:v>
                </c:pt>
                <c:pt idx="5857">
                  <c:v>41.917425996808298</c:v>
                </c:pt>
                <c:pt idx="5858">
                  <c:v>41.9247105266316</c:v>
                </c:pt>
                <c:pt idx="5859">
                  <c:v>41.931995056454802</c:v>
                </c:pt>
                <c:pt idx="5860">
                  <c:v>41.939279586278097</c:v>
                </c:pt>
                <c:pt idx="5861">
                  <c:v>41.9465641161013</c:v>
                </c:pt>
                <c:pt idx="5862">
                  <c:v>41.953848645924602</c:v>
                </c:pt>
                <c:pt idx="5863">
                  <c:v>41.961133175747797</c:v>
                </c:pt>
                <c:pt idx="5864">
                  <c:v>41.968417705571099</c:v>
                </c:pt>
                <c:pt idx="5865">
                  <c:v>41.975702235394301</c:v>
                </c:pt>
                <c:pt idx="5866">
                  <c:v>41.982986765217603</c:v>
                </c:pt>
                <c:pt idx="5867">
                  <c:v>41.990271295040898</c:v>
                </c:pt>
                <c:pt idx="5868">
                  <c:v>41.997555824864101</c:v>
                </c:pt>
                <c:pt idx="5869">
                  <c:v>42.004840354687403</c:v>
                </c:pt>
                <c:pt idx="5870">
                  <c:v>42.012124884510598</c:v>
                </c:pt>
                <c:pt idx="5871">
                  <c:v>42.0194094143339</c:v>
                </c:pt>
                <c:pt idx="5872">
                  <c:v>42.026693944157103</c:v>
                </c:pt>
                <c:pt idx="5873">
                  <c:v>42.033978473980397</c:v>
                </c:pt>
                <c:pt idx="5874">
                  <c:v>42.0412630038036</c:v>
                </c:pt>
                <c:pt idx="5875">
                  <c:v>42.048547533626902</c:v>
                </c:pt>
                <c:pt idx="5876">
                  <c:v>42.055832063450197</c:v>
                </c:pt>
                <c:pt idx="5877">
                  <c:v>42.063116593273399</c:v>
                </c:pt>
                <c:pt idx="5878">
                  <c:v>42.070401123096701</c:v>
                </c:pt>
                <c:pt idx="5879">
                  <c:v>42.077685652919897</c:v>
                </c:pt>
                <c:pt idx="5880">
                  <c:v>42.084970182743199</c:v>
                </c:pt>
                <c:pt idx="5881">
                  <c:v>42.092254712566401</c:v>
                </c:pt>
                <c:pt idx="5882">
                  <c:v>42.099539242389703</c:v>
                </c:pt>
                <c:pt idx="5883">
                  <c:v>42.106823772212998</c:v>
                </c:pt>
                <c:pt idx="5884">
                  <c:v>42.1141083020362</c:v>
                </c:pt>
                <c:pt idx="5885">
                  <c:v>42.121392831859502</c:v>
                </c:pt>
                <c:pt idx="5886">
                  <c:v>42.128677361682698</c:v>
                </c:pt>
                <c:pt idx="5887">
                  <c:v>42.135961891506</c:v>
                </c:pt>
                <c:pt idx="5888">
                  <c:v>42.143246421329202</c:v>
                </c:pt>
                <c:pt idx="5889">
                  <c:v>42.150530951152497</c:v>
                </c:pt>
                <c:pt idx="5890">
                  <c:v>42.1578154809757</c:v>
                </c:pt>
                <c:pt idx="5891">
                  <c:v>42.165100010799001</c:v>
                </c:pt>
                <c:pt idx="5892">
                  <c:v>42.172384540622303</c:v>
                </c:pt>
                <c:pt idx="5893">
                  <c:v>42.179669070445499</c:v>
                </c:pt>
                <c:pt idx="5894">
                  <c:v>42.186953600268801</c:v>
                </c:pt>
                <c:pt idx="5895">
                  <c:v>42.194238130092003</c:v>
                </c:pt>
                <c:pt idx="5896">
                  <c:v>42.201522659915298</c:v>
                </c:pt>
                <c:pt idx="5897">
                  <c:v>42.208807189738501</c:v>
                </c:pt>
                <c:pt idx="5898">
                  <c:v>42.216091719561803</c:v>
                </c:pt>
                <c:pt idx="5899">
                  <c:v>42.223376249385097</c:v>
                </c:pt>
                <c:pt idx="5900">
                  <c:v>42.2306607792083</c:v>
                </c:pt>
                <c:pt idx="5901">
                  <c:v>42.237945309031602</c:v>
                </c:pt>
                <c:pt idx="5902">
                  <c:v>42.245229838854797</c:v>
                </c:pt>
                <c:pt idx="5903">
                  <c:v>42.252514368678099</c:v>
                </c:pt>
                <c:pt idx="5904">
                  <c:v>42.259798898501302</c:v>
                </c:pt>
                <c:pt idx="5905">
                  <c:v>42.267083428324597</c:v>
                </c:pt>
                <c:pt idx="5906">
                  <c:v>42.274367958147899</c:v>
                </c:pt>
                <c:pt idx="5907">
                  <c:v>42.281652487971101</c:v>
                </c:pt>
                <c:pt idx="5908">
                  <c:v>42.288937017794403</c:v>
                </c:pt>
                <c:pt idx="5909">
                  <c:v>42.296221547617598</c:v>
                </c:pt>
                <c:pt idx="5910">
                  <c:v>42.3035060774409</c:v>
                </c:pt>
                <c:pt idx="5911">
                  <c:v>42.310790607264103</c:v>
                </c:pt>
                <c:pt idx="5912">
                  <c:v>42.318075137087398</c:v>
                </c:pt>
                <c:pt idx="5913">
                  <c:v>42.3253596669107</c:v>
                </c:pt>
                <c:pt idx="5914">
                  <c:v>42.332644196733902</c:v>
                </c:pt>
                <c:pt idx="5915">
                  <c:v>42.339928726557197</c:v>
                </c:pt>
                <c:pt idx="5916">
                  <c:v>42.3472132563804</c:v>
                </c:pt>
                <c:pt idx="5917">
                  <c:v>42.354497786203702</c:v>
                </c:pt>
                <c:pt idx="5918">
                  <c:v>42.361782316026897</c:v>
                </c:pt>
                <c:pt idx="5919">
                  <c:v>42.369066845850199</c:v>
                </c:pt>
                <c:pt idx="5920">
                  <c:v>42.376351375673401</c:v>
                </c:pt>
                <c:pt idx="5921">
                  <c:v>42.383635905496703</c:v>
                </c:pt>
                <c:pt idx="5922">
                  <c:v>42.390920435319998</c:v>
                </c:pt>
                <c:pt idx="5923">
                  <c:v>42.398204965143201</c:v>
                </c:pt>
                <c:pt idx="5924">
                  <c:v>42.405489494966503</c:v>
                </c:pt>
                <c:pt idx="5925">
                  <c:v>42.412774024789698</c:v>
                </c:pt>
                <c:pt idx="5926">
                  <c:v>42.420058554613</c:v>
                </c:pt>
                <c:pt idx="5927">
                  <c:v>42.427343084436203</c:v>
                </c:pt>
                <c:pt idx="5928">
                  <c:v>42.434627614259497</c:v>
                </c:pt>
                <c:pt idx="5929">
                  <c:v>42.4419121440827</c:v>
                </c:pt>
                <c:pt idx="5930">
                  <c:v>42.449196673906002</c:v>
                </c:pt>
                <c:pt idx="5931">
                  <c:v>42.456481203729297</c:v>
                </c:pt>
                <c:pt idx="5932">
                  <c:v>42.463765733552499</c:v>
                </c:pt>
                <c:pt idx="5933">
                  <c:v>42.471050263375801</c:v>
                </c:pt>
                <c:pt idx="5934">
                  <c:v>42.478334793198997</c:v>
                </c:pt>
                <c:pt idx="5935">
                  <c:v>42.485619323022298</c:v>
                </c:pt>
                <c:pt idx="5936">
                  <c:v>42.492903852845501</c:v>
                </c:pt>
                <c:pt idx="5937">
                  <c:v>42.500188382668803</c:v>
                </c:pt>
                <c:pt idx="5938">
                  <c:v>42.507472912492098</c:v>
                </c:pt>
                <c:pt idx="5939">
                  <c:v>42.5147574423153</c:v>
                </c:pt>
                <c:pt idx="5940">
                  <c:v>42.522041972138602</c:v>
                </c:pt>
                <c:pt idx="5941">
                  <c:v>42.529326501961798</c:v>
                </c:pt>
                <c:pt idx="5942">
                  <c:v>42.5366110317851</c:v>
                </c:pt>
                <c:pt idx="5943">
                  <c:v>42.543895561608302</c:v>
                </c:pt>
                <c:pt idx="5944">
                  <c:v>42.551180091431597</c:v>
                </c:pt>
                <c:pt idx="5945">
                  <c:v>42.558464621254799</c:v>
                </c:pt>
                <c:pt idx="5946">
                  <c:v>42.565749151078101</c:v>
                </c:pt>
                <c:pt idx="5947">
                  <c:v>42.573033680901403</c:v>
                </c:pt>
                <c:pt idx="5948">
                  <c:v>42.580318210724599</c:v>
                </c:pt>
                <c:pt idx="5949">
                  <c:v>42.587602740547901</c:v>
                </c:pt>
                <c:pt idx="5950">
                  <c:v>42.594887270371103</c:v>
                </c:pt>
                <c:pt idx="5951">
                  <c:v>42.602171800194398</c:v>
                </c:pt>
                <c:pt idx="5952">
                  <c:v>42.609456330017601</c:v>
                </c:pt>
                <c:pt idx="5953">
                  <c:v>42.616740859840903</c:v>
                </c:pt>
                <c:pt idx="5954">
                  <c:v>42.624025389664197</c:v>
                </c:pt>
                <c:pt idx="5955">
                  <c:v>42.6313099194874</c:v>
                </c:pt>
                <c:pt idx="5956">
                  <c:v>42.638594449310702</c:v>
                </c:pt>
                <c:pt idx="5957">
                  <c:v>42.645878979133897</c:v>
                </c:pt>
                <c:pt idx="5958">
                  <c:v>42.653163508957199</c:v>
                </c:pt>
                <c:pt idx="5959">
                  <c:v>42.660448038780402</c:v>
                </c:pt>
                <c:pt idx="5960">
                  <c:v>42.667732568603697</c:v>
                </c:pt>
                <c:pt idx="5961">
                  <c:v>42.675017098426899</c:v>
                </c:pt>
                <c:pt idx="5962">
                  <c:v>42.682301628250201</c:v>
                </c:pt>
                <c:pt idx="5963">
                  <c:v>42.689586158073503</c:v>
                </c:pt>
                <c:pt idx="5964">
                  <c:v>42.696870687896698</c:v>
                </c:pt>
                <c:pt idx="5965">
                  <c:v>42.70415521772</c:v>
                </c:pt>
                <c:pt idx="5966">
                  <c:v>42.711439747543203</c:v>
                </c:pt>
                <c:pt idx="5967">
                  <c:v>42.718724277366498</c:v>
                </c:pt>
                <c:pt idx="5968">
                  <c:v>42.7260088071897</c:v>
                </c:pt>
                <c:pt idx="5969">
                  <c:v>42.733293337013002</c:v>
                </c:pt>
                <c:pt idx="5970">
                  <c:v>42.740577866836297</c:v>
                </c:pt>
                <c:pt idx="5971">
                  <c:v>42.747862396659499</c:v>
                </c:pt>
                <c:pt idx="5972">
                  <c:v>42.755146926482801</c:v>
                </c:pt>
                <c:pt idx="5973">
                  <c:v>42.762431456305997</c:v>
                </c:pt>
                <c:pt idx="5974">
                  <c:v>42.769715986129299</c:v>
                </c:pt>
                <c:pt idx="5975">
                  <c:v>42.777000515952501</c:v>
                </c:pt>
                <c:pt idx="5976">
                  <c:v>42.784285045775803</c:v>
                </c:pt>
                <c:pt idx="5977">
                  <c:v>42.791569575598999</c:v>
                </c:pt>
                <c:pt idx="5978">
                  <c:v>42.798854105422301</c:v>
                </c:pt>
                <c:pt idx="5979">
                  <c:v>42.806138635245603</c:v>
                </c:pt>
                <c:pt idx="5980">
                  <c:v>42.813423165068798</c:v>
                </c:pt>
                <c:pt idx="5981">
                  <c:v>42.8207076948921</c:v>
                </c:pt>
                <c:pt idx="5982">
                  <c:v>42.827992224715302</c:v>
                </c:pt>
                <c:pt idx="5983">
                  <c:v>42.835276754538597</c:v>
                </c:pt>
                <c:pt idx="5984">
                  <c:v>42.8425612843618</c:v>
                </c:pt>
                <c:pt idx="5985">
                  <c:v>42.849845814185102</c:v>
                </c:pt>
                <c:pt idx="5986">
                  <c:v>42.857130344008397</c:v>
                </c:pt>
                <c:pt idx="5987">
                  <c:v>42.864975222279597</c:v>
                </c:pt>
                <c:pt idx="5988">
                  <c:v>42.872259752102799</c:v>
                </c:pt>
                <c:pt idx="5989">
                  <c:v>42.879544281926101</c:v>
                </c:pt>
                <c:pt idx="5990">
                  <c:v>42.886828811749297</c:v>
                </c:pt>
                <c:pt idx="5991">
                  <c:v>42.894113341572599</c:v>
                </c:pt>
                <c:pt idx="5992">
                  <c:v>42.901397871395801</c:v>
                </c:pt>
                <c:pt idx="5993">
                  <c:v>42.908682401219103</c:v>
                </c:pt>
                <c:pt idx="5994">
                  <c:v>42.915966931042298</c:v>
                </c:pt>
                <c:pt idx="5995">
                  <c:v>42.9232514608656</c:v>
                </c:pt>
                <c:pt idx="5996">
                  <c:v>42.930535990688902</c:v>
                </c:pt>
                <c:pt idx="5997">
                  <c:v>42.937820520512098</c:v>
                </c:pt>
                <c:pt idx="5998">
                  <c:v>42.9451050503354</c:v>
                </c:pt>
                <c:pt idx="5999">
                  <c:v>42.952389580158602</c:v>
                </c:pt>
                <c:pt idx="6000">
                  <c:v>42.959674109981897</c:v>
                </c:pt>
                <c:pt idx="6001">
                  <c:v>42.9669586398051</c:v>
                </c:pt>
                <c:pt idx="6002">
                  <c:v>42.974243169628402</c:v>
                </c:pt>
                <c:pt idx="6003">
                  <c:v>42.981527699451703</c:v>
                </c:pt>
                <c:pt idx="6004">
                  <c:v>42.988812229274899</c:v>
                </c:pt>
                <c:pt idx="6005">
                  <c:v>42.996096759098201</c:v>
                </c:pt>
                <c:pt idx="6006">
                  <c:v>43.003381288921403</c:v>
                </c:pt>
                <c:pt idx="6007">
                  <c:v>43.010665818744698</c:v>
                </c:pt>
                <c:pt idx="6008">
                  <c:v>43.017950348567901</c:v>
                </c:pt>
                <c:pt idx="6009">
                  <c:v>43.025234878391203</c:v>
                </c:pt>
                <c:pt idx="6010">
                  <c:v>43.032519408214398</c:v>
                </c:pt>
                <c:pt idx="6011">
                  <c:v>43.040364286485598</c:v>
                </c:pt>
                <c:pt idx="6012">
                  <c:v>43.0476488163089</c:v>
                </c:pt>
                <c:pt idx="6013">
                  <c:v>43.054933346132202</c:v>
                </c:pt>
                <c:pt idx="6014">
                  <c:v>43.062217875955398</c:v>
                </c:pt>
                <c:pt idx="6015">
                  <c:v>43.069502405778699</c:v>
                </c:pt>
                <c:pt idx="6016">
                  <c:v>43.076786935601902</c:v>
                </c:pt>
                <c:pt idx="6017">
                  <c:v>43.084071465425197</c:v>
                </c:pt>
                <c:pt idx="6018">
                  <c:v>43.091355995248399</c:v>
                </c:pt>
                <c:pt idx="6019">
                  <c:v>43.098640525071701</c:v>
                </c:pt>
                <c:pt idx="6020">
                  <c:v>43.105925054895003</c:v>
                </c:pt>
                <c:pt idx="6021">
                  <c:v>43.113209584718199</c:v>
                </c:pt>
                <c:pt idx="6022">
                  <c:v>43.120494114541501</c:v>
                </c:pt>
                <c:pt idx="6023">
                  <c:v>43.127778644364703</c:v>
                </c:pt>
                <c:pt idx="6024">
                  <c:v>43.135063174187998</c:v>
                </c:pt>
                <c:pt idx="6025">
                  <c:v>43.1423477040112</c:v>
                </c:pt>
                <c:pt idx="6026">
                  <c:v>43.149632233834502</c:v>
                </c:pt>
                <c:pt idx="6027">
                  <c:v>43.156916763657698</c:v>
                </c:pt>
                <c:pt idx="6028">
                  <c:v>43.164201293481</c:v>
                </c:pt>
                <c:pt idx="6029">
                  <c:v>43.171485823304302</c:v>
                </c:pt>
                <c:pt idx="6030">
                  <c:v>43.178770353127497</c:v>
                </c:pt>
                <c:pt idx="6031">
                  <c:v>43.186054882950799</c:v>
                </c:pt>
                <c:pt idx="6032">
                  <c:v>43.193339412774002</c:v>
                </c:pt>
                <c:pt idx="6033">
                  <c:v>43.200623942597304</c:v>
                </c:pt>
                <c:pt idx="6034">
                  <c:v>43.207908472420499</c:v>
                </c:pt>
                <c:pt idx="6035">
                  <c:v>43.215193002243801</c:v>
                </c:pt>
                <c:pt idx="6036">
                  <c:v>43.222477532067103</c:v>
                </c:pt>
                <c:pt idx="6037">
                  <c:v>43.229762061890298</c:v>
                </c:pt>
                <c:pt idx="6038">
                  <c:v>43.2370465917136</c:v>
                </c:pt>
                <c:pt idx="6039">
                  <c:v>43.244331121536803</c:v>
                </c:pt>
                <c:pt idx="6040">
                  <c:v>43.251615651360098</c:v>
                </c:pt>
                <c:pt idx="6041">
                  <c:v>43.2589001811833</c:v>
                </c:pt>
                <c:pt idx="6042">
                  <c:v>43.266184711006602</c:v>
                </c:pt>
                <c:pt idx="6043">
                  <c:v>43.273469240829797</c:v>
                </c:pt>
                <c:pt idx="6044">
                  <c:v>43.280753770653099</c:v>
                </c:pt>
                <c:pt idx="6045">
                  <c:v>43.288038300476401</c:v>
                </c:pt>
                <c:pt idx="6046">
                  <c:v>43.295322830299597</c:v>
                </c:pt>
                <c:pt idx="6047">
                  <c:v>43.302607360122899</c:v>
                </c:pt>
                <c:pt idx="6048">
                  <c:v>43.309891889946101</c:v>
                </c:pt>
                <c:pt idx="6049">
                  <c:v>43.317176419769403</c:v>
                </c:pt>
                <c:pt idx="6050">
                  <c:v>43.324460949592599</c:v>
                </c:pt>
                <c:pt idx="6051">
                  <c:v>43.3317454794159</c:v>
                </c:pt>
                <c:pt idx="6052">
                  <c:v>43.339030009239202</c:v>
                </c:pt>
                <c:pt idx="6053">
                  <c:v>43.346314539062398</c:v>
                </c:pt>
                <c:pt idx="6054">
                  <c:v>43.3535990688857</c:v>
                </c:pt>
                <c:pt idx="6055">
                  <c:v>43.360883598708902</c:v>
                </c:pt>
                <c:pt idx="6056">
                  <c:v>43.368168128532197</c:v>
                </c:pt>
                <c:pt idx="6057">
                  <c:v>43.3754526583554</c:v>
                </c:pt>
                <c:pt idx="6058">
                  <c:v>43.3832975366266</c:v>
                </c:pt>
                <c:pt idx="6059">
                  <c:v>43.390582066449902</c:v>
                </c:pt>
                <c:pt idx="6060">
                  <c:v>43.397866596273097</c:v>
                </c:pt>
                <c:pt idx="6061">
                  <c:v>43.405151126096399</c:v>
                </c:pt>
                <c:pt idx="6062">
                  <c:v>43.412435655919701</c:v>
                </c:pt>
                <c:pt idx="6063">
                  <c:v>43.419720185742896</c:v>
                </c:pt>
                <c:pt idx="6064">
                  <c:v>43.427004715566198</c:v>
                </c:pt>
                <c:pt idx="6065">
                  <c:v>43.434289245389401</c:v>
                </c:pt>
                <c:pt idx="6066">
                  <c:v>43.441573775212703</c:v>
                </c:pt>
                <c:pt idx="6067">
                  <c:v>43.448858305035898</c:v>
                </c:pt>
                <c:pt idx="6068">
                  <c:v>43.4561428348592</c:v>
                </c:pt>
                <c:pt idx="6069">
                  <c:v>43.463427364682502</c:v>
                </c:pt>
                <c:pt idx="6070">
                  <c:v>43.470711894505698</c:v>
                </c:pt>
                <c:pt idx="6071">
                  <c:v>43.477996424329</c:v>
                </c:pt>
                <c:pt idx="6072">
                  <c:v>43.485280954152202</c:v>
                </c:pt>
                <c:pt idx="6073">
                  <c:v>43.492565483975497</c:v>
                </c:pt>
                <c:pt idx="6074">
                  <c:v>43.499850013798699</c:v>
                </c:pt>
                <c:pt idx="6075">
                  <c:v>43.507134543622001</c:v>
                </c:pt>
                <c:pt idx="6076">
                  <c:v>43.514419073445197</c:v>
                </c:pt>
                <c:pt idx="6077">
                  <c:v>43.521703603268499</c:v>
                </c:pt>
                <c:pt idx="6078">
                  <c:v>43.528988133091801</c:v>
                </c:pt>
                <c:pt idx="6079">
                  <c:v>43.536272662915003</c:v>
                </c:pt>
                <c:pt idx="6080">
                  <c:v>43.543557192738298</c:v>
                </c:pt>
                <c:pt idx="6081">
                  <c:v>43.550841722561501</c:v>
                </c:pt>
                <c:pt idx="6082">
                  <c:v>43.558126252384803</c:v>
                </c:pt>
                <c:pt idx="6083">
                  <c:v>43.565410782207998</c:v>
                </c:pt>
                <c:pt idx="6084">
                  <c:v>43.5726953120313</c:v>
                </c:pt>
                <c:pt idx="6085">
                  <c:v>43.5805401903025</c:v>
                </c:pt>
                <c:pt idx="6086">
                  <c:v>43.587824720125802</c:v>
                </c:pt>
                <c:pt idx="6087">
                  <c:v>43.595109249948997</c:v>
                </c:pt>
                <c:pt idx="6088">
                  <c:v>43.602393779772299</c:v>
                </c:pt>
                <c:pt idx="6089">
                  <c:v>43.609678309595502</c:v>
                </c:pt>
                <c:pt idx="6090">
                  <c:v>43.616962839418797</c:v>
                </c:pt>
                <c:pt idx="6091">
                  <c:v>43.624247369241999</c:v>
                </c:pt>
                <c:pt idx="6092">
                  <c:v>43.631531899065301</c:v>
                </c:pt>
                <c:pt idx="6093">
                  <c:v>43.638816428888497</c:v>
                </c:pt>
                <c:pt idx="6094">
                  <c:v>43.646100958711799</c:v>
                </c:pt>
                <c:pt idx="6095">
                  <c:v>43.6533854885351</c:v>
                </c:pt>
                <c:pt idx="6096">
                  <c:v>43.660670018358303</c:v>
                </c:pt>
                <c:pt idx="6097">
                  <c:v>43.667954548181598</c:v>
                </c:pt>
                <c:pt idx="6098">
                  <c:v>43.6752390780048</c:v>
                </c:pt>
                <c:pt idx="6099">
                  <c:v>43.682523607828102</c:v>
                </c:pt>
                <c:pt idx="6100">
                  <c:v>43.689808137651298</c:v>
                </c:pt>
                <c:pt idx="6101">
                  <c:v>43.6970926674746</c:v>
                </c:pt>
                <c:pt idx="6102">
                  <c:v>43.704377197297902</c:v>
                </c:pt>
                <c:pt idx="6103">
                  <c:v>43.711661727121097</c:v>
                </c:pt>
                <c:pt idx="6104">
                  <c:v>43.718946256944399</c:v>
                </c:pt>
                <c:pt idx="6105">
                  <c:v>43.726230786767601</c:v>
                </c:pt>
                <c:pt idx="6106">
                  <c:v>43.733515316590903</c:v>
                </c:pt>
                <c:pt idx="6107">
                  <c:v>43.740799846414099</c:v>
                </c:pt>
                <c:pt idx="6108">
                  <c:v>43.748084376237401</c:v>
                </c:pt>
                <c:pt idx="6109">
                  <c:v>43.755368906060603</c:v>
                </c:pt>
                <c:pt idx="6110">
                  <c:v>43.763213784331803</c:v>
                </c:pt>
                <c:pt idx="6111">
                  <c:v>43.770498314155098</c:v>
                </c:pt>
                <c:pt idx="6112">
                  <c:v>43.7777828439784</c:v>
                </c:pt>
                <c:pt idx="6113">
                  <c:v>43.785067373801603</c:v>
                </c:pt>
                <c:pt idx="6114">
                  <c:v>43.792351903624898</c:v>
                </c:pt>
                <c:pt idx="6115">
                  <c:v>43.7996364334481</c:v>
                </c:pt>
                <c:pt idx="6116">
                  <c:v>43.806920963271402</c:v>
                </c:pt>
                <c:pt idx="6117">
                  <c:v>43.814205493094597</c:v>
                </c:pt>
                <c:pt idx="6118">
                  <c:v>43.821490022917899</c:v>
                </c:pt>
                <c:pt idx="6119">
                  <c:v>43.828774552741201</c:v>
                </c:pt>
                <c:pt idx="6120">
                  <c:v>43.836059082564397</c:v>
                </c:pt>
                <c:pt idx="6121">
                  <c:v>43.843343612387699</c:v>
                </c:pt>
                <c:pt idx="6122">
                  <c:v>43.850628142210901</c:v>
                </c:pt>
                <c:pt idx="6123">
                  <c:v>43.857912672034203</c:v>
                </c:pt>
                <c:pt idx="6124">
                  <c:v>43.865197201857399</c:v>
                </c:pt>
                <c:pt idx="6125">
                  <c:v>43.872481731680701</c:v>
                </c:pt>
                <c:pt idx="6126">
                  <c:v>43.879766261503903</c:v>
                </c:pt>
                <c:pt idx="6127">
                  <c:v>43.887611139775103</c:v>
                </c:pt>
                <c:pt idx="6128">
                  <c:v>43.894895669598398</c:v>
                </c:pt>
                <c:pt idx="6129">
                  <c:v>43.9021801994217</c:v>
                </c:pt>
                <c:pt idx="6130">
                  <c:v>43.909464729244903</c:v>
                </c:pt>
                <c:pt idx="6131">
                  <c:v>43.916749259068197</c:v>
                </c:pt>
                <c:pt idx="6132">
                  <c:v>43.9240337888914</c:v>
                </c:pt>
                <c:pt idx="6133">
                  <c:v>43.931318318714702</c:v>
                </c:pt>
                <c:pt idx="6134">
                  <c:v>43.938602848537897</c:v>
                </c:pt>
                <c:pt idx="6135">
                  <c:v>43.945887378361199</c:v>
                </c:pt>
                <c:pt idx="6136">
                  <c:v>43.953171908184501</c:v>
                </c:pt>
                <c:pt idx="6137">
                  <c:v>43.960456438007697</c:v>
                </c:pt>
                <c:pt idx="6138">
                  <c:v>43.967740967830998</c:v>
                </c:pt>
                <c:pt idx="6139">
                  <c:v>43.975025497654201</c:v>
                </c:pt>
                <c:pt idx="6140">
                  <c:v>43.982310027477503</c:v>
                </c:pt>
                <c:pt idx="6141">
                  <c:v>43.989594557300698</c:v>
                </c:pt>
                <c:pt idx="6142">
                  <c:v>43.996879087124</c:v>
                </c:pt>
                <c:pt idx="6143">
                  <c:v>44.004163616947203</c:v>
                </c:pt>
                <c:pt idx="6144">
                  <c:v>44.011448146770498</c:v>
                </c:pt>
                <c:pt idx="6145">
                  <c:v>44.0187326765938</c:v>
                </c:pt>
                <c:pt idx="6146">
                  <c:v>44.026017206417002</c:v>
                </c:pt>
                <c:pt idx="6147">
                  <c:v>44.033301736240297</c:v>
                </c:pt>
                <c:pt idx="6148">
                  <c:v>44.040586266063499</c:v>
                </c:pt>
                <c:pt idx="6149">
                  <c:v>44.047870795886801</c:v>
                </c:pt>
                <c:pt idx="6150">
                  <c:v>44.055715674158002</c:v>
                </c:pt>
                <c:pt idx="6151">
                  <c:v>44.063000203981197</c:v>
                </c:pt>
                <c:pt idx="6152">
                  <c:v>44.070284733804499</c:v>
                </c:pt>
                <c:pt idx="6153">
                  <c:v>44.077569263627801</c:v>
                </c:pt>
                <c:pt idx="6154">
                  <c:v>44.084853793451003</c:v>
                </c:pt>
                <c:pt idx="6155">
                  <c:v>44.092138323274298</c:v>
                </c:pt>
                <c:pt idx="6156">
                  <c:v>44.099422853097501</c:v>
                </c:pt>
                <c:pt idx="6157">
                  <c:v>44.106707382920803</c:v>
                </c:pt>
                <c:pt idx="6158">
                  <c:v>44.113991912743998</c:v>
                </c:pt>
                <c:pt idx="6159">
                  <c:v>44.1212764425673</c:v>
                </c:pt>
                <c:pt idx="6160">
                  <c:v>44.128560972390503</c:v>
                </c:pt>
                <c:pt idx="6161">
                  <c:v>44.135845502213797</c:v>
                </c:pt>
                <c:pt idx="6162">
                  <c:v>44.143130032037099</c:v>
                </c:pt>
                <c:pt idx="6163">
                  <c:v>44.150414561860302</c:v>
                </c:pt>
                <c:pt idx="6164">
                  <c:v>44.157699091683597</c:v>
                </c:pt>
                <c:pt idx="6165">
                  <c:v>44.164983621506799</c:v>
                </c:pt>
                <c:pt idx="6166">
                  <c:v>44.172828499777999</c:v>
                </c:pt>
                <c:pt idx="6167">
                  <c:v>44.180113029601301</c:v>
                </c:pt>
                <c:pt idx="6168">
                  <c:v>44.187397559424497</c:v>
                </c:pt>
                <c:pt idx="6169">
                  <c:v>44.194682089247799</c:v>
                </c:pt>
                <c:pt idx="6170">
                  <c:v>44.201966619071101</c:v>
                </c:pt>
                <c:pt idx="6171">
                  <c:v>44.209251148894303</c:v>
                </c:pt>
                <c:pt idx="6172">
                  <c:v>44.216535678717598</c:v>
                </c:pt>
                <c:pt idx="6173">
                  <c:v>44.223820208540801</c:v>
                </c:pt>
                <c:pt idx="6174">
                  <c:v>44.231104738364103</c:v>
                </c:pt>
                <c:pt idx="6175">
                  <c:v>44.238389268187298</c:v>
                </c:pt>
                <c:pt idx="6176">
                  <c:v>44.2456737980106</c:v>
                </c:pt>
                <c:pt idx="6177">
                  <c:v>44.252958327833802</c:v>
                </c:pt>
                <c:pt idx="6178">
                  <c:v>44.260803206105003</c:v>
                </c:pt>
                <c:pt idx="6179">
                  <c:v>44.268087735928297</c:v>
                </c:pt>
                <c:pt idx="6180">
                  <c:v>44.275372265751599</c:v>
                </c:pt>
                <c:pt idx="6181">
                  <c:v>44.282656795574802</c:v>
                </c:pt>
                <c:pt idx="6182">
                  <c:v>44.289941325398097</c:v>
                </c:pt>
                <c:pt idx="6183">
                  <c:v>44.297225855221299</c:v>
                </c:pt>
                <c:pt idx="6184">
                  <c:v>44.304510385044601</c:v>
                </c:pt>
                <c:pt idx="6185">
                  <c:v>44.311794914867797</c:v>
                </c:pt>
                <c:pt idx="6186">
                  <c:v>44.319079444691099</c:v>
                </c:pt>
                <c:pt idx="6187">
                  <c:v>44.3263639745144</c:v>
                </c:pt>
                <c:pt idx="6188">
                  <c:v>44.333648504337603</c:v>
                </c:pt>
                <c:pt idx="6189">
                  <c:v>44.340933034160898</c:v>
                </c:pt>
                <c:pt idx="6190">
                  <c:v>44.348777912432098</c:v>
                </c:pt>
                <c:pt idx="6191">
                  <c:v>44.3560624422553</c:v>
                </c:pt>
                <c:pt idx="6192">
                  <c:v>44.363346972078602</c:v>
                </c:pt>
                <c:pt idx="6193">
                  <c:v>44.370631501901798</c:v>
                </c:pt>
                <c:pt idx="6194">
                  <c:v>44.3779160317251</c:v>
                </c:pt>
                <c:pt idx="6195">
                  <c:v>44.385200561548302</c:v>
                </c:pt>
                <c:pt idx="6196">
                  <c:v>44.392485091371597</c:v>
                </c:pt>
                <c:pt idx="6197">
                  <c:v>44.3997696211948</c:v>
                </c:pt>
                <c:pt idx="6198">
                  <c:v>44.407054151018102</c:v>
                </c:pt>
                <c:pt idx="6199">
                  <c:v>44.414338680841396</c:v>
                </c:pt>
                <c:pt idx="6200">
                  <c:v>44.422183559112597</c:v>
                </c:pt>
                <c:pt idx="6201">
                  <c:v>44.429468088935799</c:v>
                </c:pt>
                <c:pt idx="6202">
                  <c:v>44.436752618759101</c:v>
                </c:pt>
                <c:pt idx="6203">
                  <c:v>44.444037148582296</c:v>
                </c:pt>
                <c:pt idx="6204">
                  <c:v>44.451321678405598</c:v>
                </c:pt>
                <c:pt idx="6205">
                  <c:v>44.458606208228801</c:v>
                </c:pt>
                <c:pt idx="6206">
                  <c:v>44.465890738052103</c:v>
                </c:pt>
                <c:pt idx="6207">
                  <c:v>44.473175267875398</c:v>
                </c:pt>
                <c:pt idx="6208">
                  <c:v>44.4804597976986</c:v>
                </c:pt>
                <c:pt idx="6209">
                  <c:v>44.487744327521902</c:v>
                </c:pt>
                <c:pt idx="6210">
                  <c:v>44.495028857345098</c:v>
                </c:pt>
                <c:pt idx="6211">
                  <c:v>44.5023133871684</c:v>
                </c:pt>
                <c:pt idx="6212">
                  <c:v>44.509597916991602</c:v>
                </c:pt>
                <c:pt idx="6213">
                  <c:v>44.517442795262802</c:v>
                </c:pt>
                <c:pt idx="6214">
                  <c:v>44.524727325086097</c:v>
                </c:pt>
                <c:pt idx="6215">
                  <c:v>44.5320118549093</c:v>
                </c:pt>
                <c:pt idx="6216">
                  <c:v>44.539296384732602</c:v>
                </c:pt>
                <c:pt idx="6217">
                  <c:v>44.546580914555904</c:v>
                </c:pt>
                <c:pt idx="6218">
                  <c:v>44.553865444379099</c:v>
                </c:pt>
                <c:pt idx="6219">
                  <c:v>44.561149974202401</c:v>
                </c:pt>
                <c:pt idx="6220">
                  <c:v>44.568434504025603</c:v>
                </c:pt>
                <c:pt idx="6221">
                  <c:v>44.575719033848898</c:v>
                </c:pt>
                <c:pt idx="6222">
                  <c:v>44.583003563672101</c:v>
                </c:pt>
                <c:pt idx="6223">
                  <c:v>44.590848441943301</c:v>
                </c:pt>
                <c:pt idx="6224">
                  <c:v>44.598132971766603</c:v>
                </c:pt>
                <c:pt idx="6225">
                  <c:v>44.605417501589898</c:v>
                </c:pt>
                <c:pt idx="6226">
                  <c:v>44.6127020314131</c:v>
                </c:pt>
                <c:pt idx="6227">
                  <c:v>44.619986561236402</c:v>
                </c:pt>
                <c:pt idx="6228">
                  <c:v>44.627271091059598</c:v>
                </c:pt>
                <c:pt idx="6229">
                  <c:v>44.6345556208829</c:v>
                </c:pt>
                <c:pt idx="6230">
                  <c:v>44.641840150706102</c:v>
                </c:pt>
                <c:pt idx="6231">
                  <c:v>44.649124680529397</c:v>
                </c:pt>
                <c:pt idx="6232">
                  <c:v>44.656969558800597</c:v>
                </c:pt>
                <c:pt idx="6233">
                  <c:v>44.6642540886238</c:v>
                </c:pt>
                <c:pt idx="6234">
                  <c:v>44.671538618447101</c:v>
                </c:pt>
                <c:pt idx="6235">
                  <c:v>44.678823148270403</c:v>
                </c:pt>
                <c:pt idx="6236">
                  <c:v>44.686107678093599</c:v>
                </c:pt>
                <c:pt idx="6237">
                  <c:v>44.693392207916901</c:v>
                </c:pt>
                <c:pt idx="6238">
                  <c:v>44.700676737740103</c:v>
                </c:pt>
                <c:pt idx="6239">
                  <c:v>44.707961267563398</c:v>
                </c:pt>
                <c:pt idx="6240">
                  <c:v>44.715245797386601</c:v>
                </c:pt>
                <c:pt idx="6241">
                  <c:v>44.722530327209903</c:v>
                </c:pt>
                <c:pt idx="6242">
                  <c:v>44.729814857033197</c:v>
                </c:pt>
                <c:pt idx="6243">
                  <c:v>44.7370993868564</c:v>
                </c:pt>
                <c:pt idx="6244">
                  <c:v>44.7449442651276</c:v>
                </c:pt>
                <c:pt idx="6245">
                  <c:v>44.752228794950902</c:v>
                </c:pt>
                <c:pt idx="6246">
                  <c:v>44.759513324774097</c:v>
                </c:pt>
                <c:pt idx="6247">
                  <c:v>44.766797854597399</c:v>
                </c:pt>
                <c:pt idx="6248">
                  <c:v>44.774082384420602</c:v>
                </c:pt>
                <c:pt idx="6249">
                  <c:v>44.781366914243897</c:v>
                </c:pt>
                <c:pt idx="6250">
                  <c:v>44.788651444067099</c:v>
                </c:pt>
                <c:pt idx="6251">
                  <c:v>44.795935973890401</c:v>
                </c:pt>
                <c:pt idx="6252">
                  <c:v>44.803220503713703</c:v>
                </c:pt>
                <c:pt idx="6253">
                  <c:v>44.811065381984903</c:v>
                </c:pt>
                <c:pt idx="6254">
                  <c:v>44.818349911808099</c:v>
                </c:pt>
                <c:pt idx="6255">
                  <c:v>44.825634441631401</c:v>
                </c:pt>
                <c:pt idx="6256">
                  <c:v>44.832918971454603</c:v>
                </c:pt>
                <c:pt idx="6257">
                  <c:v>44.840203501277898</c:v>
                </c:pt>
                <c:pt idx="6258">
                  <c:v>44.847488031101101</c:v>
                </c:pt>
                <c:pt idx="6259">
                  <c:v>44.854772560924403</c:v>
                </c:pt>
                <c:pt idx="6260">
                  <c:v>44.862057090747697</c:v>
                </c:pt>
                <c:pt idx="6261">
                  <c:v>44.8693416205709</c:v>
                </c:pt>
                <c:pt idx="6262">
                  <c:v>44.876626150394202</c:v>
                </c:pt>
                <c:pt idx="6263">
                  <c:v>44.883910680217397</c:v>
                </c:pt>
                <c:pt idx="6264">
                  <c:v>44.891755558488597</c:v>
                </c:pt>
                <c:pt idx="6265">
                  <c:v>44.899040088311899</c:v>
                </c:pt>
                <c:pt idx="6266">
                  <c:v>44.906324618135102</c:v>
                </c:pt>
                <c:pt idx="6267">
                  <c:v>44.913609147958397</c:v>
                </c:pt>
                <c:pt idx="6268">
                  <c:v>44.920893677781599</c:v>
                </c:pt>
                <c:pt idx="6269">
                  <c:v>44.928178207604901</c:v>
                </c:pt>
                <c:pt idx="6270">
                  <c:v>44.935462737428203</c:v>
                </c:pt>
                <c:pt idx="6271">
                  <c:v>44.942747267251399</c:v>
                </c:pt>
                <c:pt idx="6272">
                  <c:v>44.950031797074701</c:v>
                </c:pt>
                <c:pt idx="6273">
                  <c:v>44.957316326897903</c:v>
                </c:pt>
                <c:pt idx="6274">
                  <c:v>44.965161205169103</c:v>
                </c:pt>
                <c:pt idx="6275">
                  <c:v>44.972445734992398</c:v>
                </c:pt>
                <c:pt idx="6276">
                  <c:v>44.979730264815601</c:v>
                </c:pt>
                <c:pt idx="6277">
                  <c:v>44.987014794638903</c:v>
                </c:pt>
                <c:pt idx="6278">
                  <c:v>44.994299324462197</c:v>
                </c:pt>
                <c:pt idx="6279">
                  <c:v>45.0015838542854</c:v>
                </c:pt>
                <c:pt idx="6280">
                  <c:v>45.008868384108702</c:v>
                </c:pt>
                <c:pt idx="6281">
                  <c:v>45.016713262379902</c:v>
                </c:pt>
                <c:pt idx="6282">
                  <c:v>45.023997792203097</c:v>
                </c:pt>
                <c:pt idx="6283">
                  <c:v>45.031282322026399</c:v>
                </c:pt>
                <c:pt idx="6284">
                  <c:v>45.038566851849602</c:v>
                </c:pt>
                <c:pt idx="6285">
                  <c:v>45.045851381672897</c:v>
                </c:pt>
                <c:pt idx="6286">
                  <c:v>45.053135911496099</c:v>
                </c:pt>
                <c:pt idx="6287">
                  <c:v>45.060420441319401</c:v>
                </c:pt>
                <c:pt idx="6288">
                  <c:v>45.067704971142703</c:v>
                </c:pt>
                <c:pt idx="6289">
                  <c:v>45.074989500965899</c:v>
                </c:pt>
                <c:pt idx="6290">
                  <c:v>45.082834379237099</c:v>
                </c:pt>
                <c:pt idx="6291">
                  <c:v>45.090118909060401</c:v>
                </c:pt>
                <c:pt idx="6292">
                  <c:v>45.097403438883603</c:v>
                </c:pt>
                <c:pt idx="6293">
                  <c:v>45.104687968706898</c:v>
                </c:pt>
                <c:pt idx="6294">
                  <c:v>45.1119724985301</c:v>
                </c:pt>
                <c:pt idx="6295">
                  <c:v>45.119257028353402</c:v>
                </c:pt>
                <c:pt idx="6296">
                  <c:v>45.126541558176598</c:v>
                </c:pt>
                <c:pt idx="6297">
                  <c:v>45.1338260879999</c:v>
                </c:pt>
                <c:pt idx="6298">
                  <c:v>45.141110617823202</c:v>
                </c:pt>
                <c:pt idx="6299">
                  <c:v>45.148395147646397</c:v>
                </c:pt>
                <c:pt idx="6300">
                  <c:v>45.155679677469699</c:v>
                </c:pt>
                <c:pt idx="6301">
                  <c:v>45.163524555740899</c:v>
                </c:pt>
                <c:pt idx="6302">
                  <c:v>45.170809085564102</c:v>
                </c:pt>
                <c:pt idx="6303">
                  <c:v>45.178093615387397</c:v>
                </c:pt>
                <c:pt idx="6304">
                  <c:v>45.185378145210599</c:v>
                </c:pt>
                <c:pt idx="6305">
                  <c:v>45.192662675033901</c:v>
                </c:pt>
                <c:pt idx="6306">
                  <c:v>45.199947204857203</c:v>
                </c:pt>
                <c:pt idx="6307">
                  <c:v>45.207231734680398</c:v>
                </c:pt>
                <c:pt idx="6308">
                  <c:v>45.2145162645037</c:v>
                </c:pt>
                <c:pt idx="6309">
                  <c:v>45.221800794326903</c:v>
                </c:pt>
                <c:pt idx="6310">
                  <c:v>45.229085324150198</c:v>
                </c:pt>
                <c:pt idx="6311">
                  <c:v>45.236930202421398</c:v>
                </c:pt>
                <c:pt idx="6312">
                  <c:v>45.2442147322446</c:v>
                </c:pt>
                <c:pt idx="6313">
                  <c:v>45.251499262067902</c:v>
                </c:pt>
                <c:pt idx="6314">
                  <c:v>45.258783791891098</c:v>
                </c:pt>
                <c:pt idx="6315">
                  <c:v>45.2660683217144</c:v>
                </c:pt>
                <c:pt idx="6316">
                  <c:v>45.273352851537702</c:v>
                </c:pt>
                <c:pt idx="6317">
                  <c:v>45.280637381360897</c:v>
                </c:pt>
                <c:pt idx="6318">
                  <c:v>45.287921911184199</c:v>
                </c:pt>
                <c:pt idx="6319">
                  <c:v>45.295766789455399</c:v>
                </c:pt>
                <c:pt idx="6320">
                  <c:v>45.303051319278602</c:v>
                </c:pt>
                <c:pt idx="6321">
                  <c:v>45.310335849101897</c:v>
                </c:pt>
                <c:pt idx="6322">
                  <c:v>45.317620378925099</c:v>
                </c:pt>
                <c:pt idx="6323">
                  <c:v>45.324904908748401</c:v>
                </c:pt>
                <c:pt idx="6324">
                  <c:v>45.332189438571703</c:v>
                </c:pt>
                <c:pt idx="6325">
                  <c:v>45.339473968394898</c:v>
                </c:pt>
                <c:pt idx="6326">
                  <c:v>45.3467584982182</c:v>
                </c:pt>
                <c:pt idx="6327">
                  <c:v>45.354043028041403</c:v>
                </c:pt>
                <c:pt idx="6328">
                  <c:v>45.361327557864698</c:v>
                </c:pt>
                <c:pt idx="6329">
                  <c:v>45.369172436135898</c:v>
                </c:pt>
                <c:pt idx="6330">
                  <c:v>45.3764569659591</c:v>
                </c:pt>
                <c:pt idx="6331">
                  <c:v>45.383741495782402</c:v>
                </c:pt>
                <c:pt idx="6332">
                  <c:v>45.391026025605598</c:v>
                </c:pt>
                <c:pt idx="6333">
                  <c:v>45.3983105554289</c:v>
                </c:pt>
                <c:pt idx="6334">
                  <c:v>45.405595085252202</c:v>
                </c:pt>
                <c:pt idx="6335">
                  <c:v>45.412879615075397</c:v>
                </c:pt>
                <c:pt idx="6336">
                  <c:v>45.420164144898699</c:v>
                </c:pt>
                <c:pt idx="6337">
                  <c:v>45.428009023169899</c:v>
                </c:pt>
                <c:pt idx="6338">
                  <c:v>45.435293552993102</c:v>
                </c:pt>
                <c:pt idx="6339">
                  <c:v>45.442578082816397</c:v>
                </c:pt>
                <c:pt idx="6340">
                  <c:v>45.449862612639599</c:v>
                </c:pt>
                <c:pt idx="6341">
                  <c:v>45.457147142462901</c:v>
                </c:pt>
                <c:pt idx="6342">
                  <c:v>45.464431672286203</c:v>
                </c:pt>
                <c:pt idx="6343">
                  <c:v>45.471716202109398</c:v>
                </c:pt>
                <c:pt idx="6344">
                  <c:v>45.4790007319327</c:v>
                </c:pt>
                <c:pt idx="6345">
                  <c:v>45.486285261755903</c:v>
                </c:pt>
                <c:pt idx="6346">
                  <c:v>45.494130140027103</c:v>
                </c:pt>
                <c:pt idx="6347">
                  <c:v>45.501414669850398</c:v>
                </c:pt>
                <c:pt idx="6348">
                  <c:v>45.5086991996736</c:v>
                </c:pt>
                <c:pt idx="6349">
                  <c:v>45.515983729496902</c:v>
                </c:pt>
                <c:pt idx="6350">
                  <c:v>45.523268259320098</c:v>
                </c:pt>
                <c:pt idx="6351">
                  <c:v>45.5305527891434</c:v>
                </c:pt>
                <c:pt idx="6352">
                  <c:v>45.537837318966702</c:v>
                </c:pt>
                <c:pt idx="6353">
                  <c:v>45.545121848789897</c:v>
                </c:pt>
                <c:pt idx="6354">
                  <c:v>45.552966727061097</c:v>
                </c:pt>
                <c:pt idx="6355">
                  <c:v>45.560251256884399</c:v>
                </c:pt>
                <c:pt idx="6356">
                  <c:v>45.567535786707602</c:v>
                </c:pt>
                <c:pt idx="6357">
                  <c:v>45.574820316530896</c:v>
                </c:pt>
                <c:pt idx="6358">
                  <c:v>45.582104846354099</c:v>
                </c:pt>
                <c:pt idx="6359">
                  <c:v>45.589389376177401</c:v>
                </c:pt>
                <c:pt idx="6360">
                  <c:v>45.596673906000703</c:v>
                </c:pt>
                <c:pt idx="6361">
                  <c:v>45.603958435823898</c:v>
                </c:pt>
                <c:pt idx="6362">
                  <c:v>45.611803314095098</c:v>
                </c:pt>
                <c:pt idx="6363">
                  <c:v>45.6190878439184</c:v>
                </c:pt>
                <c:pt idx="6364">
                  <c:v>45.626372373741603</c:v>
                </c:pt>
                <c:pt idx="6365">
                  <c:v>45.633656903564898</c:v>
                </c:pt>
                <c:pt idx="6366">
                  <c:v>45.6409414333881</c:v>
                </c:pt>
                <c:pt idx="6367">
                  <c:v>45.648225963211402</c:v>
                </c:pt>
                <c:pt idx="6368">
                  <c:v>45.655510493034598</c:v>
                </c:pt>
                <c:pt idx="6369">
                  <c:v>45.6627950228579</c:v>
                </c:pt>
                <c:pt idx="6370">
                  <c:v>45.6706399011291</c:v>
                </c:pt>
                <c:pt idx="6371">
                  <c:v>45.677924430952402</c:v>
                </c:pt>
                <c:pt idx="6372">
                  <c:v>45.685208960775597</c:v>
                </c:pt>
                <c:pt idx="6373">
                  <c:v>45.692493490598899</c:v>
                </c:pt>
                <c:pt idx="6374">
                  <c:v>45.699778020422102</c:v>
                </c:pt>
                <c:pt idx="6375">
                  <c:v>45.707062550245404</c:v>
                </c:pt>
                <c:pt idx="6376">
                  <c:v>45.714347080068599</c:v>
                </c:pt>
                <c:pt idx="6377">
                  <c:v>45.721631609891901</c:v>
                </c:pt>
                <c:pt idx="6378">
                  <c:v>45.729476488163101</c:v>
                </c:pt>
                <c:pt idx="6379">
                  <c:v>45.736761017986296</c:v>
                </c:pt>
                <c:pt idx="6380">
                  <c:v>45.744045547809598</c:v>
                </c:pt>
                <c:pt idx="6381">
                  <c:v>45.7513300776329</c:v>
                </c:pt>
                <c:pt idx="6382">
                  <c:v>45.758614607456103</c:v>
                </c:pt>
                <c:pt idx="6383">
                  <c:v>45.765899137279398</c:v>
                </c:pt>
                <c:pt idx="6384">
                  <c:v>45.7731836671026</c:v>
                </c:pt>
                <c:pt idx="6385">
                  <c:v>45.780468196925902</c:v>
                </c:pt>
                <c:pt idx="6386">
                  <c:v>45.788313075197102</c:v>
                </c:pt>
                <c:pt idx="6387">
                  <c:v>45.795597605020298</c:v>
                </c:pt>
                <c:pt idx="6388">
                  <c:v>45.8028821348436</c:v>
                </c:pt>
                <c:pt idx="6389">
                  <c:v>45.810166664666902</c:v>
                </c:pt>
                <c:pt idx="6390">
                  <c:v>45.817451194490097</c:v>
                </c:pt>
                <c:pt idx="6391">
                  <c:v>45.824735724313399</c:v>
                </c:pt>
                <c:pt idx="6392">
                  <c:v>45.832020254136602</c:v>
                </c:pt>
                <c:pt idx="6393">
                  <c:v>45.839304783959903</c:v>
                </c:pt>
                <c:pt idx="6394">
                  <c:v>45.847149662231097</c:v>
                </c:pt>
                <c:pt idx="6395">
                  <c:v>45.854434192054299</c:v>
                </c:pt>
                <c:pt idx="6396">
                  <c:v>45.861718721877601</c:v>
                </c:pt>
                <c:pt idx="6397">
                  <c:v>45.869003251700804</c:v>
                </c:pt>
                <c:pt idx="6398">
                  <c:v>45.876287781524098</c:v>
                </c:pt>
                <c:pt idx="6399">
                  <c:v>45.8835723113474</c:v>
                </c:pt>
                <c:pt idx="6400">
                  <c:v>45.890856841170603</c:v>
                </c:pt>
                <c:pt idx="6401">
                  <c:v>45.898141370993898</c:v>
                </c:pt>
                <c:pt idx="6402">
                  <c:v>45.905986249265098</c:v>
                </c:pt>
                <c:pt idx="6403">
                  <c:v>45.9132707790883</c:v>
                </c:pt>
                <c:pt idx="6404">
                  <c:v>45.920555308911602</c:v>
                </c:pt>
                <c:pt idx="6405">
                  <c:v>45.927839838734798</c:v>
                </c:pt>
                <c:pt idx="6406">
                  <c:v>45.9351243685581</c:v>
                </c:pt>
                <c:pt idx="6407">
                  <c:v>45.942408898381402</c:v>
                </c:pt>
                <c:pt idx="6408">
                  <c:v>45.949693428204597</c:v>
                </c:pt>
                <c:pt idx="6409">
                  <c:v>45.956977958027899</c:v>
                </c:pt>
                <c:pt idx="6410">
                  <c:v>45.964262487851101</c:v>
                </c:pt>
                <c:pt idx="6411">
                  <c:v>45.972107366122302</c:v>
                </c:pt>
                <c:pt idx="6412">
                  <c:v>45.979391895945597</c:v>
                </c:pt>
                <c:pt idx="6413">
                  <c:v>45.986676425768799</c:v>
                </c:pt>
                <c:pt idx="6414">
                  <c:v>45.993960955592101</c:v>
                </c:pt>
                <c:pt idx="6415">
                  <c:v>46.001245485415303</c:v>
                </c:pt>
                <c:pt idx="6416">
                  <c:v>46.008530015238598</c:v>
                </c:pt>
                <c:pt idx="6417">
                  <c:v>46.0158145450619</c:v>
                </c:pt>
                <c:pt idx="6418">
                  <c:v>46.023099074885103</c:v>
                </c:pt>
                <c:pt idx="6419">
                  <c:v>46.030383604708398</c:v>
                </c:pt>
                <c:pt idx="6420">
                  <c:v>46.038228482979598</c:v>
                </c:pt>
                <c:pt idx="6421">
                  <c:v>46.0455130128028</c:v>
                </c:pt>
                <c:pt idx="6422">
                  <c:v>46.052797542626102</c:v>
                </c:pt>
                <c:pt idx="6423">
                  <c:v>46.060082072449298</c:v>
                </c:pt>
                <c:pt idx="6424">
                  <c:v>46.0673666022726</c:v>
                </c:pt>
                <c:pt idx="6425">
                  <c:v>46.074651132095902</c:v>
                </c:pt>
                <c:pt idx="6426">
                  <c:v>46.081935661919097</c:v>
                </c:pt>
                <c:pt idx="6427">
                  <c:v>46.089220191742399</c:v>
                </c:pt>
                <c:pt idx="6428">
                  <c:v>46.097065070013599</c:v>
                </c:pt>
                <c:pt idx="6429">
                  <c:v>46.104349599836802</c:v>
                </c:pt>
                <c:pt idx="6430">
                  <c:v>46.111634129660104</c:v>
                </c:pt>
                <c:pt idx="6431">
                  <c:v>46.118918659483299</c:v>
                </c:pt>
                <c:pt idx="6432">
                  <c:v>46.126203189306601</c:v>
                </c:pt>
                <c:pt idx="6433">
                  <c:v>46.133487719129803</c:v>
                </c:pt>
                <c:pt idx="6434">
                  <c:v>46.140772248953098</c:v>
                </c:pt>
                <c:pt idx="6435">
                  <c:v>46.1480567787764</c:v>
                </c:pt>
                <c:pt idx="6436">
                  <c:v>46.155341308599603</c:v>
                </c:pt>
                <c:pt idx="6437">
                  <c:v>46.162625838422898</c:v>
                </c:pt>
                <c:pt idx="6438">
                  <c:v>46.170470716694098</c:v>
                </c:pt>
                <c:pt idx="6439">
                  <c:v>46.1777552465173</c:v>
                </c:pt>
                <c:pt idx="6440">
                  <c:v>46.185039776340602</c:v>
                </c:pt>
                <c:pt idx="6441">
                  <c:v>46.192324306163798</c:v>
                </c:pt>
                <c:pt idx="6442">
                  <c:v>46.1996088359871</c:v>
                </c:pt>
                <c:pt idx="6443">
                  <c:v>46.206893365810402</c:v>
                </c:pt>
                <c:pt idx="6444">
                  <c:v>46.214177895633597</c:v>
                </c:pt>
                <c:pt idx="6445">
                  <c:v>46.222022773904797</c:v>
                </c:pt>
                <c:pt idx="6446">
                  <c:v>46.229307303728099</c:v>
                </c:pt>
                <c:pt idx="6447">
                  <c:v>46.236591833551302</c:v>
                </c:pt>
                <c:pt idx="6448">
                  <c:v>46.243876363374603</c:v>
                </c:pt>
                <c:pt idx="6449">
                  <c:v>46.251160893197799</c:v>
                </c:pt>
                <c:pt idx="6450">
                  <c:v>46.258445423021101</c:v>
                </c:pt>
                <c:pt idx="6451">
                  <c:v>46.265729952844303</c:v>
                </c:pt>
                <c:pt idx="6452">
                  <c:v>46.273014482667598</c:v>
                </c:pt>
                <c:pt idx="6453">
                  <c:v>46.2802990124909</c:v>
                </c:pt>
                <c:pt idx="6454">
                  <c:v>46.287583542314103</c:v>
                </c:pt>
                <c:pt idx="6455">
                  <c:v>46.295428420585303</c:v>
                </c:pt>
                <c:pt idx="6456">
                  <c:v>46.302712950408598</c:v>
                </c:pt>
                <c:pt idx="6457">
                  <c:v>46.3099974802318</c:v>
                </c:pt>
                <c:pt idx="6458">
                  <c:v>46.317282010055102</c:v>
                </c:pt>
                <c:pt idx="6459">
                  <c:v>46.324566539878298</c:v>
                </c:pt>
                <c:pt idx="6460">
                  <c:v>46.331851069701599</c:v>
                </c:pt>
                <c:pt idx="6461">
                  <c:v>46.339135599524802</c:v>
                </c:pt>
                <c:pt idx="6462">
                  <c:v>46.346980477796002</c:v>
                </c:pt>
                <c:pt idx="6463">
                  <c:v>46.354265007619297</c:v>
                </c:pt>
                <c:pt idx="6464">
                  <c:v>46.361549537442599</c:v>
                </c:pt>
                <c:pt idx="6465">
                  <c:v>46.368834067265801</c:v>
                </c:pt>
                <c:pt idx="6466">
                  <c:v>46.376118597089103</c:v>
                </c:pt>
                <c:pt idx="6467">
                  <c:v>46.383403126912299</c:v>
                </c:pt>
                <c:pt idx="6468">
                  <c:v>46.390687656735601</c:v>
                </c:pt>
                <c:pt idx="6469">
                  <c:v>46.397972186558803</c:v>
                </c:pt>
                <c:pt idx="6470">
                  <c:v>46.405256716382098</c:v>
                </c:pt>
                <c:pt idx="6471">
                  <c:v>46.413101594653298</c:v>
                </c:pt>
                <c:pt idx="6472">
                  <c:v>46.4203861244766</c:v>
                </c:pt>
                <c:pt idx="6473">
                  <c:v>46.427670654299803</c:v>
                </c:pt>
                <c:pt idx="6474">
                  <c:v>46.434955184123098</c:v>
                </c:pt>
                <c:pt idx="6475">
                  <c:v>46.4422397139463</c:v>
                </c:pt>
                <c:pt idx="6476">
                  <c:v>46.449524243769602</c:v>
                </c:pt>
                <c:pt idx="6477">
                  <c:v>46.456808773592797</c:v>
                </c:pt>
                <c:pt idx="6478">
                  <c:v>46.464653651863998</c:v>
                </c:pt>
                <c:pt idx="6479">
                  <c:v>46.4719381816873</c:v>
                </c:pt>
                <c:pt idx="6480">
                  <c:v>46.479222711510502</c:v>
                </c:pt>
                <c:pt idx="6481">
                  <c:v>46.486507241333797</c:v>
                </c:pt>
                <c:pt idx="6482">
                  <c:v>46.493791771157099</c:v>
                </c:pt>
                <c:pt idx="6483">
                  <c:v>46.501076300980301</c:v>
                </c:pt>
                <c:pt idx="6484">
                  <c:v>46.508360830803603</c:v>
                </c:pt>
                <c:pt idx="6485">
                  <c:v>46.515645360626799</c:v>
                </c:pt>
                <c:pt idx="6486">
                  <c:v>46.523490238897999</c:v>
                </c:pt>
                <c:pt idx="6487">
                  <c:v>46.530774768721301</c:v>
                </c:pt>
                <c:pt idx="6488">
                  <c:v>46.538059298544503</c:v>
                </c:pt>
                <c:pt idx="6489">
                  <c:v>46.545343828367798</c:v>
                </c:pt>
                <c:pt idx="6490">
                  <c:v>46.5526283581911</c:v>
                </c:pt>
                <c:pt idx="6491">
                  <c:v>46.559912888014303</c:v>
                </c:pt>
                <c:pt idx="6492">
                  <c:v>46.567197417837598</c:v>
                </c:pt>
                <c:pt idx="6493">
                  <c:v>46.5744819476608</c:v>
                </c:pt>
                <c:pt idx="6494">
                  <c:v>46.582326825932</c:v>
                </c:pt>
                <c:pt idx="6495">
                  <c:v>46.589611355755302</c:v>
                </c:pt>
                <c:pt idx="6496">
                  <c:v>46.596895885578498</c:v>
                </c:pt>
                <c:pt idx="6497">
                  <c:v>46.6041804154018</c:v>
                </c:pt>
                <c:pt idx="6498">
                  <c:v>46.611464945225002</c:v>
                </c:pt>
                <c:pt idx="6499">
                  <c:v>46.618749475048297</c:v>
                </c:pt>
                <c:pt idx="6500">
                  <c:v>46.626034004871599</c:v>
                </c:pt>
                <c:pt idx="6501">
                  <c:v>46.633318534694801</c:v>
                </c:pt>
                <c:pt idx="6502">
                  <c:v>46.641163412966002</c:v>
                </c:pt>
                <c:pt idx="6503">
                  <c:v>46.648447942789304</c:v>
                </c:pt>
                <c:pt idx="6504">
                  <c:v>46.655732472612499</c:v>
                </c:pt>
                <c:pt idx="6505">
                  <c:v>46.663017002435801</c:v>
                </c:pt>
                <c:pt idx="6506">
                  <c:v>46.670301532259003</c:v>
                </c:pt>
                <c:pt idx="6507">
                  <c:v>46.677586062082298</c:v>
                </c:pt>
                <c:pt idx="6508">
                  <c:v>46.685430940353498</c:v>
                </c:pt>
                <c:pt idx="6509">
                  <c:v>46.692715470176701</c:v>
                </c:pt>
                <c:pt idx="6510">
                  <c:v>46.7</c:v>
                </c:pt>
              </c:numCache>
            </c:numRef>
          </c:xVal>
          <c:yVal>
            <c:numRef>
              <c:f>'SIMS 10a'!$E$4:$E$6514</c:f>
              <c:numCache>
                <c:formatCode>General</c:formatCode>
                <c:ptCount val="6511"/>
                <c:pt idx="0">
                  <c:v>303</c:v>
                </c:pt>
                <c:pt idx="1">
                  <c:v>311</c:v>
                </c:pt>
                <c:pt idx="2">
                  <c:v>400</c:v>
                </c:pt>
                <c:pt idx="3">
                  <c:v>649</c:v>
                </c:pt>
                <c:pt idx="4">
                  <c:v>991</c:v>
                </c:pt>
                <c:pt idx="5">
                  <c:v>1375</c:v>
                </c:pt>
                <c:pt idx="6">
                  <c:v>1888</c:v>
                </c:pt>
                <c:pt idx="7">
                  <c:v>2358</c:v>
                </c:pt>
                <c:pt idx="8">
                  <c:v>2861</c:v>
                </c:pt>
                <c:pt idx="9">
                  <c:v>3643</c:v>
                </c:pt>
                <c:pt idx="10">
                  <c:v>4246</c:v>
                </c:pt>
                <c:pt idx="11">
                  <c:v>4836</c:v>
                </c:pt>
                <c:pt idx="12">
                  <c:v>5653</c:v>
                </c:pt>
                <c:pt idx="13">
                  <c:v>6020</c:v>
                </c:pt>
                <c:pt idx="14">
                  <c:v>6405</c:v>
                </c:pt>
                <c:pt idx="15">
                  <c:v>6617</c:v>
                </c:pt>
                <c:pt idx="16">
                  <c:v>6761</c:v>
                </c:pt>
                <c:pt idx="17">
                  <c:v>7005</c:v>
                </c:pt>
                <c:pt idx="18">
                  <c:v>6767</c:v>
                </c:pt>
                <c:pt idx="19">
                  <c:v>6375</c:v>
                </c:pt>
                <c:pt idx="20">
                  <c:v>6227</c:v>
                </c:pt>
                <c:pt idx="21">
                  <c:v>5901</c:v>
                </c:pt>
                <c:pt idx="22">
                  <c:v>5834</c:v>
                </c:pt>
                <c:pt idx="23">
                  <c:v>5638</c:v>
                </c:pt>
                <c:pt idx="24">
                  <c:v>5033</c:v>
                </c:pt>
                <c:pt idx="25">
                  <c:v>4722</c:v>
                </c:pt>
                <c:pt idx="26">
                  <c:v>4468</c:v>
                </c:pt>
                <c:pt idx="27">
                  <c:v>4157</c:v>
                </c:pt>
                <c:pt idx="28">
                  <c:v>3703</c:v>
                </c:pt>
                <c:pt idx="29">
                  <c:v>3459</c:v>
                </c:pt>
                <c:pt idx="30">
                  <c:v>3235</c:v>
                </c:pt>
                <c:pt idx="31">
                  <c:v>2904</c:v>
                </c:pt>
                <c:pt idx="32">
                  <c:v>2747</c:v>
                </c:pt>
                <c:pt idx="33">
                  <c:v>2490</c:v>
                </c:pt>
                <c:pt idx="34">
                  <c:v>2354</c:v>
                </c:pt>
                <c:pt idx="35">
                  <c:v>2294</c:v>
                </c:pt>
                <c:pt idx="36">
                  <c:v>2130</c:v>
                </c:pt>
                <c:pt idx="37">
                  <c:v>1830</c:v>
                </c:pt>
                <c:pt idx="38">
                  <c:v>1893</c:v>
                </c:pt>
                <c:pt idx="39">
                  <c:v>1650</c:v>
                </c:pt>
                <c:pt idx="40">
                  <c:v>1552</c:v>
                </c:pt>
                <c:pt idx="41">
                  <c:v>1416</c:v>
                </c:pt>
                <c:pt idx="42">
                  <c:v>1391</c:v>
                </c:pt>
                <c:pt idx="43">
                  <c:v>1333</c:v>
                </c:pt>
                <c:pt idx="44">
                  <c:v>1315</c:v>
                </c:pt>
                <c:pt idx="45">
                  <c:v>1225</c:v>
                </c:pt>
                <c:pt idx="46">
                  <c:v>1095</c:v>
                </c:pt>
                <c:pt idx="47">
                  <c:v>1079</c:v>
                </c:pt>
                <c:pt idx="48">
                  <c:v>979</c:v>
                </c:pt>
                <c:pt idx="49">
                  <c:v>993</c:v>
                </c:pt>
                <c:pt idx="50">
                  <c:v>914</c:v>
                </c:pt>
                <c:pt idx="51">
                  <c:v>902</c:v>
                </c:pt>
                <c:pt idx="52">
                  <c:v>885</c:v>
                </c:pt>
                <c:pt idx="53">
                  <c:v>842</c:v>
                </c:pt>
                <c:pt idx="54">
                  <c:v>777</c:v>
                </c:pt>
                <c:pt idx="55">
                  <c:v>786</c:v>
                </c:pt>
                <c:pt idx="56">
                  <c:v>737</c:v>
                </c:pt>
                <c:pt idx="57">
                  <c:v>746</c:v>
                </c:pt>
                <c:pt idx="58">
                  <c:v>743</c:v>
                </c:pt>
                <c:pt idx="59">
                  <c:v>666</c:v>
                </c:pt>
                <c:pt idx="60">
                  <c:v>608</c:v>
                </c:pt>
                <c:pt idx="61">
                  <c:v>607</c:v>
                </c:pt>
                <c:pt idx="62">
                  <c:v>576</c:v>
                </c:pt>
                <c:pt idx="63">
                  <c:v>566</c:v>
                </c:pt>
                <c:pt idx="64">
                  <c:v>559</c:v>
                </c:pt>
                <c:pt idx="65">
                  <c:v>513</c:v>
                </c:pt>
                <c:pt idx="66">
                  <c:v>570</c:v>
                </c:pt>
                <c:pt idx="67">
                  <c:v>472</c:v>
                </c:pt>
                <c:pt idx="68">
                  <c:v>472</c:v>
                </c:pt>
                <c:pt idx="69">
                  <c:v>495</c:v>
                </c:pt>
                <c:pt idx="70">
                  <c:v>458</c:v>
                </c:pt>
                <c:pt idx="71">
                  <c:v>454</c:v>
                </c:pt>
                <c:pt idx="72">
                  <c:v>461</c:v>
                </c:pt>
                <c:pt idx="73">
                  <c:v>464</c:v>
                </c:pt>
                <c:pt idx="74">
                  <c:v>411</c:v>
                </c:pt>
                <c:pt idx="75">
                  <c:v>399</c:v>
                </c:pt>
                <c:pt idx="76">
                  <c:v>392</c:v>
                </c:pt>
                <c:pt idx="77">
                  <c:v>386</c:v>
                </c:pt>
                <c:pt idx="78">
                  <c:v>362</c:v>
                </c:pt>
                <c:pt idx="79">
                  <c:v>366</c:v>
                </c:pt>
                <c:pt idx="80">
                  <c:v>355</c:v>
                </c:pt>
                <c:pt idx="81">
                  <c:v>327</c:v>
                </c:pt>
                <c:pt idx="82">
                  <c:v>387</c:v>
                </c:pt>
                <c:pt idx="83">
                  <c:v>346</c:v>
                </c:pt>
                <c:pt idx="84">
                  <c:v>316</c:v>
                </c:pt>
                <c:pt idx="85">
                  <c:v>345</c:v>
                </c:pt>
                <c:pt idx="86">
                  <c:v>319</c:v>
                </c:pt>
                <c:pt idx="87">
                  <c:v>267</c:v>
                </c:pt>
                <c:pt idx="88">
                  <c:v>267</c:v>
                </c:pt>
                <c:pt idx="89">
                  <c:v>251</c:v>
                </c:pt>
                <c:pt idx="90">
                  <c:v>281</c:v>
                </c:pt>
                <c:pt idx="91">
                  <c:v>258</c:v>
                </c:pt>
                <c:pt idx="92">
                  <c:v>284</c:v>
                </c:pt>
                <c:pt idx="93">
                  <c:v>249</c:v>
                </c:pt>
                <c:pt idx="94">
                  <c:v>228</c:v>
                </c:pt>
                <c:pt idx="95">
                  <c:v>267</c:v>
                </c:pt>
                <c:pt idx="96">
                  <c:v>211</c:v>
                </c:pt>
                <c:pt idx="97">
                  <c:v>249</c:v>
                </c:pt>
                <c:pt idx="98">
                  <c:v>223</c:v>
                </c:pt>
                <c:pt idx="99">
                  <c:v>224</c:v>
                </c:pt>
                <c:pt idx="100">
                  <c:v>231</c:v>
                </c:pt>
                <c:pt idx="101">
                  <c:v>223</c:v>
                </c:pt>
                <c:pt idx="102">
                  <c:v>201</c:v>
                </c:pt>
                <c:pt idx="103">
                  <c:v>236</c:v>
                </c:pt>
                <c:pt idx="104">
                  <c:v>241</c:v>
                </c:pt>
                <c:pt idx="105">
                  <c:v>215</c:v>
                </c:pt>
                <c:pt idx="106">
                  <c:v>210</c:v>
                </c:pt>
                <c:pt idx="107">
                  <c:v>200</c:v>
                </c:pt>
                <c:pt idx="108">
                  <c:v>217</c:v>
                </c:pt>
                <c:pt idx="109">
                  <c:v>219</c:v>
                </c:pt>
                <c:pt idx="110">
                  <c:v>163</c:v>
                </c:pt>
                <c:pt idx="111">
                  <c:v>199</c:v>
                </c:pt>
                <c:pt idx="112">
                  <c:v>214</c:v>
                </c:pt>
                <c:pt idx="113">
                  <c:v>179</c:v>
                </c:pt>
                <c:pt idx="114">
                  <c:v>194</c:v>
                </c:pt>
                <c:pt idx="115">
                  <c:v>194</c:v>
                </c:pt>
                <c:pt idx="116">
                  <c:v>175</c:v>
                </c:pt>
                <c:pt idx="117">
                  <c:v>197</c:v>
                </c:pt>
                <c:pt idx="118">
                  <c:v>156</c:v>
                </c:pt>
                <c:pt idx="119">
                  <c:v>190</c:v>
                </c:pt>
                <c:pt idx="120">
                  <c:v>192</c:v>
                </c:pt>
                <c:pt idx="121">
                  <c:v>171</c:v>
                </c:pt>
                <c:pt idx="122">
                  <c:v>169</c:v>
                </c:pt>
                <c:pt idx="123">
                  <c:v>157</c:v>
                </c:pt>
                <c:pt idx="124">
                  <c:v>170</c:v>
                </c:pt>
                <c:pt idx="125">
                  <c:v>174</c:v>
                </c:pt>
                <c:pt idx="126">
                  <c:v>156</c:v>
                </c:pt>
                <c:pt idx="127">
                  <c:v>196</c:v>
                </c:pt>
                <c:pt idx="128">
                  <c:v>173</c:v>
                </c:pt>
                <c:pt idx="129">
                  <c:v>163</c:v>
                </c:pt>
                <c:pt idx="130">
                  <c:v>200</c:v>
                </c:pt>
                <c:pt idx="131">
                  <c:v>177</c:v>
                </c:pt>
                <c:pt idx="132">
                  <c:v>183</c:v>
                </c:pt>
                <c:pt idx="133">
                  <c:v>175</c:v>
                </c:pt>
                <c:pt idx="134">
                  <c:v>171</c:v>
                </c:pt>
                <c:pt idx="135">
                  <c:v>179</c:v>
                </c:pt>
                <c:pt idx="136">
                  <c:v>187</c:v>
                </c:pt>
                <c:pt idx="137">
                  <c:v>164</c:v>
                </c:pt>
                <c:pt idx="138">
                  <c:v>178</c:v>
                </c:pt>
                <c:pt idx="139">
                  <c:v>185</c:v>
                </c:pt>
                <c:pt idx="140">
                  <c:v>180</c:v>
                </c:pt>
                <c:pt idx="141">
                  <c:v>196</c:v>
                </c:pt>
                <c:pt idx="142">
                  <c:v>171</c:v>
                </c:pt>
                <c:pt idx="143">
                  <c:v>191</c:v>
                </c:pt>
                <c:pt idx="144">
                  <c:v>180</c:v>
                </c:pt>
                <c:pt idx="145">
                  <c:v>204</c:v>
                </c:pt>
                <c:pt idx="146">
                  <c:v>192</c:v>
                </c:pt>
                <c:pt idx="147">
                  <c:v>176</c:v>
                </c:pt>
                <c:pt idx="148">
                  <c:v>191</c:v>
                </c:pt>
                <c:pt idx="149">
                  <c:v>203</c:v>
                </c:pt>
                <c:pt idx="150">
                  <c:v>218</c:v>
                </c:pt>
                <c:pt idx="151">
                  <c:v>216</c:v>
                </c:pt>
                <c:pt idx="152">
                  <c:v>197</c:v>
                </c:pt>
                <c:pt idx="153">
                  <c:v>175</c:v>
                </c:pt>
                <c:pt idx="154">
                  <c:v>193</c:v>
                </c:pt>
                <c:pt idx="155">
                  <c:v>207</c:v>
                </c:pt>
                <c:pt idx="156">
                  <c:v>174</c:v>
                </c:pt>
                <c:pt idx="157">
                  <c:v>233</c:v>
                </c:pt>
                <c:pt idx="158">
                  <c:v>215</c:v>
                </c:pt>
                <c:pt idx="159">
                  <c:v>193</c:v>
                </c:pt>
                <c:pt idx="160">
                  <c:v>198</c:v>
                </c:pt>
                <c:pt idx="161">
                  <c:v>175</c:v>
                </c:pt>
                <c:pt idx="162">
                  <c:v>211</c:v>
                </c:pt>
                <c:pt idx="163">
                  <c:v>233</c:v>
                </c:pt>
                <c:pt idx="164">
                  <c:v>191</c:v>
                </c:pt>
                <c:pt idx="165">
                  <c:v>201</c:v>
                </c:pt>
                <c:pt idx="166">
                  <c:v>197</c:v>
                </c:pt>
                <c:pt idx="167">
                  <c:v>208</c:v>
                </c:pt>
                <c:pt idx="168">
                  <c:v>224</c:v>
                </c:pt>
                <c:pt idx="169">
                  <c:v>221</c:v>
                </c:pt>
                <c:pt idx="170">
                  <c:v>214</c:v>
                </c:pt>
                <c:pt idx="171">
                  <c:v>214</c:v>
                </c:pt>
                <c:pt idx="172">
                  <c:v>218</c:v>
                </c:pt>
                <c:pt idx="173">
                  <c:v>178</c:v>
                </c:pt>
                <c:pt idx="174">
                  <c:v>195</c:v>
                </c:pt>
                <c:pt idx="175">
                  <c:v>226</c:v>
                </c:pt>
                <c:pt idx="176">
                  <c:v>221</c:v>
                </c:pt>
                <c:pt idx="177">
                  <c:v>219</c:v>
                </c:pt>
                <c:pt idx="178">
                  <c:v>237</c:v>
                </c:pt>
                <c:pt idx="179">
                  <c:v>232</c:v>
                </c:pt>
                <c:pt idx="180">
                  <c:v>223</c:v>
                </c:pt>
                <c:pt idx="181">
                  <c:v>222</c:v>
                </c:pt>
                <c:pt idx="182">
                  <c:v>216</c:v>
                </c:pt>
                <c:pt idx="183">
                  <c:v>212</c:v>
                </c:pt>
                <c:pt idx="184">
                  <c:v>230</c:v>
                </c:pt>
                <c:pt idx="185">
                  <c:v>214</c:v>
                </c:pt>
                <c:pt idx="186">
                  <c:v>235</c:v>
                </c:pt>
                <c:pt idx="187">
                  <c:v>247</c:v>
                </c:pt>
                <c:pt idx="188">
                  <c:v>243</c:v>
                </c:pt>
                <c:pt idx="189">
                  <c:v>241</c:v>
                </c:pt>
                <c:pt idx="190">
                  <c:v>203</c:v>
                </c:pt>
                <c:pt idx="191">
                  <c:v>257</c:v>
                </c:pt>
                <c:pt idx="192">
                  <c:v>225</c:v>
                </c:pt>
                <c:pt idx="193">
                  <c:v>216</c:v>
                </c:pt>
                <c:pt idx="194">
                  <c:v>246</c:v>
                </c:pt>
                <c:pt idx="195">
                  <c:v>234</c:v>
                </c:pt>
                <c:pt idx="196">
                  <c:v>235</c:v>
                </c:pt>
                <c:pt idx="197">
                  <c:v>227</c:v>
                </c:pt>
                <c:pt idx="198">
                  <c:v>209</c:v>
                </c:pt>
                <c:pt idx="199">
                  <c:v>219</c:v>
                </c:pt>
                <c:pt idx="200">
                  <c:v>226</c:v>
                </c:pt>
                <c:pt idx="201">
                  <c:v>273</c:v>
                </c:pt>
                <c:pt idx="202">
                  <c:v>247</c:v>
                </c:pt>
                <c:pt idx="203">
                  <c:v>238</c:v>
                </c:pt>
                <c:pt idx="204">
                  <c:v>240</c:v>
                </c:pt>
                <c:pt idx="205">
                  <c:v>230</c:v>
                </c:pt>
                <c:pt idx="206">
                  <c:v>244</c:v>
                </c:pt>
                <c:pt idx="207">
                  <c:v>252</c:v>
                </c:pt>
                <c:pt idx="208">
                  <c:v>265</c:v>
                </c:pt>
                <c:pt idx="209">
                  <c:v>243</c:v>
                </c:pt>
                <c:pt idx="210">
                  <c:v>230</c:v>
                </c:pt>
                <c:pt idx="211">
                  <c:v>223</c:v>
                </c:pt>
                <c:pt idx="212">
                  <c:v>187</c:v>
                </c:pt>
                <c:pt idx="213">
                  <c:v>190</c:v>
                </c:pt>
                <c:pt idx="214">
                  <c:v>238</c:v>
                </c:pt>
                <c:pt idx="215">
                  <c:v>207</c:v>
                </c:pt>
                <c:pt idx="216">
                  <c:v>232</c:v>
                </c:pt>
                <c:pt idx="217">
                  <c:v>247</c:v>
                </c:pt>
                <c:pt idx="218">
                  <c:v>241</c:v>
                </c:pt>
                <c:pt idx="219">
                  <c:v>211</c:v>
                </c:pt>
                <c:pt idx="220">
                  <c:v>262</c:v>
                </c:pt>
                <c:pt idx="221">
                  <c:v>227</c:v>
                </c:pt>
                <c:pt idx="222">
                  <c:v>233</c:v>
                </c:pt>
                <c:pt idx="223">
                  <c:v>232</c:v>
                </c:pt>
                <c:pt idx="224">
                  <c:v>229</c:v>
                </c:pt>
                <c:pt idx="225">
                  <c:v>259</c:v>
                </c:pt>
                <c:pt idx="226">
                  <c:v>242</c:v>
                </c:pt>
                <c:pt idx="227">
                  <c:v>228</c:v>
                </c:pt>
                <c:pt idx="228">
                  <c:v>248</c:v>
                </c:pt>
                <c:pt idx="229">
                  <c:v>241</c:v>
                </c:pt>
                <c:pt idx="230">
                  <c:v>233</c:v>
                </c:pt>
                <c:pt idx="231">
                  <c:v>234</c:v>
                </c:pt>
                <c:pt idx="232">
                  <c:v>256</c:v>
                </c:pt>
                <c:pt idx="233">
                  <c:v>234</c:v>
                </c:pt>
                <c:pt idx="234">
                  <c:v>235</c:v>
                </c:pt>
                <c:pt idx="235">
                  <c:v>236</c:v>
                </c:pt>
                <c:pt idx="236">
                  <c:v>230</c:v>
                </c:pt>
                <c:pt idx="237">
                  <c:v>223</c:v>
                </c:pt>
                <c:pt idx="238">
                  <c:v>248</c:v>
                </c:pt>
                <c:pt idx="239">
                  <c:v>222</c:v>
                </c:pt>
                <c:pt idx="240">
                  <c:v>221</c:v>
                </c:pt>
                <c:pt idx="241">
                  <c:v>234</c:v>
                </c:pt>
                <c:pt idx="242">
                  <c:v>220</c:v>
                </c:pt>
                <c:pt idx="243">
                  <c:v>215</c:v>
                </c:pt>
                <c:pt idx="244">
                  <c:v>218</c:v>
                </c:pt>
                <c:pt idx="245">
                  <c:v>226</c:v>
                </c:pt>
                <c:pt idx="246">
                  <c:v>197</c:v>
                </c:pt>
                <c:pt idx="247">
                  <c:v>191</c:v>
                </c:pt>
                <c:pt idx="248">
                  <c:v>210</c:v>
                </c:pt>
                <c:pt idx="249">
                  <c:v>225</c:v>
                </c:pt>
                <c:pt idx="250">
                  <c:v>226</c:v>
                </c:pt>
                <c:pt idx="251">
                  <c:v>193</c:v>
                </c:pt>
                <c:pt idx="252">
                  <c:v>229</c:v>
                </c:pt>
                <c:pt idx="253">
                  <c:v>219</c:v>
                </c:pt>
                <c:pt idx="254">
                  <c:v>225</c:v>
                </c:pt>
                <c:pt idx="255">
                  <c:v>230</c:v>
                </c:pt>
                <c:pt idx="256">
                  <c:v>219</c:v>
                </c:pt>
                <c:pt idx="257">
                  <c:v>209</c:v>
                </c:pt>
                <c:pt idx="258">
                  <c:v>234</c:v>
                </c:pt>
                <c:pt idx="259">
                  <c:v>219</c:v>
                </c:pt>
                <c:pt idx="260">
                  <c:v>211</c:v>
                </c:pt>
                <c:pt idx="261">
                  <c:v>216</c:v>
                </c:pt>
                <c:pt idx="262">
                  <c:v>224</c:v>
                </c:pt>
                <c:pt idx="263">
                  <c:v>205</c:v>
                </c:pt>
                <c:pt idx="264">
                  <c:v>201</c:v>
                </c:pt>
                <c:pt idx="265">
                  <c:v>216</c:v>
                </c:pt>
                <c:pt idx="266">
                  <c:v>191</c:v>
                </c:pt>
                <c:pt idx="267">
                  <c:v>252</c:v>
                </c:pt>
                <c:pt idx="268">
                  <c:v>212</c:v>
                </c:pt>
                <c:pt idx="269">
                  <c:v>222</c:v>
                </c:pt>
                <c:pt idx="270">
                  <c:v>229</c:v>
                </c:pt>
                <c:pt idx="271">
                  <c:v>196</c:v>
                </c:pt>
                <c:pt idx="272">
                  <c:v>216</c:v>
                </c:pt>
                <c:pt idx="273">
                  <c:v>219</c:v>
                </c:pt>
                <c:pt idx="274">
                  <c:v>218</c:v>
                </c:pt>
                <c:pt idx="275">
                  <c:v>226</c:v>
                </c:pt>
                <c:pt idx="276">
                  <c:v>228</c:v>
                </c:pt>
                <c:pt idx="277">
                  <c:v>200</c:v>
                </c:pt>
                <c:pt idx="278">
                  <c:v>216</c:v>
                </c:pt>
                <c:pt idx="279">
                  <c:v>191</c:v>
                </c:pt>
                <c:pt idx="280">
                  <c:v>179</c:v>
                </c:pt>
                <c:pt idx="281">
                  <c:v>206</c:v>
                </c:pt>
                <c:pt idx="282">
                  <c:v>230</c:v>
                </c:pt>
                <c:pt idx="283">
                  <c:v>197</c:v>
                </c:pt>
                <c:pt idx="284">
                  <c:v>177</c:v>
                </c:pt>
                <c:pt idx="285">
                  <c:v>207</c:v>
                </c:pt>
                <c:pt idx="286">
                  <c:v>181</c:v>
                </c:pt>
                <c:pt idx="287">
                  <c:v>195</c:v>
                </c:pt>
                <c:pt idx="288">
                  <c:v>195</c:v>
                </c:pt>
                <c:pt idx="289">
                  <c:v>211</c:v>
                </c:pt>
                <c:pt idx="290">
                  <c:v>215</c:v>
                </c:pt>
                <c:pt idx="291">
                  <c:v>232</c:v>
                </c:pt>
                <c:pt idx="292">
                  <c:v>195</c:v>
                </c:pt>
                <c:pt idx="293">
                  <c:v>192</c:v>
                </c:pt>
                <c:pt idx="294">
                  <c:v>180</c:v>
                </c:pt>
                <c:pt idx="295">
                  <c:v>202</c:v>
                </c:pt>
                <c:pt idx="296">
                  <c:v>169</c:v>
                </c:pt>
                <c:pt idx="297">
                  <c:v>197</c:v>
                </c:pt>
                <c:pt idx="298">
                  <c:v>214</c:v>
                </c:pt>
                <c:pt idx="299">
                  <c:v>192</c:v>
                </c:pt>
                <c:pt idx="300">
                  <c:v>177</c:v>
                </c:pt>
                <c:pt idx="301">
                  <c:v>201</c:v>
                </c:pt>
                <c:pt idx="302">
                  <c:v>184</c:v>
                </c:pt>
                <c:pt idx="303">
                  <c:v>184</c:v>
                </c:pt>
                <c:pt idx="304">
                  <c:v>189</c:v>
                </c:pt>
                <c:pt idx="305">
                  <c:v>194</c:v>
                </c:pt>
                <c:pt idx="306">
                  <c:v>182</c:v>
                </c:pt>
                <c:pt idx="307">
                  <c:v>180</c:v>
                </c:pt>
                <c:pt idx="308">
                  <c:v>214</c:v>
                </c:pt>
                <c:pt idx="309">
                  <c:v>152</c:v>
                </c:pt>
                <c:pt idx="310">
                  <c:v>190</c:v>
                </c:pt>
                <c:pt idx="311">
                  <c:v>173</c:v>
                </c:pt>
                <c:pt idx="312">
                  <c:v>178</c:v>
                </c:pt>
                <c:pt idx="313">
                  <c:v>187</c:v>
                </c:pt>
                <c:pt idx="314">
                  <c:v>208</c:v>
                </c:pt>
                <c:pt idx="315">
                  <c:v>182</c:v>
                </c:pt>
                <c:pt idx="316">
                  <c:v>155</c:v>
                </c:pt>
                <c:pt idx="317">
                  <c:v>180</c:v>
                </c:pt>
                <c:pt idx="318">
                  <c:v>171</c:v>
                </c:pt>
                <c:pt idx="319">
                  <c:v>161</c:v>
                </c:pt>
                <c:pt idx="320">
                  <c:v>160</c:v>
                </c:pt>
                <c:pt idx="321">
                  <c:v>155</c:v>
                </c:pt>
                <c:pt idx="322">
                  <c:v>166</c:v>
                </c:pt>
                <c:pt idx="323">
                  <c:v>180</c:v>
                </c:pt>
                <c:pt idx="324">
                  <c:v>158</c:v>
                </c:pt>
                <c:pt idx="325">
                  <c:v>182</c:v>
                </c:pt>
                <c:pt idx="326">
                  <c:v>167</c:v>
                </c:pt>
                <c:pt idx="327">
                  <c:v>164</c:v>
                </c:pt>
                <c:pt idx="328">
                  <c:v>141</c:v>
                </c:pt>
                <c:pt idx="329">
                  <c:v>161</c:v>
                </c:pt>
                <c:pt idx="330">
                  <c:v>172</c:v>
                </c:pt>
                <c:pt idx="331">
                  <c:v>170</c:v>
                </c:pt>
                <c:pt idx="332">
                  <c:v>155</c:v>
                </c:pt>
                <c:pt idx="333">
                  <c:v>165</c:v>
                </c:pt>
                <c:pt idx="334">
                  <c:v>134</c:v>
                </c:pt>
                <c:pt idx="335">
                  <c:v>154</c:v>
                </c:pt>
                <c:pt idx="336">
                  <c:v>155</c:v>
                </c:pt>
                <c:pt idx="337">
                  <c:v>143</c:v>
                </c:pt>
                <c:pt idx="338">
                  <c:v>167</c:v>
                </c:pt>
                <c:pt idx="339">
                  <c:v>162</c:v>
                </c:pt>
                <c:pt idx="340">
                  <c:v>162</c:v>
                </c:pt>
                <c:pt idx="341">
                  <c:v>155</c:v>
                </c:pt>
                <c:pt idx="342">
                  <c:v>152</c:v>
                </c:pt>
                <c:pt idx="343">
                  <c:v>161</c:v>
                </c:pt>
                <c:pt idx="344">
                  <c:v>183</c:v>
                </c:pt>
                <c:pt idx="345">
                  <c:v>170</c:v>
                </c:pt>
                <c:pt idx="346">
                  <c:v>140</c:v>
                </c:pt>
                <c:pt idx="347">
                  <c:v>145</c:v>
                </c:pt>
                <c:pt idx="348">
                  <c:v>145</c:v>
                </c:pt>
                <c:pt idx="349">
                  <c:v>137</c:v>
                </c:pt>
                <c:pt idx="350">
                  <c:v>160</c:v>
                </c:pt>
                <c:pt idx="351">
                  <c:v>153</c:v>
                </c:pt>
                <c:pt idx="352">
                  <c:v>138</c:v>
                </c:pt>
                <c:pt idx="353">
                  <c:v>129</c:v>
                </c:pt>
                <c:pt idx="354">
                  <c:v>171</c:v>
                </c:pt>
                <c:pt idx="355">
                  <c:v>162</c:v>
                </c:pt>
                <c:pt idx="356">
                  <c:v>143</c:v>
                </c:pt>
                <c:pt idx="357">
                  <c:v>121</c:v>
                </c:pt>
                <c:pt idx="358">
                  <c:v>148</c:v>
                </c:pt>
                <c:pt idx="359">
                  <c:v>128</c:v>
                </c:pt>
                <c:pt idx="360">
                  <c:v>135</c:v>
                </c:pt>
                <c:pt idx="361">
                  <c:v>143</c:v>
                </c:pt>
                <c:pt idx="362">
                  <c:v>125</c:v>
                </c:pt>
                <c:pt idx="363">
                  <c:v>121</c:v>
                </c:pt>
                <c:pt idx="364">
                  <c:v>124</c:v>
                </c:pt>
                <c:pt idx="365">
                  <c:v>121</c:v>
                </c:pt>
                <c:pt idx="366">
                  <c:v>114</c:v>
                </c:pt>
                <c:pt idx="367">
                  <c:v>128</c:v>
                </c:pt>
                <c:pt idx="368">
                  <c:v>138</c:v>
                </c:pt>
                <c:pt idx="369">
                  <c:v>134</c:v>
                </c:pt>
                <c:pt idx="370">
                  <c:v>108</c:v>
                </c:pt>
                <c:pt idx="371">
                  <c:v>139</c:v>
                </c:pt>
                <c:pt idx="372">
                  <c:v>105</c:v>
                </c:pt>
                <c:pt idx="373">
                  <c:v>108</c:v>
                </c:pt>
                <c:pt idx="374">
                  <c:v>117</c:v>
                </c:pt>
                <c:pt idx="375">
                  <c:v>126</c:v>
                </c:pt>
                <c:pt idx="376">
                  <c:v>132</c:v>
                </c:pt>
                <c:pt idx="377">
                  <c:v>118</c:v>
                </c:pt>
                <c:pt idx="378">
                  <c:v>142</c:v>
                </c:pt>
                <c:pt idx="379">
                  <c:v>119</c:v>
                </c:pt>
                <c:pt idx="380">
                  <c:v>111</c:v>
                </c:pt>
                <c:pt idx="381">
                  <c:v>118</c:v>
                </c:pt>
                <c:pt idx="382">
                  <c:v>138</c:v>
                </c:pt>
                <c:pt idx="383">
                  <c:v>116</c:v>
                </c:pt>
                <c:pt idx="384">
                  <c:v>126</c:v>
                </c:pt>
                <c:pt idx="385">
                  <c:v>118</c:v>
                </c:pt>
                <c:pt idx="386">
                  <c:v>132</c:v>
                </c:pt>
                <c:pt idx="387">
                  <c:v>130</c:v>
                </c:pt>
                <c:pt idx="388">
                  <c:v>136</c:v>
                </c:pt>
                <c:pt idx="389">
                  <c:v>106</c:v>
                </c:pt>
                <c:pt idx="390">
                  <c:v>118</c:v>
                </c:pt>
                <c:pt idx="391">
                  <c:v>121</c:v>
                </c:pt>
                <c:pt idx="392">
                  <c:v>121</c:v>
                </c:pt>
                <c:pt idx="393">
                  <c:v>84</c:v>
                </c:pt>
                <c:pt idx="394">
                  <c:v>105</c:v>
                </c:pt>
                <c:pt idx="395">
                  <c:v>105</c:v>
                </c:pt>
                <c:pt idx="396">
                  <c:v>121</c:v>
                </c:pt>
                <c:pt idx="397">
                  <c:v>107</c:v>
                </c:pt>
                <c:pt idx="398">
                  <c:v>108</c:v>
                </c:pt>
                <c:pt idx="399">
                  <c:v>116</c:v>
                </c:pt>
                <c:pt idx="400">
                  <c:v>91</c:v>
                </c:pt>
                <c:pt idx="401">
                  <c:v>87</c:v>
                </c:pt>
                <c:pt idx="402">
                  <c:v>102</c:v>
                </c:pt>
                <c:pt idx="403">
                  <c:v>108</c:v>
                </c:pt>
                <c:pt idx="404">
                  <c:v>115</c:v>
                </c:pt>
                <c:pt idx="405">
                  <c:v>87</c:v>
                </c:pt>
                <c:pt idx="406">
                  <c:v>89</c:v>
                </c:pt>
                <c:pt idx="407">
                  <c:v>112</c:v>
                </c:pt>
                <c:pt idx="408">
                  <c:v>97</c:v>
                </c:pt>
                <c:pt idx="409">
                  <c:v>97</c:v>
                </c:pt>
                <c:pt idx="410">
                  <c:v>98</c:v>
                </c:pt>
                <c:pt idx="411">
                  <c:v>99</c:v>
                </c:pt>
                <c:pt idx="412">
                  <c:v>87</c:v>
                </c:pt>
                <c:pt idx="413">
                  <c:v>117</c:v>
                </c:pt>
                <c:pt idx="414">
                  <c:v>115</c:v>
                </c:pt>
                <c:pt idx="415">
                  <c:v>96</c:v>
                </c:pt>
                <c:pt idx="416">
                  <c:v>96</c:v>
                </c:pt>
                <c:pt idx="417">
                  <c:v>106</c:v>
                </c:pt>
                <c:pt idx="418">
                  <c:v>90</c:v>
                </c:pt>
                <c:pt idx="419">
                  <c:v>100</c:v>
                </c:pt>
                <c:pt idx="420">
                  <c:v>114</c:v>
                </c:pt>
                <c:pt idx="421">
                  <c:v>78</c:v>
                </c:pt>
                <c:pt idx="422">
                  <c:v>98</c:v>
                </c:pt>
                <c:pt idx="423">
                  <c:v>106</c:v>
                </c:pt>
                <c:pt idx="424">
                  <c:v>113</c:v>
                </c:pt>
                <c:pt idx="425">
                  <c:v>93</c:v>
                </c:pt>
                <c:pt idx="426">
                  <c:v>102</c:v>
                </c:pt>
                <c:pt idx="427">
                  <c:v>108</c:v>
                </c:pt>
                <c:pt idx="428">
                  <c:v>87</c:v>
                </c:pt>
                <c:pt idx="429">
                  <c:v>103</c:v>
                </c:pt>
                <c:pt idx="430">
                  <c:v>98</c:v>
                </c:pt>
                <c:pt idx="431">
                  <c:v>94</c:v>
                </c:pt>
                <c:pt idx="432">
                  <c:v>95</c:v>
                </c:pt>
                <c:pt idx="433">
                  <c:v>98</c:v>
                </c:pt>
                <c:pt idx="434">
                  <c:v>89</c:v>
                </c:pt>
                <c:pt idx="435">
                  <c:v>95</c:v>
                </c:pt>
                <c:pt idx="436">
                  <c:v>96</c:v>
                </c:pt>
                <c:pt idx="437">
                  <c:v>83</c:v>
                </c:pt>
                <c:pt idx="438">
                  <c:v>88</c:v>
                </c:pt>
                <c:pt idx="439">
                  <c:v>88</c:v>
                </c:pt>
                <c:pt idx="440">
                  <c:v>84</c:v>
                </c:pt>
                <c:pt idx="441">
                  <c:v>90</c:v>
                </c:pt>
                <c:pt idx="442">
                  <c:v>92</c:v>
                </c:pt>
                <c:pt idx="443">
                  <c:v>86</c:v>
                </c:pt>
                <c:pt idx="444">
                  <c:v>67</c:v>
                </c:pt>
                <c:pt idx="445">
                  <c:v>96</c:v>
                </c:pt>
                <c:pt idx="446">
                  <c:v>98</c:v>
                </c:pt>
                <c:pt idx="447">
                  <c:v>116</c:v>
                </c:pt>
                <c:pt idx="448">
                  <c:v>95</c:v>
                </c:pt>
                <c:pt idx="449">
                  <c:v>120</c:v>
                </c:pt>
                <c:pt idx="450">
                  <c:v>87</c:v>
                </c:pt>
                <c:pt idx="451">
                  <c:v>79</c:v>
                </c:pt>
                <c:pt idx="452">
                  <c:v>108</c:v>
                </c:pt>
                <c:pt idx="453">
                  <c:v>89</c:v>
                </c:pt>
                <c:pt idx="454">
                  <c:v>88</c:v>
                </c:pt>
                <c:pt idx="455">
                  <c:v>79</c:v>
                </c:pt>
                <c:pt idx="456">
                  <c:v>97</c:v>
                </c:pt>
                <c:pt idx="457">
                  <c:v>104</c:v>
                </c:pt>
                <c:pt idx="458">
                  <c:v>95</c:v>
                </c:pt>
                <c:pt idx="459">
                  <c:v>81</c:v>
                </c:pt>
                <c:pt idx="460">
                  <c:v>93</c:v>
                </c:pt>
                <c:pt idx="461">
                  <c:v>93</c:v>
                </c:pt>
                <c:pt idx="462">
                  <c:v>99</c:v>
                </c:pt>
                <c:pt idx="463">
                  <c:v>90</c:v>
                </c:pt>
                <c:pt idx="464">
                  <c:v>88</c:v>
                </c:pt>
                <c:pt idx="465">
                  <c:v>82</c:v>
                </c:pt>
                <c:pt idx="466">
                  <c:v>94</c:v>
                </c:pt>
                <c:pt idx="467">
                  <c:v>85</c:v>
                </c:pt>
                <c:pt idx="468">
                  <c:v>92</c:v>
                </c:pt>
                <c:pt idx="469">
                  <c:v>95</c:v>
                </c:pt>
                <c:pt idx="470">
                  <c:v>93</c:v>
                </c:pt>
                <c:pt idx="471">
                  <c:v>91</c:v>
                </c:pt>
                <c:pt idx="472">
                  <c:v>73</c:v>
                </c:pt>
                <c:pt idx="473">
                  <c:v>89</c:v>
                </c:pt>
                <c:pt idx="474">
                  <c:v>97</c:v>
                </c:pt>
                <c:pt idx="475">
                  <c:v>83</c:v>
                </c:pt>
                <c:pt idx="476">
                  <c:v>63</c:v>
                </c:pt>
                <c:pt idx="477">
                  <c:v>77</c:v>
                </c:pt>
                <c:pt idx="478">
                  <c:v>82</c:v>
                </c:pt>
                <c:pt idx="479">
                  <c:v>89</c:v>
                </c:pt>
                <c:pt idx="480">
                  <c:v>79</c:v>
                </c:pt>
                <c:pt idx="481">
                  <c:v>92</c:v>
                </c:pt>
                <c:pt idx="482">
                  <c:v>86</c:v>
                </c:pt>
                <c:pt idx="483">
                  <c:v>96</c:v>
                </c:pt>
                <c:pt idx="484">
                  <c:v>89</c:v>
                </c:pt>
                <c:pt idx="485">
                  <c:v>91</c:v>
                </c:pt>
                <c:pt idx="486">
                  <c:v>86</c:v>
                </c:pt>
                <c:pt idx="487">
                  <c:v>83</c:v>
                </c:pt>
                <c:pt idx="488">
                  <c:v>96</c:v>
                </c:pt>
                <c:pt idx="489">
                  <c:v>85</c:v>
                </c:pt>
                <c:pt idx="490">
                  <c:v>70</c:v>
                </c:pt>
                <c:pt idx="491">
                  <c:v>96</c:v>
                </c:pt>
                <c:pt idx="492">
                  <c:v>89</c:v>
                </c:pt>
                <c:pt idx="493">
                  <c:v>97</c:v>
                </c:pt>
                <c:pt idx="494">
                  <c:v>87</c:v>
                </c:pt>
                <c:pt idx="495">
                  <c:v>84</c:v>
                </c:pt>
                <c:pt idx="496">
                  <c:v>83</c:v>
                </c:pt>
                <c:pt idx="497">
                  <c:v>83</c:v>
                </c:pt>
                <c:pt idx="498">
                  <c:v>92</c:v>
                </c:pt>
                <c:pt idx="499">
                  <c:v>85</c:v>
                </c:pt>
                <c:pt idx="500">
                  <c:v>82</c:v>
                </c:pt>
                <c:pt idx="501">
                  <c:v>84</c:v>
                </c:pt>
                <c:pt idx="502">
                  <c:v>103</c:v>
                </c:pt>
                <c:pt idx="503">
                  <c:v>79</c:v>
                </c:pt>
                <c:pt idx="504">
                  <c:v>75</c:v>
                </c:pt>
                <c:pt idx="505">
                  <c:v>92</c:v>
                </c:pt>
                <c:pt idx="506">
                  <c:v>69</c:v>
                </c:pt>
                <c:pt idx="507">
                  <c:v>78</c:v>
                </c:pt>
                <c:pt idx="508">
                  <c:v>84</c:v>
                </c:pt>
                <c:pt idx="509">
                  <c:v>82</c:v>
                </c:pt>
                <c:pt idx="510">
                  <c:v>89</c:v>
                </c:pt>
                <c:pt idx="511">
                  <c:v>78</c:v>
                </c:pt>
                <c:pt idx="512">
                  <c:v>78</c:v>
                </c:pt>
                <c:pt idx="513">
                  <c:v>91</c:v>
                </c:pt>
                <c:pt idx="514">
                  <c:v>92</c:v>
                </c:pt>
                <c:pt idx="515">
                  <c:v>80</c:v>
                </c:pt>
                <c:pt idx="516">
                  <c:v>109</c:v>
                </c:pt>
                <c:pt idx="517">
                  <c:v>89</c:v>
                </c:pt>
                <c:pt idx="518">
                  <c:v>100</c:v>
                </c:pt>
                <c:pt idx="519">
                  <c:v>80</c:v>
                </c:pt>
                <c:pt idx="520">
                  <c:v>84</c:v>
                </c:pt>
                <c:pt idx="521">
                  <c:v>98</c:v>
                </c:pt>
                <c:pt idx="522">
                  <c:v>75</c:v>
                </c:pt>
                <c:pt idx="523">
                  <c:v>96</c:v>
                </c:pt>
                <c:pt idx="524">
                  <c:v>117</c:v>
                </c:pt>
                <c:pt idx="525">
                  <c:v>82</c:v>
                </c:pt>
                <c:pt idx="526">
                  <c:v>91</c:v>
                </c:pt>
                <c:pt idx="527">
                  <c:v>75</c:v>
                </c:pt>
                <c:pt idx="528">
                  <c:v>88</c:v>
                </c:pt>
                <c:pt idx="529">
                  <c:v>103</c:v>
                </c:pt>
                <c:pt idx="530">
                  <c:v>102</c:v>
                </c:pt>
                <c:pt idx="531">
                  <c:v>119</c:v>
                </c:pt>
                <c:pt idx="532">
                  <c:v>94</c:v>
                </c:pt>
                <c:pt idx="533">
                  <c:v>94</c:v>
                </c:pt>
                <c:pt idx="534">
                  <c:v>86</c:v>
                </c:pt>
                <c:pt idx="535">
                  <c:v>101</c:v>
                </c:pt>
                <c:pt idx="536">
                  <c:v>99</c:v>
                </c:pt>
                <c:pt idx="537">
                  <c:v>92</c:v>
                </c:pt>
                <c:pt idx="538">
                  <c:v>108</c:v>
                </c:pt>
                <c:pt idx="539">
                  <c:v>86</c:v>
                </c:pt>
                <c:pt idx="540">
                  <c:v>89</c:v>
                </c:pt>
                <c:pt idx="541">
                  <c:v>84</c:v>
                </c:pt>
                <c:pt idx="542">
                  <c:v>92</c:v>
                </c:pt>
                <c:pt idx="543">
                  <c:v>92</c:v>
                </c:pt>
                <c:pt idx="544">
                  <c:v>84</c:v>
                </c:pt>
                <c:pt idx="545">
                  <c:v>87</c:v>
                </c:pt>
                <c:pt idx="546">
                  <c:v>100</c:v>
                </c:pt>
                <c:pt idx="547">
                  <c:v>114</c:v>
                </c:pt>
                <c:pt idx="548">
                  <c:v>89</c:v>
                </c:pt>
                <c:pt idx="549">
                  <c:v>94</c:v>
                </c:pt>
                <c:pt idx="550">
                  <c:v>97</c:v>
                </c:pt>
                <c:pt idx="551">
                  <c:v>97</c:v>
                </c:pt>
                <c:pt idx="552">
                  <c:v>118</c:v>
                </c:pt>
                <c:pt idx="553">
                  <c:v>113</c:v>
                </c:pt>
                <c:pt idx="554">
                  <c:v>98</c:v>
                </c:pt>
                <c:pt idx="555">
                  <c:v>102</c:v>
                </c:pt>
                <c:pt idx="556">
                  <c:v>88</c:v>
                </c:pt>
                <c:pt idx="557">
                  <c:v>102</c:v>
                </c:pt>
                <c:pt idx="558">
                  <c:v>87</c:v>
                </c:pt>
                <c:pt idx="559">
                  <c:v>83</c:v>
                </c:pt>
                <c:pt idx="560">
                  <c:v>98</c:v>
                </c:pt>
                <c:pt idx="561">
                  <c:v>94</c:v>
                </c:pt>
                <c:pt idx="562">
                  <c:v>96</c:v>
                </c:pt>
                <c:pt idx="563">
                  <c:v>100</c:v>
                </c:pt>
                <c:pt idx="564">
                  <c:v>108</c:v>
                </c:pt>
                <c:pt idx="565">
                  <c:v>107</c:v>
                </c:pt>
                <c:pt idx="566">
                  <c:v>83</c:v>
                </c:pt>
                <c:pt idx="567">
                  <c:v>115</c:v>
                </c:pt>
                <c:pt idx="568">
                  <c:v>87</c:v>
                </c:pt>
                <c:pt idx="569">
                  <c:v>108</c:v>
                </c:pt>
                <c:pt idx="570">
                  <c:v>111</c:v>
                </c:pt>
                <c:pt idx="571">
                  <c:v>97</c:v>
                </c:pt>
                <c:pt idx="572">
                  <c:v>79</c:v>
                </c:pt>
                <c:pt idx="573">
                  <c:v>105</c:v>
                </c:pt>
                <c:pt idx="574">
                  <c:v>109</c:v>
                </c:pt>
                <c:pt idx="575">
                  <c:v>104</c:v>
                </c:pt>
                <c:pt idx="576">
                  <c:v>129</c:v>
                </c:pt>
                <c:pt idx="577">
                  <c:v>107</c:v>
                </c:pt>
                <c:pt idx="578">
                  <c:v>118</c:v>
                </c:pt>
                <c:pt idx="579">
                  <c:v>109</c:v>
                </c:pt>
                <c:pt idx="580">
                  <c:v>100</c:v>
                </c:pt>
                <c:pt idx="581">
                  <c:v>113</c:v>
                </c:pt>
                <c:pt idx="582">
                  <c:v>112</c:v>
                </c:pt>
                <c:pt idx="583">
                  <c:v>129</c:v>
                </c:pt>
                <c:pt idx="584">
                  <c:v>103</c:v>
                </c:pt>
                <c:pt idx="585">
                  <c:v>103</c:v>
                </c:pt>
                <c:pt idx="586">
                  <c:v>98</c:v>
                </c:pt>
                <c:pt idx="587">
                  <c:v>120</c:v>
                </c:pt>
                <c:pt idx="588">
                  <c:v>110</c:v>
                </c:pt>
                <c:pt idx="589">
                  <c:v>105</c:v>
                </c:pt>
                <c:pt idx="590">
                  <c:v>125</c:v>
                </c:pt>
                <c:pt idx="591">
                  <c:v>95</c:v>
                </c:pt>
                <c:pt idx="592">
                  <c:v>117</c:v>
                </c:pt>
                <c:pt idx="593">
                  <c:v>109</c:v>
                </c:pt>
                <c:pt idx="594">
                  <c:v>113</c:v>
                </c:pt>
                <c:pt idx="595">
                  <c:v>108</c:v>
                </c:pt>
                <c:pt idx="596">
                  <c:v>122</c:v>
                </c:pt>
                <c:pt idx="597">
                  <c:v>94</c:v>
                </c:pt>
                <c:pt idx="598">
                  <c:v>130</c:v>
                </c:pt>
                <c:pt idx="599">
                  <c:v>100</c:v>
                </c:pt>
                <c:pt idx="600">
                  <c:v>103</c:v>
                </c:pt>
                <c:pt idx="601">
                  <c:v>121</c:v>
                </c:pt>
                <c:pt idx="602">
                  <c:v>116</c:v>
                </c:pt>
                <c:pt idx="603">
                  <c:v>111</c:v>
                </c:pt>
                <c:pt idx="604">
                  <c:v>127</c:v>
                </c:pt>
                <c:pt idx="605">
                  <c:v>125</c:v>
                </c:pt>
                <c:pt idx="606">
                  <c:v>109</c:v>
                </c:pt>
                <c:pt idx="607">
                  <c:v>94</c:v>
                </c:pt>
                <c:pt idx="608">
                  <c:v>108</c:v>
                </c:pt>
                <c:pt idx="609">
                  <c:v>110</c:v>
                </c:pt>
                <c:pt idx="610">
                  <c:v>115</c:v>
                </c:pt>
                <c:pt idx="611">
                  <c:v>132</c:v>
                </c:pt>
                <c:pt idx="612">
                  <c:v>121</c:v>
                </c:pt>
                <c:pt idx="613">
                  <c:v>96</c:v>
                </c:pt>
                <c:pt idx="614">
                  <c:v>136</c:v>
                </c:pt>
                <c:pt idx="615">
                  <c:v>124</c:v>
                </c:pt>
                <c:pt idx="616">
                  <c:v>115</c:v>
                </c:pt>
                <c:pt idx="617">
                  <c:v>118</c:v>
                </c:pt>
                <c:pt idx="618">
                  <c:v>112</c:v>
                </c:pt>
                <c:pt idx="619">
                  <c:v>113</c:v>
                </c:pt>
                <c:pt idx="620">
                  <c:v>137</c:v>
                </c:pt>
                <c:pt idx="621">
                  <c:v>133</c:v>
                </c:pt>
                <c:pt idx="622">
                  <c:v>140</c:v>
                </c:pt>
                <c:pt idx="623">
                  <c:v>128</c:v>
                </c:pt>
                <c:pt idx="624">
                  <c:v>109</c:v>
                </c:pt>
                <c:pt idx="625">
                  <c:v>118</c:v>
                </c:pt>
                <c:pt idx="626">
                  <c:v>116</c:v>
                </c:pt>
                <c:pt idx="627">
                  <c:v>118</c:v>
                </c:pt>
                <c:pt idx="628">
                  <c:v>123</c:v>
                </c:pt>
                <c:pt idx="629">
                  <c:v>130</c:v>
                </c:pt>
                <c:pt idx="630">
                  <c:v>141</c:v>
                </c:pt>
                <c:pt idx="631">
                  <c:v>115</c:v>
                </c:pt>
                <c:pt idx="632">
                  <c:v>128</c:v>
                </c:pt>
                <c:pt idx="633">
                  <c:v>119</c:v>
                </c:pt>
                <c:pt idx="634">
                  <c:v>127</c:v>
                </c:pt>
                <c:pt idx="635">
                  <c:v>125</c:v>
                </c:pt>
                <c:pt idx="636">
                  <c:v>132</c:v>
                </c:pt>
                <c:pt idx="637">
                  <c:v>118</c:v>
                </c:pt>
                <c:pt idx="638">
                  <c:v>137</c:v>
                </c:pt>
                <c:pt idx="639">
                  <c:v>116</c:v>
                </c:pt>
                <c:pt idx="640">
                  <c:v>126</c:v>
                </c:pt>
                <c:pt idx="641">
                  <c:v>134</c:v>
                </c:pt>
                <c:pt idx="642">
                  <c:v>124</c:v>
                </c:pt>
                <c:pt idx="643">
                  <c:v>110</c:v>
                </c:pt>
                <c:pt idx="644">
                  <c:v>121</c:v>
                </c:pt>
                <c:pt idx="645">
                  <c:v>132</c:v>
                </c:pt>
                <c:pt idx="646">
                  <c:v>122</c:v>
                </c:pt>
                <c:pt idx="647">
                  <c:v>127</c:v>
                </c:pt>
                <c:pt idx="648">
                  <c:v>161</c:v>
                </c:pt>
                <c:pt idx="649">
                  <c:v>148</c:v>
                </c:pt>
                <c:pt idx="650">
                  <c:v>161</c:v>
                </c:pt>
                <c:pt idx="651">
                  <c:v>127</c:v>
                </c:pt>
                <c:pt idx="652">
                  <c:v>171</c:v>
                </c:pt>
                <c:pt idx="653">
                  <c:v>132</c:v>
                </c:pt>
                <c:pt idx="654">
                  <c:v>145</c:v>
                </c:pt>
                <c:pt idx="655">
                  <c:v>134</c:v>
                </c:pt>
                <c:pt idx="656">
                  <c:v>126</c:v>
                </c:pt>
                <c:pt idx="657">
                  <c:v>122</c:v>
                </c:pt>
                <c:pt idx="658">
                  <c:v>153</c:v>
                </c:pt>
                <c:pt idx="659">
                  <c:v>145</c:v>
                </c:pt>
                <c:pt idx="660">
                  <c:v>130</c:v>
                </c:pt>
                <c:pt idx="661">
                  <c:v>157</c:v>
                </c:pt>
                <c:pt idx="662">
                  <c:v>124</c:v>
                </c:pt>
                <c:pt idx="663">
                  <c:v>143</c:v>
                </c:pt>
                <c:pt idx="664">
                  <c:v>145</c:v>
                </c:pt>
                <c:pt idx="665">
                  <c:v>133</c:v>
                </c:pt>
                <c:pt idx="666">
                  <c:v>118</c:v>
                </c:pt>
                <c:pt idx="667">
                  <c:v>133</c:v>
                </c:pt>
                <c:pt idx="668">
                  <c:v>122</c:v>
                </c:pt>
                <c:pt idx="669">
                  <c:v>152</c:v>
                </c:pt>
                <c:pt idx="670">
                  <c:v>130</c:v>
                </c:pt>
                <c:pt idx="671">
                  <c:v>174</c:v>
                </c:pt>
                <c:pt idx="672">
                  <c:v>133</c:v>
                </c:pt>
                <c:pt idx="673">
                  <c:v>153</c:v>
                </c:pt>
                <c:pt idx="674">
                  <c:v>160</c:v>
                </c:pt>
                <c:pt idx="675">
                  <c:v>122</c:v>
                </c:pt>
                <c:pt idx="676">
                  <c:v>128</c:v>
                </c:pt>
                <c:pt idx="677">
                  <c:v>138</c:v>
                </c:pt>
                <c:pt idx="678">
                  <c:v>142</c:v>
                </c:pt>
                <c:pt idx="679">
                  <c:v>172</c:v>
                </c:pt>
                <c:pt idx="680">
                  <c:v>145</c:v>
                </c:pt>
                <c:pt idx="681">
                  <c:v>163</c:v>
                </c:pt>
                <c:pt idx="682">
                  <c:v>145</c:v>
                </c:pt>
                <c:pt idx="683">
                  <c:v>149</c:v>
                </c:pt>
                <c:pt idx="684">
                  <c:v>155</c:v>
                </c:pt>
                <c:pt idx="685">
                  <c:v>162</c:v>
                </c:pt>
                <c:pt idx="686">
                  <c:v>166</c:v>
                </c:pt>
                <c:pt idx="687">
                  <c:v>162</c:v>
                </c:pt>
                <c:pt idx="688">
                  <c:v>138</c:v>
                </c:pt>
                <c:pt idx="689">
                  <c:v>164</c:v>
                </c:pt>
                <c:pt idx="690">
                  <c:v>174</c:v>
                </c:pt>
                <c:pt idx="691">
                  <c:v>174</c:v>
                </c:pt>
                <c:pt idx="692">
                  <c:v>152</c:v>
                </c:pt>
                <c:pt idx="693">
                  <c:v>201</c:v>
                </c:pt>
                <c:pt idx="694">
                  <c:v>169</c:v>
                </c:pt>
                <c:pt idx="695">
                  <c:v>149</c:v>
                </c:pt>
                <c:pt idx="696">
                  <c:v>158</c:v>
                </c:pt>
                <c:pt idx="697">
                  <c:v>152</c:v>
                </c:pt>
                <c:pt idx="698">
                  <c:v>149</c:v>
                </c:pt>
                <c:pt idx="699">
                  <c:v>166</c:v>
                </c:pt>
                <c:pt idx="700">
                  <c:v>172</c:v>
                </c:pt>
                <c:pt idx="701">
                  <c:v>149</c:v>
                </c:pt>
                <c:pt idx="702">
                  <c:v>163</c:v>
                </c:pt>
                <c:pt idx="703">
                  <c:v>162</c:v>
                </c:pt>
                <c:pt idx="704">
                  <c:v>176</c:v>
                </c:pt>
                <c:pt idx="705">
                  <c:v>160</c:v>
                </c:pt>
                <c:pt idx="706">
                  <c:v>166</c:v>
                </c:pt>
                <c:pt idx="707">
                  <c:v>154</c:v>
                </c:pt>
                <c:pt idx="708">
                  <c:v>172</c:v>
                </c:pt>
                <c:pt idx="709">
                  <c:v>147</c:v>
                </c:pt>
                <c:pt idx="710">
                  <c:v>150</c:v>
                </c:pt>
                <c:pt idx="711">
                  <c:v>162</c:v>
                </c:pt>
                <c:pt idx="712">
                  <c:v>173</c:v>
                </c:pt>
                <c:pt idx="713">
                  <c:v>178</c:v>
                </c:pt>
                <c:pt idx="714">
                  <c:v>160</c:v>
                </c:pt>
                <c:pt idx="715">
                  <c:v>157</c:v>
                </c:pt>
                <c:pt idx="716">
                  <c:v>152</c:v>
                </c:pt>
                <c:pt idx="717">
                  <c:v>172</c:v>
                </c:pt>
                <c:pt idx="718">
                  <c:v>176</c:v>
                </c:pt>
                <c:pt idx="719">
                  <c:v>178</c:v>
                </c:pt>
                <c:pt idx="720">
                  <c:v>170</c:v>
                </c:pt>
                <c:pt idx="721">
                  <c:v>184</c:v>
                </c:pt>
                <c:pt idx="722">
                  <c:v>163</c:v>
                </c:pt>
                <c:pt idx="723">
                  <c:v>195</c:v>
                </c:pt>
                <c:pt idx="724">
                  <c:v>161</c:v>
                </c:pt>
                <c:pt idx="725">
                  <c:v>175</c:v>
                </c:pt>
                <c:pt idx="726">
                  <c:v>187</c:v>
                </c:pt>
                <c:pt idx="727">
                  <c:v>182</c:v>
                </c:pt>
                <c:pt idx="728">
                  <c:v>175</c:v>
                </c:pt>
                <c:pt idx="729">
                  <c:v>152</c:v>
                </c:pt>
                <c:pt idx="730">
                  <c:v>182</c:v>
                </c:pt>
                <c:pt idx="731">
                  <c:v>166</c:v>
                </c:pt>
                <c:pt idx="732">
                  <c:v>188</c:v>
                </c:pt>
                <c:pt idx="733">
                  <c:v>162</c:v>
                </c:pt>
                <c:pt idx="734">
                  <c:v>190</c:v>
                </c:pt>
                <c:pt idx="735">
                  <c:v>191</c:v>
                </c:pt>
                <c:pt idx="736">
                  <c:v>158</c:v>
                </c:pt>
                <c:pt idx="737">
                  <c:v>195</c:v>
                </c:pt>
                <c:pt idx="738">
                  <c:v>180</c:v>
                </c:pt>
                <c:pt idx="739">
                  <c:v>192</c:v>
                </c:pt>
                <c:pt idx="740">
                  <c:v>166</c:v>
                </c:pt>
                <c:pt idx="741">
                  <c:v>161</c:v>
                </c:pt>
                <c:pt idx="742">
                  <c:v>168</c:v>
                </c:pt>
                <c:pt idx="743">
                  <c:v>193</c:v>
                </c:pt>
                <c:pt idx="744">
                  <c:v>184</c:v>
                </c:pt>
                <c:pt idx="745">
                  <c:v>161</c:v>
                </c:pt>
                <c:pt idx="746">
                  <c:v>152</c:v>
                </c:pt>
                <c:pt idx="747">
                  <c:v>173</c:v>
                </c:pt>
                <c:pt idx="748">
                  <c:v>186</c:v>
                </c:pt>
                <c:pt idx="749">
                  <c:v>180</c:v>
                </c:pt>
                <c:pt idx="750">
                  <c:v>163</c:v>
                </c:pt>
                <c:pt idx="751">
                  <c:v>190</c:v>
                </c:pt>
                <c:pt idx="752">
                  <c:v>177</c:v>
                </c:pt>
                <c:pt idx="753">
                  <c:v>178</c:v>
                </c:pt>
                <c:pt idx="754">
                  <c:v>199</c:v>
                </c:pt>
                <c:pt idx="755">
                  <c:v>181</c:v>
                </c:pt>
                <c:pt idx="756">
                  <c:v>202</c:v>
                </c:pt>
                <c:pt idx="757">
                  <c:v>170</c:v>
                </c:pt>
                <c:pt idx="758">
                  <c:v>169</c:v>
                </c:pt>
                <c:pt idx="759">
                  <c:v>191</c:v>
                </c:pt>
                <c:pt idx="760">
                  <c:v>175</c:v>
                </c:pt>
                <c:pt idx="761">
                  <c:v>188</c:v>
                </c:pt>
                <c:pt idx="762">
                  <c:v>177</c:v>
                </c:pt>
                <c:pt idx="763">
                  <c:v>192</c:v>
                </c:pt>
                <c:pt idx="764">
                  <c:v>205</c:v>
                </c:pt>
                <c:pt idx="765">
                  <c:v>163</c:v>
                </c:pt>
                <c:pt idx="766">
                  <c:v>200</c:v>
                </c:pt>
                <c:pt idx="767">
                  <c:v>166</c:v>
                </c:pt>
                <c:pt idx="768">
                  <c:v>205</c:v>
                </c:pt>
                <c:pt idx="769">
                  <c:v>201</c:v>
                </c:pt>
                <c:pt idx="770">
                  <c:v>206</c:v>
                </c:pt>
                <c:pt idx="771">
                  <c:v>177</c:v>
                </c:pt>
                <c:pt idx="772">
                  <c:v>180</c:v>
                </c:pt>
                <c:pt idx="773">
                  <c:v>186</c:v>
                </c:pt>
                <c:pt idx="774">
                  <c:v>187</c:v>
                </c:pt>
                <c:pt idx="775">
                  <c:v>224</c:v>
                </c:pt>
                <c:pt idx="776">
                  <c:v>189</c:v>
                </c:pt>
                <c:pt idx="777">
                  <c:v>182</c:v>
                </c:pt>
                <c:pt idx="778">
                  <c:v>185</c:v>
                </c:pt>
                <c:pt idx="779">
                  <c:v>170</c:v>
                </c:pt>
                <c:pt idx="780">
                  <c:v>187</c:v>
                </c:pt>
                <c:pt idx="781">
                  <c:v>184</c:v>
                </c:pt>
                <c:pt idx="782">
                  <c:v>193</c:v>
                </c:pt>
                <c:pt idx="783">
                  <c:v>176</c:v>
                </c:pt>
                <c:pt idx="784">
                  <c:v>184</c:v>
                </c:pt>
                <c:pt idx="785">
                  <c:v>179</c:v>
                </c:pt>
                <c:pt idx="786">
                  <c:v>214</c:v>
                </c:pt>
                <c:pt idx="787">
                  <c:v>200</c:v>
                </c:pt>
                <c:pt idx="788">
                  <c:v>169</c:v>
                </c:pt>
                <c:pt idx="789">
                  <c:v>205</c:v>
                </c:pt>
                <c:pt idx="790">
                  <c:v>180</c:v>
                </c:pt>
                <c:pt idx="791">
                  <c:v>186</c:v>
                </c:pt>
                <c:pt idx="792">
                  <c:v>204</c:v>
                </c:pt>
                <c:pt idx="793">
                  <c:v>186</c:v>
                </c:pt>
                <c:pt idx="794">
                  <c:v>212</c:v>
                </c:pt>
                <c:pt idx="795">
                  <c:v>202</c:v>
                </c:pt>
                <c:pt idx="796">
                  <c:v>197</c:v>
                </c:pt>
                <c:pt idx="797">
                  <c:v>183</c:v>
                </c:pt>
                <c:pt idx="798">
                  <c:v>210</c:v>
                </c:pt>
                <c:pt idx="799">
                  <c:v>182</c:v>
                </c:pt>
                <c:pt idx="800">
                  <c:v>224</c:v>
                </c:pt>
                <c:pt idx="801">
                  <c:v>206</c:v>
                </c:pt>
                <c:pt idx="802">
                  <c:v>178</c:v>
                </c:pt>
                <c:pt idx="803">
                  <c:v>179</c:v>
                </c:pt>
                <c:pt idx="804">
                  <c:v>208</c:v>
                </c:pt>
                <c:pt idx="805">
                  <c:v>169</c:v>
                </c:pt>
                <c:pt idx="806">
                  <c:v>194</c:v>
                </c:pt>
                <c:pt idx="807">
                  <c:v>203</c:v>
                </c:pt>
                <c:pt idx="808">
                  <c:v>218</c:v>
                </c:pt>
                <c:pt idx="809">
                  <c:v>205</c:v>
                </c:pt>
                <c:pt idx="810">
                  <c:v>169</c:v>
                </c:pt>
                <c:pt idx="811">
                  <c:v>186</c:v>
                </c:pt>
                <c:pt idx="812">
                  <c:v>208</c:v>
                </c:pt>
                <c:pt idx="813">
                  <c:v>164</c:v>
                </c:pt>
                <c:pt idx="814">
                  <c:v>192</c:v>
                </c:pt>
                <c:pt idx="815">
                  <c:v>203</c:v>
                </c:pt>
                <c:pt idx="816">
                  <c:v>218</c:v>
                </c:pt>
                <c:pt idx="817">
                  <c:v>195</c:v>
                </c:pt>
                <c:pt idx="818">
                  <c:v>192</c:v>
                </c:pt>
                <c:pt idx="819">
                  <c:v>224</c:v>
                </c:pt>
                <c:pt idx="820">
                  <c:v>190</c:v>
                </c:pt>
                <c:pt idx="821">
                  <c:v>234</c:v>
                </c:pt>
                <c:pt idx="822">
                  <c:v>205</c:v>
                </c:pt>
                <c:pt idx="823">
                  <c:v>188</c:v>
                </c:pt>
                <c:pt idx="824">
                  <c:v>221</c:v>
                </c:pt>
                <c:pt idx="825">
                  <c:v>188</c:v>
                </c:pt>
                <c:pt idx="826">
                  <c:v>176</c:v>
                </c:pt>
                <c:pt idx="827">
                  <c:v>201</c:v>
                </c:pt>
                <c:pt idx="828">
                  <c:v>194</c:v>
                </c:pt>
                <c:pt idx="829">
                  <c:v>189</c:v>
                </c:pt>
                <c:pt idx="830">
                  <c:v>220</c:v>
                </c:pt>
                <c:pt idx="831">
                  <c:v>189</c:v>
                </c:pt>
                <c:pt idx="832">
                  <c:v>213</c:v>
                </c:pt>
                <c:pt idx="833">
                  <c:v>196</c:v>
                </c:pt>
                <c:pt idx="834">
                  <c:v>219</c:v>
                </c:pt>
                <c:pt idx="835">
                  <c:v>205</c:v>
                </c:pt>
                <c:pt idx="836">
                  <c:v>180</c:v>
                </c:pt>
                <c:pt idx="837">
                  <c:v>233</c:v>
                </c:pt>
                <c:pt idx="838">
                  <c:v>183</c:v>
                </c:pt>
                <c:pt idx="839">
                  <c:v>199</c:v>
                </c:pt>
                <c:pt idx="840">
                  <c:v>198</c:v>
                </c:pt>
                <c:pt idx="841">
                  <c:v>203</c:v>
                </c:pt>
                <c:pt idx="842">
                  <c:v>205</c:v>
                </c:pt>
                <c:pt idx="843">
                  <c:v>213</c:v>
                </c:pt>
                <c:pt idx="844">
                  <c:v>206</c:v>
                </c:pt>
                <c:pt idx="845">
                  <c:v>208</c:v>
                </c:pt>
                <c:pt idx="846">
                  <c:v>237</c:v>
                </c:pt>
                <c:pt idx="847">
                  <c:v>215</c:v>
                </c:pt>
                <c:pt idx="848">
                  <c:v>188</c:v>
                </c:pt>
                <c:pt idx="849">
                  <c:v>211</c:v>
                </c:pt>
                <c:pt idx="850">
                  <c:v>187</c:v>
                </c:pt>
                <c:pt idx="851">
                  <c:v>208</c:v>
                </c:pt>
                <c:pt idx="852">
                  <c:v>206</c:v>
                </c:pt>
                <c:pt idx="853">
                  <c:v>187</c:v>
                </c:pt>
                <c:pt idx="854">
                  <c:v>202</c:v>
                </c:pt>
                <c:pt idx="855">
                  <c:v>174</c:v>
                </c:pt>
                <c:pt idx="856">
                  <c:v>195</c:v>
                </c:pt>
                <c:pt idx="857">
                  <c:v>195</c:v>
                </c:pt>
                <c:pt idx="858">
                  <c:v>200</c:v>
                </c:pt>
                <c:pt idx="859">
                  <c:v>192</c:v>
                </c:pt>
                <c:pt idx="860">
                  <c:v>204</c:v>
                </c:pt>
                <c:pt idx="861">
                  <c:v>224</c:v>
                </c:pt>
                <c:pt idx="862">
                  <c:v>193</c:v>
                </c:pt>
                <c:pt idx="863">
                  <c:v>242</c:v>
                </c:pt>
                <c:pt idx="864">
                  <c:v>184</c:v>
                </c:pt>
                <c:pt idx="865">
                  <c:v>187</c:v>
                </c:pt>
                <c:pt idx="866">
                  <c:v>196</c:v>
                </c:pt>
                <c:pt idx="867">
                  <c:v>189</c:v>
                </c:pt>
                <c:pt idx="868">
                  <c:v>224</c:v>
                </c:pt>
                <c:pt idx="869">
                  <c:v>202</c:v>
                </c:pt>
                <c:pt idx="870">
                  <c:v>217</c:v>
                </c:pt>
                <c:pt idx="871">
                  <c:v>210</c:v>
                </c:pt>
                <c:pt idx="872">
                  <c:v>215</c:v>
                </c:pt>
                <c:pt idx="873">
                  <c:v>192</c:v>
                </c:pt>
                <c:pt idx="874">
                  <c:v>195</c:v>
                </c:pt>
                <c:pt idx="875">
                  <c:v>219</c:v>
                </c:pt>
                <c:pt idx="876">
                  <c:v>185</c:v>
                </c:pt>
                <c:pt idx="877">
                  <c:v>192</c:v>
                </c:pt>
                <c:pt idx="878">
                  <c:v>209</c:v>
                </c:pt>
                <c:pt idx="879">
                  <c:v>209</c:v>
                </c:pt>
                <c:pt idx="880">
                  <c:v>229</c:v>
                </c:pt>
                <c:pt idx="881">
                  <c:v>205</c:v>
                </c:pt>
                <c:pt idx="882">
                  <c:v>180</c:v>
                </c:pt>
                <c:pt idx="883">
                  <c:v>235</c:v>
                </c:pt>
                <c:pt idx="884">
                  <c:v>193</c:v>
                </c:pt>
                <c:pt idx="885">
                  <c:v>196</c:v>
                </c:pt>
                <c:pt idx="886">
                  <c:v>214</c:v>
                </c:pt>
                <c:pt idx="887">
                  <c:v>210</c:v>
                </c:pt>
                <c:pt idx="888">
                  <c:v>237</c:v>
                </c:pt>
                <c:pt idx="889">
                  <c:v>210</c:v>
                </c:pt>
                <c:pt idx="890">
                  <c:v>219</c:v>
                </c:pt>
                <c:pt idx="891">
                  <c:v>211</c:v>
                </c:pt>
                <c:pt idx="892">
                  <c:v>222</c:v>
                </c:pt>
                <c:pt idx="893">
                  <c:v>209</c:v>
                </c:pt>
                <c:pt idx="894">
                  <c:v>230</c:v>
                </c:pt>
                <c:pt idx="895">
                  <c:v>195</c:v>
                </c:pt>
                <c:pt idx="896">
                  <c:v>218</c:v>
                </c:pt>
                <c:pt idx="897">
                  <c:v>212</c:v>
                </c:pt>
                <c:pt idx="898">
                  <c:v>204</c:v>
                </c:pt>
                <c:pt idx="899">
                  <c:v>184</c:v>
                </c:pt>
                <c:pt idx="900">
                  <c:v>193</c:v>
                </c:pt>
                <c:pt idx="901">
                  <c:v>229</c:v>
                </c:pt>
                <c:pt idx="902">
                  <c:v>182</c:v>
                </c:pt>
                <c:pt idx="903">
                  <c:v>209</c:v>
                </c:pt>
                <c:pt idx="904">
                  <c:v>217</c:v>
                </c:pt>
                <c:pt idx="905">
                  <c:v>227</c:v>
                </c:pt>
                <c:pt idx="906">
                  <c:v>233</c:v>
                </c:pt>
                <c:pt idx="907">
                  <c:v>228</c:v>
                </c:pt>
                <c:pt idx="908">
                  <c:v>201</c:v>
                </c:pt>
                <c:pt idx="909">
                  <c:v>183</c:v>
                </c:pt>
                <c:pt idx="910">
                  <c:v>202</c:v>
                </c:pt>
                <c:pt idx="911">
                  <c:v>198</c:v>
                </c:pt>
                <c:pt idx="912">
                  <c:v>206</c:v>
                </c:pt>
                <c:pt idx="913">
                  <c:v>190</c:v>
                </c:pt>
                <c:pt idx="914">
                  <c:v>232</c:v>
                </c:pt>
                <c:pt idx="915">
                  <c:v>214</c:v>
                </c:pt>
                <c:pt idx="916">
                  <c:v>207</c:v>
                </c:pt>
                <c:pt idx="917">
                  <c:v>221</c:v>
                </c:pt>
                <c:pt idx="918">
                  <c:v>226</c:v>
                </c:pt>
                <c:pt idx="919">
                  <c:v>199</c:v>
                </c:pt>
                <c:pt idx="920">
                  <c:v>216</c:v>
                </c:pt>
                <c:pt idx="921">
                  <c:v>225</c:v>
                </c:pt>
                <c:pt idx="922">
                  <c:v>221</c:v>
                </c:pt>
                <c:pt idx="923">
                  <c:v>222</c:v>
                </c:pt>
                <c:pt idx="924">
                  <c:v>208</c:v>
                </c:pt>
                <c:pt idx="925">
                  <c:v>214</c:v>
                </c:pt>
                <c:pt idx="926">
                  <c:v>238</c:v>
                </c:pt>
                <c:pt idx="927">
                  <c:v>181</c:v>
                </c:pt>
                <c:pt idx="928">
                  <c:v>212</c:v>
                </c:pt>
                <c:pt idx="929">
                  <c:v>208</c:v>
                </c:pt>
                <c:pt idx="930">
                  <c:v>209</c:v>
                </c:pt>
                <c:pt idx="931">
                  <c:v>216</c:v>
                </c:pt>
                <c:pt idx="932">
                  <c:v>226</c:v>
                </c:pt>
                <c:pt idx="933">
                  <c:v>177</c:v>
                </c:pt>
                <c:pt idx="934">
                  <c:v>204</c:v>
                </c:pt>
                <c:pt idx="935">
                  <c:v>224</c:v>
                </c:pt>
                <c:pt idx="936">
                  <c:v>221</c:v>
                </c:pt>
                <c:pt idx="937">
                  <c:v>216</c:v>
                </c:pt>
                <c:pt idx="938">
                  <c:v>194</c:v>
                </c:pt>
                <c:pt idx="939">
                  <c:v>216</c:v>
                </c:pt>
                <c:pt idx="940">
                  <c:v>220</c:v>
                </c:pt>
                <c:pt idx="941">
                  <c:v>221</c:v>
                </c:pt>
                <c:pt idx="942">
                  <c:v>182</c:v>
                </c:pt>
                <c:pt idx="943">
                  <c:v>193</c:v>
                </c:pt>
                <c:pt idx="944">
                  <c:v>207</c:v>
                </c:pt>
                <c:pt idx="945">
                  <c:v>206</c:v>
                </c:pt>
                <c:pt idx="946">
                  <c:v>217</c:v>
                </c:pt>
                <c:pt idx="947">
                  <c:v>217</c:v>
                </c:pt>
                <c:pt idx="948">
                  <c:v>208</c:v>
                </c:pt>
                <c:pt idx="949">
                  <c:v>220</c:v>
                </c:pt>
                <c:pt idx="950">
                  <c:v>210</c:v>
                </c:pt>
                <c:pt idx="951">
                  <c:v>199</c:v>
                </c:pt>
                <c:pt idx="952">
                  <c:v>208</c:v>
                </c:pt>
                <c:pt idx="953">
                  <c:v>213</c:v>
                </c:pt>
                <c:pt idx="954">
                  <c:v>209</c:v>
                </c:pt>
                <c:pt idx="955">
                  <c:v>214</c:v>
                </c:pt>
                <c:pt idx="956">
                  <c:v>226</c:v>
                </c:pt>
                <c:pt idx="957">
                  <c:v>212</c:v>
                </c:pt>
                <c:pt idx="958">
                  <c:v>218</c:v>
                </c:pt>
                <c:pt idx="959">
                  <c:v>232</c:v>
                </c:pt>
                <c:pt idx="960">
                  <c:v>228</c:v>
                </c:pt>
                <c:pt idx="961">
                  <c:v>221</c:v>
                </c:pt>
                <c:pt idx="962">
                  <c:v>217</c:v>
                </c:pt>
                <c:pt idx="963">
                  <c:v>240</c:v>
                </c:pt>
                <c:pt idx="964">
                  <c:v>207</c:v>
                </c:pt>
                <c:pt idx="965">
                  <c:v>215</c:v>
                </c:pt>
                <c:pt idx="966">
                  <c:v>219</c:v>
                </c:pt>
                <c:pt idx="967">
                  <c:v>202</c:v>
                </c:pt>
                <c:pt idx="968">
                  <c:v>195</c:v>
                </c:pt>
                <c:pt idx="969">
                  <c:v>181</c:v>
                </c:pt>
                <c:pt idx="970">
                  <c:v>205</c:v>
                </c:pt>
                <c:pt idx="971">
                  <c:v>205</c:v>
                </c:pt>
                <c:pt idx="972">
                  <c:v>239</c:v>
                </c:pt>
                <c:pt idx="973">
                  <c:v>205</c:v>
                </c:pt>
                <c:pt idx="974">
                  <c:v>258</c:v>
                </c:pt>
                <c:pt idx="975">
                  <c:v>219</c:v>
                </c:pt>
                <c:pt idx="976">
                  <c:v>209</c:v>
                </c:pt>
                <c:pt idx="977">
                  <c:v>206</c:v>
                </c:pt>
                <c:pt idx="978">
                  <c:v>211</c:v>
                </c:pt>
                <c:pt idx="979">
                  <c:v>231</c:v>
                </c:pt>
                <c:pt idx="980">
                  <c:v>263</c:v>
                </c:pt>
                <c:pt idx="981">
                  <c:v>212</c:v>
                </c:pt>
                <c:pt idx="982">
                  <c:v>249</c:v>
                </c:pt>
                <c:pt idx="983">
                  <c:v>227</c:v>
                </c:pt>
                <c:pt idx="984">
                  <c:v>220</c:v>
                </c:pt>
                <c:pt idx="985">
                  <c:v>228</c:v>
                </c:pt>
                <c:pt idx="986">
                  <c:v>236</c:v>
                </c:pt>
                <c:pt idx="987">
                  <c:v>210</c:v>
                </c:pt>
                <c:pt idx="988">
                  <c:v>205</c:v>
                </c:pt>
                <c:pt idx="989">
                  <c:v>235</c:v>
                </c:pt>
                <c:pt idx="990">
                  <c:v>229</c:v>
                </c:pt>
                <c:pt idx="991">
                  <c:v>200</c:v>
                </c:pt>
                <c:pt idx="992">
                  <c:v>232</c:v>
                </c:pt>
                <c:pt idx="993">
                  <c:v>205</c:v>
                </c:pt>
                <c:pt idx="994">
                  <c:v>225</c:v>
                </c:pt>
                <c:pt idx="995">
                  <c:v>256</c:v>
                </c:pt>
                <c:pt idx="996">
                  <c:v>229</c:v>
                </c:pt>
                <c:pt idx="997">
                  <c:v>202</c:v>
                </c:pt>
                <c:pt idx="998">
                  <c:v>222</c:v>
                </c:pt>
                <c:pt idx="999">
                  <c:v>184</c:v>
                </c:pt>
                <c:pt idx="1000">
                  <c:v>202</c:v>
                </c:pt>
                <c:pt idx="1001">
                  <c:v>216</c:v>
                </c:pt>
                <c:pt idx="1002">
                  <c:v>210</c:v>
                </c:pt>
                <c:pt idx="1003">
                  <c:v>225</c:v>
                </c:pt>
                <c:pt idx="1004">
                  <c:v>205</c:v>
                </c:pt>
                <c:pt idx="1005">
                  <c:v>227</c:v>
                </c:pt>
                <c:pt idx="1006">
                  <c:v>207</c:v>
                </c:pt>
                <c:pt idx="1007">
                  <c:v>198</c:v>
                </c:pt>
                <c:pt idx="1008">
                  <c:v>194</c:v>
                </c:pt>
                <c:pt idx="1009">
                  <c:v>218</c:v>
                </c:pt>
                <c:pt idx="1010">
                  <c:v>176</c:v>
                </c:pt>
                <c:pt idx="1011">
                  <c:v>226</c:v>
                </c:pt>
                <c:pt idx="1012">
                  <c:v>206</c:v>
                </c:pt>
                <c:pt idx="1013">
                  <c:v>227</c:v>
                </c:pt>
                <c:pt idx="1014">
                  <c:v>207</c:v>
                </c:pt>
                <c:pt idx="1015">
                  <c:v>213</c:v>
                </c:pt>
                <c:pt idx="1016">
                  <c:v>228</c:v>
                </c:pt>
                <c:pt idx="1017">
                  <c:v>252</c:v>
                </c:pt>
                <c:pt idx="1018">
                  <c:v>209</c:v>
                </c:pt>
                <c:pt idx="1019">
                  <c:v>207</c:v>
                </c:pt>
                <c:pt idx="1020">
                  <c:v>200</c:v>
                </c:pt>
                <c:pt idx="1021">
                  <c:v>193</c:v>
                </c:pt>
                <c:pt idx="1022">
                  <c:v>219</c:v>
                </c:pt>
                <c:pt idx="1023">
                  <c:v>242</c:v>
                </c:pt>
                <c:pt idx="1024">
                  <c:v>239</c:v>
                </c:pt>
                <c:pt idx="1025">
                  <c:v>225</c:v>
                </c:pt>
                <c:pt idx="1026">
                  <c:v>199</c:v>
                </c:pt>
                <c:pt idx="1027">
                  <c:v>222</c:v>
                </c:pt>
                <c:pt idx="1028">
                  <c:v>235</c:v>
                </c:pt>
                <c:pt idx="1029">
                  <c:v>185</c:v>
                </c:pt>
                <c:pt idx="1030">
                  <c:v>239</c:v>
                </c:pt>
                <c:pt idx="1031">
                  <c:v>222</c:v>
                </c:pt>
                <c:pt idx="1032">
                  <c:v>194</c:v>
                </c:pt>
                <c:pt idx="1033">
                  <c:v>217</c:v>
                </c:pt>
                <c:pt idx="1034">
                  <c:v>203</c:v>
                </c:pt>
                <c:pt idx="1035">
                  <c:v>222</c:v>
                </c:pt>
                <c:pt idx="1036">
                  <c:v>213</c:v>
                </c:pt>
                <c:pt idx="1037">
                  <c:v>260</c:v>
                </c:pt>
                <c:pt idx="1038">
                  <c:v>223</c:v>
                </c:pt>
                <c:pt idx="1039">
                  <c:v>227</c:v>
                </c:pt>
                <c:pt idx="1040">
                  <c:v>244</c:v>
                </c:pt>
                <c:pt idx="1041">
                  <c:v>213</c:v>
                </c:pt>
                <c:pt idx="1042">
                  <c:v>246</c:v>
                </c:pt>
                <c:pt idx="1043">
                  <c:v>227</c:v>
                </c:pt>
                <c:pt idx="1044">
                  <c:v>201</c:v>
                </c:pt>
                <c:pt idx="1045">
                  <c:v>198</c:v>
                </c:pt>
                <c:pt idx="1046">
                  <c:v>218</c:v>
                </c:pt>
                <c:pt idx="1047">
                  <c:v>231</c:v>
                </c:pt>
                <c:pt idx="1048">
                  <c:v>197</c:v>
                </c:pt>
                <c:pt idx="1049">
                  <c:v>215</c:v>
                </c:pt>
                <c:pt idx="1050">
                  <c:v>200</c:v>
                </c:pt>
                <c:pt idx="1051">
                  <c:v>205</c:v>
                </c:pt>
                <c:pt idx="1052">
                  <c:v>202</c:v>
                </c:pt>
                <c:pt idx="1053">
                  <c:v>207</c:v>
                </c:pt>
                <c:pt idx="1054">
                  <c:v>212</c:v>
                </c:pt>
                <c:pt idx="1055">
                  <c:v>216</c:v>
                </c:pt>
                <c:pt idx="1056">
                  <c:v>214</c:v>
                </c:pt>
                <c:pt idx="1057">
                  <c:v>210</c:v>
                </c:pt>
                <c:pt idx="1058">
                  <c:v>228</c:v>
                </c:pt>
                <c:pt idx="1059">
                  <c:v>197</c:v>
                </c:pt>
                <c:pt idx="1060">
                  <c:v>246</c:v>
                </c:pt>
                <c:pt idx="1061">
                  <c:v>231</c:v>
                </c:pt>
                <c:pt idx="1062">
                  <c:v>208</c:v>
                </c:pt>
                <c:pt idx="1063">
                  <c:v>219</c:v>
                </c:pt>
                <c:pt idx="1064">
                  <c:v>220</c:v>
                </c:pt>
                <c:pt idx="1065">
                  <c:v>214</c:v>
                </c:pt>
                <c:pt idx="1066">
                  <c:v>226</c:v>
                </c:pt>
                <c:pt idx="1067">
                  <c:v>199</c:v>
                </c:pt>
                <c:pt idx="1068">
                  <c:v>204</c:v>
                </c:pt>
                <c:pt idx="1069">
                  <c:v>238</c:v>
                </c:pt>
                <c:pt idx="1070">
                  <c:v>237</c:v>
                </c:pt>
                <c:pt idx="1071">
                  <c:v>222</c:v>
                </c:pt>
                <c:pt idx="1072">
                  <c:v>223</c:v>
                </c:pt>
                <c:pt idx="1073">
                  <c:v>230</c:v>
                </c:pt>
                <c:pt idx="1074">
                  <c:v>221</c:v>
                </c:pt>
                <c:pt idx="1075">
                  <c:v>203</c:v>
                </c:pt>
                <c:pt idx="1076">
                  <c:v>216</c:v>
                </c:pt>
                <c:pt idx="1077">
                  <c:v>197</c:v>
                </c:pt>
                <c:pt idx="1078">
                  <c:v>233</c:v>
                </c:pt>
                <c:pt idx="1079">
                  <c:v>245</c:v>
                </c:pt>
                <c:pt idx="1080">
                  <c:v>233</c:v>
                </c:pt>
                <c:pt idx="1081">
                  <c:v>233</c:v>
                </c:pt>
                <c:pt idx="1082">
                  <c:v>250</c:v>
                </c:pt>
                <c:pt idx="1083">
                  <c:v>213</c:v>
                </c:pt>
                <c:pt idx="1084">
                  <c:v>244</c:v>
                </c:pt>
                <c:pt idx="1085">
                  <c:v>216</c:v>
                </c:pt>
                <c:pt idx="1086">
                  <c:v>209</c:v>
                </c:pt>
                <c:pt idx="1087">
                  <c:v>233</c:v>
                </c:pt>
                <c:pt idx="1088">
                  <c:v>193</c:v>
                </c:pt>
                <c:pt idx="1089">
                  <c:v>214</c:v>
                </c:pt>
                <c:pt idx="1090">
                  <c:v>208</c:v>
                </c:pt>
                <c:pt idx="1091">
                  <c:v>232</c:v>
                </c:pt>
                <c:pt idx="1092">
                  <c:v>250</c:v>
                </c:pt>
                <c:pt idx="1093">
                  <c:v>228</c:v>
                </c:pt>
                <c:pt idx="1094">
                  <c:v>216</c:v>
                </c:pt>
                <c:pt idx="1095">
                  <c:v>226</c:v>
                </c:pt>
                <c:pt idx="1096">
                  <c:v>222</c:v>
                </c:pt>
                <c:pt idx="1097">
                  <c:v>236</c:v>
                </c:pt>
                <c:pt idx="1098">
                  <c:v>236</c:v>
                </c:pt>
                <c:pt idx="1099">
                  <c:v>241</c:v>
                </c:pt>
                <c:pt idx="1100">
                  <c:v>243</c:v>
                </c:pt>
                <c:pt idx="1101">
                  <c:v>236</c:v>
                </c:pt>
                <c:pt idx="1102">
                  <c:v>246</c:v>
                </c:pt>
                <c:pt idx="1103">
                  <c:v>221</c:v>
                </c:pt>
                <c:pt idx="1104">
                  <c:v>232</c:v>
                </c:pt>
                <c:pt idx="1105">
                  <c:v>230</c:v>
                </c:pt>
                <c:pt idx="1106">
                  <c:v>217</c:v>
                </c:pt>
                <c:pt idx="1107">
                  <c:v>227</c:v>
                </c:pt>
                <c:pt idx="1108">
                  <c:v>213</c:v>
                </c:pt>
                <c:pt idx="1109">
                  <c:v>261</c:v>
                </c:pt>
                <c:pt idx="1110">
                  <c:v>209</c:v>
                </c:pt>
                <c:pt idx="1111">
                  <c:v>230</c:v>
                </c:pt>
                <c:pt idx="1112">
                  <c:v>234</c:v>
                </c:pt>
                <c:pt idx="1113">
                  <c:v>235</c:v>
                </c:pt>
                <c:pt idx="1114">
                  <c:v>236</c:v>
                </c:pt>
                <c:pt idx="1115">
                  <c:v>238</c:v>
                </c:pt>
                <c:pt idx="1116">
                  <c:v>221</c:v>
                </c:pt>
                <c:pt idx="1117">
                  <c:v>246</c:v>
                </c:pt>
                <c:pt idx="1118">
                  <c:v>216</c:v>
                </c:pt>
                <c:pt idx="1119">
                  <c:v>219</c:v>
                </c:pt>
                <c:pt idx="1120">
                  <c:v>233</c:v>
                </c:pt>
                <c:pt idx="1121">
                  <c:v>238</c:v>
                </c:pt>
                <c:pt idx="1122">
                  <c:v>241</c:v>
                </c:pt>
                <c:pt idx="1123">
                  <c:v>242</c:v>
                </c:pt>
                <c:pt idx="1124">
                  <c:v>244</c:v>
                </c:pt>
                <c:pt idx="1125">
                  <c:v>239</c:v>
                </c:pt>
                <c:pt idx="1126">
                  <c:v>259</c:v>
                </c:pt>
                <c:pt idx="1127">
                  <c:v>196</c:v>
                </c:pt>
                <c:pt idx="1128">
                  <c:v>224</c:v>
                </c:pt>
                <c:pt idx="1129">
                  <c:v>243</c:v>
                </c:pt>
                <c:pt idx="1130">
                  <c:v>226</c:v>
                </c:pt>
                <c:pt idx="1131">
                  <c:v>212</c:v>
                </c:pt>
                <c:pt idx="1132">
                  <c:v>239</c:v>
                </c:pt>
                <c:pt idx="1133">
                  <c:v>255</c:v>
                </c:pt>
                <c:pt idx="1134">
                  <c:v>255</c:v>
                </c:pt>
                <c:pt idx="1135">
                  <c:v>251</c:v>
                </c:pt>
                <c:pt idx="1136">
                  <c:v>244</c:v>
                </c:pt>
                <c:pt idx="1137">
                  <c:v>262</c:v>
                </c:pt>
                <c:pt idx="1138">
                  <c:v>228</c:v>
                </c:pt>
                <c:pt idx="1139">
                  <c:v>249</c:v>
                </c:pt>
                <c:pt idx="1140">
                  <c:v>222</c:v>
                </c:pt>
                <c:pt idx="1141">
                  <c:v>227</c:v>
                </c:pt>
                <c:pt idx="1142">
                  <c:v>229</c:v>
                </c:pt>
                <c:pt idx="1143">
                  <c:v>242</c:v>
                </c:pt>
                <c:pt idx="1144">
                  <c:v>245</c:v>
                </c:pt>
                <c:pt idx="1145">
                  <c:v>238</c:v>
                </c:pt>
                <c:pt idx="1146">
                  <c:v>232</c:v>
                </c:pt>
                <c:pt idx="1147">
                  <c:v>240</c:v>
                </c:pt>
                <c:pt idx="1148">
                  <c:v>249</c:v>
                </c:pt>
                <c:pt idx="1149">
                  <c:v>218</c:v>
                </c:pt>
                <c:pt idx="1150">
                  <c:v>250</c:v>
                </c:pt>
                <c:pt idx="1151">
                  <c:v>227</c:v>
                </c:pt>
                <c:pt idx="1152">
                  <c:v>228</c:v>
                </c:pt>
                <c:pt idx="1153">
                  <c:v>242</c:v>
                </c:pt>
                <c:pt idx="1154">
                  <c:v>237</c:v>
                </c:pt>
                <c:pt idx="1155">
                  <c:v>240</c:v>
                </c:pt>
                <c:pt idx="1156">
                  <c:v>214</c:v>
                </c:pt>
                <c:pt idx="1157">
                  <c:v>251</c:v>
                </c:pt>
                <c:pt idx="1158">
                  <c:v>225</c:v>
                </c:pt>
                <c:pt idx="1159">
                  <c:v>239</c:v>
                </c:pt>
                <c:pt idx="1160">
                  <c:v>243</c:v>
                </c:pt>
                <c:pt idx="1161">
                  <c:v>228</c:v>
                </c:pt>
                <c:pt idx="1162">
                  <c:v>222</c:v>
                </c:pt>
                <c:pt idx="1163">
                  <c:v>238</c:v>
                </c:pt>
                <c:pt idx="1164">
                  <c:v>249</c:v>
                </c:pt>
                <c:pt idx="1165">
                  <c:v>210</c:v>
                </c:pt>
                <c:pt idx="1166">
                  <c:v>233</c:v>
                </c:pt>
                <c:pt idx="1167">
                  <c:v>249</c:v>
                </c:pt>
                <c:pt idx="1168">
                  <c:v>242</c:v>
                </c:pt>
                <c:pt idx="1169">
                  <c:v>241</c:v>
                </c:pt>
                <c:pt idx="1170">
                  <c:v>213</c:v>
                </c:pt>
                <c:pt idx="1171">
                  <c:v>226</c:v>
                </c:pt>
                <c:pt idx="1172">
                  <c:v>254</c:v>
                </c:pt>
                <c:pt idx="1173">
                  <c:v>226</c:v>
                </c:pt>
                <c:pt idx="1174">
                  <c:v>253</c:v>
                </c:pt>
                <c:pt idx="1175">
                  <c:v>236</c:v>
                </c:pt>
                <c:pt idx="1176">
                  <c:v>230</c:v>
                </c:pt>
                <c:pt idx="1177">
                  <c:v>237</c:v>
                </c:pt>
                <c:pt idx="1178">
                  <c:v>252</c:v>
                </c:pt>
                <c:pt idx="1179">
                  <c:v>241</c:v>
                </c:pt>
                <c:pt idx="1180">
                  <c:v>237</c:v>
                </c:pt>
                <c:pt idx="1181">
                  <c:v>265</c:v>
                </c:pt>
                <c:pt idx="1182">
                  <c:v>230</c:v>
                </c:pt>
                <c:pt idx="1183">
                  <c:v>252</c:v>
                </c:pt>
                <c:pt idx="1184">
                  <c:v>226</c:v>
                </c:pt>
                <c:pt idx="1185">
                  <c:v>261</c:v>
                </c:pt>
                <c:pt idx="1186">
                  <c:v>238</c:v>
                </c:pt>
                <c:pt idx="1187">
                  <c:v>241</c:v>
                </c:pt>
                <c:pt idx="1188">
                  <c:v>259</c:v>
                </c:pt>
                <c:pt idx="1189">
                  <c:v>222</c:v>
                </c:pt>
                <c:pt idx="1190">
                  <c:v>264</c:v>
                </c:pt>
                <c:pt idx="1191">
                  <c:v>235</c:v>
                </c:pt>
                <c:pt idx="1192">
                  <c:v>253</c:v>
                </c:pt>
                <c:pt idx="1193">
                  <c:v>267</c:v>
                </c:pt>
                <c:pt idx="1194">
                  <c:v>263</c:v>
                </c:pt>
                <c:pt idx="1195">
                  <c:v>248</c:v>
                </c:pt>
                <c:pt idx="1196">
                  <c:v>264</c:v>
                </c:pt>
                <c:pt idx="1197">
                  <c:v>230</c:v>
                </c:pt>
                <c:pt idx="1198">
                  <c:v>228</c:v>
                </c:pt>
                <c:pt idx="1199">
                  <c:v>253</c:v>
                </c:pt>
                <c:pt idx="1200">
                  <c:v>229</c:v>
                </c:pt>
                <c:pt idx="1201">
                  <c:v>250</c:v>
                </c:pt>
                <c:pt idx="1202">
                  <c:v>228</c:v>
                </c:pt>
                <c:pt idx="1203">
                  <c:v>238</c:v>
                </c:pt>
                <c:pt idx="1204">
                  <c:v>253</c:v>
                </c:pt>
                <c:pt idx="1205">
                  <c:v>230</c:v>
                </c:pt>
                <c:pt idx="1206">
                  <c:v>232</c:v>
                </c:pt>
                <c:pt idx="1207">
                  <c:v>253</c:v>
                </c:pt>
                <c:pt idx="1208">
                  <c:v>228</c:v>
                </c:pt>
                <c:pt idx="1209">
                  <c:v>242</c:v>
                </c:pt>
                <c:pt idx="1210">
                  <c:v>266</c:v>
                </c:pt>
                <c:pt idx="1211">
                  <c:v>252</c:v>
                </c:pt>
                <c:pt idx="1212">
                  <c:v>264</c:v>
                </c:pt>
                <c:pt idx="1213">
                  <c:v>259</c:v>
                </c:pt>
                <c:pt idx="1214">
                  <c:v>258</c:v>
                </c:pt>
                <c:pt idx="1215">
                  <c:v>235</c:v>
                </c:pt>
                <c:pt idx="1216">
                  <c:v>238</c:v>
                </c:pt>
                <c:pt idx="1217">
                  <c:v>221</c:v>
                </c:pt>
                <c:pt idx="1218">
                  <c:v>253</c:v>
                </c:pt>
                <c:pt idx="1219">
                  <c:v>239</c:v>
                </c:pt>
                <c:pt idx="1220">
                  <c:v>273</c:v>
                </c:pt>
                <c:pt idx="1221">
                  <c:v>224</c:v>
                </c:pt>
                <c:pt idx="1222">
                  <c:v>246</c:v>
                </c:pt>
                <c:pt idx="1223">
                  <c:v>240</c:v>
                </c:pt>
                <c:pt idx="1224">
                  <c:v>271</c:v>
                </c:pt>
                <c:pt idx="1225">
                  <c:v>255</c:v>
                </c:pt>
                <c:pt idx="1226">
                  <c:v>214</c:v>
                </c:pt>
                <c:pt idx="1227">
                  <c:v>248</c:v>
                </c:pt>
                <c:pt idx="1228">
                  <c:v>213</c:v>
                </c:pt>
                <c:pt idx="1229">
                  <c:v>239</c:v>
                </c:pt>
                <c:pt idx="1230">
                  <c:v>206</c:v>
                </c:pt>
                <c:pt idx="1231">
                  <c:v>256</c:v>
                </c:pt>
                <c:pt idx="1232">
                  <c:v>253</c:v>
                </c:pt>
                <c:pt idx="1233">
                  <c:v>231</c:v>
                </c:pt>
                <c:pt idx="1234">
                  <c:v>255</c:v>
                </c:pt>
                <c:pt idx="1235">
                  <c:v>210</c:v>
                </c:pt>
                <c:pt idx="1236">
                  <c:v>255</c:v>
                </c:pt>
                <c:pt idx="1237">
                  <c:v>256</c:v>
                </c:pt>
                <c:pt idx="1238">
                  <c:v>237</c:v>
                </c:pt>
                <c:pt idx="1239">
                  <c:v>237</c:v>
                </c:pt>
                <c:pt idx="1240">
                  <c:v>201</c:v>
                </c:pt>
                <c:pt idx="1241">
                  <c:v>269</c:v>
                </c:pt>
                <c:pt idx="1242">
                  <c:v>235</c:v>
                </c:pt>
                <c:pt idx="1243">
                  <c:v>240</c:v>
                </c:pt>
                <c:pt idx="1244">
                  <c:v>230</c:v>
                </c:pt>
                <c:pt idx="1245">
                  <c:v>260</c:v>
                </c:pt>
                <c:pt idx="1246">
                  <c:v>255</c:v>
                </c:pt>
                <c:pt idx="1247">
                  <c:v>223</c:v>
                </c:pt>
                <c:pt idx="1248">
                  <c:v>212</c:v>
                </c:pt>
                <c:pt idx="1249">
                  <c:v>223</c:v>
                </c:pt>
                <c:pt idx="1250">
                  <c:v>233</c:v>
                </c:pt>
                <c:pt idx="1251">
                  <c:v>225</c:v>
                </c:pt>
                <c:pt idx="1252">
                  <c:v>253</c:v>
                </c:pt>
                <c:pt idx="1253">
                  <c:v>242</c:v>
                </c:pt>
                <c:pt idx="1254">
                  <c:v>251</c:v>
                </c:pt>
                <c:pt idx="1255">
                  <c:v>218</c:v>
                </c:pt>
                <c:pt idx="1256">
                  <c:v>230</c:v>
                </c:pt>
                <c:pt idx="1257">
                  <c:v>256</c:v>
                </c:pt>
                <c:pt idx="1258">
                  <c:v>224</c:v>
                </c:pt>
                <c:pt idx="1259">
                  <c:v>254</c:v>
                </c:pt>
                <c:pt idx="1260">
                  <c:v>253</c:v>
                </c:pt>
                <c:pt idx="1261">
                  <c:v>238</c:v>
                </c:pt>
                <c:pt idx="1262">
                  <c:v>246</c:v>
                </c:pt>
                <c:pt idx="1263">
                  <c:v>243</c:v>
                </c:pt>
                <c:pt idx="1264">
                  <c:v>238</c:v>
                </c:pt>
                <c:pt idx="1265">
                  <c:v>244</c:v>
                </c:pt>
                <c:pt idx="1266">
                  <c:v>244</c:v>
                </c:pt>
                <c:pt idx="1267">
                  <c:v>258</c:v>
                </c:pt>
                <c:pt idx="1268">
                  <c:v>229</c:v>
                </c:pt>
                <c:pt idx="1269">
                  <c:v>260</c:v>
                </c:pt>
                <c:pt idx="1270">
                  <c:v>235</c:v>
                </c:pt>
                <c:pt idx="1271">
                  <c:v>250</c:v>
                </c:pt>
                <c:pt idx="1272">
                  <c:v>253</c:v>
                </c:pt>
                <c:pt idx="1273">
                  <c:v>242</c:v>
                </c:pt>
                <c:pt idx="1274">
                  <c:v>248</c:v>
                </c:pt>
                <c:pt idx="1275">
                  <c:v>239</c:v>
                </c:pt>
                <c:pt idx="1276">
                  <c:v>241</c:v>
                </c:pt>
                <c:pt idx="1277">
                  <c:v>275</c:v>
                </c:pt>
                <c:pt idx="1278">
                  <c:v>248</c:v>
                </c:pt>
                <c:pt idx="1279">
                  <c:v>254</c:v>
                </c:pt>
                <c:pt idx="1280">
                  <c:v>235</c:v>
                </c:pt>
                <c:pt idx="1281">
                  <c:v>253</c:v>
                </c:pt>
                <c:pt idx="1282">
                  <c:v>224</c:v>
                </c:pt>
                <c:pt idx="1283">
                  <c:v>216</c:v>
                </c:pt>
                <c:pt idx="1284">
                  <c:v>219</c:v>
                </c:pt>
                <c:pt idx="1285">
                  <c:v>256</c:v>
                </c:pt>
                <c:pt idx="1286">
                  <c:v>251</c:v>
                </c:pt>
                <c:pt idx="1287">
                  <c:v>246</c:v>
                </c:pt>
                <c:pt idx="1288">
                  <c:v>228</c:v>
                </c:pt>
                <c:pt idx="1289">
                  <c:v>242</c:v>
                </c:pt>
                <c:pt idx="1290">
                  <c:v>221</c:v>
                </c:pt>
                <c:pt idx="1291">
                  <c:v>224</c:v>
                </c:pt>
                <c:pt idx="1292">
                  <c:v>222</c:v>
                </c:pt>
                <c:pt idx="1293">
                  <c:v>234</c:v>
                </c:pt>
                <c:pt idx="1294">
                  <c:v>260</c:v>
                </c:pt>
                <c:pt idx="1295">
                  <c:v>215</c:v>
                </c:pt>
                <c:pt idx="1296">
                  <c:v>234</c:v>
                </c:pt>
                <c:pt idx="1297">
                  <c:v>219</c:v>
                </c:pt>
                <c:pt idx="1298">
                  <c:v>242</c:v>
                </c:pt>
                <c:pt idx="1299">
                  <c:v>231</c:v>
                </c:pt>
                <c:pt idx="1300">
                  <c:v>228</c:v>
                </c:pt>
                <c:pt idx="1301">
                  <c:v>221</c:v>
                </c:pt>
                <c:pt idx="1302">
                  <c:v>277</c:v>
                </c:pt>
                <c:pt idx="1303">
                  <c:v>228</c:v>
                </c:pt>
                <c:pt idx="1304">
                  <c:v>250</c:v>
                </c:pt>
                <c:pt idx="1305">
                  <c:v>253</c:v>
                </c:pt>
                <c:pt idx="1306">
                  <c:v>285</c:v>
                </c:pt>
                <c:pt idx="1307">
                  <c:v>232</c:v>
                </c:pt>
                <c:pt idx="1308">
                  <c:v>244</c:v>
                </c:pt>
                <c:pt idx="1309">
                  <c:v>230</c:v>
                </c:pt>
                <c:pt idx="1310">
                  <c:v>219</c:v>
                </c:pt>
                <c:pt idx="1311">
                  <c:v>264</c:v>
                </c:pt>
                <c:pt idx="1312">
                  <c:v>213</c:v>
                </c:pt>
                <c:pt idx="1313">
                  <c:v>217</c:v>
                </c:pt>
                <c:pt idx="1314">
                  <c:v>226</c:v>
                </c:pt>
                <c:pt idx="1315">
                  <c:v>250</c:v>
                </c:pt>
                <c:pt idx="1316">
                  <c:v>242</c:v>
                </c:pt>
                <c:pt idx="1317">
                  <c:v>200</c:v>
                </c:pt>
                <c:pt idx="1318">
                  <c:v>231</c:v>
                </c:pt>
                <c:pt idx="1319">
                  <c:v>246</c:v>
                </c:pt>
                <c:pt idx="1320">
                  <c:v>270</c:v>
                </c:pt>
                <c:pt idx="1321">
                  <c:v>238</c:v>
                </c:pt>
                <c:pt idx="1322">
                  <c:v>270</c:v>
                </c:pt>
                <c:pt idx="1323">
                  <c:v>235</c:v>
                </c:pt>
                <c:pt idx="1324">
                  <c:v>232</c:v>
                </c:pt>
                <c:pt idx="1325">
                  <c:v>221</c:v>
                </c:pt>
                <c:pt idx="1326">
                  <c:v>236</c:v>
                </c:pt>
                <c:pt idx="1327">
                  <c:v>265</c:v>
                </c:pt>
                <c:pt idx="1328">
                  <c:v>204</c:v>
                </c:pt>
                <c:pt idx="1329">
                  <c:v>215</c:v>
                </c:pt>
                <c:pt idx="1330">
                  <c:v>266</c:v>
                </c:pt>
                <c:pt idx="1331">
                  <c:v>247</c:v>
                </c:pt>
                <c:pt idx="1332">
                  <c:v>214</c:v>
                </c:pt>
                <c:pt idx="1333">
                  <c:v>265</c:v>
                </c:pt>
                <c:pt idx="1334">
                  <c:v>238</c:v>
                </c:pt>
                <c:pt idx="1335">
                  <c:v>255</c:v>
                </c:pt>
                <c:pt idx="1336">
                  <c:v>276</c:v>
                </c:pt>
                <c:pt idx="1337">
                  <c:v>239</c:v>
                </c:pt>
                <c:pt idx="1338">
                  <c:v>254</c:v>
                </c:pt>
                <c:pt idx="1339">
                  <c:v>248</c:v>
                </c:pt>
                <c:pt idx="1340">
                  <c:v>244</c:v>
                </c:pt>
                <c:pt idx="1341">
                  <c:v>215</c:v>
                </c:pt>
                <c:pt idx="1342">
                  <c:v>234</c:v>
                </c:pt>
                <c:pt idx="1343">
                  <c:v>248</c:v>
                </c:pt>
                <c:pt idx="1344">
                  <c:v>252</c:v>
                </c:pt>
                <c:pt idx="1345">
                  <c:v>223</c:v>
                </c:pt>
                <c:pt idx="1346">
                  <c:v>218</c:v>
                </c:pt>
                <c:pt idx="1347">
                  <c:v>267</c:v>
                </c:pt>
                <c:pt idx="1348">
                  <c:v>257</c:v>
                </c:pt>
                <c:pt idx="1349">
                  <c:v>243</c:v>
                </c:pt>
                <c:pt idx="1350">
                  <c:v>262</c:v>
                </c:pt>
                <c:pt idx="1351">
                  <c:v>262</c:v>
                </c:pt>
                <c:pt idx="1352">
                  <c:v>234</c:v>
                </c:pt>
                <c:pt idx="1353">
                  <c:v>250</c:v>
                </c:pt>
                <c:pt idx="1354">
                  <c:v>262</c:v>
                </c:pt>
                <c:pt idx="1355">
                  <c:v>232</c:v>
                </c:pt>
                <c:pt idx="1356">
                  <c:v>246</c:v>
                </c:pt>
                <c:pt idx="1357">
                  <c:v>255</c:v>
                </c:pt>
                <c:pt idx="1358">
                  <c:v>240</c:v>
                </c:pt>
                <c:pt idx="1359">
                  <c:v>264</c:v>
                </c:pt>
                <c:pt idx="1360">
                  <c:v>258</c:v>
                </c:pt>
                <c:pt idx="1361">
                  <c:v>240</c:v>
                </c:pt>
                <c:pt idx="1362">
                  <c:v>223</c:v>
                </c:pt>
                <c:pt idx="1363">
                  <c:v>252</c:v>
                </c:pt>
                <c:pt idx="1364">
                  <c:v>252</c:v>
                </c:pt>
                <c:pt idx="1365">
                  <c:v>229</c:v>
                </c:pt>
                <c:pt idx="1366">
                  <c:v>219</c:v>
                </c:pt>
                <c:pt idx="1367">
                  <c:v>253</c:v>
                </c:pt>
                <c:pt idx="1368">
                  <c:v>231</c:v>
                </c:pt>
                <c:pt idx="1369">
                  <c:v>227</c:v>
                </c:pt>
                <c:pt idx="1370">
                  <c:v>244</c:v>
                </c:pt>
                <c:pt idx="1371">
                  <c:v>235</c:v>
                </c:pt>
                <c:pt idx="1372">
                  <c:v>221</c:v>
                </c:pt>
                <c:pt idx="1373">
                  <c:v>242</c:v>
                </c:pt>
                <c:pt idx="1374">
                  <c:v>232</c:v>
                </c:pt>
                <c:pt idx="1375">
                  <c:v>202</c:v>
                </c:pt>
                <c:pt idx="1376">
                  <c:v>223</c:v>
                </c:pt>
                <c:pt idx="1377">
                  <c:v>249</c:v>
                </c:pt>
                <c:pt idx="1378">
                  <c:v>240</c:v>
                </c:pt>
                <c:pt idx="1379">
                  <c:v>214</c:v>
                </c:pt>
                <c:pt idx="1380">
                  <c:v>193</c:v>
                </c:pt>
                <c:pt idx="1381">
                  <c:v>234</c:v>
                </c:pt>
                <c:pt idx="1382">
                  <c:v>208</c:v>
                </c:pt>
                <c:pt idx="1383">
                  <c:v>213</c:v>
                </c:pt>
                <c:pt idx="1384">
                  <c:v>227</c:v>
                </c:pt>
                <c:pt idx="1385">
                  <c:v>219</c:v>
                </c:pt>
                <c:pt idx="1386">
                  <c:v>245</c:v>
                </c:pt>
                <c:pt idx="1387">
                  <c:v>243</c:v>
                </c:pt>
                <c:pt idx="1388">
                  <c:v>232</c:v>
                </c:pt>
                <c:pt idx="1389">
                  <c:v>229</c:v>
                </c:pt>
                <c:pt idx="1390">
                  <c:v>236</c:v>
                </c:pt>
                <c:pt idx="1391">
                  <c:v>266</c:v>
                </c:pt>
                <c:pt idx="1392">
                  <c:v>253</c:v>
                </c:pt>
                <c:pt idx="1393">
                  <c:v>257</c:v>
                </c:pt>
                <c:pt idx="1394">
                  <c:v>246</c:v>
                </c:pt>
                <c:pt idx="1395">
                  <c:v>249</c:v>
                </c:pt>
                <c:pt idx="1396">
                  <c:v>258</c:v>
                </c:pt>
                <c:pt idx="1397">
                  <c:v>239</c:v>
                </c:pt>
                <c:pt idx="1398">
                  <c:v>242</c:v>
                </c:pt>
                <c:pt idx="1399">
                  <c:v>256</c:v>
                </c:pt>
                <c:pt idx="1400">
                  <c:v>264</c:v>
                </c:pt>
                <c:pt idx="1401">
                  <c:v>261</c:v>
                </c:pt>
                <c:pt idx="1402">
                  <c:v>265</c:v>
                </c:pt>
                <c:pt idx="1403">
                  <c:v>246</c:v>
                </c:pt>
                <c:pt idx="1404">
                  <c:v>250</c:v>
                </c:pt>
                <c:pt idx="1405">
                  <c:v>272</c:v>
                </c:pt>
                <c:pt idx="1406">
                  <c:v>244</c:v>
                </c:pt>
                <c:pt idx="1407">
                  <c:v>241</c:v>
                </c:pt>
                <c:pt idx="1408">
                  <c:v>236</c:v>
                </c:pt>
                <c:pt idx="1409">
                  <c:v>262</c:v>
                </c:pt>
                <c:pt idx="1410">
                  <c:v>242</c:v>
                </c:pt>
                <c:pt idx="1411">
                  <c:v>272</c:v>
                </c:pt>
                <c:pt idx="1412">
                  <c:v>245</c:v>
                </c:pt>
                <c:pt idx="1413">
                  <c:v>235</c:v>
                </c:pt>
                <c:pt idx="1414">
                  <c:v>247</c:v>
                </c:pt>
                <c:pt idx="1415">
                  <c:v>253</c:v>
                </c:pt>
                <c:pt idx="1416">
                  <c:v>260</c:v>
                </c:pt>
                <c:pt idx="1417">
                  <c:v>224</c:v>
                </c:pt>
                <c:pt idx="1418">
                  <c:v>283</c:v>
                </c:pt>
                <c:pt idx="1419">
                  <c:v>254</c:v>
                </c:pt>
                <c:pt idx="1420">
                  <c:v>234</c:v>
                </c:pt>
                <c:pt idx="1421">
                  <c:v>244</c:v>
                </c:pt>
                <c:pt idx="1422">
                  <c:v>239</c:v>
                </c:pt>
                <c:pt idx="1423">
                  <c:v>242</c:v>
                </c:pt>
                <c:pt idx="1424">
                  <c:v>233</c:v>
                </c:pt>
                <c:pt idx="1425">
                  <c:v>261</c:v>
                </c:pt>
                <c:pt idx="1426">
                  <c:v>271</c:v>
                </c:pt>
                <c:pt idx="1427">
                  <c:v>285</c:v>
                </c:pt>
                <c:pt idx="1428">
                  <c:v>252</c:v>
                </c:pt>
                <c:pt idx="1429">
                  <c:v>251</c:v>
                </c:pt>
                <c:pt idx="1430">
                  <c:v>251</c:v>
                </c:pt>
                <c:pt idx="1431">
                  <c:v>248</c:v>
                </c:pt>
                <c:pt idx="1432">
                  <c:v>253</c:v>
                </c:pt>
                <c:pt idx="1433">
                  <c:v>256</c:v>
                </c:pt>
                <c:pt idx="1434">
                  <c:v>240</c:v>
                </c:pt>
                <c:pt idx="1435">
                  <c:v>255</c:v>
                </c:pt>
                <c:pt idx="1436">
                  <c:v>265</c:v>
                </c:pt>
                <c:pt idx="1437">
                  <c:v>228</c:v>
                </c:pt>
                <c:pt idx="1438">
                  <c:v>273</c:v>
                </c:pt>
                <c:pt idx="1439">
                  <c:v>270</c:v>
                </c:pt>
                <c:pt idx="1440">
                  <c:v>259</c:v>
                </c:pt>
                <c:pt idx="1441">
                  <c:v>267</c:v>
                </c:pt>
                <c:pt idx="1442">
                  <c:v>253</c:v>
                </c:pt>
                <c:pt idx="1443">
                  <c:v>284</c:v>
                </c:pt>
                <c:pt idx="1444">
                  <c:v>272</c:v>
                </c:pt>
                <c:pt idx="1445">
                  <c:v>293</c:v>
                </c:pt>
                <c:pt idx="1446">
                  <c:v>248</c:v>
                </c:pt>
                <c:pt idx="1447">
                  <c:v>242</c:v>
                </c:pt>
                <c:pt idx="1448">
                  <c:v>268</c:v>
                </c:pt>
                <c:pt idx="1449">
                  <c:v>249</c:v>
                </c:pt>
                <c:pt idx="1450">
                  <c:v>275</c:v>
                </c:pt>
                <c:pt idx="1451">
                  <c:v>243</c:v>
                </c:pt>
                <c:pt idx="1452">
                  <c:v>282</c:v>
                </c:pt>
                <c:pt idx="1453">
                  <c:v>277</c:v>
                </c:pt>
                <c:pt idx="1454">
                  <c:v>261</c:v>
                </c:pt>
                <c:pt idx="1455">
                  <c:v>259</c:v>
                </c:pt>
                <c:pt idx="1456">
                  <c:v>265</c:v>
                </c:pt>
                <c:pt idx="1457">
                  <c:v>230</c:v>
                </c:pt>
                <c:pt idx="1458">
                  <c:v>224</c:v>
                </c:pt>
                <c:pt idx="1459">
                  <c:v>245</c:v>
                </c:pt>
                <c:pt idx="1460">
                  <c:v>223</c:v>
                </c:pt>
                <c:pt idx="1461">
                  <c:v>296</c:v>
                </c:pt>
                <c:pt idx="1462">
                  <c:v>245</c:v>
                </c:pt>
                <c:pt idx="1463">
                  <c:v>320</c:v>
                </c:pt>
                <c:pt idx="1464">
                  <c:v>249</c:v>
                </c:pt>
                <c:pt idx="1465">
                  <c:v>259</c:v>
                </c:pt>
                <c:pt idx="1466">
                  <c:v>288</c:v>
                </c:pt>
                <c:pt idx="1467">
                  <c:v>275</c:v>
                </c:pt>
                <c:pt idx="1468">
                  <c:v>259</c:v>
                </c:pt>
                <c:pt idx="1469">
                  <c:v>267</c:v>
                </c:pt>
                <c:pt idx="1470">
                  <c:v>271</c:v>
                </c:pt>
                <c:pt idx="1471">
                  <c:v>268</c:v>
                </c:pt>
                <c:pt idx="1472">
                  <c:v>251</c:v>
                </c:pt>
                <c:pt idx="1473">
                  <c:v>229</c:v>
                </c:pt>
                <c:pt idx="1474">
                  <c:v>274</c:v>
                </c:pt>
                <c:pt idx="1475">
                  <c:v>257</c:v>
                </c:pt>
                <c:pt idx="1476">
                  <c:v>273</c:v>
                </c:pt>
                <c:pt idx="1477">
                  <c:v>267</c:v>
                </c:pt>
                <c:pt idx="1478">
                  <c:v>259</c:v>
                </c:pt>
                <c:pt idx="1479">
                  <c:v>255</c:v>
                </c:pt>
                <c:pt idx="1480">
                  <c:v>264</c:v>
                </c:pt>
                <c:pt idx="1481">
                  <c:v>279</c:v>
                </c:pt>
                <c:pt idx="1482">
                  <c:v>254</c:v>
                </c:pt>
                <c:pt idx="1483">
                  <c:v>251</c:v>
                </c:pt>
                <c:pt idx="1484">
                  <c:v>292</c:v>
                </c:pt>
                <c:pt idx="1485">
                  <c:v>259</c:v>
                </c:pt>
                <c:pt idx="1486">
                  <c:v>264</c:v>
                </c:pt>
                <c:pt idx="1487">
                  <c:v>280</c:v>
                </c:pt>
                <c:pt idx="1488">
                  <c:v>284</c:v>
                </c:pt>
                <c:pt idx="1489">
                  <c:v>293</c:v>
                </c:pt>
                <c:pt idx="1490">
                  <c:v>259</c:v>
                </c:pt>
                <c:pt idx="1491">
                  <c:v>262</c:v>
                </c:pt>
                <c:pt idx="1492">
                  <c:v>269</c:v>
                </c:pt>
                <c:pt idx="1493">
                  <c:v>273</c:v>
                </c:pt>
                <c:pt idx="1494">
                  <c:v>254</c:v>
                </c:pt>
                <c:pt idx="1495">
                  <c:v>271</c:v>
                </c:pt>
                <c:pt idx="1496">
                  <c:v>237</c:v>
                </c:pt>
                <c:pt idx="1497">
                  <c:v>260</c:v>
                </c:pt>
                <c:pt idx="1498">
                  <c:v>250</c:v>
                </c:pt>
                <c:pt idx="1499">
                  <c:v>288</c:v>
                </c:pt>
                <c:pt idx="1500">
                  <c:v>293</c:v>
                </c:pt>
                <c:pt idx="1501">
                  <c:v>245</c:v>
                </c:pt>
                <c:pt idx="1502">
                  <c:v>260</c:v>
                </c:pt>
                <c:pt idx="1503">
                  <c:v>261</c:v>
                </c:pt>
                <c:pt idx="1504">
                  <c:v>281</c:v>
                </c:pt>
                <c:pt idx="1505">
                  <c:v>245</c:v>
                </c:pt>
                <c:pt idx="1506">
                  <c:v>254</c:v>
                </c:pt>
                <c:pt idx="1507">
                  <c:v>274</c:v>
                </c:pt>
                <c:pt idx="1508">
                  <c:v>262</c:v>
                </c:pt>
                <c:pt idx="1509">
                  <c:v>297</c:v>
                </c:pt>
                <c:pt idx="1510">
                  <c:v>286</c:v>
                </c:pt>
                <c:pt idx="1511">
                  <c:v>266</c:v>
                </c:pt>
                <c:pt idx="1512">
                  <c:v>294</c:v>
                </c:pt>
                <c:pt idx="1513">
                  <c:v>254</c:v>
                </c:pt>
                <c:pt idx="1514">
                  <c:v>281</c:v>
                </c:pt>
                <c:pt idx="1515">
                  <c:v>293</c:v>
                </c:pt>
                <c:pt idx="1516">
                  <c:v>260</c:v>
                </c:pt>
                <c:pt idx="1517">
                  <c:v>272</c:v>
                </c:pt>
                <c:pt idx="1518">
                  <c:v>252</c:v>
                </c:pt>
                <c:pt idx="1519">
                  <c:v>288</c:v>
                </c:pt>
                <c:pt idx="1520">
                  <c:v>266</c:v>
                </c:pt>
                <c:pt idx="1521">
                  <c:v>243</c:v>
                </c:pt>
                <c:pt idx="1522">
                  <c:v>303</c:v>
                </c:pt>
                <c:pt idx="1523">
                  <c:v>274</c:v>
                </c:pt>
                <c:pt idx="1524">
                  <c:v>275</c:v>
                </c:pt>
                <c:pt idx="1525">
                  <c:v>246</c:v>
                </c:pt>
                <c:pt idx="1526">
                  <c:v>279</c:v>
                </c:pt>
                <c:pt idx="1527">
                  <c:v>302</c:v>
                </c:pt>
                <c:pt idx="1528">
                  <c:v>284</c:v>
                </c:pt>
                <c:pt idx="1529">
                  <c:v>247</c:v>
                </c:pt>
                <c:pt idx="1530">
                  <c:v>287</c:v>
                </c:pt>
                <c:pt idx="1531">
                  <c:v>289</c:v>
                </c:pt>
                <c:pt idx="1532">
                  <c:v>252</c:v>
                </c:pt>
                <c:pt idx="1533">
                  <c:v>230</c:v>
                </c:pt>
                <c:pt idx="1534">
                  <c:v>257</c:v>
                </c:pt>
                <c:pt idx="1535">
                  <c:v>283</c:v>
                </c:pt>
                <c:pt idx="1536">
                  <c:v>256</c:v>
                </c:pt>
                <c:pt idx="1537">
                  <c:v>268</c:v>
                </c:pt>
                <c:pt idx="1538">
                  <c:v>280</c:v>
                </c:pt>
                <c:pt idx="1539">
                  <c:v>269</c:v>
                </c:pt>
                <c:pt idx="1540">
                  <c:v>232</c:v>
                </c:pt>
                <c:pt idx="1541">
                  <c:v>276</c:v>
                </c:pt>
                <c:pt idx="1542">
                  <c:v>277</c:v>
                </c:pt>
                <c:pt idx="1543">
                  <c:v>243</c:v>
                </c:pt>
                <c:pt idx="1544">
                  <c:v>266</c:v>
                </c:pt>
                <c:pt idx="1545">
                  <c:v>270</c:v>
                </c:pt>
                <c:pt idx="1546">
                  <c:v>275</c:v>
                </c:pt>
                <c:pt idx="1547">
                  <c:v>261</c:v>
                </c:pt>
                <c:pt idx="1548">
                  <c:v>278</c:v>
                </c:pt>
                <c:pt idx="1549">
                  <c:v>267</c:v>
                </c:pt>
                <c:pt idx="1550">
                  <c:v>242</c:v>
                </c:pt>
                <c:pt idx="1551">
                  <c:v>306</c:v>
                </c:pt>
                <c:pt idx="1552">
                  <c:v>288</c:v>
                </c:pt>
                <c:pt idx="1553">
                  <c:v>265</c:v>
                </c:pt>
                <c:pt idx="1554">
                  <c:v>273</c:v>
                </c:pt>
                <c:pt idx="1555">
                  <c:v>280</c:v>
                </c:pt>
                <c:pt idx="1556">
                  <c:v>239</c:v>
                </c:pt>
                <c:pt idx="1557">
                  <c:v>291</c:v>
                </c:pt>
                <c:pt idx="1558">
                  <c:v>274</c:v>
                </c:pt>
                <c:pt idx="1559">
                  <c:v>266</c:v>
                </c:pt>
                <c:pt idx="1560">
                  <c:v>249</c:v>
                </c:pt>
                <c:pt idx="1561">
                  <c:v>259</c:v>
                </c:pt>
                <c:pt idx="1562">
                  <c:v>262</c:v>
                </c:pt>
                <c:pt idx="1563">
                  <c:v>292</c:v>
                </c:pt>
                <c:pt idx="1564">
                  <c:v>286</c:v>
                </c:pt>
                <c:pt idx="1565">
                  <c:v>286</c:v>
                </c:pt>
                <c:pt idx="1566">
                  <c:v>282</c:v>
                </c:pt>
                <c:pt idx="1567">
                  <c:v>289</c:v>
                </c:pt>
                <c:pt idx="1568">
                  <c:v>279</c:v>
                </c:pt>
                <c:pt idx="1569">
                  <c:v>283</c:v>
                </c:pt>
                <c:pt idx="1570">
                  <c:v>279</c:v>
                </c:pt>
                <c:pt idx="1571">
                  <c:v>256</c:v>
                </c:pt>
                <c:pt idx="1572">
                  <c:v>278</c:v>
                </c:pt>
                <c:pt idx="1573">
                  <c:v>249</c:v>
                </c:pt>
                <c:pt idx="1574">
                  <c:v>272</c:v>
                </c:pt>
                <c:pt idx="1575">
                  <c:v>256</c:v>
                </c:pt>
                <c:pt idx="1576">
                  <c:v>279</c:v>
                </c:pt>
                <c:pt idx="1577">
                  <c:v>270</c:v>
                </c:pt>
                <c:pt idx="1578">
                  <c:v>259</c:v>
                </c:pt>
                <c:pt idx="1579">
                  <c:v>304</c:v>
                </c:pt>
                <c:pt idx="1580">
                  <c:v>263</c:v>
                </c:pt>
                <c:pt idx="1581">
                  <c:v>278</c:v>
                </c:pt>
                <c:pt idx="1582">
                  <c:v>254</c:v>
                </c:pt>
                <c:pt idx="1583">
                  <c:v>204</c:v>
                </c:pt>
                <c:pt idx="1584">
                  <c:v>255</c:v>
                </c:pt>
                <c:pt idx="1585">
                  <c:v>241</c:v>
                </c:pt>
                <c:pt idx="1586">
                  <c:v>294</c:v>
                </c:pt>
                <c:pt idx="1587">
                  <c:v>255</c:v>
                </c:pt>
                <c:pt idx="1588">
                  <c:v>261</c:v>
                </c:pt>
                <c:pt idx="1589">
                  <c:v>277</c:v>
                </c:pt>
                <c:pt idx="1590">
                  <c:v>280</c:v>
                </c:pt>
                <c:pt idx="1591">
                  <c:v>265</c:v>
                </c:pt>
                <c:pt idx="1592">
                  <c:v>259</c:v>
                </c:pt>
                <c:pt idx="1593">
                  <c:v>230</c:v>
                </c:pt>
                <c:pt idx="1594">
                  <c:v>276</c:v>
                </c:pt>
                <c:pt idx="1595">
                  <c:v>312</c:v>
                </c:pt>
                <c:pt idx="1596">
                  <c:v>277</c:v>
                </c:pt>
                <c:pt idx="1597">
                  <c:v>259</c:v>
                </c:pt>
                <c:pt idx="1598">
                  <c:v>277</c:v>
                </c:pt>
                <c:pt idx="1599">
                  <c:v>269</c:v>
                </c:pt>
                <c:pt idx="1600">
                  <c:v>274</c:v>
                </c:pt>
                <c:pt idx="1601">
                  <c:v>268</c:v>
                </c:pt>
                <c:pt idx="1602">
                  <c:v>263</c:v>
                </c:pt>
                <c:pt idx="1603">
                  <c:v>242</c:v>
                </c:pt>
                <c:pt idx="1604">
                  <c:v>285</c:v>
                </c:pt>
                <c:pt idx="1605">
                  <c:v>303</c:v>
                </c:pt>
                <c:pt idx="1606">
                  <c:v>295</c:v>
                </c:pt>
                <c:pt idx="1607">
                  <c:v>278</c:v>
                </c:pt>
                <c:pt idx="1608">
                  <c:v>271</c:v>
                </c:pt>
                <c:pt idx="1609">
                  <c:v>290</c:v>
                </c:pt>
                <c:pt idx="1610">
                  <c:v>268</c:v>
                </c:pt>
                <c:pt idx="1611">
                  <c:v>304</c:v>
                </c:pt>
                <c:pt idx="1612">
                  <c:v>279</c:v>
                </c:pt>
                <c:pt idx="1613">
                  <c:v>260</c:v>
                </c:pt>
                <c:pt idx="1614">
                  <c:v>313</c:v>
                </c:pt>
                <c:pt idx="1615">
                  <c:v>304</c:v>
                </c:pt>
                <c:pt idx="1616">
                  <c:v>299</c:v>
                </c:pt>
                <c:pt idx="1617">
                  <c:v>264</c:v>
                </c:pt>
                <c:pt idx="1618">
                  <c:v>278</c:v>
                </c:pt>
                <c:pt idx="1619">
                  <c:v>267</c:v>
                </c:pt>
                <c:pt idx="1620">
                  <c:v>265</c:v>
                </c:pt>
                <c:pt idx="1621">
                  <c:v>278</c:v>
                </c:pt>
                <c:pt idx="1622">
                  <c:v>278</c:v>
                </c:pt>
                <c:pt idx="1623">
                  <c:v>245</c:v>
                </c:pt>
                <c:pt idx="1624">
                  <c:v>282</c:v>
                </c:pt>
                <c:pt idx="1625">
                  <c:v>260</c:v>
                </c:pt>
                <c:pt idx="1626">
                  <c:v>268</c:v>
                </c:pt>
                <c:pt idx="1627">
                  <c:v>269</c:v>
                </c:pt>
                <c:pt idx="1628">
                  <c:v>285</c:v>
                </c:pt>
                <c:pt idx="1629">
                  <c:v>296</c:v>
                </c:pt>
                <c:pt idx="1630">
                  <c:v>290</c:v>
                </c:pt>
                <c:pt idx="1631">
                  <c:v>293</c:v>
                </c:pt>
                <c:pt idx="1632">
                  <c:v>265</c:v>
                </c:pt>
                <c:pt idx="1633">
                  <c:v>283</c:v>
                </c:pt>
                <c:pt idx="1634">
                  <c:v>301</c:v>
                </c:pt>
                <c:pt idx="1635">
                  <c:v>294</c:v>
                </c:pt>
                <c:pt idx="1636">
                  <c:v>320</c:v>
                </c:pt>
                <c:pt idx="1637">
                  <c:v>274</c:v>
                </c:pt>
                <c:pt idx="1638">
                  <c:v>320</c:v>
                </c:pt>
                <c:pt idx="1639">
                  <c:v>296</c:v>
                </c:pt>
                <c:pt idx="1640">
                  <c:v>269</c:v>
                </c:pt>
                <c:pt idx="1641">
                  <c:v>281</c:v>
                </c:pt>
                <c:pt idx="1642">
                  <c:v>290</c:v>
                </c:pt>
                <c:pt idx="1643">
                  <c:v>262</c:v>
                </c:pt>
                <c:pt idx="1644">
                  <c:v>281</c:v>
                </c:pt>
                <c:pt idx="1645">
                  <c:v>278</c:v>
                </c:pt>
                <c:pt idx="1646">
                  <c:v>288</c:v>
                </c:pt>
                <c:pt idx="1647">
                  <c:v>271</c:v>
                </c:pt>
                <c:pt idx="1648">
                  <c:v>302</c:v>
                </c:pt>
                <c:pt idx="1649">
                  <c:v>277</c:v>
                </c:pt>
                <c:pt idx="1650">
                  <c:v>275</c:v>
                </c:pt>
                <c:pt idx="1651">
                  <c:v>248</c:v>
                </c:pt>
                <c:pt idx="1652">
                  <c:v>295</c:v>
                </c:pt>
                <c:pt idx="1653">
                  <c:v>302</c:v>
                </c:pt>
                <c:pt idx="1654">
                  <c:v>280</c:v>
                </c:pt>
                <c:pt idx="1655">
                  <c:v>301</c:v>
                </c:pt>
                <c:pt idx="1656">
                  <c:v>295</c:v>
                </c:pt>
                <c:pt idx="1657">
                  <c:v>303</c:v>
                </c:pt>
                <c:pt idx="1658">
                  <c:v>280</c:v>
                </c:pt>
                <c:pt idx="1659">
                  <c:v>296</c:v>
                </c:pt>
                <c:pt idx="1660">
                  <c:v>299</c:v>
                </c:pt>
                <c:pt idx="1661">
                  <c:v>276</c:v>
                </c:pt>
                <c:pt idx="1662">
                  <c:v>298</c:v>
                </c:pt>
                <c:pt idx="1663">
                  <c:v>311</c:v>
                </c:pt>
                <c:pt idx="1664">
                  <c:v>280</c:v>
                </c:pt>
                <c:pt idx="1665">
                  <c:v>275</c:v>
                </c:pt>
                <c:pt idx="1666">
                  <c:v>291</c:v>
                </c:pt>
                <c:pt idx="1667">
                  <c:v>270</c:v>
                </c:pt>
                <c:pt idx="1668">
                  <c:v>283</c:v>
                </c:pt>
                <c:pt idx="1669">
                  <c:v>266</c:v>
                </c:pt>
                <c:pt idx="1670">
                  <c:v>281</c:v>
                </c:pt>
                <c:pt idx="1671">
                  <c:v>275</c:v>
                </c:pt>
                <c:pt idx="1672">
                  <c:v>279</c:v>
                </c:pt>
                <c:pt idx="1673">
                  <c:v>285</c:v>
                </c:pt>
                <c:pt idx="1674">
                  <c:v>248</c:v>
                </c:pt>
                <c:pt idx="1675">
                  <c:v>302</c:v>
                </c:pt>
                <c:pt idx="1676">
                  <c:v>319</c:v>
                </c:pt>
                <c:pt idx="1677">
                  <c:v>278</c:v>
                </c:pt>
                <c:pt idx="1678">
                  <c:v>265</c:v>
                </c:pt>
                <c:pt idx="1679">
                  <c:v>294</c:v>
                </c:pt>
                <c:pt idx="1680">
                  <c:v>276</c:v>
                </c:pt>
                <c:pt idx="1681">
                  <c:v>252</c:v>
                </c:pt>
                <c:pt idx="1682">
                  <c:v>286</c:v>
                </c:pt>
                <c:pt idx="1683">
                  <c:v>265</c:v>
                </c:pt>
                <c:pt idx="1684">
                  <c:v>284</c:v>
                </c:pt>
                <c:pt idx="1685">
                  <c:v>269</c:v>
                </c:pt>
                <c:pt idx="1686">
                  <c:v>283</c:v>
                </c:pt>
                <c:pt idx="1687">
                  <c:v>301</c:v>
                </c:pt>
                <c:pt idx="1688">
                  <c:v>298</c:v>
                </c:pt>
                <c:pt idx="1689">
                  <c:v>314</c:v>
                </c:pt>
                <c:pt idx="1690">
                  <c:v>288</c:v>
                </c:pt>
                <c:pt idx="1691">
                  <c:v>295</c:v>
                </c:pt>
                <c:pt idx="1692">
                  <c:v>315</c:v>
                </c:pt>
                <c:pt idx="1693">
                  <c:v>306</c:v>
                </c:pt>
                <c:pt idx="1694">
                  <c:v>280</c:v>
                </c:pt>
                <c:pt idx="1695">
                  <c:v>282</c:v>
                </c:pt>
                <c:pt idx="1696">
                  <c:v>292</c:v>
                </c:pt>
                <c:pt idx="1697">
                  <c:v>326</c:v>
                </c:pt>
                <c:pt idx="1698">
                  <c:v>323</c:v>
                </c:pt>
                <c:pt idx="1699">
                  <c:v>286</c:v>
                </c:pt>
                <c:pt idx="1700">
                  <c:v>304</c:v>
                </c:pt>
                <c:pt idx="1701">
                  <c:v>284</c:v>
                </c:pt>
                <c:pt idx="1702">
                  <c:v>297</c:v>
                </c:pt>
                <c:pt idx="1703">
                  <c:v>320</c:v>
                </c:pt>
                <c:pt idx="1704">
                  <c:v>284</c:v>
                </c:pt>
                <c:pt idx="1705">
                  <c:v>289</c:v>
                </c:pt>
                <c:pt idx="1706">
                  <c:v>288</c:v>
                </c:pt>
                <c:pt idx="1707">
                  <c:v>308</c:v>
                </c:pt>
                <c:pt idx="1708">
                  <c:v>282</c:v>
                </c:pt>
                <c:pt idx="1709">
                  <c:v>295</c:v>
                </c:pt>
                <c:pt idx="1710">
                  <c:v>300</c:v>
                </c:pt>
                <c:pt idx="1711">
                  <c:v>281</c:v>
                </c:pt>
                <c:pt idx="1712">
                  <c:v>305</c:v>
                </c:pt>
                <c:pt idx="1713">
                  <c:v>272</c:v>
                </c:pt>
                <c:pt idx="1714">
                  <c:v>296</c:v>
                </c:pt>
                <c:pt idx="1715">
                  <c:v>297</c:v>
                </c:pt>
                <c:pt idx="1716">
                  <c:v>262</c:v>
                </c:pt>
                <c:pt idx="1717">
                  <c:v>267</c:v>
                </c:pt>
                <c:pt idx="1718">
                  <c:v>260</c:v>
                </c:pt>
                <c:pt idx="1719">
                  <c:v>277</c:v>
                </c:pt>
                <c:pt idx="1720">
                  <c:v>302</c:v>
                </c:pt>
                <c:pt idx="1721">
                  <c:v>284</c:v>
                </c:pt>
                <c:pt idx="1722">
                  <c:v>301</c:v>
                </c:pt>
                <c:pt idx="1723">
                  <c:v>311</c:v>
                </c:pt>
                <c:pt idx="1724">
                  <c:v>259</c:v>
                </c:pt>
                <c:pt idx="1725">
                  <c:v>277</c:v>
                </c:pt>
                <c:pt idx="1726">
                  <c:v>253</c:v>
                </c:pt>
                <c:pt idx="1727">
                  <c:v>259</c:v>
                </c:pt>
                <c:pt idx="1728">
                  <c:v>274</c:v>
                </c:pt>
                <c:pt idx="1729">
                  <c:v>298</c:v>
                </c:pt>
                <c:pt idx="1730">
                  <c:v>291</c:v>
                </c:pt>
                <c:pt idx="1731">
                  <c:v>312</c:v>
                </c:pt>
                <c:pt idx="1732">
                  <c:v>293</c:v>
                </c:pt>
                <c:pt idx="1733">
                  <c:v>273</c:v>
                </c:pt>
                <c:pt idx="1734">
                  <c:v>279</c:v>
                </c:pt>
                <c:pt idx="1735">
                  <c:v>271</c:v>
                </c:pt>
                <c:pt idx="1736">
                  <c:v>331</c:v>
                </c:pt>
                <c:pt idx="1737">
                  <c:v>287</c:v>
                </c:pt>
                <c:pt idx="1738">
                  <c:v>268</c:v>
                </c:pt>
                <c:pt idx="1739">
                  <c:v>301</c:v>
                </c:pt>
                <c:pt idx="1740">
                  <c:v>302</c:v>
                </c:pt>
                <c:pt idx="1741">
                  <c:v>282</c:v>
                </c:pt>
                <c:pt idx="1742">
                  <c:v>281</c:v>
                </c:pt>
                <c:pt idx="1743">
                  <c:v>262</c:v>
                </c:pt>
                <c:pt idx="1744">
                  <c:v>314</c:v>
                </c:pt>
                <c:pt idx="1745">
                  <c:v>304</c:v>
                </c:pt>
                <c:pt idx="1746">
                  <c:v>308</c:v>
                </c:pt>
                <c:pt idx="1747">
                  <c:v>298</c:v>
                </c:pt>
                <c:pt idx="1748">
                  <c:v>285</c:v>
                </c:pt>
                <c:pt idx="1749">
                  <c:v>266</c:v>
                </c:pt>
                <c:pt idx="1750">
                  <c:v>278</c:v>
                </c:pt>
                <c:pt idx="1751">
                  <c:v>298</c:v>
                </c:pt>
                <c:pt idx="1752">
                  <c:v>291</c:v>
                </c:pt>
                <c:pt idx="1753">
                  <c:v>295</c:v>
                </c:pt>
                <c:pt idx="1754">
                  <c:v>304</c:v>
                </c:pt>
                <c:pt idx="1755">
                  <c:v>309</c:v>
                </c:pt>
                <c:pt idx="1756">
                  <c:v>306</c:v>
                </c:pt>
                <c:pt idx="1757">
                  <c:v>279</c:v>
                </c:pt>
                <c:pt idx="1758">
                  <c:v>300</c:v>
                </c:pt>
                <c:pt idx="1759">
                  <c:v>279</c:v>
                </c:pt>
                <c:pt idx="1760">
                  <c:v>278</c:v>
                </c:pt>
                <c:pt idx="1761">
                  <c:v>271</c:v>
                </c:pt>
                <c:pt idx="1762">
                  <c:v>294</c:v>
                </c:pt>
                <c:pt idx="1763">
                  <c:v>259</c:v>
                </c:pt>
                <c:pt idx="1764">
                  <c:v>284</c:v>
                </c:pt>
                <c:pt idx="1765">
                  <c:v>291</c:v>
                </c:pt>
                <c:pt idx="1766">
                  <c:v>292</c:v>
                </c:pt>
                <c:pt idx="1767">
                  <c:v>270</c:v>
                </c:pt>
                <c:pt idx="1768">
                  <c:v>289</c:v>
                </c:pt>
                <c:pt idx="1769">
                  <c:v>298</c:v>
                </c:pt>
                <c:pt idx="1770">
                  <c:v>285</c:v>
                </c:pt>
                <c:pt idx="1771">
                  <c:v>313</c:v>
                </c:pt>
                <c:pt idx="1772">
                  <c:v>258</c:v>
                </c:pt>
                <c:pt idx="1773">
                  <c:v>298</c:v>
                </c:pt>
                <c:pt idx="1774">
                  <c:v>276</c:v>
                </c:pt>
                <c:pt idx="1775">
                  <c:v>284</c:v>
                </c:pt>
                <c:pt idx="1776">
                  <c:v>289</c:v>
                </c:pt>
                <c:pt idx="1777">
                  <c:v>312</c:v>
                </c:pt>
                <c:pt idx="1778">
                  <c:v>301</c:v>
                </c:pt>
                <c:pt idx="1779">
                  <c:v>311</c:v>
                </c:pt>
                <c:pt idx="1780">
                  <c:v>277</c:v>
                </c:pt>
                <c:pt idx="1781">
                  <c:v>271</c:v>
                </c:pt>
                <c:pt idx="1782">
                  <c:v>299</c:v>
                </c:pt>
                <c:pt idx="1783">
                  <c:v>295</c:v>
                </c:pt>
                <c:pt idx="1784">
                  <c:v>302</c:v>
                </c:pt>
                <c:pt idx="1785">
                  <c:v>280</c:v>
                </c:pt>
                <c:pt idx="1786">
                  <c:v>258</c:v>
                </c:pt>
                <c:pt idx="1787">
                  <c:v>294</c:v>
                </c:pt>
                <c:pt idx="1788">
                  <c:v>289</c:v>
                </c:pt>
                <c:pt idx="1789">
                  <c:v>297</c:v>
                </c:pt>
                <c:pt idx="1790">
                  <c:v>258</c:v>
                </c:pt>
                <c:pt idx="1791">
                  <c:v>300</c:v>
                </c:pt>
                <c:pt idx="1792">
                  <c:v>325</c:v>
                </c:pt>
                <c:pt idx="1793">
                  <c:v>326</c:v>
                </c:pt>
                <c:pt idx="1794">
                  <c:v>282</c:v>
                </c:pt>
                <c:pt idx="1795">
                  <c:v>274</c:v>
                </c:pt>
                <c:pt idx="1796">
                  <c:v>307</c:v>
                </c:pt>
                <c:pt idx="1797">
                  <c:v>277</c:v>
                </c:pt>
                <c:pt idx="1798">
                  <c:v>274</c:v>
                </c:pt>
                <c:pt idx="1799">
                  <c:v>286</c:v>
                </c:pt>
                <c:pt idx="1800">
                  <c:v>285</c:v>
                </c:pt>
                <c:pt idx="1801">
                  <c:v>297</c:v>
                </c:pt>
                <c:pt idx="1802">
                  <c:v>295</c:v>
                </c:pt>
                <c:pt idx="1803">
                  <c:v>286</c:v>
                </c:pt>
                <c:pt idx="1804">
                  <c:v>287</c:v>
                </c:pt>
                <c:pt idx="1805">
                  <c:v>309</c:v>
                </c:pt>
                <c:pt idx="1806">
                  <c:v>270</c:v>
                </c:pt>
                <c:pt idx="1807">
                  <c:v>324</c:v>
                </c:pt>
                <c:pt idx="1808">
                  <c:v>293</c:v>
                </c:pt>
                <c:pt idx="1809">
                  <c:v>287</c:v>
                </c:pt>
                <c:pt idx="1810">
                  <c:v>283</c:v>
                </c:pt>
                <c:pt idx="1811">
                  <c:v>275</c:v>
                </c:pt>
                <c:pt idx="1812">
                  <c:v>298</c:v>
                </c:pt>
                <c:pt idx="1813">
                  <c:v>310</c:v>
                </c:pt>
                <c:pt idx="1814">
                  <c:v>297</c:v>
                </c:pt>
                <c:pt idx="1815">
                  <c:v>337</c:v>
                </c:pt>
                <c:pt idx="1816">
                  <c:v>295</c:v>
                </c:pt>
                <c:pt idx="1817">
                  <c:v>307</c:v>
                </c:pt>
                <c:pt idx="1818">
                  <c:v>333</c:v>
                </c:pt>
                <c:pt idx="1819">
                  <c:v>249</c:v>
                </c:pt>
                <c:pt idx="1820">
                  <c:v>292</c:v>
                </c:pt>
                <c:pt idx="1821">
                  <c:v>283</c:v>
                </c:pt>
                <c:pt idx="1822">
                  <c:v>282</c:v>
                </c:pt>
                <c:pt idx="1823">
                  <c:v>284</c:v>
                </c:pt>
                <c:pt idx="1824">
                  <c:v>315</c:v>
                </c:pt>
                <c:pt idx="1825">
                  <c:v>266</c:v>
                </c:pt>
                <c:pt idx="1826">
                  <c:v>253</c:v>
                </c:pt>
                <c:pt idx="1827">
                  <c:v>260</c:v>
                </c:pt>
                <c:pt idx="1828">
                  <c:v>328</c:v>
                </c:pt>
                <c:pt idx="1829">
                  <c:v>261</c:v>
                </c:pt>
                <c:pt idx="1830">
                  <c:v>260</c:v>
                </c:pt>
                <c:pt idx="1831">
                  <c:v>311</c:v>
                </c:pt>
                <c:pt idx="1832">
                  <c:v>284</c:v>
                </c:pt>
                <c:pt idx="1833">
                  <c:v>268</c:v>
                </c:pt>
                <c:pt idx="1834">
                  <c:v>315</c:v>
                </c:pt>
                <c:pt idx="1835">
                  <c:v>282</c:v>
                </c:pt>
                <c:pt idx="1836">
                  <c:v>298</c:v>
                </c:pt>
                <c:pt idx="1837">
                  <c:v>273</c:v>
                </c:pt>
                <c:pt idx="1838">
                  <c:v>301</c:v>
                </c:pt>
                <c:pt idx="1839">
                  <c:v>300</c:v>
                </c:pt>
                <c:pt idx="1840">
                  <c:v>301</c:v>
                </c:pt>
                <c:pt idx="1841">
                  <c:v>307</c:v>
                </c:pt>
                <c:pt idx="1842">
                  <c:v>299</c:v>
                </c:pt>
                <c:pt idx="1843">
                  <c:v>255</c:v>
                </c:pt>
                <c:pt idx="1844">
                  <c:v>273</c:v>
                </c:pt>
                <c:pt idx="1845">
                  <c:v>288</c:v>
                </c:pt>
                <c:pt idx="1846">
                  <c:v>279</c:v>
                </c:pt>
                <c:pt idx="1847">
                  <c:v>283</c:v>
                </c:pt>
                <c:pt idx="1848">
                  <c:v>279</c:v>
                </c:pt>
                <c:pt idx="1849">
                  <c:v>286</c:v>
                </c:pt>
                <c:pt idx="1850">
                  <c:v>315</c:v>
                </c:pt>
                <c:pt idx="1851">
                  <c:v>266</c:v>
                </c:pt>
                <c:pt idx="1852">
                  <c:v>294</c:v>
                </c:pt>
                <c:pt idx="1853">
                  <c:v>242</c:v>
                </c:pt>
                <c:pt idx="1854">
                  <c:v>282</c:v>
                </c:pt>
                <c:pt idx="1855">
                  <c:v>311</c:v>
                </c:pt>
                <c:pt idx="1856">
                  <c:v>274</c:v>
                </c:pt>
                <c:pt idx="1857">
                  <c:v>306</c:v>
                </c:pt>
                <c:pt idx="1858">
                  <c:v>260</c:v>
                </c:pt>
                <c:pt idx="1859">
                  <c:v>328</c:v>
                </c:pt>
                <c:pt idx="1860">
                  <c:v>274</c:v>
                </c:pt>
                <c:pt idx="1861">
                  <c:v>264</c:v>
                </c:pt>
                <c:pt idx="1862">
                  <c:v>286</c:v>
                </c:pt>
                <c:pt idx="1863">
                  <c:v>296</c:v>
                </c:pt>
                <c:pt idx="1864">
                  <c:v>286</c:v>
                </c:pt>
                <c:pt idx="1865">
                  <c:v>272</c:v>
                </c:pt>
                <c:pt idx="1866">
                  <c:v>258</c:v>
                </c:pt>
                <c:pt idx="1867">
                  <c:v>232</c:v>
                </c:pt>
                <c:pt idx="1868">
                  <c:v>278</c:v>
                </c:pt>
                <c:pt idx="1869">
                  <c:v>275</c:v>
                </c:pt>
                <c:pt idx="1870">
                  <c:v>279</c:v>
                </c:pt>
                <c:pt idx="1871">
                  <c:v>301</c:v>
                </c:pt>
                <c:pt idx="1872">
                  <c:v>306</c:v>
                </c:pt>
                <c:pt idx="1873">
                  <c:v>303</c:v>
                </c:pt>
                <c:pt idx="1874">
                  <c:v>329</c:v>
                </c:pt>
                <c:pt idx="1875">
                  <c:v>297</c:v>
                </c:pt>
                <c:pt idx="1876">
                  <c:v>273</c:v>
                </c:pt>
                <c:pt idx="1877">
                  <c:v>284</c:v>
                </c:pt>
                <c:pt idx="1878">
                  <c:v>295</c:v>
                </c:pt>
                <c:pt idx="1879">
                  <c:v>276</c:v>
                </c:pt>
                <c:pt idx="1880">
                  <c:v>294</c:v>
                </c:pt>
                <c:pt idx="1881">
                  <c:v>270</c:v>
                </c:pt>
                <c:pt idx="1882">
                  <c:v>283</c:v>
                </c:pt>
                <c:pt idx="1883">
                  <c:v>294</c:v>
                </c:pt>
                <c:pt idx="1884">
                  <c:v>294</c:v>
                </c:pt>
                <c:pt idx="1885">
                  <c:v>270</c:v>
                </c:pt>
                <c:pt idx="1886">
                  <c:v>313</c:v>
                </c:pt>
                <c:pt idx="1887">
                  <c:v>279</c:v>
                </c:pt>
                <c:pt idx="1888">
                  <c:v>322</c:v>
                </c:pt>
                <c:pt idx="1889">
                  <c:v>261</c:v>
                </c:pt>
                <c:pt idx="1890">
                  <c:v>286</c:v>
                </c:pt>
                <c:pt idx="1891">
                  <c:v>290</c:v>
                </c:pt>
                <c:pt idx="1892">
                  <c:v>266</c:v>
                </c:pt>
                <c:pt idx="1893">
                  <c:v>281</c:v>
                </c:pt>
                <c:pt idx="1894">
                  <c:v>275</c:v>
                </c:pt>
                <c:pt idx="1895">
                  <c:v>268</c:v>
                </c:pt>
                <c:pt idx="1896">
                  <c:v>256</c:v>
                </c:pt>
                <c:pt idx="1897">
                  <c:v>296</c:v>
                </c:pt>
                <c:pt idx="1898">
                  <c:v>274</c:v>
                </c:pt>
                <c:pt idx="1899">
                  <c:v>291</c:v>
                </c:pt>
                <c:pt idx="1900">
                  <c:v>276</c:v>
                </c:pt>
                <c:pt idx="1901">
                  <c:v>295</c:v>
                </c:pt>
                <c:pt idx="1902">
                  <c:v>283</c:v>
                </c:pt>
                <c:pt idx="1903">
                  <c:v>265</c:v>
                </c:pt>
                <c:pt idx="1904">
                  <c:v>262</c:v>
                </c:pt>
                <c:pt idx="1905">
                  <c:v>280</c:v>
                </c:pt>
                <c:pt idx="1906">
                  <c:v>278</c:v>
                </c:pt>
                <c:pt idx="1907">
                  <c:v>298</c:v>
                </c:pt>
                <c:pt idx="1908">
                  <c:v>296</c:v>
                </c:pt>
                <c:pt idx="1909">
                  <c:v>294</c:v>
                </c:pt>
                <c:pt idx="1910">
                  <c:v>288</c:v>
                </c:pt>
                <c:pt idx="1911">
                  <c:v>240</c:v>
                </c:pt>
                <c:pt idx="1912">
                  <c:v>329</c:v>
                </c:pt>
                <c:pt idx="1913">
                  <c:v>273</c:v>
                </c:pt>
                <c:pt idx="1914">
                  <c:v>288</c:v>
                </c:pt>
                <c:pt idx="1915">
                  <c:v>331</c:v>
                </c:pt>
                <c:pt idx="1916">
                  <c:v>285</c:v>
                </c:pt>
                <c:pt idx="1917">
                  <c:v>299</c:v>
                </c:pt>
                <c:pt idx="1918">
                  <c:v>331</c:v>
                </c:pt>
                <c:pt idx="1919">
                  <c:v>271</c:v>
                </c:pt>
                <c:pt idx="1920">
                  <c:v>271</c:v>
                </c:pt>
                <c:pt idx="1921">
                  <c:v>289</c:v>
                </c:pt>
                <c:pt idx="1922">
                  <c:v>259</c:v>
                </c:pt>
                <c:pt idx="1923">
                  <c:v>262</c:v>
                </c:pt>
                <c:pt idx="1924">
                  <c:v>234</c:v>
                </c:pt>
                <c:pt idx="1925">
                  <c:v>305</c:v>
                </c:pt>
                <c:pt idx="1926">
                  <c:v>284</c:v>
                </c:pt>
                <c:pt idx="1927">
                  <c:v>262</c:v>
                </c:pt>
                <c:pt idx="1928">
                  <c:v>285</c:v>
                </c:pt>
                <c:pt idx="1929">
                  <c:v>257</c:v>
                </c:pt>
                <c:pt idx="1930">
                  <c:v>286</c:v>
                </c:pt>
                <c:pt idx="1931">
                  <c:v>294</c:v>
                </c:pt>
                <c:pt idx="1932">
                  <c:v>261</c:v>
                </c:pt>
                <c:pt idx="1933">
                  <c:v>276</c:v>
                </c:pt>
                <c:pt idx="1934">
                  <c:v>289</c:v>
                </c:pt>
                <c:pt idx="1935">
                  <c:v>285</c:v>
                </c:pt>
                <c:pt idx="1936">
                  <c:v>263</c:v>
                </c:pt>
                <c:pt idx="1937">
                  <c:v>285</c:v>
                </c:pt>
                <c:pt idx="1938">
                  <c:v>270</c:v>
                </c:pt>
                <c:pt idx="1939">
                  <c:v>308</c:v>
                </c:pt>
                <c:pt idx="1940">
                  <c:v>280</c:v>
                </c:pt>
                <c:pt idx="1941">
                  <c:v>260</c:v>
                </c:pt>
                <c:pt idx="1942">
                  <c:v>276</c:v>
                </c:pt>
                <c:pt idx="1943">
                  <c:v>285</c:v>
                </c:pt>
                <c:pt idx="1944">
                  <c:v>284</c:v>
                </c:pt>
                <c:pt idx="1945">
                  <c:v>243</c:v>
                </c:pt>
                <c:pt idx="1946">
                  <c:v>293</c:v>
                </c:pt>
                <c:pt idx="1947">
                  <c:v>285</c:v>
                </c:pt>
                <c:pt idx="1948">
                  <c:v>315</c:v>
                </c:pt>
                <c:pt idx="1949">
                  <c:v>263</c:v>
                </c:pt>
                <c:pt idx="1950">
                  <c:v>281</c:v>
                </c:pt>
                <c:pt idx="1951">
                  <c:v>292</c:v>
                </c:pt>
                <c:pt idx="1952">
                  <c:v>289</c:v>
                </c:pt>
                <c:pt idx="1953">
                  <c:v>277</c:v>
                </c:pt>
                <c:pt idx="1954">
                  <c:v>297</c:v>
                </c:pt>
                <c:pt idx="1955">
                  <c:v>292</c:v>
                </c:pt>
                <c:pt idx="1956">
                  <c:v>287</c:v>
                </c:pt>
                <c:pt idx="1957">
                  <c:v>297</c:v>
                </c:pt>
                <c:pt idx="1958">
                  <c:v>278</c:v>
                </c:pt>
                <c:pt idx="1959">
                  <c:v>262</c:v>
                </c:pt>
                <c:pt idx="1960">
                  <c:v>293</c:v>
                </c:pt>
                <c:pt idx="1961">
                  <c:v>297</c:v>
                </c:pt>
                <c:pt idx="1962">
                  <c:v>311</c:v>
                </c:pt>
                <c:pt idx="1963">
                  <c:v>313</c:v>
                </c:pt>
                <c:pt idx="1964">
                  <c:v>268</c:v>
                </c:pt>
                <c:pt idx="1965">
                  <c:v>299</c:v>
                </c:pt>
                <c:pt idx="1966">
                  <c:v>297</c:v>
                </c:pt>
                <c:pt idx="1967">
                  <c:v>274</c:v>
                </c:pt>
                <c:pt idx="1968">
                  <c:v>306</c:v>
                </c:pt>
                <c:pt idx="1969">
                  <c:v>295</c:v>
                </c:pt>
                <c:pt idx="1970">
                  <c:v>292</c:v>
                </c:pt>
                <c:pt idx="1971">
                  <c:v>283</c:v>
                </c:pt>
                <c:pt idx="1972">
                  <c:v>271</c:v>
                </c:pt>
                <c:pt idx="1973">
                  <c:v>281</c:v>
                </c:pt>
                <c:pt idx="1974">
                  <c:v>295</c:v>
                </c:pt>
                <c:pt idx="1975">
                  <c:v>260</c:v>
                </c:pt>
                <c:pt idx="1976">
                  <c:v>262</c:v>
                </c:pt>
                <c:pt idx="1977">
                  <c:v>299</c:v>
                </c:pt>
                <c:pt idx="1978">
                  <c:v>278</c:v>
                </c:pt>
                <c:pt idx="1979">
                  <c:v>315</c:v>
                </c:pt>
                <c:pt idx="1980">
                  <c:v>280</c:v>
                </c:pt>
                <c:pt idx="1981">
                  <c:v>318</c:v>
                </c:pt>
                <c:pt idx="1982">
                  <c:v>268</c:v>
                </c:pt>
                <c:pt idx="1983">
                  <c:v>293</c:v>
                </c:pt>
                <c:pt idx="1984">
                  <c:v>334</c:v>
                </c:pt>
                <c:pt idx="1985">
                  <c:v>309</c:v>
                </c:pt>
                <c:pt idx="1986">
                  <c:v>277</c:v>
                </c:pt>
                <c:pt idx="1987">
                  <c:v>295</c:v>
                </c:pt>
                <c:pt idx="1988">
                  <c:v>297</c:v>
                </c:pt>
                <c:pt idx="1989">
                  <c:v>306</c:v>
                </c:pt>
                <c:pt idx="1990">
                  <c:v>278</c:v>
                </c:pt>
                <c:pt idx="1991">
                  <c:v>298</c:v>
                </c:pt>
                <c:pt idx="1992">
                  <c:v>311</c:v>
                </c:pt>
                <c:pt idx="1993">
                  <c:v>303</c:v>
                </c:pt>
                <c:pt idx="1994">
                  <c:v>313</c:v>
                </c:pt>
                <c:pt idx="1995">
                  <c:v>299</c:v>
                </c:pt>
                <c:pt idx="1996">
                  <c:v>267</c:v>
                </c:pt>
                <c:pt idx="1997">
                  <c:v>302</c:v>
                </c:pt>
                <c:pt idx="1998">
                  <c:v>266</c:v>
                </c:pt>
                <c:pt idx="1999">
                  <c:v>267</c:v>
                </c:pt>
                <c:pt idx="2000">
                  <c:v>284</c:v>
                </c:pt>
                <c:pt idx="2001">
                  <c:v>288</c:v>
                </c:pt>
                <c:pt idx="2002">
                  <c:v>284</c:v>
                </c:pt>
                <c:pt idx="2003">
                  <c:v>272</c:v>
                </c:pt>
                <c:pt idx="2004">
                  <c:v>275</c:v>
                </c:pt>
                <c:pt idx="2005">
                  <c:v>293</c:v>
                </c:pt>
                <c:pt idx="2006">
                  <c:v>317</c:v>
                </c:pt>
                <c:pt idx="2007">
                  <c:v>318</c:v>
                </c:pt>
                <c:pt idx="2008">
                  <c:v>311</c:v>
                </c:pt>
                <c:pt idx="2009">
                  <c:v>284</c:v>
                </c:pt>
                <c:pt idx="2010">
                  <c:v>270</c:v>
                </c:pt>
                <c:pt idx="2011">
                  <c:v>297</c:v>
                </c:pt>
                <c:pt idx="2012">
                  <c:v>279</c:v>
                </c:pt>
                <c:pt idx="2013">
                  <c:v>312</c:v>
                </c:pt>
                <c:pt idx="2014">
                  <c:v>277</c:v>
                </c:pt>
                <c:pt idx="2015">
                  <c:v>284</c:v>
                </c:pt>
                <c:pt idx="2016">
                  <c:v>309</c:v>
                </c:pt>
                <c:pt idx="2017">
                  <c:v>281</c:v>
                </c:pt>
                <c:pt idx="2018">
                  <c:v>285</c:v>
                </c:pt>
                <c:pt idx="2019">
                  <c:v>277</c:v>
                </c:pt>
                <c:pt idx="2020">
                  <c:v>288</c:v>
                </c:pt>
                <c:pt idx="2021">
                  <c:v>297</c:v>
                </c:pt>
                <c:pt idx="2022">
                  <c:v>279</c:v>
                </c:pt>
                <c:pt idx="2023">
                  <c:v>274</c:v>
                </c:pt>
                <c:pt idx="2024">
                  <c:v>286</c:v>
                </c:pt>
                <c:pt idx="2025">
                  <c:v>291</c:v>
                </c:pt>
                <c:pt idx="2026">
                  <c:v>310</c:v>
                </c:pt>
                <c:pt idx="2027">
                  <c:v>315</c:v>
                </c:pt>
                <c:pt idx="2028">
                  <c:v>249</c:v>
                </c:pt>
                <c:pt idx="2029">
                  <c:v>298</c:v>
                </c:pt>
                <c:pt idx="2030">
                  <c:v>304</c:v>
                </c:pt>
                <c:pt idx="2031">
                  <c:v>316</c:v>
                </c:pt>
                <c:pt idx="2032">
                  <c:v>287</c:v>
                </c:pt>
                <c:pt idx="2033">
                  <c:v>303</c:v>
                </c:pt>
                <c:pt idx="2034">
                  <c:v>273</c:v>
                </c:pt>
                <c:pt idx="2035">
                  <c:v>296</c:v>
                </c:pt>
                <c:pt idx="2036">
                  <c:v>306</c:v>
                </c:pt>
                <c:pt idx="2037">
                  <c:v>273</c:v>
                </c:pt>
                <c:pt idx="2038">
                  <c:v>324</c:v>
                </c:pt>
                <c:pt idx="2039">
                  <c:v>313</c:v>
                </c:pt>
                <c:pt idx="2040">
                  <c:v>275</c:v>
                </c:pt>
                <c:pt idx="2041">
                  <c:v>303</c:v>
                </c:pt>
                <c:pt idx="2042">
                  <c:v>314</c:v>
                </c:pt>
                <c:pt idx="2043">
                  <c:v>301</c:v>
                </c:pt>
                <c:pt idx="2044">
                  <c:v>297</c:v>
                </c:pt>
                <c:pt idx="2045">
                  <c:v>293</c:v>
                </c:pt>
                <c:pt idx="2046">
                  <c:v>304</c:v>
                </c:pt>
                <c:pt idx="2047">
                  <c:v>277</c:v>
                </c:pt>
                <c:pt idx="2048">
                  <c:v>265</c:v>
                </c:pt>
                <c:pt idx="2049">
                  <c:v>270</c:v>
                </c:pt>
                <c:pt idx="2050">
                  <c:v>314</c:v>
                </c:pt>
                <c:pt idx="2051">
                  <c:v>306</c:v>
                </c:pt>
                <c:pt idx="2052">
                  <c:v>322</c:v>
                </c:pt>
                <c:pt idx="2053">
                  <c:v>272</c:v>
                </c:pt>
                <c:pt idx="2054">
                  <c:v>297</c:v>
                </c:pt>
                <c:pt idx="2055">
                  <c:v>286</c:v>
                </c:pt>
                <c:pt idx="2056">
                  <c:v>313</c:v>
                </c:pt>
                <c:pt idx="2057">
                  <c:v>323</c:v>
                </c:pt>
                <c:pt idx="2058">
                  <c:v>264</c:v>
                </c:pt>
                <c:pt idx="2059">
                  <c:v>305</c:v>
                </c:pt>
                <c:pt idx="2060">
                  <c:v>295</c:v>
                </c:pt>
                <c:pt idx="2061">
                  <c:v>282</c:v>
                </c:pt>
                <c:pt idx="2062">
                  <c:v>306</c:v>
                </c:pt>
                <c:pt idx="2063">
                  <c:v>291</c:v>
                </c:pt>
                <c:pt idx="2064">
                  <c:v>271</c:v>
                </c:pt>
                <c:pt idx="2065">
                  <c:v>304</c:v>
                </c:pt>
                <c:pt idx="2066">
                  <c:v>292</c:v>
                </c:pt>
                <c:pt idx="2067">
                  <c:v>340</c:v>
                </c:pt>
                <c:pt idx="2068">
                  <c:v>341</c:v>
                </c:pt>
                <c:pt idx="2069">
                  <c:v>296</c:v>
                </c:pt>
                <c:pt idx="2070">
                  <c:v>307</c:v>
                </c:pt>
                <c:pt idx="2071">
                  <c:v>294</c:v>
                </c:pt>
                <c:pt idx="2072">
                  <c:v>294</c:v>
                </c:pt>
                <c:pt idx="2073">
                  <c:v>293</c:v>
                </c:pt>
                <c:pt idx="2074">
                  <c:v>326</c:v>
                </c:pt>
                <c:pt idx="2075">
                  <c:v>303</c:v>
                </c:pt>
                <c:pt idx="2076">
                  <c:v>294</c:v>
                </c:pt>
                <c:pt idx="2077">
                  <c:v>317</c:v>
                </c:pt>
                <c:pt idx="2078">
                  <c:v>303</c:v>
                </c:pt>
                <c:pt idx="2079">
                  <c:v>346</c:v>
                </c:pt>
                <c:pt idx="2080">
                  <c:v>276</c:v>
                </c:pt>
                <c:pt idx="2081">
                  <c:v>324</c:v>
                </c:pt>
                <c:pt idx="2082">
                  <c:v>329</c:v>
                </c:pt>
                <c:pt idx="2083">
                  <c:v>292</c:v>
                </c:pt>
                <c:pt idx="2084">
                  <c:v>300</c:v>
                </c:pt>
                <c:pt idx="2085">
                  <c:v>326</c:v>
                </c:pt>
                <c:pt idx="2086">
                  <c:v>284</c:v>
                </c:pt>
                <c:pt idx="2087">
                  <c:v>301</c:v>
                </c:pt>
                <c:pt idx="2088">
                  <c:v>338</c:v>
                </c:pt>
                <c:pt idx="2089">
                  <c:v>300</c:v>
                </c:pt>
                <c:pt idx="2090">
                  <c:v>294</c:v>
                </c:pt>
                <c:pt idx="2091">
                  <c:v>275</c:v>
                </c:pt>
                <c:pt idx="2092">
                  <c:v>283</c:v>
                </c:pt>
                <c:pt idx="2093">
                  <c:v>319</c:v>
                </c:pt>
                <c:pt idx="2094">
                  <c:v>325</c:v>
                </c:pt>
                <c:pt idx="2095">
                  <c:v>299</c:v>
                </c:pt>
                <c:pt idx="2096">
                  <c:v>294</c:v>
                </c:pt>
                <c:pt idx="2097">
                  <c:v>338</c:v>
                </c:pt>
                <c:pt idx="2098">
                  <c:v>306</c:v>
                </c:pt>
                <c:pt idx="2099">
                  <c:v>337</c:v>
                </c:pt>
                <c:pt idx="2100">
                  <c:v>345</c:v>
                </c:pt>
                <c:pt idx="2101">
                  <c:v>320</c:v>
                </c:pt>
                <c:pt idx="2102">
                  <c:v>302</c:v>
                </c:pt>
                <c:pt idx="2103">
                  <c:v>324</c:v>
                </c:pt>
                <c:pt idx="2104">
                  <c:v>268</c:v>
                </c:pt>
                <c:pt idx="2105">
                  <c:v>315</c:v>
                </c:pt>
                <c:pt idx="2106">
                  <c:v>294</c:v>
                </c:pt>
                <c:pt idx="2107">
                  <c:v>326</c:v>
                </c:pt>
                <c:pt idx="2108">
                  <c:v>306</c:v>
                </c:pt>
                <c:pt idx="2109">
                  <c:v>289</c:v>
                </c:pt>
                <c:pt idx="2110">
                  <c:v>299</c:v>
                </c:pt>
                <c:pt idx="2111">
                  <c:v>294</c:v>
                </c:pt>
                <c:pt idx="2112">
                  <c:v>283</c:v>
                </c:pt>
                <c:pt idx="2113">
                  <c:v>280</c:v>
                </c:pt>
                <c:pt idx="2114">
                  <c:v>314</c:v>
                </c:pt>
                <c:pt idx="2115">
                  <c:v>305</c:v>
                </c:pt>
                <c:pt idx="2116">
                  <c:v>317</c:v>
                </c:pt>
                <c:pt idx="2117">
                  <c:v>317</c:v>
                </c:pt>
                <c:pt idx="2118">
                  <c:v>279</c:v>
                </c:pt>
                <c:pt idx="2119">
                  <c:v>344</c:v>
                </c:pt>
                <c:pt idx="2120">
                  <c:v>294</c:v>
                </c:pt>
                <c:pt idx="2121">
                  <c:v>273</c:v>
                </c:pt>
                <c:pt idx="2122">
                  <c:v>284</c:v>
                </c:pt>
                <c:pt idx="2123">
                  <c:v>294</c:v>
                </c:pt>
                <c:pt idx="2124">
                  <c:v>284</c:v>
                </c:pt>
                <c:pt idx="2125">
                  <c:v>337</c:v>
                </c:pt>
                <c:pt idx="2126">
                  <c:v>305</c:v>
                </c:pt>
                <c:pt idx="2127">
                  <c:v>315</c:v>
                </c:pt>
                <c:pt idx="2128">
                  <c:v>311</c:v>
                </c:pt>
                <c:pt idx="2129">
                  <c:v>275</c:v>
                </c:pt>
                <c:pt idx="2130">
                  <c:v>279</c:v>
                </c:pt>
                <c:pt idx="2131">
                  <c:v>312</c:v>
                </c:pt>
                <c:pt idx="2132">
                  <c:v>303</c:v>
                </c:pt>
                <c:pt idx="2133">
                  <c:v>300</c:v>
                </c:pt>
                <c:pt idx="2134">
                  <c:v>313</c:v>
                </c:pt>
                <c:pt idx="2135">
                  <c:v>321</c:v>
                </c:pt>
                <c:pt idx="2136">
                  <c:v>306</c:v>
                </c:pt>
                <c:pt idx="2137">
                  <c:v>289</c:v>
                </c:pt>
                <c:pt idx="2138">
                  <c:v>313</c:v>
                </c:pt>
                <c:pt idx="2139">
                  <c:v>305</c:v>
                </c:pt>
                <c:pt idx="2140">
                  <c:v>345</c:v>
                </c:pt>
                <c:pt idx="2141">
                  <c:v>304</c:v>
                </c:pt>
                <c:pt idx="2142">
                  <c:v>322</c:v>
                </c:pt>
                <c:pt idx="2143">
                  <c:v>303</c:v>
                </c:pt>
                <c:pt idx="2144">
                  <c:v>312</c:v>
                </c:pt>
                <c:pt idx="2145">
                  <c:v>305</c:v>
                </c:pt>
                <c:pt idx="2146">
                  <c:v>346</c:v>
                </c:pt>
                <c:pt idx="2147">
                  <c:v>295</c:v>
                </c:pt>
                <c:pt idx="2148">
                  <c:v>286</c:v>
                </c:pt>
                <c:pt idx="2149">
                  <c:v>320</c:v>
                </c:pt>
                <c:pt idx="2150">
                  <c:v>304</c:v>
                </c:pt>
                <c:pt idx="2151">
                  <c:v>296</c:v>
                </c:pt>
                <c:pt idx="2152">
                  <c:v>268</c:v>
                </c:pt>
                <c:pt idx="2153">
                  <c:v>259</c:v>
                </c:pt>
                <c:pt idx="2154">
                  <c:v>309</c:v>
                </c:pt>
                <c:pt idx="2155">
                  <c:v>315</c:v>
                </c:pt>
                <c:pt idx="2156">
                  <c:v>269</c:v>
                </c:pt>
                <c:pt idx="2157">
                  <c:v>271</c:v>
                </c:pt>
                <c:pt idx="2158">
                  <c:v>296</c:v>
                </c:pt>
                <c:pt idx="2159">
                  <c:v>306</c:v>
                </c:pt>
                <c:pt idx="2160">
                  <c:v>306</c:v>
                </c:pt>
                <c:pt idx="2161">
                  <c:v>280</c:v>
                </c:pt>
                <c:pt idx="2162">
                  <c:v>288</c:v>
                </c:pt>
                <c:pt idx="2163">
                  <c:v>313</c:v>
                </c:pt>
                <c:pt idx="2164">
                  <c:v>304</c:v>
                </c:pt>
                <c:pt idx="2165">
                  <c:v>297</c:v>
                </c:pt>
                <c:pt idx="2166">
                  <c:v>332</c:v>
                </c:pt>
                <c:pt idx="2167">
                  <c:v>310</c:v>
                </c:pt>
                <c:pt idx="2168">
                  <c:v>305</c:v>
                </c:pt>
                <c:pt idx="2169">
                  <c:v>317</c:v>
                </c:pt>
                <c:pt idx="2170">
                  <c:v>297</c:v>
                </c:pt>
                <c:pt idx="2171">
                  <c:v>268</c:v>
                </c:pt>
                <c:pt idx="2172">
                  <c:v>287</c:v>
                </c:pt>
                <c:pt idx="2173">
                  <c:v>258</c:v>
                </c:pt>
                <c:pt idx="2174">
                  <c:v>298</c:v>
                </c:pt>
                <c:pt idx="2175">
                  <c:v>298</c:v>
                </c:pt>
                <c:pt idx="2176">
                  <c:v>317</c:v>
                </c:pt>
                <c:pt idx="2177">
                  <c:v>294</c:v>
                </c:pt>
                <c:pt idx="2178">
                  <c:v>308</c:v>
                </c:pt>
                <c:pt idx="2179">
                  <c:v>294</c:v>
                </c:pt>
                <c:pt idx="2180">
                  <c:v>336</c:v>
                </c:pt>
                <c:pt idx="2181">
                  <c:v>291</c:v>
                </c:pt>
                <c:pt idx="2182">
                  <c:v>294</c:v>
                </c:pt>
                <c:pt idx="2183">
                  <c:v>306</c:v>
                </c:pt>
                <c:pt idx="2184">
                  <c:v>286</c:v>
                </c:pt>
                <c:pt idx="2185">
                  <c:v>316</c:v>
                </c:pt>
                <c:pt idx="2186">
                  <c:v>316</c:v>
                </c:pt>
                <c:pt idx="2187">
                  <c:v>319</c:v>
                </c:pt>
                <c:pt idx="2188">
                  <c:v>287</c:v>
                </c:pt>
                <c:pt idx="2189">
                  <c:v>303</c:v>
                </c:pt>
                <c:pt idx="2190">
                  <c:v>312</c:v>
                </c:pt>
                <c:pt idx="2191">
                  <c:v>321</c:v>
                </c:pt>
                <c:pt idx="2192">
                  <c:v>298</c:v>
                </c:pt>
                <c:pt idx="2193">
                  <c:v>317</c:v>
                </c:pt>
                <c:pt idx="2194">
                  <c:v>322</c:v>
                </c:pt>
                <c:pt idx="2195">
                  <c:v>303</c:v>
                </c:pt>
                <c:pt idx="2196">
                  <c:v>337</c:v>
                </c:pt>
                <c:pt idx="2197">
                  <c:v>296</c:v>
                </c:pt>
                <c:pt idx="2198">
                  <c:v>296</c:v>
                </c:pt>
                <c:pt idx="2199">
                  <c:v>301</c:v>
                </c:pt>
                <c:pt idx="2200">
                  <c:v>294</c:v>
                </c:pt>
                <c:pt idx="2201">
                  <c:v>339</c:v>
                </c:pt>
                <c:pt idx="2202">
                  <c:v>259</c:v>
                </c:pt>
                <c:pt idx="2203">
                  <c:v>320</c:v>
                </c:pt>
                <c:pt idx="2204">
                  <c:v>322</c:v>
                </c:pt>
                <c:pt idx="2205">
                  <c:v>270</c:v>
                </c:pt>
                <c:pt idx="2206">
                  <c:v>302</c:v>
                </c:pt>
                <c:pt idx="2207">
                  <c:v>310</c:v>
                </c:pt>
                <c:pt idx="2208">
                  <c:v>285</c:v>
                </c:pt>
                <c:pt idx="2209">
                  <c:v>274</c:v>
                </c:pt>
                <c:pt idx="2210">
                  <c:v>327</c:v>
                </c:pt>
                <c:pt idx="2211">
                  <c:v>308</c:v>
                </c:pt>
                <c:pt idx="2212">
                  <c:v>317</c:v>
                </c:pt>
                <c:pt idx="2213">
                  <c:v>323</c:v>
                </c:pt>
                <c:pt idx="2214">
                  <c:v>371</c:v>
                </c:pt>
                <c:pt idx="2215">
                  <c:v>323</c:v>
                </c:pt>
                <c:pt idx="2216">
                  <c:v>321</c:v>
                </c:pt>
                <c:pt idx="2217">
                  <c:v>310</c:v>
                </c:pt>
                <c:pt idx="2218">
                  <c:v>312</c:v>
                </c:pt>
                <c:pt idx="2219">
                  <c:v>313</c:v>
                </c:pt>
                <c:pt idx="2220">
                  <c:v>311</c:v>
                </c:pt>
                <c:pt idx="2221">
                  <c:v>303</c:v>
                </c:pt>
                <c:pt idx="2222">
                  <c:v>324</c:v>
                </c:pt>
                <c:pt idx="2223">
                  <c:v>303</c:v>
                </c:pt>
                <c:pt idx="2224">
                  <c:v>286</c:v>
                </c:pt>
                <c:pt idx="2225">
                  <c:v>316</c:v>
                </c:pt>
                <c:pt idx="2226">
                  <c:v>287</c:v>
                </c:pt>
                <c:pt idx="2227">
                  <c:v>272</c:v>
                </c:pt>
                <c:pt idx="2228">
                  <c:v>314</c:v>
                </c:pt>
                <c:pt idx="2229">
                  <c:v>281</c:v>
                </c:pt>
                <c:pt idx="2230">
                  <c:v>264</c:v>
                </c:pt>
                <c:pt idx="2231">
                  <c:v>304</c:v>
                </c:pt>
                <c:pt idx="2232">
                  <c:v>329</c:v>
                </c:pt>
                <c:pt idx="2233">
                  <c:v>318</c:v>
                </c:pt>
                <c:pt idx="2234">
                  <c:v>289</c:v>
                </c:pt>
                <c:pt idx="2235">
                  <c:v>295</c:v>
                </c:pt>
                <c:pt idx="2236">
                  <c:v>314</c:v>
                </c:pt>
                <c:pt idx="2237">
                  <c:v>287</c:v>
                </c:pt>
                <c:pt idx="2238">
                  <c:v>301</c:v>
                </c:pt>
                <c:pt idx="2239">
                  <c:v>287</c:v>
                </c:pt>
                <c:pt idx="2240">
                  <c:v>302</c:v>
                </c:pt>
                <c:pt idx="2241">
                  <c:v>284</c:v>
                </c:pt>
                <c:pt idx="2242">
                  <c:v>285</c:v>
                </c:pt>
                <c:pt idx="2243">
                  <c:v>297</c:v>
                </c:pt>
                <c:pt idx="2244">
                  <c:v>287</c:v>
                </c:pt>
                <c:pt idx="2245">
                  <c:v>324</c:v>
                </c:pt>
                <c:pt idx="2246">
                  <c:v>339</c:v>
                </c:pt>
                <c:pt idx="2247">
                  <c:v>307</c:v>
                </c:pt>
                <c:pt idx="2248">
                  <c:v>312</c:v>
                </c:pt>
                <c:pt idx="2249">
                  <c:v>289</c:v>
                </c:pt>
                <c:pt idx="2250">
                  <c:v>292</c:v>
                </c:pt>
                <c:pt idx="2251">
                  <c:v>326</c:v>
                </c:pt>
                <c:pt idx="2252">
                  <c:v>282</c:v>
                </c:pt>
                <c:pt idx="2253">
                  <c:v>297</c:v>
                </c:pt>
                <c:pt idx="2254">
                  <c:v>296</c:v>
                </c:pt>
                <c:pt idx="2255">
                  <c:v>263</c:v>
                </c:pt>
                <c:pt idx="2256">
                  <c:v>288</c:v>
                </c:pt>
                <c:pt idx="2257">
                  <c:v>292</c:v>
                </c:pt>
                <c:pt idx="2258">
                  <c:v>320</c:v>
                </c:pt>
                <c:pt idx="2259">
                  <c:v>290</c:v>
                </c:pt>
                <c:pt idx="2260">
                  <c:v>329</c:v>
                </c:pt>
                <c:pt idx="2261">
                  <c:v>302</c:v>
                </c:pt>
                <c:pt idx="2262">
                  <c:v>325</c:v>
                </c:pt>
                <c:pt idx="2263">
                  <c:v>303</c:v>
                </c:pt>
                <c:pt idx="2264">
                  <c:v>301</c:v>
                </c:pt>
                <c:pt idx="2265">
                  <c:v>317</c:v>
                </c:pt>
                <c:pt idx="2266">
                  <c:v>343</c:v>
                </c:pt>
                <c:pt idx="2267">
                  <c:v>312</c:v>
                </c:pt>
                <c:pt idx="2268">
                  <c:v>308</c:v>
                </c:pt>
                <c:pt idx="2269">
                  <c:v>256</c:v>
                </c:pt>
                <c:pt idx="2270">
                  <c:v>298</c:v>
                </c:pt>
                <c:pt idx="2271">
                  <c:v>306</c:v>
                </c:pt>
                <c:pt idx="2272">
                  <c:v>300</c:v>
                </c:pt>
                <c:pt idx="2273">
                  <c:v>278</c:v>
                </c:pt>
                <c:pt idx="2274">
                  <c:v>330</c:v>
                </c:pt>
                <c:pt idx="2275">
                  <c:v>329</c:v>
                </c:pt>
                <c:pt idx="2276">
                  <c:v>320</c:v>
                </c:pt>
                <c:pt idx="2277">
                  <c:v>307</c:v>
                </c:pt>
                <c:pt idx="2278">
                  <c:v>315</c:v>
                </c:pt>
                <c:pt idx="2279">
                  <c:v>303</c:v>
                </c:pt>
                <c:pt idx="2280">
                  <c:v>267</c:v>
                </c:pt>
                <c:pt idx="2281">
                  <c:v>330</c:v>
                </c:pt>
                <c:pt idx="2282">
                  <c:v>317</c:v>
                </c:pt>
                <c:pt idx="2283">
                  <c:v>301</c:v>
                </c:pt>
                <c:pt idx="2284">
                  <c:v>315</c:v>
                </c:pt>
                <c:pt idx="2285">
                  <c:v>333</c:v>
                </c:pt>
                <c:pt idx="2286">
                  <c:v>333</c:v>
                </c:pt>
                <c:pt idx="2287">
                  <c:v>331</c:v>
                </c:pt>
                <c:pt idx="2288">
                  <c:v>355</c:v>
                </c:pt>
                <c:pt idx="2289">
                  <c:v>294</c:v>
                </c:pt>
                <c:pt idx="2290">
                  <c:v>300</c:v>
                </c:pt>
                <c:pt idx="2291">
                  <c:v>316</c:v>
                </c:pt>
                <c:pt idx="2292">
                  <c:v>324</c:v>
                </c:pt>
                <c:pt idx="2293">
                  <c:v>310</c:v>
                </c:pt>
                <c:pt idx="2294">
                  <c:v>311</c:v>
                </c:pt>
                <c:pt idx="2295">
                  <c:v>301</c:v>
                </c:pt>
                <c:pt idx="2296">
                  <c:v>339</c:v>
                </c:pt>
                <c:pt idx="2297">
                  <c:v>293</c:v>
                </c:pt>
                <c:pt idx="2298">
                  <c:v>297</c:v>
                </c:pt>
                <c:pt idx="2299">
                  <c:v>331</c:v>
                </c:pt>
                <c:pt idx="2300">
                  <c:v>284</c:v>
                </c:pt>
                <c:pt idx="2301">
                  <c:v>354</c:v>
                </c:pt>
                <c:pt idx="2302">
                  <c:v>297</c:v>
                </c:pt>
                <c:pt idx="2303">
                  <c:v>311</c:v>
                </c:pt>
                <c:pt idx="2304">
                  <c:v>325</c:v>
                </c:pt>
                <c:pt idx="2305">
                  <c:v>336</c:v>
                </c:pt>
                <c:pt idx="2306">
                  <c:v>328</c:v>
                </c:pt>
                <c:pt idx="2307">
                  <c:v>323</c:v>
                </c:pt>
                <c:pt idx="2308">
                  <c:v>309</c:v>
                </c:pt>
                <c:pt idx="2309">
                  <c:v>327</c:v>
                </c:pt>
                <c:pt idx="2310">
                  <c:v>322</c:v>
                </c:pt>
                <c:pt idx="2311">
                  <c:v>303</c:v>
                </c:pt>
                <c:pt idx="2312">
                  <c:v>329</c:v>
                </c:pt>
                <c:pt idx="2313">
                  <c:v>324</c:v>
                </c:pt>
                <c:pt idx="2314">
                  <c:v>355</c:v>
                </c:pt>
                <c:pt idx="2315">
                  <c:v>313</c:v>
                </c:pt>
                <c:pt idx="2316">
                  <c:v>324</c:v>
                </c:pt>
                <c:pt idx="2317">
                  <c:v>304</c:v>
                </c:pt>
                <c:pt idx="2318">
                  <c:v>333</c:v>
                </c:pt>
                <c:pt idx="2319">
                  <c:v>317</c:v>
                </c:pt>
                <c:pt idx="2320">
                  <c:v>316</c:v>
                </c:pt>
                <c:pt idx="2321">
                  <c:v>300</c:v>
                </c:pt>
                <c:pt idx="2322">
                  <c:v>303</c:v>
                </c:pt>
                <c:pt idx="2323">
                  <c:v>304</c:v>
                </c:pt>
                <c:pt idx="2324">
                  <c:v>299</c:v>
                </c:pt>
                <c:pt idx="2325">
                  <c:v>311</c:v>
                </c:pt>
                <c:pt idx="2326">
                  <c:v>326</c:v>
                </c:pt>
                <c:pt idx="2327">
                  <c:v>311</c:v>
                </c:pt>
                <c:pt idx="2328">
                  <c:v>300</c:v>
                </c:pt>
                <c:pt idx="2329">
                  <c:v>341</c:v>
                </c:pt>
                <c:pt idx="2330">
                  <c:v>329</c:v>
                </c:pt>
                <c:pt idx="2331">
                  <c:v>295</c:v>
                </c:pt>
                <c:pt idx="2332">
                  <c:v>323</c:v>
                </c:pt>
                <c:pt idx="2333">
                  <c:v>333</c:v>
                </c:pt>
                <c:pt idx="2334">
                  <c:v>337</c:v>
                </c:pt>
                <c:pt idx="2335">
                  <c:v>334</c:v>
                </c:pt>
                <c:pt idx="2336">
                  <c:v>321</c:v>
                </c:pt>
                <c:pt idx="2337">
                  <c:v>292</c:v>
                </c:pt>
                <c:pt idx="2338">
                  <c:v>321</c:v>
                </c:pt>
                <c:pt idx="2339">
                  <c:v>299</c:v>
                </c:pt>
                <c:pt idx="2340">
                  <c:v>301</c:v>
                </c:pt>
                <c:pt idx="2341">
                  <c:v>313</c:v>
                </c:pt>
                <c:pt idx="2342">
                  <c:v>339</c:v>
                </c:pt>
                <c:pt idx="2343">
                  <c:v>346</c:v>
                </c:pt>
                <c:pt idx="2344">
                  <c:v>325</c:v>
                </c:pt>
                <c:pt idx="2345">
                  <c:v>325</c:v>
                </c:pt>
                <c:pt idx="2346">
                  <c:v>313</c:v>
                </c:pt>
                <c:pt idx="2347">
                  <c:v>340</c:v>
                </c:pt>
                <c:pt idx="2348">
                  <c:v>371</c:v>
                </c:pt>
                <c:pt idx="2349">
                  <c:v>332</c:v>
                </c:pt>
                <c:pt idx="2350">
                  <c:v>344</c:v>
                </c:pt>
                <c:pt idx="2351">
                  <c:v>326</c:v>
                </c:pt>
                <c:pt idx="2352">
                  <c:v>359</c:v>
                </c:pt>
                <c:pt idx="2353">
                  <c:v>353</c:v>
                </c:pt>
                <c:pt idx="2354">
                  <c:v>362</c:v>
                </c:pt>
                <c:pt idx="2355">
                  <c:v>299</c:v>
                </c:pt>
                <c:pt idx="2356">
                  <c:v>348</c:v>
                </c:pt>
                <c:pt idx="2357">
                  <c:v>345</c:v>
                </c:pt>
                <c:pt idx="2358">
                  <c:v>334</c:v>
                </c:pt>
                <c:pt idx="2359">
                  <c:v>353</c:v>
                </c:pt>
                <c:pt idx="2360">
                  <c:v>337</c:v>
                </c:pt>
                <c:pt idx="2361">
                  <c:v>361</c:v>
                </c:pt>
                <c:pt idx="2362">
                  <c:v>382</c:v>
                </c:pt>
                <c:pt idx="2363">
                  <c:v>322</c:v>
                </c:pt>
                <c:pt idx="2364">
                  <c:v>396</c:v>
                </c:pt>
                <c:pt idx="2365">
                  <c:v>352</c:v>
                </c:pt>
                <c:pt idx="2366">
                  <c:v>320</c:v>
                </c:pt>
                <c:pt idx="2367">
                  <c:v>304</c:v>
                </c:pt>
                <c:pt idx="2368">
                  <c:v>314</c:v>
                </c:pt>
                <c:pt idx="2369">
                  <c:v>331</c:v>
                </c:pt>
                <c:pt idx="2370">
                  <c:v>308</c:v>
                </c:pt>
                <c:pt idx="2371">
                  <c:v>341</c:v>
                </c:pt>
                <c:pt idx="2372">
                  <c:v>344</c:v>
                </c:pt>
                <c:pt idx="2373">
                  <c:v>304</c:v>
                </c:pt>
                <c:pt idx="2374">
                  <c:v>320</c:v>
                </c:pt>
                <c:pt idx="2375">
                  <c:v>311</c:v>
                </c:pt>
                <c:pt idx="2376">
                  <c:v>310</c:v>
                </c:pt>
                <c:pt idx="2377">
                  <c:v>352</c:v>
                </c:pt>
                <c:pt idx="2378">
                  <c:v>337</c:v>
                </c:pt>
                <c:pt idx="2379">
                  <c:v>353</c:v>
                </c:pt>
                <c:pt idx="2380">
                  <c:v>319</c:v>
                </c:pt>
                <c:pt idx="2381">
                  <c:v>345</c:v>
                </c:pt>
                <c:pt idx="2382">
                  <c:v>344</c:v>
                </c:pt>
                <c:pt idx="2383">
                  <c:v>322</c:v>
                </c:pt>
                <c:pt idx="2384">
                  <c:v>342</c:v>
                </c:pt>
                <c:pt idx="2385">
                  <c:v>361</c:v>
                </c:pt>
                <c:pt idx="2386">
                  <c:v>328</c:v>
                </c:pt>
                <c:pt idx="2387">
                  <c:v>311</c:v>
                </c:pt>
                <c:pt idx="2388">
                  <c:v>305</c:v>
                </c:pt>
                <c:pt idx="2389">
                  <c:v>339</c:v>
                </c:pt>
                <c:pt idx="2390">
                  <c:v>323</c:v>
                </c:pt>
                <c:pt idx="2391">
                  <c:v>321</c:v>
                </c:pt>
                <c:pt idx="2392">
                  <c:v>349</c:v>
                </c:pt>
                <c:pt idx="2393">
                  <c:v>340</c:v>
                </c:pt>
                <c:pt idx="2394">
                  <c:v>319</c:v>
                </c:pt>
                <c:pt idx="2395">
                  <c:v>314</c:v>
                </c:pt>
                <c:pt idx="2396">
                  <c:v>347</c:v>
                </c:pt>
                <c:pt idx="2397">
                  <c:v>310</c:v>
                </c:pt>
                <c:pt idx="2398">
                  <c:v>366</c:v>
                </c:pt>
                <c:pt idx="2399">
                  <c:v>359</c:v>
                </c:pt>
                <c:pt idx="2400">
                  <c:v>383</c:v>
                </c:pt>
                <c:pt idx="2401">
                  <c:v>350</c:v>
                </c:pt>
                <c:pt idx="2402">
                  <c:v>364</c:v>
                </c:pt>
                <c:pt idx="2403">
                  <c:v>327</c:v>
                </c:pt>
                <c:pt idx="2404">
                  <c:v>348</c:v>
                </c:pt>
                <c:pt idx="2405">
                  <c:v>330</c:v>
                </c:pt>
                <c:pt idx="2406">
                  <c:v>318</c:v>
                </c:pt>
                <c:pt idx="2407">
                  <c:v>297</c:v>
                </c:pt>
                <c:pt idx="2408">
                  <c:v>369</c:v>
                </c:pt>
                <c:pt idx="2409">
                  <c:v>342</c:v>
                </c:pt>
                <c:pt idx="2410">
                  <c:v>347</c:v>
                </c:pt>
                <c:pt idx="2411">
                  <c:v>385</c:v>
                </c:pt>
                <c:pt idx="2412">
                  <c:v>321</c:v>
                </c:pt>
                <c:pt idx="2413">
                  <c:v>358</c:v>
                </c:pt>
                <c:pt idx="2414">
                  <c:v>288</c:v>
                </c:pt>
                <c:pt idx="2415">
                  <c:v>331</c:v>
                </c:pt>
                <c:pt idx="2416">
                  <c:v>341</c:v>
                </c:pt>
                <c:pt idx="2417">
                  <c:v>332</c:v>
                </c:pt>
                <c:pt idx="2418">
                  <c:v>338</c:v>
                </c:pt>
                <c:pt idx="2419">
                  <c:v>327</c:v>
                </c:pt>
                <c:pt idx="2420">
                  <c:v>359</c:v>
                </c:pt>
                <c:pt idx="2421">
                  <c:v>346</c:v>
                </c:pt>
                <c:pt idx="2422">
                  <c:v>328</c:v>
                </c:pt>
                <c:pt idx="2423">
                  <c:v>334</c:v>
                </c:pt>
                <c:pt idx="2424">
                  <c:v>339</c:v>
                </c:pt>
                <c:pt idx="2425">
                  <c:v>329</c:v>
                </c:pt>
                <c:pt idx="2426">
                  <c:v>337</c:v>
                </c:pt>
                <c:pt idx="2427">
                  <c:v>361</c:v>
                </c:pt>
                <c:pt idx="2428">
                  <c:v>333</c:v>
                </c:pt>
                <c:pt idx="2429">
                  <c:v>337</c:v>
                </c:pt>
                <c:pt idx="2430">
                  <c:v>359</c:v>
                </c:pt>
                <c:pt idx="2431">
                  <c:v>329</c:v>
                </c:pt>
                <c:pt idx="2432">
                  <c:v>332</c:v>
                </c:pt>
                <c:pt idx="2433">
                  <c:v>344</c:v>
                </c:pt>
                <c:pt idx="2434">
                  <c:v>323</c:v>
                </c:pt>
                <c:pt idx="2435">
                  <c:v>331</c:v>
                </c:pt>
                <c:pt idx="2436">
                  <c:v>327</c:v>
                </c:pt>
                <c:pt idx="2437">
                  <c:v>349</c:v>
                </c:pt>
                <c:pt idx="2438">
                  <c:v>313</c:v>
                </c:pt>
                <c:pt idx="2439">
                  <c:v>326</c:v>
                </c:pt>
                <c:pt idx="2440">
                  <c:v>338</c:v>
                </c:pt>
                <c:pt idx="2441">
                  <c:v>315</c:v>
                </c:pt>
                <c:pt idx="2442">
                  <c:v>326</c:v>
                </c:pt>
                <c:pt idx="2443">
                  <c:v>313</c:v>
                </c:pt>
                <c:pt idx="2444">
                  <c:v>319</c:v>
                </c:pt>
                <c:pt idx="2445">
                  <c:v>332</c:v>
                </c:pt>
                <c:pt idx="2446">
                  <c:v>345</c:v>
                </c:pt>
                <c:pt idx="2447">
                  <c:v>343</c:v>
                </c:pt>
                <c:pt idx="2448">
                  <c:v>337</c:v>
                </c:pt>
                <c:pt idx="2449">
                  <c:v>340</c:v>
                </c:pt>
                <c:pt idx="2450">
                  <c:v>339</c:v>
                </c:pt>
                <c:pt idx="2451">
                  <c:v>300</c:v>
                </c:pt>
                <c:pt idx="2452">
                  <c:v>296</c:v>
                </c:pt>
                <c:pt idx="2453">
                  <c:v>332</c:v>
                </c:pt>
                <c:pt idx="2454">
                  <c:v>335</c:v>
                </c:pt>
                <c:pt idx="2455">
                  <c:v>303</c:v>
                </c:pt>
                <c:pt idx="2456">
                  <c:v>323</c:v>
                </c:pt>
                <c:pt idx="2457">
                  <c:v>326</c:v>
                </c:pt>
                <c:pt idx="2458">
                  <c:v>327</c:v>
                </c:pt>
                <c:pt idx="2459">
                  <c:v>326</c:v>
                </c:pt>
                <c:pt idx="2460">
                  <c:v>347</c:v>
                </c:pt>
                <c:pt idx="2461">
                  <c:v>340</c:v>
                </c:pt>
                <c:pt idx="2462">
                  <c:v>334</c:v>
                </c:pt>
                <c:pt idx="2463">
                  <c:v>353</c:v>
                </c:pt>
                <c:pt idx="2464">
                  <c:v>338</c:v>
                </c:pt>
                <c:pt idx="2465">
                  <c:v>344</c:v>
                </c:pt>
                <c:pt idx="2466">
                  <c:v>333</c:v>
                </c:pt>
                <c:pt idx="2467">
                  <c:v>325</c:v>
                </c:pt>
                <c:pt idx="2468">
                  <c:v>331</c:v>
                </c:pt>
                <c:pt idx="2469">
                  <c:v>342</c:v>
                </c:pt>
                <c:pt idx="2470">
                  <c:v>342</c:v>
                </c:pt>
                <c:pt idx="2471">
                  <c:v>366</c:v>
                </c:pt>
                <c:pt idx="2472">
                  <c:v>305</c:v>
                </c:pt>
                <c:pt idx="2473">
                  <c:v>328</c:v>
                </c:pt>
                <c:pt idx="2474">
                  <c:v>339</c:v>
                </c:pt>
                <c:pt idx="2475">
                  <c:v>307</c:v>
                </c:pt>
                <c:pt idx="2476">
                  <c:v>372</c:v>
                </c:pt>
                <c:pt idx="2477">
                  <c:v>345</c:v>
                </c:pt>
                <c:pt idx="2478">
                  <c:v>332</c:v>
                </c:pt>
                <c:pt idx="2479">
                  <c:v>338</c:v>
                </c:pt>
                <c:pt idx="2480">
                  <c:v>333</c:v>
                </c:pt>
                <c:pt idx="2481">
                  <c:v>329</c:v>
                </c:pt>
                <c:pt idx="2482">
                  <c:v>354</c:v>
                </c:pt>
                <c:pt idx="2483">
                  <c:v>345</c:v>
                </c:pt>
                <c:pt idx="2484">
                  <c:v>316</c:v>
                </c:pt>
                <c:pt idx="2485">
                  <c:v>313</c:v>
                </c:pt>
                <c:pt idx="2486">
                  <c:v>346</c:v>
                </c:pt>
                <c:pt idx="2487">
                  <c:v>290</c:v>
                </c:pt>
                <c:pt idx="2488">
                  <c:v>351</c:v>
                </c:pt>
                <c:pt idx="2489">
                  <c:v>363</c:v>
                </c:pt>
                <c:pt idx="2490">
                  <c:v>330</c:v>
                </c:pt>
                <c:pt idx="2491">
                  <c:v>360</c:v>
                </c:pt>
                <c:pt idx="2492">
                  <c:v>344</c:v>
                </c:pt>
                <c:pt idx="2493">
                  <c:v>300</c:v>
                </c:pt>
                <c:pt idx="2494">
                  <c:v>350</c:v>
                </c:pt>
                <c:pt idx="2495">
                  <c:v>358</c:v>
                </c:pt>
                <c:pt idx="2496">
                  <c:v>314</c:v>
                </c:pt>
                <c:pt idx="2497">
                  <c:v>340</c:v>
                </c:pt>
                <c:pt idx="2498">
                  <c:v>350</c:v>
                </c:pt>
                <c:pt idx="2499">
                  <c:v>344</c:v>
                </c:pt>
                <c:pt idx="2500">
                  <c:v>303</c:v>
                </c:pt>
                <c:pt idx="2501">
                  <c:v>356</c:v>
                </c:pt>
                <c:pt idx="2502">
                  <c:v>319</c:v>
                </c:pt>
                <c:pt idx="2503">
                  <c:v>339</c:v>
                </c:pt>
                <c:pt idx="2504">
                  <c:v>384</c:v>
                </c:pt>
                <c:pt idx="2505">
                  <c:v>324</c:v>
                </c:pt>
                <c:pt idx="2506">
                  <c:v>306</c:v>
                </c:pt>
                <c:pt idx="2507">
                  <c:v>326</c:v>
                </c:pt>
                <c:pt idx="2508">
                  <c:v>334</c:v>
                </c:pt>
                <c:pt idx="2509">
                  <c:v>338</c:v>
                </c:pt>
                <c:pt idx="2510">
                  <c:v>288</c:v>
                </c:pt>
                <c:pt idx="2511">
                  <c:v>340</c:v>
                </c:pt>
                <c:pt idx="2512">
                  <c:v>348</c:v>
                </c:pt>
                <c:pt idx="2513">
                  <c:v>339</c:v>
                </c:pt>
                <c:pt idx="2514">
                  <c:v>320</c:v>
                </c:pt>
                <c:pt idx="2515">
                  <c:v>310</c:v>
                </c:pt>
                <c:pt idx="2516">
                  <c:v>338</c:v>
                </c:pt>
                <c:pt idx="2517">
                  <c:v>369</c:v>
                </c:pt>
                <c:pt idx="2518">
                  <c:v>349</c:v>
                </c:pt>
                <c:pt idx="2519">
                  <c:v>328</c:v>
                </c:pt>
                <c:pt idx="2520">
                  <c:v>352</c:v>
                </c:pt>
                <c:pt idx="2521">
                  <c:v>306</c:v>
                </c:pt>
                <c:pt idx="2522">
                  <c:v>326</c:v>
                </c:pt>
                <c:pt idx="2523">
                  <c:v>373</c:v>
                </c:pt>
                <c:pt idx="2524">
                  <c:v>344</c:v>
                </c:pt>
                <c:pt idx="2525">
                  <c:v>288</c:v>
                </c:pt>
                <c:pt idx="2526">
                  <c:v>331</c:v>
                </c:pt>
                <c:pt idx="2527">
                  <c:v>308</c:v>
                </c:pt>
                <c:pt idx="2528">
                  <c:v>307</c:v>
                </c:pt>
                <c:pt idx="2529">
                  <c:v>345</c:v>
                </c:pt>
                <c:pt idx="2530">
                  <c:v>313</c:v>
                </c:pt>
                <c:pt idx="2531">
                  <c:v>328</c:v>
                </c:pt>
                <c:pt idx="2532">
                  <c:v>353</c:v>
                </c:pt>
                <c:pt idx="2533">
                  <c:v>320</c:v>
                </c:pt>
                <c:pt idx="2534">
                  <c:v>354</c:v>
                </c:pt>
                <c:pt idx="2535">
                  <c:v>342</c:v>
                </c:pt>
                <c:pt idx="2536">
                  <c:v>317</c:v>
                </c:pt>
                <c:pt idx="2537">
                  <c:v>352</c:v>
                </c:pt>
                <c:pt idx="2538">
                  <c:v>349</c:v>
                </c:pt>
                <c:pt idx="2539">
                  <c:v>343</c:v>
                </c:pt>
                <c:pt idx="2540">
                  <c:v>309</c:v>
                </c:pt>
                <c:pt idx="2541">
                  <c:v>335</c:v>
                </c:pt>
                <c:pt idx="2542">
                  <c:v>343</c:v>
                </c:pt>
                <c:pt idx="2543">
                  <c:v>331</c:v>
                </c:pt>
                <c:pt idx="2544">
                  <c:v>340</c:v>
                </c:pt>
                <c:pt idx="2545">
                  <c:v>330</c:v>
                </c:pt>
                <c:pt idx="2546">
                  <c:v>320</c:v>
                </c:pt>
                <c:pt idx="2547">
                  <c:v>333</c:v>
                </c:pt>
                <c:pt idx="2548">
                  <c:v>312</c:v>
                </c:pt>
                <c:pt idx="2549">
                  <c:v>332</c:v>
                </c:pt>
                <c:pt idx="2550">
                  <c:v>328</c:v>
                </c:pt>
                <c:pt idx="2551">
                  <c:v>388</c:v>
                </c:pt>
                <c:pt idx="2552">
                  <c:v>352</c:v>
                </c:pt>
                <c:pt idx="2553">
                  <c:v>302</c:v>
                </c:pt>
                <c:pt idx="2554">
                  <c:v>346</c:v>
                </c:pt>
                <c:pt idx="2555">
                  <c:v>322</c:v>
                </c:pt>
                <c:pt idx="2556">
                  <c:v>324</c:v>
                </c:pt>
                <c:pt idx="2557">
                  <c:v>354</c:v>
                </c:pt>
                <c:pt idx="2558">
                  <c:v>295</c:v>
                </c:pt>
                <c:pt idx="2559">
                  <c:v>320</c:v>
                </c:pt>
                <c:pt idx="2560">
                  <c:v>344</c:v>
                </c:pt>
                <c:pt idx="2561">
                  <c:v>381</c:v>
                </c:pt>
                <c:pt idx="2562">
                  <c:v>371</c:v>
                </c:pt>
                <c:pt idx="2563">
                  <c:v>329</c:v>
                </c:pt>
                <c:pt idx="2564">
                  <c:v>350</c:v>
                </c:pt>
                <c:pt idx="2565">
                  <c:v>357</c:v>
                </c:pt>
                <c:pt idx="2566">
                  <c:v>342</c:v>
                </c:pt>
                <c:pt idx="2567">
                  <c:v>338</c:v>
                </c:pt>
                <c:pt idx="2568">
                  <c:v>353</c:v>
                </c:pt>
                <c:pt idx="2569">
                  <c:v>355</c:v>
                </c:pt>
                <c:pt idx="2570">
                  <c:v>362</c:v>
                </c:pt>
                <c:pt idx="2571">
                  <c:v>323</c:v>
                </c:pt>
                <c:pt idx="2572">
                  <c:v>344</c:v>
                </c:pt>
                <c:pt idx="2573">
                  <c:v>299</c:v>
                </c:pt>
                <c:pt idx="2574">
                  <c:v>354</c:v>
                </c:pt>
                <c:pt idx="2575">
                  <c:v>314</c:v>
                </c:pt>
                <c:pt idx="2576">
                  <c:v>329</c:v>
                </c:pt>
                <c:pt idx="2577">
                  <c:v>353</c:v>
                </c:pt>
                <c:pt idx="2578">
                  <c:v>315</c:v>
                </c:pt>
                <c:pt idx="2579">
                  <c:v>357</c:v>
                </c:pt>
                <c:pt idx="2580">
                  <c:v>342</c:v>
                </c:pt>
                <c:pt idx="2581">
                  <c:v>302</c:v>
                </c:pt>
                <c:pt idx="2582">
                  <c:v>355</c:v>
                </c:pt>
                <c:pt idx="2583">
                  <c:v>336</c:v>
                </c:pt>
                <c:pt idx="2584">
                  <c:v>355</c:v>
                </c:pt>
                <c:pt idx="2585">
                  <c:v>361</c:v>
                </c:pt>
                <c:pt idx="2586">
                  <c:v>341</c:v>
                </c:pt>
                <c:pt idx="2587">
                  <c:v>315</c:v>
                </c:pt>
                <c:pt idx="2588">
                  <c:v>332</c:v>
                </c:pt>
                <c:pt idx="2589">
                  <c:v>293</c:v>
                </c:pt>
                <c:pt idx="2590">
                  <c:v>299</c:v>
                </c:pt>
                <c:pt idx="2591">
                  <c:v>332</c:v>
                </c:pt>
                <c:pt idx="2592">
                  <c:v>322</c:v>
                </c:pt>
                <c:pt idx="2593">
                  <c:v>360</c:v>
                </c:pt>
                <c:pt idx="2594">
                  <c:v>368</c:v>
                </c:pt>
                <c:pt idx="2595">
                  <c:v>350</c:v>
                </c:pt>
                <c:pt idx="2596">
                  <c:v>312</c:v>
                </c:pt>
                <c:pt idx="2597">
                  <c:v>303</c:v>
                </c:pt>
                <c:pt idx="2598">
                  <c:v>312</c:v>
                </c:pt>
                <c:pt idx="2599">
                  <c:v>336</c:v>
                </c:pt>
                <c:pt idx="2600">
                  <c:v>339</c:v>
                </c:pt>
                <c:pt idx="2601">
                  <c:v>360</c:v>
                </c:pt>
                <c:pt idx="2602">
                  <c:v>346</c:v>
                </c:pt>
                <c:pt idx="2603">
                  <c:v>327</c:v>
                </c:pt>
                <c:pt idx="2604">
                  <c:v>334</c:v>
                </c:pt>
                <c:pt idx="2605">
                  <c:v>310</c:v>
                </c:pt>
                <c:pt idx="2606">
                  <c:v>326</c:v>
                </c:pt>
                <c:pt idx="2607">
                  <c:v>348</c:v>
                </c:pt>
                <c:pt idx="2608">
                  <c:v>315</c:v>
                </c:pt>
                <c:pt idx="2609">
                  <c:v>306</c:v>
                </c:pt>
                <c:pt idx="2610">
                  <c:v>312</c:v>
                </c:pt>
                <c:pt idx="2611">
                  <c:v>329</c:v>
                </c:pt>
                <c:pt idx="2612">
                  <c:v>315</c:v>
                </c:pt>
                <c:pt idx="2613">
                  <c:v>364</c:v>
                </c:pt>
                <c:pt idx="2614">
                  <c:v>328</c:v>
                </c:pt>
                <c:pt idx="2615">
                  <c:v>357</c:v>
                </c:pt>
                <c:pt idx="2616">
                  <c:v>313</c:v>
                </c:pt>
                <c:pt idx="2617">
                  <c:v>322</c:v>
                </c:pt>
                <c:pt idx="2618">
                  <c:v>339</c:v>
                </c:pt>
                <c:pt idx="2619">
                  <c:v>351</c:v>
                </c:pt>
                <c:pt idx="2620">
                  <c:v>312</c:v>
                </c:pt>
                <c:pt idx="2621">
                  <c:v>328</c:v>
                </c:pt>
                <c:pt idx="2622">
                  <c:v>313</c:v>
                </c:pt>
                <c:pt idx="2623">
                  <c:v>335</c:v>
                </c:pt>
                <c:pt idx="2624">
                  <c:v>320</c:v>
                </c:pt>
                <c:pt idx="2625">
                  <c:v>311</c:v>
                </c:pt>
                <c:pt idx="2626">
                  <c:v>319</c:v>
                </c:pt>
                <c:pt idx="2627">
                  <c:v>295</c:v>
                </c:pt>
                <c:pt idx="2628">
                  <c:v>300</c:v>
                </c:pt>
                <c:pt idx="2629">
                  <c:v>337</c:v>
                </c:pt>
                <c:pt idx="2630">
                  <c:v>361</c:v>
                </c:pt>
                <c:pt idx="2631">
                  <c:v>338</c:v>
                </c:pt>
                <c:pt idx="2632">
                  <c:v>323</c:v>
                </c:pt>
                <c:pt idx="2633">
                  <c:v>326</c:v>
                </c:pt>
                <c:pt idx="2634">
                  <c:v>325</c:v>
                </c:pt>
                <c:pt idx="2635">
                  <c:v>334</c:v>
                </c:pt>
                <c:pt idx="2636">
                  <c:v>344</c:v>
                </c:pt>
                <c:pt idx="2637">
                  <c:v>335</c:v>
                </c:pt>
                <c:pt idx="2638">
                  <c:v>313</c:v>
                </c:pt>
                <c:pt idx="2639">
                  <c:v>314</c:v>
                </c:pt>
                <c:pt idx="2640">
                  <c:v>321</c:v>
                </c:pt>
                <c:pt idx="2641">
                  <c:v>314</c:v>
                </c:pt>
                <c:pt idx="2642">
                  <c:v>298</c:v>
                </c:pt>
                <c:pt idx="2643">
                  <c:v>271</c:v>
                </c:pt>
                <c:pt idx="2644">
                  <c:v>295</c:v>
                </c:pt>
                <c:pt idx="2645">
                  <c:v>318</c:v>
                </c:pt>
                <c:pt idx="2646">
                  <c:v>334</c:v>
                </c:pt>
                <c:pt idx="2647">
                  <c:v>307</c:v>
                </c:pt>
                <c:pt idx="2648">
                  <c:v>319</c:v>
                </c:pt>
                <c:pt idx="2649">
                  <c:v>333</c:v>
                </c:pt>
                <c:pt idx="2650">
                  <c:v>345</c:v>
                </c:pt>
                <c:pt idx="2651">
                  <c:v>326</c:v>
                </c:pt>
                <c:pt idx="2652">
                  <c:v>331</c:v>
                </c:pt>
                <c:pt idx="2653">
                  <c:v>335</c:v>
                </c:pt>
                <c:pt idx="2654">
                  <c:v>321</c:v>
                </c:pt>
                <c:pt idx="2655">
                  <c:v>297</c:v>
                </c:pt>
                <c:pt idx="2656">
                  <c:v>306</c:v>
                </c:pt>
                <c:pt idx="2657">
                  <c:v>319</c:v>
                </c:pt>
                <c:pt idx="2658">
                  <c:v>292</c:v>
                </c:pt>
                <c:pt idx="2659">
                  <c:v>311</c:v>
                </c:pt>
                <c:pt idx="2660">
                  <c:v>314</c:v>
                </c:pt>
                <c:pt idx="2661">
                  <c:v>324</c:v>
                </c:pt>
                <c:pt idx="2662">
                  <c:v>336</c:v>
                </c:pt>
                <c:pt idx="2663">
                  <c:v>308</c:v>
                </c:pt>
                <c:pt idx="2664">
                  <c:v>342</c:v>
                </c:pt>
                <c:pt idx="2665">
                  <c:v>306</c:v>
                </c:pt>
                <c:pt idx="2666">
                  <c:v>354</c:v>
                </c:pt>
                <c:pt idx="2667">
                  <c:v>327</c:v>
                </c:pt>
                <c:pt idx="2668">
                  <c:v>311</c:v>
                </c:pt>
                <c:pt idx="2669">
                  <c:v>317</c:v>
                </c:pt>
                <c:pt idx="2670">
                  <c:v>321</c:v>
                </c:pt>
                <c:pt idx="2671">
                  <c:v>320</c:v>
                </c:pt>
                <c:pt idx="2672">
                  <c:v>324</c:v>
                </c:pt>
                <c:pt idx="2673">
                  <c:v>306</c:v>
                </c:pt>
                <c:pt idx="2674">
                  <c:v>306</c:v>
                </c:pt>
                <c:pt idx="2675">
                  <c:v>310</c:v>
                </c:pt>
                <c:pt idx="2676">
                  <c:v>297</c:v>
                </c:pt>
                <c:pt idx="2677">
                  <c:v>344</c:v>
                </c:pt>
                <c:pt idx="2678">
                  <c:v>337</c:v>
                </c:pt>
                <c:pt idx="2679">
                  <c:v>327</c:v>
                </c:pt>
                <c:pt idx="2680">
                  <c:v>351</c:v>
                </c:pt>
                <c:pt idx="2681">
                  <c:v>299</c:v>
                </c:pt>
                <c:pt idx="2682">
                  <c:v>345</c:v>
                </c:pt>
                <c:pt idx="2683">
                  <c:v>320</c:v>
                </c:pt>
                <c:pt idx="2684">
                  <c:v>333</c:v>
                </c:pt>
                <c:pt idx="2685">
                  <c:v>284</c:v>
                </c:pt>
                <c:pt idx="2686">
                  <c:v>357</c:v>
                </c:pt>
                <c:pt idx="2687">
                  <c:v>341</c:v>
                </c:pt>
                <c:pt idx="2688">
                  <c:v>339</c:v>
                </c:pt>
                <c:pt idx="2689">
                  <c:v>294</c:v>
                </c:pt>
                <c:pt idx="2690">
                  <c:v>313</c:v>
                </c:pt>
                <c:pt idx="2691">
                  <c:v>341</c:v>
                </c:pt>
                <c:pt idx="2692">
                  <c:v>323</c:v>
                </c:pt>
                <c:pt idx="2693">
                  <c:v>324</c:v>
                </c:pt>
                <c:pt idx="2694">
                  <c:v>350</c:v>
                </c:pt>
                <c:pt idx="2695">
                  <c:v>313</c:v>
                </c:pt>
                <c:pt idx="2696">
                  <c:v>340</c:v>
                </c:pt>
                <c:pt idx="2697">
                  <c:v>341</c:v>
                </c:pt>
                <c:pt idx="2698">
                  <c:v>350</c:v>
                </c:pt>
                <c:pt idx="2699">
                  <c:v>332</c:v>
                </c:pt>
                <c:pt idx="2700">
                  <c:v>307</c:v>
                </c:pt>
                <c:pt idx="2701">
                  <c:v>295</c:v>
                </c:pt>
                <c:pt idx="2702">
                  <c:v>320</c:v>
                </c:pt>
                <c:pt idx="2703">
                  <c:v>323</c:v>
                </c:pt>
                <c:pt idx="2704">
                  <c:v>352</c:v>
                </c:pt>
                <c:pt idx="2705">
                  <c:v>299</c:v>
                </c:pt>
                <c:pt idx="2706">
                  <c:v>331</c:v>
                </c:pt>
                <c:pt idx="2707">
                  <c:v>334</c:v>
                </c:pt>
                <c:pt idx="2708">
                  <c:v>343</c:v>
                </c:pt>
                <c:pt idx="2709">
                  <c:v>334</c:v>
                </c:pt>
                <c:pt idx="2710">
                  <c:v>326</c:v>
                </c:pt>
                <c:pt idx="2711">
                  <c:v>327</c:v>
                </c:pt>
                <c:pt idx="2712">
                  <c:v>322</c:v>
                </c:pt>
                <c:pt idx="2713">
                  <c:v>306</c:v>
                </c:pt>
                <c:pt idx="2714">
                  <c:v>300</c:v>
                </c:pt>
                <c:pt idx="2715">
                  <c:v>317</c:v>
                </c:pt>
                <c:pt idx="2716">
                  <c:v>293</c:v>
                </c:pt>
                <c:pt idx="2717">
                  <c:v>336</c:v>
                </c:pt>
                <c:pt idx="2718">
                  <c:v>292</c:v>
                </c:pt>
                <c:pt idx="2719">
                  <c:v>295</c:v>
                </c:pt>
                <c:pt idx="2720">
                  <c:v>342</c:v>
                </c:pt>
                <c:pt idx="2721">
                  <c:v>301</c:v>
                </c:pt>
                <c:pt idx="2722">
                  <c:v>344</c:v>
                </c:pt>
                <c:pt idx="2723">
                  <c:v>355</c:v>
                </c:pt>
                <c:pt idx="2724">
                  <c:v>281</c:v>
                </c:pt>
                <c:pt idx="2725">
                  <c:v>312</c:v>
                </c:pt>
                <c:pt idx="2726">
                  <c:v>300</c:v>
                </c:pt>
                <c:pt idx="2727">
                  <c:v>295</c:v>
                </c:pt>
                <c:pt idx="2728">
                  <c:v>316</c:v>
                </c:pt>
                <c:pt idx="2729">
                  <c:v>324</c:v>
                </c:pt>
                <c:pt idx="2730">
                  <c:v>325</c:v>
                </c:pt>
                <c:pt idx="2731">
                  <c:v>315</c:v>
                </c:pt>
                <c:pt idx="2732">
                  <c:v>367</c:v>
                </c:pt>
                <c:pt idx="2733">
                  <c:v>309</c:v>
                </c:pt>
                <c:pt idx="2734">
                  <c:v>293</c:v>
                </c:pt>
                <c:pt idx="2735">
                  <c:v>303</c:v>
                </c:pt>
                <c:pt idx="2736">
                  <c:v>343</c:v>
                </c:pt>
                <c:pt idx="2737">
                  <c:v>327</c:v>
                </c:pt>
                <c:pt idx="2738">
                  <c:v>286</c:v>
                </c:pt>
                <c:pt idx="2739">
                  <c:v>338</c:v>
                </c:pt>
                <c:pt idx="2740">
                  <c:v>310</c:v>
                </c:pt>
                <c:pt idx="2741">
                  <c:v>301</c:v>
                </c:pt>
                <c:pt idx="2742">
                  <c:v>305</c:v>
                </c:pt>
                <c:pt idx="2743">
                  <c:v>318</c:v>
                </c:pt>
                <c:pt idx="2744">
                  <c:v>338</c:v>
                </c:pt>
                <c:pt idx="2745">
                  <c:v>307</c:v>
                </c:pt>
                <c:pt idx="2746">
                  <c:v>259</c:v>
                </c:pt>
                <c:pt idx="2747">
                  <c:v>291</c:v>
                </c:pt>
                <c:pt idx="2748">
                  <c:v>325</c:v>
                </c:pt>
                <c:pt idx="2749">
                  <c:v>361</c:v>
                </c:pt>
                <c:pt idx="2750">
                  <c:v>315</c:v>
                </c:pt>
                <c:pt idx="2751">
                  <c:v>306</c:v>
                </c:pt>
                <c:pt idx="2752">
                  <c:v>335</c:v>
                </c:pt>
                <c:pt idx="2753">
                  <c:v>313</c:v>
                </c:pt>
                <c:pt idx="2754">
                  <c:v>343</c:v>
                </c:pt>
                <c:pt idx="2755">
                  <c:v>326</c:v>
                </c:pt>
                <c:pt idx="2756">
                  <c:v>292</c:v>
                </c:pt>
                <c:pt idx="2757">
                  <c:v>317</c:v>
                </c:pt>
                <c:pt idx="2758">
                  <c:v>303</c:v>
                </c:pt>
                <c:pt idx="2759">
                  <c:v>314</c:v>
                </c:pt>
                <c:pt idx="2760">
                  <c:v>346</c:v>
                </c:pt>
                <c:pt idx="2761">
                  <c:v>285</c:v>
                </c:pt>
                <c:pt idx="2762">
                  <c:v>328</c:v>
                </c:pt>
                <c:pt idx="2763">
                  <c:v>319</c:v>
                </c:pt>
                <c:pt idx="2764">
                  <c:v>300</c:v>
                </c:pt>
                <c:pt idx="2765">
                  <c:v>310</c:v>
                </c:pt>
                <c:pt idx="2766">
                  <c:v>323</c:v>
                </c:pt>
                <c:pt idx="2767">
                  <c:v>293</c:v>
                </c:pt>
                <c:pt idx="2768">
                  <c:v>278</c:v>
                </c:pt>
                <c:pt idx="2769">
                  <c:v>301</c:v>
                </c:pt>
                <c:pt idx="2770">
                  <c:v>303</c:v>
                </c:pt>
                <c:pt idx="2771">
                  <c:v>293</c:v>
                </c:pt>
                <c:pt idx="2772">
                  <c:v>336</c:v>
                </c:pt>
                <c:pt idx="2773">
                  <c:v>278</c:v>
                </c:pt>
                <c:pt idx="2774">
                  <c:v>325</c:v>
                </c:pt>
                <c:pt idx="2775">
                  <c:v>297</c:v>
                </c:pt>
                <c:pt idx="2776">
                  <c:v>318</c:v>
                </c:pt>
                <c:pt idx="2777">
                  <c:v>330</c:v>
                </c:pt>
                <c:pt idx="2778">
                  <c:v>328</c:v>
                </c:pt>
                <c:pt idx="2779">
                  <c:v>295</c:v>
                </c:pt>
                <c:pt idx="2780">
                  <c:v>325</c:v>
                </c:pt>
                <c:pt idx="2781">
                  <c:v>308</c:v>
                </c:pt>
                <c:pt idx="2782">
                  <c:v>284</c:v>
                </c:pt>
                <c:pt idx="2783">
                  <c:v>336</c:v>
                </c:pt>
                <c:pt idx="2784">
                  <c:v>315</c:v>
                </c:pt>
                <c:pt idx="2785">
                  <c:v>312</c:v>
                </c:pt>
                <c:pt idx="2786">
                  <c:v>285</c:v>
                </c:pt>
                <c:pt idx="2787">
                  <c:v>327</c:v>
                </c:pt>
                <c:pt idx="2788">
                  <c:v>338</c:v>
                </c:pt>
                <c:pt idx="2789">
                  <c:v>316</c:v>
                </c:pt>
                <c:pt idx="2790">
                  <c:v>287</c:v>
                </c:pt>
                <c:pt idx="2791">
                  <c:v>322</c:v>
                </c:pt>
                <c:pt idx="2792">
                  <c:v>323</c:v>
                </c:pt>
                <c:pt idx="2793">
                  <c:v>303</c:v>
                </c:pt>
                <c:pt idx="2794">
                  <c:v>291</c:v>
                </c:pt>
                <c:pt idx="2795">
                  <c:v>308</c:v>
                </c:pt>
                <c:pt idx="2796">
                  <c:v>304</c:v>
                </c:pt>
                <c:pt idx="2797">
                  <c:v>325</c:v>
                </c:pt>
                <c:pt idx="2798">
                  <c:v>308</c:v>
                </c:pt>
                <c:pt idx="2799">
                  <c:v>314</c:v>
                </c:pt>
                <c:pt idx="2800">
                  <c:v>325</c:v>
                </c:pt>
                <c:pt idx="2801">
                  <c:v>315</c:v>
                </c:pt>
                <c:pt idx="2802">
                  <c:v>306</c:v>
                </c:pt>
                <c:pt idx="2803">
                  <c:v>346</c:v>
                </c:pt>
                <c:pt idx="2804">
                  <c:v>309</c:v>
                </c:pt>
                <c:pt idx="2805">
                  <c:v>341</c:v>
                </c:pt>
                <c:pt idx="2806">
                  <c:v>304</c:v>
                </c:pt>
                <c:pt idx="2807">
                  <c:v>325</c:v>
                </c:pt>
                <c:pt idx="2808">
                  <c:v>300</c:v>
                </c:pt>
                <c:pt idx="2809">
                  <c:v>347</c:v>
                </c:pt>
                <c:pt idx="2810">
                  <c:v>294</c:v>
                </c:pt>
                <c:pt idx="2811">
                  <c:v>296</c:v>
                </c:pt>
                <c:pt idx="2812">
                  <c:v>329</c:v>
                </c:pt>
                <c:pt idx="2813">
                  <c:v>327</c:v>
                </c:pt>
                <c:pt idx="2814">
                  <c:v>318</c:v>
                </c:pt>
                <c:pt idx="2815">
                  <c:v>296</c:v>
                </c:pt>
                <c:pt idx="2816">
                  <c:v>317</c:v>
                </c:pt>
                <c:pt idx="2817">
                  <c:v>263</c:v>
                </c:pt>
                <c:pt idx="2818">
                  <c:v>318</c:v>
                </c:pt>
                <c:pt idx="2819">
                  <c:v>301</c:v>
                </c:pt>
                <c:pt idx="2820">
                  <c:v>352</c:v>
                </c:pt>
                <c:pt idx="2821">
                  <c:v>305</c:v>
                </c:pt>
                <c:pt idx="2822">
                  <c:v>312</c:v>
                </c:pt>
                <c:pt idx="2823">
                  <c:v>303</c:v>
                </c:pt>
                <c:pt idx="2824">
                  <c:v>327</c:v>
                </c:pt>
                <c:pt idx="2825">
                  <c:v>320</c:v>
                </c:pt>
                <c:pt idx="2826">
                  <c:v>291</c:v>
                </c:pt>
                <c:pt idx="2827">
                  <c:v>300</c:v>
                </c:pt>
                <c:pt idx="2828">
                  <c:v>321</c:v>
                </c:pt>
                <c:pt idx="2829">
                  <c:v>302</c:v>
                </c:pt>
                <c:pt idx="2830">
                  <c:v>323</c:v>
                </c:pt>
                <c:pt idx="2831">
                  <c:v>338</c:v>
                </c:pt>
                <c:pt idx="2832">
                  <c:v>294</c:v>
                </c:pt>
                <c:pt idx="2833">
                  <c:v>286</c:v>
                </c:pt>
                <c:pt idx="2834">
                  <c:v>312</c:v>
                </c:pt>
                <c:pt idx="2835">
                  <c:v>298</c:v>
                </c:pt>
                <c:pt idx="2836">
                  <c:v>299</c:v>
                </c:pt>
                <c:pt idx="2837">
                  <c:v>303</c:v>
                </c:pt>
                <c:pt idx="2838">
                  <c:v>311</c:v>
                </c:pt>
                <c:pt idx="2839">
                  <c:v>308</c:v>
                </c:pt>
                <c:pt idx="2840">
                  <c:v>303</c:v>
                </c:pt>
                <c:pt idx="2841">
                  <c:v>315</c:v>
                </c:pt>
                <c:pt idx="2842">
                  <c:v>294</c:v>
                </c:pt>
                <c:pt idx="2843">
                  <c:v>315</c:v>
                </c:pt>
                <c:pt idx="2844">
                  <c:v>293</c:v>
                </c:pt>
                <c:pt idx="2845">
                  <c:v>314</c:v>
                </c:pt>
                <c:pt idx="2846">
                  <c:v>323</c:v>
                </c:pt>
                <c:pt idx="2847">
                  <c:v>293</c:v>
                </c:pt>
                <c:pt idx="2848">
                  <c:v>271</c:v>
                </c:pt>
                <c:pt idx="2849">
                  <c:v>306</c:v>
                </c:pt>
                <c:pt idx="2850">
                  <c:v>303</c:v>
                </c:pt>
                <c:pt idx="2851">
                  <c:v>309</c:v>
                </c:pt>
                <c:pt idx="2852">
                  <c:v>258</c:v>
                </c:pt>
                <c:pt idx="2853">
                  <c:v>330</c:v>
                </c:pt>
                <c:pt idx="2854">
                  <c:v>311</c:v>
                </c:pt>
                <c:pt idx="2855">
                  <c:v>317</c:v>
                </c:pt>
                <c:pt idx="2856">
                  <c:v>319</c:v>
                </c:pt>
                <c:pt idx="2857">
                  <c:v>316</c:v>
                </c:pt>
                <c:pt idx="2858">
                  <c:v>303</c:v>
                </c:pt>
                <c:pt idx="2859">
                  <c:v>279</c:v>
                </c:pt>
                <c:pt idx="2860">
                  <c:v>321</c:v>
                </c:pt>
                <c:pt idx="2861">
                  <c:v>286</c:v>
                </c:pt>
                <c:pt idx="2862">
                  <c:v>322</c:v>
                </c:pt>
                <c:pt idx="2863">
                  <c:v>294</c:v>
                </c:pt>
                <c:pt idx="2864">
                  <c:v>308</c:v>
                </c:pt>
                <c:pt idx="2865">
                  <c:v>303</c:v>
                </c:pt>
                <c:pt idx="2866">
                  <c:v>285</c:v>
                </c:pt>
                <c:pt idx="2867">
                  <c:v>338</c:v>
                </c:pt>
                <c:pt idx="2868">
                  <c:v>302</c:v>
                </c:pt>
                <c:pt idx="2869">
                  <c:v>326</c:v>
                </c:pt>
                <c:pt idx="2870">
                  <c:v>309</c:v>
                </c:pt>
                <c:pt idx="2871">
                  <c:v>333</c:v>
                </c:pt>
                <c:pt idx="2872">
                  <c:v>354</c:v>
                </c:pt>
                <c:pt idx="2873">
                  <c:v>302</c:v>
                </c:pt>
                <c:pt idx="2874">
                  <c:v>317</c:v>
                </c:pt>
                <c:pt idx="2875">
                  <c:v>303</c:v>
                </c:pt>
                <c:pt idx="2876">
                  <c:v>307</c:v>
                </c:pt>
                <c:pt idx="2877">
                  <c:v>321</c:v>
                </c:pt>
                <c:pt idx="2878">
                  <c:v>305</c:v>
                </c:pt>
                <c:pt idx="2879">
                  <c:v>310</c:v>
                </c:pt>
                <c:pt idx="2880">
                  <c:v>289</c:v>
                </c:pt>
                <c:pt idx="2881">
                  <c:v>306</c:v>
                </c:pt>
                <c:pt idx="2882">
                  <c:v>304</c:v>
                </c:pt>
                <c:pt idx="2883">
                  <c:v>318</c:v>
                </c:pt>
                <c:pt idx="2884">
                  <c:v>293</c:v>
                </c:pt>
                <c:pt idx="2885">
                  <c:v>322</c:v>
                </c:pt>
                <c:pt idx="2886">
                  <c:v>310</c:v>
                </c:pt>
                <c:pt idx="2887">
                  <c:v>316</c:v>
                </c:pt>
                <c:pt idx="2888">
                  <c:v>325</c:v>
                </c:pt>
                <c:pt idx="2889">
                  <c:v>312</c:v>
                </c:pt>
                <c:pt idx="2890">
                  <c:v>314</c:v>
                </c:pt>
                <c:pt idx="2891">
                  <c:v>287</c:v>
                </c:pt>
                <c:pt idx="2892">
                  <c:v>304</c:v>
                </c:pt>
                <c:pt idx="2893">
                  <c:v>323</c:v>
                </c:pt>
                <c:pt idx="2894">
                  <c:v>345</c:v>
                </c:pt>
                <c:pt idx="2895">
                  <c:v>299</c:v>
                </c:pt>
                <c:pt idx="2896">
                  <c:v>315</c:v>
                </c:pt>
                <c:pt idx="2897">
                  <c:v>304</c:v>
                </c:pt>
                <c:pt idx="2898">
                  <c:v>313</c:v>
                </c:pt>
                <c:pt idx="2899">
                  <c:v>306</c:v>
                </c:pt>
                <c:pt idx="2900">
                  <c:v>298</c:v>
                </c:pt>
                <c:pt idx="2901">
                  <c:v>300</c:v>
                </c:pt>
                <c:pt idx="2902">
                  <c:v>297</c:v>
                </c:pt>
                <c:pt idx="2903">
                  <c:v>307</c:v>
                </c:pt>
                <c:pt idx="2904">
                  <c:v>282</c:v>
                </c:pt>
                <c:pt idx="2905">
                  <c:v>315</c:v>
                </c:pt>
                <c:pt idx="2906">
                  <c:v>320</c:v>
                </c:pt>
                <c:pt idx="2907">
                  <c:v>340</c:v>
                </c:pt>
                <c:pt idx="2908">
                  <c:v>305</c:v>
                </c:pt>
                <c:pt idx="2909">
                  <c:v>322</c:v>
                </c:pt>
                <c:pt idx="2910">
                  <c:v>302</c:v>
                </c:pt>
                <c:pt idx="2911">
                  <c:v>321</c:v>
                </c:pt>
                <c:pt idx="2912">
                  <c:v>322</c:v>
                </c:pt>
                <c:pt idx="2913">
                  <c:v>303</c:v>
                </c:pt>
                <c:pt idx="2914">
                  <c:v>331</c:v>
                </c:pt>
                <c:pt idx="2915">
                  <c:v>279</c:v>
                </c:pt>
                <c:pt idx="2916">
                  <c:v>330</c:v>
                </c:pt>
                <c:pt idx="2917">
                  <c:v>289</c:v>
                </c:pt>
                <c:pt idx="2918">
                  <c:v>303</c:v>
                </c:pt>
                <c:pt idx="2919">
                  <c:v>319</c:v>
                </c:pt>
                <c:pt idx="2920">
                  <c:v>282</c:v>
                </c:pt>
                <c:pt idx="2921">
                  <c:v>337</c:v>
                </c:pt>
                <c:pt idx="2922">
                  <c:v>317</c:v>
                </c:pt>
                <c:pt idx="2923">
                  <c:v>328</c:v>
                </c:pt>
                <c:pt idx="2924">
                  <c:v>294</c:v>
                </c:pt>
                <c:pt idx="2925">
                  <c:v>324</c:v>
                </c:pt>
                <c:pt idx="2926">
                  <c:v>321</c:v>
                </c:pt>
                <c:pt idx="2927">
                  <c:v>311</c:v>
                </c:pt>
                <c:pt idx="2928">
                  <c:v>262</c:v>
                </c:pt>
                <c:pt idx="2929">
                  <c:v>308</c:v>
                </c:pt>
                <c:pt idx="2930">
                  <c:v>334</c:v>
                </c:pt>
                <c:pt idx="2931">
                  <c:v>309</c:v>
                </c:pt>
                <c:pt idx="2932">
                  <c:v>350</c:v>
                </c:pt>
                <c:pt idx="2933">
                  <c:v>320</c:v>
                </c:pt>
                <c:pt idx="2934">
                  <c:v>315</c:v>
                </c:pt>
                <c:pt idx="2935">
                  <c:v>295</c:v>
                </c:pt>
                <c:pt idx="2936">
                  <c:v>312</c:v>
                </c:pt>
                <c:pt idx="2937">
                  <c:v>320</c:v>
                </c:pt>
                <c:pt idx="2938">
                  <c:v>327</c:v>
                </c:pt>
                <c:pt idx="2939">
                  <c:v>304</c:v>
                </c:pt>
                <c:pt idx="2940">
                  <c:v>348</c:v>
                </c:pt>
                <c:pt idx="2941">
                  <c:v>321</c:v>
                </c:pt>
                <c:pt idx="2942">
                  <c:v>290</c:v>
                </c:pt>
                <c:pt idx="2943">
                  <c:v>304</c:v>
                </c:pt>
                <c:pt idx="2944">
                  <c:v>284</c:v>
                </c:pt>
                <c:pt idx="2945">
                  <c:v>326</c:v>
                </c:pt>
                <c:pt idx="2946">
                  <c:v>319</c:v>
                </c:pt>
                <c:pt idx="2947">
                  <c:v>266</c:v>
                </c:pt>
                <c:pt idx="2948">
                  <c:v>316</c:v>
                </c:pt>
                <c:pt idx="2949">
                  <c:v>298</c:v>
                </c:pt>
                <c:pt idx="2950">
                  <c:v>316</c:v>
                </c:pt>
                <c:pt idx="2951">
                  <c:v>297</c:v>
                </c:pt>
                <c:pt idx="2952">
                  <c:v>326</c:v>
                </c:pt>
                <c:pt idx="2953">
                  <c:v>344</c:v>
                </c:pt>
                <c:pt idx="2954">
                  <c:v>330</c:v>
                </c:pt>
                <c:pt idx="2955">
                  <c:v>277</c:v>
                </c:pt>
                <c:pt idx="2956">
                  <c:v>303</c:v>
                </c:pt>
                <c:pt idx="2957">
                  <c:v>297</c:v>
                </c:pt>
                <c:pt idx="2958">
                  <c:v>303</c:v>
                </c:pt>
                <c:pt idx="2959">
                  <c:v>286</c:v>
                </c:pt>
                <c:pt idx="2960">
                  <c:v>295</c:v>
                </c:pt>
                <c:pt idx="2961">
                  <c:v>298</c:v>
                </c:pt>
                <c:pt idx="2962">
                  <c:v>286</c:v>
                </c:pt>
                <c:pt idx="2963">
                  <c:v>309</c:v>
                </c:pt>
                <c:pt idx="2964">
                  <c:v>291</c:v>
                </c:pt>
                <c:pt idx="2965">
                  <c:v>290</c:v>
                </c:pt>
                <c:pt idx="2966">
                  <c:v>282</c:v>
                </c:pt>
                <c:pt idx="2967">
                  <c:v>347</c:v>
                </c:pt>
                <c:pt idx="2968">
                  <c:v>298</c:v>
                </c:pt>
                <c:pt idx="2969">
                  <c:v>295</c:v>
                </c:pt>
                <c:pt idx="2970">
                  <c:v>285</c:v>
                </c:pt>
                <c:pt idx="2971">
                  <c:v>306</c:v>
                </c:pt>
                <c:pt idx="2972">
                  <c:v>281</c:v>
                </c:pt>
                <c:pt idx="2973">
                  <c:v>312</c:v>
                </c:pt>
                <c:pt idx="2974">
                  <c:v>274</c:v>
                </c:pt>
                <c:pt idx="2975">
                  <c:v>314</c:v>
                </c:pt>
                <c:pt idx="2976">
                  <c:v>280</c:v>
                </c:pt>
                <c:pt idx="2977">
                  <c:v>334</c:v>
                </c:pt>
                <c:pt idx="2978">
                  <c:v>314</c:v>
                </c:pt>
                <c:pt idx="2979">
                  <c:v>338</c:v>
                </c:pt>
                <c:pt idx="2980">
                  <c:v>297</c:v>
                </c:pt>
                <c:pt idx="2981">
                  <c:v>291</c:v>
                </c:pt>
                <c:pt idx="2982">
                  <c:v>342</c:v>
                </c:pt>
                <c:pt idx="2983">
                  <c:v>292</c:v>
                </c:pt>
                <c:pt idx="2984">
                  <c:v>281</c:v>
                </c:pt>
                <c:pt idx="2985">
                  <c:v>280</c:v>
                </c:pt>
                <c:pt idx="2986">
                  <c:v>265</c:v>
                </c:pt>
                <c:pt idx="2987">
                  <c:v>263</c:v>
                </c:pt>
                <c:pt idx="2988">
                  <c:v>312</c:v>
                </c:pt>
                <c:pt idx="2989">
                  <c:v>298</c:v>
                </c:pt>
                <c:pt idx="2990">
                  <c:v>322</c:v>
                </c:pt>
                <c:pt idx="2991">
                  <c:v>315</c:v>
                </c:pt>
                <c:pt idx="2992">
                  <c:v>294</c:v>
                </c:pt>
                <c:pt idx="2993">
                  <c:v>299</c:v>
                </c:pt>
                <c:pt idx="2994">
                  <c:v>281</c:v>
                </c:pt>
                <c:pt idx="2995">
                  <c:v>334</c:v>
                </c:pt>
                <c:pt idx="2996">
                  <c:v>316</c:v>
                </c:pt>
                <c:pt idx="2997">
                  <c:v>299</c:v>
                </c:pt>
                <c:pt idx="2998">
                  <c:v>313</c:v>
                </c:pt>
                <c:pt idx="2999">
                  <c:v>327</c:v>
                </c:pt>
                <c:pt idx="3000">
                  <c:v>325</c:v>
                </c:pt>
                <c:pt idx="3001">
                  <c:v>282</c:v>
                </c:pt>
                <c:pt idx="3002">
                  <c:v>304</c:v>
                </c:pt>
                <c:pt idx="3003">
                  <c:v>307</c:v>
                </c:pt>
                <c:pt idx="3004">
                  <c:v>290</c:v>
                </c:pt>
                <c:pt idx="3005">
                  <c:v>305</c:v>
                </c:pt>
                <c:pt idx="3006">
                  <c:v>349</c:v>
                </c:pt>
                <c:pt idx="3007">
                  <c:v>327</c:v>
                </c:pt>
                <c:pt idx="3008">
                  <c:v>289</c:v>
                </c:pt>
                <c:pt idx="3009">
                  <c:v>321</c:v>
                </c:pt>
                <c:pt idx="3010">
                  <c:v>315</c:v>
                </c:pt>
                <c:pt idx="3011">
                  <c:v>312</c:v>
                </c:pt>
                <c:pt idx="3012">
                  <c:v>302</c:v>
                </c:pt>
                <c:pt idx="3013">
                  <c:v>309</c:v>
                </c:pt>
                <c:pt idx="3014">
                  <c:v>311</c:v>
                </c:pt>
                <c:pt idx="3015">
                  <c:v>276</c:v>
                </c:pt>
                <c:pt idx="3016">
                  <c:v>327</c:v>
                </c:pt>
                <c:pt idx="3017">
                  <c:v>351</c:v>
                </c:pt>
                <c:pt idx="3018">
                  <c:v>328</c:v>
                </c:pt>
                <c:pt idx="3019">
                  <c:v>345</c:v>
                </c:pt>
                <c:pt idx="3020">
                  <c:v>319</c:v>
                </c:pt>
                <c:pt idx="3021">
                  <c:v>289</c:v>
                </c:pt>
                <c:pt idx="3022">
                  <c:v>310</c:v>
                </c:pt>
                <c:pt idx="3023">
                  <c:v>299</c:v>
                </c:pt>
                <c:pt idx="3024">
                  <c:v>319</c:v>
                </c:pt>
                <c:pt idx="3025">
                  <c:v>289</c:v>
                </c:pt>
                <c:pt idx="3026">
                  <c:v>299</c:v>
                </c:pt>
                <c:pt idx="3027">
                  <c:v>283</c:v>
                </c:pt>
                <c:pt idx="3028">
                  <c:v>357</c:v>
                </c:pt>
                <c:pt idx="3029">
                  <c:v>303</c:v>
                </c:pt>
                <c:pt idx="3030">
                  <c:v>292</c:v>
                </c:pt>
                <c:pt idx="3031">
                  <c:v>329</c:v>
                </c:pt>
                <c:pt idx="3032">
                  <c:v>287</c:v>
                </c:pt>
                <c:pt idx="3033">
                  <c:v>289</c:v>
                </c:pt>
                <c:pt idx="3034">
                  <c:v>304</c:v>
                </c:pt>
                <c:pt idx="3035">
                  <c:v>308</c:v>
                </c:pt>
                <c:pt idx="3036">
                  <c:v>302</c:v>
                </c:pt>
                <c:pt idx="3037">
                  <c:v>318</c:v>
                </c:pt>
                <c:pt idx="3038">
                  <c:v>315</c:v>
                </c:pt>
                <c:pt idx="3039">
                  <c:v>334</c:v>
                </c:pt>
                <c:pt idx="3040">
                  <c:v>305</c:v>
                </c:pt>
                <c:pt idx="3041">
                  <c:v>305</c:v>
                </c:pt>
                <c:pt idx="3042">
                  <c:v>297</c:v>
                </c:pt>
                <c:pt idx="3043">
                  <c:v>309</c:v>
                </c:pt>
                <c:pt idx="3044">
                  <c:v>353</c:v>
                </c:pt>
                <c:pt idx="3045">
                  <c:v>310</c:v>
                </c:pt>
                <c:pt idx="3046">
                  <c:v>338</c:v>
                </c:pt>
                <c:pt idx="3047">
                  <c:v>343</c:v>
                </c:pt>
                <c:pt idx="3048">
                  <c:v>266</c:v>
                </c:pt>
                <c:pt idx="3049">
                  <c:v>314</c:v>
                </c:pt>
                <c:pt idx="3050">
                  <c:v>339</c:v>
                </c:pt>
                <c:pt idx="3051">
                  <c:v>308</c:v>
                </c:pt>
                <c:pt idx="3052">
                  <c:v>273</c:v>
                </c:pt>
                <c:pt idx="3053">
                  <c:v>303</c:v>
                </c:pt>
                <c:pt idx="3054">
                  <c:v>346</c:v>
                </c:pt>
                <c:pt idx="3055">
                  <c:v>320</c:v>
                </c:pt>
                <c:pt idx="3056">
                  <c:v>307</c:v>
                </c:pt>
                <c:pt idx="3057">
                  <c:v>296</c:v>
                </c:pt>
                <c:pt idx="3058">
                  <c:v>291</c:v>
                </c:pt>
                <c:pt idx="3059">
                  <c:v>322</c:v>
                </c:pt>
                <c:pt idx="3060">
                  <c:v>338</c:v>
                </c:pt>
                <c:pt idx="3061">
                  <c:v>305</c:v>
                </c:pt>
                <c:pt idx="3062">
                  <c:v>306</c:v>
                </c:pt>
                <c:pt idx="3063">
                  <c:v>332</c:v>
                </c:pt>
                <c:pt idx="3064">
                  <c:v>317</c:v>
                </c:pt>
                <c:pt idx="3065">
                  <c:v>327</c:v>
                </c:pt>
                <c:pt idx="3066">
                  <c:v>321</c:v>
                </c:pt>
                <c:pt idx="3067">
                  <c:v>345</c:v>
                </c:pt>
                <c:pt idx="3068">
                  <c:v>310</c:v>
                </c:pt>
                <c:pt idx="3069">
                  <c:v>314</c:v>
                </c:pt>
                <c:pt idx="3070">
                  <c:v>326</c:v>
                </c:pt>
                <c:pt idx="3071">
                  <c:v>346</c:v>
                </c:pt>
                <c:pt idx="3072">
                  <c:v>301</c:v>
                </c:pt>
                <c:pt idx="3073">
                  <c:v>344</c:v>
                </c:pt>
                <c:pt idx="3074">
                  <c:v>351</c:v>
                </c:pt>
                <c:pt idx="3075">
                  <c:v>339</c:v>
                </c:pt>
                <c:pt idx="3076">
                  <c:v>325</c:v>
                </c:pt>
                <c:pt idx="3077">
                  <c:v>273</c:v>
                </c:pt>
                <c:pt idx="3078">
                  <c:v>299</c:v>
                </c:pt>
                <c:pt idx="3079">
                  <c:v>336</c:v>
                </c:pt>
                <c:pt idx="3080">
                  <c:v>279</c:v>
                </c:pt>
                <c:pt idx="3081">
                  <c:v>306</c:v>
                </c:pt>
                <c:pt idx="3082">
                  <c:v>298</c:v>
                </c:pt>
                <c:pt idx="3083">
                  <c:v>343</c:v>
                </c:pt>
                <c:pt idx="3084">
                  <c:v>334</c:v>
                </c:pt>
                <c:pt idx="3085">
                  <c:v>295</c:v>
                </c:pt>
                <c:pt idx="3086">
                  <c:v>299</c:v>
                </c:pt>
                <c:pt idx="3087">
                  <c:v>345</c:v>
                </c:pt>
                <c:pt idx="3088">
                  <c:v>279</c:v>
                </c:pt>
                <c:pt idx="3089">
                  <c:v>292</c:v>
                </c:pt>
                <c:pt idx="3090">
                  <c:v>334</c:v>
                </c:pt>
                <c:pt idx="3091">
                  <c:v>332</c:v>
                </c:pt>
                <c:pt idx="3092">
                  <c:v>289</c:v>
                </c:pt>
                <c:pt idx="3093">
                  <c:v>305</c:v>
                </c:pt>
                <c:pt idx="3094">
                  <c:v>332</c:v>
                </c:pt>
                <c:pt idx="3095">
                  <c:v>278</c:v>
                </c:pt>
                <c:pt idx="3096">
                  <c:v>310</c:v>
                </c:pt>
                <c:pt idx="3097">
                  <c:v>328</c:v>
                </c:pt>
                <c:pt idx="3098">
                  <c:v>312</c:v>
                </c:pt>
                <c:pt idx="3099">
                  <c:v>340</c:v>
                </c:pt>
                <c:pt idx="3100">
                  <c:v>294</c:v>
                </c:pt>
                <c:pt idx="3101">
                  <c:v>288</c:v>
                </c:pt>
                <c:pt idx="3102">
                  <c:v>278</c:v>
                </c:pt>
                <c:pt idx="3103">
                  <c:v>318</c:v>
                </c:pt>
                <c:pt idx="3104">
                  <c:v>326</c:v>
                </c:pt>
                <c:pt idx="3105">
                  <c:v>340</c:v>
                </c:pt>
                <c:pt idx="3106">
                  <c:v>332</c:v>
                </c:pt>
                <c:pt idx="3107">
                  <c:v>311</c:v>
                </c:pt>
                <c:pt idx="3108">
                  <c:v>331</c:v>
                </c:pt>
                <c:pt idx="3109">
                  <c:v>338</c:v>
                </c:pt>
                <c:pt idx="3110">
                  <c:v>312</c:v>
                </c:pt>
                <c:pt idx="3111">
                  <c:v>331</c:v>
                </c:pt>
                <c:pt idx="3112">
                  <c:v>309</c:v>
                </c:pt>
                <c:pt idx="3113">
                  <c:v>306</c:v>
                </c:pt>
                <c:pt idx="3114">
                  <c:v>311</c:v>
                </c:pt>
                <c:pt idx="3115">
                  <c:v>306</c:v>
                </c:pt>
                <c:pt idx="3116">
                  <c:v>319</c:v>
                </c:pt>
                <c:pt idx="3117">
                  <c:v>341</c:v>
                </c:pt>
                <c:pt idx="3118">
                  <c:v>332</c:v>
                </c:pt>
                <c:pt idx="3119">
                  <c:v>314</c:v>
                </c:pt>
                <c:pt idx="3120">
                  <c:v>349</c:v>
                </c:pt>
                <c:pt idx="3121">
                  <c:v>289</c:v>
                </c:pt>
                <c:pt idx="3122">
                  <c:v>321</c:v>
                </c:pt>
                <c:pt idx="3123">
                  <c:v>304</c:v>
                </c:pt>
                <c:pt idx="3124">
                  <c:v>301</c:v>
                </c:pt>
                <c:pt idx="3125">
                  <c:v>305</c:v>
                </c:pt>
                <c:pt idx="3126">
                  <c:v>323</c:v>
                </c:pt>
                <c:pt idx="3127">
                  <c:v>298</c:v>
                </c:pt>
                <c:pt idx="3128">
                  <c:v>320</c:v>
                </c:pt>
                <c:pt idx="3129">
                  <c:v>328</c:v>
                </c:pt>
                <c:pt idx="3130">
                  <c:v>307</c:v>
                </c:pt>
                <c:pt idx="3131">
                  <c:v>339</c:v>
                </c:pt>
                <c:pt idx="3132">
                  <c:v>301</c:v>
                </c:pt>
                <c:pt idx="3133">
                  <c:v>319</c:v>
                </c:pt>
                <c:pt idx="3134">
                  <c:v>300</c:v>
                </c:pt>
                <c:pt idx="3135">
                  <c:v>338</c:v>
                </c:pt>
                <c:pt idx="3136">
                  <c:v>309</c:v>
                </c:pt>
                <c:pt idx="3137">
                  <c:v>314</c:v>
                </c:pt>
                <c:pt idx="3138">
                  <c:v>314</c:v>
                </c:pt>
                <c:pt idx="3139">
                  <c:v>344</c:v>
                </c:pt>
                <c:pt idx="3140">
                  <c:v>348</c:v>
                </c:pt>
                <c:pt idx="3141">
                  <c:v>369</c:v>
                </c:pt>
                <c:pt idx="3142">
                  <c:v>312</c:v>
                </c:pt>
                <c:pt idx="3143">
                  <c:v>297</c:v>
                </c:pt>
                <c:pt idx="3144">
                  <c:v>338</c:v>
                </c:pt>
                <c:pt idx="3145">
                  <c:v>296</c:v>
                </c:pt>
                <c:pt idx="3146">
                  <c:v>288</c:v>
                </c:pt>
                <c:pt idx="3147">
                  <c:v>313</c:v>
                </c:pt>
                <c:pt idx="3148">
                  <c:v>327</c:v>
                </c:pt>
                <c:pt idx="3149">
                  <c:v>343</c:v>
                </c:pt>
                <c:pt idx="3150">
                  <c:v>319</c:v>
                </c:pt>
                <c:pt idx="3151">
                  <c:v>307</c:v>
                </c:pt>
                <c:pt idx="3152">
                  <c:v>343</c:v>
                </c:pt>
                <c:pt idx="3153">
                  <c:v>314</c:v>
                </c:pt>
                <c:pt idx="3154">
                  <c:v>333</c:v>
                </c:pt>
                <c:pt idx="3155">
                  <c:v>335</c:v>
                </c:pt>
                <c:pt idx="3156">
                  <c:v>344</c:v>
                </c:pt>
                <c:pt idx="3157">
                  <c:v>330</c:v>
                </c:pt>
                <c:pt idx="3158">
                  <c:v>320</c:v>
                </c:pt>
                <c:pt idx="3159">
                  <c:v>330</c:v>
                </c:pt>
                <c:pt idx="3160">
                  <c:v>340</c:v>
                </c:pt>
                <c:pt idx="3161">
                  <c:v>323</c:v>
                </c:pt>
                <c:pt idx="3162">
                  <c:v>301</c:v>
                </c:pt>
                <c:pt idx="3163">
                  <c:v>358</c:v>
                </c:pt>
                <c:pt idx="3164">
                  <c:v>306</c:v>
                </c:pt>
                <c:pt idx="3165">
                  <c:v>325</c:v>
                </c:pt>
                <c:pt idx="3166">
                  <c:v>276</c:v>
                </c:pt>
                <c:pt idx="3167">
                  <c:v>327</c:v>
                </c:pt>
                <c:pt idx="3168">
                  <c:v>318</c:v>
                </c:pt>
                <c:pt idx="3169">
                  <c:v>330</c:v>
                </c:pt>
                <c:pt idx="3170">
                  <c:v>345</c:v>
                </c:pt>
                <c:pt idx="3171">
                  <c:v>319</c:v>
                </c:pt>
                <c:pt idx="3172">
                  <c:v>334</c:v>
                </c:pt>
                <c:pt idx="3173">
                  <c:v>321</c:v>
                </c:pt>
                <c:pt idx="3174">
                  <c:v>358</c:v>
                </c:pt>
                <c:pt idx="3175">
                  <c:v>358</c:v>
                </c:pt>
                <c:pt idx="3176">
                  <c:v>319</c:v>
                </c:pt>
                <c:pt idx="3177">
                  <c:v>340</c:v>
                </c:pt>
                <c:pt idx="3178">
                  <c:v>319</c:v>
                </c:pt>
                <c:pt idx="3179">
                  <c:v>337</c:v>
                </c:pt>
                <c:pt idx="3180">
                  <c:v>343</c:v>
                </c:pt>
                <c:pt idx="3181">
                  <c:v>348</c:v>
                </c:pt>
                <c:pt idx="3182">
                  <c:v>339</c:v>
                </c:pt>
                <c:pt idx="3183">
                  <c:v>338</c:v>
                </c:pt>
                <c:pt idx="3184">
                  <c:v>353</c:v>
                </c:pt>
                <c:pt idx="3185">
                  <c:v>332</c:v>
                </c:pt>
                <c:pt idx="3186">
                  <c:v>319</c:v>
                </c:pt>
                <c:pt idx="3187">
                  <c:v>352</c:v>
                </c:pt>
                <c:pt idx="3188">
                  <c:v>332</c:v>
                </c:pt>
                <c:pt idx="3189">
                  <c:v>342</c:v>
                </c:pt>
                <c:pt idx="3190">
                  <c:v>364</c:v>
                </c:pt>
                <c:pt idx="3191">
                  <c:v>325</c:v>
                </c:pt>
                <c:pt idx="3192">
                  <c:v>312</c:v>
                </c:pt>
                <c:pt idx="3193">
                  <c:v>347</c:v>
                </c:pt>
                <c:pt idx="3194">
                  <c:v>339</c:v>
                </c:pt>
                <c:pt idx="3195">
                  <c:v>334</c:v>
                </c:pt>
                <c:pt idx="3196">
                  <c:v>342</c:v>
                </c:pt>
                <c:pt idx="3197">
                  <c:v>366</c:v>
                </c:pt>
                <c:pt idx="3198">
                  <c:v>356</c:v>
                </c:pt>
                <c:pt idx="3199">
                  <c:v>369</c:v>
                </c:pt>
                <c:pt idx="3200">
                  <c:v>351</c:v>
                </c:pt>
                <c:pt idx="3201">
                  <c:v>343</c:v>
                </c:pt>
                <c:pt idx="3202">
                  <c:v>343</c:v>
                </c:pt>
                <c:pt idx="3203">
                  <c:v>350</c:v>
                </c:pt>
                <c:pt idx="3204">
                  <c:v>349</c:v>
                </c:pt>
                <c:pt idx="3205">
                  <c:v>332</c:v>
                </c:pt>
                <c:pt idx="3206">
                  <c:v>348</c:v>
                </c:pt>
                <c:pt idx="3207">
                  <c:v>368</c:v>
                </c:pt>
                <c:pt idx="3208">
                  <c:v>359</c:v>
                </c:pt>
                <c:pt idx="3209">
                  <c:v>369</c:v>
                </c:pt>
                <c:pt idx="3210">
                  <c:v>372</c:v>
                </c:pt>
                <c:pt idx="3211">
                  <c:v>310</c:v>
                </c:pt>
                <c:pt idx="3212">
                  <c:v>342</c:v>
                </c:pt>
                <c:pt idx="3213">
                  <c:v>318</c:v>
                </c:pt>
                <c:pt idx="3214">
                  <c:v>360</c:v>
                </c:pt>
                <c:pt idx="3215">
                  <c:v>308</c:v>
                </c:pt>
                <c:pt idx="3216">
                  <c:v>309</c:v>
                </c:pt>
                <c:pt idx="3217">
                  <c:v>312</c:v>
                </c:pt>
                <c:pt idx="3218">
                  <c:v>340</c:v>
                </c:pt>
                <c:pt idx="3219">
                  <c:v>368</c:v>
                </c:pt>
                <c:pt idx="3220">
                  <c:v>319</c:v>
                </c:pt>
                <c:pt idx="3221">
                  <c:v>338</c:v>
                </c:pt>
                <c:pt idx="3222">
                  <c:v>378</c:v>
                </c:pt>
                <c:pt idx="3223">
                  <c:v>317</c:v>
                </c:pt>
                <c:pt idx="3224">
                  <c:v>318</c:v>
                </c:pt>
                <c:pt idx="3225">
                  <c:v>355</c:v>
                </c:pt>
                <c:pt idx="3226">
                  <c:v>334</c:v>
                </c:pt>
                <c:pt idx="3227">
                  <c:v>349</c:v>
                </c:pt>
                <c:pt idx="3228">
                  <c:v>317</c:v>
                </c:pt>
                <c:pt idx="3229">
                  <c:v>366</c:v>
                </c:pt>
                <c:pt idx="3230">
                  <c:v>321</c:v>
                </c:pt>
                <c:pt idx="3231">
                  <c:v>355</c:v>
                </c:pt>
                <c:pt idx="3232">
                  <c:v>343</c:v>
                </c:pt>
                <c:pt idx="3233">
                  <c:v>344</c:v>
                </c:pt>
                <c:pt idx="3234">
                  <c:v>289</c:v>
                </c:pt>
                <c:pt idx="3235">
                  <c:v>339</c:v>
                </c:pt>
                <c:pt idx="3236">
                  <c:v>381</c:v>
                </c:pt>
                <c:pt idx="3237">
                  <c:v>373</c:v>
                </c:pt>
                <c:pt idx="3238">
                  <c:v>366</c:v>
                </c:pt>
                <c:pt idx="3239">
                  <c:v>379</c:v>
                </c:pt>
                <c:pt idx="3240">
                  <c:v>334</c:v>
                </c:pt>
                <c:pt idx="3241">
                  <c:v>346</c:v>
                </c:pt>
                <c:pt idx="3242">
                  <c:v>360</c:v>
                </c:pt>
                <c:pt idx="3243">
                  <c:v>347</c:v>
                </c:pt>
                <c:pt idx="3244">
                  <c:v>337</c:v>
                </c:pt>
                <c:pt idx="3245">
                  <c:v>333</c:v>
                </c:pt>
                <c:pt idx="3246">
                  <c:v>352</c:v>
                </c:pt>
                <c:pt idx="3247">
                  <c:v>360</c:v>
                </c:pt>
                <c:pt idx="3248">
                  <c:v>369</c:v>
                </c:pt>
                <c:pt idx="3249">
                  <c:v>361</c:v>
                </c:pt>
                <c:pt idx="3250">
                  <c:v>357</c:v>
                </c:pt>
                <c:pt idx="3251">
                  <c:v>325</c:v>
                </c:pt>
                <c:pt idx="3252">
                  <c:v>345</c:v>
                </c:pt>
                <c:pt idx="3253">
                  <c:v>348</c:v>
                </c:pt>
                <c:pt idx="3254">
                  <c:v>334</c:v>
                </c:pt>
                <c:pt idx="3255">
                  <c:v>343</c:v>
                </c:pt>
                <c:pt idx="3256">
                  <c:v>345</c:v>
                </c:pt>
                <c:pt idx="3257">
                  <c:v>335</c:v>
                </c:pt>
                <c:pt idx="3258">
                  <c:v>366</c:v>
                </c:pt>
                <c:pt idx="3259">
                  <c:v>326</c:v>
                </c:pt>
                <c:pt idx="3260">
                  <c:v>321</c:v>
                </c:pt>
                <c:pt idx="3261">
                  <c:v>363</c:v>
                </c:pt>
                <c:pt idx="3262">
                  <c:v>352</c:v>
                </c:pt>
                <c:pt idx="3263">
                  <c:v>350</c:v>
                </c:pt>
                <c:pt idx="3264">
                  <c:v>337</c:v>
                </c:pt>
                <c:pt idx="3265">
                  <c:v>335</c:v>
                </c:pt>
                <c:pt idx="3266">
                  <c:v>361</c:v>
                </c:pt>
                <c:pt idx="3267">
                  <c:v>379</c:v>
                </c:pt>
                <c:pt idx="3268">
                  <c:v>372</c:v>
                </c:pt>
                <c:pt idx="3269">
                  <c:v>350</c:v>
                </c:pt>
                <c:pt idx="3270">
                  <c:v>395</c:v>
                </c:pt>
                <c:pt idx="3271">
                  <c:v>316</c:v>
                </c:pt>
                <c:pt idx="3272">
                  <c:v>340</c:v>
                </c:pt>
                <c:pt idx="3273">
                  <c:v>390</c:v>
                </c:pt>
                <c:pt idx="3274">
                  <c:v>332</c:v>
                </c:pt>
                <c:pt idx="3275">
                  <c:v>346</c:v>
                </c:pt>
                <c:pt idx="3276">
                  <c:v>356</c:v>
                </c:pt>
                <c:pt idx="3277">
                  <c:v>388</c:v>
                </c:pt>
                <c:pt idx="3278">
                  <c:v>364</c:v>
                </c:pt>
                <c:pt idx="3279">
                  <c:v>337</c:v>
                </c:pt>
                <c:pt idx="3280">
                  <c:v>352</c:v>
                </c:pt>
                <c:pt idx="3281">
                  <c:v>326</c:v>
                </c:pt>
                <c:pt idx="3282">
                  <c:v>364</c:v>
                </c:pt>
                <c:pt idx="3283">
                  <c:v>401</c:v>
                </c:pt>
                <c:pt idx="3284">
                  <c:v>366</c:v>
                </c:pt>
                <c:pt idx="3285">
                  <c:v>348</c:v>
                </c:pt>
                <c:pt idx="3286">
                  <c:v>342</c:v>
                </c:pt>
                <c:pt idx="3287">
                  <c:v>388</c:v>
                </c:pt>
                <c:pt idx="3288">
                  <c:v>335</c:v>
                </c:pt>
                <c:pt idx="3289">
                  <c:v>355</c:v>
                </c:pt>
                <c:pt idx="3290">
                  <c:v>366</c:v>
                </c:pt>
                <c:pt idx="3291">
                  <c:v>359</c:v>
                </c:pt>
                <c:pt idx="3292">
                  <c:v>361</c:v>
                </c:pt>
                <c:pt idx="3293">
                  <c:v>382</c:v>
                </c:pt>
                <c:pt idx="3294">
                  <c:v>356</c:v>
                </c:pt>
                <c:pt idx="3295">
                  <c:v>363</c:v>
                </c:pt>
                <c:pt idx="3296">
                  <c:v>371</c:v>
                </c:pt>
                <c:pt idx="3297">
                  <c:v>386</c:v>
                </c:pt>
                <c:pt idx="3298">
                  <c:v>370</c:v>
                </c:pt>
                <c:pt idx="3299">
                  <c:v>366</c:v>
                </c:pt>
                <c:pt idx="3300">
                  <c:v>344</c:v>
                </c:pt>
                <c:pt idx="3301">
                  <c:v>361</c:v>
                </c:pt>
                <c:pt idx="3302">
                  <c:v>365</c:v>
                </c:pt>
                <c:pt idx="3303">
                  <c:v>341</c:v>
                </c:pt>
                <c:pt idx="3304">
                  <c:v>329</c:v>
                </c:pt>
                <c:pt idx="3305">
                  <c:v>350</c:v>
                </c:pt>
                <c:pt idx="3306">
                  <c:v>335</c:v>
                </c:pt>
                <c:pt idx="3307">
                  <c:v>349</c:v>
                </c:pt>
                <c:pt idx="3308">
                  <c:v>385</c:v>
                </c:pt>
                <c:pt idx="3309">
                  <c:v>299</c:v>
                </c:pt>
                <c:pt idx="3310">
                  <c:v>335</c:v>
                </c:pt>
                <c:pt idx="3311">
                  <c:v>344</c:v>
                </c:pt>
                <c:pt idx="3312">
                  <c:v>381</c:v>
                </c:pt>
                <c:pt idx="3313">
                  <c:v>360</c:v>
                </c:pt>
                <c:pt idx="3314">
                  <c:v>337</c:v>
                </c:pt>
                <c:pt idx="3315">
                  <c:v>364</c:v>
                </c:pt>
                <c:pt idx="3316">
                  <c:v>376</c:v>
                </c:pt>
                <c:pt idx="3317">
                  <c:v>349</c:v>
                </c:pt>
                <c:pt idx="3318">
                  <c:v>344</c:v>
                </c:pt>
                <c:pt idx="3319">
                  <c:v>323</c:v>
                </c:pt>
                <c:pt idx="3320">
                  <c:v>391</c:v>
                </c:pt>
                <c:pt idx="3321">
                  <c:v>360</c:v>
                </c:pt>
                <c:pt idx="3322">
                  <c:v>309</c:v>
                </c:pt>
                <c:pt idx="3323">
                  <c:v>337</c:v>
                </c:pt>
                <c:pt idx="3324">
                  <c:v>346</c:v>
                </c:pt>
                <c:pt idx="3325">
                  <c:v>402</c:v>
                </c:pt>
                <c:pt idx="3326">
                  <c:v>366</c:v>
                </c:pt>
                <c:pt idx="3327">
                  <c:v>359</c:v>
                </c:pt>
                <c:pt idx="3328">
                  <c:v>344</c:v>
                </c:pt>
                <c:pt idx="3329">
                  <c:v>321</c:v>
                </c:pt>
                <c:pt idx="3330">
                  <c:v>383</c:v>
                </c:pt>
                <c:pt idx="3331">
                  <c:v>340</c:v>
                </c:pt>
                <c:pt idx="3332">
                  <c:v>356</c:v>
                </c:pt>
                <c:pt idx="3333">
                  <c:v>399</c:v>
                </c:pt>
                <c:pt idx="3334">
                  <c:v>370</c:v>
                </c:pt>
                <c:pt idx="3335">
                  <c:v>316</c:v>
                </c:pt>
                <c:pt idx="3336">
                  <c:v>335</c:v>
                </c:pt>
                <c:pt idx="3337">
                  <c:v>333</c:v>
                </c:pt>
                <c:pt idx="3338">
                  <c:v>320</c:v>
                </c:pt>
                <c:pt idx="3339">
                  <c:v>351</c:v>
                </c:pt>
                <c:pt idx="3340">
                  <c:v>373</c:v>
                </c:pt>
                <c:pt idx="3341">
                  <c:v>346</c:v>
                </c:pt>
                <c:pt idx="3342">
                  <c:v>344</c:v>
                </c:pt>
                <c:pt idx="3343">
                  <c:v>342</c:v>
                </c:pt>
                <c:pt idx="3344">
                  <c:v>340</c:v>
                </c:pt>
                <c:pt idx="3345">
                  <c:v>375</c:v>
                </c:pt>
                <c:pt idx="3346">
                  <c:v>332</c:v>
                </c:pt>
                <c:pt idx="3347">
                  <c:v>319</c:v>
                </c:pt>
                <c:pt idx="3348">
                  <c:v>338</c:v>
                </c:pt>
                <c:pt idx="3349">
                  <c:v>347</c:v>
                </c:pt>
                <c:pt idx="3350">
                  <c:v>342</c:v>
                </c:pt>
                <c:pt idx="3351">
                  <c:v>368</c:v>
                </c:pt>
                <c:pt idx="3352">
                  <c:v>356</c:v>
                </c:pt>
                <c:pt idx="3353">
                  <c:v>360</c:v>
                </c:pt>
                <c:pt idx="3354">
                  <c:v>372</c:v>
                </c:pt>
                <c:pt idx="3355">
                  <c:v>401</c:v>
                </c:pt>
                <c:pt idx="3356">
                  <c:v>342</c:v>
                </c:pt>
                <c:pt idx="3357">
                  <c:v>342</c:v>
                </c:pt>
                <c:pt idx="3358">
                  <c:v>351</c:v>
                </c:pt>
                <c:pt idx="3359">
                  <c:v>302</c:v>
                </c:pt>
                <c:pt idx="3360">
                  <c:v>325</c:v>
                </c:pt>
                <c:pt idx="3361">
                  <c:v>355</c:v>
                </c:pt>
                <c:pt idx="3362">
                  <c:v>359</c:v>
                </c:pt>
                <c:pt idx="3363">
                  <c:v>340</c:v>
                </c:pt>
                <c:pt idx="3364">
                  <c:v>349</c:v>
                </c:pt>
                <c:pt idx="3365">
                  <c:v>359</c:v>
                </c:pt>
                <c:pt idx="3366">
                  <c:v>348</c:v>
                </c:pt>
                <c:pt idx="3367">
                  <c:v>359</c:v>
                </c:pt>
                <c:pt idx="3368">
                  <c:v>356</c:v>
                </c:pt>
                <c:pt idx="3369">
                  <c:v>359</c:v>
                </c:pt>
                <c:pt idx="3370">
                  <c:v>343</c:v>
                </c:pt>
                <c:pt idx="3371">
                  <c:v>363</c:v>
                </c:pt>
                <c:pt idx="3372">
                  <c:v>364</c:v>
                </c:pt>
                <c:pt idx="3373">
                  <c:v>372</c:v>
                </c:pt>
                <c:pt idx="3374">
                  <c:v>349</c:v>
                </c:pt>
                <c:pt idx="3375">
                  <c:v>331</c:v>
                </c:pt>
                <c:pt idx="3376">
                  <c:v>375</c:v>
                </c:pt>
                <c:pt idx="3377">
                  <c:v>372</c:v>
                </c:pt>
                <c:pt idx="3378">
                  <c:v>359</c:v>
                </c:pt>
                <c:pt idx="3379">
                  <c:v>357</c:v>
                </c:pt>
                <c:pt idx="3380">
                  <c:v>383</c:v>
                </c:pt>
                <c:pt idx="3381">
                  <c:v>347</c:v>
                </c:pt>
                <c:pt idx="3382">
                  <c:v>327</c:v>
                </c:pt>
                <c:pt idx="3383">
                  <c:v>337</c:v>
                </c:pt>
                <c:pt idx="3384">
                  <c:v>401</c:v>
                </c:pt>
                <c:pt idx="3385">
                  <c:v>359</c:v>
                </c:pt>
                <c:pt idx="3386">
                  <c:v>347</c:v>
                </c:pt>
                <c:pt idx="3387">
                  <c:v>370</c:v>
                </c:pt>
                <c:pt idx="3388">
                  <c:v>354</c:v>
                </c:pt>
                <c:pt idx="3389">
                  <c:v>377</c:v>
                </c:pt>
                <c:pt idx="3390">
                  <c:v>359</c:v>
                </c:pt>
                <c:pt idx="3391">
                  <c:v>397</c:v>
                </c:pt>
                <c:pt idx="3392">
                  <c:v>363</c:v>
                </c:pt>
                <c:pt idx="3393">
                  <c:v>354</c:v>
                </c:pt>
                <c:pt idx="3394">
                  <c:v>396</c:v>
                </c:pt>
                <c:pt idx="3395">
                  <c:v>345</c:v>
                </c:pt>
                <c:pt idx="3396">
                  <c:v>340</c:v>
                </c:pt>
                <c:pt idx="3397">
                  <c:v>351</c:v>
                </c:pt>
                <c:pt idx="3398">
                  <c:v>376</c:v>
                </c:pt>
                <c:pt idx="3399">
                  <c:v>380</c:v>
                </c:pt>
                <c:pt idx="3400">
                  <c:v>352</c:v>
                </c:pt>
                <c:pt idx="3401">
                  <c:v>350</c:v>
                </c:pt>
                <c:pt idx="3402">
                  <c:v>334</c:v>
                </c:pt>
                <c:pt idx="3403">
                  <c:v>378</c:v>
                </c:pt>
                <c:pt idx="3404">
                  <c:v>341</c:v>
                </c:pt>
                <c:pt idx="3405">
                  <c:v>335</c:v>
                </c:pt>
                <c:pt idx="3406">
                  <c:v>337</c:v>
                </c:pt>
                <c:pt idx="3407">
                  <c:v>360</c:v>
                </c:pt>
                <c:pt idx="3408">
                  <c:v>371</c:v>
                </c:pt>
                <c:pt idx="3409">
                  <c:v>368</c:v>
                </c:pt>
                <c:pt idx="3410">
                  <c:v>370</c:v>
                </c:pt>
                <c:pt idx="3411">
                  <c:v>355</c:v>
                </c:pt>
                <c:pt idx="3412">
                  <c:v>322</c:v>
                </c:pt>
                <c:pt idx="3413">
                  <c:v>354</c:v>
                </c:pt>
                <c:pt idx="3414">
                  <c:v>302</c:v>
                </c:pt>
                <c:pt idx="3415">
                  <c:v>354</c:v>
                </c:pt>
                <c:pt idx="3416">
                  <c:v>346</c:v>
                </c:pt>
                <c:pt idx="3417">
                  <c:v>332</c:v>
                </c:pt>
                <c:pt idx="3418">
                  <c:v>386</c:v>
                </c:pt>
                <c:pt idx="3419">
                  <c:v>369</c:v>
                </c:pt>
                <c:pt idx="3420">
                  <c:v>344</c:v>
                </c:pt>
                <c:pt idx="3421">
                  <c:v>367</c:v>
                </c:pt>
                <c:pt idx="3422">
                  <c:v>317</c:v>
                </c:pt>
                <c:pt idx="3423">
                  <c:v>361</c:v>
                </c:pt>
                <c:pt idx="3424">
                  <c:v>369</c:v>
                </c:pt>
                <c:pt idx="3425">
                  <c:v>376</c:v>
                </c:pt>
                <c:pt idx="3426">
                  <c:v>359</c:v>
                </c:pt>
                <c:pt idx="3427">
                  <c:v>382</c:v>
                </c:pt>
                <c:pt idx="3428">
                  <c:v>358</c:v>
                </c:pt>
                <c:pt idx="3429">
                  <c:v>366</c:v>
                </c:pt>
                <c:pt idx="3430">
                  <c:v>376</c:v>
                </c:pt>
                <c:pt idx="3431">
                  <c:v>406</c:v>
                </c:pt>
                <c:pt idx="3432">
                  <c:v>392</c:v>
                </c:pt>
                <c:pt idx="3433">
                  <c:v>325</c:v>
                </c:pt>
                <c:pt idx="3434">
                  <c:v>372</c:v>
                </c:pt>
                <c:pt idx="3435">
                  <c:v>345</c:v>
                </c:pt>
                <c:pt idx="3436">
                  <c:v>338</c:v>
                </c:pt>
                <c:pt idx="3437">
                  <c:v>353</c:v>
                </c:pt>
                <c:pt idx="3438">
                  <c:v>380</c:v>
                </c:pt>
                <c:pt idx="3439">
                  <c:v>350</c:v>
                </c:pt>
                <c:pt idx="3440">
                  <c:v>363</c:v>
                </c:pt>
                <c:pt idx="3441">
                  <c:v>346</c:v>
                </c:pt>
                <c:pt idx="3442">
                  <c:v>379</c:v>
                </c:pt>
                <c:pt idx="3443">
                  <c:v>332</c:v>
                </c:pt>
                <c:pt idx="3444">
                  <c:v>367</c:v>
                </c:pt>
                <c:pt idx="3445">
                  <c:v>342</c:v>
                </c:pt>
                <c:pt idx="3446">
                  <c:v>374</c:v>
                </c:pt>
                <c:pt idx="3447">
                  <c:v>350</c:v>
                </c:pt>
                <c:pt idx="3448">
                  <c:v>333</c:v>
                </c:pt>
                <c:pt idx="3449">
                  <c:v>368</c:v>
                </c:pt>
                <c:pt idx="3450">
                  <c:v>336</c:v>
                </c:pt>
                <c:pt idx="3451">
                  <c:v>357</c:v>
                </c:pt>
                <c:pt idx="3452">
                  <c:v>341</c:v>
                </c:pt>
                <c:pt idx="3453">
                  <c:v>366</c:v>
                </c:pt>
                <c:pt idx="3454">
                  <c:v>359</c:v>
                </c:pt>
                <c:pt idx="3455">
                  <c:v>360</c:v>
                </c:pt>
                <c:pt idx="3456">
                  <c:v>366</c:v>
                </c:pt>
                <c:pt idx="3457">
                  <c:v>370</c:v>
                </c:pt>
                <c:pt idx="3458">
                  <c:v>354</c:v>
                </c:pt>
                <c:pt idx="3459">
                  <c:v>371</c:v>
                </c:pt>
                <c:pt idx="3460">
                  <c:v>374</c:v>
                </c:pt>
                <c:pt idx="3461">
                  <c:v>404</c:v>
                </c:pt>
                <c:pt idx="3462">
                  <c:v>359</c:v>
                </c:pt>
                <c:pt idx="3463">
                  <c:v>344</c:v>
                </c:pt>
                <c:pt idx="3464">
                  <c:v>393</c:v>
                </c:pt>
                <c:pt idx="3465">
                  <c:v>361</c:v>
                </c:pt>
                <c:pt idx="3466">
                  <c:v>380</c:v>
                </c:pt>
                <c:pt idx="3467">
                  <c:v>382</c:v>
                </c:pt>
                <c:pt idx="3468">
                  <c:v>336</c:v>
                </c:pt>
                <c:pt idx="3469">
                  <c:v>350</c:v>
                </c:pt>
                <c:pt idx="3470">
                  <c:v>344</c:v>
                </c:pt>
                <c:pt idx="3471">
                  <c:v>370</c:v>
                </c:pt>
                <c:pt idx="3472">
                  <c:v>383</c:v>
                </c:pt>
                <c:pt idx="3473">
                  <c:v>355</c:v>
                </c:pt>
                <c:pt idx="3474">
                  <c:v>426</c:v>
                </c:pt>
                <c:pt idx="3475">
                  <c:v>368</c:v>
                </c:pt>
                <c:pt idx="3476">
                  <c:v>357</c:v>
                </c:pt>
                <c:pt idx="3477">
                  <c:v>353</c:v>
                </c:pt>
                <c:pt idx="3478">
                  <c:v>379</c:v>
                </c:pt>
                <c:pt idx="3479">
                  <c:v>379</c:v>
                </c:pt>
                <c:pt idx="3480">
                  <c:v>330</c:v>
                </c:pt>
                <c:pt idx="3481">
                  <c:v>379</c:v>
                </c:pt>
                <c:pt idx="3482">
                  <c:v>411</c:v>
                </c:pt>
                <c:pt idx="3483">
                  <c:v>358</c:v>
                </c:pt>
                <c:pt idx="3484">
                  <c:v>429</c:v>
                </c:pt>
                <c:pt idx="3485">
                  <c:v>378</c:v>
                </c:pt>
                <c:pt idx="3486">
                  <c:v>401</c:v>
                </c:pt>
                <c:pt idx="3487">
                  <c:v>367</c:v>
                </c:pt>
                <c:pt idx="3488">
                  <c:v>352</c:v>
                </c:pt>
                <c:pt idx="3489">
                  <c:v>352</c:v>
                </c:pt>
                <c:pt idx="3490">
                  <c:v>384</c:v>
                </c:pt>
                <c:pt idx="3491">
                  <c:v>430</c:v>
                </c:pt>
                <c:pt idx="3492">
                  <c:v>353</c:v>
                </c:pt>
                <c:pt idx="3493">
                  <c:v>377</c:v>
                </c:pt>
                <c:pt idx="3494">
                  <c:v>403</c:v>
                </c:pt>
                <c:pt idx="3495">
                  <c:v>430</c:v>
                </c:pt>
                <c:pt idx="3496">
                  <c:v>381</c:v>
                </c:pt>
                <c:pt idx="3497">
                  <c:v>415</c:v>
                </c:pt>
                <c:pt idx="3498">
                  <c:v>370</c:v>
                </c:pt>
                <c:pt idx="3499">
                  <c:v>360</c:v>
                </c:pt>
                <c:pt idx="3500">
                  <c:v>442</c:v>
                </c:pt>
                <c:pt idx="3501">
                  <c:v>390</c:v>
                </c:pt>
                <c:pt idx="3502">
                  <c:v>374</c:v>
                </c:pt>
                <c:pt idx="3503">
                  <c:v>398</c:v>
                </c:pt>
                <c:pt idx="3504">
                  <c:v>364</c:v>
                </c:pt>
                <c:pt idx="3505">
                  <c:v>392</c:v>
                </c:pt>
                <c:pt idx="3506">
                  <c:v>396</c:v>
                </c:pt>
                <c:pt idx="3507">
                  <c:v>395</c:v>
                </c:pt>
                <c:pt idx="3508">
                  <c:v>404</c:v>
                </c:pt>
                <c:pt idx="3509">
                  <c:v>349</c:v>
                </c:pt>
                <c:pt idx="3510">
                  <c:v>355</c:v>
                </c:pt>
                <c:pt idx="3511">
                  <c:v>432</c:v>
                </c:pt>
                <c:pt idx="3512">
                  <c:v>381</c:v>
                </c:pt>
                <c:pt idx="3513">
                  <c:v>331</c:v>
                </c:pt>
                <c:pt idx="3514">
                  <c:v>405</c:v>
                </c:pt>
                <c:pt idx="3515">
                  <c:v>373</c:v>
                </c:pt>
                <c:pt idx="3516">
                  <c:v>377</c:v>
                </c:pt>
                <c:pt idx="3517">
                  <c:v>367</c:v>
                </c:pt>
                <c:pt idx="3518">
                  <c:v>343</c:v>
                </c:pt>
                <c:pt idx="3519">
                  <c:v>366</c:v>
                </c:pt>
                <c:pt idx="3520">
                  <c:v>385</c:v>
                </c:pt>
                <c:pt idx="3521">
                  <c:v>387</c:v>
                </c:pt>
                <c:pt idx="3522">
                  <c:v>390</c:v>
                </c:pt>
                <c:pt idx="3523">
                  <c:v>389</c:v>
                </c:pt>
                <c:pt idx="3524">
                  <c:v>413</c:v>
                </c:pt>
                <c:pt idx="3525">
                  <c:v>402</c:v>
                </c:pt>
                <c:pt idx="3526">
                  <c:v>418</c:v>
                </c:pt>
                <c:pt idx="3527">
                  <c:v>393</c:v>
                </c:pt>
                <c:pt idx="3528">
                  <c:v>374</c:v>
                </c:pt>
                <c:pt idx="3529">
                  <c:v>417</c:v>
                </c:pt>
                <c:pt idx="3530">
                  <c:v>396</c:v>
                </c:pt>
                <c:pt idx="3531">
                  <c:v>388</c:v>
                </c:pt>
                <c:pt idx="3532">
                  <c:v>383</c:v>
                </c:pt>
                <c:pt idx="3533">
                  <c:v>402</c:v>
                </c:pt>
                <c:pt idx="3534">
                  <c:v>408</c:v>
                </c:pt>
                <c:pt idx="3535">
                  <c:v>366</c:v>
                </c:pt>
                <c:pt idx="3536">
                  <c:v>419</c:v>
                </c:pt>
                <c:pt idx="3537">
                  <c:v>402</c:v>
                </c:pt>
                <c:pt idx="3538">
                  <c:v>385</c:v>
                </c:pt>
                <c:pt idx="3539">
                  <c:v>373</c:v>
                </c:pt>
                <c:pt idx="3540">
                  <c:v>404</c:v>
                </c:pt>
                <c:pt idx="3541">
                  <c:v>422</c:v>
                </c:pt>
                <c:pt idx="3542">
                  <c:v>409</c:v>
                </c:pt>
                <c:pt idx="3543">
                  <c:v>405</c:v>
                </c:pt>
                <c:pt idx="3544">
                  <c:v>389</c:v>
                </c:pt>
                <c:pt idx="3545">
                  <c:v>437</c:v>
                </c:pt>
                <c:pt idx="3546">
                  <c:v>417</c:v>
                </c:pt>
                <c:pt idx="3547">
                  <c:v>426</c:v>
                </c:pt>
                <c:pt idx="3548">
                  <c:v>449</c:v>
                </c:pt>
                <c:pt idx="3549">
                  <c:v>388</c:v>
                </c:pt>
                <c:pt idx="3550">
                  <c:v>439</c:v>
                </c:pt>
                <c:pt idx="3551">
                  <c:v>403</c:v>
                </c:pt>
                <c:pt idx="3552">
                  <c:v>389</c:v>
                </c:pt>
                <c:pt idx="3553">
                  <c:v>375</c:v>
                </c:pt>
                <c:pt idx="3554">
                  <c:v>445</c:v>
                </c:pt>
                <c:pt idx="3555">
                  <c:v>355</c:v>
                </c:pt>
                <c:pt idx="3556">
                  <c:v>418</c:v>
                </c:pt>
                <c:pt idx="3557">
                  <c:v>412</c:v>
                </c:pt>
                <c:pt idx="3558">
                  <c:v>387</c:v>
                </c:pt>
                <c:pt idx="3559">
                  <c:v>418</c:v>
                </c:pt>
                <c:pt idx="3560">
                  <c:v>405</c:v>
                </c:pt>
                <c:pt idx="3561">
                  <c:v>416</c:v>
                </c:pt>
                <c:pt idx="3562">
                  <c:v>396</c:v>
                </c:pt>
                <c:pt idx="3563">
                  <c:v>418</c:v>
                </c:pt>
                <c:pt idx="3564">
                  <c:v>424</c:v>
                </c:pt>
                <c:pt idx="3565">
                  <c:v>411</c:v>
                </c:pt>
                <c:pt idx="3566">
                  <c:v>422</c:v>
                </c:pt>
                <c:pt idx="3567">
                  <c:v>459</c:v>
                </c:pt>
                <c:pt idx="3568">
                  <c:v>416</c:v>
                </c:pt>
                <c:pt idx="3569">
                  <c:v>442</c:v>
                </c:pt>
                <c:pt idx="3570">
                  <c:v>390</c:v>
                </c:pt>
                <c:pt idx="3571">
                  <c:v>414</c:v>
                </c:pt>
                <c:pt idx="3572">
                  <c:v>407</c:v>
                </c:pt>
                <c:pt idx="3573">
                  <c:v>402</c:v>
                </c:pt>
                <c:pt idx="3574">
                  <c:v>425</c:v>
                </c:pt>
                <c:pt idx="3575">
                  <c:v>398</c:v>
                </c:pt>
                <c:pt idx="3576">
                  <c:v>413</c:v>
                </c:pt>
                <c:pt idx="3577">
                  <c:v>417</c:v>
                </c:pt>
                <c:pt idx="3578">
                  <c:v>411</c:v>
                </c:pt>
                <c:pt idx="3579">
                  <c:v>423</c:v>
                </c:pt>
                <c:pt idx="3580">
                  <c:v>421</c:v>
                </c:pt>
                <c:pt idx="3581">
                  <c:v>404</c:v>
                </c:pt>
                <c:pt idx="3582">
                  <c:v>422</c:v>
                </c:pt>
                <c:pt idx="3583">
                  <c:v>422</c:v>
                </c:pt>
                <c:pt idx="3584">
                  <c:v>409</c:v>
                </c:pt>
                <c:pt idx="3585">
                  <c:v>397</c:v>
                </c:pt>
                <c:pt idx="3586">
                  <c:v>399</c:v>
                </c:pt>
                <c:pt idx="3587">
                  <c:v>422</c:v>
                </c:pt>
                <c:pt idx="3588">
                  <c:v>369</c:v>
                </c:pt>
                <c:pt idx="3589">
                  <c:v>414</c:v>
                </c:pt>
                <c:pt idx="3590">
                  <c:v>414</c:v>
                </c:pt>
                <c:pt idx="3591">
                  <c:v>436</c:v>
                </c:pt>
                <c:pt idx="3592">
                  <c:v>396</c:v>
                </c:pt>
                <c:pt idx="3593">
                  <c:v>417</c:v>
                </c:pt>
                <c:pt idx="3594">
                  <c:v>407</c:v>
                </c:pt>
                <c:pt idx="3595">
                  <c:v>387</c:v>
                </c:pt>
                <c:pt idx="3596">
                  <c:v>419</c:v>
                </c:pt>
                <c:pt idx="3597">
                  <c:v>351</c:v>
                </c:pt>
                <c:pt idx="3598">
                  <c:v>397</c:v>
                </c:pt>
                <c:pt idx="3599">
                  <c:v>393</c:v>
                </c:pt>
                <c:pt idx="3600">
                  <c:v>396</c:v>
                </c:pt>
                <c:pt idx="3601">
                  <c:v>371</c:v>
                </c:pt>
                <c:pt idx="3602">
                  <c:v>409</c:v>
                </c:pt>
                <c:pt idx="3603">
                  <c:v>383</c:v>
                </c:pt>
                <c:pt idx="3604">
                  <c:v>430</c:v>
                </c:pt>
                <c:pt idx="3605">
                  <c:v>414</c:v>
                </c:pt>
                <c:pt idx="3606">
                  <c:v>441</c:v>
                </c:pt>
                <c:pt idx="3607">
                  <c:v>373</c:v>
                </c:pt>
                <c:pt idx="3608">
                  <c:v>394</c:v>
                </c:pt>
                <c:pt idx="3609">
                  <c:v>424</c:v>
                </c:pt>
                <c:pt idx="3610">
                  <c:v>395</c:v>
                </c:pt>
                <c:pt idx="3611">
                  <c:v>369</c:v>
                </c:pt>
                <c:pt idx="3612">
                  <c:v>411</c:v>
                </c:pt>
                <c:pt idx="3613">
                  <c:v>393</c:v>
                </c:pt>
                <c:pt idx="3614">
                  <c:v>451</c:v>
                </c:pt>
                <c:pt idx="3615">
                  <c:v>414</c:v>
                </c:pt>
                <c:pt idx="3616">
                  <c:v>413</c:v>
                </c:pt>
                <c:pt idx="3617">
                  <c:v>412</c:v>
                </c:pt>
                <c:pt idx="3618">
                  <c:v>395</c:v>
                </c:pt>
                <c:pt idx="3619">
                  <c:v>429</c:v>
                </c:pt>
                <c:pt idx="3620">
                  <c:v>411</c:v>
                </c:pt>
                <c:pt idx="3621">
                  <c:v>397</c:v>
                </c:pt>
                <c:pt idx="3622">
                  <c:v>358</c:v>
                </c:pt>
                <c:pt idx="3623">
                  <c:v>381</c:v>
                </c:pt>
                <c:pt idx="3624">
                  <c:v>362</c:v>
                </c:pt>
                <c:pt idx="3625">
                  <c:v>419</c:v>
                </c:pt>
                <c:pt idx="3626">
                  <c:v>420</c:v>
                </c:pt>
                <c:pt idx="3627">
                  <c:v>405</c:v>
                </c:pt>
                <c:pt idx="3628">
                  <c:v>378</c:v>
                </c:pt>
                <c:pt idx="3629">
                  <c:v>424</c:v>
                </c:pt>
                <c:pt idx="3630">
                  <c:v>395</c:v>
                </c:pt>
                <c:pt idx="3631">
                  <c:v>360</c:v>
                </c:pt>
                <c:pt idx="3632">
                  <c:v>416</c:v>
                </c:pt>
                <c:pt idx="3633">
                  <c:v>442</c:v>
                </c:pt>
                <c:pt idx="3634">
                  <c:v>428</c:v>
                </c:pt>
                <c:pt idx="3635">
                  <c:v>396</c:v>
                </c:pt>
                <c:pt idx="3636">
                  <c:v>393</c:v>
                </c:pt>
                <c:pt idx="3637">
                  <c:v>425</c:v>
                </c:pt>
                <c:pt idx="3638">
                  <c:v>418</c:v>
                </c:pt>
                <c:pt idx="3639">
                  <c:v>413</c:v>
                </c:pt>
                <c:pt idx="3640">
                  <c:v>359</c:v>
                </c:pt>
                <c:pt idx="3641">
                  <c:v>399</c:v>
                </c:pt>
                <c:pt idx="3642">
                  <c:v>418</c:v>
                </c:pt>
                <c:pt idx="3643">
                  <c:v>384</c:v>
                </c:pt>
                <c:pt idx="3644">
                  <c:v>415</c:v>
                </c:pt>
                <c:pt idx="3645">
                  <c:v>399</c:v>
                </c:pt>
                <c:pt idx="3646">
                  <c:v>411</c:v>
                </c:pt>
                <c:pt idx="3647">
                  <c:v>416</c:v>
                </c:pt>
                <c:pt idx="3648">
                  <c:v>390</c:v>
                </c:pt>
                <c:pt idx="3649">
                  <c:v>365</c:v>
                </c:pt>
                <c:pt idx="3650">
                  <c:v>426</c:v>
                </c:pt>
                <c:pt idx="3651">
                  <c:v>430</c:v>
                </c:pt>
                <c:pt idx="3652">
                  <c:v>360</c:v>
                </c:pt>
                <c:pt idx="3653">
                  <c:v>383</c:v>
                </c:pt>
                <c:pt idx="3654">
                  <c:v>342</c:v>
                </c:pt>
                <c:pt idx="3655">
                  <c:v>428</c:v>
                </c:pt>
                <c:pt idx="3656">
                  <c:v>386</c:v>
                </c:pt>
                <c:pt idx="3657">
                  <c:v>385</c:v>
                </c:pt>
                <c:pt idx="3658">
                  <c:v>423</c:v>
                </c:pt>
                <c:pt idx="3659">
                  <c:v>391</c:v>
                </c:pt>
                <c:pt idx="3660">
                  <c:v>405</c:v>
                </c:pt>
                <c:pt idx="3661">
                  <c:v>401</c:v>
                </c:pt>
                <c:pt idx="3662">
                  <c:v>384</c:v>
                </c:pt>
                <c:pt idx="3663">
                  <c:v>368</c:v>
                </c:pt>
                <c:pt idx="3664">
                  <c:v>410</c:v>
                </c:pt>
                <c:pt idx="3665">
                  <c:v>381</c:v>
                </c:pt>
                <c:pt idx="3666">
                  <c:v>418</c:v>
                </c:pt>
                <c:pt idx="3667">
                  <c:v>395</c:v>
                </c:pt>
                <c:pt idx="3668">
                  <c:v>386</c:v>
                </c:pt>
                <c:pt idx="3669">
                  <c:v>395</c:v>
                </c:pt>
                <c:pt idx="3670">
                  <c:v>431</c:v>
                </c:pt>
                <c:pt idx="3671">
                  <c:v>391</c:v>
                </c:pt>
                <c:pt idx="3672">
                  <c:v>422</c:v>
                </c:pt>
                <c:pt idx="3673">
                  <c:v>407</c:v>
                </c:pt>
                <c:pt idx="3674">
                  <c:v>371</c:v>
                </c:pt>
                <c:pt idx="3675">
                  <c:v>449</c:v>
                </c:pt>
                <c:pt idx="3676">
                  <c:v>411</c:v>
                </c:pt>
                <c:pt idx="3677">
                  <c:v>397</c:v>
                </c:pt>
                <c:pt idx="3678">
                  <c:v>481</c:v>
                </c:pt>
                <c:pt idx="3679">
                  <c:v>455</c:v>
                </c:pt>
                <c:pt idx="3680">
                  <c:v>462</c:v>
                </c:pt>
                <c:pt idx="3681">
                  <c:v>448</c:v>
                </c:pt>
                <c:pt idx="3682">
                  <c:v>423</c:v>
                </c:pt>
                <c:pt idx="3683">
                  <c:v>373</c:v>
                </c:pt>
                <c:pt idx="3684">
                  <c:v>400</c:v>
                </c:pt>
                <c:pt idx="3685">
                  <c:v>445</c:v>
                </c:pt>
                <c:pt idx="3686">
                  <c:v>451</c:v>
                </c:pt>
                <c:pt idx="3687">
                  <c:v>379</c:v>
                </c:pt>
                <c:pt idx="3688">
                  <c:v>462</c:v>
                </c:pt>
                <c:pt idx="3689">
                  <c:v>430</c:v>
                </c:pt>
                <c:pt idx="3690">
                  <c:v>417</c:v>
                </c:pt>
                <c:pt idx="3691">
                  <c:v>444</c:v>
                </c:pt>
                <c:pt idx="3692">
                  <c:v>453</c:v>
                </c:pt>
                <c:pt idx="3693">
                  <c:v>429</c:v>
                </c:pt>
                <c:pt idx="3694">
                  <c:v>412</c:v>
                </c:pt>
                <c:pt idx="3695">
                  <c:v>434</c:v>
                </c:pt>
                <c:pt idx="3696">
                  <c:v>483</c:v>
                </c:pt>
                <c:pt idx="3697">
                  <c:v>422</c:v>
                </c:pt>
                <c:pt idx="3698">
                  <c:v>461</c:v>
                </c:pt>
                <c:pt idx="3699">
                  <c:v>415</c:v>
                </c:pt>
                <c:pt idx="3700">
                  <c:v>486</c:v>
                </c:pt>
                <c:pt idx="3701">
                  <c:v>470</c:v>
                </c:pt>
                <c:pt idx="3702">
                  <c:v>436</c:v>
                </c:pt>
                <c:pt idx="3703">
                  <c:v>413</c:v>
                </c:pt>
                <c:pt idx="3704">
                  <c:v>477</c:v>
                </c:pt>
                <c:pt idx="3705">
                  <c:v>453</c:v>
                </c:pt>
                <c:pt idx="3706">
                  <c:v>451</c:v>
                </c:pt>
                <c:pt idx="3707">
                  <c:v>413</c:v>
                </c:pt>
                <c:pt idx="3708">
                  <c:v>486</c:v>
                </c:pt>
                <c:pt idx="3709">
                  <c:v>431</c:v>
                </c:pt>
                <c:pt idx="3710">
                  <c:v>415</c:v>
                </c:pt>
                <c:pt idx="3711">
                  <c:v>439</c:v>
                </c:pt>
                <c:pt idx="3712">
                  <c:v>428</c:v>
                </c:pt>
                <c:pt idx="3713">
                  <c:v>447</c:v>
                </c:pt>
                <c:pt idx="3714">
                  <c:v>421</c:v>
                </c:pt>
                <c:pt idx="3715">
                  <c:v>454</c:v>
                </c:pt>
                <c:pt idx="3716">
                  <c:v>462</c:v>
                </c:pt>
                <c:pt idx="3717">
                  <c:v>455</c:v>
                </c:pt>
                <c:pt idx="3718">
                  <c:v>409</c:v>
                </c:pt>
                <c:pt idx="3719">
                  <c:v>493</c:v>
                </c:pt>
                <c:pt idx="3720">
                  <c:v>409</c:v>
                </c:pt>
                <c:pt idx="3721">
                  <c:v>436</c:v>
                </c:pt>
                <c:pt idx="3722">
                  <c:v>429</c:v>
                </c:pt>
                <c:pt idx="3723">
                  <c:v>459</c:v>
                </c:pt>
                <c:pt idx="3724">
                  <c:v>416</c:v>
                </c:pt>
                <c:pt idx="3725">
                  <c:v>427</c:v>
                </c:pt>
                <c:pt idx="3726">
                  <c:v>469</c:v>
                </c:pt>
                <c:pt idx="3727">
                  <c:v>417</c:v>
                </c:pt>
                <c:pt idx="3728">
                  <c:v>461</c:v>
                </c:pt>
                <c:pt idx="3729">
                  <c:v>468</c:v>
                </c:pt>
                <c:pt idx="3730">
                  <c:v>377</c:v>
                </c:pt>
                <c:pt idx="3731">
                  <c:v>397</c:v>
                </c:pt>
                <c:pt idx="3732">
                  <c:v>430</c:v>
                </c:pt>
                <c:pt idx="3733">
                  <c:v>444</c:v>
                </c:pt>
                <c:pt idx="3734">
                  <c:v>438</c:v>
                </c:pt>
                <c:pt idx="3735">
                  <c:v>454</c:v>
                </c:pt>
                <c:pt idx="3736">
                  <c:v>412</c:v>
                </c:pt>
                <c:pt idx="3737">
                  <c:v>438</c:v>
                </c:pt>
                <c:pt idx="3738">
                  <c:v>444</c:v>
                </c:pt>
                <c:pt idx="3739">
                  <c:v>441</c:v>
                </c:pt>
                <c:pt idx="3740">
                  <c:v>381</c:v>
                </c:pt>
                <c:pt idx="3741">
                  <c:v>402</c:v>
                </c:pt>
                <c:pt idx="3742">
                  <c:v>451</c:v>
                </c:pt>
                <c:pt idx="3743">
                  <c:v>452</c:v>
                </c:pt>
                <c:pt idx="3744">
                  <c:v>414</c:v>
                </c:pt>
                <c:pt idx="3745">
                  <c:v>455</c:v>
                </c:pt>
                <c:pt idx="3746">
                  <c:v>455</c:v>
                </c:pt>
                <c:pt idx="3747">
                  <c:v>452</c:v>
                </c:pt>
                <c:pt idx="3748">
                  <c:v>411</c:v>
                </c:pt>
                <c:pt idx="3749">
                  <c:v>423</c:v>
                </c:pt>
                <c:pt idx="3750">
                  <c:v>444</c:v>
                </c:pt>
                <c:pt idx="3751">
                  <c:v>452</c:v>
                </c:pt>
                <c:pt idx="3752">
                  <c:v>432</c:v>
                </c:pt>
                <c:pt idx="3753">
                  <c:v>439</c:v>
                </c:pt>
                <c:pt idx="3754">
                  <c:v>451</c:v>
                </c:pt>
                <c:pt idx="3755">
                  <c:v>479</c:v>
                </c:pt>
                <c:pt idx="3756">
                  <c:v>440</c:v>
                </c:pt>
                <c:pt idx="3757">
                  <c:v>421</c:v>
                </c:pt>
                <c:pt idx="3758">
                  <c:v>414</c:v>
                </c:pt>
                <c:pt idx="3759">
                  <c:v>449</c:v>
                </c:pt>
                <c:pt idx="3760">
                  <c:v>429</c:v>
                </c:pt>
                <c:pt idx="3761">
                  <c:v>406</c:v>
                </c:pt>
                <c:pt idx="3762">
                  <c:v>440</c:v>
                </c:pt>
                <c:pt idx="3763">
                  <c:v>459</c:v>
                </c:pt>
                <c:pt idx="3764">
                  <c:v>452</c:v>
                </c:pt>
                <c:pt idx="3765">
                  <c:v>467</c:v>
                </c:pt>
                <c:pt idx="3766">
                  <c:v>454</c:v>
                </c:pt>
                <c:pt idx="3767">
                  <c:v>459</c:v>
                </c:pt>
                <c:pt idx="3768">
                  <c:v>473</c:v>
                </c:pt>
                <c:pt idx="3769">
                  <c:v>432</c:v>
                </c:pt>
                <c:pt idx="3770">
                  <c:v>457</c:v>
                </c:pt>
                <c:pt idx="3771">
                  <c:v>486</c:v>
                </c:pt>
                <c:pt idx="3772">
                  <c:v>449</c:v>
                </c:pt>
                <c:pt idx="3773">
                  <c:v>449</c:v>
                </c:pt>
                <c:pt idx="3774">
                  <c:v>457</c:v>
                </c:pt>
                <c:pt idx="3775">
                  <c:v>461</c:v>
                </c:pt>
                <c:pt idx="3776">
                  <c:v>429</c:v>
                </c:pt>
                <c:pt idx="3777">
                  <c:v>514</c:v>
                </c:pt>
                <c:pt idx="3778">
                  <c:v>404</c:v>
                </c:pt>
                <c:pt idx="3779">
                  <c:v>411</c:v>
                </c:pt>
                <c:pt idx="3780">
                  <c:v>486</c:v>
                </c:pt>
                <c:pt idx="3781">
                  <c:v>461</c:v>
                </c:pt>
                <c:pt idx="3782">
                  <c:v>462</c:v>
                </c:pt>
                <c:pt idx="3783">
                  <c:v>460</c:v>
                </c:pt>
                <c:pt idx="3784">
                  <c:v>456</c:v>
                </c:pt>
                <c:pt idx="3785">
                  <c:v>458</c:v>
                </c:pt>
                <c:pt idx="3786">
                  <c:v>426</c:v>
                </c:pt>
                <c:pt idx="3787">
                  <c:v>492</c:v>
                </c:pt>
                <c:pt idx="3788">
                  <c:v>479</c:v>
                </c:pt>
                <c:pt idx="3789">
                  <c:v>518</c:v>
                </c:pt>
                <c:pt idx="3790">
                  <c:v>486</c:v>
                </c:pt>
                <c:pt idx="3791">
                  <c:v>490</c:v>
                </c:pt>
                <c:pt idx="3792">
                  <c:v>447</c:v>
                </c:pt>
                <c:pt idx="3793">
                  <c:v>468</c:v>
                </c:pt>
                <c:pt idx="3794">
                  <c:v>459</c:v>
                </c:pt>
                <c:pt idx="3795">
                  <c:v>446</c:v>
                </c:pt>
                <c:pt idx="3796">
                  <c:v>435</c:v>
                </c:pt>
                <c:pt idx="3797">
                  <c:v>407</c:v>
                </c:pt>
                <c:pt idx="3798">
                  <c:v>417</c:v>
                </c:pt>
                <c:pt idx="3799">
                  <c:v>408</c:v>
                </c:pt>
                <c:pt idx="3800">
                  <c:v>385</c:v>
                </c:pt>
                <c:pt idx="3801">
                  <c:v>422</c:v>
                </c:pt>
                <c:pt idx="3802">
                  <c:v>416</c:v>
                </c:pt>
                <c:pt idx="3803">
                  <c:v>405</c:v>
                </c:pt>
                <c:pt idx="3804">
                  <c:v>435</c:v>
                </c:pt>
                <c:pt idx="3805">
                  <c:v>410</c:v>
                </c:pt>
                <c:pt idx="3806">
                  <c:v>403</c:v>
                </c:pt>
                <c:pt idx="3807">
                  <c:v>411</c:v>
                </c:pt>
                <c:pt idx="3808">
                  <c:v>413</c:v>
                </c:pt>
                <c:pt idx="3809">
                  <c:v>414</c:v>
                </c:pt>
                <c:pt idx="3810">
                  <c:v>430</c:v>
                </c:pt>
                <c:pt idx="3811">
                  <c:v>414</c:v>
                </c:pt>
                <c:pt idx="3812">
                  <c:v>429</c:v>
                </c:pt>
                <c:pt idx="3813">
                  <c:v>383</c:v>
                </c:pt>
                <c:pt idx="3814">
                  <c:v>415</c:v>
                </c:pt>
                <c:pt idx="3815">
                  <c:v>440</c:v>
                </c:pt>
                <c:pt idx="3816">
                  <c:v>439</c:v>
                </c:pt>
                <c:pt idx="3817">
                  <c:v>466</c:v>
                </c:pt>
                <c:pt idx="3818">
                  <c:v>436</c:v>
                </c:pt>
                <c:pt idx="3819">
                  <c:v>426</c:v>
                </c:pt>
                <c:pt idx="3820">
                  <c:v>428</c:v>
                </c:pt>
                <c:pt idx="3821">
                  <c:v>441</c:v>
                </c:pt>
                <c:pt idx="3822">
                  <c:v>456</c:v>
                </c:pt>
                <c:pt idx="3823">
                  <c:v>434</c:v>
                </c:pt>
                <c:pt idx="3824">
                  <c:v>427</c:v>
                </c:pt>
                <c:pt idx="3825">
                  <c:v>452</c:v>
                </c:pt>
                <c:pt idx="3826">
                  <c:v>455</c:v>
                </c:pt>
                <c:pt idx="3827">
                  <c:v>425</c:v>
                </c:pt>
                <c:pt idx="3828">
                  <c:v>434</c:v>
                </c:pt>
                <c:pt idx="3829">
                  <c:v>476</c:v>
                </c:pt>
                <c:pt idx="3830">
                  <c:v>452</c:v>
                </c:pt>
                <c:pt idx="3831">
                  <c:v>454</c:v>
                </c:pt>
                <c:pt idx="3832">
                  <c:v>461</c:v>
                </c:pt>
                <c:pt idx="3833">
                  <c:v>500</c:v>
                </c:pt>
                <c:pt idx="3834">
                  <c:v>422</c:v>
                </c:pt>
                <c:pt idx="3835">
                  <c:v>429</c:v>
                </c:pt>
                <c:pt idx="3836">
                  <c:v>472</c:v>
                </c:pt>
                <c:pt idx="3837">
                  <c:v>487</c:v>
                </c:pt>
                <c:pt idx="3838">
                  <c:v>430</c:v>
                </c:pt>
                <c:pt idx="3839">
                  <c:v>476</c:v>
                </c:pt>
                <c:pt idx="3840">
                  <c:v>420</c:v>
                </c:pt>
                <c:pt idx="3841">
                  <c:v>498</c:v>
                </c:pt>
                <c:pt idx="3842">
                  <c:v>491</c:v>
                </c:pt>
                <c:pt idx="3843">
                  <c:v>477</c:v>
                </c:pt>
                <c:pt idx="3844">
                  <c:v>462</c:v>
                </c:pt>
                <c:pt idx="3845">
                  <c:v>463</c:v>
                </c:pt>
                <c:pt idx="3846">
                  <c:v>475</c:v>
                </c:pt>
                <c:pt idx="3847">
                  <c:v>411</c:v>
                </c:pt>
                <c:pt idx="3848">
                  <c:v>444</c:v>
                </c:pt>
                <c:pt idx="3849">
                  <c:v>462</c:v>
                </c:pt>
                <c:pt idx="3850">
                  <c:v>415</c:v>
                </c:pt>
                <c:pt idx="3851">
                  <c:v>467</c:v>
                </c:pt>
                <c:pt idx="3852">
                  <c:v>450</c:v>
                </c:pt>
                <c:pt idx="3853">
                  <c:v>414</c:v>
                </c:pt>
                <c:pt idx="3854">
                  <c:v>416</c:v>
                </c:pt>
                <c:pt idx="3855">
                  <c:v>444</c:v>
                </c:pt>
                <c:pt idx="3856">
                  <c:v>463</c:v>
                </c:pt>
                <c:pt idx="3857">
                  <c:v>419</c:v>
                </c:pt>
                <c:pt idx="3858">
                  <c:v>497</c:v>
                </c:pt>
                <c:pt idx="3859">
                  <c:v>421</c:v>
                </c:pt>
                <c:pt idx="3860">
                  <c:v>429</c:v>
                </c:pt>
                <c:pt idx="3861">
                  <c:v>470</c:v>
                </c:pt>
                <c:pt idx="3862">
                  <c:v>419</c:v>
                </c:pt>
                <c:pt idx="3863">
                  <c:v>480</c:v>
                </c:pt>
                <c:pt idx="3864">
                  <c:v>452</c:v>
                </c:pt>
                <c:pt idx="3865">
                  <c:v>440</c:v>
                </c:pt>
                <c:pt idx="3866">
                  <c:v>455</c:v>
                </c:pt>
                <c:pt idx="3867">
                  <c:v>466</c:v>
                </c:pt>
                <c:pt idx="3868">
                  <c:v>485</c:v>
                </c:pt>
                <c:pt idx="3869">
                  <c:v>441</c:v>
                </c:pt>
                <c:pt idx="3870">
                  <c:v>469</c:v>
                </c:pt>
                <c:pt idx="3871">
                  <c:v>467</c:v>
                </c:pt>
                <c:pt idx="3872">
                  <c:v>494</c:v>
                </c:pt>
                <c:pt idx="3873">
                  <c:v>436</c:v>
                </c:pt>
                <c:pt idx="3874">
                  <c:v>508</c:v>
                </c:pt>
                <c:pt idx="3875">
                  <c:v>481</c:v>
                </c:pt>
                <c:pt idx="3876">
                  <c:v>479</c:v>
                </c:pt>
                <c:pt idx="3877">
                  <c:v>466</c:v>
                </c:pt>
                <c:pt idx="3878">
                  <c:v>475</c:v>
                </c:pt>
                <c:pt idx="3879">
                  <c:v>520</c:v>
                </c:pt>
                <c:pt idx="3880">
                  <c:v>438</c:v>
                </c:pt>
                <c:pt idx="3881">
                  <c:v>434</c:v>
                </c:pt>
                <c:pt idx="3882">
                  <c:v>488</c:v>
                </c:pt>
                <c:pt idx="3883">
                  <c:v>495</c:v>
                </c:pt>
                <c:pt idx="3884">
                  <c:v>445</c:v>
                </c:pt>
                <c:pt idx="3885">
                  <c:v>470</c:v>
                </c:pt>
                <c:pt idx="3886">
                  <c:v>474</c:v>
                </c:pt>
                <c:pt idx="3887">
                  <c:v>510</c:v>
                </c:pt>
                <c:pt idx="3888">
                  <c:v>443</c:v>
                </c:pt>
                <c:pt idx="3889">
                  <c:v>478</c:v>
                </c:pt>
                <c:pt idx="3890">
                  <c:v>466</c:v>
                </c:pt>
                <c:pt idx="3891">
                  <c:v>474</c:v>
                </c:pt>
                <c:pt idx="3892">
                  <c:v>459</c:v>
                </c:pt>
                <c:pt idx="3893">
                  <c:v>477</c:v>
                </c:pt>
                <c:pt idx="3894">
                  <c:v>454</c:v>
                </c:pt>
                <c:pt idx="3895">
                  <c:v>454</c:v>
                </c:pt>
                <c:pt idx="3896">
                  <c:v>505</c:v>
                </c:pt>
                <c:pt idx="3897">
                  <c:v>487</c:v>
                </c:pt>
                <c:pt idx="3898">
                  <c:v>512</c:v>
                </c:pt>
                <c:pt idx="3899">
                  <c:v>410</c:v>
                </c:pt>
                <c:pt idx="3900">
                  <c:v>475</c:v>
                </c:pt>
                <c:pt idx="3901">
                  <c:v>452</c:v>
                </c:pt>
                <c:pt idx="3902">
                  <c:v>457</c:v>
                </c:pt>
                <c:pt idx="3903">
                  <c:v>492</c:v>
                </c:pt>
                <c:pt idx="3904">
                  <c:v>492</c:v>
                </c:pt>
                <c:pt idx="3905">
                  <c:v>466</c:v>
                </c:pt>
                <c:pt idx="3906">
                  <c:v>506</c:v>
                </c:pt>
                <c:pt idx="3907">
                  <c:v>500</c:v>
                </c:pt>
                <c:pt idx="3908">
                  <c:v>452</c:v>
                </c:pt>
                <c:pt idx="3909">
                  <c:v>421</c:v>
                </c:pt>
                <c:pt idx="3910">
                  <c:v>511</c:v>
                </c:pt>
                <c:pt idx="3911">
                  <c:v>525</c:v>
                </c:pt>
                <c:pt idx="3912">
                  <c:v>521</c:v>
                </c:pt>
                <c:pt idx="3913">
                  <c:v>553</c:v>
                </c:pt>
                <c:pt idx="3914">
                  <c:v>523</c:v>
                </c:pt>
                <c:pt idx="3915">
                  <c:v>517</c:v>
                </c:pt>
                <c:pt idx="3916">
                  <c:v>540</c:v>
                </c:pt>
                <c:pt idx="3917">
                  <c:v>477</c:v>
                </c:pt>
                <c:pt idx="3918">
                  <c:v>421</c:v>
                </c:pt>
                <c:pt idx="3919">
                  <c:v>509</c:v>
                </c:pt>
                <c:pt idx="3920">
                  <c:v>455</c:v>
                </c:pt>
                <c:pt idx="3921">
                  <c:v>543</c:v>
                </c:pt>
                <c:pt idx="3922">
                  <c:v>439</c:v>
                </c:pt>
                <c:pt idx="3923">
                  <c:v>461</c:v>
                </c:pt>
                <c:pt idx="3924">
                  <c:v>503</c:v>
                </c:pt>
                <c:pt idx="3925">
                  <c:v>543</c:v>
                </c:pt>
                <c:pt idx="3926">
                  <c:v>512</c:v>
                </c:pt>
                <c:pt idx="3927">
                  <c:v>502</c:v>
                </c:pt>
                <c:pt idx="3928">
                  <c:v>508</c:v>
                </c:pt>
                <c:pt idx="3929">
                  <c:v>476</c:v>
                </c:pt>
                <c:pt idx="3930">
                  <c:v>514</c:v>
                </c:pt>
                <c:pt idx="3931">
                  <c:v>529</c:v>
                </c:pt>
                <c:pt idx="3932">
                  <c:v>530</c:v>
                </c:pt>
                <c:pt idx="3933">
                  <c:v>541</c:v>
                </c:pt>
                <c:pt idx="3934">
                  <c:v>507</c:v>
                </c:pt>
                <c:pt idx="3935">
                  <c:v>442</c:v>
                </c:pt>
                <c:pt idx="3936">
                  <c:v>558</c:v>
                </c:pt>
                <c:pt idx="3937">
                  <c:v>487</c:v>
                </c:pt>
                <c:pt idx="3938">
                  <c:v>512</c:v>
                </c:pt>
                <c:pt idx="3939">
                  <c:v>492</c:v>
                </c:pt>
                <c:pt idx="3940">
                  <c:v>512</c:v>
                </c:pt>
                <c:pt idx="3941">
                  <c:v>493</c:v>
                </c:pt>
                <c:pt idx="3942">
                  <c:v>474</c:v>
                </c:pt>
                <c:pt idx="3943">
                  <c:v>503</c:v>
                </c:pt>
                <c:pt idx="3944">
                  <c:v>511</c:v>
                </c:pt>
                <c:pt idx="3945">
                  <c:v>524</c:v>
                </c:pt>
                <c:pt idx="3946">
                  <c:v>553</c:v>
                </c:pt>
                <c:pt idx="3947">
                  <c:v>504</c:v>
                </c:pt>
                <c:pt idx="3948">
                  <c:v>514</c:v>
                </c:pt>
                <c:pt idx="3949">
                  <c:v>521</c:v>
                </c:pt>
                <c:pt idx="3950">
                  <c:v>498</c:v>
                </c:pt>
                <c:pt idx="3951">
                  <c:v>513</c:v>
                </c:pt>
                <c:pt idx="3952">
                  <c:v>488</c:v>
                </c:pt>
                <c:pt idx="3953">
                  <c:v>506</c:v>
                </c:pt>
                <c:pt idx="3954">
                  <c:v>507</c:v>
                </c:pt>
                <c:pt idx="3955">
                  <c:v>488</c:v>
                </c:pt>
                <c:pt idx="3956">
                  <c:v>475</c:v>
                </c:pt>
                <c:pt idx="3957">
                  <c:v>473</c:v>
                </c:pt>
                <c:pt idx="3958">
                  <c:v>531</c:v>
                </c:pt>
                <c:pt idx="3959">
                  <c:v>517</c:v>
                </c:pt>
                <c:pt idx="3960">
                  <c:v>518</c:v>
                </c:pt>
                <c:pt idx="3961">
                  <c:v>508</c:v>
                </c:pt>
                <c:pt idx="3962">
                  <c:v>476</c:v>
                </c:pt>
                <c:pt idx="3963">
                  <c:v>526</c:v>
                </c:pt>
                <c:pt idx="3964">
                  <c:v>447</c:v>
                </c:pt>
                <c:pt idx="3965">
                  <c:v>502</c:v>
                </c:pt>
                <c:pt idx="3966">
                  <c:v>512</c:v>
                </c:pt>
                <c:pt idx="3967">
                  <c:v>495</c:v>
                </c:pt>
                <c:pt idx="3968">
                  <c:v>556</c:v>
                </c:pt>
                <c:pt idx="3969">
                  <c:v>517</c:v>
                </c:pt>
                <c:pt idx="3970">
                  <c:v>542</c:v>
                </c:pt>
                <c:pt idx="3971">
                  <c:v>487</c:v>
                </c:pt>
                <c:pt idx="3972">
                  <c:v>528</c:v>
                </c:pt>
                <c:pt idx="3973">
                  <c:v>464</c:v>
                </c:pt>
                <c:pt idx="3974">
                  <c:v>477</c:v>
                </c:pt>
                <c:pt idx="3975">
                  <c:v>476</c:v>
                </c:pt>
                <c:pt idx="3976">
                  <c:v>461</c:v>
                </c:pt>
                <c:pt idx="3977">
                  <c:v>486</c:v>
                </c:pt>
                <c:pt idx="3978">
                  <c:v>476</c:v>
                </c:pt>
                <c:pt idx="3979">
                  <c:v>512</c:v>
                </c:pt>
                <c:pt idx="3980">
                  <c:v>492</c:v>
                </c:pt>
                <c:pt idx="3981">
                  <c:v>517</c:v>
                </c:pt>
                <c:pt idx="3982">
                  <c:v>478</c:v>
                </c:pt>
                <c:pt idx="3983">
                  <c:v>504</c:v>
                </c:pt>
                <c:pt idx="3984">
                  <c:v>517</c:v>
                </c:pt>
                <c:pt idx="3985">
                  <c:v>471</c:v>
                </c:pt>
                <c:pt idx="3986">
                  <c:v>480</c:v>
                </c:pt>
                <c:pt idx="3987">
                  <c:v>471</c:v>
                </c:pt>
                <c:pt idx="3988">
                  <c:v>507</c:v>
                </c:pt>
                <c:pt idx="3989">
                  <c:v>519</c:v>
                </c:pt>
                <c:pt idx="3990">
                  <c:v>503</c:v>
                </c:pt>
                <c:pt idx="3991">
                  <c:v>496</c:v>
                </c:pt>
                <c:pt idx="3992">
                  <c:v>474</c:v>
                </c:pt>
                <c:pt idx="3993">
                  <c:v>520</c:v>
                </c:pt>
                <c:pt idx="3994">
                  <c:v>496</c:v>
                </c:pt>
                <c:pt idx="3995">
                  <c:v>448</c:v>
                </c:pt>
                <c:pt idx="3996">
                  <c:v>457</c:v>
                </c:pt>
                <c:pt idx="3997">
                  <c:v>484</c:v>
                </c:pt>
                <c:pt idx="3998">
                  <c:v>485</c:v>
                </c:pt>
                <c:pt idx="3999">
                  <c:v>488</c:v>
                </c:pt>
                <c:pt idx="4000">
                  <c:v>522</c:v>
                </c:pt>
                <c:pt idx="4001">
                  <c:v>525</c:v>
                </c:pt>
                <c:pt idx="4002">
                  <c:v>447</c:v>
                </c:pt>
                <c:pt idx="4003">
                  <c:v>502</c:v>
                </c:pt>
                <c:pt idx="4004">
                  <c:v>530</c:v>
                </c:pt>
                <c:pt idx="4005">
                  <c:v>465</c:v>
                </c:pt>
                <c:pt idx="4006">
                  <c:v>507</c:v>
                </c:pt>
                <c:pt idx="4007">
                  <c:v>507</c:v>
                </c:pt>
                <c:pt idx="4008">
                  <c:v>499</c:v>
                </c:pt>
                <c:pt idx="4009">
                  <c:v>484</c:v>
                </c:pt>
                <c:pt idx="4010">
                  <c:v>479</c:v>
                </c:pt>
                <c:pt idx="4011">
                  <c:v>521</c:v>
                </c:pt>
                <c:pt idx="4012">
                  <c:v>487</c:v>
                </c:pt>
                <c:pt idx="4013">
                  <c:v>473</c:v>
                </c:pt>
                <c:pt idx="4014">
                  <c:v>454</c:v>
                </c:pt>
                <c:pt idx="4015">
                  <c:v>455</c:v>
                </c:pt>
                <c:pt idx="4016">
                  <c:v>498</c:v>
                </c:pt>
                <c:pt idx="4017">
                  <c:v>501</c:v>
                </c:pt>
                <c:pt idx="4018">
                  <c:v>464</c:v>
                </c:pt>
                <c:pt idx="4019">
                  <c:v>495</c:v>
                </c:pt>
                <c:pt idx="4020">
                  <c:v>485</c:v>
                </c:pt>
                <c:pt idx="4021">
                  <c:v>492</c:v>
                </c:pt>
                <c:pt idx="4022">
                  <c:v>497</c:v>
                </c:pt>
                <c:pt idx="4023">
                  <c:v>514</c:v>
                </c:pt>
                <c:pt idx="4024">
                  <c:v>496</c:v>
                </c:pt>
                <c:pt idx="4025">
                  <c:v>488</c:v>
                </c:pt>
                <c:pt idx="4026">
                  <c:v>536</c:v>
                </c:pt>
                <c:pt idx="4027">
                  <c:v>521</c:v>
                </c:pt>
                <c:pt idx="4028">
                  <c:v>536</c:v>
                </c:pt>
                <c:pt idx="4029">
                  <c:v>468</c:v>
                </c:pt>
                <c:pt idx="4030">
                  <c:v>457</c:v>
                </c:pt>
                <c:pt idx="4031">
                  <c:v>476</c:v>
                </c:pt>
                <c:pt idx="4032">
                  <c:v>511</c:v>
                </c:pt>
                <c:pt idx="4033">
                  <c:v>496</c:v>
                </c:pt>
                <c:pt idx="4034">
                  <c:v>511</c:v>
                </c:pt>
                <c:pt idx="4035">
                  <c:v>532</c:v>
                </c:pt>
                <c:pt idx="4036">
                  <c:v>518</c:v>
                </c:pt>
                <c:pt idx="4037">
                  <c:v>522</c:v>
                </c:pt>
                <c:pt idx="4038">
                  <c:v>493</c:v>
                </c:pt>
                <c:pt idx="4039">
                  <c:v>518</c:v>
                </c:pt>
                <c:pt idx="4040">
                  <c:v>537</c:v>
                </c:pt>
                <c:pt idx="4041">
                  <c:v>488</c:v>
                </c:pt>
                <c:pt idx="4042">
                  <c:v>467</c:v>
                </c:pt>
                <c:pt idx="4043">
                  <c:v>506</c:v>
                </c:pt>
                <c:pt idx="4044">
                  <c:v>451</c:v>
                </c:pt>
                <c:pt idx="4045">
                  <c:v>431</c:v>
                </c:pt>
                <c:pt idx="4046">
                  <c:v>522</c:v>
                </c:pt>
                <c:pt idx="4047">
                  <c:v>502</c:v>
                </c:pt>
                <c:pt idx="4048">
                  <c:v>488</c:v>
                </c:pt>
                <c:pt idx="4049">
                  <c:v>477</c:v>
                </c:pt>
                <c:pt idx="4050">
                  <c:v>504</c:v>
                </c:pt>
                <c:pt idx="4051">
                  <c:v>470</c:v>
                </c:pt>
                <c:pt idx="4052">
                  <c:v>499</c:v>
                </c:pt>
                <c:pt idx="4053">
                  <c:v>500</c:v>
                </c:pt>
                <c:pt idx="4054">
                  <c:v>464</c:v>
                </c:pt>
                <c:pt idx="4055">
                  <c:v>510</c:v>
                </c:pt>
                <c:pt idx="4056">
                  <c:v>530</c:v>
                </c:pt>
                <c:pt idx="4057">
                  <c:v>480</c:v>
                </c:pt>
                <c:pt idx="4058">
                  <c:v>519</c:v>
                </c:pt>
                <c:pt idx="4059">
                  <c:v>506</c:v>
                </c:pt>
                <c:pt idx="4060">
                  <c:v>475</c:v>
                </c:pt>
                <c:pt idx="4061">
                  <c:v>493</c:v>
                </c:pt>
                <c:pt idx="4062">
                  <c:v>495</c:v>
                </c:pt>
                <c:pt idx="4063">
                  <c:v>491</c:v>
                </c:pt>
                <c:pt idx="4064">
                  <c:v>470</c:v>
                </c:pt>
                <c:pt idx="4065">
                  <c:v>482</c:v>
                </c:pt>
                <c:pt idx="4066">
                  <c:v>511</c:v>
                </c:pt>
                <c:pt idx="4067">
                  <c:v>516</c:v>
                </c:pt>
                <c:pt idx="4068">
                  <c:v>501</c:v>
                </c:pt>
                <c:pt idx="4069">
                  <c:v>441</c:v>
                </c:pt>
                <c:pt idx="4070">
                  <c:v>483</c:v>
                </c:pt>
                <c:pt idx="4071">
                  <c:v>500</c:v>
                </c:pt>
                <c:pt idx="4072">
                  <c:v>502</c:v>
                </c:pt>
                <c:pt idx="4073">
                  <c:v>531</c:v>
                </c:pt>
                <c:pt idx="4074">
                  <c:v>505</c:v>
                </c:pt>
                <c:pt idx="4075">
                  <c:v>490</c:v>
                </c:pt>
                <c:pt idx="4076">
                  <c:v>486</c:v>
                </c:pt>
                <c:pt idx="4077">
                  <c:v>521</c:v>
                </c:pt>
                <c:pt idx="4078">
                  <c:v>513</c:v>
                </c:pt>
                <c:pt idx="4079">
                  <c:v>523</c:v>
                </c:pt>
                <c:pt idx="4080">
                  <c:v>499</c:v>
                </c:pt>
                <c:pt idx="4081">
                  <c:v>501</c:v>
                </c:pt>
                <c:pt idx="4082">
                  <c:v>513</c:v>
                </c:pt>
                <c:pt idx="4083">
                  <c:v>507</c:v>
                </c:pt>
                <c:pt idx="4084">
                  <c:v>483</c:v>
                </c:pt>
                <c:pt idx="4085">
                  <c:v>491</c:v>
                </c:pt>
                <c:pt idx="4086">
                  <c:v>508</c:v>
                </c:pt>
                <c:pt idx="4087">
                  <c:v>498</c:v>
                </c:pt>
                <c:pt idx="4088">
                  <c:v>483</c:v>
                </c:pt>
                <c:pt idx="4089">
                  <c:v>528</c:v>
                </c:pt>
                <c:pt idx="4090">
                  <c:v>459</c:v>
                </c:pt>
                <c:pt idx="4091">
                  <c:v>488</c:v>
                </c:pt>
                <c:pt idx="4092">
                  <c:v>504</c:v>
                </c:pt>
                <c:pt idx="4093">
                  <c:v>502</c:v>
                </c:pt>
                <c:pt idx="4094">
                  <c:v>518</c:v>
                </c:pt>
                <c:pt idx="4095">
                  <c:v>544</c:v>
                </c:pt>
                <c:pt idx="4096">
                  <c:v>464</c:v>
                </c:pt>
                <c:pt idx="4097">
                  <c:v>553</c:v>
                </c:pt>
                <c:pt idx="4098">
                  <c:v>477</c:v>
                </c:pt>
                <c:pt idx="4099">
                  <c:v>532</c:v>
                </c:pt>
                <c:pt idx="4100">
                  <c:v>513</c:v>
                </c:pt>
                <c:pt idx="4101">
                  <c:v>492</c:v>
                </c:pt>
                <c:pt idx="4102">
                  <c:v>505</c:v>
                </c:pt>
                <c:pt idx="4103">
                  <c:v>509</c:v>
                </c:pt>
                <c:pt idx="4104">
                  <c:v>497</c:v>
                </c:pt>
                <c:pt idx="4105">
                  <c:v>470</c:v>
                </c:pt>
                <c:pt idx="4106">
                  <c:v>529</c:v>
                </c:pt>
                <c:pt idx="4107">
                  <c:v>534</c:v>
                </c:pt>
                <c:pt idx="4108">
                  <c:v>461</c:v>
                </c:pt>
                <c:pt idx="4109">
                  <c:v>508</c:v>
                </c:pt>
                <c:pt idx="4110">
                  <c:v>482</c:v>
                </c:pt>
                <c:pt idx="4111">
                  <c:v>494</c:v>
                </c:pt>
                <c:pt idx="4112">
                  <c:v>496</c:v>
                </c:pt>
                <c:pt idx="4113">
                  <c:v>513</c:v>
                </c:pt>
                <c:pt idx="4114">
                  <c:v>495</c:v>
                </c:pt>
                <c:pt idx="4115">
                  <c:v>507</c:v>
                </c:pt>
                <c:pt idx="4116">
                  <c:v>448</c:v>
                </c:pt>
                <c:pt idx="4117">
                  <c:v>489</c:v>
                </c:pt>
                <c:pt idx="4118">
                  <c:v>536</c:v>
                </c:pt>
                <c:pt idx="4119">
                  <c:v>518</c:v>
                </c:pt>
                <c:pt idx="4120">
                  <c:v>506</c:v>
                </c:pt>
                <c:pt idx="4121">
                  <c:v>548</c:v>
                </c:pt>
                <c:pt idx="4122">
                  <c:v>477</c:v>
                </c:pt>
                <c:pt idx="4123">
                  <c:v>454</c:v>
                </c:pt>
                <c:pt idx="4124">
                  <c:v>481</c:v>
                </c:pt>
                <c:pt idx="4125">
                  <c:v>513</c:v>
                </c:pt>
                <c:pt idx="4126">
                  <c:v>478</c:v>
                </c:pt>
                <c:pt idx="4127">
                  <c:v>465</c:v>
                </c:pt>
                <c:pt idx="4128">
                  <c:v>495</c:v>
                </c:pt>
                <c:pt idx="4129">
                  <c:v>518</c:v>
                </c:pt>
                <c:pt idx="4130">
                  <c:v>504</c:v>
                </c:pt>
                <c:pt idx="4131">
                  <c:v>502</c:v>
                </c:pt>
                <c:pt idx="4132">
                  <c:v>497</c:v>
                </c:pt>
                <c:pt idx="4133">
                  <c:v>487</c:v>
                </c:pt>
                <c:pt idx="4134">
                  <c:v>492</c:v>
                </c:pt>
                <c:pt idx="4135">
                  <c:v>476</c:v>
                </c:pt>
                <c:pt idx="4136">
                  <c:v>517</c:v>
                </c:pt>
                <c:pt idx="4137">
                  <c:v>503</c:v>
                </c:pt>
                <c:pt idx="4138">
                  <c:v>506</c:v>
                </c:pt>
                <c:pt idx="4139">
                  <c:v>473</c:v>
                </c:pt>
                <c:pt idx="4140">
                  <c:v>508</c:v>
                </c:pt>
                <c:pt idx="4141">
                  <c:v>521</c:v>
                </c:pt>
                <c:pt idx="4142">
                  <c:v>530</c:v>
                </c:pt>
                <c:pt idx="4143">
                  <c:v>488</c:v>
                </c:pt>
                <c:pt idx="4144">
                  <c:v>515</c:v>
                </c:pt>
                <c:pt idx="4145">
                  <c:v>465</c:v>
                </c:pt>
                <c:pt idx="4146">
                  <c:v>483</c:v>
                </c:pt>
                <c:pt idx="4147">
                  <c:v>462</c:v>
                </c:pt>
                <c:pt idx="4148">
                  <c:v>451</c:v>
                </c:pt>
                <c:pt idx="4149">
                  <c:v>494</c:v>
                </c:pt>
                <c:pt idx="4150">
                  <c:v>452</c:v>
                </c:pt>
                <c:pt idx="4151">
                  <c:v>487</c:v>
                </c:pt>
                <c:pt idx="4152">
                  <c:v>477</c:v>
                </c:pt>
                <c:pt idx="4153">
                  <c:v>496</c:v>
                </c:pt>
                <c:pt idx="4154">
                  <c:v>495</c:v>
                </c:pt>
                <c:pt idx="4155">
                  <c:v>461</c:v>
                </c:pt>
                <c:pt idx="4156">
                  <c:v>483</c:v>
                </c:pt>
                <c:pt idx="4157">
                  <c:v>470</c:v>
                </c:pt>
                <c:pt idx="4158">
                  <c:v>457</c:v>
                </c:pt>
                <c:pt idx="4159">
                  <c:v>449</c:v>
                </c:pt>
                <c:pt idx="4160">
                  <c:v>484</c:v>
                </c:pt>
                <c:pt idx="4161">
                  <c:v>476</c:v>
                </c:pt>
                <c:pt idx="4162">
                  <c:v>478</c:v>
                </c:pt>
                <c:pt idx="4163">
                  <c:v>539</c:v>
                </c:pt>
                <c:pt idx="4164">
                  <c:v>458</c:v>
                </c:pt>
                <c:pt idx="4165">
                  <c:v>412</c:v>
                </c:pt>
                <c:pt idx="4166">
                  <c:v>471</c:v>
                </c:pt>
                <c:pt idx="4167">
                  <c:v>514</c:v>
                </c:pt>
                <c:pt idx="4168">
                  <c:v>512</c:v>
                </c:pt>
                <c:pt idx="4169">
                  <c:v>473</c:v>
                </c:pt>
                <c:pt idx="4170">
                  <c:v>446</c:v>
                </c:pt>
                <c:pt idx="4171">
                  <c:v>516</c:v>
                </c:pt>
                <c:pt idx="4172">
                  <c:v>465</c:v>
                </c:pt>
                <c:pt idx="4173">
                  <c:v>469</c:v>
                </c:pt>
                <c:pt idx="4174">
                  <c:v>468</c:v>
                </c:pt>
                <c:pt idx="4175">
                  <c:v>509</c:v>
                </c:pt>
                <c:pt idx="4176">
                  <c:v>434</c:v>
                </c:pt>
                <c:pt idx="4177">
                  <c:v>445</c:v>
                </c:pt>
                <c:pt idx="4178">
                  <c:v>441</c:v>
                </c:pt>
                <c:pt idx="4179">
                  <c:v>441</c:v>
                </c:pt>
                <c:pt idx="4180">
                  <c:v>441</c:v>
                </c:pt>
                <c:pt idx="4181">
                  <c:v>450</c:v>
                </c:pt>
                <c:pt idx="4182">
                  <c:v>440</c:v>
                </c:pt>
                <c:pt idx="4183">
                  <c:v>465</c:v>
                </c:pt>
                <c:pt idx="4184">
                  <c:v>440</c:v>
                </c:pt>
                <c:pt idx="4185">
                  <c:v>455</c:v>
                </c:pt>
                <c:pt idx="4186">
                  <c:v>444</c:v>
                </c:pt>
                <c:pt idx="4187">
                  <c:v>482</c:v>
                </c:pt>
                <c:pt idx="4188">
                  <c:v>444</c:v>
                </c:pt>
                <c:pt idx="4189">
                  <c:v>445</c:v>
                </c:pt>
                <c:pt idx="4190">
                  <c:v>445</c:v>
                </c:pt>
                <c:pt idx="4191">
                  <c:v>460</c:v>
                </c:pt>
                <c:pt idx="4192">
                  <c:v>438</c:v>
                </c:pt>
                <c:pt idx="4193">
                  <c:v>446</c:v>
                </c:pt>
                <c:pt idx="4194">
                  <c:v>447</c:v>
                </c:pt>
                <c:pt idx="4195">
                  <c:v>452</c:v>
                </c:pt>
                <c:pt idx="4196">
                  <c:v>460</c:v>
                </c:pt>
                <c:pt idx="4197">
                  <c:v>448</c:v>
                </c:pt>
                <c:pt idx="4198">
                  <c:v>448</c:v>
                </c:pt>
                <c:pt idx="4199">
                  <c:v>449</c:v>
                </c:pt>
                <c:pt idx="4200">
                  <c:v>472</c:v>
                </c:pt>
                <c:pt idx="4201">
                  <c:v>450</c:v>
                </c:pt>
                <c:pt idx="4202">
                  <c:v>460</c:v>
                </c:pt>
                <c:pt idx="4203">
                  <c:v>445</c:v>
                </c:pt>
                <c:pt idx="4204">
                  <c:v>451</c:v>
                </c:pt>
                <c:pt idx="4205">
                  <c:v>451</c:v>
                </c:pt>
                <c:pt idx="4206">
                  <c:v>451</c:v>
                </c:pt>
                <c:pt idx="4207">
                  <c:v>470</c:v>
                </c:pt>
                <c:pt idx="4208">
                  <c:v>452</c:v>
                </c:pt>
                <c:pt idx="4209">
                  <c:v>476</c:v>
                </c:pt>
                <c:pt idx="4210">
                  <c:v>453</c:v>
                </c:pt>
                <c:pt idx="4211">
                  <c:v>445</c:v>
                </c:pt>
                <c:pt idx="4212">
                  <c:v>454</c:v>
                </c:pt>
                <c:pt idx="4213">
                  <c:v>454</c:v>
                </c:pt>
                <c:pt idx="4214">
                  <c:v>445</c:v>
                </c:pt>
                <c:pt idx="4215">
                  <c:v>455</c:v>
                </c:pt>
                <c:pt idx="4216">
                  <c:v>465</c:v>
                </c:pt>
                <c:pt idx="4217">
                  <c:v>456</c:v>
                </c:pt>
                <c:pt idx="4218">
                  <c:v>447</c:v>
                </c:pt>
                <c:pt idx="4219">
                  <c:v>455</c:v>
                </c:pt>
                <c:pt idx="4220">
                  <c:v>438</c:v>
                </c:pt>
                <c:pt idx="4221">
                  <c:v>452</c:v>
                </c:pt>
                <c:pt idx="4222">
                  <c:v>465</c:v>
                </c:pt>
                <c:pt idx="4223">
                  <c:v>458</c:v>
                </c:pt>
                <c:pt idx="4224">
                  <c:v>467</c:v>
                </c:pt>
                <c:pt idx="4225">
                  <c:v>456</c:v>
                </c:pt>
                <c:pt idx="4226">
                  <c:v>471</c:v>
                </c:pt>
                <c:pt idx="4227">
                  <c:v>456</c:v>
                </c:pt>
                <c:pt idx="4228">
                  <c:v>460</c:v>
                </c:pt>
                <c:pt idx="4229">
                  <c:v>474</c:v>
                </c:pt>
                <c:pt idx="4230">
                  <c:v>461</c:v>
                </c:pt>
                <c:pt idx="4231">
                  <c:v>461</c:v>
                </c:pt>
                <c:pt idx="4232">
                  <c:v>496</c:v>
                </c:pt>
                <c:pt idx="4233">
                  <c:v>462</c:v>
                </c:pt>
                <c:pt idx="4234">
                  <c:v>470</c:v>
                </c:pt>
                <c:pt idx="4235">
                  <c:v>463</c:v>
                </c:pt>
                <c:pt idx="4236">
                  <c:v>478</c:v>
                </c:pt>
                <c:pt idx="4237">
                  <c:v>464</c:v>
                </c:pt>
                <c:pt idx="4238">
                  <c:v>459</c:v>
                </c:pt>
                <c:pt idx="4239">
                  <c:v>464</c:v>
                </c:pt>
                <c:pt idx="4240">
                  <c:v>460</c:v>
                </c:pt>
                <c:pt idx="4241">
                  <c:v>465</c:v>
                </c:pt>
                <c:pt idx="4242">
                  <c:v>466</c:v>
                </c:pt>
                <c:pt idx="4243">
                  <c:v>457</c:v>
                </c:pt>
                <c:pt idx="4244">
                  <c:v>466</c:v>
                </c:pt>
                <c:pt idx="4245">
                  <c:v>467</c:v>
                </c:pt>
                <c:pt idx="4246">
                  <c:v>467</c:v>
                </c:pt>
                <c:pt idx="4247">
                  <c:v>475</c:v>
                </c:pt>
                <c:pt idx="4248">
                  <c:v>446</c:v>
                </c:pt>
                <c:pt idx="4249">
                  <c:v>468</c:v>
                </c:pt>
                <c:pt idx="4250">
                  <c:v>479</c:v>
                </c:pt>
                <c:pt idx="4251">
                  <c:v>469</c:v>
                </c:pt>
                <c:pt idx="4252">
                  <c:v>470</c:v>
                </c:pt>
                <c:pt idx="4253">
                  <c:v>470</c:v>
                </c:pt>
                <c:pt idx="4254">
                  <c:v>478</c:v>
                </c:pt>
                <c:pt idx="4255">
                  <c:v>471</c:v>
                </c:pt>
                <c:pt idx="4256">
                  <c:v>471</c:v>
                </c:pt>
                <c:pt idx="4257">
                  <c:v>481</c:v>
                </c:pt>
                <c:pt idx="4258">
                  <c:v>485</c:v>
                </c:pt>
                <c:pt idx="4259">
                  <c:v>472</c:v>
                </c:pt>
                <c:pt idx="4260">
                  <c:v>473</c:v>
                </c:pt>
                <c:pt idx="4261">
                  <c:v>473</c:v>
                </c:pt>
                <c:pt idx="4262">
                  <c:v>474</c:v>
                </c:pt>
                <c:pt idx="4263">
                  <c:v>471</c:v>
                </c:pt>
                <c:pt idx="4264">
                  <c:v>481</c:v>
                </c:pt>
                <c:pt idx="4265">
                  <c:v>475</c:v>
                </c:pt>
                <c:pt idx="4266">
                  <c:v>491</c:v>
                </c:pt>
                <c:pt idx="4267">
                  <c:v>476</c:v>
                </c:pt>
                <c:pt idx="4268">
                  <c:v>468</c:v>
                </c:pt>
                <c:pt idx="4269">
                  <c:v>485</c:v>
                </c:pt>
                <c:pt idx="4270">
                  <c:v>495</c:v>
                </c:pt>
                <c:pt idx="4271">
                  <c:v>478</c:v>
                </c:pt>
                <c:pt idx="4272">
                  <c:v>476</c:v>
                </c:pt>
                <c:pt idx="4273">
                  <c:v>485</c:v>
                </c:pt>
                <c:pt idx="4274">
                  <c:v>481</c:v>
                </c:pt>
                <c:pt idx="4275">
                  <c:v>478</c:v>
                </c:pt>
                <c:pt idx="4276">
                  <c:v>483</c:v>
                </c:pt>
                <c:pt idx="4277">
                  <c:v>479</c:v>
                </c:pt>
                <c:pt idx="4278">
                  <c:v>480</c:v>
                </c:pt>
                <c:pt idx="4279">
                  <c:v>480</c:v>
                </c:pt>
                <c:pt idx="4280">
                  <c:v>481</c:v>
                </c:pt>
                <c:pt idx="4281">
                  <c:v>481</c:v>
                </c:pt>
                <c:pt idx="4282">
                  <c:v>481</c:v>
                </c:pt>
                <c:pt idx="4283">
                  <c:v>482</c:v>
                </c:pt>
                <c:pt idx="4284">
                  <c:v>482</c:v>
                </c:pt>
                <c:pt idx="4285">
                  <c:v>483</c:v>
                </c:pt>
                <c:pt idx="4286">
                  <c:v>436</c:v>
                </c:pt>
                <c:pt idx="4287">
                  <c:v>483</c:v>
                </c:pt>
                <c:pt idx="4288">
                  <c:v>487</c:v>
                </c:pt>
                <c:pt idx="4289">
                  <c:v>484</c:v>
                </c:pt>
                <c:pt idx="4290">
                  <c:v>485</c:v>
                </c:pt>
                <c:pt idx="4291">
                  <c:v>485</c:v>
                </c:pt>
                <c:pt idx="4292">
                  <c:v>485</c:v>
                </c:pt>
                <c:pt idx="4293">
                  <c:v>476</c:v>
                </c:pt>
                <c:pt idx="4294">
                  <c:v>486</c:v>
                </c:pt>
                <c:pt idx="4295">
                  <c:v>489</c:v>
                </c:pt>
                <c:pt idx="4296">
                  <c:v>487</c:v>
                </c:pt>
                <c:pt idx="4297">
                  <c:v>487</c:v>
                </c:pt>
                <c:pt idx="4298">
                  <c:v>491</c:v>
                </c:pt>
                <c:pt idx="4299">
                  <c:v>488</c:v>
                </c:pt>
                <c:pt idx="4300">
                  <c:v>479</c:v>
                </c:pt>
                <c:pt idx="4301">
                  <c:v>482</c:v>
                </c:pt>
                <c:pt idx="4302">
                  <c:v>489</c:v>
                </c:pt>
                <c:pt idx="4303">
                  <c:v>481</c:v>
                </c:pt>
                <c:pt idx="4304">
                  <c:v>490</c:v>
                </c:pt>
                <c:pt idx="4305">
                  <c:v>492</c:v>
                </c:pt>
                <c:pt idx="4306">
                  <c:v>491</c:v>
                </c:pt>
                <c:pt idx="4307">
                  <c:v>491</c:v>
                </c:pt>
                <c:pt idx="4308">
                  <c:v>493</c:v>
                </c:pt>
                <c:pt idx="4309">
                  <c:v>492</c:v>
                </c:pt>
                <c:pt idx="4310">
                  <c:v>489</c:v>
                </c:pt>
                <c:pt idx="4311">
                  <c:v>493</c:v>
                </c:pt>
                <c:pt idx="4312">
                  <c:v>499</c:v>
                </c:pt>
                <c:pt idx="4313">
                  <c:v>494</c:v>
                </c:pt>
                <c:pt idx="4314">
                  <c:v>500</c:v>
                </c:pt>
                <c:pt idx="4315">
                  <c:v>494</c:v>
                </c:pt>
                <c:pt idx="4316">
                  <c:v>495</c:v>
                </c:pt>
                <c:pt idx="4317">
                  <c:v>495</c:v>
                </c:pt>
                <c:pt idx="4318">
                  <c:v>489</c:v>
                </c:pt>
                <c:pt idx="4319">
                  <c:v>491</c:v>
                </c:pt>
                <c:pt idx="4320">
                  <c:v>496</c:v>
                </c:pt>
                <c:pt idx="4321">
                  <c:v>489</c:v>
                </c:pt>
                <c:pt idx="4322">
                  <c:v>491</c:v>
                </c:pt>
                <c:pt idx="4323">
                  <c:v>498</c:v>
                </c:pt>
                <c:pt idx="4324">
                  <c:v>498</c:v>
                </c:pt>
                <c:pt idx="4325">
                  <c:v>491</c:v>
                </c:pt>
                <c:pt idx="4326">
                  <c:v>498</c:v>
                </c:pt>
                <c:pt idx="4327">
                  <c:v>499</c:v>
                </c:pt>
                <c:pt idx="4328">
                  <c:v>500</c:v>
                </c:pt>
                <c:pt idx="4329">
                  <c:v>489</c:v>
                </c:pt>
                <c:pt idx="4330">
                  <c:v>500</c:v>
                </c:pt>
                <c:pt idx="4331">
                  <c:v>499</c:v>
                </c:pt>
                <c:pt idx="4332">
                  <c:v>501</c:v>
                </c:pt>
                <c:pt idx="4333">
                  <c:v>502</c:v>
                </c:pt>
                <c:pt idx="4334">
                  <c:v>425</c:v>
                </c:pt>
                <c:pt idx="4335">
                  <c:v>465</c:v>
                </c:pt>
                <c:pt idx="4336">
                  <c:v>483</c:v>
                </c:pt>
                <c:pt idx="4337">
                  <c:v>491</c:v>
                </c:pt>
                <c:pt idx="4338">
                  <c:v>448</c:v>
                </c:pt>
                <c:pt idx="4339">
                  <c:v>440</c:v>
                </c:pt>
                <c:pt idx="4340">
                  <c:v>463</c:v>
                </c:pt>
                <c:pt idx="4341">
                  <c:v>492</c:v>
                </c:pt>
                <c:pt idx="4342">
                  <c:v>477</c:v>
                </c:pt>
                <c:pt idx="4343">
                  <c:v>477</c:v>
                </c:pt>
                <c:pt idx="4344">
                  <c:v>462</c:v>
                </c:pt>
                <c:pt idx="4345">
                  <c:v>439</c:v>
                </c:pt>
                <c:pt idx="4346">
                  <c:v>456</c:v>
                </c:pt>
                <c:pt idx="4347">
                  <c:v>433</c:v>
                </c:pt>
                <c:pt idx="4348">
                  <c:v>465</c:v>
                </c:pt>
                <c:pt idx="4349">
                  <c:v>482</c:v>
                </c:pt>
                <c:pt idx="4350">
                  <c:v>467</c:v>
                </c:pt>
                <c:pt idx="4351">
                  <c:v>486</c:v>
                </c:pt>
                <c:pt idx="4352">
                  <c:v>469</c:v>
                </c:pt>
                <c:pt idx="4353">
                  <c:v>474</c:v>
                </c:pt>
                <c:pt idx="4354">
                  <c:v>447</c:v>
                </c:pt>
                <c:pt idx="4355">
                  <c:v>477</c:v>
                </c:pt>
                <c:pt idx="4356">
                  <c:v>474</c:v>
                </c:pt>
                <c:pt idx="4357">
                  <c:v>473</c:v>
                </c:pt>
                <c:pt idx="4358">
                  <c:v>461</c:v>
                </c:pt>
                <c:pt idx="4359">
                  <c:v>488</c:v>
                </c:pt>
                <c:pt idx="4360">
                  <c:v>445</c:v>
                </c:pt>
                <c:pt idx="4361">
                  <c:v>477</c:v>
                </c:pt>
                <c:pt idx="4362">
                  <c:v>439</c:v>
                </c:pt>
                <c:pt idx="4363">
                  <c:v>465</c:v>
                </c:pt>
                <c:pt idx="4364">
                  <c:v>480</c:v>
                </c:pt>
                <c:pt idx="4365">
                  <c:v>467</c:v>
                </c:pt>
                <c:pt idx="4366">
                  <c:v>451</c:v>
                </c:pt>
                <c:pt idx="4367">
                  <c:v>461</c:v>
                </c:pt>
                <c:pt idx="4368">
                  <c:v>468</c:v>
                </c:pt>
                <c:pt idx="4369">
                  <c:v>480</c:v>
                </c:pt>
                <c:pt idx="4370">
                  <c:v>493</c:v>
                </c:pt>
                <c:pt idx="4371">
                  <c:v>422</c:v>
                </c:pt>
                <c:pt idx="4372">
                  <c:v>458</c:v>
                </c:pt>
                <c:pt idx="4373">
                  <c:v>423</c:v>
                </c:pt>
                <c:pt idx="4374">
                  <c:v>432</c:v>
                </c:pt>
                <c:pt idx="4375">
                  <c:v>416</c:v>
                </c:pt>
                <c:pt idx="4376">
                  <c:v>414</c:v>
                </c:pt>
                <c:pt idx="4377">
                  <c:v>440</c:v>
                </c:pt>
                <c:pt idx="4378">
                  <c:v>444</c:v>
                </c:pt>
                <c:pt idx="4379">
                  <c:v>462</c:v>
                </c:pt>
                <c:pt idx="4380">
                  <c:v>410</c:v>
                </c:pt>
                <c:pt idx="4381">
                  <c:v>415</c:v>
                </c:pt>
                <c:pt idx="4382">
                  <c:v>459</c:v>
                </c:pt>
                <c:pt idx="4383">
                  <c:v>431</c:v>
                </c:pt>
                <c:pt idx="4384">
                  <c:v>400</c:v>
                </c:pt>
                <c:pt idx="4385">
                  <c:v>460</c:v>
                </c:pt>
                <c:pt idx="4386">
                  <c:v>431</c:v>
                </c:pt>
                <c:pt idx="4387">
                  <c:v>471</c:v>
                </c:pt>
                <c:pt idx="4388">
                  <c:v>438</c:v>
                </c:pt>
                <c:pt idx="4389">
                  <c:v>442</c:v>
                </c:pt>
                <c:pt idx="4390">
                  <c:v>461</c:v>
                </c:pt>
                <c:pt idx="4391">
                  <c:v>438</c:v>
                </c:pt>
                <c:pt idx="4392">
                  <c:v>429</c:v>
                </c:pt>
                <c:pt idx="4393">
                  <c:v>438</c:v>
                </c:pt>
                <c:pt idx="4394">
                  <c:v>467</c:v>
                </c:pt>
                <c:pt idx="4395">
                  <c:v>468</c:v>
                </c:pt>
                <c:pt idx="4396">
                  <c:v>457</c:v>
                </c:pt>
                <c:pt idx="4397">
                  <c:v>438</c:v>
                </c:pt>
                <c:pt idx="4398">
                  <c:v>447</c:v>
                </c:pt>
                <c:pt idx="4399">
                  <c:v>405</c:v>
                </c:pt>
                <c:pt idx="4400">
                  <c:v>448</c:v>
                </c:pt>
                <c:pt idx="4401">
                  <c:v>403</c:v>
                </c:pt>
                <c:pt idx="4402">
                  <c:v>444</c:v>
                </c:pt>
                <c:pt idx="4403">
                  <c:v>415</c:v>
                </c:pt>
                <c:pt idx="4404">
                  <c:v>427</c:v>
                </c:pt>
                <c:pt idx="4405">
                  <c:v>430</c:v>
                </c:pt>
                <c:pt idx="4406">
                  <c:v>445</c:v>
                </c:pt>
                <c:pt idx="4407">
                  <c:v>422</c:v>
                </c:pt>
                <c:pt idx="4408">
                  <c:v>445</c:v>
                </c:pt>
                <c:pt idx="4409">
                  <c:v>447</c:v>
                </c:pt>
                <c:pt idx="4410">
                  <c:v>460</c:v>
                </c:pt>
                <c:pt idx="4411">
                  <c:v>403</c:v>
                </c:pt>
                <c:pt idx="4412">
                  <c:v>386</c:v>
                </c:pt>
                <c:pt idx="4413">
                  <c:v>439</c:v>
                </c:pt>
                <c:pt idx="4414">
                  <c:v>432</c:v>
                </c:pt>
                <c:pt idx="4415">
                  <c:v>407</c:v>
                </c:pt>
                <c:pt idx="4416">
                  <c:v>403</c:v>
                </c:pt>
                <c:pt idx="4417">
                  <c:v>451</c:v>
                </c:pt>
                <c:pt idx="4418">
                  <c:v>443</c:v>
                </c:pt>
                <c:pt idx="4419">
                  <c:v>420</c:v>
                </c:pt>
                <c:pt idx="4420">
                  <c:v>441</c:v>
                </c:pt>
                <c:pt idx="4421">
                  <c:v>445</c:v>
                </c:pt>
                <c:pt idx="4422">
                  <c:v>429</c:v>
                </c:pt>
                <c:pt idx="4423">
                  <c:v>397</c:v>
                </c:pt>
                <c:pt idx="4424">
                  <c:v>388</c:v>
                </c:pt>
                <c:pt idx="4425">
                  <c:v>453</c:v>
                </c:pt>
                <c:pt idx="4426">
                  <c:v>437</c:v>
                </c:pt>
                <c:pt idx="4427">
                  <c:v>436</c:v>
                </c:pt>
                <c:pt idx="4428">
                  <c:v>408</c:v>
                </c:pt>
                <c:pt idx="4429">
                  <c:v>420</c:v>
                </c:pt>
                <c:pt idx="4430">
                  <c:v>442</c:v>
                </c:pt>
                <c:pt idx="4431">
                  <c:v>439</c:v>
                </c:pt>
                <c:pt idx="4432">
                  <c:v>417</c:v>
                </c:pt>
                <c:pt idx="4433">
                  <c:v>437</c:v>
                </c:pt>
                <c:pt idx="4434">
                  <c:v>437</c:v>
                </c:pt>
                <c:pt idx="4435">
                  <c:v>453</c:v>
                </c:pt>
                <c:pt idx="4436">
                  <c:v>405</c:v>
                </c:pt>
                <c:pt idx="4437">
                  <c:v>450</c:v>
                </c:pt>
                <c:pt idx="4438">
                  <c:v>476</c:v>
                </c:pt>
                <c:pt idx="4439">
                  <c:v>397</c:v>
                </c:pt>
                <c:pt idx="4440">
                  <c:v>461</c:v>
                </c:pt>
                <c:pt idx="4441">
                  <c:v>439</c:v>
                </c:pt>
                <c:pt idx="4442">
                  <c:v>450</c:v>
                </c:pt>
                <c:pt idx="4443">
                  <c:v>410</c:v>
                </c:pt>
                <c:pt idx="4444">
                  <c:v>458</c:v>
                </c:pt>
                <c:pt idx="4445">
                  <c:v>451</c:v>
                </c:pt>
                <c:pt idx="4446">
                  <c:v>411</c:v>
                </c:pt>
                <c:pt idx="4447">
                  <c:v>439</c:v>
                </c:pt>
                <c:pt idx="4448">
                  <c:v>410</c:v>
                </c:pt>
                <c:pt idx="4449">
                  <c:v>437</c:v>
                </c:pt>
                <c:pt idx="4450">
                  <c:v>410</c:v>
                </c:pt>
                <c:pt idx="4451">
                  <c:v>414</c:v>
                </c:pt>
                <c:pt idx="4452">
                  <c:v>445</c:v>
                </c:pt>
                <c:pt idx="4453">
                  <c:v>426</c:v>
                </c:pt>
                <c:pt idx="4454">
                  <c:v>422</c:v>
                </c:pt>
                <c:pt idx="4455">
                  <c:v>379</c:v>
                </c:pt>
                <c:pt idx="4456">
                  <c:v>395</c:v>
                </c:pt>
                <c:pt idx="4457">
                  <c:v>424</c:v>
                </c:pt>
                <c:pt idx="4458">
                  <c:v>411</c:v>
                </c:pt>
                <c:pt idx="4459">
                  <c:v>413</c:v>
                </c:pt>
                <c:pt idx="4460">
                  <c:v>400</c:v>
                </c:pt>
                <c:pt idx="4461">
                  <c:v>422</c:v>
                </c:pt>
                <c:pt idx="4462">
                  <c:v>411</c:v>
                </c:pt>
                <c:pt idx="4463">
                  <c:v>440</c:v>
                </c:pt>
                <c:pt idx="4464">
                  <c:v>437</c:v>
                </c:pt>
                <c:pt idx="4465">
                  <c:v>416</c:v>
                </c:pt>
                <c:pt idx="4466">
                  <c:v>412</c:v>
                </c:pt>
                <c:pt idx="4467">
                  <c:v>417</c:v>
                </c:pt>
                <c:pt idx="4468">
                  <c:v>435</c:v>
                </c:pt>
                <c:pt idx="4469">
                  <c:v>406</c:v>
                </c:pt>
                <c:pt idx="4470">
                  <c:v>404</c:v>
                </c:pt>
                <c:pt idx="4471">
                  <c:v>401</c:v>
                </c:pt>
                <c:pt idx="4472">
                  <c:v>414</c:v>
                </c:pt>
                <c:pt idx="4473">
                  <c:v>425</c:v>
                </c:pt>
                <c:pt idx="4474">
                  <c:v>461</c:v>
                </c:pt>
                <c:pt idx="4475">
                  <c:v>434</c:v>
                </c:pt>
                <c:pt idx="4476">
                  <c:v>399</c:v>
                </c:pt>
                <c:pt idx="4477">
                  <c:v>403</c:v>
                </c:pt>
                <c:pt idx="4478">
                  <c:v>392</c:v>
                </c:pt>
                <c:pt idx="4479">
                  <c:v>414</c:v>
                </c:pt>
                <c:pt idx="4480">
                  <c:v>402</c:v>
                </c:pt>
                <c:pt idx="4481">
                  <c:v>427</c:v>
                </c:pt>
                <c:pt idx="4482">
                  <c:v>421</c:v>
                </c:pt>
                <c:pt idx="4483">
                  <c:v>399</c:v>
                </c:pt>
                <c:pt idx="4484">
                  <c:v>459</c:v>
                </c:pt>
                <c:pt idx="4485">
                  <c:v>450</c:v>
                </c:pt>
                <c:pt idx="4486">
                  <c:v>431</c:v>
                </c:pt>
                <c:pt idx="4487">
                  <c:v>402</c:v>
                </c:pt>
                <c:pt idx="4488">
                  <c:v>386</c:v>
                </c:pt>
                <c:pt idx="4489">
                  <c:v>426</c:v>
                </c:pt>
                <c:pt idx="4490">
                  <c:v>435</c:v>
                </c:pt>
                <c:pt idx="4491">
                  <c:v>383</c:v>
                </c:pt>
                <c:pt idx="4492">
                  <c:v>441</c:v>
                </c:pt>
                <c:pt idx="4493">
                  <c:v>442</c:v>
                </c:pt>
                <c:pt idx="4494">
                  <c:v>431</c:v>
                </c:pt>
                <c:pt idx="4495">
                  <c:v>410</c:v>
                </c:pt>
                <c:pt idx="4496">
                  <c:v>392</c:v>
                </c:pt>
                <c:pt idx="4497">
                  <c:v>417</c:v>
                </c:pt>
                <c:pt idx="4498">
                  <c:v>409</c:v>
                </c:pt>
                <c:pt idx="4499">
                  <c:v>440</c:v>
                </c:pt>
                <c:pt idx="4500">
                  <c:v>402</c:v>
                </c:pt>
                <c:pt idx="4501">
                  <c:v>434</c:v>
                </c:pt>
                <c:pt idx="4502">
                  <c:v>431</c:v>
                </c:pt>
                <c:pt idx="4503">
                  <c:v>356</c:v>
                </c:pt>
                <c:pt idx="4504">
                  <c:v>454</c:v>
                </c:pt>
                <c:pt idx="4505">
                  <c:v>406</c:v>
                </c:pt>
                <c:pt idx="4506">
                  <c:v>424</c:v>
                </c:pt>
                <c:pt idx="4507">
                  <c:v>397</c:v>
                </c:pt>
                <c:pt idx="4508">
                  <c:v>399</c:v>
                </c:pt>
                <c:pt idx="4509">
                  <c:v>413</c:v>
                </c:pt>
                <c:pt idx="4510">
                  <c:v>383</c:v>
                </c:pt>
                <c:pt idx="4511">
                  <c:v>411</c:v>
                </c:pt>
                <c:pt idx="4512">
                  <c:v>399</c:v>
                </c:pt>
                <c:pt idx="4513">
                  <c:v>417</c:v>
                </c:pt>
                <c:pt idx="4514">
                  <c:v>406</c:v>
                </c:pt>
                <c:pt idx="4515">
                  <c:v>353</c:v>
                </c:pt>
                <c:pt idx="4516">
                  <c:v>410</c:v>
                </c:pt>
                <c:pt idx="4517">
                  <c:v>385</c:v>
                </c:pt>
                <c:pt idx="4518">
                  <c:v>350</c:v>
                </c:pt>
                <c:pt idx="4519">
                  <c:v>427</c:v>
                </c:pt>
                <c:pt idx="4520">
                  <c:v>442</c:v>
                </c:pt>
                <c:pt idx="4521">
                  <c:v>413</c:v>
                </c:pt>
                <c:pt idx="4522">
                  <c:v>362</c:v>
                </c:pt>
                <c:pt idx="4523">
                  <c:v>395</c:v>
                </c:pt>
                <c:pt idx="4524">
                  <c:v>397</c:v>
                </c:pt>
                <c:pt idx="4525">
                  <c:v>429</c:v>
                </c:pt>
                <c:pt idx="4526">
                  <c:v>369</c:v>
                </c:pt>
                <c:pt idx="4527">
                  <c:v>413</c:v>
                </c:pt>
                <c:pt idx="4528">
                  <c:v>380</c:v>
                </c:pt>
                <c:pt idx="4529">
                  <c:v>440</c:v>
                </c:pt>
                <c:pt idx="4530">
                  <c:v>376</c:v>
                </c:pt>
                <c:pt idx="4531">
                  <c:v>371</c:v>
                </c:pt>
                <c:pt idx="4532">
                  <c:v>382</c:v>
                </c:pt>
                <c:pt idx="4533">
                  <c:v>382</c:v>
                </c:pt>
                <c:pt idx="4534">
                  <c:v>421</c:v>
                </c:pt>
                <c:pt idx="4535">
                  <c:v>414</c:v>
                </c:pt>
                <c:pt idx="4536">
                  <c:v>422</c:v>
                </c:pt>
                <c:pt idx="4537">
                  <c:v>399</c:v>
                </c:pt>
                <c:pt idx="4538">
                  <c:v>356</c:v>
                </c:pt>
                <c:pt idx="4539">
                  <c:v>387</c:v>
                </c:pt>
                <c:pt idx="4540">
                  <c:v>386</c:v>
                </c:pt>
                <c:pt idx="4541">
                  <c:v>402</c:v>
                </c:pt>
                <c:pt idx="4542">
                  <c:v>390</c:v>
                </c:pt>
                <c:pt idx="4543">
                  <c:v>356</c:v>
                </c:pt>
                <c:pt idx="4544">
                  <c:v>395</c:v>
                </c:pt>
                <c:pt idx="4545">
                  <c:v>400</c:v>
                </c:pt>
                <c:pt idx="4546">
                  <c:v>389</c:v>
                </c:pt>
                <c:pt idx="4547">
                  <c:v>414</c:v>
                </c:pt>
                <c:pt idx="4548">
                  <c:v>388</c:v>
                </c:pt>
                <c:pt idx="4549">
                  <c:v>437</c:v>
                </c:pt>
                <c:pt idx="4550">
                  <c:v>351</c:v>
                </c:pt>
                <c:pt idx="4551">
                  <c:v>403</c:v>
                </c:pt>
                <c:pt idx="4552">
                  <c:v>341</c:v>
                </c:pt>
                <c:pt idx="4553">
                  <c:v>391</c:v>
                </c:pt>
                <c:pt idx="4554">
                  <c:v>351</c:v>
                </c:pt>
                <c:pt idx="4555">
                  <c:v>366</c:v>
                </c:pt>
                <c:pt idx="4556">
                  <c:v>350</c:v>
                </c:pt>
                <c:pt idx="4557">
                  <c:v>360</c:v>
                </c:pt>
                <c:pt idx="4558">
                  <c:v>401</c:v>
                </c:pt>
                <c:pt idx="4559">
                  <c:v>424</c:v>
                </c:pt>
                <c:pt idx="4560">
                  <c:v>392</c:v>
                </c:pt>
                <c:pt idx="4561">
                  <c:v>400</c:v>
                </c:pt>
                <c:pt idx="4562">
                  <c:v>347</c:v>
                </c:pt>
                <c:pt idx="4563">
                  <c:v>362</c:v>
                </c:pt>
                <c:pt idx="4564">
                  <c:v>350</c:v>
                </c:pt>
                <c:pt idx="4565">
                  <c:v>366</c:v>
                </c:pt>
                <c:pt idx="4566">
                  <c:v>397</c:v>
                </c:pt>
                <c:pt idx="4567">
                  <c:v>361</c:v>
                </c:pt>
                <c:pt idx="4568">
                  <c:v>383</c:v>
                </c:pt>
                <c:pt idx="4569">
                  <c:v>365</c:v>
                </c:pt>
                <c:pt idx="4570">
                  <c:v>402</c:v>
                </c:pt>
                <c:pt idx="4571">
                  <c:v>406</c:v>
                </c:pt>
                <c:pt idx="4572">
                  <c:v>346</c:v>
                </c:pt>
                <c:pt idx="4573">
                  <c:v>385</c:v>
                </c:pt>
                <c:pt idx="4574">
                  <c:v>358</c:v>
                </c:pt>
                <c:pt idx="4575">
                  <c:v>388</c:v>
                </c:pt>
                <c:pt idx="4576">
                  <c:v>392</c:v>
                </c:pt>
                <c:pt idx="4577">
                  <c:v>411</c:v>
                </c:pt>
                <c:pt idx="4578">
                  <c:v>349</c:v>
                </c:pt>
                <c:pt idx="4579">
                  <c:v>373</c:v>
                </c:pt>
                <c:pt idx="4580">
                  <c:v>385</c:v>
                </c:pt>
                <c:pt idx="4581">
                  <c:v>329</c:v>
                </c:pt>
                <c:pt idx="4582">
                  <c:v>375</c:v>
                </c:pt>
                <c:pt idx="4583">
                  <c:v>398</c:v>
                </c:pt>
                <c:pt idx="4584">
                  <c:v>361</c:v>
                </c:pt>
                <c:pt idx="4585">
                  <c:v>381</c:v>
                </c:pt>
                <c:pt idx="4586">
                  <c:v>369</c:v>
                </c:pt>
                <c:pt idx="4587">
                  <c:v>380</c:v>
                </c:pt>
                <c:pt idx="4588">
                  <c:v>390</c:v>
                </c:pt>
                <c:pt idx="4589">
                  <c:v>393</c:v>
                </c:pt>
                <c:pt idx="4590">
                  <c:v>382</c:v>
                </c:pt>
                <c:pt idx="4591">
                  <c:v>370</c:v>
                </c:pt>
                <c:pt idx="4592">
                  <c:v>381</c:v>
                </c:pt>
                <c:pt idx="4593">
                  <c:v>349</c:v>
                </c:pt>
                <c:pt idx="4594">
                  <c:v>358</c:v>
                </c:pt>
                <c:pt idx="4595">
                  <c:v>386</c:v>
                </c:pt>
                <c:pt idx="4596">
                  <c:v>349</c:v>
                </c:pt>
                <c:pt idx="4597">
                  <c:v>354</c:v>
                </c:pt>
                <c:pt idx="4598">
                  <c:v>360</c:v>
                </c:pt>
                <c:pt idx="4599">
                  <c:v>373</c:v>
                </c:pt>
                <c:pt idx="4600">
                  <c:v>330</c:v>
                </c:pt>
                <c:pt idx="4601">
                  <c:v>368</c:v>
                </c:pt>
                <c:pt idx="4602">
                  <c:v>366</c:v>
                </c:pt>
                <c:pt idx="4603">
                  <c:v>331</c:v>
                </c:pt>
                <c:pt idx="4604">
                  <c:v>336</c:v>
                </c:pt>
                <c:pt idx="4605">
                  <c:v>384</c:v>
                </c:pt>
                <c:pt idx="4606">
                  <c:v>392</c:v>
                </c:pt>
                <c:pt idx="4607">
                  <c:v>351</c:v>
                </c:pt>
                <c:pt idx="4608">
                  <c:v>352</c:v>
                </c:pt>
                <c:pt idx="4609">
                  <c:v>360</c:v>
                </c:pt>
                <c:pt idx="4610">
                  <c:v>319</c:v>
                </c:pt>
                <c:pt idx="4611">
                  <c:v>315</c:v>
                </c:pt>
                <c:pt idx="4612">
                  <c:v>335</c:v>
                </c:pt>
                <c:pt idx="4613">
                  <c:v>347</c:v>
                </c:pt>
                <c:pt idx="4614">
                  <c:v>361</c:v>
                </c:pt>
                <c:pt idx="4615">
                  <c:v>334</c:v>
                </c:pt>
                <c:pt idx="4616">
                  <c:v>382</c:v>
                </c:pt>
                <c:pt idx="4617">
                  <c:v>351</c:v>
                </c:pt>
                <c:pt idx="4618">
                  <c:v>356</c:v>
                </c:pt>
                <c:pt idx="4619">
                  <c:v>382</c:v>
                </c:pt>
                <c:pt idx="4620">
                  <c:v>389</c:v>
                </c:pt>
                <c:pt idx="4621">
                  <c:v>366</c:v>
                </c:pt>
                <c:pt idx="4622">
                  <c:v>364</c:v>
                </c:pt>
                <c:pt idx="4623">
                  <c:v>352</c:v>
                </c:pt>
                <c:pt idx="4624">
                  <c:v>342</c:v>
                </c:pt>
                <c:pt idx="4625">
                  <c:v>338</c:v>
                </c:pt>
                <c:pt idx="4626">
                  <c:v>336</c:v>
                </c:pt>
                <c:pt idx="4627">
                  <c:v>356</c:v>
                </c:pt>
                <c:pt idx="4628">
                  <c:v>336</c:v>
                </c:pt>
                <c:pt idx="4629">
                  <c:v>362</c:v>
                </c:pt>
                <c:pt idx="4630">
                  <c:v>377</c:v>
                </c:pt>
                <c:pt idx="4631">
                  <c:v>358</c:v>
                </c:pt>
                <c:pt idx="4632">
                  <c:v>365</c:v>
                </c:pt>
                <c:pt idx="4633">
                  <c:v>352</c:v>
                </c:pt>
                <c:pt idx="4634">
                  <c:v>324</c:v>
                </c:pt>
                <c:pt idx="4635">
                  <c:v>332</c:v>
                </c:pt>
                <c:pt idx="4636">
                  <c:v>348</c:v>
                </c:pt>
                <c:pt idx="4637">
                  <c:v>314</c:v>
                </c:pt>
                <c:pt idx="4638">
                  <c:v>316</c:v>
                </c:pt>
                <c:pt idx="4639">
                  <c:v>344</c:v>
                </c:pt>
                <c:pt idx="4640">
                  <c:v>308</c:v>
                </c:pt>
                <c:pt idx="4641">
                  <c:v>315</c:v>
                </c:pt>
                <c:pt idx="4642">
                  <c:v>312</c:v>
                </c:pt>
                <c:pt idx="4643">
                  <c:v>323</c:v>
                </c:pt>
                <c:pt idx="4644">
                  <c:v>337</c:v>
                </c:pt>
                <c:pt idx="4645">
                  <c:v>329</c:v>
                </c:pt>
                <c:pt idx="4646">
                  <c:v>332</c:v>
                </c:pt>
                <c:pt idx="4647">
                  <c:v>358</c:v>
                </c:pt>
                <c:pt idx="4648">
                  <c:v>343</c:v>
                </c:pt>
                <c:pt idx="4649">
                  <c:v>324</c:v>
                </c:pt>
                <c:pt idx="4650">
                  <c:v>326</c:v>
                </c:pt>
                <c:pt idx="4651">
                  <c:v>309</c:v>
                </c:pt>
                <c:pt idx="4652">
                  <c:v>343</c:v>
                </c:pt>
                <c:pt idx="4653">
                  <c:v>353</c:v>
                </c:pt>
                <c:pt idx="4654">
                  <c:v>348</c:v>
                </c:pt>
                <c:pt idx="4655">
                  <c:v>323</c:v>
                </c:pt>
                <c:pt idx="4656">
                  <c:v>324</c:v>
                </c:pt>
                <c:pt idx="4657">
                  <c:v>386</c:v>
                </c:pt>
                <c:pt idx="4658">
                  <c:v>324</c:v>
                </c:pt>
                <c:pt idx="4659">
                  <c:v>337</c:v>
                </c:pt>
                <c:pt idx="4660">
                  <c:v>366</c:v>
                </c:pt>
                <c:pt idx="4661">
                  <c:v>351</c:v>
                </c:pt>
                <c:pt idx="4662">
                  <c:v>328</c:v>
                </c:pt>
                <c:pt idx="4663">
                  <c:v>312</c:v>
                </c:pt>
                <c:pt idx="4664">
                  <c:v>341</c:v>
                </c:pt>
                <c:pt idx="4665">
                  <c:v>371</c:v>
                </c:pt>
                <c:pt idx="4666">
                  <c:v>332</c:v>
                </c:pt>
                <c:pt idx="4667">
                  <c:v>327</c:v>
                </c:pt>
                <c:pt idx="4668">
                  <c:v>326</c:v>
                </c:pt>
                <c:pt idx="4669">
                  <c:v>351</c:v>
                </c:pt>
                <c:pt idx="4670">
                  <c:v>326</c:v>
                </c:pt>
                <c:pt idx="4671">
                  <c:v>350</c:v>
                </c:pt>
                <c:pt idx="4672">
                  <c:v>348</c:v>
                </c:pt>
                <c:pt idx="4673">
                  <c:v>344</c:v>
                </c:pt>
                <c:pt idx="4674">
                  <c:v>327</c:v>
                </c:pt>
                <c:pt idx="4675">
                  <c:v>356</c:v>
                </c:pt>
                <c:pt idx="4676">
                  <c:v>363</c:v>
                </c:pt>
                <c:pt idx="4677">
                  <c:v>365</c:v>
                </c:pt>
                <c:pt idx="4678">
                  <c:v>365</c:v>
                </c:pt>
                <c:pt idx="4679">
                  <c:v>331</c:v>
                </c:pt>
                <c:pt idx="4680">
                  <c:v>372</c:v>
                </c:pt>
                <c:pt idx="4681">
                  <c:v>340</c:v>
                </c:pt>
                <c:pt idx="4682">
                  <c:v>328</c:v>
                </c:pt>
                <c:pt idx="4683">
                  <c:v>330</c:v>
                </c:pt>
                <c:pt idx="4684">
                  <c:v>348</c:v>
                </c:pt>
                <c:pt idx="4685">
                  <c:v>362</c:v>
                </c:pt>
                <c:pt idx="4686">
                  <c:v>357</c:v>
                </c:pt>
                <c:pt idx="4687">
                  <c:v>359</c:v>
                </c:pt>
                <c:pt idx="4688">
                  <c:v>321</c:v>
                </c:pt>
                <c:pt idx="4689">
                  <c:v>393</c:v>
                </c:pt>
                <c:pt idx="4690">
                  <c:v>334</c:v>
                </c:pt>
                <c:pt idx="4691">
                  <c:v>344</c:v>
                </c:pt>
                <c:pt idx="4692">
                  <c:v>332</c:v>
                </c:pt>
                <c:pt idx="4693">
                  <c:v>397</c:v>
                </c:pt>
                <c:pt idx="4694">
                  <c:v>351</c:v>
                </c:pt>
                <c:pt idx="4695">
                  <c:v>341</c:v>
                </c:pt>
                <c:pt idx="4696">
                  <c:v>346</c:v>
                </c:pt>
                <c:pt idx="4697">
                  <c:v>341</c:v>
                </c:pt>
                <c:pt idx="4698">
                  <c:v>365</c:v>
                </c:pt>
                <c:pt idx="4699">
                  <c:v>352</c:v>
                </c:pt>
                <c:pt idx="4700">
                  <c:v>335</c:v>
                </c:pt>
                <c:pt idx="4701">
                  <c:v>352</c:v>
                </c:pt>
                <c:pt idx="4702">
                  <c:v>356</c:v>
                </c:pt>
                <c:pt idx="4703">
                  <c:v>365</c:v>
                </c:pt>
                <c:pt idx="4704">
                  <c:v>367</c:v>
                </c:pt>
                <c:pt idx="4705">
                  <c:v>338</c:v>
                </c:pt>
                <c:pt idx="4706">
                  <c:v>325</c:v>
                </c:pt>
                <c:pt idx="4707">
                  <c:v>338</c:v>
                </c:pt>
                <c:pt idx="4708">
                  <c:v>313</c:v>
                </c:pt>
                <c:pt idx="4709">
                  <c:v>330</c:v>
                </c:pt>
                <c:pt idx="4710">
                  <c:v>331</c:v>
                </c:pt>
                <c:pt idx="4711">
                  <c:v>346</c:v>
                </c:pt>
                <c:pt idx="4712">
                  <c:v>329</c:v>
                </c:pt>
                <c:pt idx="4713">
                  <c:v>332</c:v>
                </c:pt>
                <c:pt idx="4714">
                  <c:v>370</c:v>
                </c:pt>
                <c:pt idx="4715">
                  <c:v>303</c:v>
                </c:pt>
                <c:pt idx="4716">
                  <c:v>357</c:v>
                </c:pt>
                <c:pt idx="4717">
                  <c:v>334</c:v>
                </c:pt>
                <c:pt idx="4718">
                  <c:v>385</c:v>
                </c:pt>
                <c:pt idx="4719">
                  <c:v>334</c:v>
                </c:pt>
                <c:pt idx="4720">
                  <c:v>300</c:v>
                </c:pt>
                <c:pt idx="4721">
                  <c:v>311</c:v>
                </c:pt>
                <c:pt idx="4722">
                  <c:v>342</c:v>
                </c:pt>
                <c:pt idx="4723">
                  <c:v>330</c:v>
                </c:pt>
                <c:pt idx="4724">
                  <c:v>325</c:v>
                </c:pt>
                <c:pt idx="4725">
                  <c:v>310</c:v>
                </c:pt>
                <c:pt idx="4726">
                  <c:v>347</c:v>
                </c:pt>
                <c:pt idx="4727">
                  <c:v>299</c:v>
                </c:pt>
                <c:pt idx="4728">
                  <c:v>281</c:v>
                </c:pt>
                <c:pt idx="4729">
                  <c:v>308</c:v>
                </c:pt>
                <c:pt idx="4730">
                  <c:v>293</c:v>
                </c:pt>
                <c:pt idx="4731">
                  <c:v>333</c:v>
                </c:pt>
                <c:pt idx="4732">
                  <c:v>348</c:v>
                </c:pt>
                <c:pt idx="4733">
                  <c:v>346</c:v>
                </c:pt>
                <c:pt idx="4734">
                  <c:v>328</c:v>
                </c:pt>
                <c:pt idx="4735">
                  <c:v>286</c:v>
                </c:pt>
                <c:pt idx="4736">
                  <c:v>352</c:v>
                </c:pt>
                <c:pt idx="4737">
                  <c:v>304</c:v>
                </c:pt>
                <c:pt idx="4738">
                  <c:v>320</c:v>
                </c:pt>
                <c:pt idx="4739">
                  <c:v>301</c:v>
                </c:pt>
                <c:pt idx="4740">
                  <c:v>317</c:v>
                </c:pt>
                <c:pt idx="4741">
                  <c:v>342</c:v>
                </c:pt>
                <c:pt idx="4742">
                  <c:v>293</c:v>
                </c:pt>
                <c:pt idx="4743">
                  <c:v>298</c:v>
                </c:pt>
                <c:pt idx="4744">
                  <c:v>280</c:v>
                </c:pt>
                <c:pt idx="4745">
                  <c:v>305</c:v>
                </c:pt>
                <c:pt idx="4746">
                  <c:v>301</c:v>
                </c:pt>
                <c:pt idx="4747">
                  <c:v>306</c:v>
                </c:pt>
                <c:pt idx="4748">
                  <c:v>340</c:v>
                </c:pt>
                <c:pt idx="4749">
                  <c:v>311</c:v>
                </c:pt>
                <c:pt idx="4750">
                  <c:v>326</c:v>
                </c:pt>
                <c:pt idx="4751">
                  <c:v>286</c:v>
                </c:pt>
                <c:pt idx="4752">
                  <c:v>278</c:v>
                </c:pt>
                <c:pt idx="4753">
                  <c:v>297</c:v>
                </c:pt>
                <c:pt idx="4754">
                  <c:v>285</c:v>
                </c:pt>
                <c:pt idx="4755">
                  <c:v>283</c:v>
                </c:pt>
                <c:pt idx="4756">
                  <c:v>326</c:v>
                </c:pt>
                <c:pt idx="4757">
                  <c:v>316</c:v>
                </c:pt>
                <c:pt idx="4758">
                  <c:v>324</c:v>
                </c:pt>
                <c:pt idx="4759">
                  <c:v>293</c:v>
                </c:pt>
                <c:pt idx="4760">
                  <c:v>317</c:v>
                </c:pt>
                <c:pt idx="4761">
                  <c:v>295</c:v>
                </c:pt>
                <c:pt idx="4762">
                  <c:v>306</c:v>
                </c:pt>
                <c:pt idx="4763">
                  <c:v>311</c:v>
                </c:pt>
                <c:pt idx="4764">
                  <c:v>306</c:v>
                </c:pt>
                <c:pt idx="4765">
                  <c:v>329</c:v>
                </c:pt>
                <c:pt idx="4766">
                  <c:v>321</c:v>
                </c:pt>
                <c:pt idx="4767">
                  <c:v>299</c:v>
                </c:pt>
                <c:pt idx="4768">
                  <c:v>285</c:v>
                </c:pt>
                <c:pt idx="4769">
                  <c:v>300</c:v>
                </c:pt>
                <c:pt idx="4770">
                  <c:v>332</c:v>
                </c:pt>
                <c:pt idx="4771">
                  <c:v>287</c:v>
                </c:pt>
                <c:pt idx="4772">
                  <c:v>332</c:v>
                </c:pt>
                <c:pt idx="4773">
                  <c:v>304</c:v>
                </c:pt>
                <c:pt idx="4774">
                  <c:v>295</c:v>
                </c:pt>
                <c:pt idx="4775">
                  <c:v>307</c:v>
                </c:pt>
                <c:pt idx="4776">
                  <c:v>295</c:v>
                </c:pt>
                <c:pt idx="4777">
                  <c:v>283</c:v>
                </c:pt>
                <c:pt idx="4778">
                  <c:v>300</c:v>
                </c:pt>
                <c:pt idx="4779">
                  <c:v>319</c:v>
                </c:pt>
                <c:pt idx="4780">
                  <c:v>323</c:v>
                </c:pt>
                <c:pt idx="4781">
                  <c:v>294</c:v>
                </c:pt>
                <c:pt idx="4782">
                  <c:v>279</c:v>
                </c:pt>
                <c:pt idx="4783">
                  <c:v>294</c:v>
                </c:pt>
                <c:pt idx="4784">
                  <c:v>326</c:v>
                </c:pt>
                <c:pt idx="4785">
                  <c:v>277</c:v>
                </c:pt>
                <c:pt idx="4786">
                  <c:v>297</c:v>
                </c:pt>
                <c:pt idx="4787">
                  <c:v>280</c:v>
                </c:pt>
                <c:pt idx="4788">
                  <c:v>269</c:v>
                </c:pt>
                <c:pt idx="4789">
                  <c:v>282</c:v>
                </c:pt>
                <c:pt idx="4790">
                  <c:v>315</c:v>
                </c:pt>
                <c:pt idx="4791">
                  <c:v>266</c:v>
                </c:pt>
                <c:pt idx="4792">
                  <c:v>320</c:v>
                </c:pt>
                <c:pt idx="4793">
                  <c:v>296</c:v>
                </c:pt>
                <c:pt idx="4794">
                  <c:v>290</c:v>
                </c:pt>
                <c:pt idx="4795">
                  <c:v>312</c:v>
                </c:pt>
                <c:pt idx="4796">
                  <c:v>250</c:v>
                </c:pt>
                <c:pt idx="4797">
                  <c:v>275</c:v>
                </c:pt>
                <c:pt idx="4798">
                  <c:v>292</c:v>
                </c:pt>
                <c:pt idx="4799">
                  <c:v>274</c:v>
                </c:pt>
                <c:pt idx="4800">
                  <c:v>307</c:v>
                </c:pt>
                <c:pt idx="4801">
                  <c:v>292</c:v>
                </c:pt>
                <c:pt idx="4802">
                  <c:v>298</c:v>
                </c:pt>
                <c:pt idx="4803">
                  <c:v>305</c:v>
                </c:pt>
                <c:pt idx="4804">
                  <c:v>302</c:v>
                </c:pt>
                <c:pt idx="4805">
                  <c:v>305</c:v>
                </c:pt>
                <c:pt idx="4806">
                  <c:v>300</c:v>
                </c:pt>
                <c:pt idx="4807">
                  <c:v>355</c:v>
                </c:pt>
                <c:pt idx="4808">
                  <c:v>343</c:v>
                </c:pt>
                <c:pt idx="4809">
                  <c:v>287</c:v>
                </c:pt>
                <c:pt idx="4810">
                  <c:v>265</c:v>
                </c:pt>
                <c:pt idx="4811">
                  <c:v>337</c:v>
                </c:pt>
                <c:pt idx="4812">
                  <c:v>321</c:v>
                </c:pt>
                <c:pt idx="4813">
                  <c:v>268</c:v>
                </c:pt>
                <c:pt idx="4814">
                  <c:v>291</c:v>
                </c:pt>
                <c:pt idx="4815">
                  <c:v>287</c:v>
                </c:pt>
                <c:pt idx="4816">
                  <c:v>336</c:v>
                </c:pt>
                <c:pt idx="4817">
                  <c:v>317</c:v>
                </c:pt>
                <c:pt idx="4818">
                  <c:v>329</c:v>
                </c:pt>
                <c:pt idx="4819">
                  <c:v>277</c:v>
                </c:pt>
                <c:pt idx="4820">
                  <c:v>306</c:v>
                </c:pt>
                <c:pt idx="4821">
                  <c:v>305</c:v>
                </c:pt>
                <c:pt idx="4822">
                  <c:v>309</c:v>
                </c:pt>
                <c:pt idx="4823">
                  <c:v>286</c:v>
                </c:pt>
                <c:pt idx="4824">
                  <c:v>311</c:v>
                </c:pt>
                <c:pt idx="4825">
                  <c:v>326</c:v>
                </c:pt>
                <c:pt idx="4826">
                  <c:v>328</c:v>
                </c:pt>
                <c:pt idx="4827">
                  <c:v>307</c:v>
                </c:pt>
                <c:pt idx="4828">
                  <c:v>279</c:v>
                </c:pt>
                <c:pt idx="4829">
                  <c:v>292</c:v>
                </c:pt>
                <c:pt idx="4830">
                  <c:v>269</c:v>
                </c:pt>
                <c:pt idx="4831">
                  <c:v>281</c:v>
                </c:pt>
                <c:pt idx="4832">
                  <c:v>290</c:v>
                </c:pt>
                <c:pt idx="4833">
                  <c:v>288</c:v>
                </c:pt>
                <c:pt idx="4834">
                  <c:v>326</c:v>
                </c:pt>
                <c:pt idx="4835">
                  <c:v>302</c:v>
                </c:pt>
                <c:pt idx="4836">
                  <c:v>295</c:v>
                </c:pt>
                <c:pt idx="4837">
                  <c:v>285</c:v>
                </c:pt>
                <c:pt idx="4838">
                  <c:v>297</c:v>
                </c:pt>
                <c:pt idx="4839">
                  <c:v>288</c:v>
                </c:pt>
                <c:pt idx="4840">
                  <c:v>321</c:v>
                </c:pt>
                <c:pt idx="4841">
                  <c:v>317</c:v>
                </c:pt>
                <c:pt idx="4842">
                  <c:v>309</c:v>
                </c:pt>
                <c:pt idx="4843">
                  <c:v>298</c:v>
                </c:pt>
                <c:pt idx="4844">
                  <c:v>286</c:v>
                </c:pt>
                <c:pt idx="4845">
                  <c:v>305</c:v>
                </c:pt>
                <c:pt idx="4846">
                  <c:v>274</c:v>
                </c:pt>
                <c:pt idx="4847">
                  <c:v>311</c:v>
                </c:pt>
                <c:pt idx="4848">
                  <c:v>308</c:v>
                </c:pt>
                <c:pt idx="4849">
                  <c:v>290</c:v>
                </c:pt>
                <c:pt idx="4850">
                  <c:v>318</c:v>
                </c:pt>
                <c:pt idx="4851">
                  <c:v>293</c:v>
                </c:pt>
                <c:pt idx="4852">
                  <c:v>327</c:v>
                </c:pt>
                <c:pt idx="4853">
                  <c:v>334</c:v>
                </c:pt>
                <c:pt idx="4854">
                  <c:v>315</c:v>
                </c:pt>
                <c:pt idx="4855">
                  <c:v>301</c:v>
                </c:pt>
                <c:pt idx="4856">
                  <c:v>295</c:v>
                </c:pt>
                <c:pt idx="4857">
                  <c:v>283</c:v>
                </c:pt>
                <c:pt idx="4858">
                  <c:v>347</c:v>
                </c:pt>
                <c:pt idx="4859">
                  <c:v>293</c:v>
                </c:pt>
                <c:pt idx="4860">
                  <c:v>325</c:v>
                </c:pt>
                <c:pt idx="4861">
                  <c:v>315</c:v>
                </c:pt>
                <c:pt idx="4862">
                  <c:v>315</c:v>
                </c:pt>
                <c:pt idx="4863">
                  <c:v>317</c:v>
                </c:pt>
                <c:pt idx="4864">
                  <c:v>320</c:v>
                </c:pt>
                <c:pt idx="4865">
                  <c:v>283</c:v>
                </c:pt>
                <c:pt idx="4866">
                  <c:v>298</c:v>
                </c:pt>
                <c:pt idx="4867">
                  <c:v>287</c:v>
                </c:pt>
                <c:pt idx="4868">
                  <c:v>304</c:v>
                </c:pt>
                <c:pt idx="4869">
                  <c:v>293</c:v>
                </c:pt>
                <c:pt idx="4870">
                  <c:v>304</c:v>
                </c:pt>
                <c:pt idx="4871">
                  <c:v>314</c:v>
                </c:pt>
                <c:pt idx="4872">
                  <c:v>323</c:v>
                </c:pt>
                <c:pt idx="4873">
                  <c:v>301</c:v>
                </c:pt>
                <c:pt idx="4874">
                  <c:v>302</c:v>
                </c:pt>
                <c:pt idx="4875">
                  <c:v>333</c:v>
                </c:pt>
                <c:pt idx="4876">
                  <c:v>257</c:v>
                </c:pt>
                <c:pt idx="4877">
                  <c:v>277</c:v>
                </c:pt>
                <c:pt idx="4878">
                  <c:v>299</c:v>
                </c:pt>
                <c:pt idx="4879">
                  <c:v>315</c:v>
                </c:pt>
                <c:pt idx="4880">
                  <c:v>334</c:v>
                </c:pt>
                <c:pt idx="4881">
                  <c:v>280</c:v>
                </c:pt>
                <c:pt idx="4882">
                  <c:v>311</c:v>
                </c:pt>
                <c:pt idx="4883">
                  <c:v>316</c:v>
                </c:pt>
                <c:pt idx="4884">
                  <c:v>264</c:v>
                </c:pt>
                <c:pt idx="4885">
                  <c:v>282</c:v>
                </c:pt>
                <c:pt idx="4886">
                  <c:v>247</c:v>
                </c:pt>
                <c:pt idx="4887">
                  <c:v>295</c:v>
                </c:pt>
                <c:pt idx="4888">
                  <c:v>309</c:v>
                </c:pt>
                <c:pt idx="4889">
                  <c:v>271</c:v>
                </c:pt>
                <c:pt idx="4890">
                  <c:v>314</c:v>
                </c:pt>
                <c:pt idx="4891">
                  <c:v>320</c:v>
                </c:pt>
                <c:pt idx="4892">
                  <c:v>314</c:v>
                </c:pt>
                <c:pt idx="4893">
                  <c:v>275</c:v>
                </c:pt>
                <c:pt idx="4894">
                  <c:v>313</c:v>
                </c:pt>
                <c:pt idx="4895">
                  <c:v>307</c:v>
                </c:pt>
                <c:pt idx="4896">
                  <c:v>300</c:v>
                </c:pt>
                <c:pt idx="4897">
                  <c:v>272</c:v>
                </c:pt>
                <c:pt idx="4898">
                  <c:v>301</c:v>
                </c:pt>
                <c:pt idx="4899">
                  <c:v>275</c:v>
                </c:pt>
                <c:pt idx="4900">
                  <c:v>272</c:v>
                </c:pt>
                <c:pt idx="4901">
                  <c:v>297</c:v>
                </c:pt>
                <c:pt idx="4902">
                  <c:v>303</c:v>
                </c:pt>
                <c:pt idx="4903">
                  <c:v>333</c:v>
                </c:pt>
                <c:pt idx="4904">
                  <c:v>301</c:v>
                </c:pt>
                <c:pt idx="4905">
                  <c:v>306</c:v>
                </c:pt>
                <c:pt idx="4906">
                  <c:v>294</c:v>
                </c:pt>
                <c:pt idx="4907">
                  <c:v>265</c:v>
                </c:pt>
                <c:pt idx="4908">
                  <c:v>309</c:v>
                </c:pt>
                <c:pt idx="4909">
                  <c:v>286</c:v>
                </c:pt>
                <c:pt idx="4910">
                  <c:v>326</c:v>
                </c:pt>
                <c:pt idx="4911">
                  <c:v>258</c:v>
                </c:pt>
                <c:pt idx="4912">
                  <c:v>311</c:v>
                </c:pt>
                <c:pt idx="4913">
                  <c:v>311</c:v>
                </c:pt>
                <c:pt idx="4914">
                  <c:v>301</c:v>
                </c:pt>
                <c:pt idx="4915">
                  <c:v>296</c:v>
                </c:pt>
                <c:pt idx="4916">
                  <c:v>274</c:v>
                </c:pt>
                <c:pt idx="4917">
                  <c:v>297</c:v>
                </c:pt>
                <c:pt idx="4918">
                  <c:v>320</c:v>
                </c:pt>
                <c:pt idx="4919">
                  <c:v>293</c:v>
                </c:pt>
                <c:pt idx="4920">
                  <c:v>291</c:v>
                </c:pt>
                <c:pt idx="4921">
                  <c:v>306</c:v>
                </c:pt>
                <c:pt idx="4922">
                  <c:v>277</c:v>
                </c:pt>
                <c:pt idx="4923">
                  <c:v>294</c:v>
                </c:pt>
                <c:pt idx="4924">
                  <c:v>280</c:v>
                </c:pt>
                <c:pt idx="4925">
                  <c:v>283</c:v>
                </c:pt>
                <c:pt idx="4926">
                  <c:v>264</c:v>
                </c:pt>
                <c:pt idx="4927">
                  <c:v>323</c:v>
                </c:pt>
                <c:pt idx="4928">
                  <c:v>267</c:v>
                </c:pt>
                <c:pt idx="4929">
                  <c:v>253</c:v>
                </c:pt>
                <c:pt idx="4930">
                  <c:v>287</c:v>
                </c:pt>
                <c:pt idx="4931">
                  <c:v>278</c:v>
                </c:pt>
                <c:pt idx="4932">
                  <c:v>281</c:v>
                </c:pt>
                <c:pt idx="4933">
                  <c:v>286</c:v>
                </c:pt>
                <c:pt idx="4934">
                  <c:v>283</c:v>
                </c:pt>
                <c:pt idx="4935">
                  <c:v>283</c:v>
                </c:pt>
                <c:pt idx="4936">
                  <c:v>277</c:v>
                </c:pt>
                <c:pt idx="4937">
                  <c:v>277</c:v>
                </c:pt>
                <c:pt idx="4938">
                  <c:v>288</c:v>
                </c:pt>
                <c:pt idx="4939">
                  <c:v>254</c:v>
                </c:pt>
                <c:pt idx="4940">
                  <c:v>290</c:v>
                </c:pt>
                <c:pt idx="4941">
                  <c:v>282</c:v>
                </c:pt>
                <c:pt idx="4942">
                  <c:v>325</c:v>
                </c:pt>
                <c:pt idx="4943">
                  <c:v>296</c:v>
                </c:pt>
                <c:pt idx="4944">
                  <c:v>294</c:v>
                </c:pt>
                <c:pt idx="4945">
                  <c:v>271</c:v>
                </c:pt>
                <c:pt idx="4946">
                  <c:v>296</c:v>
                </c:pt>
                <c:pt idx="4947">
                  <c:v>300</c:v>
                </c:pt>
                <c:pt idx="4948">
                  <c:v>293</c:v>
                </c:pt>
                <c:pt idx="4949">
                  <c:v>248</c:v>
                </c:pt>
                <c:pt idx="4950">
                  <c:v>283</c:v>
                </c:pt>
                <c:pt idx="4951">
                  <c:v>291</c:v>
                </c:pt>
                <c:pt idx="4952">
                  <c:v>273</c:v>
                </c:pt>
                <c:pt idx="4953">
                  <c:v>270</c:v>
                </c:pt>
                <c:pt idx="4954">
                  <c:v>316</c:v>
                </c:pt>
                <c:pt idx="4955">
                  <c:v>287</c:v>
                </c:pt>
                <c:pt idx="4956">
                  <c:v>301</c:v>
                </c:pt>
                <c:pt idx="4957">
                  <c:v>245</c:v>
                </c:pt>
                <c:pt idx="4958">
                  <c:v>267</c:v>
                </c:pt>
                <c:pt idx="4959">
                  <c:v>300</c:v>
                </c:pt>
                <c:pt idx="4960">
                  <c:v>257</c:v>
                </c:pt>
                <c:pt idx="4961">
                  <c:v>287</c:v>
                </c:pt>
                <c:pt idx="4962">
                  <c:v>278</c:v>
                </c:pt>
                <c:pt idx="4963">
                  <c:v>246</c:v>
                </c:pt>
                <c:pt idx="4964">
                  <c:v>294</c:v>
                </c:pt>
                <c:pt idx="4965">
                  <c:v>294</c:v>
                </c:pt>
                <c:pt idx="4966">
                  <c:v>276</c:v>
                </c:pt>
                <c:pt idx="4967">
                  <c:v>303</c:v>
                </c:pt>
                <c:pt idx="4968">
                  <c:v>255</c:v>
                </c:pt>
                <c:pt idx="4969">
                  <c:v>281</c:v>
                </c:pt>
                <c:pt idx="4970">
                  <c:v>264</c:v>
                </c:pt>
                <c:pt idx="4971">
                  <c:v>271</c:v>
                </c:pt>
                <c:pt idx="4972">
                  <c:v>285</c:v>
                </c:pt>
                <c:pt idx="4973">
                  <c:v>261</c:v>
                </c:pt>
                <c:pt idx="4974">
                  <c:v>297</c:v>
                </c:pt>
                <c:pt idx="4975">
                  <c:v>270</c:v>
                </c:pt>
                <c:pt idx="4976">
                  <c:v>269</c:v>
                </c:pt>
                <c:pt idx="4977">
                  <c:v>305</c:v>
                </c:pt>
                <c:pt idx="4978">
                  <c:v>309</c:v>
                </c:pt>
                <c:pt idx="4979">
                  <c:v>260</c:v>
                </c:pt>
                <c:pt idx="4980">
                  <c:v>277</c:v>
                </c:pt>
                <c:pt idx="4981">
                  <c:v>277</c:v>
                </c:pt>
                <c:pt idx="4982">
                  <c:v>238</c:v>
                </c:pt>
                <c:pt idx="4983">
                  <c:v>278</c:v>
                </c:pt>
                <c:pt idx="4984">
                  <c:v>277</c:v>
                </c:pt>
                <c:pt idx="4985">
                  <c:v>256</c:v>
                </c:pt>
                <c:pt idx="4986">
                  <c:v>278</c:v>
                </c:pt>
                <c:pt idx="4987">
                  <c:v>274</c:v>
                </c:pt>
                <c:pt idx="4988">
                  <c:v>270</c:v>
                </c:pt>
                <c:pt idx="4989">
                  <c:v>227</c:v>
                </c:pt>
                <c:pt idx="4990">
                  <c:v>298</c:v>
                </c:pt>
                <c:pt idx="4991">
                  <c:v>273</c:v>
                </c:pt>
                <c:pt idx="4992">
                  <c:v>257</c:v>
                </c:pt>
                <c:pt idx="4993">
                  <c:v>271</c:v>
                </c:pt>
                <c:pt idx="4994">
                  <c:v>289</c:v>
                </c:pt>
                <c:pt idx="4995">
                  <c:v>266</c:v>
                </c:pt>
                <c:pt idx="4996">
                  <c:v>281</c:v>
                </c:pt>
                <c:pt idx="4997">
                  <c:v>257</c:v>
                </c:pt>
                <c:pt idx="4998">
                  <c:v>264</c:v>
                </c:pt>
                <c:pt idx="4999">
                  <c:v>279</c:v>
                </c:pt>
                <c:pt idx="5000">
                  <c:v>233</c:v>
                </c:pt>
                <c:pt idx="5001">
                  <c:v>287</c:v>
                </c:pt>
                <c:pt idx="5002">
                  <c:v>271</c:v>
                </c:pt>
                <c:pt idx="5003">
                  <c:v>267</c:v>
                </c:pt>
                <c:pt idx="5004">
                  <c:v>261</c:v>
                </c:pt>
                <c:pt idx="5005">
                  <c:v>257</c:v>
                </c:pt>
                <c:pt idx="5006">
                  <c:v>276</c:v>
                </c:pt>
                <c:pt idx="5007">
                  <c:v>257</c:v>
                </c:pt>
                <c:pt idx="5008">
                  <c:v>250</c:v>
                </c:pt>
                <c:pt idx="5009">
                  <c:v>281</c:v>
                </c:pt>
                <c:pt idx="5010">
                  <c:v>247</c:v>
                </c:pt>
                <c:pt idx="5011">
                  <c:v>281</c:v>
                </c:pt>
                <c:pt idx="5012">
                  <c:v>252</c:v>
                </c:pt>
                <c:pt idx="5013">
                  <c:v>279</c:v>
                </c:pt>
                <c:pt idx="5014">
                  <c:v>253</c:v>
                </c:pt>
                <c:pt idx="5015">
                  <c:v>236</c:v>
                </c:pt>
                <c:pt idx="5016">
                  <c:v>277</c:v>
                </c:pt>
                <c:pt idx="5017">
                  <c:v>247</c:v>
                </c:pt>
                <c:pt idx="5018">
                  <c:v>264</c:v>
                </c:pt>
                <c:pt idx="5019">
                  <c:v>250</c:v>
                </c:pt>
                <c:pt idx="5020">
                  <c:v>253</c:v>
                </c:pt>
                <c:pt idx="5021">
                  <c:v>257</c:v>
                </c:pt>
                <c:pt idx="5022">
                  <c:v>273</c:v>
                </c:pt>
                <c:pt idx="5023">
                  <c:v>265</c:v>
                </c:pt>
                <c:pt idx="5024">
                  <c:v>236</c:v>
                </c:pt>
                <c:pt idx="5025">
                  <c:v>263</c:v>
                </c:pt>
                <c:pt idx="5026">
                  <c:v>259</c:v>
                </c:pt>
                <c:pt idx="5027">
                  <c:v>252</c:v>
                </c:pt>
                <c:pt idx="5028">
                  <c:v>282</c:v>
                </c:pt>
                <c:pt idx="5029">
                  <c:v>290</c:v>
                </c:pt>
                <c:pt idx="5030">
                  <c:v>294</c:v>
                </c:pt>
                <c:pt idx="5031">
                  <c:v>268</c:v>
                </c:pt>
                <c:pt idx="5032">
                  <c:v>271</c:v>
                </c:pt>
                <c:pt idx="5033">
                  <c:v>284</c:v>
                </c:pt>
                <c:pt idx="5034">
                  <c:v>286</c:v>
                </c:pt>
                <c:pt idx="5035">
                  <c:v>281</c:v>
                </c:pt>
                <c:pt idx="5036">
                  <c:v>262</c:v>
                </c:pt>
                <c:pt idx="5037">
                  <c:v>213</c:v>
                </c:pt>
                <c:pt idx="5038">
                  <c:v>278</c:v>
                </c:pt>
                <c:pt idx="5039">
                  <c:v>257</c:v>
                </c:pt>
                <c:pt idx="5040">
                  <c:v>266</c:v>
                </c:pt>
                <c:pt idx="5041">
                  <c:v>256</c:v>
                </c:pt>
                <c:pt idx="5042">
                  <c:v>261</c:v>
                </c:pt>
                <c:pt idx="5043">
                  <c:v>271</c:v>
                </c:pt>
                <c:pt idx="5044">
                  <c:v>226</c:v>
                </c:pt>
                <c:pt idx="5045">
                  <c:v>246</c:v>
                </c:pt>
                <c:pt idx="5046">
                  <c:v>282</c:v>
                </c:pt>
                <c:pt idx="5047">
                  <c:v>274</c:v>
                </c:pt>
                <c:pt idx="5048">
                  <c:v>259</c:v>
                </c:pt>
                <c:pt idx="5049">
                  <c:v>286</c:v>
                </c:pt>
                <c:pt idx="5050">
                  <c:v>261</c:v>
                </c:pt>
                <c:pt idx="5051">
                  <c:v>268</c:v>
                </c:pt>
                <c:pt idx="5052">
                  <c:v>249</c:v>
                </c:pt>
                <c:pt idx="5053">
                  <c:v>281</c:v>
                </c:pt>
                <c:pt idx="5054">
                  <c:v>245</c:v>
                </c:pt>
                <c:pt idx="5055">
                  <c:v>228</c:v>
                </c:pt>
                <c:pt idx="5056">
                  <c:v>266</c:v>
                </c:pt>
                <c:pt idx="5057">
                  <c:v>298</c:v>
                </c:pt>
                <c:pt idx="5058">
                  <c:v>274</c:v>
                </c:pt>
                <c:pt idx="5059">
                  <c:v>266</c:v>
                </c:pt>
                <c:pt idx="5060">
                  <c:v>275</c:v>
                </c:pt>
                <c:pt idx="5061">
                  <c:v>248</c:v>
                </c:pt>
                <c:pt idx="5062">
                  <c:v>263</c:v>
                </c:pt>
                <c:pt idx="5063">
                  <c:v>267</c:v>
                </c:pt>
                <c:pt idx="5064">
                  <c:v>237</c:v>
                </c:pt>
                <c:pt idx="5065">
                  <c:v>250</c:v>
                </c:pt>
                <c:pt idx="5066">
                  <c:v>250</c:v>
                </c:pt>
                <c:pt idx="5067">
                  <c:v>258</c:v>
                </c:pt>
                <c:pt idx="5068">
                  <c:v>244</c:v>
                </c:pt>
                <c:pt idx="5069">
                  <c:v>266</c:v>
                </c:pt>
                <c:pt idx="5070">
                  <c:v>284</c:v>
                </c:pt>
                <c:pt idx="5071">
                  <c:v>274</c:v>
                </c:pt>
                <c:pt idx="5072">
                  <c:v>256</c:v>
                </c:pt>
                <c:pt idx="5073">
                  <c:v>258</c:v>
                </c:pt>
                <c:pt idx="5074">
                  <c:v>277</c:v>
                </c:pt>
                <c:pt idx="5075">
                  <c:v>284</c:v>
                </c:pt>
                <c:pt idx="5076">
                  <c:v>233</c:v>
                </c:pt>
                <c:pt idx="5077">
                  <c:v>245</c:v>
                </c:pt>
                <c:pt idx="5078">
                  <c:v>261</c:v>
                </c:pt>
                <c:pt idx="5079">
                  <c:v>267</c:v>
                </c:pt>
                <c:pt idx="5080">
                  <c:v>296</c:v>
                </c:pt>
                <c:pt idx="5081">
                  <c:v>245</c:v>
                </c:pt>
                <c:pt idx="5082">
                  <c:v>245</c:v>
                </c:pt>
                <c:pt idx="5083">
                  <c:v>273</c:v>
                </c:pt>
                <c:pt idx="5084">
                  <c:v>238</c:v>
                </c:pt>
                <c:pt idx="5085">
                  <c:v>250</c:v>
                </c:pt>
                <c:pt idx="5086">
                  <c:v>233</c:v>
                </c:pt>
                <c:pt idx="5087">
                  <c:v>223</c:v>
                </c:pt>
                <c:pt idx="5088">
                  <c:v>256</c:v>
                </c:pt>
                <c:pt idx="5089">
                  <c:v>275</c:v>
                </c:pt>
                <c:pt idx="5090">
                  <c:v>247</c:v>
                </c:pt>
                <c:pt idx="5091">
                  <c:v>285</c:v>
                </c:pt>
                <c:pt idx="5092">
                  <c:v>262</c:v>
                </c:pt>
                <c:pt idx="5093">
                  <c:v>264</c:v>
                </c:pt>
                <c:pt idx="5094">
                  <c:v>268</c:v>
                </c:pt>
                <c:pt idx="5095">
                  <c:v>240</c:v>
                </c:pt>
                <c:pt idx="5096">
                  <c:v>272</c:v>
                </c:pt>
                <c:pt idx="5097">
                  <c:v>264</c:v>
                </c:pt>
                <c:pt idx="5098">
                  <c:v>269</c:v>
                </c:pt>
                <c:pt idx="5099">
                  <c:v>269</c:v>
                </c:pt>
                <c:pt idx="5100">
                  <c:v>262</c:v>
                </c:pt>
                <c:pt idx="5101">
                  <c:v>242</c:v>
                </c:pt>
                <c:pt idx="5102">
                  <c:v>221</c:v>
                </c:pt>
                <c:pt idx="5103">
                  <c:v>291</c:v>
                </c:pt>
                <c:pt idx="5104">
                  <c:v>262</c:v>
                </c:pt>
                <c:pt idx="5105">
                  <c:v>247</c:v>
                </c:pt>
                <c:pt idx="5106">
                  <c:v>253</c:v>
                </c:pt>
                <c:pt idx="5107">
                  <c:v>233</c:v>
                </c:pt>
                <c:pt idx="5108">
                  <c:v>260</c:v>
                </c:pt>
                <c:pt idx="5109">
                  <c:v>223</c:v>
                </c:pt>
                <c:pt idx="5110">
                  <c:v>244</c:v>
                </c:pt>
                <c:pt idx="5111">
                  <c:v>252</c:v>
                </c:pt>
                <c:pt idx="5112">
                  <c:v>266</c:v>
                </c:pt>
                <c:pt idx="5113">
                  <c:v>287</c:v>
                </c:pt>
                <c:pt idx="5114">
                  <c:v>285</c:v>
                </c:pt>
                <c:pt idx="5115">
                  <c:v>267</c:v>
                </c:pt>
                <c:pt idx="5116">
                  <c:v>258</c:v>
                </c:pt>
                <c:pt idx="5117">
                  <c:v>256</c:v>
                </c:pt>
                <c:pt idx="5118">
                  <c:v>257</c:v>
                </c:pt>
                <c:pt idx="5119">
                  <c:v>270</c:v>
                </c:pt>
                <c:pt idx="5120">
                  <c:v>265</c:v>
                </c:pt>
                <c:pt idx="5121">
                  <c:v>280</c:v>
                </c:pt>
                <c:pt idx="5122">
                  <c:v>251</c:v>
                </c:pt>
                <c:pt idx="5123">
                  <c:v>281</c:v>
                </c:pt>
                <c:pt idx="5124">
                  <c:v>270</c:v>
                </c:pt>
                <c:pt idx="5125">
                  <c:v>257</c:v>
                </c:pt>
                <c:pt idx="5126">
                  <c:v>254</c:v>
                </c:pt>
                <c:pt idx="5127">
                  <c:v>252</c:v>
                </c:pt>
                <c:pt idx="5128">
                  <c:v>269</c:v>
                </c:pt>
                <c:pt idx="5129">
                  <c:v>257</c:v>
                </c:pt>
                <c:pt idx="5130">
                  <c:v>243</c:v>
                </c:pt>
                <c:pt idx="5131">
                  <c:v>302</c:v>
                </c:pt>
                <c:pt idx="5132">
                  <c:v>263</c:v>
                </c:pt>
                <c:pt idx="5133">
                  <c:v>229</c:v>
                </c:pt>
                <c:pt idx="5134">
                  <c:v>267</c:v>
                </c:pt>
                <c:pt idx="5135">
                  <c:v>237</c:v>
                </c:pt>
                <c:pt idx="5136">
                  <c:v>274</c:v>
                </c:pt>
                <c:pt idx="5137">
                  <c:v>258</c:v>
                </c:pt>
                <c:pt idx="5138">
                  <c:v>223</c:v>
                </c:pt>
                <c:pt idx="5139">
                  <c:v>230</c:v>
                </c:pt>
                <c:pt idx="5140">
                  <c:v>219</c:v>
                </c:pt>
                <c:pt idx="5141">
                  <c:v>250</c:v>
                </c:pt>
                <c:pt idx="5142">
                  <c:v>234</c:v>
                </c:pt>
                <c:pt idx="5143">
                  <c:v>256</c:v>
                </c:pt>
                <c:pt idx="5144">
                  <c:v>214</c:v>
                </c:pt>
                <c:pt idx="5145">
                  <c:v>262</c:v>
                </c:pt>
                <c:pt idx="5146">
                  <c:v>215</c:v>
                </c:pt>
                <c:pt idx="5147">
                  <c:v>252</c:v>
                </c:pt>
                <c:pt idx="5148">
                  <c:v>243</c:v>
                </c:pt>
                <c:pt idx="5149">
                  <c:v>258</c:v>
                </c:pt>
                <c:pt idx="5150">
                  <c:v>237</c:v>
                </c:pt>
                <c:pt idx="5151">
                  <c:v>231</c:v>
                </c:pt>
                <c:pt idx="5152">
                  <c:v>268</c:v>
                </c:pt>
                <c:pt idx="5153">
                  <c:v>266</c:v>
                </c:pt>
                <c:pt idx="5154">
                  <c:v>224</c:v>
                </c:pt>
                <c:pt idx="5155">
                  <c:v>215</c:v>
                </c:pt>
                <c:pt idx="5156">
                  <c:v>254</c:v>
                </c:pt>
                <c:pt idx="5157">
                  <c:v>245</c:v>
                </c:pt>
                <c:pt idx="5158">
                  <c:v>245</c:v>
                </c:pt>
                <c:pt idx="5159">
                  <c:v>255</c:v>
                </c:pt>
                <c:pt idx="5160">
                  <c:v>264</c:v>
                </c:pt>
                <c:pt idx="5161">
                  <c:v>280</c:v>
                </c:pt>
                <c:pt idx="5162">
                  <c:v>208</c:v>
                </c:pt>
                <c:pt idx="5163">
                  <c:v>246</c:v>
                </c:pt>
                <c:pt idx="5164">
                  <c:v>253</c:v>
                </c:pt>
                <c:pt idx="5165">
                  <c:v>263</c:v>
                </c:pt>
                <c:pt idx="5166">
                  <c:v>235</c:v>
                </c:pt>
                <c:pt idx="5167">
                  <c:v>269</c:v>
                </c:pt>
                <c:pt idx="5168">
                  <c:v>254</c:v>
                </c:pt>
                <c:pt idx="5169">
                  <c:v>221</c:v>
                </c:pt>
                <c:pt idx="5170">
                  <c:v>254</c:v>
                </c:pt>
                <c:pt idx="5171">
                  <c:v>231</c:v>
                </c:pt>
                <c:pt idx="5172">
                  <c:v>286</c:v>
                </c:pt>
                <c:pt idx="5173">
                  <c:v>247</c:v>
                </c:pt>
                <c:pt idx="5174">
                  <c:v>246</c:v>
                </c:pt>
                <c:pt idx="5175">
                  <c:v>244</c:v>
                </c:pt>
                <c:pt idx="5176">
                  <c:v>263</c:v>
                </c:pt>
                <c:pt idx="5177">
                  <c:v>248</c:v>
                </c:pt>
                <c:pt idx="5178">
                  <c:v>241</c:v>
                </c:pt>
                <c:pt idx="5179">
                  <c:v>184</c:v>
                </c:pt>
                <c:pt idx="5180">
                  <c:v>218</c:v>
                </c:pt>
                <c:pt idx="5181">
                  <c:v>241</c:v>
                </c:pt>
                <c:pt idx="5182">
                  <c:v>237</c:v>
                </c:pt>
                <c:pt idx="5183">
                  <c:v>218</c:v>
                </c:pt>
                <c:pt idx="5184">
                  <c:v>277</c:v>
                </c:pt>
                <c:pt idx="5185">
                  <c:v>233</c:v>
                </c:pt>
                <c:pt idx="5186">
                  <c:v>265</c:v>
                </c:pt>
                <c:pt idx="5187">
                  <c:v>197</c:v>
                </c:pt>
                <c:pt idx="5188">
                  <c:v>227</c:v>
                </c:pt>
                <c:pt idx="5189">
                  <c:v>255</c:v>
                </c:pt>
                <c:pt idx="5190">
                  <c:v>238</c:v>
                </c:pt>
                <c:pt idx="5191">
                  <c:v>237</c:v>
                </c:pt>
                <c:pt idx="5192">
                  <c:v>235</c:v>
                </c:pt>
                <c:pt idx="5193">
                  <c:v>244</c:v>
                </c:pt>
                <c:pt idx="5194">
                  <c:v>264</c:v>
                </c:pt>
                <c:pt idx="5195">
                  <c:v>277</c:v>
                </c:pt>
                <c:pt idx="5196">
                  <c:v>244</c:v>
                </c:pt>
                <c:pt idx="5197">
                  <c:v>223</c:v>
                </c:pt>
                <c:pt idx="5198">
                  <c:v>221</c:v>
                </c:pt>
                <c:pt idx="5199">
                  <c:v>251</c:v>
                </c:pt>
                <c:pt idx="5200">
                  <c:v>253</c:v>
                </c:pt>
                <c:pt idx="5201">
                  <c:v>232</c:v>
                </c:pt>
                <c:pt idx="5202">
                  <c:v>230</c:v>
                </c:pt>
                <c:pt idx="5203">
                  <c:v>275</c:v>
                </c:pt>
                <c:pt idx="5204">
                  <c:v>228</c:v>
                </c:pt>
                <c:pt idx="5205">
                  <c:v>260</c:v>
                </c:pt>
                <c:pt idx="5206">
                  <c:v>254</c:v>
                </c:pt>
                <c:pt idx="5207">
                  <c:v>231</c:v>
                </c:pt>
                <c:pt idx="5208">
                  <c:v>233</c:v>
                </c:pt>
                <c:pt idx="5209">
                  <c:v>240</c:v>
                </c:pt>
                <c:pt idx="5210">
                  <c:v>235</c:v>
                </c:pt>
                <c:pt idx="5211">
                  <c:v>238</c:v>
                </c:pt>
                <c:pt idx="5212">
                  <c:v>212</c:v>
                </c:pt>
                <c:pt idx="5213">
                  <c:v>205</c:v>
                </c:pt>
                <c:pt idx="5214">
                  <c:v>223</c:v>
                </c:pt>
                <c:pt idx="5215">
                  <c:v>218</c:v>
                </c:pt>
                <c:pt idx="5216">
                  <c:v>270</c:v>
                </c:pt>
                <c:pt idx="5217">
                  <c:v>206</c:v>
                </c:pt>
                <c:pt idx="5218">
                  <c:v>226</c:v>
                </c:pt>
                <c:pt idx="5219">
                  <c:v>221</c:v>
                </c:pt>
                <c:pt idx="5220">
                  <c:v>236</c:v>
                </c:pt>
                <c:pt idx="5221">
                  <c:v>227</c:v>
                </c:pt>
                <c:pt idx="5222">
                  <c:v>232</c:v>
                </c:pt>
                <c:pt idx="5223">
                  <c:v>239</c:v>
                </c:pt>
                <c:pt idx="5224">
                  <c:v>219</c:v>
                </c:pt>
                <c:pt idx="5225">
                  <c:v>229</c:v>
                </c:pt>
                <c:pt idx="5226">
                  <c:v>212</c:v>
                </c:pt>
                <c:pt idx="5227">
                  <c:v>241</c:v>
                </c:pt>
                <c:pt idx="5228">
                  <c:v>235</c:v>
                </c:pt>
                <c:pt idx="5229">
                  <c:v>223</c:v>
                </c:pt>
                <c:pt idx="5230">
                  <c:v>219</c:v>
                </c:pt>
                <c:pt idx="5231">
                  <c:v>240</c:v>
                </c:pt>
                <c:pt idx="5232">
                  <c:v>257</c:v>
                </c:pt>
                <c:pt idx="5233">
                  <c:v>250</c:v>
                </c:pt>
                <c:pt idx="5234">
                  <c:v>228</c:v>
                </c:pt>
                <c:pt idx="5235">
                  <c:v>208</c:v>
                </c:pt>
                <c:pt idx="5236">
                  <c:v>217</c:v>
                </c:pt>
                <c:pt idx="5237">
                  <c:v>211</c:v>
                </c:pt>
                <c:pt idx="5238">
                  <c:v>227</c:v>
                </c:pt>
                <c:pt idx="5239">
                  <c:v>229</c:v>
                </c:pt>
                <c:pt idx="5240">
                  <c:v>217</c:v>
                </c:pt>
                <c:pt idx="5241">
                  <c:v>244</c:v>
                </c:pt>
                <c:pt idx="5242">
                  <c:v>208</c:v>
                </c:pt>
                <c:pt idx="5243">
                  <c:v>226</c:v>
                </c:pt>
                <c:pt idx="5244">
                  <c:v>253</c:v>
                </c:pt>
                <c:pt idx="5245">
                  <c:v>209</c:v>
                </c:pt>
                <c:pt idx="5246">
                  <c:v>200</c:v>
                </c:pt>
                <c:pt idx="5247">
                  <c:v>247</c:v>
                </c:pt>
                <c:pt idx="5248">
                  <c:v>225</c:v>
                </c:pt>
                <c:pt idx="5249">
                  <c:v>233</c:v>
                </c:pt>
                <c:pt idx="5250">
                  <c:v>246</c:v>
                </c:pt>
                <c:pt idx="5251">
                  <c:v>257</c:v>
                </c:pt>
                <c:pt idx="5252">
                  <c:v>217</c:v>
                </c:pt>
                <c:pt idx="5253">
                  <c:v>229</c:v>
                </c:pt>
                <c:pt idx="5254">
                  <c:v>230</c:v>
                </c:pt>
                <c:pt idx="5255">
                  <c:v>216</c:v>
                </c:pt>
                <c:pt idx="5256">
                  <c:v>184</c:v>
                </c:pt>
                <c:pt idx="5257">
                  <c:v>250</c:v>
                </c:pt>
                <c:pt idx="5258">
                  <c:v>260</c:v>
                </c:pt>
                <c:pt idx="5259">
                  <c:v>255</c:v>
                </c:pt>
                <c:pt idx="5260">
                  <c:v>250</c:v>
                </c:pt>
                <c:pt idx="5261">
                  <c:v>204</c:v>
                </c:pt>
                <c:pt idx="5262">
                  <c:v>219</c:v>
                </c:pt>
                <c:pt idx="5263">
                  <c:v>208</c:v>
                </c:pt>
                <c:pt idx="5264">
                  <c:v>221</c:v>
                </c:pt>
                <c:pt idx="5265">
                  <c:v>228</c:v>
                </c:pt>
                <c:pt idx="5266">
                  <c:v>204</c:v>
                </c:pt>
                <c:pt idx="5267">
                  <c:v>248</c:v>
                </c:pt>
                <c:pt idx="5268">
                  <c:v>224</c:v>
                </c:pt>
                <c:pt idx="5269">
                  <c:v>234</c:v>
                </c:pt>
                <c:pt idx="5270">
                  <c:v>230</c:v>
                </c:pt>
                <c:pt idx="5271">
                  <c:v>257</c:v>
                </c:pt>
                <c:pt idx="5272">
                  <c:v>201</c:v>
                </c:pt>
                <c:pt idx="5273">
                  <c:v>218</c:v>
                </c:pt>
                <c:pt idx="5274">
                  <c:v>205</c:v>
                </c:pt>
                <c:pt idx="5275">
                  <c:v>234</c:v>
                </c:pt>
                <c:pt idx="5276">
                  <c:v>208</c:v>
                </c:pt>
                <c:pt idx="5277">
                  <c:v>255</c:v>
                </c:pt>
                <c:pt idx="5278">
                  <c:v>212</c:v>
                </c:pt>
                <c:pt idx="5279">
                  <c:v>205</c:v>
                </c:pt>
                <c:pt idx="5280">
                  <c:v>239</c:v>
                </c:pt>
                <c:pt idx="5281">
                  <c:v>230</c:v>
                </c:pt>
                <c:pt idx="5282">
                  <c:v>228</c:v>
                </c:pt>
                <c:pt idx="5283">
                  <c:v>232</c:v>
                </c:pt>
                <c:pt idx="5284">
                  <c:v>235</c:v>
                </c:pt>
                <c:pt idx="5285">
                  <c:v>240</c:v>
                </c:pt>
                <c:pt idx="5286">
                  <c:v>206</c:v>
                </c:pt>
                <c:pt idx="5287">
                  <c:v>218</c:v>
                </c:pt>
                <c:pt idx="5288">
                  <c:v>216</c:v>
                </c:pt>
                <c:pt idx="5289">
                  <c:v>198</c:v>
                </c:pt>
                <c:pt idx="5290">
                  <c:v>210</c:v>
                </c:pt>
                <c:pt idx="5291">
                  <c:v>236</c:v>
                </c:pt>
                <c:pt idx="5292">
                  <c:v>224</c:v>
                </c:pt>
                <c:pt idx="5293">
                  <c:v>203</c:v>
                </c:pt>
                <c:pt idx="5294">
                  <c:v>196</c:v>
                </c:pt>
                <c:pt idx="5295">
                  <c:v>242</c:v>
                </c:pt>
                <c:pt idx="5296">
                  <c:v>245</c:v>
                </c:pt>
                <c:pt idx="5297">
                  <c:v>253</c:v>
                </c:pt>
                <c:pt idx="5298">
                  <c:v>227</c:v>
                </c:pt>
                <c:pt idx="5299">
                  <c:v>215</c:v>
                </c:pt>
                <c:pt idx="5300">
                  <c:v>226</c:v>
                </c:pt>
                <c:pt idx="5301">
                  <c:v>226</c:v>
                </c:pt>
                <c:pt idx="5302">
                  <c:v>242</c:v>
                </c:pt>
                <c:pt idx="5303">
                  <c:v>197</c:v>
                </c:pt>
                <c:pt idx="5304">
                  <c:v>206</c:v>
                </c:pt>
                <c:pt idx="5305">
                  <c:v>217</c:v>
                </c:pt>
                <c:pt idx="5306">
                  <c:v>188</c:v>
                </c:pt>
                <c:pt idx="5307">
                  <c:v>213</c:v>
                </c:pt>
                <c:pt idx="5308">
                  <c:v>223</c:v>
                </c:pt>
                <c:pt idx="5309">
                  <c:v>216</c:v>
                </c:pt>
                <c:pt idx="5310">
                  <c:v>193</c:v>
                </c:pt>
                <c:pt idx="5311">
                  <c:v>237</c:v>
                </c:pt>
                <c:pt idx="5312">
                  <c:v>194</c:v>
                </c:pt>
                <c:pt idx="5313">
                  <c:v>194</c:v>
                </c:pt>
                <c:pt idx="5314">
                  <c:v>242</c:v>
                </c:pt>
                <c:pt idx="5315">
                  <c:v>217</c:v>
                </c:pt>
                <c:pt idx="5316">
                  <c:v>194</c:v>
                </c:pt>
                <c:pt idx="5317">
                  <c:v>238</c:v>
                </c:pt>
                <c:pt idx="5318">
                  <c:v>184</c:v>
                </c:pt>
                <c:pt idx="5319">
                  <c:v>219</c:v>
                </c:pt>
                <c:pt idx="5320">
                  <c:v>189</c:v>
                </c:pt>
                <c:pt idx="5321">
                  <c:v>209</c:v>
                </c:pt>
                <c:pt idx="5322">
                  <c:v>223</c:v>
                </c:pt>
                <c:pt idx="5323">
                  <c:v>220</c:v>
                </c:pt>
                <c:pt idx="5324">
                  <c:v>222</c:v>
                </c:pt>
                <c:pt idx="5325">
                  <c:v>208</c:v>
                </c:pt>
                <c:pt idx="5326">
                  <c:v>198</c:v>
                </c:pt>
                <c:pt idx="5327">
                  <c:v>226</c:v>
                </c:pt>
                <c:pt idx="5328">
                  <c:v>204</c:v>
                </c:pt>
                <c:pt idx="5329">
                  <c:v>215</c:v>
                </c:pt>
                <c:pt idx="5330">
                  <c:v>212</c:v>
                </c:pt>
                <c:pt idx="5331">
                  <c:v>217</c:v>
                </c:pt>
                <c:pt idx="5332">
                  <c:v>208</c:v>
                </c:pt>
                <c:pt idx="5333">
                  <c:v>191</c:v>
                </c:pt>
                <c:pt idx="5334">
                  <c:v>206</c:v>
                </c:pt>
                <c:pt idx="5335">
                  <c:v>231</c:v>
                </c:pt>
                <c:pt idx="5336">
                  <c:v>203</c:v>
                </c:pt>
                <c:pt idx="5337">
                  <c:v>234</c:v>
                </c:pt>
                <c:pt idx="5338">
                  <c:v>204</c:v>
                </c:pt>
                <c:pt idx="5339">
                  <c:v>197</c:v>
                </c:pt>
                <c:pt idx="5340">
                  <c:v>222</c:v>
                </c:pt>
                <c:pt idx="5341">
                  <c:v>204</c:v>
                </c:pt>
                <c:pt idx="5342">
                  <c:v>211</c:v>
                </c:pt>
                <c:pt idx="5343">
                  <c:v>208</c:v>
                </c:pt>
                <c:pt idx="5344">
                  <c:v>211</c:v>
                </c:pt>
                <c:pt idx="5345">
                  <c:v>254</c:v>
                </c:pt>
                <c:pt idx="5346">
                  <c:v>204</c:v>
                </c:pt>
                <c:pt idx="5347">
                  <c:v>197</c:v>
                </c:pt>
                <c:pt idx="5348">
                  <c:v>219</c:v>
                </c:pt>
                <c:pt idx="5349">
                  <c:v>186</c:v>
                </c:pt>
                <c:pt idx="5350">
                  <c:v>209</c:v>
                </c:pt>
                <c:pt idx="5351">
                  <c:v>186</c:v>
                </c:pt>
                <c:pt idx="5352">
                  <c:v>207</c:v>
                </c:pt>
                <c:pt idx="5353">
                  <c:v>211</c:v>
                </c:pt>
                <c:pt idx="5354">
                  <c:v>205</c:v>
                </c:pt>
                <c:pt idx="5355">
                  <c:v>206</c:v>
                </c:pt>
                <c:pt idx="5356">
                  <c:v>211</c:v>
                </c:pt>
                <c:pt idx="5357">
                  <c:v>224</c:v>
                </c:pt>
                <c:pt idx="5358">
                  <c:v>210</c:v>
                </c:pt>
                <c:pt idx="5359">
                  <c:v>186</c:v>
                </c:pt>
                <c:pt idx="5360">
                  <c:v>197</c:v>
                </c:pt>
                <c:pt idx="5361">
                  <c:v>197</c:v>
                </c:pt>
                <c:pt idx="5362">
                  <c:v>198</c:v>
                </c:pt>
                <c:pt idx="5363">
                  <c:v>208</c:v>
                </c:pt>
                <c:pt idx="5364">
                  <c:v>202</c:v>
                </c:pt>
                <c:pt idx="5365">
                  <c:v>197</c:v>
                </c:pt>
                <c:pt idx="5366">
                  <c:v>202</c:v>
                </c:pt>
                <c:pt idx="5367">
                  <c:v>217</c:v>
                </c:pt>
                <c:pt idx="5368">
                  <c:v>201</c:v>
                </c:pt>
                <c:pt idx="5369">
                  <c:v>195</c:v>
                </c:pt>
                <c:pt idx="5370">
                  <c:v>177</c:v>
                </c:pt>
                <c:pt idx="5371">
                  <c:v>208</c:v>
                </c:pt>
                <c:pt idx="5372">
                  <c:v>195</c:v>
                </c:pt>
                <c:pt idx="5373">
                  <c:v>189</c:v>
                </c:pt>
                <c:pt idx="5374">
                  <c:v>181</c:v>
                </c:pt>
                <c:pt idx="5375">
                  <c:v>212</c:v>
                </c:pt>
                <c:pt idx="5376">
                  <c:v>199</c:v>
                </c:pt>
                <c:pt idx="5377">
                  <c:v>189</c:v>
                </c:pt>
                <c:pt idx="5378">
                  <c:v>232</c:v>
                </c:pt>
                <c:pt idx="5379">
                  <c:v>187</c:v>
                </c:pt>
                <c:pt idx="5380">
                  <c:v>199</c:v>
                </c:pt>
                <c:pt idx="5381">
                  <c:v>200</c:v>
                </c:pt>
                <c:pt idx="5382">
                  <c:v>202</c:v>
                </c:pt>
                <c:pt idx="5383">
                  <c:v>192</c:v>
                </c:pt>
                <c:pt idx="5384">
                  <c:v>192</c:v>
                </c:pt>
                <c:pt idx="5385">
                  <c:v>219</c:v>
                </c:pt>
                <c:pt idx="5386">
                  <c:v>179</c:v>
                </c:pt>
                <c:pt idx="5387">
                  <c:v>196</c:v>
                </c:pt>
                <c:pt idx="5388">
                  <c:v>175</c:v>
                </c:pt>
                <c:pt idx="5389">
                  <c:v>225</c:v>
                </c:pt>
                <c:pt idx="5390">
                  <c:v>176</c:v>
                </c:pt>
                <c:pt idx="5391">
                  <c:v>220</c:v>
                </c:pt>
                <c:pt idx="5392">
                  <c:v>198</c:v>
                </c:pt>
                <c:pt idx="5393">
                  <c:v>190</c:v>
                </c:pt>
                <c:pt idx="5394">
                  <c:v>211</c:v>
                </c:pt>
                <c:pt idx="5395">
                  <c:v>211</c:v>
                </c:pt>
                <c:pt idx="5396">
                  <c:v>191</c:v>
                </c:pt>
                <c:pt idx="5397">
                  <c:v>190</c:v>
                </c:pt>
                <c:pt idx="5398">
                  <c:v>193</c:v>
                </c:pt>
                <c:pt idx="5399">
                  <c:v>198</c:v>
                </c:pt>
                <c:pt idx="5400">
                  <c:v>172</c:v>
                </c:pt>
                <c:pt idx="5401">
                  <c:v>195</c:v>
                </c:pt>
                <c:pt idx="5402">
                  <c:v>178</c:v>
                </c:pt>
                <c:pt idx="5403">
                  <c:v>195</c:v>
                </c:pt>
                <c:pt idx="5404">
                  <c:v>215</c:v>
                </c:pt>
                <c:pt idx="5405">
                  <c:v>186</c:v>
                </c:pt>
                <c:pt idx="5406">
                  <c:v>186</c:v>
                </c:pt>
                <c:pt idx="5407">
                  <c:v>212</c:v>
                </c:pt>
                <c:pt idx="5408">
                  <c:v>177</c:v>
                </c:pt>
                <c:pt idx="5409">
                  <c:v>191</c:v>
                </c:pt>
                <c:pt idx="5410">
                  <c:v>236</c:v>
                </c:pt>
                <c:pt idx="5411">
                  <c:v>201</c:v>
                </c:pt>
                <c:pt idx="5412">
                  <c:v>204</c:v>
                </c:pt>
                <c:pt idx="5413">
                  <c:v>189</c:v>
                </c:pt>
                <c:pt idx="5414">
                  <c:v>174</c:v>
                </c:pt>
                <c:pt idx="5415">
                  <c:v>198</c:v>
                </c:pt>
                <c:pt idx="5416">
                  <c:v>186</c:v>
                </c:pt>
                <c:pt idx="5417">
                  <c:v>190</c:v>
                </c:pt>
                <c:pt idx="5418">
                  <c:v>191</c:v>
                </c:pt>
                <c:pt idx="5419">
                  <c:v>182</c:v>
                </c:pt>
                <c:pt idx="5420">
                  <c:v>181</c:v>
                </c:pt>
                <c:pt idx="5421">
                  <c:v>200</c:v>
                </c:pt>
                <c:pt idx="5422">
                  <c:v>186</c:v>
                </c:pt>
                <c:pt idx="5423">
                  <c:v>209</c:v>
                </c:pt>
                <c:pt idx="5424">
                  <c:v>182</c:v>
                </c:pt>
                <c:pt idx="5425">
                  <c:v>190</c:v>
                </c:pt>
                <c:pt idx="5426">
                  <c:v>190</c:v>
                </c:pt>
                <c:pt idx="5427">
                  <c:v>179</c:v>
                </c:pt>
                <c:pt idx="5428">
                  <c:v>185</c:v>
                </c:pt>
                <c:pt idx="5429">
                  <c:v>202</c:v>
                </c:pt>
                <c:pt idx="5430">
                  <c:v>196</c:v>
                </c:pt>
                <c:pt idx="5431">
                  <c:v>187</c:v>
                </c:pt>
                <c:pt idx="5432">
                  <c:v>198</c:v>
                </c:pt>
                <c:pt idx="5433">
                  <c:v>211</c:v>
                </c:pt>
                <c:pt idx="5434">
                  <c:v>203</c:v>
                </c:pt>
                <c:pt idx="5435">
                  <c:v>196</c:v>
                </c:pt>
                <c:pt idx="5436">
                  <c:v>171</c:v>
                </c:pt>
                <c:pt idx="5437">
                  <c:v>173</c:v>
                </c:pt>
                <c:pt idx="5438">
                  <c:v>205</c:v>
                </c:pt>
                <c:pt idx="5439">
                  <c:v>174</c:v>
                </c:pt>
                <c:pt idx="5440">
                  <c:v>207</c:v>
                </c:pt>
                <c:pt idx="5441">
                  <c:v>173</c:v>
                </c:pt>
                <c:pt idx="5442">
                  <c:v>193</c:v>
                </c:pt>
                <c:pt idx="5443">
                  <c:v>188</c:v>
                </c:pt>
                <c:pt idx="5444">
                  <c:v>183</c:v>
                </c:pt>
                <c:pt idx="5445">
                  <c:v>189</c:v>
                </c:pt>
                <c:pt idx="5446">
                  <c:v>180</c:v>
                </c:pt>
                <c:pt idx="5447">
                  <c:v>218</c:v>
                </c:pt>
                <c:pt idx="5448">
                  <c:v>173</c:v>
                </c:pt>
                <c:pt idx="5449">
                  <c:v>205</c:v>
                </c:pt>
                <c:pt idx="5450">
                  <c:v>173</c:v>
                </c:pt>
                <c:pt idx="5451">
                  <c:v>186</c:v>
                </c:pt>
                <c:pt idx="5452">
                  <c:v>203</c:v>
                </c:pt>
                <c:pt idx="5453">
                  <c:v>192</c:v>
                </c:pt>
                <c:pt idx="5454">
                  <c:v>188</c:v>
                </c:pt>
                <c:pt idx="5455">
                  <c:v>203</c:v>
                </c:pt>
                <c:pt idx="5456">
                  <c:v>160</c:v>
                </c:pt>
                <c:pt idx="5457">
                  <c:v>172</c:v>
                </c:pt>
                <c:pt idx="5458">
                  <c:v>198</c:v>
                </c:pt>
                <c:pt idx="5459">
                  <c:v>246</c:v>
                </c:pt>
                <c:pt idx="5460">
                  <c:v>196</c:v>
                </c:pt>
                <c:pt idx="5461">
                  <c:v>158</c:v>
                </c:pt>
                <c:pt idx="5462">
                  <c:v>171</c:v>
                </c:pt>
                <c:pt idx="5463">
                  <c:v>198</c:v>
                </c:pt>
                <c:pt idx="5464">
                  <c:v>180</c:v>
                </c:pt>
                <c:pt idx="5465">
                  <c:v>180</c:v>
                </c:pt>
                <c:pt idx="5466">
                  <c:v>159</c:v>
                </c:pt>
                <c:pt idx="5467">
                  <c:v>205</c:v>
                </c:pt>
                <c:pt idx="5468">
                  <c:v>180</c:v>
                </c:pt>
                <c:pt idx="5469">
                  <c:v>194</c:v>
                </c:pt>
                <c:pt idx="5470">
                  <c:v>171</c:v>
                </c:pt>
                <c:pt idx="5471">
                  <c:v>184</c:v>
                </c:pt>
                <c:pt idx="5472">
                  <c:v>202</c:v>
                </c:pt>
                <c:pt idx="5473">
                  <c:v>210</c:v>
                </c:pt>
                <c:pt idx="5474">
                  <c:v>175</c:v>
                </c:pt>
                <c:pt idx="5475">
                  <c:v>175</c:v>
                </c:pt>
                <c:pt idx="5476">
                  <c:v>189</c:v>
                </c:pt>
                <c:pt idx="5477">
                  <c:v>161</c:v>
                </c:pt>
                <c:pt idx="5478">
                  <c:v>201</c:v>
                </c:pt>
                <c:pt idx="5479">
                  <c:v>190</c:v>
                </c:pt>
                <c:pt idx="5480">
                  <c:v>190</c:v>
                </c:pt>
                <c:pt idx="5481">
                  <c:v>193</c:v>
                </c:pt>
                <c:pt idx="5482">
                  <c:v>173</c:v>
                </c:pt>
                <c:pt idx="5483">
                  <c:v>164</c:v>
                </c:pt>
                <c:pt idx="5484">
                  <c:v>176</c:v>
                </c:pt>
                <c:pt idx="5485">
                  <c:v>177</c:v>
                </c:pt>
                <c:pt idx="5486">
                  <c:v>182</c:v>
                </c:pt>
                <c:pt idx="5487">
                  <c:v>203</c:v>
                </c:pt>
                <c:pt idx="5488">
                  <c:v>194</c:v>
                </c:pt>
                <c:pt idx="5489">
                  <c:v>169</c:v>
                </c:pt>
                <c:pt idx="5490">
                  <c:v>163</c:v>
                </c:pt>
                <c:pt idx="5491">
                  <c:v>181</c:v>
                </c:pt>
                <c:pt idx="5492">
                  <c:v>191</c:v>
                </c:pt>
                <c:pt idx="5493">
                  <c:v>185</c:v>
                </c:pt>
                <c:pt idx="5494">
                  <c:v>209</c:v>
                </c:pt>
                <c:pt idx="5495">
                  <c:v>167</c:v>
                </c:pt>
                <c:pt idx="5496">
                  <c:v>201</c:v>
                </c:pt>
                <c:pt idx="5497">
                  <c:v>203</c:v>
                </c:pt>
                <c:pt idx="5498">
                  <c:v>188</c:v>
                </c:pt>
                <c:pt idx="5499">
                  <c:v>180</c:v>
                </c:pt>
                <c:pt idx="5500">
                  <c:v>175</c:v>
                </c:pt>
                <c:pt idx="5501">
                  <c:v>175</c:v>
                </c:pt>
                <c:pt idx="5502">
                  <c:v>181</c:v>
                </c:pt>
                <c:pt idx="5503">
                  <c:v>181</c:v>
                </c:pt>
                <c:pt idx="5504">
                  <c:v>188</c:v>
                </c:pt>
                <c:pt idx="5505">
                  <c:v>160</c:v>
                </c:pt>
                <c:pt idx="5506">
                  <c:v>159</c:v>
                </c:pt>
                <c:pt idx="5507">
                  <c:v>143</c:v>
                </c:pt>
                <c:pt idx="5508">
                  <c:v>176</c:v>
                </c:pt>
                <c:pt idx="5509">
                  <c:v>183</c:v>
                </c:pt>
                <c:pt idx="5510">
                  <c:v>198</c:v>
                </c:pt>
                <c:pt idx="5511">
                  <c:v>196</c:v>
                </c:pt>
                <c:pt idx="5512">
                  <c:v>215</c:v>
                </c:pt>
                <c:pt idx="5513">
                  <c:v>179</c:v>
                </c:pt>
                <c:pt idx="5514">
                  <c:v>165</c:v>
                </c:pt>
                <c:pt idx="5515">
                  <c:v>206</c:v>
                </c:pt>
                <c:pt idx="5516">
                  <c:v>182</c:v>
                </c:pt>
                <c:pt idx="5517">
                  <c:v>186</c:v>
                </c:pt>
                <c:pt idx="5518">
                  <c:v>177</c:v>
                </c:pt>
                <c:pt idx="5519">
                  <c:v>163</c:v>
                </c:pt>
                <c:pt idx="5520">
                  <c:v>182</c:v>
                </c:pt>
                <c:pt idx="5521">
                  <c:v>181</c:v>
                </c:pt>
                <c:pt idx="5522">
                  <c:v>201</c:v>
                </c:pt>
                <c:pt idx="5523">
                  <c:v>214</c:v>
                </c:pt>
                <c:pt idx="5524">
                  <c:v>186</c:v>
                </c:pt>
                <c:pt idx="5525">
                  <c:v>181</c:v>
                </c:pt>
                <c:pt idx="5526">
                  <c:v>189</c:v>
                </c:pt>
                <c:pt idx="5527">
                  <c:v>182</c:v>
                </c:pt>
                <c:pt idx="5528">
                  <c:v>200</c:v>
                </c:pt>
                <c:pt idx="5529">
                  <c:v>185</c:v>
                </c:pt>
                <c:pt idx="5530">
                  <c:v>172</c:v>
                </c:pt>
                <c:pt idx="5531">
                  <c:v>178</c:v>
                </c:pt>
                <c:pt idx="5532">
                  <c:v>177</c:v>
                </c:pt>
                <c:pt idx="5533">
                  <c:v>173</c:v>
                </c:pt>
                <c:pt idx="5534">
                  <c:v>181</c:v>
                </c:pt>
                <c:pt idx="5535">
                  <c:v>190</c:v>
                </c:pt>
                <c:pt idx="5536">
                  <c:v>210</c:v>
                </c:pt>
                <c:pt idx="5537">
                  <c:v>188</c:v>
                </c:pt>
                <c:pt idx="5538">
                  <c:v>177</c:v>
                </c:pt>
                <c:pt idx="5539">
                  <c:v>204</c:v>
                </c:pt>
                <c:pt idx="5540">
                  <c:v>176</c:v>
                </c:pt>
                <c:pt idx="5541">
                  <c:v>176</c:v>
                </c:pt>
                <c:pt idx="5542">
                  <c:v>176</c:v>
                </c:pt>
                <c:pt idx="5543">
                  <c:v>202</c:v>
                </c:pt>
                <c:pt idx="5544">
                  <c:v>186</c:v>
                </c:pt>
                <c:pt idx="5545">
                  <c:v>169</c:v>
                </c:pt>
                <c:pt idx="5546">
                  <c:v>188</c:v>
                </c:pt>
                <c:pt idx="5547">
                  <c:v>241</c:v>
                </c:pt>
                <c:pt idx="5548">
                  <c:v>226</c:v>
                </c:pt>
                <c:pt idx="5549">
                  <c:v>239</c:v>
                </c:pt>
                <c:pt idx="5550">
                  <c:v>237</c:v>
                </c:pt>
                <c:pt idx="5551">
                  <c:v>200</c:v>
                </c:pt>
                <c:pt idx="5552">
                  <c:v>200</c:v>
                </c:pt>
                <c:pt idx="5553">
                  <c:v>177</c:v>
                </c:pt>
                <c:pt idx="5554">
                  <c:v>143</c:v>
                </c:pt>
                <c:pt idx="5555">
                  <c:v>182</c:v>
                </c:pt>
                <c:pt idx="5556">
                  <c:v>186</c:v>
                </c:pt>
                <c:pt idx="5557">
                  <c:v>170</c:v>
                </c:pt>
                <c:pt idx="5558">
                  <c:v>178</c:v>
                </c:pt>
                <c:pt idx="5559">
                  <c:v>208</c:v>
                </c:pt>
                <c:pt idx="5560">
                  <c:v>189</c:v>
                </c:pt>
                <c:pt idx="5561">
                  <c:v>150</c:v>
                </c:pt>
                <c:pt idx="5562">
                  <c:v>189</c:v>
                </c:pt>
                <c:pt idx="5563">
                  <c:v>201</c:v>
                </c:pt>
                <c:pt idx="5564">
                  <c:v>195</c:v>
                </c:pt>
                <c:pt idx="5565">
                  <c:v>192</c:v>
                </c:pt>
                <c:pt idx="5566">
                  <c:v>202</c:v>
                </c:pt>
                <c:pt idx="5567">
                  <c:v>176</c:v>
                </c:pt>
                <c:pt idx="5568">
                  <c:v>195</c:v>
                </c:pt>
                <c:pt idx="5569">
                  <c:v>173</c:v>
                </c:pt>
                <c:pt idx="5570">
                  <c:v>166</c:v>
                </c:pt>
                <c:pt idx="5571">
                  <c:v>158</c:v>
                </c:pt>
                <c:pt idx="5572">
                  <c:v>173</c:v>
                </c:pt>
                <c:pt idx="5573">
                  <c:v>228</c:v>
                </c:pt>
                <c:pt idx="5574">
                  <c:v>195</c:v>
                </c:pt>
                <c:pt idx="5575">
                  <c:v>185</c:v>
                </c:pt>
                <c:pt idx="5576">
                  <c:v>171</c:v>
                </c:pt>
                <c:pt idx="5577">
                  <c:v>177</c:v>
                </c:pt>
                <c:pt idx="5578">
                  <c:v>197</c:v>
                </c:pt>
                <c:pt idx="5579">
                  <c:v>211</c:v>
                </c:pt>
                <c:pt idx="5580">
                  <c:v>174</c:v>
                </c:pt>
                <c:pt idx="5581">
                  <c:v>186</c:v>
                </c:pt>
                <c:pt idx="5582">
                  <c:v>191</c:v>
                </c:pt>
                <c:pt idx="5583">
                  <c:v>179</c:v>
                </c:pt>
                <c:pt idx="5584">
                  <c:v>174</c:v>
                </c:pt>
                <c:pt idx="5585">
                  <c:v>190</c:v>
                </c:pt>
                <c:pt idx="5586">
                  <c:v>195</c:v>
                </c:pt>
                <c:pt idx="5587">
                  <c:v>161</c:v>
                </c:pt>
                <c:pt idx="5588">
                  <c:v>182</c:v>
                </c:pt>
                <c:pt idx="5589">
                  <c:v>176</c:v>
                </c:pt>
                <c:pt idx="5590">
                  <c:v>199</c:v>
                </c:pt>
                <c:pt idx="5591">
                  <c:v>174</c:v>
                </c:pt>
                <c:pt idx="5592">
                  <c:v>156</c:v>
                </c:pt>
                <c:pt idx="5593">
                  <c:v>192</c:v>
                </c:pt>
                <c:pt idx="5594">
                  <c:v>159</c:v>
                </c:pt>
                <c:pt idx="5595">
                  <c:v>166</c:v>
                </c:pt>
                <c:pt idx="5596">
                  <c:v>169</c:v>
                </c:pt>
                <c:pt idx="5597">
                  <c:v>197</c:v>
                </c:pt>
                <c:pt idx="5598">
                  <c:v>136</c:v>
                </c:pt>
                <c:pt idx="5599">
                  <c:v>166</c:v>
                </c:pt>
                <c:pt idx="5600">
                  <c:v>185</c:v>
                </c:pt>
                <c:pt idx="5601">
                  <c:v>183</c:v>
                </c:pt>
                <c:pt idx="5602">
                  <c:v>166</c:v>
                </c:pt>
                <c:pt idx="5603">
                  <c:v>184</c:v>
                </c:pt>
                <c:pt idx="5604">
                  <c:v>180</c:v>
                </c:pt>
                <c:pt idx="5605">
                  <c:v>165</c:v>
                </c:pt>
                <c:pt idx="5606">
                  <c:v>200</c:v>
                </c:pt>
                <c:pt idx="5607">
                  <c:v>176</c:v>
                </c:pt>
                <c:pt idx="5608">
                  <c:v>155</c:v>
                </c:pt>
                <c:pt idx="5609">
                  <c:v>172</c:v>
                </c:pt>
                <c:pt idx="5610">
                  <c:v>191</c:v>
                </c:pt>
                <c:pt idx="5611">
                  <c:v>172</c:v>
                </c:pt>
                <c:pt idx="5612">
                  <c:v>186</c:v>
                </c:pt>
                <c:pt idx="5613">
                  <c:v>174</c:v>
                </c:pt>
                <c:pt idx="5614">
                  <c:v>179</c:v>
                </c:pt>
                <c:pt idx="5615">
                  <c:v>188</c:v>
                </c:pt>
                <c:pt idx="5616">
                  <c:v>175</c:v>
                </c:pt>
                <c:pt idx="5617">
                  <c:v>182</c:v>
                </c:pt>
                <c:pt idx="5618">
                  <c:v>178</c:v>
                </c:pt>
                <c:pt idx="5619">
                  <c:v>170</c:v>
                </c:pt>
                <c:pt idx="5620">
                  <c:v>176</c:v>
                </c:pt>
                <c:pt idx="5621">
                  <c:v>172</c:v>
                </c:pt>
                <c:pt idx="5622">
                  <c:v>180</c:v>
                </c:pt>
                <c:pt idx="5623">
                  <c:v>162</c:v>
                </c:pt>
                <c:pt idx="5624">
                  <c:v>169</c:v>
                </c:pt>
                <c:pt idx="5625">
                  <c:v>166</c:v>
                </c:pt>
                <c:pt idx="5626">
                  <c:v>194</c:v>
                </c:pt>
                <c:pt idx="5627">
                  <c:v>195</c:v>
                </c:pt>
                <c:pt idx="5628">
                  <c:v>179</c:v>
                </c:pt>
                <c:pt idx="5629">
                  <c:v>177</c:v>
                </c:pt>
                <c:pt idx="5630">
                  <c:v>179</c:v>
                </c:pt>
                <c:pt idx="5631">
                  <c:v>190</c:v>
                </c:pt>
                <c:pt idx="5632">
                  <c:v>173</c:v>
                </c:pt>
                <c:pt idx="5633">
                  <c:v>168</c:v>
                </c:pt>
                <c:pt idx="5634">
                  <c:v>181</c:v>
                </c:pt>
                <c:pt idx="5635">
                  <c:v>182</c:v>
                </c:pt>
                <c:pt idx="5636">
                  <c:v>179</c:v>
                </c:pt>
                <c:pt idx="5637">
                  <c:v>144</c:v>
                </c:pt>
                <c:pt idx="5638">
                  <c:v>196</c:v>
                </c:pt>
                <c:pt idx="5639">
                  <c:v>160</c:v>
                </c:pt>
                <c:pt idx="5640">
                  <c:v>173</c:v>
                </c:pt>
                <c:pt idx="5641">
                  <c:v>183</c:v>
                </c:pt>
                <c:pt idx="5642">
                  <c:v>175</c:v>
                </c:pt>
                <c:pt idx="5643">
                  <c:v>180</c:v>
                </c:pt>
                <c:pt idx="5644">
                  <c:v>177</c:v>
                </c:pt>
                <c:pt idx="5645">
                  <c:v>170</c:v>
                </c:pt>
                <c:pt idx="5646">
                  <c:v>162</c:v>
                </c:pt>
                <c:pt idx="5647">
                  <c:v>182</c:v>
                </c:pt>
                <c:pt idx="5648">
                  <c:v>166</c:v>
                </c:pt>
                <c:pt idx="5649">
                  <c:v>163</c:v>
                </c:pt>
                <c:pt idx="5650">
                  <c:v>167</c:v>
                </c:pt>
                <c:pt idx="5651">
                  <c:v>160</c:v>
                </c:pt>
                <c:pt idx="5652">
                  <c:v>177</c:v>
                </c:pt>
                <c:pt idx="5653">
                  <c:v>146</c:v>
                </c:pt>
                <c:pt idx="5654">
                  <c:v>195</c:v>
                </c:pt>
                <c:pt idx="5655">
                  <c:v>187</c:v>
                </c:pt>
                <c:pt idx="5656">
                  <c:v>180</c:v>
                </c:pt>
                <c:pt idx="5657">
                  <c:v>157</c:v>
                </c:pt>
                <c:pt idx="5658">
                  <c:v>194</c:v>
                </c:pt>
                <c:pt idx="5659">
                  <c:v>166</c:v>
                </c:pt>
                <c:pt idx="5660">
                  <c:v>186</c:v>
                </c:pt>
                <c:pt idx="5661">
                  <c:v>161</c:v>
                </c:pt>
                <c:pt idx="5662">
                  <c:v>159</c:v>
                </c:pt>
                <c:pt idx="5663">
                  <c:v>156</c:v>
                </c:pt>
                <c:pt idx="5664">
                  <c:v>175</c:v>
                </c:pt>
                <c:pt idx="5665">
                  <c:v>151</c:v>
                </c:pt>
                <c:pt idx="5666">
                  <c:v>200</c:v>
                </c:pt>
                <c:pt idx="5667">
                  <c:v>173</c:v>
                </c:pt>
                <c:pt idx="5668">
                  <c:v>166</c:v>
                </c:pt>
                <c:pt idx="5669">
                  <c:v>198</c:v>
                </c:pt>
                <c:pt idx="5670">
                  <c:v>173</c:v>
                </c:pt>
                <c:pt idx="5671">
                  <c:v>158</c:v>
                </c:pt>
                <c:pt idx="5672">
                  <c:v>172</c:v>
                </c:pt>
                <c:pt idx="5673">
                  <c:v>152</c:v>
                </c:pt>
                <c:pt idx="5674">
                  <c:v>157</c:v>
                </c:pt>
                <c:pt idx="5675">
                  <c:v>168</c:v>
                </c:pt>
                <c:pt idx="5676">
                  <c:v>163</c:v>
                </c:pt>
                <c:pt idx="5677">
                  <c:v>158</c:v>
                </c:pt>
                <c:pt idx="5678">
                  <c:v>177</c:v>
                </c:pt>
                <c:pt idx="5679">
                  <c:v>195</c:v>
                </c:pt>
                <c:pt idx="5680">
                  <c:v>155</c:v>
                </c:pt>
                <c:pt idx="5681">
                  <c:v>165</c:v>
                </c:pt>
                <c:pt idx="5682">
                  <c:v>165</c:v>
                </c:pt>
                <c:pt idx="5683">
                  <c:v>166</c:v>
                </c:pt>
                <c:pt idx="5684">
                  <c:v>172</c:v>
                </c:pt>
                <c:pt idx="5685">
                  <c:v>170</c:v>
                </c:pt>
                <c:pt idx="5686">
                  <c:v>167</c:v>
                </c:pt>
                <c:pt idx="5687">
                  <c:v>170</c:v>
                </c:pt>
                <c:pt idx="5688">
                  <c:v>149</c:v>
                </c:pt>
                <c:pt idx="5689">
                  <c:v>175</c:v>
                </c:pt>
                <c:pt idx="5690">
                  <c:v>158</c:v>
                </c:pt>
                <c:pt idx="5691">
                  <c:v>166</c:v>
                </c:pt>
                <c:pt idx="5692">
                  <c:v>153</c:v>
                </c:pt>
                <c:pt idx="5693">
                  <c:v>182</c:v>
                </c:pt>
                <c:pt idx="5694">
                  <c:v>168</c:v>
                </c:pt>
                <c:pt idx="5695">
                  <c:v>169</c:v>
                </c:pt>
                <c:pt idx="5696">
                  <c:v>184</c:v>
                </c:pt>
                <c:pt idx="5697">
                  <c:v>166</c:v>
                </c:pt>
                <c:pt idx="5698">
                  <c:v>149</c:v>
                </c:pt>
                <c:pt idx="5699">
                  <c:v>190</c:v>
                </c:pt>
                <c:pt idx="5700">
                  <c:v>180</c:v>
                </c:pt>
                <c:pt idx="5701">
                  <c:v>149</c:v>
                </c:pt>
                <c:pt idx="5702">
                  <c:v>193</c:v>
                </c:pt>
                <c:pt idx="5703">
                  <c:v>169</c:v>
                </c:pt>
                <c:pt idx="5704">
                  <c:v>172</c:v>
                </c:pt>
                <c:pt idx="5705">
                  <c:v>168</c:v>
                </c:pt>
                <c:pt idx="5706">
                  <c:v>169</c:v>
                </c:pt>
                <c:pt idx="5707">
                  <c:v>175</c:v>
                </c:pt>
                <c:pt idx="5708">
                  <c:v>171</c:v>
                </c:pt>
                <c:pt idx="5709">
                  <c:v>151</c:v>
                </c:pt>
                <c:pt idx="5710">
                  <c:v>178</c:v>
                </c:pt>
                <c:pt idx="5711">
                  <c:v>163</c:v>
                </c:pt>
                <c:pt idx="5712">
                  <c:v>157</c:v>
                </c:pt>
                <c:pt idx="5713">
                  <c:v>153</c:v>
                </c:pt>
                <c:pt idx="5714">
                  <c:v>176</c:v>
                </c:pt>
                <c:pt idx="5715">
                  <c:v>174</c:v>
                </c:pt>
                <c:pt idx="5716">
                  <c:v>145</c:v>
                </c:pt>
                <c:pt idx="5717">
                  <c:v>145</c:v>
                </c:pt>
                <c:pt idx="5718">
                  <c:v>159</c:v>
                </c:pt>
                <c:pt idx="5719">
                  <c:v>168</c:v>
                </c:pt>
                <c:pt idx="5720">
                  <c:v>177</c:v>
                </c:pt>
                <c:pt idx="5721">
                  <c:v>162</c:v>
                </c:pt>
                <c:pt idx="5722">
                  <c:v>181</c:v>
                </c:pt>
                <c:pt idx="5723">
                  <c:v>147</c:v>
                </c:pt>
                <c:pt idx="5724">
                  <c:v>135</c:v>
                </c:pt>
                <c:pt idx="5725">
                  <c:v>153</c:v>
                </c:pt>
                <c:pt idx="5726">
                  <c:v>152</c:v>
                </c:pt>
                <c:pt idx="5727">
                  <c:v>143</c:v>
                </c:pt>
                <c:pt idx="5728">
                  <c:v>163</c:v>
                </c:pt>
                <c:pt idx="5729">
                  <c:v>154</c:v>
                </c:pt>
                <c:pt idx="5730">
                  <c:v>147</c:v>
                </c:pt>
                <c:pt idx="5731">
                  <c:v>184</c:v>
                </c:pt>
                <c:pt idx="5732">
                  <c:v>160</c:v>
                </c:pt>
                <c:pt idx="5733">
                  <c:v>153</c:v>
                </c:pt>
                <c:pt idx="5734">
                  <c:v>183</c:v>
                </c:pt>
                <c:pt idx="5735">
                  <c:v>194</c:v>
                </c:pt>
                <c:pt idx="5736">
                  <c:v>173</c:v>
                </c:pt>
                <c:pt idx="5737">
                  <c:v>184</c:v>
                </c:pt>
                <c:pt idx="5738">
                  <c:v>159</c:v>
                </c:pt>
                <c:pt idx="5739">
                  <c:v>158</c:v>
                </c:pt>
                <c:pt idx="5740">
                  <c:v>155</c:v>
                </c:pt>
                <c:pt idx="5741">
                  <c:v>174</c:v>
                </c:pt>
                <c:pt idx="5742">
                  <c:v>177</c:v>
                </c:pt>
                <c:pt idx="5743">
                  <c:v>184</c:v>
                </c:pt>
                <c:pt idx="5744">
                  <c:v>158</c:v>
                </c:pt>
                <c:pt idx="5745">
                  <c:v>160</c:v>
                </c:pt>
                <c:pt idx="5746">
                  <c:v>181</c:v>
                </c:pt>
                <c:pt idx="5747">
                  <c:v>177</c:v>
                </c:pt>
                <c:pt idx="5748">
                  <c:v>154</c:v>
                </c:pt>
                <c:pt idx="5749">
                  <c:v>149</c:v>
                </c:pt>
                <c:pt idx="5750">
                  <c:v>145</c:v>
                </c:pt>
                <c:pt idx="5751">
                  <c:v>161</c:v>
                </c:pt>
                <c:pt idx="5752">
                  <c:v>151</c:v>
                </c:pt>
                <c:pt idx="5753">
                  <c:v>143</c:v>
                </c:pt>
                <c:pt idx="5754">
                  <c:v>169</c:v>
                </c:pt>
                <c:pt idx="5755">
                  <c:v>125</c:v>
                </c:pt>
                <c:pt idx="5756">
                  <c:v>163</c:v>
                </c:pt>
                <c:pt idx="5757">
                  <c:v>185</c:v>
                </c:pt>
                <c:pt idx="5758">
                  <c:v>182</c:v>
                </c:pt>
                <c:pt idx="5759">
                  <c:v>164</c:v>
                </c:pt>
                <c:pt idx="5760">
                  <c:v>157</c:v>
                </c:pt>
                <c:pt idx="5761">
                  <c:v>174</c:v>
                </c:pt>
                <c:pt idx="5762">
                  <c:v>139</c:v>
                </c:pt>
                <c:pt idx="5763">
                  <c:v>166</c:v>
                </c:pt>
                <c:pt idx="5764">
                  <c:v>160</c:v>
                </c:pt>
                <c:pt idx="5765">
                  <c:v>132</c:v>
                </c:pt>
                <c:pt idx="5766">
                  <c:v>171</c:v>
                </c:pt>
                <c:pt idx="5767">
                  <c:v>163</c:v>
                </c:pt>
                <c:pt idx="5768">
                  <c:v>137</c:v>
                </c:pt>
                <c:pt idx="5769">
                  <c:v>162</c:v>
                </c:pt>
                <c:pt idx="5770">
                  <c:v>163</c:v>
                </c:pt>
                <c:pt idx="5771">
                  <c:v>167</c:v>
                </c:pt>
                <c:pt idx="5772">
                  <c:v>190</c:v>
                </c:pt>
                <c:pt idx="5773">
                  <c:v>169</c:v>
                </c:pt>
                <c:pt idx="5774">
                  <c:v>159</c:v>
                </c:pt>
                <c:pt idx="5775">
                  <c:v>144</c:v>
                </c:pt>
                <c:pt idx="5776">
                  <c:v>169</c:v>
                </c:pt>
                <c:pt idx="5777">
                  <c:v>168</c:v>
                </c:pt>
                <c:pt idx="5778">
                  <c:v>174</c:v>
                </c:pt>
                <c:pt idx="5779">
                  <c:v>174</c:v>
                </c:pt>
                <c:pt idx="5780">
                  <c:v>174</c:v>
                </c:pt>
                <c:pt idx="5781">
                  <c:v>178</c:v>
                </c:pt>
                <c:pt idx="5782">
                  <c:v>164</c:v>
                </c:pt>
                <c:pt idx="5783">
                  <c:v>163</c:v>
                </c:pt>
                <c:pt idx="5784">
                  <c:v>153</c:v>
                </c:pt>
                <c:pt idx="5785">
                  <c:v>156</c:v>
                </c:pt>
                <c:pt idx="5786">
                  <c:v>172</c:v>
                </c:pt>
                <c:pt idx="5787">
                  <c:v>164</c:v>
                </c:pt>
                <c:pt idx="5788">
                  <c:v>147</c:v>
                </c:pt>
                <c:pt idx="5789">
                  <c:v>130</c:v>
                </c:pt>
                <c:pt idx="5790">
                  <c:v>158</c:v>
                </c:pt>
                <c:pt idx="5791">
                  <c:v>163</c:v>
                </c:pt>
                <c:pt idx="5792">
                  <c:v>144</c:v>
                </c:pt>
                <c:pt idx="5793">
                  <c:v>151</c:v>
                </c:pt>
                <c:pt idx="5794">
                  <c:v>149</c:v>
                </c:pt>
                <c:pt idx="5795">
                  <c:v>156</c:v>
                </c:pt>
                <c:pt idx="5796">
                  <c:v>148</c:v>
                </c:pt>
                <c:pt idx="5797">
                  <c:v>146</c:v>
                </c:pt>
                <c:pt idx="5798">
                  <c:v>139</c:v>
                </c:pt>
                <c:pt idx="5799">
                  <c:v>161</c:v>
                </c:pt>
                <c:pt idx="5800">
                  <c:v>146</c:v>
                </c:pt>
                <c:pt idx="5801">
                  <c:v>150</c:v>
                </c:pt>
                <c:pt idx="5802">
                  <c:v>151</c:v>
                </c:pt>
                <c:pt idx="5803">
                  <c:v>150</c:v>
                </c:pt>
                <c:pt idx="5804">
                  <c:v>136</c:v>
                </c:pt>
                <c:pt idx="5805">
                  <c:v>178</c:v>
                </c:pt>
                <c:pt idx="5806">
                  <c:v>159</c:v>
                </c:pt>
                <c:pt idx="5807">
                  <c:v>130</c:v>
                </c:pt>
                <c:pt idx="5808">
                  <c:v>134</c:v>
                </c:pt>
                <c:pt idx="5809">
                  <c:v>166</c:v>
                </c:pt>
                <c:pt idx="5810">
                  <c:v>162</c:v>
                </c:pt>
                <c:pt idx="5811">
                  <c:v>146</c:v>
                </c:pt>
                <c:pt idx="5812">
                  <c:v>139</c:v>
                </c:pt>
                <c:pt idx="5813">
                  <c:v>131</c:v>
                </c:pt>
                <c:pt idx="5814">
                  <c:v>150</c:v>
                </c:pt>
                <c:pt idx="5815">
                  <c:v>140</c:v>
                </c:pt>
                <c:pt idx="5816">
                  <c:v>152</c:v>
                </c:pt>
                <c:pt idx="5817">
                  <c:v>145</c:v>
                </c:pt>
                <c:pt idx="5818">
                  <c:v>157</c:v>
                </c:pt>
                <c:pt idx="5819">
                  <c:v>176</c:v>
                </c:pt>
                <c:pt idx="5820">
                  <c:v>165</c:v>
                </c:pt>
                <c:pt idx="5821">
                  <c:v>164</c:v>
                </c:pt>
                <c:pt idx="5822">
                  <c:v>123</c:v>
                </c:pt>
                <c:pt idx="5823">
                  <c:v>151</c:v>
                </c:pt>
                <c:pt idx="5824">
                  <c:v>162</c:v>
                </c:pt>
                <c:pt idx="5825">
                  <c:v>154</c:v>
                </c:pt>
                <c:pt idx="5826">
                  <c:v>160</c:v>
                </c:pt>
                <c:pt idx="5827">
                  <c:v>144</c:v>
                </c:pt>
                <c:pt idx="5828">
                  <c:v>173</c:v>
                </c:pt>
                <c:pt idx="5829">
                  <c:v>160</c:v>
                </c:pt>
                <c:pt idx="5830">
                  <c:v>133</c:v>
                </c:pt>
                <c:pt idx="5831">
                  <c:v>158</c:v>
                </c:pt>
                <c:pt idx="5832">
                  <c:v>151</c:v>
                </c:pt>
                <c:pt idx="5833">
                  <c:v>160</c:v>
                </c:pt>
                <c:pt idx="5834">
                  <c:v>147</c:v>
                </c:pt>
                <c:pt idx="5835">
                  <c:v>126</c:v>
                </c:pt>
                <c:pt idx="5836">
                  <c:v>148</c:v>
                </c:pt>
                <c:pt idx="5837">
                  <c:v>149</c:v>
                </c:pt>
                <c:pt idx="5838">
                  <c:v>155</c:v>
                </c:pt>
                <c:pt idx="5839">
                  <c:v>180</c:v>
                </c:pt>
                <c:pt idx="5840">
                  <c:v>173</c:v>
                </c:pt>
                <c:pt idx="5841">
                  <c:v>131</c:v>
                </c:pt>
                <c:pt idx="5842">
                  <c:v>147</c:v>
                </c:pt>
                <c:pt idx="5843">
                  <c:v>151</c:v>
                </c:pt>
                <c:pt idx="5844">
                  <c:v>163</c:v>
                </c:pt>
                <c:pt idx="5845">
                  <c:v>144</c:v>
                </c:pt>
                <c:pt idx="5846">
                  <c:v>142</c:v>
                </c:pt>
                <c:pt idx="5847">
                  <c:v>158</c:v>
                </c:pt>
                <c:pt idx="5848">
                  <c:v>165</c:v>
                </c:pt>
                <c:pt idx="5849">
                  <c:v>157</c:v>
                </c:pt>
                <c:pt idx="5850">
                  <c:v>152</c:v>
                </c:pt>
                <c:pt idx="5851">
                  <c:v>139</c:v>
                </c:pt>
                <c:pt idx="5852">
                  <c:v>129</c:v>
                </c:pt>
                <c:pt idx="5853">
                  <c:v>139</c:v>
                </c:pt>
                <c:pt idx="5854">
                  <c:v>159</c:v>
                </c:pt>
                <c:pt idx="5855">
                  <c:v>137</c:v>
                </c:pt>
                <c:pt idx="5856">
                  <c:v>173</c:v>
                </c:pt>
                <c:pt idx="5857">
                  <c:v>166</c:v>
                </c:pt>
                <c:pt idx="5858">
                  <c:v>139</c:v>
                </c:pt>
                <c:pt idx="5859">
                  <c:v>141</c:v>
                </c:pt>
                <c:pt idx="5860">
                  <c:v>134</c:v>
                </c:pt>
                <c:pt idx="5861">
                  <c:v>154</c:v>
                </c:pt>
                <c:pt idx="5862">
                  <c:v>127</c:v>
                </c:pt>
                <c:pt idx="5863">
                  <c:v>170</c:v>
                </c:pt>
                <c:pt idx="5864">
                  <c:v>151</c:v>
                </c:pt>
                <c:pt idx="5865">
                  <c:v>153</c:v>
                </c:pt>
                <c:pt idx="5866">
                  <c:v>158</c:v>
                </c:pt>
                <c:pt idx="5867">
                  <c:v>140</c:v>
                </c:pt>
                <c:pt idx="5868">
                  <c:v>138</c:v>
                </c:pt>
                <c:pt idx="5869">
                  <c:v>173</c:v>
                </c:pt>
                <c:pt idx="5870">
                  <c:v>142</c:v>
                </c:pt>
                <c:pt idx="5871">
                  <c:v>159</c:v>
                </c:pt>
                <c:pt idx="5872">
                  <c:v>139</c:v>
                </c:pt>
                <c:pt idx="5873">
                  <c:v>126</c:v>
                </c:pt>
                <c:pt idx="5874">
                  <c:v>135</c:v>
                </c:pt>
                <c:pt idx="5875">
                  <c:v>155</c:v>
                </c:pt>
                <c:pt idx="5876">
                  <c:v>158</c:v>
                </c:pt>
                <c:pt idx="5877">
                  <c:v>148</c:v>
                </c:pt>
                <c:pt idx="5878">
                  <c:v>138</c:v>
                </c:pt>
                <c:pt idx="5879">
                  <c:v>149</c:v>
                </c:pt>
                <c:pt idx="5880">
                  <c:v>149</c:v>
                </c:pt>
                <c:pt idx="5881">
                  <c:v>145</c:v>
                </c:pt>
                <c:pt idx="5882">
                  <c:v>162</c:v>
                </c:pt>
                <c:pt idx="5883">
                  <c:v>173</c:v>
                </c:pt>
                <c:pt idx="5884">
                  <c:v>148</c:v>
                </c:pt>
                <c:pt idx="5885">
                  <c:v>139</c:v>
                </c:pt>
                <c:pt idx="5886">
                  <c:v>154</c:v>
                </c:pt>
                <c:pt idx="5887">
                  <c:v>158</c:v>
                </c:pt>
                <c:pt idx="5888">
                  <c:v>123</c:v>
                </c:pt>
                <c:pt idx="5889">
                  <c:v>146</c:v>
                </c:pt>
                <c:pt idx="5890">
                  <c:v>150</c:v>
                </c:pt>
                <c:pt idx="5891">
                  <c:v>179</c:v>
                </c:pt>
                <c:pt idx="5892">
                  <c:v>167</c:v>
                </c:pt>
                <c:pt idx="5893">
                  <c:v>154</c:v>
                </c:pt>
                <c:pt idx="5894">
                  <c:v>159</c:v>
                </c:pt>
                <c:pt idx="5895">
                  <c:v>146</c:v>
                </c:pt>
                <c:pt idx="5896">
                  <c:v>162</c:v>
                </c:pt>
                <c:pt idx="5897">
                  <c:v>154</c:v>
                </c:pt>
                <c:pt idx="5898">
                  <c:v>149</c:v>
                </c:pt>
                <c:pt idx="5899">
                  <c:v>155</c:v>
                </c:pt>
                <c:pt idx="5900">
                  <c:v>150</c:v>
                </c:pt>
                <c:pt idx="5901">
                  <c:v>148</c:v>
                </c:pt>
                <c:pt idx="5902">
                  <c:v>162</c:v>
                </c:pt>
                <c:pt idx="5903">
                  <c:v>137</c:v>
                </c:pt>
                <c:pt idx="5904">
                  <c:v>134</c:v>
                </c:pt>
                <c:pt idx="5905">
                  <c:v>156</c:v>
                </c:pt>
                <c:pt idx="5906">
                  <c:v>160</c:v>
                </c:pt>
                <c:pt idx="5907">
                  <c:v>163</c:v>
                </c:pt>
                <c:pt idx="5908">
                  <c:v>161</c:v>
                </c:pt>
                <c:pt idx="5909">
                  <c:v>129</c:v>
                </c:pt>
                <c:pt idx="5910">
                  <c:v>176</c:v>
                </c:pt>
                <c:pt idx="5911">
                  <c:v>155</c:v>
                </c:pt>
                <c:pt idx="5912">
                  <c:v>162</c:v>
                </c:pt>
                <c:pt idx="5913">
                  <c:v>142</c:v>
                </c:pt>
                <c:pt idx="5914">
                  <c:v>144</c:v>
                </c:pt>
                <c:pt idx="5915">
                  <c:v>155</c:v>
                </c:pt>
                <c:pt idx="5916">
                  <c:v>145</c:v>
                </c:pt>
                <c:pt idx="5917">
                  <c:v>167</c:v>
                </c:pt>
                <c:pt idx="5918">
                  <c:v>152</c:v>
                </c:pt>
                <c:pt idx="5919">
                  <c:v>157</c:v>
                </c:pt>
                <c:pt idx="5920">
                  <c:v>162</c:v>
                </c:pt>
                <c:pt idx="5921">
                  <c:v>151</c:v>
                </c:pt>
                <c:pt idx="5922">
                  <c:v>170</c:v>
                </c:pt>
                <c:pt idx="5923">
                  <c:v>154</c:v>
                </c:pt>
                <c:pt idx="5924">
                  <c:v>151</c:v>
                </c:pt>
                <c:pt idx="5925">
                  <c:v>148</c:v>
                </c:pt>
                <c:pt idx="5926">
                  <c:v>135</c:v>
                </c:pt>
                <c:pt idx="5927">
                  <c:v>137</c:v>
                </c:pt>
                <c:pt idx="5928">
                  <c:v>162</c:v>
                </c:pt>
                <c:pt idx="5929">
                  <c:v>144</c:v>
                </c:pt>
                <c:pt idx="5930">
                  <c:v>150</c:v>
                </c:pt>
                <c:pt idx="5931">
                  <c:v>180</c:v>
                </c:pt>
                <c:pt idx="5932">
                  <c:v>139</c:v>
                </c:pt>
                <c:pt idx="5933">
                  <c:v>139</c:v>
                </c:pt>
                <c:pt idx="5934">
                  <c:v>129</c:v>
                </c:pt>
                <c:pt idx="5935">
                  <c:v>152</c:v>
                </c:pt>
                <c:pt idx="5936">
                  <c:v>158</c:v>
                </c:pt>
                <c:pt idx="5937">
                  <c:v>153</c:v>
                </c:pt>
                <c:pt idx="5938">
                  <c:v>113</c:v>
                </c:pt>
                <c:pt idx="5939">
                  <c:v>164</c:v>
                </c:pt>
                <c:pt idx="5940">
                  <c:v>167</c:v>
                </c:pt>
                <c:pt idx="5941">
                  <c:v>163</c:v>
                </c:pt>
                <c:pt idx="5942">
                  <c:v>144</c:v>
                </c:pt>
                <c:pt idx="5943">
                  <c:v>170</c:v>
                </c:pt>
                <c:pt idx="5944">
                  <c:v>146</c:v>
                </c:pt>
                <c:pt idx="5945">
                  <c:v>143</c:v>
                </c:pt>
                <c:pt idx="5946">
                  <c:v>150</c:v>
                </c:pt>
                <c:pt idx="5947">
                  <c:v>140</c:v>
                </c:pt>
                <c:pt idx="5948">
                  <c:v>148</c:v>
                </c:pt>
                <c:pt idx="5949">
                  <c:v>139</c:v>
                </c:pt>
                <c:pt idx="5950">
                  <c:v>130</c:v>
                </c:pt>
                <c:pt idx="5951">
                  <c:v>161</c:v>
                </c:pt>
                <c:pt idx="5952">
                  <c:v>146</c:v>
                </c:pt>
                <c:pt idx="5953">
                  <c:v>134</c:v>
                </c:pt>
                <c:pt idx="5954">
                  <c:v>152</c:v>
                </c:pt>
                <c:pt idx="5955">
                  <c:v>123</c:v>
                </c:pt>
                <c:pt idx="5956">
                  <c:v>149</c:v>
                </c:pt>
                <c:pt idx="5957">
                  <c:v>150</c:v>
                </c:pt>
                <c:pt idx="5958">
                  <c:v>177</c:v>
                </c:pt>
                <c:pt idx="5959">
                  <c:v>160</c:v>
                </c:pt>
                <c:pt idx="5960">
                  <c:v>134</c:v>
                </c:pt>
                <c:pt idx="5961">
                  <c:v>177</c:v>
                </c:pt>
                <c:pt idx="5962">
                  <c:v>153</c:v>
                </c:pt>
                <c:pt idx="5963">
                  <c:v>159</c:v>
                </c:pt>
                <c:pt idx="5964">
                  <c:v>135</c:v>
                </c:pt>
                <c:pt idx="5965">
                  <c:v>128</c:v>
                </c:pt>
                <c:pt idx="5966">
                  <c:v>177</c:v>
                </c:pt>
                <c:pt idx="5967">
                  <c:v>152</c:v>
                </c:pt>
                <c:pt idx="5968">
                  <c:v>149</c:v>
                </c:pt>
                <c:pt idx="5969">
                  <c:v>140</c:v>
                </c:pt>
                <c:pt idx="5970">
                  <c:v>151</c:v>
                </c:pt>
                <c:pt idx="5971">
                  <c:v>181</c:v>
                </c:pt>
                <c:pt idx="5972">
                  <c:v>129</c:v>
                </c:pt>
                <c:pt idx="5973">
                  <c:v>133</c:v>
                </c:pt>
                <c:pt idx="5974">
                  <c:v>158</c:v>
                </c:pt>
                <c:pt idx="5975">
                  <c:v>141</c:v>
                </c:pt>
                <c:pt idx="5976">
                  <c:v>134</c:v>
                </c:pt>
                <c:pt idx="5977">
                  <c:v>156</c:v>
                </c:pt>
                <c:pt idx="5978">
                  <c:v>150</c:v>
                </c:pt>
                <c:pt idx="5979">
                  <c:v>138</c:v>
                </c:pt>
                <c:pt idx="5980">
                  <c:v>131</c:v>
                </c:pt>
                <c:pt idx="5981">
                  <c:v>140</c:v>
                </c:pt>
                <c:pt idx="5982">
                  <c:v>155</c:v>
                </c:pt>
                <c:pt idx="5983">
                  <c:v>152</c:v>
                </c:pt>
                <c:pt idx="5984">
                  <c:v>136</c:v>
                </c:pt>
                <c:pt idx="5985">
                  <c:v>177</c:v>
                </c:pt>
                <c:pt idx="5986">
                  <c:v>168</c:v>
                </c:pt>
                <c:pt idx="5987">
                  <c:v>166</c:v>
                </c:pt>
                <c:pt idx="5988">
                  <c:v>136</c:v>
                </c:pt>
                <c:pt idx="5989">
                  <c:v>157</c:v>
                </c:pt>
                <c:pt idx="5990">
                  <c:v>154</c:v>
                </c:pt>
                <c:pt idx="5991">
                  <c:v>163</c:v>
                </c:pt>
                <c:pt idx="5992">
                  <c:v>151</c:v>
                </c:pt>
                <c:pt idx="5993">
                  <c:v>138</c:v>
                </c:pt>
                <c:pt idx="5994">
                  <c:v>150</c:v>
                </c:pt>
                <c:pt idx="5995">
                  <c:v>163</c:v>
                </c:pt>
                <c:pt idx="5996">
                  <c:v>127</c:v>
                </c:pt>
                <c:pt idx="5997">
                  <c:v>136</c:v>
                </c:pt>
                <c:pt idx="5998">
                  <c:v>173</c:v>
                </c:pt>
                <c:pt idx="5999">
                  <c:v>151</c:v>
                </c:pt>
                <c:pt idx="6000">
                  <c:v>139</c:v>
                </c:pt>
                <c:pt idx="6001">
                  <c:v>147</c:v>
                </c:pt>
                <c:pt idx="6002">
                  <c:v>158</c:v>
                </c:pt>
                <c:pt idx="6003">
                  <c:v>151</c:v>
                </c:pt>
                <c:pt idx="6004">
                  <c:v>161</c:v>
                </c:pt>
                <c:pt idx="6005">
                  <c:v>114</c:v>
                </c:pt>
                <c:pt idx="6006">
                  <c:v>144</c:v>
                </c:pt>
                <c:pt idx="6007">
                  <c:v>143</c:v>
                </c:pt>
                <c:pt idx="6008">
                  <c:v>163</c:v>
                </c:pt>
                <c:pt idx="6009">
                  <c:v>143</c:v>
                </c:pt>
                <c:pt idx="6010">
                  <c:v>164</c:v>
                </c:pt>
                <c:pt idx="6011">
                  <c:v>155</c:v>
                </c:pt>
                <c:pt idx="6012">
                  <c:v>153</c:v>
                </c:pt>
                <c:pt idx="6013">
                  <c:v>162</c:v>
                </c:pt>
                <c:pt idx="6014">
                  <c:v>161</c:v>
                </c:pt>
                <c:pt idx="6015">
                  <c:v>153</c:v>
                </c:pt>
                <c:pt idx="6016">
                  <c:v>150</c:v>
                </c:pt>
                <c:pt idx="6017">
                  <c:v>153</c:v>
                </c:pt>
                <c:pt idx="6018">
                  <c:v>143</c:v>
                </c:pt>
                <c:pt idx="6019">
                  <c:v>131</c:v>
                </c:pt>
                <c:pt idx="6020">
                  <c:v>163</c:v>
                </c:pt>
                <c:pt idx="6021">
                  <c:v>169</c:v>
                </c:pt>
                <c:pt idx="6022">
                  <c:v>164</c:v>
                </c:pt>
                <c:pt idx="6023">
                  <c:v>157</c:v>
                </c:pt>
                <c:pt idx="6024">
                  <c:v>151</c:v>
                </c:pt>
                <c:pt idx="6025">
                  <c:v>168</c:v>
                </c:pt>
                <c:pt idx="6026">
                  <c:v>153</c:v>
                </c:pt>
                <c:pt idx="6027">
                  <c:v>161</c:v>
                </c:pt>
                <c:pt idx="6028">
                  <c:v>120</c:v>
                </c:pt>
                <c:pt idx="6029">
                  <c:v>139</c:v>
                </c:pt>
                <c:pt idx="6030">
                  <c:v>132</c:v>
                </c:pt>
                <c:pt idx="6031">
                  <c:v>163</c:v>
                </c:pt>
                <c:pt idx="6032">
                  <c:v>145</c:v>
                </c:pt>
                <c:pt idx="6033">
                  <c:v>163</c:v>
                </c:pt>
                <c:pt idx="6034">
                  <c:v>117</c:v>
                </c:pt>
                <c:pt idx="6035">
                  <c:v>142</c:v>
                </c:pt>
                <c:pt idx="6036">
                  <c:v>158</c:v>
                </c:pt>
                <c:pt idx="6037">
                  <c:v>145</c:v>
                </c:pt>
                <c:pt idx="6038">
                  <c:v>139</c:v>
                </c:pt>
                <c:pt idx="6039">
                  <c:v>170</c:v>
                </c:pt>
                <c:pt idx="6040">
                  <c:v>138</c:v>
                </c:pt>
                <c:pt idx="6041">
                  <c:v>137</c:v>
                </c:pt>
                <c:pt idx="6042">
                  <c:v>125</c:v>
                </c:pt>
                <c:pt idx="6043">
                  <c:v>151</c:v>
                </c:pt>
                <c:pt idx="6044">
                  <c:v>124</c:v>
                </c:pt>
                <c:pt idx="6045">
                  <c:v>147</c:v>
                </c:pt>
                <c:pt idx="6046">
                  <c:v>167</c:v>
                </c:pt>
                <c:pt idx="6047">
                  <c:v>136</c:v>
                </c:pt>
                <c:pt idx="6048">
                  <c:v>140</c:v>
                </c:pt>
                <c:pt idx="6049">
                  <c:v>138</c:v>
                </c:pt>
                <c:pt idx="6050">
                  <c:v>142</c:v>
                </c:pt>
                <c:pt idx="6051">
                  <c:v>148</c:v>
                </c:pt>
                <c:pt idx="6052">
                  <c:v>141</c:v>
                </c:pt>
                <c:pt idx="6053">
                  <c:v>129</c:v>
                </c:pt>
                <c:pt idx="6054">
                  <c:v>128</c:v>
                </c:pt>
                <c:pt idx="6055">
                  <c:v>137</c:v>
                </c:pt>
                <c:pt idx="6056">
                  <c:v>147</c:v>
                </c:pt>
                <c:pt idx="6057">
                  <c:v>147</c:v>
                </c:pt>
                <c:pt idx="6058">
                  <c:v>116</c:v>
                </c:pt>
                <c:pt idx="6059">
                  <c:v>144</c:v>
                </c:pt>
                <c:pt idx="6060">
                  <c:v>154</c:v>
                </c:pt>
                <c:pt idx="6061">
                  <c:v>159</c:v>
                </c:pt>
                <c:pt idx="6062">
                  <c:v>148</c:v>
                </c:pt>
                <c:pt idx="6063">
                  <c:v>110</c:v>
                </c:pt>
                <c:pt idx="6064">
                  <c:v>144</c:v>
                </c:pt>
                <c:pt idx="6065">
                  <c:v>174</c:v>
                </c:pt>
                <c:pt idx="6066">
                  <c:v>134</c:v>
                </c:pt>
                <c:pt idx="6067">
                  <c:v>144</c:v>
                </c:pt>
                <c:pt idx="6068">
                  <c:v>154</c:v>
                </c:pt>
                <c:pt idx="6069">
                  <c:v>116</c:v>
                </c:pt>
                <c:pt idx="6070">
                  <c:v>169</c:v>
                </c:pt>
                <c:pt idx="6071">
                  <c:v>128</c:v>
                </c:pt>
                <c:pt idx="6072">
                  <c:v>138</c:v>
                </c:pt>
                <c:pt idx="6073">
                  <c:v>153</c:v>
                </c:pt>
                <c:pt idx="6074">
                  <c:v>128</c:v>
                </c:pt>
                <c:pt idx="6075">
                  <c:v>151</c:v>
                </c:pt>
                <c:pt idx="6076">
                  <c:v>144</c:v>
                </c:pt>
                <c:pt idx="6077">
                  <c:v>134</c:v>
                </c:pt>
                <c:pt idx="6078">
                  <c:v>153</c:v>
                </c:pt>
                <c:pt idx="6079">
                  <c:v>140</c:v>
                </c:pt>
                <c:pt idx="6080">
                  <c:v>141</c:v>
                </c:pt>
                <c:pt idx="6081">
                  <c:v>146</c:v>
                </c:pt>
                <c:pt idx="6082">
                  <c:v>169</c:v>
                </c:pt>
                <c:pt idx="6083">
                  <c:v>118</c:v>
                </c:pt>
                <c:pt idx="6084">
                  <c:v>136</c:v>
                </c:pt>
                <c:pt idx="6085">
                  <c:v>145</c:v>
                </c:pt>
                <c:pt idx="6086">
                  <c:v>144</c:v>
                </c:pt>
                <c:pt idx="6087">
                  <c:v>167</c:v>
                </c:pt>
                <c:pt idx="6088">
                  <c:v>147</c:v>
                </c:pt>
                <c:pt idx="6089">
                  <c:v>165</c:v>
                </c:pt>
                <c:pt idx="6090">
                  <c:v>130</c:v>
                </c:pt>
                <c:pt idx="6091">
                  <c:v>154</c:v>
                </c:pt>
                <c:pt idx="6092">
                  <c:v>158</c:v>
                </c:pt>
                <c:pt idx="6093">
                  <c:v>153</c:v>
                </c:pt>
                <c:pt idx="6094">
                  <c:v>107</c:v>
                </c:pt>
                <c:pt idx="6095">
                  <c:v>174</c:v>
                </c:pt>
                <c:pt idx="6096">
                  <c:v>170</c:v>
                </c:pt>
                <c:pt idx="6097">
                  <c:v>162</c:v>
                </c:pt>
                <c:pt idx="6098">
                  <c:v>145</c:v>
                </c:pt>
                <c:pt idx="6099">
                  <c:v>139</c:v>
                </c:pt>
                <c:pt idx="6100">
                  <c:v>148</c:v>
                </c:pt>
                <c:pt idx="6101">
                  <c:v>148</c:v>
                </c:pt>
                <c:pt idx="6102">
                  <c:v>151</c:v>
                </c:pt>
                <c:pt idx="6103">
                  <c:v>146</c:v>
                </c:pt>
                <c:pt idx="6104">
                  <c:v>160</c:v>
                </c:pt>
                <c:pt idx="6105">
                  <c:v>152</c:v>
                </c:pt>
                <c:pt idx="6106">
                  <c:v>137</c:v>
                </c:pt>
                <c:pt idx="6107">
                  <c:v>124</c:v>
                </c:pt>
                <c:pt idx="6108">
                  <c:v>150</c:v>
                </c:pt>
                <c:pt idx="6109">
                  <c:v>129</c:v>
                </c:pt>
                <c:pt idx="6110">
                  <c:v>112</c:v>
                </c:pt>
                <c:pt idx="6111">
                  <c:v>144</c:v>
                </c:pt>
                <c:pt idx="6112">
                  <c:v>140</c:v>
                </c:pt>
                <c:pt idx="6113">
                  <c:v>163</c:v>
                </c:pt>
                <c:pt idx="6114">
                  <c:v>126</c:v>
                </c:pt>
                <c:pt idx="6115">
                  <c:v>174</c:v>
                </c:pt>
                <c:pt idx="6116">
                  <c:v>145</c:v>
                </c:pt>
                <c:pt idx="6117">
                  <c:v>158</c:v>
                </c:pt>
                <c:pt idx="6118">
                  <c:v>134</c:v>
                </c:pt>
                <c:pt idx="6119">
                  <c:v>138</c:v>
                </c:pt>
                <c:pt idx="6120">
                  <c:v>148</c:v>
                </c:pt>
                <c:pt idx="6121">
                  <c:v>152</c:v>
                </c:pt>
                <c:pt idx="6122">
                  <c:v>140</c:v>
                </c:pt>
                <c:pt idx="6123">
                  <c:v>150</c:v>
                </c:pt>
                <c:pt idx="6124">
                  <c:v>144</c:v>
                </c:pt>
                <c:pt idx="6125">
                  <c:v>129</c:v>
                </c:pt>
                <c:pt idx="6126">
                  <c:v>128</c:v>
                </c:pt>
                <c:pt idx="6127">
                  <c:v>146</c:v>
                </c:pt>
                <c:pt idx="6128">
                  <c:v>146</c:v>
                </c:pt>
                <c:pt idx="6129">
                  <c:v>138</c:v>
                </c:pt>
                <c:pt idx="6130">
                  <c:v>167</c:v>
                </c:pt>
                <c:pt idx="6131">
                  <c:v>137</c:v>
                </c:pt>
                <c:pt idx="6132">
                  <c:v>153</c:v>
                </c:pt>
                <c:pt idx="6133">
                  <c:v>153</c:v>
                </c:pt>
                <c:pt idx="6134">
                  <c:v>132</c:v>
                </c:pt>
                <c:pt idx="6135">
                  <c:v>165</c:v>
                </c:pt>
                <c:pt idx="6136">
                  <c:v>158</c:v>
                </c:pt>
                <c:pt idx="6137">
                  <c:v>140</c:v>
                </c:pt>
                <c:pt idx="6138">
                  <c:v>137</c:v>
                </c:pt>
                <c:pt idx="6139">
                  <c:v>157</c:v>
                </c:pt>
                <c:pt idx="6140">
                  <c:v>154</c:v>
                </c:pt>
                <c:pt idx="6141">
                  <c:v>148</c:v>
                </c:pt>
                <c:pt idx="6142">
                  <c:v>150</c:v>
                </c:pt>
                <c:pt idx="6143">
                  <c:v>127</c:v>
                </c:pt>
                <c:pt idx="6144">
                  <c:v>145</c:v>
                </c:pt>
                <c:pt idx="6145">
                  <c:v>144</c:v>
                </c:pt>
                <c:pt idx="6146">
                  <c:v>152</c:v>
                </c:pt>
                <c:pt idx="6147">
                  <c:v>154</c:v>
                </c:pt>
                <c:pt idx="6148">
                  <c:v>149</c:v>
                </c:pt>
                <c:pt idx="6149">
                  <c:v>135</c:v>
                </c:pt>
                <c:pt idx="6150">
                  <c:v>152</c:v>
                </c:pt>
                <c:pt idx="6151">
                  <c:v>160</c:v>
                </c:pt>
                <c:pt idx="6152">
                  <c:v>133</c:v>
                </c:pt>
                <c:pt idx="6153">
                  <c:v>154</c:v>
                </c:pt>
                <c:pt idx="6154">
                  <c:v>139</c:v>
                </c:pt>
                <c:pt idx="6155">
                  <c:v>154</c:v>
                </c:pt>
                <c:pt idx="6156">
                  <c:v>138</c:v>
                </c:pt>
                <c:pt idx="6157">
                  <c:v>137</c:v>
                </c:pt>
                <c:pt idx="6158">
                  <c:v>143</c:v>
                </c:pt>
                <c:pt idx="6159">
                  <c:v>160</c:v>
                </c:pt>
                <c:pt idx="6160">
                  <c:v>158</c:v>
                </c:pt>
                <c:pt idx="6161">
                  <c:v>131</c:v>
                </c:pt>
                <c:pt idx="6162">
                  <c:v>162</c:v>
                </c:pt>
                <c:pt idx="6163">
                  <c:v>143</c:v>
                </c:pt>
                <c:pt idx="6164">
                  <c:v>155</c:v>
                </c:pt>
                <c:pt idx="6165">
                  <c:v>141</c:v>
                </c:pt>
                <c:pt idx="6166">
                  <c:v>149</c:v>
                </c:pt>
                <c:pt idx="6167">
                  <c:v>146</c:v>
                </c:pt>
                <c:pt idx="6168">
                  <c:v>141</c:v>
                </c:pt>
                <c:pt idx="6169">
                  <c:v>158</c:v>
                </c:pt>
                <c:pt idx="6170">
                  <c:v>143</c:v>
                </c:pt>
                <c:pt idx="6171">
                  <c:v>134</c:v>
                </c:pt>
                <c:pt idx="6172">
                  <c:v>158</c:v>
                </c:pt>
                <c:pt idx="6173">
                  <c:v>151</c:v>
                </c:pt>
                <c:pt idx="6174">
                  <c:v>143</c:v>
                </c:pt>
                <c:pt idx="6175">
                  <c:v>155</c:v>
                </c:pt>
                <c:pt idx="6176">
                  <c:v>135</c:v>
                </c:pt>
                <c:pt idx="6177">
                  <c:v>177</c:v>
                </c:pt>
                <c:pt idx="6178">
                  <c:v>144</c:v>
                </c:pt>
                <c:pt idx="6179">
                  <c:v>158</c:v>
                </c:pt>
                <c:pt idx="6180">
                  <c:v>187</c:v>
                </c:pt>
                <c:pt idx="6181">
                  <c:v>141</c:v>
                </c:pt>
                <c:pt idx="6182">
                  <c:v>131</c:v>
                </c:pt>
                <c:pt idx="6183">
                  <c:v>151</c:v>
                </c:pt>
                <c:pt idx="6184">
                  <c:v>123</c:v>
                </c:pt>
                <c:pt idx="6185">
                  <c:v>131</c:v>
                </c:pt>
                <c:pt idx="6186">
                  <c:v>157</c:v>
                </c:pt>
                <c:pt idx="6187">
                  <c:v>136</c:v>
                </c:pt>
                <c:pt idx="6188">
                  <c:v>144</c:v>
                </c:pt>
                <c:pt idx="6189">
                  <c:v>164</c:v>
                </c:pt>
                <c:pt idx="6190">
                  <c:v>148</c:v>
                </c:pt>
                <c:pt idx="6191">
                  <c:v>155</c:v>
                </c:pt>
                <c:pt idx="6192">
                  <c:v>135</c:v>
                </c:pt>
                <c:pt idx="6193">
                  <c:v>167</c:v>
                </c:pt>
                <c:pt idx="6194">
                  <c:v>160</c:v>
                </c:pt>
                <c:pt idx="6195">
                  <c:v>145</c:v>
                </c:pt>
                <c:pt idx="6196">
                  <c:v>148</c:v>
                </c:pt>
                <c:pt idx="6197">
                  <c:v>134</c:v>
                </c:pt>
                <c:pt idx="6198">
                  <c:v>155</c:v>
                </c:pt>
                <c:pt idx="6199">
                  <c:v>154</c:v>
                </c:pt>
                <c:pt idx="6200">
                  <c:v>166</c:v>
                </c:pt>
                <c:pt idx="6201">
                  <c:v>157</c:v>
                </c:pt>
                <c:pt idx="6202">
                  <c:v>159</c:v>
                </c:pt>
                <c:pt idx="6203">
                  <c:v>165</c:v>
                </c:pt>
                <c:pt idx="6204">
                  <c:v>154</c:v>
                </c:pt>
                <c:pt idx="6205">
                  <c:v>171</c:v>
                </c:pt>
                <c:pt idx="6206">
                  <c:v>179</c:v>
                </c:pt>
                <c:pt idx="6207">
                  <c:v>139</c:v>
                </c:pt>
                <c:pt idx="6208">
                  <c:v>170</c:v>
                </c:pt>
                <c:pt idx="6209">
                  <c:v>173</c:v>
                </c:pt>
                <c:pt idx="6210">
                  <c:v>171</c:v>
                </c:pt>
                <c:pt idx="6211">
                  <c:v>162</c:v>
                </c:pt>
                <c:pt idx="6212">
                  <c:v>145</c:v>
                </c:pt>
                <c:pt idx="6213">
                  <c:v>169</c:v>
                </c:pt>
                <c:pt idx="6214">
                  <c:v>168</c:v>
                </c:pt>
                <c:pt idx="6215">
                  <c:v>142</c:v>
                </c:pt>
                <c:pt idx="6216">
                  <c:v>148</c:v>
                </c:pt>
                <c:pt idx="6217">
                  <c:v>147</c:v>
                </c:pt>
                <c:pt idx="6218">
                  <c:v>143</c:v>
                </c:pt>
                <c:pt idx="6219">
                  <c:v>157</c:v>
                </c:pt>
                <c:pt idx="6220">
                  <c:v>177</c:v>
                </c:pt>
                <c:pt idx="6221">
                  <c:v>184</c:v>
                </c:pt>
                <c:pt idx="6222">
                  <c:v>186</c:v>
                </c:pt>
                <c:pt idx="6223">
                  <c:v>180</c:v>
                </c:pt>
                <c:pt idx="6224">
                  <c:v>134</c:v>
                </c:pt>
                <c:pt idx="6225">
                  <c:v>177</c:v>
                </c:pt>
                <c:pt idx="6226">
                  <c:v>169</c:v>
                </c:pt>
                <c:pt idx="6227">
                  <c:v>190</c:v>
                </c:pt>
                <c:pt idx="6228">
                  <c:v>175</c:v>
                </c:pt>
                <c:pt idx="6229">
                  <c:v>176</c:v>
                </c:pt>
                <c:pt idx="6230">
                  <c:v>145</c:v>
                </c:pt>
                <c:pt idx="6231">
                  <c:v>154</c:v>
                </c:pt>
                <c:pt idx="6232">
                  <c:v>189</c:v>
                </c:pt>
                <c:pt idx="6233">
                  <c:v>182</c:v>
                </c:pt>
                <c:pt idx="6234">
                  <c:v>187</c:v>
                </c:pt>
                <c:pt idx="6235">
                  <c:v>172</c:v>
                </c:pt>
                <c:pt idx="6236">
                  <c:v>181</c:v>
                </c:pt>
                <c:pt idx="6237">
                  <c:v>147</c:v>
                </c:pt>
                <c:pt idx="6238">
                  <c:v>187</c:v>
                </c:pt>
                <c:pt idx="6239">
                  <c:v>177</c:v>
                </c:pt>
                <c:pt idx="6240">
                  <c:v>160</c:v>
                </c:pt>
                <c:pt idx="6241">
                  <c:v>190</c:v>
                </c:pt>
                <c:pt idx="6242">
                  <c:v>182</c:v>
                </c:pt>
                <c:pt idx="6243">
                  <c:v>174</c:v>
                </c:pt>
                <c:pt idx="6244">
                  <c:v>194</c:v>
                </c:pt>
                <c:pt idx="6245">
                  <c:v>163</c:v>
                </c:pt>
                <c:pt idx="6246">
                  <c:v>183</c:v>
                </c:pt>
                <c:pt idx="6247">
                  <c:v>201</c:v>
                </c:pt>
                <c:pt idx="6248">
                  <c:v>168</c:v>
                </c:pt>
                <c:pt idx="6249">
                  <c:v>183</c:v>
                </c:pt>
                <c:pt idx="6250">
                  <c:v>177</c:v>
                </c:pt>
                <c:pt idx="6251">
                  <c:v>209</c:v>
                </c:pt>
                <c:pt idx="6252">
                  <c:v>166</c:v>
                </c:pt>
                <c:pt idx="6253">
                  <c:v>167</c:v>
                </c:pt>
                <c:pt idx="6254">
                  <c:v>182</c:v>
                </c:pt>
                <c:pt idx="6255">
                  <c:v>170</c:v>
                </c:pt>
                <c:pt idx="6256">
                  <c:v>187</c:v>
                </c:pt>
                <c:pt idx="6257">
                  <c:v>175</c:v>
                </c:pt>
                <c:pt idx="6258">
                  <c:v>173</c:v>
                </c:pt>
                <c:pt idx="6259">
                  <c:v>172</c:v>
                </c:pt>
                <c:pt idx="6260">
                  <c:v>180</c:v>
                </c:pt>
                <c:pt idx="6261">
                  <c:v>183</c:v>
                </c:pt>
                <c:pt idx="6262">
                  <c:v>179</c:v>
                </c:pt>
                <c:pt idx="6263">
                  <c:v>185</c:v>
                </c:pt>
                <c:pt idx="6264">
                  <c:v>168</c:v>
                </c:pt>
                <c:pt idx="6265">
                  <c:v>195</c:v>
                </c:pt>
                <c:pt idx="6266">
                  <c:v>212</c:v>
                </c:pt>
                <c:pt idx="6267">
                  <c:v>201</c:v>
                </c:pt>
                <c:pt idx="6268">
                  <c:v>169</c:v>
                </c:pt>
                <c:pt idx="6269">
                  <c:v>183</c:v>
                </c:pt>
                <c:pt idx="6270">
                  <c:v>194</c:v>
                </c:pt>
                <c:pt idx="6271">
                  <c:v>197</c:v>
                </c:pt>
                <c:pt idx="6272">
                  <c:v>199</c:v>
                </c:pt>
                <c:pt idx="6273">
                  <c:v>206</c:v>
                </c:pt>
                <c:pt idx="6274">
                  <c:v>200</c:v>
                </c:pt>
                <c:pt idx="6275">
                  <c:v>193</c:v>
                </c:pt>
                <c:pt idx="6276">
                  <c:v>172</c:v>
                </c:pt>
                <c:pt idx="6277">
                  <c:v>234</c:v>
                </c:pt>
                <c:pt idx="6278">
                  <c:v>210</c:v>
                </c:pt>
                <c:pt idx="6279">
                  <c:v>185</c:v>
                </c:pt>
                <c:pt idx="6280">
                  <c:v>203</c:v>
                </c:pt>
                <c:pt idx="6281">
                  <c:v>221</c:v>
                </c:pt>
                <c:pt idx="6282">
                  <c:v>217</c:v>
                </c:pt>
                <c:pt idx="6283">
                  <c:v>217</c:v>
                </c:pt>
                <c:pt idx="6284">
                  <c:v>236</c:v>
                </c:pt>
                <c:pt idx="6285">
                  <c:v>215</c:v>
                </c:pt>
                <c:pt idx="6286">
                  <c:v>210</c:v>
                </c:pt>
                <c:pt idx="6287">
                  <c:v>209</c:v>
                </c:pt>
                <c:pt idx="6288">
                  <c:v>254</c:v>
                </c:pt>
                <c:pt idx="6289">
                  <c:v>250</c:v>
                </c:pt>
                <c:pt idx="6290">
                  <c:v>251</c:v>
                </c:pt>
                <c:pt idx="6291">
                  <c:v>270</c:v>
                </c:pt>
                <c:pt idx="6292">
                  <c:v>240</c:v>
                </c:pt>
                <c:pt idx="6293">
                  <c:v>235</c:v>
                </c:pt>
                <c:pt idx="6294">
                  <c:v>292</c:v>
                </c:pt>
                <c:pt idx="6295">
                  <c:v>274</c:v>
                </c:pt>
                <c:pt idx="6296">
                  <c:v>294</c:v>
                </c:pt>
                <c:pt idx="6297">
                  <c:v>286</c:v>
                </c:pt>
                <c:pt idx="6298">
                  <c:v>291</c:v>
                </c:pt>
                <c:pt idx="6299">
                  <c:v>297</c:v>
                </c:pt>
                <c:pt idx="6300">
                  <c:v>304</c:v>
                </c:pt>
                <c:pt idx="6301">
                  <c:v>295</c:v>
                </c:pt>
                <c:pt idx="6302">
                  <c:v>312</c:v>
                </c:pt>
                <c:pt idx="6303">
                  <c:v>290</c:v>
                </c:pt>
                <c:pt idx="6304">
                  <c:v>293</c:v>
                </c:pt>
                <c:pt idx="6305">
                  <c:v>321</c:v>
                </c:pt>
                <c:pt idx="6306">
                  <c:v>334</c:v>
                </c:pt>
                <c:pt idx="6307">
                  <c:v>331</c:v>
                </c:pt>
                <c:pt idx="6308">
                  <c:v>321</c:v>
                </c:pt>
                <c:pt idx="6309">
                  <c:v>342</c:v>
                </c:pt>
                <c:pt idx="6310">
                  <c:v>400</c:v>
                </c:pt>
                <c:pt idx="6311">
                  <c:v>390</c:v>
                </c:pt>
                <c:pt idx="6312">
                  <c:v>370</c:v>
                </c:pt>
                <c:pt idx="6313">
                  <c:v>383</c:v>
                </c:pt>
                <c:pt idx="6314">
                  <c:v>372</c:v>
                </c:pt>
                <c:pt idx="6315">
                  <c:v>404</c:v>
                </c:pt>
                <c:pt idx="6316">
                  <c:v>377</c:v>
                </c:pt>
                <c:pt idx="6317">
                  <c:v>406</c:v>
                </c:pt>
                <c:pt idx="6318">
                  <c:v>456</c:v>
                </c:pt>
                <c:pt idx="6319">
                  <c:v>516</c:v>
                </c:pt>
                <c:pt idx="6320">
                  <c:v>444</c:v>
                </c:pt>
                <c:pt idx="6321">
                  <c:v>456</c:v>
                </c:pt>
                <c:pt idx="6322">
                  <c:v>450</c:v>
                </c:pt>
                <c:pt idx="6323">
                  <c:v>520</c:v>
                </c:pt>
                <c:pt idx="6324">
                  <c:v>470</c:v>
                </c:pt>
                <c:pt idx="6325">
                  <c:v>534</c:v>
                </c:pt>
                <c:pt idx="6326">
                  <c:v>533</c:v>
                </c:pt>
                <c:pt idx="6327">
                  <c:v>509</c:v>
                </c:pt>
                <c:pt idx="6328">
                  <c:v>589</c:v>
                </c:pt>
                <c:pt idx="6329">
                  <c:v>489</c:v>
                </c:pt>
                <c:pt idx="6330">
                  <c:v>519</c:v>
                </c:pt>
                <c:pt idx="6331">
                  <c:v>580</c:v>
                </c:pt>
                <c:pt idx="6332">
                  <c:v>575</c:v>
                </c:pt>
                <c:pt idx="6333">
                  <c:v>631</c:v>
                </c:pt>
                <c:pt idx="6334">
                  <c:v>678</c:v>
                </c:pt>
                <c:pt idx="6335">
                  <c:v>694</c:v>
                </c:pt>
                <c:pt idx="6336">
                  <c:v>613</c:v>
                </c:pt>
                <c:pt idx="6337">
                  <c:v>607</c:v>
                </c:pt>
                <c:pt idx="6338">
                  <c:v>645</c:v>
                </c:pt>
                <c:pt idx="6339">
                  <c:v>691</c:v>
                </c:pt>
                <c:pt idx="6340">
                  <c:v>710</c:v>
                </c:pt>
                <c:pt idx="6341">
                  <c:v>680</c:v>
                </c:pt>
                <c:pt idx="6342">
                  <c:v>717</c:v>
                </c:pt>
                <c:pt idx="6343">
                  <c:v>724</c:v>
                </c:pt>
                <c:pt idx="6344">
                  <c:v>718</c:v>
                </c:pt>
                <c:pt idx="6345">
                  <c:v>793</c:v>
                </c:pt>
                <c:pt idx="6346">
                  <c:v>767</c:v>
                </c:pt>
                <c:pt idx="6347">
                  <c:v>857</c:v>
                </c:pt>
                <c:pt idx="6348">
                  <c:v>812</c:v>
                </c:pt>
                <c:pt idx="6349">
                  <c:v>807</c:v>
                </c:pt>
                <c:pt idx="6350">
                  <c:v>837</c:v>
                </c:pt>
                <c:pt idx="6351">
                  <c:v>813</c:v>
                </c:pt>
                <c:pt idx="6352">
                  <c:v>859</c:v>
                </c:pt>
                <c:pt idx="6353">
                  <c:v>893</c:v>
                </c:pt>
                <c:pt idx="6354">
                  <c:v>848</c:v>
                </c:pt>
                <c:pt idx="6355">
                  <c:v>868</c:v>
                </c:pt>
                <c:pt idx="6356">
                  <c:v>879</c:v>
                </c:pt>
                <c:pt idx="6357">
                  <c:v>981</c:v>
                </c:pt>
                <c:pt idx="6358">
                  <c:v>887</c:v>
                </c:pt>
                <c:pt idx="6359">
                  <c:v>941</c:v>
                </c:pt>
                <c:pt idx="6360">
                  <c:v>949</c:v>
                </c:pt>
                <c:pt idx="6361">
                  <c:v>1024</c:v>
                </c:pt>
                <c:pt idx="6362">
                  <c:v>1026</c:v>
                </c:pt>
                <c:pt idx="6363">
                  <c:v>988</c:v>
                </c:pt>
                <c:pt idx="6364">
                  <c:v>1052</c:v>
                </c:pt>
                <c:pt idx="6365">
                  <c:v>1102</c:v>
                </c:pt>
                <c:pt idx="6366">
                  <c:v>1055</c:v>
                </c:pt>
                <c:pt idx="6367">
                  <c:v>1052</c:v>
                </c:pt>
                <c:pt idx="6368">
                  <c:v>1019</c:v>
                </c:pt>
                <c:pt idx="6369">
                  <c:v>1065</c:v>
                </c:pt>
                <c:pt idx="6370">
                  <c:v>1144</c:v>
                </c:pt>
                <c:pt idx="6371">
                  <c:v>1216</c:v>
                </c:pt>
                <c:pt idx="6372">
                  <c:v>1148</c:v>
                </c:pt>
                <c:pt idx="6373">
                  <c:v>1233</c:v>
                </c:pt>
                <c:pt idx="6374">
                  <c:v>1165</c:v>
                </c:pt>
                <c:pt idx="6375">
                  <c:v>1239</c:v>
                </c:pt>
                <c:pt idx="6376">
                  <c:v>1245</c:v>
                </c:pt>
                <c:pt idx="6377">
                  <c:v>1218</c:v>
                </c:pt>
                <c:pt idx="6378">
                  <c:v>1310</c:v>
                </c:pt>
                <c:pt idx="6379">
                  <c:v>1320</c:v>
                </c:pt>
                <c:pt idx="6380">
                  <c:v>1265</c:v>
                </c:pt>
                <c:pt idx="6381">
                  <c:v>1242</c:v>
                </c:pt>
                <c:pt idx="6382">
                  <c:v>1415</c:v>
                </c:pt>
                <c:pt idx="6383">
                  <c:v>1439</c:v>
                </c:pt>
                <c:pt idx="6384">
                  <c:v>1391</c:v>
                </c:pt>
                <c:pt idx="6385">
                  <c:v>1401</c:v>
                </c:pt>
                <c:pt idx="6386">
                  <c:v>1437</c:v>
                </c:pt>
                <c:pt idx="6387">
                  <c:v>1418</c:v>
                </c:pt>
                <c:pt idx="6388">
                  <c:v>1429</c:v>
                </c:pt>
                <c:pt idx="6389">
                  <c:v>1440</c:v>
                </c:pt>
                <c:pt idx="6390">
                  <c:v>1473</c:v>
                </c:pt>
                <c:pt idx="6391">
                  <c:v>1582</c:v>
                </c:pt>
                <c:pt idx="6392">
                  <c:v>1519</c:v>
                </c:pt>
                <c:pt idx="6393">
                  <c:v>1667</c:v>
                </c:pt>
                <c:pt idx="6394">
                  <c:v>1706</c:v>
                </c:pt>
                <c:pt idx="6395">
                  <c:v>1607</c:v>
                </c:pt>
                <c:pt idx="6396">
                  <c:v>1670</c:v>
                </c:pt>
                <c:pt idx="6397">
                  <c:v>1697</c:v>
                </c:pt>
                <c:pt idx="6398">
                  <c:v>1657</c:v>
                </c:pt>
                <c:pt idx="6399">
                  <c:v>1706</c:v>
                </c:pt>
                <c:pt idx="6400">
                  <c:v>1647</c:v>
                </c:pt>
                <c:pt idx="6401">
                  <c:v>1755</c:v>
                </c:pt>
                <c:pt idx="6402">
                  <c:v>1785</c:v>
                </c:pt>
                <c:pt idx="6403">
                  <c:v>1746</c:v>
                </c:pt>
                <c:pt idx="6404">
                  <c:v>1764</c:v>
                </c:pt>
                <c:pt idx="6405">
                  <c:v>1674</c:v>
                </c:pt>
                <c:pt idx="6406">
                  <c:v>1919</c:v>
                </c:pt>
                <c:pt idx="6407">
                  <c:v>1829</c:v>
                </c:pt>
                <c:pt idx="6408">
                  <c:v>1941</c:v>
                </c:pt>
                <c:pt idx="6409">
                  <c:v>1954</c:v>
                </c:pt>
                <c:pt idx="6410">
                  <c:v>1806</c:v>
                </c:pt>
                <c:pt idx="6411">
                  <c:v>2003</c:v>
                </c:pt>
                <c:pt idx="6412">
                  <c:v>2050</c:v>
                </c:pt>
                <c:pt idx="6413">
                  <c:v>2023</c:v>
                </c:pt>
                <c:pt idx="6414">
                  <c:v>2013</c:v>
                </c:pt>
                <c:pt idx="6415">
                  <c:v>2096</c:v>
                </c:pt>
                <c:pt idx="6416">
                  <c:v>2046</c:v>
                </c:pt>
                <c:pt idx="6417">
                  <c:v>2063</c:v>
                </c:pt>
                <c:pt idx="6418">
                  <c:v>2137</c:v>
                </c:pt>
                <c:pt idx="6419">
                  <c:v>2233</c:v>
                </c:pt>
                <c:pt idx="6420">
                  <c:v>2110</c:v>
                </c:pt>
                <c:pt idx="6421">
                  <c:v>2103</c:v>
                </c:pt>
                <c:pt idx="6422">
                  <c:v>2177</c:v>
                </c:pt>
                <c:pt idx="6423">
                  <c:v>2219</c:v>
                </c:pt>
                <c:pt idx="6424">
                  <c:v>2244</c:v>
                </c:pt>
                <c:pt idx="6425">
                  <c:v>2292</c:v>
                </c:pt>
                <c:pt idx="6426">
                  <c:v>2211</c:v>
                </c:pt>
                <c:pt idx="6427">
                  <c:v>2332</c:v>
                </c:pt>
                <c:pt idx="6428">
                  <c:v>2371</c:v>
                </c:pt>
                <c:pt idx="6429">
                  <c:v>2387</c:v>
                </c:pt>
                <c:pt idx="6430">
                  <c:v>2293</c:v>
                </c:pt>
                <c:pt idx="6431">
                  <c:v>2423</c:v>
                </c:pt>
                <c:pt idx="6432">
                  <c:v>2303</c:v>
                </c:pt>
                <c:pt idx="6433">
                  <c:v>2348</c:v>
                </c:pt>
                <c:pt idx="6434">
                  <c:v>2383</c:v>
                </c:pt>
                <c:pt idx="6435">
                  <c:v>2332</c:v>
                </c:pt>
                <c:pt idx="6436">
                  <c:v>2342</c:v>
                </c:pt>
                <c:pt idx="6437">
                  <c:v>2415</c:v>
                </c:pt>
                <c:pt idx="6438">
                  <c:v>2436</c:v>
                </c:pt>
                <c:pt idx="6439">
                  <c:v>2564</c:v>
                </c:pt>
                <c:pt idx="6440">
                  <c:v>2578</c:v>
                </c:pt>
                <c:pt idx="6441">
                  <c:v>2510</c:v>
                </c:pt>
                <c:pt idx="6442">
                  <c:v>2590</c:v>
                </c:pt>
                <c:pt idx="6443">
                  <c:v>2713</c:v>
                </c:pt>
                <c:pt idx="6444">
                  <c:v>2549</c:v>
                </c:pt>
                <c:pt idx="6445">
                  <c:v>2517</c:v>
                </c:pt>
                <c:pt idx="6446">
                  <c:v>2819</c:v>
                </c:pt>
                <c:pt idx="6447">
                  <c:v>2680</c:v>
                </c:pt>
                <c:pt idx="6448">
                  <c:v>2748</c:v>
                </c:pt>
                <c:pt idx="6449">
                  <c:v>2761</c:v>
                </c:pt>
                <c:pt idx="6450">
                  <c:v>2801</c:v>
                </c:pt>
                <c:pt idx="6451">
                  <c:v>2743</c:v>
                </c:pt>
                <c:pt idx="6452">
                  <c:v>2820</c:v>
                </c:pt>
                <c:pt idx="6453">
                  <c:v>2806</c:v>
                </c:pt>
                <c:pt idx="6454">
                  <c:v>2864</c:v>
                </c:pt>
                <c:pt idx="6455">
                  <c:v>2751</c:v>
                </c:pt>
                <c:pt idx="6456">
                  <c:v>2965</c:v>
                </c:pt>
                <c:pt idx="6457">
                  <c:v>2892</c:v>
                </c:pt>
                <c:pt idx="6458">
                  <c:v>2911</c:v>
                </c:pt>
                <c:pt idx="6459">
                  <c:v>2872</c:v>
                </c:pt>
                <c:pt idx="6460">
                  <c:v>2881</c:v>
                </c:pt>
                <c:pt idx="6461">
                  <c:v>2944</c:v>
                </c:pt>
                <c:pt idx="6462">
                  <c:v>2959</c:v>
                </c:pt>
                <c:pt idx="6463">
                  <c:v>2961</c:v>
                </c:pt>
                <c:pt idx="6464">
                  <c:v>2948</c:v>
                </c:pt>
                <c:pt idx="6465">
                  <c:v>2994</c:v>
                </c:pt>
                <c:pt idx="6466">
                  <c:v>3005</c:v>
                </c:pt>
                <c:pt idx="6467">
                  <c:v>2992</c:v>
                </c:pt>
                <c:pt idx="6468">
                  <c:v>3247</c:v>
                </c:pt>
                <c:pt idx="6469">
                  <c:v>3274</c:v>
                </c:pt>
                <c:pt idx="6470">
                  <c:v>3259</c:v>
                </c:pt>
                <c:pt idx="6471">
                  <c:v>2917</c:v>
                </c:pt>
                <c:pt idx="6472">
                  <c:v>3221</c:v>
                </c:pt>
                <c:pt idx="6473">
                  <c:v>3277</c:v>
                </c:pt>
                <c:pt idx="6474">
                  <c:v>3154</c:v>
                </c:pt>
                <c:pt idx="6475">
                  <c:v>3147</c:v>
                </c:pt>
                <c:pt idx="6476">
                  <c:v>3354</c:v>
                </c:pt>
                <c:pt idx="6477">
                  <c:v>3341</c:v>
                </c:pt>
                <c:pt idx="6478">
                  <c:v>3439</c:v>
                </c:pt>
                <c:pt idx="6479">
                  <c:v>3431</c:v>
                </c:pt>
                <c:pt idx="6480">
                  <c:v>3381</c:v>
                </c:pt>
                <c:pt idx="6481">
                  <c:v>3487</c:v>
                </c:pt>
                <c:pt idx="6482">
                  <c:v>3252</c:v>
                </c:pt>
                <c:pt idx="6483">
                  <c:v>3289</c:v>
                </c:pt>
                <c:pt idx="6484">
                  <c:v>3293</c:v>
                </c:pt>
                <c:pt idx="6485">
                  <c:v>3482</c:v>
                </c:pt>
                <c:pt idx="6486">
                  <c:v>3485</c:v>
                </c:pt>
                <c:pt idx="6487">
                  <c:v>3627</c:v>
                </c:pt>
                <c:pt idx="6488">
                  <c:v>3433</c:v>
                </c:pt>
                <c:pt idx="6489">
                  <c:v>3507</c:v>
                </c:pt>
                <c:pt idx="6490">
                  <c:v>3548</c:v>
                </c:pt>
                <c:pt idx="6491">
                  <c:v>3536</c:v>
                </c:pt>
                <c:pt idx="6492">
                  <c:v>3608</c:v>
                </c:pt>
                <c:pt idx="6493">
                  <c:v>3797</c:v>
                </c:pt>
                <c:pt idx="6494">
                  <c:v>3536</c:v>
                </c:pt>
                <c:pt idx="6495">
                  <c:v>3551</c:v>
                </c:pt>
                <c:pt idx="6496">
                  <c:v>3717</c:v>
                </c:pt>
                <c:pt idx="6497">
                  <c:v>3547</c:v>
                </c:pt>
                <c:pt idx="6498">
                  <c:v>3480</c:v>
                </c:pt>
                <c:pt idx="6499">
                  <c:v>3874</c:v>
                </c:pt>
                <c:pt idx="6500">
                  <c:v>3639</c:v>
                </c:pt>
                <c:pt idx="6501">
                  <c:v>3803</c:v>
                </c:pt>
                <c:pt idx="6502">
                  <c:v>3945</c:v>
                </c:pt>
                <c:pt idx="6503">
                  <c:v>3806</c:v>
                </c:pt>
                <c:pt idx="6504">
                  <c:v>3610</c:v>
                </c:pt>
                <c:pt idx="6505">
                  <c:v>3884</c:v>
                </c:pt>
                <c:pt idx="6506">
                  <c:v>3743</c:v>
                </c:pt>
                <c:pt idx="6507">
                  <c:v>3811</c:v>
                </c:pt>
                <c:pt idx="6508">
                  <c:v>3827</c:v>
                </c:pt>
                <c:pt idx="6509">
                  <c:v>3972</c:v>
                </c:pt>
                <c:pt idx="6510">
                  <c:v>4164</c:v>
                </c:pt>
              </c:numCache>
            </c:numRef>
          </c:yVal>
          <c:smooth val="0"/>
          <c:extLst>
            <c:ext xmlns:c16="http://schemas.microsoft.com/office/drawing/2014/chart" uri="{C3380CC4-5D6E-409C-BE32-E72D297353CC}">
              <c16:uniqueId val="{00000003-8727-424C-923D-A333BCEF5AB5}"/>
            </c:ext>
          </c:extLst>
        </c:ser>
        <c:dLbls>
          <c:showLegendKey val="0"/>
          <c:showVal val="0"/>
          <c:showCatName val="0"/>
          <c:showSerName val="0"/>
          <c:showPercent val="0"/>
          <c:showBubbleSize val="0"/>
        </c:dLbls>
        <c:axId val="1613179760"/>
        <c:axId val="1613181200"/>
      </c:scatterChart>
      <c:valAx>
        <c:axId val="161317976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t-EE" sz="1200" b="1" dirty="0">
                    <a:solidFill>
                      <a:schemeClr val="tx1"/>
                    </a:solidFill>
                  </a:rPr>
                  <a:t>SIMS d</a:t>
                </a:r>
                <a:r>
                  <a:rPr lang="en-US" sz="1200" b="1" dirty="0" err="1">
                    <a:solidFill>
                      <a:schemeClr val="tx1"/>
                    </a:solidFill>
                  </a:rPr>
                  <a:t>epth</a:t>
                </a:r>
                <a:r>
                  <a:rPr lang="en-US" sz="1200" b="1" dirty="0">
                    <a:solidFill>
                      <a:schemeClr val="tx1"/>
                    </a:solidFill>
                  </a:rPr>
                  <a:t> </a:t>
                </a:r>
                <a:r>
                  <a:rPr lang="et-EE" sz="1200" b="1" dirty="0">
                    <a:solidFill>
                      <a:schemeClr val="tx1"/>
                    </a:solidFill>
                  </a:rPr>
                  <a:t>(</a:t>
                </a:r>
                <a:r>
                  <a:rPr lang="el-GR" sz="1200" b="1" i="0" u="none" strike="noStrike" baseline="0" dirty="0">
                    <a:solidFill>
                      <a:schemeClr val="tx1"/>
                    </a:solidFill>
                    <a:effectLst/>
                  </a:rPr>
                  <a:t>μ</a:t>
                </a:r>
                <a:r>
                  <a:rPr lang="en-US" sz="1200" b="1" dirty="0">
                    <a:solidFill>
                      <a:schemeClr val="tx1"/>
                    </a:solidFill>
                  </a:rPr>
                  <a:t>m</a:t>
                </a:r>
                <a:r>
                  <a:rPr lang="et-EE" sz="1200" b="1" dirty="0">
                    <a:solidFill>
                      <a:schemeClr val="tx1"/>
                    </a:solidFill>
                  </a:rPr>
                  <a:t>)</a:t>
                </a:r>
                <a:endParaRPr lang="en-US" sz="1200" b="1" dirty="0">
                  <a:solidFill>
                    <a:schemeClr val="tx1"/>
                  </a:solidFill>
                </a:endParaRPr>
              </a:p>
            </c:rich>
          </c:tx>
          <c:layout>
            <c:manualLayout>
              <c:xMode val="edge"/>
              <c:yMode val="edge"/>
              <c:x val="0.36500665664377729"/>
              <c:y val="0.88748141510050216"/>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t-E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t-EE"/>
          </a:p>
        </c:txPr>
        <c:crossAx val="1613181200"/>
        <c:crosses val="autoZero"/>
        <c:crossBetween val="midCat"/>
        <c:majorUnit val="10"/>
      </c:valAx>
      <c:valAx>
        <c:axId val="1613181200"/>
        <c:scaling>
          <c:logBase val="10"/>
          <c:orientation val="minMax"/>
          <c:max val="100000"/>
          <c:min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t-EE" sz="1200" b="1" dirty="0">
                    <a:solidFill>
                      <a:schemeClr val="tx1"/>
                    </a:solidFill>
                  </a:rPr>
                  <a:t>SIMS c</a:t>
                </a:r>
                <a:r>
                  <a:rPr lang="en-US" sz="1200" b="1" dirty="0" err="1">
                    <a:solidFill>
                      <a:schemeClr val="tx1"/>
                    </a:solidFill>
                  </a:rPr>
                  <a:t>ounts</a:t>
                </a:r>
                <a:r>
                  <a:rPr lang="et-EE" sz="1200" b="1" dirty="0">
                    <a:solidFill>
                      <a:schemeClr val="tx1"/>
                    </a:solidFill>
                  </a:rPr>
                  <a:t> (s</a:t>
                </a:r>
                <a:r>
                  <a:rPr lang="et-EE" sz="1200" b="1" baseline="30000" dirty="0">
                    <a:solidFill>
                      <a:schemeClr val="tx1"/>
                    </a:solidFill>
                  </a:rPr>
                  <a:t>-1</a:t>
                </a:r>
                <a:r>
                  <a:rPr lang="et-EE" sz="1200" b="1" dirty="0">
                    <a:solidFill>
                      <a:schemeClr val="tx1"/>
                    </a:solidFill>
                  </a:rPr>
                  <a:t>)</a:t>
                </a:r>
                <a:endParaRPr lang="en-US" sz="1200" b="1" dirty="0">
                  <a:solidFill>
                    <a:schemeClr val="tx1"/>
                  </a:solidFill>
                </a:endParaRP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t-E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t-EE"/>
          </a:p>
        </c:txPr>
        <c:crossAx val="1613179760"/>
        <c:crosses val="autoZero"/>
        <c:crossBetween val="midCat"/>
        <c:dispUnits>
          <c:custUnit val="1000"/>
        </c:dispUnits>
      </c:valAx>
      <c:spPr>
        <a:solidFill>
          <a:schemeClr val="bg1"/>
        </a:solidFill>
        <a:ln>
          <a:noFill/>
        </a:ln>
        <a:effectLst/>
      </c:spPr>
    </c:plotArea>
    <c:legend>
      <c:legendPos val="t"/>
      <c:layout>
        <c:manualLayout>
          <c:xMode val="edge"/>
          <c:yMode val="edge"/>
          <c:x val="0.18299236995533424"/>
          <c:y val="4.0631844445192654E-2"/>
          <c:w val="0.74745377081524178"/>
          <c:h val="0.1044415188440535"/>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t-E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t-E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001630285930415"/>
          <c:y val="0.18926579960048265"/>
          <c:w val="0.67068485051364879"/>
          <c:h val="0.51056161904993536"/>
        </c:manualLayout>
      </c:layout>
      <c:scatterChart>
        <c:scatterStyle val="lineMarker"/>
        <c:varyColors val="0"/>
        <c:ser>
          <c:idx val="0"/>
          <c:order val="0"/>
          <c:tx>
            <c:strRef>
              <c:f>'259'!$C$1:$C$2</c:f>
              <c:strCache>
                <c:ptCount val="2"/>
                <c:pt idx="0">
                  <c:v>1</c:v>
                </c:pt>
              </c:strCache>
            </c:strRef>
          </c:tx>
          <c:spPr>
            <a:ln w="19050" cap="rnd">
              <a:solidFill>
                <a:srgbClr val="C00000"/>
              </a:solidFill>
              <a:round/>
            </a:ln>
            <a:effectLst/>
          </c:spPr>
          <c:marker>
            <c:symbol val="none"/>
          </c:marker>
          <c:xVal>
            <c:numRef>
              <c:f>'259'!$A$450:$A$750</c:f>
              <c:numCache>
                <c:formatCode>General</c:formatCode>
                <c:ptCount val="301"/>
                <c:pt idx="0">
                  <c:v>245.1713</c:v>
                </c:pt>
                <c:pt idx="1">
                  <c:v>245.18800000000002</c:v>
                </c:pt>
                <c:pt idx="2">
                  <c:v>245.2047</c:v>
                </c:pt>
                <c:pt idx="3">
                  <c:v>245.22140000000002</c:v>
                </c:pt>
                <c:pt idx="4">
                  <c:v>245.2381</c:v>
                </c:pt>
                <c:pt idx="5">
                  <c:v>245.25480000000002</c:v>
                </c:pt>
                <c:pt idx="6">
                  <c:v>245.2715</c:v>
                </c:pt>
                <c:pt idx="7">
                  <c:v>245.28820000000002</c:v>
                </c:pt>
                <c:pt idx="8">
                  <c:v>245.3049</c:v>
                </c:pt>
                <c:pt idx="9">
                  <c:v>245.32160000000002</c:v>
                </c:pt>
                <c:pt idx="10">
                  <c:v>245.3383</c:v>
                </c:pt>
                <c:pt idx="11">
                  <c:v>245.35500000000002</c:v>
                </c:pt>
                <c:pt idx="12">
                  <c:v>245.3717</c:v>
                </c:pt>
                <c:pt idx="13">
                  <c:v>245.38840000000002</c:v>
                </c:pt>
                <c:pt idx="14">
                  <c:v>245.4051</c:v>
                </c:pt>
                <c:pt idx="15">
                  <c:v>245.42180000000002</c:v>
                </c:pt>
                <c:pt idx="16">
                  <c:v>245.4385</c:v>
                </c:pt>
                <c:pt idx="17">
                  <c:v>245.45520000000002</c:v>
                </c:pt>
                <c:pt idx="18">
                  <c:v>245.47190000000001</c:v>
                </c:pt>
                <c:pt idx="19">
                  <c:v>245.48860000000002</c:v>
                </c:pt>
                <c:pt idx="20">
                  <c:v>245.50530000000001</c:v>
                </c:pt>
                <c:pt idx="21">
                  <c:v>245.52200000000002</c:v>
                </c:pt>
                <c:pt idx="22">
                  <c:v>245.53870000000001</c:v>
                </c:pt>
                <c:pt idx="23">
                  <c:v>245.55540000000002</c:v>
                </c:pt>
                <c:pt idx="24">
                  <c:v>245.57210000000001</c:v>
                </c:pt>
                <c:pt idx="25">
                  <c:v>245.58880000000002</c:v>
                </c:pt>
                <c:pt idx="26">
                  <c:v>245.60550000000001</c:v>
                </c:pt>
                <c:pt idx="27">
                  <c:v>245.62220000000002</c:v>
                </c:pt>
                <c:pt idx="28">
                  <c:v>245.63890000000001</c:v>
                </c:pt>
                <c:pt idx="29">
                  <c:v>245.65560000000002</c:v>
                </c:pt>
                <c:pt idx="30">
                  <c:v>245.67230000000001</c:v>
                </c:pt>
                <c:pt idx="31">
                  <c:v>245.68900000000002</c:v>
                </c:pt>
                <c:pt idx="32">
                  <c:v>245.70570000000001</c:v>
                </c:pt>
                <c:pt idx="33">
                  <c:v>245.72240000000002</c:v>
                </c:pt>
                <c:pt idx="34">
                  <c:v>245.73910000000001</c:v>
                </c:pt>
                <c:pt idx="35">
                  <c:v>245.75580000000002</c:v>
                </c:pt>
                <c:pt idx="36">
                  <c:v>245.77250000000001</c:v>
                </c:pt>
                <c:pt idx="37">
                  <c:v>245.78920000000002</c:v>
                </c:pt>
                <c:pt idx="38">
                  <c:v>245.80590000000001</c:v>
                </c:pt>
                <c:pt idx="39">
                  <c:v>245.82260000000002</c:v>
                </c:pt>
                <c:pt idx="40">
                  <c:v>245.83930000000001</c:v>
                </c:pt>
                <c:pt idx="41">
                  <c:v>245.85600000000002</c:v>
                </c:pt>
                <c:pt idx="42">
                  <c:v>245.87270000000001</c:v>
                </c:pt>
                <c:pt idx="43">
                  <c:v>245.88940000000002</c:v>
                </c:pt>
                <c:pt idx="44">
                  <c:v>245.90610000000001</c:v>
                </c:pt>
                <c:pt idx="45">
                  <c:v>245.92280000000002</c:v>
                </c:pt>
                <c:pt idx="46">
                  <c:v>245.93950000000001</c:v>
                </c:pt>
                <c:pt idx="47">
                  <c:v>245.95620000000002</c:v>
                </c:pt>
                <c:pt idx="48">
                  <c:v>245.97290000000001</c:v>
                </c:pt>
                <c:pt idx="49">
                  <c:v>245.98960000000002</c:v>
                </c:pt>
                <c:pt idx="50">
                  <c:v>246.00630000000001</c:v>
                </c:pt>
                <c:pt idx="51">
                  <c:v>246.02300000000002</c:v>
                </c:pt>
                <c:pt idx="52">
                  <c:v>246.03970000000001</c:v>
                </c:pt>
                <c:pt idx="53">
                  <c:v>246.05640000000002</c:v>
                </c:pt>
                <c:pt idx="54">
                  <c:v>246.07310000000001</c:v>
                </c:pt>
                <c:pt idx="55">
                  <c:v>246.08980000000003</c:v>
                </c:pt>
                <c:pt idx="56">
                  <c:v>246.10650000000001</c:v>
                </c:pt>
                <c:pt idx="57">
                  <c:v>246.12320000000003</c:v>
                </c:pt>
                <c:pt idx="58">
                  <c:v>246.13990000000001</c:v>
                </c:pt>
                <c:pt idx="59">
                  <c:v>246.15660000000003</c:v>
                </c:pt>
                <c:pt idx="60">
                  <c:v>246.17330000000001</c:v>
                </c:pt>
                <c:pt idx="61">
                  <c:v>246.19000000000003</c:v>
                </c:pt>
                <c:pt idx="62">
                  <c:v>246.20670000000001</c:v>
                </c:pt>
                <c:pt idx="63">
                  <c:v>246.22340000000003</c:v>
                </c:pt>
                <c:pt idx="64">
                  <c:v>246.24010000000001</c:v>
                </c:pt>
                <c:pt idx="65">
                  <c:v>246.25680000000003</c:v>
                </c:pt>
                <c:pt idx="66">
                  <c:v>246.27350000000001</c:v>
                </c:pt>
                <c:pt idx="67">
                  <c:v>246.29020000000003</c:v>
                </c:pt>
                <c:pt idx="68">
                  <c:v>246.30690000000001</c:v>
                </c:pt>
                <c:pt idx="69">
                  <c:v>246.32360000000003</c:v>
                </c:pt>
                <c:pt idx="70">
                  <c:v>246.34030000000001</c:v>
                </c:pt>
                <c:pt idx="71">
                  <c:v>246.35700000000003</c:v>
                </c:pt>
                <c:pt idx="72">
                  <c:v>246.37370000000001</c:v>
                </c:pt>
                <c:pt idx="73">
                  <c:v>246.3904</c:v>
                </c:pt>
                <c:pt idx="74">
                  <c:v>246.40710000000001</c:v>
                </c:pt>
                <c:pt idx="75">
                  <c:v>246.4238</c:v>
                </c:pt>
                <c:pt idx="76">
                  <c:v>246.44050000000001</c:v>
                </c:pt>
                <c:pt idx="77">
                  <c:v>246.4572</c:v>
                </c:pt>
                <c:pt idx="78">
                  <c:v>246.47390000000001</c:v>
                </c:pt>
                <c:pt idx="79">
                  <c:v>246.4906</c:v>
                </c:pt>
                <c:pt idx="80">
                  <c:v>246.50730000000001</c:v>
                </c:pt>
                <c:pt idx="81">
                  <c:v>246.524</c:v>
                </c:pt>
                <c:pt idx="82">
                  <c:v>246.54070000000002</c:v>
                </c:pt>
                <c:pt idx="83">
                  <c:v>246.5574</c:v>
                </c:pt>
                <c:pt idx="84">
                  <c:v>246.57410000000002</c:v>
                </c:pt>
                <c:pt idx="85">
                  <c:v>246.5908</c:v>
                </c:pt>
                <c:pt idx="86">
                  <c:v>246.60750000000002</c:v>
                </c:pt>
                <c:pt idx="87">
                  <c:v>246.6242</c:v>
                </c:pt>
                <c:pt idx="88">
                  <c:v>246.64090000000002</c:v>
                </c:pt>
                <c:pt idx="89">
                  <c:v>246.6576</c:v>
                </c:pt>
                <c:pt idx="90">
                  <c:v>246.67430000000002</c:v>
                </c:pt>
                <c:pt idx="91">
                  <c:v>246.691</c:v>
                </c:pt>
                <c:pt idx="92">
                  <c:v>246.70770000000002</c:v>
                </c:pt>
                <c:pt idx="93">
                  <c:v>246.7244</c:v>
                </c:pt>
                <c:pt idx="94">
                  <c:v>246.74110000000002</c:v>
                </c:pt>
                <c:pt idx="95">
                  <c:v>246.7578</c:v>
                </c:pt>
                <c:pt idx="96">
                  <c:v>246.77450000000002</c:v>
                </c:pt>
                <c:pt idx="97">
                  <c:v>246.7912</c:v>
                </c:pt>
                <c:pt idx="98">
                  <c:v>246.80790000000002</c:v>
                </c:pt>
                <c:pt idx="99">
                  <c:v>246.8246</c:v>
                </c:pt>
                <c:pt idx="100">
                  <c:v>246.84130000000002</c:v>
                </c:pt>
                <c:pt idx="101">
                  <c:v>246.858</c:v>
                </c:pt>
                <c:pt idx="102">
                  <c:v>246.87470000000002</c:v>
                </c:pt>
                <c:pt idx="103">
                  <c:v>246.8914</c:v>
                </c:pt>
                <c:pt idx="104">
                  <c:v>246.90810000000002</c:v>
                </c:pt>
                <c:pt idx="105">
                  <c:v>246.9248</c:v>
                </c:pt>
                <c:pt idx="106">
                  <c:v>246.94150000000002</c:v>
                </c:pt>
                <c:pt idx="107">
                  <c:v>246.95820000000001</c:v>
                </c:pt>
                <c:pt idx="108">
                  <c:v>246.97490000000002</c:v>
                </c:pt>
                <c:pt idx="109">
                  <c:v>246.99160000000001</c:v>
                </c:pt>
                <c:pt idx="110">
                  <c:v>247.00830000000002</c:v>
                </c:pt>
                <c:pt idx="111">
                  <c:v>247.02500000000001</c:v>
                </c:pt>
                <c:pt idx="112">
                  <c:v>247.04170000000002</c:v>
                </c:pt>
                <c:pt idx="113">
                  <c:v>247.05840000000001</c:v>
                </c:pt>
                <c:pt idx="114">
                  <c:v>247.07510000000002</c:v>
                </c:pt>
                <c:pt idx="115">
                  <c:v>247.09180000000001</c:v>
                </c:pt>
                <c:pt idx="116">
                  <c:v>247.10850000000002</c:v>
                </c:pt>
                <c:pt idx="117">
                  <c:v>247.12520000000001</c:v>
                </c:pt>
                <c:pt idx="118">
                  <c:v>247.14190000000002</c:v>
                </c:pt>
                <c:pt idx="119">
                  <c:v>247.15860000000001</c:v>
                </c:pt>
                <c:pt idx="120">
                  <c:v>247.17530000000002</c:v>
                </c:pt>
                <c:pt idx="121">
                  <c:v>247.19200000000001</c:v>
                </c:pt>
                <c:pt idx="122">
                  <c:v>247.20870000000002</c:v>
                </c:pt>
                <c:pt idx="123">
                  <c:v>247.22540000000001</c:v>
                </c:pt>
                <c:pt idx="124">
                  <c:v>247.24210000000002</c:v>
                </c:pt>
                <c:pt idx="125">
                  <c:v>247.25880000000001</c:v>
                </c:pt>
                <c:pt idx="126">
                  <c:v>247.27550000000002</c:v>
                </c:pt>
                <c:pt idx="127">
                  <c:v>247.29220000000001</c:v>
                </c:pt>
                <c:pt idx="128">
                  <c:v>247.30890000000002</c:v>
                </c:pt>
                <c:pt idx="129">
                  <c:v>247.32560000000001</c:v>
                </c:pt>
                <c:pt idx="130">
                  <c:v>247.34230000000002</c:v>
                </c:pt>
                <c:pt idx="131">
                  <c:v>247.35900000000001</c:v>
                </c:pt>
                <c:pt idx="132">
                  <c:v>247.37570000000002</c:v>
                </c:pt>
                <c:pt idx="133">
                  <c:v>247.39240000000001</c:v>
                </c:pt>
                <c:pt idx="134">
                  <c:v>247.40910000000002</c:v>
                </c:pt>
                <c:pt idx="135">
                  <c:v>247.42580000000001</c:v>
                </c:pt>
                <c:pt idx="136">
                  <c:v>247.44250000000002</c:v>
                </c:pt>
                <c:pt idx="137">
                  <c:v>247.45920000000001</c:v>
                </c:pt>
                <c:pt idx="138">
                  <c:v>247.47590000000002</c:v>
                </c:pt>
                <c:pt idx="139">
                  <c:v>247.49260000000001</c:v>
                </c:pt>
                <c:pt idx="140">
                  <c:v>247.50930000000002</c:v>
                </c:pt>
                <c:pt idx="141">
                  <c:v>247.52600000000001</c:v>
                </c:pt>
                <c:pt idx="142">
                  <c:v>247.54270000000002</c:v>
                </c:pt>
                <c:pt idx="143">
                  <c:v>247.55940000000001</c:v>
                </c:pt>
                <c:pt idx="144">
                  <c:v>247.57610000000003</c:v>
                </c:pt>
                <c:pt idx="145">
                  <c:v>247.59280000000001</c:v>
                </c:pt>
                <c:pt idx="146">
                  <c:v>247.60950000000003</c:v>
                </c:pt>
                <c:pt idx="147">
                  <c:v>247.62620000000001</c:v>
                </c:pt>
                <c:pt idx="148">
                  <c:v>247.64290000000003</c:v>
                </c:pt>
                <c:pt idx="149">
                  <c:v>247.65960000000001</c:v>
                </c:pt>
                <c:pt idx="150">
                  <c:v>247.67630000000003</c:v>
                </c:pt>
                <c:pt idx="151">
                  <c:v>247.69300000000001</c:v>
                </c:pt>
                <c:pt idx="152">
                  <c:v>247.70970000000003</c:v>
                </c:pt>
                <c:pt idx="153">
                  <c:v>247.72640000000001</c:v>
                </c:pt>
                <c:pt idx="154">
                  <c:v>247.74310000000003</c:v>
                </c:pt>
                <c:pt idx="155">
                  <c:v>247.75980000000001</c:v>
                </c:pt>
                <c:pt idx="156">
                  <c:v>247.77650000000003</c:v>
                </c:pt>
                <c:pt idx="157">
                  <c:v>247.79320000000001</c:v>
                </c:pt>
                <c:pt idx="158">
                  <c:v>247.80990000000003</c:v>
                </c:pt>
                <c:pt idx="159">
                  <c:v>247.82660000000001</c:v>
                </c:pt>
                <c:pt idx="160">
                  <c:v>247.84330000000003</c:v>
                </c:pt>
                <c:pt idx="161">
                  <c:v>247.86</c:v>
                </c:pt>
                <c:pt idx="162">
                  <c:v>247.8767</c:v>
                </c:pt>
                <c:pt idx="163">
                  <c:v>247.89340000000001</c:v>
                </c:pt>
                <c:pt idx="164">
                  <c:v>247.9101</c:v>
                </c:pt>
                <c:pt idx="165">
                  <c:v>247.92680000000001</c:v>
                </c:pt>
                <c:pt idx="166">
                  <c:v>247.9435</c:v>
                </c:pt>
                <c:pt idx="167">
                  <c:v>247.96020000000001</c:v>
                </c:pt>
                <c:pt idx="168">
                  <c:v>247.9769</c:v>
                </c:pt>
                <c:pt idx="169">
                  <c:v>247.99360000000001</c:v>
                </c:pt>
                <c:pt idx="170">
                  <c:v>248.0103</c:v>
                </c:pt>
                <c:pt idx="171">
                  <c:v>248.02700000000002</c:v>
                </c:pt>
                <c:pt idx="172">
                  <c:v>248.0437</c:v>
                </c:pt>
                <c:pt idx="173">
                  <c:v>248.06040000000002</c:v>
                </c:pt>
                <c:pt idx="174">
                  <c:v>248.0771</c:v>
                </c:pt>
                <c:pt idx="175">
                  <c:v>248.09380000000002</c:v>
                </c:pt>
                <c:pt idx="176">
                  <c:v>248.1105</c:v>
                </c:pt>
                <c:pt idx="177">
                  <c:v>248.12720000000002</c:v>
                </c:pt>
                <c:pt idx="178">
                  <c:v>248.1439</c:v>
                </c:pt>
                <c:pt idx="179">
                  <c:v>248.16060000000002</c:v>
                </c:pt>
                <c:pt idx="180">
                  <c:v>248.1773</c:v>
                </c:pt>
                <c:pt idx="181">
                  <c:v>248.19400000000002</c:v>
                </c:pt>
                <c:pt idx="182">
                  <c:v>248.2107</c:v>
                </c:pt>
                <c:pt idx="183">
                  <c:v>248.22740000000002</c:v>
                </c:pt>
                <c:pt idx="184">
                  <c:v>248.2441</c:v>
                </c:pt>
                <c:pt idx="185">
                  <c:v>248.26080000000002</c:v>
                </c:pt>
                <c:pt idx="186">
                  <c:v>248.2775</c:v>
                </c:pt>
                <c:pt idx="187">
                  <c:v>248.29420000000002</c:v>
                </c:pt>
                <c:pt idx="188">
                  <c:v>248.3109</c:v>
                </c:pt>
                <c:pt idx="189">
                  <c:v>248.32760000000002</c:v>
                </c:pt>
                <c:pt idx="190">
                  <c:v>248.3443</c:v>
                </c:pt>
                <c:pt idx="191">
                  <c:v>248.36100000000002</c:v>
                </c:pt>
                <c:pt idx="192">
                  <c:v>248.3777</c:v>
                </c:pt>
                <c:pt idx="193">
                  <c:v>248.39440000000002</c:v>
                </c:pt>
                <c:pt idx="194">
                  <c:v>248.4111</c:v>
                </c:pt>
                <c:pt idx="195">
                  <c:v>248.42780000000002</c:v>
                </c:pt>
                <c:pt idx="196">
                  <c:v>248.44450000000001</c:v>
                </c:pt>
                <c:pt idx="197">
                  <c:v>248.46120000000002</c:v>
                </c:pt>
                <c:pt idx="198">
                  <c:v>248.47790000000001</c:v>
                </c:pt>
                <c:pt idx="199">
                  <c:v>248.49460000000002</c:v>
                </c:pt>
                <c:pt idx="200">
                  <c:v>248.51130000000001</c:v>
                </c:pt>
                <c:pt idx="201">
                  <c:v>248.52800000000002</c:v>
                </c:pt>
                <c:pt idx="202">
                  <c:v>248.54470000000001</c:v>
                </c:pt>
                <c:pt idx="203">
                  <c:v>248.56140000000002</c:v>
                </c:pt>
                <c:pt idx="204">
                  <c:v>248.57810000000001</c:v>
                </c:pt>
                <c:pt idx="205">
                  <c:v>248.59480000000002</c:v>
                </c:pt>
                <c:pt idx="206">
                  <c:v>248.61150000000001</c:v>
                </c:pt>
                <c:pt idx="207">
                  <c:v>248.62820000000002</c:v>
                </c:pt>
                <c:pt idx="208">
                  <c:v>248.64490000000001</c:v>
                </c:pt>
                <c:pt idx="209">
                  <c:v>248.66160000000002</c:v>
                </c:pt>
                <c:pt idx="210">
                  <c:v>248.67830000000001</c:v>
                </c:pt>
                <c:pt idx="211">
                  <c:v>248.69500000000002</c:v>
                </c:pt>
                <c:pt idx="212">
                  <c:v>248.71170000000001</c:v>
                </c:pt>
                <c:pt idx="213">
                  <c:v>248.72840000000002</c:v>
                </c:pt>
                <c:pt idx="214">
                  <c:v>248.74510000000001</c:v>
                </c:pt>
                <c:pt idx="215">
                  <c:v>248.76180000000002</c:v>
                </c:pt>
                <c:pt idx="216">
                  <c:v>248.77850000000001</c:v>
                </c:pt>
                <c:pt idx="217">
                  <c:v>248.79520000000002</c:v>
                </c:pt>
                <c:pt idx="218">
                  <c:v>248.81190000000001</c:v>
                </c:pt>
                <c:pt idx="219">
                  <c:v>248.82860000000002</c:v>
                </c:pt>
                <c:pt idx="220">
                  <c:v>248.84530000000001</c:v>
                </c:pt>
                <c:pt idx="221">
                  <c:v>248.86200000000002</c:v>
                </c:pt>
                <c:pt idx="222">
                  <c:v>248.87870000000001</c:v>
                </c:pt>
                <c:pt idx="223">
                  <c:v>248.89540000000002</c:v>
                </c:pt>
                <c:pt idx="224">
                  <c:v>248.91210000000001</c:v>
                </c:pt>
                <c:pt idx="225">
                  <c:v>248.92880000000002</c:v>
                </c:pt>
                <c:pt idx="226">
                  <c:v>248.94550000000001</c:v>
                </c:pt>
                <c:pt idx="227">
                  <c:v>248.96220000000002</c:v>
                </c:pt>
                <c:pt idx="228">
                  <c:v>248.97890000000001</c:v>
                </c:pt>
                <c:pt idx="229">
                  <c:v>248.99560000000002</c:v>
                </c:pt>
                <c:pt idx="230">
                  <c:v>249.01230000000001</c:v>
                </c:pt>
                <c:pt idx="231">
                  <c:v>249.02900000000002</c:v>
                </c:pt>
                <c:pt idx="232">
                  <c:v>249.04570000000001</c:v>
                </c:pt>
                <c:pt idx="233">
                  <c:v>249.06240000000003</c:v>
                </c:pt>
                <c:pt idx="234">
                  <c:v>249.07910000000001</c:v>
                </c:pt>
                <c:pt idx="235">
                  <c:v>249.09580000000003</c:v>
                </c:pt>
                <c:pt idx="236">
                  <c:v>249.11250000000001</c:v>
                </c:pt>
                <c:pt idx="237">
                  <c:v>249.12920000000003</c:v>
                </c:pt>
                <c:pt idx="238">
                  <c:v>249.14590000000001</c:v>
                </c:pt>
                <c:pt idx="239">
                  <c:v>249.16260000000003</c:v>
                </c:pt>
                <c:pt idx="240">
                  <c:v>249.17930000000001</c:v>
                </c:pt>
                <c:pt idx="241">
                  <c:v>249.19600000000003</c:v>
                </c:pt>
                <c:pt idx="242">
                  <c:v>249.21270000000001</c:v>
                </c:pt>
                <c:pt idx="243">
                  <c:v>249.22940000000003</c:v>
                </c:pt>
                <c:pt idx="244">
                  <c:v>249.24610000000001</c:v>
                </c:pt>
                <c:pt idx="245">
                  <c:v>249.26280000000003</c:v>
                </c:pt>
                <c:pt idx="246">
                  <c:v>249.27950000000001</c:v>
                </c:pt>
                <c:pt idx="247">
                  <c:v>249.29620000000003</c:v>
                </c:pt>
                <c:pt idx="248">
                  <c:v>249.31290000000001</c:v>
                </c:pt>
                <c:pt idx="249">
                  <c:v>249.32960000000003</c:v>
                </c:pt>
                <c:pt idx="250">
                  <c:v>249.34630000000001</c:v>
                </c:pt>
                <c:pt idx="251">
                  <c:v>249.363</c:v>
                </c:pt>
                <c:pt idx="252">
                  <c:v>249.37970000000001</c:v>
                </c:pt>
                <c:pt idx="253">
                  <c:v>249.3964</c:v>
                </c:pt>
                <c:pt idx="254">
                  <c:v>249.41310000000001</c:v>
                </c:pt>
                <c:pt idx="255">
                  <c:v>249.4298</c:v>
                </c:pt>
                <c:pt idx="256">
                  <c:v>249.44650000000001</c:v>
                </c:pt>
                <c:pt idx="257">
                  <c:v>249.4632</c:v>
                </c:pt>
                <c:pt idx="258">
                  <c:v>249.47990000000001</c:v>
                </c:pt>
                <c:pt idx="259">
                  <c:v>249.4966</c:v>
                </c:pt>
                <c:pt idx="260">
                  <c:v>249.51330000000002</c:v>
                </c:pt>
                <c:pt idx="261">
                  <c:v>249.53</c:v>
                </c:pt>
                <c:pt idx="262">
                  <c:v>249.54670000000002</c:v>
                </c:pt>
                <c:pt idx="263">
                  <c:v>249.5634</c:v>
                </c:pt>
                <c:pt idx="264">
                  <c:v>249.58010000000002</c:v>
                </c:pt>
                <c:pt idx="265">
                  <c:v>249.5968</c:v>
                </c:pt>
                <c:pt idx="266">
                  <c:v>249.61350000000002</c:v>
                </c:pt>
                <c:pt idx="267">
                  <c:v>249.6302</c:v>
                </c:pt>
                <c:pt idx="268">
                  <c:v>249.64690000000002</c:v>
                </c:pt>
                <c:pt idx="269">
                  <c:v>249.6636</c:v>
                </c:pt>
                <c:pt idx="270">
                  <c:v>249.68030000000002</c:v>
                </c:pt>
                <c:pt idx="271">
                  <c:v>249.697</c:v>
                </c:pt>
                <c:pt idx="272">
                  <c:v>249.71370000000002</c:v>
                </c:pt>
                <c:pt idx="273">
                  <c:v>249.7304</c:v>
                </c:pt>
                <c:pt idx="274">
                  <c:v>249.74710000000002</c:v>
                </c:pt>
                <c:pt idx="275">
                  <c:v>249.7638</c:v>
                </c:pt>
                <c:pt idx="276">
                  <c:v>249.78050000000002</c:v>
                </c:pt>
                <c:pt idx="277">
                  <c:v>249.7972</c:v>
                </c:pt>
                <c:pt idx="278">
                  <c:v>249.81390000000002</c:v>
                </c:pt>
                <c:pt idx="279">
                  <c:v>249.8306</c:v>
                </c:pt>
                <c:pt idx="280">
                  <c:v>249.84730000000002</c:v>
                </c:pt>
                <c:pt idx="281">
                  <c:v>249.864</c:v>
                </c:pt>
                <c:pt idx="282">
                  <c:v>249.88070000000002</c:v>
                </c:pt>
                <c:pt idx="283">
                  <c:v>249.8974</c:v>
                </c:pt>
                <c:pt idx="284">
                  <c:v>249.91410000000002</c:v>
                </c:pt>
                <c:pt idx="285">
                  <c:v>249.9308</c:v>
                </c:pt>
                <c:pt idx="286">
                  <c:v>249.94750000000002</c:v>
                </c:pt>
                <c:pt idx="287">
                  <c:v>249.96420000000001</c:v>
                </c:pt>
                <c:pt idx="288">
                  <c:v>249.98090000000002</c:v>
                </c:pt>
                <c:pt idx="289">
                  <c:v>249.99760000000001</c:v>
                </c:pt>
                <c:pt idx="290">
                  <c:v>250.01430000000002</c:v>
                </c:pt>
                <c:pt idx="291">
                  <c:v>250.03100000000001</c:v>
                </c:pt>
                <c:pt idx="292">
                  <c:v>250.04770000000002</c:v>
                </c:pt>
                <c:pt idx="293">
                  <c:v>250.06440000000001</c:v>
                </c:pt>
                <c:pt idx="294">
                  <c:v>250.08110000000002</c:v>
                </c:pt>
                <c:pt idx="295">
                  <c:v>250.09780000000001</c:v>
                </c:pt>
                <c:pt idx="296">
                  <c:v>250.11450000000002</c:v>
                </c:pt>
                <c:pt idx="297">
                  <c:v>250.13120000000001</c:v>
                </c:pt>
                <c:pt idx="298">
                  <c:v>250.14790000000002</c:v>
                </c:pt>
                <c:pt idx="299">
                  <c:v>250.16460000000001</c:v>
                </c:pt>
                <c:pt idx="300">
                  <c:v>250.18130000000002</c:v>
                </c:pt>
              </c:numCache>
            </c:numRef>
          </c:xVal>
          <c:yVal>
            <c:numRef>
              <c:f>'259'!$C$450:$C$750</c:f>
              <c:numCache>
                <c:formatCode>General</c:formatCode>
                <c:ptCount val="301"/>
                <c:pt idx="0">
                  <c:v>4285</c:v>
                </c:pt>
                <c:pt idx="1">
                  <c:v>5085</c:v>
                </c:pt>
                <c:pt idx="2">
                  <c:v>5590</c:v>
                </c:pt>
                <c:pt idx="3">
                  <c:v>4751</c:v>
                </c:pt>
                <c:pt idx="4">
                  <c:v>3763</c:v>
                </c:pt>
                <c:pt idx="5">
                  <c:v>3348</c:v>
                </c:pt>
                <c:pt idx="6">
                  <c:v>2936</c:v>
                </c:pt>
                <c:pt idx="7">
                  <c:v>3250</c:v>
                </c:pt>
                <c:pt idx="8">
                  <c:v>3784</c:v>
                </c:pt>
                <c:pt idx="9">
                  <c:v>4045</c:v>
                </c:pt>
                <c:pt idx="10">
                  <c:v>3867</c:v>
                </c:pt>
                <c:pt idx="11">
                  <c:v>3341</c:v>
                </c:pt>
                <c:pt idx="12">
                  <c:v>3114</c:v>
                </c:pt>
                <c:pt idx="13">
                  <c:v>2996</c:v>
                </c:pt>
                <c:pt idx="14">
                  <c:v>2987</c:v>
                </c:pt>
                <c:pt idx="15">
                  <c:v>3579</c:v>
                </c:pt>
                <c:pt idx="16">
                  <c:v>4551</c:v>
                </c:pt>
                <c:pt idx="17">
                  <c:v>5157</c:v>
                </c:pt>
                <c:pt idx="18">
                  <c:v>5010</c:v>
                </c:pt>
                <c:pt idx="19">
                  <c:v>4335</c:v>
                </c:pt>
                <c:pt idx="20">
                  <c:v>3979</c:v>
                </c:pt>
                <c:pt idx="21">
                  <c:v>4141</c:v>
                </c:pt>
                <c:pt idx="22">
                  <c:v>4451</c:v>
                </c:pt>
                <c:pt idx="23">
                  <c:v>4882</c:v>
                </c:pt>
                <c:pt idx="24">
                  <c:v>4557</c:v>
                </c:pt>
                <c:pt idx="25">
                  <c:v>3938</c:v>
                </c:pt>
                <c:pt idx="26">
                  <c:v>3440</c:v>
                </c:pt>
                <c:pt idx="27">
                  <c:v>3065</c:v>
                </c:pt>
                <c:pt idx="28">
                  <c:v>3210</c:v>
                </c:pt>
                <c:pt idx="29">
                  <c:v>3697</c:v>
                </c:pt>
                <c:pt idx="30">
                  <c:v>4408</c:v>
                </c:pt>
                <c:pt idx="31">
                  <c:v>5293</c:v>
                </c:pt>
                <c:pt idx="32">
                  <c:v>5452</c:v>
                </c:pt>
                <c:pt idx="33">
                  <c:v>4739</c:v>
                </c:pt>
                <c:pt idx="34">
                  <c:v>3738</c:v>
                </c:pt>
                <c:pt idx="35">
                  <c:v>2822</c:v>
                </c:pt>
                <c:pt idx="36">
                  <c:v>2532</c:v>
                </c:pt>
                <c:pt idx="37">
                  <c:v>2322</c:v>
                </c:pt>
                <c:pt idx="38">
                  <c:v>2785</c:v>
                </c:pt>
                <c:pt idx="39">
                  <c:v>3060</c:v>
                </c:pt>
                <c:pt idx="40">
                  <c:v>3351</c:v>
                </c:pt>
                <c:pt idx="41">
                  <c:v>3352</c:v>
                </c:pt>
                <c:pt idx="42">
                  <c:v>3277</c:v>
                </c:pt>
                <c:pt idx="43">
                  <c:v>3526</c:v>
                </c:pt>
                <c:pt idx="44">
                  <c:v>3753</c:v>
                </c:pt>
                <c:pt idx="45">
                  <c:v>4394</c:v>
                </c:pt>
                <c:pt idx="46">
                  <c:v>4875</c:v>
                </c:pt>
                <c:pt idx="47">
                  <c:v>5307</c:v>
                </c:pt>
                <c:pt idx="48">
                  <c:v>5492</c:v>
                </c:pt>
                <c:pt idx="49">
                  <c:v>6208</c:v>
                </c:pt>
                <c:pt idx="50">
                  <c:v>6210</c:v>
                </c:pt>
                <c:pt idx="51">
                  <c:v>5497</c:v>
                </c:pt>
                <c:pt idx="52">
                  <c:v>5519</c:v>
                </c:pt>
                <c:pt idx="53">
                  <c:v>6169</c:v>
                </c:pt>
                <c:pt idx="54">
                  <c:v>6991</c:v>
                </c:pt>
                <c:pt idx="55">
                  <c:v>8168</c:v>
                </c:pt>
                <c:pt idx="56">
                  <c:v>9170</c:v>
                </c:pt>
                <c:pt idx="57">
                  <c:v>9285</c:v>
                </c:pt>
                <c:pt idx="58">
                  <c:v>10319</c:v>
                </c:pt>
                <c:pt idx="59">
                  <c:v>11620</c:v>
                </c:pt>
                <c:pt idx="60">
                  <c:v>11409</c:v>
                </c:pt>
                <c:pt idx="61">
                  <c:v>8917</c:v>
                </c:pt>
                <c:pt idx="62">
                  <c:v>6072</c:v>
                </c:pt>
                <c:pt idx="63">
                  <c:v>4286</c:v>
                </c:pt>
                <c:pt idx="64">
                  <c:v>3387</c:v>
                </c:pt>
                <c:pt idx="65">
                  <c:v>3053</c:v>
                </c:pt>
                <c:pt idx="66">
                  <c:v>3170</c:v>
                </c:pt>
                <c:pt idx="67">
                  <c:v>3565</c:v>
                </c:pt>
                <c:pt idx="68">
                  <c:v>4451</c:v>
                </c:pt>
                <c:pt idx="69">
                  <c:v>5200</c:v>
                </c:pt>
                <c:pt idx="70">
                  <c:v>5219</c:v>
                </c:pt>
                <c:pt idx="71">
                  <c:v>4514</c:v>
                </c:pt>
                <c:pt idx="72">
                  <c:v>3674</c:v>
                </c:pt>
                <c:pt idx="73">
                  <c:v>2989</c:v>
                </c:pt>
                <c:pt idx="74">
                  <c:v>3042</c:v>
                </c:pt>
                <c:pt idx="75">
                  <c:v>3509</c:v>
                </c:pt>
                <c:pt idx="76">
                  <c:v>4152</c:v>
                </c:pt>
                <c:pt idx="77">
                  <c:v>4797</c:v>
                </c:pt>
                <c:pt idx="78">
                  <c:v>5495</c:v>
                </c:pt>
                <c:pt idx="79">
                  <c:v>5119</c:v>
                </c:pt>
                <c:pt idx="80">
                  <c:v>5083</c:v>
                </c:pt>
                <c:pt idx="81">
                  <c:v>5488</c:v>
                </c:pt>
                <c:pt idx="82">
                  <c:v>6722</c:v>
                </c:pt>
                <c:pt idx="83">
                  <c:v>7741</c:v>
                </c:pt>
                <c:pt idx="84">
                  <c:v>6951</c:v>
                </c:pt>
                <c:pt idx="85">
                  <c:v>5584</c:v>
                </c:pt>
                <c:pt idx="86">
                  <c:v>5177</c:v>
                </c:pt>
                <c:pt idx="87">
                  <c:v>5889</c:v>
                </c:pt>
                <c:pt idx="88">
                  <c:v>6851</c:v>
                </c:pt>
                <c:pt idx="89">
                  <c:v>5934</c:v>
                </c:pt>
                <c:pt idx="90">
                  <c:v>4782</c:v>
                </c:pt>
                <c:pt idx="91">
                  <c:v>3962</c:v>
                </c:pt>
                <c:pt idx="92">
                  <c:v>3829</c:v>
                </c:pt>
                <c:pt idx="93">
                  <c:v>3857</c:v>
                </c:pt>
                <c:pt idx="94">
                  <c:v>4224</c:v>
                </c:pt>
                <c:pt idx="95">
                  <c:v>4345</c:v>
                </c:pt>
                <c:pt idx="96">
                  <c:v>4342</c:v>
                </c:pt>
                <c:pt idx="97">
                  <c:v>4070</c:v>
                </c:pt>
                <c:pt idx="98">
                  <c:v>3463</c:v>
                </c:pt>
                <c:pt idx="99">
                  <c:v>3423</c:v>
                </c:pt>
                <c:pt idx="100">
                  <c:v>3469</c:v>
                </c:pt>
                <c:pt idx="101">
                  <c:v>3662</c:v>
                </c:pt>
                <c:pt idx="102">
                  <c:v>3633</c:v>
                </c:pt>
                <c:pt idx="103">
                  <c:v>3211</c:v>
                </c:pt>
                <c:pt idx="104">
                  <c:v>2888</c:v>
                </c:pt>
                <c:pt idx="105">
                  <c:v>2965</c:v>
                </c:pt>
                <c:pt idx="106">
                  <c:v>3389</c:v>
                </c:pt>
                <c:pt idx="107">
                  <c:v>4417</c:v>
                </c:pt>
                <c:pt idx="108">
                  <c:v>5708</c:v>
                </c:pt>
                <c:pt idx="109">
                  <c:v>6898</c:v>
                </c:pt>
                <c:pt idx="110">
                  <c:v>6517</c:v>
                </c:pt>
                <c:pt idx="111">
                  <c:v>5066</c:v>
                </c:pt>
                <c:pt idx="112">
                  <c:v>3651</c:v>
                </c:pt>
                <c:pt idx="113">
                  <c:v>3261</c:v>
                </c:pt>
                <c:pt idx="114">
                  <c:v>3142</c:v>
                </c:pt>
                <c:pt idx="115">
                  <c:v>3607</c:v>
                </c:pt>
                <c:pt idx="116">
                  <c:v>4800</c:v>
                </c:pt>
                <c:pt idx="117">
                  <c:v>6537</c:v>
                </c:pt>
                <c:pt idx="118">
                  <c:v>8468</c:v>
                </c:pt>
                <c:pt idx="119">
                  <c:v>10611</c:v>
                </c:pt>
                <c:pt idx="120">
                  <c:v>12131</c:v>
                </c:pt>
                <c:pt idx="121">
                  <c:v>14133</c:v>
                </c:pt>
                <c:pt idx="122">
                  <c:v>12601</c:v>
                </c:pt>
                <c:pt idx="123">
                  <c:v>10513</c:v>
                </c:pt>
                <c:pt idx="124">
                  <c:v>9586</c:v>
                </c:pt>
                <c:pt idx="125">
                  <c:v>9182</c:v>
                </c:pt>
                <c:pt idx="126">
                  <c:v>7966</c:v>
                </c:pt>
                <c:pt idx="127">
                  <c:v>7099</c:v>
                </c:pt>
                <c:pt idx="128">
                  <c:v>5926</c:v>
                </c:pt>
                <c:pt idx="129">
                  <c:v>4956</c:v>
                </c:pt>
                <c:pt idx="130">
                  <c:v>4152</c:v>
                </c:pt>
                <c:pt idx="131">
                  <c:v>3861</c:v>
                </c:pt>
                <c:pt idx="132">
                  <c:v>4099</c:v>
                </c:pt>
                <c:pt idx="133">
                  <c:v>4865</c:v>
                </c:pt>
                <c:pt idx="134">
                  <c:v>5010</c:v>
                </c:pt>
                <c:pt idx="135">
                  <c:v>4445</c:v>
                </c:pt>
                <c:pt idx="136">
                  <c:v>4051</c:v>
                </c:pt>
                <c:pt idx="137">
                  <c:v>4158</c:v>
                </c:pt>
                <c:pt idx="138">
                  <c:v>4551</c:v>
                </c:pt>
                <c:pt idx="139">
                  <c:v>5112</c:v>
                </c:pt>
                <c:pt idx="140">
                  <c:v>6394</c:v>
                </c:pt>
                <c:pt idx="141">
                  <c:v>7390</c:v>
                </c:pt>
                <c:pt idx="142">
                  <c:v>7622</c:v>
                </c:pt>
                <c:pt idx="143">
                  <c:v>6605</c:v>
                </c:pt>
                <c:pt idx="144">
                  <c:v>5938</c:v>
                </c:pt>
                <c:pt idx="145">
                  <c:v>5833</c:v>
                </c:pt>
                <c:pt idx="146">
                  <c:v>5493</c:v>
                </c:pt>
                <c:pt idx="147">
                  <c:v>5073</c:v>
                </c:pt>
                <c:pt idx="148">
                  <c:v>4627</c:v>
                </c:pt>
                <c:pt idx="149">
                  <c:v>4312</c:v>
                </c:pt>
                <c:pt idx="150">
                  <c:v>4725</c:v>
                </c:pt>
                <c:pt idx="151">
                  <c:v>5837</c:v>
                </c:pt>
                <c:pt idx="152">
                  <c:v>6734</c:v>
                </c:pt>
                <c:pt idx="153">
                  <c:v>7587</c:v>
                </c:pt>
                <c:pt idx="154">
                  <c:v>8575</c:v>
                </c:pt>
                <c:pt idx="155">
                  <c:v>9919</c:v>
                </c:pt>
                <c:pt idx="156">
                  <c:v>11006</c:v>
                </c:pt>
                <c:pt idx="157">
                  <c:v>11159</c:v>
                </c:pt>
                <c:pt idx="158">
                  <c:v>9737</c:v>
                </c:pt>
                <c:pt idx="159">
                  <c:v>7413</c:v>
                </c:pt>
                <c:pt idx="160">
                  <c:v>5855</c:v>
                </c:pt>
                <c:pt idx="161">
                  <c:v>4914</c:v>
                </c:pt>
                <c:pt idx="162">
                  <c:v>4860</c:v>
                </c:pt>
                <c:pt idx="163">
                  <c:v>5383</c:v>
                </c:pt>
                <c:pt idx="164">
                  <c:v>5572</c:v>
                </c:pt>
                <c:pt idx="165">
                  <c:v>5375</c:v>
                </c:pt>
                <c:pt idx="166">
                  <c:v>5613</c:v>
                </c:pt>
                <c:pt idx="167">
                  <c:v>6145</c:v>
                </c:pt>
                <c:pt idx="168">
                  <c:v>6732</c:v>
                </c:pt>
                <c:pt idx="169">
                  <c:v>6037</c:v>
                </c:pt>
                <c:pt idx="170">
                  <c:v>5346</c:v>
                </c:pt>
                <c:pt idx="171">
                  <c:v>4691</c:v>
                </c:pt>
                <c:pt idx="172">
                  <c:v>4656</c:v>
                </c:pt>
                <c:pt idx="173">
                  <c:v>4779</c:v>
                </c:pt>
                <c:pt idx="174">
                  <c:v>5007</c:v>
                </c:pt>
                <c:pt idx="175">
                  <c:v>5966</c:v>
                </c:pt>
                <c:pt idx="176">
                  <c:v>7397</c:v>
                </c:pt>
                <c:pt idx="177">
                  <c:v>8849</c:v>
                </c:pt>
                <c:pt idx="178">
                  <c:v>10643</c:v>
                </c:pt>
                <c:pt idx="179">
                  <c:v>13702</c:v>
                </c:pt>
                <c:pt idx="180">
                  <c:v>18400</c:v>
                </c:pt>
                <c:pt idx="181">
                  <c:v>23606</c:v>
                </c:pt>
                <c:pt idx="182">
                  <c:v>27248</c:v>
                </c:pt>
                <c:pt idx="183">
                  <c:v>26659</c:v>
                </c:pt>
                <c:pt idx="184">
                  <c:v>23473</c:v>
                </c:pt>
                <c:pt idx="185">
                  <c:v>17924</c:v>
                </c:pt>
                <c:pt idx="186">
                  <c:v>13120</c:v>
                </c:pt>
                <c:pt idx="187">
                  <c:v>9975</c:v>
                </c:pt>
                <c:pt idx="188">
                  <c:v>8739</c:v>
                </c:pt>
                <c:pt idx="189">
                  <c:v>9094</c:v>
                </c:pt>
                <c:pt idx="190">
                  <c:v>9642</c:v>
                </c:pt>
                <c:pt idx="191">
                  <c:v>10284</c:v>
                </c:pt>
                <c:pt idx="192">
                  <c:v>9804</c:v>
                </c:pt>
                <c:pt idx="193">
                  <c:v>8225</c:v>
                </c:pt>
                <c:pt idx="194">
                  <c:v>6996</c:v>
                </c:pt>
                <c:pt idx="195">
                  <c:v>6359</c:v>
                </c:pt>
                <c:pt idx="196">
                  <c:v>6642</c:v>
                </c:pt>
                <c:pt idx="197">
                  <c:v>7024</c:v>
                </c:pt>
                <c:pt idx="198">
                  <c:v>7379</c:v>
                </c:pt>
                <c:pt idx="199">
                  <c:v>7563</c:v>
                </c:pt>
                <c:pt idx="200">
                  <c:v>7982</c:v>
                </c:pt>
                <c:pt idx="201">
                  <c:v>8667</c:v>
                </c:pt>
                <c:pt idx="202">
                  <c:v>10262</c:v>
                </c:pt>
                <c:pt idx="203">
                  <c:v>12775</c:v>
                </c:pt>
                <c:pt idx="204">
                  <c:v>13744</c:v>
                </c:pt>
                <c:pt idx="205">
                  <c:v>12418</c:v>
                </c:pt>
                <c:pt idx="206">
                  <c:v>9407</c:v>
                </c:pt>
                <c:pt idx="207">
                  <c:v>7261</c:v>
                </c:pt>
                <c:pt idx="208">
                  <c:v>5441</c:v>
                </c:pt>
                <c:pt idx="209">
                  <c:v>4503</c:v>
                </c:pt>
                <c:pt idx="210">
                  <c:v>4306</c:v>
                </c:pt>
                <c:pt idx="211">
                  <c:v>4149</c:v>
                </c:pt>
                <c:pt idx="212">
                  <c:v>4232</c:v>
                </c:pt>
                <c:pt idx="213">
                  <c:v>4719</c:v>
                </c:pt>
                <c:pt idx="214">
                  <c:v>5420</c:v>
                </c:pt>
                <c:pt idx="215">
                  <c:v>5724</c:v>
                </c:pt>
                <c:pt idx="216">
                  <c:v>6374</c:v>
                </c:pt>
                <c:pt idx="217">
                  <c:v>7277</c:v>
                </c:pt>
                <c:pt idx="218">
                  <c:v>7801</c:v>
                </c:pt>
                <c:pt idx="219">
                  <c:v>8062</c:v>
                </c:pt>
                <c:pt idx="220">
                  <c:v>8757</c:v>
                </c:pt>
                <c:pt idx="221">
                  <c:v>10748</c:v>
                </c:pt>
                <c:pt idx="222">
                  <c:v>14416</c:v>
                </c:pt>
                <c:pt idx="223">
                  <c:v>19848</c:v>
                </c:pt>
                <c:pt idx="224">
                  <c:v>27102</c:v>
                </c:pt>
                <c:pt idx="225">
                  <c:v>29843</c:v>
                </c:pt>
                <c:pt idx="226">
                  <c:v>27742</c:v>
                </c:pt>
                <c:pt idx="227">
                  <c:v>25866</c:v>
                </c:pt>
                <c:pt idx="228">
                  <c:v>29818</c:v>
                </c:pt>
                <c:pt idx="229">
                  <c:v>34339</c:v>
                </c:pt>
                <c:pt idx="230">
                  <c:v>36608</c:v>
                </c:pt>
                <c:pt idx="231">
                  <c:v>32812</c:v>
                </c:pt>
                <c:pt idx="232">
                  <c:v>24290</c:v>
                </c:pt>
                <c:pt idx="233">
                  <c:v>17002</c:v>
                </c:pt>
                <c:pt idx="234">
                  <c:v>12463</c:v>
                </c:pt>
                <c:pt idx="235">
                  <c:v>11080</c:v>
                </c:pt>
                <c:pt idx="236">
                  <c:v>11725</c:v>
                </c:pt>
                <c:pt idx="237">
                  <c:v>12175</c:v>
                </c:pt>
                <c:pt idx="238">
                  <c:v>13038</c:v>
                </c:pt>
                <c:pt idx="239">
                  <c:v>15265</c:v>
                </c:pt>
                <c:pt idx="240">
                  <c:v>16894</c:v>
                </c:pt>
                <c:pt idx="241">
                  <c:v>17022</c:v>
                </c:pt>
                <c:pt idx="242">
                  <c:v>16831</c:v>
                </c:pt>
                <c:pt idx="243">
                  <c:v>13536</c:v>
                </c:pt>
                <c:pt idx="244">
                  <c:v>9977</c:v>
                </c:pt>
                <c:pt idx="245">
                  <c:v>7953</c:v>
                </c:pt>
                <c:pt idx="246">
                  <c:v>6345</c:v>
                </c:pt>
                <c:pt idx="247">
                  <c:v>6400</c:v>
                </c:pt>
                <c:pt idx="248">
                  <c:v>6988</c:v>
                </c:pt>
                <c:pt idx="249">
                  <c:v>6813</c:v>
                </c:pt>
                <c:pt idx="250">
                  <c:v>6522</c:v>
                </c:pt>
                <c:pt idx="251">
                  <c:v>6525</c:v>
                </c:pt>
                <c:pt idx="252">
                  <c:v>6563</c:v>
                </c:pt>
                <c:pt idx="253">
                  <c:v>6034</c:v>
                </c:pt>
                <c:pt idx="254">
                  <c:v>5848</c:v>
                </c:pt>
                <c:pt idx="255">
                  <c:v>5361</c:v>
                </c:pt>
                <c:pt idx="256">
                  <c:v>4619</c:v>
                </c:pt>
                <c:pt idx="257">
                  <c:v>4036</c:v>
                </c:pt>
                <c:pt idx="258">
                  <c:v>3992</c:v>
                </c:pt>
                <c:pt idx="259">
                  <c:v>4156</c:v>
                </c:pt>
                <c:pt idx="260">
                  <c:v>4079</c:v>
                </c:pt>
                <c:pt idx="261">
                  <c:v>4166</c:v>
                </c:pt>
                <c:pt idx="262">
                  <c:v>4574</c:v>
                </c:pt>
                <c:pt idx="263">
                  <c:v>4438</c:v>
                </c:pt>
                <c:pt idx="264">
                  <c:v>4051</c:v>
                </c:pt>
                <c:pt idx="265">
                  <c:v>3986</c:v>
                </c:pt>
                <c:pt idx="266">
                  <c:v>3988</c:v>
                </c:pt>
                <c:pt idx="267">
                  <c:v>3961</c:v>
                </c:pt>
                <c:pt idx="268">
                  <c:v>4069</c:v>
                </c:pt>
                <c:pt idx="269">
                  <c:v>4283</c:v>
                </c:pt>
                <c:pt idx="270">
                  <c:v>4725</c:v>
                </c:pt>
                <c:pt idx="271">
                  <c:v>5302</c:v>
                </c:pt>
                <c:pt idx="272">
                  <c:v>5933</c:v>
                </c:pt>
                <c:pt idx="273">
                  <c:v>7658</c:v>
                </c:pt>
                <c:pt idx="274">
                  <c:v>9624</c:v>
                </c:pt>
                <c:pt idx="275">
                  <c:v>10738</c:v>
                </c:pt>
                <c:pt idx="276">
                  <c:v>9808</c:v>
                </c:pt>
                <c:pt idx="277">
                  <c:v>7527</c:v>
                </c:pt>
                <c:pt idx="278">
                  <c:v>5738</c:v>
                </c:pt>
                <c:pt idx="279">
                  <c:v>5495</c:v>
                </c:pt>
                <c:pt idx="280">
                  <c:v>5803</c:v>
                </c:pt>
                <c:pt idx="281">
                  <c:v>6055</c:v>
                </c:pt>
                <c:pt idx="282">
                  <c:v>5544</c:v>
                </c:pt>
                <c:pt idx="283">
                  <c:v>5061</c:v>
                </c:pt>
                <c:pt idx="284">
                  <c:v>5160</c:v>
                </c:pt>
                <c:pt idx="285">
                  <c:v>5481</c:v>
                </c:pt>
                <c:pt idx="286">
                  <c:v>5357</c:v>
                </c:pt>
                <c:pt idx="287">
                  <c:v>4773</c:v>
                </c:pt>
                <c:pt idx="288">
                  <c:v>5211</c:v>
                </c:pt>
                <c:pt idx="289">
                  <c:v>5064</c:v>
                </c:pt>
                <c:pt idx="290">
                  <c:v>4355</c:v>
                </c:pt>
                <c:pt idx="291">
                  <c:v>4122</c:v>
                </c:pt>
                <c:pt idx="292">
                  <c:v>4188</c:v>
                </c:pt>
                <c:pt idx="293">
                  <c:v>4521</c:v>
                </c:pt>
                <c:pt idx="294">
                  <c:v>5264</c:v>
                </c:pt>
                <c:pt idx="295">
                  <c:v>6928</c:v>
                </c:pt>
                <c:pt idx="296">
                  <c:v>9143</c:v>
                </c:pt>
                <c:pt idx="297">
                  <c:v>11276</c:v>
                </c:pt>
                <c:pt idx="298">
                  <c:v>13981</c:v>
                </c:pt>
                <c:pt idx="299">
                  <c:v>15356</c:v>
                </c:pt>
                <c:pt idx="300">
                  <c:v>13366</c:v>
                </c:pt>
              </c:numCache>
            </c:numRef>
          </c:yVal>
          <c:smooth val="0"/>
          <c:extLst>
            <c:ext xmlns:c16="http://schemas.microsoft.com/office/drawing/2014/chart" uri="{C3380CC4-5D6E-409C-BE32-E72D297353CC}">
              <c16:uniqueId val="{00000000-A543-4A14-B4B0-68F82DB3ADBE}"/>
            </c:ext>
          </c:extLst>
        </c:ser>
        <c:ser>
          <c:idx val="2"/>
          <c:order val="1"/>
          <c:tx>
            <c:strRef>
              <c:f>'259'!$G$1:$G$2</c:f>
              <c:strCache>
                <c:ptCount val="2"/>
                <c:pt idx="0">
                  <c:v>5</c:v>
                </c:pt>
              </c:strCache>
            </c:strRef>
          </c:tx>
          <c:spPr>
            <a:ln w="19050" cap="rnd">
              <a:solidFill>
                <a:srgbClr val="FFC000"/>
              </a:solidFill>
              <a:round/>
            </a:ln>
            <a:effectLst/>
          </c:spPr>
          <c:marker>
            <c:symbol val="none"/>
          </c:marker>
          <c:xVal>
            <c:numRef>
              <c:f>'259'!$A$450:$A$750</c:f>
              <c:numCache>
                <c:formatCode>General</c:formatCode>
                <c:ptCount val="301"/>
                <c:pt idx="0">
                  <c:v>245.1713</c:v>
                </c:pt>
                <c:pt idx="1">
                  <c:v>245.18800000000002</c:v>
                </c:pt>
                <c:pt idx="2">
                  <c:v>245.2047</c:v>
                </c:pt>
                <c:pt idx="3">
                  <c:v>245.22140000000002</c:v>
                </c:pt>
                <c:pt idx="4">
                  <c:v>245.2381</c:v>
                </c:pt>
                <c:pt idx="5">
                  <c:v>245.25480000000002</c:v>
                </c:pt>
                <c:pt idx="6">
                  <c:v>245.2715</c:v>
                </c:pt>
                <c:pt idx="7">
                  <c:v>245.28820000000002</c:v>
                </c:pt>
                <c:pt idx="8">
                  <c:v>245.3049</c:v>
                </c:pt>
                <c:pt idx="9">
                  <c:v>245.32160000000002</c:v>
                </c:pt>
                <c:pt idx="10">
                  <c:v>245.3383</c:v>
                </c:pt>
                <c:pt idx="11">
                  <c:v>245.35500000000002</c:v>
                </c:pt>
                <c:pt idx="12">
                  <c:v>245.3717</c:v>
                </c:pt>
                <c:pt idx="13">
                  <c:v>245.38840000000002</c:v>
                </c:pt>
                <c:pt idx="14">
                  <c:v>245.4051</c:v>
                </c:pt>
                <c:pt idx="15">
                  <c:v>245.42180000000002</c:v>
                </c:pt>
                <c:pt idx="16">
                  <c:v>245.4385</c:v>
                </c:pt>
                <c:pt idx="17">
                  <c:v>245.45520000000002</c:v>
                </c:pt>
                <c:pt idx="18">
                  <c:v>245.47190000000001</c:v>
                </c:pt>
                <c:pt idx="19">
                  <c:v>245.48860000000002</c:v>
                </c:pt>
                <c:pt idx="20">
                  <c:v>245.50530000000001</c:v>
                </c:pt>
                <c:pt idx="21">
                  <c:v>245.52200000000002</c:v>
                </c:pt>
                <c:pt idx="22">
                  <c:v>245.53870000000001</c:v>
                </c:pt>
                <c:pt idx="23">
                  <c:v>245.55540000000002</c:v>
                </c:pt>
                <c:pt idx="24">
                  <c:v>245.57210000000001</c:v>
                </c:pt>
                <c:pt idx="25">
                  <c:v>245.58880000000002</c:v>
                </c:pt>
                <c:pt idx="26">
                  <c:v>245.60550000000001</c:v>
                </c:pt>
                <c:pt idx="27">
                  <c:v>245.62220000000002</c:v>
                </c:pt>
                <c:pt idx="28">
                  <c:v>245.63890000000001</c:v>
                </c:pt>
                <c:pt idx="29">
                  <c:v>245.65560000000002</c:v>
                </c:pt>
                <c:pt idx="30">
                  <c:v>245.67230000000001</c:v>
                </c:pt>
                <c:pt idx="31">
                  <c:v>245.68900000000002</c:v>
                </c:pt>
                <c:pt idx="32">
                  <c:v>245.70570000000001</c:v>
                </c:pt>
                <c:pt idx="33">
                  <c:v>245.72240000000002</c:v>
                </c:pt>
                <c:pt idx="34">
                  <c:v>245.73910000000001</c:v>
                </c:pt>
                <c:pt idx="35">
                  <c:v>245.75580000000002</c:v>
                </c:pt>
                <c:pt idx="36">
                  <c:v>245.77250000000001</c:v>
                </c:pt>
                <c:pt idx="37">
                  <c:v>245.78920000000002</c:v>
                </c:pt>
                <c:pt idx="38">
                  <c:v>245.80590000000001</c:v>
                </c:pt>
                <c:pt idx="39">
                  <c:v>245.82260000000002</c:v>
                </c:pt>
                <c:pt idx="40">
                  <c:v>245.83930000000001</c:v>
                </c:pt>
                <c:pt idx="41">
                  <c:v>245.85600000000002</c:v>
                </c:pt>
                <c:pt idx="42">
                  <c:v>245.87270000000001</c:v>
                </c:pt>
                <c:pt idx="43">
                  <c:v>245.88940000000002</c:v>
                </c:pt>
                <c:pt idx="44">
                  <c:v>245.90610000000001</c:v>
                </c:pt>
                <c:pt idx="45">
                  <c:v>245.92280000000002</c:v>
                </c:pt>
                <c:pt idx="46">
                  <c:v>245.93950000000001</c:v>
                </c:pt>
                <c:pt idx="47">
                  <c:v>245.95620000000002</c:v>
                </c:pt>
                <c:pt idx="48">
                  <c:v>245.97290000000001</c:v>
                </c:pt>
                <c:pt idx="49">
                  <c:v>245.98960000000002</c:v>
                </c:pt>
                <c:pt idx="50">
                  <c:v>246.00630000000001</c:v>
                </c:pt>
                <c:pt idx="51">
                  <c:v>246.02300000000002</c:v>
                </c:pt>
                <c:pt idx="52">
                  <c:v>246.03970000000001</c:v>
                </c:pt>
                <c:pt idx="53">
                  <c:v>246.05640000000002</c:v>
                </c:pt>
                <c:pt idx="54">
                  <c:v>246.07310000000001</c:v>
                </c:pt>
                <c:pt idx="55">
                  <c:v>246.08980000000003</c:v>
                </c:pt>
                <c:pt idx="56">
                  <c:v>246.10650000000001</c:v>
                </c:pt>
                <c:pt idx="57">
                  <c:v>246.12320000000003</c:v>
                </c:pt>
                <c:pt idx="58">
                  <c:v>246.13990000000001</c:v>
                </c:pt>
                <c:pt idx="59">
                  <c:v>246.15660000000003</c:v>
                </c:pt>
                <c:pt idx="60">
                  <c:v>246.17330000000001</c:v>
                </c:pt>
                <c:pt idx="61">
                  <c:v>246.19000000000003</c:v>
                </c:pt>
                <c:pt idx="62">
                  <c:v>246.20670000000001</c:v>
                </c:pt>
                <c:pt idx="63">
                  <c:v>246.22340000000003</c:v>
                </c:pt>
                <c:pt idx="64">
                  <c:v>246.24010000000001</c:v>
                </c:pt>
                <c:pt idx="65">
                  <c:v>246.25680000000003</c:v>
                </c:pt>
                <c:pt idx="66">
                  <c:v>246.27350000000001</c:v>
                </c:pt>
                <c:pt idx="67">
                  <c:v>246.29020000000003</c:v>
                </c:pt>
                <c:pt idx="68">
                  <c:v>246.30690000000001</c:v>
                </c:pt>
                <c:pt idx="69">
                  <c:v>246.32360000000003</c:v>
                </c:pt>
                <c:pt idx="70">
                  <c:v>246.34030000000001</c:v>
                </c:pt>
                <c:pt idx="71">
                  <c:v>246.35700000000003</c:v>
                </c:pt>
                <c:pt idx="72">
                  <c:v>246.37370000000001</c:v>
                </c:pt>
                <c:pt idx="73">
                  <c:v>246.3904</c:v>
                </c:pt>
                <c:pt idx="74">
                  <c:v>246.40710000000001</c:v>
                </c:pt>
                <c:pt idx="75">
                  <c:v>246.4238</c:v>
                </c:pt>
                <c:pt idx="76">
                  <c:v>246.44050000000001</c:v>
                </c:pt>
                <c:pt idx="77">
                  <c:v>246.4572</c:v>
                </c:pt>
                <c:pt idx="78">
                  <c:v>246.47390000000001</c:v>
                </c:pt>
                <c:pt idx="79">
                  <c:v>246.4906</c:v>
                </c:pt>
                <c:pt idx="80">
                  <c:v>246.50730000000001</c:v>
                </c:pt>
                <c:pt idx="81">
                  <c:v>246.524</c:v>
                </c:pt>
                <c:pt idx="82">
                  <c:v>246.54070000000002</c:v>
                </c:pt>
                <c:pt idx="83">
                  <c:v>246.5574</c:v>
                </c:pt>
                <c:pt idx="84">
                  <c:v>246.57410000000002</c:v>
                </c:pt>
                <c:pt idx="85">
                  <c:v>246.5908</c:v>
                </c:pt>
                <c:pt idx="86">
                  <c:v>246.60750000000002</c:v>
                </c:pt>
                <c:pt idx="87">
                  <c:v>246.6242</c:v>
                </c:pt>
                <c:pt idx="88">
                  <c:v>246.64090000000002</c:v>
                </c:pt>
                <c:pt idx="89">
                  <c:v>246.6576</c:v>
                </c:pt>
                <c:pt idx="90">
                  <c:v>246.67430000000002</c:v>
                </c:pt>
                <c:pt idx="91">
                  <c:v>246.691</c:v>
                </c:pt>
                <c:pt idx="92">
                  <c:v>246.70770000000002</c:v>
                </c:pt>
                <c:pt idx="93">
                  <c:v>246.7244</c:v>
                </c:pt>
                <c:pt idx="94">
                  <c:v>246.74110000000002</c:v>
                </c:pt>
                <c:pt idx="95">
                  <c:v>246.7578</c:v>
                </c:pt>
                <c:pt idx="96">
                  <c:v>246.77450000000002</c:v>
                </c:pt>
                <c:pt idx="97">
                  <c:v>246.7912</c:v>
                </c:pt>
                <c:pt idx="98">
                  <c:v>246.80790000000002</c:v>
                </c:pt>
                <c:pt idx="99">
                  <c:v>246.8246</c:v>
                </c:pt>
                <c:pt idx="100">
                  <c:v>246.84130000000002</c:v>
                </c:pt>
                <c:pt idx="101">
                  <c:v>246.858</c:v>
                </c:pt>
                <c:pt idx="102">
                  <c:v>246.87470000000002</c:v>
                </c:pt>
                <c:pt idx="103">
                  <c:v>246.8914</c:v>
                </c:pt>
                <c:pt idx="104">
                  <c:v>246.90810000000002</c:v>
                </c:pt>
                <c:pt idx="105">
                  <c:v>246.9248</c:v>
                </c:pt>
                <c:pt idx="106">
                  <c:v>246.94150000000002</c:v>
                </c:pt>
                <c:pt idx="107">
                  <c:v>246.95820000000001</c:v>
                </c:pt>
                <c:pt idx="108">
                  <c:v>246.97490000000002</c:v>
                </c:pt>
                <c:pt idx="109">
                  <c:v>246.99160000000001</c:v>
                </c:pt>
                <c:pt idx="110">
                  <c:v>247.00830000000002</c:v>
                </c:pt>
                <c:pt idx="111">
                  <c:v>247.02500000000001</c:v>
                </c:pt>
                <c:pt idx="112">
                  <c:v>247.04170000000002</c:v>
                </c:pt>
                <c:pt idx="113">
                  <c:v>247.05840000000001</c:v>
                </c:pt>
                <c:pt idx="114">
                  <c:v>247.07510000000002</c:v>
                </c:pt>
                <c:pt idx="115">
                  <c:v>247.09180000000001</c:v>
                </c:pt>
                <c:pt idx="116">
                  <c:v>247.10850000000002</c:v>
                </c:pt>
                <c:pt idx="117">
                  <c:v>247.12520000000001</c:v>
                </c:pt>
                <c:pt idx="118">
                  <c:v>247.14190000000002</c:v>
                </c:pt>
                <c:pt idx="119">
                  <c:v>247.15860000000001</c:v>
                </c:pt>
                <c:pt idx="120">
                  <c:v>247.17530000000002</c:v>
                </c:pt>
                <c:pt idx="121">
                  <c:v>247.19200000000001</c:v>
                </c:pt>
                <c:pt idx="122">
                  <c:v>247.20870000000002</c:v>
                </c:pt>
                <c:pt idx="123">
                  <c:v>247.22540000000001</c:v>
                </c:pt>
                <c:pt idx="124">
                  <c:v>247.24210000000002</c:v>
                </c:pt>
                <c:pt idx="125">
                  <c:v>247.25880000000001</c:v>
                </c:pt>
                <c:pt idx="126">
                  <c:v>247.27550000000002</c:v>
                </c:pt>
                <c:pt idx="127">
                  <c:v>247.29220000000001</c:v>
                </c:pt>
                <c:pt idx="128">
                  <c:v>247.30890000000002</c:v>
                </c:pt>
                <c:pt idx="129">
                  <c:v>247.32560000000001</c:v>
                </c:pt>
                <c:pt idx="130">
                  <c:v>247.34230000000002</c:v>
                </c:pt>
                <c:pt idx="131">
                  <c:v>247.35900000000001</c:v>
                </c:pt>
                <c:pt idx="132">
                  <c:v>247.37570000000002</c:v>
                </c:pt>
                <c:pt idx="133">
                  <c:v>247.39240000000001</c:v>
                </c:pt>
                <c:pt idx="134">
                  <c:v>247.40910000000002</c:v>
                </c:pt>
                <c:pt idx="135">
                  <c:v>247.42580000000001</c:v>
                </c:pt>
                <c:pt idx="136">
                  <c:v>247.44250000000002</c:v>
                </c:pt>
                <c:pt idx="137">
                  <c:v>247.45920000000001</c:v>
                </c:pt>
                <c:pt idx="138">
                  <c:v>247.47590000000002</c:v>
                </c:pt>
                <c:pt idx="139">
                  <c:v>247.49260000000001</c:v>
                </c:pt>
                <c:pt idx="140">
                  <c:v>247.50930000000002</c:v>
                </c:pt>
                <c:pt idx="141">
                  <c:v>247.52600000000001</c:v>
                </c:pt>
                <c:pt idx="142">
                  <c:v>247.54270000000002</c:v>
                </c:pt>
                <c:pt idx="143">
                  <c:v>247.55940000000001</c:v>
                </c:pt>
                <c:pt idx="144">
                  <c:v>247.57610000000003</c:v>
                </c:pt>
                <c:pt idx="145">
                  <c:v>247.59280000000001</c:v>
                </c:pt>
                <c:pt idx="146">
                  <c:v>247.60950000000003</c:v>
                </c:pt>
                <c:pt idx="147">
                  <c:v>247.62620000000001</c:v>
                </c:pt>
                <c:pt idx="148">
                  <c:v>247.64290000000003</c:v>
                </c:pt>
                <c:pt idx="149">
                  <c:v>247.65960000000001</c:v>
                </c:pt>
                <c:pt idx="150">
                  <c:v>247.67630000000003</c:v>
                </c:pt>
                <c:pt idx="151">
                  <c:v>247.69300000000001</c:v>
                </c:pt>
                <c:pt idx="152">
                  <c:v>247.70970000000003</c:v>
                </c:pt>
                <c:pt idx="153">
                  <c:v>247.72640000000001</c:v>
                </c:pt>
                <c:pt idx="154">
                  <c:v>247.74310000000003</c:v>
                </c:pt>
                <c:pt idx="155">
                  <c:v>247.75980000000001</c:v>
                </c:pt>
                <c:pt idx="156">
                  <c:v>247.77650000000003</c:v>
                </c:pt>
                <c:pt idx="157">
                  <c:v>247.79320000000001</c:v>
                </c:pt>
                <c:pt idx="158">
                  <c:v>247.80990000000003</c:v>
                </c:pt>
                <c:pt idx="159">
                  <c:v>247.82660000000001</c:v>
                </c:pt>
                <c:pt idx="160">
                  <c:v>247.84330000000003</c:v>
                </c:pt>
                <c:pt idx="161">
                  <c:v>247.86</c:v>
                </c:pt>
                <c:pt idx="162">
                  <c:v>247.8767</c:v>
                </c:pt>
                <c:pt idx="163">
                  <c:v>247.89340000000001</c:v>
                </c:pt>
                <c:pt idx="164">
                  <c:v>247.9101</c:v>
                </c:pt>
                <c:pt idx="165">
                  <c:v>247.92680000000001</c:v>
                </c:pt>
                <c:pt idx="166">
                  <c:v>247.9435</c:v>
                </c:pt>
                <c:pt idx="167">
                  <c:v>247.96020000000001</c:v>
                </c:pt>
                <c:pt idx="168">
                  <c:v>247.9769</c:v>
                </c:pt>
                <c:pt idx="169">
                  <c:v>247.99360000000001</c:v>
                </c:pt>
                <c:pt idx="170">
                  <c:v>248.0103</c:v>
                </c:pt>
                <c:pt idx="171">
                  <c:v>248.02700000000002</c:v>
                </c:pt>
                <c:pt idx="172">
                  <c:v>248.0437</c:v>
                </c:pt>
                <c:pt idx="173">
                  <c:v>248.06040000000002</c:v>
                </c:pt>
                <c:pt idx="174">
                  <c:v>248.0771</c:v>
                </c:pt>
                <c:pt idx="175">
                  <c:v>248.09380000000002</c:v>
                </c:pt>
                <c:pt idx="176">
                  <c:v>248.1105</c:v>
                </c:pt>
                <c:pt idx="177">
                  <c:v>248.12720000000002</c:v>
                </c:pt>
                <c:pt idx="178">
                  <c:v>248.1439</c:v>
                </c:pt>
                <c:pt idx="179">
                  <c:v>248.16060000000002</c:v>
                </c:pt>
                <c:pt idx="180">
                  <c:v>248.1773</c:v>
                </c:pt>
                <c:pt idx="181">
                  <c:v>248.19400000000002</c:v>
                </c:pt>
                <c:pt idx="182">
                  <c:v>248.2107</c:v>
                </c:pt>
                <c:pt idx="183">
                  <c:v>248.22740000000002</c:v>
                </c:pt>
                <c:pt idx="184">
                  <c:v>248.2441</c:v>
                </c:pt>
                <c:pt idx="185">
                  <c:v>248.26080000000002</c:v>
                </c:pt>
                <c:pt idx="186">
                  <c:v>248.2775</c:v>
                </c:pt>
                <c:pt idx="187">
                  <c:v>248.29420000000002</c:v>
                </c:pt>
                <c:pt idx="188">
                  <c:v>248.3109</c:v>
                </c:pt>
                <c:pt idx="189">
                  <c:v>248.32760000000002</c:v>
                </c:pt>
                <c:pt idx="190">
                  <c:v>248.3443</c:v>
                </c:pt>
                <c:pt idx="191">
                  <c:v>248.36100000000002</c:v>
                </c:pt>
                <c:pt idx="192">
                  <c:v>248.3777</c:v>
                </c:pt>
                <c:pt idx="193">
                  <c:v>248.39440000000002</c:v>
                </c:pt>
                <c:pt idx="194">
                  <c:v>248.4111</c:v>
                </c:pt>
                <c:pt idx="195">
                  <c:v>248.42780000000002</c:v>
                </c:pt>
                <c:pt idx="196">
                  <c:v>248.44450000000001</c:v>
                </c:pt>
                <c:pt idx="197">
                  <c:v>248.46120000000002</c:v>
                </c:pt>
                <c:pt idx="198">
                  <c:v>248.47790000000001</c:v>
                </c:pt>
                <c:pt idx="199">
                  <c:v>248.49460000000002</c:v>
                </c:pt>
                <c:pt idx="200">
                  <c:v>248.51130000000001</c:v>
                </c:pt>
                <c:pt idx="201">
                  <c:v>248.52800000000002</c:v>
                </c:pt>
                <c:pt idx="202">
                  <c:v>248.54470000000001</c:v>
                </c:pt>
                <c:pt idx="203">
                  <c:v>248.56140000000002</c:v>
                </c:pt>
                <c:pt idx="204">
                  <c:v>248.57810000000001</c:v>
                </c:pt>
                <c:pt idx="205">
                  <c:v>248.59480000000002</c:v>
                </c:pt>
                <c:pt idx="206">
                  <c:v>248.61150000000001</c:v>
                </c:pt>
                <c:pt idx="207">
                  <c:v>248.62820000000002</c:v>
                </c:pt>
                <c:pt idx="208">
                  <c:v>248.64490000000001</c:v>
                </c:pt>
                <c:pt idx="209">
                  <c:v>248.66160000000002</c:v>
                </c:pt>
                <c:pt idx="210">
                  <c:v>248.67830000000001</c:v>
                </c:pt>
                <c:pt idx="211">
                  <c:v>248.69500000000002</c:v>
                </c:pt>
                <c:pt idx="212">
                  <c:v>248.71170000000001</c:v>
                </c:pt>
                <c:pt idx="213">
                  <c:v>248.72840000000002</c:v>
                </c:pt>
                <c:pt idx="214">
                  <c:v>248.74510000000001</c:v>
                </c:pt>
                <c:pt idx="215">
                  <c:v>248.76180000000002</c:v>
                </c:pt>
                <c:pt idx="216">
                  <c:v>248.77850000000001</c:v>
                </c:pt>
                <c:pt idx="217">
                  <c:v>248.79520000000002</c:v>
                </c:pt>
                <c:pt idx="218">
                  <c:v>248.81190000000001</c:v>
                </c:pt>
                <c:pt idx="219">
                  <c:v>248.82860000000002</c:v>
                </c:pt>
                <c:pt idx="220">
                  <c:v>248.84530000000001</c:v>
                </c:pt>
                <c:pt idx="221">
                  <c:v>248.86200000000002</c:v>
                </c:pt>
                <c:pt idx="222">
                  <c:v>248.87870000000001</c:v>
                </c:pt>
                <c:pt idx="223">
                  <c:v>248.89540000000002</c:v>
                </c:pt>
                <c:pt idx="224">
                  <c:v>248.91210000000001</c:v>
                </c:pt>
                <c:pt idx="225">
                  <c:v>248.92880000000002</c:v>
                </c:pt>
                <c:pt idx="226">
                  <c:v>248.94550000000001</c:v>
                </c:pt>
                <c:pt idx="227">
                  <c:v>248.96220000000002</c:v>
                </c:pt>
                <c:pt idx="228">
                  <c:v>248.97890000000001</c:v>
                </c:pt>
                <c:pt idx="229">
                  <c:v>248.99560000000002</c:v>
                </c:pt>
                <c:pt idx="230">
                  <c:v>249.01230000000001</c:v>
                </c:pt>
                <c:pt idx="231">
                  <c:v>249.02900000000002</c:v>
                </c:pt>
                <c:pt idx="232">
                  <c:v>249.04570000000001</c:v>
                </c:pt>
                <c:pt idx="233">
                  <c:v>249.06240000000003</c:v>
                </c:pt>
                <c:pt idx="234">
                  <c:v>249.07910000000001</c:v>
                </c:pt>
                <c:pt idx="235">
                  <c:v>249.09580000000003</c:v>
                </c:pt>
                <c:pt idx="236">
                  <c:v>249.11250000000001</c:v>
                </c:pt>
                <c:pt idx="237">
                  <c:v>249.12920000000003</c:v>
                </c:pt>
                <c:pt idx="238">
                  <c:v>249.14590000000001</c:v>
                </c:pt>
                <c:pt idx="239">
                  <c:v>249.16260000000003</c:v>
                </c:pt>
                <c:pt idx="240">
                  <c:v>249.17930000000001</c:v>
                </c:pt>
                <c:pt idx="241">
                  <c:v>249.19600000000003</c:v>
                </c:pt>
                <c:pt idx="242">
                  <c:v>249.21270000000001</c:v>
                </c:pt>
                <c:pt idx="243">
                  <c:v>249.22940000000003</c:v>
                </c:pt>
                <c:pt idx="244">
                  <c:v>249.24610000000001</c:v>
                </c:pt>
                <c:pt idx="245">
                  <c:v>249.26280000000003</c:v>
                </c:pt>
                <c:pt idx="246">
                  <c:v>249.27950000000001</c:v>
                </c:pt>
                <c:pt idx="247">
                  <c:v>249.29620000000003</c:v>
                </c:pt>
                <c:pt idx="248">
                  <c:v>249.31290000000001</c:v>
                </c:pt>
                <c:pt idx="249">
                  <c:v>249.32960000000003</c:v>
                </c:pt>
                <c:pt idx="250">
                  <c:v>249.34630000000001</c:v>
                </c:pt>
                <c:pt idx="251">
                  <c:v>249.363</c:v>
                </c:pt>
                <c:pt idx="252">
                  <c:v>249.37970000000001</c:v>
                </c:pt>
                <c:pt idx="253">
                  <c:v>249.3964</c:v>
                </c:pt>
                <c:pt idx="254">
                  <c:v>249.41310000000001</c:v>
                </c:pt>
                <c:pt idx="255">
                  <c:v>249.4298</c:v>
                </c:pt>
                <c:pt idx="256">
                  <c:v>249.44650000000001</c:v>
                </c:pt>
                <c:pt idx="257">
                  <c:v>249.4632</c:v>
                </c:pt>
                <c:pt idx="258">
                  <c:v>249.47990000000001</c:v>
                </c:pt>
                <c:pt idx="259">
                  <c:v>249.4966</c:v>
                </c:pt>
                <c:pt idx="260">
                  <c:v>249.51330000000002</c:v>
                </c:pt>
                <c:pt idx="261">
                  <c:v>249.53</c:v>
                </c:pt>
                <c:pt idx="262">
                  <c:v>249.54670000000002</c:v>
                </c:pt>
                <c:pt idx="263">
                  <c:v>249.5634</c:v>
                </c:pt>
                <c:pt idx="264">
                  <c:v>249.58010000000002</c:v>
                </c:pt>
                <c:pt idx="265">
                  <c:v>249.5968</c:v>
                </c:pt>
                <c:pt idx="266">
                  <c:v>249.61350000000002</c:v>
                </c:pt>
                <c:pt idx="267">
                  <c:v>249.6302</c:v>
                </c:pt>
                <c:pt idx="268">
                  <c:v>249.64690000000002</c:v>
                </c:pt>
                <c:pt idx="269">
                  <c:v>249.6636</c:v>
                </c:pt>
                <c:pt idx="270">
                  <c:v>249.68030000000002</c:v>
                </c:pt>
                <c:pt idx="271">
                  <c:v>249.697</c:v>
                </c:pt>
                <c:pt idx="272">
                  <c:v>249.71370000000002</c:v>
                </c:pt>
                <c:pt idx="273">
                  <c:v>249.7304</c:v>
                </c:pt>
                <c:pt idx="274">
                  <c:v>249.74710000000002</c:v>
                </c:pt>
                <c:pt idx="275">
                  <c:v>249.7638</c:v>
                </c:pt>
                <c:pt idx="276">
                  <c:v>249.78050000000002</c:v>
                </c:pt>
                <c:pt idx="277">
                  <c:v>249.7972</c:v>
                </c:pt>
                <c:pt idx="278">
                  <c:v>249.81390000000002</c:v>
                </c:pt>
                <c:pt idx="279">
                  <c:v>249.8306</c:v>
                </c:pt>
                <c:pt idx="280">
                  <c:v>249.84730000000002</c:v>
                </c:pt>
                <c:pt idx="281">
                  <c:v>249.864</c:v>
                </c:pt>
                <c:pt idx="282">
                  <c:v>249.88070000000002</c:v>
                </c:pt>
                <c:pt idx="283">
                  <c:v>249.8974</c:v>
                </c:pt>
                <c:pt idx="284">
                  <c:v>249.91410000000002</c:v>
                </c:pt>
                <c:pt idx="285">
                  <c:v>249.9308</c:v>
                </c:pt>
                <c:pt idx="286">
                  <c:v>249.94750000000002</c:v>
                </c:pt>
                <c:pt idx="287">
                  <c:v>249.96420000000001</c:v>
                </c:pt>
                <c:pt idx="288">
                  <c:v>249.98090000000002</c:v>
                </c:pt>
                <c:pt idx="289">
                  <c:v>249.99760000000001</c:v>
                </c:pt>
                <c:pt idx="290">
                  <c:v>250.01430000000002</c:v>
                </c:pt>
                <c:pt idx="291">
                  <c:v>250.03100000000001</c:v>
                </c:pt>
                <c:pt idx="292">
                  <c:v>250.04770000000002</c:v>
                </c:pt>
                <c:pt idx="293">
                  <c:v>250.06440000000001</c:v>
                </c:pt>
                <c:pt idx="294">
                  <c:v>250.08110000000002</c:v>
                </c:pt>
                <c:pt idx="295">
                  <c:v>250.09780000000001</c:v>
                </c:pt>
                <c:pt idx="296">
                  <c:v>250.11450000000002</c:v>
                </c:pt>
                <c:pt idx="297">
                  <c:v>250.13120000000001</c:v>
                </c:pt>
                <c:pt idx="298">
                  <c:v>250.14790000000002</c:v>
                </c:pt>
                <c:pt idx="299">
                  <c:v>250.16460000000001</c:v>
                </c:pt>
                <c:pt idx="300">
                  <c:v>250.18130000000002</c:v>
                </c:pt>
              </c:numCache>
            </c:numRef>
          </c:xVal>
          <c:yVal>
            <c:numRef>
              <c:f>'259'!$G$450:$G$750</c:f>
              <c:numCache>
                <c:formatCode>General</c:formatCode>
                <c:ptCount val="301"/>
                <c:pt idx="0">
                  <c:v>3494</c:v>
                </c:pt>
                <c:pt idx="1">
                  <c:v>4013</c:v>
                </c:pt>
                <c:pt idx="2">
                  <c:v>4129</c:v>
                </c:pt>
                <c:pt idx="3">
                  <c:v>3933</c:v>
                </c:pt>
                <c:pt idx="4">
                  <c:v>3029</c:v>
                </c:pt>
                <c:pt idx="5">
                  <c:v>2688</c:v>
                </c:pt>
                <c:pt idx="6">
                  <c:v>2519</c:v>
                </c:pt>
                <c:pt idx="7">
                  <c:v>2765</c:v>
                </c:pt>
                <c:pt idx="8">
                  <c:v>3144</c:v>
                </c:pt>
                <c:pt idx="9">
                  <c:v>2957</c:v>
                </c:pt>
                <c:pt idx="10">
                  <c:v>2417</c:v>
                </c:pt>
                <c:pt idx="11">
                  <c:v>2102</c:v>
                </c:pt>
                <c:pt idx="12">
                  <c:v>2244</c:v>
                </c:pt>
                <c:pt idx="13">
                  <c:v>2238</c:v>
                </c:pt>
                <c:pt idx="14">
                  <c:v>2311</c:v>
                </c:pt>
                <c:pt idx="15">
                  <c:v>2695</c:v>
                </c:pt>
                <c:pt idx="16">
                  <c:v>3531</c:v>
                </c:pt>
                <c:pt idx="17">
                  <c:v>3835</c:v>
                </c:pt>
                <c:pt idx="18">
                  <c:v>3784</c:v>
                </c:pt>
                <c:pt idx="19">
                  <c:v>3670</c:v>
                </c:pt>
                <c:pt idx="20">
                  <c:v>3523</c:v>
                </c:pt>
                <c:pt idx="21">
                  <c:v>3378</c:v>
                </c:pt>
                <c:pt idx="22">
                  <c:v>3380</c:v>
                </c:pt>
                <c:pt idx="23">
                  <c:v>3771</c:v>
                </c:pt>
                <c:pt idx="24">
                  <c:v>3528</c:v>
                </c:pt>
                <c:pt idx="25">
                  <c:v>3078</c:v>
                </c:pt>
                <c:pt idx="26">
                  <c:v>2583</c:v>
                </c:pt>
                <c:pt idx="27">
                  <c:v>2417</c:v>
                </c:pt>
                <c:pt idx="28">
                  <c:v>2077</c:v>
                </c:pt>
                <c:pt idx="29">
                  <c:v>2430</c:v>
                </c:pt>
                <c:pt idx="30">
                  <c:v>3279</c:v>
                </c:pt>
                <c:pt idx="31">
                  <c:v>3937</c:v>
                </c:pt>
                <c:pt idx="32">
                  <c:v>3743</c:v>
                </c:pt>
                <c:pt idx="33">
                  <c:v>3161</c:v>
                </c:pt>
                <c:pt idx="34">
                  <c:v>2619</c:v>
                </c:pt>
                <c:pt idx="35">
                  <c:v>2185</c:v>
                </c:pt>
                <c:pt idx="36">
                  <c:v>1799</c:v>
                </c:pt>
                <c:pt idx="37">
                  <c:v>1807</c:v>
                </c:pt>
                <c:pt idx="38">
                  <c:v>1997</c:v>
                </c:pt>
                <c:pt idx="39">
                  <c:v>1964</c:v>
                </c:pt>
                <c:pt idx="40">
                  <c:v>2056</c:v>
                </c:pt>
                <c:pt idx="41">
                  <c:v>2361</c:v>
                </c:pt>
                <c:pt idx="42">
                  <c:v>2565</c:v>
                </c:pt>
                <c:pt idx="43">
                  <c:v>2473</c:v>
                </c:pt>
                <c:pt idx="44">
                  <c:v>2723</c:v>
                </c:pt>
                <c:pt idx="45">
                  <c:v>3428</c:v>
                </c:pt>
                <c:pt idx="46">
                  <c:v>3751</c:v>
                </c:pt>
                <c:pt idx="47">
                  <c:v>3879</c:v>
                </c:pt>
                <c:pt idx="48">
                  <c:v>4132</c:v>
                </c:pt>
                <c:pt idx="49">
                  <c:v>4749</c:v>
                </c:pt>
                <c:pt idx="50">
                  <c:v>4809</c:v>
                </c:pt>
                <c:pt idx="51">
                  <c:v>4396</c:v>
                </c:pt>
                <c:pt idx="52">
                  <c:v>4070</c:v>
                </c:pt>
                <c:pt idx="53">
                  <c:v>4953</c:v>
                </c:pt>
                <c:pt idx="54">
                  <c:v>5895</c:v>
                </c:pt>
                <c:pt idx="55">
                  <c:v>6333</c:v>
                </c:pt>
                <c:pt idx="56">
                  <c:v>6806</c:v>
                </c:pt>
                <c:pt idx="57">
                  <c:v>7453</c:v>
                </c:pt>
                <c:pt idx="58">
                  <c:v>8245</c:v>
                </c:pt>
                <c:pt idx="59">
                  <c:v>9150</c:v>
                </c:pt>
                <c:pt idx="60">
                  <c:v>8907</c:v>
                </c:pt>
                <c:pt idx="61">
                  <c:v>7007</c:v>
                </c:pt>
                <c:pt idx="62">
                  <c:v>4749</c:v>
                </c:pt>
                <c:pt idx="63">
                  <c:v>3285</c:v>
                </c:pt>
                <c:pt idx="64">
                  <c:v>2422</c:v>
                </c:pt>
                <c:pt idx="65">
                  <c:v>2254</c:v>
                </c:pt>
                <c:pt idx="66">
                  <c:v>2277</c:v>
                </c:pt>
                <c:pt idx="67">
                  <c:v>2727</c:v>
                </c:pt>
                <c:pt idx="68">
                  <c:v>3449</c:v>
                </c:pt>
                <c:pt idx="69">
                  <c:v>3972</c:v>
                </c:pt>
                <c:pt idx="70">
                  <c:v>4063</c:v>
                </c:pt>
                <c:pt idx="71">
                  <c:v>3414</c:v>
                </c:pt>
                <c:pt idx="72">
                  <c:v>2584</c:v>
                </c:pt>
                <c:pt idx="73">
                  <c:v>2372</c:v>
                </c:pt>
                <c:pt idx="74">
                  <c:v>2448</c:v>
                </c:pt>
                <c:pt idx="75">
                  <c:v>2339</c:v>
                </c:pt>
                <c:pt idx="76">
                  <c:v>2652</c:v>
                </c:pt>
                <c:pt idx="77">
                  <c:v>3601</c:v>
                </c:pt>
                <c:pt idx="78">
                  <c:v>4276</c:v>
                </c:pt>
                <c:pt idx="79">
                  <c:v>4125</c:v>
                </c:pt>
                <c:pt idx="80">
                  <c:v>3828</c:v>
                </c:pt>
                <c:pt idx="81">
                  <c:v>4005</c:v>
                </c:pt>
                <c:pt idx="82">
                  <c:v>5056</c:v>
                </c:pt>
                <c:pt idx="83">
                  <c:v>5449</c:v>
                </c:pt>
                <c:pt idx="84">
                  <c:v>4861</c:v>
                </c:pt>
                <c:pt idx="85">
                  <c:v>4128</c:v>
                </c:pt>
                <c:pt idx="86">
                  <c:v>4218</c:v>
                </c:pt>
                <c:pt idx="87">
                  <c:v>4839</c:v>
                </c:pt>
                <c:pt idx="88">
                  <c:v>5583</c:v>
                </c:pt>
                <c:pt idx="89">
                  <c:v>4825</c:v>
                </c:pt>
                <c:pt idx="90">
                  <c:v>3679</c:v>
                </c:pt>
                <c:pt idx="91">
                  <c:v>2983</c:v>
                </c:pt>
                <c:pt idx="92">
                  <c:v>2856</c:v>
                </c:pt>
                <c:pt idx="93">
                  <c:v>2942</c:v>
                </c:pt>
                <c:pt idx="94">
                  <c:v>2948</c:v>
                </c:pt>
                <c:pt idx="95">
                  <c:v>3215</c:v>
                </c:pt>
                <c:pt idx="96">
                  <c:v>3147</c:v>
                </c:pt>
                <c:pt idx="97">
                  <c:v>3072</c:v>
                </c:pt>
                <c:pt idx="98">
                  <c:v>2786</c:v>
                </c:pt>
                <c:pt idx="99">
                  <c:v>2603</c:v>
                </c:pt>
                <c:pt idx="100">
                  <c:v>2624</c:v>
                </c:pt>
                <c:pt idx="101">
                  <c:v>2960</c:v>
                </c:pt>
                <c:pt idx="102">
                  <c:v>2878</c:v>
                </c:pt>
                <c:pt idx="103">
                  <c:v>2436</c:v>
                </c:pt>
                <c:pt idx="104">
                  <c:v>2374</c:v>
                </c:pt>
                <c:pt idx="105">
                  <c:v>2291</c:v>
                </c:pt>
                <c:pt idx="106">
                  <c:v>2634</c:v>
                </c:pt>
                <c:pt idx="107">
                  <c:v>3247</c:v>
                </c:pt>
                <c:pt idx="108">
                  <c:v>4482</c:v>
                </c:pt>
                <c:pt idx="109">
                  <c:v>5143</c:v>
                </c:pt>
                <c:pt idx="110">
                  <c:v>5195</c:v>
                </c:pt>
                <c:pt idx="111">
                  <c:v>4263</c:v>
                </c:pt>
                <c:pt idx="112">
                  <c:v>3212</c:v>
                </c:pt>
                <c:pt idx="113">
                  <c:v>2739</c:v>
                </c:pt>
                <c:pt idx="114">
                  <c:v>2559</c:v>
                </c:pt>
                <c:pt idx="115">
                  <c:v>2762</c:v>
                </c:pt>
                <c:pt idx="116">
                  <c:v>3462</c:v>
                </c:pt>
                <c:pt idx="117">
                  <c:v>5035</c:v>
                </c:pt>
                <c:pt idx="118">
                  <c:v>6193</c:v>
                </c:pt>
                <c:pt idx="119">
                  <c:v>7815</c:v>
                </c:pt>
                <c:pt idx="120">
                  <c:v>9070</c:v>
                </c:pt>
                <c:pt idx="121">
                  <c:v>10116</c:v>
                </c:pt>
                <c:pt idx="122">
                  <c:v>9601</c:v>
                </c:pt>
                <c:pt idx="123">
                  <c:v>7632</c:v>
                </c:pt>
                <c:pt idx="124">
                  <c:v>6758</c:v>
                </c:pt>
                <c:pt idx="125">
                  <c:v>6422</c:v>
                </c:pt>
                <c:pt idx="126">
                  <c:v>5547</c:v>
                </c:pt>
                <c:pt idx="127">
                  <c:v>4947</c:v>
                </c:pt>
                <c:pt idx="128">
                  <c:v>4060</c:v>
                </c:pt>
                <c:pt idx="129">
                  <c:v>3396</c:v>
                </c:pt>
                <c:pt idx="130">
                  <c:v>2956</c:v>
                </c:pt>
                <c:pt idx="131">
                  <c:v>2646</c:v>
                </c:pt>
                <c:pt idx="132">
                  <c:v>2986</c:v>
                </c:pt>
                <c:pt idx="133">
                  <c:v>3475</c:v>
                </c:pt>
                <c:pt idx="134">
                  <c:v>3671</c:v>
                </c:pt>
                <c:pt idx="135">
                  <c:v>3645</c:v>
                </c:pt>
                <c:pt idx="136">
                  <c:v>3291</c:v>
                </c:pt>
                <c:pt idx="137">
                  <c:v>3150</c:v>
                </c:pt>
                <c:pt idx="138">
                  <c:v>3409</c:v>
                </c:pt>
                <c:pt idx="139">
                  <c:v>4215</c:v>
                </c:pt>
                <c:pt idx="140">
                  <c:v>5384</c:v>
                </c:pt>
                <c:pt idx="141">
                  <c:v>6066</c:v>
                </c:pt>
                <c:pt idx="142">
                  <c:v>6256</c:v>
                </c:pt>
                <c:pt idx="143">
                  <c:v>5344</c:v>
                </c:pt>
                <c:pt idx="144">
                  <c:v>4776</c:v>
                </c:pt>
                <c:pt idx="145">
                  <c:v>4404</c:v>
                </c:pt>
                <c:pt idx="146">
                  <c:v>3802</c:v>
                </c:pt>
                <c:pt idx="147">
                  <c:v>3361</c:v>
                </c:pt>
                <c:pt idx="148">
                  <c:v>3235</c:v>
                </c:pt>
                <c:pt idx="149">
                  <c:v>3139</c:v>
                </c:pt>
                <c:pt idx="150">
                  <c:v>3446</c:v>
                </c:pt>
                <c:pt idx="151">
                  <c:v>4158</c:v>
                </c:pt>
                <c:pt idx="152">
                  <c:v>5072</c:v>
                </c:pt>
                <c:pt idx="153">
                  <c:v>6105</c:v>
                </c:pt>
                <c:pt idx="154">
                  <c:v>7105</c:v>
                </c:pt>
                <c:pt idx="155">
                  <c:v>7813</c:v>
                </c:pt>
                <c:pt idx="156">
                  <c:v>8841</c:v>
                </c:pt>
                <c:pt idx="157">
                  <c:v>8909</c:v>
                </c:pt>
                <c:pt idx="158">
                  <c:v>7204</c:v>
                </c:pt>
                <c:pt idx="159">
                  <c:v>5897</c:v>
                </c:pt>
                <c:pt idx="160">
                  <c:v>4927</c:v>
                </c:pt>
                <c:pt idx="161">
                  <c:v>3945</c:v>
                </c:pt>
                <c:pt idx="162">
                  <c:v>3905</c:v>
                </c:pt>
                <c:pt idx="163">
                  <c:v>3861</c:v>
                </c:pt>
                <c:pt idx="164">
                  <c:v>4163</c:v>
                </c:pt>
                <c:pt idx="165">
                  <c:v>4340</c:v>
                </c:pt>
                <c:pt idx="166">
                  <c:v>4463</c:v>
                </c:pt>
                <c:pt idx="167">
                  <c:v>4862</c:v>
                </c:pt>
                <c:pt idx="168">
                  <c:v>5009</c:v>
                </c:pt>
                <c:pt idx="169">
                  <c:v>4940</c:v>
                </c:pt>
                <c:pt idx="170">
                  <c:v>4164</c:v>
                </c:pt>
                <c:pt idx="171">
                  <c:v>3353</c:v>
                </c:pt>
                <c:pt idx="172">
                  <c:v>3523</c:v>
                </c:pt>
                <c:pt idx="173">
                  <c:v>3643</c:v>
                </c:pt>
                <c:pt idx="174">
                  <c:v>3859</c:v>
                </c:pt>
                <c:pt idx="175">
                  <c:v>4426</c:v>
                </c:pt>
                <c:pt idx="176">
                  <c:v>5697</c:v>
                </c:pt>
                <c:pt idx="177">
                  <c:v>7147</c:v>
                </c:pt>
                <c:pt idx="178">
                  <c:v>8697</c:v>
                </c:pt>
                <c:pt idx="179">
                  <c:v>10688</c:v>
                </c:pt>
                <c:pt idx="180">
                  <c:v>13728</c:v>
                </c:pt>
                <c:pt idx="181">
                  <c:v>17392</c:v>
                </c:pt>
                <c:pt idx="182">
                  <c:v>19881</c:v>
                </c:pt>
                <c:pt idx="183">
                  <c:v>19683</c:v>
                </c:pt>
                <c:pt idx="184">
                  <c:v>17540</c:v>
                </c:pt>
                <c:pt idx="185">
                  <c:v>13348</c:v>
                </c:pt>
                <c:pt idx="186">
                  <c:v>9775</c:v>
                </c:pt>
                <c:pt idx="187">
                  <c:v>7816</c:v>
                </c:pt>
                <c:pt idx="188">
                  <c:v>6740</c:v>
                </c:pt>
                <c:pt idx="189">
                  <c:v>6433</c:v>
                </c:pt>
                <c:pt idx="190">
                  <c:v>7166</c:v>
                </c:pt>
                <c:pt idx="191">
                  <c:v>8234</c:v>
                </c:pt>
                <c:pt idx="192">
                  <c:v>7736</c:v>
                </c:pt>
                <c:pt idx="193">
                  <c:v>6466</c:v>
                </c:pt>
                <c:pt idx="194">
                  <c:v>5406</c:v>
                </c:pt>
                <c:pt idx="195">
                  <c:v>4771</c:v>
                </c:pt>
                <c:pt idx="196">
                  <c:v>5173</c:v>
                </c:pt>
                <c:pt idx="197">
                  <c:v>5574</c:v>
                </c:pt>
                <c:pt idx="198">
                  <c:v>5960</c:v>
                </c:pt>
                <c:pt idx="199">
                  <c:v>5976</c:v>
                </c:pt>
                <c:pt idx="200">
                  <c:v>5878</c:v>
                </c:pt>
                <c:pt idx="201">
                  <c:v>6370</c:v>
                </c:pt>
                <c:pt idx="202">
                  <c:v>7349</c:v>
                </c:pt>
                <c:pt idx="203">
                  <c:v>8833</c:v>
                </c:pt>
                <c:pt idx="204">
                  <c:v>9695</c:v>
                </c:pt>
                <c:pt idx="205">
                  <c:v>8825</c:v>
                </c:pt>
                <c:pt idx="206">
                  <c:v>6929</c:v>
                </c:pt>
                <c:pt idx="207">
                  <c:v>5572</c:v>
                </c:pt>
                <c:pt idx="208">
                  <c:v>4439</c:v>
                </c:pt>
                <c:pt idx="209">
                  <c:v>3806</c:v>
                </c:pt>
                <c:pt idx="210">
                  <c:v>3592</c:v>
                </c:pt>
                <c:pt idx="211">
                  <c:v>3572</c:v>
                </c:pt>
                <c:pt idx="212">
                  <c:v>3953</c:v>
                </c:pt>
                <c:pt idx="213">
                  <c:v>4453</c:v>
                </c:pt>
                <c:pt idx="214">
                  <c:v>5060</c:v>
                </c:pt>
                <c:pt idx="215">
                  <c:v>5504</c:v>
                </c:pt>
                <c:pt idx="216">
                  <c:v>5852</c:v>
                </c:pt>
                <c:pt idx="217">
                  <c:v>6923</c:v>
                </c:pt>
                <c:pt idx="218">
                  <c:v>7711</c:v>
                </c:pt>
                <c:pt idx="219">
                  <c:v>8523</c:v>
                </c:pt>
                <c:pt idx="220">
                  <c:v>9068</c:v>
                </c:pt>
                <c:pt idx="221">
                  <c:v>10469</c:v>
                </c:pt>
                <c:pt idx="222">
                  <c:v>13984</c:v>
                </c:pt>
                <c:pt idx="223">
                  <c:v>20949</c:v>
                </c:pt>
                <c:pt idx="224">
                  <c:v>28600</c:v>
                </c:pt>
                <c:pt idx="225">
                  <c:v>32254</c:v>
                </c:pt>
                <c:pt idx="226">
                  <c:v>29956</c:v>
                </c:pt>
                <c:pt idx="227">
                  <c:v>28537</c:v>
                </c:pt>
                <c:pt idx="228">
                  <c:v>30333</c:v>
                </c:pt>
                <c:pt idx="229">
                  <c:v>35024</c:v>
                </c:pt>
                <c:pt idx="230">
                  <c:v>36245</c:v>
                </c:pt>
                <c:pt idx="231">
                  <c:v>32831</c:v>
                </c:pt>
                <c:pt idx="232">
                  <c:v>25934</c:v>
                </c:pt>
                <c:pt idx="233">
                  <c:v>18785</c:v>
                </c:pt>
                <c:pt idx="234">
                  <c:v>13555</c:v>
                </c:pt>
                <c:pt idx="235">
                  <c:v>11368</c:v>
                </c:pt>
                <c:pt idx="236">
                  <c:v>9908</c:v>
                </c:pt>
                <c:pt idx="237">
                  <c:v>9924</c:v>
                </c:pt>
                <c:pt idx="238">
                  <c:v>11241</c:v>
                </c:pt>
                <c:pt idx="239">
                  <c:v>12864</c:v>
                </c:pt>
                <c:pt idx="240">
                  <c:v>13796</c:v>
                </c:pt>
                <c:pt idx="241">
                  <c:v>14566</c:v>
                </c:pt>
                <c:pt idx="242">
                  <c:v>13864</c:v>
                </c:pt>
                <c:pt idx="243">
                  <c:v>11135</c:v>
                </c:pt>
                <c:pt idx="244">
                  <c:v>8621</c:v>
                </c:pt>
                <c:pt idx="245">
                  <c:v>6391</c:v>
                </c:pt>
                <c:pt idx="246">
                  <c:v>5571</c:v>
                </c:pt>
                <c:pt idx="247">
                  <c:v>5356</c:v>
                </c:pt>
                <c:pt idx="248">
                  <c:v>5764</c:v>
                </c:pt>
                <c:pt idx="249">
                  <c:v>5811</c:v>
                </c:pt>
                <c:pt idx="250">
                  <c:v>5733</c:v>
                </c:pt>
                <c:pt idx="251">
                  <c:v>5410</c:v>
                </c:pt>
                <c:pt idx="252">
                  <c:v>5452</c:v>
                </c:pt>
                <c:pt idx="253">
                  <c:v>5430</c:v>
                </c:pt>
                <c:pt idx="254">
                  <c:v>5433</c:v>
                </c:pt>
                <c:pt idx="255">
                  <c:v>4844</c:v>
                </c:pt>
                <c:pt idx="256">
                  <c:v>4021</c:v>
                </c:pt>
                <c:pt idx="257">
                  <c:v>3465</c:v>
                </c:pt>
                <c:pt idx="258">
                  <c:v>3200</c:v>
                </c:pt>
                <c:pt idx="259">
                  <c:v>3374</c:v>
                </c:pt>
                <c:pt idx="260">
                  <c:v>3266</c:v>
                </c:pt>
                <c:pt idx="261">
                  <c:v>3229</c:v>
                </c:pt>
                <c:pt idx="262">
                  <c:v>3333</c:v>
                </c:pt>
                <c:pt idx="263">
                  <c:v>3083</c:v>
                </c:pt>
                <c:pt idx="264">
                  <c:v>3182</c:v>
                </c:pt>
                <c:pt idx="265">
                  <c:v>3156</c:v>
                </c:pt>
                <c:pt idx="266">
                  <c:v>2939</c:v>
                </c:pt>
                <c:pt idx="267">
                  <c:v>3011</c:v>
                </c:pt>
                <c:pt idx="268">
                  <c:v>3137</c:v>
                </c:pt>
                <c:pt idx="269">
                  <c:v>3168</c:v>
                </c:pt>
                <c:pt idx="270">
                  <c:v>3241</c:v>
                </c:pt>
                <c:pt idx="271">
                  <c:v>3785</c:v>
                </c:pt>
                <c:pt idx="272">
                  <c:v>4775</c:v>
                </c:pt>
                <c:pt idx="273">
                  <c:v>6157</c:v>
                </c:pt>
                <c:pt idx="274">
                  <c:v>7477</c:v>
                </c:pt>
                <c:pt idx="275">
                  <c:v>8383</c:v>
                </c:pt>
                <c:pt idx="276">
                  <c:v>7494</c:v>
                </c:pt>
                <c:pt idx="277">
                  <c:v>5400</c:v>
                </c:pt>
                <c:pt idx="278">
                  <c:v>4695</c:v>
                </c:pt>
                <c:pt idx="279">
                  <c:v>4353</c:v>
                </c:pt>
                <c:pt idx="280">
                  <c:v>4201</c:v>
                </c:pt>
                <c:pt idx="281">
                  <c:v>4408</c:v>
                </c:pt>
                <c:pt idx="282">
                  <c:v>4380</c:v>
                </c:pt>
                <c:pt idx="283">
                  <c:v>4018</c:v>
                </c:pt>
                <c:pt idx="284">
                  <c:v>3963</c:v>
                </c:pt>
                <c:pt idx="285">
                  <c:v>4416</c:v>
                </c:pt>
                <c:pt idx="286">
                  <c:v>4568</c:v>
                </c:pt>
                <c:pt idx="287">
                  <c:v>4191</c:v>
                </c:pt>
                <c:pt idx="288">
                  <c:v>3647</c:v>
                </c:pt>
                <c:pt idx="289">
                  <c:v>3891</c:v>
                </c:pt>
                <c:pt idx="290">
                  <c:v>3835</c:v>
                </c:pt>
                <c:pt idx="291">
                  <c:v>3387</c:v>
                </c:pt>
                <c:pt idx="292">
                  <c:v>3295</c:v>
                </c:pt>
                <c:pt idx="293">
                  <c:v>3353</c:v>
                </c:pt>
                <c:pt idx="294">
                  <c:v>4216</c:v>
                </c:pt>
                <c:pt idx="295">
                  <c:v>5315</c:v>
                </c:pt>
                <c:pt idx="296">
                  <c:v>6762</c:v>
                </c:pt>
                <c:pt idx="297">
                  <c:v>8986</c:v>
                </c:pt>
                <c:pt idx="298">
                  <c:v>10457</c:v>
                </c:pt>
                <c:pt idx="299">
                  <c:v>11485</c:v>
                </c:pt>
                <c:pt idx="300">
                  <c:v>10809</c:v>
                </c:pt>
              </c:numCache>
            </c:numRef>
          </c:yVal>
          <c:smooth val="0"/>
          <c:extLst>
            <c:ext xmlns:c16="http://schemas.microsoft.com/office/drawing/2014/chart" uri="{C3380CC4-5D6E-409C-BE32-E72D297353CC}">
              <c16:uniqueId val="{00000002-A543-4A14-B4B0-68F82DB3ADBE}"/>
            </c:ext>
          </c:extLst>
        </c:ser>
        <c:ser>
          <c:idx val="3"/>
          <c:order val="2"/>
          <c:tx>
            <c:strRef>
              <c:f>'259'!$GT$1:$GT$2</c:f>
              <c:strCache>
                <c:ptCount val="2"/>
                <c:pt idx="0">
                  <c:v>200</c:v>
                </c:pt>
              </c:strCache>
            </c:strRef>
          </c:tx>
          <c:spPr>
            <a:ln w="19050" cap="rnd">
              <a:solidFill>
                <a:srgbClr val="0070C0"/>
              </a:solidFill>
              <a:round/>
            </a:ln>
            <a:effectLst/>
          </c:spPr>
          <c:marker>
            <c:symbol val="none"/>
          </c:marker>
          <c:xVal>
            <c:numRef>
              <c:f>'259'!$A$450:$A$750</c:f>
              <c:numCache>
                <c:formatCode>General</c:formatCode>
                <c:ptCount val="301"/>
                <c:pt idx="0">
                  <c:v>245.1713</c:v>
                </c:pt>
                <c:pt idx="1">
                  <c:v>245.18800000000002</c:v>
                </c:pt>
                <c:pt idx="2">
                  <c:v>245.2047</c:v>
                </c:pt>
                <c:pt idx="3">
                  <c:v>245.22140000000002</c:v>
                </c:pt>
                <c:pt idx="4">
                  <c:v>245.2381</c:v>
                </c:pt>
                <c:pt idx="5">
                  <c:v>245.25480000000002</c:v>
                </c:pt>
                <c:pt idx="6">
                  <c:v>245.2715</c:v>
                </c:pt>
                <c:pt idx="7">
                  <c:v>245.28820000000002</c:v>
                </c:pt>
                <c:pt idx="8">
                  <c:v>245.3049</c:v>
                </c:pt>
                <c:pt idx="9">
                  <c:v>245.32160000000002</c:v>
                </c:pt>
                <c:pt idx="10">
                  <c:v>245.3383</c:v>
                </c:pt>
                <c:pt idx="11">
                  <c:v>245.35500000000002</c:v>
                </c:pt>
                <c:pt idx="12">
                  <c:v>245.3717</c:v>
                </c:pt>
                <c:pt idx="13">
                  <c:v>245.38840000000002</c:v>
                </c:pt>
                <c:pt idx="14">
                  <c:v>245.4051</c:v>
                </c:pt>
                <c:pt idx="15">
                  <c:v>245.42180000000002</c:v>
                </c:pt>
                <c:pt idx="16">
                  <c:v>245.4385</c:v>
                </c:pt>
                <c:pt idx="17">
                  <c:v>245.45520000000002</c:v>
                </c:pt>
                <c:pt idx="18">
                  <c:v>245.47190000000001</c:v>
                </c:pt>
                <c:pt idx="19">
                  <c:v>245.48860000000002</c:v>
                </c:pt>
                <c:pt idx="20">
                  <c:v>245.50530000000001</c:v>
                </c:pt>
                <c:pt idx="21">
                  <c:v>245.52200000000002</c:v>
                </c:pt>
                <c:pt idx="22">
                  <c:v>245.53870000000001</c:v>
                </c:pt>
                <c:pt idx="23">
                  <c:v>245.55540000000002</c:v>
                </c:pt>
                <c:pt idx="24">
                  <c:v>245.57210000000001</c:v>
                </c:pt>
                <c:pt idx="25">
                  <c:v>245.58880000000002</c:v>
                </c:pt>
                <c:pt idx="26">
                  <c:v>245.60550000000001</c:v>
                </c:pt>
                <c:pt idx="27">
                  <c:v>245.62220000000002</c:v>
                </c:pt>
                <c:pt idx="28">
                  <c:v>245.63890000000001</c:v>
                </c:pt>
                <c:pt idx="29">
                  <c:v>245.65560000000002</c:v>
                </c:pt>
                <c:pt idx="30">
                  <c:v>245.67230000000001</c:v>
                </c:pt>
                <c:pt idx="31">
                  <c:v>245.68900000000002</c:v>
                </c:pt>
                <c:pt idx="32">
                  <c:v>245.70570000000001</c:v>
                </c:pt>
                <c:pt idx="33">
                  <c:v>245.72240000000002</c:v>
                </c:pt>
                <c:pt idx="34">
                  <c:v>245.73910000000001</c:v>
                </c:pt>
                <c:pt idx="35">
                  <c:v>245.75580000000002</c:v>
                </c:pt>
                <c:pt idx="36">
                  <c:v>245.77250000000001</c:v>
                </c:pt>
                <c:pt idx="37">
                  <c:v>245.78920000000002</c:v>
                </c:pt>
                <c:pt idx="38">
                  <c:v>245.80590000000001</c:v>
                </c:pt>
                <c:pt idx="39">
                  <c:v>245.82260000000002</c:v>
                </c:pt>
                <c:pt idx="40">
                  <c:v>245.83930000000001</c:v>
                </c:pt>
                <c:pt idx="41">
                  <c:v>245.85600000000002</c:v>
                </c:pt>
                <c:pt idx="42">
                  <c:v>245.87270000000001</c:v>
                </c:pt>
                <c:pt idx="43">
                  <c:v>245.88940000000002</c:v>
                </c:pt>
                <c:pt idx="44">
                  <c:v>245.90610000000001</c:v>
                </c:pt>
                <c:pt idx="45">
                  <c:v>245.92280000000002</c:v>
                </c:pt>
                <c:pt idx="46">
                  <c:v>245.93950000000001</c:v>
                </c:pt>
                <c:pt idx="47">
                  <c:v>245.95620000000002</c:v>
                </c:pt>
                <c:pt idx="48">
                  <c:v>245.97290000000001</c:v>
                </c:pt>
                <c:pt idx="49">
                  <c:v>245.98960000000002</c:v>
                </c:pt>
                <c:pt idx="50">
                  <c:v>246.00630000000001</c:v>
                </c:pt>
                <c:pt idx="51">
                  <c:v>246.02300000000002</c:v>
                </c:pt>
                <c:pt idx="52">
                  <c:v>246.03970000000001</c:v>
                </c:pt>
                <c:pt idx="53">
                  <c:v>246.05640000000002</c:v>
                </c:pt>
                <c:pt idx="54">
                  <c:v>246.07310000000001</c:v>
                </c:pt>
                <c:pt idx="55">
                  <c:v>246.08980000000003</c:v>
                </c:pt>
                <c:pt idx="56">
                  <c:v>246.10650000000001</c:v>
                </c:pt>
                <c:pt idx="57">
                  <c:v>246.12320000000003</c:v>
                </c:pt>
                <c:pt idx="58">
                  <c:v>246.13990000000001</c:v>
                </c:pt>
                <c:pt idx="59">
                  <c:v>246.15660000000003</c:v>
                </c:pt>
                <c:pt idx="60">
                  <c:v>246.17330000000001</c:v>
                </c:pt>
                <c:pt idx="61">
                  <c:v>246.19000000000003</c:v>
                </c:pt>
                <c:pt idx="62">
                  <c:v>246.20670000000001</c:v>
                </c:pt>
                <c:pt idx="63">
                  <c:v>246.22340000000003</c:v>
                </c:pt>
                <c:pt idx="64">
                  <c:v>246.24010000000001</c:v>
                </c:pt>
                <c:pt idx="65">
                  <c:v>246.25680000000003</c:v>
                </c:pt>
                <c:pt idx="66">
                  <c:v>246.27350000000001</c:v>
                </c:pt>
                <c:pt idx="67">
                  <c:v>246.29020000000003</c:v>
                </c:pt>
                <c:pt idx="68">
                  <c:v>246.30690000000001</c:v>
                </c:pt>
                <c:pt idx="69">
                  <c:v>246.32360000000003</c:v>
                </c:pt>
                <c:pt idx="70">
                  <c:v>246.34030000000001</c:v>
                </c:pt>
                <c:pt idx="71">
                  <c:v>246.35700000000003</c:v>
                </c:pt>
                <c:pt idx="72">
                  <c:v>246.37370000000001</c:v>
                </c:pt>
                <c:pt idx="73">
                  <c:v>246.3904</c:v>
                </c:pt>
                <c:pt idx="74">
                  <c:v>246.40710000000001</c:v>
                </c:pt>
                <c:pt idx="75">
                  <c:v>246.4238</c:v>
                </c:pt>
                <c:pt idx="76">
                  <c:v>246.44050000000001</c:v>
                </c:pt>
                <c:pt idx="77">
                  <c:v>246.4572</c:v>
                </c:pt>
                <c:pt idx="78">
                  <c:v>246.47390000000001</c:v>
                </c:pt>
                <c:pt idx="79">
                  <c:v>246.4906</c:v>
                </c:pt>
                <c:pt idx="80">
                  <c:v>246.50730000000001</c:v>
                </c:pt>
                <c:pt idx="81">
                  <c:v>246.524</c:v>
                </c:pt>
                <c:pt idx="82">
                  <c:v>246.54070000000002</c:v>
                </c:pt>
                <c:pt idx="83">
                  <c:v>246.5574</c:v>
                </c:pt>
                <c:pt idx="84">
                  <c:v>246.57410000000002</c:v>
                </c:pt>
                <c:pt idx="85">
                  <c:v>246.5908</c:v>
                </c:pt>
                <c:pt idx="86">
                  <c:v>246.60750000000002</c:v>
                </c:pt>
                <c:pt idx="87">
                  <c:v>246.6242</c:v>
                </c:pt>
                <c:pt idx="88">
                  <c:v>246.64090000000002</c:v>
                </c:pt>
                <c:pt idx="89">
                  <c:v>246.6576</c:v>
                </c:pt>
                <c:pt idx="90">
                  <c:v>246.67430000000002</c:v>
                </c:pt>
                <c:pt idx="91">
                  <c:v>246.691</c:v>
                </c:pt>
                <c:pt idx="92">
                  <c:v>246.70770000000002</c:v>
                </c:pt>
                <c:pt idx="93">
                  <c:v>246.7244</c:v>
                </c:pt>
                <c:pt idx="94">
                  <c:v>246.74110000000002</c:v>
                </c:pt>
                <c:pt idx="95">
                  <c:v>246.7578</c:v>
                </c:pt>
                <c:pt idx="96">
                  <c:v>246.77450000000002</c:v>
                </c:pt>
                <c:pt idx="97">
                  <c:v>246.7912</c:v>
                </c:pt>
                <c:pt idx="98">
                  <c:v>246.80790000000002</c:v>
                </c:pt>
                <c:pt idx="99">
                  <c:v>246.8246</c:v>
                </c:pt>
                <c:pt idx="100">
                  <c:v>246.84130000000002</c:v>
                </c:pt>
                <c:pt idx="101">
                  <c:v>246.858</c:v>
                </c:pt>
                <c:pt idx="102">
                  <c:v>246.87470000000002</c:v>
                </c:pt>
                <c:pt idx="103">
                  <c:v>246.8914</c:v>
                </c:pt>
                <c:pt idx="104">
                  <c:v>246.90810000000002</c:v>
                </c:pt>
                <c:pt idx="105">
                  <c:v>246.9248</c:v>
                </c:pt>
                <c:pt idx="106">
                  <c:v>246.94150000000002</c:v>
                </c:pt>
                <c:pt idx="107">
                  <c:v>246.95820000000001</c:v>
                </c:pt>
                <c:pt idx="108">
                  <c:v>246.97490000000002</c:v>
                </c:pt>
                <c:pt idx="109">
                  <c:v>246.99160000000001</c:v>
                </c:pt>
                <c:pt idx="110">
                  <c:v>247.00830000000002</c:v>
                </c:pt>
                <c:pt idx="111">
                  <c:v>247.02500000000001</c:v>
                </c:pt>
                <c:pt idx="112">
                  <c:v>247.04170000000002</c:v>
                </c:pt>
                <c:pt idx="113">
                  <c:v>247.05840000000001</c:v>
                </c:pt>
                <c:pt idx="114">
                  <c:v>247.07510000000002</c:v>
                </c:pt>
                <c:pt idx="115">
                  <c:v>247.09180000000001</c:v>
                </c:pt>
                <c:pt idx="116">
                  <c:v>247.10850000000002</c:v>
                </c:pt>
                <c:pt idx="117">
                  <c:v>247.12520000000001</c:v>
                </c:pt>
                <c:pt idx="118">
                  <c:v>247.14190000000002</c:v>
                </c:pt>
                <c:pt idx="119">
                  <c:v>247.15860000000001</c:v>
                </c:pt>
                <c:pt idx="120">
                  <c:v>247.17530000000002</c:v>
                </c:pt>
                <c:pt idx="121">
                  <c:v>247.19200000000001</c:v>
                </c:pt>
                <c:pt idx="122">
                  <c:v>247.20870000000002</c:v>
                </c:pt>
                <c:pt idx="123">
                  <c:v>247.22540000000001</c:v>
                </c:pt>
                <c:pt idx="124">
                  <c:v>247.24210000000002</c:v>
                </c:pt>
                <c:pt idx="125">
                  <c:v>247.25880000000001</c:v>
                </c:pt>
                <c:pt idx="126">
                  <c:v>247.27550000000002</c:v>
                </c:pt>
                <c:pt idx="127">
                  <c:v>247.29220000000001</c:v>
                </c:pt>
                <c:pt idx="128">
                  <c:v>247.30890000000002</c:v>
                </c:pt>
                <c:pt idx="129">
                  <c:v>247.32560000000001</c:v>
                </c:pt>
                <c:pt idx="130">
                  <c:v>247.34230000000002</c:v>
                </c:pt>
                <c:pt idx="131">
                  <c:v>247.35900000000001</c:v>
                </c:pt>
                <c:pt idx="132">
                  <c:v>247.37570000000002</c:v>
                </c:pt>
                <c:pt idx="133">
                  <c:v>247.39240000000001</c:v>
                </c:pt>
                <c:pt idx="134">
                  <c:v>247.40910000000002</c:v>
                </c:pt>
                <c:pt idx="135">
                  <c:v>247.42580000000001</c:v>
                </c:pt>
                <c:pt idx="136">
                  <c:v>247.44250000000002</c:v>
                </c:pt>
                <c:pt idx="137">
                  <c:v>247.45920000000001</c:v>
                </c:pt>
                <c:pt idx="138">
                  <c:v>247.47590000000002</c:v>
                </c:pt>
                <c:pt idx="139">
                  <c:v>247.49260000000001</c:v>
                </c:pt>
                <c:pt idx="140">
                  <c:v>247.50930000000002</c:v>
                </c:pt>
                <c:pt idx="141">
                  <c:v>247.52600000000001</c:v>
                </c:pt>
                <c:pt idx="142">
                  <c:v>247.54270000000002</c:v>
                </c:pt>
                <c:pt idx="143">
                  <c:v>247.55940000000001</c:v>
                </c:pt>
                <c:pt idx="144">
                  <c:v>247.57610000000003</c:v>
                </c:pt>
                <c:pt idx="145">
                  <c:v>247.59280000000001</c:v>
                </c:pt>
                <c:pt idx="146">
                  <c:v>247.60950000000003</c:v>
                </c:pt>
                <c:pt idx="147">
                  <c:v>247.62620000000001</c:v>
                </c:pt>
                <c:pt idx="148">
                  <c:v>247.64290000000003</c:v>
                </c:pt>
                <c:pt idx="149">
                  <c:v>247.65960000000001</c:v>
                </c:pt>
                <c:pt idx="150">
                  <c:v>247.67630000000003</c:v>
                </c:pt>
                <c:pt idx="151">
                  <c:v>247.69300000000001</c:v>
                </c:pt>
                <c:pt idx="152">
                  <c:v>247.70970000000003</c:v>
                </c:pt>
                <c:pt idx="153">
                  <c:v>247.72640000000001</c:v>
                </c:pt>
                <c:pt idx="154">
                  <c:v>247.74310000000003</c:v>
                </c:pt>
                <c:pt idx="155">
                  <c:v>247.75980000000001</c:v>
                </c:pt>
                <c:pt idx="156">
                  <c:v>247.77650000000003</c:v>
                </c:pt>
                <c:pt idx="157">
                  <c:v>247.79320000000001</c:v>
                </c:pt>
                <c:pt idx="158">
                  <c:v>247.80990000000003</c:v>
                </c:pt>
                <c:pt idx="159">
                  <c:v>247.82660000000001</c:v>
                </c:pt>
                <c:pt idx="160">
                  <c:v>247.84330000000003</c:v>
                </c:pt>
                <c:pt idx="161">
                  <c:v>247.86</c:v>
                </c:pt>
                <c:pt idx="162">
                  <c:v>247.8767</c:v>
                </c:pt>
                <c:pt idx="163">
                  <c:v>247.89340000000001</c:v>
                </c:pt>
                <c:pt idx="164">
                  <c:v>247.9101</c:v>
                </c:pt>
                <c:pt idx="165">
                  <c:v>247.92680000000001</c:v>
                </c:pt>
                <c:pt idx="166">
                  <c:v>247.9435</c:v>
                </c:pt>
                <c:pt idx="167">
                  <c:v>247.96020000000001</c:v>
                </c:pt>
                <c:pt idx="168">
                  <c:v>247.9769</c:v>
                </c:pt>
                <c:pt idx="169">
                  <c:v>247.99360000000001</c:v>
                </c:pt>
                <c:pt idx="170">
                  <c:v>248.0103</c:v>
                </c:pt>
                <c:pt idx="171">
                  <c:v>248.02700000000002</c:v>
                </c:pt>
                <c:pt idx="172">
                  <c:v>248.0437</c:v>
                </c:pt>
                <c:pt idx="173">
                  <c:v>248.06040000000002</c:v>
                </c:pt>
                <c:pt idx="174">
                  <c:v>248.0771</c:v>
                </c:pt>
                <c:pt idx="175">
                  <c:v>248.09380000000002</c:v>
                </c:pt>
                <c:pt idx="176">
                  <c:v>248.1105</c:v>
                </c:pt>
                <c:pt idx="177">
                  <c:v>248.12720000000002</c:v>
                </c:pt>
                <c:pt idx="178">
                  <c:v>248.1439</c:v>
                </c:pt>
                <c:pt idx="179">
                  <c:v>248.16060000000002</c:v>
                </c:pt>
                <c:pt idx="180">
                  <c:v>248.1773</c:v>
                </c:pt>
                <c:pt idx="181">
                  <c:v>248.19400000000002</c:v>
                </c:pt>
                <c:pt idx="182">
                  <c:v>248.2107</c:v>
                </c:pt>
                <c:pt idx="183">
                  <c:v>248.22740000000002</c:v>
                </c:pt>
                <c:pt idx="184">
                  <c:v>248.2441</c:v>
                </c:pt>
                <c:pt idx="185">
                  <c:v>248.26080000000002</c:v>
                </c:pt>
                <c:pt idx="186">
                  <c:v>248.2775</c:v>
                </c:pt>
                <c:pt idx="187">
                  <c:v>248.29420000000002</c:v>
                </c:pt>
                <c:pt idx="188">
                  <c:v>248.3109</c:v>
                </c:pt>
                <c:pt idx="189">
                  <c:v>248.32760000000002</c:v>
                </c:pt>
                <c:pt idx="190">
                  <c:v>248.3443</c:v>
                </c:pt>
                <c:pt idx="191">
                  <c:v>248.36100000000002</c:v>
                </c:pt>
                <c:pt idx="192">
                  <c:v>248.3777</c:v>
                </c:pt>
                <c:pt idx="193">
                  <c:v>248.39440000000002</c:v>
                </c:pt>
                <c:pt idx="194">
                  <c:v>248.4111</c:v>
                </c:pt>
                <c:pt idx="195">
                  <c:v>248.42780000000002</c:v>
                </c:pt>
                <c:pt idx="196">
                  <c:v>248.44450000000001</c:v>
                </c:pt>
                <c:pt idx="197">
                  <c:v>248.46120000000002</c:v>
                </c:pt>
                <c:pt idx="198">
                  <c:v>248.47790000000001</c:v>
                </c:pt>
                <c:pt idx="199">
                  <c:v>248.49460000000002</c:v>
                </c:pt>
                <c:pt idx="200">
                  <c:v>248.51130000000001</c:v>
                </c:pt>
                <c:pt idx="201">
                  <c:v>248.52800000000002</c:v>
                </c:pt>
                <c:pt idx="202">
                  <c:v>248.54470000000001</c:v>
                </c:pt>
                <c:pt idx="203">
                  <c:v>248.56140000000002</c:v>
                </c:pt>
                <c:pt idx="204">
                  <c:v>248.57810000000001</c:v>
                </c:pt>
                <c:pt idx="205">
                  <c:v>248.59480000000002</c:v>
                </c:pt>
                <c:pt idx="206">
                  <c:v>248.61150000000001</c:v>
                </c:pt>
                <c:pt idx="207">
                  <c:v>248.62820000000002</c:v>
                </c:pt>
                <c:pt idx="208">
                  <c:v>248.64490000000001</c:v>
                </c:pt>
                <c:pt idx="209">
                  <c:v>248.66160000000002</c:v>
                </c:pt>
                <c:pt idx="210">
                  <c:v>248.67830000000001</c:v>
                </c:pt>
                <c:pt idx="211">
                  <c:v>248.69500000000002</c:v>
                </c:pt>
                <c:pt idx="212">
                  <c:v>248.71170000000001</c:v>
                </c:pt>
                <c:pt idx="213">
                  <c:v>248.72840000000002</c:v>
                </c:pt>
                <c:pt idx="214">
                  <c:v>248.74510000000001</c:v>
                </c:pt>
                <c:pt idx="215">
                  <c:v>248.76180000000002</c:v>
                </c:pt>
                <c:pt idx="216">
                  <c:v>248.77850000000001</c:v>
                </c:pt>
                <c:pt idx="217">
                  <c:v>248.79520000000002</c:v>
                </c:pt>
                <c:pt idx="218">
                  <c:v>248.81190000000001</c:v>
                </c:pt>
                <c:pt idx="219">
                  <c:v>248.82860000000002</c:v>
                </c:pt>
                <c:pt idx="220">
                  <c:v>248.84530000000001</c:v>
                </c:pt>
                <c:pt idx="221">
                  <c:v>248.86200000000002</c:v>
                </c:pt>
                <c:pt idx="222">
                  <c:v>248.87870000000001</c:v>
                </c:pt>
                <c:pt idx="223">
                  <c:v>248.89540000000002</c:v>
                </c:pt>
                <c:pt idx="224">
                  <c:v>248.91210000000001</c:v>
                </c:pt>
                <c:pt idx="225">
                  <c:v>248.92880000000002</c:v>
                </c:pt>
                <c:pt idx="226">
                  <c:v>248.94550000000001</c:v>
                </c:pt>
                <c:pt idx="227">
                  <c:v>248.96220000000002</c:v>
                </c:pt>
                <c:pt idx="228">
                  <c:v>248.97890000000001</c:v>
                </c:pt>
                <c:pt idx="229">
                  <c:v>248.99560000000002</c:v>
                </c:pt>
                <c:pt idx="230">
                  <c:v>249.01230000000001</c:v>
                </c:pt>
                <c:pt idx="231">
                  <c:v>249.02900000000002</c:v>
                </c:pt>
                <c:pt idx="232">
                  <c:v>249.04570000000001</c:v>
                </c:pt>
                <c:pt idx="233">
                  <c:v>249.06240000000003</c:v>
                </c:pt>
                <c:pt idx="234">
                  <c:v>249.07910000000001</c:v>
                </c:pt>
                <c:pt idx="235">
                  <c:v>249.09580000000003</c:v>
                </c:pt>
                <c:pt idx="236">
                  <c:v>249.11250000000001</c:v>
                </c:pt>
                <c:pt idx="237">
                  <c:v>249.12920000000003</c:v>
                </c:pt>
                <c:pt idx="238">
                  <c:v>249.14590000000001</c:v>
                </c:pt>
                <c:pt idx="239">
                  <c:v>249.16260000000003</c:v>
                </c:pt>
                <c:pt idx="240">
                  <c:v>249.17930000000001</c:v>
                </c:pt>
                <c:pt idx="241">
                  <c:v>249.19600000000003</c:v>
                </c:pt>
                <c:pt idx="242">
                  <c:v>249.21270000000001</c:v>
                </c:pt>
                <c:pt idx="243">
                  <c:v>249.22940000000003</c:v>
                </c:pt>
                <c:pt idx="244">
                  <c:v>249.24610000000001</c:v>
                </c:pt>
                <c:pt idx="245">
                  <c:v>249.26280000000003</c:v>
                </c:pt>
                <c:pt idx="246">
                  <c:v>249.27950000000001</c:v>
                </c:pt>
                <c:pt idx="247">
                  <c:v>249.29620000000003</c:v>
                </c:pt>
                <c:pt idx="248">
                  <c:v>249.31290000000001</c:v>
                </c:pt>
                <c:pt idx="249">
                  <c:v>249.32960000000003</c:v>
                </c:pt>
                <c:pt idx="250">
                  <c:v>249.34630000000001</c:v>
                </c:pt>
                <c:pt idx="251">
                  <c:v>249.363</c:v>
                </c:pt>
                <c:pt idx="252">
                  <c:v>249.37970000000001</c:v>
                </c:pt>
                <c:pt idx="253">
                  <c:v>249.3964</c:v>
                </c:pt>
                <c:pt idx="254">
                  <c:v>249.41310000000001</c:v>
                </c:pt>
                <c:pt idx="255">
                  <c:v>249.4298</c:v>
                </c:pt>
                <c:pt idx="256">
                  <c:v>249.44650000000001</c:v>
                </c:pt>
                <c:pt idx="257">
                  <c:v>249.4632</c:v>
                </c:pt>
                <c:pt idx="258">
                  <c:v>249.47990000000001</c:v>
                </c:pt>
                <c:pt idx="259">
                  <c:v>249.4966</c:v>
                </c:pt>
                <c:pt idx="260">
                  <c:v>249.51330000000002</c:v>
                </c:pt>
                <c:pt idx="261">
                  <c:v>249.53</c:v>
                </c:pt>
                <c:pt idx="262">
                  <c:v>249.54670000000002</c:v>
                </c:pt>
                <c:pt idx="263">
                  <c:v>249.5634</c:v>
                </c:pt>
                <c:pt idx="264">
                  <c:v>249.58010000000002</c:v>
                </c:pt>
                <c:pt idx="265">
                  <c:v>249.5968</c:v>
                </c:pt>
                <c:pt idx="266">
                  <c:v>249.61350000000002</c:v>
                </c:pt>
                <c:pt idx="267">
                  <c:v>249.6302</c:v>
                </c:pt>
                <c:pt idx="268">
                  <c:v>249.64690000000002</c:v>
                </c:pt>
                <c:pt idx="269">
                  <c:v>249.6636</c:v>
                </c:pt>
                <c:pt idx="270">
                  <c:v>249.68030000000002</c:v>
                </c:pt>
                <c:pt idx="271">
                  <c:v>249.697</c:v>
                </c:pt>
                <c:pt idx="272">
                  <c:v>249.71370000000002</c:v>
                </c:pt>
                <c:pt idx="273">
                  <c:v>249.7304</c:v>
                </c:pt>
                <c:pt idx="274">
                  <c:v>249.74710000000002</c:v>
                </c:pt>
                <c:pt idx="275">
                  <c:v>249.7638</c:v>
                </c:pt>
                <c:pt idx="276">
                  <c:v>249.78050000000002</c:v>
                </c:pt>
                <c:pt idx="277">
                  <c:v>249.7972</c:v>
                </c:pt>
                <c:pt idx="278">
                  <c:v>249.81390000000002</c:v>
                </c:pt>
                <c:pt idx="279">
                  <c:v>249.8306</c:v>
                </c:pt>
                <c:pt idx="280">
                  <c:v>249.84730000000002</c:v>
                </c:pt>
                <c:pt idx="281">
                  <c:v>249.864</c:v>
                </c:pt>
                <c:pt idx="282">
                  <c:v>249.88070000000002</c:v>
                </c:pt>
                <c:pt idx="283">
                  <c:v>249.8974</c:v>
                </c:pt>
                <c:pt idx="284">
                  <c:v>249.91410000000002</c:v>
                </c:pt>
                <c:pt idx="285">
                  <c:v>249.9308</c:v>
                </c:pt>
                <c:pt idx="286">
                  <c:v>249.94750000000002</c:v>
                </c:pt>
                <c:pt idx="287">
                  <c:v>249.96420000000001</c:v>
                </c:pt>
                <c:pt idx="288">
                  <c:v>249.98090000000002</c:v>
                </c:pt>
                <c:pt idx="289">
                  <c:v>249.99760000000001</c:v>
                </c:pt>
                <c:pt idx="290">
                  <c:v>250.01430000000002</c:v>
                </c:pt>
                <c:pt idx="291">
                  <c:v>250.03100000000001</c:v>
                </c:pt>
                <c:pt idx="292">
                  <c:v>250.04770000000002</c:v>
                </c:pt>
                <c:pt idx="293">
                  <c:v>250.06440000000001</c:v>
                </c:pt>
                <c:pt idx="294">
                  <c:v>250.08110000000002</c:v>
                </c:pt>
                <c:pt idx="295">
                  <c:v>250.09780000000001</c:v>
                </c:pt>
                <c:pt idx="296">
                  <c:v>250.11450000000002</c:v>
                </c:pt>
                <c:pt idx="297">
                  <c:v>250.13120000000001</c:v>
                </c:pt>
                <c:pt idx="298">
                  <c:v>250.14790000000002</c:v>
                </c:pt>
                <c:pt idx="299">
                  <c:v>250.16460000000001</c:v>
                </c:pt>
                <c:pt idx="300">
                  <c:v>250.18130000000002</c:v>
                </c:pt>
              </c:numCache>
            </c:numRef>
          </c:xVal>
          <c:yVal>
            <c:numRef>
              <c:f>'259'!$GT$450:$GT$750</c:f>
              <c:numCache>
                <c:formatCode>General</c:formatCode>
                <c:ptCount val="301"/>
                <c:pt idx="0">
                  <c:v>1537</c:v>
                </c:pt>
                <c:pt idx="1">
                  <c:v>1965</c:v>
                </c:pt>
                <c:pt idx="2">
                  <c:v>1653</c:v>
                </c:pt>
                <c:pt idx="3">
                  <c:v>1211</c:v>
                </c:pt>
                <c:pt idx="4">
                  <c:v>1088</c:v>
                </c:pt>
                <c:pt idx="5">
                  <c:v>967</c:v>
                </c:pt>
                <c:pt idx="6">
                  <c:v>1014</c:v>
                </c:pt>
                <c:pt idx="7">
                  <c:v>1079</c:v>
                </c:pt>
                <c:pt idx="8">
                  <c:v>1402</c:v>
                </c:pt>
                <c:pt idx="9">
                  <c:v>1221</c:v>
                </c:pt>
                <c:pt idx="10">
                  <c:v>1059</c:v>
                </c:pt>
                <c:pt idx="11">
                  <c:v>1187</c:v>
                </c:pt>
                <c:pt idx="12">
                  <c:v>1158</c:v>
                </c:pt>
                <c:pt idx="13">
                  <c:v>1166</c:v>
                </c:pt>
                <c:pt idx="14">
                  <c:v>1288</c:v>
                </c:pt>
                <c:pt idx="15">
                  <c:v>1360</c:v>
                </c:pt>
                <c:pt idx="16">
                  <c:v>1372</c:v>
                </c:pt>
                <c:pt idx="17">
                  <c:v>1445</c:v>
                </c:pt>
                <c:pt idx="18">
                  <c:v>1307</c:v>
                </c:pt>
                <c:pt idx="19">
                  <c:v>1288</c:v>
                </c:pt>
                <c:pt idx="20">
                  <c:v>1202</c:v>
                </c:pt>
                <c:pt idx="21">
                  <c:v>1296</c:v>
                </c:pt>
                <c:pt idx="22">
                  <c:v>1656</c:v>
                </c:pt>
                <c:pt idx="23">
                  <c:v>1600</c:v>
                </c:pt>
                <c:pt idx="24">
                  <c:v>1423</c:v>
                </c:pt>
                <c:pt idx="25">
                  <c:v>1191</c:v>
                </c:pt>
                <c:pt idx="26">
                  <c:v>896</c:v>
                </c:pt>
                <c:pt idx="27">
                  <c:v>874</c:v>
                </c:pt>
                <c:pt idx="28">
                  <c:v>885</c:v>
                </c:pt>
                <c:pt idx="29">
                  <c:v>1020</c:v>
                </c:pt>
                <c:pt idx="30">
                  <c:v>1478</c:v>
                </c:pt>
                <c:pt idx="31">
                  <c:v>1551</c:v>
                </c:pt>
                <c:pt idx="32">
                  <c:v>1479</c:v>
                </c:pt>
                <c:pt idx="33">
                  <c:v>1353</c:v>
                </c:pt>
                <c:pt idx="34">
                  <c:v>1066</c:v>
                </c:pt>
                <c:pt idx="35">
                  <c:v>851</c:v>
                </c:pt>
                <c:pt idx="36">
                  <c:v>761</c:v>
                </c:pt>
                <c:pt idx="37">
                  <c:v>801</c:v>
                </c:pt>
                <c:pt idx="38">
                  <c:v>909</c:v>
                </c:pt>
                <c:pt idx="39">
                  <c:v>902</c:v>
                </c:pt>
                <c:pt idx="40">
                  <c:v>962</c:v>
                </c:pt>
                <c:pt idx="41">
                  <c:v>1129</c:v>
                </c:pt>
                <c:pt idx="42">
                  <c:v>1026</c:v>
                </c:pt>
                <c:pt idx="43">
                  <c:v>967</c:v>
                </c:pt>
                <c:pt idx="44">
                  <c:v>1219</c:v>
                </c:pt>
                <c:pt idx="45">
                  <c:v>1441</c:v>
                </c:pt>
                <c:pt idx="46">
                  <c:v>1630</c:v>
                </c:pt>
                <c:pt idx="47">
                  <c:v>1565</c:v>
                </c:pt>
                <c:pt idx="48">
                  <c:v>1805</c:v>
                </c:pt>
                <c:pt idx="49">
                  <c:v>1761</c:v>
                </c:pt>
                <c:pt idx="50">
                  <c:v>1808</c:v>
                </c:pt>
                <c:pt idx="51">
                  <c:v>1903</c:v>
                </c:pt>
                <c:pt idx="52">
                  <c:v>1742</c:v>
                </c:pt>
                <c:pt idx="53">
                  <c:v>2205</c:v>
                </c:pt>
                <c:pt idx="54">
                  <c:v>2630</c:v>
                </c:pt>
                <c:pt idx="55">
                  <c:v>2621</c:v>
                </c:pt>
                <c:pt idx="56">
                  <c:v>2790</c:v>
                </c:pt>
                <c:pt idx="57">
                  <c:v>3216</c:v>
                </c:pt>
                <c:pt idx="58">
                  <c:v>3835</c:v>
                </c:pt>
                <c:pt idx="59">
                  <c:v>4657</c:v>
                </c:pt>
                <c:pt idx="60">
                  <c:v>4393</c:v>
                </c:pt>
                <c:pt idx="61">
                  <c:v>3153</c:v>
                </c:pt>
                <c:pt idx="62">
                  <c:v>2050</c:v>
                </c:pt>
                <c:pt idx="63">
                  <c:v>1442</c:v>
                </c:pt>
                <c:pt idx="64">
                  <c:v>1183</c:v>
                </c:pt>
                <c:pt idx="65">
                  <c:v>1108</c:v>
                </c:pt>
                <c:pt idx="66">
                  <c:v>1154</c:v>
                </c:pt>
                <c:pt idx="67">
                  <c:v>1258</c:v>
                </c:pt>
                <c:pt idx="68">
                  <c:v>1478</c:v>
                </c:pt>
                <c:pt idx="69">
                  <c:v>1628</c:v>
                </c:pt>
                <c:pt idx="70">
                  <c:v>1639</c:v>
                </c:pt>
                <c:pt idx="71">
                  <c:v>1517</c:v>
                </c:pt>
                <c:pt idx="72">
                  <c:v>1192</c:v>
                </c:pt>
                <c:pt idx="73">
                  <c:v>1089</c:v>
                </c:pt>
                <c:pt idx="74">
                  <c:v>1203</c:v>
                </c:pt>
                <c:pt idx="75">
                  <c:v>1116</c:v>
                </c:pt>
                <c:pt idx="76">
                  <c:v>1347</c:v>
                </c:pt>
                <c:pt idx="77">
                  <c:v>1711</c:v>
                </c:pt>
                <c:pt idx="78">
                  <c:v>2227</c:v>
                </c:pt>
                <c:pt idx="79">
                  <c:v>1914</c:v>
                </c:pt>
                <c:pt idx="80">
                  <c:v>1677</c:v>
                </c:pt>
                <c:pt idx="81">
                  <c:v>1851</c:v>
                </c:pt>
                <c:pt idx="82">
                  <c:v>2385</c:v>
                </c:pt>
                <c:pt idx="83">
                  <c:v>2569</c:v>
                </c:pt>
                <c:pt idx="84">
                  <c:v>2085</c:v>
                </c:pt>
                <c:pt idx="85">
                  <c:v>1618</c:v>
                </c:pt>
                <c:pt idx="86">
                  <c:v>1587</c:v>
                </c:pt>
                <c:pt idx="87">
                  <c:v>2121</c:v>
                </c:pt>
                <c:pt idx="88">
                  <c:v>2324</c:v>
                </c:pt>
                <c:pt idx="89">
                  <c:v>1780</c:v>
                </c:pt>
                <c:pt idx="90">
                  <c:v>1210</c:v>
                </c:pt>
                <c:pt idx="91">
                  <c:v>1117</c:v>
                </c:pt>
                <c:pt idx="92">
                  <c:v>1103</c:v>
                </c:pt>
                <c:pt idx="93">
                  <c:v>1088</c:v>
                </c:pt>
                <c:pt idx="94">
                  <c:v>1235</c:v>
                </c:pt>
                <c:pt idx="95">
                  <c:v>1287</c:v>
                </c:pt>
                <c:pt idx="96">
                  <c:v>1198</c:v>
                </c:pt>
                <c:pt idx="97">
                  <c:v>1173</c:v>
                </c:pt>
                <c:pt idx="98">
                  <c:v>897</c:v>
                </c:pt>
                <c:pt idx="99">
                  <c:v>1028</c:v>
                </c:pt>
                <c:pt idx="100">
                  <c:v>1048</c:v>
                </c:pt>
                <c:pt idx="101">
                  <c:v>1048</c:v>
                </c:pt>
                <c:pt idx="102">
                  <c:v>1144</c:v>
                </c:pt>
                <c:pt idx="103">
                  <c:v>1110</c:v>
                </c:pt>
                <c:pt idx="104">
                  <c:v>931</c:v>
                </c:pt>
                <c:pt idx="105">
                  <c:v>996</c:v>
                </c:pt>
                <c:pt idx="106">
                  <c:v>1215</c:v>
                </c:pt>
                <c:pt idx="107">
                  <c:v>1658</c:v>
                </c:pt>
                <c:pt idx="108">
                  <c:v>2223</c:v>
                </c:pt>
                <c:pt idx="109">
                  <c:v>2321</c:v>
                </c:pt>
                <c:pt idx="110">
                  <c:v>2166</c:v>
                </c:pt>
                <c:pt idx="111">
                  <c:v>1691</c:v>
                </c:pt>
                <c:pt idx="112">
                  <c:v>1417</c:v>
                </c:pt>
                <c:pt idx="113">
                  <c:v>1236</c:v>
                </c:pt>
                <c:pt idx="114">
                  <c:v>1359</c:v>
                </c:pt>
                <c:pt idx="115">
                  <c:v>1454</c:v>
                </c:pt>
                <c:pt idx="116">
                  <c:v>1813</c:v>
                </c:pt>
                <c:pt idx="117">
                  <c:v>2630</c:v>
                </c:pt>
                <c:pt idx="118">
                  <c:v>3361</c:v>
                </c:pt>
                <c:pt idx="119">
                  <c:v>4582</c:v>
                </c:pt>
                <c:pt idx="120">
                  <c:v>5649</c:v>
                </c:pt>
                <c:pt idx="121">
                  <c:v>6570</c:v>
                </c:pt>
                <c:pt idx="122">
                  <c:v>6198</c:v>
                </c:pt>
                <c:pt idx="123">
                  <c:v>6724</c:v>
                </c:pt>
                <c:pt idx="124">
                  <c:v>8962</c:v>
                </c:pt>
                <c:pt idx="125">
                  <c:v>10530</c:v>
                </c:pt>
                <c:pt idx="126">
                  <c:v>10205</c:v>
                </c:pt>
                <c:pt idx="127">
                  <c:v>6697</c:v>
                </c:pt>
                <c:pt idx="128">
                  <c:v>4024</c:v>
                </c:pt>
                <c:pt idx="129">
                  <c:v>2673</c:v>
                </c:pt>
                <c:pt idx="130">
                  <c:v>1987</c:v>
                </c:pt>
                <c:pt idx="131">
                  <c:v>1758</c:v>
                </c:pt>
                <c:pt idx="132">
                  <c:v>1803</c:v>
                </c:pt>
                <c:pt idx="133">
                  <c:v>1656</c:v>
                </c:pt>
                <c:pt idx="134">
                  <c:v>1658</c:v>
                </c:pt>
                <c:pt idx="135">
                  <c:v>1411</c:v>
                </c:pt>
                <c:pt idx="136">
                  <c:v>1311</c:v>
                </c:pt>
                <c:pt idx="137">
                  <c:v>1415</c:v>
                </c:pt>
                <c:pt idx="138">
                  <c:v>1582</c:v>
                </c:pt>
                <c:pt idx="139">
                  <c:v>1971</c:v>
                </c:pt>
                <c:pt idx="140">
                  <c:v>2308</c:v>
                </c:pt>
                <c:pt idx="141">
                  <c:v>2569</c:v>
                </c:pt>
                <c:pt idx="142">
                  <c:v>2400</c:v>
                </c:pt>
                <c:pt idx="143">
                  <c:v>2080</c:v>
                </c:pt>
                <c:pt idx="144">
                  <c:v>1760</c:v>
                </c:pt>
                <c:pt idx="145">
                  <c:v>1577</c:v>
                </c:pt>
                <c:pt idx="146">
                  <c:v>1610</c:v>
                </c:pt>
                <c:pt idx="147">
                  <c:v>1446</c:v>
                </c:pt>
                <c:pt idx="148">
                  <c:v>1421</c:v>
                </c:pt>
                <c:pt idx="149">
                  <c:v>1367</c:v>
                </c:pt>
                <c:pt idx="150">
                  <c:v>1668</c:v>
                </c:pt>
                <c:pt idx="151">
                  <c:v>2067</c:v>
                </c:pt>
                <c:pt idx="152">
                  <c:v>2408</c:v>
                </c:pt>
                <c:pt idx="153">
                  <c:v>2620</c:v>
                </c:pt>
                <c:pt idx="154">
                  <c:v>2959</c:v>
                </c:pt>
                <c:pt idx="155">
                  <c:v>3545</c:v>
                </c:pt>
                <c:pt idx="156">
                  <c:v>3788</c:v>
                </c:pt>
                <c:pt idx="157">
                  <c:v>3581</c:v>
                </c:pt>
                <c:pt idx="158">
                  <c:v>3085</c:v>
                </c:pt>
                <c:pt idx="159">
                  <c:v>2315</c:v>
                </c:pt>
                <c:pt idx="160">
                  <c:v>1820</c:v>
                </c:pt>
                <c:pt idx="161">
                  <c:v>1631</c:v>
                </c:pt>
                <c:pt idx="162">
                  <c:v>1504</c:v>
                </c:pt>
                <c:pt idx="163">
                  <c:v>1637</c:v>
                </c:pt>
                <c:pt idx="164">
                  <c:v>1707</c:v>
                </c:pt>
                <c:pt idx="165">
                  <c:v>1604</c:v>
                </c:pt>
                <c:pt idx="166">
                  <c:v>1600</c:v>
                </c:pt>
                <c:pt idx="167">
                  <c:v>1559</c:v>
                </c:pt>
                <c:pt idx="168">
                  <c:v>1908</c:v>
                </c:pt>
                <c:pt idx="169">
                  <c:v>1616</c:v>
                </c:pt>
                <c:pt idx="170">
                  <c:v>1435</c:v>
                </c:pt>
                <c:pt idx="171">
                  <c:v>1317</c:v>
                </c:pt>
                <c:pt idx="172">
                  <c:v>1505</c:v>
                </c:pt>
                <c:pt idx="173">
                  <c:v>1544</c:v>
                </c:pt>
                <c:pt idx="174">
                  <c:v>1770</c:v>
                </c:pt>
                <c:pt idx="175">
                  <c:v>2108</c:v>
                </c:pt>
                <c:pt idx="176">
                  <c:v>2713</c:v>
                </c:pt>
                <c:pt idx="177">
                  <c:v>3352</c:v>
                </c:pt>
                <c:pt idx="178">
                  <c:v>4345</c:v>
                </c:pt>
                <c:pt idx="179">
                  <c:v>6138</c:v>
                </c:pt>
                <c:pt idx="180">
                  <c:v>8657</c:v>
                </c:pt>
                <c:pt idx="181">
                  <c:v>10349</c:v>
                </c:pt>
                <c:pt idx="182">
                  <c:v>10777</c:v>
                </c:pt>
                <c:pt idx="183">
                  <c:v>10338</c:v>
                </c:pt>
                <c:pt idx="184">
                  <c:v>8428</c:v>
                </c:pt>
                <c:pt idx="185">
                  <c:v>5950</c:v>
                </c:pt>
                <c:pt idx="186">
                  <c:v>3836</c:v>
                </c:pt>
                <c:pt idx="187">
                  <c:v>3001</c:v>
                </c:pt>
                <c:pt idx="188">
                  <c:v>2589</c:v>
                </c:pt>
                <c:pt idx="189">
                  <c:v>2703</c:v>
                </c:pt>
                <c:pt idx="190">
                  <c:v>3229</c:v>
                </c:pt>
                <c:pt idx="191">
                  <c:v>3697</c:v>
                </c:pt>
                <c:pt idx="192">
                  <c:v>3094</c:v>
                </c:pt>
                <c:pt idx="193">
                  <c:v>2348</c:v>
                </c:pt>
                <c:pt idx="194">
                  <c:v>1942</c:v>
                </c:pt>
                <c:pt idx="195">
                  <c:v>2013</c:v>
                </c:pt>
                <c:pt idx="196">
                  <c:v>1952</c:v>
                </c:pt>
                <c:pt idx="197">
                  <c:v>2225</c:v>
                </c:pt>
                <c:pt idx="198">
                  <c:v>2203</c:v>
                </c:pt>
                <c:pt idx="199">
                  <c:v>2184</c:v>
                </c:pt>
                <c:pt idx="200">
                  <c:v>2089</c:v>
                </c:pt>
                <c:pt idx="201">
                  <c:v>2529</c:v>
                </c:pt>
                <c:pt idx="202">
                  <c:v>3182</c:v>
                </c:pt>
                <c:pt idx="203">
                  <c:v>3614</c:v>
                </c:pt>
                <c:pt idx="204">
                  <c:v>3387</c:v>
                </c:pt>
                <c:pt idx="205">
                  <c:v>2697</c:v>
                </c:pt>
                <c:pt idx="206">
                  <c:v>1801</c:v>
                </c:pt>
                <c:pt idx="207">
                  <c:v>1446</c:v>
                </c:pt>
                <c:pt idx="208">
                  <c:v>1230</c:v>
                </c:pt>
                <c:pt idx="209">
                  <c:v>1196</c:v>
                </c:pt>
                <c:pt idx="210">
                  <c:v>1113</c:v>
                </c:pt>
                <c:pt idx="211">
                  <c:v>1057</c:v>
                </c:pt>
                <c:pt idx="212">
                  <c:v>1139</c:v>
                </c:pt>
                <c:pt idx="213">
                  <c:v>1187</c:v>
                </c:pt>
                <c:pt idx="214">
                  <c:v>1297</c:v>
                </c:pt>
                <c:pt idx="215">
                  <c:v>1476</c:v>
                </c:pt>
                <c:pt idx="216">
                  <c:v>1636</c:v>
                </c:pt>
                <c:pt idx="217">
                  <c:v>1755</c:v>
                </c:pt>
                <c:pt idx="218">
                  <c:v>1991</c:v>
                </c:pt>
                <c:pt idx="219">
                  <c:v>1771</c:v>
                </c:pt>
                <c:pt idx="220">
                  <c:v>1942</c:v>
                </c:pt>
                <c:pt idx="221">
                  <c:v>2138</c:v>
                </c:pt>
                <c:pt idx="222">
                  <c:v>2724</c:v>
                </c:pt>
                <c:pt idx="223">
                  <c:v>3477</c:v>
                </c:pt>
                <c:pt idx="224">
                  <c:v>3807</c:v>
                </c:pt>
                <c:pt idx="225">
                  <c:v>3079</c:v>
                </c:pt>
                <c:pt idx="226">
                  <c:v>2917</c:v>
                </c:pt>
                <c:pt idx="227">
                  <c:v>3426</c:v>
                </c:pt>
                <c:pt idx="228">
                  <c:v>3544</c:v>
                </c:pt>
                <c:pt idx="229">
                  <c:v>3300</c:v>
                </c:pt>
                <c:pt idx="230">
                  <c:v>2296</c:v>
                </c:pt>
                <c:pt idx="231">
                  <c:v>1674</c:v>
                </c:pt>
                <c:pt idx="232">
                  <c:v>1583</c:v>
                </c:pt>
                <c:pt idx="233">
                  <c:v>1741</c:v>
                </c:pt>
                <c:pt idx="234">
                  <c:v>1634</c:v>
                </c:pt>
                <c:pt idx="235">
                  <c:v>1585</c:v>
                </c:pt>
                <c:pt idx="236">
                  <c:v>2005</c:v>
                </c:pt>
                <c:pt idx="237">
                  <c:v>2703</c:v>
                </c:pt>
                <c:pt idx="238">
                  <c:v>3705</c:v>
                </c:pt>
                <c:pt idx="239">
                  <c:v>5001</c:v>
                </c:pt>
                <c:pt idx="240">
                  <c:v>5886</c:v>
                </c:pt>
                <c:pt idx="241">
                  <c:v>6125</c:v>
                </c:pt>
                <c:pt idx="242">
                  <c:v>5344</c:v>
                </c:pt>
                <c:pt idx="243">
                  <c:v>3841</c:v>
                </c:pt>
                <c:pt idx="244">
                  <c:v>2869</c:v>
                </c:pt>
                <c:pt idx="245">
                  <c:v>2078</c:v>
                </c:pt>
                <c:pt idx="246">
                  <c:v>1528</c:v>
                </c:pt>
                <c:pt idx="247">
                  <c:v>1741</c:v>
                </c:pt>
                <c:pt idx="248">
                  <c:v>1900</c:v>
                </c:pt>
                <c:pt idx="249">
                  <c:v>1737</c:v>
                </c:pt>
                <c:pt idx="250">
                  <c:v>1909</c:v>
                </c:pt>
                <c:pt idx="251">
                  <c:v>1895</c:v>
                </c:pt>
                <c:pt idx="252">
                  <c:v>2110</c:v>
                </c:pt>
                <c:pt idx="253">
                  <c:v>2142</c:v>
                </c:pt>
                <c:pt idx="254">
                  <c:v>2034</c:v>
                </c:pt>
                <c:pt idx="255">
                  <c:v>1562</c:v>
                </c:pt>
                <c:pt idx="256">
                  <c:v>1216</c:v>
                </c:pt>
                <c:pt idx="257">
                  <c:v>1098</c:v>
                </c:pt>
                <c:pt idx="258">
                  <c:v>1058</c:v>
                </c:pt>
                <c:pt idx="259">
                  <c:v>1034</c:v>
                </c:pt>
                <c:pt idx="260">
                  <c:v>1019</c:v>
                </c:pt>
                <c:pt idx="261">
                  <c:v>1107</c:v>
                </c:pt>
                <c:pt idx="262">
                  <c:v>997</c:v>
                </c:pt>
                <c:pt idx="263">
                  <c:v>959</c:v>
                </c:pt>
                <c:pt idx="264">
                  <c:v>1031</c:v>
                </c:pt>
                <c:pt idx="265">
                  <c:v>1108</c:v>
                </c:pt>
                <c:pt idx="266">
                  <c:v>1244</c:v>
                </c:pt>
                <c:pt idx="267">
                  <c:v>1075</c:v>
                </c:pt>
                <c:pt idx="268">
                  <c:v>1170</c:v>
                </c:pt>
                <c:pt idx="269">
                  <c:v>1120</c:v>
                </c:pt>
                <c:pt idx="270">
                  <c:v>1270</c:v>
                </c:pt>
                <c:pt idx="271">
                  <c:v>1529</c:v>
                </c:pt>
                <c:pt idx="272">
                  <c:v>1922</c:v>
                </c:pt>
                <c:pt idx="273">
                  <c:v>2615</c:v>
                </c:pt>
                <c:pt idx="274">
                  <c:v>3062</c:v>
                </c:pt>
                <c:pt idx="275">
                  <c:v>3222</c:v>
                </c:pt>
                <c:pt idx="276">
                  <c:v>2867</c:v>
                </c:pt>
                <c:pt idx="277">
                  <c:v>2170</c:v>
                </c:pt>
                <c:pt idx="278">
                  <c:v>1791</c:v>
                </c:pt>
                <c:pt idx="279">
                  <c:v>1790</c:v>
                </c:pt>
                <c:pt idx="280">
                  <c:v>1814</c:v>
                </c:pt>
                <c:pt idx="281">
                  <c:v>1893</c:v>
                </c:pt>
                <c:pt idx="282">
                  <c:v>1650</c:v>
                </c:pt>
                <c:pt idx="283">
                  <c:v>1703</c:v>
                </c:pt>
                <c:pt idx="284">
                  <c:v>1893</c:v>
                </c:pt>
                <c:pt idx="285">
                  <c:v>1653</c:v>
                </c:pt>
                <c:pt idx="286">
                  <c:v>1751</c:v>
                </c:pt>
                <c:pt idx="287">
                  <c:v>1664</c:v>
                </c:pt>
                <c:pt idx="288">
                  <c:v>1525</c:v>
                </c:pt>
                <c:pt idx="289">
                  <c:v>1434</c:v>
                </c:pt>
                <c:pt idx="290">
                  <c:v>1441</c:v>
                </c:pt>
                <c:pt idx="291">
                  <c:v>1676</c:v>
                </c:pt>
                <c:pt idx="292">
                  <c:v>1789</c:v>
                </c:pt>
                <c:pt idx="293">
                  <c:v>1706</c:v>
                </c:pt>
                <c:pt idx="294">
                  <c:v>1899</c:v>
                </c:pt>
                <c:pt idx="295">
                  <c:v>2385</c:v>
                </c:pt>
                <c:pt idx="296">
                  <c:v>3267</c:v>
                </c:pt>
                <c:pt idx="297">
                  <c:v>4386</c:v>
                </c:pt>
                <c:pt idx="298">
                  <c:v>5171</c:v>
                </c:pt>
                <c:pt idx="299">
                  <c:v>5134</c:v>
                </c:pt>
                <c:pt idx="300">
                  <c:v>4189</c:v>
                </c:pt>
              </c:numCache>
            </c:numRef>
          </c:yVal>
          <c:smooth val="0"/>
          <c:extLst>
            <c:ext xmlns:c16="http://schemas.microsoft.com/office/drawing/2014/chart" uri="{C3380CC4-5D6E-409C-BE32-E72D297353CC}">
              <c16:uniqueId val="{00000003-A543-4A14-B4B0-68F82DB3ADBE}"/>
            </c:ext>
          </c:extLst>
        </c:ser>
        <c:dLbls>
          <c:showLegendKey val="0"/>
          <c:showVal val="0"/>
          <c:showCatName val="0"/>
          <c:showSerName val="0"/>
          <c:showPercent val="0"/>
          <c:showBubbleSize val="0"/>
        </c:dLbls>
        <c:axId val="1251835071"/>
        <c:axId val="1820527007"/>
      </c:scatterChart>
      <c:valAx>
        <c:axId val="1251835071"/>
        <c:scaling>
          <c:orientation val="minMax"/>
          <c:max val="250"/>
          <c:min val="247"/>
        </c:scaling>
        <c:delete val="0"/>
        <c:axPos val="b"/>
        <c:majorGridlines>
          <c:spPr>
            <a:ln w="9525" cap="flat" cmpd="sng" algn="ctr">
              <a:solidFill>
                <a:schemeClr val="tx1">
                  <a:lumMod val="15000"/>
                  <a:lumOff val="85000"/>
                </a:schemeClr>
              </a:solidFill>
              <a:prstDash val="sysDot"/>
              <a:round/>
            </a:ln>
            <a:effectLst/>
          </c:spPr>
        </c:majorGridlines>
        <c:minorGridlines>
          <c:spPr>
            <a:ln w="9525" cap="flat" cmpd="sng" algn="ctr">
              <a:solidFill>
                <a:schemeClr val="tx1">
                  <a:lumMod val="5000"/>
                  <a:lumOff val="95000"/>
                </a:schemeClr>
              </a:solidFill>
              <a:prstDash val="sysDot"/>
              <a:round/>
            </a:ln>
            <a:effectLst/>
          </c:spPr>
        </c:minorGridlines>
        <c:title>
          <c:tx>
            <c:rich>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r>
                  <a:rPr lang="en-US" sz="1200" b="1"/>
                  <a:t>Wavelength (nm)</a:t>
                </a:r>
              </a:p>
            </c:rich>
          </c:tx>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t-EE"/>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t-EE"/>
          </a:p>
        </c:txPr>
        <c:crossAx val="1820527007"/>
        <c:crosses val="autoZero"/>
        <c:crossBetween val="midCat"/>
        <c:majorUnit val="1"/>
      </c:valAx>
      <c:valAx>
        <c:axId val="1820527007"/>
        <c:scaling>
          <c:orientation val="minMax"/>
          <c:max val="60000"/>
          <c:min val="0"/>
        </c:scaling>
        <c:delete val="0"/>
        <c:axPos val="l"/>
        <c:title>
          <c:tx>
            <c:rich>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r>
                  <a:rPr lang="en-US" sz="1200" b="1"/>
                  <a:t>Intensity (a.u.)</a:t>
                </a:r>
              </a:p>
            </c:rich>
          </c:tx>
          <c:overlay val="0"/>
          <c:spPr>
            <a:noFill/>
            <a:ln>
              <a:noFill/>
            </a:ln>
            <a:effectLst/>
          </c:spPr>
          <c:txPr>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t-EE"/>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t-EE"/>
          </a:p>
        </c:txPr>
        <c:crossAx val="1251835071"/>
        <c:crosses val="autoZero"/>
        <c:crossBetween val="midCat"/>
        <c:dispUnits>
          <c:builtInUnit val="thousands"/>
        </c:dispUnits>
      </c:valAx>
      <c:spPr>
        <a:noFill/>
        <a:ln>
          <a:solidFill>
            <a:schemeClr val="tx1"/>
          </a:solidFill>
        </a:ln>
        <a:effectLst/>
      </c:spPr>
    </c:plotArea>
    <c:legend>
      <c:legendPos val="t"/>
      <c:layout>
        <c:manualLayout>
          <c:xMode val="edge"/>
          <c:yMode val="edge"/>
          <c:x val="0.33518026614961244"/>
          <c:y val="3.4410275612760305E-2"/>
          <c:w val="0.62226492363740704"/>
          <c:h val="0.12444760669759437"/>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t-E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ysClr val="windowText" lastClr="000000"/>
          </a:solidFill>
        </a:defRPr>
      </a:pPr>
      <a:endParaRPr lang="et-E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yVal>
            <c:numRef>
              <c:f>Data!$C$4:$I$4</c:f>
              <c:numCache>
                <c:formatCode>General</c:formatCode>
                <c:ptCount val="7"/>
                <c:pt idx="0">
                  <c:v>671.39718846405299</c:v>
                </c:pt>
                <c:pt idx="1">
                  <c:v>1585.054578926417</c:v>
                </c:pt>
                <c:pt idx="2">
                  <c:v>2556.7799125542579</c:v>
                </c:pt>
                <c:pt idx="3">
                  <c:v>2452.304063996934</c:v>
                </c:pt>
                <c:pt idx="4">
                  <c:v>1703.6580633344727</c:v>
                </c:pt>
                <c:pt idx="5">
                  <c:v>444.74464021590592</c:v>
                </c:pt>
                <c:pt idx="6">
                  <c:v>345.225777886255</c:v>
                </c:pt>
              </c:numCache>
            </c:numRef>
          </c:yVal>
          <c:smooth val="0"/>
          <c:extLst>
            <c:ext xmlns:c16="http://schemas.microsoft.com/office/drawing/2014/chart" uri="{C3380CC4-5D6E-409C-BE32-E72D297353CC}">
              <c16:uniqueId val="{00000000-5A81-4BAB-AE8E-D7813965C56E}"/>
            </c:ext>
          </c:extLst>
        </c:ser>
        <c:dLbls>
          <c:showLegendKey val="0"/>
          <c:showVal val="0"/>
          <c:showCatName val="0"/>
          <c:showSerName val="0"/>
          <c:showPercent val="0"/>
          <c:showBubbleSize val="0"/>
        </c:dLbls>
        <c:axId val="421016000"/>
        <c:axId val="531560816"/>
      </c:scatterChart>
      <c:valAx>
        <c:axId val="421016000"/>
        <c:scaling>
          <c:orientation val="minMax"/>
          <c:max val="7"/>
        </c:scaling>
        <c:delete val="0"/>
        <c:axPos val="b"/>
        <c:majorGridlines>
          <c:spPr>
            <a:ln w="9525" cap="flat" cmpd="sng" algn="ctr">
              <a:solidFill>
                <a:schemeClr val="tx1">
                  <a:lumMod val="15000"/>
                  <a:lumOff val="85000"/>
                </a:schemeClr>
              </a:solidFill>
              <a:prstDash val="sysDot"/>
              <a:round/>
            </a:ln>
            <a:effectLst/>
          </c:spPr>
        </c:majorGridlines>
        <c:title>
          <c:tx>
            <c:rich>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r>
                  <a:rPr lang="en-US" sz="1200" b="1">
                    <a:solidFill>
                      <a:sysClr val="windowText" lastClr="000000"/>
                    </a:solidFill>
                  </a:rPr>
                  <a:t>Crater nr</a:t>
                </a:r>
              </a:p>
            </c:rich>
          </c:tx>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t-EE"/>
            </a:p>
          </c:txPr>
        </c:title>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t-EE"/>
          </a:p>
        </c:txPr>
        <c:crossAx val="531560816"/>
        <c:crosses val="autoZero"/>
        <c:crossBetween val="midCat"/>
        <c:majorUnit val="1"/>
      </c:valAx>
      <c:valAx>
        <c:axId val="531560816"/>
        <c:scaling>
          <c:orientation val="minMax"/>
          <c:max val="3000"/>
        </c:scaling>
        <c:delete val="0"/>
        <c:axPos val="l"/>
        <c:title>
          <c:tx>
            <c:rich>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r>
                  <a:rPr lang="en-US" sz="1200" b="1">
                    <a:solidFill>
                      <a:sysClr val="windowText" lastClr="000000"/>
                    </a:solidFill>
                  </a:rPr>
                  <a:t>He intensity (a.u.)</a:t>
                </a:r>
              </a:p>
            </c:rich>
          </c:tx>
          <c:overlay val="0"/>
          <c:spPr>
            <a:noFill/>
            <a:ln>
              <a:noFill/>
            </a:ln>
            <a:effectLst/>
          </c:spPr>
          <c:txPr>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t-E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t-EE"/>
          </a:p>
        </c:txPr>
        <c:crossAx val="421016000"/>
        <c:crosses val="autoZero"/>
        <c:crossBetween val="midCat"/>
        <c:majorUnit val="1000"/>
      </c:valAx>
      <c:spPr>
        <a:solidFill>
          <a:schemeClr val="bg1"/>
        </a:solidFill>
        <a:ln>
          <a:solidFill>
            <a:schemeClr val="bg1">
              <a:lumMod val="75000"/>
            </a:schemeClr>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t-E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222862556060333"/>
          <c:y val="5.6431464114561854E-2"/>
          <c:w val="0.63240297933222944"/>
          <c:h val="0.62481394590141659"/>
        </c:manualLayout>
      </c:layout>
      <c:scatterChart>
        <c:scatterStyle val="lineMarker"/>
        <c:varyColors val="0"/>
        <c:ser>
          <c:idx val="0"/>
          <c:order val="0"/>
          <c:tx>
            <c:strRef>
              <c:f>Voigt!$C$1:$C$2</c:f>
              <c:strCache>
                <c:ptCount val="2"/>
                <c:pt idx="0">
                  <c:v>1</c:v>
                </c:pt>
              </c:strCache>
            </c:strRef>
          </c:tx>
          <c:spPr>
            <a:ln w="12600" cap="rnd">
              <a:solidFill>
                <a:srgbClr val="000000"/>
              </a:solidFill>
              <a:round/>
            </a:ln>
          </c:spPr>
          <c:marker>
            <c:symbol val="circle"/>
            <c:size val="3"/>
            <c:spPr>
              <a:solidFill>
                <a:srgbClr val="000000"/>
              </a:solidFill>
              <a:ln>
                <a:noFill/>
              </a:ln>
            </c:spPr>
          </c:marker>
          <c:dPt>
            <c:idx val="532"/>
            <c:bubble3D val="0"/>
            <c:spPr>
              <a:ln w="15875" cap="rnd">
                <a:solidFill>
                  <a:srgbClr val="000000"/>
                </a:solidFill>
                <a:round/>
              </a:ln>
            </c:spPr>
            <c:extLst>
              <c:ext xmlns:c16="http://schemas.microsoft.com/office/drawing/2014/chart" uri="{C3380CC4-5D6E-409C-BE32-E72D297353CC}">
                <c16:uniqueId val="{00000005-2001-4237-A9D2-064C319815E8}"/>
              </c:ext>
            </c:extLst>
          </c:dPt>
          <c:dLbls>
            <c:spPr>
              <a:noFill/>
              <a:ln>
                <a:noFill/>
              </a:ln>
              <a:effectLst/>
            </c:spPr>
            <c:txPr>
              <a:bodyPr wrap="none"/>
              <a:lstStyle/>
              <a:p>
                <a:pPr>
                  <a:defRPr sz="1000" b="0" strike="noStrike" spc="-1">
                    <a:solidFill>
                      <a:srgbClr val="000000"/>
                    </a:solidFill>
                    <a:latin typeface="Calibri"/>
                  </a:defRPr>
                </a:pPr>
                <a:endParaRPr lang="et-EE"/>
              </a:p>
            </c:txPr>
            <c:dLblPos val="r"/>
            <c:showLegendKey val="0"/>
            <c:showVal val="0"/>
            <c:showCatName val="0"/>
            <c:showSerName val="0"/>
            <c:showPercent val="0"/>
            <c:showBubbleSize val="1"/>
            <c:separator>; </c:separator>
            <c:showLeaderLines val="0"/>
            <c:extLst>
              <c:ext xmlns:c15="http://schemas.microsoft.com/office/drawing/2012/chart" uri="{CE6537A1-D6FC-4f65-9D91-7224C49458BB}">
                <c15:showLeaderLines val="1"/>
              </c:ext>
            </c:extLst>
          </c:dLbls>
          <c:xVal>
            <c:numRef>
              <c:f>Voigt!$B$3:$B$2050</c:f>
              <c:numCache>
                <c:formatCode>General</c:formatCode>
                <c:ptCount val="2048"/>
                <c:pt idx="0">
                  <c:v>576.96344999996586</c:v>
                </c:pt>
                <c:pt idx="1">
                  <c:v>576.98459999996589</c:v>
                </c:pt>
                <c:pt idx="2">
                  <c:v>577.00574999996593</c:v>
                </c:pt>
                <c:pt idx="3">
                  <c:v>577.02689999996596</c:v>
                </c:pt>
                <c:pt idx="4">
                  <c:v>577.048049999966</c:v>
                </c:pt>
                <c:pt idx="5">
                  <c:v>577.06919999996603</c:v>
                </c:pt>
                <c:pt idx="6">
                  <c:v>577.09034999996607</c:v>
                </c:pt>
                <c:pt idx="7">
                  <c:v>577.1114999999661</c:v>
                </c:pt>
                <c:pt idx="8">
                  <c:v>577.13264999996613</c:v>
                </c:pt>
                <c:pt idx="9">
                  <c:v>577.15379999996617</c:v>
                </c:pt>
                <c:pt idx="10">
                  <c:v>577.1749499999662</c:v>
                </c:pt>
                <c:pt idx="11">
                  <c:v>577.19609999996624</c:v>
                </c:pt>
                <c:pt idx="12">
                  <c:v>577.21724999996627</c:v>
                </c:pt>
                <c:pt idx="13">
                  <c:v>577.2383999999663</c:v>
                </c:pt>
                <c:pt idx="14">
                  <c:v>577.25954999996634</c:v>
                </c:pt>
                <c:pt idx="15">
                  <c:v>577.28069999996637</c:v>
                </c:pt>
                <c:pt idx="16">
                  <c:v>577.30184999996641</c:v>
                </c:pt>
                <c:pt idx="17">
                  <c:v>577.32299999996644</c:v>
                </c:pt>
                <c:pt idx="18">
                  <c:v>577.34414999996648</c:v>
                </c:pt>
                <c:pt idx="19">
                  <c:v>577.36529999996651</c:v>
                </c:pt>
                <c:pt idx="20">
                  <c:v>577.38644999996654</c:v>
                </c:pt>
                <c:pt idx="21">
                  <c:v>577.40759999996658</c:v>
                </c:pt>
                <c:pt idx="22">
                  <c:v>577.42874999996661</c:v>
                </c:pt>
                <c:pt idx="23">
                  <c:v>577.44989999996665</c:v>
                </c:pt>
                <c:pt idx="24">
                  <c:v>577.47104999996668</c:v>
                </c:pt>
                <c:pt idx="25">
                  <c:v>577.49219999996672</c:v>
                </c:pt>
                <c:pt idx="26">
                  <c:v>577.51334999996675</c:v>
                </c:pt>
                <c:pt idx="27">
                  <c:v>577.53449999996678</c:v>
                </c:pt>
                <c:pt idx="28">
                  <c:v>577.55564999996682</c:v>
                </c:pt>
                <c:pt idx="29">
                  <c:v>577.57679999996685</c:v>
                </c:pt>
                <c:pt idx="30">
                  <c:v>577.59794999996689</c:v>
                </c:pt>
                <c:pt idx="31">
                  <c:v>577.61909999996692</c:v>
                </c:pt>
                <c:pt idx="32">
                  <c:v>577.64024999996695</c:v>
                </c:pt>
                <c:pt idx="33">
                  <c:v>577.66139999996699</c:v>
                </c:pt>
                <c:pt idx="34">
                  <c:v>577.68254999996702</c:v>
                </c:pt>
                <c:pt idx="35">
                  <c:v>577.70369999996706</c:v>
                </c:pt>
                <c:pt idx="36">
                  <c:v>577.72484999996709</c:v>
                </c:pt>
                <c:pt idx="37">
                  <c:v>577.74599999996713</c:v>
                </c:pt>
                <c:pt idx="38">
                  <c:v>577.76714999996716</c:v>
                </c:pt>
                <c:pt idx="39">
                  <c:v>577.78829999996719</c:v>
                </c:pt>
                <c:pt idx="40">
                  <c:v>577.80944999996723</c:v>
                </c:pt>
                <c:pt idx="41">
                  <c:v>577.83059999996726</c:v>
                </c:pt>
                <c:pt idx="42">
                  <c:v>577.8517499999673</c:v>
                </c:pt>
                <c:pt idx="43">
                  <c:v>577.87289999996733</c:v>
                </c:pt>
                <c:pt idx="44">
                  <c:v>577.89404999996736</c:v>
                </c:pt>
                <c:pt idx="45">
                  <c:v>577.9151999999674</c:v>
                </c:pt>
                <c:pt idx="46">
                  <c:v>577.93634999996743</c:v>
                </c:pt>
                <c:pt idx="47">
                  <c:v>577.95749999996747</c:v>
                </c:pt>
                <c:pt idx="48">
                  <c:v>577.9786499999675</c:v>
                </c:pt>
                <c:pt idx="49">
                  <c:v>577.99979999996754</c:v>
                </c:pt>
                <c:pt idx="50">
                  <c:v>578.02094999996757</c:v>
                </c:pt>
                <c:pt idx="51">
                  <c:v>578.0420999999676</c:v>
                </c:pt>
                <c:pt idx="52">
                  <c:v>578.06324999996764</c:v>
                </c:pt>
                <c:pt idx="53">
                  <c:v>578.08439999996767</c:v>
                </c:pt>
                <c:pt idx="54">
                  <c:v>578.10554999996771</c:v>
                </c:pt>
                <c:pt idx="55">
                  <c:v>578.12669999996774</c:v>
                </c:pt>
                <c:pt idx="56">
                  <c:v>578.14784999996778</c:v>
                </c:pt>
                <c:pt idx="57">
                  <c:v>578.16899999996781</c:v>
                </c:pt>
                <c:pt idx="58">
                  <c:v>578.19014999996784</c:v>
                </c:pt>
                <c:pt idx="59">
                  <c:v>578.21129999996788</c:v>
                </c:pt>
                <c:pt idx="60">
                  <c:v>578.23244999996791</c:v>
                </c:pt>
                <c:pt idx="61">
                  <c:v>578.25359999996795</c:v>
                </c:pt>
                <c:pt idx="62">
                  <c:v>578.27474999996798</c:v>
                </c:pt>
                <c:pt idx="63">
                  <c:v>578.29589999996801</c:v>
                </c:pt>
                <c:pt idx="64">
                  <c:v>578.31704999996805</c:v>
                </c:pt>
                <c:pt idx="65">
                  <c:v>578.33819999996808</c:v>
                </c:pt>
                <c:pt idx="66">
                  <c:v>578.35934999996812</c:v>
                </c:pt>
                <c:pt idx="67">
                  <c:v>578.38049999996815</c:v>
                </c:pt>
                <c:pt idx="68">
                  <c:v>578.40164999996819</c:v>
                </c:pt>
                <c:pt idx="69">
                  <c:v>578.42279999996822</c:v>
                </c:pt>
                <c:pt idx="70">
                  <c:v>578.44394999996825</c:v>
                </c:pt>
                <c:pt idx="71">
                  <c:v>578.46509999996829</c:v>
                </c:pt>
                <c:pt idx="72">
                  <c:v>578.48624999996832</c:v>
                </c:pt>
                <c:pt idx="73">
                  <c:v>578.50739999996836</c:v>
                </c:pt>
                <c:pt idx="74">
                  <c:v>578.52854999996839</c:v>
                </c:pt>
                <c:pt idx="75">
                  <c:v>578.54969999996842</c:v>
                </c:pt>
                <c:pt idx="76">
                  <c:v>578.57084999996846</c:v>
                </c:pt>
                <c:pt idx="77">
                  <c:v>578.59199999996849</c:v>
                </c:pt>
                <c:pt idx="78">
                  <c:v>578.61314999996853</c:v>
                </c:pt>
                <c:pt idx="79">
                  <c:v>578.63429999996856</c:v>
                </c:pt>
                <c:pt idx="80">
                  <c:v>578.6554499999686</c:v>
                </c:pt>
                <c:pt idx="81">
                  <c:v>578.67659999996863</c:v>
                </c:pt>
                <c:pt idx="82">
                  <c:v>578.69774999996866</c:v>
                </c:pt>
                <c:pt idx="83">
                  <c:v>578.7188999999687</c:v>
                </c:pt>
                <c:pt idx="84">
                  <c:v>578.74004999996873</c:v>
                </c:pt>
                <c:pt idx="85">
                  <c:v>578.76119999996877</c:v>
                </c:pt>
                <c:pt idx="86">
                  <c:v>578.7823499999688</c:v>
                </c:pt>
                <c:pt idx="87">
                  <c:v>578.80349999996884</c:v>
                </c:pt>
                <c:pt idx="88">
                  <c:v>578.82464999996887</c:v>
                </c:pt>
                <c:pt idx="89">
                  <c:v>578.8457999999689</c:v>
                </c:pt>
                <c:pt idx="90">
                  <c:v>578.86694999996894</c:v>
                </c:pt>
                <c:pt idx="91">
                  <c:v>578.88809999996897</c:v>
                </c:pt>
                <c:pt idx="92">
                  <c:v>578.90924999996901</c:v>
                </c:pt>
                <c:pt idx="93">
                  <c:v>578.93039999996904</c:v>
                </c:pt>
                <c:pt idx="94">
                  <c:v>578.95154999996907</c:v>
                </c:pt>
                <c:pt idx="95">
                  <c:v>578.97269999996911</c:v>
                </c:pt>
                <c:pt idx="96">
                  <c:v>578.99384999996914</c:v>
                </c:pt>
                <c:pt idx="97">
                  <c:v>579.01499999996918</c:v>
                </c:pt>
                <c:pt idx="98">
                  <c:v>579.03614999996921</c:v>
                </c:pt>
                <c:pt idx="99">
                  <c:v>579.05729999996925</c:v>
                </c:pt>
                <c:pt idx="100">
                  <c:v>579.07844999996928</c:v>
                </c:pt>
                <c:pt idx="101">
                  <c:v>579.09959999996931</c:v>
                </c:pt>
                <c:pt idx="102">
                  <c:v>579.12074999996935</c:v>
                </c:pt>
                <c:pt idx="103">
                  <c:v>579.14189999996938</c:v>
                </c:pt>
                <c:pt idx="104">
                  <c:v>579.16304999996942</c:v>
                </c:pt>
                <c:pt idx="105">
                  <c:v>579.18419999996945</c:v>
                </c:pt>
                <c:pt idx="106">
                  <c:v>579.20534999996948</c:v>
                </c:pt>
                <c:pt idx="107">
                  <c:v>579.22649999996952</c:v>
                </c:pt>
                <c:pt idx="108">
                  <c:v>579.24764999996955</c:v>
                </c:pt>
                <c:pt idx="109">
                  <c:v>579.26879999996959</c:v>
                </c:pt>
                <c:pt idx="110">
                  <c:v>579.28994999996962</c:v>
                </c:pt>
                <c:pt idx="111">
                  <c:v>579.31109999996966</c:v>
                </c:pt>
                <c:pt idx="112">
                  <c:v>579.33224999996969</c:v>
                </c:pt>
                <c:pt idx="113">
                  <c:v>579.35339999996972</c:v>
                </c:pt>
                <c:pt idx="114">
                  <c:v>579.37454999996976</c:v>
                </c:pt>
                <c:pt idx="115">
                  <c:v>579.39569999996979</c:v>
                </c:pt>
                <c:pt idx="116">
                  <c:v>579.41684999996983</c:v>
                </c:pt>
                <c:pt idx="117">
                  <c:v>579.43799999996986</c:v>
                </c:pt>
                <c:pt idx="118">
                  <c:v>579.4591499999699</c:v>
                </c:pt>
                <c:pt idx="119">
                  <c:v>579.48029999996993</c:v>
                </c:pt>
                <c:pt idx="120">
                  <c:v>579.50144999996996</c:v>
                </c:pt>
                <c:pt idx="121">
                  <c:v>579.52259999997</c:v>
                </c:pt>
                <c:pt idx="122">
                  <c:v>579.54374999997003</c:v>
                </c:pt>
                <c:pt idx="123">
                  <c:v>579.56489999997007</c:v>
                </c:pt>
                <c:pt idx="124">
                  <c:v>579.5860499999701</c:v>
                </c:pt>
                <c:pt idx="125">
                  <c:v>579.60719999997013</c:v>
                </c:pt>
                <c:pt idx="126">
                  <c:v>579.62834999997017</c:v>
                </c:pt>
                <c:pt idx="127">
                  <c:v>579.6494999999702</c:v>
                </c:pt>
                <c:pt idx="128">
                  <c:v>579.67064999997024</c:v>
                </c:pt>
                <c:pt idx="129">
                  <c:v>579.69179999997027</c:v>
                </c:pt>
                <c:pt idx="130">
                  <c:v>579.71294999997031</c:v>
                </c:pt>
                <c:pt idx="131">
                  <c:v>579.73409999997034</c:v>
                </c:pt>
                <c:pt idx="132">
                  <c:v>579.75524999997037</c:v>
                </c:pt>
                <c:pt idx="133">
                  <c:v>579.77639999997041</c:v>
                </c:pt>
                <c:pt idx="134">
                  <c:v>579.79754999997044</c:v>
                </c:pt>
                <c:pt idx="135">
                  <c:v>579.81869999997048</c:v>
                </c:pt>
                <c:pt idx="136">
                  <c:v>579.83984999997051</c:v>
                </c:pt>
                <c:pt idx="137">
                  <c:v>579.86099999997055</c:v>
                </c:pt>
                <c:pt idx="138">
                  <c:v>579.88214999997058</c:v>
                </c:pt>
                <c:pt idx="139">
                  <c:v>579.90329999997061</c:v>
                </c:pt>
                <c:pt idx="140">
                  <c:v>579.92444999997065</c:v>
                </c:pt>
                <c:pt idx="141">
                  <c:v>579.94559999997068</c:v>
                </c:pt>
                <c:pt idx="142">
                  <c:v>579.96674999997072</c:v>
                </c:pt>
                <c:pt idx="143">
                  <c:v>579.98789999997075</c:v>
                </c:pt>
                <c:pt idx="144">
                  <c:v>580.00904999997078</c:v>
                </c:pt>
                <c:pt idx="145">
                  <c:v>580.03019999997082</c:v>
                </c:pt>
                <c:pt idx="146">
                  <c:v>580.05134999997085</c:v>
                </c:pt>
                <c:pt idx="147">
                  <c:v>580.07249999997089</c:v>
                </c:pt>
                <c:pt idx="148">
                  <c:v>580.09364999997092</c:v>
                </c:pt>
                <c:pt idx="149">
                  <c:v>580.11479999997096</c:v>
                </c:pt>
                <c:pt idx="150">
                  <c:v>580.13594999997099</c:v>
                </c:pt>
                <c:pt idx="151">
                  <c:v>580.15709999997102</c:v>
                </c:pt>
                <c:pt idx="152">
                  <c:v>580.17824999997106</c:v>
                </c:pt>
                <c:pt idx="153">
                  <c:v>580.19939999997109</c:v>
                </c:pt>
                <c:pt idx="154">
                  <c:v>580.22054999997113</c:v>
                </c:pt>
                <c:pt idx="155">
                  <c:v>580.24169999997116</c:v>
                </c:pt>
                <c:pt idx="156">
                  <c:v>580.26284999997119</c:v>
                </c:pt>
                <c:pt idx="157">
                  <c:v>580.28399999997123</c:v>
                </c:pt>
                <c:pt idx="158">
                  <c:v>580.30514999997126</c:v>
                </c:pt>
                <c:pt idx="159">
                  <c:v>580.3262999999713</c:v>
                </c:pt>
                <c:pt idx="160">
                  <c:v>580.34744999997133</c:v>
                </c:pt>
                <c:pt idx="161">
                  <c:v>580.36859999997137</c:v>
                </c:pt>
                <c:pt idx="162">
                  <c:v>580.3897499999714</c:v>
                </c:pt>
                <c:pt idx="163">
                  <c:v>580.41089999997143</c:v>
                </c:pt>
                <c:pt idx="164">
                  <c:v>580.43204999997147</c:v>
                </c:pt>
                <c:pt idx="165">
                  <c:v>580.4531999999715</c:v>
                </c:pt>
                <c:pt idx="166">
                  <c:v>580.47434999997154</c:v>
                </c:pt>
                <c:pt idx="167">
                  <c:v>580.49549999997157</c:v>
                </c:pt>
                <c:pt idx="168">
                  <c:v>580.51664999997161</c:v>
                </c:pt>
                <c:pt idx="169">
                  <c:v>580.53779999997164</c:v>
                </c:pt>
                <c:pt idx="170">
                  <c:v>580.55894999997167</c:v>
                </c:pt>
                <c:pt idx="171">
                  <c:v>580.58009999997171</c:v>
                </c:pt>
                <c:pt idx="172">
                  <c:v>580.60124999997174</c:v>
                </c:pt>
                <c:pt idx="173">
                  <c:v>580.62239999997178</c:v>
                </c:pt>
                <c:pt idx="174">
                  <c:v>580.64354999997181</c:v>
                </c:pt>
                <c:pt idx="175">
                  <c:v>580.66469999997184</c:v>
                </c:pt>
                <c:pt idx="176">
                  <c:v>580.68584999997188</c:v>
                </c:pt>
                <c:pt idx="177">
                  <c:v>580.70699999997191</c:v>
                </c:pt>
                <c:pt idx="178">
                  <c:v>580.72814999997195</c:v>
                </c:pt>
                <c:pt idx="179">
                  <c:v>580.74929999997198</c:v>
                </c:pt>
                <c:pt idx="180">
                  <c:v>580.77044999997202</c:v>
                </c:pt>
                <c:pt idx="181">
                  <c:v>580.79159999997205</c:v>
                </c:pt>
                <c:pt idx="182">
                  <c:v>580.81274999997208</c:v>
                </c:pt>
                <c:pt idx="183">
                  <c:v>580.83389999997212</c:v>
                </c:pt>
                <c:pt idx="184">
                  <c:v>580.85504999997215</c:v>
                </c:pt>
                <c:pt idx="185">
                  <c:v>580.87619999997219</c:v>
                </c:pt>
                <c:pt idx="186">
                  <c:v>580.89734999997222</c:v>
                </c:pt>
                <c:pt idx="187">
                  <c:v>580.91849999997225</c:v>
                </c:pt>
                <c:pt idx="188">
                  <c:v>580.93964999997229</c:v>
                </c:pt>
                <c:pt idx="189">
                  <c:v>580.96079999997232</c:v>
                </c:pt>
                <c:pt idx="190">
                  <c:v>580.98194999997236</c:v>
                </c:pt>
                <c:pt idx="191">
                  <c:v>581.00309999997239</c:v>
                </c:pt>
                <c:pt idx="192">
                  <c:v>581.02424999997243</c:v>
                </c:pt>
                <c:pt idx="193">
                  <c:v>581.04539999997246</c:v>
                </c:pt>
                <c:pt idx="194">
                  <c:v>581.06654999997249</c:v>
                </c:pt>
                <c:pt idx="195">
                  <c:v>581.08769999997253</c:v>
                </c:pt>
                <c:pt idx="196">
                  <c:v>581.10884999997256</c:v>
                </c:pt>
                <c:pt idx="197">
                  <c:v>581.1299999999726</c:v>
                </c:pt>
                <c:pt idx="198">
                  <c:v>581.15114999997263</c:v>
                </c:pt>
                <c:pt idx="199">
                  <c:v>581.17229999997267</c:v>
                </c:pt>
                <c:pt idx="200">
                  <c:v>581.1934499999727</c:v>
                </c:pt>
                <c:pt idx="201">
                  <c:v>581.21459999997273</c:v>
                </c:pt>
                <c:pt idx="202">
                  <c:v>581.23574999997277</c:v>
                </c:pt>
                <c:pt idx="203">
                  <c:v>581.2568999999728</c:v>
                </c:pt>
                <c:pt idx="204">
                  <c:v>581.27804999997284</c:v>
                </c:pt>
                <c:pt idx="205">
                  <c:v>581.29919999997287</c:v>
                </c:pt>
                <c:pt idx="206">
                  <c:v>581.3203499999729</c:v>
                </c:pt>
                <c:pt idx="207">
                  <c:v>581.34149999997294</c:v>
                </c:pt>
                <c:pt idx="208">
                  <c:v>581.36264999997297</c:v>
                </c:pt>
                <c:pt idx="209">
                  <c:v>581.38379999997301</c:v>
                </c:pt>
                <c:pt idx="210">
                  <c:v>581.40494999997304</c:v>
                </c:pt>
                <c:pt idx="211">
                  <c:v>581.42609999997308</c:v>
                </c:pt>
                <c:pt idx="212">
                  <c:v>581.44724999997311</c:v>
                </c:pt>
                <c:pt idx="213">
                  <c:v>581.46839999997314</c:v>
                </c:pt>
                <c:pt idx="214">
                  <c:v>581.48954999997318</c:v>
                </c:pt>
                <c:pt idx="215">
                  <c:v>581.51069999997321</c:v>
                </c:pt>
                <c:pt idx="216">
                  <c:v>581.53184999997325</c:v>
                </c:pt>
                <c:pt idx="217">
                  <c:v>581.55299999997328</c:v>
                </c:pt>
                <c:pt idx="218">
                  <c:v>581.57414999997332</c:v>
                </c:pt>
                <c:pt idx="219">
                  <c:v>581.59529999997335</c:v>
                </c:pt>
                <c:pt idx="220">
                  <c:v>581.61644999997338</c:v>
                </c:pt>
                <c:pt idx="221">
                  <c:v>581.63759999997342</c:v>
                </c:pt>
                <c:pt idx="222">
                  <c:v>581.65874999997345</c:v>
                </c:pt>
                <c:pt idx="223">
                  <c:v>581.67989999997349</c:v>
                </c:pt>
                <c:pt idx="224">
                  <c:v>581.70104999997352</c:v>
                </c:pt>
                <c:pt idx="225">
                  <c:v>581.72219999997355</c:v>
                </c:pt>
                <c:pt idx="226">
                  <c:v>581.74334999997359</c:v>
                </c:pt>
                <c:pt idx="227">
                  <c:v>581.76449999997362</c:v>
                </c:pt>
                <c:pt idx="228">
                  <c:v>581.78564999997366</c:v>
                </c:pt>
                <c:pt idx="229">
                  <c:v>581.80679999997369</c:v>
                </c:pt>
                <c:pt idx="230">
                  <c:v>581.82794999997373</c:v>
                </c:pt>
                <c:pt idx="231">
                  <c:v>581.84909999997376</c:v>
                </c:pt>
                <c:pt idx="232">
                  <c:v>581.87024999997379</c:v>
                </c:pt>
                <c:pt idx="233">
                  <c:v>581.89139999997383</c:v>
                </c:pt>
                <c:pt idx="234">
                  <c:v>581.91254999997386</c:v>
                </c:pt>
                <c:pt idx="235">
                  <c:v>581.9336999999739</c:v>
                </c:pt>
                <c:pt idx="236">
                  <c:v>581.95484999997393</c:v>
                </c:pt>
                <c:pt idx="237">
                  <c:v>581.97599999997396</c:v>
                </c:pt>
                <c:pt idx="238">
                  <c:v>581.997149999974</c:v>
                </c:pt>
                <c:pt idx="239">
                  <c:v>582.01829999997403</c:v>
                </c:pt>
                <c:pt idx="240">
                  <c:v>582.03944999997407</c:v>
                </c:pt>
                <c:pt idx="241">
                  <c:v>582.0605999999741</c:v>
                </c:pt>
                <c:pt idx="242">
                  <c:v>582.08174999997414</c:v>
                </c:pt>
                <c:pt idx="243">
                  <c:v>582.10289999997417</c:v>
                </c:pt>
                <c:pt idx="244">
                  <c:v>582.1240499999742</c:v>
                </c:pt>
                <c:pt idx="245">
                  <c:v>582.14519999997424</c:v>
                </c:pt>
                <c:pt idx="246">
                  <c:v>582.16634999997427</c:v>
                </c:pt>
                <c:pt idx="247">
                  <c:v>582.18749999997431</c:v>
                </c:pt>
                <c:pt idx="248">
                  <c:v>582.20864999997434</c:v>
                </c:pt>
                <c:pt idx="249">
                  <c:v>582.22979999997438</c:v>
                </c:pt>
                <c:pt idx="250">
                  <c:v>582.25094999997441</c:v>
                </c:pt>
                <c:pt idx="251">
                  <c:v>582.27209999997444</c:v>
                </c:pt>
                <c:pt idx="252">
                  <c:v>582.29324999997448</c:v>
                </c:pt>
                <c:pt idx="253">
                  <c:v>582.31439999997451</c:v>
                </c:pt>
                <c:pt idx="254">
                  <c:v>582.33554999997455</c:v>
                </c:pt>
                <c:pt idx="255">
                  <c:v>582.35669999997458</c:v>
                </c:pt>
                <c:pt idx="256">
                  <c:v>582.37784999997461</c:v>
                </c:pt>
                <c:pt idx="257">
                  <c:v>582.39899999997465</c:v>
                </c:pt>
                <c:pt idx="258">
                  <c:v>582.42014999997468</c:v>
                </c:pt>
                <c:pt idx="259">
                  <c:v>582.44129999997472</c:v>
                </c:pt>
                <c:pt idx="260">
                  <c:v>582.46244999997475</c:v>
                </c:pt>
                <c:pt idx="261">
                  <c:v>582.48359999997479</c:v>
                </c:pt>
                <c:pt idx="262">
                  <c:v>582.50474999997482</c:v>
                </c:pt>
                <c:pt idx="263">
                  <c:v>582.52589999997485</c:v>
                </c:pt>
                <c:pt idx="264">
                  <c:v>582.54704999997489</c:v>
                </c:pt>
                <c:pt idx="265">
                  <c:v>582.56819999997492</c:v>
                </c:pt>
                <c:pt idx="266">
                  <c:v>582.58934999997496</c:v>
                </c:pt>
                <c:pt idx="267">
                  <c:v>582.61049999997499</c:v>
                </c:pt>
                <c:pt idx="268">
                  <c:v>582.63164999997502</c:v>
                </c:pt>
                <c:pt idx="269">
                  <c:v>582.65279999997506</c:v>
                </c:pt>
                <c:pt idx="270">
                  <c:v>582.67394999997509</c:v>
                </c:pt>
                <c:pt idx="271">
                  <c:v>582.69509999997513</c:v>
                </c:pt>
                <c:pt idx="272">
                  <c:v>582.71624999997516</c:v>
                </c:pt>
                <c:pt idx="273">
                  <c:v>582.7373999999752</c:v>
                </c:pt>
                <c:pt idx="274">
                  <c:v>582.75854999997523</c:v>
                </c:pt>
                <c:pt idx="275">
                  <c:v>582.77969999997526</c:v>
                </c:pt>
                <c:pt idx="276">
                  <c:v>582.8008499999753</c:v>
                </c:pt>
                <c:pt idx="277">
                  <c:v>582.82199999997533</c:v>
                </c:pt>
                <c:pt idx="278">
                  <c:v>582.84314999997537</c:v>
                </c:pt>
                <c:pt idx="279">
                  <c:v>582.8642999999754</c:v>
                </c:pt>
                <c:pt idx="280">
                  <c:v>582.88544999997544</c:v>
                </c:pt>
                <c:pt idx="281">
                  <c:v>582.90659999997547</c:v>
                </c:pt>
                <c:pt idx="282">
                  <c:v>582.9277499999755</c:v>
                </c:pt>
                <c:pt idx="283">
                  <c:v>582.94889999997554</c:v>
                </c:pt>
                <c:pt idx="284">
                  <c:v>582.97004999997557</c:v>
                </c:pt>
                <c:pt idx="285">
                  <c:v>582.99119999997561</c:v>
                </c:pt>
                <c:pt idx="286">
                  <c:v>583.01234999997564</c:v>
                </c:pt>
                <c:pt idx="287">
                  <c:v>583.03349999997567</c:v>
                </c:pt>
                <c:pt idx="288">
                  <c:v>583.05464999997571</c:v>
                </c:pt>
                <c:pt idx="289">
                  <c:v>583.07579999997574</c:v>
                </c:pt>
                <c:pt idx="290">
                  <c:v>583.09694999997578</c:v>
                </c:pt>
                <c:pt idx="291">
                  <c:v>583.11809999997581</c:v>
                </c:pt>
                <c:pt idx="292">
                  <c:v>583.13924999997585</c:v>
                </c:pt>
                <c:pt idx="293">
                  <c:v>583.16039999997588</c:v>
                </c:pt>
                <c:pt idx="294">
                  <c:v>583.18154999997591</c:v>
                </c:pt>
                <c:pt idx="295">
                  <c:v>583.20269999997595</c:v>
                </c:pt>
                <c:pt idx="296">
                  <c:v>583.22384999997598</c:v>
                </c:pt>
                <c:pt idx="297">
                  <c:v>583.24499999997602</c:v>
                </c:pt>
                <c:pt idx="298">
                  <c:v>583.26614999997605</c:v>
                </c:pt>
                <c:pt idx="299">
                  <c:v>583.28729999997609</c:v>
                </c:pt>
                <c:pt idx="300">
                  <c:v>583.30844999997612</c:v>
                </c:pt>
                <c:pt idx="301">
                  <c:v>583.32959999997615</c:v>
                </c:pt>
                <c:pt idx="302">
                  <c:v>583.35074999997619</c:v>
                </c:pt>
                <c:pt idx="303">
                  <c:v>583.37189999997622</c:v>
                </c:pt>
                <c:pt idx="304">
                  <c:v>583.39304999997626</c:v>
                </c:pt>
                <c:pt idx="305">
                  <c:v>583.41419999997629</c:v>
                </c:pt>
                <c:pt idx="306">
                  <c:v>583.43534999997632</c:v>
                </c:pt>
                <c:pt idx="307">
                  <c:v>583.45649999997636</c:v>
                </c:pt>
                <c:pt idx="308">
                  <c:v>583.47764999997639</c:v>
                </c:pt>
                <c:pt idx="309">
                  <c:v>583.49879999997643</c:v>
                </c:pt>
                <c:pt idx="310">
                  <c:v>583.51994999997646</c:v>
                </c:pt>
                <c:pt idx="311">
                  <c:v>583.5410999999765</c:v>
                </c:pt>
                <c:pt idx="312">
                  <c:v>583.56224999997653</c:v>
                </c:pt>
                <c:pt idx="313">
                  <c:v>583.58339999997656</c:v>
                </c:pt>
                <c:pt idx="314">
                  <c:v>583.6045499999766</c:v>
                </c:pt>
                <c:pt idx="315">
                  <c:v>583.62569999997663</c:v>
                </c:pt>
                <c:pt idx="316">
                  <c:v>583.64684999997667</c:v>
                </c:pt>
                <c:pt idx="317">
                  <c:v>583.6679999999767</c:v>
                </c:pt>
                <c:pt idx="318">
                  <c:v>583.68914999997673</c:v>
                </c:pt>
                <c:pt idx="319">
                  <c:v>583.71029999997677</c:v>
                </c:pt>
                <c:pt idx="320">
                  <c:v>583.7314499999768</c:v>
                </c:pt>
                <c:pt idx="321">
                  <c:v>583.75259999997684</c:v>
                </c:pt>
                <c:pt idx="322">
                  <c:v>583.77374999997687</c:v>
                </c:pt>
                <c:pt idx="323">
                  <c:v>583.79489999997691</c:v>
                </c:pt>
                <c:pt idx="324">
                  <c:v>583.81604999997694</c:v>
                </c:pt>
                <c:pt idx="325">
                  <c:v>583.83719999997697</c:v>
                </c:pt>
                <c:pt idx="326">
                  <c:v>583.85834999997701</c:v>
                </c:pt>
                <c:pt idx="327">
                  <c:v>583.87949999997704</c:v>
                </c:pt>
                <c:pt idx="328">
                  <c:v>583.90064999997708</c:v>
                </c:pt>
                <c:pt idx="329">
                  <c:v>583.92179999997711</c:v>
                </c:pt>
                <c:pt idx="330">
                  <c:v>583.94294999997715</c:v>
                </c:pt>
                <c:pt idx="331">
                  <c:v>583.96409999997718</c:v>
                </c:pt>
                <c:pt idx="332">
                  <c:v>583.98524999997721</c:v>
                </c:pt>
                <c:pt idx="333">
                  <c:v>584.00639999997725</c:v>
                </c:pt>
                <c:pt idx="334">
                  <c:v>584.02754999997728</c:v>
                </c:pt>
                <c:pt idx="335">
                  <c:v>584.04869999997732</c:v>
                </c:pt>
                <c:pt idx="336">
                  <c:v>584.06984999997735</c:v>
                </c:pt>
                <c:pt idx="337">
                  <c:v>584.09099999997738</c:v>
                </c:pt>
                <c:pt idx="338">
                  <c:v>584.11214999997742</c:v>
                </c:pt>
                <c:pt idx="339">
                  <c:v>584.13329999997745</c:v>
                </c:pt>
                <c:pt idx="340">
                  <c:v>584.15444999997749</c:v>
                </c:pt>
                <c:pt idx="341">
                  <c:v>584.17559999997752</c:v>
                </c:pt>
                <c:pt idx="342">
                  <c:v>584.19674999997756</c:v>
                </c:pt>
                <c:pt idx="343">
                  <c:v>584.21789999997759</c:v>
                </c:pt>
                <c:pt idx="344">
                  <c:v>584.23904999997762</c:v>
                </c:pt>
                <c:pt idx="345">
                  <c:v>584.26019999997766</c:v>
                </c:pt>
                <c:pt idx="346">
                  <c:v>584.28134999997769</c:v>
                </c:pt>
                <c:pt idx="347">
                  <c:v>584.30249999997773</c:v>
                </c:pt>
                <c:pt idx="348">
                  <c:v>584.32364999997776</c:v>
                </c:pt>
                <c:pt idx="349">
                  <c:v>584.34479999997779</c:v>
                </c:pt>
                <c:pt idx="350">
                  <c:v>584.36594999997783</c:v>
                </c:pt>
                <c:pt idx="351">
                  <c:v>584.38709999997786</c:v>
                </c:pt>
                <c:pt idx="352">
                  <c:v>584.4082499999779</c:v>
                </c:pt>
                <c:pt idx="353">
                  <c:v>584.42939999997793</c:v>
                </c:pt>
                <c:pt idx="354">
                  <c:v>584.45054999997797</c:v>
                </c:pt>
                <c:pt idx="355">
                  <c:v>584.471699999978</c:v>
                </c:pt>
                <c:pt idx="356">
                  <c:v>584.49284999997803</c:v>
                </c:pt>
                <c:pt idx="357">
                  <c:v>584.51399999997807</c:v>
                </c:pt>
                <c:pt idx="358">
                  <c:v>584.5351499999781</c:v>
                </c:pt>
                <c:pt idx="359">
                  <c:v>584.55629999997814</c:v>
                </c:pt>
                <c:pt idx="360">
                  <c:v>584.57744999997817</c:v>
                </c:pt>
                <c:pt idx="361">
                  <c:v>584.59859999997821</c:v>
                </c:pt>
                <c:pt idx="362">
                  <c:v>584.61974999997824</c:v>
                </c:pt>
                <c:pt idx="363">
                  <c:v>584.64089999997827</c:v>
                </c:pt>
                <c:pt idx="364">
                  <c:v>584.66204999997831</c:v>
                </c:pt>
                <c:pt idx="365">
                  <c:v>584.68319999997834</c:v>
                </c:pt>
                <c:pt idx="366">
                  <c:v>584.70434999997838</c:v>
                </c:pt>
                <c:pt idx="367">
                  <c:v>584.72549999997841</c:v>
                </c:pt>
                <c:pt idx="368">
                  <c:v>584.74664999997844</c:v>
                </c:pt>
                <c:pt idx="369">
                  <c:v>584.76779999997848</c:v>
                </c:pt>
                <c:pt idx="370">
                  <c:v>584.78894999997851</c:v>
                </c:pt>
                <c:pt idx="371">
                  <c:v>584.81009999997855</c:v>
                </c:pt>
                <c:pt idx="372">
                  <c:v>584.83124999997858</c:v>
                </c:pt>
                <c:pt idx="373">
                  <c:v>584.85239999997862</c:v>
                </c:pt>
                <c:pt idx="374">
                  <c:v>584.87354999997865</c:v>
                </c:pt>
                <c:pt idx="375">
                  <c:v>584.89469999997868</c:v>
                </c:pt>
                <c:pt idx="376">
                  <c:v>584.91584999997872</c:v>
                </c:pt>
                <c:pt idx="377">
                  <c:v>584.93699999997875</c:v>
                </c:pt>
                <c:pt idx="378">
                  <c:v>584.95814999997879</c:v>
                </c:pt>
                <c:pt idx="379">
                  <c:v>584.97929999997882</c:v>
                </c:pt>
                <c:pt idx="380">
                  <c:v>585.00044999997885</c:v>
                </c:pt>
                <c:pt idx="381">
                  <c:v>585.02159999997889</c:v>
                </c:pt>
                <c:pt idx="382">
                  <c:v>585.04274999997892</c:v>
                </c:pt>
                <c:pt idx="383">
                  <c:v>585.06389999997896</c:v>
                </c:pt>
                <c:pt idx="384">
                  <c:v>585.08504999997899</c:v>
                </c:pt>
                <c:pt idx="385">
                  <c:v>585.10619999997903</c:v>
                </c:pt>
                <c:pt idx="386">
                  <c:v>585.12734999997906</c:v>
                </c:pt>
                <c:pt idx="387">
                  <c:v>585.14849999997909</c:v>
                </c:pt>
                <c:pt idx="388">
                  <c:v>585.16964999997913</c:v>
                </c:pt>
                <c:pt idx="389">
                  <c:v>585.19079999997916</c:v>
                </c:pt>
                <c:pt idx="390">
                  <c:v>585.2119499999792</c:v>
                </c:pt>
                <c:pt idx="391">
                  <c:v>585.23309999997923</c:v>
                </c:pt>
                <c:pt idx="392">
                  <c:v>585.25424999997927</c:v>
                </c:pt>
                <c:pt idx="393">
                  <c:v>585.2753999999793</c:v>
                </c:pt>
                <c:pt idx="394">
                  <c:v>585.29654999997933</c:v>
                </c:pt>
                <c:pt idx="395">
                  <c:v>585.31769999997937</c:v>
                </c:pt>
                <c:pt idx="396">
                  <c:v>585.3388499999794</c:v>
                </c:pt>
                <c:pt idx="397">
                  <c:v>585.35999999997944</c:v>
                </c:pt>
                <c:pt idx="398">
                  <c:v>585.38114999997947</c:v>
                </c:pt>
                <c:pt idx="399">
                  <c:v>585.4022999999795</c:v>
                </c:pt>
                <c:pt idx="400">
                  <c:v>585.42344999997954</c:v>
                </c:pt>
                <c:pt idx="401">
                  <c:v>585.44459999997957</c:v>
                </c:pt>
                <c:pt idx="402">
                  <c:v>585.46574999997961</c:v>
                </c:pt>
                <c:pt idx="403">
                  <c:v>585.48689999997964</c:v>
                </c:pt>
                <c:pt idx="404">
                  <c:v>585.50804999997968</c:v>
                </c:pt>
                <c:pt idx="405">
                  <c:v>585.52919999997971</c:v>
                </c:pt>
                <c:pt idx="406">
                  <c:v>585.55034999997974</c:v>
                </c:pt>
                <c:pt idx="407">
                  <c:v>585.57149999997978</c:v>
                </c:pt>
                <c:pt idx="408">
                  <c:v>585.59264999997981</c:v>
                </c:pt>
                <c:pt idx="409">
                  <c:v>585.61379999997985</c:v>
                </c:pt>
                <c:pt idx="410">
                  <c:v>585.63494999997988</c:v>
                </c:pt>
                <c:pt idx="411">
                  <c:v>585.65609999997992</c:v>
                </c:pt>
                <c:pt idx="412">
                  <c:v>585.67724999997995</c:v>
                </c:pt>
                <c:pt idx="413">
                  <c:v>585.69839999997998</c:v>
                </c:pt>
                <c:pt idx="414">
                  <c:v>585.71954999998002</c:v>
                </c:pt>
                <c:pt idx="415">
                  <c:v>585.74069999998005</c:v>
                </c:pt>
                <c:pt idx="416">
                  <c:v>585.76184999998009</c:v>
                </c:pt>
                <c:pt idx="417">
                  <c:v>585.78299999998012</c:v>
                </c:pt>
                <c:pt idx="418">
                  <c:v>585.80414999998015</c:v>
                </c:pt>
                <c:pt idx="419">
                  <c:v>585.82529999998019</c:v>
                </c:pt>
                <c:pt idx="420">
                  <c:v>585.84644999998022</c:v>
                </c:pt>
                <c:pt idx="421">
                  <c:v>585.86759999998026</c:v>
                </c:pt>
                <c:pt idx="422">
                  <c:v>585.88874999998029</c:v>
                </c:pt>
                <c:pt idx="423">
                  <c:v>585.90989999998033</c:v>
                </c:pt>
                <c:pt idx="424">
                  <c:v>585.93104999998036</c:v>
                </c:pt>
                <c:pt idx="425">
                  <c:v>585.95219999998039</c:v>
                </c:pt>
                <c:pt idx="426">
                  <c:v>585.97334999998043</c:v>
                </c:pt>
                <c:pt idx="427">
                  <c:v>585.99449999998046</c:v>
                </c:pt>
                <c:pt idx="428">
                  <c:v>586.0156499999805</c:v>
                </c:pt>
                <c:pt idx="429">
                  <c:v>586.03679999998053</c:v>
                </c:pt>
                <c:pt idx="430">
                  <c:v>586.05794999998056</c:v>
                </c:pt>
                <c:pt idx="431">
                  <c:v>586.0790999999806</c:v>
                </c:pt>
                <c:pt idx="432">
                  <c:v>586.10024999998063</c:v>
                </c:pt>
                <c:pt idx="433">
                  <c:v>586.12139999998067</c:v>
                </c:pt>
                <c:pt idx="434">
                  <c:v>586.1425499999807</c:v>
                </c:pt>
                <c:pt idx="435">
                  <c:v>586.16369999998074</c:v>
                </c:pt>
                <c:pt idx="436">
                  <c:v>586.18484999998077</c:v>
                </c:pt>
                <c:pt idx="437">
                  <c:v>586.2059999999808</c:v>
                </c:pt>
                <c:pt idx="438">
                  <c:v>586.22714999998084</c:v>
                </c:pt>
                <c:pt idx="439">
                  <c:v>586.24829999998087</c:v>
                </c:pt>
                <c:pt idx="440">
                  <c:v>586.26944999998091</c:v>
                </c:pt>
                <c:pt idx="441">
                  <c:v>586.29059999998094</c:v>
                </c:pt>
                <c:pt idx="442">
                  <c:v>586.31174999998098</c:v>
                </c:pt>
                <c:pt idx="443">
                  <c:v>586.33289999998101</c:v>
                </c:pt>
                <c:pt idx="444">
                  <c:v>586.35404999998104</c:v>
                </c:pt>
                <c:pt idx="445">
                  <c:v>586.37519999998108</c:v>
                </c:pt>
                <c:pt idx="446">
                  <c:v>586.39634999998111</c:v>
                </c:pt>
                <c:pt idx="447">
                  <c:v>586.41749999998115</c:v>
                </c:pt>
                <c:pt idx="448">
                  <c:v>586.43864999998118</c:v>
                </c:pt>
                <c:pt idx="449">
                  <c:v>586.45979999998121</c:v>
                </c:pt>
                <c:pt idx="450">
                  <c:v>586.48094999998125</c:v>
                </c:pt>
                <c:pt idx="451">
                  <c:v>586.50209999998128</c:v>
                </c:pt>
                <c:pt idx="452">
                  <c:v>586.52324999998132</c:v>
                </c:pt>
                <c:pt idx="453">
                  <c:v>586.54439999998135</c:v>
                </c:pt>
                <c:pt idx="454">
                  <c:v>586.56554999998139</c:v>
                </c:pt>
                <c:pt idx="455">
                  <c:v>586.58669999998142</c:v>
                </c:pt>
                <c:pt idx="456">
                  <c:v>586.60784999998145</c:v>
                </c:pt>
                <c:pt idx="457">
                  <c:v>586.62899999998149</c:v>
                </c:pt>
                <c:pt idx="458">
                  <c:v>586.65014999998152</c:v>
                </c:pt>
                <c:pt idx="459">
                  <c:v>586.67129999998156</c:v>
                </c:pt>
                <c:pt idx="460">
                  <c:v>586.69244999998159</c:v>
                </c:pt>
                <c:pt idx="461">
                  <c:v>586.71359999998162</c:v>
                </c:pt>
                <c:pt idx="462">
                  <c:v>586.73474999998166</c:v>
                </c:pt>
                <c:pt idx="463">
                  <c:v>586.75589999998169</c:v>
                </c:pt>
                <c:pt idx="464">
                  <c:v>586.77704999998173</c:v>
                </c:pt>
                <c:pt idx="465">
                  <c:v>586.79819999998176</c:v>
                </c:pt>
                <c:pt idx="466">
                  <c:v>586.8193499999818</c:v>
                </c:pt>
                <c:pt idx="467">
                  <c:v>586.84049999998183</c:v>
                </c:pt>
                <c:pt idx="468">
                  <c:v>586.86164999998186</c:v>
                </c:pt>
                <c:pt idx="469">
                  <c:v>586.8827999999819</c:v>
                </c:pt>
                <c:pt idx="470">
                  <c:v>586.90394999998193</c:v>
                </c:pt>
                <c:pt idx="471">
                  <c:v>586.92509999998197</c:v>
                </c:pt>
                <c:pt idx="472">
                  <c:v>586.946249999982</c:v>
                </c:pt>
                <c:pt idx="473">
                  <c:v>586.96739999998204</c:v>
                </c:pt>
                <c:pt idx="474">
                  <c:v>586.98854999998207</c:v>
                </c:pt>
                <c:pt idx="475">
                  <c:v>587.0096999999821</c:v>
                </c:pt>
                <c:pt idx="476">
                  <c:v>587.03084999998214</c:v>
                </c:pt>
                <c:pt idx="477">
                  <c:v>587.05199999998217</c:v>
                </c:pt>
                <c:pt idx="478">
                  <c:v>587.07314999998221</c:v>
                </c:pt>
                <c:pt idx="479">
                  <c:v>587.09429999998224</c:v>
                </c:pt>
                <c:pt idx="480">
                  <c:v>587.11544999998227</c:v>
                </c:pt>
                <c:pt idx="481">
                  <c:v>587.13659999998231</c:v>
                </c:pt>
                <c:pt idx="482">
                  <c:v>587.15774999998234</c:v>
                </c:pt>
                <c:pt idx="483">
                  <c:v>587.17889999998238</c:v>
                </c:pt>
                <c:pt idx="484">
                  <c:v>587.20004999998241</c:v>
                </c:pt>
                <c:pt idx="485">
                  <c:v>587.22119999998245</c:v>
                </c:pt>
                <c:pt idx="486">
                  <c:v>587.24234999998248</c:v>
                </c:pt>
                <c:pt idx="487">
                  <c:v>587.26349999998251</c:v>
                </c:pt>
                <c:pt idx="488">
                  <c:v>587.28464999998255</c:v>
                </c:pt>
                <c:pt idx="489">
                  <c:v>587.30579999998258</c:v>
                </c:pt>
                <c:pt idx="490">
                  <c:v>587.32694999998262</c:v>
                </c:pt>
                <c:pt idx="491">
                  <c:v>587.34809999998265</c:v>
                </c:pt>
                <c:pt idx="492">
                  <c:v>587.36924999998269</c:v>
                </c:pt>
                <c:pt idx="493">
                  <c:v>587.39039999998272</c:v>
                </c:pt>
                <c:pt idx="494">
                  <c:v>587.41154999998275</c:v>
                </c:pt>
                <c:pt idx="495">
                  <c:v>587.43269999998279</c:v>
                </c:pt>
                <c:pt idx="496">
                  <c:v>587.45384999998282</c:v>
                </c:pt>
                <c:pt idx="497">
                  <c:v>587.47499999998286</c:v>
                </c:pt>
                <c:pt idx="498">
                  <c:v>587.49614999998289</c:v>
                </c:pt>
                <c:pt idx="499">
                  <c:v>587.51729999998292</c:v>
                </c:pt>
                <c:pt idx="500">
                  <c:v>587.53844999998296</c:v>
                </c:pt>
                <c:pt idx="501">
                  <c:v>587.55959999998299</c:v>
                </c:pt>
                <c:pt idx="502">
                  <c:v>587.58074999998303</c:v>
                </c:pt>
                <c:pt idx="503">
                  <c:v>587.60189999998306</c:v>
                </c:pt>
                <c:pt idx="504">
                  <c:v>587.6230499999831</c:v>
                </c:pt>
                <c:pt idx="505">
                  <c:v>587.64419999998313</c:v>
                </c:pt>
                <c:pt idx="506">
                  <c:v>587.66534999998316</c:v>
                </c:pt>
                <c:pt idx="507">
                  <c:v>587.6864999999832</c:v>
                </c:pt>
                <c:pt idx="508">
                  <c:v>587.70764999998323</c:v>
                </c:pt>
                <c:pt idx="509">
                  <c:v>587.72879999998327</c:v>
                </c:pt>
                <c:pt idx="510">
                  <c:v>587.7499499999833</c:v>
                </c:pt>
                <c:pt idx="511">
                  <c:v>587.77109999998333</c:v>
                </c:pt>
                <c:pt idx="512">
                  <c:v>587.79224999998337</c:v>
                </c:pt>
                <c:pt idx="513">
                  <c:v>587.8133999999834</c:v>
                </c:pt>
                <c:pt idx="514">
                  <c:v>587.83454999998344</c:v>
                </c:pt>
                <c:pt idx="515">
                  <c:v>587.85569999998347</c:v>
                </c:pt>
                <c:pt idx="516">
                  <c:v>587.87684999998351</c:v>
                </c:pt>
                <c:pt idx="517">
                  <c:v>587.89799999998354</c:v>
                </c:pt>
                <c:pt idx="518">
                  <c:v>587.91914999998357</c:v>
                </c:pt>
                <c:pt idx="519">
                  <c:v>587.94029999998361</c:v>
                </c:pt>
                <c:pt idx="520">
                  <c:v>587.96144999998364</c:v>
                </c:pt>
                <c:pt idx="521">
                  <c:v>587.98259999998368</c:v>
                </c:pt>
                <c:pt idx="522">
                  <c:v>588.00374999998371</c:v>
                </c:pt>
                <c:pt idx="523">
                  <c:v>588.02489999998375</c:v>
                </c:pt>
                <c:pt idx="524">
                  <c:v>588.04604999998378</c:v>
                </c:pt>
                <c:pt idx="525">
                  <c:v>588.06719999998381</c:v>
                </c:pt>
                <c:pt idx="526">
                  <c:v>588.08834999998385</c:v>
                </c:pt>
                <c:pt idx="527">
                  <c:v>588.10949999998388</c:v>
                </c:pt>
                <c:pt idx="528">
                  <c:v>588.13064999998392</c:v>
                </c:pt>
                <c:pt idx="529">
                  <c:v>588.15179999998395</c:v>
                </c:pt>
                <c:pt idx="530">
                  <c:v>588.17294999998398</c:v>
                </c:pt>
                <c:pt idx="531">
                  <c:v>588.19409999998402</c:v>
                </c:pt>
                <c:pt idx="532">
                  <c:v>588.21524999998405</c:v>
                </c:pt>
                <c:pt idx="533">
                  <c:v>588.23639999998409</c:v>
                </c:pt>
                <c:pt idx="534">
                  <c:v>588.25754999998412</c:v>
                </c:pt>
                <c:pt idx="535">
                  <c:v>588.27869999998416</c:v>
                </c:pt>
                <c:pt idx="536">
                  <c:v>588.29984999998419</c:v>
                </c:pt>
                <c:pt idx="537">
                  <c:v>588.32099999998422</c:v>
                </c:pt>
                <c:pt idx="538">
                  <c:v>588.34214999998426</c:v>
                </c:pt>
                <c:pt idx="539">
                  <c:v>588.36329999998429</c:v>
                </c:pt>
                <c:pt idx="540">
                  <c:v>588.38444999998433</c:v>
                </c:pt>
                <c:pt idx="541">
                  <c:v>588.40559999998436</c:v>
                </c:pt>
                <c:pt idx="542">
                  <c:v>588.42674999998439</c:v>
                </c:pt>
                <c:pt idx="543">
                  <c:v>588.44789999998443</c:v>
                </c:pt>
                <c:pt idx="544">
                  <c:v>588.46904999998446</c:v>
                </c:pt>
                <c:pt idx="545">
                  <c:v>588.4901999999845</c:v>
                </c:pt>
                <c:pt idx="546">
                  <c:v>588.51134999998453</c:v>
                </c:pt>
                <c:pt idx="547">
                  <c:v>588.53249999998457</c:v>
                </c:pt>
                <c:pt idx="548">
                  <c:v>588.5536499999846</c:v>
                </c:pt>
                <c:pt idx="549">
                  <c:v>588.57479999998463</c:v>
                </c:pt>
                <c:pt idx="550">
                  <c:v>588.59594999998467</c:v>
                </c:pt>
                <c:pt idx="551">
                  <c:v>588.6170999999847</c:v>
                </c:pt>
                <c:pt idx="552">
                  <c:v>588.63824999998474</c:v>
                </c:pt>
                <c:pt idx="553">
                  <c:v>588.65939999998477</c:v>
                </c:pt>
                <c:pt idx="554">
                  <c:v>588.68054999998481</c:v>
                </c:pt>
                <c:pt idx="555">
                  <c:v>588.70169999998484</c:v>
                </c:pt>
                <c:pt idx="556">
                  <c:v>588.72284999998487</c:v>
                </c:pt>
                <c:pt idx="557">
                  <c:v>588.74399999998491</c:v>
                </c:pt>
                <c:pt idx="558">
                  <c:v>588.76514999998494</c:v>
                </c:pt>
                <c:pt idx="559">
                  <c:v>588.78629999998498</c:v>
                </c:pt>
                <c:pt idx="560">
                  <c:v>588.80744999998501</c:v>
                </c:pt>
                <c:pt idx="561">
                  <c:v>588.82859999998504</c:v>
                </c:pt>
                <c:pt idx="562">
                  <c:v>588.84974999998508</c:v>
                </c:pt>
                <c:pt idx="563">
                  <c:v>588.87089999998511</c:v>
                </c:pt>
                <c:pt idx="564">
                  <c:v>588.89204999998515</c:v>
                </c:pt>
                <c:pt idx="565">
                  <c:v>588.91319999998518</c:v>
                </c:pt>
                <c:pt idx="566">
                  <c:v>588.93434999998522</c:v>
                </c:pt>
                <c:pt idx="567">
                  <c:v>588.95549999998525</c:v>
                </c:pt>
                <c:pt idx="568">
                  <c:v>588.97664999998528</c:v>
                </c:pt>
                <c:pt idx="569">
                  <c:v>588.99779999998532</c:v>
                </c:pt>
                <c:pt idx="570">
                  <c:v>589.01894999998535</c:v>
                </c:pt>
                <c:pt idx="571">
                  <c:v>589.04009999998539</c:v>
                </c:pt>
                <c:pt idx="572">
                  <c:v>589.06124999998542</c:v>
                </c:pt>
                <c:pt idx="573">
                  <c:v>589.08239999998545</c:v>
                </c:pt>
                <c:pt idx="574">
                  <c:v>589.10354999998549</c:v>
                </c:pt>
                <c:pt idx="575">
                  <c:v>589.12469999998552</c:v>
                </c:pt>
                <c:pt idx="576">
                  <c:v>589.14584999998556</c:v>
                </c:pt>
                <c:pt idx="577">
                  <c:v>589.16699999998559</c:v>
                </c:pt>
                <c:pt idx="578">
                  <c:v>589.18814999998563</c:v>
                </c:pt>
                <c:pt idx="579">
                  <c:v>589.20929999998566</c:v>
                </c:pt>
                <c:pt idx="580">
                  <c:v>589.23044999998569</c:v>
                </c:pt>
                <c:pt idx="581">
                  <c:v>589.25159999998573</c:v>
                </c:pt>
                <c:pt idx="582">
                  <c:v>589.27274999998576</c:v>
                </c:pt>
                <c:pt idx="583">
                  <c:v>589.2938999999858</c:v>
                </c:pt>
                <c:pt idx="584">
                  <c:v>589.31504999998583</c:v>
                </c:pt>
                <c:pt idx="585">
                  <c:v>589.33619999998587</c:v>
                </c:pt>
                <c:pt idx="586">
                  <c:v>589.3573499999859</c:v>
                </c:pt>
                <c:pt idx="587">
                  <c:v>589.37849999998593</c:v>
                </c:pt>
                <c:pt idx="588">
                  <c:v>589.39964999998597</c:v>
                </c:pt>
                <c:pt idx="589">
                  <c:v>589.420799999986</c:v>
                </c:pt>
                <c:pt idx="590">
                  <c:v>589.44194999998604</c:v>
                </c:pt>
                <c:pt idx="591">
                  <c:v>589.46309999998607</c:v>
                </c:pt>
                <c:pt idx="592">
                  <c:v>589.4842499999861</c:v>
                </c:pt>
                <c:pt idx="593">
                  <c:v>589.50539999998614</c:v>
                </c:pt>
                <c:pt idx="594">
                  <c:v>589.52654999998617</c:v>
                </c:pt>
                <c:pt idx="595">
                  <c:v>589.54769999998621</c:v>
                </c:pt>
                <c:pt idx="596">
                  <c:v>589.56884999998624</c:v>
                </c:pt>
                <c:pt idx="597">
                  <c:v>589.58999999998628</c:v>
                </c:pt>
                <c:pt idx="598">
                  <c:v>589.61114999998631</c:v>
                </c:pt>
                <c:pt idx="599">
                  <c:v>589.63229999998634</c:v>
                </c:pt>
                <c:pt idx="600">
                  <c:v>589.65344999998638</c:v>
                </c:pt>
                <c:pt idx="601">
                  <c:v>589.67459999998641</c:v>
                </c:pt>
                <c:pt idx="602">
                  <c:v>589.69574999998645</c:v>
                </c:pt>
                <c:pt idx="603">
                  <c:v>589.71689999998648</c:v>
                </c:pt>
                <c:pt idx="604">
                  <c:v>589.73804999998652</c:v>
                </c:pt>
                <c:pt idx="605">
                  <c:v>589.75919999998655</c:v>
                </c:pt>
                <c:pt idx="606">
                  <c:v>589.78034999998658</c:v>
                </c:pt>
                <c:pt idx="607">
                  <c:v>589.80149999998662</c:v>
                </c:pt>
                <c:pt idx="608">
                  <c:v>589.82264999998665</c:v>
                </c:pt>
                <c:pt idx="609">
                  <c:v>589.84379999998669</c:v>
                </c:pt>
                <c:pt idx="610">
                  <c:v>589.86494999998672</c:v>
                </c:pt>
                <c:pt idx="611">
                  <c:v>589.88609999998675</c:v>
                </c:pt>
                <c:pt idx="612">
                  <c:v>589.90724999998679</c:v>
                </c:pt>
                <c:pt idx="613">
                  <c:v>589.92839999998682</c:v>
                </c:pt>
                <c:pt idx="614">
                  <c:v>589.94954999998686</c:v>
                </c:pt>
                <c:pt idx="615">
                  <c:v>589.97069999998689</c:v>
                </c:pt>
                <c:pt idx="616">
                  <c:v>589.99184999998693</c:v>
                </c:pt>
                <c:pt idx="617">
                  <c:v>590.01299999998696</c:v>
                </c:pt>
                <c:pt idx="618">
                  <c:v>590.03414999998699</c:v>
                </c:pt>
                <c:pt idx="619">
                  <c:v>590.05529999998703</c:v>
                </c:pt>
                <c:pt idx="620">
                  <c:v>590.07644999998706</c:v>
                </c:pt>
                <c:pt idx="621">
                  <c:v>590.0975999999871</c:v>
                </c:pt>
                <c:pt idx="622">
                  <c:v>590.11874999998713</c:v>
                </c:pt>
                <c:pt idx="623">
                  <c:v>590.13989999998716</c:v>
                </c:pt>
                <c:pt idx="624">
                  <c:v>590.1610499999872</c:v>
                </c:pt>
                <c:pt idx="625">
                  <c:v>590.18219999998723</c:v>
                </c:pt>
                <c:pt idx="626">
                  <c:v>590.20334999998727</c:v>
                </c:pt>
                <c:pt idx="627">
                  <c:v>590.2244999999873</c:v>
                </c:pt>
                <c:pt idx="628">
                  <c:v>590.24564999998734</c:v>
                </c:pt>
                <c:pt idx="629">
                  <c:v>590.26679999998737</c:v>
                </c:pt>
                <c:pt idx="630">
                  <c:v>590.2879499999874</c:v>
                </c:pt>
                <c:pt idx="631">
                  <c:v>590.30909999998744</c:v>
                </c:pt>
                <c:pt idx="632">
                  <c:v>590.33024999998747</c:v>
                </c:pt>
                <c:pt idx="633">
                  <c:v>590.35139999998751</c:v>
                </c:pt>
                <c:pt idx="634">
                  <c:v>590.37254999998754</c:v>
                </c:pt>
                <c:pt idx="635">
                  <c:v>590.39369999998758</c:v>
                </c:pt>
                <c:pt idx="636">
                  <c:v>590.41484999998761</c:v>
                </c:pt>
                <c:pt idx="637">
                  <c:v>590.43599999998764</c:v>
                </c:pt>
                <c:pt idx="638">
                  <c:v>590.45714999998768</c:v>
                </c:pt>
                <c:pt idx="639">
                  <c:v>590.47829999998771</c:v>
                </c:pt>
                <c:pt idx="640">
                  <c:v>590.49944999998775</c:v>
                </c:pt>
                <c:pt idx="641">
                  <c:v>590.52059999998778</c:v>
                </c:pt>
                <c:pt idx="642">
                  <c:v>590.54174999998781</c:v>
                </c:pt>
                <c:pt idx="643">
                  <c:v>590.56289999998785</c:v>
                </c:pt>
                <c:pt idx="644">
                  <c:v>590.58404999998788</c:v>
                </c:pt>
                <c:pt idx="645">
                  <c:v>590.60519999998792</c:v>
                </c:pt>
                <c:pt idx="646">
                  <c:v>590.62634999998795</c:v>
                </c:pt>
                <c:pt idx="647">
                  <c:v>590.64749999998799</c:v>
                </c:pt>
                <c:pt idx="648">
                  <c:v>590.66864999998802</c:v>
                </c:pt>
                <c:pt idx="649">
                  <c:v>590.68979999998805</c:v>
                </c:pt>
                <c:pt idx="650">
                  <c:v>590.71094999998809</c:v>
                </c:pt>
                <c:pt idx="651">
                  <c:v>590.73209999998812</c:v>
                </c:pt>
                <c:pt idx="652">
                  <c:v>590.75324999998816</c:v>
                </c:pt>
                <c:pt idx="653">
                  <c:v>590.77439999998819</c:v>
                </c:pt>
                <c:pt idx="654">
                  <c:v>590.79554999998822</c:v>
                </c:pt>
                <c:pt idx="655">
                  <c:v>590.81669999998826</c:v>
                </c:pt>
                <c:pt idx="656">
                  <c:v>590.83784999998829</c:v>
                </c:pt>
                <c:pt idx="657">
                  <c:v>590.85899999998833</c:v>
                </c:pt>
                <c:pt idx="658">
                  <c:v>590.88014999998836</c:v>
                </c:pt>
                <c:pt idx="659">
                  <c:v>590.9012999999884</c:v>
                </c:pt>
                <c:pt idx="660">
                  <c:v>590.92244999998843</c:v>
                </c:pt>
                <c:pt idx="661">
                  <c:v>590.94359999998846</c:v>
                </c:pt>
                <c:pt idx="662">
                  <c:v>590.9647499999885</c:v>
                </c:pt>
                <c:pt idx="663">
                  <c:v>590.98589999998853</c:v>
                </c:pt>
                <c:pt idx="664">
                  <c:v>591.00704999998857</c:v>
                </c:pt>
                <c:pt idx="665">
                  <c:v>591.0281999999886</c:v>
                </c:pt>
                <c:pt idx="666">
                  <c:v>591.04934999998864</c:v>
                </c:pt>
                <c:pt idx="667">
                  <c:v>591.07049999998867</c:v>
                </c:pt>
                <c:pt idx="668">
                  <c:v>591.0916499999887</c:v>
                </c:pt>
                <c:pt idx="669">
                  <c:v>591.11279999998874</c:v>
                </c:pt>
                <c:pt idx="670">
                  <c:v>591.13394999998877</c:v>
                </c:pt>
                <c:pt idx="671">
                  <c:v>591.15509999998881</c:v>
                </c:pt>
                <c:pt idx="672">
                  <c:v>591.17624999998884</c:v>
                </c:pt>
                <c:pt idx="673">
                  <c:v>591.19739999998887</c:v>
                </c:pt>
                <c:pt idx="674">
                  <c:v>591.21854999998891</c:v>
                </c:pt>
                <c:pt idx="675">
                  <c:v>591.23969999998894</c:v>
                </c:pt>
                <c:pt idx="676">
                  <c:v>591.26084999998898</c:v>
                </c:pt>
                <c:pt idx="677">
                  <c:v>591.28199999998901</c:v>
                </c:pt>
                <c:pt idx="678">
                  <c:v>591.30314999998905</c:v>
                </c:pt>
                <c:pt idx="679">
                  <c:v>591.32429999998908</c:v>
                </c:pt>
                <c:pt idx="680">
                  <c:v>591.34544999998911</c:v>
                </c:pt>
                <c:pt idx="681">
                  <c:v>591.36659999998915</c:v>
                </c:pt>
                <c:pt idx="682">
                  <c:v>591.38774999998918</c:v>
                </c:pt>
                <c:pt idx="683">
                  <c:v>591.40889999998922</c:v>
                </c:pt>
                <c:pt idx="684">
                  <c:v>591.43004999998925</c:v>
                </c:pt>
                <c:pt idx="685">
                  <c:v>591.45119999998929</c:v>
                </c:pt>
                <c:pt idx="686">
                  <c:v>591.47234999998932</c:v>
                </c:pt>
                <c:pt idx="687">
                  <c:v>591.49349999998935</c:v>
                </c:pt>
                <c:pt idx="688">
                  <c:v>591.51464999998939</c:v>
                </c:pt>
                <c:pt idx="689">
                  <c:v>591.53579999998942</c:v>
                </c:pt>
                <c:pt idx="690">
                  <c:v>591.55694999998946</c:v>
                </c:pt>
                <c:pt idx="691">
                  <c:v>591.57809999998949</c:v>
                </c:pt>
                <c:pt idx="692">
                  <c:v>591.59924999998952</c:v>
                </c:pt>
                <c:pt idx="693">
                  <c:v>591.62039999998956</c:v>
                </c:pt>
                <c:pt idx="694">
                  <c:v>591.64154999998959</c:v>
                </c:pt>
                <c:pt idx="695">
                  <c:v>591.66269999998963</c:v>
                </c:pt>
                <c:pt idx="696">
                  <c:v>591.68384999998966</c:v>
                </c:pt>
                <c:pt idx="697">
                  <c:v>591.7049999999897</c:v>
                </c:pt>
                <c:pt idx="698">
                  <c:v>591.72614999998973</c:v>
                </c:pt>
                <c:pt idx="699">
                  <c:v>591.74729999998976</c:v>
                </c:pt>
                <c:pt idx="700">
                  <c:v>591.7684499999898</c:v>
                </c:pt>
                <c:pt idx="701">
                  <c:v>591.78959999998983</c:v>
                </c:pt>
                <c:pt idx="702">
                  <c:v>591.81074999998987</c:v>
                </c:pt>
                <c:pt idx="703">
                  <c:v>591.8318999999899</c:v>
                </c:pt>
                <c:pt idx="704">
                  <c:v>591.85304999998993</c:v>
                </c:pt>
                <c:pt idx="705">
                  <c:v>591.87419999998997</c:v>
                </c:pt>
                <c:pt idx="706">
                  <c:v>591.89534999999</c:v>
                </c:pt>
                <c:pt idx="707">
                  <c:v>591.91649999999004</c:v>
                </c:pt>
                <c:pt idx="708">
                  <c:v>591.93764999999007</c:v>
                </c:pt>
                <c:pt idx="709">
                  <c:v>591.95879999999011</c:v>
                </c:pt>
                <c:pt idx="710">
                  <c:v>591.97994999999014</c:v>
                </c:pt>
                <c:pt idx="711">
                  <c:v>592.00109999999017</c:v>
                </c:pt>
                <c:pt idx="712">
                  <c:v>592.02224999999021</c:v>
                </c:pt>
                <c:pt idx="713">
                  <c:v>592.04339999999024</c:v>
                </c:pt>
                <c:pt idx="714">
                  <c:v>592.06454999999028</c:v>
                </c:pt>
                <c:pt idx="715">
                  <c:v>592.08569999999031</c:v>
                </c:pt>
                <c:pt idx="716">
                  <c:v>592.10684999999035</c:v>
                </c:pt>
                <c:pt idx="717">
                  <c:v>592.12799999999038</c:v>
                </c:pt>
                <c:pt idx="718">
                  <c:v>592.14914999999041</c:v>
                </c:pt>
                <c:pt idx="719">
                  <c:v>592.17029999999045</c:v>
                </c:pt>
                <c:pt idx="720">
                  <c:v>592.19144999999048</c:v>
                </c:pt>
                <c:pt idx="721">
                  <c:v>592.21259999999052</c:v>
                </c:pt>
                <c:pt idx="722">
                  <c:v>592.23374999999055</c:v>
                </c:pt>
                <c:pt idx="723">
                  <c:v>592.25489999999058</c:v>
                </c:pt>
                <c:pt idx="724">
                  <c:v>592.27604999999062</c:v>
                </c:pt>
                <c:pt idx="725">
                  <c:v>592.29719999999065</c:v>
                </c:pt>
                <c:pt idx="726">
                  <c:v>592.31834999999069</c:v>
                </c:pt>
                <c:pt idx="727">
                  <c:v>592.33949999999072</c:v>
                </c:pt>
                <c:pt idx="728">
                  <c:v>592.36064999999076</c:v>
                </c:pt>
                <c:pt idx="729">
                  <c:v>592.38179999999079</c:v>
                </c:pt>
                <c:pt idx="730">
                  <c:v>592.40294999999082</c:v>
                </c:pt>
                <c:pt idx="731">
                  <c:v>592.42409999999086</c:v>
                </c:pt>
                <c:pt idx="732">
                  <c:v>592.44524999999089</c:v>
                </c:pt>
                <c:pt idx="733">
                  <c:v>592.46639999999093</c:v>
                </c:pt>
                <c:pt idx="734">
                  <c:v>592.48754999999096</c:v>
                </c:pt>
                <c:pt idx="735">
                  <c:v>592.50869999999099</c:v>
                </c:pt>
                <c:pt idx="736">
                  <c:v>592.52984999999103</c:v>
                </c:pt>
                <c:pt idx="737">
                  <c:v>592.55099999999106</c:v>
                </c:pt>
                <c:pt idx="738">
                  <c:v>592.5721499999911</c:v>
                </c:pt>
                <c:pt idx="739">
                  <c:v>592.59329999999113</c:v>
                </c:pt>
                <c:pt idx="740">
                  <c:v>592.61444999999117</c:v>
                </c:pt>
                <c:pt idx="741">
                  <c:v>592.6355999999912</c:v>
                </c:pt>
                <c:pt idx="742">
                  <c:v>592.65674999999123</c:v>
                </c:pt>
                <c:pt idx="743">
                  <c:v>592.67789999999127</c:v>
                </c:pt>
                <c:pt idx="744">
                  <c:v>592.6990499999913</c:v>
                </c:pt>
                <c:pt idx="745">
                  <c:v>592.72019999999134</c:v>
                </c:pt>
                <c:pt idx="746">
                  <c:v>592.74134999999137</c:v>
                </c:pt>
                <c:pt idx="747">
                  <c:v>592.76249999999141</c:v>
                </c:pt>
                <c:pt idx="748">
                  <c:v>592.78364999999144</c:v>
                </c:pt>
                <c:pt idx="749">
                  <c:v>592.80479999999147</c:v>
                </c:pt>
                <c:pt idx="750">
                  <c:v>592.82594999999151</c:v>
                </c:pt>
                <c:pt idx="751">
                  <c:v>592.84709999999154</c:v>
                </c:pt>
                <c:pt idx="752">
                  <c:v>592.86824999999158</c:v>
                </c:pt>
                <c:pt idx="753">
                  <c:v>592.88939999999161</c:v>
                </c:pt>
                <c:pt idx="754">
                  <c:v>592.91054999999164</c:v>
                </c:pt>
                <c:pt idx="755">
                  <c:v>592.93169999999168</c:v>
                </c:pt>
                <c:pt idx="756">
                  <c:v>592.95284999999171</c:v>
                </c:pt>
                <c:pt idx="757">
                  <c:v>592.97399999999175</c:v>
                </c:pt>
                <c:pt idx="758">
                  <c:v>592.99514999999178</c:v>
                </c:pt>
                <c:pt idx="759">
                  <c:v>593.01629999999182</c:v>
                </c:pt>
                <c:pt idx="760">
                  <c:v>593.03744999999185</c:v>
                </c:pt>
                <c:pt idx="761">
                  <c:v>593.05859999999188</c:v>
                </c:pt>
                <c:pt idx="762">
                  <c:v>593.07974999999192</c:v>
                </c:pt>
                <c:pt idx="763">
                  <c:v>593.10089999999195</c:v>
                </c:pt>
                <c:pt idx="764">
                  <c:v>593.12204999999199</c:v>
                </c:pt>
                <c:pt idx="765">
                  <c:v>593.14319999999202</c:v>
                </c:pt>
                <c:pt idx="766">
                  <c:v>593.16434999999206</c:v>
                </c:pt>
                <c:pt idx="767">
                  <c:v>593.18549999999209</c:v>
                </c:pt>
                <c:pt idx="768">
                  <c:v>593.20664999999212</c:v>
                </c:pt>
                <c:pt idx="769">
                  <c:v>593.22779999999216</c:v>
                </c:pt>
                <c:pt idx="770">
                  <c:v>593.24894999999219</c:v>
                </c:pt>
                <c:pt idx="771">
                  <c:v>593.27009999999223</c:v>
                </c:pt>
                <c:pt idx="772">
                  <c:v>593.29124999999226</c:v>
                </c:pt>
                <c:pt idx="773">
                  <c:v>593.31239999999229</c:v>
                </c:pt>
                <c:pt idx="774">
                  <c:v>593.33354999999233</c:v>
                </c:pt>
                <c:pt idx="775">
                  <c:v>593.35469999999236</c:v>
                </c:pt>
                <c:pt idx="776">
                  <c:v>593.3758499999924</c:v>
                </c:pt>
                <c:pt idx="777">
                  <c:v>593.39699999999243</c:v>
                </c:pt>
                <c:pt idx="778">
                  <c:v>593.41814999999247</c:v>
                </c:pt>
                <c:pt idx="779">
                  <c:v>593.4392999999925</c:v>
                </c:pt>
                <c:pt idx="780">
                  <c:v>593.46044999999253</c:v>
                </c:pt>
                <c:pt idx="781">
                  <c:v>593.48159999999257</c:v>
                </c:pt>
                <c:pt idx="782">
                  <c:v>593.5027499999926</c:v>
                </c:pt>
                <c:pt idx="783">
                  <c:v>593.52389999999264</c:v>
                </c:pt>
                <c:pt idx="784">
                  <c:v>593.54504999999267</c:v>
                </c:pt>
                <c:pt idx="785">
                  <c:v>593.5661999999927</c:v>
                </c:pt>
                <c:pt idx="786">
                  <c:v>593.58734999999274</c:v>
                </c:pt>
                <c:pt idx="787">
                  <c:v>593.60849999999277</c:v>
                </c:pt>
                <c:pt idx="788">
                  <c:v>593.62964999999281</c:v>
                </c:pt>
                <c:pt idx="789">
                  <c:v>593.65079999999284</c:v>
                </c:pt>
                <c:pt idx="790">
                  <c:v>593.67194999999288</c:v>
                </c:pt>
                <c:pt idx="791">
                  <c:v>593.69309999999291</c:v>
                </c:pt>
                <c:pt idx="792">
                  <c:v>593.71424999999294</c:v>
                </c:pt>
                <c:pt idx="793">
                  <c:v>593.73539999999298</c:v>
                </c:pt>
                <c:pt idx="794">
                  <c:v>593.75654999999301</c:v>
                </c:pt>
                <c:pt idx="795">
                  <c:v>593.77769999999305</c:v>
                </c:pt>
                <c:pt idx="796">
                  <c:v>593.79884999999308</c:v>
                </c:pt>
                <c:pt idx="797">
                  <c:v>593.81999999999312</c:v>
                </c:pt>
                <c:pt idx="798">
                  <c:v>593.84114999999315</c:v>
                </c:pt>
                <c:pt idx="799">
                  <c:v>593.86229999999318</c:v>
                </c:pt>
                <c:pt idx="800">
                  <c:v>593.88344999999322</c:v>
                </c:pt>
                <c:pt idx="801">
                  <c:v>593.90459999999325</c:v>
                </c:pt>
                <c:pt idx="802">
                  <c:v>593.92574999999329</c:v>
                </c:pt>
                <c:pt idx="803">
                  <c:v>593.94689999999332</c:v>
                </c:pt>
                <c:pt idx="804">
                  <c:v>593.96804999999335</c:v>
                </c:pt>
                <c:pt idx="805">
                  <c:v>593.98919999999339</c:v>
                </c:pt>
                <c:pt idx="806">
                  <c:v>594.01034999999342</c:v>
                </c:pt>
                <c:pt idx="807">
                  <c:v>594.03149999999346</c:v>
                </c:pt>
                <c:pt idx="808">
                  <c:v>594.05264999999349</c:v>
                </c:pt>
                <c:pt idx="809">
                  <c:v>594.07379999999353</c:v>
                </c:pt>
                <c:pt idx="810">
                  <c:v>594.09494999999356</c:v>
                </c:pt>
                <c:pt idx="811">
                  <c:v>594.11609999999359</c:v>
                </c:pt>
                <c:pt idx="812">
                  <c:v>594.13724999999363</c:v>
                </c:pt>
                <c:pt idx="813">
                  <c:v>594.15839999999366</c:v>
                </c:pt>
                <c:pt idx="814">
                  <c:v>594.1795499999937</c:v>
                </c:pt>
                <c:pt idx="815">
                  <c:v>594.20069999999373</c:v>
                </c:pt>
                <c:pt idx="816">
                  <c:v>594.22184999999376</c:v>
                </c:pt>
                <c:pt idx="817">
                  <c:v>594.2429999999938</c:v>
                </c:pt>
                <c:pt idx="818">
                  <c:v>594.26414999999383</c:v>
                </c:pt>
                <c:pt idx="819">
                  <c:v>594.28529999999387</c:v>
                </c:pt>
                <c:pt idx="820">
                  <c:v>594.3064499999939</c:v>
                </c:pt>
                <c:pt idx="821">
                  <c:v>594.32759999999394</c:v>
                </c:pt>
                <c:pt idx="822">
                  <c:v>594.34874999999397</c:v>
                </c:pt>
                <c:pt idx="823">
                  <c:v>594.369899999994</c:v>
                </c:pt>
                <c:pt idx="824">
                  <c:v>594.39104999999404</c:v>
                </c:pt>
                <c:pt idx="825">
                  <c:v>594.41219999999407</c:v>
                </c:pt>
                <c:pt idx="826">
                  <c:v>594.43334999999411</c:v>
                </c:pt>
                <c:pt idx="827">
                  <c:v>594.45449999999414</c:v>
                </c:pt>
                <c:pt idx="828">
                  <c:v>594.47564999999418</c:v>
                </c:pt>
                <c:pt idx="829">
                  <c:v>594.49679999999421</c:v>
                </c:pt>
                <c:pt idx="830">
                  <c:v>594.51794999999424</c:v>
                </c:pt>
                <c:pt idx="831">
                  <c:v>594.53909999999428</c:v>
                </c:pt>
                <c:pt idx="832">
                  <c:v>594.56024999999431</c:v>
                </c:pt>
                <c:pt idx="833">
                  <c:v>594.58139999999435</c:v>
                </c:pt>
                <c:pt idx="834">
                  <c:v>594.60254999999438</c:v>
                </c:pt>
                <c:pt idx="835">
                  <c:v>594.62369999999441</c:v>
                </c:pt>
                <c:pt idx="836">
                  <c:v>594.64484999999445</c:v>
                </c:pt>
                <c:pt idx="837">
                  <c:v>594.66599999999448</c:v>
                </c:pt>
                <c:pt idx="838">
                  <c:v>594.68714999999452</c:v>
                </c:pt>
                <c:pt idx="839">
                  <c:v>594.70829999999455</c:v>
                </c:pt>
                <c:pt idx="840">
                  <c:v>594.72944999999459</c:v>
                </c:pt>
                <c:pt idx="841">
                  <c:v>594.75059999999462</c:v>
                </c:pt>
                <c:pt idx="842">
                  <c:v>594.77174999999465</c:v>
                </c:pt>
                <c:pt idx="843">
                  <c:v>594.79289999999469</c:v>
                </c:pt>
                <c:pt idx="844">
                  <c:v>594.81404999999472</c:v>
                </c:pt>
                <c:pt idx="845">
                  <c:v>594.83519999999476</c:v>
                </c:pt>
                <c:pt idx="846">
                  <c:v>594.85634999999479</c:v>
                </c:pt>
                <c:pt idx="847">
                  <c:v>594.87749999999482</c:v>
                </c:pt>
                <c:pt idx="848">
                  <c:v>594.89864999999486</c:v>
                </c:pt>
                <c:pt idx="849">
                  <c:v>594.91979999999489</c:v>
                </c:pt>
                <c:pt idx="850">
                  <c:v>594.94094999999493</c:v>
                </c:pt>
                <c:pt idx="851">
                  <c:v>594.96209999999496</c:v>
                </c:pt>
                <c:pt idx="852">
                  <c:v>594.983249999995</c:v>
                </c:pt>
                <c:pt idx="853">
                  <c:v>595.00439999999503</c:v>
                </c:pt>
                <c:pt idx="854">
                  <c:v>595.02554999999506</c:v>
                </c:pt>
                <c:pt idx="855">
                  <c:v>595.0466999999951</c:v>
                </c:pt>
                <c:pt idx="856">
                  <c:v>595.06784999999513</c:v>
                </c:pt>
                <c:pt idx="857">
                  <c:v>595.08899999999517</c:v>
                </c:pt>
                <c:pt idx="858">
                  <c:v>595.1101499999952</c:v>
                </c:pt>
                <c:pt idx="859">
                  <c:v>595.13129999999524</c:v>
                </c:pt>
                <c:pt idx="860">
                  <c:v>595.15244999999527</c:v>
                </c:pt>
                <c:pt idx="861">
                  <c:v>595.1735999999953</c:v>
                </c:pt>
                <c:pt idx="862">
                  <c:v>595.19474999999534</c:v>
                </c:pt>
                <c:pt idx="863">
                  <c:v>595.21589999999537</c:v>
                </c:pt>
                <c:pt idx="864">
                  <c:v>595.23704999999541</c:v>
                </c:pt>
                <c:pt idx="865">
                  <c:v>595.25819999999544</c:v>
                </c:pt>
                <c:pt idx="866">
                  <c:v>595.27934999999547</c:v>
                </c:pt>
                <c:pt idx="867">
                  <c:v>595.30049999999551</c:v>
                </c:pt>
                <c:pt idx="868">
                  <c:v>595.32164999999554</c:v>
                </c:pt>
                <c:pt idx="869">
                  <c:v>595.34279999999558</c:v>
                </c:pt>
                <c:pt idx="870">
                  <c:v>595.36394999999561</c:v>
                </c:pt>
                <c:pt idx="871">
                  <c:v>595.38509999999565</c:v>
                </c:pt>
                <c:pt idx="872">
                  <c:v>595.40624999999568</c:v>
                </c:pt>
                <c:pt idx="873">
                  <c:v>595.42739999999571</c:v>
                </c:pt>
                <c:pt idx="874">
                  <c:v>595.44854999999575</c:v>
                </c:pt>
                <c:pt idx="875">
                  <c:v>595.46969999999578</c:v>
                </c:pt>
                <c:pt idx="876">
                  <c:v>595.49084999999582</c:v>
                </c:pt>
                <c:pt idx="877">
                  <c:v>595.51199999999585</c:v>
                </c:pt>
                <c:pt idx="878">
                  <c:v>595.53314999999589</c:v>
                </c:pt>
                <c:pt idx="879">
                  <c:v>595.55429999999592</c:v>
                </c:pt>
                <c:pt idx="880">
                  <c:v>595.57544999999595</c:v>
                </c:pt>
                <c:pt idx="881">
                  <c:v>595.59659999999599</c:v>
                </c:pt>
                <c:pt idx="882">
                  <c:v>595.61774999999602</c:v>
                </c:pt>
                <c:pt idx="883">
                  <c:v>595.63889999999606</c:v>
                </c:pt>
                <c:pt idx="884">
                  <c:v>595.66004999999609</c:v>
                </c:pt>
                <c:pt idx="885">
                  <c:v>595.68119999999612</c:v>
                </c:pt>
                <c:pt idx="886">
                  <c:v>595.70234999999616</c:v>
                </c:pt>
                <c:pt idx="887">
                  <c:v>595.72349999999619</c:v>
                </c:pt>
                <c:pt idx="888">
                  <c:v>595.74464999999623</c:v>
                </c:pt>
                <c:pt idx="889">
                  <c:v>595.76579999999626</c:v>
                </c:pt>
                <c:pt idx="890">
                  <c:v>595.7869499999963</c:v>
                </c:pt>
                <c:pt idx="891">
                  <c:v>595.80809999999633</c:v>
                </c:pt>
                <c:pt idx="892">
                  <c:v>595.82924999999636</c:v>
                </c:pt>
                <c:pt idx="893">
                  <c:v>595.8503999999964</c:v>
                </c:pt>
                <c:pt idx="894">
                  <c:v>595.87154999999643</c:v>
                </c:pt>
                <c:pt idx="895">
                  <c:v>595.89269999999647</c:v>
                </c:pt>
                <c:pt idx="896">
                  <c:v>595.9138499999965</c:v>
                </c:pt>
                <c:pt idx="897">
                  <c:v>595.93499999999653</c:v>
                </c:pt>
                <c:pt idx="898">
                  <c:v>595.95614999999657</c:v>
                </c:pt>
                <c:pt idx="899">
                  <c:v>595.9772999999966</c:v>
                </c:pt>
                <c:pt idx="900">
                  <c:v>595.99844999999664</c:v>
                </c:pt>
                <c:pt idx="901">
                  <c:v>596.01959999999667</c:v>
                </c:pt>
                <c:pt idx="902">
                  <c:v>596.04074999999671</c:v>
                </c:pt>
                <c:pt idx="903">
                  <c:v>596.06189999999674</c:v>
                </c:pt>
                <c:pt idx="904">
                  <c:v>596.08304999999677</c:v>
                </c:pt>
                <c:pt idx="905">
                  <c:v>596.10419999999681</c:v>
                </c:pt>
                <c:pt idx="906">
                  <c:v>596.12534999999684</c:v>
                </c:pt>
                <c:pt idx="907">
                  <c:v>596.14649999999688</c:v>
                </c:pt>
                <c:pt idx="908">
                  <c:v>596.16764999999691</c:v>
                </c:pt>
                <c:pt idx="909">
                  <c:v>596.18879999999695</c:v>
                </c:pt>
                <c:pt idx="910">
                  <c:v>596.20994999999698</c:v>
                </c:pt>
                <c:pt idx="911">
                  <c:v>596.23109999999701</c:v>
                </c:pt>
                <c:pt idx="912">
                  <c:v>596.25224999999705</c:v>
                </c:pt>
                <c:pt idx="913">
                  <c:v>596.27339999999708</c:v>
                </c:pt>
                <c:pt idx="914">
                  <c:v>596.29454999999712</c:v>
                </c:pt>
                <c:pt idx="915">
                  <c:v>596.31569999999715</c:v>
                </c:pt>
                <c:pt idx="916">
                  <c:v>596.33684999999718</c:v>
                </c:pt>
                <c:pt idx="917">
                  <c:v>596.35799999999722</c:v>
                </c:pt>
                <c:pt idx="918">
                  <c:v>596.37914999999725</c:v>
                </c:pt>
                <c:pt idx="919">
                  <c:v>596.40029999999729</c:v>
                </c:pt>
                <c:pt idx="920">
                  <c:v>596.42144999999732</c:v>
                </c:pt>
                <c:pt idx="921">
                  <c:v>596.44259999999736</c:v>
                </c:pt>
                <c:pt idx="922">
                  <c:v>596.46374999999739</c:v>
                </c:pt>
                <c:pt idx="923">
                  <c:v>596.48489999999742</c:v>
                </c:pt>
                <c:pt idx="924">
                  <c:v>596.50604999999746</c:v>
                </c:pt>
                <c:pt idx="925">
                  <c:v>596.52719999999749</c:v>
                </c:pt>
                <c:pt idx="926">
                  <c:v>596.54834999999753</c:v>
                </c:pt>
                <c:pt idx="927">
                  <c:v>596.56949999999756</c:v>
                </c:pt>
                <c:pt idx="928">
                  <c:v>596.59064999999759</c:v>
                </c:pt>
                <c:pt idx="929">
                  <c:v>596.61179999999763</c:v>
                </c:pt>
                <c:pt idx="930">
                  <c:v>596.63294999999766</c:v>
                </c:pt>
                <c:pt idx="931">
                  <c:v>596.6540999999977</c:v>
                </c:pt>
                <c:pt idx="932">
                  <c:v>596.67524999999773</c:v>
                </c:pt>
                <c:pt idx="933">
                  <c:v>596.69639999999777</c:v>
                </c:pt>
                <c:pt idx="934">
                  <c:v>596.7175499999978</c:v>
                </c:pt>
                <c:pt idx="935">
                  <c:v>596.73869999999783</c:v>
                </c:pt>
                <c:pt idx="936">
                  <c:v>596.75984999999787</c:v>
                </c:pt>
                <c:pt idx="937">
                  <c:v>596.7809999999979</c:v>
                </c:pt>
                <c:pt idx="938">
                  <c:v>596.80214999999794</c:v>
                </c:pt>
                <c:pt idx="939">
                  <c:v>596.82329999999797</c:v>
                </c:pt>
                <c:pt idx="940">
                  <c:v>596.84444999999801</c:v>
                </c:pt>
                <c:pt idx="941">
                  <c:v>596.86559999999804</c:v>
                </c:pt>
                <c:pt idx="942">
                  <c:v>596.88674999999807</c:v>
                </c:pt>
                <c:pt idx="943">
                  <c:v>596.90789999999811</c:v>
                </c:pt>
                <c:pt idx="944">
                  <c:v>596.92904999999814</c:v>
                </c:pt>
                <c:pt idx="945">
                  <c:v>596.95019999999818</c:v>
                </c:pt>
                <c:pt idx="946">
                  <c:v>596.97134999999821</c:v>
                </c:pt>
                <c:pt idx="947">
                  <c:v>596.99249999999824</c:v>
                </c:pt>
                <c:pt idx="948">
                  <c:v>597.01364999999828</c:v>
                </c:pt>
                <c:pt idx="949">
                  <c:v>597.03479999999831</c:v>
                </c:pt>
                <c:pt idx="950">
                  <c:v>597.05594999999835</c:v>
                </c:pt>
                <c:pt idx="951">
                  <c:v>597.07709999999838</c:v>
                </c:pt>
                <c:pt idx="952">
                  <c:v>597.09824999999842</c:v>
                </c:pt>
                <c:pt idx="953">
                  <c:v>597.11939999999845</c:v>
                </c:pt>
                <c:pt idx="954">
                  <c:v>597.14054999999848</c:v>
                </c:pt>
                <c:pt idx="955">
                  <c:v>597.16169999999852</c:v>
                </c:pt>
                <c:pt idx="956">
                  <c:v>597.18284999999855</c:v>
                </c:pt>
                <c:pt idx="957">
                  <c:v>597.20399999999859</c:v>
                </c:pt>
                <c:pt idx="958">
                  <c:v>597.22514999999862</c:v>
                </c:pt>
                <c:pt idx="959">
                  <c:v>597.24629999999866</c:v>
                </c:pt>
                <c:pt idx="960">
                  <c:v>597.26744999999869</c:v>
                </c:pt>
                <c:pt idx="961">
                  <c:v>597.28859999999872</c:v>
                </c:pt>
                <c:pt idx="962">
                  <c:v>597.30974999999876</c:v>
                </c:pt>
                <c:pt idx="963">
                  <c:v>597.33089999999879</c:v>
                </c:pt>
                <c:pt idx="964">
                  <c:v>597.35204999999883</c:v>
                </c:pt>
                <c:pt idx="965">
                  <c:v>597.37319999999886</c:v>
                </c:pt>
                <c:pt idx="966">
                  <c:v>597.39434999999889</c:v>
                </c:pt>
                <c:pt idx="967">
                  <c:v>597.41549999999893</c:v>
                </c:pt>
                <c:pt idx="968">
                  <c:v>597.43664999999896</c:v>
                </c:pt>
                <c:pt idx="969">
                  <c:v>597.457799999999</c:v>
                </c:pt>
                <c:pt idx="970">
                  <c:v>597.47894999999903</c:v>
                </c:pt>
                <c:pt idx="971">
                  <c:v>597.50009999999907</c:v>
                </c:pt>
                <c:pt idx="972">
                  <c:v>597.5212499999991</c:v>
                </c:pt>
                <c:pt idx="973">
                  <c:v>597.54239999999913</c:v>
                </c:pt>
                <c:pt idx="974">
                  <c:v>597.56354999999917</c:v>
                </c:pt>
                <c:pt idx="975">
                  <c:v>597.5846999999992</c:v>
                </c:pt>
                <c:pt idx="976">
                  <c:v>597.60584999999924</c:v>
                </c:pt>
                <c:pt idx="977">
                  <c:v>597.62699999999927</c:v>
                </c:pt>
                <c:pt idx="978">
                  <c:v>597.6481499999993</c:v>
                </c:pt>
                <c:pt idx="979">
                  <c:v>597.66929999999934</c:v>
                </c:pt>
                <c:pt idx="980">
                  <c:v>597.69044999999937</c:v>
                </c:pt>
                <c:pt idx="981">
                  <c:v>597.71159999999941</c:v>
                </c:pt>
                <c:pt idx="982">
                  <c:v>597.73274999999944</c:v>
                </c:pt>
                <c:pt idx="983">
                  <c:v>597.75389999999948</c:v>
                </c:pt>
                <c:pt idx="984">
                  <c:v>597.77504999999951</c:v>
                </c:pt>
                <c:pt idx="985">
                  <c:v>597.79619999999954</c:v>
                </c:pt>
                <c:pt idx="986">
                  <c:v>597.81734999999958</c:v>
                </c:pt>
                <c:pt idx="987">
                  <c:v>597.83849999999961</c:v>
                </c:pt>
                <c:pt idx="988">
                  <c:v>597.85964999999965</c:v>
                </c:pt>
                <c:pt idx="989">
                  <c:v>597.88079999999968</c:v>
                </c:pt>
                <c:pt idx="990">
                  <c:v>597.90194999999972</c:v>
                </c:pt>
                <c:pt idx="991">
                  <c:v>597.92309999999975</c:v>
                </c:pt>
                <c:pt idx="992">
                  <c:v>597.94424999999978</c:v>
                </c:pt>
                <c:pt idx="993">
                  <c:v>597.96539999999982</c:v>
                </c:pt>
                <c:pt idx="994">
                  <c:v>597.98654999999985</c:v>
                </c:pt>
                <c:pt idx="995">
                  <c:v>598.00769999999989</c:v>
                </c:pt>
                <c:pt idx="996">
                  <c:v>598.02884999999992</c:v>
                </c:pt>
                <c:pt idx="997">
                  <c:v>598.04999999999995</c:v>
                </c:pt>
                <c:pt idx="998">
                  <c:v>598.07114999999999</c:v>
                </c:pt>
                <c:pt idx="999">
                  <c:v>598.09230000000002</c:v>
                </c:pt>
                <c:pt idx="1000">
                  <c:v>598.11345000000006</c:v>
                </c:pt>
                <c:pt idx="1001">
                  <c:v>598.13460000000009</c:v>
                </c:pt>
                <c:pt idx="1002">
                  <c:v>598.15575000000013</c:v>
                </c:pt>
                <c:pt idx="1003">
                  <c:v>598.17690000000016</c:v>
                </c:pt>
                <c:pt idx="1004">
                  <c:v>598.19805000000019</c:v>
                </c:pt>
                <c:pt idx="1005">
                  <c:v>598.21920000000023</c:v>
                </c:pt>
                <c:pt idx="1006">
                  <c:v>598.24035000000026</c:v>
                </c:pt>
                <c:pt idx="1007">
                  <c:v>598.2615000000003</c:v>
                </c:pt>
                <c:pt idx="1008">
                  <c:v>598.28265000000033</c:v>
                </c:pt>
                <c:pt idx="1009">
                  <c:v>598.30380000000036</c:v>
                </c:pt>
                <c:pt idx="1010">
                  <c:v>598.3249500000004</c:v>
                </c:pt>
                <c:pt idx="1011">
                  <c:v>598.34610000000043</c:v>
                </c:pt>
                <c:pt idx="1012">
                  <c:v>598.36725000000047</c:v>
                </c:pt>
                <c:pt idx="1013">
                  <c:v>598.3884000000005</c:v>
                </c:pt>
                <c:pt idx="1014">
                  <c:v>598.40955000000054</c:v>
                </c:pt>
                <c:pt idx="1015">
                  <c:v>598.43070000000057</c:v>
                </c:pt>
                <c:pt idx="1016">
                  <c:v>598.4518500000006</c:v>
                </c:pt>
                <c:pt idx="1017">
                  <c:v>598.47300000000064</c:v>
                </c:pt>
                <c:pt idx="1018">
                  <c:v>598.49415000000067</c:v>
                </c:pt>
                <c:pt idx="1019">
                  <c:v>598.51530000000071</c:v>
                </c:pt>
                <c:pt idx="1020">
                  <c:v>598.53645000000074</c:v>
                </c:pt>
                <c:pt idx="1021">
                  <c:v>598.55760000000078</c:v>
                </c:pt>
                <c:pt idx="1022">
                  <c:v>598.57875000000081</c:v>
                </c:pt>
                <c:pt idx="1023">
                  <c:v>598.59990000000084</c:v>
                </c:pt>
              </c:numCache>
            </c:numRef>
          </c:xVal>
          <c:yVal>
            <c:numRef>
              <c:f>Voigt!$C$3:$C$2050</c:f>
              <c:numCache>
                <c:formatCode>General</c:formatCode>
                <c:ptCount val="2048"/>
                <c:pt idx="0">
                  <c:v>17140</c:v>
                </c:pt>
                <c:pt idx="1">
                  <c:v>16898</c:v>
                </c:pt>
                <c:pt idx="2">
                  <c:v>16688</c:v>
                </c:pt>
                <c:pt idx="3">
                  <c:v>16110</c:v>
                </c:pt>
                <c:pt idx="4">
                  <c:v>15787</c:v>
                </c:pt>
                <c:pt idx="5">
                  <c:v>15448</c:v>
                </c:pt>
                <c:pt idx="6">
                  <c:v>15475</c:v>
                </c:pt>
                <c:pt idx="7">
                  <c:v>15617</c:v>
                </c:pt>
                <c:pt idx="8">
                  <c:v>15653</c:v>
                </c:pt>
                <c:pt idx="9">
                  <c:v>15976</c:v>
                </c:pt>
                <c:pt idx="10">
                  <c:v>16152</c:v>
                </c:pt>
                <c:pt idx="11">
                  <c:v>16557</c:v>
                </c:pt>
                <c:pt idx="12">
                  <c:v>16290</c:v>
                </c:pt>
                <c:pt idx="13">
                  <c:v>16350</c:v>
                </c:pt>
                <c:pt idx="14">
                  <c:v>16119</c:v>
                </c:pt>
                <c:pt idx="15">
                  <c:v>15559</c:v>
                </c:pt>
                <c:pt idx="16">
                  <c:v>15708</c:v>
                </c:pt>
                <c:pt idx="17">
                  <c:v>15759</c:v>
                </c:pt>
                <c:pt idx="18">
                  <c:v>15424</c:v>
                </c:pt>
                <c:pt idx="19">
                  <c:v>15483</c:v>
                </c:pt>
                <c:pt idx="20">
                  <c:v>15576</c:v>
                </c:pt>
                <c:pt idx="21">
                  <c:v>15756</c:v>
                </c:pt>
                <c:pt idx="22">
                  <c:v>15656</c:v>
                </c:pt>
                <c:pt idx="23">
                  <c:v>15699</c:v>
                </c:pt>
                <c:pt idx="24">
                  <c:v>16110</c:v>
                </c:pt>
                <c:pt idx="25">
                  <c:v>15835</c:v>
                </c:pt>
                <c:pt idx="26">
                  <c:v>15675</c:v>
                </c:pt>
                <c:pt idx="27">
                  <c:v>15598</c:v>
                </c:pt>
                <c:pt idx="28">
                  <c:v>15897</c:v>
                </c:pt>
                <c:pt idx="29">
                  <c:v>16210</c:v>
                </c:pt>
                <c:pt idx="30">
                  <c:v>16503</c:v>
                </c:pt>
                <c:pt idx="31">
                  <c:v>17032</c:v>
                </c:pt>
                <c:pt idx="32">
                  <c:v>18259</c:v>
                </c:pt>
                <c:pt idx="33">
                  <c:v>18804</c:v>
                </c:pt>
                <c:pt idx="34">
                  <c:v>19688</c:v>
                </c:pt>
                <c:pt idx="35">
                  <c:v>19728</c:v>
                </c:pt>
                <c:pt idx="36">
                  <c:v>19540</c:v>
                </c:pt>
                <c:pt idx="37">
                  <c:v>18243</c:v>
                </c:pt>
                <c:pt idx="38">
                  <c:v>16954</c:v>
                </c:pt>
                <c:pt idx="39">
                  <c:v>16437</c:v>
                </c:pt>
                <c:pt idx="40">
                  <c:v>16379</c:v>
                </c:pt>
                <c:pt idx="41">
                  <c:v>16358</c:v>
                </c:pt>
                <c:pt idx="42">
                  <c:v>16294</c:v>
                </c:pt>
                <c:pt idx="43">
                  <c:v>16491</c:v>
                </c:pt>
                <c:pt idx="44">
                  <c:v>16510</c:v>
                </c:pt>
                <c:pt idx="45">
                  <c:v>16584</c:v>
                </c:pt>
                <c:pt idx="46">
                  <c:v>16962</c:v>
                </c:pt>
                <c:pt idx="47">
                  <c:v>17134</c:v>
                </c:pt>
                <c:pt idx="48">
                  <c:v>17344</c:v>
                </c:pt>
                <c:pt idx="49">
                  <c:v>17867</c:v>
                </c:pt>
                <c:pt idx="50">
                  <c:v>18371</c:v>
                </c:pt>
                <c:pt idx="51">
                  <c:v>18924</c:v>
                </c:pt>
                <c:pt idx="52">
                  <c:v>19229</c:v>
                </c:pt>
                <c:pt idx="53">
                  <c:v>19398</c:v>
                </c:pt>
                <c:pt idx="54">
                  <c:v>19305</c:v>
                </c:pt>
                <c:pt idx="55">
                  <c:v>18616</c:v>
                </c:pt>
                <c:pt idx="56">
                  <c:v>17428</c:v>
                </c:pt>
                <c:pt idx="57">
                  <c:v>16437</c:v>
                </c:pt>
                <c:pt idx="58">
                  <c:v>15882</c:v>
                </c:pt>
                <c:pt idx="59">
                  <c:v>16084</c:v>
                </c:pt>
                <c:pt idx="60">
                  <c:v>16225</c:v>
                </c:pt>
                <c:pt idx="61">
                  <c:v>15812</c:v>
                </c:pt>
                <c:pt idx="62">
                  <c:v>15947</c:v>
                </c:pt>
                <c:pt idx="63">
                  <c:v>16177</c:v>
                </c:pt>
                <c:pt idx="64">
                  <c:v>16442</c:v>
                </c:pt>
                <c:pt idx="65">
                  <c:v>16750</c:v>
                </c:pt>
                <c:pt idx="66">
                  <c:v>16952</c:v>
                </c:pt>
                <c:pt idx="67">
                  <c:v>16736</c:v>
                </c:pt>
                <c:pt idx="68">
                  <c:v>16472</c:v>
                </c:pt>
                <c:pt idx="69">
                  <c:v>16031</c:v>
                </c:pt>
                <c:pt idx="70">
                  <c:v>15668</c:v>
                </c:pt>
                <c:pt idx="71">
                  <c:v>15877</c:v>
                </c:pt>
                <c:pt idx="72">
                  <c:v>15678</c:v>
                </c:pt>
                <c:pt idx="73">
                  <c:v>15930</c:v>
                </c:pt>
                <c:pt idx="74">
                  <c:v>16399</c:v>
                </c:pt>
                <c:pt idx="75">
                  <c:v>16173</c:v>
                </c:pt>
                <c:pt idx="76">
                  <c:v>16335</c:v>
                </c:pt>
                <c:pt idx="77">
                  <c:v>16380</c:v>
                </c:pt>
                <c:pt idx="78">
                  <c:v>16040</c:v>
                </c:pt>
                <c:pt idx="79">
                  <c:v>15934</c:v>
                </c:pt>
                <c:pt idx="80">
                  <c:v>16070</c:v>
                </c:pt>
                <c:pt idx="81">
                  <c:v>16220</c:v>
                </c:pt>
                <c:pt idx="82">
                  <c:v>15969</c:v>
                </c:pt>
                <c:pt idx="83">
                  <c:v>15918</c:v>
                </c:pt>
                <c:pt idx="84">
                  <c:v>16091</c:v>
                </c:pt>
                <c:pt idx="85">
                  <c:v>15975</c:v>
                </c:pt>
                <c:pt idx="86">
                  <c:v>16217</c:v>
                </c:pt>
                <c:pt idx="87">
                  <c:v>16033</c:v>
                </c:pt>
                <c:pt idx="88">
                  <c:v>15982</c:v>
                </c:pt>
                <c:pt idx="89">
                  <c:v>16279</c:v>
                </c:pt>
                <c:pt idx="90">
                  <c:v>16283</c:v>
                </c:pt>
                <c:pt idx="91">
                  <c:v>16614</c:v>
                </c:pt>
                <c:pt idx="92">
                  <c:v>16618</c:v>
                </c:pt>
                <c:pt idx="93">
                  <c:v>16990</c:v>
                </c:pt>
                <c:pt idx="94">
                  <c:v>17201</c:v>
                </c:pt>
                <c:pt idx="95">
                  <c:v>16922</c:v>
                </c:pt>
                <c:pt idx="96">
                  <c:v>16815</c:v>
                </c:pt>
                <c:pt idx="97">
                  <c:v>16902</c:v>
                </c:pt>
                <c:pt idx="98">
                  <c:v>16545</c:v>
                </c:pt>
                <c:pt idx="99">
                  <c:v>17039</c:v>
                </c:pt>
                <c:pt idx="100">
                  <c:v>17231</c:v>
                </c:pt>
                <c:pt idx="101">
                  <c:v>17935</c:v>
                </c:pt>
                <c:pt idx="102">
                  <c:v>18508</c:v>
                </c:pt>
                <c:pt idx="103">
                  <c:v>19951</c:v>
                </c:pt>
                <c:pt idx="104">
                  <c:v>22238</c:v>
                </c:pt>
                <c:pt idx="105">
                  <c:v>24181</c:v>
                </c:pt>
                <c:pt idx="106">
                  <c:v>24544</c:v>
                </c:pt>
                <c:pt idx="107">
                  <c:v>23850</c:v>
                </c:pt>
                <c:pt idx="108">
                  <c:v>21636</c:v>
                </c:pt>
                <c:pt idx="109">
                  <c:v>19282</c:v>
                </c:pt>
                <c:pt idx="110">
                  <c:v>17903</c:v>
                </c:pt>
                <c:pt idx="111">
                  <c:v>17284</c:v>
                </c:pt>
                <c:pt idx="112">
                  <c:v>16856</c:v>
                </c:pt>
                <c:pt idx="113">
                  <c:v>16254</c:v>
                </c:pt>
                <c:pt idx="114">
                  <c:v>16344</c:v>
                </c:pt>
                <c:pt idx="115">
                  <c:v>16289</c:v>
                </c:pt>
                <c:pt idx="116">
                  <c:v>15928</c:v>
                </c:pt>
                <c:pt idx="117">
                  <c:v>16296</c:v>
                </c:pt>
                <c:pt idx="118">
                  <c:v>16188</c:v>
                </c:pt>
                <c:pt idx="119">
                  <c:v>16269</c:v>
                </c:pt>
                <c:pt idx="120">
                  <c:v>16532</c:v>
                </c:pt>
                <c:pt idx="121">
                  <c:v>16629</c:v>
                </c:pt>
                <c:pt idx="122">
                  <c:v>16398</c:v>
                </c:pt>
                <c:pt idx="123">
                  <c:v>16439</c:v>
                </c:pt>
                <c:pt idx="124">
                  <c:v>15986</c:v>
                </c:pt>
                <c:pt idx="125">
                  <c:v>15971</c:v>
                </c:pt>
                <c:pt idx="126">
                  <c:v>16024</c:v>
                </c:pt>
                <c:pt idx="127">
                  <c:v>15660</c:v>
                </c:pt>
                <c:pt idx="128">
                  <c:v>15807</c:v>
                </c:pt>
                <c:pt idx="129">
                  <c:v>15936</c:v>
                </c:pt>
                <c:pt idx="130">
                  <c:v>15956</c:v>
                </c:pt>
                <c:pt idx="131">
                  <c:v>16451</c:v>
                </c:pt>
                <c:pt idx="132">
                  <c:v>17225</c:v>
                </c:pt>
                <c:pt idx="133">
                  <c:v>17316</c:v>
                </c:pt>
                <c:pt idx="134">
                  <c:v>17472</c:v>
                </c:pt>
                <c:pt idx="135">
                  <c:v>17318</c:v>
                </c:pt>
                <c:pt idx="136">
                  <c:v>16709</c:v>
                </c:pt>
                <c:pt idx="137">
                  <c:v>16325</c:v>
                </c:pt>
                <c:pt idx="138">
                  <c:v>16050</c:v>
                </c:pt>
                <c:pt idx="139">
                  <c:v>15870</c:v>
                </c:pt>
                <c:pt idx="140">
                  <c:v>15820</c:v>
                </c:pt>
                <c:pt idx="141">
                  <c:v>15815</c:v>
                </c:pt>
                <c:pt idx="142">
                  <c:v>15826</c:v>
                </c:pt>
                <c:pt idx="143">
                  <c:v>15820</c:v>
                </c:pt>
                <c:pt idx="144">
                  <c:v>15704</c:v>
                </c:pt>
                <c:pt idx="145">
                  <c:v>15636</c:v>
                </c:pt>
                <c:pt idx="146">
                  <c:v>15662</c:v>
                </c:pt>
                <c:pt idx="147">
                  <c:v>15748</c:v>
                </c:pt>
                <c:pt idx="148">
                  <c:v>15750</c:v>
                </c:pt>
                <c:pt idx="149">
                  <c:v>16282</c:v>
                </c:pt>
                <c:pt idx="150">
                  <c:v>16018</c:v>
                </c:pt>
                <c:pt idx="151">
                  <c:v>15722</c:v>
                </c:pt>
                <c:pt idx="152">
                  <c:v>15507</c:v>
                </c:pt>
                <c:pt idx="153">
                  <c:v>15726</c:v>
                </c:pt>
                <c:pt idx="154">
                  <c:v>15854</c:v>
                </c:pt>
                <c:pt idx="155">
                  <c:v>15752</c:v>
                </c:pt>
                <c:pt idx="156">
                  <c:v>15989</c:v>
                </c:pt>
                <c:pt idx="157">
                  <c:v>16062</c:v>
                </c:pt>
                <c:pt idx="158">
                  <c:v>15893</c:v>
                </c:pt>
                <c:pt idx="159">
                  <c:v>15937</c:v>
                </c:pt>
                <c:pt idx="160">
                  <c:v>15936</c:v>
                </c:pt>
                <c:pt idx="161">
                  <c:v>15738</c:v>
                </c:pt>
                <c:pt idx="162">
                  <c:v>15986</c:v>
                </c:pt>
                <c:pt idx="163">
                  <c:v>15597</c:v>
                </c:pt>
                <c:pt idx="164">
                  <c:v>16317</c:v>
                </c:pt>
                <c:pt idx="165">
                  <c:v>16374</c:v>
                </c:pt>
                <c:pt idx="166">
                  <c:v>16686</c:v>
                </c:pt>
                <c:pt idx="167">
                  <c:v>17419</c:v>
                </c:pt>
                <c:pt idx="168">
                  <c:v>17323</c:v>
                </c:pt>
                <c:pt idx="169">
                  <c:v>17447</c:v>
                </c:pt>
                <c:pt idx="170">
                  <c:v>17603</c:v>
                </c:pt>
                <c:pt idx="171">
                  <c:v>17826</c:v>
                </c:pt>
                <c:pt idx="172">
                  <c:v>17603</c:v>
                </c:pt>
                <c:pt idx="173">
                  <c:v>17465</c:v>
                </c:pt>
                <c:pt idx="174">
                  <c:v>16909</c:v>
                </c:pt>
                <c:pt idx="175">
                  <c:v>16432</c:v>
                </c:pt>
                <c:pt idx="176">
                  <c:v>16600</c:v>
                </c:pt>
                <c:pt idx="177">
                  <c:v>16195</c:v>
                </c:pt>
                <c:pt idx="178">
                  <c:v>15693</c:v>
                </c:pt>
                <c:pt idx="179">
                  <c:v>16069</c:v>
                </c:pt>
                <c:pt idx="180">
                  <c:v>16095</c:v>
                </c:pt>
                <c:pt idx="181">
                  <c:v>15943</c:v>
                </c:pt>
                <c:pt idx="182">
                  <c:v>16072</c:v>
                </c:pt>
                <c:pt idx="183">
                  <c:v>16547</c:v>
                </c:pt>
                <c:pt idx="184">
                  <c:v>16653</c:v>
                </c:pt>
                <c:pt idx="185">
                  <c:v>16906</c:v>
                </c:pt>
                <c:pt idx="186">
                  <c:v>17261</c:v>
                </c:pt>
                <c:pt idx="187">
                  <c:v>16614</c:v>
                </c:pt>
                <c:pt idx="188">
                  <c:v>16542</c:v>
                </c:pt>
                <c:pt idx="189">
                  <c:v>16096</c:v>
                </c:pt>
                <c:pt idx="190">
                  <c:v>16027</c:v>
                </c:pt>
                <c:pt idx="191">
                  <c:v>16045</c:v>
                </c:pt>
                <c:pt idx="192">
                  <c:v>16669</c:v>
                </c:pt>
                <c:pt idx="193">
                  <c:v>17046</c:v>
                </c:pt>
                <c:pt idx="194">
                  <c:v>17767</c:v>
                </c:pt>
                <c:pt idx="195">
                  <c:v>19670</c:v>
                </c:pt>
                <c:pt idx="196">
                  <c:v>21624</c:v>
                </c:pt>
                <c:pt idx="197">
                  <c:v>23220</c:v>
                </c:pt>
                <c:pt idx="198">
                  <c:v>22667</c:v>
                </c:pt>
                <c:pt idx="199">
                  <c:v>20701</c:v>
                </c:pt>
                <c:pt idx="200">
                  <c:v>18931</c:v>
                </c:pt>
                <c:pt idx="201">
                  <c:v>17163</c:v>
                </c:pt>
                <c:pt idx="202">
                  <c:v>16955</c:v>
                </c:pt>
                <c:pt idx="203">
                  <c:v>16303</c:v>
                </c:pt>
                <c:pt idx="204">
                  <c:v>16494</c:v>
                </c:pt>
                <c:pt idx="205">
                  <c:v>16120</c:v>
                </c:pt>
                <c:pt idx="206">
                  <c:v>15940</c:v>
                </c:pt>
                <c:pt idx="207">
                  <c:v>16136</c:v>
                </c:pt>
                <c:pt idx="208">
                  <c:v>15990</c:v>
                </c:pt>
                <c:pt idx="209">
                  <c:v>15901</c:v>
                </c:pt>
                <c:pt idx="210">
                  <c:v>16240</c:v>
                </c:pt>
                <c:pt idx="211">
                  <c:v>16380</c:v>
                </c:pt>
                <c:pt idx="212">
                  <c:v>16136</c:v>
                </c:pt>
                <c:pt idx="213">
                  <c:v>16133</c:v>
                </c:pt>
                <c:pt idx="214">
                  <c:v>15888</c:v>
                </c:pt>
                <c:pt idx="215">
                  <c:v>15757</c:v>
                </c:pt>
                <c:pt idx="216">
                  <c:v>15977</c:v>
                </c:pt>
                <c:pt idx="217">
                  <c:v>16746</c:v>
                </c:pt>
                <c:pt idx="218">
                  <c:v>16329</c:v>
                </c:pt>
                <c:pt idx="219">
                  <c:v>15789</c:v>
                </c:pt>
                <c:pt idx="220">
                  <c:v>15771</c:v>
                </c:pt>
                <c:pt idx="221">
                  <c:v>16083</c:v>
                </c:pt>
                <c:pt idx="222">
                  <c:v>16453</c:v>
                </c:pt>
                <c:pt idx="223">
                  <c:v>16326</c:v>
                </c:pt>
                <c:pt idx="224">
                  <c:v>16273</c:v>
                </c:pt>
                <c:pt idx="225">
                  <c:v>15850</c:v>
                </c:pt>
                <c:pt idx="226">
                  <c:v>16130</c:v>
                </c:pt>
                <c:pt idx="227">
                  <c:v>15831</c:v>
                </c:pt>
                <c:pt idx="228">
                  <c:v>15508</c:v>
                </c:pt>
                <c:pt idx="229">
                  <c:v>15549</c:v>
                </c:pt>
                <c:pt idx="230">
                  <c:v>15479</c:v>
                </c:pt>
                <c:pt idx="231">
                  <c:v>15295</c:v>
                </c:pt>
                <c:pt idx="232">
                  <c:v>15553</c:v>
                </c:pt>
                <c:pt idx="233">
                  <c:v>15514</c:v>
                </c:pt>
                <c:pt idx="234">
                  <c:v>15899</c:v>
                </c:pt>
                <c:pt idx="235">
                  <c:v>15705</c:v>
                </c:pt>
                <c:pt idx="236">
                  <c:v>15920</c:v>
                </c:pt>
                <c:pt idx="237">
                  <c:v>15873</c:v>
                </c:pt>
                <c:pt idx="238">
                  <c:v>16260</c:v>
                </c:pt>
                <c:pt idx="239">
                  <c:v>16271</c:v>
                </c:pt>
                <c:pt idx="240">
                  <c:v>15987</c:v>
                </c:pt>
                <c:pt idx="241">
                  <c:v>15976</c:v>
                </c:pt>
                <c:pt idx="242">
                  <c:v>15973</c:v>
                </c:pt>
                <c:pt idx="243">
                  <c:v>15734</c:v>
                </c:pt>
                <c:pt idx="244">
                  <c:v>16510</c:v>
                </c:pt>
                <c:pt idx="245">
                  <c:v>16294</c:v>
                </c:pt>
                <c:pt idx="246">
                  <c:v>16099</c:v>
                </c:pt>
                <c:pt idx="247">
                  <c:v>16074</c:v>
                </c:pt>
                <c:pt idx="248">
                  <c:v>16282</c:v>
                </c:pt>
                <c:pt idx="249">
                  <c:v>16331</c:v>
                </c:pt>
                <c:pt idx="250">
                  <c:v>16276</c:v>
                </c:pt>
                <c:pt idx="251">
                  <c:v>16267</c:v>
                </c:pt>
                <c:pt idx="252">
                  <c:v>15724</c:v>
                </c:pt>
                <c:pt idx="253">
                  <c:v>15576</c:v>
                </c:pt>
                <c:pt idx="254">
                  <c:v>15508</c:v>
                </c:pt>
                <c:pt idx="255">
                  <c:v>15714</c:v>
                </c:pt>
                <c:pt idx="256">
                  <c:v>15615</c:v>
                </c:pt>
                <c:pt idx="257">
                  <c:v>15578</c:v>
                </c:pt>
                <c:pt idx="258">
                  <c:v>15657</c:v>
                </c:pt>
                <c:pt idx="259">
                  <c:v>15620</c:v>
                </c:pt>
                <c:pt idx="260">
                  <c:v>15318</c:v>
                </c:pt>
                <c:pt idx="261">
                  <c:v>15738</c:v>
                </c:pt>
                <c:pt idx="262">
                  <c:v>15952</c:v>
                </c:pt>
                <c:pt idx="263">
                  <c:v>16368</c:v>
                </c:pt>
                <c:pt idx="264">
                  <c:v>16348</c:v>
                </c:pt>
                <c:pt idx="265">
                  <c:v>15771</c:v>
                </c:pt>
                <c:pt idx="266">
                  <c:v>15789</c:v>
                </c:pt>
                <c:pt idx="267">
                  <c:v>15701</c:v>
                </c:pt>
                <c:pt idx="268">
                  <c:v>15756</c:v>
                </c:pt>
                <c:pt idx="269">
                  <c:v>15735</c:v>
                </c:pt>
                <c:pt idx="270">
                  <c:v>15803</c:v>
                </c:pt>
                <c:pt idx="271">
                  <c:v>15352</c:v>
                </c:pt>
                <c:pt idx="272">
                  <c:v>15486</c:v>
                </c:pt>
                <c:pt idx="273">
                  <c:v>15505</c:v>
                </c:pt>
                <c:pt idx="274">
                  <c:v>15921</c:v>
                </c:pt>
                <c:pt idx="275">
                  <c:v>15536</c:v>
                </c:pt>
                <c:pt idx="276">
                  <c:v>15440</c:v>
                </c:pt>
                <c:pt idx="277">
                  <c:v>15253</c:v>
                </c:pt>
                <c:pt idx="278">
                  <c:v>15496</c:v>
                </c:pt>
                <c:pt idx="279">
                  <c:v>15413</c:v>
                </c:pt>
                <c:pt idx="280">
                  <c:v>15209</c:v>
                </c:pt>
                <c:pt idx="281">
                  <c:v>14919</c:v>
                </c:pt>
                <c:pt idx="282">
                  <c:v>15324</c:v>
                </c:pt>
                <c:pt idx="283">
                  <c:v>15371</c:v>
                </c:pt>
                <c:pt idx="284">
                  <c:v>15157</c:v>
                </c:pt>
                <c:pt idx="285">
                  <c:v>15265</c:v>
                </c:pt>
                <c:pt idx="286">
                  <c:v>15167</c:v>
                </c:pt>
                <c:pt idx="287">
                  <c:v>15268</c:v>
                </c:pt>
                <c:pt idx="288">
                  <c:v>15440</c:v>
                </c:pt>
                <c:pt idx="289">
                  <c:v>15554</c:v>
                </c:pt>
                <c:pt idx="290">
                  <c:v>15477</c:v>
                </c:pt>
                <c:pt idx="291">
                  <c:v>15422</c:v>
                </c:pt>
                <c:pt idx="292">
                  <c:v>15244</c:v>
                </c:pt>
                <c:pt idx="293">
                  <c:v>15614</c:v>
                </c:pt>
                <c:pt idx="294">
                  <c:v>15522</c:v>
                </c:pt>
                <c:pt idx="295">
                  <c:v>15221</c:v>
                </c:pt>
                <c:pt idx="296">
                  <c:v>15331</c:v>
                </c:pt>
                <c:pt idx="297">
                  <c:v>15196</c:v>
                </c:pt>
                <c:pt idx="298">
                  <c:v>15221</c:v>
                </c:pt>
                <c:pt idx="299">
                  <c:v>15445</c:v>
                </c:pt>
                <c:pt idx="300">
                  <c:v>15431</c:v>
                </c:pt>
                <c:pt idx="301">
                  <c:v>15534</c:v>
                </c:pt>
                <c:pt idx="302">
                  <c:v>15339</c:v>
                </c:pt>
                <c:pt idx="303">
                  <c:v>15409</c:v>
                </c:pt>
                <c:pt idx="304">
                  <c:v>15579</c:v>
                </c:pt>
                <c:pt idx="305">
                  <c:v>15545</c:v>
                </c:pt>
                <c:pt idx="306">
                  <c:v>15673</c:v>
                </c:pt>
                <c:pt idx="307">
                  <c:v>15559</c:v>
                </c:pt>
                <c:pt idx="308">
                  <c:v>15226</c:v>
                </c:pt>
                <c:pt idx="309">
                  <c:v>15573</c:v>
                </c:pt>
                <c:pt idx="310">
                  <c:v>15722</c:v>
                </c:pt>
                <c:pt idx="311">
                  <c:v>15815</c:v>
                </c:pt>
                <c:pt idx="312">
                  <c:v>15852</c:v>
                </c:pt>
                <c:pt idx="313">
                  <c:v>15611</c:v>
                </c:pt>
                <c:pt idx="314">
                  <c:v>15659</c:v>
                </c:pt>
                <c:pt idx="315">
                  <c:v>15777</c:v>
                </c:pt>
                <c:pt idx="316">
                  <c:v>15446</c:v>
                </c:pt>
                <c:pt idx="317">
                  <c:v>15718</c:v>
                </c:pt>
                <c:pt idx="318">
                  <c:v>15338</c:v>
                </c:pt>
                <c:pt idx="319">
                  <c:v>15158</c:v>
                </c:pt>
                <c:pt idx="320">
                  <c:v>15484</c:v>
                </c:pt>
                <c:pt idx="321">
                  <c:v>15536</c:v>
                </c:pt>
                <c:pt idx="322">
                  <c:v>15533</c:v>
                </c:pt>
                <c:pt idx="323">
                  <c:v>15213</c:v>
                </c:pt>
                <c:pt idx="324">
                  <c:v>15099</c:v>
                </c:pt>
                <c:pt idx="325">
                  <c:v>15255</c:v>
                </c:pt>
                <c:pt idx="326">
                  <c:v>15708</c:v>
                </c:pt>
                <c:pt idx="327">
                  <c:v>15891</c:v>
                </c:pt>
                <c:pt idx="328">
                  <c:v>16187</c:v>
                </c:pt>
                <c:pt idx="329">
                  <c:v>15982</c:v>
                </c:pt>
                <c:pt idx="330">
                  <c:v>16076</c:v>
                </c:pt>
                <c:pt idx="331">
                  <c:v>15946</c:v>
                </c:pt>
                <c:pt idx="332">
                  <c:v>15630</c:v>
                </c:pt>
                <c:pt idx="333">
                  <c:v>15367</c:v>
                </c:pt>
                <c:pt idx="334">
                  <c:v>15069</c:v>
                </c:pt>
                <c:pt idx="335">
                  <c:v>15211</c:v>
                </c:pt>
                <c:pt idx="336">
                  <c:v>14978</c:v>
                </c:pt>
                <c:pt idx="337">
                  <c:v>14971</c:v>
                </c:pt>
                <c:pt idx="338">
                  <c:v>15126</c:v>
                </c:pt>
                <c:pt idx="339">
                  <c:v>15211</c:v>
                </c:pt>
                <c:pt idx="340">
                  <c:v>15138</c:v>
                </c:pt>
                <c:pt idx="341">
                  <c:v>15317</c:v>
                </c:pt>
                <c:pt idx="342">
                  <c:v>14843</c:v>
                </c:pt>
                <c:pt idx="343">
                  <c:v>15121</c:v>
                </c:pt>
                <c:pt idx="344">
                  <c:v>14990</c:v>
                </c:pt>
                <c:pt idx="345">
                  <c:v>15174</c:v>
                </c:pt>
                <c:pt idx="346">
                  <c:v>15518</c:v>
                </c:pt>
                <c:pt idx="347">
                  <c:v>15769</c:v>
                </c:pt>
                <c:pt idx="348">
                  <c:v>16059</c:v>
                </c:pt>
                <c:pt idx="349">
                  <c:v>16223</c:v>
                </c:pt>
                <c:pt idx="350">
                  <c:v>16706</c:v>
                </c:pt>
                <c:pt idx="351">
                  <c:v>16784</c:v>
                </c:pt>
                <c:pt idx="352">
                  <c:v>17301</c:v>
                </c:pt>
                <c:pt idx="353">
                  <c:v>17003</c:v>
                </c:pt>
                <c:pt idx="354">
                  <c:v>16509</c:v>
                </c:pt>
                <c:pt idx="355">
                  <c:v>16198</c:v>
                </c:pt>
                <c:pt idx="356">
                  <c:v>15951</c:v>
                </c:pt>
                <c:pt idx="357">
                  <c:v>15408</c:v>
                </c:pt>
                <c:pt idx="358">
                  <c:v>15781</c:v>
                </c:pt>
                <c:pt idx="359">
                  <c:v>15608</c:v>
                </c:pt>
                <c:pt idx="360">
                  <c:v>15636</c:v>
                </c:pt>
                <c:pt idx="361">
                  <c:v>15239</c:v>
                </c:pt>
                <c:pt idx="362">
                  <c:v>15326</c:v>
                </c:pt>
                <c:pt idx="363">
                  <c:v>15267</c:v>
                </c:pt>
                <c:pt idx="364">
                  <c:v>15027</c:v>
                </c:pt>
                <c:pt idx="365">
                  <c:v>14952</c:v>
                </c:pt>
                <c:pt idx="366">
                  <c:v>15198</c:v>
                </c:pt>
                <c:pt idx="367">
                  <c:v>15591</c:v>
                </c:pt>
                <c:pt idx="368">
                  <c:v>15567</c:v>
                </c:pt>
                <c:pt idx="369">
                  <c:v>15468</c:v>
                </c:pt>
                <c:pt idx="370">
                  <c:v>15356</c:v>
                </c:pt>
                <c:pt idx="371">
                  <c:v>15262</c:v>
                </c:pt>
                <c:pt idx="372">
                  <c:v>15498</c:v>
                </c:pt>
                <c:pt idx="373">
                  <c:v>15585</c:v>
                </c:pt>
                <c:pt idx="374">
                  <c:v>15848</c:v>
                </c:pt>
                <c:pt idx="375">
                  <c:v>16514</c:v>
                </c:pt>
                <c:pt idx="376">
                  <c:v>16706</c:v>
                </c:pt>
                <c:pt idx="377">
                  <c:v>17349</c:v>
                </c:pt>
                <c:pt idx="378">
                  <c:v>18172</c:v>
                </c:pt>
                <c:pt idx="379">
                  <c:v>18808</c:v>
                </c:pt>
                <c:pt idx="380">
                  <c:v>18781</c:v>
                </c:pt>
                <c:pt idx="381">
                  <c:v>18147</c:v>
                </c:pt>
                <c:pt idx="382">
                  <c:v>17246</c:v>
                </c:pt>
                <c:pt idx="383">
                  <c:v>16355</c:v>
                </c:pt>
                <c:pt idx="384">
                  <c:v>15932</c:v>
                </c:pt>
                <c:pt idx="385">
                  <c:v>16115</c:v>
                </c:pt>
                <c:pt idx="386">
                  <c:v>16484</c:v>
                </c:pt>
                <c:pt idx="387">
                  <c:v>16680</c:v>
                </c:pt>
                <c:pt idx="388">
                  <c:v>16874</c:v>
                </c:pt>
                <c:pt idx="389">
                  <c:v>16983</c:v>
                </c:pt>
                <c:pt idx="390">
                  <c:v>16541</c:v>
                </c:pt>
                <c:pt idx="391">
                  <c:v>15794</c:v>
                </c:pt>
                <c:pt idx="392">
                  <c:v>15591</c:v>
                </c:pt>
                <c:pt idx="393">
                  <c:v>15622</c:v>
                </c:pt>
                <c:pt idx="394">
                  <c:v>15605</c:v>
                </c:pt>
                <c:pt idx="395">
                  <c:v>15516</c:v>
                </c:pt>
                <c:pt idx="396">
                  <c:v>15548</c:v>
                </c:pt>
                <c:pt idx="397">
                  <c:v>15628</c:v>
                </c:pt>
                <c:pt idx="398">
                  <c:v>16065</c:v>
                </c:pt>
                <c:pt idx="399">
                  <c:v>15632</c:v>
                </c:pt>
                <c:pt idx="400">
                  <c:v>15315</c:v>
                </c:pt>
                <c:pt idx="401">
                  <c:v>15337</c:v>
                </c:pt>
                <c:pt idx="402">
                  <c:v>15750</c:v>
                </c:pt>
                <c:pt idx="403">
                  <c:v>15396</c:v>
                </c:pt>
                <c:pt idx="404">
                  <c:v>15467</c:v>
                </c:pt>
                <c:pt idx="405">
                  <c:v>15323</c:v>
                </c:pt>
                <c:pt idx="406">
                  <c:v>15716</c:v>
                </c:pt>
                <c:pt idx="407">
                  <c:v>15498</c:v>
                </c:pt>
                <c:pt idx="408">
                  <c:v>15454</c:v>
                </c:pt>
                <c:pt idx="409">
                  <c:v>14996</c:v>
                </c:pt>
                <c:pt idx="410">
                  <c:v>15151</c:v>
                </c:pt>
                <c:pt idx="411">
                  <c:v>15719</c:v>
                </c:pt>
                <c:pt idx="412">
                  <c:v>15774</c:v>
                </c:pt>
                <c:pt idx="413">
                  <c:v>15645</c:v>
                </c:pt>
                <c:pt idx="414">
                  <c:v>16020</c:v>
                </c:pt>
                <c:pt idx="415">
                  <c:v>16524</c:v>
                </c:pt>
                <c:pt idx="416">
                  <c:v>16901</c:v>
                </c:pt>
                <c:pt idx="417">
                  <c:v>18494</c:v>
                </c:pt>
                <c:pt idx="418">
                  <c:v>20342</c:v>
                </c:pt>
                <c:pt idx="419">
                  <c:v>21970</c:v>
                </c:pt>
                <c:pt idx="420">
                  <c:v>22416</c:v>
                </c:pt>
                <c:pt idx="421">
                  <c:v>21646</c:v>
                </c:pt>
                <c:pt idx="422">
                  <c:v>19757</c:v>
                </c:pt>
                <c:pt idx="423">
                  <c:v>17839</c:v>
                </c:pt>
                <c:pt idx="424">
                  <c:v>16545</c:v>
                </c:pt>
                <c:pt idx="425">
                  <c:v>16372</c:v>
                </c:pt>
                <c:pt idx="426">
                  <c:v>15690</c:v>
                </c:pt>
                <c:pt idx="427">
                  <c:v>15577</c:v>
                </c:pt>
                <c:pt idx="428">
                  <c:v>15249</c:v>
                </c:pt>
                <c:pt idx="429">
                  <c:v>15301</c:v>
                </c:pt>
                <c:pt idx="430">
                  <c:v>15683</c:v>
                </c:pt>
                <c:pt idx="431">
                  <c:v>15720</c:v>
                </c:pt>
                <c:pt idx="432">
                  <c:v>15468</c:v>
                </c:pt>
                <c:pt idx="433">
                  <c:v>15310</c:v>
                </c:pt>
                <c:pt idx="434">
                  <c:v>15656</c:v>
                </c:pt>
                <c:pt idx="435">
                  <c:v>15596</c:v>
                </c:pt>
                <c:pt idx="436">
                  <c:v>15471</c:v>
                </c:pt>
                <c:pt idx="437">
                  <c:v>15606</c:v>
                </c:pt>
                <c:pt idx="438">
                  <c:v>15952</c:v>
                </c:pt>
                <c:pt idx="439">
                  <c:v>15775</c:v>
                </c:pt>
                <c:pt idx="440">
                  <c:v>15678</c:v>
                </c:pt>
                <c:pt idx="441">
                  <c:v>15351</c:v>
                </c:pt>
                <c:pt idx="442">
                  <c:v>15349</c:v>
                </c:pt>
                <c:pt idx="443">
                  <c:v>15727</c:v>
                </c:pt>
                <c:pt idx="444">
                  <c:v>15905</c:v>
                </c:pt>
                <c:pt idx="445">
                  <c:v>16031</c:v>
                </c:pt>
                <c:pt idx="446">
                  <c:v>16106</c:v>
                </c:pt>
                <c:pt idx="447">
                  <c:v>16213</c:v>
                </c:pt>
                <c:pt idx="448">
                  <c:v>16053</c:v>
                </c:pt>
                <c:pt idx="449">
                  <c:v>16282</c:v>
                </c:pt>
                <c:pt idx="450">
                  <c:v>16421</c:v>
                </c:pt>
                <c:pt idx="451">
                  <c:v>15891</c:v>
                </c:pt>
                <c:pt idx="452">
                  <c:v>15660</c:v>
                </c:pt>
                <c:pt idx="453">
                  <c:v>15528</c:v>
                </c:pt>
                <c:pt idx="454">
                  <c:v>15876</c:v>
                </c:pt>
                <c:pt idx="455">
                  <c:v>16075</c:v>
                </c:pt>
                <c:pt idx="456">
                  <c:v>16518</c:v>
                </c:pt>
                <c:pt idx="457">
                  <c:v>16791</c:v>
                </c:pt>
                <c:pt idx="458">
                  <c:v>16067</c:v>
                </c:pt>
                <c:pt idx="459">
                  <c:v>16325</c:v>
                </c:pt>
                <c:pt idx="460">
                  <c:v>16242</c:v>
                </c:pt>
                <c:pt idx="461">
                  <c:v>15838</c:v>
                </c:pt>
                <c:pt idx="462">
                  <c:v>15673</c:v>
                </c:pt>
                <c:pt idx="463">
                  <c:v>15550</c:v>
                </c:pt>
                <c:pt idx="464">
                  <c:v>15495</c:v>
                </c:pt>
                <c:pt idx="465">
                  <c:v>15709</c:v>
                </c:pt>
                <c:pt idx="466">
                  <c:v>15526</c:v>
                </c:pt>
                <c:pt idx="467">
                  <c:v>15821</c:v>
                </c:pt>
                <c:pt idx="468">
                  <c:v>16262</c:v>
                </c:pt>
                <c:pt idx="469">
                  <c:v>16021</c:v>
                </c:pt>
                <c:pt idx="470">
                  <c:v>16288</c:v>
                </c:pt>
                <c:pt idx="471">
                  <c:v>16301</c:v>
                </c:pt>
                <c:pt idx="472">
                  <c:v>16556</c:v>
                </c:pt>
                <c:pt idx="473">
                  <c:v>16605</c:v>
                </c:pt>
                <c:pt idx="474">
                  <c:v>16087</c:v>
                </c:pt>
                <c:pt idx="475">
                  <c:v>16193</c:v>
                </c:pt>
                <c:pt idx="476">
                  <c:v>16154</c:v>
                </c:pt>
                <c:pt idx="477">
                  <c:v>16293</c:v>
                </c:pt>
                <c:pt idx="478">
                  <c:v>16257</c:v>
                </c:pt>
                <c:pt idx="479">
                  <c:v>16292</c:v>
                </c:pt>
                <c:pt idx="480">
                  <c:v>16349</c:v>
                </c:pt>
                <c:pt idx="481">
                  <c:v>16589</c:v>
                </c:pt>
                <c:pt idx="482">
                  <c:v>16764</c:v>
                </c:pt>
                <c:pt idx="483">
                  <c:v>17053</c:v>
                </c:pt>
                <c:pt idx="484">
                  <c:v>16786</c:v>
                </c:pt>
                <c:pt idx="485">
                  <c:v>16962</c:v>
                </c:pt>
                <c:pt idx="486">
                  <c:v>17309</c:v>
                </c:pt>
                <c:pt idx="487">
                  <c:v>17906</c:v>
                </c:pt>
                <c:pt idx="488">
                  <c:v>17964</c:v>
                </c:pt>
                <c:pt idx="489">
                  <c:v>18058</c:v>
                </c:pt>
                <c:pt idx="490">
                  <c:v>18106</c:v>
                </c:pt>
                <c:pt idx="491">
                  <c:v>19327</c:v>
                </c:pt>
                <c:pt idx="492">
                  <c:v>19972</c:v>
                </c:pt>
                <c:pt idx="493">
                  <c:v>20781</c:v>
                </c:pt>
                <c:pt idx="494">
                  <c:v>21984</c:v>
                </c:pt>
                <c:pt idx="495">
                  <c:v>23104</c:v>
                </c:pt>
                <c:pt idx="496">
                  <c:v>24771</c:v>
                </c:pt>
                <c:pt idx="497">
                  <c:v>26510</c:v>
                </c:pt>
                <c:pt idx="498">
                  <c:v>28459</c:v>
                </c:pt>
                <c:pt idx="499">
                  <c:v>30873</c:v>
                </c:pt>
                <c:pt idx="500">
                  <c:v>32330</c:v>
                </c:pt>
                <c:pt idx="501">
                  <c:v>33317</c:v>
                </c:pt>
                <c:pt idx="502">
                  <c:v>32322</c:v>
                </c:pt>
                <c:pt idx="503">
                  <c:v>30700</c:v>
                </c:pt>
                <c:pt idx="504">
                  <c:v>28604</c:v>
                </c:pt>
                <c:pt idx="505">
                  <c:v>26904</c:v>
                </c:pt>
                <c:pt idx="506">
                  <c:v>25460</c:v>
                </c:pt>
                <c:pt idx="507">
                  <c:v>24608</c:v>
                </c:pt>
                <c:pt idx="508">
                  <c:v>25561</c:v>
                </c:pt>
                <c:pt idx="509">
                  <c:v>26703</c:v>
                </c:pt>
                <c:pt idx="510">
                  <c:v>26116</c:v>
                </c:pt>
                <c:pt idx="511">
                  <c:v>25519</c:v>
                </c:pt>
                <c:pt idx="512">
                  <c:v>23641</c:v>
                </c:pt>
                <c:pt idx="513">
                  <c:v>21273</c:v>
                </c:pt>
                <c:pt idx="514">
                  <c:v>20051</c:v>
                </c:pt>
                <c:pt idx="515">
                  <c:v>18769</c:v>
                </c:pt>
                <c:pt idx="516">
                  <c:v>17938</c:v>
                </c:pt>
                <c:pt idx="517">
                  <c:v>17268</c:v>
                </c:pt>
                <c:pt idx="518">
                  <c:v>17125</c:v>
                </c:pt>
                <c:pt idx="519">
                  <c:v>17151</c:v>
                </c:pt>
                <c:pt idx="520">
                  <c:v>16930</c:v>
                </c:pt>
                <c:pt idx="521">
                  <c:v>16782</c:v>
                </c:pt>
                <c:pt idx="522">
                  <c:v>16716</c:v>
                </c:pt>
                <c:pt idx="523">
                  <c:v>16635</c:v>
                </c:pt>
                <c:pt idx="524">
                  <c:v>16574</c:v>
                </c:pt>
                <c:pt idx="525">
                  <c:v>17046</c:v>
                </c:pt>
                <c:pt idx="526">
                  <c:v>16882</c:v>
                </c:pt>
                <c:pt idx="527">
                  <c:v>16633</c:v>
                </c:pt>
                <c:pt idx="528">
                  <c:v>16959</c:v>
                </c:pt>
                <c:pt idx="529">
                  <c:v>16824</c:v>
                </c:pt>
                <c:pt idx="530">
                  <c:v>16916</c:v>
                </c:pt>
                <c:pt idx="531">
                  <c:v>18081</c:v>
                </c:pt>
                <c:pt idx="532">
                  <c:v>18792</c:v>
                </c:pt>
                <c:pt idx="533">
                  <c:v>19631</c:v>
                </c:pt>
                <c:pt idx="534">
                  <c:v>19152</c:v>
                </c:pt>
                <c:pt idx="535">
                  <c:v>18674</c:v>
                </c:pt>
                <c:pt idx="536">
                  <c:v>17435</c:v>
                </c:pt>
                <c:pt idx="537">
                  <c:v>16952</c:v>
                </c:pt>
                <c:pt idx="538">
                  <c:v>16121</c:v>
                </c:pt>
                <c:pt idx="539">
                  <c:v>15942</c:v>
                </c:pt>
                <c:pt idx="540">
                  <c:v>15451</c:v>
                </c:pt>
                <c:pt idx="541">
                  <c:v>15816</c:v>
                </c:pt>
                <c:pt idx="542">
                  <c:v>15874</c:v>
                </c:pt>
                <c:pt idx="543">
                  <c:v>16119</c:v>
                </c:pt>
                <c:pt idx="544">
                  <c:v>16021</c:v>
                </c:pt>
                <c:pt idx="545">
                  <c:v>16101</c:v>
                </c:pt>
                <c:pt idx="546">
                  <c:v>16331</c:v>
                </c:pt>
                <c:pt idx="547">
                  <c:v>16424</c:v>
                </c:pt>
                <c:pt idx="548">
                  <c:v>15858</c:v>
                </c:pt>
                <c:pt idx="549">
                  <c:v>15404</c:v>
                </c:pt>
                <c:pt idx="550">
                  <c:v>15529</c:v>
                </c:pt>
                <c:pt idx="551">
                  <c:v>15366</c:v>
                </c:pt>
                <c:pt idx="552">
                  <c:v>15724</c:v>
                </c:pt>
                <c:pt idx="553">
                  <c:v>15445</c:v>
                </c:pt>
                <c:pt idx="554">
                  <c:v>15420</c:v>
                </c:pt>
                <c:pt idx="555">
                  <c:v>15697</c:v>
                </c:pt>
                <c:pt idx="556">
                  <c:v>15937</c:v>
                </c:pt>
                <c:pt idx="557">
                  <c:v>16786</c:v>
                </c:pt>
                <c:pt idx="558">
                  <c:v>18285</c:v>
                </c:pt>
                <c:pt idx="559">
                  <c:v>20274</c:v>
                </c:pt>
                <c:pt idx="560">
                  <c:v>23189</c:v>
                </c:pt>
                <c:pt idx="561">
                  <c:v>24925</c:v>
                </c:pt>
                <c:pt idx="562">
                  <c:v>25317</c:v>
                </c:pt>
                <c:pt idx="563">
                  <c:v>23943</c:v>
                </c:pt>
                <c:pt idx="564">
                  <c:v>20704</c:v>
                </c:pt>
                <c:pt idx="565">
                  <c:v>18473</c:v>
                </c:pt>
                <c:pt idx="566">
                  <c:v>16959</c:v>
                </c:pt>
                <c:pt idx="567">
                  <c:v>15977</c:v>
                </c:pt>
                <c:pt idx="568">
                  <c:v>16108</c:v>
                </c:pt>
                <c:pt idx="569">
                  <c:v>15903</c:v>
                </c:pt>
                <c:pt idx="570">
                  <c:v>15765</c:v>
                </c:pt>
                <c:pt idx="571">
                  <c:v>15203</c:v>
                </c:pt>
                <c:pt idx="572">
                  <c:v>15145</c:v>
                </c:pt>
                <c:pt idx="573">
                  <c:v>15190</c:v>
                </c:pt>
                <c:pt idx="574">
                  <c:v>15364</c:v>
                </c:pt>
                <c:pt idx="575">
                  <c:v>15377</c:v>
                </c:pt>
                <c:pt idx="576">
                  <c:v>15432</c:v>
                </c:pt>
                <c:pt idx="577">
                  <c:v>15564</c:v>
                </c:pt>
                <c:pt idx="578">
                  <c:v>15930</c:v>
                </c:pt>
                <c:pt idx="579">
                  <c:v>15826</c:v>
                </c:pt>
                <c:pt idx="580">
                  <c:v>15835</c:v>
                </c:pt>
                <c:pt idx="581">
                  <c:v>15482</c:v>
                </c:pt>
                <c:pt idx="582">
                  <c:v>15662</c:v>
                </c:pt>
                <c:pt idx="583">
                  <c:v>16467</c:v>
                </c:pt>
                <c:pt idx="584">
                  <c:v>16684</c:v>
                </c:pt>
                <c:pt idx="585">
                  <c:v>16694</c:v>
                </c:pt>
                <c:pt idx="586">
                  <c:v>16351</c:v>
                </c:pt>
                <c:pt idx="587">
                  <c:v>16061</c:v>
                </c:pt>
                <c:pt idx="588">
                  <c:v>15552</c:v>
                </c:pt>
                <c:pt idx="589">
                  <c:v>15551</c:v>
                </c:pt>
                <c:pt idx="590">
                  <c:v>15193</c:v>
                </c:pt>
                <c:pt idx="591">
                  <c:v>15358</c:v>
                </c:pt>
                <c:pt idx="592">
                  <c:v>15569</c:v>
                </c:pt>
                <c:pt idx="593">
                  <c:v>16077</c:v>
                </c:pt>
                <c:pt idx="594">
                  <c:v>16698</c:v>
                </c:pt>
                <c:pt idx="595">
                  <c:v>16774</c:v>
                </c:pt>
                <c:pt idx="596">
                  <c:v>17423</c:v>
                </c:pt>
                <c:pt idx="597">
                  <c:v>17664</c:v>
                </c:pt>
                <c:pt idx="598">
                  <c:v>17404</c:v>
                </c:pt>
                <c:pt idx="599">
                  <c:v>16635</c:v>
                </c:pt>
                <c:pt idx="600">
                  <c:v>15940</c:v>
                </c:pt>
                <c:pt idx="601">
                  <c:v>15564</c:v>
                </c:pt>
                <c:pt idx="602">
                  <c:v>14713</c:v>
                </c:pt>
                <c:pt idx="603">
                  <c:v>14614</c:v>
                </c:pt>
                <c:pt idx="604">
                  <c:v>14566</c:v>
                </c:pt>
                <c:pt idx="605">
                  <c:v>14685</c:v>
                </c:pt>
                <c:pt idx="606">
                  <c:v>14927</c:v>
                </c:pt>
                <c:pt idx="607">
                  <c:v>15154</c:v>
                </c:pt>
                <c:pt idx="608">
                  <c:v>14863</c:v>
                </c:pt>
                <c:pt idx="609">
                  <c:v>14405</c:v>
                </c:pt>
                <c:pt idx="610">
                  <c:v>14423</c:v>
                </c:pt>
                <c:pt idx="611">
                  <c:v>14422</c:v>
                </c:pt>
                <c:pt idx="612">
                  <c:v>14740</c:v>
                </c:pt>
                <c:pt idx="613">
                  <c:v>14651</c:v>
                </c:pt>
                <c:pt idx="614">
                  <c:v>14658</c:v>
                </c:pt>
                <c:pt idx="615">
                  <c:v>14387</c:v>
                </c:pt>
                <c:pt idx="616">
                  <c:v>14630</c:v>
                </c:pt>
                <c:pt idx="617">
                  <c:v>14653</c:v>
                </c:pt>
                <c:pt idx="618">
                  <c:v>14596</c:v>
                </c:pt>
                <c:pt idx="619">
                  <c:v>15052</c:v>
                </c:pt>
                <c:pt idx="620">
                  <c:v>15163</c:v>
                </c:pt>
                <c:pt idx="621">
                  <c:v>15240</c:v>
                </c:pt>
                <c:pt idx="622">
                  <c:v>16024</c:v>
                </c:pt>
                <c:pt idx="623">
                  <c:v>16824</c:v>
                </c:pt>
                <c:pt idx="624">
                  <c:v>17246</c:v>
                </c:pt>
                <c:pt idx="625">
                  <c:v>17256</c:v>
                </c:pt>
                <c:pt idx="626">
                  <c:v>17437</c:v>
                </c:pt>
                <c:pt idx="627">
                  <c:v>17100</c:v>
                </c:pt>
                <c:pt idx="628">
                  <c:v>16477</c:v>
                </c:pt>
                <c:pt idx="629">
                  <c:v>15920</c:v>
                </c:pt>
                <c:pt idx="630">
                  <c:v>15266</c:v>
                </c:pt>
                <c:pt idx="631">
                  <c:v>14851</c:v>
                </c:pt>
                <c:pt idx="632">
                  <c:v>14794</c:v>
                </c:pt>
                <c:pt idx="633">
                  <c:v>14560</c:v>
                </c:pt>
                <c:pt idx="634">
                  <c:v>14374</c:v>
                </c:pt>
                <c:pt idx="635">
                  <c:v>14843</c:v>
                </c:pt>
                <c:pt idx="636">
                  <c:v>14982</c:v>
                </c:pt>
                <c:pt idx="637">
                  <c:v>15032</c:v>
                </c:pt>
                <c:pt idx="638">
                  <c:v>14937</c:v>
                </c:pt>
                <c:pt idx="639">
                  <c:v>15301</c:v>
                </c:pt>
                <c:pt idx="640">
                  <c:v>15421</c:v>
                </c:pt>
                <c:pt idx="641">
                  <c:v>15929</c:v>
                </c:pt>
                <c:pt idx="642">
                  <c:v>16027</c:v>
                </c:pt>
                <c:pt idx="643">
                  <c:v>15468</c:v>
                </c:pt>
                <c:pt idx="644">
                  <c:v>15110</c:v>
                </c:pt>
                <c:pt idx="645">
                  <c:v>14969</c:v>
                </c:pt>
                <c:pt idx="646">
                  <c:v>14694</c:v>
                </c:pt>
                <c:pt idx="647">
                  <c:v>14612</c:v>
                </c:pt>
                <c:pt idx="648">
                  <c:v>14014</c:v>
                </c:pt>
                <c:pt idx="649">
                  <c:v>14057</c:v>
                </c:pt>
                <c:pt idx="650">
                  <c:v>14146</c:v>
                </c:pt>
                <c:pt idx="651">
                  <c:v>14330</c:v>
                </c:pt>
                <c:pt idx="652">
                  <c:v>14482</c:v>
                </c:pt>
                <c:pt idx="653">
                  <c:v>14135</c:v>
                </c:pt>
                <c:pt idx="654">
                  <c:v>14061</c:v>
                </c:pt>
                <c:pt idx="655">
                  <c:v>13992</c:v>
                </c:pt>
                <c:pt idx="656">
                  <c:v>14146</c:v>
                </c:pt>
                <c:pt idx="657">
                  <c:v>14164</c:v>
                </c:pt>
                <c:pt idx="658">
                  <c:v>13995</c:v>
                </c:pt>
                <c:pt idx="659">
                  <c:v>14106</c:v>
                </c:pt>
                <c:pt idx="660">
                  <c:v>14265</c:v>
                </c:pt>
                <c:pt idx="661">
                  <c:v>13820</c:v>
                </c:pt>
                <c:pt idx="662">
                  <c:v>13740</c:v>
                </c:pt>
                <c:pt idx="663">
                  <c:v>14077</c:v>
                </c:pt>
                <c:pt idx="664">
                  <c:v>13755</c:v>
                </c:pt>
                <c:pt idx="665">
                  <c:v>13863</c:v>
                </c:pt>
                <c:pt idx="666">
                  <c:v>13388</c:v>
                </c:pt>
                <c:pt idx="667">
                  <c:v>13768</c:v>
                </c:pt>
                <c:pt idx="668">
                  <c:v>13770</c:v>
                </c:pt>
                <c:pt idx="669">
                  <c:v>13766</c:v>
                </c:pt>
                <c:pt idx="670">
                  <c:v>14078</c:v>
                </c:pt>
                <c:pt idx="671">
                  <c:v>14277</c:v>
                </c:pt>
                <c:pt idx="672">
                  <c:v>14291</c:v>
                </c:pt>
                <c:pt idx="673">
                  <c:v>14736</c:v>
                </c:pt>
                <c:pt idx="674">
                  <c:v>14598</c:v>
                </c:pt>
                <c:pt idx="675">
                  <c:v>14701</c:v>
                </c:pt>
                <c:pt idx="676">
                  <c:v>14092</c:v>
                </c:pt>
                <c:pt idx="677">
                  <c:v>14323</c:v>
                </c:pt>
                <c:pt idx="678">
                  <c:v>14290</c:v>
                </c:pt>
                <c:pt idx="679">
                  <c:v>14466</c:v>
                </c:pt>
                <c:pt idx="680">
                  <c:v>14639</c:v>
                </c:pt>
                <c:pt idx="681">
                  <c:v>14686</c:v>
                </c:pt>
                <c:pt idx="682">
                  <c:v>14601</c:v>
                </c:pt>
                <c:pt idx="683">
                  <c:v>14944</c:v>
                </c:pt>
                <c:pt idx="684">
                  <c:v>14860</c:v>
                </c:pt>
                <c:pt idx="685">
                  <c:v>14852</c:v>
                </c:pt>
                <c:pt idx="686">
                  <c:v>14636</c:v>
                </c:pt>
                <c:pt idx="687">
                  <c:v>14719</c:v>
                </c:pt>
                <c:pt idx="688">
                  <c:v>14233</c:v>
                </c:pt>
                <c:pt idx="689">
                  <c:v>14182</c:v>
                </c:pt>
                <c:pt idx="690">
                  <c:v>14890</c:v>
                </c:pt>
                <c:pt idx="691">
                  <c:v>14449</c:v>
                </c:pt>
                <c:pt idx="692">
                  <c:v>14722</c:v>
                </c:pt>
                <c:pt idx="693">
                  <c:v>14886</c:v>
                </c:pt>
                <c:pt idx="694">
                  <c:v>15153</c:v>
                </c:pt>
                <c:pt idx="695">
                  <c:v>15123</c:v>
                </c:pt>
                <c:pt idx="696">
                  <c:v>14822</c:v>
                </c:pt>
                <c:pt idx="697">
                  <c:v>14708</c:v>
                </c:pt>
                <c:pt idx="698">
                  <c:v>14893</c:v>
                </c:pt>
                <c:pt idx="699">
                  <c:v>14827</c:v>
                </c:pt>
                <c:pt idx="700">
                  <c:v>14404</c:v>
                </c:pt>
                <c:pt idx="701">
                  <c:v>14565</c:v>
                </c:pt>
                <c:pt idx="702">
                  <c:v>14505</c:v>
                </c:pt>
                <c:pt idx="703">
                  <c:v>14851</c:v>
                </c:pt>
                <c:pt idx="704">
                  <c:v>15614</c:v>
                </c:pt>
                <c:pt idx="705">
                  <c:v>16011</c:v>
                </c:pt>
                <c:pt idx="706">
                  <c:v>16241</c:v>
                </c:pt>
                <c:pt idx="707">
                  <c:v>16176</c:v>
                </c:pt>
                <c:pt idx="708">
                  <c:v>15987</c:v>
                </c:pt>
                <c:pt idx="709">
                  <c:v>15435</c:v>
                </c:pt>
                <c:pt idx="710">
                  <c:v>15054</c:v>
                </c:pt>
                <c:pt idx="711">
                  <c:v>14827</c:v>
                </c:pt>
                <c:pt idx="712">
                  <c:v>14360</c:v>
                </c:pt>
                <c:pt idx="713">
                  <c:v>14140</c:v>
                </c:pt>
                <c:pt idx="714">
                  <c:v>14446</c:v>
                </c:pt>
                <c:pt idx="715">
                  <c:v>14048</c:v>
                </c:pt>
                <c:pt idx="716">
                  <c:v>14155</c:v>
                </c:pt>
                <c:pt idx="717">
                  <c:v>14060</c:v>
                </c:pt>
                <c:pt idx="718">
                  <c:v>14002</c:v>
                </c:pt>
                <c:pt idx="719">
                  <c:v>14490</c:v>
                </c:pt>
                <c:pt idx="720">
                  <c:v>14381</c:v>
                </c:pt>
                <c:pt idx="721">
                  <c:v>14740</c:v>
                </c:pt>
                <c:pt idx="722">
                  <c:v>15116</c:v>
                </c:pt>
                <c:pt idx="723">
                  <c:v>14706</c:v>
                </c:pt>
                <c:pt idx="724">
                  <c:v>14766</c:v>
                </c:pt>
                <c:pt idx="725">
                  <c:v>14781</c:v>
                </c:pt>
                <c:pt idx="726">
                  <c:v>14186</c:v>
                </c:pt>
                <c:pt idx="727">
                  <c:v>14141</c:v>
                </c:pt>
                <c:pt idx="728">
                  <c:v>14472</c:v>
                </c:pt>
                <c:pt idx="729">
                  <c:v>14015</c:v>
                </c:pt>
                <c:pt idx="730">
                  <c:v>14014</c:v>
                </c:pt>
                <c:pt idx="731">
                  <c:v>13966</c:v>
                </c:pt>
                <c:pt idx="732">
                  <c:v>14051</c:v>
                </c:pt>
                <c:pt idx="733">
                  <c:v>14204</c:v>
                </c:pt>
                <c:pt idx="734">
                  <c:v>14124</c:v>
                </c:pt>
                <c:pt idx="735">
                  <c:v>14450</c:v>
                </c:pt>
                <c:pt idx="736">
                  <c:v>14421</c:v>
                </c:pt>
                <c:pt idx="737">
                  <c:v>14972</c:v>
                </c:pt>
                <c:pt idx="738">
                  <c:v>15372</c:v>
                </c:pt>
                <c:pt idx="739">
                  <c:v>15393</c:v>
                </c:pt>
                <c:pt idx="740">
                  <c:v>15857</c:v>
                </c:pt>
                <c:pt idx="741">
                  <c:v>15649</c:v>
                </c:pt>
                <c:pt idx="742">
                  <c:v>15307</c:v>
                </c:pt>
                <c:pt idx="743">
                  <c:v>15279</c:v>
                </c:pt>
                <c:pt idx="744">
                  <c:v>15226</c:v>
                </c:pt>
                <c:pt idx="745">
                  <c:v>14771</c:v>
                </c:pt>
                <c:pt idx="746">
                  <c:v>14897</c:v>
                </c:pt>
                <c:pt idx="747">
                  <c:v>15197</c:v>
                </c:pt>
                <c:pt idx="748">
                  <c:v>15491</c:v>
                </c:pt>
                <c:pt idx="749">
                  <c:v>16290</c:v>
                </c:pt>
                <c:pt idx="750">
                  <c:v>17045</c:v>
                </c:pt>
                <c:pt idx="751">
                  <c:v>17759</c:v>
                </c:pt>
                <c:pt idx="752">
                  <c:v>18763</c:v>
                </c:pt>
                <c:pt idx="753">
                  <c:v>19014</c:v>
                </c:pt>
                <c:pt idx="754">
                  <c:v>19007</c:v>
                </c:pt>
                <c:pt idx="755">
                  <c:v>17481</c:v>
                </c:pt>
                <c:pt idx="756">
                  <c:v>16765</c:v>
                </c:pt>
                <c:pt idx="757">
                  <c:v>16159</c:v>
                </c:pt>
                <c:pt idx="758">
                  <c:v>15607</c:v>
                </c:pt>
                <c:pt idx="759">
                  <c:v>15700</c:v>
                </c:pt>
                <c:pt idx="760">
                  <c:v>15926</c:v>
                </c:pt>
                <c:pt idx="761">
                  <c:v>15922</c:v>
                </c:pt>
                <c:pt idx="762">
                  <c:v>16175</c:v>
                </c:pt>
                <c:pt idx="763">
                  <c:v>16026</c:v>
                </c:pt>
                <c:pt idx="764">
                  <c:v>16132</c:v>
                </c:pt>
                <c:pt idx="765">
                  <c:v>15440</c:v>
                </c:pt>
                <c:pt idx="766">
                  <c:v>15141</c:v>
                </c:pt>
                <c:pt idx="767">
                  <c:v>15364</c:v>
                </c:pt>
                <c:pt idx="768">
                  <c:v>15098</c:v>
                </c:pt>
                <c:pt idx="769">
                  <c:v>15094</c:v>
                </c:pt>
                <c:pt idx="770">
                  <c:v>14753</c:v>
                </c:pt>
                <c:pt idx="771">
                  <c:v>14785</c:v>
                </c:pt>
                <c:pt idx="772">
                  <c:v>14393</c:v>
                </c:pt>
                <c:pt idx="773">
                  <c:v>14532</c:v>
                </c:pt>
                <c:pt idx="774">
                  <c:v>14430</c:v>
                </c:pt>
                <c:pt idx="775">
                  <c:v>14417</c:v>
                </c:pt>
                <c:pt idx="776">
                  <c:v>14156</c:v>
                </c:pt>
                <c:pt idx="777">
                  <c:v>14379</c:v>
                </c:pt>
                <c:pt idx="778">
                  <c:v>14325</c:v>
                </c:pt>
                <c:pt idx="779">
                  <c:v>14754</c:v>
                </c:pt>
                <c:pt idx="780">
                  <c:v>14364</c:v>
                </c:pt>
                <c:pt idx="781">
                  <c:v>13914</c:v>
                </c:pt>
                <c:pt idx="782">
                  <c:v>14556</c:v>
                </c:pt>
                <c:pt idx="783">
                  <c:v>14356</c:v>
                </c:pt>
                <c:pt idx="784">
                  <c:v>14234</c:v>
                </c:pt>
                <c:pt idx="785">
                  <c:v>14321</c:v>
                </c:pt>
                <c:pt idx="786">
                  <c:v>14448</c:v>
                </c:pt>
                <c:pt idx="787">
                  <c:v>14323</c:v>
                </c:pt>
                <c:pt idx="788">
                  <c:v>14471</c:v>
                </c:pt>
                <c:pt idx="789">
                  <c:v>14340</c:v>
                </c:pt>
                <c:pt idx="790">
                  <c:v>14462</c:v>
                </c:pt>
                <c:pt idx="791">
                  <c:v>14353</c:v>
                </c:pt>
                <c:pt idx="792">
                  <c:v>14418</c:v>
                </c:pt>
                <c:pt idx="793">
                  <c:v>14574</c:v>
                </c:pt>
                <c:pt idx="794">
                  <c:v>14304</c:v>
                </c:pt>
                <c:pt idx="795">
                  <c:v>14150</c:v>
                </c:pt>
                <c:pt idx="796">
                  <c:v>14120</c:v>
                </c:pt>
                <c:pt idx="797">
                  <c:v>14636</c:v>
                </c:pt>
                <c:pt idx="798">
                  <c:v>14570</c:v>
                </c:pt>
                <c:pt idx="799">
                  <c:v>14993</c:v>
                </c:pt>
                <c:pt idx="800">
                  <c:v>15084</c:v>
                </c:pt>
                <c:pt idx="801">
                  <c:v>15424</c:v>
                </c:pt>
                <c:pt idx="802">
                  <c:v>16470</c:v>
                </c:pt>
                <c:pt idx="803">
                  <c:v>17503</c:v>
                </c:pt>
                <c:pt idx="804">
                  <c:v>18072</c:v>
                </c:pt>
                <c:pt idx="805">
                  <c:v>18119</c:v>
                </c:pt>
                <c:pt idx="806">
                  <c:v>17573</c:v>
                </c:pt>
                <c:pt idx="807">
                  <c:v>16753</c:v>
                </c:pt>
                <c:pt idx="808">
                  <c:v>15880</c:v>
                </c:pt>
                <c:pt idx="809">
                  <c:v>15234</c:v>
                </c:pt>
                <c:pt idx="810">
                  <c:v>15092</c:v>
                </c:pt>
                <c:pt idx="811">
                  <c:v>14885</c:v>
                </c:pt>
                <c:pt idx="812">
                  <c:v>14637</c:v>
                </c:pt>
                <c:pt idx="813">
                  <c:v>14355</c:v>
                </c:pt>
                <c:pt idx="814">
                  <c:v>14080</c:v>
                </c:pt>
                <c:pt idx="815">
                  <c:v>14278</c:v>
                </c:pt>
                <c:pt idx="816">
                  <c:v>14488</c:v>
                </c:pt>
                <c:pt idx="817">
                  <c:v>14326</c:v>
                </c:pt>
                <c:pt idx="818">
                  <c:v>14728</c:v>
                </c:pt>
                <c:pt idx="819">
                  <c:v>14893</c:v>
                </c:pt>
                <c:pt idx="820">
                  <c:v>15450</c:v>
                </c:pt>
                <c:pt idx="821">
                  <c:v>16631</c:v>
                </c:pt>
                <c:pt idx="822">
                  <c:v>18153</c:v>
                </c:pt>
                <c:pt idx="823">
                  <c:v>19485</c:v>
                </c:pt>
                <c:pt idx="824">
                  <c:v>20191</c:v>
                </c:pt>
                <c:pt idx="825">
                  <c:v>20121</c:v>
                </c:pt>
                <c:pt idx="826">
                  <c:v>19145</c:v>
                </c:pt>
                <c:pt idx="827">
                  <c:v>17932</c:v>
                </c:pt>
                <c:pt idx="828">
                  <c:v>16608</c:v>
                </c:pt>
                <c:pt idx="829">
                  <c:v>15911</c:v>
                </c:pt>
                <c:pt idx="830">
                  <c:v>14932</c:v>
                </c:pt>
                <c:pt idx="831">
                  <c:v>15142</c:v>
                </c:pt>
                <c:pt idx="832">
                  <c:v>14668</c:v>
                </c:pt>
                <c:pt idx="833">
                  <c:v>14082</c:v>
                </c:pt>
                <c:pt idx="834">
                  <c:v>14045</c:v>
                </c:pt>
                <c:pt idx="835">
                  <c:v>14020</c:v>
                </c:pt>
                <c:pt idx="836">
                  <c:v>14216</c:v>
                </c:pt>
                <c:pt idx="837">
                  <c:v>13835</c:v>
                </c:pt>
                <c:pt idx="838">
                  <c:v>13979</c:v>
                </c:pt>
                <c:pt idx="839">
                  <c:v>14310</c:v>
                </c:pt>
                <c:pt idx="840">
                  <c:v>14268</c:v>
                </c:pt>
                <c:pt idx="841">
                  <c:v>14614</c:v>
                </c:pt>
                <c:pt idx="842">
                  <c:v>14726</c:v>
                </c:pt>
                <c:pt idx="843">
                  <c:v>14284</c:v>
                </c:pt>
                <c:pt idx="844">
                  <c:v>14085</c:v>
                </c:pt>
                <c:pt idx="845">
                  <c:v>14251</c:v>
                </c:pt>
                <c:pt idx="846">
                  <c:v>14275</c:v>
                </c:pt>
                <c:pt idx="847">
                  <c:v>13855</c:v>
                </c:pt>
                <c:pt idx="848">
                  <c:v>13878</c:v>
                </c:pt>
                <c:pt idx="849">
                  <c:v>14152</c:v>
                </c:pt>
                <c:pt idx="850">
                  <c:v>14219</c:v>
                </c:pt>
                <c:pt idx="851">
                  <c:v>14018</c:v>
                </c:pt>
                <c:pt idx="852">
                  <c:v>13925</c:v>
                </c:pt>
                <c:pt idx="853">
                  <c:v>14152</c:v>
                </c:pt>
                <c:pt idx="854">
                  <c:v>13748</c:v>
                </c:pt>
                <c:pt idx="855">
                  <c:v>13739</c:v>
                </c:pt>
                <c:pt idx="856">
                  <c:v>13820</c:v>
                </c:pt>
                <c:pt idx="857">
                  <c:v>14055</c:v>
                </c:pt>
                <c:pt idx="858">
                  <c:v>14021</c:v>
                </c:pt>
                <c:pt idx="859">
                  <c:v>14421</c:v>
                </c:pt>
                <c:pt idx="860">
                  <c:v>14278</c:v>
                </c:pt>
                <c:pt idx="861">
                  <c:v>14444</c:v>
                </c:pt>
                <c:pt idx="862">
                  <c:v>14670</c:v>
                </c:pt>
                <c:pt idx="863">
                  <c:v>14300</c:v>
                </c:pt>
                <c:pt idx="864">
                  <c:v>13879</c:v>
                </c:pt>
                <c:pt idx="865">
                  <c:v>13917</c:v>
                </c:pt>
                <c:pt idx="866">
                  <c:v>13760</c:v>
                </c:pt>
                <c:pt idx="867">
                  <c:v>13981</c:v>
                </c:pt>
                <c:pt idx="868">
                  <c:v>14087</c:v>
                </c:pt>
                <c:pt idx="869">
                  <c:v>13765</c:v>
                </c:pt>
                <c:pt idx="870">
                  <c:v>14165</c:v>
                </c:pt>
                <c:pt idx="871">
                  <c:v>13752</c:v>
                </c:pt>
                <c:pt idx="872">
                  <c:v>13542</c:v>
                </c:pt>
                <c:pt idx="873">
                  <c:v>13338</c:v>
                </c:pt>
                <c:pt idx="874">
                  <c:v>13830</c:v>
                </c:pt>
                <c:pt idx="875">
                  <c:v>13823</c:v>
                </c:pt>
                <c:pt idx="876">
                  <c:v>13534</c:v>
                </c:pt>
                <c:pt idx="877">
                  <c:v>13277</c:v>
                </c:pt>
                <c:pt idx="878">
                  <c:v>13538</c:v>
                </c:pt>
                <c:pt idx="879">
                  <c:v>13466</c:v>
                </c:pt>
                <c:pt idx="880">
                  <c:v>13686</c:v>
                </c:pt>
                <c:pt idx="881">
                  <c:v>13357</c:v>
                </c:pt>
                <c:pt idx="882">
                  <c:v>13362</c:v>
                </c:pt>
                <c:pt idx="883">
                  <c:v>13562</c:v>
                </c:pt>
                <c:pt idx="884">
                  <c:v>13676</c:v>
                </c:pt>
                <c:pt idx="885">
                  <c:v>13769</c:v>
                </c:pt>
                <c:pt idx="886">
                  <c:v>13735</c:v>
                </c:pt>
                <c:pt idx="887">
                  <c:v>13755</c:v>
                </c:pt>
                <c:pt idx="888">
                  <c:v>13541</c:v>
                </c:pt>
                <c:pt idx="889">
                  <c:v>13664</c:v>
                </c:pt>
                <c:pt idx="890">
                  <c:v>14150</c:v>
                </c:pt>
                <c:pt idx="891">
                  <c:v>13929</c:v>
                </c:pt>
                <c:pt idx="892">
                  <c:v>13596</c:v>
                </c:pt>
                <c:pt idx="893">
                  <c:v>13561</c:v>
                </c:pt>
                <c:pt idx="894">
                  <c:v>13720</c:v>
                </c:pt>
                <c:pt idx="895">
                  <c:v>13465</c:v>
                </c:pt>
                <c:pt idx="896">
                  <c:v>13957</c:v>
                </c:pt>
                <c:pt idx="897">
                  <c:v>13954</c:v>
                </c:pt>
                <c:pt idx="898">
                  <c:v>13696</c:v>
                </c:pt>
                <c:pt idx="899">
                  <c:v>13922</c:v>
                </c:pt>
                <c:pt idx="900">
                  <c:v>13827</c:v>
                </c:pt>
                <c:pt idx="901">
                  <c:v>13970</c:v>
                </c:pt>
                <c:pt idx="902">
                  <c:v>14313</c:v>
                </c:pt>
                <c:pt idx="903">
                  <c:v>14390</c:v>
                </c:pt>
                <c:pt idx="904">
                  <c:v>13732</c:v>
                </c:pt>
                <c:pt idx="905">
                  <c:v>14117</c:v>
                </c:pt>
                <c:pt idx="906">
                  <c:v>14208</c:v>
                </c:pt>
                <c:pt idx="907">
                  <c:v>13809</c:v>
                </c:pt>
                <c:pt idx="908">
                  <c:v>14268</c:v>
                </c:pt>
                <c:pt idx="909">
                  <c:v>14078</c:v>
                </c:pt>
                <c:pt idx="910">
                  <c:v>14127</c:v>
                </c:pt>
                <c:pt idx="911">
                  <c:v>14068</c:v>
                </c:pt>
                <c:pt idx="912">
                  <c:v>13952</c:v>
                </c:pt>
                <c:pt idx="913">
                  <c:v>13535</c:v>
                </c:pt>
                <c:pt idx="914">
                  <c:v>13695</c:v>
                </c:pt>
                <c:pt idx="915">
                  <c:v>13934</c:v>
                </c:pt>
                <c:pt idx="916">
                  <c:v>14167</c:v>
                </c:pt>
                <c:pt idx="917">
                  <c:v>14120</c:v>
                </c:pt>
                <c:pt idx="918">
                  <c:v>13912</c:v>
                </c:pt>
                <c:pt idx="919">
                  <c:v>14316</c:v>
                </c:pt>
                <c:pt idx="920">
                  <c:v>14277</c:v>
                </c:pt>
                <c:pt idx="921">
                  <c:v>14051</c:v>
                </c:pt>
                <c:pt idx="922">
                  <c:v>14245</c:v>
                </c:pt>
                <c:pt idx="923">
                  <c:v>14390</c:v>
                </c:pt>
                <c:pt idx="924">
                  <c:v>14190</c:v>
                </c:pt>
                <c:pt idx="925">
                  <c:v>14355</c:v>
                </c:pt>
                <c:pt idx="926">
                  <c:v>14388</c:v>
                </c:pt>
                <c:pt idx="927">
                  <c:v>14575</c:v>
                </c:pt>
                <c:pt idx="928">
                  <c:v>14627</c:v>
                </c:pt>
                <c:pt idx="929">
                  <c:v>14480</c:v>
                </c:pt>
                <c:pt idx="930">
                  <c:v>14306</c:v>
                </c:pt>
                <c:pt idx="931">
                  <c:v>14345</c:v>
                </c:pt>
                <c:pt idx="932">
                  <c:v>14048</c:v>
                </c:pt>
                <c:pt idx="933">
                  <c:v>13691</c:v>
                </c:pt>
                <c:pt idx="934">
                  <c:v>13992</c:v>
                </c:pt>
                <c:pt idx="935">
                  <c:v>13970</c:v>
                </c:pt>
                <c:pt idx="936">
                  <c:v>13762</c:v>
                </c:pt>
                <c:pt idx="937">
                  <c:v>13967</c:v>
                </c:pt>
                <c:pt idx="938">
                  <c:v>13909</c:v>
                </c:pt>
                <c:pt idx="939">
                  <c:v>13952</c:v>
                </c:pt>
                <c:pt idx="940">
                  <c:v>13990</c:v>
                </c:pt>
                <c:pt idx="941">
                  <c:v>13954</c:v>
                </c:pt>
                <c:pt idx="942">
                  <c:v>13863</c:v>
                </c:pt>
                <c:pt idx="943">
                  <c:v>13680</c:v>
                </c:pt>
                <c:pt idx="944">
                  <c:v>13944</c:v>
                </c:pt>
                <c:pt idx="945">
                  <c:v>13676</c:v>
                </c:pt>
                <c:pt idx="946">
                  <c:v>13730</c:v>
                </c:pt>
                <c:pt idx="947">
                  <c:v>13765</c:v>
                </c:pt>
                <c:pt idx="948">
                  <c:v>13531</c:v>
                </c:pt>
                <c:pt idx="949">
                  <c:v>13677</c:v>
                </c:pt>
                <c:pt idx="950">
                  <c:v>13742</c:v>
                </c:pt>
                <c:pt idx="951">
                  <c:v>13780</c:v>
                </c:pt>
                <c:pt idx="952">
                  <c:v>13869</c:v>
                </c:pt>
                <c:pt idx="953">
                  <c:v>13819</c:v>
                </c:pt>
                <c:pt idx="954">
                  <c:v>14217</c:v>
                </c:pt>
                <c:pt idx="955">
                  <c:v>14056</c:v>
                </c:pt>
                <c:pt idx="956">
                  <c:v>13890</c:v>
                </c:pt>
                <c:pt idx="957">
                  <c:v>13859</c:v>
                </c:pt>
                <c:pt idx="958">
                  <c:v>13391</c:v>
                </c:pt>
                <c:pt idx="959">
                  <c:v>13890</c:v>
                </c:pt>
                <c:pt idx="960">
                  <c:v>13782</c:v>
                </c:pt>
                <c:pt idx="961">
                  <c:v>13772</c:v>
                </c:pt>
                <c:pt idx="962">
                  <c:v>14090</c:v>
                </c:pt>
                <c:pt idx="963">
                  <c:v>14290</c:v>
                </c:pt>
                <c:pt idx="964">
                  <c:v>14216</c:v>
                </c:pt>
                <c:pt idx="965">
                  <c:v>14175</c:v>
                </c:pt>
                <c:pt idx="966">
                  <c:v>14233</c:v>
                </c:pt>
                <c:pt idx="967">
                  <c:v>13911</c:v>
                </c:pt>
                <c:pt idx="968">
                  <c:v>13710</c:v>
                </c:pt>
                <c:pt idx="969">
                  <c:v>13660</c:v>
                </c:pt>
                <c:pt idx="970">
                  <c:v>13878</c:v>
                </c:pt>
                <c:pt idx="971">
                  <c:v>13745</c:v>
                </c:pt>
                <c:pt idx="972">
                  <c:v>13599</c:v>
                </c:pt>
                <c:pt idx="973">
                  <c:v>13484</c:v>
                </c:pt>
                <c:pt idx="974">
                  <c:v>13670</c:v>
                </c:pt>
                <c:pt idx="975">
                  <c:v>13372</c:v>
                </c:pt>
                <c:pt idx="976">
                  <c:v>13647</c:v>
                </c:pt>
                <c:pt idx="977">
                  <c:v>13697</c:v>
                </c:pt>
                <c:pt idx="978">
                  <c:v>13536</c:v>
                </c:pt>
                <c:pt idx="979">
                  <c:v>13549</c:v>
                </c:pt>
                <c:pt idx="980">
                  <c:v>13502</c:v>
                </c:pt>
                <c:pt idx="981">
                  <c:v>13533</c:v>
                </c:pt>
                <c:pt idx="982">
                  <c:v>13562</c:v>
                </c:pt>
                <c:pt idx="983">
                  <c:v>13722</c:v>
                </c:pt>
                <c:pt idx="984">
                  <c:v>13802</c:v>
                </c:pt>
                <c:pt idx="985">
                  <c:v>14122</c:v>
                </c:pt>
                <c:pt idx="986">
                  <c:v>13999</c:v>
                </c:pt>
                <c:pt idx="987">
                  <c:v>13698</c:v>
                </c:pt>
                <c:pt idx="988">
                  <c:v>13548</c:v>
                </c:pt>
                <c:pt idx="989">
                  <c:v>13714</c:v>
                </c:pt>
                <c:pt idx="990">
                  <c:v>14064</c:v>
                </c:pt>
                <c:pt idx="991">
                  <c:v>13825</c:v>
                </c:pt>
                <c:pt idx="992">
                  <c:v>13763</c:v>
                </c:pt>
                <c:pt idx="993">
                  <c:v>13874</c:v>
                </c:pt>
                <c:pt idx="994">
                  <c:v>13897</c:v>
                </c:pt>
                <c:pt idx="995">
                  <c:v>14131</c:v>
                </c:pt>
                <c:pt idx="996">
                  <c:v>14015</c:v>
                </c:pt>
                <c:pt idx="997">
                  <c:v>13796</c:v>
                </c:pt>
                <c:pt idx="998">
                  <c:v>14299</c:v>
                </c:pt>
                <c:pt idx="999">
                  <c:v>14042</c:v>
                </c:pt>
                <c:pt idx="1000">
                  <c:v>13859</c:v>
                </c:pt>
                <c:pt idx="1001">
                  <c:v>13431</c:v>
                </c:pt>
                <c:pt idx="1002">
                  <c:v>13955</c:v>
                </c:pt>
                <c:pt idx="1003">
                  <c:v>14139</c:v>
                </c:pt>
                <c:pt idx="1004">
                  <c:v>13860</c:v>
                </c:pt>
                <c:pt idx="1005">
                  <c:v>13968</c:v>
                </c:pt>
                <c:pt idx="1006">
                  <c:v>14006</c:v>
                </c:pt>
                <c:pt idx="1007">
                  <c:v>14023</c:v>
                </c:pt>
                <c:pt idx="1008">
                  <c:v>14165</c:v>
                </c:pt>
                <c:pt idx="1009">
                  <c:v>14300</c:v>
                </c:pt>
                <c:pt idx="1010">
                  <c:v>14618</c:v>
                </c:pt>
                <c:pt idx="1011">
                  <c:v>14410</c:v>
                </c:pt>
                <c:pt idx="1012">
                  <c:v>14394</c:v>
                </c:pt>
                <c:pt idx="1013">
                  <c:v>13879</c:v>
                </c:pt>
                <c:pt idx="1014">
                  <c:v>14287</c:v>
                </c:pt>
                <c:pt idx="1015">
                  <c:v>13935</c:v>
                </c:pt>
                <c:pt idx="1016">
                  <c:v>14232</c:v>
                </c:pt>
                <c:pt idx="1017">
                  <c:v>14099</c:v>
                </c:pt>
                <c:pt idx="1018">
                  <c:v>14059</c:v>
                </c:pt>
                <c:pt idx="1019">
                  <c:v>13673</c:v>
                </c:pt>
                <c:pt idx="1020">
                  <c:v>13930</c:v>
                </c:pt>
                <c:pt idx="1021">
                  <c:v>14440</c:v>
                </c:pt>
                <c:pt idx="1022">
                  <c:v>14159</c:v>
                </c:pt>
                <c:pt idx="1023">
                  <c:v>13846</c:v>
                </c:pt>
                <c:pt idx="1024">
                  <c:v>0</c:v>
                </c:pt>
                <c:pt idx="1025">
                  <c:v>0</c:v>
                </c:pt>
                <c:pt idx="1026">
                  <c:v>0</c:v>
                </c:pt>
                <c:pt idx="1027">
                  <c:v>0</c:v>
                </c:pt>
                <c:pt idx="1028">
                  <c:v>0</c:v>
                </c:pt>
                <c:pt idx="1029">
                  <c:v>0</c:v>
                </c:pt>
                <c:pt idx="1030">
                  <c:v>0</c:v>
                </c:pt>
                <c:pt idx="1031">
                  <c:v>0</c:v>
                </c:pt>
                <c:pt idx="1032">
                  <c:v>0</c:v>
                </c:pt>
                <c:pt idx="1033">
                  <c:v>0</c:v>
                </c:pt>
                <c:pt idx="1035">
                  <c:v>0</c:v>
                </c:pt>
                <c:pt idx="1036">
                  <c:v>0</c:v>
                </c:pt>
                <c:pt idx="1037">
                  <c:v>0</c:v>
                </c:pt>
                <c:pt idx="1039">
                  <c:v>0</c:v>
                </c:pt>
                <c:pt idx="1040">
                  <c:v>0</c:v>
                </c:pt>
                <c:pt idx="1042">
                  <c:v>0</c:v>
                </c:pt>
                <c:pt idx="1043">
                  <c:v>0</c:v>
                </c:pt>
                <c:pt idx="1045">
                  <c:v>0</c:v>
                </c:pt>
                <c:pt idx="1046">
                  <c:v>0</c:v>
                </c:pt>
                <c:pt idx="1047">
                  <c:v>0</c:v>
                </c:pt>
                <c:pt idx="1048">
                  <c:v>0</c:v>
                </c:pt>
                <c:pt idx="1050">
                  <c:v>0</c:v>
                </c:pt>
                <c:pt idx="1051">
                  <c:v>0</c:v>
                </c:pt>
                <c:pt idx="1052">
                  <c:v>1</c:v>
                </c:pt>
                <c:pt idx="1054">
                  <c:v>0</c:v>
                </c:pt>
                <c:pt idx="1055">
                  <c:v>0</c:v>
                </c:pt>
                <c:pt idx="1056">
                  <c:v>0</c:v>
                </c:pt>
                <c:pt idx="1057">
                  <c:v>0</c:v>
                </c:pt>
                <c:pt idx="1059">
                  <c:v>7130.203045685279</c:v>
                </c:pt>
                <c:pt idx="1061">
                  <c:v>0</c:v>
                </c:pt>
                <c:pt idx="1062">
                  <c:v>0</c:v>
                </c:pt>
                <c:pt idx="1063">
                  <c:v>0</c:v>
                </c:pt>
                <c:pt idx="1065">
                  <c:v>0</c:v>
                </c:pt>
                <c:pt idx="1066">
                  <c:v>0</c:v>
                </c:pt>
                <c:pt idx="1068">
                  <c:v>1</c:v>
                </c:pt>
                <c:pt idx="1069">
                  <c:v>817.33333333333337</c:v>
                </c:pt>
              </c:numCache>
            </c:numRef>
          </c:yVal>
          <c:smooth val="0"/>
          <c:extLst>
            <c:ext xmlns:c16="http://schemas.microsoft.com/office/drawing/2014/chart" uri="{C3380CC4-5D6E-409C-BE32-E72D297353CC}">
              <c16:uniqueId val="{00000000-2001-4237-A9D2-064C319815E8}"/>
            </c:ext>
          </c:extLst>
        </c:ser>
        <c:ser>
          <c:idx val="1"/>
          <c:order val="1"/>
          <c:tx>
            <c:strRef>
              <c:f>Voigt!$L$1</c:f>
              <c:strCache>
                <c:ptCount val="1"/>
                <c:pt idx="0">
                  <c:v>1</c:v>
                </c:pt>
              </c:strCache>
            </c:strRef>
          </c:tx>
          <c:spPr>
            <a:ln w="22225" cap="rnd">
              <a:solidFill>
                <a:srgbClr val="0070C0"/>
              </a:solidFill>
              <a:round/>
            </a:ln>
          </c:spPr>
          <c:marker>
            <c:symbol val="none"/>
          </c:marker>
          <c:dLbls>
            <c:spPr>
              <a:noFill/>
              <a:ln>
                <a:noFill/>
              </a:ln>
              <a:effectLst/>
            </c:spPr>
            <c:txPr>
              <a:bodyPr wrap="none"/>
              <a:lstStyle/>
              <a:p>
                <a:pPr>
                  <a:defRPr sz="1000" b="0" strike="noStrike" spc="-1">
                    <a:solidFill>
                      <a:srgbClr val="000000"/>
                    </a:solidFill>
                    <a:latin typeface="Calibri"/>
                  </a:defRPr>
                </a:pPr>
                <a:endParaRPr lang="et-EE"/>
              </a:p>
            </c:txPr>
            <c:dLblPos val="r"/>
            <c:showLegendKey val="0"/>
            <c:showVal val="0"/>
            <c:showCatName val="0"/>
            <c:showSerName val="0"/>
            <c:showPercent val="0"/>
            <c:showBubbleSize val="1"/>
            <c:separator>; </c:separator>
            <c:showLeaderLines val="0"/>
            <c:extLst>
              <c:ext xmlns:c15="http://schemas.microsoft.com/office/drawing/2012/chart" uri="{CE6537A1-D6FC-4f65-9D91-7224C49458BB}">
                <c15:showLeaderLines val="1"/>
              </c:ext>
            </c:extLst>
          </c:dLbls>
          <c:xVal>
            <c:numRef>
              <c:f>Voigt!$B$2:$B$2050</c:f>
              <c:numCache>
                <c:formatCode>General</c:formatCode>
                <c:ptCount val="2049"/>
                <c:pt idx="1">
                  <c:v>576.96344999996586</c:v>
                </c:pt>
                <c:pt idx="2">
                  <c:v>576.98459999996589</c:v>
                </c:pt>
                <c:pt idx="3">
                  <c:v>577.00574999996593</c:v>
                </c:pt>
                <c:pt idx="4">
                  <c:v>577.02689999996596</c:v>
                </c:pt>
                <c:pt idx="5">
                  <c:v>577.048049999966</c:v>
                </c:pt>
                <c:pt idx="6">
                  <c:v>577.06919999996603</c:v>
                </c:pt>
                <c:pt idx="7">
                  <c:v>577.09034999996607</c:v>
                </c:pt>
                <c:pt idx="8">
                  <c:v>577.1114999999661</c:v>
                </c:pt>
                <c:pt idx="9">
                  <c:v>577.13264999996613</c:v>
                </c:pt>
                <c:pt idx="10">
                  <c:v>577.15379999996617</c:v>
                </c:pt>
                <c:pt idx="11">
                  <c:v>577.1749499999662</c:v>
                </c:pt>
                <c:pt idx="12">
                  <c:v>577.19609999996624</c:v>
                </c:pt>
                <c:pt idx="13">
                  <c:v>577.21724999996627</c:v>
                </c:pt>
                <c:pt idx="14">
                  <c:v>577.2383999999663</c:v>
                </c:pt>
                <c:pt idx="15">
                  <c:v>577.25954999996634</c:v>
                </c:pt>
                <c:pt idx="16">
                  <c:v>577.28069999996637</c:v>
                </c:pt>
                <c:pt idx="17">
                  <c:v>577.30184999996641</c:v>
                </c:pt>
                <c:pt idx="18">
                  <c:v>577.32299999996644</c:v>
                </c:pt>
                <c:pt idx="19">
                  <c:v>577.34414999996648</c:v>
                </c:pt>
                <c:pt idx="20">
                  <c:v>577.36529999996651</c:v>
                </c:pt>
                <c:pt idx="21">
                  <c:v>577.38644999996654</c:v>
                </c:pt>
                <c:pt idx="22">
                  <c:v>577.40759999996658</c:v>
                </c:pt>
                <c:pt idx="23">
                  <c:v>577.42874999996661</c:v>
                </c:pt>
                <c:pt idx="24">
                  <c:v>577.44989999996665</c:v>
                </c:pt>
                <c:pt idx="25">
                  <c:v>577.47104999996668</c:v>
                </c:pt>
                <c:pt idx="26">
                  <c:v>577.49219999996672</c:v>
                </c:pt>
                <c:pt idx="27">
                  <c:v>577.51334999996675</c:v>
                </c:pt>
                <c:pt idx="28">
                  <c:v>577.53449999996678</c:v>
                </c:pt>
                <c:pt idx="29">
                  <c:v>577.55564999996682</c:v>
                </c:pt>
                <c:pt idx="30">
                  <c:v>577.57679999996685</c:v>
                </c:pt>
                <c:pt idx="31">
                  <c:v>577.59794999996689</c:v>
                </c:pt>
                <c:pt idx="32">
                  <c:v>577.61909999996692</c:v>
                </c:pt>
                <c:pt idx="33">
                  <c:v>577.64024999996695</c:v>
                </c:pt>
                <c:pt idx="34">
                  <c:v>577.66139999996699</c:v>
                </c:pt>
                <c:pt idx="35">
                  <c:v>577.68254999996702</c:v>
                </c:pt>
                <c:pt idx="36">
                  <c:v>577.70369999996706</c:v>
                </c:pt>
                <c:pt idx="37">
                  <c:v>577.72484999996709</c:v>
                </c:pt>
                <c:pt idx="38">
                  <c:v>577.74599999996713</c:v>
                </c:pt>
                <c:pt idx="39">
                  <c:v>577.76714999996716</c:v>
                </c:pt>
                <c:pt idx="40">
                  <c:v>577.78829999996719</c:v>
                </c:pt>
                <c:pt idx="41">
                  <c:v>577.80944999996723</c:v>
                </c:pt>
                <c:pt idx="42">
                  <c:v>577.83059999996726</c:v>
                </c:pt>
                <c:pt idx="43">
                  <c:v>577.8517499999673</c:v>
                </c:pt>
                <c:pt idx="44">
                  <c:v>577.87289999996733</c:v>
                </c:pt>
                <c:pt idx="45">
                  <c:v>577.89404999996736</c:v>
                </c:pt>
                <c:pt idx="46">
                  <c:v>577.9151999999674</c:v>
                </c:pt>
                <c:pt idx="47">
                  <c:v>577.93634999996743</c:v>
                </c:pt>
                <c:pt idx="48">
                  <c:v>577.95749999996747</c:v>
                </c:pt>
                <c:pt idx="49">
                  <c:v>577.9786499999675</c:v>
                </c:pt>
                <c:pt idx="50">
                  <c:v>577.99979999996754</c:v>
                </c:pt>
                <c:pt idx="51">
                  <c:v>578.02094999996757</c:v>
                </c:pt>
                <c:pt idx="52">
                  <c:v>578.0420999999676</c:v>
                </c:pt>
                <c:pt idx="53">
                  <c:v>578.06324999996764</c:v>
                </c:pt>
                <c:pt idx="54">
                  <c:v>578.08439999996767</c:v>
                </c:pt>
                <c:pt idx="55">
                  <c:v>578.10554999996771</c:v>
                </c:pt>
                <c:pt idx="56">
                  <c:v>578.12669999996774</c:v>
                </c:pt>
                <c:pt idx="57">
                  <c:v>578.14784999996778</c:v>
                </c:pt>
                <c:pt idx="58">
                  <c:v>578.16899999996781</c:v>
                </c:pt>
                <c:pt idx="59">
                  <c:v>578.19014999996784</c:v>
                </c:pt>
                <c:pt idx="60">
                  <c:v>578.21129999996788</c:v>
                </c:pt>
                <c:pt idx="61">
                  <c:v>578.23244999996791</c:v>
                </c:pt>
                <c:pt idx="62">
                  <c:v>578.25359999996795</c:v>
                </c:pt>
                <c:pt idx="63">
                  <c:v>578.27474999996798</c:v>
                </c:pt>
                <c:pt idx="64">
                  <c:v>578.29589999996801</c:v>
                </c:pt>
                <c:pt idx="65">
                  <c:v>578.31704999996805</c:v>
                </c:pt>
                <c:pt idx="66">
                  <c:v>578.33819999996808</c:v>
                </c:pt>
                <c:pt idx="67">
                  <c:v>578.35934999996812</c:v>
                </c:pt>
                <c:pt idx="68">
                  <c:v>578.38049999996815</c:v>
                </c:pt>
                <c:pt idx="69">
                  <c:v>578.40164999996819</c:v>
                </c:pt>
                <c:pt idx="70">
                  <c:v>578.42279999996822</c:v>
                </c:pt>
                <c:pt idx="71">
                  <c:v>578.44394999996825</c:v>
                </c:pt>
                <c:pt idx="72">
                  <c:v>578.46509999996829</c:v>
                </c:pt>
                <c:pt idx="73">
                  <c:v>578.48624999996832</c:v>
                </c:pt>
                <c:pt idx="74">
                  <c:v>578.50739999996836</c:v>
                </c:pt>
                <c:pt idx="75">
                  <c:v>578.52854999996839</c:v>
                </c:pt>
                <c:pt idx="76">
                  <c:v>578.54969999996842</c:v>
                </c:pt>
                <c:pt idx="77">
                  <c:v>578.57084999996846</c:v>
                </c:pt>
                <c:pt idx="78">
                  <c:v>578.59199999996849</c:v>
                </c:pt>
                <c:pt idx="79">
                  <c:v>578.61314999996853</c:v>
                </c:pt>
                <c:pt idx="80">
                  <c:v>578.63429999996856</c:v>
                </c:pt>
                <c:pt idx="81">
                  <c:v>578.6554499999686</c:v>
                </c:pt>
                <c:pt idx="82">
                  <c:v>578.67659999996863</c:v>
                </c:pt>
                <c:pt idx="83">
                  <c:v>578.69774999996866</c:v>
                </c:pt>
                <c:pt idx="84">
                  <c:v>578.7188999999687</c:v>
                </c:pt>
                <c:pt idx="85">
                  <c:v>578.74004999996873</c:v>
                </c:pt>
                <c:pt idx="86">
                  <c:v>578.76119999996877</c:v>
                </c:pt>
                <c:pt idx="87">
                  <c:v>578.7823499999688</c:v>
                </c:pt>
                <c:pt idx="88">
                  <c:v>578.80349999996884</c:v>
                </c:pt>
                <c:pt idx="89">
                  <c:v>578.82464999996887</c:v>
                </c:pt>
                <c:pt idx="90">
                  <c:v>578.8457999999689</c:v>
                </c:pt>
                <c:pt idx="91">
                  <c:v>578.86694999996894</c:v>
                </c:pt>
                <c:pt idx="92">
                  <c:v>578.88809999996897</c:v>
                </c:pt>
                <c:pt idx="93">
                  <c:v>578.90924999996901</c:v>
                </c:pt>
                <c:pt idx="94">
                  <c:v>578.93039999996904</c:v>
                </c:pt>
                <c:pt idx="95">
                  <c:v>578.95154999996907</c:v>
                </c:pt>
                <c:pt idx="96">
                  <c:v>578.97269999996911</c:v>
                </c:pt>
                <c:pt idx="97">
                  <c:v>578.99384999996914</c:v>
                </c:pt>
                <c:pt idx="98">
                  <c:v>579.01499999996918</c:v>
                </c:pt>
                <c:pt idx="99">
                  <c:v>579.03614999996921</c:v>
                </c:pt>
                <c:pt idx="100">
                  <c:v>579.05729999996925</c:v>
                </c:pt>
                <c:pt idx="101">
                  <c:v>579.07844999996928</c:v>
                </c:pt>
                <c:pt idx="102">
                  <c:v>579.09959999996931</c:v>
                </c:pt>
                <c:pt idx="103">
                  <c:v>579.12074999996935</c:v>
                </c:pt>
                <c:pt idx="104">
                  <c:v>579.14189999996938</c:v>
                </c:pt>
                <c:pt idx="105">
                  <c:v>579.16304999996942</c:v>
                </c:pt>
                <c:pt idx="106">
                  <c:v>579.18419999996945</c:v>
                </c:pt>
                <c:pt idx="107">
                  <c:v>579.20534999996948</c:v>
                </c:pt>
                <c:pt idx="108">
                  <c:v>579.22649999996952</c:v>
                </c:pt>
                <c:pt idx="109">
                  <c:v>579.24764999996955</c:v>
                </c:pt>
                <c:pt idx="110">
                  <c:v>579.26879999996959</c:v>
                </c:pt>
                <c:pt idx="111">
                  <c:v>579.28994999996962</c:v>
                </c:pt>
                <c:pt idx="112">
                  <c:v>579.31109999996966</c:v>
                </c:pt>
                <c:pt idx="113">
                  <c:v>579.33224999996969</c:v>
                </c:pt>
                <c:pt idx="114">
                  <c:v>579.35339999996972</c:v>
                </c:pt>
                <c:pt idx="115">
                  <c:v>579.37454999996976</c:v>
                </c:pt>
                <c:pt idx="116">
                  <c:v>579.39569999996979</c:v>
                </c:pt>
                <c:pt idx="117">
                  <c:v>579.41684999996983</c:v>
                </c:pt>
                <c:pt idx="118">
                  <c:v>579.43799999996986</c:v>
                </c:pt>
                <c:pt idx="119">
                  <c:v>579.4591499999699</c:v>
                </c:pt>
                <c:pt idx="120">
                  <c:v>579.48029999996993</c:v>
                </c:pt>
                <c:pt idx="121">
                  <c:v>579.50144999996996</c:v>
                </c:pt>
                <c:pt idx="122">
                  <c:v>579.52259999997</c:v>
                </c:pt>
                <c:pt idx="123">
                  <c:v>579.54374999997003</c:v>
                </c:pt>
                <c:pt idx="124">
                  <c:v>579.56489999997007</c:v>
                </c:pt>
                <c:pt idx="125">
                  <c:v>579.5860499999701</c:v>
                </c:pt>
                <c:pt idx="126">
                  <c:v>579.60719999997013</c:v>
                </c:pt>
                <c:pt idx="127">
                  <c:v>579.62834999997017</c:v>
                </c:pt>
                <c:pt idx="128">
                  <c:v>579.6494999999702</c:v>
                </c:pt>
                <c:pt idx="129">
                  <c:v>579.67064999997024</c:v>
                </c:pt>
                <c:pt idx="130">
                  <c:v>579.69179999997027</c:v>
                </c:pt>
                <c:pt idx="131">
                  <c:v>579.71294999997031</c:v>
                </c:pt>
                <c:pt idx="132">
                  <c:v>579.73409999997034</c:v>
                </c:pt>
                <c:pt idx="133">
                  <c:v>579.75524999997037</c:v>
                </c:pt>
                <c:pt idx="134">
                  <c:v>579.77639999997041</c:v>
                </c:pt>
                <c:pt idx="135">
                  <c:v>579.79754999997044</c:v>
                </c:pt>
                <c:pt idx="136">
                  <c:v>579.81869999997048</c:v>
                </c:pt>
                <c:pt idx="137">
                  <c:v>579.83984999997051</c:v>
                </c:pt>
                <c:pt idx="138">
                  <c:v>579.86099999997055</c:v>
                </c:pt>
                <c:pt idx="139">
                  <c:v>579.88214999997058</c:v>
                </c:pt>
                <c:pt idx="140">
                  <c:v>579.90329999997061</c:v>
                </c:pt>
                <c:pt idx="141">
                  <c:v>579.92444999997065</c:v>
                </c:pt>
                <c:pt idx="142">
                  <c:v>579.94559999997068</c:v>
                </c:pt>
                <c:pt idx="143">
                  <c:v>579.96674999997072</c:v>
                </c:pt>
                <c:pt idx="144">
                  <c:v>579.98789999997075</c:v>
                </c:pt>
                <c:pt idx="145">
                  <c:v>580.00904999997078</c:v>
                </c:pt>
                <c:pt idx="146">
                  <c:v>580.03019999997082</c:v>
                </c:pt>
                <c:pt idx="147">
                  <c:v>580.05134999997085</c:v>
                </c:pt>
                <c:pt idx="148">
                  <c:v>580.07249999997089</c:v>
                </c:pt>
                <c:pt idx="149">
                  <c:v>580.09364999997092</c:v>
                </c:pt>
                <c:pt idx="150">
                  <c:v>580.11479999997096</c:v>
                </c:pt>
                <c:pt idx="151">
                  <c:v>580.13594999997099</c:v>
                </c:pt>
                <c:pt idx="152">
                  <c:v>580.15709999997102</c:v>
                </c:pt>
                <c:pt idx="153">
                  <c:v>580.17824999997106</c:v>
                </c:pt>
                <c:pt idx="154">
                  <c:v>580.19939999997109</c:v>
                </c:pt>
                <c:pt idx="155">
                  <c:v>580.22054999997113</c:v>
                </c:pt>
                <c:pt idx="156">
                  <c:v>580.24169999997116</c:v>
                </c:pt>
                <c:pt idx="157">
                  <c:v>580.26284999997119</c:v>
                </c:pt>
                <c:pt idx="158">
                  <c:v>580.28399999997123</c:v>
                </c:pt>
                <c:pt idx="159">
                  <c:v>580.30514999997126</c:v>
                </c:pt>
                <c:pt idx="160">
                  <c:v>580.3262999999713</c:v>
                </c:pt>
                <c:pt idx="161">
                  <c:v>580.34744999997133</c:v>
                </c:pt>
                <c:pt idx="162">
                  <c:v>580.36859999997137</c:v>
                </c:pt>
                <c:pt idx="163">
                  <c:v>580.3897499999714</c:v>
                </c:pt>
                <c:pt idx="164">
                  <c:v>580.41089999997143</c:v>
                </c:pt>
                <c:pt idx="165">
                  <c:v>580.43204999997147</c:v>
                </c:pt>
                <c:pt idx="166">
                  <c:v>580.4531999999715</c:v>
                </c:pt>
                <c:pt idx="167">
                  <c:v>580.47434999997154</c:v>
                </c:pt>
                <c:pt idx="168">
                  <c:v>580.49549999997157</c:v>
                </c:pt>
                <c:pt idx="169">
                  <c:v>580.51664999997161</c:v>
                </c:pt>
                <c:pt idx="170">
                  <c:v>580.53779999997164</c:v>
                </c:pt>
                <c:pt idx="171">
                  <c:v>580.55894999997167</c:v>
                </c:pt>
                <c:pt idx="172">
                  <c:v>580.58009999997171</c:v>
                </c:pt>
                <c:pt idx="173">
                  <c:v>580.60124999997174</c:v>
                </c:pt>
                <c:pt idx="174">
                  <c:v>580.62239999997178</c:v>
                </c:pt>
                <c:pt idx="175">
                  <c:v>580.64354999997181</c:v>
                </c:pt>
                <c:pt idx="176">
                  <c:v>580.66469999997184</c:v>
                </c:pt>
                <c:pt idx="177">
                  <c:v>580.68584999997188</c:v>
                </c:pt>
                <c:pt idx="178">
                  <c:v>580.70699999997191</c:v>
                </c:pt>
                <c:pt idx="179">
                  <c:v>580.72814999997195</c:v>
                </c:pt>
                <c:pt idx="180">
                  <c:v>580.74929999997198</c:v>
                </c:pt>
                <c:pt idx="181">
                  <c:v>580.77044999997202</c:v>
                </c:pt>
                <c:pt idx="182">
                  <c:v>580.79159999997205</c:v>
                </c:pt>
                <c:pt idx="183">
                  <c:v>580.81274999997208</c:v>
                </c:pt>
                <c:pt idx="184">
                  <c:v>580.83389999997212</c:v>
                </c:pt>
                <c:pt idx="185">
                  <c:v>580.85504999997215</c:v>
                </c:pt>
                <c:pt idx="186">
                  <c:v>580.87619999997219</c:v>
                </c:pt>
                <c:pt idx="187">
                  <c:v>580.89734999997222</c:v>
                </c:pt>
                <c:pt idx="188">
                  <c:v>580.91849999997225</c:v>
                </c:pt>
                <c:pt idx="189">
                  <c:v>580.93964999997229</c:v>
                </c:pt>
                <c:pt idx="190">
                  <c:v>580.96079999997232</c:v>
                </c:pt>
                <c:pt idx="191">
                  <c:v>580.98194999997236</c:v>
                </c:pt>
                <c:pt idx="192">
                  <c:v>581.00309999997239</c:v>
                </c:pt>
                <c:pt idx="193">
                  <c:v>581.02424999997243</c:v>
                </c:pt>
                <c:pt idx="194">
                  <c:v>581.04539999997246</c:v>
                </c:pt>
                <c:pt idx="195">
                  <c:v>581.06654999997249</c:v>
                </c:pt>
                <c:pt idx="196">
                  <c:v>581.08769999997253</c:v>
                </c:pt>
                <c:pt idx="197">
                  <c:v>581.10884999997256</c:v>
                </c:pt>
                <c:pt idx="198">
                  <c:v>581.1299999999726</c:v>
                </c:pt>
                <c:pt idx="199">
                  <c:v>581.15114999997263</c:v>
                </c:pt>
                <c:pt idx="200">
                  <c:v>581.17229999997267</c:v>
                </c:pt>
                <c:pt idx="201">
                  <c:v>581.1934499999727</c:v>
                </c:pt>
                <c:pt idx="202">
                  <c:v>581.21459999997273</c:v>
                </c:pt>
                <c:pt idx="203">
                  <c:v>581.23574999997277</c:v>
                </c:pt>
                <c:pt idx="204">
                  <c:v>581.2568999999728</c:v>
                </c:pt>
                <c:pt idx="205">
                  <c:v>581.27804999997284</c:v>
                </c:pt>
                <c:pt idx="206">
                  <c:v>581.29919999997287</c:v>
                </c:pt>
                <c:pt idx="207">
                  <c:v>581.3203499999729</c:v>
                </c:pt>
                <c:pt idx="208">
                  <c:v>581.34149999997294</c:v>
                </c:pt>
                <c:pt idx="209">
                  <c:v>581.36264999997297</c:v>
                </c:pt>
                <c:pt idx="210">
                  <c:v>581.38379999997301</c:v>
                </c:pt>
                <c:pt idx="211">
                  <c:v>581.40494999997304</c:v>
                </c:pt>
                <c:pt idx="212">
                  <c:v>581.42609999997308</c:v>
                </c:pt>
                <c:pt idx="213">
                  <c:v>581.44724999997311</c:v>
                </c:pt>
                <c:pt idx="214">
                  <c:v>581.46839999997314</c:v>
                </c:pt>
                <c:pt idx="215">
                  <c:v>581.48954999997318</c:v>
                </c:pt>
                <c:pt idx="216">
                  <c:v>581.51069999997321</c:v>
                </c:pt>
                <c:pt idx="217">
                  <c:v>581.53184999997325</c:v>
                </c:pt>
                <c:pt idx="218">
                  <c:v>581.55299999997328</c:v>
                </c:pt>
                <c:pt idx="219">
                  <c:v>581.57414999997332</c:v>
                </c:pt>
                <c:pt idx="220">
                  <c:v>581.59529999997335</c:v>
                </c:pt>
                <c:pt idx="221">
                  <c:v>581.61644999997338</c:v>
                </c:pt>
                <c:pt idx="222">
                  <c:v>581.63759999997342</c:v>
                </c:pt>
                <c:pt idx="223">
                  <c:v>581.65874999997345</c:v>
                </c:pt>
                <c:pt idx="224">
                  <c:v>581.67989999997349</c:v>
                </c:pt>
                <c:pt idx="225">
                  <c:v>581.70104999997352</c:v>
                </c:pt>
                <c:pt idx="226">
                  <c:v>581.72219999997355</c:v>
                </c:pt>
                <c:pt idx="227">
                  <c:v>581.74334999997359</c:v>
                </c:pt>
                <c:pt idx="228">
                  <c:v>581.76449999997362</c:v>
                </c:pt>
                <c:pt idx="229">
                  <c:v>581.78564999997366</c:v>
                </c:pt>
                <c:pt idx="230">
                  <c:v>581.80679999997369</c:v>
                </c:pt>
                <c:pt idx="231">
                  <c:v>581.82794999997373</c:v>
                </c:pt>
                <c:pt idx="232">
                  <c:v>581.84909999997376</c:v>
                </c:pt>
                <c:pt idx="233">
                  <c:v>581.87024999997379</c:v>
                </c:pt>
                <c:pt idx="234">
                  <c:v>581.89139999997383</c:v>
                </c:pt>
                <c:pt idx="235">
                  <c:v>581.91254999997386</c:v>
                </c:pt>
                <c:pt idx="236">
                  <c:v>581.9336999999739</c:v>
                </c:pt>
                <c:pt idx="237">
                  <c:v>581.95484999997393</c:v>
                </c:pt>
                <c:pt idx="238">
                  <c:v>581.97599999997396</c:v>
                </c:pt>
                <c:pt idx="239">
                  <c:v>581.997149999974</c:v>
                </c:pt>
                <c:pt idx="240">
                  <c:v>582.01829999997403</c:v>
                </c:pt>
                <c:pt idx="241">
                  <c:v>582.03944999997407</c:v>
                </c:pt>
                <c:pt idx="242">
                  <c:v>582.0605999999741</c:v>
                </c:pt>
                <c:pt idx="243">
                  <c:v>582.08174999997414</c:v>
                </c:pt>
                <c:pt idx="244">
                  <c:v>582.10289999997417</c:v>
                </c:pt>
                <c:pt idx="245">
                  <c:v>582.1240499999742</c:v>
                </c:pt>
                <c:pt idx="246">
                  <c:v>582.14519999997424</c:v>
                </c:pt>
                <c:pt idx="247">
                  <c:v>582.16634999997427</c:v>
                </c:pt>
                <c:pt idx="248">
                  <c:v>582.18749999997431</c:v>
                </c:pt>
                <c:pt idx="249">
                  <c:v>582.20864999997434</c:v>
                </c:pt>
                <c:pt idx="250">
                  <c:v>582.22979999997438</c:v>
                </c:pt>
                <c:pt idx="251">
                  <c:v>582.25094999997441</c:v>
                </c:pt>
                <c:pt idx="252">
                  <c:v>582.27209999997444</c:v>
                </c:pt>
                <c:pt idx="253">
                  <c:v>582.29324999997448</c:v>
                </c:pt>
                <c:pt idx="254">
                  <c:v>582.31439999997451</c:v>
                </c:pt>
                <c:pt idx="255">
                  <c:v>582.33554999997455</c:v>
                </c:pt>
                <c:pt idx="256">
                  <c:v>582.35669999997458</c:v>
                </c:pt>
                <c:pt idx="257">
                  <c:v>582.37784999997461</c:v>
                </c:pt>
                <c:pt idx="258">
                  <c:v>582.39899999997465</c:v>
                </c:pt>
                <c:pt idx="259">
                  <c:v>582.42014999997468</c:v>
                </c:pt>
                <c:pt idx="260">
                  <c:v>582.44129999997472</c:v>
                </c:pt>
                <c:pt idx="261">
                  <c:v>582.46244999997475</c:v>
                </c:pt>
                <c:pt idx="262">
                  <c:v>582.48359999997479</c:v>
                </c:pt>
                <c:pt idx="263">
                  <c:v>582.50474999997482</c:v>
                </c:pt>
                <c:pt idx="264">
                  <c:v>582.52589999997485</c:v>
                </c:pt>
                <c:pt idx="265">
                  <c:v>582.54704999997489</c:v>
                </c:pt>
                <c:pt idx="266">
                  <c:v>582.56819999997492</c:v>
                </c:pt>
                <c:pt idx="267">
                  <c:v>582.58934999997496</c:v>
                </c:pt>
                <c:pt idx="268">
                  <c:v>582.61049999997499</c:v>
                </c:pt>
                <c:pt idx="269">
                  <c:v>582.63164999997502</c:v>
                </c:pt>
                <c:pt idx="270">
                  <c:v>582.65279999997506</c:v>
                </c:pt>
                <c:pt idx="271">
                  <c:v>582.67394999997509</c:v>
                </c:pt>
                <c:pt idx="272">
                  <c:v>582.69509999997513</c:v>
                </c:pt>
                <c:pt idx="273">
                  <c:v>582.71624999997516</c:v>
                </c:pt>
                <c:pt idx="274">
                  <c:v>582.7373999999752</c:v>
                </c:pt>
                <c:pt idx="275">
                  <c:v>582.75854999997523</c:v>
                </c:pt>
                <c:pt idx="276">
                  <c:v>582.77969999997526</c:v>
                </c:pt>
                <c:pt idx="277">
                  <c:v>582.8008499999753</c:v>
                </c:pt>
                <c:pt idx="278">
                  <c:v>582.82199999997533</c:v>
                </c:pt>
                <c:pt idx="279">
                  <c:v>582.84314999997537</c:v>
                </c:pt>
                <c:pt idx="280">
                  <c:v>582.8642999999754</c:v>
                </c:pt>
                <c:pt idx="281">
                  <c:v>582.88544999997544</c:v>
                </c:pt>
                <c:pt idx="282">
                  <c:v>582.90659999997547</c:v>
                </c:pt>
                <c:pt idx="283">
                  <c:v>582.9277499999755</c:v>
                </c:pt>
                <c:pt idx="284">
                  <c:v>582.94889999997554</c:v>
                </c:pt>
                <c:pt idx="285">
                  <c:v>582.97004999997557</c:v>
                </c:pt>
                <c:pt idx="286">
                  <c:v>582.99119999997561</c:v>
                </c:pt>
                <c:pt idx="287">
                  <c:v>583.01234999997564</c:v>
                </c:pt>
                <c:pt idx="288">
                  <c:v>583.03349999997567</c:v>
                </c:pt>
                <c:pt idx="289">
                  <c:v>583.05464999997571</c:v>
                </c:pt>
                <c:pt idx="290">
                  <c:v>583.07579999997574</c:v>
                </c:pt>
                <c:pt idx="291">
                  <c:v>583.09694999997578</c:v>
                </c:pt>
                <c:pt idx="292">
                  <c:v>583.11809999997581</c:v>
                </c:pt>
                <c:pt idx="293">
                  <c:v>583.13924999997585</c:v>
                </c:pt>
                <c:pt idx="294">
                  <c:v>583.16039999997588</c:v>
                </c:pt>
                <c:pt idx="295">
                  <c:v>583.18154999997591</c:v>
                </c:pt>
                <c:pt idx="296">
                  <c:v>583.20269999997595</c:v>
                </c:pt>
                <c:pt idx="297">
                  <c:v>583.22384999997598</c:v>
                </c:pt>
                <c:pt idx="298">
                  <c:v>583.24499999997602</c:v>
                </c:pt>
                <c:pt idx="299">
                  <c:v>583.26614999997605</c:v>
                </c:pt>
                <c:pt idx="300">
                  <c:v>583.28729999997609</c:v>
                </c:pt>
                <c:pt idx="301">
                  <c:v>583.30844999997612</c:v>
                </c:pt>
                <c:pt idx="302">
                  <c:v>583.32959999997615</c:v>
                </c:pt>
                <c:pt idx="303">
                  <c:v>583.35074999997619</c:v>
                </c:pt>
                <c:pt idx="304">
                  <c:v>583.37189999997622</c:v>
                </c:pt>
                <c:pt idx="305">
                  <c:v>583.39304999997626</c:v>
                </c:pt>
                <c:pt idx="306">
                  <c:v>583.41419999997629</c:v>
                </c:pt>
                <c:pt idx="307">
                  <c:v>583.43534999997632</c:v>
                </c:pt>
                <c:pt idx="308">
                  <c:v>583.45649999997636</c:v>
                </c:pt>
                <c:pt idx="309">
                  <c:v>583.47764999997639</c:v>
                </c:pt>
                <c:pt idx="310">
                  <c:v>583.49879999997643</c:v>
                </c:pt>
                <c:pt idx="311">
                  <c:v>583.51994999997646</c:v>
                </c:pt>
                <c:pt idx="312">
                  <c:v>583.5410999999765</c:v>
                </c:pt>
                <c:pt idx="313">
                  <c:v>583.56224999997653</c:v>
                </c:pt>
                <c:pt idx="314">
                  <c:v>583.58339999997656</c:v>
                </c:pt>
                <c:pt idx="315">
                  <c:v>583.6045499999766</c:v>
                </c:pt>
                <c:pt idx="316">
                  <c:v>583.62569999997663</c:v>
                </c:pt>
                <c:pt idx="317">
                  <c:v>583.64684999997667</c:v>
                </c:pt>
                <c:pt idx="318">
                  <c:v>583.6679999999767</c:v>
                </c:pt>
                <c:pt idx="319">
                  <c:v>583.68914999997673</c:v>
                </c:pt>
                <c:pt idx="320">
                  <c:v>583.71029999997677</c:v>
                </c:pt>
                <c:pt idx="321">
                  <c:v>583.7314499999768</c:v>
                </c:pt>
                <c:pt idx="322">
                  <c:v>583.75259999997684</c:v>
                </c:pt>
                <c:pt idx="323">
                  <c:v>583.77374999997687</c:v>
                </c:pt>
                <c:pt idx="324">
                  <c:v>583.79489999997691</c:v>
                </c:pt>
                <c:pt idx="325">
                  <c:v>583.81604999997694</c:v>
                </c:pt>
                <c:pt idx="326">
                  <c:v>583.83719999997697</c:v>
                </c:pt>
                <c:pt idx="327">
                  <c:v>583.85834999997701</c:v>
                </c:pt>
                <c:pt idx="328">
                  <c:v>583.87949999997704</c:v>
                </c:pt>
                <c:pt idx="329">
                  <c:v>583.90064999997708</c:v>
                </c:pt>
                <c:pt idx="330">
                  <c:v>583.92179999997711</c:v>
                </c:pt>
                <c:pt idx="331">
                  <c:v>583.94294999997715</c:v>
                </c:pt>
                <c:pt idx="332">
                  <c:v>583.96409999997718</c:v>
                </c:pt>
                <c:pt idx="333">
                  <c:v>583.98524999997721</c:v>
                </c:pt>
                <c:pt idx="334">
                  <c:v>584.00639999997725</c:v>
                </c:pt>
                <c:pt idx="335">
                  <c:v>584.02754999997728</c:v>
                </c:pt>
                <c:pt idx="336">
                  <c:v>584.04869999997732</c:v>
                </c:pt>
                <c:pt idx="337">
                  <c:v>584.06984999997735</c:v>
                </c:pt>
                <c:pt idx="338">
                  <c:v>584.09099999997738</c:v>
                </c:pt>
                <c:pt idx="339">
                  <c:v>584.11214999997742</c:v>
                </c:pt>
                <c:pt idx="340">
                  <c:v>584.13329999997745</c:v>
                </c:pt>
                <c:pt idx="341">
                  <c:v>584.15444999997749</c:v>
                </c:pt>
                <c:pt idx="342">
                  <c:v>584.17559999997752</c:v>
                </c:pt>
                <c:pt idx="343">
                  <c:v>584.19674999997756</c:v>
                </c:pt>
                <c:pt idx="344">
                  <c:v>584.21789999997759</c:v>
                </c:pt>
                <c:pt idx="345">
                  <c:v>584.23904999997762</c:v>
                </c:pt>
                <c:pt idx="346">
                  <c:v>584.26019999997766</c:v>
                </c:pt>
                <c:pt idx="347">
                  <c:v>584.28134999997769</c:v>
                </c:pt>
                <c:pt idx="348">
                  <c:v>584.30249999997773</c:v>
                </c:pt>
                <c:pt idx="349">
                  <c:v>584.32364999997776</c:v>
                </c:pt>
                <c:pt idx="350">
                  <c:v>584.34479999997779</c:v>
                </c:pt>
                <c:pt idx="351">
                  <c:v>584.36594999997783</c:v>
                </c:pt>
                <c:pt idx="352">
                  <c:v>584.38709999997786</c:v>
                </c:pt>
                <c:pt idx="353">
                  <c:v>584.4082499999779</c:v>
                </c:pt>
                <c:pt idx="354">
                  <c:v>584.42939999997793</c:v>
                </c:pt>
                <c:pt idx="355">
                  <c:v>584.45054999997797</c:v>
                </c:pt>
                <c:pt idx="356">
                  <c:v>584.471699999978</c:v>
                </c:pt>
                <c:pt idx="357">
                  <c:v>584.49284999997803</c:v>
                </c:pt>
                <c:pt idx="358">
                  <c:v>584.51399999997807</c:v>
                </c:pt>
                <c:pt idx="359">
                  <c:v>584.5351499999781</c:v>
                </c:pt>
                <c:pt idx="360">
                  <c:v>584.55629999997814</c:v>
                </c:pt>
                <c:pt idx="361">
                  <c:v>584.57744999997817</c:v>
                </c:pt>
                <c:pt idx="362">
                  <c:v>584.59859999997821</c:v>
                </c:pt>
                <c:pt idx="363">
                  <c:v>584.61974999997824</c:v>
                </c:pt>
                <c:pt idx="364">
                  <c:v>584.64089999997827</c:v>
                </c:pt>
                <c:pt idx="365">
                  <c:v>584.66204999997831</c:v>
                </c:pt>
                <c:pt idx="366">
                  <c:v>584.68319999997834</c:v>
                </c:pt>
                <c:pt idx="367">
                  <c:v>584.70434999997838</c:v>
                </c:pt>
                <c:pt idx="368">
                  <c:v>584.72549999997841</c:v>
                </c:pt>
                <c:pt idx="369">
                  <c:v>584.74664999997844</c:v>
                </c:pt>
                <c:pt idx="370">
                  <c:v>584.76779999997848</c:v>
                </c:pt>
                <c:pt idx="371">
                  <c:v>584.78894999997851</c:v>
                </c:pt>
                <c:pt idx="372">
                  <c:v>584.81009999997855</c:v>
                </c:pt>
                <c:pt idx="373">
                  <c:v>584.83124999997858</c:v>
                </c:pt>
                <c:pt idx="374">
                  <c:v>584.85239999997862</c:v>
                </c:pt>
                <c:pt idx="375">
                  <c:v>584.87354999997865</c:v>
                </c:pt>
                <c:pt idx="376">
                  <c:v>584.89469999997868</c:v>
                </c:pt>
                <c:pt idx="377">
                  <c:v>584.91584999997872</c:v>
                </c:pt>
                <c:pt idx="378">
                  <c:v>584.93699999997875</c:v>
                </c:pt>
                <c:pt idx="379">
                  <c:v>584.95814999997879</c:v>
                </c:pt>
                <c:pt idx="380">
                  <c:v>584.97929999997882</c:v>
                </c:pt>
                <c:pt idx="381">
                  <c:v>585.00044999997885</c:v>
                </c:pt>
                <c:pt idx="382">
                  <c:v>585.02159999997889</c:v>
                </c:pt>
                <c:pt idx="383">
                  <c:v>585.04274999997892</c:v>
                </c:pt>
                <c:pt idx="384">
                  <c:v>585.06389999997896</c:v>
                </c:pt>
                <c:pt idx="385">
                  <c:v>585.08504999997899</c:v>
                </c:pt>
                <c:pt idx="386">
                  <c:v>585.10619999997903</c:v>
                </c:pt>
                <c:pt idx="387">
                  <c:v>585.12734999997906</c:v>
                </c:pt>
                <c:pt idx="388">
                  <c:v>585.14849999997909</c:v>
                </c:pt>
                <c:pt idx="389">
                  <c:v>585.16964999997913</c:v>
                </c:pt>
                <c:pt idx="390">
                  <c:v>585.19079999997916</c:v>
                </c:pt>
                <c:pt idx="391">
                  <c:v>585.2119499999792</c:v>
                </c:pt>
                <c:pt idx="392">
                  <c:v>585.23309999997923</c:v>
                </c:pt>
                <c:pt idx="393">
                  <c:v>585.25424999997927</c:v>
                </c:pt>
                <c:pt idx="394">
                  <c:v>585.2753999999793</c:v>
                </c:pt>
                <c:pt idx="395">
                  <c:v>585.29654999997933</c:v>
                </c:pt>
                <c:pt idx="396">
                  <c:v>585.31769999997937</c:v>
                </c:pt>
                <c:pt idx="397">
                  <c:v>585.3388499999794</c:v>
                </c:pt>
                <c:pt idx="398">
                  <c:v>585.35999999997944</c:v>
                </c:pt>
                <c:pt idx="399">
                  <c:v>585.38114999997947</c:v>
                </c:pt>
                <c:pt idx="400">
                  <c:v>585.4022999999795</c:v>
                </c:pt>
                <c:pt idx="401">
                  <c:v>585.42344999997954</c:v>
                </c:pt>
                <c:pt idx="402">
                  <c:v>585.44459999997957</c:v>
                </c:pt>
                <c:pt idx="403">
                  <c:v>585.46574999997961</c:v>
                </c:pt>
                <c:pt idx="404">
                  <c:v>585.48689999997964</c:v>
                </c:pt>
                <c:pt idx="405">
                  <c:v>585.50804999997968</c:v>
                </c:pt>
                <c:pt idx="406">
                  <c:v>585.52919999997971</c:v>
                </c:pt>
                <c:pt idx="407">
                  <c:v>585.55034999997974</c:v>
                </c:pt>
                <c:pt idx="408">
                  <c:v>585.57149999997978</c:v>
                </c:pt>
                <c:pt idx="409">
                  <c:v>585.59264999997981</c:v>
                </c:pt>
                <c:pt idx="410">
                  <c:v>585.61379999997985</c:v>
                </c:pt>
                <c:pt idx="411">
                  <c:v>585.63494999997988</c:v>
                </c:pt>
                <c:pt idx="412">
                  <c:v>585.65609999997992</c:v>
                </c:pt>
                <c:pt idx="413">
                  <c:v>585.67724999997995</c:v>
                </c:pt>
                <c:pt idx="414">
                  <c:v>585.69839999997998</c:v>
                </c:pt>
                <c:pt idx="415">
                  <c:v>585.71954999998002</c:v>
                </c:pt>
                <c:pt idx="416">
                  <c:v>585.74069999998005</c:v>
                </c:pt>
                <c:pt idx="417">
                  <c:v>585.76184999998009</c:v>
                </c:pt>
                <c:pt idx="418">
                  <c:v>585.78299999998012</c:v>
                </c:pt>
                <c:pt idx="419">
                  <c:v>585.80414999998015</c:v>
                </c:pt>
                <c:pt idx="420">
                  <c:v>585.82529999998019</c:v>
                </c:pt>
                <c:pt idx="421">
                  <c:v>585.84644999998022</c:v>
                </c:pt>
                <c:pt idx="422">
                  <c:v>585.86759999998026</c:v>
                </c:pt>
                <c:pt idx="423">
                  <c:v>585.88874999998029</c:v>
                </c:pt>
                <c:pt idx="424">
                  <c:v>585.90989999998033</c:v>
                </c:pt>
                <c:pt idx="425">
                  <c:v>585.93104999998036</c:v>
                </c:pt>
                <c:pt idx="426">
                  <c:v>585.95219999998039</c:v>
                </c:pt>
                <c:pt idx="427">
                  <c:v>585.97334999998043</c:v>
                </c:pt>
                <c:pt idx="428">
                  <c:v>585.99449999998046</c:v>
                </c:pt>
                <c:pt idx="429">
                  <c:v>586.0156499999805</c:v>
                </c:pt>
                <c:pt idx="430">
                  <c:v>586.03679999998053</c:v>
                </c:pt>
                <c:pt idx="431">
                  <c:v>586.05794999998056</c:v>
                </c:pt>
                <c:pt idx="432">
                  <c:v>586.0790999999806</c:v>
                </c:pt>
                <c:pt idx="433">
                  <c:v>586.10024999998063</c:v>
                </c:pt>
                <c:pt idx="434">
                  <c:v>586.12139999998067</c:v>
                </c:pt>
                <c:pt idx="435">
                  <c:v>586.1425499999807</c:v>
                </c:pt>
                <c:pt idx="436">
                  <c:v>586.16369999998074</c:v>
                </c:pt>
                <c:pt idx="437">
                  <c:v>586.18484999998077</c:v>
                </c:pt>
                <c:pt idx="438">
                  <c:v>586.2059999999808</c:v>
                </c:pt>
                <c:pt idx="439">
                  <c:v>586.22714999998084</c:v>
                </c:pt>
                <c:pt idx="440">
                  <c:v>586.24829999998087</c:v>
                </c:pt>
                <c:pt idx="441">
                  <c:v>586.26944999998091</c:v>
                </c:pt>
                <c:pt idx="442">
                  <c:v>586.29059999998094</c:v>
                </c:pt>
                <c:pt idx="443">
                  <c:v>586.31174999998098</c:v>
                </c:pt>
                <c:pt idx="444">
                  <c:v>586.33289999998101</c:v>
                </c:pt>
                <c:pt idx="445">
                  <c:v>586.35404999998104</c:v>
                </c:pt>
                <c:pt idx="446">
                  <c:v>586.37519999998108</c:v>
                </c:pt>
                <c:pt idx="447">
                  <c:v>586.39634999998111</c:v>
                </c:pt>
                <c:pt idx="448">
                  <c:v>586.41749999998115</c:v>
                </c:pt>
                <c:pt idx="449">
                  <c:v>586.43864999998118</c:v>
                </c:pt>
                <c:pt idx="450">
                  <c:v>586.45979999998121</c:v>
                </c:pt>
                <c:pt idx="451">
                  <c:v>586.48094999998125</c:v>
                </c:pt>
                <c:pt idx="452">
                  <c:v>586.50209999998128</c:v>
                </c:pt>
                <c:pt idx="453">
                  <c:v>586.52324999998132</c:v>
                </c:pt>
                <c:pt idx="454">
                  <c:v>586.54439999998135</c:v>
                </c:pt>
                <c:pt idx="455">
                  <c:v>586.56554999998139</c:v>
                </c:pt>
                <c:pt idx="456">
                  <c:v>586.58669999998142</c:v>
                </c:pt>
                <c:pt idx="457">
                  <c:v>586.60784999998145</c:v>
                </c:pt>
                <c:pt idx="458">
                  <c:v>586.62899999998149</c:v>
                </c:pt>
                <c:pt idx="459">
                  <c:v>586.65014999998152</c:v>
                </c:pt>
                <c:pt idx="460">
                  <c:v>586.67129999998156</c:v>
                </c:pt>
                <c:pt idx="461">
                  <c:v>586.69244999998159</c:v>
                </c:pt>
                <c:pt idx="462">
                  <c:v>586.71359999998162</c:v>
                </c:pt>
                <c:pt idx="463">
                  <c:v>586.73474999998166</c:v>
                </c:pt>
                <c:pt idx="464">
                  <c:v>586.75589999998169</c:v>
                </c:pt>
                <c:pt idx="465">
                  <c:v>586.77704999998173</c:v>
                </c:pt>
                <c:pt idx="466">
                  <c:v>586.79819999998176</c:v>
                </c:pt>
                <c:pt idx="467">
                  <c:v>586.8193499999818</c:v>
                </c:pt>
                <c:pt idx="468">
                  <c:v>586.84049999998183</c:v>
                </c:pt>
                <c:pt idx="469">
                  <c:v>586.86164999998186</c:v>
                </c:pt>
                <c:pt idx="470">
                  <c:v>586.8827999999819</c:v>
                </c:pt>
                <c:pt idx="471">
                  <c:v>586.90394999998193</c:v>
                </c:pt>
                <c:pt idx="472">
                  <c:v>586.92509999998197</c:v>
                </c:pt>
                <c:pt idx="473">
                  <c:v>586.946249999982</c:v>
                </c:pt>
                <c:pt idx="474">
                  <c:v>586.96739999998204</c:v>
                </c:pt>
                <c:pt idx="475">
                  <c:v>586.98854999998207</c:v>
                </c:pt>
                <c:pt idx="476">
                  <c:v>587.0096999999821</c:v>
                </c:pt>
                <c:pt idx="477">
                  <c:v>587.03084999998214</c:v>
                </c:pt>
                <c:pt idx="478">
                  <c:v>587.05199999998217</c:v>
                </c:pt>
                <c:pt idx="479">
                  <c:v>587.07314999998221</c:v>
                </c:pt>
                <c:pt idx="480">
                  <c:v>587.09429999998224</c:v>
                </c:pt>
                <c:pt idx="481">
                  <c:v>587.11544999998227</c:v>
                </c:pt>
                <c:pt idx="482">
                  <c:v>587.13659999998231</c:v>
                </c:pt>
                <c:pt idx="483">
                  <c:v>587.15774999998234</c:v>
                </c:pt>
                <c:pt idx="484">
                  <c:v>587.17889999998238</c:v>
                </c:pt>
                <c:pt idx="485">
                  <c:v>587.20004999998241</c:v>
                </c:pt>
                <c:pt idx="486">
                  <c:v>587.22119999998245</c:v>
                </c:pt>
                <c:pt idx="487">
                  <c:v>587.24234999998248</c:v>
                </c:pt>
                <c:pt idx="488">
                  <c:v>587.26349999998251</c:v>
                </c:pt>
                <c:pt idx="489">
                  <c:v>587.28464999998255</c:v>
                </c:pt>
                <c:pt idx="490">
                  <c:v>587.30579999998258</c:v>
                </c:pt>
                <c:pt idx="491">
                  <c:v>587.32694999998262</c:v>
                </c:pt>
                <c:pt idx="492">
                  <c:v>587.34809999998265</c:v>
                </c:pt>
                <c:pt idx="493">
                  <c:v>587.36924999998269</c:v>
                </c:pt>
                <c:pt idx="494">
                  <c:v>587.39039999998272</c:v>
                </c:pt>
                <c:pt idx="495">
                  <c:v>587.41154999998275</c:v>
                </c:pt>
                <c:pt idx="496">
                  <c:v>587.43269999998279</c:v>
                </c:pt>
                <c:pt idx="497">
                  <c:v>587.45384999998282</c:v>
                </c:pt>
                <c:pt idx="498">
                  <c:v>587.47499999998286</c:v>
                </c:pt>
                <c:pt idx="499">
                  <c:v>587.49614999998289</c:v>
                </c:pt>
                <c:pt idx="500">
                  <c:v>587.51729999998292</c:v>
                </c:pt>
                <c:pt idx="501">
                  <c:v>587.53844999998296</c:v>
                </c:pt>
                <c:pt idx="502">
                  <c:v>587.55959999998299</c:v>
                </c:pt>
                <c:pt idx="503">
                  <c:v>587.58074999998303</c:v>
                </c:pt>
                <c:pt idx="504">
                  <c:v>587.60189999998306</c:v>
                </c:pt>
                <c:pt idx="505">
                  <c:v>587.6230499999831</c:v>
                </c:pt>
                <c:pt idx="506">
                  <c:v>587.64419999998313</c:v>
                </c:pt>
                <c:pt idx="507">
                  <c:v>587.66534999998316</c:v>
                </c:pt>
                <c:pt idx="508">
                  <c:v>587.6864999999832</c:v>
                </c:pt>
                <c:pt idx="509">
                  <c:v>587.70764999998323</c:v>
                </c:pt>
                <c:pt idx="510">
                  <c:v>587.72879999998327</c:v>
                </c:pt>
                <c:pt idx="511">
                  <c:v>587.7499499999833</c:v>
                </c:pt>
                <c:pt idx="512">
                  <c:v>587.77109999998333</c:v>
                </c:pt>
                <c:pt idx="513">
                  <c:v>587.79224999998337</c:v>
                </c:pt>
                <c:pt idx="514">
                  <c:v>587.8133999999834</c:v>
                </c:pt>
                <c:pt idx="515">
                  <c:v>587.83454999998344</c:v>
                </c:pt>
                <c:pt idx="516">
                  <c:v>587.85569999998347</c:v>
                </c:pt>
                <c:pt idx="517">
                  <c:v>587.87684999998351</c:v>
                </c:pt>
                <c:pt idx="518">
                  <c:v>587.89799999998354</c:v>
                </c:pt>
                <c:pt idx="519">
                  <c:v>587.91914999998357</c:v>
                </c:pt>
                <c:pt idx="520">
                  <c:v>587.94029999998361</c:v>
                </c:pt>
                <c:pt idx="521">
                  <c:v>587.96144999998364</c:v>
                </c:pt>
                <c:pt idx="522">
                  <c:v>587.98259999998368</c:v>
                </c:pt>
                <c:pt idx="523">
                  <c:v>588.00374999998371</c:v>
                </c:pt>
                <c:pt idx="524">
                  <c:v>588.02489999998375</c:v>
                </c:pt>
                <c:pt idx="525">
                  <c:v>588.04604999998378</c:v>
                </c:pt>
                <c:pt idx="526">
                  <c:v>588.06719999998381</c:v>
                </c:pt>
                <c:pt idx="527">
                  <c:v>588.08834999998385</c:v>
                </c:pt>
                <c:pt idx="528">
                  <c:v>588.10949999998388</c:v>
                </c:pt>
                <c:pt idx="529">
                  <c:v>588.13064999998392</c:v>
                </c:pt>
                <c:pt idx="530">
                  <c:v>588.15179999998395</c:v>
                </c:pt>
                <c:pt idx="531">
                  <c:v>588.17294999998398</c:v>
                </c:pt>
                <c:pt idx="532">
                  <c:v>588.19409999998402</c:v>
                </c:pt>
                <c:pt idx="533">
                  <c:v>588.21524999998405</c:v>
                </c:pt>
                <c:pt idx="534">
                  <c:v>588.23639999998409</c:v>
                </c:pt>
                <c:pt idx="535">
                  <c:v>588.25754999998412</c:v>
                </c:pt>
                <c:pt idx="536">
                  <c:v>588.27869999998416</c:v>
                </c:pt>
                <c:pt idx="537">
                  <c:v>588.29984999998419</c:v>
                </c:pt>
                <c:pt idx="538">
                  <c:v>588.32099999998422</c:v>
                </c:pt>
                <c:pt idx="539">
                  <c:v>588.34214999998426</c:v>
                </c:pt>
                <c:pt idx="540">
                  <c:v>588.36329999998429</c:v>
                </c:pt>
                <c:pt idx="541">
                  <c:v>588.38444999998433</c:v>
                </c:pt>
                <c:pt idx="542">
                  <c:v>588.40559999998436</c:v>
                </c:pt>
                <c:pt idx="543">
                  <c:v>588.42674999998439</c:v>
                </c:pt>
                <c:pt idx="544">
                  <c:v>588.44789999998443</c:v>
                </c:pt>
                <c:pt idx="545">
                  <c:v>588.46904999998446</c:v>
                </c:pt>
                <c:pt idx="546">
                  <c:v>588.4901999999845</c:v>
                </c:pt>
                <c:pt idx="547">
                  <c:v>588.51134999998453</c:v>
                </c:pt>
                <c:pt idx="548">
                  <c:v>588.53249999998457</c:v>
                </c:pt>
                <c:pt idx="549">
                  <c:v>588.5536499999846</c:v>
                </c:pt>
                <c:pt idx="550">
                  <c:v>588.57479999998463</c:v>
                </c:pt>
                <c:pt idx="551">
                  <c:v>588.59594999998467</c:v>
                </c:pt>
                <c:pt idx="552">
                  <c:v>588.6170999999847</c:v>
                </c:pt>
                <c:pt idx="553">
                  <c:v>588.63824999998474</c:v>
                </c:pt>
                <c:pt idx="554">
                  <c:v>588.65939999998477</c:v>
                </c:pt>
                <c:pt idx="555">
                  <c:v>588.68054999998481</c:v>
                </c:pt>
                <c:pt idx="556">
                  <c:v>588.70169999998484</c:v>
                </c:pt>
                <c:pt idx="557">
                  <c:v>588.72284999998487</c:v>
                </c:pt>
                <c:pt idx="558">
                  <c:v>588.74399999998491</c:v>
                </c:pt>
                <c:pt idx="559">
                  <c:v>588.76514999998494</c:v>
                </c:pt>
                <c:pt idx="560">
                  <c:v>588.78629999998498</c:v>
                </c:pt>
                <c:pt idx="561">
                  <c:v>588.80744999998501</c:v>
                </c:pt>
                <c:pt idx="562">
                  <c:v>588.82859999998504</c:v>
                </c:pt>
                <c:pt idx="563">
                  <c:v>588.84974999998508</c:v>
                </c:pt>
                <c:pt idx="564">
                  <c:v>588.87089999998511</c:v>
                </c:pt>
                <c:pt idx="565">
                  <c:v>588.89204999998515</c:v>
                </c:pt>
                <c:pt idx="566">
                  <c:v>588.91319999998518</c:v>
                </c:pt>
                <c:pt idx="567">
                  <c:v>588.93434999998522</c:v>
                </c:pt>
                <c:pt idx="568">
                  <c:v>588.95549999998525</c:v>
                </c:pt>
                <c:pt idx="569">
                  <c:v>588.97664999998528</c:v>
                </c:pt>
                <c:pt idx="570">
                  <c:v>588.99779999998532</c:v>
                </c:pt>
                <c:pt idx="571">
                  <c:v>589.01894999998535</c:v>
                </c:pt>
                <c:pt idx="572">
                  <c:v>589.04009999998539</c:v>
                </c:pt>
                <c:pt idx="573">
                  <c:v>589.06124999998542</c:v>
                </c:pt>
                <c:pt idx="574">
                  <c:v>589.08239999998545</c:v>
                </c:pt>
                <c:pt idx="575">
                  <c:v>589.10354999998549</c:v>
                </c:pt>
                <c:pt idx="576">
                  <c:v>589.12469999998552</c:v>
                </c:pt>
                <c:pt idx="577">
                  <c:v>589.14584999998556</c:v>
                </c:pt>
                <c:pt idx="578">
                  <c:v>589.16699999998559</c:v>
                </c:pt>
                <c:pt idx="579">
                  <c:v>589.18814999998563</c:v>
                </c:pt>
                <c:pt idx="580">
                  <c:v>589.20929999998566</c:v>
                </c:pt>
                <c:pt idx="581">
                  <c:v>589.23044999998569</c:v>
                </c:pt>
                <c:pt idx="582">
                  <c:v>589.25159999998573</c:v>
                </c:pt>
                <c:pt idx="583">
                  <c:v>589.27274999998576</c:v>
                </c:pt>
                <c:pt idx="584">
                  <c:v>589.2938999999858</c:v>
                </c:pt>
                <c:pt idx="585">
                  <c:v>589.31504999998583</c:v>
                </c:pt>
                <c:pt idx="586">
                  <c:v>589.33619999998587</c:v>
                </c:pt>
                <c:pt idx="587">
                  <c:v>589.3573499999859</c:v>
                </c:pt>
                <c:pt idx="588">
                  <c:v>589.37849999998593</c:v>
                </c:pt>
                <c:pt idx="589">
                  <c:v>589.39964999998597</c:v>
                </c:pt>
                <c:pt idx="590">
                  <c:v>589.420799999986</c:v>
                </c:pt>
                <c:pt idx="591">
                  <c:v>589.44194999998604</c:v>
                </c:pt>
                <c:pt idx="592">
                  <c:v>589.46309999998607</c:v>
                </c:pt>
                <c:pt idx="593">
                  <c:v>589.4842499999861</c:v>
                </c:pt>
                <c:pt idx="594">
                  <c:v>589.50539999998614</c:v>
                </c:pt>
                <c:pt idx="595">
                  <c:v>589.52654999998617</c:v>
                </c:pt>
                <c:pt idx="596">
                  <c:v>589.54769999998621</c:v>
                </c:pt>
                <c:pt idx="597">
                  <c:v>589.56884999998624</c:v>
                </c:pt>
                <c:pt idx="598">
                  <c:v>589.58999999998628</c:v>
                </c:pt>
                <c:pt idx="599">
                  <c:v>589.61114999998631</c:v>
                </c:pt>
                <c:pt idx="600">
                  <c:v>589.63229999998634</c:v>
                </c:pt>
                <c:pt idx="601">
                  <c:v>589.65344999998638</c:v>
                </c:pt>
                <c:pt idx="602">
                  <c:v>589.67459999998641</c:v>
                </c:pt>
                <c:pt idx="603">
                  <c:v>589.69574999998645</c:v>
                </c:pt>
                <c:pt idx="604">
                  <c:v>589.71689999998648</c:v>
                </c:pt>
                <c:pt idx="605">
                  <c:v>589.73804999998652</c:v>
                </c:pt>
                <c:pt idx="606">
                  <c:v>589.75919999998655</c:v>
                </c:pt>
                <c:pt idx="607">
                  <c:v>589.78034999998658</c:v>
                </c:pt>
                <c:pt idx="608">
                  <c:v>589.80149999998662</c:v>
                </c:pt>
                <c:pt idx="609">
                  <c:v>589.82264999998665</c:v>
                </c:pt>
                <c:pt idx="610">
                  <c:v>589.84379999998669</c:v>
                </c:pt>
                <c:pt idx="611">
                  <c:v>589.86494999998672</c:v>
                </c:pt>
                <c:pt idx="612">
                  <c:v>589.88609999998675</c:v>
                </c:pt>
                <c:pt idx="613">
                  <c:v>589.90724999998679</c:v>
                </c:pt>
                <c:pt idx="614">
                  <c:v>589.92839999998682</c:v>
                </c:pt>
                <c:pt idx="615">
                  <c:v>589.94954999998686</c:v>
                </c:pt>
                <c:pt idx="616">
                  <c:v>589.97069999998689</c:v>
                </c:pt>
                <c:pt idx="617">
                  <c:v>589.99184999998693</c:v>
                </c:pt>
                <c:pt idx="618">
                  <c:v>590.01299999998696</c:v>
                </c:pt>
                <c:pt idx="619">
                  <c:v>590.03414999998699</c:v>
                </c:pt>
                <c:pt idx="620">
                  <c:v>590.05529999998703</c:v>
                </c:pt>
                <c:pt idx="621">
                  <c:v>590.07644999998706</c:v>
                </c:pt>
                <c:pt idx="622">
                  <c:v>590.0975999999871</c:v>
                </c:pt>
                <c:pt idx="623">
                  <c:v>590.11874999998713</c:v>
                </c:pt>
                <c:pt idx="624">
                  <c:v>590.13989999998716</c:v>
                </c:pt>
                <c:pt idx="625">
                  <c:v>590.1610499999872</c:v>
                </c:pt>
                <c:pt idx="626">
                  <c:v>590.18219999998723</c:v>
                </c:pt>
                <c:pt idx="627">
                  <c:v>590.20334999998727</c:v>
                </c:pt>
                <c:pt idx="628">
                  <c:v>590.2244999999873</c:v>
                </c:pt>
                <c:pt idx="629">
                  <c:v>590.24564999998734</c:v>
                </c:pt>
                <c:pt idx="630">
                  <c:v>590.26679999998737</c:v>
                </c:pt>
                <c:pt idx="631">
                  <c:v>590.2879499999874</c:v>
                </c:pt>
                <c:pt idx="632">
                  <c:v>590.30909999998744</c:v>
                </c:pt>
                <c:pt idx="633">
                  <c:v>590.33024999998747</c:v>
                </c:pt>
                <c:pt idx="634">
                  <c:v>590.35139999998751</c:v>
                </c:pt>
                <c:pt idx="635">
                  <c:v>590.37254999998754</c:v>
                </c:pt>
                <c:pt idx="636">
                  <c:v>590.39369999998758</c:v>
                </c:pt>
                <c:pt idx="637">
                  <c:v>590.41484999998761</c:v>
                </c:pt>
                <c:pt idx="638">
                  <c:v>590.43599999998764</c:v>
                </c:pt>
                <c:pt idx="639">
                  <c:v>590.45714999998768</c:v>
                </c:pt>
                <c:pt idx="640">
                  <c:v>590.47829999998771</c:v>
                </c:pt>
                <c:pt idx="641">
                  <c:v>590.49944999998775</c:v>
                </c:pt>
                <c:pt idx="642">
                  <c:v>590.52059999998778</c:v>
                </c:pt>
                <c:pt idx="643">
                  <c:v>590.54174999998781</c:v>
                </c:pt>
                <c:pt idx="644">
                  <c:v>590.56289999998785</c:v>
                </c:pt>
                <c:pt idx="645">
                  <c:v>590.58404999998788</c:v>
                </c:pt>
                <c:pt idx="646">
                  <c:v>590.60519999998792</c:v>
                </c:pt>
                <c:pt idx="647">
                  <c:v>590.62634999998795</c:v>
                </c:pt>
                <c:pt idx="648">
                  <c:v>590.64749999998799</c:v>
                </c:pt>
                <c:pt idx="649">
                  <c:v>590.66864999998802</c:v>
                </c:pt>
                <c:pt idx="650">
                  <c:v>590.68979999998805</c:v>
                </c:pt>
                <c:pt idx="651">
                  <c:v>590.71094999998809</c:v>
                </c:pt>
                <c:pt idx="652">
                  <c:v>590.73209999998812</c:v>
                </c:pt>
                <c:pt idx="653">
                  <c:v>590.75324999998816</c:v>
                </c:pt>
                <c:pt idx="654">
                  <c:v>590.77439999998819</c:v>
                </c:pt>
                <c:pt idx="655">
                  <c:v>590.79554999998822</c:v>
                </c:pt>
                <c:pt idx="656">
                  <c:v>590.81669999998826</c:v>
                </c:pt>
                <c:pt idx="657">
                  <c:v>590.83784999998829</c:v>
                </c:pt>
                <c:pt idx="658">
                  <c:v>590.85899999998833</c:v>
                </c:pt>
                <c:pt idx="659">
                  <c:v>590.88014999998836</c:v>
                </c:pt>
                <c:pt idx="660">
                  <c:v>590.9012999999884</c:v>
                </c:pt>
                <c:pt idx="661">
                  <c:v>590.92244999998843</c:v>
                </c:pt>
                <c:pt idx="662">
                  <c:v>590.94359999998846</c:v>
                </c:pt>
                <c:pt idx="663">
                  <c:v>590.9647499999885</c:v>
                </c:pt>
                <c:pt idx="664">
                  <c:v>590.98589999998853</c:v>
                </c:pt>
                <c:pt idx="665">
                  <c:v>591.00704999998857</c:v>
                </c:pt>
                <c:pt idx="666">
                  <c:v>591.0281999999886</c:v>
                </c:pt>
                <c:pt idx="667">
                  <c:v>591.04934999998864</c:v>
                </c:pt>
                <c:pt idx="668">
                  <c:v>591.07049999998867</c:v>
                </c:pt>
                <c:pt idx="669">
                  <c:v>591.0916499999887</c:v>
                </c:pt>
                <c:pt idx="670">
                  <c:v>591.11279999998874</c:v>
                </c:pt>
                <c:pt idx="671">
                  <c:v>591.13394999998877</c:v>
                </c:pt>
                <c:pt idx="672">
                  <c:v>591.15509999998881</c:v>
                </c:pt>
                <c:pt idx="673">
                  <c:v>591.17624999998884</c:v>
                </c:pt>
                <c:pt idx="674">
                  <c:v>591.19739999998887</c:v>
                </c:pt>
                <c:pt idx="675">
                  <c:v>591.21854999998891</c:v>
                </c:pt>
                <c:pt idx="676">
                  <c:v>591.23969999998894</c:v>
                </c:pt>
                <c:pt idx="677">
                  <c:v>591.26084999998898</c:v>
                </c:pt>
                <c:pt idx="678">
                  <c:v>591.28199999998901</c:v>
                </c:pt>
                <c:pt idx="679">
                  <c:v>591.30314999998905</c:v>
                </c:pt>
                <c:pt idx="680">
                  <c:v>591.32429999998908</c:v>
                </c:pt>
                <c:pt idx="681">
                  <c:v>591.34544999998911</c:v>
                </c:pt>
                <c:pt idx="682">
                  <c:v>591.36659999998915</c:v>
                </c:pt>
                <c:pt idx="683">
                  <c:v>591.38774999998918</c:v>
                </c:pt>
                <c:pt idx="684">
                  <c:v>591.40889999998922</c:v>
                </c:pt>
                <c:pt idx="685">
                  <c:v>591.43004999998925</c:v>
                </c:pt>
                <c:pt idx="686">
                  <c:v>591.45119999998929</c:v>
                </c:pt>
                <c:pt idx="687">
                  <c:v>591.47234999998932</c:v>
                </c:pt>
                <c:pt idx="688">
                  <c:v>591.49349999998935</c:v>
                </c:pt>
                <c:pt idx="689">
                  <c:v>591.51464999998939</c:v>
                </c:pt>
                <c:pt idx="690">
                  <c:v>591.53579999998942</c:v>
                </c:pt>
                <c:pt idx="691">
                  <c:v>591.55694999998946</c:v>
                </c:pt>
                <c:pt idx="692">
                  <c:v>591.57809999998949</c:v>
                </c:pt>
                <c:pt idx="693">
                  <c:v>591.59924999998952</c:v>
                </c:pt>
                <c:pt idx="694">
                  <c:v>591.62039999998956</c:v>
                </c:pt>
                <c:pt idx="695">
                  <c:v>591.64154999998959</c:v>
                </c:pt>
                <c:pt idx="696">
                  <c:v>591.66269999998963</c:v>
                </c:pt>
                <c:pt idx="697">
                  <c:v>591.68384999998966</c:v>
                </c:pt>
                <c:pt idx="698">
                  <c:v>591.7049999999897</c:v>
                </c:pt>
                <c:pt idx="699">
                  <c:v>591.72614999998973</c:v>
                </c:pt>
                <c:pt idx="700">
                  <c:v>591.74729999998976</c:v>
                </c:pt>
                <c:pt idx="701">
                  <c:v>591.7684499999898</c:v>
                </c:pt>
                <c:pt idx="702">
                  <c:v>591.78959999998983</c:v>
                </c:pt>
                <c:pt idx="703">
                  <c:v>591.81074999998987</c:v>
                </c:pt>
                <c:pt idx="704">
                  <c:v>591.8318999999899</c:v>
                </c:pt>
                <c:pt idx="705">
                  <c:v>591.85304999998993</c:v>
                </c:pt>
                <c:pt idx="706">
                  <c:v>591.87419999998997</c:v>
                </c:pt>
                <c:pt idx="707">
                  <c:v>591.89534999999</c:v>
                </c:pt>
                <c:pt idx="708">
                  <c:v>591.91649999999004</c:v>
                </c:pt>
                <c:pt idx="709">
                  <c:v>591.93764999999007</c:v>
                </c:pt>
                <c:pt idx="710">
                  <c:v>591.95879999999011</c:v>
                </c:pt>
                <c:pt idx="711">
                  <c:v>591.97994999999014</c:v>
                </c:pt>
                <c:pt idx="712">
                  <c:v>592.00109999999017</c:v>
                </c:pt>
                <c:pt idx="713">
                  <c:v>592.02224999999021</c:v>
                </c:pt>
                <c:pt idx="714">
                  <c:v>592.04339999999024</c:v>
                </c:pt>
                <c:pt idx="715">
                  <c:v>592.06454999999028</c:v>
                </c:pt>
                <c:pt idx="716">
                  <c:v>592.08569999999031</c:v>
                </c:pt>
                <c:pt idx="717">
                  <c:v>592.10684999999035</c:v>
                </c:pt>
                <c:pt idx="718">
                  <c:v>592.12799999999038</c:v>
                </c:pt>
                <c:pt idx="719">
                  <c:v>592.14914999999041</c:v>
                </c:pt>
                <c:pt idx="720">
                  <c:v>592.17029999999045</c:v>
                </c:pt>
                <c:pt idx="721">
                  <c:v>592.19144999999048</c:v>
                </c:pt>
                <c:pt idx="722">
                  <c:v>592.21259999999052</c:v>
                </c:pt>
                <c:pt idx="723">
                  <c:v>592.23374999999055</c:v>
                </c:pt>
                <c:pt idx="724">
                  <c:v>592.25489999999058</c:v>
                </c:pt>
                <c:pt idx="725">
                  <c:v>592.27604999999062</c:v>
                </c:pt>
                <c:pt idx="726">
                  <c:v>592.29719999999065</c:v>
                </c:pt>
                <c:pt idx="727">
                  <c:v>592.31834999999069</c:v>
                </c:pt>
                <c:pt idx="728">
                  <c:v>592.33949999999072</c:v>
                </c:pt>
                <c:pt idx="729">
                  <c:v>592.36064999999076</c:v>
                </c:pt>
                <c:pt idx="730">
                  <c:v>592.38179999999079</c:v>
                </c:pt>
                <c:pt idx="731">
                  <c:v>592.40294999999082</c:v>
                </c:pt>
                <c:pt idx="732">
                  <c:v>592.42409999999086</c:v>
                </c:pt>
                <c:pt idx="733">
                  <c:v>592.44524999999089</c:v>
                </c:pt>
                <c:pt idx="734">
                  <c:v>592.46639999999093</c:v>
                </c:pt>
                <c:pt idx="735">
                  <c:v>592.48754999999096</c:v>
                </c:pt>
                <c:pt idx="736">
                  <c:v>592.50869999999099</c:v>
                </c:pt>
                <c:pt idx="737">
                  <c:v>592.52984999999103</c:v>
                </c:pt>
                <c:pt idx="738">
                  <c:v>592.55099999999106</c:v>
                </c:pt>
                <c:pt idx="739">
                  <c:v>592.5721499999911</c:v>
                </c:pt>
                <c:pt idx="740">
                  <c:v>592.59329999999113</c:v>
                </c:pt>
                <c:pt idx="741">
                  <c:v>592.61444999999117</c:v>
                </c:pt>
                <c:pt idx="742">
                  <c:v>592.6355999999912</c:v>
                </c:pt>
                <c:pt idx="743">
                  <c:v>592.65674999999123</c:v>
                </c:pt>
                <c:pt idx="744">
                  <c:v>592.67789999999127</c:v>
                </c:pt>
                <c:pt idx="745">
                  <c:v>592.6990499999913</c:v>
                </c:pt>
                <c:pt idx="746">
                  <c:v>592.72019999999134</c:v>
                </c:pt>
                <c:pt idx="747">
                  <c:v>592.74134999999137</c:v>
                </c:pt>
                <c:pt idx="748">
                  <c:v>592.76249999999141</c:v>
                </c:pt>
                <c:pt idx="749">
                  <c:v>592.78364999999144</c:v>
                </c:pt>
                <c:pt idx="750">
                  <c:v>592.80479999999147</c:v>
                </c:pt>
                <c:pt idx="751">
                  <c:v>592.82594999999151</c:v>
                </c:pt>
                <c:pt idx="752">
                  <c:v>592.84709999999154</c:v>
                </c:pt>
                <c:pt idx="753">
                  <c:v>592.86824999999158</c:v>
                </c:pt>
                <c:pt idx="754">
                  <c:v>592.88939999999161</c:v>
                </c:pt>
                <c:pt idx="755">
                  <c:v>592.91054999999164</c:v>
                </c:pt>
                <c:pt idx="756">
                  <c:v>592.93169999999168</c:v>
                </c:pt>
                <c:pt idx="757">
                  <c:v>592.95284999999171</c:v>
                </c:pt>
                <c:pt idx="758">
                  <c:v>592.97399999999175</c:v>
                </c:pt>
                <c:pt idx="759">
                  <c:v>592.99514999999178</c:v>
                </c:pt>
                <c:pt idx="760">
                  <c:v>593.01629999999182</c:v>
                </c:pt>
                <c:pt idx="761">
                  <c:v>593.03744999999185</c:v>
                </c:pt>
                <c:pt idx="762">
                  <c:v>593.05859999999188</c:v>
                </c:pt>
                <c:pt idx="763">
                  <c:v>593.07974999999192</c:v>
                </c:pt>
                <c:pt idx="764">
                  <c:v>593.10089999999195</c:v>
                </c:pt>
                <c:pt idx="765">
                  <c:v>593.12204999999199</c:v>
                </c:pt>
                <c:pt idx="766">
                  <c:v>593.14319999999202</c:v>
                </c:pt>
                <c:pt idx="767">
                  <c:v>593.16434999999206</c:v>
                </c:pt>
                <c:pt idx="768">
                  <c:v>593.18549999999209</c:v>
                </c:pt>
                <c:pt idx="769">
                  <c:v>593.20664999999212</c:v>
                </c:pt>
                <c:pt idx="770">
                  <c:v>593.22779999999216</c:v>
                </c:pt>
                <c:pt idx="771">
                  <c:v>593.24894999999219</c:v>
                </c:pt>
                <c:pt idx="772">
                  <c:v>593.27009999999223</c:v>
                </c:pt>
                <c:pt idx="773">
                  <c:v>593.29124999999226</c:v>
                </c:pt>
                <c:pt idx="774">
                  <c:v>593.31239999999229</c:v>
                </c:pt>
                <c:pt idx="775">
                  <c:v>593.33354999999233</c:v>
                </c:pt>
                <c:pt idx="776">
                  <c:v>593.35469999999236</c:v>
                </c:pt>
                <c:pt idx="777">
                  <c:v>593.3758499999924</c:v>
                </c:pt>
                <c:pt idx="778">
                  <c:v>593.39699999999243</c:v>
                </c:pt>
                <c:pt idx="779">
                  <c:v>593.41814999999247</c:v>
                </c:pt>
                <c:pt idx="780">
                  <c:v>593.4392999999925</c:v>
                </c:pt>
                <c:pt idx="781">
                  <c:v>593.46044999999253</c:v>
                </c:pt>
                <c:pt idx="782">
                  <c:v>593.48159999999257</c:v>
                </c:pt>
                <c:pt idx="783">
                  <c:v>593.5027499999926</c:v>
                </c:pt>
                <c:pt idx="784">
                  <c:v>593.52389999999264</c:v>
                </c:pt>
                <c:pt idx="785">
                  <c:v>593.54504999999267</c:v>
                </c:pt>
                <c:pt idx="786">
                  <c:v>593.5661999999927</c:v>
                </c:pt>
                <c:pt idx="787">
                  <c:v>593.58734999999274</c:v>
                </c:pt>
                <c:pt idx="788">
                  <c:v>593.60849999999277</c:v>
                </c:pt>
                <c:pt idx="789">
                  <c:v>593.62964999999281</c:v>
                </c:pt>
                <c:pt idx="790">
                  <c:v>593.65079999999284</c:v>
                </c:pt>
                <c:pt idx="791">
                  <c:v>593.67194999999288</c:v>
                </c:pt>
                <c:pt idx="792">
                  <c:v>593.69309999999291</c:v>
                </c:pt>
                <c:pt idx="793">
                  <c:v>593.71424999999294</c:v>
                </c:pt>
                <c:pt idx="794">
                  <c:v>593.73539999999298</c:v>
                </c:pt>
                <c:pt idx="795">
                  <c:v>593.75654999999301</c:v>
                </c:pt>
                <c:pt idx="796">
                  <c:v>593.77769999999305</c:v>
                </c:pt>
                <c:pt idx="797">
                  <c:v>593.79884999999308</c:v>
                </c:pt>
                <c:pt idx="798">
                  <c:v>593.81999999999312</c:v>
                </c:pt>
                <c:pt idx="799">
                  <c:v>593.84114999999315</c:v>
                </c:pt>
                <c:pt idx="800">
                  <c:v>593.86229999999318</c:v>
                </c:pt>
                <c:pt idx="801">
                  <c:v>593.88344999999322</c:v>
                </c:pt>
                <c:pt idx="802">
                  <c:v>593.90459999999325</c:v>
                </c:pt>
                <c:pt idx="803">
                  <c:v>593.92574999999329</c:v>
                </c:pt>
                <c:pt idx="804">
                  <c:v>593.94689999999332</c:v>
                </c:pt>
                <c:pt idx="805">
                  <c:v>593.96804999999335</c:v>
                </c:pt>
                <c:pt idx="806">
                  <c:v>593.98919999999339</c:v>
                </c:pt>
                <c:pt idx="807">
                  <c:v>594.01034999999342</c:v>
                </c:pt>
                <c:pt idx="808">
                  <c:v>594.03149999999346</c:v>
                </c:pt>
                <c:pt idx="809">
                  <c:v>594.05264999999349</c:v>
                </c:pt>
                <c:pt idx="810">
                  <c:v>594.07379999999353</c:v>
                </c:pt>
                <c:pt idx="811">
                  <c:v>594.09494999999356</c:v>
                </c:pt>
                <c:pt idx="812">
                  <c:v>594.11609999999359</c:v>
                </c:pt>
                <c:pt idx="813">
                  <c:v>594.13724999999363</c:v>
                </c:pt>
                <c:pt idx="814">
                  <c:v>594.15839999999366</c:v>
                </c:pt>
                <c:pt idx="815">
                  <c:v>594.1795499999937</c:v>
                </c:pt>
                <c:pt idx="816">
                  <c:v>594.20069999999373</c:v>
                </c:pt>
                <c:pt idx="817">
                  <c:v>594.22184999999376</c:v>
                </c:pt>
                <c:pt idx="818">
                  <c:v>594.2429999999938</c:v>
                </c:pt>
                <c:pt idx="819">
                  <c:v>594.26414999999383</c:v>
                </c:pt>
                <c:pt idx="820">
                  <c:v>594.28529999999387</c:v>
                </c:pt>
                <c:pt idx="821">
                  <c:v>594.3064499999939</c:v>
                </c:pt>
                <c:pt idx="822">
                  <c:v>594.32759999999394</c:v>
                </c:pt>
                <c:pt idx="823">
                  <c:v>594.34874999999397</c:v>
                </c:pt>
                <c:pt idx="824">
                  <c:v>594.369899999994</c:v>
                </c:pt>
                <c:pt idx="825">
                  <c:v>594.39104999999404</c:v>
                </c:pt>
                <c:pt idx="826">
                  <c:v>594.41219999999407</c:v>
                </c:pt>
                <c:pt idx="827">
                  <c:v>594.43334999999411</c:v>
                </c:pt>
                <c:pt idx="828">
                  <c:v>594.45449999999414</c:v>
                </c:pt>
                <c:pt idx="829">
                  <c:v>594.47564999999418</c:v>
                </c:pt>
                <c:pt idx="830">
                  <c:v>594.49679999999421</c:v>
                </c:pt>
                <c:pt idx="831">
                  <c:v>594.51794999999424</c:v>
                </c:pt>
                <c:pt idx="832">
                  <c:v>594.53909999999428</c:v>
                </c:pt>
                <c:pt idx="833">
                  <c:v>594.56024999999431</c:v>
                </c:pt>
                <c:pt idx="834">
                  <c:v>594.58139999999435</c:v>
                </c:pt>
                <c:pt idx="835">
                  <c:v>594.60254999999438</c:v>
                </c:pt>
                <c:pt idx="836">
                  <c:v>594.62369999999441</c:v>
                </c:pt>
                <c:pt idx="837">
                  <c:v>594.64484999999445</c:v>
                </c:pt>
                <c:pt idx="838">
                  <c:v>594.66599999999448</c:v>
                </c:pt>
                <c:pt idx="839">
                  <c:v>594.68714999999452</c:v>
                </c:pt>
                <c:pt idx="840">
                  <c:v>594.70829999999455</c:v>
                </c:pt>
                <c:pt idx="841">
                  <c:v>594.72944999999459</c:v>
                </c:pt>
                <c:pt idx="842">
                  <c:v>594.75059999999462</c:v>
                </c:pt>
                <c:pt idx="843">
                  <c:v>594.77174999999465</c:v>
                </c:pt>
                <c:pt idx="844">
                  <c:v>594.79289999999469</c:v>
                </c:pt>
                <c:pt idx="845">
                  <c:v>594.81404999999472</c:v>
                </c:pt>
                <c:pt idx="846">
                  <c:v>594.83519999999476</c:v>
                </c:pt>
                <c:pt idx="847">
                  <c:v>594.85634999999479</c:v>
                </c:pt>
                <c:pt idx="848">
                  <c:v>594.87749999999482</c:v>
                </c:pt>
                <c:pt idx="849">
                  <c:v>594.89864999999486</c:v>
                </c:pt>
                <c:pt idx="850">
                  <c:v>594.91979999999489</c:v>
                </c:pt>
                <c:pt idx="851">
                  <c:v>594.94094999999493</c:v>
                </c:pt>
                <c:pt idx="852">
                  <c:v>594.96209999999496</c:v>
                </c:pt>
                <c:pt idx="853">
                  <c:v>594.983249999995</c:v>
                </c:pt>
                <c:pt idx="854">
                  <c:v>595.00439999999503</c:v>
                </c:pt>
                <c:pt idx="855">
                  <c:v>595.02554999999506</c:v>
                </c:pt>
                <c:pt idx="856">
                  <c:v>595.0466999999951</c:v>
                </c:pt>
                <c:pt idx="857">
                  <c:v>595.06784999999513</c:v>
                </c:pt>
                <c:pt idx="858">
                  <c:v>595.08899999999517</c:v>
                </c:pt>
                <c:pt idx="859">
                  <c:v>595.1101499999952</c:v>
                </c:pt>
                <c:pt idx="860">
                  <c:v>595.13129999999524</c:v>
                </c:pt>
                <c:pt idx="861">
                  <c:v>595.15244999999527</c:v>
                </c:pt>
                <c:pt idx="862">
                  <c:v>595.1735999999953</c:v>
                </c:pt>
                <c:pt idx="863">
                  <c:v>595.19474999999534</c:v>
                </c:pt>
                <c:pt idx="864">
                  <c:v>595.21589999999537</c:v>
                </c:pt>
                <c:pt idx="865">
                  <c:v>595.23704999999541</c:v>
                </c:pt>
                <c:pt idx="866">
                  <c:v>595.25819999999544</c:v>
                </c:pt>
                <c:pt idx="867">
                  <c:v>595.27934999999547</c:v>
                </c:pt>
                <c:pt idx="868">
                  <c:v>595.30049999999551</c:v>
                </c:pt>
                <c:pt idx="869">
                  <c:v>595.32164999999554</c:v>
                </c:pt>
                <c:pt idx="870">
                  <c:v>595.34279999999558</c:v>
                </c:pt>
                <c:pt idx="871">
                  <c:v>595.36394999999561</c:v>
                </c:pt>
                <c:pt idx="872">
                  <c:v>595.38509999999565</c:v>
                </c:pt>
                <c:pt idx="873">
                  <c:v>595.40624999999568</c:v>
                </c:pt>
                <c:pt idx="874">
                  <c:v>595.42739999999571</c:v>
                </c:pt>
                <c:pt idx="875">
                  <c:v>595.44854999999575</c:v>
                </c:pt>
                <c:pt idx="876">
                  <c:v>595.46969999999578</c:v>
                </c:pt>
                <c:pt idx="877">
                  <c:v>595.49084999999582</c:v>
                </c:pt>
                <c:pt idx="878">
                  <c:v>595.51199999999585</c:v>
                </c:pt>
                <c:pt idx="879">
                  <c:v>595.53314999999589</c:v>
                </c:pt>
                <c:pt idx="880">
                  <c:v>595.55429999999592</c:v>
                </c:pt>
                <c:pt idx="881">
                  <c:v>595.57544999999595</c:v>
                </c:pt>
                <c:pt idx="882">
                  <c:v>595.59659999999599</c:v>
                </c:pt>
                <c:pt idx="883">
                  <c:v>595.61774999999602</c:v>
                </c:pt>
                <c:pt idx="884">
                  <c:v>595.63889999999606</c:v>
                </c:pt>
                <c:pt idx="885">
                  <c:v>595.66004999999609</c:v>
                </c:pt>
                <c:pt idx="886">
                  <c:v>595.68119999999612</c:v>
                </c:pt>
                <c:pt idx="887">
                  <c:v>595.70234999999616</c:v>
                </c:pt>
                <c:pt idx="888">
                  <c:v>595.72349999999619</c:v>
                </c:pt>
                <c:pt idx="889">
                  <c:v>595.74464999999623</c:v>
                </c:pt>
                <c:pt idx="890">
                  <c:v>595.76579999999626</c:v>
                </c:pt>
                <c:pt idx="891">
                  <c:v>595.7869499999963</c:v>
                </c:pt>
                <c:pt idx="892">
                  <c:v>595.80809999999633</c:v>
                </c:pt>
                <c:pt idx="893">
                  <c:v>595.82924999999636</c:v>
                </c:pt>
                <c:pt idx="894">
                  <c:v>595.8503999999964</c:v>
                </c:pt>
                <c:pt idx="895">
                  <c:v>595.87154999999643</c:v>
                </c:pt>
                <c:pt idx="896">
                  <c:v>595.89269999999647</c:v>
                </c:pt>
                <c:pt idx="897">
                  <c:v>595.9138499999965</c:v>
                </c:pt>
                <c:pt idx="898">
                  <c:v>595.93499999999653</c:v>
                </c:pt>
                <c:pt idx="899">
                  <c:v>595.95614999999657</c:v>
                </c:pt>
                <c:pt idx="900">
                  <c:v>595.9772999999966</c:v>
                </c:pt>
                <c:pt idx="901">
                  <c:v>595.99844999999664</c:v>
                </c:pt>
                <c:pt idx="902">
                  <c:v>596.01959999999667</c:v>
                </c:pt>
                <c:pt idx="903">
                  <c:v>596.04074999999671</c:v>
                </c:pt>
                <c:pt idx="904">
                  <c:v>596.06189999999674</c:v>
                </c:pt>
                <c:pt idx="905">
                  <c:v>596.08304999999677</c:v>
                </c:pt>
                <c:pt idx="906">
                  <c:v>596.10419999999681</c:v>
                </c:pt>
                <c:pt idx="907">
                  <c:v>596.12534999999684</c:v>
                </c:pt>
                <c:pt idx="908">
                  <c:v>596.14649999999688</c:v>
                </c:pt>
                <c:pt idx="909">
                  <c:v>596.16764999999691</c:v>
                </c:pt>
                <c:pt idx="910">
                  <c:v>596.18879999999695</c:v>
                </c:pt>
                <c:pt idx="911">
                  <c:v>596.20994999999698</c:v>
                </c:pt>
                <c:pt idx="912">
                  <c:v>596.23109999999701</c:v>
                </c:pt>
                <c:pt idx="913">
                  <c:v>596.25224999999705</c:v>
                </c:pt>
                <c:pt idx="914">
                  <c:v>596.27339999999708</c:v>
                </c:pt>
                <c:pt idx="915">
                  <c:v>596.29454999999712</c:v>
                </c:pt>
                <c:pt idx="916">
                  <c:v>596.31569999999715</c:v>
                </c:pt>
                <c:pt idx="917">
                  <c:v>596.33684999999718</c:v>
                </c:pt>
                <c:pt idx="918">
                  <c:v>596.35799999999722</c:v>
                </c:pt>
                <c:pt idx="919">
                  <c:v>596.37914999999725</c:v>
                </c:pt>
                <c:pt idx="920">
                  <c:v>596.40029999999729</c:v>
                </c:pt>
                <c:pt idx="921">
                  <c:v>596.42144999999732</c:v>
                </c:pt>
                <c:pt idx="922">
                  <c:v>596.44259999999736</c:v>
                </c:pt>
                <c:pt idx="923">
                  <c:v>596.46374999999739</c:v>
                </c:pt>
                <c:pt idx="924">
                  <c:v>596.48489999999742</c:v>
                </c:pt>
                <c:pt idx="925">
                  <c:v>596.50604999999746</c:v>
                </c:pt>
                <c:pt idx="926">
                  <c:v>596.52719999999749</c:v>
                </c:pt>
                <c:pt idx="927">
                  <c:v>596.54834999999753</c:v>
                </c:pt>
                <c:pt idx="928">
                  <c:v>596.56949999999756</c:v>
                </c:pt>
                <c:pt idx="929">
                  <c:v>596.59064999999759</c:v>
                </c:pt>
                <c:pt idx="930">
                  <c:v>596.61179999999763</c:v>
                </c:pt>
                <c:pt idx="931">
                  <c:v>596.63294999999766</c:v>
                </c:pt>
                <c:pt idx="932">
                  <c:v>596.6540999999977</c:v>
                </c:pt>
                <c:pt idx="933">
                  <c:v>596.67524999999773</c:v>
                </c:pt>
                <c:pt idx="934">
                  <c:v>596.69639999999777</c:v>
                </c:pt>
                <c:pt idx="935">
                  <c:v>596.7175499999978</c:v>
                </c:pt>
                <c:pt idx="936">
                  <c:v>596.73869999999783</c:v>
                </c:pt>
                <c:pt idx="937">
                  <c:v>596.75984999999787</c:v>
                </c:pt>
                <c:pt idx="938">
                  <c:v>596.7809999999979</c:v>
                </c:pt>
                <c:pt idx="939">
                  <c:v>596.80214999999794</c:v>
                </c:pt>
                <c:pt idx="940">
                  <c:v>596.82329999999797</c:v>
                </c:pt>
                <c:pt idx="941">
                  <c:v>596.84444999999801</c:v>
                </c:pt>
                <c:pt idx="942">
                  <c:v>596.86559999999804</c:v>
                </c:pt>
                <c:pt idx="943">
                  <c:v>596.88674999999807</c:v>
                </c:pt>
                <c:pt idx="944">
                  <c:v>596.90789999999811</c:v>
                </c:pt>
                <c:pt idx="945">
                  <c:v>596.92904999999814</c:v>
                </c:pt>
                <c:pt idx="946">
                  <c:v>596.95019999999818</c:v>
                </c:pt>
                <c:pt idx="947">
                  <c:v>596.97134999999821</c:v>
                </c:pt>
                <c:pt idx="948">
                  <c:v>596.99249999999824</c:v>
                </c:pt>
                <c:pt idx="949">
                  <c:v>597.01364999999828</c:v>
                </c:pt>
                <c:pt idx="950">
                  <c:v>597.03479999999831</c:v>
                </c:pt>
                <c:pt idx="951">
                  <c:v>597.05594999999835</c:v>
                </c:pt>
                <c:pt idx="952">
                  <c:v>597.07709999999838</c:v>
                </c:pt>
                <c:pt idx="953">
                  <c:v>597.09824999999842</c:v>
                </c:pt>
                <c:pt idx="954">
                  <c:v>597.11939999999845</c:v>
                </c:pt>
                <c:pt idx="955">
                  <c:v>597.14054999999848</c:v>
                </c:pt>
                <c:pt idx="956">
                  <c:v>597.16169999999852</c:v>
                </c:pt>
                <c:pt idx="957">
                  <c:v>597.18284999999855</c:v>
                </c:pt>
                <c:pt idx="958">
                  <c:v>597.20399999999859</c:v>
                </c:pt>
                <c:pt idx="959">
                  <c:v>597.22514999999862</c:v>
                </c:pt>
                <c:pt idx="960">
                  <c:v>597.24629999999866</c:v>
                </c:pt>
                <c:pt idx="961">
                  <c:v>597.26744999999869</c:v>
                </c:pt>
                <c:pt idx="962">
                  <c:v>597.28859999999872</c:v>
                </c:pt>
                <c:pt idx="963">
                  <c:v>597.30974999999876</c:v>
                </c:pt>
                <c:pt idx="964">
                  <c:v>597.33089999999879</c:v>
                </c:pt>
                <c:pt idx="965">
                  <c:v>597.35204999999883</c:v>
                </c:pt>
                <c:pt idx="966">
                  <c:v>597.37319999999886</c:v>
                </c:pt>
                <c:pt idx="967">
                  <c:v>597.39434999999889</c:v>
                </c:pt>
                <c:pt idx="968">
                  <c:v>597.41549999999893</c:v>
                </c:pt>
                <c:pt idx="969">
                  <c:v>597.43664999999896</c:v>
                </c:pt>
                <c:pt idx="970">
                  <c:v>597.457799999999</c:v>
                </c:pt>
                <c:pt idx="971">
                  <c:v>597.47894999999903</c:v>
                </c:pt>
                <c:pt idx="972">
                  <c:v>597.50009999999907</c:v>
                </c:pt>
                <c:pt idx="973">
                  <c:v>597.5212499999991</c:v>
                </c:pt>
                <c:pt idx="974">
                  <c:v>597.54239999999913</c:v>
                </c:pt>
                <c:pt idx="975">
                  <c:v>597.56354999999917</c:v>
                </c:pt>
                <c:pt idx="976">
                  <c:v>597.5846999999992</c:v>
                </c:pt>
                <c:pt idx="977">
                  <c:v>597.60584999999924</c:v>
                </c:pt>
                <c:pt idx="978">
                  <c:v>597.62699999999927</c:v>
                </c:pt>
                <c:pt idx="979">
                  <c:v>597.6481499999993</c:v>
                </c:pt>
                <c:pt idx="980">
                  <c:v>597.66929999999934</c:v>
                </c:pt>
                <c:pt idx="981">
                  <c:v>597.69044999999937</c:v>
                </c:pt>
                <c:pt idx="982">
                  <c:v>597.71159999999941</c:v>
                </c:pt>
                <c:pt idx="983">
                  <c:v>597.73274999999944</c:v>
                </c:pt>
                <c:pt idx="984">
                  <c:v>597.75389999999948</c:v>
                </c:pt>
                <c:pt idx="985">
                  <c:v>597.77504999999951</c:v>
                </c:pt>
                <c:pt idx="986">
                  <c:v>597.79619999999954</c:v>
                </c:pt>
                <c:pt idx="987">
                  <c:v>597.81734999999958</c:v>
                </c:pt>
                <c:pt idx="988">
                  <c:v>597.83849999999961</c:v>
                </c:pt>
                <c:pt idx="989">
                  <c:v>597.85964999999965</c:v>
                </c:pt>
                <c:pt idx="990">
                  <c:v>597.88079999999968</c:v>
                </c:pt>
                <c:pt idx="991">
                  <c:v>597.90194999999972</c:v>
                </c:pt>
                <c:pt idx="992">
                  <c:v>597.92309999999975</c:v>
                </c:pt>
                <c:pt idx="993">
                  <c:v>597.94424999999978</c:v>
                </c:pt>
                <c:pt idx="994">
                  <c:v>597.96539999999982</c:v>
                </c:pt>
                <c:pt idx="995">
                  <c:v>597.98654999999985</c:v>
                </c:pt>
                <c:pt idx="996">
                  <c:v>598.00769999999989</c:v>
                </c:pt>
                <c:pt idx="997">
                  <c:v>598.02884999999992</c:v>
                </c:pt>
                <c:pt idx="998">
                  <c:v>598.04999999999995</c:v>
                </c:pt>
                <c:pt idx="999">
                  <c:v>598.07114999999999</c:v>
                </c:pt>
                <c:pt idx="1000">
                  <c:v>598.09230000000002</c:v>
                </c:pt>
                <c:pt idx="1001">
                  <c:v>598.11345000000006</c:v>
                </c:pt>
                <c:pt idx="1002">
                  <c:v>598.13460000000009</c:v>
                </c:pt>
                <c:pt idx="1003">
                  <c:v>598.15575000000013</c:v>
                </c:pt>
                <c:pt idx="1004">
                  <c:v>598.17690000000016</c:v>
                </c:pt>
                <c:pt idx="1005">
                  <c:v>598.19805000000019</c:v>
                </c:pt>
                <c:pt idx="1006">
                  <c:v>598.21920000000023</c:v>
                </c:pt>
                <c:pt idx="1007">
                  <c:v>598.24035000000026</c:v>
                </c:pt>
                <c:pt idx="1008">
                  <c:v>598.2615000000003</c:v>
                </c:pt>
                <c:pt idx="1009">
                  <c:v>598.28265000000033</c:v>
                </c:pt>
                <c:pt idx="1010">
                  <c:v>598.30380000000036</c:v>
                </c:pt>
                <c:pt idx="1011">
                  <c:v>598.3249500000004</c:v>
                </c:pt>
                <c:pt idx="1012">
                  <c:v>598.34610000000043</c:v>
                </c:pt>
                <c:pt idx="1013">
                  <c:v>598.36725000000047</c:v>
                </c:pt>
                <c:pt idx="1014">
                  <c:v>598.3884000000005</c:v>
                </c:pt>
                <c:pt idx="1015">
                  <c:v>598.40955000000054</c:v>
                </c:pt>
                <c:pt idx="1016">
                  <c:v>598.43070000000057</c:v>
                </c:pt>
                <c:pt idx="1017">
                  <c:v>598.4518500000006</c:v>
                </c:pt>
                <c:pt idx="1018">
                  <c:v>598.47300000000064</c:v>
                </c:pt>
                <c:pt idx="1019">
                  <c:v>598.49415000000067</c:v>
                </c:pt>
                <c:pt idx="1020">
                  <c:v>598.51530000000071</c:v>
                </c:pt>
                <c:pt idx="1021">
                  <c:v>598.53645000000074</c:v>
                </c:pt>
                <c:pt idx="1022">
                  <c:v>598.55760000000078</c:v>
                </c:pt>
                <c:pt idx="1023">
                  <c:v>598.57875000000081</c:v>
                </c:pt>
                <c:pt idx="1024">
                  <c:v>598.59990000000084</c:v>
                </c:pt>
              </c:numCache>
            </c:numRef>
          </c:xVal>
          <c:yVal>
            <c:numRef>
              <c:f>Voigt!$L$2:$L$2050</c:f>
              <c:numCache>
                <c:formatCode>General</c:formatCode>
                <c:ptCount val="2049"/>
                <c:pt idx="0" formatCode="0.00E+00">
                  <c:v>0</c:v>
                </c:pt>
                <c:pt idx="1">
                  <c:v>15888.719183086469</c:v>
                </c:pt>
                <c:pt idx="2">
                  <c:v>15888.723198253712</c:v>
                </c:pt>
                <c:pt idx="3">
                  <c:v>15888.727237603372</c:v>
                </c:pt>
                <c:pt idx="4">
                  <c:v>15888.731301330023</c:v>
                </c:pt>
                <c:pt idx="5">
                  <c:v>15888.735389630216</c:v>
                </c:pt>
                <c:pt idx="6">
                  <c:v>15888.739502702454</c:v>
                </c:pt>
                <c:pt idx="7">
                  <c:v>15888.743640747285</c:v>
                </c:pt>
                <c:pt idx="8">
                  <c:v>15888.747803967271</c:v>
                </c:pt>
                <c:pt idx="9">
                  <c:v>15888.751992567028</c:v>
                </c:pt>
                <c:pt idx="10">
                  <c:v>15888.756206753271</c:v>
                </c:pt>
                <c:pt idx="11">
                  <c:v>15888.760446734814</c:v>
                </c:pt>
                <c:pt idx="12">
                  <c:v>15888.764712722601</c:v>
                </c:pt>
                <c:pt idx="13">
                  <c:v>15888.769004929753</c:v>
                </c:pt>
                <c:pt idx="14">
                  <c:v>15888.773323571557</c:v>
                </c:pt>
                <c:pt idx="15">
                  <c:v>15888.777668865521</c:v>
                </c:pt>
                <c:pt idx="16">
                  <c:v>15888.782041031416</c:v>
                </c:pt>
                <c:pt idx="17">
                  <c:v>15888.786440291253</c:v>
                </c:pt>
                <c:pt idx="18">
                  <c:v>15888.790866869356</c:v>
                </c:pt>
                <c:pt idx="19">
                  <c:v>15888.795320992373</c:v>
                </c:pt>
                <c:pt idx="20">
                  <c:v>15888.799802889298</c:v>
                </c:pt>
                <c:pt idx="21">
                  <c:v>15888.80431279153</c:v>
                </c:pt>
                <c:pt idx="22">
                  <c:v>15888.808850932874</c:v>
                </c:pt>
                <c:pt idx="23">
                  <c:v>15888.813417549558</c:v>
                </c:pt>
                <c:pt idx="24">
                  <c:v>15888.818012880321</c:v>
                </c:pt>
                <c:pt idx="25">
                  <c:v>15888.822637166384</c:v>
                </c:pt>
                <c:pt idx="26">
                  <c:v>15888.827290651512</c:v>
                </c:pt>
                <c:pt idx="27">
                  <c:v>15888.831973582055</c:v>
                </c:pt>
                <c:pt idx="28">
                  <c:v>15888.836686206945</c:v>
                </c:pt>
                <c:pt idx="29">
                  <c:v>15888.841428777763</c:v>
                </c:pt>
                <c:pt idx="30">
                  <c:v>15888.84620154876</c:v>
                </c:pt>
                <c:pt idx="31">
                  <c:v>15888.851004776872</c:v>
                </c:pt>
                <c:pt idx="32">
                  <c:v>15888.855838721807</c:v>
                </c:pt>
                <c:pt idx="33">
                  <c:v>15888.860703646023</c:v>
                </c:pt>
                <c:pt idx="34">
                  <c:v>15888.865599814788</c:v>
                </c:pt>
                <c:pt idx="35">
                  <c:v>15888.870527496219</c:v>
                </c:pt>
                <c:pt idx="36">
                  <c:v>15888.875486961326</c:v>
                </c:pt>
                <c:pt idx="37">
                  <c:v>15888.880478484025</c:v>
                </c:pt>
                <c:pt idx="38">
                  <c:v>15888.885502341182</c:v>
                </c:pt>
                <c:pt idx="39">
                  <c:v>15888.89055881268</c:v>
                </c:pt>
                <c:pt idx="40">
                  <c:v>15888.895648181431</c:v>
                </c:pt>
                <c:pt idx="41">
                  <c:v>15888.900770733395</c:v>
                </c:pt>
                <c:pt idx="42">
                  <c:v>15888.905926757689</c:v>
                </c:pt>
                <c:pt idx="43">
                  <c:v>15888.911116546551</c:v>
                </c:pt>
                <c:pt idx="44">
                  <c:v>15888.91634039543</c:v>
                </c:pt>
                <c:pt idx="45">
                  <c:v>15888.921598603003</c:v>
                </c:pt>
                <c:pt idx="46">
                  <c:v>15888.926891471252</c:v>
                </c:pt>
                <c:pt idx="47">
                  <c:v>15888.932219305461</c:v>
                </c:pt>
                <c:pt idx="48">
                  <c:v>15888.937582414284</c:v>
                </c:pt>
                <c:pt idx="49">
                  <c:v>15888.942981109794</c:v>
                </c:pt>
                <c:pt idx="50">
                  <c:v>15888.948415707528</c:v>
                </c:pt>
                <c:pt idx="51">
                  <c:v>15888.95388652652</c:v>
                </c:pt>
                <c:pt idx="52">
                  <c:v>15888.959393889352</c:v>
                </c:pt>
                <c:pt idx="53">
                  <c:v>15888.964938122219</c:v>
                </c:pt>
                <c:pt idx="54">
                  <c:v>15888.970519554947</c:v>
                </c:pt>
                <c:pt idx="55">
                  <c:v>15888.976138521066</c:v>
                </c:pt>
                <c:pt idx="56">
                  <c:v>15888.98179535786</c:v>
                </c:pt>
                <c:pt idx="57">
                  <c:v>15888.987490406391</c:v>
                </c:pt>
                <c:pt idx="58">
                  <c:v>15888.993224011589</c:v>
                </c:pt>
                <c:pt idx="59">
                  <c:v>15888.99899652227</c:v>
                </c:pt>
                <c:pt idx="60">
                  <c:v>15889.004808291218</c:v>
                </c:pt>
                <c:pt idx="61">
                  <c:v>15889.010659675208</c:v>
                </c:pt>
                <c:pt idx="62">
                  <c:v>15889.016551035085</c:v>
                </c:pt>
                <c:pt idx="63">
                  <c:v>15889.022482735818</c:v>
                </c:pt>
                <c:pt idx="64">
                  <c:v>15889.028455146537</c:v>
                </c:pt>
                <c:pt idx="65">
                  <c:v>15889.034468640617</c:v>
                </c:pt>
                <c:pt idx="66">
                  <c:v>15889.040523595708</c:v>
                </c:pt>
                <c:pt idx="67">
                  <c:v>15889.046620393827</c:v>
                </c:pt>
                <c:pt idx="68">
                  <c:v>15889.052759421393</c:v>
                </c:pt>
                <c:pt idx="69">
                  <c:v>15889.058941069285</c:v>
                </c:pt>
                <c:pt idx="70">
                  <c:v>15889.065165732929</c:v>
                </c:pt>
                <c:pt idx="71">
                  <c:v>15889.071433812343</c:v>
                </c:pt>
                <c:pt idx="72">
                  <c:v>15889.077745712202</c:v>
                </c:pt>
                <c:pt idx="73">
                  <c:v>15889.084101841923</c:v>
                </c:pt>
                <c:pt idx="74">
                  <c:v>15889.090502615683</c:v>
                </c:pt>
                <c:pt idx="75">
                  <c:v>15889.096948452556</c:v>
                </c:pt>
                <c:pt idx="76">
                  <c:v>15889.103439776518</c:v>
                </c:pt>
                <c:pt idx="77">
                  <c:v>15889.109977016546</c:v>
                </c:pt>
                <c:pt idx="78">
                  <c:v>15889.116560606701</c:v>
                </c:pt>
                <c:pt idx="79">
                  <c:v>15889.123190986167</c:v>
                </c:pt>
                <c:pt idx="80">
                  <c:v>15889.129868599353</c:v>
                </c:pt>
                <c:pt idx="81">
                  <c:v>15889.136593895957</c:v>
                </c:pt>
                <c:pt idx="82">
                  <c:v>15889.143367331038</c:v>
                </c:pt>
                <c:pt idx="83">
                  <c:v>15889.150189365086</c:v>
                </c:pt>
                <c:pt idx="84">
                  <c:v>15889.157060464124</c:v>
                </c:pt>
                <c:pt idx="85">
                  <c:v>15889.16398109978</c:v>
                </c:pt>
                <c:pt idx="86">
                  <c:v>15889.170951749344</c:v>
                </c:pt>
                <c:pt idx="87">
                  <c:v>15889.177972895872</c:v>
                </c:pt>
                <c:pt idx="88">
                  <c:v>15889.185045028287</c:v>
                </c:pt>
                <c:pt idx="89">
                  <c:v>15889.192168641406</c:v>
                </c:pt>
                <c:pt idx="90">
                  <c:v>15889.199344236098</c:v>
                </c:pt>
                <c:pt idx="91">
                  <c:v>15889.206572319323</c:v>
                </c:pt>
                <c:pt idx="92">
                  <c:v>15889.213853404224</c:v>
                </c:pt>
                <c:pt idx="93">
                  <c:v>15889.221188010262</c:v>
                </c:pt>
                <c:pt idx="94">
                  <c:v>15889.228576663241</c:v>
                </c:pt>
                <c:pt idx="95">
                  <c:v>15889.23601989547</c:v>
                </c:pt>
                <c:pt idx="96">
                  <c:v>15889.243518245799</c:v>
                </c:pt>
                <c:pt idx="97">
                  <c:v>15889.251072259758</c:v>
                </c:pt>
                <c:pt idx="98">
                  <c:v>15889.25868248965</c:v>
                </c:pt>
                <c:pt idx="99">
                  <c:v>15889.266349494625</c:v>
                </c:pt>
                <c:pt idx="100">
                  <c:v>15889.274073840825</c:v>
                </c:pt>
                <c:pt idx="101">
                  <c:v>15889.281856101443</c:v>
                </c:pt>
                <c:pt idx="102">
                  <c:v>15889.289696856875</c:v>
                </c:pt>
                <c:pt idx="103">
                  <c:v>15889.297596694778</c:v>
                </c:pt>
                <c:pt idx="104">
                  <c:v>15889.305556210238</c:v>
                </c:pt>
                <c:pt idx="105">
                  <c:v>15889.313576005829</c:v>
                </c:pt>
                <c:pt idx="106">
                  <c:v>15889.321656691754</c:v>
                </c:pt>
                <c:pt idx="107">
                  <c:v>15889.329798885963</c:v>
                </c:pt>
                <c:pt idx="108">
                  <c:v>15889.33800321426</c:v>
                </c:pt>
                <c:pt idx="109">
                  <c:v>15889.346270310431</c:v>
                </c:pt>
                <c:pt idx="110">
                  <c:v>15889.354600816347</c:v>
                </c:pt>
                <c:pt idx="111">
                  <c:v>15889.362995382136</c:v>
                </c:pt>
                <c:pt idx="112">
                  <c:v>15889.371454666245</c:v>
                </c:pt>
                <c:pt idx="113">
                  <c:v>15889.37997933563</c:v>
                </c:pt>
                <c:pt idx="114">
                  <c:v>15889.388570065843</c:v>
                </c:pt>
                <c:pt idx="115">
                  <c:v>15889.397227541194</c:v>
                </c:pt>
                <c:pt idx="116">
                  <c:v>15889.405952454857</c:v>
                </c:pt>
                <c:pt idx="117">
                  <c:v>15889.414745509057</c:v>
                </c:pt>
                <c:pt idx="118">
                  <c:v>15889.423607415156</c:v>
                </c:pt>
                <c:pt idx="119">
                  <c:v>15889.432538893838</c:v>
                </c:pt>
                <c:pt idx="120">
                  <c:v>15889.441540675238</c:v>
                </c:pt>
                <c:pt idx="121">
                  <c:v>15889.450613499088</c:v>
                </c:pt>
                <c:pt idx="122">
                  <c:v>15889.459758114877</c:v>
                </c:pt>
                <c:pt idx="123">
                  <c:v>15889.468975282005</c:v>
                </c:pt>
                <c:pt idx="124">
                  <c:v>15889.478265769947</c:v>
                </c:pt>
                <c:pt idx="125">
                  <c:v>15889.487630358388</c:v>
                </c:pt>
                <c:pt idx="126">
                  <c:v>15889.497069837416</c:v>
                </c:pt>
                <c:pt idx="127">
                  <c:v>15889.506585007672</c:v>
                </c:pt>
                <c:pt idx="128">
                  <c:v>15889.516176680532</c:v>
                </c:pt>
                <c:pt idx="129">
                  <c:v>15889.525845678269</c:v>
                </c:pt>
                <c:pt idx="130">
                  <c:v>15889.535592834225</c:v>
                </c:pt>
                <c:pt idx="131">
                  <c:v>15889.545418993002</c:v>
                </c:pt>
                <c:pt idx="132">
                  <c:v>15889.555325010646</c:v>
                </c:pt>
                <c:pt idx="133">
                  <c:v>15889.565311754828</c:v>
                </c:pt>
                <c:pt idx="134">
                  <c:v>15889.57538010503</c:v>
                </c:pt>
                <c:pt idx="135">
                  <c:v>15889.58553095274</c:v>
                </c:pt>
                <c:pt idx="136">
                  <c:v>15889.595765201666</c:v>
                </c:pt>
                <c:pt idx="137">
                  <c:v>15889.606083767911</c:v>
                </c:pt>
                <c:pt idx="138">
                  <c:v>15889.616487580191</c:v>
                </c:pt>
                <c:pt idx="139">
                  <c:v>15889.626977580054</c:v>
                </c:pt>
                <c:pt idx="140">
                  <c:v>15889.63755472206</c:v>
                </c:pt>
                <c:pt idx="141">
                  <c:v>15889.648219974057</c:v>
                </c:pt>
                <c:pt idx="142">
                  <c:v>15889.658974317324</c:v>
                </c:pt>
                <c:pt idx="143">
                  <c:v>15889.669818746865</c:v>
                </c:pt>
                <c:pt idx="144">
                  <c:v>15889.680754271612</c:v>
                </c:pt>
                <c:pt idx="145">
                  <c:v>15889.691781914647</c:v>
                </c:pt>
                <c:pt idx="146">
                  <c:v>15889.70290271347</c:v>
                </c:pt>
                <c:pt idx="147">
                  <c:v>15889.714117720207</c:v>
                </c:pt>
                <c:pt idx="148">
                  <c:v>15889.725428001897</c:v>
                </c:pt>
                <c:pt idx="149">
                  <c:v>15889.736834640724</c:v>
                </c:pt>
                <c:pt idx="150">
                  <c:v>15889.748338734273</c:v>
                </c:pt>
                <c:pt idx="151">
                  <c:v>15889.759941395816</c:v>
                </c:pt>
                <c:pt idx="152">
                  <c:v>15889.771643754539</c:v>
                </c:pt>
                <c:pt idx="153">
                  <c:v>15889.783446955873</c:v>
                </c:pt>
                <c:pt idx="154">
                  <c:v>15889.795352161724</c:v>
                </c:pt>
                <c:pt idx="155">
                  <c:v>15889.807360550796</c:v>
                </c:pt>
                <c:pt idx="156">
                  <c:v>15889.81947331885</c:v>
                </c:pt>
                <c:pt idx="157">
                  <c:v>15889.831691679028</c:v>
                </c:pt>
                <c:pt idx="158">
                  <c:v>15889.844016862153</c:v>
                </c:pt>
                <c:pt idx="159">
                  <c:v>15889.856450117019</c:v>
                </c:pt>
                <c:pt idx="160">
                  <c:v>15889.868992710719</c:v>
                </c:pt>
                <c:pt idx="161">
                  <c:v>15889.881645928988</c:v>
                </c:pt>
                <c:pt idx="162">
                  <c:v>15889.894411076501</c:v>
                </c:pt>
                <c:pt idx="163">
                  <c:v>15889.907289477225</c:v>
                </c:pt>
                <c:pt idx="164">
                  <c:v>15889.920282474755</c:v>
                </c:pt>
                <c:pt idx="165">
                  <c:v>15889.933391432671</c:v>
                </c:pt>
                <c:pt idx="166">
                  <c:v>15889.94661773491</c:v>
                </c:pt>
                <c:pt idx="167">
                  <c:v>15889.959962786081</c:v>
                </c:pt>
                <c:pt idx="168">
                  <c:v>15889.973428011908</c:v>
                </c:pt>
                <c:pt idx="169">
                  <c:v>15889.987014859544</c:v>
                </c:pt>
                <c:pt idx="170">
                  <c:v>15890.00072479801</c:v>
                </c:pt>
                <c:pt idx="171">
                  <c:v>15890.014559318566</c:v>
                </c:pt>
                <c:pt idx="172">
                  <c:v>15890.028519935113</c:v>
                </c:pt>
                <c:pt idx="173">
                  <c:v>15890.042608184638</c:v>
                </c:pt>
                <c:pt idx="174">
                  <c:v>15890.056825627595</c:v>
                </c:pt>
                <c:pt idx="175">
                  <c:v>15890.071173848366</c:v>
                </c:pt>
                <c:pt idx="176">
                  <c:v>15890.085654455688</c:v>
                </c:pt>
                <c:pt idx="177">
                  <c:v>15890.100269083123</c:v>
                </c:pt>
                <c:pt idx="178">
                  <c:v>15890.115019389486</c:v>
                </c:pt>
                <c:pt idx="179">
                  <c:v>15890.129907059352</c:v>
                </c:pt>
                <c:pt idx="180">
                  <c:v>15890.144933803509</c:v>
                </c:pt>
                <c:pt idx="181">
                  <c:v>15890.16010135947</c:v>
                </c:pt>
                <c:pt idx="182">
                  <c:v>15890.175411491946</c:v>
                </c:pt>
                <c:pt idx="183">
                  <c:v>15890.190865993398</c:v>
                </c:pt>
                <c:pt idx="184">
                  <c:v>15890.206466684533</c:v>
                </c:pt>
                <c:pt idx="185">
                  <c:v>15890.222215414855</c:v>
                </c:pt>
                <c:pt idx="186">
                  <c:v>15890.238114063191</c:v>
                </c:pt>
                <c:pt idx="187">
                  <c:v>15890.254164538281</c:v>
                </c:pt>
                <c:pt idx="188">
                  <c:v>15890.27036877934</c:v>
                </c:pt>
                <c:pt idx="189">
                  <c:v>15890.286728756626</c:v>
                </c:pt>
                <c:pt idx="190">
                  <c:v>15890.303246472067</c:v>
                </c:pt>
                <c:pt idx="191">
                  <c:v>15890.319923959854</c:v>
                </c:pt>
                <c:pt idx="192">
                  <c:v>15890.336763287058</c:v>
                </c:pt>
                <c:pt idx="193">
                  <c:v>15890.353766554312</c:v>
                </c:pt>
                <c:pt idx="194">
                  <c:v>15890.370935896426</c:v>
                </c:pt>
                <c:pt idx="195">
                  <c:v>15890.388273483055</c:v>
                </c:pt>
                <c:pt idx="196">
                  <c:v>15890.405781519425</c:v>
                </c:pt>
                <c:pt idx="197">
                  <c:v>15890.423462246996</c:v>
                </c:pt>
                <c:pt idx="198">
                  <c:v>15890.441317944176</c:v>
                </c:pt>
                <c:pt idx="199">
                  <c:v>15890.4593509271</c:v>
                </c:pt>
                <c:pt idx="200">
                  <c:v>15890.477563550325</c:v>
                </c:pt>
                <c:pt idx="201">
                  <c:v>15890.495958207641</c:v>
                </c:pt>
                <c:pt idx="202">
                  <c:v>15890.514537332827</c:v>
                </c:pt>
                <c:pt idx="203">
                  <c:v>15890.53330340048</c:v>
                </c:pt>
                <c:pt idx="204">
                  <c:v>15890.552258926822</c:v>
                </c:pt>
                <c:pt idx="205">
                  <c:v>15890.571406470553</c:v>
                </c:pt>
                <c:pt idx="206">
                  <c:v>15890.590748633709</c:v>
                </c:pt>
                <c:pt idx="207">
                  <c:v>15890.610288062533</c:v>
                </c:pt>
                <c:pt idx="208">
                  <c:v>15890.630027448424</c:v>
                </c:pt>
                <c:pt idx="209">
                  <c:v>15890.649969528815</c:v>
                </c:pt>
                <c:pt idx="210">
                  <c:v>15890.670117088128</c:v>
                </c:pt>
                <c:pt idx="211">
                  <c:v>15890.690472958784</c:v>
                </c:pt>
                <c:pt idx="212">
                  <c:v>15890.711040022157</c:v>
                </c:pt>
                <c:pt idx="213">
                  <c:v>15890.731821209607</c:v>
                </c:pt>
                <c:pt idx="214">
                  <c:v>15890.752819503527</c:v>
                </c:pt>
                <c:pt idx="215">
                  <c:v>15890.774037938427</c:v>
                </c:pt>
                <c:pt idx="216">
                  <c:v>15890.795479601984</c:v>
                </c:pt>
                <c:pt idx="217">
                  <c:v>15890.817147636226</c:v>
                </c:pt>
                <c:pt idx="218">
                  <c:v>15890.83904523863</c:v>
                </c:pt>
                <c:pt idx="219">
                  <c:v>15890.861175663325</c:v>
                </c:pt>
                <c:pt idx="220">
                  <c:v>15890.88354222232</c:v>
                </c:pt>
                <c:pt idx="221">
                  <c:v>15890.906148286689</c:v>
                </c:pt>
                <c:pt idx="222">
                  <c:v>15890.928997287891</c:v>
                </c:pt>
                <c:pt idx="223">
                  <c:v>15890.952092719061</c:v>
                </c:pt>
                <c:pt idx="224">
                  <c:v>15890.975438136324</c:v>
                </c:pt>
                <c:pt idx="225">
                  <c:v>15890.999037160182</c:v>
                </c:pt>
                <c:pt idx="226">
                  <c:v>15891.022893476904</c:v>
                </c:pt>
                <c:pt idx="227">
                  <c:v>15891.04701083999</c:v>
                </c:pt>
                <c:pt idx="228">
                  <c:v>15891.071393071608</c:v>
                </c:pt>
                <c:pt idx="229">
                  <c:v>15891.096044064157</c:v>
                </c:pt>
                <c:pt idx="230">
                  <c:v>15891.120967781768</c:v>
                </c:pt>
                <c:pt idx="231">
                  <c:v>15891.146168261934</c:v>
                </c:pt>
                <c:pt idx="232">
                  <c:v>15891.171649617136</c:v>
                </c:pt>
                <c:pt idx="233">
                  <c:v>15891.197416036492</c:v>
                </c:pt>
                <c:pt idx="234">
                  <c:v>15891.22347178754</c:v>
                </c:pt>
                <c:pt idx="235">
                  <c:v>15891.249821217934</c:v>
                </c:pt>
                <c:pt idx="236">
                  <c:v>15891.276468757314</c:v>
                </c:pt>
                <c:pt idx="237">
                  <c:v>15891.303418919124</c:v>
                </c:pt>
                <c:pt idx="238">
                  <c:v>15891.330676302561</c:v>
                </c:pt>
                <c:pt idx="239">
                  <c:v>15891.358245594492</c:v>
                </c:pt>
                <c:pt idx="240">
                  <c:v>15891.386131571511</c:v>
                </c:pt>
                <c:pt idx="241">
                  <c:v>15891.41433910199</c:v>
                </c:pt>
                <c:pt idx="242">
                  <c:v>15891.442873148189</c:v>
                </c:pt>
                <c:pt idx="243">
                  <c:v>15891.471738768458</c:v>
                </c:pt>
                <c:pt idx="244">
                  <c:v>15891.500941119477</c:v>
                </c:pt>
                <c:pt idx="245">
                  <c:v>15891.530485458534</c:v>
                </c:pt>
                <c:pt idx="246">
                  <c:v>15891.560377145921</c:v>
                </c:pt>
                <c:pt idx="247">
                  <c:v>15891.590621647345</c:v>
                </c:pt>
                <c:pt idx="248">
                  <c:v>15891.621224536444</c:v>
                </c:pt>
                <c:pt idx="249">
                  <c:v>15891.65219149732</c:v>
                </c:pt>
                <c:pt idx="250">
                  <c:v>15891.683528327216</c:v>
                </c:pt>
                <c:pt idx="251">
                  <c:v>15891.715240939207</c:v>
                </c:pt>
                <c:pt idx="252">
                  <c:v>15891.747335364977</c:v>
                </c:pt>
                <c:pt idx="253">
                  <c:v>15891.779817757721</c:v>
                </c:pt>
                <c:pt idx="254">
                  <c:v>15891.812694395063</c:v>
                </c:pt>
                <c:pt idx="255">
                  <c:v>15891.845971682102</c:v>
                </c:pt>
                <c:pt idx="256">
                  <c:v>15891.879656154517</c:v>
                </c:pt>
                <c:pt idx="257">
                  <c:v>15891.913754481793</c:v>
                </c:pt>
                <c:pt idx="258">
                  <c:v>15891.948273470502</c:v>
                </c:pt>
                <c:pt idx="259">
                  <c:v>15891.983220067712</c:v>
                </c:pt>
                <c:pt idx="260">
                  <c:v>15892.018601364478</c:v>
                </c:pt>
                <c:pt idx="261">
                  <c:v>15892.054424599432</c:v>
                </c:pt>
                <c:pt idx="262">
                  <c:v>15892.090697162494</c:v>
                </c:pt>
                <c:pt idx="263">
                  <c:v>15892.127426598665</c:v>
                </c:pt>
                <c:pt idx="264">
                  <c:v>15892.164620611962</c:v>
                </c:pt>
                <c:pt idx="265">
                  <c:v>15892.202287069456</c:v>
                </c:pt>
                <c:pt idx="266">
                  <c:v>15892.24043400542</c:v>
                </c:pt>
                <c:pt idx="267">
                  <c:v>15892.27906962562</c:v>
                </c:pt>
                <c:pt idx="268">
                  <c:v>15892.318202311733</c:v>
                </c:pt>
                <c:pt idx="269">
                  <c:v>15892.35784062586</c:v>
                </c:pt>
                <c:pt idx="270">
                  <c:v>15892.397993315244</c:v>
                </c:pt>
                <c:pt idx="271">
                  <c:v>15892.438669317082</c:v>
                </c:pt>
                <c:pt idx="272">
                  <c:v>15892.479877763464</c:v>
                </c:pt>
                <c:pt idx="273">
                  <c:v>15892.521627986556</c:v>
                </c:pt>
                <c:pt idx="274">
                  <c:v>15892.563929523829</c:v>
                </c:pt>
                <c:pt idx="275">
                  <c:v>15892.606792123523</c:v>
                </c:pt>
                <c:pt idx="276">
                  <c:v>15892.650225750265</c:v>
                </c:pt>
                <c:pt idx="277">
                  <c:v>15892.694240590841</c:v>
                </c:pt>
                <c:pt idx="278">
                  <c:v>15892.738847060195</c:v>
                </c:pt>
                <c:pt idx="279">
                  <c:v>15892.78405580754</c:v>
                </c:pt>
                <c:pt idx="280">
                  <c:v>15892.829877722768</c:v>
                </c:pt>
                <c:pt idx="281">
                  <c:v>15892.876323942946</c:v>
                </c:pt>
                <c:pt idx="282">
                  <c:v>15892.923405859139</c:v>
                </c:pt>
                <c:pt idx="283">
                  <c:v>15892.971135123342</c:v>
                </c:pt>
                <c:pt idx="284">
                  <c:v>15893.01952365569</c:v>
                </c:pt>
                <c:pt idx="285">
                  <c:v>15893.068583651941</c:v>
                </c:pt>
                <c:pt idx="286">
                  <c:v>15893.118327591095</c:v>
                </c:pt>
                <c:pt idx="287">
                  <c:v>15893.168768243377</c:v>
                </c:pt>
                <c:pt idx="288">
                  <c:v>15893.219918678384</c:v>
                </c:pt>
                <c:pt idx="289">
                  <c:v>15893.271792273583</c:v>
                </c:pt>
                <c:pt idx="290">
                  <c:v>15893.324402723025</c:v>
                </c:pt>
                <c:pt idx="291">
                  <c:v>15893.37776404641</c:v>
                </c:pt>
                <c:pt idx="292">
                  <c:v>15893.431890598382</c:v>
                </c:pt>
                <c:pt idx="293">
                  <c:v>15893.486797078192</c:v>
                </c:pt>
                <c:pt idx="294">
                  <c:v>15893.542498539697</c:v>
                </c:pt>
                <c:pt idx="295">
                  <c:v>15893.599010401624</c:v>
                </c:pt>
                <c:pt idx="296">
                  <c:v>15893.65634845828</c:v>
                </c:pt>
                <c:pt idx="297">
                  <c:v>15893.714528890559</c:v>
                </c:pt>
                <c:pt idx="298">
                  <c:v>15893.773568277335</c:v>
                </c:pt>
                <c:pt idx="299">
                  <c:v>15893.833483607297</c:v>
                </c:pt>
                <c:pt idx="300">
                  <c:v>15893.894292291152</c:v>
                </c:pt>
                <c:pt idx="301">
                  <c:v>15893.956012174247</c:v>
                </c:pt>
                <c:pt idx="302">
                  <c:v>15894.018661549671</c:v>
                </c:pt>
                <c:pt idx="303">
                  <c:v>15894.082259171802</c:v>
                </c:pt>
                <c:pt idx="304">
                  <c:v>15894.146824270319</c:v>
                </c:pt>
                <c:pt idx="305">
                  <c:v>15894.212376564741</c:v>
                </c:pt>
                <c:pt idx="306">
                  <c:v>15894.278936279472</c:v>
                </c:pt>
                <c:pt idx="307">
                  <c:v>15894.34652415938</c:v>
                </c:pt>
                <c:pt idx="308">
                  <c:v>15894.415161485958</c:v>
                </c:pt>
                <c:pt idx="309">
                  <c:v>15894.484870094057</c:v>
                </c:pt>
                <c:pt idx="310">
                  <c:v>15894.555672389259</c:v>
                </c:pt>
                <c:pt idx="311">
                  <c:v>15894.627591365846</c:v>
                </c:pt>
                <c:pt idx="312">
                  <c:v>15894.700650625447</c:v>
                </c:pt>
                <c:pt idx="313">
                  <c:v>15894.774874396433</c:v>
                </c:pt>
                <c:pt idx="314">
                  <c:v>15894.850287553934</c:v>
                </c:pt>
                <c:pt idx="315">
                  <c:v>15894.926915640695</c:v>
                </c:pt>
                <c:pt idx="316">
                  <c:v>15895.004784888697</c:v>
                </c:pt>
                <c:pt idx="317">
                  <c:v>15895.08392224156</c:v>
                </c:pt>
                <c:pt idx="318">
                  <c:v>15895.164355377841</c:v>
                </c:pt>
                <c:pt idx="319">
                  <c:v>15895.246112735251</c:v>
                </c:pt>
                <c:pt idx="320">
                  <c:v>15895.329223535708</c:v>
                </c:pt>
                <c:pt idx="321">
                  <c:v>15895.413717811491</c:v>
                </c:pt>
                <c:pt idx="322">
                  <c:v>15895.499626432305</c:v>
                </c:pt>
                <c:pt idx="323">
                  <c:v>15895.586981133463</c:v>
                </c:pt>
                <c:pt idx="324">
                  <c:v>15895.675814545189</c:v>
                </c:pt>
                <c:pt idx="325">
                  <c:v>15895.766160223044</c:v>
                </c:pt>
                <c:pt idx="326">
                  <c:v>15895.858052679585</c:v>
                </c:pt>
                <c:pt idx="327">
                  <c:v>15895.95152741731</c:v>
                </c:pt>
                <c:pt idx="328">
                  <c:v>15896.046620962908</c:v>
                </c:pt>
                <c:pt idx="329">
                  <c:v>15896.14337090293</c:v>
                </c:pt>
                <c:pt idx="330">
                  <c:v>15896.241815920861</c:v>
                </c:pt>
                <c:pt idx="331">
                  <c:v>15896.341995835799</c:v>
                </c:pt>
                <c:pt idx="332">
                  <c:v>15896.443951642636</c:v>
                </c:pt>
                <c:pt idx="333">
                  <c:v>15896.547725553988</c:v>
                </c:pt>
                <c:pt idx="334">
                  <c:v>15896.653361043849</c:v>
                </c:pt>
                <c:pt idx="335">
                  <c:v>15896.76090289306</c:v>
                </c:pt>
                <c:pt idx="336">
                  <c:v>15896.870397236737</c:v>
                </c:pt>
                <c:pt idx="337">
                  <c:v>15896.981891613701</c:v>
                </c:pt>
                <c:pt idx="338">
                  <c:v>15897.095435018018</c:v>
                </c:pt>
                <c:pt idx="339">
                  <c:v>15897.211077952787</c:v>
                </c:pt>
                <c:pt idx="340">
                  <c:v>15897.328872486214</c:v>
                </c:pt>
                <c:pt idx="341">
                  <c:v>15897.448872310189</c:v>
                </c:pt>
                <c:pt idx="342">
                  <c:v>15897.571132801408</c:v>
                </c:pt>
                <c:pt idx="343">
                  <c:v>15897.695711085158</c:v>
                </c:pt>
                <c:pt idx="344">
                  <c:v>15897.822666102009</c:v>
                </c:pt>
                <c:pt idx="345">
                  <c:v>15897.952058677452</c:v>
                </c:pt>
                <c:pt idx="346">
                  <c:v>15898.083951594665</c:v>
                </c:pt>
                <c:pt idx="347">
                  <c:v>15898.218409670582</c:v>
                </c:pt>
                <c:pt idx="348">
                  <c:v>15898.355499835452</c:v>
                </c:pt>
                <c:pt idx="349">
                  <c:v>15898.49529121603</c:v>
                </c:pt>
                <c:pt idx="350">
                  <c:v>15898.637855222638</c:v>
                </c:pt>
                <c:pt idx="351">
                  <c:v>15898.783265640217</c:v>
                </c:pt>
                <c:pt idx="352">
                  <c:v>15898.931598723728</c:v>
                </c:pt>
                <c:pt idx="353">
                  <c:v>15899.082933297963</c:v>
                </c:pt>
                <c:pt idx="354">
                  <c:v>15899.237350862189</c:v>
                </c:pt>
                <c:pt idx="355">
                  <c:v>15899.394935699696</c:v>
                </c:pt>
                <c:pt idx="356">
                  <c:v>15899.555774992696</c:v>
                </c:pt>
                <c:pt idx="357">
                  <c:v>15899.719958942733</c:v>
                </c:pt>
                <c:pt idx="358">
                  <c:v>15899.887580896982</c:v>
                </c:pt>
                <c:pt idx="359">
                  <c:v>15900.058737480802</c:v>
                </c:pt>
                <c:pt idx="360">
                  <c:v>15900.233528736753</c:v>
                </c:pt>
                <c:pt idx="361">
                  <c:v>15900.412058270624</c:v>
                </c:pt>
                <c:pt idx="362">
                  <c:v>15900.594433404753</c:v>
                </c:pt>
                <c:pt idx="363">
                  <c:v>15900.780765339085</c:v>
                </c:pt>
                <c:pt idx="364">
                  <c:v>15900.971169320452</c:v>
                </c:pt>
                <c:pt idx="365">
                  <c:v>15901.165764820529</c:v>
                </c:pt>
                <c:pt idx="366">
                  <c:v>15901.36467572298</c:v>
                </c:pt>
                <c:pt idx="367">
                  <c:v>15901.568030520335</c:v>
                </c:pt>
                <c:pt idx="368">
                  <c:v>15901.775962521177</c:v>
                </c:pt>
                <c:pt idx="369">
                  <c:v>15901.988610068351</c:v>
                </c:pt>
                <c:pt idx="370">
                  <c:v>15902.206116768662</c:v>
                </c:pt>
                <c:pt idx="371">
                  <c:v>15902.428631735005</c:v>
                </c:pt>
                <c:pt idx="372">
                  <c:v>15902.656309841492</c:v>
                </c:pt>
                <c:pt idx="373">
                  <c:v>15902.889311992563</c:v>
                </c:pt>
                <c:pt idx="374">
                  <c:v>15903.127805406766</c:v>
                </c:pt>
                <c:pt idx="375">
                  <c:v>15903.371963916339</c:v>
                </c:pt>
                <c:pt idx="376">
                  <c:v>15903.621968283391</c:v>
                </c:pt>
                <c:pt idx="377">
                  <c:v>15903.878006533952</c:v>
                </c:pt>
                <c:pt idx="378">
                  <c:v>15904.140274310892</c:v>
                </c:pt>
                <c:pt idx="379">
                  <c:v>15904.408975246988</c:v>
                </c:pt>
                <c:pt idx="380">
                  <c:v>15904.684321359513</c:v>
                </c:pt>
                <c:pt idx="381">
                  <c:v>15904.966533467741</c:v>
                </c:pt>
                <c:pt idx="382">
                  <c:v>15905.255841634804</c:v>
                </c:pt>
                <c:pt idx="383">
                  <c:v>15905.552485635773</c:v>
                </c:pt>
                <c:pt idx="384">
                  <c:v>15905.85671545349</c:v>
                </c:pt>
                <c:pt idx="385">
                  <c:v>15906.16879180423</c:v>
                </c:pt>
                <c:pt idx="386">
                  <c:v>15906.488986695178</c:v>
                </c:pt>
                <c:pt idx="387">
                  <c:v>15906.81758401596</c:v>
                </c:pt>
                <c:pt idx="388">
                  <c:v>15907.154880166643</c:v>
                </c:pt>
                <c:pt idx="389">
                  <c:v>15907.501184724752</c:v>
                </c:pt>
                <c:pt idx="390">
                  <c:v>15907.856821154142</c:v>
                </c:pt>
                <c:pt idx="391">
                  <c:v>15908.222127558707</c:v>
                </c:pt>
                <c:pt idx="392">
                  <c:v>15908.597457484255</c:v>
                </c:pt>
                <c:pt idx="393">
                  <c:v>15908.983180772018</c:v>
                </c:pt>
                <c:pt idx="394">
                  <c:v>15909.379684467713</c:v>
                </c:pt>
                <c:pt idx="395">
                  <c:v>15909.787373790248</c:v>
                </c:pt>
                <c:pt idx="396">
                  <c:v>15910.206673164648</c:v>
                </c:pt>
                <c:pt idx="397">
                  <c:v>15910.638027324043</c:v>
                </c:pt>
                <c:pt idx="398">
                  <c:v>15911.081902486119</c:v>
                </c:pt>
                <c:pt idx="399">
                  <c:v>15911.538787609759</c:v>
                </c:pt>
                <c:pt idx="400">
                  <c:v>15912.009195738225</c:v>
                </c:pt>
                <c:pt idx="401">
                  <c:v>15912.493665435752</c:v>
                </c:pt>
                <c:pt idx="402">
                  <c:v>15912.99276232499</c:v>
                </c:pt>
                <c:pt idx="403">
                  <c:v>15913.507080733594</c:v>
                </c:pt>
                <c:pt idx="404">
                  <c:v>15914.03724545869</c:v>
                </c:pt>
                <c:pt idx="405">
                  <c:v>15914.583913659189</c:v>
                </c:pt>
                <c:pt idx="406">
                  <c:v>15915.147776886457</c:v>
                </c:pt>
                <c:pt idx="407">
                  <c:v>15915.729563265071</c:v>
                </c:pt>
                <c:pt idx="408">
                  <c:v>15916.330039836539</c:v>
                </c:pt>
                <c:pt idx="409">
                  <c:v>15916.95001507987</c:v>
                </c:pt>
                <c:pt idx="410">
                  <c:v>15917.590341624578</c:v>
                </c:pt>
                <c:pt idx="411">
                  <c:v>15918.251919172944</c:v>
                </c:pt>
                <c:pt idx="412">
                  <c:v>15918.935697650231</c:v>
                </c:pt>
                <c:pt idx="413">
                  <c:v>15919.642680603385</c:v>
                </c:pt>
                <c:pt idx="414">
                  <c:v>15920.373928870838</c:v>
                </c:pt>
                <c:pt idx="415">
                  <c:v>15921.130564548337</c:v>
                </c:pt>
                <c:pt idx="416">
                  <c:v>15921.913775278481</c:v>
                </c:pt>
                <c:pt idx="417">
                  <c:v>15922.724818894392</c:v>
                </c:pt>
                <c:pt idx="418">
                  <c:v>15923.565028451339</c:v>
                </c:pt>
                <c:pt idx="419">
                  <c:v>15924.435817683756</c:v>
                </c:pt>
                <c:pt idx="420">
                  <c:v>15925.33868692915</c:v>
                </c:pt>
                <c:pt idx="421">
                  <c:v>15926.275229565144</c:v>
                </c:pt>
                <c:pt idx="422">
                  <c:v>15927.247139011015</c:v>
                </c:pt>
                <c:pt idx="423">
                  <c:v>15928.256216350797</c:v>
                </c:pt>
                <c:pt idx="424">
                  <c:v>15929.304378641951</c:v>
                </c:pt>
                <c:pt idx="425">
                  <c:v>15930.393667980745</c:v>
                </c:pt>
                <c:pt idx="426">
                  <c:v>15931.526261404026</c:v>
                </c:pt>
                <c:pt idx="427">
                  <c:v>15932.704481716675</c:v>
                </c:pt>
                <c:pt idx="428">
                  <c:v>15933.930809344827</c:v>
                </c:pt>
                <c:pt idx="429">
                  <c:v>15935.207895327192</c:v>
                </c:pt>
                <c:pt idx="430">
                  <c:v>15936.538575570979</c:v>
                </c:pt>
                <c:pt idx="431">
                  <c:v>15937.9258865148</c:v>
                </c:pt>
                <c:pt idx="432">
                  <c:v>15939.373082359256</c:v>
                </c:pt>
                <c:pt idx="433">
                  <c:v>15940.883654046818</c:v>
                </c:pt>
                <c:pt idx="434">
                  <c:v>15942.461350196521</c:v>
                </c:pt>
                <c:pt idx="435">
                  <c:v>15944.110200226663</c:v>
                </c:pt>
                <c:pt idx="436">
                  <c:v>15945.834539930169</c:v>
                </c:pt>
                <c:pt idx="437">
                  <c:v>15947.63903980398</c:v>
                </c:pt>
                <c:pt idx="438">
                  <c:v>15949.528736476008</c:v>
                </c:pt>
                <c:pt idx="439">
                  <c:v>15951.509067621897</c:v>
                </c:pt>
                <c:pt idx="440">
                  <c:v>15953.585910820737</c:v>
                </c:pt>
                <c:pt idx="441">
                  <c:v>15955.765626864595</c:v>
                </c:pt>
                <c:pt idx="442">
                  <c:v>15958.055108113629</c:v>
                </c:pt>
                <c:pt idx="443">
                  <c:v>15960.461832578236</c:v>
                </c:pt>
                <c:pt idx="444">
                  <c:v>15962.993924514754</c:v>
                </c:pt>
                <c:pt idx="445">
                  <c:v>15965.660222444458</c:v>
                </c:pt>
                <c:pt idx="446">
                  <c:v>15968.47035565073</c:v>
                </c:pt>
                <c:pt idx="447">
                  <c:v>15971.434830380575</c:v>
                </c:pt>
                <c:pt idx="448">
                  <c:v>15974.565127178881</c:v>
                </c:pt>
                <c:pt idx="449">
                  <c:v>15977.873811024372</c:v>
                </c:pt>
                <c:pt idx="450">
                  <c:v>15981.374656221953</c:v>
                </c:pt>
                <c:pt idx="451">
                  <c:v>15985.082788347077</c:v>
                </c:pt>
                <c:pt idx="452">
                  <c:v>15989.014845946418</c:v>
                </c:pt>
                <c:pt idx="453">
                  <c:v>15993.189165189026</c:v>
                </c:pt>
                <c:pt idx="454">
                  <c:v>15997.625991253146</c:v>
                </c:pt>
                <c:pt idx="455">
                  <c:v>16002.347720947721</c:v>
                </c:pt>
                <c:pt idx="456">
                  <c:v>16007.379181933917</c:v>
                </c:pt>
                <c:pt idx="457">
                  <c:v>16012.747954966704</c:v>
                </c:pt>
                <c:pt idx="458">
                  <c:v>16018.484746865535</c:v>
                </c:pt>
                <c:pt idx="459">
                  <c:v>16024.623823504735</c:v>
                </c:pt>
                <c:pt idx="460">
                  <c:v>16031.203514062719</c:v>
                </c:pt>
                <c:pt idx="461">
                  <c:v>16038.266800179743</c:v>
                </c:pt>
                <c:pt idx="462">
                  <c:v>16045.862006669282</c:v>
                </c:pt>
                <c:pt idx="463">
                  <c:v>16054.043614167218</c:v>
                </c:pt>
                <c:pt idx="464">
                  <c:v>16062.873218792221</c:v>
                </c:pt>
                <c:pt idx="465">
                  <c:v>16072.420669800995</c:v>
                </c:pt>
                <c:pt idx="466">
                  <c:v>16082.765423708501</c:v>
                </c:pt>
                <c:pt idx="467">
                  <c:v>16093.998162877564</c:v>
                </c:pt>
                <c:pt idx="468">
                  <c:v>16106.222738790733</c:v>
                </c:pt>
                <c:pt idx="469">
                  <c:v>16119.558515940298</c:v>
                </c:pt>
                <c:pt idx="470">
                  <c:v>16134.143212642113</c:v>
                </c:pt>
                <c:pt idx="471">
                  <c:v>16150.13636163401</c:v>
                </c:pt>
                <c:pt idx="472">
                  <c:v>16167.723548165304</c:v>
                </c:pt>
                <c:pt idx="473">
                  <c:v>16187.121629343572</c:v>
                </c:pt>
                <c:pt idx="474">
                  <c:v>16208.585199923895</c:v>
                </c:pt>
                <c:pt idx="475">
                  <c:v>16232.414652688181</c:v>
                </c:pt>
                <c:pt idx="476">
                  <c:v>16258.966296182996</c:v>
                </c:pt>
                <c:pt idx="477">
                  <c:v>16288.665157916599</c:v>
                </c:pt>
                <c:pt idx="478">
                  <c:v>16322.021358608959</c:v>
                </c:pt>
                <c:pt idx="479">
                  <c:v>16359.651391117281</c:v>
                </c:pt>
                <c:pt idx="480">
                  <c:v>16402.306512374467</c:v>
                </c:pt>
                <c:pt idx="481">
                  <c:v>16450.912298218835</c:v>
                </c:pt>
                <c:pt idx="482">
                  <c:v>16506.627347221191</c:v>
                </c:pt>
                <c:pt idx="483">
                  <c:v>16570.937215397054</c:v>
                </c:pt>
                <c:pt idx="484">
                  <c:v>16645.815031484402</c:v>
                </c:pt>
                <c:pt idx="485">
                  <c:v>16734.006135797557</c:v>
                </c:pt>
                <c:pt idx="486">
                  <c:v>16839.530691368229</c:v>
                </c:pt>
                <c:pt idx="487">
                  <c:v>16968.536055248929</c:v>
                </c:pt>
                <c:pt idx="488">
                  <c:v>17130.641743516098</c:v>
                </c:pt>
                <c:pt idx="489">
                  <c:v>17340.852582445004</c:v>
                </c:pt>
                <c:pt idx="490">
                  <c:v>17621.90673932412</c:v>
                </c:pt>
                <c:pt idx="491">
                  <c:v>18006.540593029247</c:v>
                </c:pt>
                <c:pt idx="492">
                  <c:v>18538.654064765753</c:v>
                </c:pt>
                <c:pt idx="493">
                  <c:v>19271.958399219278</c:v>
                </c:pt>
                <c:pt idx="494">
                  <c:v>20264.691969558524</c:v>
                </c:pt>
                <c:pt idx="495">
                  <c:v>21569.561597034815</c:v>
                </c:pt>
                <c:pt idx="496">
                  <c:v>23218.789736573337</c:v>
                </c:pt>
                <c:pt idx="497">
                  <c:v>25203.689201579997</c:v>
                </c:pt>
                <c:pt idx="498">
                  <c:v>27445.156687222072</c:v>
                </c:pt>
                <c:pt idx="499">
                  <c:v>29749.425604306336</c:v>
                </c:pt>
                <c:pt idx="500">
                  <c:v>31762.023191143584</c:v>
                </c:pt>
                <c:pt idx="501">
                  <c:v>32998.015341014863</c:v>
                </c:pt>
                <c:pt idx="502">
                  <c:v>33059.27103167618</c:v>
                </c:pt>
                <c:pt idx="503">
                  <c:v>31932.394990082292</c:v>
                </c:pt>
                <c:pt idx="504">
                  <c:v>30018.502960019367</c:v>
                </c:pt>
                <c:pt idx="505">
                  <c:v>27873.753201395113</c:v>
                </c:pt>
                <c:pt idx="506">
                  <c:v>26002.359885151658</c:v>
                </c:pt>
                <c:pt idx="507">
                  <c:v>24803.842200582207</c:v>
                </c:pt>
                <c:pt idx="508">
                  <c:v>24514.311393699565</c:v>
                </c:pt>
                <c:pt idx="509">
                  <c:v>25057.946913872103</c:v>
                </c:pt>
                <c:pt idx="510">
                  <c:v>25937.87274692826</c:v>
                </c:pt>
                <c:pt idx="511">
                  <c:v>26387.777016572363</c:v>
                </c:pt>
                <c:pt idx="512">
                  <c:v>25806.241813571978</c:v>
                </c:pt>
                <c:pt idx="513">
                  <c:v>24154.628004286365</c:v>
                </c:pt>
                <c:pt idx="514">
                  <c:v>21950.9538176965</c:v>
                </c:pt>
                <c:pt idx="515">
                  <c:v>19872.319943459952</c:v>
                </c:pt>
                <c:pt idx="516">
                  <c:v>18344.175100926557</c:v>
                </c:pt>
                <c:pt idx="517">
                  <c:v>17424.419345563925</c:v>
                </c:pt>
                <c:pt idx="518">
                  <c:v>16949.677820837824</c:v>
                </c:pt>
                <c:pt idx="519">
                  <c:v>16726.593336796112</c:v>
                </c:pt>
                <c:pt idx="520">
                  <c:v>16629.290111791684</c:v>
                </c:pt>
                <c:pt idx="521">
                  <c:v>16604.71588459771</c:v>
                </c:pt>
                <c:pt idx="522">
                  <c:v>16639.194779203855</c:v>
                </c:pt>
                <c:pt idx="523">
                  <c:v>16721.790839812558</c:v>
                </c:pt>
                <c:pt idx="524">
                  <c:v>16820.585246378221</c:v>
                </c:pt>
                <c:pt idx="525">
                  <c:v>16883.601033800915</c:v>
                </c:pt>
                <c:pt idx="526">
                  <c:v>16865.436524814897</c:v>
                </c:pt>
                <c:pt idx="527">
                  <c:v>16758.080316178784</c:v>
                </c:pt>
                <c:pt idx="528">
                  <c:v>16596.361067081314</c:v>
                </c:pt>
                <c:pt idx="529">
                  <c:v>16432.374777706806</c:v>
                </c:pt>
                <c:pt idx="530">
                  <c:v>16303.418243900567</c:v>
                </c:pt>
                <c:pt idx="531">
                  <c:v>16219.131570152706</c:v>
                </c:pt>
                <c:pt idx="532">
                  <c:v>16169.861094196029</c:v>
                </c:pt>
                <c:pt idx="533">
                  <c:v>16141.149851418799</c:v>
                </c:pt>
                <c:pt idx="534">
                  <c:v>16122.297970169297</c:v>
                </c:pt>
                <c:pt idx="535">
                  <c:v>16107.719907264349</c:v>
                </c:pt>
                <c:pt idx="536">
                  <c:v>16095.140075260417</c:v>
                </c:pt>
                <c:pt idx="537">
                  <c:v>16083.771392593808</c:v>
                </c:pt>
                <c:pt idx="538">
                  <c:v>16073.340947004115</c:v>
                </c:pt>
                <c:pt idx="539">
                  <c:v>16063.722430554437</c:v>
                </c:pt>
                <c:pt idx="540">
                  <c:v>16054.829584478088</c:v>
                </c:pt>
                <c:pt idx="541">
                  <c:v>16046.590916319226</c:v>
                </c:pt>
                <c:pt idx="542">
                  <c:v>16038.944024539247</c:v>
                </c:pt>
                <c:pt idx="543">
                  <c:v>16031.833805883332</c:v>
                </c:pt>
                <c:pt idx="544">
                  <c:v>16025.211403285939</c:v>
                </c:pt>
                <c:pt idx="545">
                  <c:v>16019.033373026105</c:v>
                </c:pt>
                <c:pt idx="546">
                  <c:v>16013.260983043983</c:v>
                </c:pt>
                <c:pt idx="547">
                  <c:v>16007.85961512287</c:v>
                </c:pt>
                <c:pt idx="548">
                  <c:v>16002.798253421141</c:v>
                </c:pt>
                <c:pt idx="549">
                  <c:v>15998.049045415166</c:v>
                </c:pt>
                <c:pt idx="550">
                  <c:v>15993.586923810464</c:v>
                </c:pt>
                <c:pt idx="551">
                  <c:v>15989.389279967356</c:v>
                </c:pt>
                <c:pt idx="552">
                  <c:v>15985.435680999501</c:v>
                </c:pt>
                <c:pt idx="553">
                  <c:v>15981.707624017035</c:v>
                </c:pt>
                <c:pt idx="554">
                  <c:v>15978.188322060247</c:v>
                </c:pt>
                <c:pt idx="555">
                  <c:v>15974.862517151691</c:v>
                </c:pt>
                <c:pt idx="556">
                  <c:v>15971.716316621481</c:v>
                </c:pt>
                <c:pt idx="557">
                  <c:v>15968.737049461328</c:v>
                </c:pt>
                <c:pt idx="558">
                  <c:v>15965.913139961827</c:v>
                </c:pt>
                <c:pt idx="559">
                  <c:v>15963.233996302566</c:v>
                </c:pt>
                <c:pt idx="560">
                  <c:v>15960.689912111353</c:v>
                </c:pt>
                <c:pt idx="561">
                  <c:v>15958.271979299483</c:v>
                </c:pt>
                <c:pt idx="562">
                  <c:v>15955.972010723963</c:v>
                </c:pt>
                <c:pt idx="563">
                  <c:v>15953.782471433384</c:v>
                </c:pt>
                <c:pt idx="564">
                  <c:v>15951.696417427927</c:v>
                </c:pt>
                <c:pt idx="565">
                  <c:v>15949.70744101132</c:v>
                </c:pt>
                <c:pt idx="566">
                  <c:v>15947.809621937711</c:v>
                </c:pt>
                <c:pt idx="567">
                  <c:v>15945.997483662948</c:v>
                </c:pt>
                <c:pt idx="568">
                  <c:v>15944.265954100883</c:v>
                </c:pt>
                <c:pt idx="569">
                  <c:v>15942.610330363161</c:v>
                </c:pt>
                <c:pt idx="570">
                  <c:v>15941.026247027745</c:v>
                </c:pt>
                <c:pt idx="571">
                  <c:v>15939.509647538973</c:v>
                </c:pt>
                <c:pt idx="572">
                  <c:v>15938.056758391533</c:v>
                </c:pt>
                <c:pt idx="573">
                  <c:v>15936.664065793171</c:v>
                </c:pt>
                <c:pt idx="574">
                  <c:v>15935.328294538536</c:v>
                </c:pt>
                <c:pt idx="575">
                  <c:v>15934.046388858013</c:v>
                </c:pt>
                <c:pt idx="576">
                  <c:v>15932.815495033814</c:v>
                </c:pt>
                <c:pt idx="577">
                  <c:v>15931.632945599558</c:v>
                </c:pt>
                <c:pt idx="578">
                  <c:v>15930.496244960857</c:v>
                </c:pt>
                <c:pt idx="579">
                  <c:v>15929.403056292897</c:v>
                </c:pt>
                <c:pt idx="580">
                  <c:v>15928.351189587214</c:v>
                </c:pt>
                <c:pt idx="581">
                  <c:v>15927.338590734005</c:v>
                </c:pt>
                <c:pt idx="582">
                  <c:v>15926.363331538931</c:v>
                </c:pt>
                <c:pt idx="583">
                  <c:v>15925.42360058405</c:v>
                </c:pt>
                <c:pt idx="584">
                  <c:v>15924.517694852555</c:v>
                </c:pt>
                <c:pt idx="585">
                  <c:v>15923.644012045152</c:v>
                </c:pt>
                <c:pt idx="586">
                  <c:v>15922.801043523759</c:v>
                </c:pt>
                <c:pt idx="587">
                  <c:v>15921.987367824644</c:v>
                </c:pt>
                <c:pt idx="588">
                  <c:v>15921.201644689201</c:v>
                </c:pt>
                <c:pt idx="589">
                  <c:v>15920.442609565696</c:v>
                </c:pt>
                <c:pt idx="590">
                  <c:v>15919.709068540047</c:v>
                </c:pt>
                <c:pt idx="591">
                  <c:v>15918.99989365787</c:v>
                </c:pt>
                <c:pt idx="592">
                  <c:v>15918.314018603574</c:v>
                </c:pt>
                <c:pt idx="593">
                  <c:v>15917.650434705931</c:v>
                </c:pt>
                <c:pt idx="594">
                  <c:v>15917.008187242005</c:v>
                </c:pt>
                <c:pt idx="595">
                  <c:v>15916.386372014509</c:v>
                </c:pt>
                <c:pt idx="596">
                  <c:v>15915.784132179506</c:v>
                </c:pt>
                <c:pt idx="597">
                  <c:v>15915.200655303961</c:v>
                </c:pt>
                <c:pt idx="598">
                  <c:v>15914.63517063421</c:v>
                </c:pt>
                <c:pt idx="599">
                  <c:v>15914.086946558236</c:v>
                </c:pt>
                <c:pt idx="600">
                  <c:v>15913.555288246338</c:v>
                </c:pt>
                <c:pt idx="601">
                  <c:v>15913.03953545585</c:v>
                </c:pt>
                <c:pt idx="602">
                  <c:v>15912.539060487135</c:v>
                </c:pt>
                <c:pt idx="603">
                  <c:v>15912.053266279036</c:v>
                </c:pt>
                <c:pt idx="604">
                  <c:v>15911.581584632964</c:v>
                </c:pt>
                <c:pt idx="605">
                  <c:v>15911.12347455589</c:v>
                </c:pt>
                <c:pt idx="606">
                  <c:v>15910.678420713142</c:v>
                </c:pt>
                <c:pt idx="607">
                  <c:v>15910.245931982878</c:v>
                </c:pt>
                <c:pt idx="608">
                  <c:v>15909.825540104575</c:v>
                </c:pt>
                <c:pt idx="609">
                  <c:v>15909.416798414655</c:v>
                </c:pt>
                <c:pt idx="610">
                  <c:v>15909.019280662935</c:v>
                </c:pt>
                <c:pt idx="611">
                  <c:v>15908.632579903962</c:v>
                </c:pt>
                <c:pt idx="612">
                  <c:v>15908.256307457981</c:v>
                </c:pt>
                <c:pt idx="613">
                  <c:v>15907.890091936424</c:v>
                </c:pt>
                <c:pt idx="614">
                  <c:v>15907.533578327624</c:v>
                </c:pt>
                <c:pt idx="615">
                  <c:v>15907.18642713828</c:v>
                </c:pt>
                <c:pt idx="616">
                  <c:v>15906.84831358699</c:v>
                </c:pt>
                <c:pt idx="617">
                  <c:v>15906.518926846264</c:v>
                </c:pt>
                <c:pt idx="618">
                  <c:v>15906.197969329623</c:v>
                </c:pt>
                <c:pt idx="619">
                  <c:v>15905.885156020842</c:v>
                </c:pt>
                <c:pt idx="620">
                  <c:v>15905.580213842484</c:v>
                </c:pt>
                <c:pt idx="621">
                  <c:v>15905.28288106111</c:v>
                </c:pt>
                <c:pt idx="622">
                  <c:v>15904.992906726729</c:v>
                </c:pt>
                <c:pt idx="623">
                  <c:v>15904.710050144335</c:v>
                </c:pt>
                <c:pt idx="624">
                  <c:v>15904.434080375344</c:v>
                </c:pt>
                <c:pt idx="625">
                  <c:v>15904.164775767109</c:v>
                </c:pt>
                <c:pt idx="626">
                  <c:v>15903.901923508653</c:v>
                </c:pt>
                <c:pt idx="627">
                  <c:v>15903.645319210998</c:v>
                </c:pt>
                <c:pt idx="628">
                  <c:v>15903.394766510566</c:v>
                </c:pt>
                <c:pt idx="629">
                  <c:v>15903.150076694117</c:v>
                </c:pt>
                <c:pt idx="630">
                  <c:v>15902.911068344089</c:v>
                </c:pt>
                <c:pt idx="631">
                  <c:v>15902.677567002807</c:v>
                </c:pt>
                <c:pt idx="632">
                  <c:v>15902.449404854728</c:v>
                </c:pt>
                <c:pt idx="633">
                  <c:v>15902.226420425388</c:v>
                </c:pt>
                <c:pt idx="634">
                  <c:v>15902.00845829615</c:v>
                </c:pt>
                <c:pt idx="635">
                  <c:v>15901.795368833838</c:v>
                </c:pt>
                <c:pt idx="636">
                  <c:v>15901.5870079343</c:v>
                </c:pt>
                <c:pt idx="637">
                  <c:v>15901.383236779191</c:v>
                </c:pt>
                <c:pt idx="638">
                  <c:v>15901.18392160505</c:v>
                </c:pt>
                <c:pt idx="639">
                  <c:v>15900.98893348415</c:v>
                </c:pt>
                <c:pt idx="640">
                  <c:v>15900.798148116301</c:v>
                </c:pt>
                <c:pt idx="641">
                  <c:v>15900.61144563101</c:v>
                </c:pt>
                <c:pt idx="642">
                  <c:v>15900.428710399523</c:v>
                </c:pt>
                <c:pt idx="643">
                  <c:v>15900.249830855966</c:v>
                </c:pt>
                <c:pt idx="644">
                  <c:v>15900.074699327379</c:v>
                </c:pt>
                <c:pt idx="645">
                  <c:v>15899.903211871824</c:v>
                </c:pt>
                <c:pt idx="646">
                  <c:v>15899.735268124445</c:v>
                </c:pt>
                <c:pt idx="647">
                  <c:v>15899.570771150742</c:v>
                </c:pt>
                <c:pt idx="648">
                  <c:v>15899.409627306937</c:v>
                </c:pt>
                <c:pt idx="649">
                  <c:v>15899.251746106842</c:v>
                </c:pt>
                <c:pt idx="650">
                  <c:v>15899.097040094995</c:v>
                </c:pt>
                <c:pt idx="651">
                  <c:v>15898.945424725716</c:v>
                </c:pt>
                <c:pt idx="652">
                  <c:v>15898.796818247727</c:v>
                </c:pt>
                <c:pt idx="653">
                  <c:v>15898.651141594099</c:v>
                </c:pt>
                <c:pt idx="654">
                  <c:v>15898.508318277185</c:v>
                </c:pt>
                <c:pt idx="655">
                  <c:v>15898.368274288368</c:v>
                </c:pt>
                <c:pt idx="656">
                  <c:v>15898.230938002271</c:v>
                </c:pt>
                <c:pt idx="657">
                  <c:v>15898.096240085295</c:v>
                </c:pt>
                <c:pt idx="658">
                  <c:v>15897.964113408219</c:v>
                </c:pt>
                <c:pt idx="659">
                  <c:v>15897.834492962647</c:v>
                </c:pt>
                <c:pt idx="660">
                  <c:v>15897.707315781117</c:v>
                </c:pt>
                <c:pt idx="661">
                  <c:v>15897.582520860749</c:v>
                </c:pt>
                <c:pt idx="662">
                  <c:v>15897.46004909015</c:v>
                </c:pt>
                <c:pt idx="663">
                  <c:v>15897.339843179478</c:v>
                </c:pt>
                <c:pt idx="664">
                  <c:v>15897.221847593559</c:v>
                </c:pt>
                <c:pt idx="665">
                  <c:v>15897.106008487754</c:v>
                </c:pt>
                <c:pt idx="666">
                  <c:v>15896.992273646632</c:v>
                </c:pt>
                <c:pt idx="667">
                  <c:v>15896.880592425201</c:v>
                </c:pt>
                <c:pt idx="668">
                  <c:v>15896.770915692527</c:v>
                </c:pt>
                <c:pt idx="669">
                  <c:v>15896.663195777823</c:v>
                </c:pt>
                <c:pt idx="670">
                  <c:v>15896.557386418644</c:v>
                </c:pt>
                <c:pt idx="671">
                  <c:v>15896.45344271131</c:v>
                </c:pt>
                <c:pt idx="672">
                  <c:v>15896.351321063266</c:v>
                </c:pt>
                <c:pt idx="673">
                  <c:v>15896.250979147451</c:v>
                </c:pt>
                <c:pt idx="674">
                  <c:v>15896.152375858481</c:v>
                </c:pt>
                <c:pt idx="675">
                  <c:v>15896.055471270563</c:v>
                </c:pt>
                <c:pt idx="676">
                  <c:v>15895.960226597141</c:v>
                </c:pt>
                <c:pt idx="677">
                  <c:v>15895.866604152114</c:v>
                </c:pt>
                <c:pt idx="678">
                  <c:v>15895.774567312583</c:v>
                </c:pt>
                <c:pt idx="679">
                  <c:v>15895.684080483086</c:v>
                </c:pt>
                <c:pt idx="680">
                  <c:v>15895.595109061178</c:v>
                </c:pt>
                <c:pt idx="681">
                  <c:v>15895.507619404409</c:v>
                </c:pt>
                <c:pt idx="682">
                  <c:v>15895.421578798552</c:v>
                </c:pt>
                <c:pt idx="683">
                  <c:v>15895.336955427003</c:v>
                </c:pt>
                <c:pt idx="684">
                  <c:v>15895.253718341461</c:v>
                </c:pt>
                <c:pt idx="685">
                  <c:v>15895.171837433583</c:v>
                </c:pt>
                <c:pt idx="686">
                  <c:v>15895.091283407841</c:v>
                </c:pt>
                <c:pt idx="687">
                  <c:v>15895.012027755292</c:v>
                </c:pt>
                <c:pt idx="688">
                  <c:v>15894.934042728411</c:v>
                </c:pt>
                <c:pt idx="689">
                  <c:v>15894.857301316799</c:v>
                </c:pt>
                <c:pt idx="690">
                  <c:v>15894.78177722382</c:v>
                </c:pt>
                <c:pt idx="691">
                  <c:v>15894.707444844105</c:v>
                </c:pt>
                <c:pt idx="692">
                  <c:v>15894.634279241836</c:v>
                </c:pt>
                <c:pt idx="693">
                  <c:v>15894.562256129888</c:v>
                </c:pt>
                <c:pt idx="694">
                  <c:v>15894.491351849647</c:v>
                </c:pt>
                <c:pt idx="695">
                  <c:v>15894.421543351629</c:v>
                </c:pt>
                <c:pt idx="696">
                  <c:v>15894.352808176751</c:v>
                </c:pt>
                <c:pt idx="697">
                  <c:v>15894.285124438262</c:v>
                </c:pt>
                <c:pt idx="698">
                  <c:v>15894.218470804371</c:v>
                </c:pt>
                <c:pt idx="699">
                  <c:v>15894.152826481404</c:v>
                </c:pt>
                <c:pt idx="700">
                  <c:v>15894.088171197647</c:v>
                </c:pt>
                <c:pt idx="701">
                  <c:v>15894.024485187663</c:v>
                </c:pt>
                <c:pt idx="702">
                  <c:v>15893.96174917723</c:v>
                </c:pt>
                <c:pt idx="703">
                  <c:v>15893.899944368735</c:v>
                </c:pt>
                <c:pt idx="704">
                  <c:v>15893.839052427138</c:v>
                </c:pt>
                <c:pt idx="705">
                  <c:v>15893.779055466359</c:v>
                </c:pt>
                <c:pt idx="706">
                  <c:v>15893.719936036156</c:v>
                </c:pt>
                <c:pt idx="707">
                  <c:v>15893.661677109463</c:v>
                </c:pt>
                <c:pt idx="708">
                  <c:v>15893.604262070097</c:v>
                </c:pt>
                <c:pt idx="709">
                  <c:v>15893.547674700967</c:v>
                </c:pt>
                <c:pt idx="710">
                  <c:v>15893.491899172601</c:v>
                </c:pt>
                <c:pt idx="711">
                  <c:v>15893.436920032073</c:v>
                </c:pt>
                <c:pt idx="712">
                  <c:v>15893.382722192342</c:v>
                </c:pt>
                <c:pt idx="713">
                  <c:v>15893.329290921873</c:v>
                </c:pt>
                <c:pt idx="714">
                  <c:v>15893.276611834655</c:v>
                </c:pt>
                <c:pt idx="715">
                  <c:v>15893.224670880518</c:v>
                </c:pt>
                <c:pt idx="716">
                  <c:v>15893.17345433576</c:v>
                </c:pt>
                <c:pt idx="717">
                  <c:v>15893.122948794095</c:v>
                </c:pt>
                <c:pt idx="718">
                  <c:v>15893.073141157896</c:v>
                </c:pt>
                <c:pt idx="719">
                  <c:v>15893.024018629694</c:v>
                </c:pt>
                <c:pt idx="720">
                  <c:v>15892.975568703965</c:v>
                </c:pt>
                <c:pt idx="721">
                  <c:v>15892.927779159167</c:v>
                </c:pt>
                <c:pt idx="722">
                  <c:v>15892.880638050061</c:v>
                </c:pt>
                <c:pt idx="723">
                  <c:v>15892.834133700235</c:v>
                </c:pt>
                <c:pt idx="724">
                  <c:v>15892.788254694875</c:v>
                </c:pt>
                <c:pt idx="725">
                  <c:v>15892.742989873761</c:v>
                </c:pt>
                <c:pt idx="726">
                  <c:v>15892.698328324514</c:v>
                </c:pt>
                <c:pt idx="727">
                  <c:v>15892.65425937598</c:v>
                </c:pt>
                <c:pt idx="728">
                  <c:v>15892.610772591892</c:v>
                </c:pt>
                <c:pt idx="729">
                  <c:v>15892.567857764661</c:v>
                </c:pt>
                <c:pt idx="730">
                  <c:v>15892.525504909441</c:v>
                </c:pt>
                <c:pt idx="731">
                  <c:v>15892.483704258266</c:v>
                </c:pt>
                <c:pt idx="732">
                  <c:v>15892.442446254463</c:v>
                </c:pt>
                <c:pt idx="733">
                  <c:v>15892.401721547176</c:v>
                </c:pt>
                <c:pt idx="734">
                  <c:v>15892.361520986065</c:v>
                </c:pt>
                <c:pt idx="735">
                  <c:v>15892.321835616189</c:v>
                </c:pt>
                <c:pt idx="736">
                  <c:v>15892.282656673</c:v>
                </c:pt>
                <c:pt idx="737">
                  <c:v>15892.243975577505</c:v>
                </c:pt>
                <c:pt idx="738">
                  <c:v>15892.205783931597</c:v>
                </c:pt>
                <c:pt idx="739">
                  <c:v>15892.168073513472</c:v>
                </c:pt>
                <c:pt idx="740">
                  <c:v>15892.130836273238</c:v>
                </c:pt>
                <c:pt idx="741">
                  <c:v>15892.094064328579</c:v>
                </c:pt>
                <c:pt idx="742">
                  <c:v>15892.057749960608</c:v>
                </c:pt>
                <c:pt idx="743">
                  <c:v>15892.021885609829</c:v>
                </c:pt>
                <c:pt idx="744">
                  <c:v>15891.986463872199</c:v>
                </c:pt>
                <c:pt idx="745">
                  <c:v>15891.951477495277</c:v>
                </c:pt>
                <c:pt idx="746">
                  <c:v>15891.916919374569</c:v>
                </c:pt>
                <c:pt idx="747">
                  <c:v>15891.882782549874</c:v>
                </c:pt>
                <c:pt idx="748">
                  <c:v>15891.849060201799</c:v>
                </c:pt>
                <c:pt idx="749">
                  <c:v>15891.815745648375</c:v>
                </c:pt>
                <c:pt idx="750">
                  <c:v>15891.782832341712</c:v>
                </c:pt>
                <c:pt idx="751">
                  <c:v>15891.750313864803</c:v>
                </c:pt>
                <c:pt idx="752">
                  <c:v>15891.718183928402</c:v>
                </c:pt>
                <c:pt idx="753">
                  <c:v>15891.686436367978</c:v>
                </c:pt>
                <c:pt idx="754">
                  <c:v>15891.655065140752</c:v>
                </c:pt>
                <c:pt idx="755">
                  <c:v>15891.624064322823</c:v>
                </c:pt>
                <c:pt idx="756">
                  <c:v>15891.593428106404</c:v>
                </c:pt>
                <c:pt idx="757">
                  <c:v>15891.563150797061</c:v>
                </c:pt>
                <c:pt idx="758">
                  <c:v>15891.533226811072</c:v>
                </c:pt>
                <c:pt idx="759">
                  <c:v>15891.503650672908</c:v>
                </c:pt>
                <c:pt idx="760">
                  <c:v>15891.474417012643</c:v>
                </c:pt>
                <c:pt idx="761">
                  <c:v>15891.44552056359</c:v>
                </c:pt>
                <c:pt idx="762">
                  <c:v>15891.416956159905</c:v>
                </c:pt>
                <c:pt idx="763">
                  <c:v>15891.388718734248</c:v>
                </c:pt>
                <c:pt idx="764">
                  <c:v>15891.360803315605</c:v>
                </c:pt>
                <c:pt idx="765">
                  <c:v>15891.33320502704</c:v>
                </c:pt>
                <c:pt idx="766">
                  <c:v>15891.305919083577</c:v>
                </c:pt>
                <c:pt idx="767">
                  <c:v>15891.278940790158</c:v>
                </c:pt>
                <c:pt idx="768">
                  <c:v>15891.252265539595</c:v>
                </c:pt>
                <c:pt idx="769">
                  <c:v>15891.225888810615</c:v>
                </c:pt>
                <c:pt idx="770">
                  <c:v>15891.199806165925</c:v>
                </c:pt>
                <c:pt idx="771">
                  <c:v>15891.174013250398</c:v>
                </c:pt>
                <c:pt idx="772">
                  <c:v>15891.148505789177</c:v>
                </c:pt>
                <c:pt idx="773">
                  <c:v>15891.123279585991</c:v>
                </c:pt>
                <c:pt idx="774">
                  <c:v>15891.098330521359</c:v>
                </c:pt>
                <c:pt idx="775">
                  <c:v>15891.07365455095</c:v>
                </c:pt>
                <c:pt idx="776">
                  <c:v>15891.049247703922</c:v>
                </c:pt>
                <c:pt idx="777">
                  <c:v>15891.025106081346</c:v>
                </c:pt>
                <c:pt idx="778">
                  <c:v>15891.001225854634</c:v>
                </c:pt>
                <c:pt idx="779">
                  <c:v>15890.977603264022</c:v>
                </c:pt>
                <c:pt idx="780">
                  <c:v>15890.9542346171</c:v>
                </c:pt>
                <c:pt idx="781">
                  <c:v>15890.931116287356</c:v>
                </c:pt>
                <c:pt idx="782">
                  <c:v>15890.908244712795</c:v>
                </c:pt>
                <c:pt idx="783">
                  <c:v>15890.885616394524</c:v>
                </c:pt>
                <c:pt idx="784">
                  <c:v>15890.863227895461</c:v>
                </c:pt>
                <c:pt idx="785">
                  <c:v>15890.841075839009</c:v>
                </c:pt>
                <c:pt idx="786">
                  <c:v>15890.819156907783</c:v>
                </c:pt>
                <c:pt idx="787">
                  <c:v>15890.797467842349</c:v>
                </c:pt>
                <c:pt idx="788">
                  <c:v>15890.776005440057</c:v>
                </c:pt>
                <c:pt idx="789">
                  <c:v>15890.75476655383</c:v>
                </c:pt>
                <c:pt idx="790">
                  <c:v>15890.733748091014</c:v>
                </c:pt>
                <c:pt idx="791">
                  <c:v>15890.712947012253</c:v>
                </c:pt>
                <c:pt idx="792">
                  <c:v>15890.692360330388</c:v>
                </c:pt>
                <c:pt idx="793">
                  <c:v>15890.671985109402</c:v>
                </c:pt>
                <c:pt idx="794">
                  <c:v>15890.651818463346</c:v>
                </c:pt>
                <c:pt idx="795">
                  <c:v>15890.631857555345</c:v>
                </c:pt>
                <c:pt idx="796">
                  <c:v>15890.612099596576</c:v>
                </c:pt>
                <c:pt idx="797">
                  <c:v>15890.592541845312</c:v>
                </c:pt>
                <c:pt idx="798">
                  <c:v>15890.573181605971</c:v>
                </c:pt>
                <c:pt idx="799">
                  <c:v>15890.554016228169</c:v>
                </c:pt>
                <c:pt idx="800">
                  <c:v>15890.535043105825</c:v>
                </c:pt>
                <c:pt idx="801">
                  <c:v>15890.516259676289</c:v>
                </c:pt>
                <c:pt idx="802">
                  <c:v>15890.497663419461</c:v>
                </c:pt>
                <c:pt idx="803">
                  <c:v>15890.479251856937</c:v>
                </c:pt>
                <c:pt idx="804">
                  <c:v>15890.461022551208</c:v>
                </c:pt>
                <c:pt idx="805">
                  <c:v>15890.442973104829</c:v>
                </c:pt>
                <c:pt idx="806">
                  <c:v>15890.425101159657</c:v>
                </c:pt>
                <c:pt idx="807">
                  <c:v>15890.407404396057</c:v>
                </c:pt>
                <c:pt idx="808">
                  <c:v>15890.389880532166</c:v>
                </c:pt>
                <c:pt idx="809">
                  <c:v>15890.372527323147</c:v>
                </c:pt>
                <c:pt idx="810">
                  <c:v>15890.355342560462</c:v>
                </c:pt>
                <c:pt idx="811">
                  <c:v>15890.338324071206</c:v>
                </c:pt>
                <c:pt idx="812">
                  <c:v>15890.321469717383</c:v>
                </c:pt>
                <c:pt idx="813">
                  <c:v>15890.304777395249</c:v>
                </c:pt>
                <c:pt idx="814">
                  <c:v>15890.288245034651</c:v>
                </c:pt>
                <c:pt idx="815">
                  <c:v>15890.271870598393</c:v>
                </c:pt>
                <c:pt idx="816">
                  <c:v>15890.255652081607</c:v>
                </c:pt>
                <c:pt idx="817">
                  <c:v>15890.239587511132</c:v>
                </c:pt>
                <c:pt idx="818">
                  <c:v>15890.223674944922</c:v>
                </c:pt>
                <c:pt idx="819">
                  <c:v>15890.207912471451</c:v>
                </c:pt>
                <c:pt idx="820">
                  <c:v>15890.192298209156</c:v>
                </c:pt>
                <c:pt idx="821">
                  <c:v>15890.176830305849</c:v>
                </c:pt>
                <c:pt idx="822">
                  <c:v>15890.161506938195</c:v>
                </c:pt>
                <c:pt idx="823">
                  <c:v>15890.146326311158</c:v>
                </c:pt>
                <c:pt idx="824">
                  <c:v>15890.131286657474</c:v>
                </c:pt>
                <c:pt idx="825">
                  <c:v>15890.116386237154</c:v>
                </c:pt>
                <c:pt idx="826">
                  <c:v>15890.101623336959</c:v>
                </c:pt>
                <c:pt idx="827">
                  <c:v>15890.086996269936</c:v>
                </c:pt>
                <c:pt idx="828">
                  <c:v>15890.072503374889</c:v>
                </c:pt>
                <c:pt idx="829">
                  <c:v>15890.058143015965</c:v>
                </c:pt>
                <c:pt idx="830">
                  <c:v>15890.043913582158</c:v>
                </c:pt>
                <c:pt idx="831">
                  <c:v>15890.029813486843</c:v>
                </c:pt>
                <c:pt idx="832">
                  <c:v>15890.015841167391</c:v>
                </c:pt>
                <c:pt idx="833">
                  <c:v>15890.001995084669</c:v>
                </c:pt>
                <c:pt idx="834">
                  <c:v>15889.988273722658</c:v>
                </c:pt>
                <c:pt idx="835">
                  <c:v>15889.974675588033</c:v>
                </c:pt>
                <c:pt idx="836">
                  <c:v>15889.961199209742</c:v>
                </c:pt>
                <c:pt idx="837">
                  <c:v>15889.947843138623</c:v>
                </c:pt>
                <c:pt idx="838">
                  <c:v>15889.934605947012</c:v>
                </c:pt>
                <c:pt idx="839">
                  <c:v>15889.921486228333</c:v>
                </c:pt>
                <c:pt idx="840">
                  <c:v>15889.908482596795</c:v>
                </c:pt>
                <c:pt idx="841">
                  <c:v>15889.895593686939</c:v>
                </c:pt>
                <c:pt idx="842">
                  <c:v>15889.882818153346</c:v>
                </c:pt>
                <c:pt idx="843">
                  <c:v>15889.87015467025</c:v>
                </c:pt>
                <c:pt idx="844">
                  <c:v>15889.85760193121</c:v>
                </c:pt>
                <c:pt idx="845">
                  <c:v>15889.845158648772</c:v>
                </c:pt>
                <c:pt idx="846">
                  <c:v>15889.832823554127</c:v>
                </c:pt>
                <c:pt idx="847">
                  <c:v>15889.820595396799</c:v>
                </c:pt>
                <c:pt idx="848">
                  <c:v>15889.808472944336</c:v>
                </c:pt>
                <c:pt idx="849">
                  <c:v>15889.796454981974</c:v>
                </c:pt>
                <c:pt idx="850">
                  <c:v>15889.784540312357</c:v>
                </c:pt>
                <c:pt idx="851">
                  <c:v>15889.772727755233</c:v>
                </c:pt>
                <c:pt idx="852">
                  <c:v>15889.761016147146</c:v>
                </c:pt>
                <c:pt idx="853">
                  <c:v>15889.749404341172</c:v>
                </c:pt>
                <c:pt idx="854">
                  <c:v>15889.73789120662</c:v>
                </c:pt>
                <c:pt idx="855">
                  <c:v>15889.726475628777</c:v>
                </c:pt>
                <c:pt idx="856">
                  <c:v>15889.715156508617</c:v>
                </c:pt>
                <c:pt idx="857">
                  <c:v>15889.703932762546</c:v>
                </c:pt>
                <c:pt idx="858">
                  <c:v>15889.692803322148</c:v>
                </c:pt>
                <c:pt idx="859">
                  <c:v>15889.681767133916</c:v>
                </c:pt>
                <c:pt idx="860">
                  <c:v>15889.670823159031</c:v>
                </c:pt>
                <c:pt idx="861">
                  <c:v>15889.659970373075</c:v>
                </c:pt>
                <c:pt idx="862">
                  <c:v>15889.649207765826</c:v>
                </c:pt>
                <c:pt idx="863">
                  <c:v>15889.638534341022</c:v>
                </c:pt>
                <c:pt idx="864">
                  <c:v>15889.627949116097</c:v>
                </c:pt>
                <c:pt idx="865">
                  <c:v>15889.617451122002</c:v>
                </c:pt>
                <c:pt idx="866">
                  <c:v>15889.607039402952</c:v>
                </c:pt>
                <c:pt idx="867">
                  <c:v>15889.596713016203</c:v>
                </c:pt>
                <c:pt idx="868">
                  <c:v>15889.586471031864</c:v>
                </c:pt>
                <c:pt idx="869">
                  <c:v>15889.576312532685</c:v>
                </c:pt>
                <c:pt idx="870">
                  <c:v>15889.566236613828</c:v>
                </c:pt>
                <c:pt idx="871">
                  <c:v>15889.55624238267</c:v>
                </c:pt>
                <c:pt idx="872">
                  <c:v>15889.546328958641</c:v>
                </c:pt>
                <c:pt idx="873">
                  <c:v>15889.536495472988</c:v>
                </c:pt>
                <c:pt idx="874">
                  <c:v>15889.526741068606</c:v>
                </c:pt>
                <c:pt idx="875">
                  <c:v>15889.517064899839</c:v>
                </c:pt>
                <c:pt idx="876">
                  <c:v>15889.507466132316</c:v>
                </c:pt>
                <c:pt idx="877">
                  <c:v>15889.497943942748</c:v>
                </c:pt>
                <c:pt idx="878">
                  <c:v>15889.48849751876</c:v>
                </c:pt>
                <c:pt idx="879">
                  <c:v>15889.479126058737</c:v>
                </c:pt>
                <c:pt idx="880">
                  <c:v>15889.469828771624</c:v>
                </c:pt>
                <c:pt idx="881">
                  <c:v>15889.460604876775</c:v>
                </c:pt>
                <c:pt idx="882">
                  <c:v>15889.45145360379</c:v>
                </c:pt>
                <c:pt idx="883">
                  <c:v>15889.442374192338</c:v>
                </c:pt>
                <c:pt idx="884">
                  <c:v>15889.43336589203</c:v>
                </c:pt>
                <c:pt idx="885">
                  <c:v>15889.424427962236</c:v>
                </c:pt>
                <c:pt idx="886">
                  <c:v>15889.41555967195</c:v>
                </c:pt>
                <c:pt idx="887">
                  <c:v>15889.406760299615</c:v>
                </c:pt>
                <c:pt idx="888">
                  <c:v>15889.398029133008</c:v>
                </c:pt>
                <c:pt idx="889">
                  <c:v>15889.389365469091</c:v>
                </c:pt>
                <c:pt idx="890">
                  <c:v>15889.380768613846</c:v>
                </c:pt>
                <c:pt idx="891">
                  <c:v>15889.372237882148</c:v>
                </c:pt>
                <c:pt idx="892">
                  <c:v>15889.363772597644</c:v>
                </c:pt>
                <c:pt idx="893">
                  <c:v>15889.355372092607</c:v>
                </c:pt>
                <c:pt idx="894">
                  <c:v>15889.347035707789</c:v>
                </c:pt>
                <c:pt idx="895">
                  <c:v>15889.338762792322</c:v>
                </c:pt>
                <c:pt idx="896">
                  <c:v>15889.330552703563</c:v>
                </c:pt>
                <c:pt idx="897">
                  <c:v>15889.32240480699</c:v>
                </c:pt>
                <c:pt idx="898">
                  <c:v>15889.314318476063</c:v>
                </c:pt>
                <c:pt idx="899">
                  <c:v>15889.30629309213</c:v>
                </c:pt>
                <c:pt idx="900">
                  <c:v>15889.298328044257</c:v>
                </c:pt>
                <c:pt idx="901">
                  <c:v>15889.29042272918</c:v>
                </c:pt>
                <c:pt idx="902">
                  <c:v>15889.282576551137</c:v>
                </c:pt>
                <c:pt idx="903">
                  <c:v>15889.274788921779</c:v>
                </c:pt>
                <c:pt idx="904">
                  <c:v>15889.267059260048</c:v>
                </c:pt>
                <c:pt idx="905">
                  <c:v>15889.259386992089</c:v>
                </c:pt>
                <c:pt idx="906">
                  <c:v>15889.25177155112</c:v>
                </c:pt>
                <c:pt idx="907">
                  <c:v>15889.244212377351</c:v>
                </c:pt>
                <c:pt idx="908">
                  <c:v>15889.236708917844</c:v>
                </c:pt>
                <c:pt idx="909">
                  <c:v>15889.22926062646</c:v>
                </c:pt>
                <c:pt idx="910">
                  <c:v>15889.221866963722</c:v>
                </c:pt>
                <c:pt idx="911">
                  <c:v>15889.21452739674</c:v>
                </c:pt>
                <c:pt idx="912">
                  <c:v>15889.207241399097</c:v>
                </c:pt>
                <c:pt idx="913">
                  <c:v>15889.200008450767</c:v>
                </c:pt>
                <c:pt idx="914">
                  <c:v>15889.192828038016</c:v>
                </c:pt>
                <c:pt idx="915">
                  <c:v>15889.185699653317</c:v>
                </c:pt>
                <c:pt idx="916">
                  <c:v>15889.178622795262</c:v>
                </c:pt>
                <c:pt idx="917">
                  <c:v>15889.171596968452</c:v>
                </c:pt>
                <c:pt idx="918">
                  <c:v>15889.164621683442</c:v>
                </c:pt>
                <c:pt idx="919">
                  <c:v>15889.157696456641</c:v>
                </c:pt>
                <c:pt idx="920">
                  <c:v>15889.150820810217</c:v>
                </c:pt>
                <c:pt idx="921">
                  <c:v>15889.143994272032</c:v>
                </c:pt>
                <c:pt idx="922">
                  <c:v>15889.137216375551</c:v>
                </c:pt>
                <c:pt idx="923">
                  <c:v>15889.130486659778</c:v>
                </c:pt>
                <c:pt idx="924">
                  <c:v>15889.123804669143</c:v>
                </c:pt>
                <c:pt idx="925">
                  <c:v>15889.117169953475</c:v>
                </c:pt>
                <c:pt idx="926">
                  <c:v>15889.110582067871</c:v>
                </c:pt>
                <c:pt idx="927">
                  <c:v>15889.104040572667</c:v>
                </c:pt>
                <c:pt idx="928">
                  <c:v>15889.097545033343</c:v>
                </c:pt>
                <c:pt idx="929">
                  <c:v>15889.091095020442</c:v>
                </c:pt>
                <c:pt idx="930">
                  <c:v>15889.084690109536</c:v>
                </c:pt>
                <c:pt idx="931">
                  <c:v>15889.078329881107</c:v>
                </c:pt>
                <c:pt idx="932">
                  <c:v>15889.072013920522</c:v>
                </c:pt>
                <c:pt idx="933">
                  <c:v>15889.065741817933</c:v>
                </c:pt>
                <c:pt idx="934">
                  <c:v>15889.05951316822</c:v>
                </c:pt>
                <c:pt idx="935">
                  <c:v>15889.05332757096</c:v>
                </c:pt>
                <c:pt idx="936">
                  <c:v>15889.04718463029</c:v>
                </c:pt>
                <c:pt idx="937">
                  <c:v>15889.041083954915</c:v>
                </c:pt>
                <c:pt idx="938">
                  <c:v>15889.035025158002</c:v>
                </c:pt>
                <c:pt idx="939">
                  <c:v>15889.029007857149</c:v>
                </c:pt>
                <c:pt idx="940">
                  <c:v>15889.023031674296</c:v>
                </c:pt>
                <c:pt idx="941">
                  <c:v>15889.017096235671</c:v>
                </c:pt>
                <c:pt idx="942">
                  <c:v>15889.011201171757</c:v>
                </c:pt>
                <c:pt idx="943">
                  <c:v>15889.005346117214</c:v>
                </c:pt>
                <c:pt idx="944">
                  <c:v>15888.999530710811</c:v>
                </c:pt>
                <c:pt idx="945">
                  <c:v>15888.993754595394</c:v>
                </c:pt>
                <c:pt idx="946">
                  <c:v>15888.988017417825</c:v>
                </c:pt>
                <c:pt idx="947">
                  <c:v>15888.982318828916</c:v>
                </c:pt>
                <c:pt idx="948">
                  <c:v>15888.976658483385</c:v>
                </c:pt>
                <c:pt idx="949">
                  <c:v>15888.971036039817</c:v>
                </c:pt>
                <c:pt idx="950">
                  <c:v>15888.965451160577</c:v>
                </c:pt>
                <c:pt idx="951">
                  <c:v>15888.959903511801</c:v>
                </c:pt>
                <c:pt idx="952">
                  <c:v>15888.954392763306</c:v>
                </c:pt>
                <c:pt idx="953">
                  <c:v>15888.948918588576</c:v>
                </c:pt>
                <c:pt idx="954">
                  <c:v>15888.943480664704</c:v>
                </c:pt>
                <c:pt idx="955">
                  <c:v>15888.938078672312</c:v>
                </c:pt>
                <c:pt idx="956">
                  <c:v>15888.932712295558</c:v>
                </c:pt>
                <c:pt idx="957">
                  <c:v>15888.927381222049</c:v>
                </c:pt>
                <c:pt idx="958">
                  <c:v>15888.922085142818</c:v>
                </c:pt>
                <c:pt idx="959">
                  <c:v>15888.916823752261</c:v>
                </c:pt>
                <c:pt idx="960">
                  <c:v>15888.911596748112</c:v>
                </c:pt>
                <c:pt idx="961">
                  <c:v>15888.906403831374</c:v>
                </c:pt>
                <c:pt idx="962">
                  <c:v>15888.901244706321</c:v>
                </c:pt>
                <c:pt idx="963">
                  <c:v>15888.896119080397</c:v>
                </c:pt>
                <c:pt idx="964">
                  <c:v>15888.89102666422</c:v>
                </c:pt>
                <c:pt idx="965">
                  <c:v>15888.885967171525</c:v>
                </c:pt>
                <c:pt idx="966">
                  <c:v>15888.880940319126</c:v>
                </c:pt>
                <c:pt idx="967">
                  <c:v>15888.875945826876</c:v>
                </c:pt>
                <c:pt idx="968">
                  <c:v>15888.870983417612</c:v>
                </c:pt>
                <c:pt idx="969">
                  <c:v>15888.866052817153</c:v>
                </c:pt>
                <c:pt idx="970">
                  <c:v>15888.861153754231</c:v>
                </c:pt>
                <c:pt idx="971">
                  <c:v>15888.856285960457</c:v>
                </c:pt>
                <c:pt idx="972">
                  <c:v>15888.851449170303</c:v>
                </c:pt>
                <c:pt idx="973">
                  <c:v>15888.846643121047</c:v>
                </c:pt>
                <c:pt idx="974">
                  <c:v>15888.841867552743</c:v>
                </c:pt>
                <c:pt idx="975">
                  <c:v>15888.837122208199</c:v>
                </c:pt>
                <c:pt idx="976">
                  <c:v>15888.832406832902</c:v>
                </c:pt>
                <c:pt idx="977">
                  <c:v>15888.827721175039</c:v>
                </c:pt>
                <c:pt idx="978">
                  <c:v>15888.82306498543</c:v>
                </c:pt>
                <c:pt idx="979">
                  <c:v>15888.818438017493</c:v>
                </c:pt>
                <c:pt idx="980">
                  <c:v>15888.813840027229</c:v>
                </c:pt>
                <c:pt idx="981">
                  <c:v>15888.809270773178</c:v>
                </c:pt>
                <c:pt idx="982">
                  <c:v>15888.804730016374</c:v>
                </c:pt>
                <c:pt idx="983">
                  <c:v>15888.800217520358</c:v>
                </c:pt>
                <c:pt idx="984">
                  <c:v>15888.795733051098</c:v>
                </c:pt>
                <c:pt idx="985">
                  <c:v>15888.791276376985</c:v>
                </c:pt>
                <c:pt idx="986">
                  <c:v>15888.786847268806</c:v>
                </c:pt>
                <c:pt idx="987">
                  <c:v>15888.782445499688</c:v>
                </c:pt>
                <c:pt idx="988">
                  <c:v>15888.778070845095</c:v>
                </c:pt>
                <c:pt idx="989">
                  <c:v>15888.773723082806</c:v>
                </c:pt>
                <c:pt idx="990">
                  <c:v>15888.769401992846</c:v>
                </c:pt>
                <c:pt idx="991">
                  <c:v>15888.765107357503</c:v>
                </c:pt>
                <c:pt idx="992">
                  <c:v>15888.76083896128</c:v>
                </c:pt>
                <c:pt idx="993">
                  <c:v>15888.756596590858</c:v>
                </c:pt>
                <c:pt idx="994">
                  <c:v>15888.752380035097</c:v>
                </c:pt>
                <c:pt idx="995">
                  <c:v>15888.748189084981</c:v>
                </c:pt>
                <c:pt idx="996">
                  <c:v>15888.744023533611</c:v>
                </c:pt>
                <c:pt idx="997">
                  <c:v>15888.739883176175</c:v>
                </c:pt>
                <c:pt idx="998">
                  <c:v>15888.735767809922</c:v>
                </c:pt>
                <c:pt idx="999">
                  <c:v>15888.731677234122</c:v>
                </c:pt>
                <c:pt idx="1000">
                  <c:v>15888.727611250077</c:v>
                </c:pt>
                <c:pt idx="1001">
                  <c:v>15888.723569661066</c:v>
                </c:pt>
                <c:pt idx="1002">
                  <c:v>15888.719552272327</c:v>
                </c:pt>
                <c:pt idx="1003">
                  <c:v>15888.715558891046</c:v>
                </c:pt>
                <c:pt idx="1004">
                  <c:v>15888.711589326325</c:v>
                </c:pt>
                <c:pt idx="1005">
                  <c:v>15888.707643389142</c:v>
                </c:pt>
                <c:pt idx="1006">
                  <c:v>15888.703720892379</c:v>
                </c:pt>
                <c:pt idx="1007">
                  <c:v>15888.699821650735</c:v>
                </c:pt>
                <c:pt idx="1008">
                  <c:v>15888.695945480751</c:v>
                </c:pt>
                <c:pt idx="1009">
                  <c:v>15888.692092200778</c:v>
                </c:pt>
                <c:pt idx="1010">
                  <c:v>15888.688261630938</c:v>
                </c:pt>
                <c:pt idx="1011">
                  <c:v>15888.68445359313</c:v>
                </c:pt>
                <c:pt idx="1012">
                  <c:v>15888.680667910987</c:v>
                </c:pt>
                <c:pt idx="1013">
                  <c:v>15888.676904409862</c:v>
                </c:pt>
                <c:pt idx="1014">
                  <c:v>15888.673162916821</c:v>
                </c:pt>
                <c:pt idx="1015">
                  <c:v>15888.669443260609</c:v>
                </c:pt>
                <c:pt idx="1016">
                  <c:v>15888.665745271617</c:v>
                </c:pt>
                <c:pt idx="1017">
                  <c:v>15888.662068781901</c:v>
                </c:pt>
                <c:pt idx="1018">
                  <c:v>15888.658413625126</c:v>
                </c:pt>
                <c:pt idx="1019">
                  <c:v>15888.654779636578</c:v>
                </c:pt>
                <c:pt idx="1020">
                  <c:v>15888.651166653115</c:v>
                </c:pt>
                <c:pt idx="1021">
                  <c:v>15888.647574513168</c:v>
                </c:pt>
                <c:pt idx="1022">
                  <c:v>15888.644003056725</c:v>
                </c:pt>
                <c:pt idx="1023">
                  <c:v>15888.640452125292</c:v>
                </c:pt>
                <c:pt idx="1024">
                  <c:v>15888.636921561912</c:v>
                </c:pt>
              </c:numCache>
            </c:numRef>
          </c:yVal>
          <c:smooth val="0"/>
          <c:extLst>
            <c:ext xmlns:c16="http://schemas.microsoft.com/office/drawing/2014/chart" uri="{C3380CC4-5D6E-409C-BE32-E72D297353CC}">
              <c16:uniqueId val="{00000001-2001-4237-A9D2-064C319815E8}"/>
            </c:ext>
          </c:extLst>
        </c:ser>
        <c:ser>
          <c:idx val="3"/>
          <c:order val="2"/>
          <c:tx>
            <c:strRef>
              <c:f>Voigt!$I$1</c:f>
              <c:strCache>
                <c:ptCount val="1"/>
              </c:strCache>
            </c:strRef>
          </c:tx>
          <c:spPr>
            <a:ln w="19080" cap="rnd">
              <a:solidFill>
                <a:srgbClr val="FF0000"/>
              </a:solidFill>
              <a:round/>
            </a:ln>
          </c:spPr>
          <c:marker>
            <c:symbol val="none"/>
          </c:marker>
          <c:dLbls>
            <c:spPr>
              <a:noFill/>
              <a:ln>
                <a:noFill/>
              </a:ln>
              <a:effectLst/>
            </c:spPr>
            <c:txPr>
              <a:bodyPr wrap="none"/>
              <a:lstStyle/>
              <a:p>
                <a:pPr>
                  <a:defRPr sz="1000" b="0" strike="noStrike" spc="-1">
                    <a:solidFill>
                      <a:srgbClr val="000000"/>
                    </a:solidFill>
                    <a:latin typeface="Calibri"/>
                  </a:defRPr>
                </a:pPr>
                <a:endParaRPr lang="et-EE"/>
              </a:p>
            </c:txPr>
            <c:dLblPos val="r"/>
            <c:showLegendKey val="0"/>
            <c:showVal val="0"/>
            <c:showCatName val="0"/>
            <c:showSerName val="0"/>
            <c:showPercent val="0"/>
            <c:showBubbleSize val="1"/>
            <c:separator>; </c:separator>
            <c:showLeaderLines val="0"/>
            <c:extLst>
              <c:ext xmlns:c15="http://schemas.microsoft.com/office/drawing/2012/chart" uri="{CE6537A1-D6FC-4f65-9D91-7224C49458BB}">
                <c15:showLeaderLines val="1"/>
              </c:ext>
            </c:extLst>
          </c:dLbls>
          <c:xVal>
            <c:numRef>
              <c:f>Voigt!$B$2:$B$2050</c:f>
              <c:numCache>
                <c:formatCode>General</c:formatCode>
                <c:ptCount val="2049"/>
                <c:pt idx="1">
                  <c:v>576.96344999996586</c:v>
                </c:pt>
                <c:pt idx="2">
                  <c:v>576.98459999996589</c:v>
                </c:pt>
                <c:pt idx="3">
                  <c:v>577.00574999996593</c:v>
                </c:pt>
                <c:pt idx="4">
                  <c:v>577.02689999996596</c:v>
                </c:pt>
                <c:pt idx="5">
                  <c:v>577.048049999966</c:v>
                </c:pt>
                <c:pt idx="6">
                  <c:v>577.06919999996603</c:v>
                </c:pt>
                <c:pt idx="7">
                  <c:v>577.09034999996607</c:v>
                </c:pt>
                <c:pt idx="8">
                  <c:v>577.1114999999661</c:v>
                </c:pt>
                <c:pt idx="9">
                  <c:v>577.13264999996613</c:v>
                </c:pt>
                <c:pt idx="10">
                  <c:v>577.15379999996617</c:v>
                </c:pt>
                <c:pt idx="11">
                  <c:v>577.1749499999662</c:v>
                </c:pt>
                <c:pt idx="12">
                  <c:v>577.19609999996624</c:v>
                </c:pt>
                <c:pt idx="13">
                  <c:v>577.21724999996627</c:v>
                </c:pt>
                <c:pt idx="14">
                  <c:v>577.2383999999663</c:v>
                </c:pt>
                <c:pt idx="15">
                  <c:v>577.25954999996634</c:v>
                </c:pt>
                <c:pt idx="16">
                  <c:v>577.28069999996637</c:v>
                </c:pt>
                <c:pt idx="17">
                  <c:v>577.30184999996641</c:v>
                </c:pt>
                <c:pt idx="18">
                  <c:v>577.32299999996644</c:v>
                </c:pt>
                <c:pt idx="19">
                  <c:v>577.34414999996648</c:v>
                </c:pt>
                <c:pt idx="20">
                  <c:v>577.36529999996651</c:v>
                </c:pt>
                <c:pt idx="21">
                  <c:v>577.38644999996654</c:v>
                </c:pt>
                <c:pt idx="22">
                  <c:v>577.40759999996658</c:v>
                </c:pt>
                <c:pt idx="23">
                  <c:v>577.42874999996661</c:v>
                </c:pt>
                <c:pt idx="24">
                  <c:v>577.44989999996665</c:v>
                </c:pt>
                <c:pt idx="25">
                  <c:v>577.47104999996668</c:v>
                </c:pt>
                <c:pt idx="26">
                  <c:v>577.49219999996672</c:v>
                </c:pt>
                <c:pt idx="27">
                  <c:v>577.51334999996675</c:v>
                </c:pt>
                <c:pt idx="28">
                  <c:v>577.53449999996678</c:v>
                </c:pt>
                <c:pt idx="29">
                  <c:v>577.55564999996682</c:v>
                </c:pt>
                <c:pt idx="30">
                  <c:v>577.57679999996685</c:v>
                </c:pt>
                <c:pt idx="31">
                  <c:v>577.59794999996689</c:v>
                </c:pt>
                <c:pt idx="32">
                  <c:v>577.61909999996692</c:v>
                </c:pt>
                <c:pt idx="33">
                  <c:v>577.64024999996695</c:v>
                </c:pt>
                <c:pt idx="34">
                  <c:v>577.66139999996699</c:v>
                </c:pt>
                <c:pt idx="35">
                  <c:v>577.68254999996702</c:v>
                </c:pt>
                <c:pt idx="36">
                  <c:v>577.70369999996706</c:v>
                </c:pt>
                <c:pt idx="37">
                  <c:v>577.72484999996709</c:v>
                </c:pt>
                <c:pt idx="38">
                  <c:v>577.74599999996713</c:v>
                </c:pt>
                <c:pt idx="39">
                  <c:v>577.76714999996716</c:v>
                </c:pt>
                <c:pt idx="40">
                  <c:v>577.78829999996719</c:v>
                </c:pt>
                <c:pt idx="41">
                  <c:v>577.80944999996723</c:v>
                </c:pt>
                <c:pt idx="42">
                  <c:v>577.83059999996726</c:v>
                </c:pt>
                <c:pt idx="43">
                  <c:v>577.8517499999673</c:v>
                </c:pt>
                <c:pt idx="44">
                  <c:v>577.87289999996733</c:v>
                </c:pt>
                <c:pt idx="45">
                  <c:v>577.89404999996736</c:v>
                </c:pt>
                <c:pt idx="46">
                  <c:v>577.9151999999674</c:v>
                </c:pt>
                <c:pt idx="47">
                  <c:v>577.93634999996743</c:v>
                </c:pt>
                <c:pt idx="48">
                  <c:v>577.95749999996747</c:v>
                </c:pt>
                <c:pt idx="49">
                  <c:v>577.9786499999675</c:v>
                </c:pt>
                <c:pt idx="50">
                  <c:v>577.99979999996754</c:v>
                </c:pt>
                <c:pt idx="51">
                  <c:v>578.02094999996757</c:v>
                </c:pt>
                <c:pt idx="52">
                  <c:v>578.0420999999676</c:v>
                </c:pt>
                <c:pt idx="53">
                  <c:v>578.06324999996764</c:v>
                </c:pt>
                <c:pt idx="54">
                  <c:v>578.08439999996767</c:v>
                </c:pt>
                <c:pt idx="55">
                  <c:v>578.10554999996771</c:v>
                </c:pt>
                <c:pt idx="56">
                  <c:v>578.12669999996774</c:v>
                </c:pt>
                <c:pt idx="57">
                  <c:v>578.14784999996778</c:v>
                </c:pt>
                <c:pt idx="58">
                  <c:v>578.16899999996781</c:v>
                </c:pt>
                <c:pt idx="59">
                  <c:v>578.19014999996784</c:v>
                </c:pt>
                <c:pt idx="60">
                  <c:v>578.21129999996788</c:v>
                </c:pt>
                <c:pt idx="61">
                  <c:v>578.23244999996791</c:v>
                </c:pt>
                <c:pt idx="62">
                  <c:v>578.25359999996795</c:v>
                </c:pt>
                <c:pt idx="63">
                  <c:v>578.27474999996798</c:v>
                </c:pt>
                <c:pt idx="64">
                  <c:v>578.29589999996801</c:v>
                </c:pt>
                <c:pt idx="65">
                  <c:v>578.31704999996805</c:v>
                </c:pt>
                <c:pt idx="66">
                  <c:v>578.33819999996808</c:v>
                </c:pt>
                <c:pt idx="67">
                  <c:v>578.35934999996812</c:v>
                </c:pt>
                <c:pt idx="68">
                  <c:v>578.38049999996815</c:v>
                </c:pt>
                <c:pt idx="69">
                  <c:v>578.40164999996819</c:v>
                </c:pt>
                <c:pt idx="70">
                  <c:v>578.42279999996822</c:v>
                </c:pt>
                <c:pt idx="71">
                  <c:v>578.44394999996825</c:v>
                </c:pt>
                <c:pt idx="72">
                  <c:v>578.46509999996829</c:v>
                </c:pt>
                <c:pt idx="73">
                  <c:v>578.48624999996832</c:v>
                </c:pt>
                <c:pt idx="74">
                  <c:v>578.50739999996836</c:v>
                </c:pt>
                <c:pt idx="75">
                  <c:v>578.52854999996839</c:v>
                </c:pt>
                <c:pt idx="76">
                  <c:v>578.54969999996842</c:v>
                </c:pt>
                <c:pt idx="77">
                  <c:v>578.57084999996846</c:v>
                </c:pt>
                <c:pt idx="78">
                  <c:v>578.59199999996849</c:v>
                </c:pt>
                <c:pt idx="79">
                  <c:v>578.61314999996853</c:v>
                </c:pt>
                <c:pt idx="80">
                  <c:v>578.63429999996856</c:v>
                </c:pt>
                <c:pt idx="81">
                  <c:v>578.6554499999686</c:v>
                </c:pt>
                <c:pt idx="82">
                  <c:v>578.67659999996863</c:v>
                </c:pt>
                <c:pt idx="83">
                  <c:v>578.69774999996866</c:v>
                </c:pt>
                <c:pt idx="84">
                  <c:v>578.7188999999687</c:v>
                </c:pt>
                <c:pt idx="85">
                  <c:v>578.74004999996873</c:v>
                </c:pt>
                <c:pt idx="86">
                  <c:v>578.76119999996877</c:v>
                </c:pt>
                <c:pt idx="87">
                  <c:v>578.7823499999688</c:v>
                </c:pt>
                <c:pt idx="88">
                  <c:v>578.80349999996884</c:v>
                </c:pt>
                <c:pt idx="89">
                  <c:v>578.82464999996887</c:v>
                </c:pt>
                <c:pt idx="90">
                  <c:v>578.8457999999689</c:v>
                </c:pt>
                <c:pt idx="91">
                  <c:v>578.86694999996894</c:v>
                </c:pt>
                <c:pt idx="92">
                  <c:v>578.88809999996897</c:v>
                </c:pt>
                <c:pt idx="93">
                  <c:v>578.90924999996901</c:v>
                </c:pt>
                <c:pt idx="94">
                  <c:v>578.93039999996904</c:v>
                </c:pt>
                <c:pt idx="95">
                  <c:v>578.95154999996907</c:v>
                </c:pt>
                <c:pt idx="96">
                  <c:v>578.97269999996911</c:v>
                </c:pt>
                <c:pt idx="97">
                  <c:v>578.99384999996914</c:v>
                </c:pt>
                <c:pt idx="98">
                  <c:v>579.01499999996918</c:v>
                </c:pt>
                <c:pt idx="99">
                  <c:v>579.03614999996921</c:v>
                </c:pt>
                <c:pt idx="100">
                  <c:v>579.05729999996925</c:v>
                </c:pt>
                <c:pt idx="101">
                  <c:v>579.07844999996928</c:v>
                </c:pt>
                <c:pt idx="102">
                  <c:v>579.09959999996931</c:v>
                </c:pt>
                <c:pt idx="103">
                  <c:v>579.12074999996935</c:v>
                </c:pt>
                <c:pt idx="104">
                  <c:v>579.14189999996938</c:v>
                </c:pt>
                <c:pt idx="105">
                  <c:v>579.16304999996942</c:v>
                </c:pt>
                <c:pt idx="106">
                  <c:v>579.18419999996945</c:v>
                </c:pt>
                <c:pt idx="107">
                  <c:v>579.20534999996948</c:v>
                </c:pt>
                <c:pt idx="108">
                  <c:v>579.22649999996952</c:v>
                </c:pt>
                <c:pt idx="109">
                  <c:v>579.24764999996955</c:v>
                </c:pt>
                <c:pt idx="110">
                  <c:v>579.26879999996959</c:v>
                </c:pt>
                <c:pt idx="111">
                  <c:v>579.28994999996962</c:v>
                </c:pt>
                <c:pt idx="112">
                  <c:v>579.31109999996966</c:v>
                </c:pt>
                <c:pt idx="113">
                  <c:v>579.33224999996969</c:v>
                </c:pt>
                <c:pt idx="114">
                  <c:v>579.35339999996972</c:v>
                </c:pt>
                <c:pt idx="115">
                  <c:v>579.37454999996976</c:v>
                </c:pt>
                <c:pt idx="116">
                  <c:v>579.39569999996979</c:v>
                </c:pt>
                <c:pt idx="117">
                  <c:v>579.41684999996983</c:v>
                </c:pt>
                <c:pt idx="118">
                  <c:v>579.43799999996986</c:v>
                </c:pt>
                <c:pt idx="119">
                  <c:v>579.4591499999699</c:v>
                </c:pt>
                <c:pt idx="120">
                  <c:v>579.48029999996993</c:v>
                </c:pt>
                <c:pt idx="121">
                  <c:v>579.50144999996996</c:v>
                </c:pt>
                <c:pt idx="122">
                  <c:v>579.52259999997</c:v>
                </c:pt>
                <c:pt idx="123">
                  <c:v>579.54374999997003</c:v>
                </c:pt>
                <c:pt idx="124">
                  <c:v>579.56489999997007</c:v>
                </c:pt>
                <c:pt idx="125">
                  <c:v>579.5860499999701</c:v>
                </c:pt>
                <c:pt idx="126">
                  <c:v>579.60719999997013</c:v>
                </c:pt>
                <c:pt idx="127">
                  <c:v>579.62834999997017</c:v>
                </c:pt>
                <c:pt idx="128">
                  <c:v>579.6494999999702</c:v>
                </c:pt>
                <c:pt idx="129">
                  <c:v>579.67064999997024</c:v>
                </c:pt>
                <c:pt idx="130">
                  <c:v>579.69179999997027</c:v>
                </c:pt>
                <c:pt idx="131">
                  <c:v>579.71294999997031</c:v>
                </c:pt>
                <c:pt idx="132">
                  <c:v>579.73409999997034</c:v>
                </c:pt>
                <c:pt idx="133">
                  <c:v>579.75524999997037</c:v>
                </c:pt>
                <c:pt idx="134">
                  <c:v>579.77639999997041</c:v>
                </c:pt>
                <c:pt idx="135">
                  <c:v>579.79754999997044</c:v>
                </c:pt>
                <c:pt idx="136">
                  <c:v>579.81869999997048</c:v>
                </c:pt>
                <c:pt idx="137">
                  <c:v>579.83984999997051</c:v>
                </c:pt>
                <c:pt idx="138">
                  <c:v>579.86099999997055</c:v>
                </c:pt>
                <c:pt idx="139">
                  <c:v>579.88214999997058</c:v>
                </c:pt>
                <c:pt idx="140">
                  <c:v>579.90329999997061</c:v>
                </c:pt>
                <c:pt idx="141">
                  <c:v>579.92444999997065</c:v>
                </c:pt>
                <c:pt idx="142">
                  <c:v>579.94559999997068</c:v>
                </c:pt>
                <c:pt idx="143">
                  <c:v>579.96674999997072</c:v>
                </c:pt>
                <c:pt idx="144">
                  <c:v>579.98789999997075</c:v>
                </c:pt>
                <c:pt idx="145">
                  <c:v>580.00904999997078</c:v>
                </c:pt>
                <c:pt idx="146">
                  <c:v>580.03019999997082</c:v>
                </c:pt>
                <c:pt idx="147">
                  <c:v>580.05134999997085</c:v>
                </c:pt>
                <c:pt idx="148">
                  <c:v>580.07249999997089</c:v>
                </c:pt>
                <c:pt idx="149">
                  <c:v>580.09364999997092</c:v>
                </c:pt>
                <c:pt idx="150">
                  <c:v>580.11479999997096</c:v>
                </c:pt>
                <c:pt idx="151">
                  <c:v>580.13594999997099</c:v>
                </c:pt>
                <c:pt idx="152">
                  <c:v>580.15709999997102</c:v>
                </c:pt>
                <c:pt idx="153">
                  <c:v>580.17824999997106</c:v>
                </c:pt>
                <c:pt idx="154">
                  <c:v>580.19939999997109</c:v>
                </c:pt>
                <c:pt idx="155">
                  <c:v>580.22054999997113</c:v>
                </c:pt>
                <c:pt idx="156">
                  <c:v>580.24169999997116</c:v>
                </c:pt>
                <c:pt idx="157">
                  <c:v>580.26284999997119</c:v>
                </c:pt>
                <c:pt idx="158">
                  <c:v>580.28399999997123</c:v>
                </c:pt>
                <c:pt idx="159">
                  <c:v>580.30514999997126</c:v>
                </c:pt>
                <c:pt idx="160">
                  <c:v>580.3262999999713</c:v>
                </c:pt>
                <c:pt idx="161">
                  <c:v>580.34744999997133</c:v>
                </c:pt>
                <c:pt idx="162">
                  <c:v>580.36859999997137</c:v>
                </c:pt>
                <c:pt idx="163">
                  <c:v>580.3897499999714</c:v>
                </c:pt>
                <c:pt idx="164">
                  <c:v>580.41089999997143</c:v>
                </c:pt>
                <c:pt idx="165">
                  <c:v>580.43204999997147</c:v>
                </c:pt>
                <c:pt idx="166">
                  <c:v>580.4531999999715</c:v>
                </c:pt>
                <c:pt idx="167">
                  <c:v>580.47434999997154</c:v>
                </c:pt>
                <c:pt idx="168">
                  <c:v>580.49549999997157</c:v>
                </c:pt>
                <c:pt idx="169">
                  <c:v>580.51664999997161</c:v>
                </c:pt>
                <c:pt idx="170">
                  <c:v>580.53779999997164</c:v>
                </c:pt>
                <c:pt idx="171">
                  <c:v>580.55894999997167</c:v>
                </c:pt>
                <c:pt idx="172">
                  <c:v>580.58009999997171</c:v>
                </c:pt>
                <c:pt idx="173">
                  <c:v>580.60124999997174</c:v>
                </c:pt>
                <c:pt idx="174">
                  <c:v>580.62239999997178</c:v>
                </c:pt>
                <c:pt idx="175">
                  <c:v>580.64354999997181</c:v>
                </c:pt>
                <c:pt idx="176">
                  <c:v>580.66469999997184</c:v>
                </c:pt>
                <c:pt idx="177">
                  <c:v>580.68584999997188</c:v>
                </c:pt>
                <c:pt idx="178">
                  <c:v>580.70699999997191</c:v>
                </c:pt>
                <c:pt idx="179">
                  <c:v>580.72814999997195</c:v>
                </c:pt>
                <c:pt idx="180">
                  <c:v>580.74929999997198</c:v>
                </c:pt>
                <c:pt idx="181">
                  <c:v>580.77044999997202</c:v>
                </c:pt>
                <c:pt idx="182">
                  <c:v>580.79159999997205</c:v>
                </c:pt>
                <c:pt idx="183">
                  <c:v>580.81274999997208</c:v>
                </c:pt>
                <c:pt idx="184">
                  <c:v>580.83389999997212</c:v>
                </c:pt>
                <c:pt idx="185">
                  <c:v>580.85504999997215</c:v>
                </c:pt>
                <c:pt idx="186">
                  <c:v>580.87619999997219</c:v>
                </c:pt>
                <c:pt idx="187">
                  <c:v>580.89734999997222</c:v>
                </c:pt>
                <c:pt idx="188">
                  <c:v>580.91849999997225</c:v>
                </c:pt>
                <c:pt idx="189">
                  <c:v>580.93964999997229</c:v>
                </c:pt>
                <c:pt idx="190">
                  <c:v>580.96079999997232</c:v>
                </c:pt>
                <c:pt idx="191">
                  <c:v>580.98194999997236</c:v>
                </c:pt>
                <c:pt idx="192">
                  <c:v>581.00309999997239</c:v>
                </c:pt>
                <c:pt idx="193">
                  <c:v>581.02424999997243</c:v>
                </c:pt>
                <c:pt idx="194">
                  <c:v>581.04539999997246</c:v>
                </c:pt>
                <c:pt idx="195">
                  <c:v>581.06654999997249</c:v>
                </c:pt>
                <c:pt idx="196">
                  <c:v>581.08769999997253</c:v>
                </c:pt>
                <c:pt idx="197">
                  <c:v>581.10884999997256</c:v>
                </c:pt>
                <c:pt idx="198">
                  <c:v>581.1299999999726</c:v>
                </c:pt>
                <c:pt idx="199">
                  <c:v>581.15114999997263</c:v>
                </c:pt>
                <c:pt idx="200">
                  <c:v>581.17229999997267</c:v>
                </c:pt>
                <c:pt idx="201">
                  <c:v>581.1934499999727</c:v>
                </c:pt>
                <c:pt idx="202">
                  <c:v>581.21459999997273</c:v>
                </c:pt>
                <c:pt idx="203">
                  <c:v>581.23574999997277</c:v>
                </c:pt>
                <c:pt idx="204">
                  <c:v>581.2568999999728</c:v>
                </c:pt>
                <c:pt idx="205">
                  <c:v>581.27804999997284</c:v>
                </c:pt>
                <c:pt idx="206">
                  <c:v>581.29919999997287</c:v>
                </c:pt>
                <c:pt idx="207">
                  <c:v>581.3203499999729</c:v>
                </c:pt>
                <c:pt idx="208">
                  <c:v>581.34149999997294</c:v>
                </c:pt>
                <c:pt idx="209">
                  <c:v>581.36264999997297</c:v>
                </c:pt>
                <c:pt idx="210">
                  <c:v>581.38379999997301</c:v>
                </c:pt>
                <c:pt idx="211">
                  <c:v>581.40494999997304</c:v>
                </c:pt>
                <c:pt idx="212">
                  <c:v>581.42609999997308</c:v>
                </c:pt>
                <c:pt idx="213">
                  <c:v>581.44724999997311</c:v>
                </c:pt>
                <c:pt idx="214">
                  <c:v>581.46839999997314</c:v>
                </c:pt>
                <c:pt idx="215">
                  <c:v>581.48954999997318</c:v>
                </c:pt>
                <c:pt idx="216">
                  <c:v>581.51069999997321</c:v>
                </c:pt>
                <c:pt idx="217">
                  <c:v>581.53184999997325</c:v>
                </c:pt>
                <c:pt idx="218">
                  <c:v>581.55299999997328</c:v>
                </c:pt>
                <c:pt idx="219">
                  <c:v>581.57414999997332</c:v>
                </c:pt>
                <c:pt idx="220">
                  <c:v>581.59529999997335</c:v>
                </c:pt>
                <c:pt idx="221">
                  <c:v>581.61644999997338</c:v>
                </c:pt>
                <c:pt idx="222">
                  <c:v>581.63759999997342</c:v>
                </c:pt>
                <c:pt idx="223">
                  <c:v>581.65874999997345</c:v>
                </c:pt>
                <c:pt idx="224">
                  <c:v>581.67989999997349</c:v>
                </c:pt>
                <c:pt idx="225">
                  <c:v>581.70104999997352</c:v>
                </c:pt>
                <c:pt idx="226">
                  <c:v>581.72219999997355</c:v>
                </c:pt>
                <c:pt idx="227">
                  <c:v>581.74334999997359</c:v>
                </c:pt>
                <c:pt idx="228">
                  <c:v>581.76449999997362</c:v>
                </c:pt>
                <c:pt idx="229">
                  <c:v>581.78564999997366</c:v>
                </c:pt>
                <c:pt idx="230">
                  <c:v>581.80679999997369</c:v>
                </c:pt>
                <c:pt idx="231">
                  <c:v>581.82794999997373</c:v>
                </c:pt>
                <c:pt idx="232">
                  <c:v>581.84909999997376</c:v>
                </c:pt>
                <c:pt idx="233">
                  <c:v>581.87024999997379</c:v>
                </c:pt>
                <c:pt idx="234">
                  <c:v>581.89139999997383</c:v>
                </c:pt>
                <c:pt idx="235">
                  <c:v>581.91254999997386</c:v>
                </c:pt>
                <c:pt idx="236">
                  <c:v>581.9336999999739</c:v>
                </c:pt>
                <c:pt idx="237">
                  <c:v>581.95484999997393</c:v>
                </c:pt>
                <c:pt idx="238">
                  <c:v>581.97599999997396</c:v>
                </c:pt>
                <c:pt idx="239">
                  <c:v>581.997149999974</c:v>
                </c:pt>
                <c:pt idx="240">
                  <c:v>582.01829999997403</c:v>
                </c:pt>
                <c:pt idx="241">
                  <c:v>582.03944999997407</c:v>
                </c:pt>
                <c:pt idx="242">
                  <c:v>582.0605999999741</c:v>
                </c:pt>
                <c:pt idx="243">
                  <c:v>582.08174999997414</c:v>
                </c:pt>
                <c:pt idx="244">
                  <c:v>582.10289999997417</c:v>
                </c:pt>
                <c:pt idx="245">
                  <c:v>582.1240499999742</c:v>
                </c:pt>
                <c:pt idx="246">
                  <c:v>582.14519999997424</c:v>
                </c:pt>
                <c:pt idx="247">
                  <c:v>582.16634999997427</c:v>
                </c:pt>
                <c:pt idx="248">
                  <c:v>582.18749999997431</c:v>
                </c:pt>
                <c:pt idx="249">
                  <c:v>582.20864999997434</c:v>
                </c:pt>
                <c:pt idx="250">
                  <c:v>582.22979999997438</c:v>
                </c:pt>
                <c:pt idx="251">
                  <c:v>582.25094999997441</c:v>
                </c:pt>
                <c:pt idx="252">
                  <c:v>582.27209999997444</c:v>
                </c:pt>
                <c:pt idx="253">
                  <c:v>582.29324999997448</c:v>
                </c:pt>
                <c:pt idx="254">
                  <c:v>582.31439999997451</c:v>
                </c:pt>
                <c:pt idx="255">
                  <c:v>582.33554999997455</c:v>
                </c:pt>
                <c:pt idx="256">
                  <c:v>582.35669999997458</c:v>
                </c:pt>
                <c:pt idx="257">
                  <c:v>582.37784999997461</c:v>
                </c:pt>
                <c:pt idx="258">
                  <c:v>582.39899999997465</c:v>
                </c:pt>
                <c:pt idx="259">
                  <c:v>582.42014999997468</c:v>
                </c:pt>
                <c:pt idx="260">
                  <c:v>582.44129999997472</c:v>
                </c:pt>
                <c:pt idx="261">
                  <c:v>582.46244999997475</c:v>
                </c:pt>
                <c:pt idx="262">
                  <c:v>582.48359999997479</c:v>
                </c:pt>
                <c:pt idx="263">
                  <c:v>582.50474999997482</c:v>
                </c:pt>
                <c:pt idx="264">
                  <c:v>582.52589999997485</c:v>
                </c:pt>
                <c:pt idx="265">
                  <c:v>582.54704999997489</c:v>
                </c:pt>
                <c:pt idx="266">
                  <c:v>582.56819999997492</c:v>
                </c:pt>
                <c:pt idx="267">
                  <c:v>582.58934999997496</c:v>
                </c:pt>
                <c:pt idx="268">
                  <c:v>582.61049999997499</c:v>
                </c:pt>
                <c:pt idx="269">
                  <c:v>582.63164999997502</c:v>
                </c:pt>
                <c:pt idx="270">
                  <c:v>582.65279999997506</c:v>
                </c:pt>
                <c:pt idx="271">
                  <c:v>582.67394999997509</c:v>
                </c:pt>
                <c:pt idx="272">
                  <c:v>582.69509999997513</c:v>
                </c:pt>
                <c:pt idx="273">
                  <c:v>582.71624999997516</c:v>
                </c:pt>
                <c:pt idx="274">
                  <c:v>582.7373999999752</c:v>
                </c:pt>
                <c:pt idx="275">
                  <c:v>582.75854999997523</c:v>
                </c:pt>
                <c:pt idx="276">
                  <c:v>582.77969999997526</c:v>
                </c:pt>
                <c:pt idx="277">
                  <c:v>582.8008499999753</c:v>
                </c:pt>
                <c:pt idx="278">
                  <c:v>582.82199999997533</c:v>
                </c:pt>
                <c:pt idx="279">
                  <c:v>582.84314999997537</c:v>
                </c:pt>
                <c:pt idx="280">
                  <c:v>582.8642999999754</c:v>
                </c:pt>
                <c:pt idx="281">
                  <c:v>582.88544999997544</c:v>
                </c:pt>
                <c:pt idx="282">
                  <c:v>582.90659999997547</c:v>
                </c:pt>
                <c:pt idx="283">
                  <c:v>582.9277499999755</c:v>
                </c:pt>
                <c:pt idx="284">
                  <c:v>582.94889999997554</c:v>
                </c:pt>
                <c:pt idx="285">
                  <c:v>582.97004999997557</c:v>
                </c:pt>
                <c:pt idx="286">
                  <c:v>582.99119999997561</c:v>
                </c:pt>
                <c:pt idx="287">
                  <c:v>583.01234999997564</c:v>
                </c:pt>
                <c:pt idx="288">
                  <c:v>583.03349999997567</c:v>
                </c:pt>
                <c:pt idx="289">
                  <c:v>583.05464999997571</c:v>
                </c:pt>
                <c:pt idx="290">
                  <c:v>583.07579999997574</c:v>
                </c:pt>
                <c:pt idx="291">
                  <c:v>583.09694999997578</c:v>
                </c:pt>
                <c:pt idx="292">
                  <c:v>583.11809999997581</c:v>
                </c:pt>
                <c:pt idx="293">
                  <c:v>583.13924999997585</c:v>
                </c:pt>
                <c:pt idx="294">
                  <c:v>583.16039999997588</c:v>
                </c:pt>
                <c:pt idx="295">
                  <c:v>583.18154999997591</c:v>
                </c:pt>
                <c:pt idx="296">
                  <c:v>583.20269999997595</c:v>
                </c:pt>
                <c:pt idx="297">
                  <c:v>583.22384999997598</c:v>
                </c:pt>
                <c:pt idx="298">
                  <c:v>583.24499999997602</c:v>
                </c:pt>
                <c:pt idx="299">
                  <c:v>583.26614999997605</c:v>
                </c:pt>
                <c:pt idx="300">
                  <c:v>583.28729999997609</c:v>
                </c:pt>
                <c:pt idx="301">
                  <c:v>583.30844999997612</c:v>
                </c:pt>
                <c:pt idx="302">
                  <c:v>583.32959999997615</c:v>
                </c:pt>
                <c:pt idx="303">
                  <c:v>583.35074999997619</c:v>
                </c:pt>
                <c:pt idx="304">
                  <c:v>583.37189999997622</c:v>
                </c:pt>
                <c:pt idx="305">
                  <c:v>583.39304999997626</c:v>
                </c:pt>
                <c:pt idx="306">
                  <c:v>583.41419999997629</c:v>
                </c:pt>
                <c:pt idx="307">
                  <c:v>583.43534999997632</c:v>
                </c:pt>
                <c:pt idx="308">
                  <c:v>583.45649999997636</c:v>
                </c:pt>
                <c:pt idx="309">
                  <c:v>583.47764999997639</c:v>
                </c:pt>
                <c:pt idx="310">
                  <c:v>583.49879999997643</c:v>
                </c:pt>
                <c:pt idx="311">
                  <c:v>583.51994999997646</c:v>
                </c:pt>
                <c:pt idx="312">
                  <c:v>583.5410999999765</c:v>
                </c:pt>
                <c:pt idx="313">
                  <c:v>583.56224999997653</c:v>
                </c:pt>
                <c:pt idx="314">
                  <c:v>583.58339999997656</c:v>
                </c:pt>
                <c:pt idx="315">
                  <c:v>583.6045499999766</c:v>
                </c:pt>
                <c:pt idx="316">
                  <c:v>583.62569999997663</c:v>
                </c:pt>
                <c:pt idx="317">
                  <c:v>583.64684999997667</c:v>
                </c:pt>
                <c:pt idx="318">
                  <c:v>583.6679999999767</c:v>
                </c:pt>
                <c:pt idx="319">
                  <c:v>583.68914999997673</c:v>
                </c:pt>
                <c:pt idx="320">
                  <c:v>583.71029999997677</c:v>
                </c:pt>
                <c:pt idx="321">
                  <c:v>583.7314499999768</c:v>
                </c:pt>
                <c:pt idx="322">
                  <c:v>583.75259999997684</c:v>
                </c:pt>
                <c:pt idx="323">
                  <c:v>583.77374999997687</c:v>
                </c:pt>
                <c:pt idx="324">
                  <c:v>583.79489999997691</c:v>
                </c:pt>
                <c:pt idx="325">
                  <c:v>583.81604999997694</c:v>
                </c:pt>
                <c:pt idx="326">
                  <c:v>583.83719999997697</c:v>
                </c:pt>
                <c:pt idx="327">
                  <c:v>583.85834999997701</c:v>
                </c:pt>
                <c:pt idx="328">
                  <c:v>583.87949999997704</c:v>
                </c:pt>
                <c:pt idx="329">
                  <c:v>583.90064999997708</c:v>
                </c:pt>
                <c:pt idx="330">
                  <c:v>583.92179999997711</c:v>
                </c:pt>
                <c:pt idx="331">
                  <c:v>583.94294999997715</c:v>
                </c:pt>
                <c:pt idx="332">
                  <c:v>583.96409999997718</c:v>
                </c:pt>
                <c:pt idx="333">
                  <c:v>583.98524999997721</c:v>
                </c:pt>
                <c:pt idx="334">
                  <c:v>584.00639999997725</c:v>
                </c:pt>
                <c:pt idx="335">
                  <c:v>584.02754999997728</c:v>
                </c:pt>
                <c:pt idx="336">
                  <c:v>584.04869999997732</c:v>
                </c:pt>
                <c:pt idx="337">
                  <c:v>584.06984999997735</c:v>
                </c:pt>
                <c:pt idx="338">
                  <c:v>584.09099999997738</c:v>
                </c:pt>
                <c:pt idx="339">
                  <c:v>584.11214999997742</c:v>
                </c:pt>
                <c:pt idx="340">
                  <c:v>584.13329999997745</c:v>
                </c:pt>
                <c:pt idx="341">
                  <c:v>584.15444999997749</c:v>
                </c:pt>
                <c:pt idx="342">
                  <c:v>584.17559999997752</c:v>
                </c:pt>
                <c:pt idx="343">
                  <c:v>584.19674999997756</c:v>
                </c:pt>
                <c:pt idx="344">
                  <c:v>584.21789999997759</c:v>
                </c:pt>
                <c:pt idx="345">
                  <c:v>584.23904999997762</c:v>
                </c:pt>
                <c:pt idx="346">
                  <c:v>584.26019999997766</c:v>
                </c:pt>
                <c:pt idx="347">
                  <c:v>584.28134999997769</c:v>
                </c:pt>
                <c:pt idx="348">
                  <c:v>584.30249999997773</c:v>
                </c:pt>
                <c:pt idx="349">
                  <c:v>584.32364999997776</c:v>
                </c:pt>
                <c:pt idx="350">
                  <c:v>584.34479999997779</c:v>
                </c:pt>
                <c:pt idx="351">
                  <c:v>584.36594999997783</c:v>
                </c:pt>
                <c:pt idx="352">
                  <c:v>584.38709999997786</c:v>
                </c:pt>
                <c:pt idx="353">
                  <c:v>584.4082499999779</c:v>
                </c:pt>
                <c:pt idx="354">
                  <c:v>584.42939999997793</c:v>
                </c:pt>
                <c:pt idx="355">
                  <c:v>584.45054999997797</c:v>
                </c:pt>
                <c:pt idx="356">
                  <c:v>584.471699999978</c:v>
                </c:pt>
                <c:pt idx="357">
                  <c:v>584.49284999997803</c:v>
                </c:pt>
                <c:pt idx="358">
                  <c:v>584.51399999997807</c:v>
                </c:pt>
                <c:pt idx="359">
                  <c:v>584.5351499999781</c:v>
                </c:pt>
                <c:pt idx="360">
                  <c:v>584.55629999997814</c:v>
                </c:pt>
                <c:pt idx="361">
                  <c:v>584.57744999997817</c:v>
                </c:pt>
                <c:pt idx="362">
                  <c:v>584.59859999997821</c:v>
                </c:pt>
                <c:pt idx="363">
                  <c:v>584.61974999997824</c:v>
                </c:pt>
                <c:pt idx="364">
                  <c:v>584.64089999997827</c:v>
                </c:pt>
                <c:pt idx="365">
                  <c:v>584.66204999997831</c:v>
                </c:pt>
                <c:pt idx="366">
                  <c:v>584.68319999997834</c:v>
                </c:pt>
                <c:pt idx="367">
                  <c:v>584.70434999997838</c:v>
                </c:pt>
                <c:pt idx="368">
                  <c:v>584.72549999997841</c:v>
                </c:pt>
                <c:pt idx="369">
                  <c:v>584.74664999997844</c:v>
                </c:pt>
                <c:pt idx="370">
                  <c:v>584.76779999997848</c:v>
                </c:pt>
                <c:pt idx="371">
                  <c:v>584.78894999997851</c:v>
                </c:pt>
                <c:pt idx="372">
                  <c:v>584.81009999997855</c:v>
                </c:pt>
                <c:pt idx="373">
                  <c:v>584.83124999997858</c:v>
                </c:pt>
                <c:pt idx="374">
                  <c:v>584.85239999997862</c:v>
                </c:pt>
                <c:pt idx="375">
                  <c:v>584.87354999997865</c:v>
                </c:pt>
                <c:pt idx="376">
                  <c:v>584.89469999997868</c:v>
                </c:pt>
                <c:pt idx="377">
                  <c:v>584.91584999997872</c:v>
                </c:pt>
                <c:pt idx="378">
                  <c:v>584.93699999997875</c:v>
                </c:pt>
                <c:pt idx="379">
                  <c:v>584.95814999997879</c:v>
                </c:pt>
                <c:pt idx="380">
                  <c:v>584.97929999997882</c:v>
                </c:pt>
                <c:pt idx="381">
                  <c:v>585.00044999997885</c:v>
                </c:pt>
                <c:pt idx="382">
                  <c:v>585.02159999997889</c:v>
                </c:pt>
                <c:pt idx="383">
                  <c:v>585.04274999997892</c:v>
                </c:pt>
                <c:pt idx="384">
                  <c:v>585.06389999997896</c:v>
                </c:pt>
                <c:pt idx="385">
                  <c:v>585.08504999997899</c:v>
                </c:pt>
                <c:pt idx="386">
                  <c:v>585.10619999997903</c:v>
                </c:pt>
                <c:pt idx="387">
                  <c:v>585.12734999997906</c:v>
                </c:pt>
                <c:pt idx="388">
                  <c:v>585.14849999997909</c:v>
                </c:pt>
                <c:pt idx="389">
                  <c:v>585.16964999997913</c:v>
                </c:pt>
                <c:pt idx="390">
                  <c:v>585.19079999997916</c:v>
                </c:pt>
                <c:pt idx="391">
                  <c:v>585.2119499999792</c:v>
                </c:pt>
                <c:pt idx="392">
                  <c:v>585.23309999997923</c:v>
                </c:pt>
                <c:pt idx="393">
                  <c:v>585.25424999997927</c:v>
                </c:pt>
                <c:pt idx="394">
                  <c:v>585.2753999999793</c:v>
                </c:pt>
                <c:pt idx="395">
                  <c:v>585.29654999997933</c:v>
                </c:pt>
                <c:pt idx="396">
                  <c:v>585.31769999997937</c:v>
                </c:pt>
                <c:pt idx="397">
                  <c:v>585.3388499999794</c:v>
                </c:pt>
                <c:pt idx="398">
                  <c:v>585.35999999997944</c:v>
                </c:pt>
                <c:pt idx="399">
                  <c:v>585.38114999997947</c:v>
                </c:pt>
                <c:pt idx="400">
                  <c:v>585.4022999999795</c:v>
                </c:pt>
                <c:pt idx="401">
                  <c:v>585.42344999997954</c:v>
                </c:pt>
                <c:pt idx="402">
                  <c:v>585.44459999997957</c:v>
                </c:pt>
                <c:pt idx="403">
                  <c:v>585.46574999997961</c:v>
                </c:pt>
                <c:pt idx="404">
                  <c:v>585.48689999997964</c:v>
                </c:pt>
                <c:pt idx="405">
                  <c:v>585.50804999997968</c:v>
                </c:pt>
                <c:pt idx="406">
                  <c:v>585.52919999997971</c:v>
                </c:pt>
                <c:pt idx="407">
                  <c:v>585.55034999997974</c:v>
                </c:pt>
                <c:pt idx="408">
                  <c:v>585.57149999997978</c:v>
                </c:pt>
                <c:pt idx="409">
                  <c:v>585.59264999997981</c:v>
                </c:pt>
                <c:pt idx="410">
                  <c:v>585.61379999997985</c:v>
                </c:pt>
                <c:pt idx="411">
                  <c:v>585.63494999997988</c:v>
                </c:pt>
                <c:pt idx="412">
                  <c:v>585.65609999997992</c:v>
                </c:pt>
                <c:pt idx="413">
                  <c:v>585.67724999997995</c:v>
                </c:pt>
                <c:pt idx="414">
                  <c:v>585.69839999997998</c:v>
                </c:pt>
                <c:pt idx="415">
                  <c:v>585.71954999998002</c:v>
                </c:pt>
                <c:pt idx="416">
                  <c:v>585.74069999998005</c:v>
                </c:pt>
                <c:pt idx="417">
                  <c:v>585.76184999998009</c:v>
                </c:pt>
                <c:pt idx="418">
                  <c:v>585.78299999998012</c:v>
                </c:pt>
                <c:pt idx="419">
                  <c:v>585.80414999998015</c:v>
                </c:pt>
                <c:pt idx="420">
                  <c:v>585.82529999998019</c:v>
                </c:pt>
                <c:pt idx="421">
                  <c:v>585.84644999998022</c:v>
                </c:pt>
                <c:pt idx="422">
                  <c:v>585.86759999998026</c:v>
                </c:pt>
                <c:pt idx="423">
                  <c:v>585.88874999998029</c:v>
                </c:pt>
                <c:pt idx="424">
                  <c:v>585.90989999998033</c:v>
                </c:pt>
                <c:pt idx="425">
                  <c:v>585.93104999998036</c:v>
                </c:pt>
                <c:pt idx="426">
                  <c:v>585.95219999998039</c:v>
                </c:pt>
                <c:pt idx="427">
                  <c:v>585.97334999998043</c:v>
                </c:pt>
                <c:pt idx="428">
                  <c:v>585.99449999998046</c:v>
                </c:pt>
                <c:pt idx="429">
                  <c:v>586.0156499999805</c:v>
                </c:pt>
                <c:pt idx="430">
                  <c:v>586.03679999998053</c:v>
                </c:pt>
                <c:pt idx="431">
                  <c:v>586.05794999998056</c:v>
                </c:pt>
                <c:pt idx="432">
                  <c:v>586.0790999999806</c:v>
                </c:pt>
                <c:pt idx="433">
                  <c:v>586.10024999998063</c:v>
                </c:pt>
                <c:pt idx="434">
                  <c:v>586.12139999998067</c:v>
                </c:pt>
                <c:pt idx="435">
                  <c:v>586.1425499999807</c:v>
                </c:pt>
                <c:pt idx="436">
                  <c:v>586.16369999998074</c:v>
                </c:pt>
                <c:pt idx="437">
                  <c:v>586.18484999998077</c:v>
                </c:pt>
                <c:pt idx="438">
                  <c:v>586.2059999999808</c:v>
                </c:pt>
                <c:pt idx="439">
                  <c:v>586.22714999998084</c:v>
                </c:pt>
                <c:pt idx="440">
                  <c:v>586.24829999998087</c:v>
                </c:pt>
                <c:pt idx="441">
                  <c:v>586.26944999998091</c:v>
                </c:pt>
                <c:pt idx="442">
                  <c:v>586.29059999998094</c:v>
                </c:pt>
                <c:pt idx="443">
                  <c:v>586.31174999998098</c:v>
                </c:pt>
                <c:pt idx="444">
                  <c:v>586.33289999998101</c:v>
                </c:pt>
                <c:pt idx="445">
                  <c:v>586.35404999998104</c:v>
                </c:pt>
                <c:pt idx="446">
                  <c:v>586.37519999998108</c:v>
                </c:pt>
                <c:pt idx="447">
                  <c:v>586.39634999998111</c:v>
                </c:pt>
                <c:pt idx="448">
                  <c:v>586.41749999998115</c:v>
                </c:pt>
                <c:pt idx="449">
                  <c:v>586.43864999998118</c:v>
                </c:pt>
                <c:pt idx="450">
                  <c:v>586.45979999998121</c:v>
                </c:pt>
                <c:pt idx="451">
                  <c:v>586.48094999998125</c:v>
                </c:pt>
                <c:pt idx="452">
                  <c:v>586.50209999998128</c:v>
                </c:pt>
                <c:pt idx="453">
                  <c:v>586.52324999998132</c:v>
                </c:pt>
                <c:pt idx="454">
                  <c:v>586.54439999998135</c:v>
                </c:pt>
                <c:pt idx="455">
                  <c:v>586.56554999998139</c:v>
                </c:pt>
                <c:pt idx="456">
                  <c:v>586.58669999998142</c:v>
                </c:pt>
                <c:pt idx="457">
                  <c:v>586.60784999998145</c:v>
                </c:pt>
                <c:pt idx="458">
                  <c:v>586.62899999998149</c:v>
                </c:pt>
                <c:pt idx="459">
                  <c:v>586.65014999998152</c:v>
                </c:pt>
                <c:pt idx="460">
                  <c:v>586.67129999998156</c:v>
                </c:pt>
                <c:pt idx="461">
                  <c:v>586.69244999998159</c:v>
                </c:pt>
                <c:pt idx="462">
                  <c:v>586.71359999998162</c:v>
                </c:pt>
                <c:pt idx="463">
                  <c:v>586.73474999998166</c:v>
                </c:pt>
                <c:pt idx="464">
                  <c:v>586.75589999998169</c:v>
                </c:pt>
                <c:pt idx="465">
                  <c:v>586.77704999998173</c:v>
                </c:pt>
                <c:pt idx="466">
                  <c:v>586.79819999998176</c:v>
                </c:pt>
                <c:pt idx="467">
                  <c:v>586.8193499999818</c:v>
                </c:pt>
                <c:pt idx="468">
                  <c:v>586.84049999998183</c:v>
                </c:pt>
                <c:pt idx="469">
                  <c:v>586.86164999998186</c:v>
                </c:pt>
                <c:pt idx="470">
                  <c:v>586.8827999999819</c:v>
                </c:pt>
                <c:pt idx="471">
                  <c:v>586.90394999998193</c:v>
                </c:pt>
                <c:pt idx="472">
                  <c:v>586.92509999998197</c:v>
                </c:pt>
                <c:pt idx="473">
                  <c:v>586.946249999982</c:v>
                </c:pt>
                <c:pt idx="474">
                  <c:v>586.96739999998204</c:v>
                </c:pt>
                <c:pt idx="475">
                  <c:v>586.98854999998207</c:v>
                </c:pt>
                <c:pt idx="476">
                  <c:v>587.0096999999821</c:v>
                </c:pt>
                <c:pt idx="477">
                  <c:v>587.03084999998214</c:v>
                </c:pt>
                <c:pt idx="478">
                  <c:v>587.05199999998217</c:v>
                </c:pt>
                <c:pt idx="479">
                  <c:v>587.07314999998221</c:v>
                </c:pt>
                <c:pt idx="480">
                  <c:v>587.09429999998224</c:v>
                </c:pt>
                <c:pt idx="481">
                  <c:v>587.11544999998227</c:v>
                </c:pt>
                <c:pt idx="482">
                  <c:v>587.13659999998231</c:v>
                </c:pt>
                <c:pt idx="483">
                  <c:v>587.15774999998234</c:v>
                </c:pt>
                <c:pt idx="484">
                  <c:v>587.17889999998238</c:v>
                </c:pt>
                <c:pt idx="485">
                  <c:v>587.20004999998241</c:v>
                </c:pt>
                <c:pt idx="486">
                  <c:v>587.22119999998245</c:v>
                </c:pt>
                <c:pt idx="487">
                  <c:v>587.24234999998248</c:v>
                </c:pt>
                <c:pt idx="488">
                  <c:v>587.26349999998251</c:v>
                </c:pt>
                <c:pt idx="489">
                  <c:v>587.28464999998255</c:v>
                </c:pt>
                <c:pt idx="490">
                  <c:v>587.30579999998258</c:v>
                </c:pt>
                <c:pt idx="491">
                  <c:v>587.32694999998262</c:v>
                </c:pt>
                <c:pt idx="492">
                  <c:v>587.34809999998265</c:v>
                </c:pt>
                <c:pt idx="493">
                  <c:v>587.36924999998269</c:v>
                </c:pt>
                <c:pt idx="494">
                  <c:v>587.39039999998272</c:v>
                </c:pt>
                <c:pt idx="495">
                  <c:v>587.41154999998275</c:v>
                </c:pt>
                <c:pt idx="496">
                  <c:v>587.43269999998279</c:v>
                </c:pt>
                <c:pt idx="497">
                  <c:v>587.45384999998282</c:v>
                </c:pt>
                <c:pt idx="498">
                  <c:v>587.47499999998286</c:v>
                </c:pt>
                <c:pt idx="499">
                  <c:v>587.49614999998289</c:v>
                </c:pt>
                <c:pt idx="500">
                  <c:v>587.51729999998292</c:v>
                </c:pt>
                <c:pt idx="501">
                  <c:v>587.53844999998296</c:v>
                </c:pt>
                <c:pt idx="502">
                  <c:v>587.55959999998299</c:v>
                </c:pt>
                <c:pt idx="503">
                  <c:v>587.58074999998303</c:v>
                </c:pt>
                <c:pt idx="504">
                  <c:v>587.60189999998306</c:v>
                </c:pt>
                <c:pt idx="505">
                  <c:v>587.6230499999831</c:v>
                </c:pt>
                <c:pt idx="506">
                  <c:v>587.64419999998313</c:v>
                </c:pt>
                <c:pt idx="507">
                  <c:v>587.66534999998316</c:v>
                </c:pt>
                <c:pt idx="508">
                  <c:v>587.6864999999832</c:v>
                </c:pt>
                <c:pt idx="509">
                  <c:v>587.70764999998323</c:v>
                </c:pt>
                <c:pt idx="510">
                  <c:v>587.72879999998327</c:v>
                </c:pt>
                <c:pt idx="511">
                  <c:v>587.7499499999833</c:v>
                </c:pt>
                <c:pt idx="512">
                  <c:v>587.77109999998333</c:v>
                </c:pt>
                <c:pt idx="513">
                  <c:v>587.79224999998337</c:v>
                </c:pt>
                <c:pt idx="514">
                  <c:v>587.8133999999834</c:v>
                </c:pt>
                <c:pt idx="515">
                  <c:v>587.83454999998344</c:v>
                </c:pt>
                <c:pt idx="516">
                  <c:v>587.85569999998347</c:v>
                </c:pt>
                <c:pt idx="517">
                  <c:v>587.87684999998351</c:v>
                </c:pt>
                <c:pt idx="518">
                  <c:v>587.89799999998354</c:v>
                </c:pt>
                <c:pt idx="519">
                  <c:v>587.91914999998357</c:v>
                </c:pt>
                <c:pt idx="520">
                  <c:v>587.94029999998361</c:v>
                </c:pt>
                <c:pt idx="521">
                  <c:v>587.96144999998364</c:v>
                </c:pt>
                <c:pt idx="522">
                  <c:v>587.98259999998368</c:v>
                </c:pt>
                <c:pt idx="523">
                  <c:v>588.00374999998371</c:v>
                </c:pt>
                <c:pt idx="524">
                  <c:v>588.02489999998375</c:v>
                </c:pt>
                <c:pt idx="525">
                  <c:v>588.04604999998378</c:v>
                </c:pt>
                <c:pt idx="526">
                  <c:v>588.06719999998381</c:v>
                </c:pt>
                <c:pt idx="527">
                  <c:v>588.08834999998385</c:v>
                </c:pt>
                <c:pt idx="528">
                  <c:v>588.10949999998388</c:v>
                </c:pt>
                <c:pt idx="529">
                  <c:v>588.13064999998392</c:v>
                </c:pt>
                <c:pt idx="530">
                  <c:v>588.15179999998395</c:v>
                </c:pt>
                <c:pt idx="531">
                  <c:v>588.17294999998398</c:v>
                </c:pt>
                <c:pt idx="532">
                  <c:v>588.19409999998402</c:v>
                </c:pt>
                <c:pt idx="533">
                  <c:v>588.21524999998405</c:v>
                </c:pt>
                <c:pt idx="534">
                  <c:v>588.23639999998409</c:v>
                </c:pt>
                <c:pt idx="535">
                  <c:v>588.25754999998412</c:v>
                </c:pt>
                <c:pt idx="536">
                  <c:v>588.27869999998416</c:v>
                </c:pt>
                <c:pt idx="537">
                  <c:v>588.29984999998419</c:v>
                </c:pt>
                <c:pt idx="538">
                  <c:v>588.32099999998422</c:v>
                </c:pt>
                <c:pt idx="539">
                  <c:v>588.34214999998426</c:v>
                </c:pt>
                <c:pt idx="540">
                  <c:v>588.36329999998429</c:v>
                </c:pt>
                <c:pt idx="541">
                  <c:v>588.38444999998433</c:v>
                </c:pt>
                <c:pt idx="542">
                  <c:v>588.40559999998436</c:v>
                </c:pt>
                <c:pt idx="543">
                  <c:v>588.42674999998439</c:v>
                </c:pt>
                <c:pt idx="544">
                  <c:v>588.44789999998443</c:v>
                </c:pt>
                <c:pt idx="545">
                  <c:v>588.46904999998446</c:v>
                </c:pt>
                <c:pt idx="546">
                  <c:v>588.4901999999845</c:v>
                </c:pt>
                <c:pt idx="547">
                  <c:v>588.51134999998453</c:v>
                </c:pt>
                <c:pt idx="548">
                  <c:v>588.53249999998457</c:v>
                </c:pt>
                <c:pt idx="549">
                  <c:v>588.5536499999846</c:v>
                </c:pt>
                <c:pt idx="550">
                  <c:v>588.57479999998463</c:v>
                </c:pt>
                <c:pt idx="551">
                  <c:v>588.59594999998467</c:v>
                </c:pt>
                <c:pt idx="552">
                  <c:v>588.6170999999847</c:v>
                </c:pt>
                <c:pt idx="553">
                  <c:v>588.63824999998474</c:v>
                </c:pt>
                <c:pt idx="554">
                  <c:v>588.65939999998477</c:v>
                </c:pt>
                <c:pt idx="555">
                  <c:v>588.68054999998481</c:v>
                </c:pt>
                <c:pt idx="556">
                  <c:v>588.70169999998484</c:v>
                </c:pt>
                <c:pt idx="557">
                  <c:v>588.72284999998487</c:v>
                </c:pt>
                <c:pt idx="558">
                  <c:v>588.74399999998491</c:v>
                </c:pt>
                <c:pt idx="559">
                  <c:v>588.76514999998494</c:v>
                </c:pt>
                <c:pt idx="560">
                  <c:v>588.78629999998498</c:v>
                </c:pt>
                <c:pt idx="561">
                  <c:v>588.80744999998501</c:v>
                </c:pt>
                <c:pt idx="562">
                  <c:v>588.82859999998504</c:v>
                </c:pt>
                <c:pt idx="563">
                  <c:v>588.84974999998508</c:v>
                </c:pt>
                <c:pt idx="564">
                  <c:v>588.87089999998511</c:v>
                </c:pt>
                <c:pt idx="565">
                  <c:v>588.89204999998515</c:v>
                </c:pt>
                <c:pt idx="566">
                  <c:v>588.91319999998518</c:v>
                </c:pt>
                <c:pt idx="567">
                  <c:v>588.93434999998522</c:v>
                </c:pt>
                <c:pt idx="568">
                  <c:v>588.95549999998525</c:v>
                </c:pt>
                <c:pt idx="569">
                  <c:v>588.97664999998528</c:v>
                </c:pt>
                <c:pt idx="570">
                  <c:v>588.99779999998532</c:v>
                </c:pt>
                <c:pt idx="571">
                  <c:v>589.01894999998535</c:v>
                </c:pt>
                <c:pt idx="572">
                  <c:v>589.04009999998539</c:v>
                </c:pt>
                <c:pt idx="573">
                  <c:v>589.06124999998542</c:v>
                </c:pt>
                <c:pt idx="574">
                  <c:v>589.08239999998545</c:v>
                </c:pt>
                <c:pt idx="575">
                  <c:v>589.10354999998549</c:v>
                </c:pt>
                <c:pt idx="576">
                  <c:v>589.12469999998552</c:v>
                </c:pt>
                <c:pt idx="577">
                  <c:v>589.14584999998556</c:v>
                </c:pt>
                <c:pt idx="578">
                  <c:v>589.16699999998559</c:v>
                </c:pt>
                <c:pt idx="579">
                  <c:v>589.18814999998563</c:v>
                </c:pt>
                <c:pt idx="580">
                  <c:v>589.20929999998566</c:v>
                </c:pt>
                <c:pt idx="581">
                  <c:v>589.23044999998569</c:v>
                </c:pt>
                <c:pt idx="582">
                  <c:v>589.25159999998573</c:v>
                </c:pt>
                <c:pt idx="583">
                  <c:v>589.27274999998576</c:v>
                </c:pt>
                <c:pt idx="584">
                  <c:v>589.2938999999858</c:v>
                </c:pt>
                <c:pt idx="585">
                  <c:v>589.31504999998583</c:v>
                </c:pt>
                <c:pt idx="586">
                  <c:v>589.33619999998587</c:v>
                </c:pt>
                <c:pt idx="587">
                  <c:v>589.3573499999859</c:v>
                </c:pt>
                <c:pt idx="588">
                  <c:v>589.37849999998593</c:v>
                </c:pt>
                <c:pt idx="589">
                  <c:v>589.39964999998597</c:v>
                </c:pt>
                <c:pt idx="590">
                  <c:v>589.420799999986</c:v>
                </c:pt>
                <c:pt idx="591">
                  <c:v>589.44194999998604</c:v>
                </c:pt>
                <c:pt idx="592">
                  <c:v>589.46309999998607</c:v>
                </c:pt>
                <c:pt idx="593">
                  <c:v>589.4842499999861</c:v>
                </c:pt>
                <c:pt idx="594">
                  <c:v>589.50539999998614</c:v>
                </c:pt>
                <c:pt idx="595">
                  <c:v>589.52654999998617</c:v>
                </c:pt>
                <c:pt idx="596">
                  <c:v>589.54769999998621</c:v>
                </c:pt>
                <c:pt idx="597">
                  <c:v>589.56884999998624</c:v>
                </c:pt>
                <c:pt idx="598">
                  <c:v>589.58999999998628</c:v>
                </c:pt>
                <c:pt idx="599">
                  <c:v>589.61114999998631</c:v>
                </c:pt>
                <c:pt idx="600">
                  <c:v>589.63229999998634</c:v>
                </c:pt>
                <c:pt idx="601">
                  <c:v>589.65344999998638</c:v>
                </c:pt>
                <c:pt idx="602">
                  <c:v>589.67459999998641</c:v>
                </c:pt>
                <c:pt idx="603">
                  <c:v>589.69574999998645</c:v>
                </c:pt>
                <c:pt idx="604">
                  <c:v>589.71689999998648</c:v>
                </c:pt>
                <c:pt idx="605">
                  <c:v>589.73804999998652</c:v>
                </c:pt>
                <c:pt idx="606">
                  <c:v>589.75919999998655</c:v>
                </c:pt>
                <c:pt idx="607">
                  <c:v>589.78034999998658</c:v>
                </c:pt>
                <c:pt idx="608">
                  <c:v>589.80149999998662</c:v>
                </c:pt>
                <c:pt idx="609">
                  <c:v>589.82264999998665</c:v>
                </c:pt>
                <c:pt idx="610">
                  <c:v>589.84379999998669</c:v>
                </c:pt>
                <c:pt idx="611">
                  <c:v>589.86494999998672</c:v>
                </c:pt>
                <c:pt idx="612">
                  <c:v>589.88609999998675</c:v>
                </c:pt>
                <c:pt idx="613">
                  <c:v>589.90724999998679</c:v>
                </c:pt>
                <c:pt idx="614">
                  <c:v>589.92839999998682</c:v>
                </c:pt>
                <c:pt idx="615">
                  <c:v>589.94954999998686</c:v>
                </c:pt>
                <c:pt idx="616">
                  <c:v>589.97069999998689</c:v>
                </c:pt>
                <c:pt idx="617">
                  <c:v>589.99184999998693</c:v>
                </c:pt>
                <c:pt idx="618">
                  <c:v>590.01299999998696</c:v>
                </c:pt>
                <c:pt idx="619">
                  <c:v>590.03414999998699</c:v>
                </c:pt>
                <c:pt idx="620">
                  <c:v>590.05529999998703</c:v>
                </c:pt>
                <c:pt idx="621">
                  <c:v>590.07644999998706</c:v>
                </c:pt>
                <c:pt idx="622">
                  <c:v>590.0975999999871</c:v>
                </c:pt>
                <c:pt idx="623">
                  <c:v>590.11874999998713</c:v>
                </c:pt>
                <c:pt idx="624">
                  <c:v>590.13989999998716</c:v>
                </c:pt>
                <c:pt idx="625">
                  <c:v>590.1610499999872</c:v>
                </c:pt>
                <c:pt idx="626">
                  <c:v>590.18219999998723</c:v>
                </c:pt>
                <c:pt idx="627">
                  <c:v>590.20334999998727</c:v>
                </c:pt>
                <c:pt idx="628">
                  <c:v>590.2244999999873</c:v>
                </c:pt>
                <c:pt idx="629">
                  <c:v>590.24564999998734</c:v>
                </c:pt>
                <c:pt idx="630">
                  <c:v>590.26679999998737</c:v>
                </c:pt>
                <c:pt idx="631">
                  <c:v>590.2879499999874</c:v>
                </c:pt>
                <c:pt idx="632">
                  <c:v>590.30909999998744</c:v>
                </c:pt>
                <c:pt idx="633">
                  <c:v>590.33024999998747</c:v>
                </c:pt>
                <c:pt idx="634">
                  <c:v>590.35139999998751</c:v>
                </c:pt>
                <c:pt idx="635">
                  <c:v>590.37254999998754</c:v>
                </c:pt>
                <c:pt idx="636">
                  <c:v>590.39369999998758</c:v>
                </c:pt>
                <c:pt idx="637">
                  <c:v>590.41484999998761</c:v>
                </c:pt>
                <c:pt idx="638">
                  <c:v>590.43599999998764</c:v>
                </c:pt>
                <c:pt idx="639">
                  <c:v>590.45714999998768</c:v>
                </c:pt>
                <c:pt idx="640">
                  <c:v>590.47829999998771</c:v>
                </c:pt>
                <c:pt idx="641">
                  <c:v>590.49944999998775</c:v>
                </c:pt>
                <c:pt idx="642">
                  <c:v>590.52059999998778</c:v>
                </c:pt>
                <c:pt idx="643">
                  <c:v>590.54174999998781</c:v>
                </c:pt>
                <c:pt idx="644">
                  <c:v>590.56289999998785</c:v>
                </c:pt>
                <c:pt idx="645">
                  <c:v>590.58404999998788</c:v>
                </c:pt>
                <c:pt idx="646">
                  <c:v>590.60519999998792</c:v>
                </c:pt>
                <c:pt idx="647">
                  <c:v>590.62634999998795</c:v>
                </c:pt>
                <c:pt idx="648">
                  <c:v>590.64749999998799</c:v>
                </c:pt>
                <c:pt idx="649">
                  <c:v>590.66864999998802</c:v>
                </c:pt>
                <c:pt idx="650">
                  <c:v>590.68979999998805</c:v>
                </c:pt>
                <c:pt idx="651">
                  <c:v>590.71094999998809</c:v>
                </c:pt>
                <c:pt idx="652">
                  <c:v>590.73209999998812</c:v>
                </c:pt>
                <c:pt idx="653">
                  <c:v>590.75324999998816</c:v>
                </c:pt>
                <c:pt idx="654">
                  <c:v>590.77439999998819</c:v>
                </c:pt>
                <c:pt idx="655">
                  <c:v>590.79554999998822</c:v>
                </c:pt>
                <c:pt idx="656">
                  <c:v>590.81669999998826</c:v>
                </c:pt>
                <c:pt idx="657">
                  <c:v>590.83784999998829</c:v>
                </c:pt>
                <c:pt idx="658">
                  <c:v>590.85899999998833</c:v>
                </c:pt>
                <c:pt idx="659">
                  <c:v>590.88014999998836</c:v>
                </c:pt>
                <c:pt idx="660">
                  <c:v>590.9012999999884</c:v>
                </c:pt>
                <c:pt idx="661">
                  <c:v>590.92244999998843</c:v>
                </c:pt>
                <c:pt idx="662">
                  <c:v>590.94359999998846</c:v>
                </c:pt>
                <c:pt idx="663">
                  <c:v>590.9647499999885</c:v>
                </c:pt>
                <c:pt idx="664">
                  <c:v>590.98589999998853</c:v>
                </c:pt>
                <c:pt idx="665">
                  <c:v>591.00704999998857</c:v>
                </c:pt>
                <c:pt idx="666">
                  <c:v>591.0281999999886</c:v>
                </c:pt>
                <c:pt idx="667">
                  <c:v>591.04934999998864</c:v>
                </c:pt>
                <c:pt idx="668">
                  <c:v>591.07049999998867</c:v>
                </c:pt>
                <c:pt idx="669">
                  <c:v>591.0916499999887</c:v>
                </c:pt>
                <c:pt idx="670">
                  <c:v>591.11279999998874</c:v>
                </c:pt>
                <c:pt idx="671">
                  <c:v>591.13394999998877</c:v>
                </c:pt>
                <c:pt idx="672">
                  <c:v>591.15509999998881</c:v>
                </c:pt>
                <c:pt idx="673">
                  <c:v>591.17624999998884</c:v>
                </c:pt>
                <c:pt idx="674">
                  <c:v>591.19739999998887</c:v>
                </c:pt>
                <c:pt idx="675">
                  <c:v>591.21854999998891</c:v>
                </c:pt>
                <c:pt idx="676">
                  <c:v>591.23969999998894</c:v>
                </c:pt>
                <c:pt idx="677">
                  <c:v>591.26084999998898</c:v>
                </c:pt>
                <c:pt idx="678">
                  <c:v>591.28199999998901</c:v>
                </c:pt>
                <c:pt idx="679">
                  <c:v>591.30314999998905</c:v>
                </c:pt>
                <c:pt idx="680">
                  <c:v>591.32429999998908</c:v>
                </c:pt>
                <c:pt idx="681">
                  <c:v>591.34544999998911</c:v>
                </c:pt>
                <c:pt idx="682">
                  <c:v>591.36659999998915</c:v>
                </c:pt>
                <c:pt idx="683">
                  <c:v>591.38774999998918</c:v>
                </c:pt>
                <c:pt idx="684">
                  <c:v>591.40889999998922</c:v>
                </c:pt>
                <c:pt idx="685">
                  <c:v>591.43004999998925</c:v>
                </c:pt>
                <c:pt idx="686">
                  <c:v>591.45119999998929</c:v>
                </c:pt>
                <c:pt idx="687">
                  <c:v>591.47234999998932</c:v>
                </c:pt>
                <c:pt idx="688">
                  <c:v>591.49349999998935</c:v>
                </c:pt>
                <c:pt idx="689">
                  <c:v>591.51464999998939</c:v>
                </c:pt>
                <c:pt idx="690">
                  <c:v>591.53579999998942</c:v>
                </c:pt>
                <c:pt idx="691">
                  <c:v>591.55694999998946</c:v>
                </c:pt>
                <c:pt idx="692">
                  <c:v>591.57809999998949</c:v>
                </c:pt>
                <c:pt idx="693">
                  <c:v>591.59924999998952</c:v>
                </c:pt>
                <c:pt idx="694">
                  <c:v>591.62039999998956</c:v>
                </c:pt>
                <c:pt idx="695">
                  <c:v>591.64154999998959</c:v>
                </c:pt>
                <c:pt idx="696">
                  <c:v>591.66269999998963</c:v>
                </c:pt>
                <c:pt idx="697">
                  <c:v>591.68384999998966</c:v>
                </c:pt>
                <c:pt idx="698">
                  <c:v>591.7049999999897</c:v>
                </c:pt>
                <c:pt idx="699">
                  <c:v>591.72614999998973</c:v>
                </c:pt>
                <c:pt idx="700">
                  <c:v>591.74729999998976</c:v>
                </c:pt>
                <c:pt idx="701">
                  <c:v>591.7684499999898</c:v>
                </c:pt>
                <c:pt idx="702">
                  <c:v>591.78959999998983</c:v>
                </c:pt>
                <c:pt idx="703">
                  <c:v>591.81074999998987</c:v>
                </c:pt>
                <c:pt idx="704">
                  <c:v>591.8318999999899</c:v>
                </c:pt>
                <c:pt idx="705">
                  <c:v>591.85304999998993</c:v>
                </c:pt>
                <c:pt idx="706">
                  <c:v>591.87419999998997</c:v>
                </c:pt>
                <c:pt idx="707">
                  <c:v>591.89534999999</c:v>
                </c:pt>
                <c:pt idx="708">
                  <c:v>591.91649999999004</c:v>
                </c:pt>
                <c:pt idx="709">
                  <c:v>591.93764999999007</c:v>
                </c:pt>
                <c:pt idx="710">
                  <c:v>591.95879999999011</c:v>
                </c:pt>
                <c:pt idx="711">
                  <c:v>591.97994999999014</c:v>
                </c:pt>
                <c:pt idx="712">
                  <c:v>592.00109999999017</c:v>
                </c:pt>
                <c:pt idx="713">
                  <c:v>592.02224999999021</c:v>
                </c:pt>
                <c:pt idx="714">
                  <c:v>592.04339999999024</c:v>
                </c:pt>
                <c:pt idx="715">
                  <c:v>592.06454999999028</c:v>
                </c:pt>
                <c:pt idx="716">
                  <c:v>592.08569999999031</c:v>
                </c:pt>
                <c:pt idx="717">
                  <c:v>592.10684999999035</c:v>
                </c:pt>
                <c:pt idx="718">
                  <c:v>592.12799999999038</c:v>
                </c:pt>
                <c:pt idx="719">
                  <c:v>592.14914999999041</c:v>
                </c:pt>
                <c:pt idx="720">
                  <c:v>592.17029999999045</c:v>
                </c:pt>
                <c:pt idx="721">
                  <c:v>592.19144999999048</c:v>
                </c:pt>
                <c:pt idx="722">
                  <c:v>592.21259999999052</c:v>
                </c:pt>
                <c:pt idx="723">
                  <c:v>592.23374999999055</c:v>
                </c:pt>
                <c:pt idx="724">
                  <c:v>592.25489999999058</c:v>
                </c:pt>
                <c:pt idx="725">
                  <c:v>592.27604999999062</c:v>
                </c:pt>
                <c:pt idx="726">
                  <c:v>592.29719999999065</c:v>
                </c:pt>
                <c:pt idx="727">
                  <c:v>592.31834999999069</c:v>
                </c:pt>
                <c:pt idx="728">
                  <c:v>592.33949999999072</c:v>
                </c:pt>
                <c:pt idx="729">
                  <c:v>592.36064999999076</c:v>
                </c:pt>
                <c:pt idx="730">
                  <c:v>592.38179999999079</c:v>
                </c:pt>
                <c:pt idx="731">
                  <c:v>592.40294999999082</c:v>
                </c:pt>
                <c:pt idx="732">
                  <c:v>592.42409999999086</c:v>
                </c:pt>
                <c:pt idx="733">
                  <c:v>592.44524999999089</c:v>
                </c:pt>
                <c:pt idx="734">
                  <c:v>592.46639999999093</c:v>
                </c:pt>
                <c:pt idx="735">
                  <c:v>592.48754999999096</c:v>
                </c:pt>
                <c:pt idx="736">
                  <c:v>592.50869999999099</c:v>
                </c:pt>
                <c:pt idx="737">
                  <c:v>592.52984999999103</c:v>
                </c:pt>
                <c:pt idx="738">
                  <c:v>592.55099999999106</c:v>
                </c:pt>
                <c:pt idx="739">
                  <c:v>592.5721499999911</c:v>
                </c:pt>
                <c:pt idx="740">
                  <c:v>592.59329999999113</c:v>
                </c:pt>
                <c:pt idx="741">
                  <c:v>592.61444999999117</c:v>
                </c:pt>
                <c:pt idx="742">
                  <c:v>592.6355999999912</c:v>
                </c:pt>
                <c:pt idx="743">
                  <c:v>592.65674999999123</c:v>
                </c:pt>
                <c:pt idx="744">
                  <c:v>592.67789999999127</c:v>
                </c:pt>
                <c:pt idx="745">
                  <c:v>592.6990499999913</c:v>
                </c:pt>
                <c:pt idx="746">
                  <c:v>592.72019999999134</c:v>
                </c:pt>
                <c:pt idx="747">
                  <c:v>592.74134999999137</c:v>
                </c:pt>
                <c:pt idx="748">
                  <c:v>592.76249999999141</c:v>
                </c:pt>
                <c:pt idx="749">
                  <c:v>592.78364999999144</c:v>
                </c:pt>
                <c:pt idx="750">
                  <c:v>592.80479999999147</c:v>
                </c:pt>
                <c:pt idx="751">
                  <c:v>592.82594999999151</c:v>
                </c:pt>
                <c:pt idx="752">
                  <c:v>592.84709999999154</c:v>
                </c:pt>
                <c:pt idx="753">
                  <c:v>592.86824999999158</c:v>
                </c:pt>
                <c:pt idx="754">
                  <c:v>592.88939999999161</c:v>
                </c:pt>
                <c:pt idx="755">
                  <c:v>592.91054999999164</c:v>
                </c:pt>
                <c:pt idx="756">
                  <c:v>592.93169999999168</c:v>
                </c:pt>
                <c:pt idx="757">
                  <c:v>592.95284999999171</c:v>
                </c:pt>
                <c:pt idx="758">
                  <c:v>592.97399999999175</c:v>
                </c:pt>
                <c:pt idx="759">
                  <c:v>592.99514999999178</c:v>
                </c:pt>
                <c:pt idx="760">
                  <c:v>593.01629999999182</c:v>
                </c:pt>
                <c:pt idx="761">
                  <c:v>593.03744999999185</c:v>
                </c:pt>
                <c:pt idx="762">
                  <c:v>593.05859999999188</c:v>
                </c:pt>
                <c:pt idx="763">
                  <c:v>593.07974999999192</c:v>
                </c:pt>
                <c:pt idx="764">
                  <c:v>593.10089999999195</c:v>
                </c:pt>
                <c:pt idx="765">
                  <c:v>593.12204999999199</c:v>
                </c:pt>
                <c:pt idx="766">
                  <c:v>593.14319999999202</c:v>
                </c:pt>
                <c:pt idx="767">
                  <c:v>593.16434999999206</c:v>
                </c:pt>
                <c:pt idx="768">
                  <c:v>593.18549999999209</c:v>
                </c:pt>
                <c:pt idx="769">
                  <c:v>593.20664999999212</c:v>
                </c:pt>
                <c:pt idx="770">
                  <c:v>593.22779999999216</c:v>
                </c:pt>
                <c:pt idx="771">
                  <c:v>593.24894999999219</c:v>
                </c:pt>
                <c:pt idx="772">
                  <c:v>593.27009999999223</c:v>
                </c:pt>
                <c:pt idx="773">
                  <c:v>593.29124999999226</c:v>
                </c:pt>
                <c:pt idx="774">
                  <c:v>593.31239999999229</c:v>
                </c:pt>
                <c:pt idx="775">
                  <c:v>593.33354999999233</c:v>
                </c:pt>
                <c:pt idx="776">
                  <c:v>593.35469999999236</c:v>
                </c:pt>
                <c:pt idx="777">
                  <c:v>593.3758499999924</c:v>
                </c:pt>
                <c:pt idx="778">
                  <c:v>593.39699999999243</c:v>
                </c:pt>
                <c:pt idx="779">
                  <c:v>593.41814999999247</c:v>
                </c:pt>
                <c:pt idx="780">
                  <c:v>593.4392999999925</c:v>
                </c:pt>
                <c:pt idx="781">
                  <c:v>593.46044999999253</c:v>
                </c:pt>
                <c:pt idx="782">
                  <c:v>593.48159999999257</c:v>
                </c:pt>
                <c:pt idx="783">
                  <c:v>593.5027499999926</c:v>
                </c:pt>
                <c:pt idx="784">
                  <c:v>593.52389999999264</c:v>
                </c:pt>
                <c:pt idx="785">
                  <c:v>593.54504999999267</c:v>
                </c:pt>
                <c:pt idx="786">
                  <c:v>593.5661999999927</c:v>
                </c:pt>
                <c:pt idx="787">
                  <c:v>593.58734999999274</c:v>
                </c:pt>
                <c:pt idx="788">
                  <c:v>593.60849999999277</c:v>
                </c:pt>
                <c:pt idx="789">
                  <c:v>593.62964999999281</c:v>
                </c:pt>
                <c:pt idx="790">
                  <c:v>593.65079999999284</c:v>
                </c:pt>
                <c:pt idx="791">
                  <c:v>593.67194999999288</c:v>
                </c:pt>
                <c:pt idx="792">
                  <c:v>593.69309999999291</c:v>
                </c:pt>
                <c:pt idx="793">
                  <c:v>593.71424999999294</c:v>
                </c:pt>
                <c:pt idx="794">
                  <c:v>593.73539999999298</c:v>
                </c:pt>
                <c:pt idx="795">
                  <c:v>593.75654999999301</c:v>
                </c:pt>
                <c:pt idx="796">
                  <c:v>593.77769999999305</c:v>
                </c:pt>
                <c:pt idx="797">
                  <c:v>593.79884999999308</c:v>
                </c:pt>
                <c:pt idx="798">
                  <c:v>593.81999999999312</c:v>
                </c:pt>
                <c:pt idx="799">
                  <c:v>593.84114999999315</c:v>
                </c:pt>
                <c:pt idx="800">
                  <c:v>593.86229999999318</c:v>
                </c:pt>
                <c:pt idx="801">
                  <c:v>593.88344999999322</c:v>
                </c:pt>
                <c:pt idx="802">
                  <c:v>593.90459999999325</c:v>
                </c:pt>
                <c:pt idx="803">
                  <c:v>593.92574999999329</c:v>
                </c:pt>
                <c:pt idx="804">
                  <c:v>593.94689999999332</c:v>
                </c:pt>
                <c:pt idx="805">
                  <c:v>593.96804999999335</c:v>
                </c:pt>
                <c:pt idx="806">
                  <c:v>593.98919999999339</c:v>
                </c:pt>
                <c:pt idx="807">
                  <c:v>594.01034999999342</c:v>
                </c:pt>
                <c:pt idx="808">
                  <c:v>594.03149999999346</c:v>
                </c:pt>
                <c:pt idx="809">
                  <c:v>594.05264999999349</c:v>
                </c:pt>
                <c:pt idx="810">
                  <c:v>594.07379999999353</c:v>
                </c:pt>
                <c:pt idx="811">
                  <c:v>594.09494999999356</c:v>
                </c:pt>
                <c:pt idx="812">
                  <c:v>594.11609999999359</c:v>
                </c:pt>
                <c:pt idx="813">
                  <c:v>594.13724999999363</c:v>
                </c:pt>
                <c:pt idx="814">
                  <c:v>594.15839999999366</c:v>
                </c:pt>
                <c:pt idx="815">
                  <c:v>594.1795499999937</c:v>
                </c:pt>
                <c:pt idx="816">
                  <c:v>594.20069999999373</c:v>
                </c:pt>
                <c:pt idx="817">
                  <c:v>594.22184999999376</c:v>
                </c:pt>
                <c:pt idx="818">
                  <c:v>594.2429999999938</c:v>
                </c:pt>
                <c:pt idx="819">
                  <c:v>594.26414999999383</c:v>
                </c:pt>
                <c:pt idx="820">
                  <c:v>594.28529999999387</c:v>
                </c:pt>
                <c:pt idx="821">
                  <c:v>594.3064499999939</c:v>
                </c:pt>
                <c:pt idx="822">
                  <c:v>594.32759999999394</c:v>
                </c:pt>
                <c:pt idx="823">
                  <c:v>594.34874999999397</c:v>
                </c:pt>
                <c:pt idx="824">
                  <c:v>594.369899999994</c:v>
                </c:pt>
                <c:pt idx="825">
                  <c:v>594.39104999999404</c:v>
                </c:pt>
                <c:pt idx="826">
                  <c:v>594.41219999999407</c:v>
                </c:pt>
                <c:pt idx="827">
                  <c:v>594.43334999999411</c:v>
                </c:pt>
                <c:pt idx="828">
                  <c:v>594.45449999999414</c:v>
                </c:pt>
                <c:pt idx="829">
                  <c:v>594.47564999999418</c:v>
                </c:pt>
                <c:pt idx="830">
                  <c:v>594.49679999999421</c:v>
                </c:pt>
                <c:pt idx="831">
                  <c:v>594.51794999999424</c:v>
                </c:pt>
                <c:pt idx="832">
                  <c:v>594.53909999999428</c:v>
                </c:pt>
                <c:pt idx="833">
                  <c:v>594.56024999999431</c:v>
                </c:pt>
                <c:pt idx="834">
                  <c:v>594.58139999999435</c:v>
                </c:pt>
                <c:pt idx="835">
                  <c:v>594.60254999999438</c:v>
                </c:pt>
                <c:pt idx="836">
                  <c:v>594.62369999999441</c:v>
                </c:pt>
                <c:pt idx="837">
                  <c:v>594.64484999999445</c:v>
                </c:pt>
                <c:pt idx="838">
                  <c:v>594.66599999999448</c:v>
                </c:pt>
                <c:pt idx="839">
                  <c:v>594.68714999999452</c:v>
                </c:pt>
                <c:pt idx="840">
                  <c:v>594.70829999999455</c:v>
                </c:pt>
                <c:pt idx="841">
                  <c:v>594.72944999999459</c:v>
                </c:pt>
                <c:pt idx="842">
                  <c:v>594.75059999999462</c:v>
                </c:pt>
                <c:pt idx="843">
                  <c:v>594.77174999999465</c:v>
                </c:pt>
                <c:pt idx="844">
                  <c:v>594.79289999999469</c:v>
                </c:pt>
                <c:pt idx="845">
                  <c:v>594.81404999999472</c:v>
                </c:pt>
                <c:pt idx="846">
                  <c:v>594.83519999999476</c:v>
                </c:pt>
                <c:pt idx="847">
                  <c:v>594.85634999999479</c:v>
                </c:pt>
                <c:pt idx="848">
                  <c:v>594.87749999999482</c:v>
                </c:pt>
                <c:pt idx="849">
                  <c:v>594.89864999999486</c:v>
                </c:pt>
                <c:pt idx="850">
                  <c:v>594.91979999999489</c:v>
                </c:pt>
                <c:pt idx="851">
                  <c:v>594.94094999999493</c:v>
                </c:pt>
                <c:pt idx="852">
                  <c:v>594.96209999999496</c:v>
                </c:pt>
                <c:pt idx="853">
                  <c:v>594.983249999995</c:v>
                </c:pt>
                <c:pt idx="854">
                  <c:v>595.00439999999503</c:v>
                </c:pt>
                <c:pt idx="855">
                  <c:v>595.02554999999506</c:v>
                </c:pt>
                <c:pt idx="856">
                  <c:v>595.0466999999951</c:v>
                </c:pt>
                <c:pt idx="857">
                  <c:v>595.06784999999513</c:v>
                </c:pt>
                <c:pt idx="858">
                  <c:v>595.08899999999517</c:v>
                </c:pt>
                <c:pt idx="859">
                  <c:v>595.1101499999952</c:v>
                </c:pt>
                <c:pt idx="860">
                  <c:v>595.13129999999524</c:v>
                </c:pt>
                <c:pt idx="861">
                  <c:v>595.15244999999527</c:v>
                </c:pt>
                <c:pt idx="862">
                  <c:v>595.1735999999953</c:v>
                </c:pt>
                <c:pt idx="863">
                  <c:v>595.19474999999534</c:v>
                </c:pt>
                <c:pt idx="864">
                  <c:v>595.21589999999537</c:v>
                </c:pt>
                <c:pt idx="865">
                  <c:v>595.23704999999541</c:v>
                </c:pt>
                <c:pt idx="866">
                  <c:v>595.25819999999544</c:v>
                </c:pt>
                <c:pt idx="867">
                  <c:v>595.27934999999547</c:v>
                </c:pt>
                <c:pt idx="868">
                  <c:v>595.30049999999551</c:v>
                </c:pt>
                <c:pt idx="869">
                  <c:v>595.32164999999554</c:v>
                </c:pt>
                <c:pt idx="870">
                  <c:v>595.34279999999558</c:v>
                </c:pt>
                <c:pt idx="871">
                  <c:v>595.36394999999561</c:v>
                </c:pt>
                <c:pt idx="872">
                  <c:v>595.38509999999565</c:v>
                </c:pt>
                <c:pt idx="873">
                  <c:v>595.40624999999568</c:v>
                </c:pt>
                <c:pt idx="874">
                  <c:v>595.42739999999571</c:v>
                </c:pt>
                <c:pt idx="875">
                  <c:v>595.44854999999575</c:v>
                </c:pt>
                <c:pt idx="876">
                  <c:v>595.46969999999578</c:v>
                </c:pt>
                <c:pt idx="877">
                  <c:v>595.49084999999582</c:v>
                </c:pt>
                <c:pt idx="878">
                  <c:v>595.51199999999585</c:v>
                </c:pt>
                <c:pt idx="879">
                  <c:v>595.53314999999589</c:v>
                </c:pt>
                <c:pt idx="880">
                  <c:v>595.55429999999592</c:v>
                </c:pt>
                <c:pt idx="881">
                  <c:v>595.57544999999595</c:v>
                </c:pt>
                <c:pt idx="882">
                  <c:v>595.59659999999599</c:v>
                </c:pt>
                <c:pt idx="883">
                  <c:v>595.61774999999602</c:v>
                </c:pt>
                <c:pt idx="884">
                  <c:v>595.63889999999606</c:v>
                </c:pt>
                <c:pt idx="885">
                  <c:v>595.66004999999609</c:v>
                </c:pt>
                <c:pt idx="886">
                  <c:v>595.68119999999612</c:v>
                </c:pt>
                <c:pt idx="887">
                  <c:v>595.70234999999616</c:v>
                </c:pt>
                <c:pt idx="888">
                  <c:v>595.72349999999619</c:v>
                </c:pt>
                <c:pt idx="889">
                  <c:v>595.74464999999623</c:v>
                </c:pt>
                <c:pt idx="890">
                  <c:v>595.76579999999626</c:v>
                </c:pt>
                <c:pt idx="891">
                  <c:v>595.7869499999963</c:v>
                </c:pt>
                <c:pt idx="892">
                  <c:v>595.80809999999633</c:v>
                </c:pt>
                <c:pt idx="893">
                  <c:v>595.82924999999636</c:v>
                </c:pt>
                <c:pt idx="894">
                  <c:v>595.8503999999964</c:v>
                </c:pt>
                <c:pt idx="895">
                  <c:v>595.87154999999643</c:v>
                </c:pt>
                <c:pt idx="896">
                  <c:v>595.89269999999647</c:v>
                </c:pt>
                <c:pt idx="897">
                  <c:v>595.9138499999965</c:v>
                </c:pt>
                <c:pt idx="898">
                  <c:v>595.93499999999653</c:v>
                </c:pt>
                <c:pt idx="899">
                  <c:v>595.95614999999657</c:v>
                </c:pt>
                <c:pt idx="900">
                  <c:v>595.9772999999966</c:v>
                </c:pt>
                <c:pt idx="901">
                  <c:v>595.99844999999664</c:v>
                </c:pt>
                <c:pt idx="902">
                  <c:v>596.01959999999667</c:v>
                </c:pt>
                <c:pt idx="903">
                  <c:v>596.04074999999671</c:v>
                </c:pt>
                <c:pt idx="904">
                  <c:v>596.06189999999674</c:v>
                </c:pt>
                <c:pt idx="905">
                  <c:v>596.08304999999677</c:v>
                </c:pt>
                <c:pt idx="906">
                  <c:v>596.10419999999681</c:v>
                </c:pt>
                <c:pt idx="907">
                  <c:v>596.12534999999684</c:v>
                </c:pt>
                <c:pt idx="908">
                  <c:v>596.14649999999688</c:v>
                </c:pt>
                <c:pt idx="909">
                  <c:v>596.16764999999691</c:v>
                </c:pt>
                <c:pt idx="910">
                  <c:v>596.18879999999695</c:v>
                </c:pt>
                <c:pt idx="911">
                  <c:v>596.20994999999698</c:v>
                </c:pt>
                <c:pt idx="912">
                  <c:v>596.23109999999701</c:v>
                </c:pt>
                <c:pt idx="913">
                  <c:v>596.25224999999705</c:v>
                </c:pt>
                <c:pt idx="914">
                  <c:v>596.27339999999708</c:v>
                </c:pt>
                <c:pt idx="915">
                  <c:v>596.29454999999712</c:v>
                </c:pt>
                <c:pt idx="916">
                  <c:v>596.31569999999715</c:v>
                </c:pt>
                <c:pt idx="917">
                  <c:v>596.33684999999718</c:v>
                </c:pt>
                <c:pt idx="918">
                  <c:v>596.35799999999722</c:v>
                </c:pt>
                <c:pt idx="919">
                  <c:v>596.37914999999725</c:v>
                </c:pt>
                <c:pt idx="920">
                  <c:v>596.40029999999729</c:v>
                </c:pt>
                <c:pt idx="921">
                  <c:v>596.42144999999732</c:v>
                </c:pt>
                <c:pt idx="922">
                  <c:v>596.44259999999736</c:v>
                </c:pt>
                <c:pt idx="923">
                  <c:v>596.46374999999739</c:v>
                </c:pt>
                <c:pt idx="924">
                  <c:v>596.48489999999742</c:v>
                </c:pt>
                <c:pt idx="925">
                  <c:v>596.50604999999746</c:v>
                </c:pt>
                <c:pt idx="926">
                  <c:v>596.52719999999749</c:v>
                </c:pt>
                <c:pt idx="927">
                  <c:v>596.54834999999753</c:v>
                </c:pt>
                <c:pt idx="928">
                  <c:v>596.56949999999756</c:v>
                </c:pt>
                <c:pt idx="929">
                  <c:v>596.59064999999759</c:v>
                </c:pt>
                <c:pt idx="930">
                  <c:v>596.61179999999763</c:v>
                </c:pt>
                <c:pt idx="931">
                  <c:v>596.63294999999766</c:v>
                </c:pt>
                <c:pt idx="932">
                  <c:v>596.6540999999977</c:v>
                </c:pt>
                <c:pt idx="933">
                  <c:v>596.67524999999773</c:v>
                </c:pt>
                <c:pt idx="934">
                  <c:v>596.69639999999777</c:v>
                </c:pt>
                <c:pt idx="935">
                  <c:v>596.7175499999978</c:v>
                </c:pt>
                <c:pt idx="936">
                  <c:v>596.73869999999783</c:v>
                </c:pt>
                <c:pt idx="937">
                  <c:v>596.75984999999787</c:v>
                </c:pt>
                <c:pt idx="938">
                  <c:v>596.7809999999979</c:v>
                </c:pt>
                <c:pt idx="939">
                  <c:v>596.80214999999794</c:v>
                </c:pt>
                <c:pt idx="940">
                  <c:v>596.82329999999797</c:v>
                </c:pt>
                <c:pt idx="941">
                  <c:v>596.84444999999801</c:v>
                </c:pt>
                <c:pt idx="942">
                  <c:v>596.86559999999804</c:v>
                </c:pt>
                <c:pt idx="943">
                  <c:v>596.88674999999807</c:v>
                </c:pt>
                <c:pt idx="944">
                  <c:v>596.90789999999811</c:v>
                </c:pt>
                <c:pt idx="945">
                  <c:v>596.92904999999814</c:v>
                </c:pt>
                <c:pt idx="946">
                  <c:v>596.95019999999818</c:v>
                </c:pt>
                <c:pt idx="947">
                  <c:v>596.97134999999821</c:v>
                </c:pt>
                <c:pt idx="948">
                  <c:v>596.99249999999824</c:v>
                </c:pt>
                <c:pt idx="949">
                  <c:v>597.01364999999828</c:v>
                </c:pt>
                <c:pt idx="950">
                  <c:v>597.03479999999831</c:v>
                </c:pt>
                <c:pt idx="951">
                  <c:v>597.05594999999835</c:v>
                </c:pt>
                <c:pt idx="952">
                  <c:v>597.07709999999838</c:v>
                </c:pt>
                <c:pt idx="953">
                  <c:v>597.09824999999842</c:v>
                </c:pt>
                <c:pt idx="954">
                  <c:v>597.11939999999845</c:v>
                </c:pt>
                <c:pt idx="955">
                  <c:v>597.14054999999848</c:v>
                </c:pt>
                <c:pt idx="956">
                  <c:v>597.16169999999852</c:v>
                </c:pt>
                <c:pt idx="957">
                  <c:v>597.18284999999855</c:v>
                </c:pt>
                <c:pt idx="958">
                  <c:v>597.20399999999859</c:v>
                </c:pt>
                <c:pt idx="959">
                  <c:v>597.22514999999862</c:v>
                </c:pt>
                <c:pt idx="960">
                  <c:v>597.24629999999866</c:v>
                </c:pt>
                <c:pt idx="961">
                  <c:v>597.26744999999869</c:v>
                </c:pt>
                <c:pt idx="962">
                  <c:v>597.28859999999872</c:v>
                </c:pt>
                <c:pt idx="963">
                  <c:v>597.30974999999876</c:v>
                </c:pt>
                <c:pt idx="964">
                  <c:v>597.33089999999879</c:v>
                </c:pt>
                <c:pt idx="965">
                  <c:v>597.35204999999883</c:v>
                </c:pt>
                <c:pt idx="966">
                  <c:v>597.37319999999886</c:v>
                </c:pt>
                <c:pt idx="967">
                  <c:v>597.39434999999889</c:v>
                </c:pt>
                <c:pt idx="968">
                  <c:v>597.41549999999893</c:v>
                </c:pt>
                <c:pt idx="969">
                  <c:v>597.43664999999896</c:v>
                </c:pt>
                <c:pt idx="970">
                  <c:v>597.457799999999</c:v>
                </c:pt>
                <c:pt idx="971">
                  <c:v>597.47894999999903</c:v>
                </c:pt>
                <c:pt idx="972">
                  <c:v>597.50009999999907</c:v>
                </c:pt>
                <c:pt idx="973">
                  <c:v>597.5212499999991</c:v>
                </c:pt>
                <c:pt idx="974">
                  <c:v>597.54239999999913</c:v>
                </c:pt>
                <c:pt idx="975">
                  <c:v>597.56354999999917</c:v>
                </c:pt>
                <c:pt idx="976">
                  <c:v>597.5846999999992</c:v>
                </c:pt>
                <c:pt idx="977">
                  <c:v>597.60584999999924</c:v>
                </c:pt>
                <c:pt idx="978">
                  <c:v>597.62699999999927</c:v>
                </c:pt>
                <c:pt idx="979">
                  <c:v>597.6481499999993</c:v>
                </c:pt>
                <c:pt idx="980">
                  <c:v>597.66929999999934</c:v>
                </c:pt>
                <c:pt idx="981">
                  <c:v>597.69044999999937</c:v>
                </c:pt>
                <c:pt idx="982">
                  <c:v>597.71159999999941</c:v>
                </c:pt>
                <c:pt idx="983">
                  <c:v>597.73274999999944</c:v>
                </c:pt>
                <c:pt idx="984">
                  <c:v>597.75389999999948</c:v>
                </c:pt>
                <c:pt idx="985">
                  <c:v>597.77504999999951</c:v>
                </c:pt>
                <c:pt idx="986">
                  <c:v>597.79619999999954</c:v>
                </c:pt>
                <c:pt idx="987">
                  <c:v>597.81734999999958</c:v>
                </c:pt>
                <c:pt idx="988">
                  <c:v>597.83849999999961</c:v>
                </c:pt>
                <c:pt idx="989">
                  <c:v>597.85964999999965</c:v>
                </c:pt>
                <c:pt idx="990">
                  <c:v>597.88079999999968</c:v>
                </c:pt>
                <c:pt idx="991">
                  <c:v>597.90194999999972</c:v>
                </c:pt>
                <c:pt idx="992">
                  <c:v>597.92309999999975</c:v>
                </c:pt>
                <c:pt idx="993">
                  <c:v>597.94424999999978</c:v>
                </c:pt>
                <c:pt idx="994">
                  <c:v>597.96539999999982</c:v>
                </c:pt>
                <c:pt idx="995">
                  <c:v>597.98654999999985</c:v>
                </c:pt>
                <c:pt idx="996">
                  <c:v>598.00769999999989</c:v>
                </c:pt>
                <c:pt idx="997">
                  <c:v>598.02884999999992</c:v>
                </c:pt>
                <c:pt idx="998">
                  <c:v>598.04999999999995</c:v>
                </c:pt>
                <c:pt idx="999">
                  <c:v>598.07114999999999</c:v>
                </c:pt>
                <c:pt idx="1000">
                  <c:v>598.09230000000002</c:v>
                </c:pt>
                <c:pt idx="1001">
                  <c:v>598.11345000000006</c:v>
                </c:pt>
                <c:pt idx="1002">
                  <c:v>598.13460000000009</c:v>
                </c:pt>
                <c:pt idx="1003">
                  <c:v>598.15575000000013</c:v>
                </c:pt>
                <c:pt idx="1004">
                  <c:v>598.17690000000016</c:v>
                </c:pt>
                <c:pt idx="1005">
                  <c:v>598.19805000000019</c:v>
                </c:pt>
                <c:pt idx="1006">
                  <c:v>598.21920000000023</c:v>
                </c:pt>
                <c:pt idx="1007">
                  <c:v>598.24035000000026</c:v>
                </c:pt>
                <c:pt idx="1008">
                  <c:v>598.2615000000003</c:v>
                </c:pt>
                <c:pt idx="1009">
                  <c:v>598.28265000000033</c:v>
                </c:pt>
                <c:pt idx="1010">
                  <c:v>598.30380000000036</c:v>
                </c:pt>
                <c:pt idx="1011">
                  <c:v>598.3249500000004</c:v>
                </c:pt>
                <c:pt idx="1012">
                  <c:v>598.34610000000043</c:v>
                </c:pt>
                <c:pt idx="1013">
                  <c:v>598.36725000000047</c:v>
                </c:pt>
                <c:pt idx="1014">
                  <c:v>598.3884000000005</c:v>
                </c:pt>
                <c:pt idx="1015">
                  <c:v>598.40955000000054</c:v>
                </c:pt>
                <c:pt idx="1016">
                  <c:v>598.43070000000057</c:v>
                </c:pt>
                <c:pt idx="1017">
                  <c:v>598.4518500000006</c:v>
                </c:pt>
                <c:pt idx="1018">
                  <c:v>598.47300000000064</c:v>
                </c:pt>
                <c:pt idx="1019">
                  <c:v>598.49415000000067</c:v>
                </c:pt>
                <c:pt idx="1020">
                  <c:v>598.51530000000071</c:v>
                </c:pt>
                <c:pt idx="1021">
                  <c:v>598.53645000000074</c:v>
                </c:pt>
                <c:pt idx="1022">
                  <c:v>598.55760000000078</c:v>
                </c:pt>
                <c:pt idx="1023">
                  <c:v>598.57875000000081</c:v>
                </c:pt>
                <c:pt idx="1024">
                  <c:v>598.59990000000084</c:v>
                </c:pt>
              </c:numCache>
            </c:numRef>
          </c:xVal>
          <c:yVal>
            <c:numRef>
              <c:f>Voigt!$I$2:$I$2050</c:f>
              <c:numCache>
                <c:formatCode>General</c:formatCode>
                <c:ptCount val="2049"/>
                <c:pt idx="0">
                  <c:v>0</c:v>
                </c:pt>
                <c:pt idx="1">
                  <c:v>15888.719183086463</c:v>
                </c:pt>
                <c:pt idx="2">
                  <c:v>15888.723198253707</c:v>
                </c:pt>
                <c:pt idx="3">
                  <c:v>15888.727237603367</c:v>
                </c:pt>
                <c:pt idx="4">
                  <c:v>15888.731301330021</c:v>
                </c:pt>
                <c:pt idx="5">
                  <c:v>15888.735389630208</c:v>
                </c:pt>
                <c:pt idx="6">
                  <c:v>15888.73950270245</c:v>
                </c:pt>
                <c:pt idx="7">
                  <c:v>15888.74364074728</c:v>
                </c:pt>
                <c:pt idx="8">
                  <c:v>15888.747803967264</c:v>
                </c:pt>
                <c:pt idx="9">
                  <c:v>15888.751992567024</c:v>
                </c:pt>
                <c:pt idx="10">
                  <c:v>15888.756206753267</c:v>
                </c:pt>
                <c:pt idx="11">
                  <c:v>15888.76044673481</c:v>
                </c:pt>
                <c:pt idx="12">
                  <c:v>15888.764712722599</c:v>
                </c:pt>
                <c:pt idx="13">
                  <c:v>15888.769004929745</c:v>
                </c:pt>
                <c:pt idx="14">
                  <c:v>15888.77332357155</c:v>
                </c:pt>
                <c:pt idx="15">
                  <c:v>15888.777668865519</c:v>
                </c:pt>
                <c:pt idx="16">
                  <c:v>15888.782041031411</c:v>
                </c:pt>
                <c:pt idx="17">
                  <c:v>15888.786440291249</c:v>
                </c:pt>
                <c:pt idx="18">
                  <c:v>15888.790866869351</c:v>
                </c:pt>
                <c:pt idx="19">
                  <c:v>15888.795320992365</c:v>
                </c:pt>
                <c:pt idx="20">
                  <c:v>15888.799802889296</c:v>
                </c:pt>
                <c:pt idx="21">
                  <c:v>15888.804312791528</c:v>
                </c:pt>
                <c:pt idx="22">
                  <c:v>15888.808850932866</c:v>
                </c:pt>
                <c:pt idx="23">
                  <c:v>15888.813417549552</c:v>
                </c:pt>
                <c:pt idx="24">
                  <c:v>15888.818012880314</c:v>
                </c:pt>
                <c:pt idx="25">
                  <c:v>15888.822637166377</c:v>
                </c:pt>
                <c:pt idx="26">
                  <c:v>15888.82729065151</c:v>
                </c:pt>
                <c:pt idx="27">
                  <c:v>15888.831973582051</c:v>
                </c:pt>
                <c:pt idx="28">
                  <c:v>15888.836686206943</c:v>
                </c:pt>
                <c:pt idx="29">
                  <c:v>15888.84142877776</c:v>
                </c:pt>
                <c:pt idx="30">
                  <c:v>15888.846201548753</c:v>
                </c:pt>
                <c:pt idx="31">
                  <c:v>15888.85100477687</c:v>
                </c:pt>
                <c:pt idx="32">
                  <c:v>15888.855838721805</c:v>
                </c:pt>
                <c:pt idx="33">
                  <c:v>15888.860703646018</c:v>
                </c:pt>
                <c:pt idx="34">
                  <c:v>15888.865599814782</c:v>
                </c:pt>
                <c:pt idx="35">
                  <c:v>15888.870527496218</c:v>
                </c:pt>
                <c:pt idx="36">
                  <c:v>15888.875486961324</c:v>
                </c:pt>
                <c:pt idx="37">
                  <c:v>15888.880478484018</c:v>
                </c:pt>
                <c:pt idx="38">
                  <c:v>15888.88550234118</c:v>
                </c:pt>
                <c:pt idx="39">
                  <c:v>15888.890558812678</c:v>
                </c:pt>
                <c:pt idx="40">
                  <c:v>15888.895648181424</c:v>
                </c:pt>
                <c:pt idx="41">
                  <c:v>15888.900770733393</c:v>
                </c:pt>
                <c:pt idx="42">
                  <c:v>15888.905926757683</c:v>
                </c:pt>
                <c:pt idx="43">
                  <c:v>15888.911116546544</c:v>
                </c:pt>
                <c:pt idx="44">
                  <c:v>15888.916340395423</c:v>
                </c:pt>
                <c:pt idx="45">
                  <c:v>15888.921598603001</c:v>
                </c:pt>
                <c:pt idx="46">
                  <c:v>15888.92689147125</c:v>
                </c:pt>
                <c:pt idx="47">
                  <c:v>15888.932219305456</c:v>
                </c:pt>
                <c:pt idx="48">
                  <c:v>15888.937582414279</c:v>
                </c:pt>
                <c:pt idx="49">
                  <c:v>15888.942981109793</c:v>
                </c:pt>
                <c:pt idx="50">
                  <c:v>15888.948415707526</c:v>
                </c:pt>
                <c:pt idx="51">
                  <c:v>15888.953886526517</c:v>
                </c:pt>
                <c:pt idx="52">
                  <c:v>15888.95939388935</c:v>
                </c:pt>
                <c:pt idx="53">
                  <c:v>15888.964938122215</c:v>
                </c:pt>
                <c:pt idx="54">
                  <c:v>15888.970519554941</c:v>
                </c:pt>
                <c:pt idx="55">
                  <c:v>15888.976138521062</c:v>
                </c:pt>
                <c:pt idx="56">
                  <c:v>15888.981795357853</c:v>
                </c:pt>
                <c:pt idx="57">
                  <c:v>15888.987490406385</c:v>
                </c:pt>
                <c:pt idx="58">
                  <c:v>15888.993224011583</c:v>
                </c:pt>
                <c:pt idx="59">
                  <c:v>15888.998996522268</c:v>
                </c:pt>
                <c:pt idx="60">
                  <c:v>15889.004808291213</c:v>
                </c:pt>
                <c:pt idx="61">
                  <c:v>15889.010659675203</c:v>
                </c:pt>
                <c:pt idx="62">
                  <c:v>15889.016551035082</c:v>
                </c:pt>
                <c:pt idx="63">
                  <c:v>15889.022482735812</c:v>
                </c:pt>
                <c:pt idx="64">
                  <c:v>15889.028455146532</c:v>
                </c:pt>
                <c:pt idx="65">
                  <c:v>15889.03446864061</c:v>
                </c:pt>
                <c:pt idx="66">
                  <c:v>15889.040523595704</c:v>
                </c:pt>
                <c:pt idx="67">
                  <c:v>15889.046620393823</c:v>
                </c:pt>
                <c:pt idx="68">
                  <c:v>15889.052759421385</c:v>
                </c:pt>
                <c:pt idx="69">
                  <c:v>15889.058941069277</c:v>
                </c:pt>
                <c:pt idx="70">
                  <c:v>15889.065165732922</c:v>
                </c:pt>
                <c:pt idx="71">
                  <c:v>15889.071433812336</c:v>
                </c:pt>
                <c:pt idx="72">
                  <c:v>15889.0777457122</c:v>
                </c:pt>
                <c:pt idx="73">
                  <c:v>15889.084101841916</c:v>
                </c:pt>
                <c:pt idx="74">
                  <c:v>15889.090502615682</c:v>
                </c:pt>
                <c:pt idx="75">
                  <c:v>15889.096948452552</c:v>
                </c:pt>
                <c:pt idx="76">
                  <c:v>15889.103439776511</c:v>
                </c:pt>
                <c:pt idx="77">
                  <c:v>15889.109977016542</c:v>
                </c:pt>
                <c:pt idx="78">
                  <c:v>15889.116560606697</c:v>
                </c:pt>
                <c:pt idx="79">
                  <c:v>15889.123190986164</c:v>
                </c:pt>
                <c:pt idx="80">
                  <c:v>15889.129868599352</c:v>
                </c:pt>
                <c:pt idx="81">
                  <c:v>15889.136593895955</c:v>
                </c:pt>
                <c:pt idx="82">
                  <c:v>15889.143367331031</c:v>
                </c:pt>
                <c:pt idx="83">
                  <c:v>15889.15018936508</c:v>
                </c:pt>
                <c:pt idx="84">
                  <c:v>15889.157060464122</c:v>
                </c:pt>
                <c:pt idx="85">
                  <c:v>15889.163981099775</c:v>
                </c:pt>
                <c:pt idx="86">
                  <c:v>15889.170951749338</c:v>
                </c:pt>
                <c:pt idx="87">
                  <c:v>15889.17797289587</c:v>
                </c:pt>
                <c:pt idx="88">
                  <c:v>15889.18504502828</c:v>
                </c:pt>
                <c:pt idx="89">
                  <c:v>15889.192168641403</c:v>
                </c:pt>
                <c:pt idx="90">
                  <c:v>15889.199344236094</c:v>
                </c:pt>
                <c:pt idx="91">
                  <c:v>15889.206572319315</c:v>
                </c:pt>
                <c:pt idx="92">
                  <c:v>15889.213853404222</c:v>
                </c:pt>
                <c:pt idx="93">
                  <c:v>15889.221188010257</c:v>
                </c:pt>
                <c:pt idx="94">
                  <c:v>15889.228576663239</c:v>
                </c:pt>
                <c:pt idx="95">
                  <c:v>15889.236019895463</c:v>
                </c:pt>
                <c:pt idx="96">
                  <c:v>15889.243518245792</c:v>
                </c:pt>
                <c:pt idx="97">
                  <c:v>15889.251072259754</c:v>
                </c:pt>
                <c:pt idx="98">
                  <c:v>15889.258682489643</c:v>
                </c:pt>
                <c:pt idx="99">
                  <c:v>15889.266349494621</c:v>
                </c:pt>
                <c:pt idx="100">
                  <c:v>15889.274073840819</c:v>
                </c:pt>
                <c:pt idx="101">
                  <c:v>15889.281856101441</c:v>
                </c:pt>
                <c:pt idx="102">
                  <c:v>15889.289696856869</c:v>
                </c:pt>
                <c:pt idx="103">
                  <c:v>15889.297596694776</c:v>
                </c:pt>
                <c:pt idx="104">
                  <c:v>15889.305556210236</c:v>
                </c:pt>
                <c:pt idx="105">
                  <c:v>15889.313576005825</c:v>
                </c:pt>
                <c:pt idx="106">
                  <c:v>15889.321656691753</c:v>
                </c:pt>
                <c:pt idx="107">
                  <c:v>15889.329798885961</c:v>
                </c:pt>
                <c:pt idx="108">
                  <c:v>15889.338003214258</c:v>
                </c:pt>
                <c:pt idx="109">
                  <c:v>15889.346270310423</c:v>
                </c:pt>
                <c:pt idx="110">
                  <c:v>15889.354600816345</c:v>
                </c:pt>
                <c:pt idx="111">
                  <c:v>15889.362995382129</c:v>
                </c:pt>
                <c:pt idx="112">
                  <c:v>15889.371454666243</c:v>
                </c:pt>
                <c:pt idx="113">
                  <c:v>15889.379979335627</c:v>
                </c:pt>
                <c:pt idx="114">
                  <c:v>15889.388570065839</c:v>
                </c:pt>
                <c:pt idx="115">
                  <c:v>15889.397227541187</c:v>
                </c:pt>
                <c:pt idx="116">
                  <c:v>15889.405952454854</c:v>
                </c:pt>
                <c:pt idx="117">
                  <c:v>15889.414745509051</c:v>
                </c:pt>
                <c:pt idx="118">
                  <c:v>15889.423607415152</c:v>
                </c:pt>
                <c:pt idx="119">
                  <c:v>15889.432538893834</c:v>
                </c:pt>
                <c:pt idx="120">
                  <c:v>15889.441540675232</c:v>
                </c:pt>
                <c:pt idx="121">
                  <c:v>15889.450613499081</c:v>
                </c:pt>
                <c:pt idx="122">
                  <c:v>15889.459758114872</c:v>
                </c:pt>
                <c:pt idx="123">
                  <c:v>15889.468975282001</c:v>
                </c:pt>
                <c:pt idx="124">
                  <c:v>15889.478265769942</c:v>
                </c:pt>
                <c:pt idx="125">
                  <c:v>15889.487630358382</c:v>
                </c:pt>
                <c:pt idx="126">
                  <c:v>15889.497069837411</c:v>
                </c:pt>
                <c:pt idx="127">
                  <c:v>15889.50658500767</c:v>
                </c:pt>
                <c:pt idx="128">
                  <c:v>15889.51617668053</c:v>
                </c:pt>
                <c:pt idx="129">
                  <c:v>15889.525845678265</c:v>
                </c:pt>
                <c:pt idx="130">
                  <c:v>15889.535592834218</c:v>
                </c:pt>
                <c:pt idx="131">
                  <c:v>15889.545418992995</c:v>
                </c:pt>
                <c:pt idx="132">
                  <c:v>15889.55532501064</c:v>
                </c:pt>
                <c:pt idx="133">
                  <c:v>15889.565311754823</c:v>
                </c:pt>
                <c:pt idx="134">
                  <c:v>15889.575380105023</c:v>
                </c:pt>
                <c:pt idx="135">
                  <c:v>15889.585530952736</c:v>
                </c:pt>
                <c:pt idx="136">
                  <c:v>15889.595765201662</c:v>
                </c:pt>
                <c:pt idx="137">
                  <c:v>15889.606083767905</c:v>
                </c:pt>
                <c:pt idx="138">
                  <c:v>15889.616487580186</c:v>
                </c:pt>
                <c:pt idx="139">
                  <c:v>15889.626977580047</c:v>
                </c:pt>
                <c:pt idx="140">
                  <c:v>15889.637554722058</c:v>
                </c:pt>
                <c:pt idx="141">
                  <c:v>15889.648219974049</c:v>
                </c:pt>
                <c:pt idx="142">
                  <c:v>15889.658974317319</c:v>
                </c:pt>
                <c:pt idx="143">
                  <c:v>15889.669818746863</c:v>
                </c:pt>
                <c:pt idx="144">
                  <c:v>15889.680754271609</c:v>
                </c:pt>
                <c:pt idx="145">
                  <c:v>15889.691781914646</c:v>
                </c:pt>
                <c:pt idx="146">
                  <c:v>15889.702902713465</c:v>
                </c:pt>
                <c:pt idx="147">
                  <c:v>15889.714117720203</c:v>
                </c:pt>
                <c:pt idx="148">
                  <c:v>15889.725428001893</c:v>
                </c:pt>
                <c:pt idx="149">
                  <c:v>15889.73683464072</c:v>
                </c:pt>
                <c:pt idx="150">
                  <c:v>15889.748338734271</c:v>
                </c:pt>
                <c:pt idx="151">
                  <c:v>15889.759941395809</c:v>
                </c:pt>
                <c:pt idx="152">
                  <c:v>15889.771643754535</c:v>
                </c:pt>
                <c:pt idx="153">
                  <c:v>15889.783446955867</c:v>
                </c:pt>
                <c:pt idx="154">
                  <c:v>15889.79535216172</c:v>
                </c:pt>
                <c:pt idx="155">
                  <c:v>15889.807360550789</c:v>
                </c:pt>
                <c:pt idx="156">
                  <c:v>15889.819473318845</c:v>
                </c:pt>
                <c:pt idx="157">
                  <c:v>15889.831691679026</c:v>
                </c:pt>
                <c:pt idx="158">
                  <c:v>15889.844016862147</c:v>
                </c:pt>
                <c:pt idx="159">
                  <c:v>15889.856450117011</c:v>
                </c:pt>
                <c:pt idx="160">
                  <c:v>15889.868992710715</c:v>
                </c:pt>
                <c:pt idx="161">
                  <c:v>15889.881645928985</c:v>
                </c:pt>
                <c:pt idx="162">
                  <c:v>15889.894411076497</c:v>
                </c:pt>
                <c:pt idx="163">
                  <c:v>15889.907289477218</c:v>
                </c:pt>
                <c:pt idx="164">
                  <c:v>15889.920282474748</c:v>
                </c:pt>
                <c:pt idx="165">
                  <c:v>15889.933391432669</c:v>
                </c:pt>
                <c:pt idx="166">
                  <c:v>15889.946617734902</c:v>
                </c:pt>
                <c:pt idx="167">
                  <c:v>15889.959962786077</c:v>
                </c:pt>
                <c:pt idx="168">
                  <c:v>15889.973428011901</c:v>
                </c:pt>
                <c:pt idx="169">
                  <c:v>15889.987014859538</c:v>
                </c:pt>
                <c:pt idx="170">
                  <c:v>15890.000724798005</c:v>
                </c:pt>
                <c:pt idx="171">
                  <c:v>15890.014559318559</c:v>
                </c:pt>
                <c:pt idx="172">
                  <c:v>15890.028519935111</c:v>
                </c:pt>
                <c:pt idx="173">
                  <c:v>15890.042608184634</c:v>
                </c:pt>
                <c:pt idx="174">
                  <c:v>15890.056825627589</c:v>
                </c:pt>
                <c:pt idx="175">
                  <c:v>15890.071173848359</c:v>
                </c:pt>
                <c:pt idx="176">
                  <c:v>15890.085654455683</c:v>
                </c:pt>
                <c:pt idx="177">
                  <c:v>15890.100269083116</c:v>
                </c:pt>
                <c:pt idx="178">
                  <c:v>15890.115019389481</c:v>
                </c:pt>
                <c:pt idx="179">
                  <c:v>15890.129907059347</c:v>
                </c:pt>
                <c:pt idx="180">
                  <c:v>15890.144933803505</c:v>
                </c:pt>
                <c:pt idx="181">
                  <c:v>15890.160101359463</c:v>
                </c:pt>
                <c:pt idx="182">
                  <c:v>15890.17541149194</c:v>
                </c:pt>
                <c:pt idx="183">
                  <c:v>15890.190865993394</c:v>
                </c:pt>
                <c:pt idx="184">
                  <c:v>15890.206466684531</c:v>
                </c:pt>
                <c:pt idx="185">
                  <c:v>15890.222215414848</c:v>
                </c:pt>
                <c:pt idx="186">
                  <c:v>15890.238114063186</c:v>
                </c:pt>
                <c:pt idx="187">
                  <c:v>15890.254164538279</c:v>
                </c:pt>
                <c:pt idx="188">
                  <c:v>15890.270368779336</c:v>
                </c:pt>
                <c:pt idx="189">
                  <c:v>15890.286728756624</c:v>
                </c:pt>
                <c:pt idx="190">
                  <c:v>15890.303246472065</c:v>
                </c:pt>
                <c:pt idx="191">
                  <c:v>15890.319923959847</c:v>
                </c:pt>
                <c:pt idx="192">
                  <c:v>15890.336763287056</c:v>
                </c:pt>
                <c:pt idx="193">
                  <c:v>15890.35376655431</c:v>
                </c:pt>
                <c:pt idx="194">
                  <c:v>15890.370935896419</c:v>
                </c:pt>
                <c:pt idx="195">
                  <c:v>15890.388273483051</c:v>
                </c:pt>
                <c:pt idx="196">
                  <c:v>15890.405781519421</c:v>
                </c:pt>
                <c:pt idx="197">
                  <c:v>15890.423462246988</c:v>
                </c:pt>
                <c:pt idx="198">
                  <c:v>15890.441317944173</c:v>
                </c:pt>
                <c:pt idx="199">
                  <c:v>15890.459350927094</c:v>
                </c:pt>
                <c:pt idx="200">
                  <c:v>15890.477563550321</c:v>
                </c:pt>
                <c:pt idx="201">
                  <c:v>15890.495958207637</c:v>
                </c:pt>
                <c:pt idx="202">
                  <c:v>15890.514537332825</c:v>
                </c:pt>
                <c:pt idx="203">
                  <c:v>15890.533303400478</c:v>
                </c:pt>
                <c:pt idx="204">
                  <c:v>15890.55225892682</c:v>
                </c:pt>
                <c:pt idx="205">
                  <c:v>15890.57140647055</c:v>
                </c:pt>
                <c:pt idx="206">
                  <c:v>15890.590748633702</c:v>
                </c:pt>
                <c:pt idx="207">
                  <c:v>15890.610288062531</c:v>
                </c:pt>
                <c:pt idx="208">
                  <c:v>15890.630027448422</c:v>
                </c:pt>
                <c:pt idx="209">
                  <c:v>15890.649969528808</c:v>
                </c:pt>
                <c:pt idx="210">
                  <c:v>15890.670117088124</c:v>
                </c:pt>
                <c:pt idx="211">
                  <c:v>15890.690472958779</c:v>
                </c:pt>
                <c:pt idx="212">
                  <c:v>15890.71104002215</c:v>
                </c:pt>
                <c:pt idx="213">
                  <c:v>15890.7318212096</c:v>
                </c:pt>
                <c:pt idx="214">
                  <c:v>15890.752819503525</c:v>
                </c:pt>
                <c:pt idx="215">
                  <c:v>15890.774037938421</c:v>
                </c:pt>
                <c:pt idx="216">
                  <c:v>15890.795479601982</c:v>
                </c:pt>
                <c:pt idx="217">
                  <c:v>15890.81714763622</c:v>
                </c:pt>
                <c:pt idx="218">
                  <c:v>15890.839045238623</c:v>
                </c:pt>
                <c:pt idx="219">
                  <c:v>15890.861175663324</c:v>
                </c:pt>
                <c:pt idx="220">
                  <c:v>15890.883542222313</c:v>
                </c:pt>
                <c:pt idx="221">
                  <c:v>15890.906148286682</c:v>
                </c:pt>
                <c:pt idx="222">
                  <c:v>15890.928997287889</c:v>
                </c:pt>
                <c:pt idx="223">
                  <c:v>15890.952092719057</c:v>
                </c:pt>
                <c:pt idx="224">
                  <c:v>15890.975438136318</c:v>
                </c:pt>
                <c:pt idx="225">
                  <c:v>15890.999037160174</c:v>
                </c:pt>
                <c:pt idx="226">
                  <c:v>15891.022893476898</c:v>
                </c:pt>
                <c:pt idx="227">
                  <c:v>15891.047010839982</c:v>
                </c:pt>
                <c:pt idx="228">
                  <c:v>15891.071393071607</c:v>
                </c:pt>
                <c:pt idx="229">
                  <c:v>15891.096044064154</c:v>
                </c:pt>
                <c:pt idx="230">
                  <c:v>15891.120967781766</c:v>
                </c:pt>
                <c:pt idx="231">
                  <c:v>15891.146168261932</c:v>
                </c:pt>
                <c:pt idx="232">
                  <c:v>15891.171649617128</c:v>
                </c:pt>
                <c:pt idx="233">
                  <c:v>15891.197416036488</c:v>
                </c:pt>
                <c:pt idx="234">
                  <c:v>15891.223471787534</c:v>
                </c:pt>
                <c:pt idx="235">
                  <c:v>15891.249821217931</c:v>
                </c:pt>
                <c:pt idx="236">
                  <c:v>15891.276468757311</c:v>
                </c:pt>
                <c:pt idx="237">
                  <c:v>15891.303418919122</c:v>
                </c:pt>
                <c:pt idx="238">
                  <c:v>15891.330676302554</c:v>
                </c:pt>
                <c:pt idx="239">
                  <c:v>15891.358245594487</c:v>
                </c:pt>
                <c:pt idx="240">
                  <c:v>15891.386131571508</c:v>
                </c:pt>
                <c:pt idx="241">
                  <c:v>15891.414339101986</c:v>
                </c:pt>
                <c:pt idx="242">
                  <c:v>15891.442873148184</c:v>
                </c:pt>
                <c:pt idx="243">
                  <c:v>15891.471738768456</c:v>
                </c:pt>
                <c:pt idx="244">
                  <c:v>15891.50094111947</c:v>
                </c:pt>
                <c:pt idx="245">
                  <c:v>15891.530485458528</c:v>
                </c:pt>
                <c:pt idx="246">
                  <c:v>15891.560377145915</c:v>
                </c:pt>
                <c:pt idx="247">
                  <c:v>15891.590621647343</c:v>
                </c:pt>
                <c:pt idx="248">
                  <c:v>15891.62122453644</c:v>
                </c:pt>
                <c:pt idx="249">
                  <c:v>15891.652191497318</c:v>
                </c:pt>
                <c:pt idx="250">
                  <c:v>15891.683528327214</c:v>
                </c:pt>
                <c:pt idx="251">
                  <c:v>15891.7152409392</c:v>
                </c:pt>
                <c:pt idx="252">
                  <c:v>15891.747335364973</c:v>
                </c:pt>
                <c:pt idx="253">
                  <c:v>15891.779817757719</c:v>
                </c:pt>
                <c:pt idx="254">
                  <c:v>15891.812694395061</c:v>
                </c:pt>
                <c:pt idx="255">
                  <c:v>15891.845971682098</c:v>
                </c:pt>
                <c:pt idx="256">
                  <c:v>15891.879656154513</c:v>
                </c:pt>
                <c:pt idx="257">
                  <c:v>15891.913754481788</c:v>
                </c:pt>
                <c:pt idx="258">
                  <c:v>15891.948273470496</c:v>
                </c:pt>
                <c:pt idx="259">
                  <c:v>15891.983220067706</c:v>
                </c:pt>
                <c:pt idx="260">
                  <c:v>15892.018601364472</c:v>
                </c:pt>
                <c:pt idx="261">
                  <c:v>15892.05442459943</c:v>
                </c:pt>
                <c:pt idx="262">
                  <c:v>15892.09069716249</c:v>
                </c:pt>
                <c:pt idx="263">
                  <c:v>15892.127426598659</c:v>
                </c:pt>
                <c:pt idx="264">
                  <c:v>15892.164620611957</c:v>
                </c:pt>
                <c:pt idx="265">
                  <c:v>15892.202287069449</c:v>
                </c:pt>
                <c:pt idx="266">
                  <c:v>15892.240434005413</c:v>
                </c:pt>
                <c:pt idx="267">
                  <c:v>15892.279069625616</c:v>
                </c:pt>
                <c:pt idx="268">
                  <c:v>15892.318202311726</c:v>
                </c:pt>
                <c:pt idx="269">
                  <c:v>15892.357840625855</c:v>
                </c:pt>
                <c:pt idx="270">
                  <c:v>15892.39799331524</c:v>
                </c:pt>
                <c:pt idx="271">
                  <c:v>15892.438669317075</c:v>
                </c:pt>
                <c:pt idx="272">
                  <c:v>15892.479877763462</c:v>
                </c:pt>
                <c:pt idx="273">
                  <c:v>15892.521627986554</c:v>
                </c:pt>
                <c:pt idx="274">
                  <c:v>15892.563929523827</c:v>
                </c:pt>
                <c:pt idx="275">
                  <c:v>15892.606792123521</c:v>
                </c:pt>
                <c:pt idx="276">
                  <c:v>15892.650225750262</c:v>
                </c:pt>
                <c:pt idx="277">
                  <c:v>15892.694240590839</c:v>
                </c:pt>
                <c:pt idx="278">
                  <c:v>15892.738847060189</c:v>
                </c:pt>
                <c:pt idx="279">
                  <c:v>15892.784055807537</c:v>
                </c:pt>
                <c:pt idx="280">
                  <c:v>15892.829877722761</c:v>
                </c:pt>
                <c:pt idx="281">
                  <c:v>15892.876323942945</c:v>
                </c:pt>
                <c:pt idx="282">
                  <c:v>15892.923405859137</c:v>
                </c:pt>
                <c:pt idx="283">
                  <c:v>15892.971135123335</c:v>
                </c:pt>
                <c:pt idx="284">
                  <c:v>15893.019523655686</c:v>
                </c:pt>
                <c:pt idx="285">
                  <c:v>15893.068583651935</c:v>
                </c:pt>
                <c:pt idx="286">
                  <c:v>15893.118327591092</c:v>
                </c:pt>
                <c:pt idx="287">
                  <c:v>15893.168768243369</c:v>
                </c:pt>
                <c:pt idx="288">
                  <c:v>15893.219918678376</c:v>
                </c:pt>
                <c:pt idx="289">
                  <c:v>15893.271792273576</c:v>
                </c:pt>
                <c:pt idx="290">
                  <c:v>15893.324402723023</c:v>
                </c:pt>
                <c:pt idx="291">
                  <c:v>15893.377764046407</c:v>
                </c:pt>
                <c:pt idx="292">
                  <c:v>15893.431890598376</c:v>
                </c:pt>
                <c:pt idx="293">
                  <c:v>15893.486797078189</c:v>
                </c:pt>
                <c:pt idx="294">
                  <c:v>15893.542498539689</c:v>
                </c:pt>
                <c:pt idx="295">
                  <c:v>15893.59901040162</c:v>
                </c:pt>
                <c:pt idx="296">
                  <c:v>15893.656348458277</c:v>
                </c:pt>
                <c:pt idx="297">
                  <c:v>15893.714528890552</c:v>
                </c:pt>
                <c:pt idx="298">
                  <c:v>15893.773568277329</c:v>
                </c:pt>
                <c:pt idx="299">
                  <c:v>15893.833483607295</c:v>
                </c:pt>
                <c:pt idx="300">
                  <c:v>15893.894292291148</c:v>
                </c:pt>
                <c:pt idx="301">
                  <c:v>15893.956012174242</c:v>
                </c:pt>
                <c:pt idx="302">
                  <c:v>15894.018661549668</c:v>
                </c:pt>
                <c:pt idx="303">
                  <c:v>15894.082259171797</c:v>
                </c:pt>
                <c:pt idx="304">
                  <c:v>15894.146824270314</c:v>
                </c:pt>
                <c:pt idx="305">
                  <c:v>15894.212376564739</c:v>
                </c:pt>
                <c:pt idx="306">
                  <c:v>15894.278936279468</c:v>
                </c:pt>
                <c:pt idx="307">
                  <c:v>15894.346524159375</c:v>
                </c:pt>
                <c:pt idx="308">
                  <c:v>15894.415161485951</c:v>
                </c:pt>
                <c:pt idx="309">
                  <c:v>15894.484870094055</c:v>
                </c:pt>
                <c:pt idx="310">
                  <c:v>15894.555672389257</c:v>
                </c:pt>
                <c:pt idx="311">
                  <c:v>15894.627591365841</c:v>
                </c:pt>
                <c:pt idx="312">
                  <c:v>15894.700650625446</c:v>
                </c:pt>
                <c:pt idx="313">
                  <c:v>15894.774874396429</c:v>
                </c:pt>
                <c:pt idx="314">
                  <c:v>15894.850287553929</c:v>
                </c:pt>
                <c:pt idx="315">
                  <c:v>15894.926915640694</c:v>
                </c:pt>
                <c:pt idx="316">
                  <c:v>15895.004784888693</c:v>
                </c:pt>
                <c:pt idx="317">
                  <c:v>15895.083922241553</c:v>
                </c:pt>
                <c:pt idx="318">
                  <c:v>15895.164355377838</c:v>
                </c:pt>
                <c:pt idx="319">
                  <c:v>15895.246112735244</c:v>
                </c:pt>
                <c:pt idx="320">
                  <c:v>15895.329223535704</c:v>
                </c:pt>
                <c:pt idx="321">
                  <c:v>15895.413717811487</c:v>
                </c:pt>
                <c:pt idx="322">
                  <c:v>15895.4996264323</c:v>
                </c:pt>
                <c:pt idx="323">
                  <c:v>15895.586981133461</c:v>
                </c:pt>
                <c:pt idx="324">
                  <c:v>15895.675814545188</c:v>
                </c:pt>
                <c:pt idx="325">
                  <c:v>15895.766160223042</c:v>
                </c:pt>
                <c:pt idx="326">
                  <c:v>15895.858052679581</c:v>
                </c:pt>
                <c:pt idx="327">
                  <c:v>15895.951527417305</c:v>
                </c:pt>
                <c:pt idx="328">
                  <c:v>15896.046620962907</c:v>
                </c:pt>
                <c:pt idx="329">
                  <c:v>15896.143370902926</c:v>
                </c:pt>
                <c:pt idx="330">
                  <c:v>15896.241815920859</c:v>
                </c:pt>
                <c:pt idx="331">
                  <c:v>15896.341995835794</c:v>
                </c:pt>
                <c:pt idx="332">
                  <c:v>15896.44395164263</c:v>
                </c:pt>
                <c:pt idx="333">
                  <c:v>15896.547725553984</c:v>
                </c:pt>
                <c:pt idx="334">
                  <c:v>15896.653361043844</c:v>
                </c:pt>
                <c:pt idx="335">
                  <c:v>15896.760902893056</c:v>
                </c:pt>
                <c:pt idx="336">
                  <c:v>15896.870397236735</c:v>
                </c:pt>
                <c:pt idx="337">
                  <c:v>15896.981891613697</c:v>
                </c:pt>
                <c:pt idx="338">
                  <c:v>15897.095435018016</c:v>
                </c:pt>
                <c:pt idx="339">
                  <c:v>15897.211077952781</c:v>
                </c:pt>
                <c:pt idx="340">
                  <c:v>15897.328872486209</c:v>
                </c:pt>
                <c:pt idx="341">
                  <c:v>15897.448872310188</c:v>
                </c:pt>
                <c:pt idx="342">
                  <c:v>15897.571132801402</c:v>
                </c:pt>
                <c:pt idx="343">
                  <c:v>15897.695711085153</c:v>
                </c:pt>
                <c:pt idx="344">
                  <c:v>15897.822666102005</c:v>
                </c:pt>
                <c:pt idx="345">
                  <c:v>15897.952058677451</c:v>
                </c:pt>
                <c:pt idx="346">
                  <c:v>15898.083951594659</c:v>
                </c:pt>
                <c:pt idx="347">
                  <c:v>15898.218409670575</c:v>
                </c:pt>
                <c:pt idx="348">
                  <c:v>15898.355499835445</c:v>
                </c:pt>
                <c:pt idx="349">
                  <c:v>15898.495291216028</c:v>
                </c:pt>
                <c:pt idx="350">
                  <c:v>15898.637855222634</c:v>
                </c:pt>
                <c:pt idx="351">
                  <c:v>15898.783265640215</c:v>
                </c:pt>
                <c:pt idx="352">
                  <c:v>15898.931598723721</c:v>
                </c:pt>
                <c:pt idx="353">
                  <c:v>15899.082933297957</c:v>
                </c:pt>
                <c:pt idx="354">
                  <c:v>15899.237350862182</c:v>
                </c:pt>
                <c:pt idx="355">
                  <c:v>15899.394935699693</c:v>
                </c:pt>
                <c:pt idx="356">
                  <c:v>15899.555774992692</c:v>
                </c:pt>
                <c:pt idx="357">
                  <c:v>15899.719958942725</c:v>
                </c:pt>
                <c:pt idx="358">
                  <c:v>15899.887580896977</c:v>
                </c:pt>
                <c:pt idx="359">
                  <c:v>15900.058737480795</c:v>
                </c:pt>
                <c:pt idx="360">
                  <c:v>15900.233528736746</c:v>
                </c:pt>
                <c:pt idx="361">
                  <c:v>15900.41205827062</c:v>
                </c:pt>
                <c:pt idx="362">
                  <c:v>15900.594433404749</c:v>
                </c:pt>
                <c:pt idx="363">
                  <c:v>15900.780765339079</c:v>
                </c:pt>
                <c:pt idx="364">
                  <c:v>15900.971169320448</c:v>
                </c:pt>
                <c:pt idx="365">
                  <c:v>15901.165764820527</c:v>
                </c:pt>
                <c:pt idx="366">
                  <c:v>15901.364675722978</c:v>
                </c:pt>
                <c:pt idx="367">
                  <c:v>15901.568030520328</c:v>
                </c:pt>
                <c:pt idx="368">
                  <c:v>15901.775962521175</c:v>
                </c:pt>
                <c:pt idx="369">
                  <c:v>15901.988610068347</c:v>
                </c:pt>
                <c:pt idx="370">
                  <c:v>15902.206116768659</c:v>
                </c:pt>
                <c:pt idx="371">
                  <c:v>15902.428631735</c:v>
                </c:pt>
                <c:pt idx="372">
                  <c:v>15902.65630984149</c:v>
                </c:pt>
                <c:pt idx="373">
                  <c:v>15902.889311992558</c:v>
                </c:pt>
                <c:pt idx="374">
                  <c:v>15903.127805406764</c:v>
                </c:pt>
                <c:pt idx="375">
                  <c:v>15903.371963916334</c:v>
                </c:pt>
                <c:pt idx="376">
                  <c:v>15903.621968283385</c:v>
                </c:pt>
                <c:pt idx="377">
                  <c:v>15903.878006533949</c:v>
                </c:pt>
                <c:pt idx="378">
                  <c:v>15904.140274310887</c:v>
                </c:pt>
                <c:pt idx="379">
                  <c:v>15904.408975246981</c:v>
                </c:pt>
                <c:pt idx="380">
                  <c:v>15904.684321359511</c:v>
                </c:pt>
                <c:pt idx="381">
                  <c:v>15904.966533467734</c:v>
                </c:pt>
                <c:pt idx="382">
                  <c:v>15905.255841634798</c:v>
                </c:pt>
                <c:pt idx="383">
                  <c:v>15905.55248563577</c:v>
                </c:pt>
                <c:pt idx="384">
                  <c:v>15905.856715453489</c:v>
                </c:pt>
                <c:pt idx="385">
                  <c:v>15906.168791804228</c:v>
                </c:pt>
                <c:pt idx="386">
                  <c:v>15906.488986695173</c:v>
                </c:pt>
                <c:pt idx="387">
                  <c:v>15906.817584015953</c:v>
                </c:pt>
                <c:pt idx="388">
                  <c:v>15907.154880166636</c:v>
                </c:pt>
                <c:pt idx="389">
                  <c:v>15907.501184724748</c:v>
                </c:pt>
                <c:pt idx="390">
                  <c:v>15907.856821154137</c:v>
                </c:pt>
                <c:pt idx="391">
                  <c:v>15908.222127558705</c:v>
                </c:pt>
                <c:pt idx="392">
                  <c:v>15908.597457484253</c:v>
                </c:pt>
                <c:pt idx="393">
                  <c:v>15908.983180772015</c:v>
                </c:pt>
                <c:pt idx="394">
                  <c:v>15909.379684467709</c:v>
                </c:pt>
                <c:pt idx="395">
                  <c:v>15909.787373790243</c:v>
                </c:pt>
                <c:pt idx="396">
                  <c:v>15910.206673164641</c:v>
                </c:pt>
                <c:pt idx="397">
                  <c:v>15910.638027324036</c:v>
                </c:pt>
                <c:pt idx="398">
                  <c:v>15911.081902486112</c:v>
                </c:pt>
                <c:pt idx="399">
                  <c:v>15911.538787609752</c:v>
                </c:pt>
                <c:pt idx="400">
                  <c:v>15912.009195738221</c:v>
                </c:pt>
                <c:pt idx="401">
                  <c:v>15912.493665435744</c:v>
                </c:pt>
                <c:pt idx="402">
                  <c:v>15912.992762324988</c:v>
                </c:pt>
                <c:pt idx="403">
                  <c:v>15913.507080733589</c:v>
                </c:pt>
                <c:pt idx="404">
                  <c:v>15914.037245458685</c:v>
                </c:pt>
                <c:pt idx="405">
                  <c:v>15914.583913659186</c:v>
                </c:pt>
                <c:pt idx="406">
                  <c:v>15915.14777688645</c:v>
                </c:pt>
                <c:pt idx="407">
                  <c:v>15915.729563265068</c:v>
                </c:pt>
                <c:pt idx="408">
                  <c:v>15916.330039836535</c:v>
                </c:pt>
                <c:pt idx="409">
                  <c:v>15916.950015079869</c:v>
                </c:pt>
                <c:pt idx="410">
                  <c:v>15917.590341624576</c:v>
                </c:pt>
                <c:pt idx="411">
                  <c:v>15918.251919172939</c:v>
                </c:pt>
                <c:pt idx="412">
                  <c:v>15918.935697650224</c:v>
                </c:pt>
                <c:pt idx="413">
                  <c:v>15919.642680603383</c:v>
                </c:pt>
                <c:pt idx="414">
                  <c:v>15920.373928870837</c:v>
                </c:pt>
                <c:pt idx="415">
                  <c:v>15921.130564548335</c:v>
                </c:pt>
                <c:pt idx="416">
                  <c:v>15921.913775278477</c:v>
                </c:pt>
                <c:pt idx="417">
                  <c:v>15922.724818894389</c:v>
                </c:pt>
                <c:pt idx="418">
                  <c:v>15923.565028451338</c:v>
                </c:pt>
                <c:pt idx="419">
                  <c:v>15924.435817683752</c:v>
                </c:pt>
                <c:pt idx="420">
                  <c:v>15925.338686929143</c:v>
                </c:pt>
                <c:pt idx="421">
                  <c:v>15926.275229565143</c:v>
                </c:pt>
                <c:pt idx="422">
                  <c:v>15927.247139011011</c:v>
                </c:pt>
                <c:pt idx="423">
                  <c:v>15928.256216350792</c:v>
                </c:pt>
                <c:pt idx="424">
                  <c:v>15929.304378641949</c:v>
                </c:pt>
                <c:pt idx="425">
                  <c:v>15930.393667980743</c:v>
                </c:pt>
                <c:pt idx="426">
                  <c:v>15931.52626140402</c:v>
                </c:pt>
                <c:pt idx="427">
                  <c:v>15932.704481716672</c:v>
                </c:pt>
                <c:pt idx="428">
                  <c:v>15933.930809344824</c:v>
                </c:pt>
                <c:pt idx="429">
                  <c:v>15935.20789532719</c:v>
                </c:pt>
                <c:pt idx="430">
                  <c:v>15936.538575570978</c:v>
                </c:pt>
                <c:pt idx="431">
                  <c:v>15937.925886514799</c:v>
                </c:pt>
                <c:pt idx="432">
                  <c:v>15939.373082359254</c:v>
                </c:pt>
                <c:pt idx="433">
                  <c:v>15940.883654046813</c:v>
                </c:pt>
                <c:pt idx="434">
                  <c:v>15942.461350196518</c:v>
                </c:pt>
                <c:pt idx="435">
                  <c:v>15944.110200226662</c:v>
                </c:pt>
                <c:pt idx="436">
                  <c:v>15945.834539930163</c:v>
                </c:pt>
                <c:pt idx="437">
                  <c:v>15947.639039803975</c:v>
                </c:pt>
                <c:pt idx="438">
                  <c:v>15949.528736476001</c:v>
                </c:pt>
                <c:pt idx="439">
                  <c:v>15951.509067621892</c:v>
                </c:pt>
                <c:pt idx="440">
                  <c:v>15953.585910820733</c:v>
                </c:pt>
                <c:pt idx="441">
                  <c:v>15955.765626864591</c:v>
                </c:pt>
                <c:pt idx="442">
                  <c:v>15958.055108113622</c:v>
                </c:pt>
                <c:pt idx="443">
                  <c:v>15960.461832578232</c:v>
                </c:pt>
                <c:pt idx="444">
                  <c:v>15962.993924514753</c:v>
                </c:pt>
                <c:pt idx="445">
                  <c:v>15965.66022244445</c:v>
                </c:pt>
                <c:pt idx="446">
                  <c:v>15968.470355650725</c:v>
                </c:pt>
                <c:pt idx="447">
                  <c:v>15971.434830380571</c:v>
                </c:pt>
                <c:pt idx="448">
                  <c:v>15974.565127178874</c:v>
                </c:pt>
                <c:pt idx="449">
                  <c:v>15977.87381102437</c:v>
                </c:pt>
                <c:pt idx="450">
                  <c:v>15981.374656221948</c:v>
                </c:pt>
                <c:pt idx="451">
                  <c:v>15985.082788347074</c:v>
                </c:pt>
                <c:pt idx="452">
                  <c:v>15989.014845946414</c:v>
                </c:pt>
                <c:pt idx="453">
                  <c:v>15993.189165189024</c:v>
                </c:pt>
                <c:pt idx="454">
                  <c:v>15997.625991253144</c:v>
                </c:pt>
                <c:pt idx="455">
                  <c:v>16002.347720947719</c:v>
                </c:pt>
                <c:pt idx="456">
                  <c:v>16007.379181933911</c:v>
                </c:pt>
                <c:pt idx="457">
                  <c:v>16012.747954966697</c:v>
                </c:pt>
                <c:pt idx="458">
                  <c:v>16018.48474686553</c:v>
                </c:pt>
                <c:pt idx="459">
                  <c:v>16024.623823504731</c:v>
                </c:pt>
                <c:pt idx="460">
                  <c:v>16031.203514062716</c:v>
                </c:pt>
                <c:pt idx="461">
                  <c:v>16038.266800179739</c:v>
                </c:pt>
                <c:pt idx="462">
                  <c:v>16045.86200666928</c:v>
                </c:pt>
                <c:pt idx="463">
                  <c:v>16054.043614167214</c:v>
                </c:pt>
                <c:pt idx="464">
                  <c:v>16062.873218792216</c:v>
                </c:pt>
                <c:pt idx="465">
                  <c:v>16072.420669800989</c:v>
                </c:pt>
                <c:pt idx="466">
                  <c:v>16082.765423708495</c:v>
                </c:pt>
                <c:pt idx="467">
                  <c:v>16093.998162877559</c:v>
                </c:pt>
                <c:pt idx="468">
                  <c:v>16106.222738790731</c:v>
                </c:pt>
                <c:pt idx="469">
                  <c:v>16119.558515940291</c:v>
                </c:pt>
                <c:pt idx="470">
                  <c:v>16134.143212642111</c:v>
                </c:pt>
                <c:pt idx="471">
                  <c:v>16150.136361634002</c:v>
                </c:pt>
                <c:pt idx="472">
                  <c:v>16167.723548165297</c:v>
                </c:pt>
                <c:pt idx="473">
                  <c:v>16187.12162934357</c:v>
                </c:pt>
                <c:pt idx="474">
                  <c:v>16208.585199923891</c:v>
                </c:pt>
                <c:pt idx="475">
                  <c:v>16232.41465268818</c:v>
                </c:pt>
                <c:pt idx="476">
                  <c:v>16258.966296182994</c:v>
                </c:pt>
                <c:pt idx="477">
                  <c:v>16288.665157916595</c:v>
                </c:pt>
                <c:pt idx="478">
                  <c:v>16322.021358608954</c:v>
                </c:pt>
                <c:pt idx="479">
                  <c:v>16359.651391117273</c:v>
                </c:pt>
                <c:pt idx="480">
                  <c:v>16402.306512374464</c:v>
                </c:pt>
                <c:pt idx="481">
                  <c:v>16450.912298218827</c:v>
                </c:pt>
                <c:pt idx="482">
                  <c:v>16506.627347221183</c:v>
                </c:pt>
                <c:pt idx="483">
                  <c:v>16570.937215397047</c:v>
                </c:pt>
                <c:pt idx="484">
                  <c:v>16645.815031484395</c:v>
                </c:pt>
                <c:pt idx="485">
                  <c:v>16734.006135797554</c:v>
                </c:pt>
                <c:pt idx="486">
                  <c:v>16839.530691368222</c:v>
                </c:pt>
                <c:pt idx="487">
                  <c:v>16968.536055248922</c:v>
                </c:pt>
                <c:pt idx="488">
                  <c:v>17130.641743516091</c:v>
                </c:pt>
                <c:pt idx="489">
                  <c:v>17340.852582444997</c:v>
                </c:pt>
                <c:pt idx="490">
                  <c:v>17621.906739324113</c:v>
                </c:pt>
                <c:pt idx="491">
                  <c:v>18006.540593029247</c:v>
                </c:pt>
                <c:pt idx="492">
                  <c:v>18538.654064765695</c:v>
                </c:pt>
                <c:pt idx="493">
                  <c:v>19271.958399217918</c:v>
                </c:pt>
                <c:pt idx="494">
                  <c:v>20264.691969528511</c:v>
                </c:pt>
                <c:pt idx="495">
                  <c:v>21569.561596476116</c:v>
                </c:pt>
                <c:pt idx="496">
                  <c:v>23218.789727818032</c:v>
                </c:pt>
                <c:pt idx="497">
                  <c:v>25203.689086085826</c:v>
                </c:pt>
                <c:pt idx="498">
                  <c:v>27445.155404775905</c:v>
                </c:pt>
                <c:pt idx="499">
                  <c:v>29749.413617362123</c:v>
                </c:pt>
                <c:pt idx="500">
                  <c:v>31761.928878893312</c:v>
                </c:pt>
                <c:pt idx="501">
                  <c:v>32997.390717955372</c:v>
                </c:pt>
                <c:pt idx="502">
                  <c:v>33055.788795664448</c:v>
                </c:pt>
                <c:pt idx="503">
                  <c:v>31916.053612121377</c:v>
                </c:pt>
                <c:pt idx="504">
                  <c:v>29953.95100042858</c:v>
                </c:pt>
                <c:pt idx="505">
                  <c:v>27659.108353080832</c:v>
                </c:pt>
                <c:pt idx="506">
                  <c:v>25401.571135473478</c:v>
                </c:pt>
                <c:pt idx="507">
                  <c:v>23388.330717763572</c:v>
                </c:pt>
                <c:pt idx="508">
                  <c:v>21706.969638440871</c:v>
                </c:pt>
                <c:pt idx="509">
                  <c:v>20371.24365392113</c:v>
                </c:pt>
                <c:pt idx="510">
                  <c:v>19351.748615308123</c:v>
                </c:pt>
                <c:pt idx="511">
                  <c:v>18596.966350949275</c:v>
                </c:pt>
                <c:pt idx="512">
                  <c:v>18048.672324225758</c:v>
                </c:pt>
                <c:pt idx="513">
                  <c:v>17652.447602013821</c:v>
                </c:pt>
                <c:pt idx="514">
                  <c:v>17363.380539272137</c:v>
                </c:pt>
                <c:pt idx="515">
                  <c:v>17147.727000517345</c:v>
                </c:pt>
                <c:pt idx="516">
                  <c:v>16981.913965819807</c:v>
                </c:pt>
                <c:pt idx="517">
                  <c:v>16850.325800270359</c:v>
                </c:pt>
                <c:pt idx="518">
                  <c:v>16742.935037568266</c:v>
                </c:pt>
                <c:pt idx="519">
                  <c:v>16653.338971888334</c:v>
                </c:pt>
                <c:pt idx="520">
                  <c:v>16577.363502040433</c:v>
                </c:pt>
                <c:pt idx="521">
                  <c:v>16512.171056719821</c:v>
                </c:pt>
                <c:pt idx="522">
                  <c:v>16455.731736235724</c:v>
                </c:pt>
                <c:pt idx="523">
                  <c:v>16406.52312815492</c:v>
                </c:pt>
                <c:pt idx="524">
                  <c:v>16363.361145930765</c:v>
                </c:pt>
                <c:pt idx="525">
                  <c:v>16325.30157227668</c:v>
                </c:pt>
                <c:pt idx="526">
                  <c:v>16291.578950580799</c:v>
                </c:pt>
                <c:pt idx="527">
                  <c:v>16261.565683864639</c:v>
                </c:pt>
                <c:pt idx="528">
                  <c:v>16234.742823197199</c:v>
                </c:pt>
                <c:pt idx="529">
                  <c:v>16210.678244070159</c:v>
                </c:pt>
                <c:pt idx="530">
                  <c:v>16189.009884931456</c:v>
                </c:pt>
                <c:pt idx="531">
                  <c:v>16169.432656804505</c:v>
                </c:pt>
                <c:pt idx="532">
                  <c:v>16151.688107311544</c:v>
                </c:pt>
                <c:pt idx="533">
                  <c:v>16135.556192045769</c:v>
                </c:pt>
                <c:pt idx="534">
                  <c:v>16120.848677809217</c:v>
                </c:pt>
                <c:pt idx="535">
                  <c:v>16107.403820527885</c:v>
                </c:pt>
                <c:pt idx="536">
                  <c:v>16095.082046028083</c:v>
                </c:pt>
                <c:pt idx="537">
                  <c:v>16083.762424964216</c:v>
                </c:pt>
                <c:pt idx="538">
                  <c:v>16073.339780466411</c:v>
                </c:pt>
                <c:pt idx="539">
                  <c:v>16063.722302819351</c:v>
                </c:pt>
                <c:pt idx="540">
                  <c:v>16054.829572704413</c:v>
                </c:pt>
                <c:pt idx="541">
                  <c:v>16046.590915405734</c:v>
                </c:pt>
                <c:pt idx="542">
                  <c:v>16038.944024479582</c:v>
                </c:pt>
                <c:pt idx="543">
                  <c:v>16031.833805880056</c:v>
                </c:pt>
                <c:pt idx="544">
                  <c:v>16025.211403285788</c:v>
                </c:pt>
                <c:pt idx="545">
                  <c:v>16019.033373026095</c:v>
                </c:pt>
                <c:pt idx="546">
                  <c:v>16013.260983043978</c:v>
                </c:pt>
                <c:pt idx="547">
                  <c:v>16007.859615122863</c:v>
                </c:pt>
                <c:pt idx="548">
                  <c:v>16002.798253421137</c:v>
                </c:pt>
                <c:pt idx="549">
                  <c:v>15998.049045415162</c:v>
                </c:pt>
                <c:pt idx="550">
                  <c:v>15993.586923810457</c:v>
                </c:pt>
                <c:pt idx="551">
                  <c:v>15989.389279967349</c:v>
                </c:pt>
                <c:pt idx="552">
                  <c:v>15985.435680999495</c:v>
                </c:pt>
                <c:pt idx="553">
                  <c:v>15981.70762401703</c:v>
                </c:pt>
                <c:pt idx="554">
                  <c:v>15978.188322060239</c:v>
                </c:pt>
                <c:pt idx="555">
                  <c:v>15974.862517151687</c:v>
                </c:pt>
                <c:pt idx="556">
                  <c:v>15971.71631662148</c:v>
                </c:pt>
                <c:pt idx="557">
                  <c:v>15968.737049461322</c:v>
                </c:pt>
                <c:pt idx="558">
                  <c:v>15965.913139961822</c:v>
                </c:pt>
                <c:pt idx="559">
                  <c:v>15963.233996302559</c:v>
                </c:pt>
                <c:pt idx="560">
                  <c:v>15960.689912111347</c:v>
                </c:pt>
                <c:pt idx="561">
                  <c:v>15958.271979299479</c:v>
                </c:pt>
                <c:pt idx="562">
                  <c:v>15955.972010723961</c:v>
                </c:pt>
                <c:pt idx="563">
                  <c:v>15953.782471433382</c:v>
                </c:pt>
                <c:pt idx="564">
                  <c:v>15951.696417427924</c:v>
                </c:pt>
                <c:pt idx="565">
                  <c:v>15949.707441011318</c:v>
                </c:pt>
                <c:pt idx="566">
                  <c:v>15947.809621937709</c:v>
                </c:pt>
                <c:pt idx="567">
                  <c:v>15945.997483662944</c:v>
                </c:pt>
                <c:pt idx="568">
                  <c:v>15944.265954100882</c:v>
                </c:pt>
                <c:pt idx="569">
                  <c:v>15942.610330363159</c:v>
                </c:pt>
                <c:pt idx="570">
                  <c:v>15941.026247027738</c:v>
                </c:pt>
                <c:pt idx="571">
                  <c:v>15939.509647538971</c:v>
                </c:pt>
                <c:pt idx="572">
                  <c:v>15938.056758391525</c:v>
                </c:pt>
                <c:pt idx="573">
                  <c:v>15936.664065793169</c:v>
                </c:pt>
                <c:pt idx="574">
                  <c:v>15935.328294538534</c:v>
                </c:pt>
                <c:pt idx="575">
                  <c:v>15934.046388858009</c:v>
                </c:pt>
                <c:pt idx="576">
                  <c:v>15932.815495033808</c:v>
                </c:pt>
                <c:pt idx="577">
                  <c:v>15931.632945599555</c:v>
                </c:pt>
                <c:pt idx="578">
                  <c:v>15930.496244960854</c:v>
                </c:pt>
                <c:pt idx="579">
                  <c:v>15929.403056292895</c:v>
                </c:pt>
                <c:pt idx="580">
                  <c:v>15928.351189587207</c:v>
                </c:pt>
                <c:pt idx="581">
                  <c:v>15927.338590734</c:v>
                </c:pt>
                <c:pt idx="582">
                  <c:v>15926.363331538923</c:v>
                </c:pt>
                <c:pt idx="583">
                  <c:v>15925.423600584047</c:v>
                </c:pt>
                <c:pt idx="584">
                  <c:v>15924.517694852553</c:v>
                </c:pt>
                <c:pt idx="585">
                  <c:v>15923.64401204515</c:v>
                </c:pt>
                <c:pt idx="586">
                  <c:v>15922.801043523754</c:v>
                </c:pt>
                <c:pt idx="587">
                  <c:v>15921.987367824639</c:v>
                </c:pt>
                <c:pt idx="588">
                  <c:v>15921.201644689196</c:v>
                </c:pt>
                <c:pt idx="589">
                  <c:v>15920.442609565689</c:v>
                </c:pt>
                <c:pt idx="590">
                  <c:v>15919.709068540045</c:v>
                </c:pt>
                <c:pt idx="591">
                  <c:v>15918.999893657863</c:v>
                </c:pt>
                <c:pt idx="592">
                  <c:v>15918.314018603569</c:v>
                </c:pt>
                <c:pt idx="593">
                  <c:v>15917.650434705924</c:v>
                </c:pt>
                <c:pt idx="594">
                  <c:v>15917.008187242003</c:v>
                </c:pt>
                <c:pt idx="595">
                  <c:v>15916.386372014504</c:v>
                </c:pt>
                <c:pt idx="596">
                  <c:v>15915.7841321795</c:v>
                </c:pt>
                <c:pt idx="597">
                  <c:v>15915.200655303959</c:v>
                </c:pt>
                <c:pt idx="598">
                  <c:v>15914.635170634205</c:v>
                </c:pt>
                <c:pt idx="599">
                  <c:v>15914.086946558235</c:v>
                </c:pt>
                <c:pt idx="600">
                  <c:v>15913.555288246334</c:v>
                </c:pt>
                <c:pt idx="601">
                  <c:v>15913.039535455844</c:v>
                </c:pt>
                <c:pt idx="602">
                  <c:v>15912.539060487132</c:v>
                </c:pt>
                <c:pt idx="603">
                  <c:v>15912.053266279034</c:v>
                </c:pt>
                <c:pt idx="604">
                  <c:v>15911.581584632962</c:v>
                </c:pt>
                <c:pt idx="605">
                  <c:v>15911.123474555883</c:v>
                </c:pt>
                <c:pt idx="606">
                  <c:v>15910.678420713137</c:v>
                </c:pt>
                <c:pt idx="607">
                  <c:v>15910.245931982874</c:v>
                </c:pt>
                <c:pt idx="608">
                  <c:v>15909.825540104568</c:v>
                </c:pt>
                <c:pt idx="609">
                  <c:v>15909.41679841465</c:v>
                </c:pt>
                <c:pt idx="610">
                  <c:v>15909.019280662929</c:v>
                </c:pt>
                <c:pt idx="611">
                  <c:v>15908.632579903961</c:v>
                </c:pt>
                <c:pt idx="612">
                  <c:v>15908.256307457974</c:v>
                </c:pt>
                <c:pt idx="613">
                  <c:v>15907.890091936421</c:v>
                </c:pt>
                <c:pt idx="614">
                  <c:v>15907.533578327622</c:v>
                </c:pt>
                <c:pt idx="615">
                  <c:v>15907.186427138275</c:v>
                </c:pt>
                <c:pt idx="616">
                  <c:v>15906.848313586986</c:v>
                </c:pt>
                <c:pt idx="617">
                  <c:v>15906.51892684626</c:v>
                </c:pt>
                <c:pt idx="618">
                  <c:v>15906.197969329616</c:v>
                </c:pt>
                <c:pt idx="619">
                  <c:v>15905.885156020835</c:v>
                </c:pt>
                <c:pt idx="620">
                  <c:v>15905.580213842479</c:v>
                </c:pt>
                <c:pt idx="621">
                  <c:v>15905.282881061104</c:v>
                </c:pt>
                <c:pt idx="622">
                  <c:v>15904.992906726726</c:v>
                </c:pt>
                <c:pt idx="623">
                  <c:v>15904.710050144331</c:v>
                </c:pt>
                <c:pt idx="624">
                  <c:v>15904.434080375342</c:v>
                </c:pt>
                <c:pt idx="625">
                  <c:v>15904.164775767105</c:v>
                </c:pt>
                <c:pt idx="626">
                  <c:v>15903.901923508647</c:v>
                </c:pt>
                <c:pt idx="627">
                  <c:v>15903.645319210995</c:v>
                </c:pt>
                <c:pt idx="628">
                  <c:v>15903.394766510559</c:v>
                </c:pt>
                <c:pt idx="629">
                  <c:v>15903.150076694115</c:v>
                </c:pt>
                <c:pt idx="630">
                  <c:v>15902.911068344081</c:v>
                </c:pt>
                <c:pt idx="631">
                  <c:v>15902.6775670028</c:v>
                </c:pt>
                <c:pt idx="632">
                  <c:v>15902.449404854724</c:v>
                </c:pt>
                <c:pt idx="633">
                  <c:v>15902.226420425382</c:v>
                </c:pt>
                <c:pt idx="634">
                  <c:v>15902.008458296146</c:v>
                </c:pt>
                <c:pt idx="635">
                  <c:v>15901.795368833831</c:v>
                </c:pt>
                <c:pt idx="636">
                  <c:v>15901.587007934299</c:v>
                </c:pt>
                <c:pt idx="637">
                  <c:v>15901.383236779186</c:v>
                </c:pt>
                <c:pt idx="638">
                  <c:v>15901.183921605045</c:v>
                </c:pt>
                <c:pt idx="639">
                  <c:v>15900.988933484146</c:v>
                </c:pt>
                <c:pt idx="640">
                  <c:v>15900.798148116293</c:v>
                </c:pt>
                <c:pt idx="641">
                  <c:v>15900.611445631008</c:v>
                </c:pt>
                <c:pt idx="642">
                  <c:v>15900.428710399516</c:v>
                </c:pt>
                <c:pt idx="643">
                  <c:v>15900.249830855964</c:v>
                </c:pt>
                <c:pt idx="644">
                  <c:v>15900.074699327371</c:v>
                </c:pt>
                <c:pt idx="645">
                  <c:v>15899.903211871821</c:v>
                </c:pt>
                <c:pt idx="646">
                  <c:v>15899.735268124437</c:v>
                </c:pt>
                <c:pt idx="647">
                  <c:v>15899.570771150737</c:v>
                </c:pt>
                <c:pt idx="648">
                  <c:v>15899.409627306932</c:v>
                </c:pt>
                <c:pt idx="649">
                  <c:v>15899.251746106835</c:v>
                </c:pt>
                <c:pt idx="650">
                  <c:v>15899.097040094988</c:v>
                </c:pt>
                <c:pt idx="651">
                  <c:v>15898.945424725709</c:v>
                </c:pt>
                <c:pt idx="652">
                  <c:v>15898.796818247723</c:v>
                </c:pt>
                <c:pt idx="653">
                  <c:v>15898.651141594093</c:v>
                </c:pt>
                <c:pt idx="654">
                  <c:v>15898.508318277181</c:v>
                </c:pt>
                <c:pt idx="655">
                  <c:v>15898.368274288361</c:v>
                </c:pt>
                <c:pt idx="656">
                  <c:v>15898.230938002263</c:v>
                </c:pt>
                <c:pt idx="657">
                  <c:v>15898.09624008529</c:v>
                </c:pt>
                <c:pt idx="658">
                  <c:v>15897.964113408216</c:v>
                </c:pt>
                <c:pt idx="659">
                  <c:v>15897.83449296264</c:v>
                </c:pt>
                <c:pt idx="660">
                  <c:v>15897.707315781112</c:v>
                </c:pt>
                <c:pt idx="661">
                  <c:v>15897.582520860744</c:v>
                </c:pt>
                <c:pt idx="662">
                  <c:v>15897.460049090143</c:v>
                </c:pt>
                <c:pt idx="663">
                  <c:v>15897.339843179476</c:v>
                </c:pt>
                <c:pt idx="664">
                  <c:v>15897.221847593552</c:v>
                </c:pt>
                <c:pt idx="665">
                  <c:v>15897.106008487746</c:v>
                </c:pt>
                <c:pt idx="666">
                  <c:v>15896.992273646631</c:v>
                </c:pt>
                <c:pt idx="667">
                  <c:v>15896.880592425194</c:v>
                </c:pt>
                <c:pt idx="668">
                  <c:v>15896.770915692523</c:v>
                </c:pt>
                <c:pt idx="669">
                  <c:v>15896.663195777819</c:v>
                </c:pt>
                <c:pt idx="670">
                  <c:v>15896.557386418643</c:v>
                </c:pt>
                <c:pt idx="671">
                  <c:v>15896.453442711307</c:v>
                </c:pt>
                <c:pt idx="672">
                  <c:v>15896.351321063261</c:v>
                </c:pt>
                <c:pt idx="673">
                  <c:v>15896.250979147449</c:v>
                </c:pt>
                <c:pt idx="674">
                  <c:v>15896.152375858475</c:v>
                </c:pt>
                <c:pt idx="675">
                  <c:v>15896.055471270556</c:v>
                </c:pt>
                <c:pt idx="676">
                  <c:v>15895.960226597133</c:v>
                </c:pt>
                <c:pt idx="677">
                  <c:v>15895.866604152106</c:v>
                </c:pt>
                <c:pt idx="678">
                  <c:v>15895.774567312579</c:v>
                </c:pt>
                <c:pt idx="679">
                  <c:v>15895.684080483079</c:v>
                </c:pt>
                <c:pt idx="680">
                  <c:v>15895.595109061171</c:v>
                </c:pt>
                <c:pt idx="681">
                  <c:v>15895.507619404407</c:v>
                </c:pt>
                <c:pt idx="682">
                  <c:v>15895.421578798545</c:v>
                </c:pt>
                <c:pt idx="683">
                  <c:v>15895.336955426999</c:v>
                </c:pt>
                <c:pt idx="684">
                  <c:v>15895.253718341453</c:v>
                </c:pt>
                <c:pt idx="685">
                  <c:v>15895.171837433578</c:v>
                </c:pt>
                <c:pt idx="686">
                  <c:v>15895.091283407834</c:v>
                </c:pt>
                <c:pt idx="687">
                  <c:v>15895.012027755287</c:v>
                </c:pt>
                <c:pt idx="688">
                  <c:v>15894.934042728404</c:v>
                </c:pt>
                <c:pt idx="689">
                  <c:v>15894.857301316792</c:v>
                </c:pt>
                <c:pt idx="690">
                  <c:v>15894.781777223816</c:v>
                </c:pt>
                <c:pt idx="691">
                  <c:v>15894.707444844098</c:v>
                </c:pt>
                <c:pt idx="692">
                  <c:v>15894.634279241833</c:v>
                </c:pt>
                <c:pt idx="693">
                  <c:v>15894.562256129881</c:v>
                </c:pt>
                <c:pt idx="694">
                  <c:v>15894.491351849641</c:v>
                </c:pt>
                <c:pt idx="695">
                  <c:v>15894.421543351624</c:v>
                </c:pt>
                <c:pt idx="696">
                  <c:v>15894.352808176744</c:v>
                </c:pt>
                <c:pt idx="697">
                  <c:v>15894.285124438256</c:v>
                </c:pt>
                <c:pt idx="698">
                  <c:v>15894.218470804364</c:v>
                </c:pt>
                <c:pt idx="699">
                  <c:v>15894.152826481401</c:v>
                </c:pt>
                <c:pt idx="700">
                  <c:v>15894.088171197642</c:v>
                </c:pt>
                <c:pt idx="701">
                  <c:v>15894.02448518766</c:v>
                </c:pt>
                <c:pt idx="702">
                  <c:v>15893.961749177222</c:v>
                </c:pt>
                <c:pt idx="703">
                  <c:v>15893.899944368728</c:v>
                </c:pt>
                <c:pt idx="704">
                  <c:v>15893.839052427131</c:v>
                </c:pt>
                <c:pt idx="705">
                  <c:v>15893.779055466352</c:v>
                </c:pt>
                <c:pt idx="706">
                  <c:v>15893.719936036154</c:v>
                </c:pt>
                <c:pt idx="707">
                  <c:v>15893.661677109456</c:v>
                </c:pt>
                <c:pt idx="708">
                  <c:v>15893.604262070094</c:v>
                </c:pt>
                <c:pt idx="709">
                  <c:v>15893.547674700965</c:v>
                </c:pt>
                <c:pt idx="710">
                  <c:v>15893.491899172595</c:v>
                </c:pt>
                <c:pt idx="711">
                  <c:v>15893.436920032069</c:v>
                </c:pt>
                <c:pt idx="712">
                  <c:v>15893.382722192337</c:v>
                </c:pt>
                <c:pt idx="713">
                  <c:v>15893.329290921869</c:v>
                </c:pt>
                <c:pt idx="714">
                  <c:v>15893.276611834652</c:v>
                </c:pt>
                <c:pt idx="715">
                  <c:v>15893.224670880512</c:v>
                </c:pt>
                <c:pt idx="716">
                  <c:v>15893.173454335752</c:v>
                </c:pt>
                <c:pt idx="717">
                  <c:v>15893.122948794091</c:v>
                </c:pt>
                <c:pt idx="718">
                  <c:v>15893.073141157894</c:v>
                </c:pt>
                <c:pt idx="719">
                  <c:v>15893.024018629692</c:v>
                </c:pt>
                <c:pt idx="720">
                  <c:v>15892.975568703958</c:v>
                </c:pt>
                <c:pt idx="721">
                  <c:v>15892.927779159161</c:v>
                </c:pt>
                <c:pt idx="722">
                  <c:v>15892.880638050057</c:v>
                </c:pt>
                <c:pt idx="723">
                  <c:v>15892.834133700229</c:v>
                </c:pt>
                <c:pt idx="724">
                  <c:v>15892.788254694868</c:v>
                </c:pt>
                <c:pt idx="725">
                  <c:v>15892.742989873759</c:v>
                </c:pt>
                <c:pt idx="726">
                  <c:v>15892.698328324512</c:v>
                </c:pt>
                <c:pt idx="727">
                  <c:v>15892.654259375979</c:v>
                </c:pt>
                <c:pt idx="728">
                  <c:v>15892.610772591885</c:v>
                </c:pt>
                <c:pt idx="729">
                  <c:v>15892.567857764658</c:v>
                </c:pt>
                <c:pt idx="730">
                  <c:v>15892.525504909434</c:v>
                </c:pt>
                <c:pt idx="731">
                  <c:v>15892.48370425826</c:v>
                </c:pt>
                <c:pt idx="732">
                  <c:v>15892.442446254459</c:v>
                </c:pt>
                <c:pt idx="733">
                  <c:v>15892.401721547172</c:v>
                </c:pt>
                <c:pt idx="734">
                  <c:v>15892.361520986064</c:v>
                </c:pt>
                <c:pt idx="735">
                  <c:v>15892.321835616187</c:v>
                </c:pt>
                <c:pt idx="736">
                  <c:v>15892.282656672993</c:v>
                </c:pt>
                <c:pt idx="737">
                  <c:v>15892.243975577498</c:v>
                </c:pt>
                <c:pt idx="738">
                  <c:v>15892.205783931589</c:v>
                </c:pt>
                <c:pt idx="739">
                  <c:v>15892.168073513471</c:v>
                </c:pt>
                <c:pt idx="740">
                  <c:v>15892.130836273234</c:v>
                </c:pt>
                <c:pt idx="741">
                  <c:v>15892.094064328572</c:v>
                </c:pt>
                <c:pt idx="742">
                  <c:v>15892.057749960602</c:v>
                </c:pt>
                <c:pt idx="743">
                  <c:v>15892.021885609827</c:v>
                </c:pt>
                <c:pt idx="744">
                  <c:v>15891.986463872194</c:v>
                </c:pt>
                <c:pt idx="745">
                  <c:v>15891.951477495275</c:v>
                </c:pt>
                <c:pt idx="746">
                  <c:v>15891.916919374564</c:v>
                </c:pt>
                <c:pt idx="747">
                  <c:v>15891.882782549867</c:v>
                </c:pt>
                <c:pt idx="748">
                  <c:v>15891.849060201796</c:v>
                </c:pt>
                <c:pt idx="749">
                  <c:v>15891.81574564837</c:v>
                </c:pt>
                <c:pt idx="750">
                  <c:v>15891.782832341707</c:v>
                </c:pt>
                <c:pt idx="751">
                  <c:v>15891.750313864799</c:v>
                </c:pt>
                <c:pt idx="752">
                  <c:v>15891.7181839284</c:v>
                </c:pt>
                <c:pt idx="753">
                  <c:v>15891.686436367974</c:v>
                </c:pt>
                <c:pt idx="754">
                  <c:v>15891.655065140745</c:v>
                </c:pt>
                <c:pt idx="755">
                  <c:v>15891.624064322821</c:v>
                </c:pt>
                <c:pt idx="756">
                  <c:v>15891.593428106402</c:v>
                </c:pt>
                <c:pt idx="757">
                  <c:v>15891.563150797054</c:v>
                </c:pt>
                <c:pt idx="758">
                  <c:v>15891.533226811071</c:v>
                </c:pt>
                <c:pt idx="759">
                  <c:v>15891.503650672901</c:v>
                </c:pt>
                <c:pt idx="760">
                  <c:v>15891.474417012638</c:v>
                </c:pt>
                <c:pt idx="761">
                  <c:v>15891.445520563588</c:v>
                </c:pt>
                <c:pt idx="762">
                  <c:v>15891.416956159897</c:v>
                </c:pt>
                <c:pt idx="763">
                  <c:v>15891.388718734246</c:v>
                </c:pt>
                <c:pt idx="764">
                  <c:v>15891.360803315603</c:v>
                </c:pt>
                <c:pt idx="765">
                  <c:v>15891.333205027033</c:v>
                </c:pt>
                <c:pt idx="766">
                  <c:v>15891.305919083572</c:v>
                </c:pt>
                <c:pt idx="767">
                  <c:v>15891.278940790155</c:v>
                </c:pt>
                <c:pt idx="768">
                  <c:v>15891.252265539591</c:v>
                </c:pt>
                <c:pt idx="769">
                  <c:v>15891.225888810608</c:v>
                </c:pt>
                <c:pt idx="770">
                  <c:v>15891.199806165923</c:v>
                </c:pt>
                <c:pt idx="771">
                  <c:v>15891.174013250391</c:v>
                </c:pt>
                <c:pt idx="772">
                  <c:v>15891.148505789175</c:v>
                </c:pt>
                <c:pt idx="773">
                  <c:v>15891.123279585989</c:v>
                </c:pt>
                <c:pt idx="774">
                  <c:v>15891.098330521356</c:v>
                </c:pt>
                <c:pt idx="775">
                  <c:v>15891.073654550946</c:v>
                </c:pt>
                <c:pt idx="776">
                  <c:v>15891.049247703921</c:v>
                </c:pt>
                <c:pt idx="777">
                  <c:v>15891.025106081344</c:v>
                </c:pt>
                <c:pt idx="778">
                  <c:v>15891.00122585463</c:v>
                </c:pt>
                <c:pt idx="779">
                  <c:v>15890.977603264018</c:v>
                </c:pt>
                <c:pt idx="780">
                  <c:v>15890.954234617095</c:v>
                </c:pt>
                <c:pt idx="781">
                  <c:v>15890.931116287353</c:v>
                </c:pt>
                <c:pt idx="782">
                  <c:v>15890.908244712788</c:v>
                </c:pt>
                <c:pt idx="783">
                  <c:v>15890.885616394518</c:v>
                </c:pt>
                <c:pt idx="784">
                  <c:v>15890.863227895459</c:v>
                </c:pt>
                <c:pt idx="785">
                  <c:v>15890.841075839007</c:v>
                </c:pt>
                <c:pt idx="786">
                  <c:v>15890.819156907775</c:v>
                </c:pt>
                <c:pt idx="787">
                  <c:v>15890.797467842342</c:v>
                </c:pt>
                <c:pt idx="788">
                  <c:v>15890.776005440051</c:v>
                </c:pt>
                <c:pt idx="789">
                  <c:v>15890.754766553826</c:v>
                </c:pt>
                <c:pt idx="790">
                  <c:v>15890.733748091008</c:v>
                </c:pt>
                <c:pt idx="791">
                  <c:v>15890.712947012245</c:v>
                </c:pt>
                <c:pt idx="792">
                  <c:v>15890.692360330382</c:v>
                </c:pt>
                <c:pt idx="793">
                  <c:v>15890.671985109395</c:v>
                </c:pt>
                <c:pt idx="794">
                  <c:v>15890.651818463341</c:v>
                </c:pt>
                <c:pt idx="795">
                  <c:v>15890.631857555338</c:v>
                </c:pt>
                <c:pt idx="796">
                  <c:v>15890.61209959657</c:v>
                </c:pt>
                <c:pt idx="797">
                  <c:v>15890.59254184531</c:v>
                </c:pt>
                <c:pt idx="798">
                  <c:v>15890.573181605965</c:v>
                </c:pt>
                <c:pt idx="799">
                  <c:v>15890.554016228161</c:v>
                </c:pt>
                <c:pt idx="800">
                  <c:v>15890.53504310582</c:v>
                </c:pt>
                <c:pt idx="801">
                  <c:v>15890.516259676286</c:v>
                </c:pt>
                <c:pt idx="802">
                  <c:v>15890.497663419455</c:v>
                </c:pt>
                <c:pt idx="803">
                  <c:v>15890.479251856932</c:v>
                </c:pt>
                <c:pt idx="804">
                  <c:v>15890.461022551201</c:v>
                </c:pt>
                <c:pt idx="805">
                  <c:v>15890.442973104824</c:v>
                </c:pt>
                <c:pt idx="806">
                  <c:v>15890.425101159653</c:v>
                </c:pt>
                <c:pt idx="807">
                  <c:v>15890.407404396055</c:v>
                </c:pt>
                <c:pt idx="808">
                  <c:v>15890.389880532162</c:v>
                </c:pt>
                <c:pt idx="809">
                  <c:v>15890.372527323139</c:v>
                </c:pt>
                <c:pt idx="810">
                  <c:v>15890.355342560457</c:v>
                </c:pt>
                <c:pt idx="811">
                  <c:v>15890.338324071203</c:v>
                </c:pt>
                <c:pt idx="812">
                  <c:v>15890.321469717379</c:v>
                </c:pt>
                <c:pt idx="813">
                  <c:v>15890.304777395244</c:v>
                </c:pt>
                <c:pt idx="814">
                  <c:v>15890.288245034646</c:v>
                </c:pt>
                <c:pt idx="815">
                  <c:v>15890.271870598388</c:v>
                </c:pt>
                <c:pt idx="816">
                  <c:v>15890.255652081603</c:v>
                </c:pt>
                <c:pt idx="817">
                  <c:v>15890.239587511129</c:v>
                </c:pt>
                <c:pt idx="818">
                  <c:v>15890.223674944918</c:v>
                </c:pt>
                <c:pt idx="819">
                  <c:v>15890.207912471449</c:v>
                </c:pt>
                <c:pt idx="820">
                  <c:v>15890.192298209153</c:v>
                </c:pt>
                <c:pt idx="821">
                  <c:v>15890.176830305847</c:v>
                </c:pt>
                <c:pt idx="822">
                  <c:v>15890.161506938193</c:v>
                </c:pt>
                <c:pt idx="823">
                  <c:v>15890.146326311155</c:v>
                </c:pt>
                <c:pt idx="824">
                  <c:v>15890.131286657472</c:v>
                </c:pt>
                <c:pt idx="825">
                  <c:v>15890.11638623715</c:v>
                </c:pt>
                <c:pt idx="826">
                  <c:v>15890.101623336957</c:v>
                </c:pt>
                <c:pt idx="827">
                  <c:v>15890.086996269929</c:v>
                </c:pt>
                <c:pt idx="828">
                  <c:v>15890.072503374886</c:v>
                </c:pt>
                <c:pt idx="829">
                  <c:v>15890.058143015962</c:v>
                </c:pt>
                <c:pt idx="830">
                  <c:v>15890.043913582151</c:v>
                </c:pt>
                <c:pt idx="831">
                  <c:v>15890.029813486841</c:v>
                </c:pt>
                <c:pt idx="832">
                  <c:v>15890.015841167386</c:v>
                </c:pt>
                <c:pt idx="833">
                  <c:v>15890.001995084664</c:v>
                </c:pt>
                <c:pt idx="834">
                  <c:v>15889.988273722654</c:v>
                </c:pt>
                <c:pt idx="835">
                  <c:v>15889.97467558803</c:v>
                </c:pt>
                <c:pt idx="836">
                  <c:v>15889.96119920974</c:v>
                </c:pt>
                <c:pt idx="837">
                  <c:v>15889.947843138621</c:v>
                </c:pt>
                <c:pt idx="838">
                  <c:v>15889.934605947004</c:v>
                </c:pt>
                <c:pt idx="839">
                  <c:v>15889.921486228332</c:v>
                </c:pt>
                <c:pt idx="840">
                  <c:v>15889.908482596791</c:v>
                </c:pt>
                <c:pt idx="841">
                  <c:v>15889.895593686935</c:v>
                </c:pt>
                <c:pt idx="842">
                  <c:v>15889.882818153341</c:v>
                </c:pt>
                <c:pt idx="843">
                  <c:v>15889.870154670245</c:v>
                </c:pt>
                <c:pt idx="844">
                  <c:v>15889.857601931206</c:v>
                </c:pt>
                <c:pt idx="845">
                  <c:v>15889.845158648764</c:v>
                </c:pt>
                <c:pt idx="846">
                  <c:v>15889.832823554119</c:v>
                </c:pt>
                <c:pt idx="847">
                  <c:v>15889.820595396794</c:v>
                </c:pt>
                <c:pt idx="848">
                  <c:v>15889.808472944331</c:v>
                </c:pt>
                <c:pt idx="849">
                  <c:v>15889.79645498197</c:v>
                </c:pt>
                <c:pt idx="850">
                  <c:v>15889.784540312356</c:v>
                </c:pt>
                <c:pt idx="851">
                  <c:v>15889.772727755229</c:v>
                </c:pt>
                <c:pt idx="852">
                  <c:v>15889.761016147142</c:v>
                </c:pt>
                <c:pt idx="853">
                  <c:v>15889.749404341166</c:v>
                </c:pt>
                <c:pt idx="854">
                  <c:v>15889.737891206616</c:v>
                </c:pt>
                <c:pt idx="855">
                  <c:v>15889.726475628773</c:v>
                </c:pt>
                <c:pt idx="856">
                  <c:v>15889.715156508611</c:v>
                </c:pt>
                <c:pt idx="857">
                  <c:v>15889.703932762541</c:v>
                </c:pt>
                <c:pt idx="858">
                  <c:v>15889.692803322141</c:v>
                </c:pt>
                <c:pt idx="859">
                  <c:v>15889.681767133912</c:v>
                </c:pt>
                <c:pt idx="860">
                  <c:v>15889.670823159024</c:v>
                </c:pt>
                <c:pt idx="861">
                  <c:v>15889.659970373068</c:v>
                </c:pt>
                <c:pt idx="862">
                  <c:v>15889.649207765822</c:v>
                </c:pt>
                <c:pt idx="863">
                  <c:v>15889.638534341015</c:v>
                </c:pt>
                <c:pt idx="864">
                  <c:v>15889.627949116093</c:v>
                </c:pt>
                <c:pt idx="865">
                  <c:v>15889.617451121998</c:v>
                </c:pt>
                <c:pt idx="866">
                  <c:v>15889.607039402945</c:v>
                </c:pt>
                <c:pt idx="867">
                  <c:v>15889.596713016197</c:v>
                </c:pt>
                <c:pt idx="868">
                  <c:v>15889.586471031862</c:v>
                </c:pt>
                <c:pt idx="869">
                  <c:v>15889.576312532683</c:v>
                </c:pt>
                <c:pt idx="870">
                  <c:v>15889.56623661382</c:v>
                </c:pt>
                <c:pt idx="871">
                  <c:v>15889.556242382667</c:v>
                </c:pt>
                <c:pt idx="872">
                  <c:v>15889.546328958639</c:v>
                </c:pt>
                <c:pt idx="873">
                  <c:v>15889.536495472987</c:v>
                </c:pt>
                <c:pt idx="874">
                  <c:v>15889.526741068603</c:v>
                </c:pt>
                <c:pt idx="875">
                  <c:v>15889.517064899837</c:v>
                </c:pt>
                <c:pt idx="876">
                  <c:v>15889.507466132312</c:v>
                </c:pt>
                <c:pt idx="877">
                  <c:v>15889.497943942741</c:v>
                </c:pt>
                <c:pt idx="878">
                  <c:v>15889.488497518756</c:v>
                </c:pt>
                <c:pt idx="879">
                  <c:v>15889.479126058734</c:v>
                </c:pt>
                <c:pt idx="880">
                  <c:v>15889.46982877162</c:v>
                </c:pt>
                <c:pt idx="881">
                  <c:v>15889.460604876771</c:v>
                </c:pt>
                <c:pt idx="882">
                  <c:v>15889.451453603782</c:v>
                </c:pt>
                <c:pt idx="883">
                  <c:v>15889.442374192333</c:v>
                </c:pt>
                <c:pt idx="884">
                  <c:v>15889.433365892026</c:v>
                </c:pt>
                <c:pt idx="885">
                  <c:v>15889.424427962234</c:v>
                </c:pt>
                <c:pt idx="886">
                  <c:v>15889.415559671943</c:v>
                </c:pt>
                <c:pt idx="887">
                  <c:v>15889.406760299607</c:v>
                </c:pt>
                <c:pt idx="888">
                  <c:v>15889.398029133006</c:v>
                </c:pt>
                <c:pt idx="889">
                  <c:v>15889.389365469087</c:v>
                </c:pt>
                <c:pt idx="890">
                  <c:v>15889.380768613839</c:v>
                </c:pt>
                <c:pt idx="891">
                  <c:v>15889.372237882144</c:v>
                </c:pt>
                <c:pt idx="892">
                  <c:v>15889.363772597642</c:v>
                </c:pt>
                <c:pt idx="893">
                  <c:v>15889.355372092603</c:v>
                </c:pt>
                <c:pt idx="894">
                  <c:v>15889.347035707786</c:v>
                </c:pt>
                <c:pt idx="895">
                  <c:v>15889.338762792318</c:v>
                </c:pt>
                <c:pt idx="896">
                  <c:v>15889.330552703559</c:v>
                </c:pt>
                <c:pt idx="897">
                  <c:v>15889.322404806984</c:v>
                </c:pt>
                <c:pt idx="898">
                  <c:v>15889.314318476061</c:v>
                </c:pt>
                <c:pt idx="899">
                  <c:v>15889.306293092122</c:v>
                </c:pt>
                <c:pt idx="900">
                  <c:v>15889.298328044253</c:v>
                </c:pt>
                <c:pt idx="901">
                  <c:v>15889.290422729176</c:v>
                </c:pt>
                <c:pt idx="902">
                  <c:v>15889.282576551132</c:v>
                </c:pt>
                <c:pt idx="903">
                  <c:v>15889.274788921772</c:v>
                </c:pt>
                <c:pt idx="904">
                  <c:v>15889.267059260043</c:v>
                </c:pt>
                <c:pt idx="905">
                  <c:v>15889.259386992084</c:v>
                </c:pt>
                <c:pt idx="906">
                  <c:v>15889.251771551117</c:v>
                </c:pt>
                <c:pt idx="907">
                  <c:v>15889.244212377344</c:v>
                </c:pt>
                <c:pt idx="908">
                  <c:v>15889.236708917839</c:v>
                </c:pt>
                <c:pt idx="909">
                  <c:v>15889.229260626456</c:v>
                </c:pt>
                <c:pt idx="910">
                  <c:v>15889.22186696372</c:v>
                </c:pt>
                <c:pt idx="911">
                  <c:v>15889.214527396736</c:v>
                </c:pt>
                <c:pt idx="912">
                  <c:v>15889.207241399092</c:v>
                </c:pt>
                <c:pt idx="913">
                  <c:v>15889.20000845076</c:v>
                </c:pt>
                <c:pt idx="914">
                  <c:v>15889.192828038011</c:v>
                </c:pt>
                <c:pt idx="915">
                  <c:v>15889.185699653313</c:v>
                </c:pt>
                <c:pt idx="916">
                  <c:v>15889.178622795254</c:v>
                </c:pt>
                <c:pt idx="917">
                  <c:v>15889.171596968446</c:v>
                </c:pt>
                <c:pt idx="918">
                  <c:v>15889.16462168344</c:v>
                </c:pt>
                <c:pt idx="919">
                  <c:v>15889.157696456636</c:v>
                </c:pt>
                <c:pt idx="920">
                  <c:v>15889.150820810211</c:v>
                </c:pt>
                <c:pt idx="921">
                  <c:v>15889.143994272026</c:v>
                </c:pt>
                <c:pt idx="922">
                  <c:v>15889.13721637555</c:v>
                </c:pt>
                <c:pt idx="923">
                  <c:v>15889.130486659773</c:v>
                </c:pt>
                <c:pt idx="924">
                  <c:v>15889.123804669141</c:v>
                </c:pt>
                <c:pt idx="925">
                  <c:v>15889.11716995347</c:v>
                </c:pt>
                <c:pt idx="926">
                  <c:v>15889.110582067868</c:v>
                </c:pt>
                <c:pt idx="927">
                  <c:v>15889.104040572662</c:v>
                </c:pt>
                <c:pt idx="928">
                  <c:v>15889.097545033335</c:v>
                </c:pt>
                <c:pt idx="929">
                  <c:v>15889.091095020438</c:v>
                </c:pt>
                <c:pt idx="930">
                  <c:v>15889.08469010953</c:v>
                </c:pt>
                <c:pt idx="931">
                  <c:v>15889.078329881104</c:v>
                </c:pt>
                <c:pt idx="932">
                  <c:v>15889.072013920515</c:v>
                </c:pt>
                <c:pt idx="933">
                  <c:v>15889.065741817925</c:v>
                </c:pt>
                <c:pt idx="934">
                  <c:v>15889.059513168218</c:v>
                </c:pt>
                <c:pt idx="935">
                  <c:v>15889.053327570953</c:v>
                </c:pt>
                <c:pt idx="936">
                  <c:v>15889.047184630284</c:v>
                </c:pt>
                <c:pt idx="937">
                  <c:v>15889.041083954909</c:v>
                </c:pt>
                <c:pt idx="938">
                  <c:v>15889.035025158</c:v>
                </c:pt>
                <c:pt idx="939">
                  <c:v>15889.029007857147</c:v>
                </c:pt>
                <c:pt idx="940">
                  <c:v>15889.023031674289</c:v>
                </c:pt>
                <c:pt idx="941">
                  <c:v>15889.017096235668</c:v>
                </c:pt>
                <c:pt idx="942">
                  <c:v>15889.011201171756</c:v>
                </c:pt>
                <c:pt idx="943">
                  <c:v>15889.005346117208</c:v>
                </c:pt>
                <c:pt idx="944">
                  <c:v>15888.999530710804</c:v>
                </c:pt>
                <c:pt idx="945">
                  <c:v>15888.993754595389</c:v>
                </c:pt>
                <c:pt idx="946">
                  <c:v>15888.988017417818</c:v>
                </c:pt>
                <c:pt idx="947">
                  <c:v>15888.982318828908</c:v>
                </c:pt>
                <c:pt idx="948">
                  <c:v>15888.976658483381</c:v>
                </c:pt>
                <c:pt idx="949">
                  <c:v>15888.971036039811</c:v>
                </c:pt>
                <c:pt idx="950">
                  <c:v>15888.965451160571</c:v>
                </c:pt>
                <c:pt idx="951">
                  <c:v>15888.959903511794</c:v>
                </c:pt>
                <c:pt idx="952">
                  <c:v>15888.9543927633</c:v>
                </c:pt>
                <c:pt idx="953">
                  <c:v>15888.948918588574</c:v>
                </c:pt>
                <c:pt idx="954">
                  <c:v>15888.943480664697</c:v>
                </c:pt>
                <c:pt idx="955">
                  <c:v>15888.938078672307</c:v>
                </c:pt>
                <c:pt idx="956">
                  <c:v>15888.932712295553</c:v>
                </c:pt>
                <c:pt idx="957">
                  <c:v>15888.927381222047</c:v>
                </c:pt>
                <c:pt idx="958">
                  <c:v>15888.922085142814</c:v>
                </c:pt>
                <c:pt idx="959">
                  <c:v>15888.916823752257</c:v>
                </c:pt>
                <c:pt idx="960">
                  <c:v>15888.911596748105</c:v>
                </c:pt>
                <c:pt idx="961">
                  <c:v>15888.906403831372</c:v>
                </c:pt>
                <c:pt idx="962">
                  <c:v>15888.901244706314</c:v>
                </c:pt>
                <c:pt idx="963">
                  <c:v>15888.896119080389</c:v>
                </c:pt>
                <c:pt idx="964">
                  <c:v>15888.891026664214</c:v>
                </c:pt>
                <c:pt idx="965">
                  <c:v>15888.885967171522</c:v>
                </c:pt>
                <c:pt idx="966">
                  <c:v>15888.880940319123</c:v>
                </c:pt>
                <c:pt idx="967">
                  <c:v>15888.875945826869</c:v>
                </c:pt>
                <c:pt idx="968">
                  <c:v>15888.870983417608</c:v>
                </c:pt>
                <c:pt idx="969">
                  <c:v>15888.866052817148</c:v>
                </c:pt>
                <c:pt idx="970">
                  <c:v>15888.861153754224</c:v>
                </c:pt>
                <c:pt idx="971">
                  <c:v>15888.856285960452</c:v>
                </c:pt>
                <c:pt idx="972">
                  <c:v>15888.851449170297</c:v>
                </c:pt>
                <c:pt idx="973">
                  <c:v>15888.846643121042</c:v>
                </c:pt>
                <c:pt idx="974">
                  <c:v>15888.841867552741</c:v>
                </c:pt>
                <c:pt idx="975">
                  <c:v>15888.837122208191</c:v>
                </c:pt>
                <c:pt idx="976">
                  <c:v>15888.832406832897</c:v>
                </c:pt>
                <c:pt idx="977">
                  <c:v>15888.827721175037</c:v>
                </c:pt>
                <c:pt idx="978">
                  <c:v>15888.823064985427</c:v>
                </c:pt>
                <c:pt idx="979">
                  <c:v>15888.818438017492</c:v>
                </c:pt>
                <c:pt idx="980">
                  <c:v>15888.813840027226</c:v>
                </c:pt>
                <c:pt idx="981">
                  <c:v>15888.80927077317</c:v>
                </c:pt>
                <c:pt idx="982">
                  <c:v>15888.804730016371</c:v>
                </c:pt>
                <c:pt idx="983">
                  <c:v>15888.800217520353</c:v>
                </c:pt>
                <c:pt idx="984">
                  <c:v>15888.795733051094</c:v>
                </c:pt>
                <c:pt idx="985">
                  <c:v>15888.791276376984</c:v>
                </c:pt>
                <c:pt idx="986">
                  <c:v>15888.786847268799</c:v>
                </c:pt>
                <c:pt idx="987">
                  <c:v>15888.782445499681</c:v>
                </c:pt>
                <c:pt idx="988">
                  <c:v>15888.77807084509</c:v>
                </c:pt>
                <c:pt idx="989">
                  <c:v>15888.773723082799</c:v>
                </c:pt>
                <c:pt idx="990">
                  <c:v>15888.76940199284</c:v>
                </c:pt>
                <c:pt idx="991">
                  <c:v>15888.765107357498</c:v>
                </c:pt>
                <c:pt idx="992">
                  <c:v>15888.760838961272</c:v>
                </c:pt>
                <c:pt idx="993">
                  <c:v>15888.756596590852</c:v>
                </c:pt>
                <c:pt idx="994">
                  <c:v>15888.75238003509</c:v>
                </c:pt>
                <c:pt idx="995">
                  <c:v>15888.748189084976</c:v>
                </c:pt>
                <c:pt idx="996">
                  <c:v>15888.744023533607</c:v>
                </c:pt>
                <c:pt idx="997">
                  <c:v>15888.739883176171</c:v>
                </c:pt>
                <c:pt idx="998">
                  <c:v>15888.735767809914</c:v>
                </c:pt>
                <c:pt idx="999">
                  <c:v>15888.731677234118</c:v>
                </c:pt>
                <c:pt idx="1000">
                  <c:v>15888.727611250075</c:v>
                </c:pt>
                <c:pt idx="1001">
                  <c:v>15888.723569661062</c:v>
                </c:pt>
                <c:pt idx="1002">
                  <c:v>15888.719552272325</c:v>
                </c:pt>
                <c:pt idx="1003">
                  <c:v>15888.715558891045</c:v>
                </c:pt>
                <c:pt idx="1004">
                  <c:v>15888.711589326318</c:v>
                </c:pt>
                <c:pt idx="1005">
                  <c:v>15888.70764338914</c:v>
                </c:pt>
                <c:pt idx="1006">
                  <c:v>15888.703720892372</c:v>
                </c:pt>
                <c:pt idx="1007">
                  <c:v>15888.699821650727</c:v>
                </c:pt>
                <c:pt idx="1008">
                  <c:v>15888.695945480746</c:v>
                </c:pt>
                <c:pt idx="1009">
                  <c:v>15888.69209220077</c:v>
                </c:pt>
                <c:pt idx="1010">
                  <c:v>15888.688261630932</c:v>
                </c:pt>
                <c:pt idx="1011">
                  <c:v>15888.684453593125</c:v>
                </c:pt>
                <c:pt idx="1012">
                  <c:v>15888.680667910981</c:v>
                </c:pt>
                <c:pt idx="1013">
                  <c:v>15888.67690440986</c:v>
                </c:pt>
                <c:pt idx="1014">
                  <c:v>15888.673162916819</c:v>
                </c:pt>
                <c:pt idx="1015">
                  <c:v>15888.669443260602</c:v>
                </c:pt>
                <c:pt idx="1016">
                  <c:v>15888.665745271612</c:v>
                </c:pt>
                <c:pt idx="1017">
                  <c:v>15888.662068781894</c:v>
                </c:pt>
                <c:pt idx="1018">
                  <c:v>15888.658413625124</c:v>
                </c:pt>
                <c:pt idx="1019">
                  <c:v>15888.654779636574</c:v>
                </c:pt>
                <c:pt idx="1020">
                  <c:v>15888.651166653111</c:v>
                </c:pt>
                <c:pt idx="1021">
                  <c:v>15888.647574513165</c:v>
                </c:pt>
                <c:pt idx="1022">
                  <c:v>15888.644003056719</c:v>
                </c:pt>
                <c:pt idx="1023">
                  <c:v>15888.64045212529</c:v>
                </c:pt>
                <c:pt idx="1024">
                  <c:v>15888.636921561905</c:v>
                </c:pt>
              </c:numCache>
            </c:numRef>
          </c:yVal>
          <c:smooth val="0"/>
          <c:extLst>
            <c:ext xmlns:c16="http://schemas.microsoft.com/office/drawing/2014/chart" uri="{C3380CC4-5D6E-409C-BE32-E72D297353CC}">
              <c16:uniqueId val="{00000003-2001-4237-A9D2-064C319815E8}"/>
            </c:ext>
          </c:extLst>
        </c:ser>
        <c:ser>
          <c:idx val="4"/>
          <c:order val="3"/>
          <c:tx>
            <c:strRef>
              <c:f>Voigt!$J$1</c:f>
              <c:strCache>
                <c:ptCount val="1"/>
              </c:strCache>
            </c:strRef>
          </c:tx>
          <c:spPr>
            <a:ln w="15875" cap="rnd">
              <a:solidFill>
                <a:srgbClr val="000000"/>
              </a:solidFill>
              <a:round/>
            </a:ln>
          </c:spPr>
          <c:marker>
            <c:symbol val="none"/>
          </c:marker>
          <c:dLbls>
            <c:spPr>
              <a:noFill/>
              <a:ln>
                <a:noFill/>
              </a:ln>
              <a:effectLst/>
            </c:spPr>
            <c:txPr>
              <a:bodyPr wrap="none"/>
              <a:lstStyle/>
              <a:p>
                <a:pPr>
                  <a:defRPr sz="1000" b="0" strike="noStrike" spc="-1">
                    <a:solidFill>
                      <a:srgbClr val="000000"/>
                    </a:solidFill>
                    <a:latin typeface="Calibri"/>
                  </a:defRPr>
                </a:pPr>
                <a:endParaRPr lang="et-EE"/>
              </a:p>
            </c:txPr>
            <c:dLblPos val="r"/>
            <c:showLegendKey val="0"/>
            <c:showVal val="0"/>
            <c:showCatName val="0"/>
            <c:showSerName val="0"/>
            <c:showPercent val="0"/>
            <c:showBubbleSize val="1"/>
            <c:separator>; </c:separator>
            <c:showLeaderLines val="0"/>
            <c:extLst>
              <c:ext xmlns:c15="http://schemas.microsoft.com/office/drawing/2012/chart" uri="{CE6537A1-D6FC-4f65-9D91-7224C49458BB}">
                <c15:showLeaderLines val="1"/>
              </c:ext>
            </c:extLst>
          </c:dLbls>
          <c:xVal>
            <c:numRef>
              <c:f>Voigt!$B$2:$B$2050</c:f>
              <c:numCache>
                <c:formatCode>General</c:formatCode>
                <c:ptCount val="2049"/>
                <c:pt idx="1">
                  <c:v>576.96344999996586</c:v>
                </c:pt>
                <c:pt idx="2">
                  <c:v>576.98459999996589</c:v>
                </c:pt>
                <c:pt idx="3">
                  <c:v>577.00574999996593</c:v>
                </c:pt>
                <c:pt idx="4">
                  <c:v>577.02689999996596</c:v>
                </c:pt>
                <c:pt idx="5">
                  <c:v>577.048049999966</c:v>
                </c:pt>
                <c:pt idx="6">
                  <c:v>577.06919999996603</c:v>
                </c:pt>
                <c:pt idx="7">
                  <c:v>577.09034999996607</c:v>
                </c:pt>
                <c:pt idx="8">
                  <c:v>577.1114999999661</c:v>
                </c:pt>
                <c:pt idx="9">
                  <c:v>577.13264999996613</c:v>
                </c:pt>
                <c:pt idx="10">
                  <c:v>577.15379999996617</c:v>
                </c:pt>
                <c:pt idx="11">
                  <c:v>577.1749499999662</c:v>
                </c:pt>
                <c:pt idx="12">
                  <c:v>577.19609999996624</c:v>
                </c:pt>
                <c:pt idx="13">
                  <c:v>577.21724999996627</c:v>
                </c:pt>
                <c:pt idx="14">
                  <c:v>577.2383999999663</c:v>
                </c:pt>
                <c:pt idx="15">
                  <c:v>577.25954999996634</c:v>
                </c:pt>
                <c:pt idx="16">
                  <c:v>577.28069999996637</c:v>
                </c:pt>
                <c:pt idx="17">
                  <c:v>577.30184999996641</c:v>
                </c:pt>
                <c:pt idx="18">
                  <c:v>577.32299999996644</c:v>
                </c:pt>
                <c:pt idx="19">
                  <c:v>577.34414999996648</c:v>
                </c:pt>
                <c:pt idx="20">
                  <c:v>577.36529999996651</c:v>
                </c:pt>
                <c:pt idx="21">
                  <c:v>577.38644999996654</c:v>
                </c:pt>
                <c:pt idx="22">
                  <c:v>577.40759999996658</c:v>
                </c:pt>
                <c:pt idx="23">
                  <c:v>577.42874999996661</c:v>
                </c:pt>
                <c:pt idx="24">
                  <c:v>577.44989999996665</c:v>
                </c:pt>
                <c:pt idx="25">
                  <c:v>577.47104999996668</c:v>
                </c:pt>
                <c:pt idx="26">
                  <c:v>577.49219999996672</c:v>
                </c:pt>
                <c:pt idx="27">
                  <c:v>577.51334999996675</c:v>
                </c:pt>
                <c:pt idx="28">
                  <c:v>577.53449999996678</c:v>
                </c:pt>
                <c:pt idx="29">
                  <c:v>577.55564999996682</c:v>
                </c:pt>
                <c:pt idx="30">
                  <c:v>577.57679999996685</c:v>
                </c:pt>
                <c:pt idx="31">
                  <c:v>577.59794999996689</c:v>
                </c:pt>
                <c:pt idx="32">
                  <c:v>577.61909999996692</c:v>
                </c:pt>
                <c:pt idx="33">
                  <c:v>577.64024999996695</c:v>
                </c:pt>
                <c:pt idx="34">
                  <c:v>577.66139999996699</c:v>
                </c:pt>
                <c:pt idx="35">
                  <c:v>577.68254999996702</c:v>
                </c:pt>
                <c:pt idx="36">
                  <c:v>577.70369999996706</c:v>
                </c:pt>
                <c:pt idx="37">
                  <c:v>577.72484999996709</c:v>
                </c:pt>
                <c:pt idx="38">
                  <c:v>577.74599999996713</c:v>
                </c:pt>
                <c:pt idx="39">
                  <c:v>577.76714999996716</c:v>
                </c:pt>
                <c:pt idx="40">
                  <c:v>577.78829999996719</c:v>
                </c:pt>
                <c:pt idx="41">
                  <c:v>577.80944999996723</c:v>
                </c:pt>
                <c:pt idx="42">
                  <c:v>577.83059999996726</c:v>
                </c:pt>
                <c:pt idx="43">
                  <c:v>577.8517499999673</c:v>
                </c:pt>
                <c:pt idx="44">
                  <c:v>577.87289999996733</c:v>
                </c:pt>
                <c:pt idx="45">
                  <c:v>577.89404999996736</c:v>
                </c:pt>
                <c:pt idx="46">
                  <c:v>577.9151999999674</c:v>
                </c:pt>
                <c:pt idx="47">
                  <c:v>577.93634999996743</c:v>
                </c:pt>
                <c:pt idx="48">
                  <c:v>577.95749999996747</c:v>
                </c:pt>
                <c:pt idx="49">
                  <c:v>577.9786499999675</c:v>
                </c:pt>
                <c:pt idx="50">
                  <c:v>577.99979999996754</c:v>
                </c:pt>
                <c:pt idx="51">
                  <c:v>578.02094999996757</c:v>
                </c:pt>
                <c:pt idx="52">
                  <c:v>578.0420999999676</c:v>
                </c:pt>
                <c:pt idx="53">
                  <c:v>578.06324999996764</c:v>
                </c:pt>
                <c:pt idx="54">
                  <c:v>578.08439999996767</c:v>
                </c:pt>
                <c:pt idx="55">
                  <c:v>578.10554999996771</c:v>
                </c:pt>
                <c:pt idx="56">
                  <c:v>578.12669999996774</c:v>
                </c:pt>
                <c:pt idx="57">
                  <c:v>578.14784999996778</c:v>
                </c:pt>
                <c:pt idx="58">
                  <c:v>578.16899999996781</c:v>
                </c:pt>
                <c:pt idx="59">
                  <c:v>578.19014999996784</c:v>
                </c:pt>
                <c:pt idx="60">
                  <c:v>578.21129999996788</c:v>
                </c:pt>
                <c:pt idx="61">
                  <c:v>578.23244999996791</c:v>
                </c:pt>
                <c:pt idx="62">
                  <c:v>578.25359999996795</c:v>
                </c:pt>
                <c:pt idx="63">
                  <c:v>578.27474999996798</c:v>
                </c:pt>
                <c:pt idx="64">
                  <c:v>578.29589999996801</c:v>
                </c:pt>
                <c:pt idx="65">
                  <c:v>578.31704999996805</c:v>
                </c:pt>
                <c:pt idx="66">
                  <c:v>578.33819999996808</c:v>
                </c:pt>
                <c:pt idx="67">
                  <c:v>578.35934999996812</c:v>
                </c:pt>
                <c:pt idx="68">
                  <c:v>578.38049999996815</c:v>
                </c:pt>
                <c:pt idx="69">
                  <c:v>578.40164999996819</c:v>
                </c:pt>
                <c:pt idx="70">
                  <c:v>578.42279999996822</c:v>
                </c:pt>
                <c:pt idx="71">
                  <c:v>578.44394999996825</c:v>
                </c:pt>
                <c:pt idx="72">
                  <c:v>578.46509999996829</c:v>
                </c:pt>
                <c:pt idx="73">
                  <c:v>578.48624999996832</c:v>
                </c:pt>
                <c:pt idx="74">
                  <c:v>578.50739999996836</c:v>
                </c:pt>
                <c:pt idx="75">
                  <c:v>578.52854999996839</c:v>
                </c:pt>
                <c:pt idx="76">
                  <c:v>578.54969999996842</c:v>
                </c:pt>
                <c:pt idx="77">
                  <c:v>578.57084999996846</c:v>
                </c:pt>
                <c:pt idx="78">
                  <c:v>578.59199999996849</c:v>
                </c:pt>
                <c:pt idx="79">
                  <c:v>578.61314999996853</c:v>
                </c:pt>
                <c:pt idx="80">
                  <c:v>578.63429999996856</c:v>
                </c:pt>
                <c:pt idx="81">
                  <c:v>578.6554499999686</c:v>
                </c:pt>
                <c:pt idx="82">
                  <c:v>578.67659999996863</c:v>
                </c:pt>
                <c:pt idx="83">
                  <c:v>578.69774999996866</c:v>
                </c:pt>
                <c:pt idx="84">
                  <c:v>578.7188999999687</c:v>
                </c:pt>
                <c:pt idx="85">
                  <c:v>578.74004999996873</c:v>
                </c:pt>
                <c:pt idx="86">
                  <c:v>578.76119999996877</c:v>
                </c:pt>
                <c:pt idx="87">
                  <c:v>578.7823499999688</c:v>
                </c:pt>
                <c:pt idx="88">
                  <c:v>578.80349999996884</c:v>
                </c:pt>
                <c:pt idx="89">
                  <c:v>578.82464999996887</c:v>
                </c:pt>
                <c:pt idx="90">
                  <c:v>578.8457999999689</c:v>
                </c:pt>
                <c:pt idx="91">
                  <c:v>578.86694999996894</c:v>
                </c:pt>
                <c:pt idx="92">
                  <c:v>578.88809999996897</c:v>
                </c:pt>
                <c:pt idx="93">
                  <c:v>578.90924999996901</c:v>
                </c:pt>
                <c:pt idx="94">
                  <c:v>578.93039999996904</c:v>
                </c:pt>
                <c:pt idx="95">
                  <c:v>578.95154999996907</c:v>
                </c:pt>
                <c:pt idx="96">
                  <c:v>578.97269999996911</c:v>
                </c:pt>
                <c:pt idx="97">
                  <c:v>578.99384999996914</c:v>
                </c:pt>
                <c:pt idx="98">
                  <c:v>579.01499999996918</c:v>
                </c:pt>
                <c:pt idx="99">
                  <c:v>579.03614999996921</c:v>
                </c:pt>
                <c:pt idx="100">
                  <c:v>579.05729999996925</c:v>
                </c:pt>
                <c:pt idx="101">
                  <c:v>579.07844999996928</c:v>
                </c:pt>
                <c:pt idx="102">
                  <c:v>579.09959999996931</c:v>
                </c:pt>
                <c:pt idx="103">
                  <c:v>579.12074999996935</c:v>
                </c:pt>
                <c:pt idx="104">
                  <c:v>579.14189999996938</c:v>
                </c:pt>
                <c:pt idx="105">
                  <c:v>579.16304999996942</c:v>
                </c:pt>
                <c:pt idx="106">
                  <c:v>579.18419999996945</c:v>
                </c:pt>
                <c:pt idx="107">
                  <c:v>579.20534999996948</c:v>
                </c:pt>
                <c:pt idx="108">
                  <c:v>579.22649999996952</c:v>
                </c:pt>
                <c:pt idx="109">
                  <c:v>579.24764999996955</c:v>
                </c:pt>
                <c:pt idx="110">
                  <c:v>579.26879999996959</c:v>
                </c:pt>
                <c:pt idx="111">
                  <c:v>579.28994999996962</c:v>
                </c:pt>
                <c:pt idx="112">
                  <c:v>579.31109999996966</c:v>
                </c:pt>
                <c:pt idx="113">
                  <c:v>579.33224999996969</c:v>
                </c:pt>
                <c:pt idx="114">
                  <c:v>579.35339999996972</c:v>
                </c:pt>
                <c:pt idx="115">
                  <c:v>579.37454999996976</c:v>
                </c:pt>
                <c:pt idx="116">
                  <c:v>579.39569999996979</c:v>
                </c:pt>
                <c:pt idx="117">
                  <c:v>579.41684999996983</c:v>
                </c:pt>
                <c:pt idx="118">
                  <c:v>579.43799999996986</c:v>
                </c:pt>
                <c:pt idx="119">
                  <c:v>579.4591499999699</c:v>
                </c:pt>
                <c:pt idx="120">
                  <c:v>579.48029999996993</c:v>
                </c:pt>
                <c:pt idx="121">
                  <c:v>579.50144999996996</c:v>
                </c:pt>
                <c:pt idx="122">
                  <c:v>579.52259999997</c:v>
                </c:pt>
                <c:pt idx="123">
                  <c:v>579.54374999997003</c:v>
                </c:pt>
                <c:pt idx="124">
                  <c:v>579.56489999997007</c:v>
                </c:pt>
                <c:pt idx="125">
                  <c:v>579.5860499999701</c:v>
                </c:pt>
                <c:pt idx="126">
                  <c:v>579.60719999997013</c:v>
                </c:pt>
                <c:pt idx="127">
                  <c:v>579.62834999997017</c:v>
                </c:pt>
                <c:pt idx="128">
                  <c:v>579.6494999999702</c:v>
                </c:pt>
                <c:pt idx="129">
                  <c:v>579.67064999997024</c:v>
                </c:pt>
                <c:pt idx="130">
                  <c:v>579.69179999997027</c:v>
                </c:pt>
                <c:pt idx="131">
                  <c:v>579.71294999997031</c:v>
                </c:pt>
                <c:pt idx="132">
                  <c:v>579.73409999997034</c:v>
                </c:pt>
                <c:pt idx="133">
                  <c:v>579.75524999997037</c:v>
                </c:pt>
                <c:pt idx="134">
                  <c:v>579.77639999997041</c:v>
                </c:pt>
                <c:pt idx="135">
                  <c:v>579.79754999997044</c:v>
                </c:pt>
                <c:pt idx="136">
                  <c:v>579.81869999997048</c:v>
                </c:pt>
                <c:pt idx="137">
                  <c:v>579.83984999997051</c:v>
                </c:pt>
                <c:pt idx="138">
                  <c:v>579.86099999997055</c:v>
                </c:pt>
                <c:pt idx="139">
                  <c:v>579.88214999997058</c:v>
                </c:pt>
                <c:pt idx="140">
                  <c:v>579.90329999997061</c:v>
                </c:pt>
                <c:pt idx="141">
                  <c:v>579.92444999997065</c:v>
                </c:pt>
                <c:pt idx="142">
                  <c:v>579.94559999997068</c:v>
                </c:pt>
                <c:pt idx="143">
                  <c:v>579.96674999997072</c:v>
                </c:pt>
                <c:pt idx="144">
                  <c:v>579.98789999997075</c:v>
                </c:pt>
                <c:pt idx="145">
                  <c:v>580.00904999997078</c:v>
                </c:pt>
                <c:pt idx="146">
                  <c:v>580.03019999997082</c:v>
                </c:pt>
                <c:pt idx="147">
                  <c:v>580.05134999997085</c:v>
                </c:pt>
                <c:pt idx="148">
                  <c:v>580.07249999997089</c:v>
                </c:pt>
                <c:pt idx="149">
                  <c:v>580.09364999997092</c:v>
                </c:pt>
                <c:pt idx="150">
                  <c:v>580.11479999997096</c:v>
                </c:pt>
                <c:pt idx="151">
                  <c:v>580.13594999997099</c:v>
                </c:pt>
                <c:pt idx="152">
                  <c:v>580.15709999997102</c:v>
                </c:pt>
                <c:pt idx="153">
                  <c:v>580.17824999997106</c:v>
                </c:pt>
                <c:pt idx="154">
                  <c:v>580.19939999997109</c:v>
                </c:pt>
                <c:pt idx="155">
                  <c:v>580.22054999997113</c:v>
                </c:pt>
                <c:pt idx="156">
                  <c:v>580.24169999997116</c:v>
                </c:pt>
                <c:pt idx="157">
                  <c:v>580.26284999997119</c:v>
                </c:pt>
                <c:pt idx="158">
                  <c:v>580.28399999997123</c:v>
                </c:pt>
                <c:pt idx="159">
                  <c:v>580.30514999997126</c:v>
                </c:pt>
                <c:pt idx="160">
                  <c:v>580.3262999999713</c:v>
                </c:pt>
                <c:pt idx="161">
                  <c:v>580.34744999997133</c:v>
                </c:pt>
                <c:pt idx="162">
                  <c:v>580.36859999997137</c:v>
                </c:pt>
                <c:pt idx="163">
                  <c:v>580.3897499999714</c:v>
                </c:pt>
                <c:pt idx="164">
                  <c:v>580.41089999997143</c:v>
                </c:pt>
                <c:pt idx="165">
                  <c:v>580.43204999997147</c:v>
                </c:pt>
                <c:pt idx="166">
                  <c:v>580.4531999999715</c:v>
                </c:pt>
                <c:pt idx="167">
                  <c:v>580.47434999997154</c:v>
                </c:pt>
                <c:pt idx="168">
                  <c:v>580.49549999997157</c:v>
                </c:pt>
                <c:pt idx="169">
                  <c:v>580.51664999997161</c:v>
                </c:pt>
                <c:pt idx="170">
                  <c:v>580.53779999997164</c:v>
                </c:pt>
                <c:pt idx="171">
                  <c:v>580.55894999997167</c:v>
                </c:pt>
                <c:pt idx="172">
                  <c:v>580.58009999997171</c:v>
                </c:pt>
                <c:pt idx="173">
                  <c:v>580.60124999997174</c:v>
                </c:pt>
                <c:pt idx="174">
                  <c:v>580.62239999997178</c:v>
                </c:pt>
                <c:pt idx="175">
                  <c:v>580.64354999997181</c:v>
                </c:pt>
                <c:pt idx="176">
                  <c:v>580.66469999997184</c:v>
                </c:pt>
                <c:pt idx="177">
                  <c:v>580.68584999997188</c:v>
                </c:pt>
                <c:pt idx="178">
                  <c:v>580.70699999997191</c:v>
                </c:pt>
                <c:pt idx="179">
                  <c:v>580.72814999997195</c:v>
                </c:pt>
                <c:pt idx="180">
                  <c:v>580.74929999997198</c:v>
                </c:pt>
                <c:pt idx="181">
                  <c:v>580.77044999997202</c:v>
                </c:pt>
                <c:pt idx="182">
                  <c:v>580.79159999997205</c:v>
                </c:pt>
                <c:pt idx="183">
                  <c:v>580.81274999997208</c:v>
                </c:pt>
                <c:pt idx="184">
                  <c:v>580.83389999997212</c:v>
                </c:pt>
                <c:pt idx="185">
                  <c:v>580.85504999997215</c:v>
                </c:pt>
                <c:pt idx="186">
                  <c:v>580.87619999997219</c:v>
                </c:pt>
                <c:pt idx="187">
                  <c:v>580.89734999997222</c:v>
                </c:pt>
                <c:pt idx="188">
                  <c:v>580.91849999997225</c:v>
                </c:pt>
                <c:pt idx="189">
                  <c:v>580.93964999997229</c:v>
                </c:pt>
                <c:pt idx="190">
                  <c:v>580.96079999997232</c:v>
                </c:pt>
                <c:pt idx="191">
                  <c:v>580.98194999997236</c:v>
                </c:pt>
                <c:pt idx="192">
                  <c:v>581.00309999997239</c:v>
                </c:pt>
                <c:pt idx="193">
                  <c:v>581.02424999997243</c:v>
                </c:pt>
                <c:pt idx="194">
                  <c:v>581.04539999997246</c:v>
                </c:pt>
                <c:pt idx="195">
                  <c:v>581.06654999997249</c:v>
                </c:pt>
                <c:pt idx="196">
                  <c:v>581.08769999997253</c:v>
                </c:pt>
                <c:pt idx="197">
                  <c:v>581.10884999997256</c:v>
                </c:pt>
                <c:pt idx="198">
                  <c:v>581.1299999999726</c:v>
                </c:pt>
                <c:pt idx="199">
                  <c:v>581.15114999997263</c:v>
                </c:pt>
                <c:pt idx="200">
                  <c:v>581.17229999997267</c:v>
                </c:pt>
                <c:pt idx="201">
                  <c:v>581.1934499999727</c:v>
                </c:pt>
                <c:pt idx="202">
                  <c:v>581.21459999997273</c:v>
                </c:pt>
                <c:pt idx="203">
                  <c:v>581.23574999997277</c:v>
                </c:pt>
                <c:pt idx="204">
                  <c:v>581.2568999999728</c:v>
                </c:pt>
                <c:pt idx="205">
                  <c:v>581.27804999997284</c:v>
                </c:pt>
                <c:pt idx="206">
                  <c:v>581.29919999997287</c:v>
                </c:pt>
                <c:pt idx="207">
                  <c:v>581.3203499999729</c:v>
                </c:pt>
                <c:pt idx="208">
                  <c:v>581.34149999997294</c:v>
                </c:pt>
                <c:pt idx="209">
                  <c:v>581.36264999997297</c:v>
                </c:pt>
                <c:pt idx="210">
                  <c:v>581.38379999997301</c:v>
                </c:pt>
                <c:pt idx="211">
                  <c:v>581.40494999997304</c:v>
                </c:pt>
                <c:pt idx="212">
                  <c:v>581.42609999997308</c:v>
                </c:pt>
                <c:pt idx="213">
                  <c:v>581.44724999997311</c:v>
                </c:pt>
                <c:pt idx="214">
                  <c:v>581.46839999997314</c:v>
                </c:pt>
                <c:pt idx="215">
                  <c:v>581.48954999997318</c:v>
                </c:pt>
                <c:pt idx="216">
                  <c:v>581.51069999997321</c:v>
                </c:pt>
                <c:pt idx="217">
                  <c:v>581.53184999997325</c:v>
                </c:pt>
                <c:pt idx="218">
                  <c:v>581.55299999997328</c:v>
                </c:pt>
                <c:pt idx="219">
                  <c:v>581.57414999997332</c:v>
                </c:pt>
                <c:pt idx="220">
                  <c:v>581.59529999997335</c:v>
                </c:pt>
                <c:pt idx="221">
                  <c:v>581.61644999997338</c:v>
                </c:pt>
                <c:pt idx="222">
                  <c:v>581.63759999997342</c:v>
                </c:pt>
                <c:pt idx="223">
                  <c:v>581.65874999997345</c:v>
                </c:pt>
                <c:pt idx="224">
                  <c:v>581.67989999997349</c:v>
                </c:pt>
                <c:pt idx="225">
                  <c:v>581.70104999997352</c:v>
                </c:pt>
                <c:pt idx="226">
                  <c:v>581.72219999997355</c:v>
                </c:pt>
                <c:pt idx="227">
                  <c:v>581.74334999997359</c:v>
                </c:pt>
                <c:pt idx="228">
                  <c:v>581.76449999997362</c:v>
                </c:pt>
                <c:pt idx="229">
                  <c:v>581.78564999997366</c:v>
                </c:pt>
                <c:pt idx="230">
                  <c:v>581.80679999997369</c:v>
                </c:pt>
                <c:pt idx="231">
                  <c:v>581.82794999997373</c:v>
                </c:pt>
                <c:pt idx="232">
                  <c:v>581.84909999997376</c:v>
                </c:pt>
                <c:pt idx="233">
                  <c:v>581.87024999997379</c:v>
                </c:pt>
                <c:pt idx="234">
                  <c:v>581.89139999997383</c:v>
                </c:pt>
                <c:pt idx="235">
                  <c:v>581.91254999997386</c:v>
                </c:pt>
                <c:pt idx="236">
                  <c:v>581.9336999999739</c:v>
                </c:pt>
                <c:pt idx="237">
                  <c:v>581.95484999997393</c:v>
                </c:pt>
                <c:pt idx="238">
                  <c:v>581.97599999997396</c:v>
                </c:pt>
                <c:pt idx="239">
                  <c:v>581.997149999974</c:v>
                </c:pt>
                <c:pt idx="240">
                  <c:v>582.01829999997403</c:v>
                </c:pt>
                <c:pt idx="241">
                  <c:v>582.03944999997407</c:v>
                </c:pt>
                <c:pt idx="242">
                  <c:v>582.0605999999741</c:v>
                </c:pt>
                <c:pt idx="243">
                  <c:v>582.08174999997414</c:v>
                </c:pt>
                <c:pt idx="244">
                  <c:v>582.10289999997417</c:v>
                </c:pt>
                <c:pt idx="245">
                  <c:v>582.1240499999742</c:v>
                </c:pt>
                <c:pt idx="246">
                  <c:v>582.14519999997424</c:v>
                </c:pt>
                <c:pt idx="247">
                  <c:v>582.16634999997427</c:v>
                </c:pt>
                <c:pt idx="248">
                  <c:v>582.18749999997431</c:v>
                </c:pt>
                <c:pt idx="249">
                  <c:v>582.20864999997434</c:v>
                </c:pt>
                <c:pt idx="250">
                  <c:v>582.22979999997438</c:v>
                </c:pt>
                <c:pt idx="251">
                  <c:v>582.25094999997441</c:v>
                </c:pt>
                <c:pt idx="252">
                  <c:v>582.27209999997444</c:v>
                </c:pt>
                <c:pt idx="253">
                  <c:v>582.29324999997448</c:v>
                </c:pt>
                <c:pt idx="254">
                  <c:v>582.31439999997451</c:v>
                </c:pt>
                <c:pt idx="255">
                  <c:v>582.33554999997455</c:v>
                </c:pt>
                <c:pt idx="256">
                  <c:v>582.35669999997458</c:v>
                </c:pt>
                <c:pt idx="257">
                  <c:v>582.37784999997461</c:v>
                </c:pt>
                <c:pt idx="258">
                  <c:v>582.39899999997465</c:v>
                </c:pt>
                <c:pt idx="259">
                  <c:v>582.42014999997468</c:v>
                </c:pt>
                <c:pt idx="260">
                  <c:v>582.44129999997472</c:v>
                </c:pt>
                <c:pt idx="261">
                  <c:v>582.46244999997475</c:v>
                </c:pt>
                <c:pt idx="262">
                  <c:v>582.48359999997479</c:v>
                </c:pt>
                <c:pt idx="263">
                  <c:v>582.50474999997482</c:v>
                </c:pt>
                <c:pt idx="264">
                  <c:v>582.52589999997485</c:v>
                </c:pt>
                <c:pt idx="265">
                  <c:v>582.54704999997489</c:v>
                </c:pt>
                <c:pt idx="266">
                  <c:v>582.56819999997492</c:v>
                </c:pt>
                <c:pt idx="267">
                  <c:v>582.58934999997496</c:v>
                </c:pt>
                <c:pt idx="268">
                  <c:v>582.61049999997499</c:v>
                </c:pt>
                <c:pt idx="269">
                  <c:v>582.63164999997502</c:v>
                </c:pt>
                <c:pt idx="270">
                  <c:v>582.65279999997506</c:v>
                </c:pt>
                <c:pt idx="271">
                  <c:v>582.67394999997509</c:v>
                </c:pt>
                <c:pt idx="272">
                  <c:v>582.69509999997513</c:v>
                </c:pt>
                <c:pt idx="273">
                  <c:v>582.71624999997516</c:v>
                </c:pt>
                <c:pt idx="274">
                  <c:v>582.7373999999752</c:v>
                </c:pt>
                <c:pt idx="275">
                  <c:v>582.75854999997523</c:v>
                </c:pt>
                <c:pt idx="276">
                  <c:v>582.77969999997526</c:v>
                </c:pt>
                <c:pt idx="277">
                  <c:v>582.8008499999753</c:v>
                </c:pt>
                <c:pt idx="278">
                  <c:v>582.82199999997533</c:v>
                </c:pt>
                <c:pt idx="279">
                  <c:v>582.84314999997537</c:v>
                </c:pt>
                <c:pt idx="280">
                  <c:v>582.8642999999754</c:v>
                </c:pt>
                <c:pt idx="281">
                  <c:v>582.88544999997544</c:v>
                </c:pt>
                <c:pt idx="282">
                  <c:v>582.90659999997547</c:v>
                </c:pt>
                <c:pt idx="283">
                  <c:v>582.9277499999755</c:v>
                </c:pt>
                <c:pt idx="284">
                  <c:v>582.94889999997554</c:v>
                </c:pt>
                <c:pt idx="285">
                  <c:v>582.97004999997557</c:v>
                </c:pt>
                <c:pt idx="286">
                  <c:v>582.99119999997561</c:v>
                </c:pt>
                <c:pt idx="287">
                  <c:v>583.01234999997564</c:v>
                </c:pt>
                <c:pt idx="288">
                  <c:v>583.03349999997567</c:v>
                </c:pt>
                <c:pt idx="289">
                  <c:v>583.05464999997571</c:v>
                </c:pt>
                <c:pt idx="290">
                  <c:v>583.07579999997574</c:v>
                </c:pt>
                <c:pt idx="291">
                  <c:v>583.09694999997578</c:v>
                </c:pt>
                <c:pt idx="292">
                  <c:v>583.11809999997581</c:v>
                </c:pt>
                <c:pt idx="293">
                  <c:v>583.13924999997585</c:v>
                </c:pt>
                <c:pt idx="294">
                  <c:v>583.16039999997588</c:v>
                </c:pt>
                <c:pt idx="295">
                  <c:v>583.18154999997591</c:v>
                </c:pt>
                <c:pt idx="296">
                  <c:v>583.20269999997595</c:v>
                </c:pt>
                <c:pt idx="297">
                  <c:v>583.22384999997598</c:v>
                </c:pt>
                <c:pt idx="298">
                  <c:v>583.24499999997602</c:v>
                </c:pt>
                <c:pt idx="299">
                  <c:v>583.26614999997605</c:v>
                </c:pt>
                <c:pt idx="300">
                  <c:v>583.28729999997609</c:v>
                </c:pt>
                <c:pt idx="301">
                  <c:v>583.30844999997612</c:v>
                </c:pt>
                <c:pt idx="302">
                  <c:v>583.32959999997615</c:v>
                </c:pt>
                <c:pt idx="303">
                  <c:v>583.35074999997619</c:v>
                </c:pt>
                <c:pt idx="304">
                  <c:v>583.37189999997622</c:v>
                </c:pt>
                <c:pt idx="305">
                  <c:v>583.39304999997626</c:v>
                </c:pt>
                <c:pt idx="306">
                  <c:v>583.41419999997629</c:v>
                </c:pt>
                <c:pt idx="307">
                  <c:v>583.43534999997632</c:v>
                </c:pt>
                <c:pt idx="308">
                  <c:v>583.45649999997636</c:v>
                </c:pt>
                <c:pt idx="309">
                  <c:v>583.47764999997639</c:v>
                </c:pt>
                <c:pt idx="310">
                  <c:v>583.49879999997643</c:v>
                </c:pt>
                <c:pt idx="311">
                  <c:v>583.51994999997646</c:v>
                </c:pt>
                <c:pt idx="312">
                  <c:v>583.5410999999765</c:v>
                </c:pt>
                <c:pt idx="313">
                  <c:v>583.56224999997653</c:v>
                </c:pt>
                <c:pt idx="314">
                  <c:v>583.58339999997656</c:v>
                </c:pt>
                <c:pt idx="315">
                  <c:v>583.6045499999766</c:v>
                </c:pt>
                <c:pt idx="316">
                  <c:v>583.62569999997663</c:v>
                </c:pt>
                <c:pt idx="317">
                  <c:v>583.64684999997667</c:v>
                </c:pt>
                <c:pt idx="318">
                  <c:v>583.6679999999767</c:v>
                </c:pt>
                <c:pt idx="319">
                  <c:v>583.68914999997673</c:v>
                </c:pt>
                <c:pt idx="320">
                  <c:v>583.71029999997677</c:v>
                </c:pt>
                <c:pt idx="321">
                  <c:v>583.7314499999768</c:v>
                </c:pt>
                <c:pt idx="322">
                  <c:v>583.75259999997684</c:v>
                </c:pt>
                <c:pt idx="323">
                  <c:v>583.77374999997687</c:v>
                </c:pt>
                <c:pt idx="324">
                  <c:v>583.79489999997691</c:v>
                </c:pt>
                <c:pt idx="325">
                  <c:v>583.81604999997694</c:v>
                </c:pt>
                <c:pt idx="326">
                  <c:v>583.83719999997697</c:v>
                </c:pt>
                <c:pt idx="327">
                  <c:v>583.85834999997701</c:v>
                </c:pt>
                <c:pt idx="328">
                  <c:v>583.87949999997704</c:v>
                </c:pt>
                <c:pt idx="329">
                  <c:v>583.90064999997708</c:v>
                </c:pt>
                <c:pt idx="330">
                  <c:v>583.92179999997711</c:v>
                </c:pt>
                <c:pt idx="331">
                  <c:v>583.94294999997715</c:v>
                </c:pt>
                <c:pt idx="332">
                  <c:v>583.96409999997718</c:v>
                </c:pt>
                <c:pt idx="333">
                  <c:v>583.98524999997721</c:v>
                </c:pt>
                <c:pt idx="334">
                  <c:v>584.00639999997725</c:v>
                </c:pt>
                <c:pt idx="335">
                  <c:v>584.02754999997728</c:v>
                </c:pt>
                <c:pt idx="336">
                  <c:v>584.04869999997732</c:v>
                </c:pt>
                <c:pt idx="337">
                  <c:v>584.06984999997735</c:v>
                </c:pt>
                <c:pt idx="338">
                  <c:v>584.09099999997738</c:v>
                </c:pt>
                <c:pt idx="339">
                  <c:v>584.11214999997742</c:v>
                </c:pt>
                <c:pt idx="340">
                  <c:v>584.13329999997745</c:v>
                </c:pt>
                <c:pt idx="341">
                  <c:v>584.15444999997749</c:v>
                </c:pt>
                <c:pt idx="342">
                  <c:v>584.17559999997752</c:v>
                </c:pt>
                <c:pt idx="343">
                  <c:v>584.19674999997756</c:v>
                </c:pt>
                <c:pt idx="344">
                  <c:v>584.21789999997759</c:v>
                </c:pt>
                <c:pt idx="345">
                  <c:v>584.23904999997762</c:v>
                </c:pt>
                <c:pt idx="346">
                  <c:v>584.26019999997766</c:v>
                </c:pt>
                <c:pt idx="347">
                  <c:v>584.28134999997769</c:v>
                </c:pt>
                <c:pt idx="348">
                  <c:v>584.30249999997773</c:v>
                </c:pt>
                <c:pt idx="349">
                  <c:v>584.32364999997776</c:v>
                </c:pt>
                <c:pt idx="350">
                  <c:v>584.34479999997779</c:v>
                </c:pt>
                <c:pt idx="351">
                  <c:v>584.36594999997783</c:v>
                </c:pt>
                <c:pt idx="352">
                  <c:v>584.38709999997786</c:v>
                </c:pt>
                <c:pt idx="353">
                  <c:v>584.4082499999779</c:v>
                </c:pt>
                <c:pt idx="354">
                  <c:v>584.42939999997793</c:v>
                </c:pt>
                <c:pt idx="355">
                  <c:v>584.45054999997797</c:v>
                </c:pt>
                <c:pt idx="356">
                  <c:v>584.471699999978</c:v>
                </c:pt>
                <c:pt idx="357">
                  <c:v>584.49284999997803</c:v>
                </c:pt>
                <c:pt idx="358">
                  <c:v>584.51399999997807</c:v>
                </c:pt>
                <c:pt idx="359">
                  <c:v>584.5351499999781</c:v>
                </c:pt>
                <c:pt idx="360">
                  <c:v>584.55629999997814</c:v>
                </c:pt>
                <c:pt idx="361">
                  <c:v>584.57744999997817</c:v>
                </c:pt>
                <c:pt idx="362">
                  <c:v>584.59859999997821</c:v>
                </c:pt>
                <c:pt idx="363">
                  <c:v>584.61974999997824</c:v>
                </c:pt>
                <c:pt idx="364">
                  <c:v>584.64089999997827</c:v>
                </c:pt>
                <c:pt idx="365">
                  <c:v>584.66204999997831</c:v>
                </c:pt>
                <c:pt idx="366">
                  <c:v>584.68319999997834</c:v>
                </c:pt>
                <c:pt idx="367">
                  <c:v>584.70434999997838</c:v>
                </c:pt>
                <c:pt idx="368">
                  <c:v>584.72549999997841</c:v>
                </c:pt>
                <c:pt idx="369">
                  <c:v>584.74664999997844</c:v>
                </c:pt>
                <c:pt idx="370">
                  <c:v>584.76779999997848</c:v>
                </c:pt>
                <c:pt idx="371">
                  <c:v>584.78894999997851</c:v>
                </c:pt>
                <c:pt idx="372">
                  <c:v>584.81009999997855</c:v>
                </c:pt>
                <c:pt idx="373">
                  <c:v>584.83124999997858</c:v>
                </c:pt>
                <c:pt idx="374">
                  <c:v>584.85239999997862</c:v>
                </c:pt>
                <c:pt idx="375">
                  <c:v>584.87354999997865</c:v>
                </c:pt>
                <c:pt idx="376">
                  <c:v>584.89469999997868</c:v>
                </c:pt>
                <c:pt idx="377">
                  <c:v>584.91584999997872</c:v>
                </c:pt>
                <c:pt idx="378">
                  <c:v>584.93699999997875</c:v>
                </c:pt>
                <c:pt idx="379">
                  <c:v>584.95814999997879</c:v>
                </c:pt>
                <c:pt idx="380">
                  <c:v>584.97929999997882</c:v>
                </c:pt>
                <c:pt idx="381">
                  <c:v>585.00044999997885</c:v>
                </c:pt>
                <c:pt idx="382">
                  <c:v>585.02159999997889</c:v>
                </c:pt>
                <c:pt idx="383">
                  <c:v>585.04274999997892</c:v>
                </c:pt>
                <c:pt idx="384">
                  <c:v>585.06389999997896</c:v>
                </c:pt>
                <c:pt idx="385">
                  <c:v>585.08504999997899</c:v>
                </c:pt>
                <c:pt idx="386">
                  <c:v>585.10619999997903</c:v>
                </c:pt>
                <c:pt idx="387">
                  <c:v>585.12734999997906</c:v>
                </c:pt>
                <c:pt idx="388">
                  <c:v>585.14849999997909</c:v>
                </c:pt>
                <c:pt idx="389">
                  <c:v>585.16964999997913</c:v>
                </c:pt>
                <c:pt idx="390">
                  <c:v>585.19079999997916</c:v>
                </c:pt>
                <c:pt idx="391">
                  <c:v>585.2119499999792</c:v>
                </c:pt>
                <c:pt idx="392">
                  <c:v>585.23309999997923</c:v>
                </c:pt>
                <c:pt idx="393">
                  <c:v>585.25424999997927</c:v>
                </c:pt>
                <c:pt idx="394">
                  <c:v>585.2753999999793</c:v>
                </c:pt>
                <c:pt idx="395">
                  <c:v>585.29654999997933</c:v>
                </c:pt>
                <c:pt idx="396">
                  <c:v>585.31769999997937</c:v>
                </c:pt>
                <c:pt idx="397">
                  <c:v>585.3388499999794</c:v>
                </c:pt>
                <c:pt idx="398">
                  <c:v>585.35999999997944</c:v>
                </c:pt>
                <c:pt idx="399">
                  <c:v>585.38114999997947</c:v>
                </c:pt>
                <c:pt idx="400">
                  <c:v>585.4022999999795</c:v>
                </c:pt>
                <c:pt idx="401">
                  <c:v>585.42344999997954</c:v>
                </c:pt>
                <c:pt idx="402">
                  <c:v>585.44459999997957</c:v>
                </c:pt>
                <c:pt idx="403">
                  <c:v>585.46574999997961</c:v>
                </c:pt>
                <c:pt idx="404">
                  <c:v>585.48689999997964</c:v>
                </c:pt>
                <c:pt idx="405">
                  <c:v>585.50804999997968</c:v>
                </c:pt>
                <c:pt idx="406">
                  <c:v>585.52919999997971</c:v>
                </c:pt>
                <c:pt idx="407">
                  <c:v>585.55034999997974</c:v>
                </c:pt>
                <c:pt idx="408">
                  <c:v>585.57149999997978</c:v>
                </c:pt>
                <c:pt idx="409">
                  <c:v>585.59264999997981</c:v>
                </c:pt>
                <c:pt idx="410">
                  <c:v>585.61379999997985</c:v>
                </c:pt>
                <c:pt idx="411">
                  <c:v>585.63494999997988</c:v>
                </c:pt>
                <c:pt idx="412">
                  <c:v>585.65609999997992</c:v>
                </c:pt>
                <c:pt idx="413">
                  <c:v>585.67724999997995</c:v>
                </c:pt>
                <c:pt idx="414">
                  <c:v>585.69839999997998</c:v>
                </c:pt>
                <c:pt idx="415">
                  <c:v>585.71954999998002</c:v>
                </c:pt>
                <c:pt idx="416">
                  <c:v>585.74069999998005</c:v>
                </c:pt>
                <c:pt idx="417">
                  <c:v>585.76184999998009</c:v>
                </c:pt>
                <c:pt idx="418">
                  <c:v>585.78299999998012</c:v>
                </c:pt>
                <c:pt idx="419">
                  <c:v>585.80414999998015</c:v>
                </c:pt>
                <c:pt idx="420">
                  <c:v>585.82529999998019</c:v>
                </c:pt>
                <c:pt idx="421">
                  <c:v>585.84644999998022</c:v>
                </c:pt>
                <c:pt idx="422">
                  <c:v>585.86759999998026</c:v>
                </c:pt>
                <c:pt idx="423">
                  <c:v>585.88874999998029</c:v>
                </c:pt>
                <c:pt idx="424">
                  <c:v>585.90989999998033</c:v>
                </c:pt>
                <c:pt idx="425">
                  <c:v>585.93104999998036</c:v>
                </c:pt>
                <c:pt idx="426">
                  <c:v>585.95219999998039</c:v>
                </c:pt>
                <c:pt idx="427">
                  <c:v>585.97334999998043</c:v>
                </c:pt>
                <c:pt idx="428">
                  <c:v>585.99449999998046</c:v>
                </c:pt>
                <c:pt idx="429">
                  <c:v>586.0156499999805</c:v>
                </c:pt>
                <c:pt idx="430">
                  <c:v>586.03679999998053</c:v>
                </c:pt>
                <c:pt idx="431">
                  <c:v>586.05794999998056</c:v>
                </c:pt>
                <c:pt idx="432">
                  <c:v>586.0790999999806</c:v>
                </c:pt>
                <c:pt idx="433">
                  <c:v>586.10024999998063</c:v>
                </c:pt>
                <c:pt idx="434">
                  <c:v>586.12139999998067</c:v>
                </c:pt>
                <c:pt idx="435">
                  <c:v>586.1425499999807</c:v>
                </c:pt>
                <c:pt idx="436">
                  <c:v>586.16369999998074</c:v>
                </c:pt>
                <c:pt idx="437">
                  <c:v>586.18484999998077</c:v>
                </c:pt>
                <c:pt idx="438">
                  <c:v>586.2059999999808</c:v>
                </c:pt>
                <c:pt idx="439">
                  <c:v>586.22714999998084</c:v>
                </c:pt>
                <c:pt idx="440">
                  <c:v>586.24829999998087</c:v>
                </c:pt>
                <c:pt idx="441">
                  <c:v>586.26944999998091</c:v>
                </c:pt>
                <c:pt idx="442">
                  <c:v>586.29059999998094</c:v>
                </c:pt>
                <c:pt idx="443">
                  <c:v>586.31174999998098</c:v>
                </c:pt>
                <c:pt idx="444">
                  <c:v>586.33289999998101</c:v>
                </c:pt>
                <c:pt idx="445">
                  <c:v>586.35404999998104</c:v>
                </c:pt>
                <c:pt idx="446">
                  <c:v>586.37519999998108</c:v>
                </c:pt>
                <c:pt idx="447">
                  <c:v>586.39634999998111</c:v>
                </c:pt>
                <c:pt idx="448">
                  <c:v>586.41749999998115</c:v>
                </c:pt>
                <c:pt idx="449">
                  <c:v>586.43864999998118</c:v>
                </c:pt>
                <c:pt idx="450">
                  <c:v>586.45979999998121</c:v>
                </c:pt>
                <c:pt idx="451">
                  <c:v>586.48094999998125</c:v>
                </c:pt>
                <c:pt idx="452">
                  <c:v>586.50209999998128</c:v>
                </c:pt>
                <c:pt idx="453">
                  <c:v>586.52324999998132</c:v>
                </c:pt>
                <c:pt idx="454">
                  <c:v>586.54439999998135</c:v>
                </c:pt>
                <c:pt idx="455">
                  <c:v>586.56554999998139</c:v>
                </c:pt>
                <c:pt idx="456">
                  <c:v>586.58669999998142</c:v>
                </c:pt>
                <c:pt idx="457">
                  <c:v>586.60784999998145</c:v>
                </c:pt>
                <c:pt idx="458">
                  <c:v>586.62899999998149</c:v>
                </c:pt>
                <c:pt idx="459">
                  <c:v>586.65014999998152</c:v>
                </c:pt>
                <c:pt idx="460">
                  <c:v>586.67129999998156</c:v>
                </c:pt>
                <c:pt idx="461">
                  <c:v>586.69244999998159</c:v>
                </c:pt>
                <c:pt idx="462">
                  <c:v>586.71359999998162</c:v>
                </c:pt>
                <c:pt idx="463">
                  <c:v>586.73474999998166</c:v>
                </c:pt>
                <c:pt idx="464">
                  <c:v>586.75589999998169</c:v>
                </c:pt>
                <c:pt idx="465">
                  <c:v>586.77704999998173</c:v>
                </c:pt>
                <c:pt idx="466">
                  <c:v>586.79819999998176</c:v>
                </c:pt>
                <c:pt idx="467">
                  <c:v>586.8193499999818</c:v>
                </c:pt>
                <c:pt idx="468">
                  <c:v>586.84049999998183</c:v>
                </c:pt>
                <c:pt idx="469">
                  <c:v>586.86164999998186</c:v>
                </c:pt>
                <c:pt idx="470">
                  <c:v>586.8827999999819</c:v>
                </c:pt>
                <c:pt idx="471">
                  <c:v>586.90394999998193</c:v>
                </c:pt>
                <c:pt idx="472">
                  <c:v>586.92509999998197</c:v>
                </c:pt>
                <c:pt idx="473">
                  <c:v>586.946249999982</c:v>
                </c:pt>
                <c:pt idx="474">
                  <c:v>586.96739999998204</c:v>
                </c:pt>
                <c:pt idx="475">
                  <c:v>586.98854999998207</c:v>
                </c:pt>
                <c:pt idx="476">
                  <c:v>587.0096999999821</c:v>
                </c:pt>
                <c:pt idx="477">
                  <c:v>587.03084999998214</c:v>
                </c:pt>
                <c:pt idx="478">
                  <c:v>587.05199999998217</c:v>
                </c:pt>
                <c:pt idx="479">
                  <c:v>587.07314999998221</c:v>
                </c:pt>
                <c:pt idx="480">
                  <c:v>587.09429999998224</c:v>
                </c:pt>
                <c:pt idx="481">
                  <c:v>587.11544999998227</c:v>
                </c:pt>
                <c:pt idx="482">
                  <c:v>587.13659999998231</c:v>
                </c:pt>
                <c:pt idx="483">
                  <c:v>587.15774999998234</c:v>
                </c:pt>
                <c:pt idx="484">
                  <c:v>587.17889999998238</c:v>
                </c:pt>
                <c:pt idx="485">
                  <c:v>587.20004999998241</c:v>
                </c:pt>
                <c:pt idx="486">
                  <c:v>587.22119999998245</c:v>
                </c:pt>
                <c:pt idx="487">
                  <c:v>587.24234999998248</c:v>
                </c:pt>
                <c:pt idx="488">
                  <c:v>587.26349999998251</c:v>
                </c:pt>
                <c:pt idx="489">
                  <c:v>587.28464999998255</c:v>
                </c:pt>
                <c:pt idx="490">
                  <c:v>587.30579999998258</c:v>
                </c:pt>
                <c:pt idx="491">
                  <c:v>587.32694999998262</c:v>
                </c:pt>
                <c:pt idx="492">
                  <c:v>587.34809999998265</c:v>
                </c:pt>
                <c:pt idx="493">
                  <c:v>587.36924999998269</c:v>
                </c:pt>
                <c:pt idx="494">
                  <c:v>587.39039999998272</c:v>
                </c:pt>
                <c:pt idx="495">
                  <c:v>587.41154999998275</c:v>
                </c:pt>
                <c:pt idx="496">
                  <c:v>587.43269999998279</c:v>
                </c:pt>
                <c:pt idx="497">
                  <c:v>587.45384999998282</c:v>
                </c:pt>
                <c:pt idx="498">
                  <c:v>587.47499999998286</c:v>
                </c:pt>
                <c:pt idx="499">
                  <c:v>587.49614999998289</c:v>
                </c:pt>
                <c:pt idx="500">
                  <c:v>587.51729999998292</c:v>
                </c:pt>
                <c:pt idx="501">
                  <c:v>587.53844999998296</c:v>
                </c:pt>
                <c:pt idx="502">
                  <c:v>587.55959999998299</c:v>
                </c:pt>
                <c:pt idx="503">
                  <c:v>587.58074999998303</c:v>
                </c:pt>
                <c:pt idx="504">
                  <c:v>587.60189999998306</c:v>
                </c:pt>
                <c:pt idx="505">
                  <c:v>587.6230499999831</c:v>
                </c:pt>
                <c:pt idx="506">
                  <c:v>587.64419999998313</c:v>
                </c:pt>
                <c:pt idx="507">
                  <c:v>587.66534999998316</c:v>
                </c:pt>
                <c:pt idx="508">
                  <c:v>587.6864999999832</c:v>
                </c:pt>
                <c:pt idx="509">
                  <c:v>587.70764999998323</c:v>
                </c:pt>
                <c:pt idx="510">
                  <c:v>587.72879999998327</c:v>
                </c:pt>
                <c:pt idx="511">
                  <c:v>587.7499499999833</c:v>
                </c:pt>
                <c:pt idx="512">
                  <c:v>587.77109999998333</c:v>
                </c:pt>
                <c:pt idx="513">
                  <c:v>587.79224999998337</c:v>
                </c:pt>
                <c:pt idx="514">
                  <c:v>587.8133999999834</c:v>
                </c:pt>
                <c:pt idx="515">
                  <c:v>587.83454999998344</c:v>
                </c:pt>
                <c:pt idx="516">
                  <c:v>587.85569999998347</c:v>
                </c:pt>
                <c:pt idx="517">
                  <c:v>587.87684999998351</c:v>
                </c:pt>
                <c:pt idx="518">
                  <c:v>587.89799999998354</c:v>
                </c:pt>
                <c:pt idx="519">
                  <c:v>587.91914999998357</c:v>
                </c:pt>
                <c:pt idx="520">
                  <c:v>587.94029999998361</c:v>
                </c:pt>
                <c:pt idx="521">
                  <c:v>587.96144999998364</c:v>
                </c:pt>
                <c:pt idx="522">
                  <c:v>587.98259999998368</c:v>
                </c:pt>
                <c:pt idx="523">
                  <c:v>588.00374999998371</c:v>
                </c:pt>
                <c:pt idx="524">
                  <c:v>588.02489999998375</c:v>
                </c:pt>
                <c:pt idx="525">
                  <c:v>588.04604999998378</c:v>
                </c:pt>
                <c:pt idx="526">
                  <c:v>588.06719999998381</c:v>
                </c:pt>
                <c:pt idx="527">
                  <c:v>588.08834999998385</c:v>
                </c:pt>
                <c:pt idx="528">
                  <c:v>588.10949999998388</c:v>
                </c:pt>
                <c:pt idx="529">
                  <c:v>588.13064999998392</c:v>
                </c:pt>
                <c:pt idx="530">
                  <c:v>588.15179999998395</c:v>
                </c:pt>
                <c:pt idx="531">
                  <c:v>588.17294999998398</c:v>
                </c:pt>
                <c:pt idx="532">
                  <c:v>588.19409999998402</c:v>
                </c:pt>
                <c:pt idx="533">
                  <c:v>588.21524999998405</c:v>
                </c:pt>
                <c:pt idx="534">
                  <c:v>588.23639999998409</c:v>
                </c:pt>
                <c:pt idx="535">
                  <c:v>588.25754999998412</c:v>
                </c:pt>
                <c:pt idx="536">
                  <c:v>588.27869999998416</c:v>
                </c:pt>
                <c:pt idx="537">
                  <c:v>588.29984999998419</c:v>
                </c:pt>
                <c:pt idx="538">
                  <c:v>588.32099999998422</c:v>
                </c:pt>
                <c:pt idx="539">
                  <c:v>588.34214999998426</c:v>
                </c:pt>
                <c:pt idx="540">
                  <c:v>588.36329999998429</c:v>
                </c:pt>
                <c:pt idx="541">
                  <c:v>588.38444999998433</c:v>
                </c:pt>
                <c:pt idx="542">
                  <c:v>588.40559999998436</c:v>
                </c:pt>
                <c:pt idx="543">
                  <c:v>588.42674999998439</c:v>
                </c:pt>
                <c:pt idx="544">
                  <c:v>588.44789999998443</c:v>
                </c:pt>
                <c:pt idx="545">
                  <c:v>588.46904999998446</c:v>
                </c:pt>
                <c:pt idx="546">
                  <c:v>588.4901999999845</c:v>
                </c:pt>
                <c:pt idx="547">
                  <c:v>588.51134999998453</c:v>
                </c:pt>
                <c:pt idx="548">
                  <c:v>588.53249999998457</c:v>
                </c:pt>
                <c:pt idx="549">
                  <c:v>588.5536499999846</c:v>
                </c:pt>
                <c:pt idx="550">
                  <c:v>588.57479999998463</c:v>
                </c:pt>
                <c:pt idx="551">
                  <c:v>588.59594999998467</c:v>
                </c:pt>
                <c:pt idx="552">
                  <c:v>588.6170999999847</c:v>
                </c:pt>
                <c:pt idx="553">
                  <c:v>588.63824999998474</c:v>
                </c:pt>
                <c:pt idx="554">
                  <c:v>588.65939999998477</c:v>
                </c:pt>
                <c:pt idx="555">
                  <c:v>588.68054999998481</c:v>
                </c:pt>
                <c:pt idx="556">
                  <c:v>588.70169999998484</c:v>
                </c:pt>
                <c:pt idx="557">
                  <c:v>588.72284999998487</c:v>
                </c:pt>
                <c:pt idx="558">
                  <c:v>588.74399999998491</c:v>
                </c:pt>
                <c:pt idx="559">
                  <c:v>588.76514999998494</c:v>
                </c:pt>
                <c:pt idx="560">
                  <c:v>588.78629999998498</c:v>
                </c:pt>
                <c:pt idx="561">
                  <c:v>588.80744999998501</c:v>
                </c:pt>
                <c:pt idx="562">
                  <c:v>588.82859999998504</c:v>
                </c:pt>
                <c:pt idx="563">
                  <c:v>588.84974999998508</c:v>
                </c:pt>
                <c:pt idx="564">
                  <c:v>588.87089999998511</c:v>
                </c:pt>
                <c:pt idx="565">
                  <c:v>588.89204999998515</c:v>
                </c:pt>
                <c:pt idx="566">
                  <c:v>588.91319999998518</c:v>
                </c:pt>
                <c:pt idx="567">
                  <c:v>588.93434999998522</c:v>
                </c:pt>
                <c:pt idx="568">
                  <c:v>588.95549999998525</c:v>
                </c:pt>
                <c:pt idx="569">
                  <c:v>588.97664999998528</c:v>
                </c:pt>
                <c:pt idx="570">
                  <c:v>588.99779999998532</c:v>
                </c:pt>
                <c:pt idx="571">
                  <c:v>589.01894999998535</c:v>
                </c:pt>
                <c:pt idx="572">
                  <c:v>589.04009999998539</c:v>
                </c:pt>
                <c:pt idx="573">
                  <c:v>589.06124999998542</c:v>
                </c:pt>
                <c:pt idx="574">
                  <c:v>589.08239999998545</c:v>
                </c:pt>
                <c:pt idx="575">
                  <c:v>589.10354999998549</c:v>
                </c:pt>
                <c:pt idx="576">
                  <c:v>589.12469999998552</c:v>
                </c:pt>
                <c:pt idx="577">
                  <c:v>589.14584999998556</c:v>
                </c:pt>
                <c:pt idx="578">
                  <c:v>589.16699999998559</c:v>
                </c:pt>
                <c:pt idx="579">
                  <c:v>589.18814999998563</c:v>
                </c:pt>
                <c:pt idx="580">
                  <c:v>589.20929999998566</c:v>
                </c:pt>
                <c:pt idx="581">
                  <c:v>589.23044999998569</c:v>
                </c:pt>
                <c:pt idx="582">
                  <c:v>589.25159999998573</c:v>
                </c:pt>
                <c:pt idx="583">
                  <c:v>589.27274999998576</c:v>
                </c:pt>
                <c:pt idx="584">
                  <c:v>589.2938999999858</c:v>
                </c:pt>
                <c:pt idx="585">
                  <c:v>589.31504999998583</c:v>
                </c:pt>
                <c:pt idx="586">
                  <c:v>589.33619999998587</c:v>
                </c:pt>
                <c:pt idx="587">
                  <c:v>589.3573499999859</c:v>
                </c:pt>
                <c:pt idx="588">
                  <c:v>589.37849999998593</c:v>
                </c:pt>
                <c:pt idx="589">
                  <c:v>589.39964999998597</c:v>
                </c:pt>
                <c:pt idx="590">
                  <c:v>589.420799999986</c:v>
                </c:pt>
                <c:pt idx="591">
                  <c:v>589.44194999998604</c:v>
                </c:pt>
                <c:pt idx="592">
                  <c:v>589.46309999998607</c:v>
                </c:pt>
                <c:pt idx="593">
                  <c:v>589.4842499999861</c:v>
                </c:pt>
                <c:pt idx="594">
                  <c:v>589.50539999998614</c:v>
                </c:pt>
                <c:pt idx="595">
                  <c:v>589.52654999998617</c:v>
                </c:pt>
                <c:pt idx="596">
                  <c:v>589.54769999998621</c:v>
                </c:pt>
                <c:pt idx="597">
                  <c:v>589.56884999998624</c:v>
                </c:pt>
                <c:pt idx="598">
                  <c:v>589.58999999998628</c:v>
                </c:pt>
                <c:pt idx="599">
                  <c:v>589.61114999998631</c:v>
                </c:pt>
                <c:pt idx="600">
                  <c:v>589.63229999998634</c:v>
                </c:pt>
                <c:pt idx="601">
                  <c:v>589.65344999998638</c:v>
                </c:pt>
                <c:pt idx="602">
                  <c:v>589.67459999998641</c:v>
                </c:pt>
                <c:pt idx="603">
                  <c:v>589.69574999998645</c:v>
                </c:pt>
                <c:pt idx="604">
                  <c:v>589.71689999998648</c:v>
                </c:pt>
                <c:pt idx="605">
                  <c:v>589.73804999998652</c:v>
                </c:pt>
                <c:pt idx="606">
                  <c:v>589.75919999998655</c:v>
                </c:pt>
                <c:pt idx="607">
                  <c:v>589.78034999998658</c:v>
                </c:pt>
                <c:pt idx="608">
                  <c:v>589.80149999998662</c:v>
                </c:pt>
                <c:pt idx="609">
                  <c:v>589.82264999998665</c:v>
                </c:pt>
                <c:pt idx="610">
                  <c:v>589.84379999998669</c:v>
                </c:pt>
                <c:pt idx="611">
                  <c:v>589.86494999998672</c:v>
                </c:pt>
                <c:pt idx="612">
                  <c:v>589.88609999998675</c:v>
                </c:pt>
                <c:pt idx="613">
                  <c:v>589.90724999998679</c:v>
                </c:pt>
                <c:pt idx="614">
                  <c:v>589.92839999998682</c:v>
                </c:pt>
                <c:pt idx="615">
                  <c:v>589.94954999998686</c:v>
                </c:pt>
                <c:pt idx="616">
                  <c:v>589.97069999998689</c:v>
                </c:pt>
                <c:pt idx="617">
                  <c:v>589.99184999998693</c:v>
                </c:pt>
                <c:pt idx="618">
                  <c:v>590.01299999998696</c:v>
                </c:pt>
                <c:pt idx="619">
                  <c:v>590.03414999998699</c:v>
                </c:pt>
                <c:pt idx="620">
                  <c:v>590.05529999998703</c:v>
                </c:pt>
                <c:pt idx="621">
                  <c:v>590.07644999998706</c:v>
                </c:pt>
                <c:pt idx="622">
                  <c:v>590.0975999999871</c:v>
                </c:pt>
                <c:pt idx="623">
                  <c:v>590.11874999998713</c:v>
                </c:pt>
                <c:pt idx="624">
                  <c:v>590.13989999998716</c:v>
                </c:pt>
                <c:pt idx="625">
                  <c:v>590.1610499999872</c:v>
                </c:pt>
                <c:pt idx="626">
                  <c:v>590.18219999998723</c:v>
                </c:pt>
                <c:pt idx="627">
                  <c:v>590.20334999998727</c:v>
                </c:pt>
                <c:pt idx="628">
                  <c:v>590.2244999999873</c:v>
                </c:pt>
                <c:pt idx="629">
                  <c:v>590.24564999998734</c:v>
                </c:pt>
                <c:pt idx="630">
                  <c:v>590.26679999998737</c:v>
                </c:pt>
                <c:pt idx="631">
                  <c:v>590.2879499999874</c:v>
                </c:pt>
                <c:pt idx="632">
                  <c:v>590.30909999998744</c:v>
                </c:pt>
                <c:pt idx="633">
                  <c:v>590.33024999998747</c:v>
                </c:pt>
                <c:pt idx="634">
                  <c:v>590.35139999998751</c:v>
                </c:pt>
                <c:pt idx="635">
                  <c:v>590.37254999998754</c:v>
                </c:pt>
                <c:pt idx="636">
                  <c:v>590.39369999998758</c:v>
                </c:pt>
                <c:pt idx="637">
                  <c:v>590.41484999998761</c:v>
                </c:pt>
                <c:pt idx="638">
                  <c:v>590.43599999998764</c:v>
                </c:pt>
                <c:pt idx="639">
                  <c:v>590.45714999998768</c:v>
                </c:pt>
                <c:pt idx="640">
                  <c:v>590.47829999998771</c:v>
                </c:pt>
                <c:pt idx="641">
                  <c:v>590.49944999998775</c:v>
                </c:pt>
                <c:pt idx="642">
                  <c:v>590.52059999998778</c:v>
                </c:pt>
                <c:pt idx="643">
                  <c:v>590.54174999998781</c:v>
                </c:pt>
                <c:pt idx="644">
                  <c:v>590.56289999998785</c:v>
                </c:pt>
                <c:pt idx="645">
                  <c:v>590.58404999998788</c:v>
                </c:pt>
                <c:pt idx="646">
                  <c:v>590.60519999998792</c:v>
                </c:pt>
                <c:pt idx="647">
                  <c:v>590.62634999998795</c:v>
                </c:pt>
                <c:pt idx="648">
                  <c:v>590.64749999998799</c:v>
                </c:pt>
                <c:pt idx="649">
                  <c:v>590.66864999998802</c:v>
                </c:pt>
                <c:pt idx="650">
                  <c:v>590.68979999998805</c:v>
                </c:pt>
                <c:pt idx="651">
                  <c:v>590.71094999998809</c:v>
                </c:pt>
                <c:pt idx="652">
                  <c:v>590.73209999998812</c:v>
                </c:pt>
                <c:pt idx="653">
                  <c:v>590.75324999998816</c:v>
                </c:pt>
                <c:pt idx="654">
                  <c:v>590.77439999998819</c:v>
                </c:pt>
                <c:pt idx="655">
                  <c:v>590.79554999998822</c:v>
                </c:pt>
                <c:pt idx="656">
                  <c:v>590.81669999998826</c:v>
                </c:pt>
                <c:pt idx="657">
                  <c:v>590.83784999998829</c:v>
                </c:pt>
                <c:pt idx="658">
                  <c:v>590.85899999998833</c:v>
                </c:pt>
                <c:pt idx="659">
                  <c:v>590.88014999998836</c:v>
                </c:pt>
                <c:pt idx="660">
                  <c:v>590.9012999999884</c:v>
                </c:pt>
                <c:pt idx="661">
                  <c:v>590.92244999998843</c:v>
                </c:pt>
                <c:pt idx="662">
                  <c:v>590.94359999998846</c:v>
                </c:pt>
                <c:pt idx="663">
                  <c:v>590.9647499999885</c:v>
                </c:pt>
                <c:pt idx="664">
                  <c:v>590.98589999998853</c:v>
                </c:pt>
                <c:pt idx="665">
                  <c:v>591.00704999998857</c:v>
                </c:pt>
                <c:pt idx="666">
                  <c:v>591.0281999999886</c:v>
                </c:pt>
                <c:pt idx="667">
                  <c:v>591.04934999998864</c:v>
                </c:pt>
                <c:pt idx="668">
                  <c:v>591.07049999998867</c:v>
                </c:pt>
                <c:pt idx="669">
                  <c:v>591.0916499999887</c:v>
                </c:pt>
                <c:pt idx="670">
                  <c:v>591.11279999998874</c:v>
                </c:pt>
                <c:pt idx="671">
                  <c:v>591.13394999998877</c:v>
                </c:pt>
                <c:pt idx="672">
                  <c:v>591.15509999998881</c:v>
                </c:pt>
                <c:pt idx="673">
                  <c:v>591.17624999998884</c:v>
                </c:pt>
                <c:pt idx="674">
                  <c:v>591.19739999998887</c:v>
                </c:pt>
                <c:pt idx="675">
                  <c:v>591.21854999998891</c:v>
                </c:pt>
                <c:pt idx="676">
                  <c:v>591.23969999998894</c:v>
                </c:pt>
                <c:pt idx="677">
                  <c:v>591.26084999998898</c:v>
                </c:pt>
                <c:pt idx="678">
                  <c:v>591.28199999998901</c:v>
                </c:pt>
                <c:pt idx="679">
                  <c:v>591.30314999998905</c:v>
                </c:pt>
                <c:pt idx="680">
                  <c:v>591.32429999998908</c:v>
                </c:pt>
                <c:pt idx="681">
                  <c:v>591.34544999998911</c:v>
                </c:pt>
                <c:pt idx="682">
                  <c:v>591.36659999998915</c:v>
                </c:pt>
                <c:pt idx="683">
                  <c:v>591.38774999998918</c:v>
                </c:pt>
                <c:pt idx="684">
                  <c:v>591.40889999998922</c:v>
                </c:pt>
                <c:pt idx="685">
                  <c:v>591.43004999998925</c:v>
                </c:pt>
                <c:pt idx="686">
                  <c:v>591.45119999998929</c:v>
                </c:pt>
                <c:pt idx="687">
                  <c:v>591.47234999998932</c:v>
                </c:pt>
                <c:pt idx="688">
                  <c:v>591.49349999998935</c:v>
                </c:pt>
                <c:pt idx="689">
                  <c:v>591.51464999998939</c:v>
                </c:pt>
                <c:pt idx="690">
                  <c:v>591.53579999998942</c:v>
                </c:pt>
                <c:pt idx="691">
                  <c:v>591.55694999998946</c:v>
                </c:pt>
                <c:pt idx="692">
                  <c:v>591.57809999998949</c:v>
                </c:pt>
                <c:pt idx="693">
                  <c:v>591.59924999998952</c:v>
                </c:pt>
                <c:pt idx="694">
                  <c:v>591.62039999998956</c:v>
                </c:pt>
                <c:pt idx="695">
                  <c:v>591.64154999998959</c:v>
                </c:pt>
                <c:pt idx="696">
                  <c:v>591.66269999998963</c:v>
                </c:pt>
                <c:pt idx="697">
                  <c:v>591.68384999998966</c:v>
                </c:pt>
                <c:pt idx="698">
                  <c:v>591.7049999999897</c:v>
                </c:pt>
                <c:pt idx="699">
                  <c:v>591.72614999998973</c:v>
                </c:pt>
                <c:pt idx="700">
                  <c:v>591.74729999998976</c:v>
                </c:pt>
                <c:pt idx="701">
                  <c:v>591.7684499999898</c:v>
                </c:pt>
                <c:pt idx="702">
                  <c:v>591.78959999998983</c:v>
                </c:pt>
                <c:pt idx="703">
                  <c:v>591.81074999998987</c:v>
                </c:pt>
                <c:pt idx="704">
                  <c:v>591.8318999999899</c:v>
                </c:pt>
                <c:pt idx="705">
                  <c:v>591.85304999998993</c:v>
                </c:pt>
                <c:pt idx="706">
                  <c:v>591.87419999998997</c:v>
                </c:pt>
                <c:pt idx="707">
                  <c:v>591.89534999999</c:v>
                </c:pt>
                <c:pt idx="708">
                  <c:v>591.91649999999004</c:v>
                </c:pt>
                <c:pt idx="709">
                  <c:v>591.93764999999007</c:v>
                </c:pt>
                <c:pt idx="710">
                  <c:v>591.95879999999011</c:v>
                </c:pt>
                <c:pt idx="711">
                  <c:v>591.97994999999014</c:v>
                </c:pt>
                <c:pt idx="712">
                  <c:v>592.00109999999017</c:v>
                </c:pt>
                <c:pt idx="713">
                  <c:v>592.02224999999021</c:v>
                </c:pt>
                <c:pt idx="714">
                  <c:v>592.04339999999024</c:v>
                </c:pt>
                <c:pt idx="715">
                  <c:v>592.06454999999028</c:v>
                </c:pt>
                <c:pt idx="716">
                  <c:v>592.08569999999031</c:v>
                </c:pt>
                <c:pt idx="717">
                  <c:v>592.10684999999035</c:v>
                </c:pt>
                <c:pt idx="718">
                  <c:v>592.12799999999038</c:v>
                </c:pt>
                <c:pt idx="719">
                  <c:v>592.14914999999041</c:v>
                </c:pt>
                <c:pt idx="720">
                  <c:v>592.17029999999045</c:v>
                </c:pt>
                <c:pt idx="721">
                  <c:v>592.19144999999048</c:v>
                </c:pt>
                <c:pt idx="722">
                  <c:v>592.21259999999052</c:v>
                </c:pt>
                <c:pt idx="723">
                  <c:v>592.23374999999055</c:v>
                </c:pt>
                <c:pt idx="724">
                  <c:v>592.25489999999058</c:v>
                </c:pt>
                <c:pt idx="725">
                  <c:v>592.27604999999062</c:v>
                </c:pt>
                <c:pt idx="726">
                  <c:v>592.29719999999065</c:v>
                </c:pt>
                <c:pt idx="727">
                  <c:v>592.31834999999069</c:v>
                </c:pt>
                <c:pt idx="728">
                  <c:v>592.33949999999072</c:v>
                </c:pt>
                <c:pt idx="729">
                  <c:v>592.36064999999076</c:v>
                </c:pt>
                <c:pt idx="730">
                  <c:v>592.38179999999079</c:v>
                </c:pt>
                <c:pt idx="731">
                  <c:v>592.40294999999082</c:v>
                </c:pt>
                <c:pt idx="732">
                  <c:v>592.42409999999086</c:v>
                </c:pt>
                <c:pt idx="733">
                  <c:v>592.44524999999089</c:v>
                </c:pt>
                <c:pt idx="734">
                  <c:v>592.46639999999093</c:v>
                </c:pt>
                <c:pt idx="735">
                  <c:v>592.48754999999096</c:v>
                </c:pt>
                <c:pt idx="736">
                  <c:v>592.50869999999099</c:v>
                </c:pt>
                <c:pt idx="737">
                  <c:v>592.52984999999103</c:v>
                </c:pt>
                <c:pt idx="738">
                  <c:v>592.55099999999106</c:v>
                </c:pt>
                <c:pt idx="739">
                  <c:v>592.5721499999911</c:v>
                </c:pt>
                <c:pt idx="740">
                  <c:v>592.59329999999113</c:v>
                </c:pt>
                <c:pt idx="741">
                  <c:v>592.61444999999117</c:v>
                </c:pt>
                <c:pt idx="742">
                  <c:v>592.6355999999912</c:v>
                </c:pt>
                <c:pt idx="743">
                  <c:v>592.65674999999123</c:v>
                </c:pt>
                <c:pt idx="744">
                  <c:v>592.67789999999127</c:v>
                </c:pt>
                <c:pt idx="745">
                  <c:v>592.6990499999913</c:v>
                </c:pt>
                <c:pt idx="746">
                  <c:v>592.72019999999134</c:v>
                </c:pt>
                <c:pt idx="747">
                  <c:v>592.74134999999137</c:v>
                </c:pt>
                <c:pt idx="748">
                  <c:v>592.76249999999141</c:v>
                </c:pt>
                <c:pt idx="749">
                  <c:v>592.78364999999144</c:v>
                </c:pt>
                <c:pt idx="750">
                  <c:v>592.80479999999147</c:v>
                </c:pt>
                <c:pt idx="751">
                  <c:v>592.82594999999151</c:v>
                </c:pt>
                <c:pt idx="752">
                  <c:v>592.84709999999154</c:v>
                </c:pt>
                <c:pt idx="753">
                  <c:v>592.86824999999158</c:v>
                </c:pt>
                <c:pt idx="754">
                  <c:v>592.88939999999161</c:v>
                </c:pt>
                <c:pt idx="755">
                  <c:v>592.91054999999164</c:v>
                </c:pt>
                <c:pt idx="756">
                  <c:v>592.93169999999168</c:v>
                </c:pt>
                <c:pt idx="757">
                  <c:v>592.95284999999171</c:v>
                </c:pt>
                <c:pt idx="758">
                  <c:v>592.97399999999175</c:v>
                </c:pt>
                <c:pt idx="759">
                  <c:v>592.99514999999178</c:v>
                </c:pt>
                <c:pt idx="760">
                  <c:v>593.01629999999182</c:v>
                </c:pt>
                <c:pt idx="761">
                  <c:v>593.03744999999185</c:v>
                </c:pt>
                <c:pt idx="762">
                  <c:v>593.05859999999188</c:v>
                </c:pt>
                <c:pt idx="763">
                  <c:v>593.07974999999192</c:v>
                </c:pt>
                <c:pt idx="764">
                  <c:v>593.10089999999195</c:v>
                </c:pt>
                <c:pt idx="765">
                  <c:v>593.12204999999199</c:v>
                </c:pt>
                <c:pt idx="766">
                  <c:v>593.14319999999202</c:v>
                </c:pt>
                <c:pt idx="767">
                  <c:v>593.16434999999206</c:v>
                </c:pt>
                <c:pt idx="768">
                  <c:v>593.18549999999209</c:v>
                </c:pt>
                <c:pt idx="769">
                  <c:v>593.20664999999212</c:v>
                </c:pt>
                <c:pt idx="770">
                  <c:v>593.22779999999216</c:v>
                </c:pt>
                <c:pt idx="771">
                  <c:v>593.24894999999219</c:v>
                </c:pt>
                <c:pt idx="772">
                  <c:v>593.27009999999223</c:v>
                </c:pt>
                <c:pt idx="773">
                  <c:v>593.29124999999226</c:v>
                </c:pt>
                <c:pt idx="774">
                  <c:v>593.31239999999229</c:v>
                </c:pt>
                <c:pt idx="775">
                  <c:v>593.33354999999233</c:v>
                </c:pt>
                <c:pt idx="776">
                  <c:v>593.35469999999236</c:v>
                </c:pt>
                <c:pt idx="777">
                  <c:v>593.3758499999924</c:v>
                </c:pt>
                <c:pt idx="778">
                  <c:v>593.39699999999243</c:v>
                </c:pt>
                <c:pt idx="779">
                  <c:v>593.41814999999247</c:v>
                </c:pt>
                <c:pt idx="780">
                  <c:v>593.4392999999925</c:v>
                </c:pt>
                <c:pt idx="781">
                  <c:v>593.46044999999253</c:v>
                </c:pt>
                <c:pt idx="782">
                  <c:v>593.48159999999257</c:v>
                </c:pt>
                <c:pt idx="783">
                  <c:v>593.5027499999926</c:v>
                </c:pt>
                <c:pt idx="784">
                  <c:v>593.52389999999264</c:v>
                </c:pt>
                <c:pt idx="785">
                  <c:v>593.54504999999267</c:v>
                </c:pt>
                <c:pt idx="786">
                  <c:v>593.5661999999927</c:v>
                </c:pt>
                <c:pt idx="787">
                  <c:v>593.58734999999274</c:v>
                </c:pt>
                <c:pt idx="788">
                  <c:v>593.60849999999277</c:v>
                </c:pt>
                <c:pt idx="789">
                  <c:v>593.62964999999281</c:v>
                </c:pt>
                <c:pt idx="790">
                  <c:v>593.65079999999284</c:v>
                </c:pt>
                <c:pt idx="791">
                  <c:v>593.67194999999288</c:v>
                </c:pt>
                <c:pt idx="792">
                  <c:v>593.69309999999291</c:v>
                </c:pt>
                <c:pt idx="793">
                  <c:v>593.71424999999294</c:v>
                </c:pt>
                <c:pt idx="794">
                  <c:v>593.73539999999298</c:v>
                </c:pt>
                <c:pt idx="795">
                  <c:v>593.75654999999301</c:v>
                </c:pt>
                <c:pt idx="796">
                  <c:v>593.77769999999305</c:v>
                </c:pt>
                <c:pt idx="797">
                  <c:v>593.79884999999308</c:v>
                </c:pt>
                <c:pt idx="798">
                  <c:v>593.81999999999312</c:v>
                </c:pt>
                <c:pt idx="799">
                  <c:v>593.84114999999315</c:v>
                </c:pt>
                <c:pt idx="800">
                  <c:v>593.86229999999318</c:v>
                </c:pt>
                <c:pt idx="801">
                  <c:v>593.88344999999322</c:v>
                </c:pt>
                <c:pt idx="802">
                  <c:v>593.90459999999325</c:v>
                </c:pt>
                <c:pt idx="803">
                  <c:v>593.92574999999329</c:v>
                </c:pt>
                <c:pt idx="804">
                  <c:v>593.94689999999332</c:v>
                </c:pt>
                <c:pt idx="805">
                  <c:v>593.96804999999335</c:v>
                </c:pt>
                <c:pt idx="806">
                  <c:v>593.98919999999339</c:v>
                </c:pt>
                <c:pt idx="807">
                  <c:v>594.01034999999342</c:v>
                </c:pt>
                <c:pt idx="808">
                  <c:v>594.03149999999346</c:v>
                </c:pt>
                <c:pt idx="809">
                  <c:v>594.05264999999349</c:v>
                </c:pt>
                <c:pt idx="810">
                  <c:v>594.07379999999353</c:v>
                </c:pt>
                <c:pt idx="811">
                  <c:v>594.09494999999356</c:v>
                </c:pt>
                <c:pt idx="812">
                  <c:v>594.11609999999359</c:v>
                </c:pt>
                <c:pt idx="813">
                  <c:v>594.13724999999363</c:v>
                </c:pt>
                <c:pt idx="814">
                  <c:v>594.15839999999366</c:v>
                </c:pt>
                <c:pt idx="815">
                  <c:v>594.1795499999937</c:v>
                </c:pt>
                <c:pt idx="816">
                  <c:v>594.20069999999373</c:v>
                </c:pt>
                <c:pt idx="817">
                  <c:v>594.22184999999376</c:v>
                </c:pt>
                <c:pt idx="818">
                  <c:v>594.2429999999938</c:v>
                </c:pt>
                <c:pt idx="819">
                  <c:v>594.26414999999383</c:v>
                </c:pt>
                <c:pt idx="820">
                  <c:v>594.28529999999387</c:v>
                </c:pt>
                <c:pt idx="821">
                  <c:v>594.3064499999939</c:v>
                </c:pt>
                <c:pt idx="822">
                  <c:v>594.32759999999394</c:v>
                </c:pt>
                <c:pt idx="823">
                  <c:v>594.34874999999397</c:v>
                </c:pt>
                <c:pt idx="824">
                  <c:v>594.369899999994</c:v>
                </c:pt>
                <c:pt idx="825">
                  <c:v>594.39104999999404</c:v>
                </c:pt>
                <c:pt idx="826">
                  <c:v>594.41219999999407</c:v>
                </c:pt>
                <c:pt idx="827">
                  <c:v>594.43334999999411</c:v>
                </c:pt>
                <c:pt idx="828">
                  <c:v>594.45449999999414</c:v>
                </c:pt>
                <c:pt idx="829">
                  <c:v>594.47564999999418</c:v>
                </c:pt>
                <c:pt idx="830">
                  <c:v>594.49679999999421</c:v>
                </c:pt>
                <c:pt idx="831">
                  <c:v>594.51794999999424</c:v>
                </c:pt>
                <c:pt idx="832">
                  <c:v>594.53909999999428</c:v>
                </c:pt>
                <c:pt idx="833">
                  <c:v>594.56024999999431</c:v>
                </c:pt>
                <c:pt idx="834">
                  <c:v>594.58139999999435</c:v>
                </c:pt>
                <c:pt idx="835">
                  <c:v>594.60254999999438</c:v>
                </c:pt>
                <c:pt idx="836">
                  <c:v>594.62369999999441</c:v>
                </c:pt>
                <c:pt idx="837">
                  <c:v>594.64484999999445</c:v>
                </c:pt>
                <c:pt idx="838">
                  <c:v>594.66599999999448</c:v>
                </c:pt>
                <c:pt idx="839">
                  <c:v>594.68714999999452</c:v>
                </c:pt>
                <c:pt idx="840">
                  <c:v>594.70829999999455</c:v>
                </c:pt>
                <c:pt idx="841">
                  <c:v>594.72944999999459</c:v>
                </c:pt>
                <c:pt idx="842">
                  <c:v>594.75059999999462</c:v>
                </c:pt>
                <c:pt idx="843">
                  <c:v>594.77174999999465</c:v>
                </c:pt>
                <c:pt idx="844">
                  <c:v>594.79289999999469</c:v>
                </c:pt>
                <c:pt idx="845">
                  <c:v>594.81404999999472</c:v>
                </c:pt>
                <c:pt idx="846">
                  <c:v>594.83519999999476</c:v>
                </c:pt>
                <c:pt idx="847">
                  <c:v>594.85634999999479</c:v>
                </c:pt>
                <c:pt idx="848">
                  <c:v>594.87749999999482</c:v>
                </c:pt>
                <c:pt idx="849">
                  <c:v>594.89864999999486</c:v>
                </c:pt>
                <c:pt idx="850">
                  <c:v>594.91979999999489</c:v>
                </c:pt>
                <c:pt idx="851">
                  <c:v>594.94094999999493</c:v>
                </c:pt>
                <c:pt idx="852">
                  <c:v>594.96209999999496</c:v>
                </c:pt>
                <c:pt idx="853">
                  <c:v>594.983249999995</c:v>
                </c:pt>
                <c:pt idx="854">
                  <c:v>595.00439999999503</c:v>
                </c:pt>
                <c:pt idx="855">
                  <c:v>595.02554999999506</c:v>
                </c:pt>
                <c:pt idx="856">
                  <c:v>595.0466999999951</c:v>
                </c:pt>
                <c:pt idx="857">
                  <c:v>595.06784999999513</c:v>
                </c:pt>
                <c:pt idx="858">
                  <c:v>595.08899999999517</c:v>
                </c:pt>
                <c:pt idx="859">
                  <c:v>595.1101499999952</c:v>
                </c:pt>
                <c:pt idx="860">
                  <c:v>595.13129999999524</c:v>
                </c:pt>
                <c:pt idx="861">
                  <c:v>595.15244999999527</c:v>
                </c:pt>
                <c:pt idx="862">
                  <c:v>595.1735999999953</c:v>
                </c:pt>
                <c:pt idx="863">
                  <c:v>595.19474999999534</c:v>
                </c:pt>
                <c:pt idx="864">
                  <c:v>595.21589999999537</c:v>
                </c:pt>
                <c:pt idx="865">
                  <c:v>595.23704999999541</c:v>
                </c:pt>
                <c:pt idx="866">
                  <c:v>595.25819999999544</c:v>
                </c:pt>
                <c:pt idx="867">
                  <c:v>595.27934999999547</c:v>
                </c:pt>
                <c:pt idx="868">
                  <c:v>595.30049999999551</c:v>
                </c:pt>
                <c:pt idx="869">
                  <c:v>595.32164999999554</c:v>
                </c:pt>
                <c:pt idx="870">
                  <c:v>595.34279999999558</c:v>
                </c:pt>
                <c:pt idx="871">
                  <c:v>595.36394999999561</c:v>
                </c:pt>
                <c:pt idx="872">
                  <c:v>595.38509999999565</c:v>
                </c:pt>
                <c:pt idx="873">
                  <c:v>595.40624999999568</c:v>
                </c:pt>
                <c:pt idx="874">
                  <c:v>595.42739999999571</c:v>
                </c:pt>
                <c:pt idx="875">
                  <c:v>595.44854999999575</c:v>
                </c:pt>
                <c:pt idx="876">
                  <c:v>595.46969999999578</c:v>
                </c:pt>
                <c:pt idx="877">
                  <c:v>595.49084999999582</c:v>
                </c:pt>
                <c:pt idx="878">
                  <c:v>595.51199999999585</c:v>
                </c:pt>
                <c:pt idx="879">
                  <c:v>595.53314999999589</c:v>
                </c:pt>
                <c:pt idx="880">
                  <c:v>595.55429999999592</c:v>
                </c:pt>
                <c:pt idx="881">
                  <c:v>595.57544999999595</c:v>
                </c:pt>
                <c:pt idx="882">
                  <c:v>595.59659999999599</c:v>
                </c:pt>
                <c:pt idx="883">
                  <c:v>595.61774999999602</c:v>
                </c:pt>
                <c:pt idx="884">
                  <c:v>595.63889999999606</c:v>
                </c:pt>
                <c:pt idx="885">
                  <c:v>595.66004999999609</c:v>
                </c:pt>
                <c:pt idx="886">
                  <c:v>595.68119999999612</c:v>
                </c:pt>
                <c:pt idx="887">
                  <c:v>595.70234999999616</c:v>
                </c:pt>
                <c:pt idx="888">
                  <c:v>595.72349999999619</c:v>
                </c:pt>
                <c:pt idx="889">
                  <c:v>595.74464999999623</c:v>
                </c:pt>
                <c:pt idx="890">
                  <c:v>595.76579999999626</c:v>
                </c:pt>
                <c:pt idx="891">
                  <c:v>595.7869499999963</c:v>
                </c:pt>
                <c:pt idx="892">
                  <c:v>595.80809999999633</c:v>
                </c:pt>
                <c:pt idx="893">
                  <c:v>595.82924999999636</c:v>
                </c:pt>
                <c:pt idx="894">
                  <c:v>595.8503999999964</c:v>
                </c:pt>
                <c:pt idx="895">
                  <c:v>595.87154999999643</c:v>
                </c:pt>
                <c:pt idx="896">
                  <c:v>595.89269999999647</c:v>
                </c:pt>
                <c:pt idx="897">
                  <c:v>595.9138499999965</c:v>
                </c:pt>
                <c:pt idx="898">
                  <c:v>595.93499999999653</c:v>
                </c:pt>
                <c:pt idx="899">
                  <c:v>595.95614999999657</c:v>
                </c:pt>
                <c:pt idx="900">
                  <c:v>595.9772999999966</c:v>
                </c:pt>
                <c:pt idx="901">
                  <c:v>595.99844999999664</c:v>
                </c:pt>
                <c:pt idx="902">
                  <c:v>596.01959999999667</c:v>
                </c:pt>
                <c:pt idx="903">
                  <c:v>596.04074999999671</c:v>
                </c:pt>
                <c:pt idx="904">
                  <c:v>596.06189999999674</c:v>
                </c:pt>
                <c:pt idx="905">
                  <c:v>596.08304999999677</c:v>
                </c:pt>
                <c:pt idx="906">
                  <c:v>596.10419999999681</c:v>
                </c:pt>
                <c:pt idx="907">
                  <c:v>596.12534999999684</c:v>
                </c:pt>
                <c:pt idx="908">
                  <c:v>596.14649999999688</c:v>
                </c:pt>
                <c:pt idx="909">
                  <c:v>596.16764999999691</c:v>
                </c:pt>
                <c:pt idx="910">
                  <c:v>596.18879999999695</c:v>
                </c:pt>
                <c:pt idx="911">
                  <c:v>596.20994999999698</c:v>
                </c:pt>
                <c:pt idx="912">
                  <c:v>596.23109999999701</c:v>
                </c:pt>
                <c:pt idx="913">
                  <c:v>596.25224999999705</c:v>
                </c:pt>
                <c:pt idx="914">
                  <c:v>596.27339999999708</c:v>
                </c:pt>
                <c:pt idx="915">
                  <c:v>596.29454999999712</c:v>
                </c:pt>
                <c:pt idx="916">
                  <c:v>596.31569999999715</c:v>
                </c:pt>
                <c:pt idx="917">
                  <c:v>596.33684999999718</c:v>
                </c:pt>
                <c:pt idx="918">
                  <c:v>596.35799999999722</c:v>
                </c:pt>
                <c:pt idx="919">
                  <c:v>596.37914999999725</c:v>
                </c:pt>
                <c:pt idx="920">
                  <c:v>596.40029999999729</c:v>
                </c:pt>
                <c:pt idx="921">
                  <c:v>596.42144999999732</c:v>
                </c:pt>
                <c:pt idx="922">
                  <c:v>596.44259999999736</c:v>
                </c:pt>
                <c:pt idx="923">
                  <c:v>596.46374999999739</c:v>
                </c:pt>
                <c:pt idx="924">
                  <c:v>596.48489999999742</c:v>
                </c:pt>
                <c:pt idx="925">
                  <c:v>596.50604999999746</c:v>
                </c:pt>
                <c:pt idx="926">
                  <c:v>596.52719999999749</c:v>
                </c:pt>
                <c:pt idx="927">
                  <c:v>596.54834999999753</c:v>
                </c:pt>
                <c:pt idx="928">
                  <c:v>596.56949999999756</c:v>
                </c:pt>
                <c:pt idx="929">
                  <c:v>596.59064999999759</c:v>
                </c:pt>
                <c:pt idx="930">
                  <c:v>596.61179999999763</c:v>
                </c:pt>
                <c:pt idx="931">
                  <c:v>596.63294999999766</c:v>
                </c:pt>
                <c:pt idx="932">
                  <c:v>596.6540999999977</c:v>
                </c:pt>
                <c:pt idx="933">
                  <c:v>596.67524999999773</c:v>
                </c:pt>
                <c:pt idx="934">
                  <c:v>596.69639999999777</c:v>
                </c:pt>
                <c:pt idx="935">
                  <c:v>596.7175499999978</c:v>
                </c:pt>
                <c:pt idx="936">
                  <c:v>596.73869999999783</c:v>
                </c:pt>
                <c:pt idx="937">
                  <c:v>596.75984999999787</c:v>
                </c:pt>
                <c:pt idx="938">
                  <c:v>596.7809999999979</c:v>
                </c:pt>
                <c:pt idx="939">
                  <c:v>596.80214999999794</c:v>
                </c:pt>
                <c:pt idx="940">
                  <c:v>596.82329999999797</c:v>
                </c:pt>
                <c:pt idx="941">
                  <c:v>596.84444999999801</c:v>
                </c:pt>
                <c:pt idx="942">
                  <c:v>596.86559999999804</c:v>
                </c:pt>
                <c:pt idx="943">
                  <c:v>596.88674999999807</c:v>
                </c:pt>
                <c:pt idx="944">
                  <c:v>596.90789999999811</c:v>
                </c:pt>
                <c:pt idx="945">
                  <c:v>596.92904999999814</c:v>
                </c:pt>
                <c:pt idx="946">
                  <c:v>596.95019999999818</c:v>
                </c:pt>
                <c:pt idx="947">
                  <c:v>596.97134999999821</c:v>
                </c:pt>
                <c:pt idx="948">
                  <c:v>596.99249999999824</c:v>
                </c:pt>
                <c:pt idx="949">
                  <c:v>597.01364999999828</c:v>
                </c:pt>
                <c:pt idx="950">
                  <c:v>597.03479999999831</c:v>
                </c:pt>
                <c:pt idx="951">
                  <c:v>597.05594999999835</c:v>
                </c:pt>
                <c:pt idx="952">
                  <c:v>597.07709999999838</c:v>
                </c:pt>
                <c:pt idx="953">
                  <c:v>597.09824999999842</c:v>
                </c:pt>
                <c:pt idx="954">
                  <c:v>597.11939999999845</c:v>
                </c:pt>
                <c:pt idx="955">
                  <c:v>597.14054999999848</c:v>
                </c:pt>
                <c:pt idx="956">
                  <c:v>597.16169999999852</c:v>
                </c:pt>
                <c:pt idx="957">
                  <c:v>597.18284999999855</c:v>
                </c:pt>
                <c:pt idx="958">
                  <c:v>597.20399999999859</c:v>
                </c:pt>
                <c:pt idx="959">
                  <c:v>597.22514999999862</c:v>
                </c:pt>
                <c:pt idx="960">
                  <c:v>597.24629999999866</c:v>
                </c:pt>
                <c:pt idx="961">
                  <c:v>597.26744999999869</c:v>
                </c:pt>
                <c:pt idx="962">
                  <c:v>597.28859999999872</c:v>
                </c:pt>
                <c:pt idx="963">
                  <c:v>597.30974999999876</c:v>
                </c:pt>
                <c:pt idx="964">
                  <c:v>597.33089999999879</c:v>
                </c:pt>
                <c:pt idx="965">
                  <c:v>597.35204999999883</c:v>
                </c:pt>
                <c:pt idx="966">
                  <c:v>597.37319999999886</c:v>
                </c:pt>
                <c:pt idx="967">
                  <c:v>597.39434999999889</c:v>
                </c:pt>
                <c:pt idx="968">
                  <c:v>597.41549999999893</c:v>
                </c:pt>
                <c:pt idx="969">
                  <c:v>597.43664999999896</c:v>
                </c:pt>
                <c:pt idx="970">
                  <c:v>597.457799999999</c:v>
                </c:pt>
                <c:pt idx="971">
                  <c:v>597.47894999999903</c:v>
                </c:pt>
                <c:pt idx="972">
                  <c:v>597.50009999999907</c:v>
                </c:pt>
                <c:pt idx="973">
                  <c:v>597.5212499999991</c:v>
                </c:pt>
                <c:pt idx="974">
                  <c:v>597.54239999999913</c:v>
                </c:pt>
                <c:pt idx="975">
                  <c:v>597.56354999999917</c:v>
                </c:pt>
                <c:pt idx="976">
                  <c:v>597.5846999999992</c:v>
                </c:pt>
                <c:pt idx="977">
                  <c:v>597.60584999999924</c:v>
                </c:pt>
                <c:pt idx="978">
                  <c:v>597.62699999999927</c:v>
                </c:pt>
                <c:pt idx="979">
                  <c:v>597.6481499999993</c:v>
                </c:pt>
                <c:pt idx="980">
                  <c:v>597.66929999999934</c:v>
                </c:pt>
                <c:pt idx="981">
                  <c:v>597.69044999999937</c:v>
                </c:pt>
                <c:pt idx="982">
                  <c:v>597.71159999999941</c:v>
                </c:pt>
                <c:pt idx="983">
                  <c:v>597.73274999999944</c:v>
                </c:pt>
                <c:pt idx="984">
                  <c:v>597.75389999999948</c:v>
                </c:pt>
                <c:pt idx="985">
                  <c:v>597.77504999999951</c:v>
                </c:pt>
                <c:pt idx="986">
                  <c:v>597.79619999999954</c:v>
                </c:pt>
                <c:pt idx="987">
                  <c:v>597.81734999999958</c:v>
                </c:pt>
                <c:pt idx="988">
                  <c:v>597.83849999999961</c:v>
                </c:pt>
                <c:pt idx="989">
                  <c:v>597.85964999999965</c:v>
                </c:pt>
                <c:pt idx="990">
                  <c:v>597.88079999999968</c:v>
                </c:pt>
                <c:pt idx="991">
                  <c:v>597.90194999999972</c:v>
                </c:pt>
                <c:pt idx="992">
                  <c:v>597.92309999999975</c:v>
                </c:pt>
                <c:pt idx="993">
                  <c:v>597.94424999999978</c:v>
                </c:pt>
                <c:pt idx="994">
                  <c:v>597.96539999999982</c:v>
                </c:pt>
                <c:pt idx="995">
                  <c:v>597.98654999999985</c:v>
                </c:pt>
                <c:pt idx="996">
                  <c:v>598.00769999999989</c:v>
                </c:pt>
                <c:pt idx="997">
                  <c:v>598.02884999999992</c:v>
                </c:pt>
                <c:pt idx="998">
                  <c:v>598.04999999999995</c:v>
                </c:pt>
                <c:pt idx="999">
                  <c:v>598.07114999999999</c:v>
                </c:pt>
                <c:pt idx="1000">
                  <c:v>598.09230000000002</c:v>
                </c:pt>
                <c:pt idx="1001">
                  <c:v>598.11345000000006</c:v>
                </c:pt>
                <c:pt idx="1002">
                  <c:v>598.13460000000009</c:v>
                </c:pt>
                <c:pt idx="1003">
                  <c:v>598.15575000000013</c:v>
                </c:pt>
                <c:pt idx="1004">
                  <c:v>598.17690000000016</c:v>
                </c:pt>
                <c:pt idx="1005">
                  <c:v>598.19805000000019</c:v>
                </c:pt>
                <c:pt idx="1006">
                  <c:v>598.21920000000023</c:v>
                </c:pt>
                <c:pt idx="1007">
                  <c:v>598.24035000000026</c:v>
                </c:pt>
                <c:pt idx="1008">
                  <c:v>598.2615000000003</c:v>
                </c:pt>
                <c:pt idx="1009">
                  <c:v>598.28265000000033</c:v>
                </c:pt>
                <c:pt idx="1010">
                  <c:v>598.30380000000036</c:v>
                </c:pt>
                <c:pt idx="1011">
                  <c:v>598.3249500000004</c:v>
                </c:pt>
                <c:pt idx="1012">
                  <c:v>598.34610000000043</c:v>
                </c:pt>
                <c:pt idx="1013">
                  <c:v>598.36725000000047</c:v>
                </c:pt>
                <c:pt idx="1014">
                  <c:v>598.3884000000005</c:v>
                </c:pt>
                <c:pt idx="1015">
                  <c:v>598.40955000000054</c:v>
                </c:pt>
                <c:pt idx="1016">
                  <c:v>598.43070000000057</c:v>
                </c:pt>
                <c:pt idx="1017">
                  <c:v>598.4518500000006</c:v>
                </c:pt>
                <c:pt idx="1018">
                  <c:v>598.47300000000064</c:v>
                </c:pt>
                <c:pt idx="1019">
                  <c:v>598.49415000000067</c:v>
                </c:pt>
                <c:pt idx="1020">
                  <c:v>598.51530000000071</c:v>
                </c:pt>
                <c:pt idx="1021">
                  <c:v>598.53645000000074</c:v>
                </c:pt>
                <c:pt idx="1022">
                  <c:v>598.55760000000078</c:v>
                </c:pt>
                <c:pt idx="1023">
                  <c:v>598.57875000000081</c:v>
                </c:pt>
                <c:pt idx="1024">
                  <c:v>598.59990000000084</c:v>
                </c:pt>
              </c:numCache>
            </c:numRef>
          </c:xVal>
          <c:yVal>
            <c:numRef>
              <c:f>Voigt!$J$2:$J$2050</c:f>
              <c:numCache>
                <c:formatCode>General</c:formatCode>
                <c:ptCount val="2049"/>
                <c:pt idx="0">
                  <c:v>0</c:v>
                </c:pt>
                <c:pt idx="1">
                  <c:v>15887.717210292036</c:v>
                </c:pt>
                <c:pt idx="2">
                  <c:v>15887.717210292036</c:v>
                </c:pt>
                <c:pt idx="3">
                  <c:v>15887.717210292036</c:v>
                </c:pt>
                <c:pt idx="4">
                  <c:v>15887.717210292036</c:v>
                </c:pt>
                <c:pt idx="5">
                  <c:v>15887.717210292036</c:v>
                </c:pt>
                <c:pt idx="6">
                  <c:v>15887.717210292036</c:v>
                </c:pt>
                <c:pt idx="7">
                  <c:v>15887.717210292036</c:v>
                </c:pt>
                <c:pt idx="8">
                  <c:v>15887.717210292036</c:v>
                </c:pt>
                <c:pt idx="9">
                  <c:v>15887.717210292036</c:v>
                </c:pt>
                <c:pt idx="10">
                  <c:v>15887.717210292036</c:v>
                </c:pt>
                <c:pt idx="11">
                  <c:v>15887.717210292036</c:v>
                </c:pt>
                <c:pt idx="12">
                  <c:v>15887.717210292036</c:v>
                </c:pt>
                <c:pt idx="13">
                  <c:v>15887.717210292036</c:v>
                </c:pt>
                <c:pt idx="14">
                  <c:v>15887.717210292036</c:v>
                </c:pt>
                <c:pt idx="15">
                  <c:v>15887.717210292036</c:v>
                </c:pt>
                <c:pt idx="16">
                  <c:v>15887.717210292036</c:v>
                </c:pt>
                <c:pt idx="17">
                  <c:v>15887.717210292036</c:v>
                </c:pt>
                <c:pt idx="18">
                  <c:v>15887.717210292036</c:v>
                </c:pt>
                <c:pt idx="19">
                  <c:v>15887.717210292036</c:v>
                </c:pt>
                <c:pt idx="20">
                  <c:v>15887.717210292036</c:v>
                </c:pt>
                <c:pt idx="21">
                  <c:v>15887.717210292036</c:v>
                </c:pt>
                <c:pt idx="22">
                  <c:v>15887.717210292036</c:v>
                </c:pt>
                <c:pt idx="23">
                  <c:v>15887.717210292036</c:v>
                </c:pt>
                <c:pt idx="24">
                  <c:v>15887.717210292036</c:v>
                </c:pt>
                <c:pt idx="25">
                  <c:v>15887.717210292036</c:v>
                </c:pt>
                <c:pt idx="26">
                  <c:v>15887.717210292036</c:v>
                </c:pt>
                <c:pt idx="27">
                  <c:v>15887.717210292036</c:v>
                </c:pt>
                <c:pt idx="28">
                  <c:v>15887.717210292036</c:v>
                </c:pt>
                <c:pt idx="29">
                  <c:v>15887.717210292036</c:v>
                </c:pt>
                <c:pt idx="30">
                  <c:v>15887.717210292036</c:v>
                </c:pt>
                <c:pt idx="31">
                  <c:v>15887.717210292036</c:v>
                </c:pt>
                <c:pt idx="32">
                  <c:v>15887.717210292036</c:v>
                </c:pt>
                <c:pt idx="33">
                  <c:v>15887.717210292036</c:v>
                </c:pt>
                <c:pt idx="34">
                  <c:v>15887.717210292036</c:v>
                </c:pt>
                <c:pt idx="35">
                  <c:v>15887.717210292036</c:v>
                </c:pt>
                <c:pt idx="36">
                  <c:v>15887.717210292036</c:v>
                </c:pt>
                <c:pt idx="37">
                  <c:v>15887.717210292036</c:v>
                </c:pt>
                <c:pt idx="38">
                  <c:v>15887.717210292036</c:v>
                </c:pt>
                <c:pt idx="39">
                  <c:v>15887.717210292036</c:v>
                </c:pt>
                <c:pt idx="40">
                  <c:v>15887.717210292036</c:v>
                </c:pt>
                <c:pt idx="41">
                  <c:v>15887.717210292036</c:v>
                </c:pt>
                <c:pt idx="42">
                  <c:v>15887.717210292036</c:v>
                </c:pt>
                <c:pt idx="43">
                  <c:v>15887.717210292036</c:v>
                </c:pt>
                <c:pt idx="44">
                  <c:v>15887.717210292036</c:v>
                </c:pt>
                <c:pt idx="45">
                  <c:v>15887.717210292036</c:v>
                </c:pt>
                <c:pt idx="46">
                  <c:v>15887.717210292036</c:v>
                </c:pt>
                <c:pt idx="47">
                  <c:v>15887.717210292036</c:v>
                </c:pt>
                <c:pt idx="48">
                  <c:v>15887.717210292036</c:v>
                </c:pt>
                <c:pt idx="49">
                  <c:v>15887.717210292036</c:v>
                </c:pt>
                <c:pt idx="50">
                  <c:v>15887.717210292036</c:v>
                </c:pt>
                <c:pt idx="51">
                  <c:v>15887.717210292036</c:v>
                </c:pt>
                <c:pt idx="52">
                  <c:v>15887.717210292036</c:v>
                </c:pt>
                <c:pt idx="53">
                  <c:v>15887.717210292036</c:v>
                </c:pt>
                <c:pt idx="54">
                  <c:v>15887.717210292036</c:v>
                </c:pt>
                <c:pt idx="55">
                  <c:v>15887.717210292036</c:v>
                </c:pt>
                <c:pt idx="56">
                  <c:v>15887.717210292036</c:v>
                </c:pt>
                <c:pt idx="57">
                  <c:v>15887.717210292036</c:v>
                </c:pt>
                <c:pt idx="58">
                  <c:v>15887.717210292036</c:v>
                </c:pt>
                <c:pt idx="59">
                  <c:v>15887.717210292036</c:v>
                </c:pt>
                <c:pt idx="60">
                  <c:v>15887.717210292036</c:v>
                </c:pt>
                <c:pt idx="61">
                  <c:v>15887.717210292036</c:v>
                </c:pt>
                <c:pt idx="62">
                  <c:v>15887.717210292036</c:v>
                </c:pt>
                <c:pt idx="63">
                  <c:v>15887.717210292036</c:v>
                </c:pt>
                <c:pt idx="64">
                  <c:v>15887.717210292036</c:v>
                </c:pt>
                <c:pt idx="65">
                  <c:v>15887.717210292036</c:v>
                </c:pt>
                <c:pt idx="66">
                  <c:v>15887.717210292036</c:v>
                </c:pt>
                <c:pt idx="67">
                  <c:v>15887.717210292036</c:v>
                </c:pt>
                <c:pt idx="68">
                  <c:v>15887.717210292036</c:v>
                </c:pt>
                <c:pt idx="69">
                  <c:v>15887.717210292036</c:v>
                </c:pt>
                <c:pt idx="70">
                  <c:v>15887.717210292036</c:v>
                </c:pt>
                <c:pt idx="71">
                  <c:v>15887.717210292036</c:v>
                </c:pt>
                <c:pt idx="72">
                  <c:v>15887.717210292036</c:v>
                </c:pt>
                <c:pt idx="73">
                  <c:v>15887.717210292036</c:v>
                </c:pt>
                <c:pt idx="74">
                  <c:v>15887.717210292036</c:v>
                </c:pt>
                <c:pt idx="75">
                  <c:v>15887.717210292036</c:v>
                </c:pt>
                <c:pt idx="76">
                  <c:v>15887.717210292036</c:v>
                </c:pt>
                <c:pt idx="77">
                  <c:v>15887.717210292036</c:v>
                </c:pt>
                <c:pt idx="78">
                  <c:v>15887.717210292036</c:v>
                </c:pt>
                <c:pt idx="79">
                  <c:v>15887.717210292036</c:v>
                </c:pt>
                <c:pt idx="80">
                  <c:v>15887.717210292036</c:v>
                </c:pt>
                <c:pt idx="81">
                  <c:v>15887.717210292036</c:v>
                </c:pt>
                <c:pt idx="82">
                  <c:v>15887.717210292036</c:v>
                </c:pt>
                <c:pt idx="83">
                  <c:v>15887.717210292036</c:v>
                </c:pt>
                <c:pt idx="84">
                  <c:v>15887.717210292036</c:v>
                </c:pt>
                <c:pt idx="85">
                  <c:v>15887.717210292036</c:v>
                </c:pt>
                <c:pt idx="86">
                  <c:v>15887.717210292036</c:v>
                </c:pt>
                <c:pt idx="87">
                  <c:v>15887.717210292036</c:v>
                </c:pt>
                <c:pt idx="88">
                  <c:v>15887.717210292036</c:v>
                </c:pt>
                <c:pt idx="89">
                  <c:v>15887.717210292036</c:v>
                </c:pt>
                <c:pt idx="90">
                  <c:v>15887.717210292036</c:v>
                </c:pt>
                <c:pt idx="91">
                  <c:v>15887.717210292036</c:v>
                </c:pt>
                <c:pt idx="92">
                  <c:v>15887.717210292036</c:v>
                </c:pt>
                <c:pt idx="93">
                  <c:v>15887.717210292036</c:v>
                </c:pt>
                <c:pt idx="94">
                  <c:v>15887.717210292036</c:v>
                </c:pt>
                <c:pt idx="95">
                  <c:v>15887.717210292036</c:v>
                </c:pt>
                <c:pt idx="96">
                  <c:v>15887.717210292036</c:v>
                </c:pt>
                <c:pt idx="97">
                  <c:v>15887.717210292036</c:v>
                </c:pt>
                <c:pt idx="98">
                  <c:v>15887.717210292036</c:v>
                </c:pt>
                <c:pt idx="99">
                  <c:v>15887.717210292036</c:v>
                </c:pt>
                <c:pt idx="100">
                  <c:v>15887.717210292036</c:v>
                </c:pt>
                <c:pt idx="101">
                  <c:v>15887.717210292036</c:v>
                </c:pt>
                <c:pt idx="102">
                  <c:v>15887.717210292036</c:v>
                </c:pt>
                <c:pt idx="103">
                  <c:v>15887.717210292036</c:v>
                </c:pt>
                <c:pt idx="104">
                  <c:v>15887.717210292036</c:v>
                </c:pt>
                <c:pt idx="105">
                  <c:v>15887.717210292036</c:v>
                </c:pt>
                <c:pt idx="106">
                  <c:v>15887.717210292036</c:v>
                </c:pt>
                <c:pt idx="107">
                  <c:v>15887.717210292036</c:v>
                </c:pt>
                <c:pt idx="108">
                  <c:v>15887.717210292036</c:v>
                </c:pt>
                <c:pt idx="109">
                  <c:v>15887.717210292036</c:v>
                </c:pt>
                <c:pt idx="110">
                  <c:v>15887.717210292036</c:v>
                </c:pt>
                <c:pt idx="111">
                  <c:v>15887.717210292036</c:v>
                </c:pt>
                <c:pt idx="112">
                  <c:v>15887.717210292036</c:v>
                </c:pt>
                <c:pt idx="113">
                  <c:v>15887.717210292036</c:v>
                </c:pt>
                <c:pt idx="114">
                  <c:v>15887.717210292036</c:v>
                </c:pt>
                <c:pt idx="115">
                  <c:v>15887.717210292036</c:v>
                </c:pt>
                <c:pt idx="116">
                  <c:v>15887.717210292036</c:v>
                </c:pt>
                <c:pt idx="117">
                  <c:v>15887.717210292036</c:v>
                </c:pt>
                <c:pt idx="118">
                  <c:v>15887.717210292036</c:v>
                </c:pt>
                <c:pt idx="119">
                  <c:v>15887.717210292036</c:v>
                </c:pt>
                <c:pt idx="120">
                  <c:v>15887.717210292036</c:v>
                </c:pt>
                <c:pt idx="121">
                  <c:v>15887.717210292036</c:v>
                </c:pt>
                <c:pt idx="122">
                  <c:v>15887.717210292036</c:v>
                </c:pt>
                <c:pt idx="123">
                  <c:v>15887.717210292036</c:v>
                </c:pt>
                <c:pt idx="124">
                  <c:v>15887.717210292036</c:v>
                </c:pt>
                <c:pt idx="125">
                  <c:v>15887.717210292036</c:v>
                </c:pt>
                <c:pt idx="126">
                  <c:v>15887.717210292036</c:v>
                </c:pt>
                <c:pt idx="127">
                  <c:v>15887.717210292036</c:v>
                </c:pt>
                <c:pt idx="128">
                  <c:v>15887.717210292036</c:v>
                </c:pt>
                <c:pt idx="129">
                  <c:v>15887.717210292036</c:v>
                </c:pt>
                <c:pt idx="130">
                  <c:v>15887.717210292036</c:v>
                </c:pt>
                <c:pt idx="131">
                  <c:v>15887.717210292036</c:v>
                </c:pt>
                <c:pt idx="132">
                  <c:v>15887.717210292036</c:v>
                </c:pt>
                <c:pt idx="133">
                  <c:v>15887.717210292036</c:v>
                </c:pt>
                <c:pt idx="134">
                  <c:v>15887.717210292036</c:v>
                </c:pt>
                <c:pt idx="135">
                  <c:v>15887.717210292036</c:v>
                </c:pt>
                <c:pt idx="136">
                  <c:v>15887.717210292036</c:v>
                </c:pt>
                <c:pt idx="137">
                  <c:v>15887.717210292036</c:v>
                </c:pt>
                <c:pt idx="138">
                  <c:v>15887.717210292036</c:v>
                </c:pt>
                <c:pt idx="139">
                  <c:v>15887.717210292036</c:v>
                </c:pt>
                <c:pt idx="140">
                  <c:v>15887.717210292036</c:v>
                </c:pt>
                <c:pt idx="141">
                  <c:v>15887.717210292036</c:v>
                </c:pt>
                <c:pt idx="142">
                  <c:v>15887.717210292036</c:v>
                </c:pt>
                <c:pt idx="143">
                  <c:v>15887.717210292036</c:v>
                </c:pt>
                <c:pt idx="144">
                  <c:v>15887.717210292036</c:v>
                </c:pt>
                <c:pt idx="145">
                  <c:v>15887.717210292036</c:v>
                </c:pt>
                <c:pt idx="146">
                  <c:v>15887.717210292036</c:v>
                </c:pt>
                <c:pt idx="147">
                  <c:v>15887.717210292036</c:v>
                </c:pt>
                <c:pt idx="148">
                  <c:v>15887.717210292036</c:v>
                </c:pt>
                <c:pt idx="149">
                  <c:v>15887.717210292036</c:v>
                </c:pt>
                <c:pt idx="150">
                  <c:v>15887.717210292036</c:v>
                </c:pt>
                <c:pt idx="151">
                  <c:v>15887.717210292036</c:v>
                </c:pt>
                <c:pt idx="152">
                  <c:v>15887.717210292036</c:v>
                </c:pt>
                <c:pt idx="153">
                  <c:v>15887.717210292036</c:v>
                </c:pt>
                <c:pt idx="154">
                  <c:v>15887.717210292036</c:v>
                </c:pt>
                <c:pt idx="155">
                  <c:v>15887.717210292036</c:v>
                </c:pt>
                <c:pt idx="156">
                  <c:v>15887.717210292036</c:v>
                </c:pt>
                <c:pt idx="157">
                  <c:v>15887.717210292036</c:v>
                </c:pt>
                <c:pt idx="158">
                  <c:v>15887.717210292036</c:v>
                </c:pt>
                <c:pt idx="159">
                  <c:v>15887.717210292036</c:v>
                </c:pt>
                <c:pt idx="160">
                  <c:v>15887.717210292036</c:v>
                </c:pt>
                <c:pt idx="161">
                  <c:v>15887.717210292036</c:v>
                </c:pt>
                <c:pt idx="162">
                  <c:v>15887.717210292036</c:v>
                </c:pt>
                <c:pt idx="163">
                  <c:v>15887.717210292036</c:v>
                </c:pt>
                <c:pt idx="164">
                  <c:v>15887.717210292036</c:v>
                </c:pt>
                <c:pt idx="165">
                  <c:v>15887.717210292036</c:v>
                </c:pt>
                <c:pt idx="166">
                  <c:v>15887.717210292036</c:v>
                </c:pt>
                <c:pt idx="167">
                  <c:v>15887.717210292036</c:v>
                </c:pt>
                <c:pt idx="168">
                  <c:v>15887.717210292036</c:v>
                </c:pt>
                <c:pt idx="169">
                  <c:v>15887.717210292036</c:v>
                </c:pt>
                <c:pt idx="170">
                  <c:v>15887.717210292036</c:v>
                </c:pt>
                <c:pt idx="171">
                  <c:v>15887.717210292036</c:v>
                </c:pt>
                <c:pt idx="172">
                  <c:v>15887.717210292036</c:v>
                </c:pt>
                <c:pt idx="173">
                  <c:v>15887.717210292036</c:v>
                </c:pt>
                <c:pt idx="174">
                  <c:v>15887.717210292036</c:v>
                </c:pt>
                <c:pt idx="175">
                  <c:v>15887.717210292036</c:v>
                </c:pt>
                <c:pt idx="176">
                  <c:v>15887.717210292036</c:v>
                </c:pt>
                <c:pt idx="177">
                  <c:v>15887.717210292036</c:v>
                </c:pt>
                <c:pt idx="178">
                  <c:v>15887.717210292036</c:v>
                </c:pt>
                <c:pt idx="179">
                  <c:v>15887.717210292036</c:v>
                </c:pt>
                <c:pt idx="180">
                  <c:v>15887.717210292036</c:v>
                </c:pt>
                <c:pt idx="181">
                  <c:v>15887.717210292036</c:v>
                </c:pt>
                <c:pt idx="182">
                  <c:v>15887.717210292036</c:v>
                </c:pt>
                <c:pt idx="183">
                  <c:v>15887.717210292036</c:v>
                </c:pt>
                <c:pt idx="184">
                  <c:v>15887.717210292036</c:v>
                </c:pt>
                <c:pt idx="185">
                  <c:v>15887.717210292036</c:v>
                </c:pt>
                <c:pt idx="186">
                  <c:v>15887.717210292036</c:v>
                </c:pt>
                <c:pt idx="187">
                  <c:v>15887.717210292036</c:v>
                </c:pt>
                <c:pt idx="188">
                  <c:v>15887.717210292036</c:v>
                </c:pt>
                <c:pt idx="189">
                  <c:v>15887.717210292036</c:v>
                </c:pt>
                <c:pt idx="190">
                  <c:v>15887.717210292036</c:v>
                </c:pt>
                <c:pt idx="191">
                  <c:v>15887.717210292036</c:v>
                </c:pt>
                <c:pt idx="192">
                  <c:v>15887.717210292036</c:v>
                </c:pt>
                <c:pt idx="193">
                  <c:v>15887.717210292036</c:v>
                </c:pt>
                <c:pt idx="194">
                  <c:v>15887.717210292036</c:v>
                </c:pt>
                <c:pt idx="195">
                  <c:v>15887.717210292036</c:v>
                </c:pt>
                <c:pt idx="196">
                  <c:v>15887.717210292036</c:v>
                </c:pt>
                <c:pt idx="197">
                  <c:v>15887.717210292036</c:v>
                </c:pt>
                <c:pt idx="198">
                  <c:v>15887.717210292036</c:v>
                </c:pt>
                <c:pt idx="199">
                  <c:v>15887.717210292036</c:v>
                </c:pt>
                <c:pt idx="200">
                  <c:v>15887.717210292036</c:v>
                </c:pt>
                <c:pt idx="201">
                  <c:v>15887.717210292036</c:v>
                </c:pt>
                <c:pt idx="202">
                  <c:v>15887.717210292036</c:v>
                </c:pt>
                <c:pt idx="203">
                  <c:v>15887.717210292036</c:v>
                </c:pt>
                <c:pt idx="204">
                  <c:v>15887.717210292036</c:v>
                </c:pt>
                <c:pt idx="205">
                  <c:v>15887.717210292036</c:v>
                </c:pt>
                <c:pt idx="206">
                  <c:v>15887.717210292036</c:v>
                </c:pt>
                <c:pt idx="207">
                  <c:v>15887.717210292036</c:v>
                </c:pt>
                <c:pt idx="208">
                  <c:v>15887.717210292036</c:v>
                </c:pt>
                <c:pt idx="209">
                  <c:v>15887.717210292036</c:v>
                </c:pt>
                <c:pt idx="210">
                  <c:v>15887.717210292036</c:v>
                </c:pt>
                <c:pt idx="211">
                  <c:v>15887.717210292036</c:v>
                </c:pt>
                <c:pt idx="212">
                  <c:v>15887.717210292036</c:v>
                </c:pt>
                <c:pt idx="213">
                  <c:v>15887.717210292036</c:v>
                </c:pt>
                <c:pt idx="214">
                  <c:v>15887.717210292036</c:v>
                </c:pt>
                <c:pt idx="215">
                  <c:v>15887.717210292036</c:v>
                </c:pt>
                <c:pt idx="216">
                  <c:v>15887.717210292036</c:v>
                </c:pt>
                <c:pt idx="217">
                  <c:v>15887.717210292036</c:v>
                </c:pt>
                <c:pt idx="218">
                  <c:v>15887.717210292036</c:v>
                </c:pt>
                <c:pt idx="219">
                  <c:v>15887.717210292036</c:v>
                </c:pt>
                <c:pt idx="220">
                  <c:v>15887.717210292036</c:v>
                </c:pt>
                <c:pt idx="221">
                  <c:v>15887.717210292036</c:v>
                </c:pt>
                <c:pt idx="222">
                  <c:v>15887.717210292036</c:v>
                </c:pt>
                <c:pt idx="223">
                  <c:v>15887.717210292036</c:v>
                </c:pt>
                <c:pt idx="224">
                  <c:v>15887.717210292036</c:v>
                </c:pt>
                <c:pt idx="225">
                  <c:v>15887.717210292036</c:v>
                </c:pt>
                <c:pt idx="226">
                  <c:v>15887.717210292036</c:v>
                </c:pt>
                <c:pt idx="227">
                  <c:v>15887.717210292036</c:v>
                </c:pt>
                <c:pt idx="228">
                  <c:v>15887.717210292036</c:v>
                </c:pt>
                <c:pt idx="229">
                  <c:v>15887.717210292036</c:v>
                </c:pt>
                <c:pt idx="230">
                  <c:v>15887.717210292036</c:v>
                </c:pt>
                <c:pt idx="231">
                  <c:v>15887.717210292036</c:v>
                </c:pt>
                <c:pt idx="232">
                  <c:v>15887.717210292036</c:v>
                </c:pt>
                <c:pt idx="233">
                  <c:v>15887.717210292036</c:v>
                </c:pt>
                <c:pt idx="234">
                  <c:v>15887.717210292036</c:v>
                </c:pt>
                <c:pt idx="235">
                  <c:v>15887.717210292036</c:v>
                </c:pt>
                <c:pt idx="236">
                  <c:v>15887.717210292036</c:v>
                </c:pt>
                <c:pt idx="237">
                  <c:v>15887.717210292036</c:v>
                </c:pt>
                <c:pt idx="238">
                  <c:v>15887.717210292036</c:v>
                </c:pt>
                <c:pt idx="239">
                  <c:v>15887.717210292036</c:v>
                </c:pt>
                <c:pt idx="240">
                  <c:v>15887.717210292036</c:v>
                </c:pt>
                <c:pt idx="241">
                  <c:v>15887.717210292036</c:v>
                </c:pt>
                <c:pt idx="242">
                  <c:v>15887.717210292036</c:v>
                </c:pt>
                <c:pt idx="243">
                  <c:v>15887.717210292036</c:v>
                </c:pt>
                <c:pt idx="244">
                  <c:v>15887.717210292036</c:v>
                </c:pt>
                <c:pt idx="245">
                  <c:v>15887.717210292036</c:v>
                </c:pt>
                <c:pt idx="246">
                  <c:v>15887.717210292036</c:v>
                </c:pt>
                <c:pt idx="247">
                  <c:v>15887.717210292036</c:v>
                </c:pt>
                <c:pt idx="248">
                  <c:v>15887.717210292036</c:v>
                </c:pt>
                <c:pt idx="249">
                  <c:v>15887.717210292036</c:v>
                </c:pt>
                <c:pt idx="250">
                  <c:v>15887.717210292036</c:v>
                </c:pt>
                <c:pt idx="251">
                  <c:v>15887.717210292036</c:v>
                </c:pt>
                <c:pt idx="252">
                  <c:v>15887.717210292036</c:v>
                </c:pt>
                <c:pt idx="253">
                  <c:v>15887.717210292036</c:v>
                </c:pt>
                <c:pt idx="254">
                  <c:v>15887.717210292036</c:v>
                </c:pt>
                <c:pt idx="255">
                  <c:v>15887.717210292036</c:v>
                </c:pt>
                <c:pt idx="256">
                  <c:v>15887.717210292036</c:v>
                </c:pt>
                <c:pt idx="257">
                  <c:v>15887.717210292036</c:v>
                </c:pt>
                <c:pt idx="258">
                  <c:v>15887.717210292036</c:v>
                </c:pt>
                <c:pt idx="259">
                  <c:v>15887.717210292036</c:v>
                </c:pt>
                <c:pt idx="260">
                  <c:v>15887.717210292036</c:v>
                </c:pt>
                <c:pt idx="261">
                  <c:v>15887.717210292036</c:v>
                </c:pt>
                <c:pt idx="262">
                  <c:v>15887.717210292036</c:v>
                </c:pt>
                <c:pt idx="263">
                  <c:v>15887.717210292036</c:v>
                </c:pt>
                <c:pt idx="264">
                  <c:v>15887.717210292036</c:v>
                </c:pt>
                <c:pt idx="265">
                  <c:v>15887.717210292036</c:v>
                </c:pt>
                <c:pt idx="266">
                  <c:v>15887.717210292036</c:v>
                </c:pt>
                <c:pt idx="267">
                  <c:v>15887.717210292036</c:v>
                </c:pt>
                <c:pt idx="268">
                  <c:v>15887.717210292036</c:v>
                </c:pt>
                <c:pt idx="269">
                  <c:v>15887.717210292036</c:v>
                </c:pt>
                <c:pt idx="270">
                  <c:v>15887.717210292036</c:v>
                </c:pt>
                <c:pt idx="271">
                  <c:v>15887.717210292036</c:v>
                </c:pt>
                <c:pt idx="272">
                  <c:v>15887.717210292036</c:v>
                </c:pt>
                <c:pt idx="273">
                  <c:v>15887.717210292036</c:v>
                </c:pt>
                <c:pt idx="274">
                  <c:v>15887.717210292036</c:v>
                </c:pt>
                <c:pt idx="275">
                  <c:v>15887.717210292036</c:v>
                </c:pt>
                <c:pt idx="276">
                  <c:v>15887.717210292036</c:v>
                </c:pt>
                <c:pt idx="277">
                  <c:v>15887.717210292036</c:v>
                </c:pt>
                <c:pt idx="278">
                  <c:v>15887.717210292036</c:v>
                </c:pt>
                <c:pt idx="279">
                  <c:v>15887.717210292036</c:v>
                </c:pt>
                <c:pt idx="280">
                  <c:v>15887.717210292036</c:v>
                </c:pt>
                <c:pt idx="281">
                  <c:v>15887.717210292036</c:v>
                </c:pt>
                <c:pt idx="282">
                  <c:v>15887.717210292036</c:v>
                </c:pt>
                <c:pt idx="283">
                  <c:v>15887.717210292036</c:v>
                </c:pt>
                <c:pt idx="284">
                  <c:v>15887.717210292036</c:v>
                </c:pt>
                <c:pt idx="285">
                  <c:v>15887.717210292036</c:v>
                </c:pt>
                <c:pt idx="286">
                  <c:v>15887.717210292036</c:v>
                </c:pt>
                <c:pt idx="287">
                  <c:v>15887.717210292036</c:v>
                </c:pt>
                <c:pt idx="288">
                  <c:v>15887.717210292036</c:v>
                </c:pt>
                <c:pt idx="289">
                  <c:v>15887.717210292036</c:v>
                </c:pt>
                <c:pt idx="290">
                  <c:v>15887.717210292036</c:v>
                </c:pt>
                <c:pt idx="291">
                  <c:v>15887.717210292036</c:v>
                </c:pt>
                <c:pt idx="292">
                  <c:v>15887.717210292036</c:v>
                </c:pt>
                <c:pt idx="293">
                  <c:v>15887.717210292036</c:v>
                </c:pt>
                <c:pt idx="294">
                  <c:v>15887.717210292036</c:v>
                </c:pt>
                <c:pt idx="295">
                  <c:v>15887.717210292036</c:v>
                </c:pt>
                <c:pt idx="296">
                  <c:v>15887.717210292036</c:v>
                </c:pt>
                <c:pt idx="297">
                  <c:v>15887.717210292036</c:v>
                </c:pt>
                <c:pt idx="298">
                  <c:v>15887.717210292036</c:v>
                </c:pt>
                <c:pt idx="299">
                  <c:v>15887.717210292036</c:v>
                </c:pt>
                <c:pt idx="300">
                  <c:v>15887.717210292036</c:v>
                </c:pt>
                <c:pt idx="301">
                  <c:v>15887.717210292036</c:v>
                </c:pt>
                <c:pt idx="302">
                  <c:v>15887.717210292036</c:v>
                </c:pt>
                <c:pt idx="303">
                  <c:v>15887.717210292036</c:v>
                </c:pt>
                <c:pt idx="304">
                  <c:v>15887.717210292036</c:v>
                </c:pt>
                <c:pt idx="305">
                  <c:v>15887.717210292036</c:v>
                </c:pt>
                <c:pt idx="306">
                  <c:v>15887.717210292036</c:v>
                </c:pt>
                <c:pt idx="307">
                  <c:v>15887.717210292036</c:v>
                </c:pt>
                <c:pt idx="308">
                  <c:v>15887.717210292036</c:v>
                </c:pt>
                <c:pt idx="309">
                  <c:v>15887.717210292036</c:v>
                </c:pt>
                <c:pt idx="310">
                  <c:v>15887.717210292036</c:v>
                </c:pt>
                <c:pt idx="311">
                  <c:v>15887.717210292036</c:v>
                </c:pt>
                <c:pt idx="312">
                  <c:v>15887.717210292036</c:v>
                </c:pt>
                <c:pt idx="313">
                  <c:v>15887.717210292036</c:v>
                </c:pt>
                <c:pt idx="314">
                  <c:v>15887.717210292036</c:v>
                </c:pt>
                <c:pt idx="315">
                  <c:v>15887.717210292036</c:v>
                </c:pt>
                <c:pt idx="316">
                  <c:v>15887.717210292036</c:v>
                </c:pt>
                <c:pt idx="317">
                  <c:v>15887.717210292036</c:v>
                </c:pt>
                <c:pt idx="318">
                  <c:v>15887.717210292036</c:v>
                </c:pt>
                <c:pt idx="319">
                  <c:v>15887.717210292036</c:v>
                </c:pt>
                <c:pt idx="320">
                  <c:v>15887.717210292036</c:v>
                </c:pt>
                <c:pt idx="321">
                  <c:v>15887.717210292036</c:v>
                </c:pt>
                <c:pt idx="322">
                  <c:v>15887.717210292036</c:v>
                </c:pt>
                <c:pt idx="323">
                  <c:v>15887.717210292036</c:v>
                </c:pt>
                <c:pt idx="324">
                  <c:v>15887.717210292036</c:v>
                </c:pt>
                <c:pt idx="325">
                  <c:v>15887.717210292036</c:v>
                </c:pt>
                <c:pt idx="326">
                  <c:v>15887.717210292036</c:v>
                </c:pt>
                <c:pt idx="327">
                  <c:v>15887.717210292036</c:v>
                </c:pt>
                <c:pt idx="328">
                  <c:v>15887.717210292036</c:v>
                </c:pt>
                <c:pt idx="329">
                  <c:v>15887.717210292036</c:v>
                </c:pt>
                <c:pt idx="330">
                  <c:v>15887.717210292036</c:v>
                </c:pt>
                <c:pt idx="331">
                  <c:v>15887.717210292036</c:v>
                </c:pt>
                <c:pt idx="332">
                  <c:v>15887.717210292036</c:v>
                </c:pt>
                <c:pt idx="333">
                  <c:v>15887.717210292036</c:v>
                </c:pt>
                <c:pt idx="334">
                  <c:v>15887.717210292036</c:v>
                </c:pt>
                <c:pt idx="335">
                  <c:v>15887.717210292036</c:v>
                </c:pt>
                <c:pt idx="336">
                  <c:v>15887.717210292036</c:v>
                </c:pt>
                <c:pt idx="337">
                  <c:v>15887.717210292036</c:v>
                </c:pt>
                <c:pt idx="338">
                  <c:v>15887.717210292036</c:v>
                </c:pt>
                <c:pt idx="339">
                  <c:v>15887.717210292036</c:v>
                </c:pt>
                <c:pt idx="340">
                  <c:v>15887.717210292036</c:v>
                </c:pt>
                <c:pt idx="341">
                  <c:v>15887.717210292036</c:v>
                </c:pt>
                <c:pt idx="342">
                  <c:v>15887.717210292036</c:v>
                </c:pt>
                <c:pt idx="343">
                  <c:v>15887.717210292036</c:v>
                </c:pt>
                <c:pt idx="344">
                  <c:v>15887.717210292036</c:v>
                </c:pt>
                <c:pt idx="345">
                  <c:v>15887.717210292036</c:v>
                </c:pt>
                <c:pt idx="346">
                  <c:v>15887.717210292036</c:v>
                </c:pt>
                <c:pt idx="347">
                  <c:v>15887.717210292036</c:v>
                </c:pt>
                <c:pt idx="348">
                  <c:v>15887.717210292036</c:v>
                </c:pt>
                <c:pt idx="349">
                  <c:v>15887.717210292036</c:v>
                </c:pt>
                <c:pt idx="350">
                  <c:v>15887.717210292036</c:v>
                </c:pt>
                <c:pt idx="351">
                  <c:v>15887.717210292036</c:v>
                </c:pt>
                <c:pt idx="352">
                  <c:v>15887.717210292036</c:v>
                </c:pt>
                <c:pt idx="353">
                  <c:v>15887.717210292036</c:v>
                </c:pt>
                <c:pt idx="354">
                  <c:v>15887.717210292036</c:v>
                </c:pt>
                <c:pt idx="355">
                  <c:v>15887.717210292036</c:v>
                </c:pt>
                <c:pt idx="356">
                  <c:v>15887.717210292036</c:v>
                </c:pt>
                <c:pt idx="357">
                  <c:v>15887.717210292036</c:v>
                </c:pt>
                <c:pt idx="358">
                  <c:v>15887.717210292036</c:v>
                </c:pt>
                <c:pt idx="359">
                  <c:v>15887.717210292036</c:v>
                </c:pt>
                <c:pt idx="360">
                  <c:v>15887.717210292036</c:v>
                </c:pt>
                <c:pt idx="361">
                  <c:v>15887.717210292036</c:v>
                </c:pt>
                <c:pt idx="362">
                  <c:v>15887.717210292036</c:v>
                </c:pt>
                <c:pt idx="363">
                  <c:v>15887.717210292036</c:v>
                </c:pt>
                <c:pt idx="364">
                  <c:v>15887.717210292036</c:v>
                </c:pt>
                <c:pt idx="365">
                  <c:v>15887.717210292036</c:v>
                </c:pt>
                <c:pt idx="366">
                  <c:v>15887.717210292036</c:v>
                </c:pt>
                <c:pt idx="367">
                  <c:v>15887.717210292036</c:v>
                </c:pt>
                <c:pt idx="368">
                  <c:v>15887.717210292036</c:v>
                </c:pt>
                <c:pt idx="369">
                  <c:v>15887.717210292036</c:v>
                </c:pt>
                <c:pt idx="370">
                  <c:v>15887.717210292036</c:v>
                </c:pt>
                <c:pt idx="371">
                  <c:v>15887.717210292036</c:v>
                </c:pt>
                <c:pt idx="372">
                  <c:v>15887.717210292036</c:v>
                </c:pt>
                <c:pt idx="373">
                  <c:v>15887.717210292036</c:v>
                </c:pt>
                <c:pt idx="374">
                  <c:v>15887.717210292036</c:v>
                </c:pt>
                <c:pt idx="375">
                  <c:v>15887.717210292036</c:v>
                </c:pt>
                <c:pt idx="376">
                  <c:v>15887.717210292036</c:v>
                </c:pt>
                <c:pt idx="377">
                  <c:v>15887.717210292036</c:v>
                </c:pt>
                <c:pt idx="378">
                  <c:v>15887.717210292036</c:v>
                </c:pt>
                <c:pt idx="379">
                  <c:v>15887.717210292036</c:v>
                </c:pt>
                <c:pt idx="380">
                  <c:v>15887.717210292036</c:v>
                </c:pt>
                <c:pt idx="381">
                  <c:v>15887.717210292036</c:v>
                </c:pt>
                <c:pt idx="382">
                  <c:v>15887.717210292036</c:v>
                </c:pt>
                <c:pt idx="383">
                  <c:v>15887.717210292036</c:v>
                </c:pt>
                <c:pt idx="384">
                  <c:v>15887.717210292036</c:v>
                </c:pt>
                <c:pt idx="385">
                  <c:v>15887.717210292036</c:v>
                </c:pt>
                <c:pt idx="386">
                  <c:v>15887.717210292036</c:v>
                </c:pt>
                <c:pt idx="387">
                  <c:v>15887.717210292036</c:v>
                </c:pt>
                <c:pt idx="388">
                  <c:v>15887.717210292036</c:v>
                </c:pt>
                <c:pt idx="389">
                  <c:v>15887.717210292036</c:v>
                </c:pt>
                <c:pt idx="390">
                  <c:v>15887.717210292036</c:v>
                </c:pt>
                <c:pt idx="391">
                  <c:v>15887.717210292036</c:v>
                </c:pt>
                <c:pt idx="392">
                  <c:v>15887.717210292036</c:v>
                </c:pt>
                <c:pt idx="393">
                  <c:v>15887.717210292036</c:v>
                </c:pt>
                <c:pt idx="394">
                  <c:v>15887.717210292036</c:v>
                </c:pt>
                <c:pt idx="395">
                  <c:v>15887.717210292036</c:v>
                </c:pt>
                <c:pt idx="396">
                  <c:v>15887.717210292036</c:v>
                </c:pt>
                <c:pt idx="397">
                  <c:v>15887.717210292036</c:v>
                </c:pt>
                <c:pt idx="398">
                  <c:v>15887.717210292036</c:v>
                </c:pt>
                <c:pt idx="399">
                  <c:v>15887.717210292036</c:v>
                </c:pt>
                <c:pt idx="400">
                  <c:v>15887.717210292036</c:v>
                </c:pt>
                <c:pt idx="401">
                  <c:v>15887.717210292036</c:v>
                </c:pt>
                <c:pt idx="402">
                  <c:v>15887.717210292036</c:v>
                </c:pt>
                <c:pt idx="403">
                  <c:v>15887.717210292036</c:v>
                </c:pt>
                <c:pt idx="404">
                  <c:v>15887.717210292036</c:v>
                </c:pt>
                <c:pt idx="405">
                  <c:v>15887.717210292036</c:v>
                </c:pt>
                <c:pt idx="406">
                  <c:v>15887.717210292036</c:v>
                </c:pt>
                <c:pt idx="407">
                  <c:v>15887.717210292036</c:v>
                </c:pt>
                <c:pt idx="408">
                  <c:v>15887.717210292036</c:v>
                </c:pt>
                <c:pt idx="409">
                  <c:v>15887.717210292036</c:v>
                </c:pt>
                <c:pt idx="410">
                  <c:v>15887.717210292036</c:v>
                </c:pt>
                <c:pt idx="411">
                  <c:v>15887.717210292036</c:v>
                </c:pt>
                <c:pt idx="412">
                  <c:v>15887.717210292036</c:v>
                </c:pt>
                <c:pt idx="413">
                  <c:v>15887.717210292036</c:v>
                </c:pt>
                <c:pt idx="414">
                  <c:v>15887.717210292036</c:v>
                </c:pt>
                <c:pt idx="415">
                  <c:v>15887.717210292036</c:v>
                </c:pt>
                <c:pt idx="416">
                  <c:v>15887.717210292036</c:v>
                </c:pt>
                <c:pt idx="417">
                  <c:v>15887.717210292036</c:v>
                </c:pt>
                <c:pt idx="418">
                  <c:v>15887.717210292036</c:v>
                </c:pt>
                <c:pt idx="419">
                  <c:v>15887.717210292036</c:v>
                </c:pt>
                <c:pt idx="420">
                  <c:v>15887.717210292036</c:v>
                </c:pt>
                <c:pt idx="421">
                  <c:v>15887.717210292036</c:v>
                </c:pt>
                <c:pt idx="422">
                  <c:v>15887.717210292036</c:v>
                </c:pt>
                <c:pt idx="423">
                  <c:v>15887.717210292036</c:v>
                </c:pt>
                <c:pt idx="424">
                  <c:v>15887.717210292036</c:v>
                </c:pt>
                <c:pt idx="425">
                  <c:v>15887.717210292036</c:v>
                </c:pt>
                <c:pt idx="426">
                  <c:v>15887.717210292036</c:v>
                </c:pt>
                <c:pt idx="427">
                  <c:v>15887.717210292036</c:v>
                </c:pt>
                <c:pt idx="428">
                  <c:v>15887.717210292036</c:v>
                </c:pt>
                <c:pt idx="429">
                  <c:v>15887.717210292036</c:v>
                </c:pt>
                <c:pt idx="430">
                  <c:v>15887.717210292036</c:v>
                </c:pt>
                <c:pt idx="431">
                  <c:v>15887.717210292036</c:v>
                </c:pt>
                <c:pt idx="432">
                  <c:v>15887.717210292036</c:v>
                </c:pt>
                <c:pt idx="433">
                  <c:v>15887.717210292036</c:v>
                </c:pt>
                <c:pt idx="434">
                  <c:v>15887.717210292036</c:v>
                </c:pt>
                <c:pt idx="435">
                  <c:v>15887.717210292036</c:v>
                </c:pt>
                <c:pt idx="436">
                  <c:v>15887.717210292036</c:v>
                </c:pt>
                <c:pt idx="437">
                  <c:v>15887.717210292036</c:v>
                </c:pt>
                <c:pt idx="438">
                  <c:v>15887.717210292036</c:v>
                </c:pt>
                <c:pt idx="439">
                  <c:v>15887.717210292036</c:v>
                </c:pt>
                <c:pt idx="440">
                  <c:v>15887.717210292036</c:v>
                </c:pt>
                <c:pt idx="441">
                  <c:v>15887.717210292036</c:v>
                </c:pt>
                <c:pt idx="442">
                  <c:v>15887.717210292036</c:v>
                </c:pt>
                <c:pt idx="443">
                  <c:v>15887.717210292036</c:v>
                </c:pt>
                <c:pt idx="444">
                  <c:v>15887.717210292036</c:v>
                </c:pt>
                <c:pt idx="445">
                  <c:v>15887.717210292036</c:v>
                </c:pt>
                <c:pt idx="446">
                  <c:v>15887.717210292036</c:v>
                </c:pt>
                <c:pt idx="447">
                  <c:v>15887.717210292036</c:v>
                </c:pt>
                <c:pt idx="448">
                  <c:v>15887.717210292036</c:v>
                </c:pt>
                <c:pt idx="449">
                  <c:v>15887.717210292036</c:v>
                </c:pt>
                <c:pt idx="450">
                  <c:v>15887.717210292036</c:v>
                </c:pt>
                <c:pt idx="451">
                  <c:v>15887.717210292036</c:v>
                </c:pt>
                <c:pt idx="452">
                  <c:v>15887.717210292036</c:v>
                </c:pt>
                <c:pt idx="453">
                  <c:v>15887.717210292036</c:v>
                </c:pt>
                <c:pt idx="454">
                  <c:v>15887.717210292036</c:v>
                </c:pt>
                <c:pt idx="455">
                  <c:v>15887.717210292036</c:v>
                </c:pt>
                <c:pt idx="456">
                  <c:v>15887.717210292036</c:v>
                </c:pt>
                <c:pt idx="457">
                  <c:v>15887.717210292036</c:v>
                </c:pt>
                <c:pt idx="458">
                  <c:v>15887.717210292036</c:v>
                </c:pt>
                <c:pt idx="459">
                  <c:v>15887.717210292036</c:v>
                </c:pt>
                <c:pt idx="460">
                  <c:v>15887.717210292036</c:v>
                </c:pt>
                <c:pt idx="461">
                  <c:v>15887.717210292036</c:v>
                </c:pt>
                <c:pt idx="462">
                  <c:v>15887.717210292036</c:v>
                </c:pt>
                <c:pt idx="463">
                  <c:v>15887.717210292036</c:v>
                </c:pt>
                <c:pt idx="464">
                  <c:v>15887.717210292036</c:v>
                </c:pt>
                <c:pt idx="465">
                  <c:v>15887.717210292036</c:v>
                </c:pt>
                <c:pt idx="466">
                  <c:v>15887.717210292036</c:v>
                </c:pt>
                <c:pt idx="467">
                  <c:v>15887.717210292036</c:v>
                </c:pt>
                <c:pt idx="468">
                  <c:v>15887.717210292036</c:v>
                </c:pt>
                <c:pt idx="469">
                  <c:v>15887.717210292036</c:v>
                </c:pt>
                <c:pt idx="470">
                  <c:v>15887.717210292036</c:v>
                </c:pt>
                <c:pt idx="471">
                  <c:v>15887.717210292036</c:v>
                </c:pt>
                <c:pt idx="472">
                  <c:v>15887.717210292036</c:v>
                </c:pt>
                <c:pt idx="473">
                  <c:v>15887.717210292036</c:v>
                </c:pt>
                <c:pt idx="474">
                  <c:v>15887.717210292036</c:v>
                </c:pt>
                <c:pt idx="475">
                  <c:v>15887.717210292036</c:v>
                </c:pt>
                <c:pt idx="476">
                  <c:v>15887.717210292036</c:v>
                </c:pt>
                <c:pt idx="477">
                  <c:v>15887.717210292036</c:v>
                </c:pt>
                <c:pt idx="478">
                  <c:v>15887.717210292036</c:v>
                </c:pt>
                <c:pt idx="479">
                  <c:v>15887.717210292036</c:v>
                </c:pt>
                <c:pt idx="480">
                  <c:v>15887.717210292036</c:v>
                </c:pt>
                <c:pt idx="481">
                  <c:v>15887.717210292036</c:v>
                </c:pt>
                <c:pt idx="482">
                  <c:v>15887.717210292036</c:v>
                </c:pt>
                <c:pt idx="483">
                  <c:v>15887.717210292036</c:v>
                </c:pt>
                <c:pt idx="484">
                  <c:v>15887.717210292036</c:v>
                </c:pt>
                <c:pt idx="485">
                  <c:v>15887.717210292036</c:v>
                </c:pt>
                <c:pt idx="486">
                  <c:v>15887.717210292036</c:v>
                </c:pt>
                <c:pt idx="487">
                  <c:v>15887.717210292036</c:v>
                </c:pt>
                <c:pt idx="488">
                  <c:v>15887.717210292036</c:v>
                </c:pt>
                <c:pt idx="489">
                  <c:v>15887.717210292036</c:v>
                </c:pt>
                <c:pt idx="490">
                  <c:v>15887.717210292036</c:v>
                </c:pt>
                <c:pt idx="491">
                  <c:v>15887.717210292038</c:v>
                </c:pt>
                <c:pt idx="492">
                  <c:v>15887.717210292087</c:v>
                </c:pt>
                <c:pt idx="493">
                  <c:v>15887.717210293393</c:v>
                </c:pt>
                <c:pt idx="494">
                  <c:v>15887.717210322046</c:v>
                </c:pt>
                <c:pt idx="495">
                  <c:v>15887.717210850727</c:v>
                </c:pt>
                <c:pt idx="496">
                  <c:v>15887.717219047341</c:v>
                </c:pt>
                <c:pt idx="497">
                  <c:v>15887.717325786212</c:v>
                </c:pt>
                <c:pt idx="498">
                  <c:v>15887.718492738206</c:v>
                </c:pt>
                <c:pt idx="499">
                  <c:v>15887.729197236255</c:v>
                </c:pt>
                <c:pt idx="500">
                  <c:v>15887.811522542313</c:v>
                </c:pt>
                <c:pt idx="501">
                  <c:v>15888.341833351527</c:v>
                </c:pt>
                <c:pt idx="502">
                  <c:v>15891.199446303772</c:v>
                </c:pt>
                <c:pt idx="503">
                  <c:v>15904.058588252956</c:v>
                </c:pt>
                <c:pt idx="504">
                  <c:v>15952.269169882824</c:v>
                </c:pt>
                <c:pt idx="505">
                  <c:v>16102.362058606313</c:v>
                </c:pt>
                <c:pt idx="506">
                  <c:v>16488.505959970225</c:v>
                </c:pt>
                <c:pt idx="507">
                  <c:v>17303.228693110617</c:v>
                </c:pt>
                <c:pt idx="508">
                  <c:v>18695.058965549488</c:v>
                </c:pt>
                <c:pt idx="509">
                  <c:v>20574.420470218916</c:v>
                </c:pt>
                <c:pt idx="510">
                  <c:v>22473.841341522559</c:v>
                </c:pt>
                <c:pt idx="511">
                  <c:v>23678.527870609723</c:v>
                </c:pt>
                <c:pt idx="512">
                  <c:v>23645.286638825906</c:v>
                </c:pt>
                <c:pt idx="513">
                  <c:v>22389.897025810977</c:v>
                </c:pt>
                <c:pt idx="514">
                  <c:v>20475.285723198751</c:v>
                </c:pt>
                <c:pt idx="515">
                  <c:v>18612.277572963965</c:v>
                </c:pt>
                <c:pt idx="516">
                  <c:v>17249.79085044796</c:v>
                </c:pt>
                <c:pt idx="517">
                  <c:v>16460.902486047591</c:v>
                </c:pt>
                <c:pt idx="518">
                  <c:v>16090.756341297179</c:v>
                </c:pt>
                <c:pt idx="519">
                  <c:v>15948.258929527936</c:v>
                </c:pt>
                <c:pt idx="520">
                  <c:v>15902.912886696684</c:v>
                </c:pt>
                <c:pt idx="521">
                  <c:v>15890.927731969905</c:v>
                </c:pt>
                <c:pt idx="522">
                  <c:v>15888.288191033162</c:v>
                </c:pt>
                <c:pt idx="523">
                  <c:v>15887.802688930604</c:v>
                </c:pt>
                <c:pt idx="524">
                  <c:v>15887.727981986249</c:v>
                </c:pt>
                <c:pt idx="525">
                  <c:v>15887.718352909134</c:v>
                </c:pt>
                <c:pt idx="526">
                  <c:v>15887.717312317294</c:v>
                </c:pt>
                <c:pt idx="527">
                  <c:v>15887.71721796044</c:v>
                </c:pt>
                <c:pt idx="528">
                  <c:v>15887.717210777204</c:v>
                </c:pt>
                <c:pt idx="529">
                  <c:v>15887.717210317875</c:v>
                </c:pt>
                <c:pt idx="530">
                  <c:v>15887.717210293195</c:v>
                </c:pt>
                <c:pt idx="531">
                  <c:v>15887.717210292079</c:v>
                </c:pt>
                <c:pt idx="532">
                  <c:v>15887.717210292038</c:v>
                </c:pt>
                <c:pt idx="533">
                  <c:v>15887.717210292036</c:v>
                </c:pt>
                <c:pt idx="534">
                  <c:v>15887.717210292036</c:v>
                </c:pt>
                <c:pt idx="535">
                  <c:v>15887.717210292036</c:v>
                </c:pt>
                <c:pt idx="536">
                  <c:v>15887.717210292036</c:v>
                </c:pt>
                <c:pt idx="537">
                  <c:v>15887.717210292036</c:v>
                </c:pt>
                <c:pt idx="538">
                  <c:v>15887.717210292036</c:v>
                </c:pt>
                <c:pt idx="539">
                  <c:v>15887.717210292036</c:v>
                </c:pt>
                <c:pt idx="540">
                  <c:v>15887.717210292036</c:v>
                </c:pt>
                <c:pt idx="541">
                  <c:v>15887.717210292036</c:v>
                </c:pt>
                <c:pt idx="542">
                  <c:v>15887.717210292036</c:v>
                </c:pt>
                <c:pt idx="543">
                  <c:v>15887.717210292036</c:v>
                </c:pt>
                <c:pt idx="544">
                  <c:v>15887.717210292036</c:v>
                </c:pt>
                <c:pt idx="545">
                  <c:v>15887.717210292036</c:v>
                </c:pt>
                <c:pt idx="546">
                  <c:v>15887.717210292036</c:v>
                </c:pt>
                <c:pt idx="547">
                  <c:v>15887.717210292036</c:v>
                </c:pt>
                <c:pt idx="548">
                  <c:v>15887.717210292036</c:v>
                </c:pt>
                <c:pt idx="549">
                  <c:v>15887.717210292036</c:v>
                </c:pt>
                <c:pt idx="550">
                  <c:v>15887.717210292036</c:v>
                </c:pt>
                <c:pt idx="551">
                  <c:v>15887.717210292036</c:v>
                </c:pt>
                <c:pt idx="552">
                  <c:v>15887.717210292036</c:v>
                </c:pt>
                <c:pt idx="553">
                  <c:v>15887.717210292036</c:v>
                </c:pt>
                <c:pt idx="554">
                  <c:v>15887.717210292036</c:v>
                </c:pt>
                <c:pt idx="555">
                  <c:v>15887.717210292036</c:v>
                </c:pt>
                <c:pt idx="556">
                  <c:v>15887.717210292036</c:v>
                </c:pt>
                <c:pt idx="557">
                  <c:v>15887.717210292036</c:v>
                </c:pt>
                <c:pt idx="558">
                  <c:v>15887.717210292036</c:v>
                </c:pt>
                <c:pt idx="559">
                  <c:v>15887.717210292036</c:v>
                </c:pt>
                <c:pt idx="560">
                  <c:v>15887.717210292036</c:v>
                </c:pt>
                <c:pt idx="561">
                  <c:v>15887.717210292036</c:v>
                </c:pt>
                <c:pt idx="562">
                  <c:v>15887.717210292036</c:v>
                </c:pt>
                <c:pt idx="563">
                  <c:v>15887.717210292036</c:v>
                </c:pt>
                <c:pt idx="564">
                  <c:v>15887.717210292036</c:v>
                </c:pt>
                <c:pt idx="565">
                  <c:v>15887.717210292036</c:v>
                </c:pt>
                <c:pt idx="566">
                  <c:v>15887.717210292036</c:v>
                </c:pt>
                <c:pt idx="567">
                  <c:v>15887.717210292036</c:v>
                </c:pt>
                <c:pt idx="568">
                  <c:v>15887.717210292036</c:v>
                </c:pt>
                <c:pt idx="569">
                  <c:v>15887.717210292036</c:v>
                </c:pt>
                <c:pt idx="570">
                  <c:v>15887.717210292036</c:v>
                </c:pt>
                <c:pt idx="571">
                  <c:v>15887.717210292036</c:v>
                </c:pt>
                <c:pt idx="572">
                  <c:v>15887.717210292036</c:v>
                </c:pt>
                <c:pt idx="573">
                  <c:v>15887.717210292036</c:v>
                </c:pt>
                <c:pt idx="574">
                  <c:v>15887.717210292036</c:v>
                </c:pt>
                <c:pt idx="575">
                  <c:v>15887.717210292036</c:v>
                </c:pt>
                <c:pt idx="576">
                  <c:v>15887.717210292036</c:v>
                </c:pt>
                <c:pt idx="577">
                  <c:v>15887.717210292036</c:v>
                </c:pt>
                <c:pt idx="578">
                  <c:v>15887.717210292036</c:v>
                </c:pt>
                <c:pt idx="579">
                  <c:v>15887.717210292036</c:v>
                </c:pt>
                <c:pt idx="580">
                  <c:v>15887.717210292036</c:v>
                </c:pt>
                <c:pt idx="581">
                  <c:v>15887.717210292036</c:v>
                </c:pt>
                <c:pt idx="582">
                  <c:v>15887.717210292036</c:v>
                </c:pt>
                <c:pt idx="583">
                  <c:v>15887.717210292036</c:v>
                </c:pt>
                <c:pt idx="584">
                  <c:v>15887.717210292036</c:v>
                </c:pt>
                <c:pt idx="585">
                  <c:v>15887.717210292036</c:v>
                </c:pt>
                <c:pt idx="586">
                  <c:v>15887.717210292036</c:v>
                </c:pt>
                <c:pt idx="587">
                  <c:v>15887.717210292036</c:v>
                </c:pt>
                <c:pt idx="588">
                  <c:v>15887.717210292036</c:v>
                </c:pt>
                <c:pt idx="589">
                  <c:v>15887.717210292036</c:v>
                </c:pt>
                <c:pt idx="590">
                  <c:v>15887.717210292036</c:v>
                </c:pt>
                <c:pt idx="591">
                  <c:v>15887.717210292036</c:v>
                </c:pt>
                <c:pt idx="592">
                  <c:v>15887.717210292036</c:v>
                </c:pt>
                <c:pt idx="593">
                  <c:v>15887.717210292036</c:v>
                </c:pt>
                <c:pt idx="594">
                  <c:v>15887.717210292036</c:v>
                </c:pt>
                <c:pt idx="595">
                  <c:v>15887.717210292036</c:v>
                </c:pt>
                <c:pt idx="596">
                  <c:v>15887.717210292036</c:v>
                </c:pt>
                <c:pt idx="597">
                  <c:v>15887.717210292036</c:v>
                </c:pt>
                <c:pt idx="598">
                  <c:v>15887.717210292036</c:v>
                </c:pt>
                <c:pt idx="599">
                  <c:v>15887.717210292036</c:v>
                </c:pt>
                <c:pt idx="600">
                  <c:v>15887.717210292036</c:v>
                </c:pt>
                <c:pt idx="601">
                  <c:v>15887.717210292036</c:v>
                </c:pt>
                <c:pt idx="602">
                  <c:v>15887.717210292036</c:v>
                </c:pt>
                <c:pt idx="603">
                  <c:v>15887.717210292036</c:v>
                </c:pt>
                <c:pt idx="604">
                  <c:v>15887.717210292036</c:v>
                </c:pt>
                <c:pt idx="605">
                  <c:v>15887.717210292036</c:v>
                </c:pt>
                <c:pt idx="606">
                  <c:v>15887.717210292036</c:v>
                </c:pt>
                <c:pt idx="607">
                  <c:v>15887.717210292036</c:v>
                </c:pt>
                <c:pt idx="608">
                  <c:v>15887.717210292036</c:v>
                </c:pt>
                <c:pt idx="609">
                  <c:v>15887.717210292036</c:v>
                </c:pt>
                <c:pt idx="610">
                  <c:v>15887.717210292036</c:v>
                </c:pt>
                <c:pt idx="611">
                  <c:v>15887.717210292036</c:v>
                </c:pt>
                <c:pt idx="612">
                  <c:v>15887.717210292036</c:v>
                </c:pt>
                <c:pt idx="613">
                  <c:v>15887.717210292036</c:v>
                </c:pt>
                <c:pt idx="614">
                  <c:v>15887.717210292036</c:v>
                </c:pt>
                <c:pt idx="615">
                  <c:v>15887.717210292036</c:v>
                </c:pt>
                <c:pt idx="616">
                  <c:v>15887.717210292036</c:v>
                </c:pt>
                <c:pt idx="617">
                  <c:v>15887.717210292036</c:v>
                </c:pt>
                <c:pt idx="618">
                  <c:v>15887.717210292036</c:v>
                </c:pt>
                <c:pt idx="619">
                  <c:v>15887.717210292036</c:v>
                </c:pt>
                <c:pt idx="620">
                  <c:v>15887.717210292036</c:v>
                </c:pt>
                <c:pt idx="621">
                  <c:v>15887.717210292036</c:v>
                </c:pt>
                <c:pt idx="622">
                  <c:v>15887.717210292036</c:v>
                </c:pt>
                <c:pt idx="623">
                  <c:v>15887.717210292036</c:v>
                </c:pt>
                <c:pt idx="624">
                  <c:v>15887.717210292036</c:v>
                </c:pt>
                <c:pt idx="625">
                  <c:v>15887.717210292036</c:v>
                </c:pt>
                <c:pt idx="626">
                  <c:v>15887.717210292036</c:v>
                </c:pt>
                <c:pt idx="627">
                  <c:v>15887.717210292036</c:v>
                </c:pt>
                <c:pt idx="628">
                  <c:v>15887.717210292036</c:v>
                </c:pt>
                <c:pt idx="629">
                  <c:v>15887.717210292036</c:v>
                </c:pt>
                <c:pt idx="630">
                  <c:v>15887.717210292036</c:v>
                </c:pt>
                <c:pt idx="631">
                  <c:v>15887.717210292036</c:v>
                </c:pt>
                <c:pt idx="632">
                  <c:v>15887.717210292036</c:v>
                </c:pt>
                <c:pt idx="633">
                  <c:v>15887.717210292036</c:v>
                </c:pt>
                <c:pt idx="634">
                  <c:v>15887.717210292036</c:v>
                </c:pt>
                <c:pt idx="635">
                  <c:v>15887.717210292036</c:v>
                </c:pt>
                <c:pt idx="636">
                  <c:v>15887.717210292036</c:v>
                </c:pt>
                <c:pt idx="637">
                  <c:v>15887.717210292036</c:v>
                </c:pt>
                <c:pt idx="638">
                  <c:v>15887.717210292036</c:v>
                </c:pt>
                <c:pt idx="639">
                  <c:v>15887.717210292036</c:v>
                </c:pt>
                <c:pt idx="640">
                  <c:v>15887.717210292036</c:v>
                </c:pt>
                <c:pt idx="641">
                  <c:v>15887.717210292036</c:v>
                </c:pt>
                <c:pt idx="642">
                  <c:v>15887.717210292036</c:v>
                </c:pt>
                <c:pt idx="643">
                  <c:v>15887.717210292036</c:v>
                </c:pt>
                <c:pt idx="644">
                  <c:v>15887.717210292036</c:v>
                </c:pt>
                <c:pt idx="645">
                  <c:v>15887.717210292036</c:v>
                </c:pt>
                <c:pt idx="646">
                  <c:v>15887.717210292036</c:v>
                </c:pt>
                <c:pt idx="647">
                  <c:v>15887.717210292036</c:v>
                </c:pt>
                <c:pt idx="648">
                  <c:v>15887.717210292036</c:v>
                </c:pt>
                <c:pt idx="649">
                  <c:v>15887.717210292036</c:v>
                </c:pt>
                <c:pt idx="650">
                  <c:v>15887.717210292036</c:v>
                </c:pt>
                <c:pt idx="651">
                  <c:v>15887.717210292036</c:v>
                </c:pt>
                <c:pt idx="652">
                  <c:v>15887.717210292036</c:v>
                </c:pt>
                <c:pt idx="653">
                  <c:v>15887.717210292036</c:v>
                </c:pt>
                <c:pt idx="654">
                  <c:v>15887.717210292036</c:v>
                </c:pt>
                <c:pt idx="655">
                  <c:v>15887.717210292036</c:v>
                </c:pt>
                <c:pt idx="656">
                  <c:v>15887.717210292036</c:v>
                </c:pt>
                <c:pt idx="657">
                  <c:v>15887.717210292036</c:v>
                </c:pt>
                <c:pt idx="658">
                  <c:v>15887.717210292036</c:v>
                </c:pt>
                <c:pt idx="659">
                  <c:v>15887.717210292036</c:v>
                </c:pt>
                <c:pt idx="660">
                  <c:v>15887.717210292036</c:v>
                </c:pt>
                <c:pt idx="661">
                  <c:v>15887.717210292036</c:v>
                </c:pt>
                <c:pt idx="662">
                  <c:v>15887.717210292036</c:v>
                </c:pt>
                <c:pt idx="663">
                  <c:v>15887.717210292036</c:v>
                </c:pt>
                <c:pt idx="664">
                  <c:v>15887.717210292036</c:v>
                </c:pt>
                <c:pt idx="665">
                  <c:v>15887.717210292036</c:v>
                </c:pt>
                <c:pt idx="666">
                  <c:v>15887.717210292036</c:v>
                </c:pt>
                <c:pt idx="667">
                  <c:v>15887.717210292036</c:v>
                </c:pt>
                <c:pt idx="668">
                  <c:v>15887.717210292036</c:v>
                </c:pt>
                <c:pt idx="669">
                  <c:v>15887.717210292036</c:v>
                </c:pt>
                <c:pt idx="670">
                  <c:v>15887.717210292036</c:v>
                </c:pt>
                <c:pt idx="671">
                  <c:v>15887.717210292036</c:v>
                </c:pt>
                <c:pt idx="672">
                  <c:v>15887.717210292036</c:v>
                </c:pt>
                <c:pt idx="673">
                  <c:v>15887.717210292036</c:v>
                </c:pt>
                <c:pt idx="674">
                  <c:v>15887.717210292036</c:v>
                </c:pt>
                <c:pt idx="675">
                  <c:v>15887.717210292036</c:v>
                </c:pt>
                <c:pt idx="676">
                  <c:v>15887.717210292036</c:v>
                </c:pt>
                <c:pt idx="677">
                  <c:v>15887.717210292036</c:v>
                </c:pt>
                <c:pt idx="678">
                  <c:v>15887.717210292036</c:v>
                </c:pt>
                <c:pt idx="679">
                  <c:v>15887.717210292036</c:v>
                </c:pt>
                <c:pt idx="680">
                  <c:v>15887.717210292036</c:v>
                </c:pt>
                <c:pt idx="681">
                  <c:v>15887.717210292036</c:v>
                </c:pt>
                <c:pt idx="682">
                  <c:v>15887.717210292036</c:v>
                </c:pt>
                <c:pt idx="683">
                  <c:v>15887.717210292036</c:v>
                </c:pt>
                <c:pt idx="684">
                  <c:v>15887.717210292036</c:v>
                </c:pt>
                <c:pt idx="685">
                  <c:v>15887.717210292036</c:v>
                </c:pt>
                <c:pt idx="686">
                  <c:v>15887.717210292036</c:v>
                </c:pt>
                <c:pt idx="687">
                  <c:v>15887.717210292036</c:v>
                </c:pt>
                <c:pt idx="688">
                  <c:v>15887.717210292036</c:v>
                </c:pt>
                <c:pt idx="689">
                  <c:v>15887.717210292036</c:v>
                </c:pt>
                <c:pt idx="690">
                  <c:v>15887.717210292036</c:v>
                </c:pt>
                <c:pt idx="691">
                  <c:v>15887.717210292036</c:v>
                </c:pt>
                <c:pt idx="692">
                  <c:v>15887.717210292036</c:v>
                </c:pt>
                <c:pt idx="693">
                  <c:v>15887.717210292036</c:v>
                </c:pt>
                <c:pt idx="694">
                  <c:v>15887.717210292036</c:v>
                </c:pt>
                <c:pt idx="695">
                  <c:v>15887.717210292036</c:v>
                </c:pt>
                <c:pt idx="696">
                  <c:v>15887.717210292036</c:v>
                </c:pt>
                <c:pt idx="697">
                  <c:v>15887.717210292036</c:v>
                </c:pt>
                <c:pt idx="698">
                  <c:v>15887.717210292036</c:v>
                </c:pt>
                <c:pt idx="699">
                  <c:v>15887.717210292036</c:v>
                </c:pt>
                <c:pt idx="700">
                  <c:v>15887.717210292036</c:v>
                </c:pt>
                <c:pt idx="701">
                  <c:v>15887.717210292036</c:v>
                </c:pt>
                <c:pt idx="702">
                  <c:v>15887.717210292036</c:v>
                </c:pt>
                <c:pt idx="703">
                  <c:v>15887.717210292036</c:v>
                </c:pt>
                <c:pt idx="704">
                  <c:v>15887.717210292036</c:v>
                </c:pt>
                <c:pt idx="705">
                  <c:v>15887.717210292036</c:v>
                </c:pt>
                <c:pt idx="706">
                  <c:v>15887.717210292036</c:v>
                </c:pt>
                <c:pt idx="707">
                  <c:v>15887.717210292036</c:v>
                </c:pt>
                <c:pt idx="708">
                  <c:v>15887.717210292036</c:v>
                </c:pt>
                <c:pt idx="709">
                  <c:v>15887.717210292036</c:v>
                </c:pt>
                <c:pt idx="710">
                  <c:v>15887.717210292036</c:v>
                </c:pt>
                <c:pt idx="711">
                  <c:v>15887.717210292036</c:v>
                </c:pt>
                <c:pt idx="712">
                  <c:v>15887.717210292036</c:v>
                </c:pt>
                <c:pt idx="713">
                  <c:v>15887.717210292036</c:v>
                </c:pt>
                <c:pt idx="714">
                  <c:v>15887.717210292036</c:v>
                </c:pt>
                <c:pt idx="715">
                  <c:v>15887.717210292036</c:v>
                </c:pt>
                <c:pt idx="716">
                  <c:v>15887.717210292036</c:v>
                </c:pt>
                <c:pt idx="717">
                  <c:v>15887.717210292036</c:v>
                </c:pt>
                <c:pt idx="718">
                  <c:v>15887.717210292036</c:v>
                </c:pt>
                <c:pt idx="719">
                  <c:v>15887.717210292036</c:v>
                </c:pt>
                <c:pt idx="720">
                  <c:v>15887.717210292036</c:v>
                </c:pt>
                <c:pt idx="721">
                  <c:v>15887.717210292036</c:v>
                </c:pt>
                <c:pt idx="722">
                  <c:v>15887.717210292036</c:v>
                </c:pt>
                <c:pt idx="723">
                  <c:v>15887.717210292036</c:v>
                </c:pt>
                <c:pt idx="724">
                  <c:v>15887.717210292036</c:v>
                </c:pt>
                <c:pt idx="725">
                  <c:v>15887.717210292036</c:v>
                </c:pt>
                <c:pt idx="726">
                  <c:v>15887.717210292036</c:v>
                </c:pt>
                <c:pt idx="727">
                  <c:v>15887.717210292036</c:v>
                </c:pt>
                <c:pt idx="728">
                  <c:v>15887.717210292036</c:v>
                </c:pt>
                <c:pt idx="729">
                  <c:v>15887.717210292036</c:v>
                </c:pt>
                <c:pt idx="730">
                  <c:v>15887.717210292036</c:v>
                </c:pt>
                <c:pt idx="731">
                  <c:v>15887.717210292036</c:v>
                </c:pt>
                <c:pt idx="732">
                  <c:v>15887.717210292036</c:v>
                </c:pt>
                <c:pt idx="733">
                  <c:v>15887.717210292036</c:v>
                </c:pt>
                <c:pt idx="734">
                  <c:v>15887.717210292036</c:v>
                </c:pt>
                <c:pt idx="735">
                  <c:v>15887.717210292036</c:v>
                </c:pt>
                <c:pt idx="736">
                  <c:v>15887.717210292036</c:v>
                </c:pt>
                <c:pt idx="737">
                  <c:v>15887.717210292036</c:v>
                </c:pt>
                <c:pt idx="738">
                  <c:v>15887.717210292036</c:v>
                </c:pt>
                <c:pt idx="739">
                  <c:v>15887.717210292036</c:v>
                </c:pt>
                <c:pt idx="740">
                  <c:v>15887.717210292036</c:v>
                </c:pt>
                <c:pt idx="741">
                  <c:v>15887.717210292036</c:v>
                </c:pt>
                <c:pt idx="742">
                  <c:v>15887.717210292036</c:v>
                </c:pt>
                <c:pt idx="743">
                  <c:v>15887.717210292036</c:v>
                </c:pt>
                <c:pt idx="744">
                  <c:v>15887.717210292036</c:v>
                </c:pt>
                <c:pt idx="745">
                  <c:v>15887.717210292036</c:v>
                </c:pt>
                <c:pt idx="746">
                  <c:v>15887.717210292036</c:v>
                </c:pt>
                <c:pt idx="747">
                  <c:v>15887.717210292036</c:v>
                </c:pt>
                <c:pt idx="748">
                  <c:v>15887.717210292036</c:v>
                </c:pt>
                <c:pt idx="749">
                  <c:v>15887.717210292036</c:v>
                </c:pt>
                <c:pt idx="750">
                  <c:v>15887.717210292036</c:v>
                </c:pt>
                <c:pt idx="751">
                  <c:v>15887.717210292036</c:v>
                </c:pt>
                <c:pt idx="752">
                  <c:v>15887.717210292036</c:v>
                </c:pt>
                <c:pt idx="753">
                  <c:v>15887.717210292036</c:v>
                </c:pt>
                <c:pt idx="754">
                  <c:v>15887.717210292036</c:v>
                </c:pt>
                <c:pt idx="755">
                  <c:v>15887.717210292036</c:v>
                </c:pt>
                <c:pt idx="756">
                  <c:v>15887.717210292036</c:v>
                </c:pt>
                <c:pt idx="757">
                  <c:v>15887.717210292036</c:v>
                </c:pt>
                <c:pt idx="758">
                  <c:v>15887.717210292036</c:v>
                </c:pt>
                <c:pt idx="759">
                  <c:v>15887.717210292036</c:v>
                </c:pt>
                <c:pt idx="760">
                  <c:v>15887.717210292036</c:v>
                </c:pt>
                <c:pt idx="761">
                  <c:v>15887.717210292036</c:v>
                </c:pt>
                <c:pt idx="762">
                  <c:v>15887.717210292036</c:v>
                </c:pt>
                <c:pt idx="763">
                  <c:v>15887.717210292036</c:v>
                </c:pt>
                <c:pt idx="764">
                  <c:v>15887.717210292036</c:v>
                </c:pt>
                <c:pt idx="765">
                  <c:v>15887.717210292036</c:v>
                </c:pt>
                <c:pt idx="766">
                  <c:v>15887.717210292036</c:v>
                </c:pt>
                <c:pt idx="767">
                  <c:v>15887.717210292036</c:v>
                </c:pt>
                <c:pt idx="768">
                  <c:v>15887.717210292036</c:v>
                </c:pt>
                <c:pt idx="769">
                  <c:v>15887.717210292036</c:v>
                </c:pt>
                <c:pt idx="770">
                  <c:v>15887.717210292036</c:v>
                </c:pt>
                <c:pt idx="771">
                  <c:v>15887.717210292036</c:v>
                </c:pt>
                <c:pt idx="772">
                  <c:v>15887.717210292036</c:v>
                </c:pt>
                <c:pt idx="773">
                  <c:v>15887.717210292036</c:v>
                </c:pt>
                <c:pt idx="774">
                  <c:v>15887.717210292036</c:v>
                </c:pt>
                <c:pt idx="775">
                  <c:v>15887.717210292036</c:v>
                </c:pt>
                <c:pt idx="776">
                  <c:v>15887.717210292036</c:v>
                </c:pt>
                <c:pt idx="777">
                  <c:v>15887.717210292036</c:v>
                </c:pt>
                <c:pt idx="778">
                  <c:v>15887.717210292036</c:v>
                </c:pt>
                <c:pt idx="779">
                  <c:v>15887.717210292036</c:v>
                </c:pt>
                <c:pt idx="780">
                  <c:v>15887.717210292036</c:v>
                </c:pt>
                <c:pt idx="781">
                  <c:v>15887.717210292036</c:v>
                </c:pt>
                <c:pt idx="782">
                  <c:v>15887.717210292036</c:v>
                </c:pt>
                <c:pt idx="783">
                  <c:v>15887.717210292036</c:v>
                </c:pt>
                <c:pt idx="784">
                  <c:v>15887.717210292036</c:v>
                </c:pt>
                <c:pt idx="785">
                  <c:v>15887.717210292036</c:v>
                </c:pt>
                <c:pt idx="786">
                  <c:v>15887.717210292036</c:v>
                </c:pt>
                <c:pt idx="787">
                  <c:v>15887.717210292036</c:v>
                </c:pt>
                <c:pt idx="788">
                  <c:v>15887.717210292036</c:v>
                </c:pt>
                <c:pt idx="789">
                  <c:v>15887.717210292036</c:v>
                </c:pt>
                <c:pt idx="790">
                  <c:v>15887.717210292036</c:v>
                </c:pt>
                <c:pt idx="791">
                  <c:v>15887.717210292036</c:v>
                </c:pt>
                <c:pt idx="792">
                  <c:v>15887.717210292036</c:v>
                </c:pt>
                <c:pt idx="793">
                  <c:v>15887.717210292036</c:v>
                </c:pt>
                <c:pt idx="794">
                  <c:v>15887.717210292036</c:v>
                </c:pt>
                <c:pt idx="795">
                  <c:v>15887.717210292036</c:v>
                </c:pt>
                <c:pt idx="796">
                  <c:v>15887.717210292036</c:v>
                </c:pt>
                <c:pt idx="797">
                  <c:v>15887.717210292036</c:v>
                </c:pt>
                <c:pt idx="798">
                  <c:v>15887.717210292036</c:v>
                </c:pt>
                <c:pt idx="799">
                  <c:v>15887.717210292036</c:v>
                </c:pt>
                <c:pt idx="800">
                  <c:v>15887.717210292036</c:v>
                </c:pt>
                <c:pt idx="801">
                  <c:v>15887.717210292036</c:v>
                </c:pt>
                <c:pt idx="802">
                  <c:v>15887.717210292036</c:v>
                </c:pt>
                <c:pt idx="803">
                  <c:v>15887.717210292036</c:v>
                </c:pt>
                <c:pt idx="804">
                  <c:v>15887.717210292036</c:v>
                </c:pt>
                <c:pt idx="805">
                  <c:v>15887.717210292036</c:v>
                </c:pt>
                <c:pt idx="806">
                  <c:v>15887.717210292036</c:v>
                </c:pt>
                <c:pt idx="807">
                  <c:v>15887.717210292036</c:v>
                </c:pt>
                <c:pt idx="808">
                  <c:v>15887.717210292036</c:v>
                </c:pt>
                <c:pt idx="809">
                  <c:v>15887.717210292036</c:v>
                </c:pt>
                <c:pt idx="810">
                  <c:v>15887.717210292036</c:v>
                </c:pt>
                <c:pt idx="811">
                  <c:v>15887.717210292036</c:v>
                </c:pt>
                <c:pt idx="812">
                  <c:v>15887.717210292036</c:v>
                </c:pt>
                <c:pt idx="813">
                  <c:v>15887.717210292036</c:v>
                </c:pt>
                <c:pt idx="814">
                  <c:v>15887.717210292036</c:v>
                </c:pt>
                <c:pt idx="815">
                  <c:v>15887.717210292036</c:v>
                </c:pt>
                <c:pt idx="816">
                  <c:v>15887.717210292036</c:v>
                </c:pt>
                <c:pt idx="817">
                  <c:v>15887.717210292036</c:v>
                </c:pt>
                <c:pt idx="818">
                  <c:v>15887.717210292036</c:v>
                </c:pt>
                <c:pt idx="819">
                  <c:v>15887.717210292036</c:v>
                </c:pt>
                <c:pt idx="820">
                  <c:v>15887.717210292036</c:v>
                </c:pt>
                <c:pt idx="821">
                  <c:v>15887.717210292036</c:v>
                </c:pt>
                <c:pt idx="822">
                  <c:v>15887.717210292036</c:v>
                </c:pt>
                <c:pt idx="823">
                  <c:v>15887.717210292036</c:v>
                </c:pt>
                <c:pt idx="824">
                  <c:v>15887.717210292036</c:v>
                </c:pt>
                <c:pt idx="825">
                  <c:v>15887.717210292036</c:v>
                </c:pt>
                <c:pt idx="826">
                  <c:v>15887.717210292036</c:v>
                </c:pt>
                <c:pt idx="827">
                  <c:v>15887.717210292036</c:v>
                </c:pt>
                <c:pt idx="828">
                  <c:v>15887.717210292036</c:v>
                </c:pt>
                <c:pt idx="829">
                  <c:v>15887.717210292036</c:v>
                </c:pt>
                <c:pt idx="830">
                  <c:v>15887.717210292036</c:v>
                </c:pt>
                <c:pt idx="831">
                  <c:v>15887.717210292036</c:v>
                </c:pt>
                <c:pt idx="832">
                  <c:v>15887.717210292036</c:v>
                </c:pt>
                <c:pt idx="833">
                  <c:v>15887.717210292036</c:v>
                </c:pt>
                <c:pt idx="834">
                  <c:v>15887.717210292036</c:v>
                </c:pt>
                <c:pt idx="835">
                  <c:v>15887.717210292036</c:v>
                </c:pt>
                <c:pt idx="836">
                  <c:v>15887.717210292036</c:v>
                </c:pt>
                <c:pt idx="837">
                  <c:v>15887.717210292036</c:v>
                </c:pt>
                <c:pt idx="838">
                  <c:v>15887.717210292036</c:v>
                </c:pt>
                <c:pt idx="839">
                  <c:v>15887.717210292036</c:v>
                </c:pt>
                <c:pt idx="840">
                  <c:v>15887.717210292036</c:v>
                </c:pt>
                <c:pt idx="841">
                  <c:v>15887.717210292036</c:v>
                </c:pt>
                <c:pt idx="842">
                  <c:v>15887.717210292036</c:v>
                </c:pt>
                <c:pt idx="843">
                  <c:v>15887.717210292036</c:v>
                </c:pt>
                <c:pt idx="844">
                  <c:v>15887.717210292036</c:v>
                </c:pt>
                <c:pt idx="845">
                  <c:v>15887.717210292036</c:v>
                </c:pt>
                <c:pt idx="846">
                  <c:v>15887.717210292036</c:v>
                </c:pt>
                <c:pt idx="847">
                  <c:v>15887.717210292036</c:v>
                </c:pt>
                <c:pt idx="848">
                  <c:v>15887.717210292036</c:v>
                </c:pt>
                <c:pt idx="849">
                  <c:v>15887.717210292036</c:v>
                </c:pt>
                <c:pt idx="850">
                  <c:v>15887.717210292036</c:v>
                </c:pt>
                <c:pt idx="851">
                  <c:v>15887.717210292036</c:v>
                </c:pt>
                <c:pt idx="852">
                  <c:v>15887.717210292036</c:v>
                </c:pt>
                <c:pt idx="853">
                  <c:v>15887.717210292036</c:v>
                </c:pt>
                <c:pt idx="854">
                  <c:v>15887.717210292036</c:v>
                </c:pt>
                <c:pt idx="855">
                  <c:v>15887.717210292036</c:v>
                </c:pt>
                <c:pt idx="856">
                  <c:v>15887.717210292036</c:v>
                </c:pt>
                <c:pt idx="857">
                  <c:v>15887.717210292036</c:v>
                </c:pt>
                <c:pt idx="858">
                  <c:v>15887.717210292036</c:v>
                </c:pt>
                <c:pt idx="859">
                  <c:v>15887.717210292036</c:v>
                </c:pt>
                <c:pt idx="860">
                  <c:v>15887.717210292036</c:v>
                </c:pt>
                <c:pt idx="861">
                  <c:v>15887.717210292036</c:v>
                </c:pt>
                <c:pt idx="862">
                  <c:v>15887.717210292036</c:v>
                </c:pt>
                <c:pt idx="863">
                  <c:v>15887.717210292036</c:v>
                </c:pt>
                <c:pt idx="864">
                  <c:v>15887.717210292036</c:v>
                </c:pt>
                <c:pt idx="865">
                  <c:v>15887.717210292036</c:v>
                </c:pt>
                <c:pt idx="866">
                  <c:v>15887.717210292036</c:v>
                </c:pt>
                <c:pt idx="867">
                  <c:v>15887.717210292036</c:v>
                </c:pt>
                <c:pt idx="868">
                  <c:v>15887.717210292036</c:v>
                </c:pt>
                <c:pt idx="869">
                  <c:v>15887.717210292036</c:v>
                </c:pt>
                <c:pt idx="870">
                  <c:v>15887.717210292036</c:v>
                </c:pt>
                <c:pt idx="871">
                  <c:v>15887.717210292036</c:v>
                </c:pt>
                <c:pt idx="872">
                  <c:v>15887.717210292036</c:v>
                </c:pt>
                <c:pt idx="873">
                  <c:v>15887.717210292036</c:v>
                </c:pt>
                <c:pt idx="874">
                  <c:v>15887.717210292036</c:v>
                </c:pt>
                <c:pt idx="875">
                  <c:v>15887.717210292036</c:v>
                </c:pt>
                <c:pt idx="876">
                  <c:v>15887.717210292036</c:v>
                </c:pt>
                <c:pt idx="877">
                  <c:v>15887.717210292036</c:v>
                </c:pt>
                <c:pt idx="878">
                  <c:v>15887.717210292036</c:v>
                </c:pt>
                <c:pt idx="879">
                  <c:v>15887.717210292036</c:v>
                </c:pt>
                <c:pt idx="880">
                  <c:v>15887.717210292036</c:v>
                </c:pt>
                <c:pt idx="881">
                  <c:v>15887.717210292036</c:v>
                </c:pt>
                <c:pt idx="882">
                  <c:v>15887.717210292036</c:v>
                </c:pt>
                <c:pt idx="883">
                  <c:v>15887.717210292036</c:v>
                </c:pt>
                <c:pt idx="884">
                  <c:v>15887.717210292036</c:v>
                </c:pt>
                <c:pt idx="885">
                  <c:v>15887.717210292036</c:v>
                </c:pt>
                <c:pt idx="886">
                  <c:v>15887.717210292036</c:v>
                </c:pt>
                <c:pt idx="887">
                  <c:v>15887.717210292036</c:v>
                </c:pt>
                <c:pt idx="888">
                  <c:v>15887.717210292036</c:v>
                </c:pt>
                <c:pt idx="889">
                  <c:v>15887.717210292036</c:v>
                </c:pt>
                <c:pt idx="890">
                  <c:v>15887.717210292036</c:v>
                </c:pt>
                <c:pt idx="891">
                  <c:v>15887.717210292036</c:v>
                </c:pt>
                <c:pt idx="892">
                  <c:v>15887.717210292036</c:v>
                </c:pt>
                <c:pt idx="893">
                  <c:v>15887.717210292036</c:v>
                </c:pt>
                <c:pt idx="894">
                  <c:v>15887.717210292036</c:v>
                </c:pt>
                <c:pt idx="895">
                  <c:v>15887.717210292036</c:v>
                </c:pt>
                <c:pt idx="896">
                  <c:v>15887.717210292036</c:v>
                </c:pt>
                <c:pt idx="897">
                  <c:v>15887.717210292036</c:v>
                </c:pt>
                <c:pt idx="898">
                  <c:v>15887.717210292036</c:v>
                </c:pt>
                <c:pt idx="899">
                  <c:v>15887.717210292036</c:v>
                </c:pt>
                <c:pt idx="900">
                  <c:v>15887.717210292036</c:v>
                </c:pt>
                <c:pt idx="901">
                  <c:v>15887.717210292036</c:v>
                </c:pt>
                <c:pt idx="902">
                  <c:v>15887.717210292036</c:v>
                </c:pt>
                <c:pt idx="903">
                  <c:v>15887.717210292036</c:v>
                </c:pt>
                <c:pt idx="904">
                  <c:v>15887.717210292036</c:v>
                </c:pt>
                <c:pt idx="905">
                  <c:v>15887.717210292036</c:v>
                </c:pt>
                <c:pt idx="906">
                  <c:v>15887.717210292036</c:v>
                </c:pt>
                <c:pt idx="907">
                  <c:v>15887.717210292036</c:v>
                </c:pt>
                <c:pt idx="908">
                  <c:v>15887.717210292036</c:v>
                </c:pt>
                <c:pt idx="909">
                  <c:v>15887.717210292036</c:v>
                </c:pt>
                <c:pt idx="910">
                  <c:v>15887.717210292036</c:v>
                </c:pt>
                <c:pt idx="911">
                  <c:v>15887.717210292036</c:v>
                </c:pt>
                <c:pt idx="912">
                  <c:v>15887.717210292036</c:v>
                </c:pt>
                <c:pt idx="913">
                  <c:v>15887.717210292036</c:v>
                </c:pt>
                <c:pt idx="914">
                  <c:v>15887.717210292036</c:v>
                </c:pt>
                <c:pt idx="915">
                  <c:v>15887.717210292036</c:v>
                </c:pt>
                <c:pt idx="916">
                  <c:v>15887.717210292036</c:v>
                </c:pt>
                <c:pt idx="917">
                  <c:v>15887.717210292036</c:v>
                </c:pt>
                <c:pt idx="918">
                  <c:v>15887.717210292036</c:v>
                </c:pt>
                <c:pt idx="919">
                  <c:v>15887.717210292036</c:v>
                </c:pt>
                <c:pt idx="920">
                  <c:v>15887.717210292036</c:v>
                </c:pt>
                <c:pt idx="921">
                  <c:v>15887.717210292036</c:v>
                </c:pt>
                <c:pt idx="922">
                  <c:v>15887.717210292036</c:v>
                </c:pt>
                <c:pt idx="923">
                  <c:v>15887.717210292036</c:v>
                </c:pt>
                <c:pt idx="924">
                  <c:v>15887.717210292036</c:v>
                </c:pt>
                <c:pt idx="925">
                  <c:v>15887.717210292036</c:v>
                </c:pt>
                <c:pt idx="926">
                  <c:v>15887.717210292036</c:v>
                </c:pt>
                <c:pt idx="927">
                  <c:v>15887.717210292036</c:v>
                </c:pt>
                <c:pt idx="928">
                  <c:v>15887.717210292036</c:v>
                </c:pt>
                <c:pt idx="929">
                  <c:v>15887.717210292036</c:v>
                </c:pt>
                <c:pt idx="930">
                  <c:v>15887.717210292036</c:v>
                </c:pt>
                <c:pt idx="931">
                  <c:v>15887.717210292036</c:v>
                </c:pt>
                <c:pt idx="932">
                  <c:v>15887.717210292036</c:v>
                </c:pt>
                <c:pt idx="933">
                  <c:v>15887.717210292036</c:v>
                </c:pt>
                <c:pt idx="934">
                  <c:v>15887.717210292036</c:v>
                </c:pt>
                <c:pt idx="935">
                  <c:v>15887.717210292036</c:v>
                </c:pt>
                <c:pt idx="936">
                  <c:v>15887.717210292036</c:v>
                </c:pt>
                <c:pt idx="937">
                  <c:v>15887.717210292036</c:v>
                </c:pt>
                <c:pt idx="938">
                  <c:v>15887.717210292036</c:v>
                </c:pt>
                <c:pt idx="939">
                  <c:v>15887.717210292036</c:v>
                </c:pt>
                <c:pt idx="940">
                  <c:v>15887.717210292036</c:v>
                </c:pt>
                <c:pt idx="941">
                  <c:v>15887.717210292036</c:v>
                </c:pt>
                <c:pt idx="942">
                  <c:v>15887.717210292036</c:v>
                </c:pt>
                <c:pt idx="943">
                  <c:v>15887.717210292036</c:v>
                </c:pt>
                <c:pt idx="944">
                  <c:v>15887.717210292036</c:v>
                </c:pt>
                <c:pt idx="945">
                  <c:v>15887.717210292036</c:v>
                </c:pt>
                <c:pt idx="946">
                  <c:v>15887.717210292036</c:v>
                </c:pt>
                <c:pt idx="947">
                  <c:v>15887.717210292036</c:v>
                </c:pt>
                <c:pt idx="948">
                  <c:v>15887.717210292036</c:v>
                </c:pt>
                <c:pt idx="949">
                  <c:v>15887.717210292036</c:v>
                </c:pt>
                <c:pt idx="950">
                  <c:v>15887.717210292036</c:v>
                </c:pt>
                <c:pt idx="951">
                  <c:v>15887.717210292036</c:v>
                </c:pt>
                <c:pt idx="952">
                  <c:v>15887.717210292036</c:v>
                </c:pt>
                <c:pt idx="953">
                  <c:v>15887.717210292036</c:v>
                </c:pt>
                <c:pt idx="954">
                  <c:v>15887.717210292036</c:v>
                </c:pt>
                <c:pt idx="955">
                  <c:v>15887.717210292036</c:v>
                </c:pt>
                <c:pt idx="956">
                  <c:v>15887.717210292036</c:v>
                </c:pt>
                <c:pt idx="957">
                  <c:v>15887.717210292036</c:v>
                </c:pt>
                <c:pt idx="958">
                  <c:v>15887.717210292036</c:v>
                </c:pt>
                <c:pt idx="959">
                  <c:v>15887.717210292036</c:v>
                </c:pt>
                <c:pt idx="960">
                  <c:v>15887.717210292036</c:v>
                </c:pt>
                <c:pt idx="961">
                  <c:v>15887.717210292036</c:v>
                </c:pt>
                <c:pt idx="962">
                  <c:v>15887.717210292036</c:v>
                </c:pt>
                <c:pt idx="963">
                  <c:v>15887.717210292036</c:v>
                </c:pt>
                <c:pt idx="964">
                  <c:v>15887.717210292036</c:v>
                </c:pt>
                <c:pt idx="965">
                  <c:v>15887.717210292036</c:v>
                </c:pt>
                <c:pt idx="966">
                  <c:v>15887.717210292036</c:v>
                </c:pt>
                <c:pt idx="967">
                  <c:v>15887.717210292036</c:v>
                </c:pt>
                <c:pt idx="968">
                  <c:v>15887.717210292036</c:v>
                </c:pt>
                <c:pt idx="969">
                  <c:v>15887.717210292036</c:v>
                </c:pt>
                <c:pt idx="970">
                  <c:v>15887.717210292036</c:v>
                </c:pt>
                <c:pt idx="971">
                  <c:v>15887.717210292036</c:v>
                </c:pt>
                <c:pt idx="972">
                  <c:v>15887.717210292036</c:v>
                </c:pt>
                <c:pt idx="973">
                  <c:v>15887.717210292036</c:v>
                </c:pt>
                <c:pt idx="974">
                  <c:v>15887.717210292036</c:v>
                </c:pt>
                <c:pt idx="975">
                  <c:v>15887.717210292036</c:v>
                </c:pt>
                <c:pt idx="976">
                  <c:v>15887.717210292036</c:v>
                </c:pt>
                <c:pt idx="977">
                  <c:v>15887.717210292036</c:v>
                </c:pt>
                <c:pt idx="978">
                  <c:v>15887.717210292036</c:v>
                </c:pt>
                <c:pt idx="979">
                  <c:v>15887.717210292036</c:v>
                </c:pt>
                <c:pt idx="980">
                  <c:v>15887.717210292036</c:v>
                </c:pt>
                <c:pt idx="981">
                  <c:v>15887.717210292036</c:v>
                </c:pt>
                <c:pt idx="982">
                  <c:v>15887.717210292036</c:v>
                </c:pt>
                <c:pt idx="983">
                  <c:v>15887.717210292036</c:v>
                </c:pt>
                <c:pt idx="984">
                  <c:v>15887.717210292036</c:v>
                </c:pt>
                <c:pt idx="985">
                  <c:v>15887.717210292036</c:v>
                </c:pt>
                <c:pt idx="986">
                  <c:v>15887.717210292036</c:v>
                </c:pt>
                <c:pt idx="987">
                  <c:v>15887.717210292036</c:v>
                </c:pt>
                <c:pt idx="988">
                  <c:v>15887.717210292036</c:v>
                </c:pt>
                <c:pt idx="989">
                  <c:v>15887.717210292036</c:v>
                </c:pt>
                <c:pt idx="990">
                  <c:v>15887.717210292036</c:v>
                </c:pt>
                <c:pt idx="991">
                  <c:v>15887.717210292036</c:v>
                </c:pt>
                <c:pt idx="992">
                  <c:v>15887.717210292036</c:v>
                </c:pt>
                <c:pt idx="993">
                  <c:v>15887.717210292036</c:v>
                </c:pt>
                <c:pt idx="994">
                  <c:v>15887.717210292036</c:v>
                </c:pt>
                <c:pt idx="995">
                  <c:v>15887.717210292036</c:v>
                </c:pt>
                <c:pt idx="996">
                  <c:v>15887.717210292036</c:v>
                </c:pt>
                <c:pt idx="997">
                  <c:v>15887.717210292036</c:v>
                </c:pt>
                <c:pt idx="998">
                  <c:v>15887.717210292036</c:v>
                </c:pt>
                <c:pt idx="999">
                  <c:v>15887.717210292036</c:v>
                </c:pt>
                <c:pt idx="1000">
                  <c:v>15887.717210292036</c:v>
                </c:pt>
                <c:pt idx="1001">
                  <c:v>15887.717210292036</c:v>
                </c:pt>
                <c:pt idx="1002">
                  <c:v>15887.717210292036</c:v>
                </c:pt>
                <c:pt idx="1003">
                  <c:v>15887.717210292036</c:v>
                </c:pt>
                <c:pt idx="1004">
                  <c:v>15887.717210292036</c:v>
                </c:pt>
                <c:pt idx="1005">
                  <c:v>15887.717210292036</c:v>
                </c:pt>
                <c:pt idx="1006">
                  <c:v>15887.717210292036</c:v>
                </c:pt>
                <c:pt idx="1007">
                  <c:v>15887.717210292036</c:v>
                </c:pt>
                <c:pt idx="1008">
                  <c:v>15887.717210292036</c:v>
                </c:pt>
                <c:pt idx="1009">
                  <c:v>15887.717210292036</c:v>
                </c:pt>
                <c:pt idx="1010">
                  <c:v>15887.717210292036</c:v>
                </c:pt>
                <c:pt idx="1011">
                  <c:v>15887.717210292036</c:v>
                </c:pt>
                <c:pt idx="1012">
                  <c:v>15887.717210292036</c:v>
                </c:pt>
                <c:pt idx="1013">
                  <c:v>15887.717210292036</c:v>
                </c:pt>
                <c:pt idx="1014">
                  <c:v>15887.717210292036</c:v>
                </c:pt>
                <c:pt idx="1015">
                  <c:v>15887.717210292036</c:v>
                </c:pt>
                <c:pt idx="1016">
                  <c:v>15887.717210292036</c:v>
                </c:pt>
                <c:pt idx="1017">
                  <c:v>15887.717210292036</c:v>
                </c:pt>
                <c:pt idx="1018">
                  <c:v>15887.717210292036</c:v>
                </c:pt>
                <c:pt idx="1019">
                  <c:v>15887.717210292036</c:v>
                </c:pt>
                <c:pt idx="1020">
                  <c:v>15887.717210292036</c:v>
                </c:pt>
                <c:pt idx="1021">
                  <c:v>15887.717210292036</c:v>
                </c:pt>
                <c:pt idx="1022">
                  <c:v>15887.717210292036</c:v>
                </c:pt>
                <c:pt idx="1023">
                  <c:v>15887.717210292036</c:v>
                </c:pt>
                <c:pt idx="1024">
                  <c:v>15887.717210292036</c:v>
                </c:pt>
              </c:numCache>
            </c:numRef>
          </c:yVal>
          <c:smooth val="0"/>
          <c:extLst>
            <c:ext xmlns:c16="http://schemas.microsoft.com/office/drawing/2014/chart" uri="{C3380CC4-5D6E-409C-BE32-E72D297353CC}">
              <c16:uniqueId val="{00000004-2001-4237-A9D2-064C319815E8}"/>
            </c:ext>
          </c:extLst>
        </c:ser>
        <c:dLbls>
          <c:showLegendKey val="0"/>
          <c:showVal val="0"/>
          <c:showCatName val="0"/>
          <c:showSerName val="0"/>
          <c:showPercent val="0"/>
          <c:showBubbleSize val="0"/>
        </c:dLbls>
        <c:axId val="29518450"/>
        <c:axId val="34410786"/>
      </c:scatterChart>
      <c:valAx>
        <c:axId val="29518450"/>
        <c:scaling>
          <c:orientation val="minMax"/>
          <c:max val="588.20000000000005"/>
          <c:min val="587"/>
        </c:scaling>
        <c:delete val="0"/>
        <c:axPos val="b"/>
        <c:majorGridlines>
          <c:spPr>
            <a:ln w="9525">
              <a:solidFill>
                <a:srgbClr val="D9D9D9"/>
              </a:solidFill>
              <a:prstDash val="sysDot"/>
              <a:round/>
            </a:ln>
          </c:spPr>
        </c:majorGridlines>
        <c:title>
          <c:tx>
            <c:rich>
              <a:bodyPr/>
              <a:lstStyle/>
              <a:p>
                <a:pPr>
                  <a:defRPr sz="1200"/>
                </a:pPr>
                <a:r>
                  <a:rPr lang="et-EE" sz="1200" dirty="0" err="1"/>
                  <a:t>Wavelength</a:t>
                </a:r>
                <a:r>
                  <a:rPr lang="et-EE" sz="1200" dirty="0"/>
                  <a:t> (nm)</a:t>
                </a:r>
                <a:endParaRPr lang="en-US" sz="1200" dirty="0"/>
              </a:p>
            </c:rich>
          </c:tx>
          <c:overlay val="0"/>
        </c:title>
        <c:numFmt formatCode="General" sourceLinked="0"/>
        <c:majorTickMark val="none"/>
        <c:minorTickMark val="none"/>
        <c:tickLblPos val="nextTo"/>
        <c:spPr>
          <a:ln w="9360">
            <a:solidFill>
              <a:srgbClr val="BFBFBF"/>
            </a:solidFill>
            <a:round/>
          </a:ln>
        </c:spPr>
        <c:txPr>
          <a:bodyPr/>
          <a:lstStyle/>
          <a:p>
            <a:pPr>
              <a:defRPr sz="1000" b="0" strike="noStrike" spc="-1">
                <a:solidFill>
                  <a:schemeClr val="tx1"/>
                </a:solidFill>
                <a:latin typeface="Calibri"/>
              </a:defRPr>
            </a:pPr>
            <a:endParaRPr lang="et-EE"/>
          </a:p>
        </c:txPr>
        <c:crossAx val="34410786"/>
        <c:crosses val="autoZero"/>
        <c:crossBetween val="midCat"/>
        <c:majorUnit val="0.30000000000000004"/>
      </c:valAx>
      <c:valAx>
        <c:axId val="34410786"/>
        <c:scaling>
          <c:orientation val="minMax"/>
          <c:max val="50000"/>
        </c:scaling>
        <c:delete val="0"/>
        <c:axPos val="l"/>
        <c:title>
          <c:tx>
            <c:rich>
              <a:bodyPr/>
              <a:lstStyle/>
              <a:p>
                <a:pPr>
                  <a:defRPr sz="1200"/>
                </a:pPr>
                <a:r>
                  <a:rPr lang="et-EE" sz="1200" dirty="0" err="1"/>
                  <a:t>Intensity</a:t>
                </a:r>
                <a:r>
                  <a:rPr lang="et-EE" sz="1200" dirty="0"/>
                  <a:t> (·10</a:t>
                </a:r>
                <a:r>
                  <a:rPr lang="et-EE" sz="1200" baseline="30000" dirty="0"/>
                  <a:t>3</a:t>
                </a:r>
                <a:r>
                  <a:rPr lang="et-EE" sz="1200" dirty="0"/>
                  <a:t> </a:t>
                </a:r>
                <a:r>
                  <a:rPr lang="et-EE" sz="1200" dirty="0" err="1"/>
                  <a:t>a.u</a:t>
                </a:r>
                <a:r>
                  <a:rPr lang="et-EE" sz="1200" dirty="0"/>
                  <a:t>.)</a:t>
                </a:r>
                <a:endParaRPr lang="en-US" sz="1200" dirty="0"/>
              </a:p>
            </c:rich>
          </c:tx>
          <c:overlay val="0"/>
        </c:title>
        <c:numFmt formatCode="General" sourceLinked="0"/>
        <c:majorTickMark val="none"/>
        <c:minorTickMark val="none"/>
        <c:tickLblPos val="nextTo"/>
        <c:spPr>
          <a:ln w="9360">
            <a:solidFill>
              <a:srgbClr val="BFBFBF">
                <a:alpha val="89000"/>
              </a:srgbClr>
            </a:solidFill>
            <a:round/>
          </a:ln>
        </c:spPr>
        <c:txPr>
          <a:bodyPr/>
          <a:lstStyle/>
          <a:p>
            <a:pPr>
              <a:defRPr sz="1000" b="0" strike="noStrike" spc="-1">
                <a:solidFill>
                  <a:schemeClr val="tx1"/>
                </a:solidFill>
                <a:latin typeface="Calibri"/>
              </a:defRPr>
            </a:pPr>
            <a:endParaRPr lang="et-EE"/>
          </a:p>
        </c:txPr>
        <c:crossAx val="29518450"/>
        <c:crosses val="autoZero"/>
        <c:crossBetween val="midCat"/>
        <c:majorUnit val="10000"/>
        <c:dispUnits>
          <c:builtInUnit val="thousands"/>
        </c:dispUnits>
      </c:valAx>
      <c:spPr>
        <a:solidFill>
          <a:schemeClr val="bg1"/>
        </a:solidFill>
        <a:ln w="9525">
          <a:solidFill>
            <a:srgbClr val="D9D9D9"/>
          </a:solidFill>
        </a:ln>
      </c:spPr>
    </c:plotArea>
    <c:plotVisOnly val="1"/>
    <c:dispBlanksAs val="gap"/>
    <c:showDLblsOverMax val="1"/>
  </c:chart>
  <c:spPr>
    <a:noFill/>
    <a:ln w="9360">
      <a:noFill/>
      <a:round/>
    </a:ln>
  </c:sp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solidFill>
                <a:srgbClr val="0070C0"/>
              </a:solidFill>
              <a:round/>
            </a:ln>
            <a:effectLst/>
          </c:spPr>
          <c:marker>
            <c:symbol val="none"/>
          </c:marker>
          <c:yVal>
            <c:numRef>
              <c:f>'04'!$B$1028:$AY$1028</c:f>
              <c:numCache>
                <c:formatCode>General</c:formatCode>
                <c:ptCount val="50"/>
                <c:pt idx="0">
                  <c:v>67.67545399695986</c:v>
                </c:pt>
                <c:pt idx="1">
                  <c:v>329.04204646695916</c:v>
                </c:pt>
                <c:pt idx="2">
                  <c:v>401.31759452138647</c:v>
                </c:pt>
                <c:pt idx="3">
                  <c:v>501.28023148809649</c:v>
                </c:pt>
                <c:pt idx="4">
                  <c:v>490.66365254265838</c:v>
                </c:pt>
                <c:pt idx="5">
                  <c:v>459.20302158862791</c:v>
                </c:pt>
                <c:pt idx="6">
                  <c:v>438.29983131444715</c:v>
                </c:pt>
                <c:pt idx="7">
                  <c:v>401.68389540711644</c:v>
                </c:pt>
                <c:pt idx="8">
                  <c:v>370.40505704394928</c:v>
                </c:pt>
                <c:pt idx="9">
                  <c:v>353.06715847742373</c:v>
                </c:pt>
                <c:pt idx="10">
                  <c:v>259.85412567986458</c:v>
                </c:pt>
                <c:pt idx="11">
                  <c:v>257.73265508390142</c:v>
                </c:pt>
                <c:pt idx="12">
                  <c:v>247.03466808948792</c:v>
                </c:pt>
                <c:pt idx="13">
                  <c:v>220.48039806496649</c:v>
                </c:pt>
                <c:pt idx="14">
                  <c:v>203.95931463979369</c:v>
                </c:pt>
                <c:pt idx="15">
                  <c:v>194.94835614150227</c:v>
                </c:pt>
                <c:pt idx="16">
                  <c:v>152.60986034785478</c:v>
                </c:pt>
                <c:pt idx="17">
                  <c:v>160.54245944560313</c:v>
                </c:pt>
                <c:pt idx="18">
                  <c:v>132.75961597279507</c:v>
                </c:pt>
                <c:pt idx="19">
                  <c:v>145.61771598495741</c:v>
                </c:pt>
                <c:pt idx="20">
                  <c:v>129.06057036949045</c:v>
                </c:pt>
                <c:pt idx="21">
                  <c:v>117.14557834183113</c:v>
                </c:pt>
                <c:pt idx="22">
                  <c:v>130.19973131013694</c:v>
                </c:pt>
                <c:pt idx="23">
                  <c:v>100.33186938792055</c:v>
                </c:pt>
                <c:pt idx="24">
                  <c:v>112.21762000720207</c:v>
                </c:pt>
                <c:pt idx="25">
                  <c:v>106.3790444766303</c:v>
                </c:pt>
                <c:pt idx="26">
                  <c:v>97.524479104077599</c:v>
                </c:pt>
                <c:pt idx="27">
                  <c:v>93.368846523915749</c:v>
                </c:pt>
                <c:pt idx="28">
                  <c:v>87.302220465838786</c:v>
                </c:pt>
                <c:pt idx="29">
                  <c:v>75.690705747817447</c:v>
                </c:pt>
                <c:pt idx="30">
                  <c:v>80.294885498792397</c:v>
                </c:pt>
                <c:pt idx="31">
                  <c:v>81.087049486067258</c:v>
                </c:pt>
                <c:pt idx="32">
                  <c:v>70.47021731948027</c:v>
                </c:pt>
                <c:pt idx="33">
                  <c:v>67.687269620658171</c:v>
                </c:pt>
                <c:pt idx="34">
                  <c:v>72.660133802308621</c:v>
                </c:pt>
                <c:pt idx="35">
                  <c:v>54.712972324867117</c:v>
                </c:pt>
                <c:pt idx="36">
                  <c:v>59.241922148200324</c:v>
                </c:pt>
                <c:pt idx="37">
                  <c:v>55.317734059937287</c:v>
                </c:pt>
                <c:pt idx="38">
                  <c:v>65.577366012068026</c:v>
                </c:pt>
                <c:pt idx="39">
                  <c:v>58.188768845289985</c:v>
                </c:pt>
                <c:pt idx="40">
                  <c:v>36.413516093095438</c:v>
                </c:pt>
                <c:pt idx="41">
                  <c:v>42.998478097484877</c:v>
                </c:pt>
                <c:pt idx="42">
                  <c:v>45.935556348588811</c:v>
                </c:pt>
                <c:pt idx="43">
                  <c:v>42.434290358468708</c:v>
                </c:pt>
                <c:pt idx="44">
                  <c:v>30.357508300669565</c:v>
                </c:pt>
                <c:pt idx="45">
                  <c:v>35.126130793203906</c:v>
                </c:pt>
                <c:pt idx="46">
                  <c:v>30.099181717511634</c:v>
                </c:pt>
                <c:pt idx="47">
                  <c:v>25.077847442193956</c:v>
                </c:pt>
                <c:pt idx="48">
                  <c:v>24.511316015498938</c:v>
                </c:pt>
                <c:pt idx="49">
                  <c:v>28.145512911277709</c:v>
                </c:pt>
              </c:numCache>
            </c:numRef>
          </c:yVal>
          <c:smooth val="0"/>
          <c:extLst>
            <c:ext xmlns:c16="http://schemas.microsoft.com/office/drawing/2014/chart" uri="{C3380CC4-5D6E-409C-BE32-E72D297353CC}">
              <c16:uniqueId val="{00000000-1752-4924-8E38-952CF4763AF1}"/>
            </c:ext>
          </c:extLst>
        </c:ser>
        <c:ser>
          <c:idx val="1"/>
          <c:order val="1"/>
          <c:spPr>
            <a:ln w="19050" cap="rnd">
              <a:solidFill>
                <a:srgbClr val="FFC000"/>
              </a:solidFill>
              <a:round/>
            </a:ln>
            <a:effectLst/>
          </c:spPr>
          <c:marker>
            <c:symbol val="none"/>
          </c:marker>
          <c:yVal>
            <c:numRef>
              <c:f>'04'!$B$1034:$AY$1034</c:f>
              <c:numCache>
                <c:formatCode>General</c:formatCode>
                <c:ptCount val="50"/>
                <c:pt idx="0">
                  <c:v>721.77774755985877</c:v>
                </c:pt>
                <c:pt idx="1">
                  <c:v>1469.7382958410151</c:v>
                </c:pt>
                <c:pt idx="2">
                  <c:v>1029.6933428786656</c:v>
                </c:pt>
                <c:pt idx="3">
                  <c:v>540.8832185440159</c:v>
                </c:pt>
                <c:pt idx="4">
                  <c:v>293.70843295627827</c:v>
                </c:pt>
                <c:pt idx="5">
                  <c:v>202.26103212693275</c:v>
                </c:pt>
                <c:pt idx="6">
                  <c:v>150.87259339889036</c:v>
                </c:pt>
                <c:pt idx="7">
                  <c:v>165.71775037756478</c:v>
                </c:pt>
                <c:pt idx="8">
                  <c:v>156.10194945671057</c:v>
                </c:pt>
                <c:pt idx="9">
                  <c:v>203.58013612122954</c:v>
                </c:pt>
                <c:pt idx="10">
                  <c:v>195.73760654083327</c:v>
                </c:pt>
                <c:pt idx="11">
                  <c:v>271.70384678084537</c:v>
                </c:pt>
                <c:pt idx="12">
                  <c:v>303.08790199981411</c:v>
                </c:pt>
                <c:pt idx="13">
                  <c:v>309.79591229404747</c:v>
                </c:pt>
                <c:pt idx="14">
                  <c:v>346.24405414413303</c:v>
                </c:pt>
                <c:pt idx="15">
                  <c:v>385.97363263613772</c:v>
                </c:pt>
                <c:pt idx="16">
                  <c:v>357.84111077305141</c:v>
                </c:pt>
                <c:pt idx="17">
                  <c:v>412.69284554410058</c:v>
                </c:pt>
                <c:pt idx="18">
                  <c:v>367.25210618262321</c:v>
                </c:pt>
                <c:pt idx="19">
                  <c:v>450.45755158861402</c:v>
                </c:pt>
                <c:pt idx="20">
                  <c:v>478.70664074988326</c:v>
                </c:pt>
                <c:pt idx="21">
                  <c:v>462.51880920894246</c:v>
                </c:pt>
                <c:pt idx="22">
                  <c:v>514.69886733755732</c:v>
                </c:pt>
                <c:pt idx="23">
                  <c:v>510.05899574477223</c:v>
                </c:pt>
                <c:pt idx="24">
                  <c:v>475.50259356930371</c:v>
                </c:pt>
                <c:pt idx="25">
                  <c:v>499.22197404958467</c:v>
                </c:pt>
                <c:pt idx="26">
                  <c:v>516.54937995129876</c:v>
                </c:pt>
                <c:pt idx="27">
                  <c:v>481.86325384401624</c:v>
                </c:pt>
                <c:pt idx="28">
                  <c:v>494.90258542544711</c:v>
                </c:pt>
                <c:pt idx="29">
                  <c:v>467.85203034461676</c:v>
                </c:pt>
                <c:pt idx="30">
                  <c:v>543.44154765767837</c:v>
                </c:pt>
                <c:pt idx="31">
                  <c:v>495.48951173831603</c:v>
                </c:pt>
                <c:pt idx="32">
                  <c:v>539.21393042384284</c:v>
                </c:pt>
                <c:pt idx="33">
                  <c:v>614.21534930592202</c:v>
                </c:pt>
                <c:pt idx="34">
                  <c:v>577.44359471758708</c:v>
                </c:pt>
                <c:pt idx="35">
                  <c:v>595.01457651846408</c:v>
                </c:pt>
                <c:pt idx="36">
                  <c:v>574.3207695414311</c:v>
                </c:pt>
                <c:pt idx="37">
                  <c:v>573.29506978750021</c:v>
                </c:pt>
                <c:pt idx="38">
                  <c:v>636.75476415594039</c:v>
                </c:pt>
                <c:pt idx="39">
                  <c:v>576.74103249339566</c:v>
                </c:pt>
                <c:pt idx="40">
                  <c:v>616.0297140785018</c:v>
                </c:pt>
                <c:pt idx="41">
                  <c:v>597.8618285010491</c:v>
                </c:pt>
                <c:pt idx="42">
                  <c:v>610.56172461219126</c:v>
                </c:pt>
                <c:pt idx="43">
                  <c:v>630.57634688200335</c:v>
                </c:pt>
                <c:pt idx="44">
                  <c:v>660.11408064321336</c:v>
                </c:pt>
                <c:pt idx="45">
                  <c:v>602.74321483074903</c:v>
                </c:pt>
                <c:pt idx="46">
                  <c:v>612.77180908063133</c:v>
                </c:pt>
                <c:pt idx="47">
                  <c:v>715.76094539316387</c:v>
                </c:pt>
                <c:pt idx="48">
                  <c:v>641.4421423579372</c:v>
                </c:pt>
                <c:pt idx="49">
                  <c:v>651.0425738281491</c:v>
                </c:pt>
              </c:numCache>
            </c:numRef>
          </c:yVal>
          <c:smooth val="0"/>
          <c:extLst>
            <c:ext xmlns:c16="http://schemas.microsoft.com/office/drawing/2014/chart" uri="{C3380CC4-5D6E-409C-BE32-E72D297353CC}">
              <c16:uniqueId val="{00000001-1752-4924-8E38-952CF4763AF1}"/>
            </c:ext>
          </c:extLst>
        </c:ser>
        <c:ser>
          <c:idx val="2"/>
          <c:order val="2"/>
          <c:spPr>
            <a:ln w="19050" cap="rnd">
              <a:solidFill>
                <a:srgbClr val="92D050"/>
              </a:solidFill>
              <a:round/>
            </a:ln>
            <a:effectLst/>
          </c:spPr>
          <c:marker>
            <c:symbol val="none"/>
          </c:marker>
          <c:yVal>
            <c:numRef>
              <c:f>'04'!$B$1058:$Y$1058</c:f>
              <c:numCache>
                <c:formatCode>General</c:formatCode>
                <c:ptCount val="24"/>
                <c:pt idx="0">
                  <c:v>515.92347496547848</c:v>
                </c:pt>
                <c:pt idx="1">
                  <c:v>1250.7913995361193</c:v>
                </c:pt>
                <c:pt idx="2">
                  <c:v>659.27901694166474</c:v>
                </c:pt>
                <c:pt idx="3">
                  <c:v>311.86401547222948</c:v>
                </c:pt>
                <c:pt idx="4">
                  <c:v>137.22343995244009</c:v>
                </c:pt>
                <c:pt idx="5">
                  <c:v>71.415689437229219</c:v>
                </c:pt>
                <c:pt idx="6">
                  <c:v>54.661606033935122</c:v>
                </c:pt>
                <c:pt idx="7">
                  <c:v>57.713484097482528</c:v>
                </c:pt>
                <c:pt idx="8">
                  <c:v>40.621414518118719</c:v>
                </c:pt>
                <c:pt idx="9">
                  <c:v>34.998672195151684</c:v>
                </c:pt>
                <c:pt idx="10">
                  <c:v>26.79251646559565</c:v>
                </c:pt>
                <c:pt idx="11">
                  <c:v>18.137909365484305</c:v>
                </c:pt>
                <c:pt idx="12">
                  <c:v>11.243876629779018</c:v>
                </c:pt>
                <c:pt idx="13">
                  <c:v>12.246824516313866</c:v>
                </c:pt>
                <c:pt idx="14">
                  <c:v>8.0075873885672433</c:v>
                </c:pt>
                <c:pt idx="15">
                  <c:v>3.0375089979357117</c:v>
                </c:pt>
                <c:pt idx="16">
                  <c:v>6.060277627791204</c:v>
                </c:pt>
                <c:pt idx="17">
                  <c:v>9.5427684482560587E-2</c:v>
                </c:pt>
                <c:pt idx="18">
                  <c:v>0.85735752449589087</c:v>
                </c:pt>
                <c:pt idx="19">
                  <c:v>-3.5539376302086363</c:v>
                </c:pt>
                <c:pt idx="20">
                  <c:v>-0.66743912079819523</c:v>
                </c:pt>
                <c:pt idx="21">
                  <c:v>-3.0953115514994747</c:v>
                </c:pt>
                <c:pt idx="22">
                  <c:v>-4.4701018836266604</c:v>
                </c:pt>
                <c:pt idx="23">
                  <c:v>-6.7842637095925475</c:v>
                </c:pt>
              </c:numCache>
            </c:numRef>
          </c:yVal>
          <c:smooth val="0"/>
          <c:extLst>
            <c:ext xmlns:c16="http://schemas.microsoft.com/office/drawing/2014/chart" uri="{C3380CC4-5D6E-409C-BE32-E72D297353CC}">
              <c16:uniqueId val="{00000002-1752-4924-8E38-952CF4763AF1}"/>
            </c:ext>
          </c:extLst>
        </c:ser>
        <c:ser>
          <c:idx val="3"/>
          <c:order val="3"/>
          <c:spPr>
            <a:ln w="19050" cap="rnd">
              <a:solidFill>
                <a:srgbClr val="C00000"/>
              </a:solidFill>
              <a:round/>
            </a:ln>
            <a:effectLst/>
          </c:spPr>
          <c:marker>
            <c:symbol val="none"/>
          </c:marker>
          <c:xVal>
            <c:numRef>
              <c:f>'04'!$B$1071:$E$1071</c:f>
              <c:numCache>
                <c:formatCode>General</c:formatCode>
                <c:ptCount val="4"/>
                <c:pt idx="0">
                  <c:v>1</c:v>
                </c:pt>
                <c:pt idx="1">
                  <c:v>2</c:v>
                </c:pt>
                <c:pt idx="2">
                  <c:v>3</c:v>
                </c:pt>
                <c:pt idx="3">
                  <c:v>4</c:v>
                </c:pt>
              </c:numCache>
            </c:numRef>
          </c:xVal>
          <c:yVal>
            <c:numRef>
              <c:f>'04'!$B$1072:$E$1072</c:f>
              <c:numCache>
                <c:formatCode>General</c:formatCode>
                <c:ptCount val="4"/>
                <c:pt idx="0">
                  <c:v>817.33333333333337</c:v>
                </c:pt>
                <c:pt idx="1">
                  <c:v>84.666666666666671</c:v>
                </c:pt>
                <c:pt idx="2">
                  <c:v>31.666666666666668</c:v>
                </c:pt>
                <c:pt idx="3">
                  <c:v>0</c:v>
                </c:pt>
              </c:numCache>
            </c:numRef>
          </c:yVal>
          <c:smooth val="0"/>
          <c:extLst>
            <c:ext xmlns:c16="http://schemas.microsoft.com/office/drawing/2014/chart" uri="{C3380CC4-5D6E-409C-BE32-E72D297353CC}">
              <c16:uniqueId val="{00000003-1752-4924-8E38-952CF4763AF1}"/>
            </c:ext>
          </c:extLst>
        </c:ser>
        <c:dLbls>
          <c:showLegendKey val="0"/>
          <c:showVal val="0"/>
          <c:showCatName val="0"/>
          <c:showSerName val="0"/>
          <c:showPercent val="0"/>
          <c:showBubbleSize val="0"/>
        </c:dLbls>
        <c:axId val="509154975"/>
        <c:axId val="701113167"/>
      </c:scatterChart>
      <c:valAx>
        <c:axId val="509154975"/>
        <c:scaling>
          <c:orientation val="minMax"/>
          <c:max val="50"/>
        </c:scaling>
        <c:delete val="0"/>
        <c:axPos val="b"/>
        <c:majorGridlines>
          <c:spPr>
            <a:ln w="9525" cap="flat" cmpd="sng" algn="ctr">
              <a:solidFill>
                <a:schemeClr val="tx1">
                  <a:lumMod val="15000"/>
                  <a:lumOff val="85000"/>
                </a:schemeClr>
              </a:solidFill>
              <a:prstDash val="sysDot"/>
              <a:round/>
            </a:ln>
            <a:effectLst/>
          </c:spPr>
        </c:majorGridlines>
        <c:title>
          <c:tx>
            <c:rich>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r>
                  <a:rPr lang="en-US" sz="1200" b="1"/>
                  <a:t>LIBS shot nr.</a:t>
                </a:r>
              </a:p>
            </c:rich>
          </c:tx>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t-EE"/>
            </a:p>
          </c:txPr>
        </c:title>
        <c:majorTickMark val="none"/>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t-EE"/>
          </a:p>
        </c:txPr>
        <c:crossAx val="701113167"/>
        <c:crosses val="autoZero"/>
        <c:crossBetween val="midCat"/>
        <c:majorUnit val="10"/>
      </c:valAx>
      <c:valAx>
        <c:axId val="701113167"/>
        <c:scaling>
          <c:orientation val="minMax"/>
          <c:max val="1500"/>
          <c:min val="0"/>
        </c:scaling>
        <c:delete val="0"/>
        <c:axPos val="l"/>
        <c:title>
          <c:tx>
            <c:rich>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r>
                  <a:rPr lang="en-US" sz="1200" b="1"/>
                  <a:t>Intensity (a.u.)</a:t>
                </a:r>
              </a:p>
            </c:rich>
          </c:tx>
          <c:overlay val="0"/>
          <c:spPr>
            <a:noFill/>
            <a:ln>
              <a:noFill/>
            </a:ln>
            <a:effectLst/>
          </c:spPr>
          <c:txPr>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t-EE"/>
            </a:p>
          </c:txPr>
        </c:title>
        <c:numFmt formatCode="General" sourceLinked="1"/>
        <c:majorTickMark val="none"/>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t-EE"/>
          </a:p>
        </c:txPr>
        <c:crossAx val="509154975"/>
        <c:crosses val="autoZero"/>
        <c:crossBetween val="midCat"/>
      </c:valAx>
      <c:spPr>
        <a:solidFill>
          <a:schemeClr val="bg1"/>
        </a:solidFill>
        <a:ln>
          <a:solidFill>
            <a:schemeClr val="bg1">
              <a:lumMod val="75000"/>
            </a:schemeClr>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ysClr val="windowText" lastClr="000000"/>
          </a:solidFill>
        </a:defRPr>
      </a:pPr>
      <a:endParaRPr lang="et-EE"/>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solidFill>
                <a:srgbClr val="0070C0"/>
              </a:solidFill>
              <a:round/>
            </a:ln>
            <a:effectLst/>
          </c:spPr>
          <c:marker>
            <c:symbol val="none"/>
          </c:marker>
          <c:yVal>
            <c:numRef>
              <c:f>'07'!$B$1028:$AY$1028</c:f>
              <c:numCache>
                <c:formatCode>General</c:formatCode>
                <c:ptCount val="50"/>
                <c:pt idx="0">
                  <c:v>518.83415121155474</c:v>
                </c:pt>
                <c:pt idx="1">
                  <c:v>664.93293494756006</c:v>
                </c:pt>
                <c:pt idx="2">
                  <c:v>619.05266497879427</c:v>
                </c:pt>
                <c:pt idx="3">
                  <c:v>513.88572860155318</c:v>
                </c:pt>
                <c:pt idx="4">
                  <c:v>412.27774765921976</c:v>
                </c:pt>
                <c:pt idx="5">
                  <c:v>296.14329083893966</c:v>
                </c:pt>
                <c:pt idx="6">
                  <c:v>179.40342250708883</c:v>
                </c:pt>
                <c:pt idx="7">
                  <c:v>144.50213278453492</c:v>
                </c:pt>
                <c:pt idx="8">
                  <c:v>111.96905759613071</c:v>
                </c:pt>
                <c:pt idx="9">
                  <c:v>103.07388820501262</c:v>
                </c:pt>
                <c:pt idx="10">
                  <c:v>77.313999334249843</c:v>
                </c:pt>
                <c:pt idx="11">
                  <c:v>80.103494565234669</c:v>
                </c:pt>
                <c:pt idx="12">
                  <c:v>68.226002916596343</c:v>
                </c:pt>
                <c:pt idx="13">
                  <c:v>77.703048263836948</c:v>
                </c:pt>
                <c:pt idx="14">
                  <c:v>75.409285517908344</c:v>
                </c:pt>
                <c:pt idx="15">
                  <c:v>70.594140613406992</c:v>
                </c:pt>
                <c:pt idx="16">
                  <c:v>77.891658013870568</c:v>
                </c:pt>
                <c:pt idx="17">
                  <c:v>68.602709033907402</c:v>
                </c:pt>
                <c:pt idx="18">
                  <c:v>59.699037525469954</c:v>
                </c:pt>
                <c:pt idx="19">
                  <c:v>58.80075235536804</c:v>
                </c:pt>
                <c:pt idx="20">
                  <c:v>59.998736572514161</c:v>
                </c:pt>
                <c:pt idx="21">
                  <c:v>62.853386389555638</c:v>
                </c:pt>
                <c:pt idx="22">
                  <c:v>46.772678629854425</c:v>
                </c:pt>
                <c:pt idx="23">
                  <c:v>60.661235623849699</c:v>
                </c:pt>
                <c:pt idx="24">
                  <c:v>51.262852363864027</c:v>
                </c:pt>
                <c:pt idx="25">
                  <c:v>44.078548998910861</c:v>
                </c:pt>
                <c:pt idx="26">
                  <c:v>39.064857379273114</c:v>
                </c:pt>
                <c:pt idx="27">
                  <c:v>39.024573415419155</c:v>
                </c:pt>
                <c:pt idx="28">
                  <c:v>34.627831284282053</c:v>
                </c:pt>
                <c:pt idx="29">
                  <c:v>32.905721506515754</c:v>
                </c:pt>
                <c:pt idx="30">
                  <c:v>38.951364623972843</c:v>
                </c:pt>
                <c:pt idx="31">
                  <c:v>29.505234087326933</c:v>
                </c:pt>
                <c:pt idx="32">
                  <c:v>29.485970738506079</c:v>
                </c:pt>
                <c:pt idx="33">
                  <c:v>22.217047922425014</c:v>
                </c:pt>
                <c:pt idx="34">
                  <c:v>27.033957977312685</c:v>
                </c:pt>
                <c:pt idx="35">
                  <c:v>19.604508348412093</c:v>
                </c:pt>
                <c:pt idx="36">
                  <c:v>24.019462069992592</c:v>
                </c:pt>
                <c:pt idx="37">
                  <c:v>19.821163159810645</c:v>
                </c:pt>
                <c:pt idx="38">
                  <c:v>17.790233570515358</c:v>
                </c:pt>
                <c:pt idx="39">
                  <c:v>8.4310403827986828</c:v>
                </c:pt>
                <c:pt idx="40">
                  <c:v>16.371800313056514</c:v>
                </c:pt>
                <c:pt idx="41">
                  <c:v>9.0164101412701196</c:v>
                </c:pt>
                <c:pt idx="42">
                  <c:v>11.938434486216833</c:v>
                </c:pt>
                <c:pt idx="43">
                  <c:v>10.134590048926867</c:v>
                </c:pt>
                <c:pt idx="44">
                  <c:v>2.1144297260974638</c:v>
                </c:pt>
                <c:pt idx="45">
                  <c:v>7.2402573109783965</c:v>
                </c:pt>
                <c:pt idx="46">
                  <c:v>-0.12184731054795066</c:v>
                </c:pt>
                <c:pt idx="47">
                  <c:v>5.3552027437039174</c:v>
                </c:pt>
                <c:pt idx="48">
                  <c:v>0.31076664620946154</c:v>
                </c:pt>
                <c:pt idx="49">
                  <c:v>4.0247365716080639</c:v>
                </c:pt>
              </c:numCache>
            </c:numRef>
          </c:yVal>
          <c:smooth val="0"/>
          <c:extLst>
            <c:ext xmlns:c16="http://schemas.microsoft.com/office/drawing/2014/chart" uri="{C3380CC4-5D6E-409C-BE32-E72D297353CC}">
              <c16:uniqueId val="{00000000-E8F4-4404-80F5-F47E599730C0}"/>
            </c:ext>
          </c:extLst>
        </c:ser>
        <c:ser>
          <c:idx val="1"/>
          <c:order val="1"/>
          <c:spPr>
            <a:ln w="19050" cap="rnd">
              <a:solidFill>
                <a:srgbClr val="FFC000"/>
              </a:solidFill>
              <a:round/>
            </a:ln>
            <a:effectLst/>
          </c:spPr>
          <c:marker>
            <c:symbol val="none"/>
          </c:marker>
          <c:yVal>
            <c:numRef>
              <c:f>'07'!$B$1034:$AY$1034</c:f>
              <c:numCache>
                <c:formatCode>General</c:formatCode>
                <c:ptCount val="50"/>
                <c:pt idx="0">
                  <c:v>-2.8760041177355911</c:v>
                </c:pt>
                <c:pt idx="1">
                  <c:v>8.4892926330241661E-2</c:v>
                </c:pt>
                <c:pt idx="2">
                  <c:v>32.524932080096747</c:v>
                </c:pt>
                <c:pt idx="3">
                  <c:v>68.549655273770981</c:v>
                </c:pt>
                <c:pt idx="4">
                  <c:v>174.88320951979799</c:v>
                </c:pt>
                <c:pt idx="5">
                  <c:v>403.06864248301747</c:v>
                </c:pt>
                <c:pt idx="6">
                  <c:v>540.43202304338365</c:v>
                </c:pt>
                <c:pt idx="7">
                  <c:v>633.17912779753158</c:v>
                </c:pt>
                <c:pt idx="8">
                  <c:v>669.73409309840622</c:v>
                </c:pt>
                <c:pt idx="9">
                  <c:v>693.13714855022067</c:v>
                </c:pt>
                <c:pt idx="10">
                  <c:v>572.9666428176846</c:v>
                </c:pt>
                <c:pt idx="11">
                  <c:v>628.31756932432256</c:v>
                </c:pt>
                <c:pt idx="12">
                  <c:v>567.31073581167732</c:v>
                </c:pt>
                <c:pt idx="13">
                  <c:v>611.30329413008633</c:v>
                </c:pt>
                <c:pt idx="14">
                  <c:v>590.50459867512484</c:v>
                </c:pt>
                <c:pt idx="15">
                  <c:v>612.41235200225401</c:v>
                </c:pt>
                <c:pt idx="16">
                  <c:v>608.74322673307995</c:v>
                </c:pt>
                <c:pt idx="17">
                  <c:v>623.59324114876017</c:v>
                </c:pt>
                <c:pt idx="18">
                  <c:v>571.84732540442099</c:v>
                </c:pt>
                <c:pt idx="19">
                  <c:v>572.77643852427377</c:v>
                </c:pt>
                <c:pt idx="20">
                  <c:v>654.83336468335108</c:v>
                </c:pt>
                <c:pt idx="21">
                  <c:v>610.41418514397776</c:v>
                </c:pt>
                <c:pt idx="22">
                  <c:v>626.05152449955733</c:v>
                </c:pt>
                <c:pt idx="23">
                  <c:v>664.18809977049921</c:v>
                </c:pt>
                <c:pt idx="24">
                  <c:v>704.254485214174</c:v>
                </c:pt>
                <c:pt idx="25">
                  <c:v>674.90744994003785</c:v>
                </c:pt>
                <c:pt idx="26">
                  <c:v>639.72893911881022</c:v>
                </c:pt>
                <c:pt idx="27">
                  <c:v>672.98408658187532</c:v>
                </c:pt>
                <c:pt idx="28">
                  <c:v>718.94764919786962</c:v>
                </c:pt>
                <c:pt idx="29">
                  <c:v>704.35691222805622</c:v>
                </c:pt>
                <c:pt idx="30">
                  <c:v>728.07855978121393</c:v>
                </c:pt>
                <c:pt idx="31">
                  <c:v>644.85607272397363</c:v>
                </c:pt>
                <c:pt idx="32">
                  <c:v>701.52988119413601</c:v>
                </c:pt>
                <c:pt idx="33">
                  <c:v>673.80966963972492</c:v>
                </c:pt>
                <c:pt idx="34">
                  <c:v>720.68736367180179</c:v>
                </c:pt>
                <c:pt idx="35">
                  <c:v>710.75654054132406</c:v>
                </c:pt>
                <c:pt idx="36">
                  <c:v>688.91949235128357</c:v>
                </c:pt>
                <c:pt idx="37">
                  <c:v>720.53244079746275</c:v>
                </c:pt>
                <c:pt idx="38">
                  <c:v>729.91905969934623</c:v>
                </c:pt>
                <c:pt idx="39">
                  <c:v>676.17355863790169</c:v>
                </c:pt>
                <c:pt idx="40">
                  <c:v>701.74548262752501</c:v>
                </c:pt>
                <c:pt idx="41">
                  <c:v>667.90604709291665</c:v>
                </c:pt>
                <c:pt idx="42">
                  <c:v>702.4268026498022</c:v>
                </c:pt>
                <c:pt idx="43">
                  <c:v>691.7320215459149</c:v>
                </c:pt>
                <c:pt idx="44">
                  <c:v>726.59307271479963</c:v>
                </c:pt>
                <c:pt idx="45">
                  <c:v>714.24805920655274</c:v>
                </c:pt>
                <c:pt idx="46">
                  <c:v>699.89831616677395</c:v>
                </c:pt>
                <c:pt idx="47">
                  <c:v>678.73015877157502</c:v>
                </c:pt>
                <c:pt idx="48">
                  <c:v>712.04763689339234</c:v>
                </c:pt>
                <c:pt idx="49">
                  <c:v>641.08510056547277</c:v>
                </c:pt>
              </c:numCache>
            </c:numRef>
          </c:yVal>
          <c:smooth val="0"/>
          <c:extLst>
            <c:ext xmlns:c16="http://schemas.microsoft.com/office/drawing/2014/chart" uri="{C3380CC4-5D6E-409C-BE32-E72D297353CC}">
              <c16:uniqueId val="{00000001-E8F4-4404-80F5-F47E599730C0}"/>
            </c:ext>
          </c:extLst>
        </c:ser>
        <c:ser>
          <c:idx val="2"/>
          <c:order val="2"/>
          <c:spPr>
            <a:ln w="19050" cap="rnd">
              <a:solidFill>
                <a:schemeClr val="accent3"/>
              </a:solidFill>
              <a:round/>
            </a:ln>
            <a:effectLst/>
          </c:spPr>
          <c:marker>
            <c:symbol val="none"/>
          </c:marker>
          <c:yVal>
            <c:numRef>
              <c:f>'07'!$B$1058:$N$1058</c:f>
              <c:numCache>
                <c:formatCode>General</c:formatCode>
                <c:ptCount val="13"/>
                <c:pt idx="0">
                  <c:v>12.578670485432754</c:v>
                </c:pt>
                <c:pt idx="1">
                  <c:v>12.931130585362359</c:v>
                </c:pt>
                <c:pt idx="2">
                  <c:v>-6.1759090138095933</c:v>
                </c:pt>
                <c:pt idx="3">
                  <c:v>1.239127407107304</c:v>
                </c:pt>
                <c:pt idx="4">
                  <c:v>-12.201119828929478</c:v>
                </c:pt>
                <c:pt idx="5">
                  <c:v>-7.3899679939757874</c:v>
                </c:pt>
                <c:pt idx="6">
                  <c:v>-9.80648436575588</c:v>
                </c:pt>
                <c:pt idx="7">
                  <c:v>-11.519427482679934</c:v>
                </c:pt>
                <c:pt idx="8">
                  <c:v>-12.874805068089472</c:v>
                </c:pt>
                <c:pt idx="9">
                  <c:v>-12.03290519145663</c:v>
                </c:pt>
                <c:pt idx="10">
                  <c:v>-9.6301748009539949</c:v>
                </c:pt>
                <c:pt idx="11">
                  <c:v>-18.355857496576444</c:v>
                </c:pt>
                <c:pt idx="12">
                  <c:v>-13.430141649905881</c:v>
                </c:pt>
              </c:numCache>
            </c:numRef>
          </c:yVal>
          <c:smooth val="0"/>
          <c:extLst>
            <c:ext xmlns:c16="http://schemas.microsoft.com/office/drawing/2014/chart" uri="{C3380CC4-5D6E-409C-BE32-E72D297353CC}">
              <c16:uniqueId val="{00000002-E8F4-4404-80F5-F47E599730C0}"/>
            </c:ext>
          </c:extLst>
        </c:ser>
        <c:ser>
          <c:idx val="3"/>
          <c:order val="3"/>
          <c:spPr>
            <a:ln w="19050" cap="rnd">
              <a:solidFill>
                <a:srgbClr val="C00000"/>
              </a:solidFill>
              <a:round/>
            </a:ln>
            <a:effectLst/>
          </c:spPr>
          <c:marker>
            <c:symbol val="none"/>
          </c:marker>
          <c:xVal>
            <c:numRef>
              <c:f>'07'!$B$1070:$E$1070</c:f>
              <c:numCache>
                <c:formatCode>General</c:formatCode>
                <c:ptCount val="4"/>
                <c:pt idx="0">
                  <c:v>1</c:v>
                </c:pt>
                <c:pt idx="1">
                  <c:v>2</c:v>
                </c:pt>
                <c:pt idx="2">
                  <c:v>3</c:v>
                </c:pt>
                <c:pt idx="3">
                  <c:v>4</c:v>
                </c:pt>
              </c:numCache>
            </c:numRef>
          </c:xVal>
          <c:yVal>
            <c:numRef>
              <c:f>'07'!$B$1071:$E$1071</c:f>
              <c:numCache>
                <c:formatCode>General</c:formatCode>
                <c:ptCount val="4"/>
                <c:pt idx="0">
                  <c:v>115</c:v>
                </c:pt>
                <c:pt idx="1">
                  <c:v>21.666666666666668</c:v>
                </c:pt>
                <c:pt idx="2">
                  <c:v>0</c:v>
                </c:pt>
                <c:pt idx="3">
                  <c:v>0</c:v>
                </c:pt>
              </c:numCache>
            </c:numRef>
          </c:yVal>
          <c:smooth val="0"/>
          <c:extLst>
            <c:ext xmlns:c16="http://schemas.microsoft.com/office/drawing/2014/chart" uri="{C3380CC4-5D6E-409C-BE32-E72D297353CC}">
              <c16:uniqueId val="{00000003-E8F4-4404-80F5-F47E599730C0}"/>
            </c:ext>
          </c:extLst>
        </c:ser>
        <c:dLbls>
          <c:showLegendKey val="0"/>
          <c:showVal val="0"/>
          <c:showCatName val="0"/>
          <c:showSerName val="0"/>
          <c:showPercent val="0"/>
          <c:showBubbleSize val="0"/>
        </c:dLbls>
        <c:axId val="697346191"/>
        <c:axId val="341417007"/>
      </c:scatterChart>
      <c:valAx>
        <c:axId val="697346191"/>
        <c:scaling>
          <c:orientation val="minMax"/>
          <c:max val="50"/>
        </c:scaling>
        <c:delete val="0"/>
        <c:axPos val="b"/>
        <c:majorGridlines>
          <c:spPr>
            <a:ln w="9525" cap="flat" cmpd="sng" algn="ctr">
              <a:solidFill>
                <a:schemeClr val="tx1">
                  <a:lumMod val="15000"/>
                  <a:lumOff val="85000"/>
                </a:schemeClr>
              </a:solidFill>
              <a:prstDash val="sysDot"/>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US" sz="1200" b="1">
                    <a:solidFill>
                      <a:schemeClr val="tx1"/>
                    </a:solidFill>
                  </a:rPr>
                  <a:t>LIBS shot nr.</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t-EE"/>
            </a:p>
          </c:txPr>
        </c:title>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t-EE"/>
          </a:p>
        </c:txPr>
        <c:crossAx val="341417007"/>
        <c:crosses val="autoZero"/>
        <c:crossBetween val="midCat"/>
        <c:majorUnit val="10"/>
      </c:valAx>
      <c:valAx>
        <c:axId val="341417007"/>
        <c:scaling>
          <c:orientation val="minMax"/>
          <c:max val="1500"/>
          <c:min val="0"/>
        </c:scaling>
        <c:delete val="0"/>
        <c:axPos val="l"/>
        <c:title>
          <c:tx>
            <c:rich>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US" sz="1200" b="1">
                    <a:solidFill>
                      <a:schemeClr val="tx1"/>
                    </a:solidFill>
                  </a:rPr>
                  <a:t>Intensity (a.u.)</a:t>
                </a: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t-E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t-EE"/>
          </a:p>
        </c:txPr>
        <c:crossAx val="697346191"/>
        <c:crosses val="autoZero"/>
        <c:crossBetween val="midCat"/>
      </c:valAx>
      <c:spPr>
        <a:solidFill>
          <a:schemeClr val="bg1"/>
        </a:solidFill>
        <a:ln>
          <a:solidFill>
            <a:schemeClr val="bg1">
              <a:lumMod val="75000"/>
            </a:schemeClr>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t-EE"/>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25400" cap="rnd">
              <a:noFill/>
              <a:round/>
            </a:ln>
            <a:effectLst/>
          </c:spPr>
          <c:marker>
            <c:symbol val="circle"/>
            <c:size val="5"/>
            <c:spPr>
              <a:solidFill>
                <a:schemeClr val="accent1"/>
              </a:solidFill>
              <a:ln w="9525">
                <a:solidFill>
                  <a:schemeClr val="accent1"/>
                </a:solidFill>
              </a:ln>
              <a:effectLst/>
            </c:spPr>
          </c:marker>
          <c:yVal>
            <c:numRef>
              <c:f>Data!$O$95:$O$101</c:f>
              <c:numCache>
                <c:formatCode>General</c:formatCode>
                <c:ptCount val="7"/>
                <c:pt idx="0">
                  <c:v>54</c:v>
                </c:pt>
                <c:pt idx="1">
                  <c:v>45</c:v>
                </c:pt>
                <c:pt idx="2">
                  <c:v>43</c:v>
                </c:pt>
                <c:pt idx="3">
                  <c:v>48</c:v>
                </c:pt>
                <c:pt idx="4">
                  <c:v>56</c:v>
                </c:pt>
                <c:pt idx="5">
                  <c:v>63</c:v>
                </c:pt>
                <c:pt idx="6">
                  <c:v>60</c:v>
                </c:pt>
              </c:numCache>
            </c:numRef>
          </c:yVal>
          <c:smooth val="0"/>
          <c:extLst>
            <c:ext xmlns:c16="http://schemas.microsoft.com/office/drawing/2014/chart" uri="{C3380CC4-5D6E-409C-BE32-E72D297353CC}">
              <c16:uniqueId val="{00000000-8A12-4DA4-82FF-0EA993349CF9}"/>
            </c:ext>
          </c:extLst>
        </c:ser>
        <c:ser>
          <c:idx val="1"/>
          <c:order val="1"/>
          <c:spPr>
            <a:ln w="25400" cap="rnd">
              <a:noFill/>
              <a:round/>
            </a:ln>
            <a:effectLst/>
          </c:spPr>
          <c:marker>
            <c:symbol val="circle"/>
            <c:size val="5"/>
            <c:spPr>
              <a:solidFill>
                <a:schemeClr val="accent2"/>
              </a:solidFill>
              <a:ln w="9525">
                <a:solidFill>
                  <a:schemeClr val="accent2"/>
                </a:solidFill>
              </a:ln>
              <a:effectLst/>
            </c:spPr>
          </c:marker>
          <c:yVal>
            <c:numRef>
              <c:f>Data!$P$95:$P$101</c:f>
              <c:numCache>
                <c:formatCode>General</c:formatCode>
                <c:ptCount val="7"/>
                <c:pt idx="0">
                  <c:v>40</c:v>
                </c:pt>
                <c:pt idx="1">
                  <c:v>23</c:v>
                </c:pt>
                <c:pt idx="2">
                  <c:v>29</c:v>
                </c:pt>
                <c:pt idx="3">
                  <c:v>27</c:v>
                </c:pt>
                <c:pt idx="4">
                  <c:v>34</c:v>
                </c:pt>
                <c:pt idx="5">
                  <c:v>35</c:v>
                </c:pt>
                <c:pt idx="6">
                  <c:v>42</c:v>
                </c:pt>
              </c:numCache>
            </c:numRef>
          </c:yVal>
          <c:smooth val="0"/>
          <c:extLst>
            <c:ext xmlns:c16="http://schemas.microsoft.com/office/drawing/2014/chart" uri="{C3380CC4-5D6E-409C-BE32-E72D297353CC}">
              <c16:uniqueId val="{00000001-8A12-4DA4-82FF-0EA993349CF9}"/>
            </c:ext>
          </c:extLst>
        </c:ser>
        <c:dLbls>
          <c:showLegendKey val="0"/>
          <c:showVal val="0"/>
          <c:showCatName val="0"/>
          <c:showSerName val="0"/>
          <c:showPercent val="0"/>
          <c:showBubbleSize val="0"/>
        </c:dLbls>
        <c:axId val="570064416"/>
        <c:axId val="410821472"/>
      </c:scatterChart>
      <c:valAx>
        <c:axId val="570064416"/>
        <c:scaling>
          <c:orientation val="minMax"/>
        </c:scaling>
        <c:delete val="0"/>
        <c:axPos val="b"/>
        <c:majorGridlines>
          <c:spPr>
            <a:ln w="9525" cap="flat" cmpd="sng" algn="ctr">
              <a:solidFill>
                <a:schemeClr val="tx1">
                  <a:lumMod val="15000"/>
                  <a:lumOff val="85000"/>
                </a:schemeClr>
              </a:solidFill>
              <a:prstDash val="sysDot"/>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t-EE" sz="1200" b="1" dirty="0" err="1">
                    <a:solidFill>
                      <a:schemeClr val="tx1"/>
                    </a:solidFill>
                  </a:rPr>
                  <a:t>Crater</a:t>
                </a:r>
                <a:r>
                  <a:rPr lang="et-EE" sz="1200" b="1" dirty="0">
                    <a:solidFill>
                      <a:schemeClr val="tx1"/>
                    </a:solidFill>
                  </a:rPr>
                  <a:t> nr</a:t>
                </a:r>
                <a:endParaRPr lang="en-US" sz="1200" b="1" dirty="0">
                  <a:solidFill>
                    <a:schemeClr val="tx1"/>
                  </a:solidFill>
                </a:endParaRP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t-EE"/>
            </a:p>
          </c:txPr>
        </c:title>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t-EE"/>
          </a:p>
        </c:txPr>
        <c:crossAx val="410821472"/>
        <c:crosses val="autoZero"/>
        <c:crossBetween val="midCat"/>
      </c:valAx>
      <c:valAx>
        <c:axId val="410821472"/>
        <c:scaling>
          <c:orientation val="minMax"/>
          <c:max val="100"/>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t-EE" sz="1200" b="1" dirty="0">
                    <a:solidFill>
                      <a:schemeClr val="tx1"/>
                    </a:solidFill>
                  </a:rPr>
                  <a:t>D</a:t>
                </a:r>
                <a:r>
                  <a:rPr lang="et-EE" sz="1200" dirty="0"/>
                  <a:t> </a:t>
                </a:r>
                <a:r>
                  <a:rPr lang="et-EE" sz="1200" b="1" i="0" u="none" strike="noStrike" kern="1200" baseline="0" dirty="0" err="1">
                    <a:solidFill>
                      <a:schemeClr val="tx1"/>
                    </a:solidFill>
                  </a:rPr>
                  <a:t>retention</a:t>
                </a:r>
                <a:r>
                  <a:rPr lang="et-EE" sz="1200" b="1" i="0" u="none" strike="noStrike" kern="1200" baseline="0" dirty="0">
                    <a:solidFill>
                      <a:schemeClr val="tx1"/>
                    </a:solidFill>
                  </a:rPr>
                  <a:t> (10</a:t>
                </a:r>
                <a:r>
                  <a:rPr lang="et-EE" sz="1200" b="1" i="0" u="none" strike="noStrike" kern="1200" baseline="30000" dirty="0">
                    <a:solidFill>
                      <a:schemeClr val="tx1"/>
                    </a:solidFill>
                  </a:rPr>
                  <a:t>15</a:t>
                </a:r>
                <a:r>
                  <a:rPr lang="et-EE" sz="1200" b="1" i="0" u="none" strike="noStrike" kern="1200" baseline="0" dirty="0">
                    <a:solidFill>
                      <a:schemeClr val="tx1"/>
                    </a:solidFill>
                  </a:rPr>
                  <a:t> cm</a:t>
                </a:r>
                <a:r>
                  <a:rPr lang="et-EE" sz="1200" b="1" i="0" u="none" strike="noStrike" kern="1200" baseline="30000" dirty="0">
                    <a:solidFill>
                      <a:schemeClr val="tx1"/>
                    </a:solidFill>
                  </a:rPr>
                  <a:t>-2</a:t>
                </a:r>
                <a:r>
                  <a:rPr lang="et-EE" sz="1200" b="1" i="0" u="none" strike="noStrike" kern="1200" baseline="0" dirty="0">
                    <a:solidFill>
                      <a:schemeClr val="tx1"/>
                    </a:solidFill>
                  </a:rPr>
                  <a:t>)</a:t>
                </a:r>
                <a:endParaRPr lang="en-US" sz="1200" dirty="0"/>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t-E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t-EE"/>
          </a:p>
        </c:txPr>
        <c:crossAx val="570064416"/>
        <c:crosses val="autoZero"/>
        <c:crossBetween val="midCat"/>
      </c:valAx>
      <c:spPr>
        <a:solidFill>
          <a:schemeClr val="bg1"/>
        </a:solidFill>
        <a:ln>
          <a:solidFill>
            <a:schemeClr val="bg1">
              <a:lumMod val="75000"/>
            </a:schemeClr>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t-EE"/>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yVal>
            <c:numRef>
              <c:f>Data!$I$73:$I$79</c:f>
              <c:numCache>
                <c:formatCode>General</c:formatCode>
                <c:ptCount val="7"/>
                <c:pt idx="0">
                  <c:v>104.48517410305014</c:v>
                </c:pt>
                <c:pt idx="1">
                  <c:v>112.69581425652028</c:v>
                </c:pt>
                <c:pt idx="2">
                  <c:v>77.598277750220191</c:v>
                </c:pt>
                <c:pt idx="3">
                  <c:v>86.967503861121202</c:v>
                </c:pt>
                <c:pt idx="4">
                  <c:v>113.31768948629463</c:v>
                </c:pt>
                <c:pt idx="5">
                  <c:v>120.91561263001169</c:v>
                </c:pt>
                <c:pt idx="6">
                  <c:v>123.08373111764402</c:v>
                </c:pt>
              </c:numCache>
            </c:numRef>
          </c:yVal>
          <c:smooth val="0"/>
          <c:extLst>
            <c:ext xmlns:c16="http://schemas.microsoft.com/office/drawing/2014/chart" uri="{C3380CC4-5D6E-409C-BE32-E72D297353CC}">
              <c16:uniqueId val="{00000000-9014-4AFD-AFBD-6EF1FA51958D}"/>
            </c:ext>
          </c:extLst>
        </c:ser>
        <c:ser>
          <c:idx val="1"/>
          <c:order val="1"/>
          <c:spPr>
            <a:ln w="25400" cap="rnd">
              <a:noFill/>
              <a:round/>
            </a:ln>
            <a:effectLst/>
          </c:spPr>
          <c:marker>
            <c:symbol val="circle"/>
            <c:size val="5"/>
            <c:spPr>
              <a:solidFill>
                <a:schemeClr val="accent2"/>
              </a:solidFill>
              <a:ln w="9525">
                <a:solidFill>
                  <a:schemeClr val="accent2"/>
                </a:solidFill>
              </a:ln>
              <a:effectLst/>
            </c:spPr>
          </c:marker>
          <c:yVal>
            <c:numRef>
              <c:f>[1]Data!$I$74:$I$77</c:f>
              <c:numCache>
                <c:formatCode>General</c:formatCode>
                <c:ptCount val="4"/>
                <c:pt idx="0">
                  <c:v>90.424019672655064</c:v>
                </c:pt>
                <c:pt idx="1">
                  <c:v>90.543639576741612</c:v>
                </c:pt>
                <c:pt idx="2">
                  <c:v>75.761522688519463</c:v>
                </c:pt>
                <c:pt idx="3">
                  <c:v>44.781739276058516</c:v>
                </c:pt>
              </c:numCache>
            </c:numRef>
          </c:yVal>
          <c:smooth val="0"/>
          <c:extLst>
            <c:ext xmlns:c16="http://schemas.microsoft.com/office/drawing/2014/chart" uri="{C3380CC4-5D6E-409C-BE32-E72D297353CC}">
              <c16:uniqueId val="{00000001-9014-4AFD-AFBD-6EF1FA51958D}"/>
            </c:ext>
          </c:extLst>
        </c:ser>
        <c:dLbls>
          <c:showLegendKey val="0"/>
          <c:showVal val="0"/>
          <c:showCatName val="0"/>
          <c:showSerName val="0"/>
          <c:showPercent val="0"/>
          <c:showBubbleSize val="0"/>
        </c:dLbls>
        <c:axId val="1567209184"/>
        <c:axId val="1774904208"/>
      </c:scatterChart>
      <c:valAx>
        <c:axId val="1567209184"/>
        <c:scaling>
          <c:orientation val="minMax"/>
        </c:scaling>
        <c:delete val="0"/>
        <c:axPos val="b"/>
        <c:majorGridlines>
          <c:spPr>
            <a:ln w="9525" cap="flat" cmpd="sng" algn="ctr">
              <a:solidFill>
                <a:schemeClr val="tx1">
                  <a:lumMod val="15000"/>
                  <a:lumOff val="85000"/>
                </a:schemeClr>
              </a:solidFill>
              <a:prstDash val="sysDot"/>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t-EE" sz="1200" b="1" dirty="0" err="1">
                    <a:solidFill>
                      <a:schemeClr val="tx1"/>
                    </a:solidFill>
                  </a:rPr>
                  <a:t>Crater</a:t>
                </a:r>
                <a:r>
                  <a:rPr lang="et-EE" sz="1200" b="1" dirty="0">
                    <a:solidFill>
                      <a:schemeClr val="tx1"/>
                    </a:solidFill>
                  </a:rPr>
                  <a:t> nr</a:t>
                </a:r>
                <a:endParaRPr lang="en-US" sz="1200" b="1" dirty="0">
                  <a:solidFill>
                    <a:schemeClr val="tx1"/>
                  </a:solidFill>
                </a:endParaRP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t-EE"/>
            </a:p>
          </c:txPr>
        </c:title>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t-EE"/>
          </a:p>
        </c:txPr>
        <c:crossAx val="1774904208"/>
        <c:crosses val="autoZero"/>
        <c:crossBetween val="midCat"/>
      </c:valAx>
      <c:valAx>
        <c:axId val="1774904208"/>
        <c:scaling>
          <c:orientation val="minMax"/>
          <c:max val="200"/>
        </c:scaling>
        <c:delete val="0"/>
        <c:axPos val="l"/>
        <c:title>
          <c:tx>
            <c:rich>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t-EE" sz="1200" b="1" dirty="0">
                    <a:solidFill>
                      <a:schemeClr val="tx1"/>
                    </a:solidFill>
                  </a:rPr>
                  <a:t>D </a:t>
                </a:r>
                <a:r>
                  <a:rPr lang="et-EE" sz="1200" b="1" dirty="0" err="1">
                    <a:solidFill>
                      <a:schemeClr val="tx1"/>
                    </a:solidFill>
                  </a:rPr>
                  <a:t>intensity</a:t>
                </a:r>
                <a:r>
                  <a:rPr lang="et-EE" sz="1200" b="1" dirty="0">
                    <a:solidFill>
                      <a:schemeClr val="tx1"/>
                    </a:solidFill>
                  </a:rPr>
                  <a:t> (</a:t>
                </a:r>
                <a:r>
                  <a:rPr lang="et-EE" sz="1200" b="1" dirty="0" err="1">
                    <a:solidFill>
                      <a:schemeClr val="tx1"/>
                    </a:solidFill>
                  </a:rPr>
                  <a:t>a.u</a:t>
                </a:r>
                <a:r>
                  <a:rPr lang="et-EE" sz="1200" b="1" dirty="0">
                    <a:solidFill>
                      <a:schemeClr val="tx1"/>
                    </a:solidFill>
                  </a:rPr>
                  <a:t>.)</a:t>
                </a:r>
                <a:endParaRPr lang="en-US" sz="1200" b="1" dirty="0">
                  <a:solidFill>
                    <a:schemeClr val="tx1"/>
                  </a:solidFill>
                </a:endParaRP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t-E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t-EE"/>
          </a:p>
        </c:txPr>
        <c:crossAx val="1567209184"/>
        <c:crosses val="autoZero"/>
        <c:crossBetween val="midCat"/>
      </c:valAx>
      <c:spPr>
        <a:solidFill>
          <a:schemeClr val="bg1"/>
        </a:solidFill>
        <a:ln>
          <a:solidFill>
            <a:schemeClr val="bg1">
              <a:lumMod val="75000"/>
            </a:schemeClr>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t-EE"/>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9525" cap="rnd">
              <a:solidFill>
                <a:schemeClr val="accent6"/>
              </a:solidFill>
              <a:round/>
            </a:ln>
            <a:effectLst/>
          </c:spPr>
          <c:marker>
            <c:symbol val="none"/>
          </c:marker>
          <c:yVal>
            <c:numRef>
              <c:f>Data!$B$4:$P$4</c:f>
              <c:numCache>
                <c:formatCode>General</c:formatCode>
                <c:ptCount val="15"/>
                <c:pt idx="0">
                  <c:v>104.48517410305014</c:v>
                </c:pt>
                <c:pt idx="1">
                  <c:v>23.838770118565613</c:v>
                </c:pt>
                <c:pt idx="2">
                  <c:v>14.963316639999716</c:v>
                </c:pt>
                <c:pt idx="3">
                  <c:v>15.316743134496756</c:v>
                </c:pt>
                <c:pt idx="4">
                  <c:v>9.9213740182773531</c:v>
                </c:pt>
                <c:pt idx="5">
                  <c:v>8.0212970594584281</c:v>
                </c:pt>
                <c:pt idx="6">
                  <c:v>15.557424704337818</c:v>
                </c:pt>
                <c:pt idx="7">
                  <c:v>15.218097486581124</c:v>
                </c:pt>
                <c:pt idx="8">
                  <c:v>14.081147289119961</c:v>
                </c:pt>
                <c:pt idx="9">
                  <c:v>15.399755339524907</c:v>
                </c:pt>
                <c:pt idx="10">
                  <c:v>15.022208004449492</c:v>
                </c:pt>
                <c:pt idx="11">
                  <c:v>13.536196970607493</c:v>
                </c:pt>
                <c:pt idx="12">
                  <c:v>14.572821344500172</c:v>
                </c:pt>
                <c:pt idx="13">
                  <c:v>14.615855842192524</c:v>
                </c:pt>
                <c:pt idx="14">
                  <c:v>13.741758220247243</c:v>
                </c:pt>
              </c:numCache>
            </c:numRef>
          </c:yVal>
          <c:smooth val="0"/>
          <c:extLst>
            <c:ext xmlns:c16="http://schemas.microsoft.com/office/drawing/2014/chart" uri="{C3380CC4-5D6E-409C-BE32-E72D297353CC}">
              <c16:uniqueId val="{00000000-9B8A-4F09-9A3B-650398BE5AFD}"/>
            </c:ext>
          </c:extLst>
        </c:ser>
        <c:ser>
          <c:idx val="1"/>
          <c:order val="1"/>
          <c:spPr>
            <a:ln w="19050" cap="rnd">
              <a:solidFill>
                <a:schemeClr val="accent5"/>
              </a:solidFill>
              <a:round/>
            </a:ln>
            <a:effectLst/>
          </c:spPr>
          <c:marker>
            <c:symbol val="none"/>
          </c:marker>
          <c:yVal>
            <c:numRef>
              <c:f>Data!$B$14:$P$14</c:f>
              <c:numCache>
                <c:formatCode>General</c:formatCode>
                <c:ptCount val="15"/>
                <c:pt idx="0">
                  <c:v>112.69581425652028</c:v>
                </c:pt>
                <c:pt idx="1">
                  <c:v>20.263089994305073</c:v>
                </c:pt>
                <c:pt idx="2">
                  <c:v>18.504480550512973</c:v>
                </c:pt>
                <c:pt idx="3">
                  <c:v>14.35583280741348</c:v>
                </c:pt>
                <c:pt idx="4">
                  <c:v>10.711789917295958</c:v>
                </c:pt>
                <c:pt idx="5">
                  <c:v>16.4814113222114</c:v>
                </c:pt>
                <c:pt idx="6">
                  <c:v>16.550075112708537</c:v>
                </c:pt>
                <c:pt idx="7">
                  <c:v>16.328128374449367</c:v>
                </c:pt>
                <c:pt idx="8">
                  <c:v>15.646845411001998</c:v>
                </c:pt>
                <c:pt idx="9">
                  <c:v>14.316300227996329</c:v>
                </c:pt>
                <c:pt idx="10">
                  <c:v>15.879087773197163</c:v>
                </c:pt>
                <c:pt idx="11">
                  <c:v>12.925471568268017</c:v>
                </c:pt>
                <c:pt idx="12">
                  <c:v>17.398767961063939</c:v>
                </c:pt>
                <c:pt idx="13">
                  <c:v>13.067925427736567</c:v>
                </c:pt>
                <c:pt idx="14">
                  <c:v>12.976464942866764</c:v>
                </c:pt>
              </c:numCache>
            </c:numRef>
          </c:yVal>
          <c:smooth val="0"/>
          <c:extLst>
            <c:ext xmlns:c16="http://schemas.microsoft.com/office/drawing/2014/chart" uri="{C3380CC4-5D6E-409C-BE32-E72D297353CC}">
              <c16:uniqueId val="{00000001-9B8A-4F09-9A3B-650398BE5AFD}"/>
            </c:ext>
          </c:extLst>
        </c:ser>
        <c:ser>
          <c:idx val="2"/>
          <c:order val="2"/>
          <c:spPr>
            <a:ln w="9525" cap="rnd">
              <a:solidFill>
                <a:schemeClr val="accent4"/>
              </a:solidFill>
              <a:round/>
            </a:ln>
            <a:effectLst/>
          </c:spPr>
          <c:marker>
            <c:symbol val="none"/>
          </c:marker>
          <c:yVal>
            <c:numRef>
              <c:f>Data!$B$24:$P$24</c:f>
              <c:numCache>
                <c:formatCode>General</c:formatCode>
                <c:ptCount val="15"/>
                <c:pt idx="0">
                  <c:v>77.598277750220191</c:v>
                </c:pt>
                <c:pt idx="1">
                  <c:v>17.871164461839221</c:v>
                </c:pt>
                <c:pt idx="2">
                  <c:v>16.512576357264887</c:v>
                </c:pt>
                <c:pt idx="3">
                  <c:v>10.290378510989553</c:v>
                </c:pt>
                <c:pt idx="4">
                  <c:v>12.399338710607394</c:v>
                </c:pt>
                <c:pt idx="5">
                  <c:v>12.313997457548801</c:v>
                </c:pt>
                <c:pt idx="6">
                  <c:v>12.736788636681684</c:v>
                </c:pt>
                <c:pt idx="7">
                  <c:v>16.635230508365808</c:v>
                </c:pt>
                <c:pt idx="8">
                  <c:v>15.93564406269596</c:v>
                </c:pt>
                <c:pt idx="9">
                  <c:v>15.750028697346917</c:v>
                </c:pt>
                <c:pt idx="10">
                  <c:v>15.99308999111773</c:v>
                </c:pt>
                <c:pt idx="11">
                  <c:v>15.554691761680489</c:v>
                </c:pt>
                <c:pt idx="12">
                  <c:v>15.52091294429777</c:v>
                </c:pt>
                <c:pt idx="13">
                  <c:v>15.035218325088318</c:v>
                </c:pt>
                <c:pt idx="14">
                  <c:v>15.39958285025382</c:v>
                </c:pt>
              </c:numCache>
            </c:numRef>
          </c:yVal>
          <c:smooth val="0"/>
          <c:extLst>
            <c:ext xmlns:c16="http://schemas.microsoft.com/office/drawing/2014/chart" uri="{C3380CC4-5D6E-409C-BE32-E72D297353CC}">
              <c16:uniqueId val="{00000002-9B8A-4F09-9A3B-650398BE5AFD}"/>
            </c:ext>
          </c:extLst>
        </c:ser>
        <c:ser>
          <c:idx val="3"/>
          <c:order val="3"/>
          <c:spPr>
            <a:ln w="9525" cap="rnd">
              <a:solidFill>
                <a:schemeClr val="accent6">
                  <a:lumMod val="60000"/>
                </a:schemeClr>
              </a:solidFill>
              <a:round/>
            </a:ln>
            <a:effectLst/>
          </c:spPr>
          <c:marker>
            <c:symbol val="none"/>
          </c:marker>
          <c:yVal>
            <c:numRef>
              <c:f>Data!$B$34:$P$34</c:f>
              <c:numCache>
                <c:formatCode>General</c:formatCode>
                <c:ptCount val="15"/>
                <c:pt idx="0">
                  <c:v>86.967503861121202</c:v>
                </c:pt>
                <c:pt idx="1">
                  <c:v>20.595411671305786</c:v>
                </c:pt>
                <c:pt idx="2">
                  <c:v>20.085274993981155</c:v>
                </c:pt>
                <c:pt idx="3">
                  <c:v>13.78842467891724</c:v>
                </c:pt>
                <c:pt idx="4">
                  <c:v>13.865392235888081</c:v>
                </c:pt>
                <c:pt idx="5">
                  <c:v>17.385654745501423</c:v>
                </c:pt>
                <c:pt idx="6">
                  <c:v>16.410678204417493</c:v>
                </c:pt>
                <c:pt idx="7">
                  <c:v>17.861264771264761</c:v>
                </c:pt>
                <c:pt idx="8">
                  <c:v>17.046578739454453</c:v>
                </c:pt>
                <c:pt idx="9">
                  <c:v>16.470710178819601</c:v>
                </c:pt>
                <c:pt idx="10">
                  <c:v>15.713139227701859</c:v>
                </c:pt>
                <c:pt idx="11">
                  <c:v>13.067915320550963</c:v>
                </c:pt>
                <c:pt idx="12">
                  <c:v>14.982609434977075</c:v>
                </c:pt>
                <c:pt idx="13">
                  <c:v>15.014181248698018</c:v>
                </c:pt>
                <c:pt idx="14">
                  <c:v>14.108217080905426</c:v>
                </c:pt>
              </c:numCache>
            </c:numRef>
          </c:yVal>
          <c:smooth val="0"/>
          <c:extLst>
            <c:ext xmlns:c16="http://schemas.microsoft.com/office/drawing/2014/chart" uri="{C3380CC4-5D6E-409C-BE32-E72D297353CC}">
              <c16:uniqueId val="{00000003-9B8A-4F09-9A3B-650398BE5AFD}"/>
            </c:ext>
          </c:extLst>
        </c:ser>
        <c:ser>
          <c:idx val="4"/>
          <c:order val="4"/>
          <c:spPr>
            <a:ln w="9525" cap="rnd">
              <a:solidFill>
                <a:schemeClr val="accent5">
                  <a:lumMod val="60000"/>
                </a:schemeClr>
              </a:solidFill>
              <a:round/>
            </a:ln>
            <a:effectLst/>
          </c:spPr>
          <c:marker>
            <c:symbol val="none"/>
          </c:marker>
          <c:yVal>
            <c:numRef>
              <c:f>Data!$B$44:$P$44</c:f>
              <c:numCache>
                <c:formatCode>General</c:formatCode>
                <c:ptCount val="15"/>
                <c:pt idx="0">
                  <c:v>113.31768948629463</c:v>
                </c:pt>
                <c:pt idx="1">
                  <c:v>23.648365837080465</c:v>
                </c:pt>
                <c:pt idx="2">
                  <c:v>18.003231615575594</c:v>
                </c:pt>
                <c:pt idx="3">
                  <c:v>11.613457930391439</c:v>
                </c:pt>
                <c:pt idx="4">
                  <c:v>12.215219800828674</c:v>
                </c:pt>
                <c:pt idx="5">
                  <c:v>15.162834548828217</c:v>
                </c:pt>
                <c:pt idx="6">
                  <c:v>15.306423827922982</c:v>
                </c:pt>
                <c:pt idx="7">
                  <c:v>14.514469170215882</c:v>
                </c:pt>
                <c:pt idx="8">
                  <c:v>17.083562100227347</c:v>
                </c:pt>
                <c:pt idx="9">
                  <c:v>17.99944646080413</c:v>
                </c:pt>
                <c:pt idx="10">
                  <c:v>14.92498731727099</c:v>
                </c:pt>
                <c:pt idx="11">
                  <c:v>19.010356737746729</c:v>
                </c:pt>
                <c:pt idx="12">
                  <c:v>18.532494885021485</c:v>
                </c:pt>
                <c:pt idx="13">
                  <c:v>16.521336234637353</c:v>
                </c:pt>
                <c:pt idx="14">
                  <c:v>16.787587856582682</c:v>
                </c:pt>
              </c:numCache>
            </c:numRef>
          </c:yVal>
          <c:smooth val="0"/>
          <c:extLst>
            <c:ext xmlns:c16="http://schemas.microsoft.com/office/drawing/2014/chart" uri="{C3380CC4-5D6E-409C-BE32-E72D297353CC}">
              <c16:uniqueId val="{00000004-9B8A-4F09-9A3B-650398BE5AFD}"/>
            </c:ext>
          </c:extLst>
        </c:ser>
        <c:ser>
          <c:idx val="5"/>
          <c:order val="5"/>
          <c:spPr>
            <a:ln w="9525" cap="rnd">
              <a:solidFill>
                <a:schemeClr val="accent4">
                  <a:lumMod val="60000"/>
                </a:schemeClr>
              </a:solidFill>
              <a:round/>
            </a:ln>
            <a:effectLst/>
          </c:spPr>
          <c:marker>
            <c:symbol val="none"/>
          </c:marker>
          <c:yVal>
            <c:numRef>
              <c:f>Data!$B$54:$P$54</c:f>
              <c:numCache>
                <c:formatCode>General</c:formatCode>
                <c:ptCount val="15"/>
                <c:pt idx="0">
                  <c:v>120.91561263001169</c:v>
                </c:pt>
                <c:pt idx="1">
                  <c:v>29.921887616210601</c:v>
                </c:pt>
                <c:pt idx="2">
                  <c:v>17.597109359783719</c:v>
                </c:pt>
                <c:pt idx="3">
                  <c:v>10.801212685407329</c:v>
                </c:pt>
                <c:pt idx="4">
                  <c:v>7.225342535931941</c:v>
                </c:pt>
                <c:pt idx="5">
                  <c:v>12.713131897278574</c:v>
                </c:pt>
                <c:pt idx="6">
                  <c:v>15.990961799072133</c:v>
                </c:pt>
                <c:pt idx="7">
                  <c:v>23.557022184782994</c:v>
                </c:pt>
                <c:pt idx="8">
                  <c:v>20.169607235032959</c:v>
                </c:pt>
                <c:pt idx="9">
                  <c:v>18.648390354707331</c:v>
                </c:pt>
                <c:pt idx="10">
                  <c:v>17.784001699185264</c:v>
                </c:pt>
                <c:pt idx="11">
                  <c:v>18.410641534310141</c:v>
                </c:pt>
                <c:pt idx="12">
                  <c:v>16.110158789738708</c:v>
                </c:pt>
                <c:pt idx="13">
                  <c:v>18.306399392824108</c:v>
                </c:pt>
                <c:pt idx="14">
                  <c:v>14.635172597989955</c:v>
                </c:pt>
              </c:numCache>
            </c:numRef>
          </c:yVal>
          <c:smooth val="0"/>
          <c:extLst>
            <c:ext xmlns:c16="http://schemas.microsoft.com/office/drawing/2014/chart" uri="{C3380CC4-5D6E-409C-BE32-E72D297353CC}">
              <c16:uniqueId val="{00000005-9B8A-4F09-9A3B-650398BE5AFD}"/>
            </c:ext>
          </c:extLst>
        </c:ser>
        <c:ser>
          <c:idx val="6"/>
          <c:order val="6"/>
          <c:spPr>
            <a:ln w="9525" cap="rnd">
              <a:solidFill>
                <a:schemeClr val="accent6">
                  <a:lumMod val="80000"/>
                  <a:lumOff val="20000"/>
                </a:schemeClr>
              </a:solidFill>
              <a:round/>
            </a:ln>
            <a:effectLst/>
          </c:spPr>
          <c:marker>
            <c:symbol val="none"/>
          </c:marker>
          <c:yVal>
            <c:numRef>
              <c:f>Data!$B$64:$P$64</c:f>
              <c:numCache>
                <c:formatCode>General</c:formatCode>
                <c:ptCount val="15"/>
                <c:pt idx="0">
                  <c:v>123.08373111764402</c:v>
                </c:pt>
                <c:pt idx="1">
                  <c:v>32.743709828322437</c:v>
                </c:pt>
                <c:pt idx="2">
                  <c:v>20.767216097171275</c:v>
                </c:pt>
                <c:pt idx="3">
                  <c:v>13.017547693499482</c:v>
                </c:pt>
                <c:pt idx="4">
                  <c:v>12.662524018914814</c:v>
                </c:pt>
                <c:pt idx="5">
                  <c:v>15.384644182642484</c:v>
                </c:pt>
                <c:pt idx="6">
                  <c:v>19.606486855167635</c:v>
                </c:pt>
                <c:pt idx="7">
                  <c:v>19.531968696136257</c:v>
                </c:pt>
                <c:pt idx="8">
                  <c:v>15.841006934436697</c:v>
                </c:pt>
                <c:pt idx="9">
                  <c:v>18.297611487511308</c:v>
                </c:pt>
                <c:pt idx="10">
                  <c:v>20.154119561400385</c:v>
                </c:pt>
                <c:pt idx="11">
                  <c:v>17.383816626045292</c:v>
                </c:pt>
                <c:pt idx="12">
                  <c:v>17.711980122339696</c:v>
                </c:pt>
                <c:pt idx="13">
                  <c:v>15.310590473547105</c:v>
                </c:pt>
                <c:pt idx="14">
                  <c:v>16.820880008111288</c:v>
                </c:pt>
              </c:numCache>
            </c:numRef>
          </c:yVal>
          <c:smooth val="0"/>
          <c:extLst>
            <c:ext xmlns:c16="http://schemas.microsoft.com/office/drawing/2014/chart" uri="{C3380CC4-5D6E-409C-BE32-E72D297353CC}">
              <c16:uniqueId val="{00000006-9B8A-4F09-9A3B-650398BE5AFD}"/>
            </c:ext>
          </c:extLst>
        </c:ser>
        <c:dLbls>
          <c:showLegendKey val="0"/>
          <c:showVal val="0"/>
          <c:showCatName val="0"/>
          <c:showSerName val="0"/>
          <c:showPercent val="0"/>
          <c:showBubbleSize val="0"/>
        </c:dLbls>
        <c:axId val="25407696"/>
        <c:axId val="2045039744"/>
      </c:scatterChart>
      <c:valAx>
        <c:axId val="25407696"/>
        <c:scaling>
          <c:orientation val="minMax"/>
          <c:max val="10"/>
        </c:scaling>
        <c:delete val="0"/>
        <c:axPos val="b"/>
        <c:majorGridlines>
          <c:spPr>
            <a:ln w="9525" cap="flat" cmpd="sng" algn="ctr">
              <a:solidFill>
                <a:schemeClr val="tx1">
                  <a:lumMod val="15000"/>
                  <a:lumOff val="85000"/>
                </a:schemeClr>
              </a:solidFill>
              <a:prstDash val="sysDot"/>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US" sz="1200" b="1">
                    <a:solidFill>
                      <a:schemeClr val="tx1"/>
                    </a:solidFill>
                  </a:rPr>
                  <a:t>LIBS shot nr.</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t-EE"/>
            </a:p>
          </c:txPr>
        </c:title>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t-EE"/>
          </a:p>
        </c:txPr>
        <c:crossAx val="2045039744"/>
        <c:crosses val="autoZero"/>
        <c:crossBetween val="midCat"/>
        <c:majorUnit val="2"/>
      </c:valAx>
      <c:valAx>
        <c:axId val="2045039744"/>
        <c:scaling>
          <c:orientation val="minMax"/>
          <c:max val="160"/>
        </c:scaling>
        <c:delete val="0"/>
        <c:axPos val="l"/>
        <c:title>
          <c:tx>
            <c:rich>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US" sz="1200" b="1">
                    <a:solidFill>
                      <a:schemeClr val="tx1"/>
                    </a:solidFill>
                  </a:rPr>
                  <a:t>D intensity (a.u.)</a:t>
                </a: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t-E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t-EE"/>
          </a:p>
        </c:txPr>
        <c:crossAx val="25407696"/>
        <c:crosses val="autoZero"/>
        <c:crossBetween val="midCat"/>
        <c:majorUnit val="40"/>
      </c:valAx>
      <c:spPr>
        <a:noFill/>
        <a:ln>
          <a:solidFill>
            <a:schemeClr val="bg1">
              <a:lumMod val="75000"/>
            </a:schemeClr>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t-EE"/>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0.47446</cdr:x>
      <cdr:y>0.0814</cdr:y>
    </cdr:from>
    <cdr:to>
      <cdr:x>0.65336</cdr:x>
      <cdr:y>0.2634</cdr:y>
    </cdr:to>
    <cdr:sp macro="" textlink="">
      <cdr:nvSpPr>
        <cdr:cNvPr id="2" name="TextBox 1">
          <a:extLst xmlns:a="http://schemas.openxmlformats.org/drawingml/2006/main">
            <a:ext uri="{FF2B5EF4-FFF2-40B4-BE49-F238E27FC236}">
              <a16:creationId xmlns:a16="http://schemas.microsoft.com/office/drawing/2014/main" id="{F91F4125-97E1-4F29-8CEA-193E86A4AC6F}"/>
            </a:ext>
          </a:extLst>
        </cdr:cNvPr>
        <cdr:cNvSpPr txBox="1"/>
      </cdr:nvSpPr>
      <cdr:spPr>
        <a:xfrm xmlns:a="http://schemas.openxmlformats.org/drawingml/2006/main">
          <a:off x="1123447" y="153950"/>
          <a:ext cx="423607" cy="34420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t-EE" sz="1100" dirty="0" err="1"/>
            <a:t>He</a:t>
          </a:r>
          <a:endParaRPr lang="en-US" sz="1100" dirty="0"/>
        </a:p>
      </cdr:txBody>
    </cdr:sp>
  </cdr:relSizeAnchor>
  <cdr:relSizeAnchor xmlns:cdr="http://schemas.openxmlformats.org/drawingml/2006/chartDrawing">
    <cdr:from>
      <cdr:x>0.6297</cdr:x>
      <cdr:y>0.23976</cdr:y>
    </cdr:from>
    <cdr:to>
      <cdr:x>0.8086</cdr:x>
      <cdr:y>0.42177</cdr:y>
    </cdr:to>
    <cdr:sp macro="" textlink="">
      <cdr:nvSpPr>
        <cdr:cNvPr id="3" name="TextBox 1">
          <a:extLst xmlns:a="http://schemas.openxmlformats.org/drawingml/2006/main">
            <a:ext uri="{FF2B5EF4-FFF2-40B4-BE49-F238E27FC236}">
              <a16:creationId xmlns:a16="http://schemas.microsoft.com/office/drawing/2014/main" id="{64FD31DC-F494-450F-81D7-F662B2C7FFE2}"/>
            </a:ext>
          </a:extLst>
        </cdr:cNvPr>
        <cdr:cNvSpPr txBox="1"/>
      </cdr:nvSpPr>
      <cdr:spPr>
        <a:xfrm xmlns:a="http://schemas.openxmlformats.org/drawingml/2006/main">
          <a:off x="1320810" y="403064"/>
          <a:ext cx="375241" cy="30596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t-EE" sz="1100" dirty="0"/>
            <a:t>Ta I</a:t>
          </a:r>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0.79288</cdr:x>
      <cdr:y>0.24659</cdr:y>
    </cdr:from>
    <cdr:to>
      <cdr:x>0.97584</cdr:x>
      <cdr:y>0.40704</cdr:y>
    </cdr:to>
    <cdr:sp macro="" textlink="">
      <cdr:nvSpPr>
        <cdr:cNvPr id="2" name="TextBox 1">
          <a:extLst xmlns:a="http://schemas.openxmlformats.org/drawingml/2006/main">
            <a:ext uri="{FF2B5EF4-FFF2-40B4-BE49-F238E27FC236}">
              <a16:creationId xmlns:a16="http://schemas.microsoft.com/office/drawing/2014/main" id="{A71DEFE3-D14C-46B8-89EF-05E2558650E0}"/>
            </a:ext>
          </a:extLst>
        </cdr:cNvPr>
        <cdr:cNvSpPr txBox="1"/>
      </cdr:nvSpPr>
      <cdr:spPr>
        <a:xfrm xmlns:a="http://schemas.openxmlformats.org/drawingml/2006/main">
          <a:off x="2120298" y="470236"/>
          <a:ext cx="489264" cy="30596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t-EE" sz="1100" dirty="0" err="1"/>
            <a:t>Mo</a:t>
          </a:r>
          <a:endParaRPr lang="en-US" sz="1100" dirty="0"/>
        </a:p>
      </cdr:txBody>
    </cdr:sp>
  </cdr:relSizeAnchor>
  <cdr:relSizeAnchor xmlns:cdr="http://schemas.openxmlformats.org/drawingml/2006/chartDrawing">
    <cdr:from>
      <cdr:x>0.35498</cdr:x>
      <cdr:y>0.35957</cdr:y>
    </cdr:from>
    <cdr:to>
      <cdr:x>0.53794</cdr:x>
      <cdr:y>0.52002</cdr:y>
    </cdr:to>
    <cdr:sp macro="" textlink="">
      <cdr:nvSpPr>
        <cdr:cNvPr id="3" name="TextBox 1">
          <a:extLst xmlns:a="http://schemas.openxmlformats.org/drawingml/2006/main">
            <a:ext uri="{FF2B5EF4-FFF2-40B4-BE49-F238E27FC236}">
              <a16:creationId xmlns:a16="http://schemas.microsoft.com/office/drawing/2014/main" id="{08E5435B-9B34-4885-8181-61969C245F05}"/>
            </a:ext>
          </a:extLst>
        </cdr:cNvPr>
        <cdr:cNvSpPr txBox="1"/>
      </cdr:nvSpPr>
      <cdr:spPr>
        <a:xfrm xmlns:a="http://schemas.openxmlformats.org/drawingml/2006/main">
          <a:off x="949274" y="685675"/>
          <a:ext cx="489264" cy="30596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t-EE" sz="1100" dirty="0"/>
            <a:t>W</a:t>
          </a:r>
          <a:endParaRPr lang="en-US" sz="1100" dirty="0"/>
        </a:p>
      </cdr:txBody>
    </cdr:sp>
  </cdr:relSizeAnchor>
  <cdr:relSizeAnchor xmlns:cdr="http://schemas.openxmlformats.org/drawingml/2006/chartDrawing">
    <cdr:from>
      <cdr:x>0.2885</cdr:x>
      <cdr:y>0.09295</cdr:y>
    </cdr:from>
    <cdr:to>
      <cdr:x>0.47175</cdr:x>
      <cdr:y>0.25338</cdr:y>
    </cdr:to>
    <cdr:sp macro="" textlink="">
      <cdr:nvSpPr>
        <cdr:cNvPr id="4" name="TextBox 1">
          <a:extLst xmlns:a="http://schemas.openxmlformats.org/drawingml/2006/main">
            <a:ext uri="{FF2B5EF4-FFF2-40B4-BE49-F238E27FC236}">
              <a16:creationId xmlns:a16="http://schemas.microsoft.com/office/drawing/2014/main" id="{8C21799C-F6E5-4F1A-86ED-1D4CFC6750BA}"/>
            </a:ext>
          </a:extLst>
        </cdr:cNvPr>
        <cdr:cNvSpPr txBox="1"/>
      </cdr:nvSpPr>
      <cdr:spPr>
        <a:xfrm xmlns:a="http://schemas.openxmlformats.org/drawingml/2006/main">
          <a:off x="771490" y="177239"/>
          <a:ext cx="490042" cy="30594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t-EE" sz="1100" dirty="0"/>
            <a:t>Ta</a:t>
          </a:r>
          <a:endParaRPr lang="en-US" sz="1100" dirty="0"/>
        </a:p>
      </cdr:txBody>
    </cdr:sp>
  </cdr:relSizeAnchor>
  <cdr:relSizeAnchor xmlns:cdr="http://schemas.openxmlformats.org/drawingml/2006/chartDrawing">
    <cdr:from>
      <cdr:x>0.18148</cdr:x>
      <cdr:y>0.29047</cdr:y>
    </cdr:from>
    <cdr:to>
      <cdr:x>0.36473</cdr:x>
      <cdr:y>0.45091</cdr:y>
    </cdr:to>
    <cdr:sp macro="" textlink="">
      <cdr:nvSpPr>
        <cdr:cNvPr id="5" name="TextBox 1">
          <a:extLst xmlns:a="http://schemas.openxmlformats.org/drawingml/2006/main">
            <a:ext uri="{FF2B5EF4-FFF2-40B4-BE49-F238E27FC236}">
              <a16:creationId xmlns:a16="http://schemas.microsoft.com/office/drawing/2014/main" id="{98652F3A-D642-4018-B596-2D4B721E0A38}"/>
            </a:ext>
          </a:extLst>
        </cdr:cNvPr>
        <cdr:cNvSpPr txBox="1"/>
      </cdr:nvSpPr>
      <cdr:spPr>
        <a:xfrm xmlns:a="http://schemas.openxmlformats.org/drawingml/2006/main">
          <a:off x="485317" y="553900"/>
          <a:ext cx="490042" cy="30594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t-EE" sz="1100" dirty="0" err="1"/>
            <a:t>He</a:t>
          </a:r>
          <a:endParaRPr lang="en-US" sz="1100" dirty="0"/>
        </a:p>
      </cdr:txBody>
    </cdr:sp>
  </cdr:relSizeAnchor>
  <cdr:relSizeAnchor xmlns:cdr="http://schemas.openxmlformats.org/drawingml/2006/chartDrawing">
    <cdr:from>
      <cdr:x>0.46872</cdr:x>
      <cdr:y>0.09295</cdr:y>
    </cdr:from>
    <cdr:to>
      <cdr:x>0.80097</cdr:x>
      <cdr:y>0.23214</cdr:y>
    </cdr:to>
    <cdr:sp macro="" textlink="">
      <cdr:nvSpPr>
        <cdr:cNvPr id="6" name="TextBox 1">
          <a:extLst xmlns:a="http://schemas.openxmlformats.org/drawingml/2006/main">
            <a:ext uri="{FF2B5EF4-FFF2-40B4-BE49-F238E27FC236}">
              <a16:creationId xmlns:a16="http://schemas.microsoft.com/office/drawing/2014/main" id="{B4E3FCD2-CB69-4C94-8DEC-9A558DC9C655}"/>
            </a:ext>
          </a:extLst>
        </cdr:cNvPr>
        <cdr:cNvSpPr txBox="1"/>
      </cdr:nvSpPr>
      <cdr:spPr>
        <a:xfrm xmlns:a="http://schemas.openxmlformats.org/drawingml/2006/main">
          <a:off x="1253427" y="177239"/>
          <a:ext cx="888492" cy="26544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t-EE" sz="1100" dirty="0"/>
            <a:t>Center (4)</a:t>
          </a:r>
          <a:endParaRPr lang="en-US"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0.80097</cdr:x>
      <cdr:y>0.22292</cdr:y>
    </cdr:from>
    <cdr:to>
      <cdr:x>0.98393</cdr:x>
      <cdr:y>0.3942</cdr:y>
    </cdr:to>
    <cdr:sp macro="" textlink="">
      <cdr:nvSpPr>
        <cdr:cNvPr id="2" name="TextBox 1">
          <a:extLst xmlns:a="http://schemas.openxmlformats.org/drawingml/2006/main">
            <a:ext uri="{FF2B5EF4-FFF2-40B4-BE49-F238E27FC236}">
              <a16:creationId xmlns:a16="http://schemas.microsoft.com/office/drawing/2014/main" id="{04188BBF-F1E9-440A-8A03-4F3B27B324CD}"/>
            </a:ext>
          </a:extLst>
        </cdr:cNvPr>
        <cdr:cNvSpPr txBox="1"/>
      </cdr:nvSpPr>
      <cdr:spPr>
        <a:xfrm xmlns:a="http://schemas.openxmlformats.org/drawingml/2006/main">
          <a:off x="2141918" y="398209"/>
          <a:ext cx="489264" cy="30596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t-EE" sz="1100" dirty="0" err="1"/>
            <a:t>Mo</a:t>
          </a:r>
          <a:endParaRPr lang="en-US" sz="1100" dirty="0"/>
        </a:p>
      </cdr:txBody>
    </cdr:sp>
  </cdr:relSizeAnchor>
  <cdr:relSizeAnchor xmlns:cdr="http://schemas.openxmlformats.org/drawingml/2006/chartDrawing">
    <cdr:from>
      <cdr:x>0.27266</cdr:x>
      <cdr:y>0.2615</cdr:y>
    </cdr:from>
    <cdr:to>
      <cdr:x>0.45562</cdr:x>
      <cdr:y>0.43279</cdr:y>
    </cdr:to>
    <cdr:sp macro="" textlink="">
      <cdr:nvSpPr>
        <cdr:cNvPr id="3" name="TextBox 1">
          <a:extLst xmlns:a="http://schemas.openxmlformats.org/drawingml/2006/main">
            <a:ext uri="{FF2B5EF4-FFF2-40B4-BE49-F238E27FC236}">
              <a16:creationId xmlns:a16="http://schemas.microsoft.com/office/drawing/2014/main" id="{258348FB-F2C4-458B-A305-7FDB55D9D5A9}"/>
            </a:ext>
          </a:extLst>
        </cdr:cNvPr>
        <cdr:cNvSpPr txBox="1"/>
      </cdr:nvSpPr>
      <cdr:spPr>
        <a:xfrm xmlns:a="http://schemas.openxmlformats.org/drawingml/2006/main">
          <a:off x="729140" y="467135"/>
          <a:ext cx="489264" cy="30596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t-EE" sz="1100" dirty="0"/>
            <a:t>W</a:t>
          </a:r>
          <a:endParaRPr lang="en-US" sz="1100" dirty="0"/>
        </a:p>
      </cdr:txBody>
    </cdr:sp>
  </cdr:relSizeAnchor>
  <cdr:relSizeAnchor xmlns:cdr="http://schemas.openxmlformats.org/drawingml/2006/chartDrawing">
    <cdr:from>
      <cdr:x>0.249</cdr:x>
      <cdr:y>0.46952</cdr:y>
    </cdr:from>
    <cdr:to>
      <cdr:x>0.43225</cdr:x>
      <cdr:y>0.64079</cdr:y>
    </cdr:to>
    <cdr:sp macro="" textlink="">
      <cdr:nvSpPr>
        <cdr:cNvPr id="4" name="TextBox 1">
          <a:extLst xmlns:a="http://schemas.openxmlformats.org/drawingml/2006/main">
            <a:ext uri="{FF2B5EF4-FFF2-40B4-BE49-F238E27FC236}">
              <a16:creationId xmlns:a16="http://schemas.microsoft.com/office/drawing/2014/main" id="{C3D836F6-DE4D-4D7A-AC7E-B5CEDBE38699}"/>
            </a:ext>
          </a:extLst>
        </cdr:cNvPr>
        <cdr:cNvSpPr txBox="1"/>
      </cdr:nvSpPr>
      <cdr:spPr>
        <a:xfrm xmlns:a="http://schemas.openxmlformats.org/drawingml/2006/main">
          <a:off x="665868" y="838720"/>
          <a:ext cx="490042" cy="30594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t-EE" sz="1100" dirty="0" err="1"/>
            <a:t>He</a:t>
          </a:r>
          <a:endParaRPr lang="en-US" sz="1100" dirty="0"/>
        </a:p>
      </cdr:txBody>
    </cdr:sp>
  </cdr:relSizeAnchor>
  <cdr:relSizeAnchor xmlns:cdr="http://schemas.openxmlformats.org/drawingml/2006/chartDrawing">
    <cdr:from>
      <cdr:x>0.52207</cdr:x>
      <cdr:y>0.08255</cdr:y>
    </cdr:from>
    <cdr:to>
      <cdr:x>0.85432</cdr:x>
      <cdr:y>0.23115</cdr:y>
    </cdr:to>
    <cdr:sp macro="" textlink="">
      <cdr:nvSpPr>
        <cdr:cNvPr id="5" name="TextBox 1">
          <a:extLst xmlns:a="http://schemas.openxmlformats.org/drawingml/2006/main">
            <a:ext uri="{FF2B5EF4-FFF2-40B4-BE49-F238E27FC236}">
              <a16:creationId xmlns:a16="http://schemas.microsoft.com/office/drawing/2014/main" id="{4CDC3CB4-3A2E-4BCC-9C8F-CCD2A1989C7C}"/>
            </a:ext>
          </a:extLst>
        </cdr:cNvPr>
        <cdr:cNvSpPr txBox="1"/>
      </cdr:nvSpPr>
      <cdr:spPr>
        <a:xfrm xmlns:a="http://schemas.openxmlformats.org/drawingml/2006/main">
          <a:off x="1396095" y="147469"/>
          <a:ext cx="888492" cy="26543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t-EE" sz="1100" dirty="0"/>
            <a:t>Edge (7)</a:t>
          </a:r>
          <a:endParaRPr lang="en-US" sz="1100" dirty="0"/>
        </a:p>
      </cdr:txBody>
    </cdr:sp>
  </cdr:relSizeAnchor>
</c:userShapes>
</file>

<file path=ppt/drawings/drawing4.xml><?xml version="1.0" encoding="utf-8"?>
<c:userShapes xmlns:c="http://schemas.openxmlformats.org/drawingml/2006/chart">
  <cdr:relSizeAnchor xmlns:cdr="http://schemas.openxmlformats.org/drawingml/2006/chartDrawing">
    <cdr:from>
      <cdr:x>0.2814</cdr:x>
      <cdr:y>0.61788</cdr:y>
    </cdr:from>
    <cdr:to>
      <cdr:x>0.89517</cdr:x>
      <cdr:y>0.75377</cdr:y>
    </cdr:to>
    <cdr:sp macro="" textlink="">
      <cdr:nvSpPr>
        <cdr:cNvPr id="3" name="TextBox 14">
          <a:extLst xmlns:a="http://schemas.openxmlformats.org/drawingml/2006/main">
            <a:ext uri="{FF2B5EF4-FFF2-40B4-BE49-F238E27FC236}">
              <a16:creationId xmlns:a16="http://schemas.microsoft.com/office/drawing/2014/main" id="{41005F18-2C14-4764-E1FF-29A7F11DAE31}"/>
            </a:ext>
          </a:extLst>
        </cdr:cNvPr>
        <cdr:cNvSpPr txBox="1"/>
      </cdr:nvSpPr>
      <cdr:spPr>
        <a:xfrm xmlns:a="http://schemas.openxmlformats.org/drawingml/2006/main">
          <a:off x="785052" y="1399359"/>
          <a:ext cx="1712328" cy="307777"/>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xmlns:a="http://schemas.openxmlformats.org/drawingml/2006/main">
          <a:r>
            <a:rPr lang="et-EE" sz="1400" dirty="0"/>
            <a:t>500 nm </a:t>
          </a:r>
          <a:r>
            <a:rPr lang="et-EE" sz="1400" dirty="0" err="1"/>
            <a:t>surface</a:t>
          </a:r>
          <a:r>
            <a:rPr lang="et-EE" sz="1400" dirty="0"/>
            <a:t> </a:t>
          </a:r>
          <a:r>
            <a:rPr lang="et-EE" sz="1400" dirty="0" err="1"/>
            <a:t>layer</a:t>
          </a:r>
          <a:endParaRPr lang="en-US" sz="1400" dirty="0"/>
        </a:p>
      </cdr:txBody>
    </cdr:sp>
  </cdr:relSizeAnchor>
  <cdr:relSizeAnchor xmlns:cdr="http://schemas.openxmlformats.org/drawingml/2006/chartDrawing">
    <cdr:from>
      <cdr:x>0.2295</cdr:x>
      <cdr:y>0.42501</cdr:y>
    </cdr:from>
    <cdr:to>
      <cdr:x>0.45026</cdr:x>
      <cdr:y>0.57499</cdr:y>
    </cdr:to>
    <cdr:sp macro="" textlink="">
      <cdr:nvSpPr>
        <cdr:cNvPr id="4" name="TextBox 30">
          <a:extLst xmlns:a="http://schemas.openxmlformats.org/drawingml/2006/main">
            <a:ext uri="{FF2B5EF4-FFF2-40B4-BE49-F238E27FC236}">
              <a16:creationId xmlns:a16="http://schemas.microsoft.com/office/drawing/2014/main" id="{1942E541-63CE-2E3A-5D32-FEF1083F94DF}"/>
            </a:ext>
          </a:extLst>
        </cdr:cNvPr>
        <cdr:cNvSpPr txBox="1"/>
      </cdr:nvSpPr>
      <cdr:spPr>
        <a:xfrm xmlns:a="http://schemas.openxmlformats.org/drawingml/2006/main">
          <a:off x="640267" y="872207"/>
          <a:ext cx="615874" cy="307777"/>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t-EE" sz="1400" dirty="0"/>
            <a:t>D</a:t>
          </a:r>
          <a:r>
            <a:rPr lang="et-EE" sz="1400" baseline="-25000" dirty="0"/>
            <a:t>2</a:t>
          </a:r>
          <a:r>
            <a:rPr lang="et-EE" sz="1400" dirty="0"/>
            <a:t>-Ne</a:t>
          </a:r>
          <a:endParaRPr lang="en-US" sz="1400" baseline="-25000" dirty="0"/>
        </a:p>
      </cdr:txBody>
    </cdr:sp>
  </cdr:relSizeAnchor>
  <cdr:relSizeAnchor xmlns:cdr="http://schemas.openxmlformats.org/drawingml/2006/chartDrawing">
    <cdr:from>
      <cdr:x>0.27041</cdr:x>
      <cdr:y>0.19284</cdr:y>
    </cdr:from>
    <cdr:to>
      <cdr:x>0.48082</cdr:x>
      <cdr:y>0.34281</cdr:y>
    </cdr:to>
    <cdr:sp macro="" textlink="">
      <cdr:nvSpPr>
        <cdr:cNvPr id="5" name="TextBox 30">
          <a:extLst xmlns:a="http://schemas.openxmlformats.org/drawingml/2006/main">
            <a:ext uri="{FF2B5EF4-FFF2-40B4-BE49-F238E27FC236}">
              <a16:creationId xmlns:a16="http://schemas.microsoft.com/office/drawing/2014/main" id="{4CB31392-122D-2F71-34CB-8C8FC12F7414}"/>
            </a:ext>
          </a:extLst>
        </cdr:cNvPr>
        <cdr:cNvSpPr txBox="1"/>
      </cdr:nvSpPr>
      <cdr:spPr>
        <a:xfrm xmlns:a="http://schemas.openxmlformats.org/drawingml/2006/main">
          <a:off x="754402" y="395739"/>
          <a:ext cx="587020" cy="307777"/>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t-EE" sz="1400" dirty="0"/>
            <a:t>D</a:t>
          </a:r>
          <a:r>
            <a:rPr lang="et-EE" sz="1400" baseline="-25000" dirty="0"/>
            <a:t>2</a:t>
          </a:r>
          <a:r>
            <a:rPr lang="et-EE" sz="1400" dirty="0"/>
            <a:t>-N</a:t>
          </a:r>
          <a:r>
            <a:rPr lang="et-EE" sz="1400" baseline="-25000" dirty="0"/>
            <a:t>2</a:t>
          </a:r>
          <a:endParaRPr lang="en-US" sz="1400" baseline="-25000" dirty="0"/>
        </a:p>
      </cdr:txBody>
    </cdr:sp>
  </cdr:relSizeAnchor>
  <cdr:relSizeAnchor xmlns:cdr="http://schemas.openxmlformats.org/drawingml/2006/chartDrawing">
    <cdr:from>
      <cdr:x>0.48003</cdr:x>
      <cdr:y>0.04926</cdr:y>
    </cdr:from>
    <cdr:to>
      <cdr:x>0.68067</cdr:x>
      <cdr:y>0.21423</cdr:y>
    </cdr:to>
    <cdr:sp macro="" textlink="">
      <cdr:nvSpPr>
        <cdr:cNvPr id="6" name="TextBox 14">
          <a:extLst xmlns:a="http://schemas.openxmlformats.org/drawingml/2006/main">
            <a:ext uri="{FF2B5EF4-FFF2-40B4-BE49-F238E27FC236}">
              <a16:creationId xmlns:a16="http://schemas.microsoft.com/office/drawing/2014/main" id="{96DAE928-07A6-6CCE-E413-5EC53B134F66}"/>
            </a:ext>
          </a:extLst>
        </cdr:cNvPr>
        <cdr:cNvSpPr txBox="1"/>
      </cdr:nvSpPr>
      <cdr:spPr>
        <a:xfrm xmlns:a="http://schemas.openxmlformats.org/drawingml/2006/main">
          <a:off x="1339203" y="101084"/>
          <a:ext cx="559769" cy="338554"/>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t-EE" sz="1600" b="1" dirty="0"/>
            <a:t>NRA</a:t>
          </a:r>
          <a:endParaRPr lang="en-US" sz="1600" b="1" dirty="0"/>
        </a:p>
      </cdr:txBody>
    </cdr:sp>
  </cdr:relSizeAnchor>
</c:userShapes>
</file>

<file path=ppt/drawings/drawing5.xml><?xml version="1.0" encoding="utf-8"?>
<c:userShapes xmlns:c="http://schemas.openxmlformats.org/drawingml/2006/chart">
  <cdr:relSizeAnchor xmlns:cdr="http://schemas.openxmlformats.org/drawingml/2006/chartDrawing">
    <cdr:from>
      <cdr:x>0.40794</cdr:x>
      <cdr:y>0.06988</cdr:y>
    </cdr:from>
    <cdr:to>
      <cdr:x>0.60112</cdr:x>
      <cdr:y>0.24449</cdr:y>
    </cdr:to>
    <cdr:sp macro="" textlink="">
      <cdr:nvSpPr>
        <cdr:cNvPr id="2" name="TextBox 14">
          <a:extLst xmlns:a="http://schemas.openxmlformats.org/drawingml/2006/main">
            <a:ext uri="{FF2B5EF4-FFF2-40B4-BE49-F238E27FC236}">
              <a16:creationId xmlns:a16="http://schemas.microsoft.com/office/drawing/2014/main" id="{AFE8A782-A2DB-EA8D-DE47-23684DD98470}"/>
            </a:ext>
          </a:extLst>
        </cdr:cNvPr>
        <cdr:cNvSpPr txBox="1"/>
      </cdr:nvSpPr>
      <cdr:spPr>
        <a:xfrm xmlns:a="http://schemas.openxmlformats.org/drawingml/2006/main">
          <a:off x="1138093" y="143417"/>
          <a:ext cx="538930" cy="358326"/>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t-EE" sz="1600" b="1" dirty="0"/>
            <a:t>LIBS</a:t>
          </a:r>
          <a:endParaRPr lang="en-US" sz="1600" b="1" dirty="0"/>
        </a:p>
      </cdr:txBody>
    </cdr:sp>
  </cdr:relSizeAnchor>
  <cdr:relSizeAnchor xmlns:cdr="http://schemas.openxmlformats.org/drawingml/2006/chartDrawing">
    <cdr:from>
      <cdr:x>0.63434</cdr:x>
      <cdr:y>0.07573</cdr:y>
    </cdr:from>
    <cdr:to>
      <cdr:x>0.89359</cdr:x>
      <cdr:y>0.22063</cdr:y>
    </cdr:to>
    <cdr:sp macro="" textlink="">
      <cdr:nvSpPr>
        <cdr:cNvPr id="3" name="TextBox 14">
          <a:extLst xmlns:a="http://schemas.openxmlformats.org/drawingml/2006/main">
            <a:ext uri="{FF2B5EF4-FFF2-40B4-BE49-F238E27FC236}">
              <a16:creationId xmlns:a16="http://schemas.microsoft.com/office/drawing/2014/main" id="{326145C3-4694-911A-94D9-D64A1D365321}"/>
            </a:ext>
          </a:extLst>
        </cdr:cNvPr>
        <cdr:cNvSpPr txBox="1"/>
      </cdr:nvSpPr>
      <cdr:spPr>
        <a:xfrm xmlns:a="http://schemas.openxmlformats.org/drawingml/2006/main">
          <a:off x="1769708" y="171501"/>
          <a:ext cx="723265" cy="328167"/>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t-EE" sz="1400" dirty="0"/>
            <a:t>1</a:t>
          </a:r>
          <a:r>
            <a:rPr lang="et-EE" sz="1400" baseline="30000" dirty="0"/>
            <a:t>st</a:t>
          </a:r>
          <a:r>
            <a:rPr lang="et-EE" sz="1400" dirty="0"/>
            <a:t> </a:t>
          </a:r>
          <a:r>
            <a:rPr lang="et-EE" sz="1400" dirty="0" err="1"/>
            <a:t>shot</a:t>
          </a:r>
          <a:endParaRPr lang="en-US" sz="1400" dirty="0"/>
        </a:p>
      </cdr:txBody>
    </cdr:sp>
  </cdr:relSizeAnchor>
  <cdr:relSizeAnchor xmlns:cdr="http://schemas.openxmlformats.org/drawingml/2006/chartDrawing">
    <cdr:from>
      <cdr:x>0.27925</cdr:x>
      <cdr:y>0.40043</cdr:y>
    </cdr:from>
    <cdr:to>
      <cdr:x>0.5</cdr:x>
      <cdr:y>0.54533</cdr:y>
    </cdr:to>
    <cdr:sp macro="" textlink="">
      <cdr:nvSpPr>
        <cdr:cNvPr id="4" name="TextBox 30">
          <a:extLst xmlns:a="http://schemas.openxmlformats.org/drawingml/2006/main">
            <a:ext uri="{FF2B5EF4-FFF2-40B4-BE49-F238E27FC236}">
              <a16:creationId xmlns:a16="http://schemas.microsoft.com/office/drawing/2014/main" id="{EE10308F-F730-40FD-209C-481159C977D9}"/>
            </a:ext>
          </a:extLst>
        </cdr:cNvPr>
        <cdr:cNvSpPr txBox="1"/>
      </cdr:nvSpPr>
      <cdr:spPr>
        <a:xfrm xmlns:a="http://schemas.openxmlformats.org/drawingml/2006/main">
          <a:off x="779062" y="906896"/>
          <a:ext cx="615856" cy="328167"/>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t-EE" sz="1400" dirty="0"/>
            <a:t>D</a:t>
          </a:r>
          <a:r>
            <a:rPr lang="et-EE" sz="1400" baseline="-25000" dirty="0"/>
            <a:t>2</a:t>
          </a:r>
          <a:r>
            <a:rPr lang="et-EE" sz="1400" dirty="0"/>
            <a:t>-Ne</a:t>
          </a:r>
          <a:endParaRPr lang="en-US" sz="1400" baseline="-25000" dirty="0"/>
        </a:p>
      </cdr:txBody>
    </cdr:sp>
  </cdr:relSizeAnchor>
  <cdr:relSizeAnchor xmlns:cdr="http://schemas.openxmlformats.org/drawingml/2006/chartDrawing">
    <cdr:from>
      <cdr:x>0.72819</cdr:x>
      <cdr:y>0.30897</cdr:y>
    </cdr:from>
    <cdr:to>
      <cdr:x>0.9386</cdr:x>
      <cdr:y>0.45387</cdr:y>
    </cdr:to>
    <cdr:sp macro="" textlink="">
      <cdr:nvSpPr>
        <cdr:cNvPr id="5" name="TextBox 30">
          <a:extLst xmlns:a="http://schemas.openxmlformats.org/drawingml/2006/main">
            <a:ext uri="{FF2B5EF4-FFF2-40B4-BE49-F238E27FC236}">
              <a16:creationId xmlns:a16="http://schemas.microsoft.com/office/drawing/2014/main" id="{63C9D622-132C-256A-8C6D-4DEFF3FE7A3A}"/>
            </a:ext>
          </a:extLst>
        </cdr:cNvPr>
        <cdr:cNvSpPr txBox="1"/>
      </cdr:nvSpPr>
      <cdr:spPr>
        <a:xfrm xmlns:a="http://schemas.openxmlformats.org/drawingml/2006/main">
          <a:off x="2031529" y="634059"/>
          <a:ext cx="587020" cy="297374"/>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t-EE" sz="1400" dirty="0"/>
            <a:t>D</a:t>
          </a:r>
          <a:r>
            <a:rPr lang="et-EE" sz="1400" baseline="-25000" dirty="0"/>
            <a:t>2</a:t>
          </a:r>
          <a:r>
            <a:rPr lang="et-EE" sz="1400" dirty="0"/>
            <a:t>-N</a:t>
          </a:r>
          <a:r>
            <a:rPr lang="et-EE" sz="1400" baseline="-25000" dirty="0"/>
            <a:t>2</a:t>
          </a:r>
          <a:endParaRPr lang="en-US" sz="1400" baseline="-25000" dirty="0"/>
        </a:p>
      </cdr:txBody>
    </cdr:sp>
  </cdr:relSizeAnchor>
</c:userShapes>
</file>

<file path=ppt/drawings/drawing6.xml><?xml version="1.0" encoding="utf-8"?>
<c:userShapes xmlns:c="http://schemas.openxmlformats.org/drawingml/2006/chart">
  <cdr:relSizeAnchor xmlns:cdr="http://schemas.openxmlformats.org/drawingml/2006/chartDrawing">
    <cdr:from>
      <cdr:x>0.48738</cdr:x>
      <cdr:y>0.07652</cdr:y>
    </cdr:from>
    <cdr:to>
      <cdr:x>0.66452</cdr:x>
      <cdr:y>0.22102</cdr:y>
    </cdr:to>
    <cdr:sp macro="" textlink="">
      <cdr:nvSpPr>
        <cdr:cNvPr id="2" name="TextBox 14">
          <a:extLst xmlns:a="http://schemas.openxmlformats.org/drawingml/2006/main">
            <a:ext uri="{FF2B5EF4-FFF2-40B4-BE49-F238E27FC236}">
              <a16:creationId xmlns:a16="http://schemas.microsoft.com/office/drawing/2014/main" id="{CCE0168C-E063-5872-D730-BDF67D05EFD0}"/>
            </a:ext>
          </a:extLst>
        </cdr:cNvPr>
        <cdr:cNvSpPr txBox="1"/>
      </cdr:nvSpPr>
      <cdr:spPr>
        <a:xfrm xmlns:a="http://schemas.openxmlformats.org/drawingml/2006/main">
          <a:off x="1610721" y="179296"/>
          <a:ext cx="585417" cy="338554"/>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t-EE" sz="1600" b="1" dirty="0"/>
            <a:t>LIBS </a:t>
          </a:r>
        </a:p>
      </cdr:txBody>
    </cdr:sp>
  </cdr:relSizeAnchor>
  <cdr:relSizeAnchor xmlns:cdr="http://schemas.openxmlformats.org/drawingml/2006/chartDrawing">
    <cdr:from>
      <cdr:x>0.60228</cdr:x>
      <cdr:y>0.31935</cdr:y>
    </cdr:from>
    <cdr:to>
      <cdr:x>0.95016</cdr:x>
      <cdr:y>0.45071</cdr:y>
    </cdr:to>
    <cdr:sp macro="" textlink="">
      <cdr:nvSpPr>
        <cdr:cNvPr id="3" name="TextBox 30">
          <a:extLst xmlns:a="http://schemas.openxmlformats.org/drawingml/2006/main">
            <a:ext uri="{FF2B5EF4-FFF2-40B4-BE49-F238E27FC236}">
              <a16:creationId xmlns:a16="http://schemas.microsoft.com/office/drawing/2014/main" id="{63244CD1-9D19-1DCA-DB55-CB7132B019F7}"/>
            </a:ext>
          </a:extLst>
        </cdr:cNvPr>
        <cdr:cNvSpPr txBox="1"/>
      </cdr:nvSpPr>
      <cdr:spPr>
        <a:xfrm xmlns:a="http://schemas.openxmlformats.org/drawingml/2006/main">
          <a:off x="1990438" y="748257"/>
          <a:ext cx="1149674" cy="307777"/>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t-EE" sz="1400" dirty="0"/>
            <a:t>D</a:t>
          </a:r>
          <a:r>
            <a:rPr lang="et-EE" sz="1400" baseline="-25000" dirty="0"/>
            <a:t>2</a:t>
          </a:r>
          <a:r>
            <a:rPr lang="et-EE" sz="1400" dirty="0"/>
            <a:t>-N</a:t>
          </a:r>
          <a:r>
            <a:rPr lang="et-EE" sz="1400" baseline="-25000" dirty="0"/>
            <a:t>2</a:t>
          </a:r>
          <a:r>
            <a:rPr lang="et-EE" sz="1400" dirty="0"/>
            <a:t> plasma</a:t>
          </a:r>
          <a:endParaRPr lang="en-US" sz="14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Header Placeholder 1"/>
          <p:cNvSpPr>
            <a:spLocks noGrp="1"/>
          </p:cNvSpPr>
          <p:nvPr>
            <p:ph type="hdr" sz="quarter"/>
          </p:nvPr>
        </p:nvSpPr>
        <p:spPr bwMode="auto">
          <a:xfrm>
            <a:off x="0" y="0"/>
            <a:ext cx="2918831" cy="495029"/>
          </a:xfrm>
          <a:prstGeom prst="rect">
            <a:avLst/>
          </a:prstGeom>
        </p:spPr>
        <p:txBody>
          <a:bodyPr vert="horz" lIns="91440" tIns="45720" rIns="91440" bIns="45720" rtlCol="0" anchor="ctr"/>
          <a:lstStyle>
            <a:lvl1pPr algn="l">
              <a:defRPr sz="1200"/>
            </a:lvl1pPr>
          </a:lstStyle>
          <a:p>
            <a:pPr>
              <a:defRPr/>
            </a:pPr>
            <a:endParaRPr/>
          </a:p>
        </p:txBody>
      </p:sp>
      <p:sp>
        <p:nvSpPr>
          <p:cNvPr id="3" name="Date Placeholder 2"/>
          <p:cNvSpPr>
            <a:spLocks noGrp="1"/>
          </p:cNvSpPr>
          <p:nvPr>
            <p:ph type="dt" idx="2"/>
          </p:nvPr>
        </p:nvSpPr>
        <p:spPr bwMode="auto">
          <a:xfrm>
            <a:off x="3815373" y="0"/>
            <a:ext cx="2918831" cy="495029"/>
          </a:xfrm>
          <a:prstGeom prst="rect">
            <a:avLst/>
          </a:prstGeom>
        </p:spPr>
        <p:txBody>
          <a:bodyPr vert="horz" lIns="91440" tIns="45720" rIns="91440" bIns="45720" rtlCol="0" anchor="ctr"/>
          <a:lstStyle>
            <a:lvl1pPr algn="r">
              <a:defRPr sz="1200"/>
            </a:lvl1pPr>
          </a:lstStyle>
          <a:p>
            <a:pPr>
              <a:defRPr/>
            </a:pPr>
            <a:endParaRPr/>
          </a:p>
        </p:txBody>
      </p:sp>
      <p:sp>
        <p:nvSpPr>
          <p:cNvPr id="4" name="Date Placeholder 2"/>
          <p:cNvSpPr>
            <a:spLocks noGrp="1"/>
          </p:cNvSpPr>
          <p:nvPr>
            <p:ph type="dt" idx="3"/>
          </p:nvPr>
        </p:nvSpPr>
        <p:spPr bwMode="auto">
          <a:xfrm>
            <a:off x="3815373" y="0"/>
            <a:ext cx="2918831" cy="495029"/>
          </a:xfrm>
          <a:prstGeom prst="rect">
            <a:avLst/>
          </a:prstGeom>
        </p:spPr>
        <p:txBody>
          <a:bodyPr vert="horz" lIns="91440" tIns="45720" rIns="91440" bIns="45720" rtlCol="0" anchor="ctr"/>
          <a:lstStyle>
            <a:lvl1pPr algn="r">
              <a:defRPr sz="1200"/>
            </a:lvl1pPr>
          </a:lstStyle>
          <a:p>
            <a:pPr>
              <a:defRPr/>
            </a:pPr>
            <a:endParaRPr/>
          </a:p>
        </p:txBody>
      </p:sp>
      <p:sp>
        <p:nvSpPr>
          <p:cNvPr id="5" name="Notes Placeholder 4"/>
          <p:cNvSpPr>
            <a:spLocks noGrp="1"/>
          </p:cNvSpPr>
          <p:nvPr>
            <p:ph type="body" sz="quarter" idx="1"/>
          </p:nvPr>
        </p:nvSpPr>
        <p:spPr bwMode="auto">
          <a:xfrm>
            <a:off x="673577" y="4748163"/>
            <a:ext cx="5388610" cy="3884861"/>
          </a:xfrm>
          <a:prstGeom prst="rect">
            <a:avLst/>
          </a:prstGeom>
        </p:spPr>
        <p:txBody>
          <a:bodyPr vert="horz" lIns="91440" tIns="45720" rIns="91440" bIns="45720" rtlCol="0" anchor="ctr"/>
          <a:lstStyle/>
          <a:p>
            <a:pPr>
              <a:defRPr/>
            </a:pPr>
            <a:endParaRPr/>
          </a:p>
        </p:txBody>
      </p:sp>
      <p:sp>
        <p:nvSpPr>
          <p:cNvPr id="6" name="Footer Placeholder 5"/>
          <p:cNvSpPr>
            <a:spLocks noGrp="1"/>
          </p:cNvSpPr>
          <p:nvPr>
            <p:ph type="ftr" sz="quarter" idx="4"/>
          </p:nvPr>
        </p:nvSpPr>
        <p:spPr bwMode="auto">
          <a:xfrm>
            <a:off x="0" y="9371286"/>
            <a:ext cx="2918831" cy="495028"/>
          </a:xfrm>
          <a:prstGeom prst="rect">
            <a:avLst/>
          </a:prstGeom>
        </p:spPr>
        <p:txBody>
          <a:bodyPr vert="horz" lIns="91440" tIns="45720" rIns="91440" bIns="45720" rtlCol="0" anchor="b"/>
          <a:lstStyle>
            <a:lvl1pPr algn="l">
              <a:defRPr sz="1200"/>
            </a:lvl1pPr>
          </a:lstStyle>
          <a:p>
            <a:pPr>
              <a:defRPr/>
            </a:pPr>
            <a:endParaRPr/>
          </a:p>
        </p:txBody>
      </p:sp>
      <p:sp>
        <p:nvSpPr>
          <p:cNvPr id="7" name="Slide Number Placeholder 6"/>
          <p:cNvSpPr>
            <a:spLocks noGrp="1"/>
          </p:cNvSpPr>
          <p:nvPr>
            <p:ph type="sldNum" sz="quarter" idx="10"/>
          </p:nvPr>
        </p:nvSpPr>
        <p:spPr bwMode="auto">
          <a:xfrm>
            <a:off x="3815373" y="9371286"/>
            <a:ext cx="2918831" cy="495028"/>
          </a:xfrm>
          <a:prstGeom prst="rect">
            <a:avLst/>
          </a:prstGeom>
        </p:spPr>
        <p:txBody>
          <a:bodyPr vert="horz" lIns="91440" tIns="45720" rIns="91440" bIns="45720" rtlCol="0" anchor="b"/>
          <a:lstStyle>
            <a:lvl1pPr algn="r">
              <a:defRPr sz="1200"/>
            </a:lvl1pPr>
          </a:lstStyle>
          <a:p>
            <a:pPr>
              <a:defRPr/>
            </a:pPr>
            <a:endParaRPr/>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02D1B89E-83DC-3F72-35C6-2FE9493E3D5A}" type="slidenum">
              <a:rPr/>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233488"/>
            <a:ext cx="5916613" cy="3328987"/>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35157229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EUROfusion_cover">
    <p:spTree>
      <p:nvGrpSpPr>
        <p:cNvPr id="1" name=""/>
        <p:cNvGrpSpPr/>
        <p:nvPr/>
      </p:nvGrpSpPr>
      <p:grpSpPr bwMode="auto">
        <a:xfrm>
          <a:off x="0" y="0"/>
          <a:ext cx="0" cy="0"/>
          <a:chOff x="0" y="0"/>
          <a:chExt cx="0" cy="0"/>
        </a:xfrm>
      </p:grpSpPr>
      <p:grpSp>
        <p:nvGrpSpPr>
          <p:cNvPr id="4" name="Gruppieren 3"/>
          <p:cNvGrpSpPr/>
          <p:nvPr userDrawn="1"/>
        </p:nvGrpSpPr>
        <p:grpSpPr bwMode="auto">
          <a:xfrm>
            <a:off x="411869" y="6034962"/>
            <a:ext cx="4392488" cy="497895"/>
            <a:chOff x="5735960" y="5717361"/>
            <a:chExt cx="6120680" cy="713919"/>
          </a:xfrm>
        </p:grpSpPr>
        <p:pic>
          <p:nvPicPr>
            <p:cNvPr id="25" name="Grafik 24"/>
            <p:cNvPicPr>
              <a:picLocks noChangeAspect="1"/>
            </p:cNvPicPr>
            <p:nvPr userDrawn="1"/>
          </p:nvPicPr>
          <p:blipFill>
            <a:blip r:embed="rId2"/>
            <a:stretch/>
          </p:blipFill>
          <p:spPr bwMode="auto">
            <a:xfrm>
              <a:off x="5735960" y="5774784"/>
              <a:ext cx="997207" cy="656496"/>
            </a:xfrm>
            <a:prstGeom prst="rect">
              <a:avLst/>
            </a:prstGeom>
            <a:noFill/>
            <a:ln>
              <a:noFill/>
            </a:ln>
          </p:spPr>
        </p:pic>
        <p:sp>
          <p:nvSpPr>
            <p:cNvPr id="3" name="Rechteck 2"/>
            <p:cNvSpPr/>
            <p:nvPr userDrawn="1"/>
          </p:nvSpPr>
          <p:spPr bwMode="auto">
            <a:xfrm>
              <a:off x="6744072" y="5717361"/>
              <a:ext cx="5112568" cy="480131"/>
            </a:xfrm>
            <a:prstGeom prst="rect">
              <a:avLst/>
            </a:prstGeom>
            <a:grpFill/>
          </p:spPr>
          <p:txBody>
            <a:bodyPr wrap="square">
              <a:spAutoFit/>
            </a:bodyPr>
            <a:lstStyle/>
            <a:p>
              <a:pPr marL="0" marR="0" lvl="0" indent="0" algn="just" defTabSz="914400">
                <a:lnSpc>
                  <a:spcPct val="90000"/>
                </a:lnSpc>
                <a:spcBef>
                  <a:spcPts val="0"/>
                </a:spcBef>
                <a:spcAft>
                  <a:spcPts val="0"/>
                </a:spcAft>
                <a:buClrTx/>
                <a:buSzTx/>
                <a:buFontTx/>
                <a:buNone/>
                <a:defRPr/>
              </a:pPr>
              <a:r>
                <a:rPr lang="en-GB" sz="700" b="0" i="0" u="none" strike="noStrike" cap="none" spc="0">
                  <a:ln>
                    <a:noFill/>
                  </a:ln>
                  <a:solidFill>
                    <a:prstClr val="black"/>
                  </a:solidFill>
                  <a:latin typeface="Calibri"/>
                  <a:ea typeface="+mn-ea"/>
                  <a:cs typeface="+mn-cs"/>
                </a:rPr>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endParaRPr/>
            </a:p>
          </p:txBody>
        </p:sp>
      </p:grpSp>
      <p:pic>
        <p:nvPicPr>
          <p:cNvPr id="2060" name="Picture 12" descr="Contract between EC and EUROfusion is signed | FuseNet"/>
          <p:cNvPicPr>
            <a:picLocks noChangeAspect="1" noChangeArrowheads="1"/>
          </p:cNvPicPr>
          <p:nvPr userDrawn="1"/>
        </p:nvPicPr>
        <p:blipFill>
          <a:blip r:embed="rId3"/>
          <a:stretch/>
        </p:blipFill>
        <p:spPr bwMode="auto">
          <a:xfrm>
            <a:off x="445066" y="325143"/>
            <a:ext cx="2304256" cy="596340"/>
          </a:xfrm>
          <a:prstGeom prst="rect">
            <a:avLst/>
          </a:prstGeom>
          <a:noFill/>
        </p:spPr>
      </p:pic>
      <p:sp>
        <p:nvSpPr>
          <p:cNvPr id="11" name="Title 20"/>
          <p:cNvSpPr>
            <a:spLocks noGrp="1"/>
          </p:cNvSpPr>
          <p:nvPr>
            <p:ph type="title"/>
          </p:nvPr>
        </p:nvSpPr>
        <p:spPr bwMode="auto">
          <a:xfrm>
            <a:off x="407368" y="2074187"/>
            <a:ext cx="5544615" cy="620251"/>
          </a:xfrm>
        </p:spPr>
        <p:txBody>
          <a:bodyPr/>
          <a:lstStyle>
            <a:lvl1pPr algn="l">
              <a:defRPr b="1"/>
            </a:lvl1pPr>
          </a:lstStyle>
          <a:p>
            <a:pPr>
              <a:defRPr/>
            </a:pPr>
            <a:r>
              <a:rPr lang="en-US"/>
              <a:t>Click to edit Master title style</a:t>
            </a:r>
            <a:endParaRPr/>
          </a:p>
        </p:txBody>
      </p:sp>
      <p:sp>
        <p:nvSpPr>
          <p:cNvPr id="14" name="Text Placeholder 22"/>
          <p:cNvSpPr>
            <a:spLocks noGrp="1"/>
          </p:cNvSpPr>
          <p:nvPr>
            <p:ph type="body" sz="quarter" idx="10" hasCustomPrompt="1"/>
          </p:nvPr>
        </p:nvSpPr>
        <p:spPr bwMode="auto">
          <a:xfrm>
            <a:off x="407368" y="3693074"/>
            <a:ext cx="4375150" cy="457848"/>
          </a:xfrm>
        </p:spPr>
        <p:txBody>
          <a:bodyPr/>
          <a:lstStyle>
            <a:lvl1pPr marL="0" indent="0">
              <a:buNone/>
              <a:defRPr b="1"/>
            </a:lvl1pPr>
            <a:lvl2pPr marL="342900" indent="0">
              <a:buNone/>
              <a:defRPr/>
            </a:lvl2pPr>
          </a:lstStyle>
          <a:p>
            <a:pPr lvl="0">
              <a:defRPr/>
            </a:pPr>
            <a:r>
              <a:rPr lang="en-US"/>
              <a:t>Click to edit Lecturer’s name</a:t>
            </a:r>
            <a:endParaRPr/>
          </a:p>
        </p:txBody>
      </p:sp>
      <p:sp>
        <p:nvSpPr>
          <p:cNvPr id="15" name="Text Placeholder 22"/>
          <p:cNvSpPr>
            <a:spLocks noGrp="1"/>
          </p:cNvSpPr>
          <p:nvPr>
            <p:ph type="body" sz="quarter" idx="11" hasCustomPrompt="1"/>
          </p:nvPr>
        </p:nvSpPr>
        <p:spPr bwMode="auto">
          <a:xfrm>
            <a:off x="407368" y="4159260"/>
            <a:ext cx="4375150" cy="457848"/>
          </a:xfrm>
        </p:spPr>
        <p:txBody>
          <a:bodyPr/>
          <a:lstStyle>
            <a:lvl1pPr marL="0" indent="0">
              <a:buNone/>
              <a:defRPr b="0"/>
            </a:lvl1pPr>
            <a:lvl2pPr marL="342900" indent="0">
              <a:buNone/>
              <a:defRPr/>
            </a:lvl2pPr>
          </a:lstStyle>
          <a:p>
            <a:pPr lvl="0">
              <a:defRPr/>
            </a:pPr>
            <a:r>
              <a:rPr lang="en-US"/>
              <a:t>Click to edit Lecturer’s affiliation</a:t>
            </a:r>
            <a:endParaRPr/>
          </a:p>
        </p:txBody>
      </p:sp>
      <p:sp>
        <p:nvSpPr>
          <p:cNvPr id="20" name="Text Placeholder 22"/>
          <p:cNvSpPr>
            <a:spLocks noGrp="1"/>
          </p:cNvSpPr>
          <p:nvPr>
            <p:ph type="body" sz="quarter" idx="12" hasCustomPrompt="1"/>
          </p:nvPr>
        </p:nvSpPr>
        <p:spPr bwMode="auto">
          <a:xfrm>
            <a:off x="407368" y="1650286"/>
            <a:ext cx="5544614" cy="338554"/>
          </a:xfrm>
        </p:spPr>
        <p:txBody>
          <a:bodyPr>
            <a:normAutofit/>
          </a:bodyPr>
          <a:lstStyle>
            <a:lvl1pPr marL="0" indent="0">
              <a:buNone/>
              <a:defRPr sz="1600" b="0"/>
            </a:lvl1pPr>
            <a:lvl2pPr marL="342900" indent="0">
              <a:buNone/>
              <a:defRPr/>
            </a:lvl2pPr>
          </a:lstStyle>
          <a:p>
            <a:pPr lvl="0">
              <a:defRPr/>
            </a:pPr>
            <a:r>
              <a:rPr lang="en-US"/>
              <a:t>Click to edit Event title</a:t>
            </a:r>
            <a:endParaRPr/>
          </a:p>
        </p:txBody>
      </p:sp>
      <p:pic>
        <p:nvPicPr>
          <p:cNvPr id="2" name="Picture 1"/>
          <p:cNvPicPr>
            <a:picLocks noChangeAspect="1"/>
          </p:cNvPicPr>
          <p:nvPr userDrawn="1"/>
        </p:nvPicPr>
        <p:blipFill>
          <a:blip r:embed="rId4">
            <a:alphaModFix/>
          </a:blip>
          <a:stretch/>
        </p:blipFill>
        <p:spPr bwMode="auto">
          <a:xfrm>
            <a:off x="7247890" y="252412"/>
            <a:ext cx="4944110" cy="6353175"/>
          </a:xfrm>
          <a:prstGeom prst="rect">
            <a:avLst/>
          </a:prstGeom>
          <a:solidFill>
            <a:schemeClr val="bg1"/>
          </a:solid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EUROfusion_content">
    <p:spTree>
      <p:nvGrpSpPr>
        <p:cNvPr id="1" name=""/>
        <p:cNvGrpSpPr/>
        <p:nvPr/>
      </p:nvGrpSpPr>
      <p:grpSpPr bwMode="auto">
        <a:xfrm>
          <a:off x="0" y="0"/>
          <a:ext cx="0" cy="0"/>
          <a:chOff x="0" y="0"/>
          <a:chExt cx="0" cy="0"/>
        </a:xfrm>
      </p:grpSpPr>
      <p:sp>
        <p:nvSpPr>
          <p:cNvPr id="4" name="Rectangle 3"/>
          <p:cNvSpPr/>
          <p:nvPr userDrawn="1"/>
        </p:nvSpPr>
        <p:spPr bwMode="auto">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ea typeface="+mn-ea"/>
              <a:cs typeface="+mn-cs"/>
            </a:endParaRPr>
          </a:p>
        </p:txBody>
      </p:sp>
      <p:sp>
        <p:nvSpPr>
          <p:cNvPr id="2" name="Title 1"/>
          <p:cNvSpPr>
            <a:spLocks noGrp="1"/>
          </p:cNvSpPr>
          <p:nvPr>
            <p:ph type="title"/>
          </p:nvPr>
        </p:nvSpPr>
        <p:spPr bwMode="auto">
          <a:xfrm>
            <a:off x="983432" y="192515"/>
            <a:ext cx="9451776" cy="457200"/>
          </a:xfrm>
        </p:spPr>
        <p:txBody>
          <a:bodyPr>
            <a:noAutofit/>
          </a:bodyPr>
          <a:lstStyle>
            <a:lvl1pPr algn="l">
              <a:lnSpc>
                <a:spcPts val="2400"/>
              </a:lnSpc>
              <a:defRPr sz="2800" b="1">
                <a:solidFill>
                  <a:schemeClr val="tx2"/>
                </a:solidFill>
                <a:latin typeface="+mn-lt"/>
                <a:cs typeface="Arial"/>
              </a:defRPr>
            </a:lvl1pPr>
          </a:lstStyle>
          <a:p>
            <a:pPr>
              <a:defRPr/>
            </a:pPr>
            <a:r>
              <a:rPr lang="en-US"/>
              <a:t>Click to edit Master title style</a:t>
            </a:r>
            <a:endParaRPr lang="en-GB"/>
          </a:p>
        </p:txBody>
      </p:sp>
      <p:sp>
        <p:nvSpPr>
          <p:cNvPr id="3" name="Content Placeholder 2"/>
          <p:cNvSpPr>
            <a:spLocks noGrp="1"/>
          </p:cNvSpPr>
          <p:nvPr>
            <p:ph idx="1"/>
          </p:nvPr>
        </p:nvSpPr>
        <p:spPr bwMode="auto">
          <a:xfrm>
            <a:off x="609600" y="836712"/>
            <a:ext cx="11103024" cy="5688632"/>
          </a:xfrm>
        </p:spPr>
        <p:txBody>
          <a:bodyPr>
            <a:normAutofit/>
          </a:bodyPr>
          <a:lstStyle>
            <a:lvl1pPr marL="257175" indent="-257175">
              <a:buFont typeface="Arial"/>
              <a:buChar char="•"/>
              <a:defRPr sz="2400">
                <a:latin typeface="+mn-lt"/>
                <a:cs typeface="Arial"/>
              </a:defRPr>
            </a:lvl1pPr>
            <a:lvl2pPr marL="557213" indent="-214313">
              <a:buFont typeface="Arial"/>
              <a:buChar char="•"/>
              <a:defRPr sz="1800">
                <a:latin typeface="+mn-lt"/>
                <a:cs typeface="Arial"/>
              </a:defRPr>
            </a:lvl2pPr>
            <a:lvl3pPr marL="857250" indent="-171450">
              <a:buFont typeface="Arial"/>
              <a:buChar char="•"/>
              <a:defRPr sz="1600">
                <a:latin typeface="+mn-lt"/>
                <a:cs typeface="Arial"/>
              </a:defRPr>
            </a:lvl3pPr>
            <a:lvl4pPr>
              <a:defRPr/>
            </a:lvl4pPr>
            <a:lvl5pPr>
              <a:defRPr/>
            </a:lvl5pPr>
          </a:lstStyle>
          <a:p>
            <a:pPr lvl="0">
              <a:defRPr/>
            </a:pPr>
            <a:r>
              <a:rPr lang="en-US" dirty="0"/>
              <a:t>Click to edit Master text styles</a:t>
            </a:r>
            <a:endParaRPr dirty="0"/>
          </a:p>
          <a:p>
            <a:pPr lvl="1">
              <a:defRPr/>
            </a:pPr>
            <a:r>
              <a:rPr lang="en-US" dirty="0"/>
              <a:t>Second level</a:t>
            </a:r>
            <a:endParaRPr dirty="0"/>
          </a:p>
          <a:p>
            <a:pPr lvl="2">
              <a:defRPr/>
            </a:pPr>
            <a:r>
              <a:rPr lang="en-US" dirty="0"/>
              <a:t>Third level</a:t>
            </a:r>
            <a:endParaRPr dirty="0"/>
          </a:p>
        </p:txBody>
      </p:sp>
      <p:sp>
        <p:nvSpPr>
          <p:cNvPr id="8" name="Footer Placeholder 7"/>
          <p:cNvSpPr>
            <a:spLocks noGrp="1"/>
          </p:cNvSpPr>
          <p:nvPr>
            <p:ph type="ftr" sz="quarter" idx="11"/>
          </p:nvPr>
        </p:nvSpPr>
        <p:spPr bwMode="auto">
          <a:xfrm>
            <a:off x="825624" y="6555770"/>
            <a:ext cx="4476049" cy="329614"/>
          </a:xfrm>
          <a:prstGeom prst="rect">
            <a:avLst/>
          </a:prstGeom>
        </p:spPr>
        <p:txBody>
          <a:bodyPr anchor="t"/>
          <a:lstStyle>
            <a:lvl1pPr>
              <a:defRPr sz="1200">
                <a:solidFill>
                  <a:schemeClr val="bg1"/>
                </a:solidFill>
              </a:defRPr>
            </a:lvl1pPr>
          </a:lstStyle>
          <a:p>
            <a:pPr>
              <a:defRPr/>
            </a:pPr>
            <a:r>
              <a:rPr lang="en-GB" dirty="0">
                <a:solidFill>
                  <a:prstClr val="white"/>
                </a:solidFill>
              </a:rPr>
              <a:t>A. Hakola| WPPWIE midterm meeting | 9 April 2024</a:t>
            </a:r>
            <a:endParaRPr dirty="0"/>
          </a:p>
        </p:txBody>
      </p:sp>
      <p:sp>
        <p:nvSpPr>
          <p:cNvPr id="9" name="Slide Number Placeholder 8"/>
          <p:cNvSpPr>
            <a:spLocks noGrp="1"/>
          </p:cNvSpPr>
          <p:nvPr>
            <p:ph type="sldNum" sz="quarter" idx="12"/>
          </p:nvPr>
        </p:nvSpPr>
        <p:spPr bwMode="auto">
          <a:xfrm>
            <a:off x="0" y="6590037"/>
            <a:ext cx="720080" cy="199173"/>
          </a:xfrm>
        </p:spPr>
        <p:txBody>
          <a:bodyPr anchor="ctr"/>
          <a:lstStyle>
            <a:lvl1pPr>
              <a:defRPr sz="1400">
                <a:solidFill>
                  <a:schemeClr val="bg1"/>
                </a:solidFill>
              </a:defRPr>
            </a:lvl1pPr>
          </a:lstStyle>
          <a:p>
            <a:pPr>
              <a:defRPr/>
            </a:pPr>
            <a:fld id="{6A6D9FA1-99C7-4910-8E32-B85D378B0060}" type="slidenum">
              <a:rPr lang="en-GB">
                <a:solidFill>
                  <a:prstClr val="white"/>
                </a:solidFill>
              </a:rPr>
              <a:t>‹#›</a:t>
            </a:fld>
            <a:endParaRPr lang="en-GB">
              <a:solidFill>
                <a:prstClr val="white"/>
              </a:solidFill>
            </a:endParaRPr>
          </a:p>
        </p:txBody>
      </p:sp>
      <p:pic>
        <p:nvPicPr>
          <p:cNvPr id="1026" name="Picture 2" descr="EUROfusion - Realising Fusion Energy"/>
          <p:cNvPicPr>
            <a:picLocks noChangeAspect="1" noChangeArrowheads="1"/>
          </p:cNvPicPr>
          <p:nvPr userDrawn="1"/>
        </p:nvPicPr>
        <p:blipFill>
          <a:blip r:embed="rId2"/>
          <a:stretch/>
        </p:blipFill>
        <p:spPr bwMode="auto">
          <a:xfrm>
            <a:off x="191344" y="57007"/>
            <a:ext cx="636023" cy="636023"/>
          </a:xfrm>
          <a:prstGeom prst="rect">
            <a:avLst/>
          </a:prstGeom>
          <a:noFill/>
        </p:spPr>
      </p:pic>
      <p:pic>
        <p:nvPicPr>
          <p:cNvPr id="6" name="Picture 5"/>
          <p:cNvPicPr>
            <a:picLocks noChangeAspect="1"/>
          </p:cNvPicPr>
          <p:nvPr userDrawn="1"/>
        </p:nvPicPr>
        <p:blipFill>
          <a:blip r:embed="rId3">
            <a:alphaModFix amt="65000"/>
          </a:blip>
          <a:stretch/>
        </p:blipFill>
        <p:spPr bwMode="auto">
          <a:xfrm>
            <a:off x="7247890" y="252412"/>
            <a:ext cx="4944110" cy="6353175"/>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EUROfusion_content_empty">
    <p:spTree>
      <p:nvGrpSpPr>
        <p:cNvPr id="1" name=""/>
        <p:cNvGrpSpPr/>
        <p:nvPr/>
      </p:nvGrpSpPr>
      <p:grpSpPr bwMode="auto">
        <a:xfrm>
          <a:off x="0" y="0"/>
          <a:ext cx="0" cy="0"/>
          <a:chOff x="0" y="0"/>
          <a:chExt cx="0" cy="0"/>
        </a:xfrm>
      </p:grpSpPr>
      <p:sp>
        <p:nvSpPr>
          <p:cNvPr id="4" name="Rectangle 3"/>
          <p:cNvSpPr/>
          <p:nvPr userDrawn="1"/>
        </p:nvSpPr>
        <p:spPr bwMode="auto">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ea typeface="+mn-ea"/>
              <a:cs typeface="+mn-cs"/>
            </a:endParaRPr>
          </a:p>
        </p:txBody>
      </p:sp>
      <p:sp>
        <p:nvSpPr>
          <p:cNvPr id="2" name="Title 1"/>
          <p:cNvSpPr>
            <a:spLocks noGrp="1"/>
          </p:cNvSpPr>
          <p:nvPr>
            <p:ph type="title"/>
          </p:nvPr>
        </p:nvSpPr>
        <p:spPr bwMode="auto">
          <a:xfrm>
            <a:off x="983432" y="192515"/>
            <a:ext cx="9451776" cy="457200"/>
          </a:xfrm>
        </p:spPr>
        <p:txBody>
          <a:bodyPr>
            <a:noAutofit/>
          </a:bodyPr>
          <a:lstStyle>
            <a:lvl1pPr algn="l">
              <a:lnSpc>
                <a:spcPts val="2400"/>
              </a:lnSpc>
              <a:defRPr sz="2800" b="1">
                <a:solidFill>
                  <a:schemeClr val="tx2"/>
                </a:solidFill>
                <a:latin typeface="+mn-lt"/>
                <a:cs typeface="Arial"/>
              </a:defRPr>
            </a:lvl1pPr>
          </a:lstStyle>
          <a:p>
            <a:pPr>
              <a:defRPr/>
            </a:pPr>
            <a:r>
              <a:rPr lang="en-US"/>
              <a:t>Click to edit Master title style</a:t>
            </a:r>
            <a:endParaRPr lang="en-GB"/>
          </a:p>
        </p:txBody>
      </p:sp>
      <p:sp>
        <p:nvSpPr>
          <p:cNvPr id="8" name="Footer Placeholder 7"/>
          <p:cNvSpPr>
            <a:spLocks noGrp="1"/>
          </p:cNvSpPr>
          <p:nvPr>
            <p:ph type="ftr" sz="quarter" idx="11"/>
          </p:nvPr>
        </p:nvSpPr>
        <p:spPr bwMode="auto">
          <a:xfrm>
            <a:off x="825624" y="6555770"/>
            <a:ext cx="4512994" cy="329614"/>
          </a:xfrm>
          <a:prstGeom prst="rect">
            <a:avLst/>
          </a:prstGeom>
        </p:spPr>
        <p:txBody>
          <a:bodyPr anchor="t"/>
          <a:lstStyle>
            <a:lvl1pPr>
              <a:defRPr sz="1200">
                <a:solidFill>
                  <a:schemeClr val="bg1"/>
                </a:solidFill>
              </a:defRPr>
            </a:lvl1pPr>
          </a:lstStyle>
          <a:p>
            <a:pPr>
              <a:defRPr/>
            </a:pPr>
            <a:r>
              <a:rPr lang="en-GB" dirty="0">
                <a:solidFill>
                  <a:prstClr val="white"/>
                </a:solidFill>
              </a:rPr>
              <a:t>A. Hakola| WPPWIE midterm meeting | 9 April 2024</a:t>
            </a:r>
            <a:endParaRPr lang="en-GB" dirty="0"/>
          </a:p>
        </p:txBody>
      </p:sp>
      <p:sp>
        <p:nvSpPr>
          <p:cNvPr id="9" name="Slide Number Placeholder 8"/>
          <p:cNvSpPr>
            <a:spLocks noGrp="1"/>
          </p:cNvSpPr>
          <p:nvPr>
            <p:ph type="sldNum" sz="quarter" idx="12"/>
          </p:nvPr>
        </p:nvSpPr>
        <p:spPr bwMode="auto">
          <a:xfrm>
            <a:off x="0" y="6590037"/>
            <a:ext cx="720080" cy="199173"/>
          </a:xfrm>
        </p:spPr>
        <p:txBody>
          <a:bodyPr anchor="ctr"/>
          <a:lstStyle>
            <a:lvl1pPr>
              <a:defRPr sz="1400">
                <a:solidFill>
                  <a:schemeClr val="bg1"/>
                </a:solidFill>
              </a:defRPr>
            </a:lvl1pPr>
          </a:lstStyle>
          <a:p>
            <a:pPr>
              <a:defRPr/>
            </a:pPr>
            <a:fld id="{6A6D9FA1-99C7-4910-8E32-B85D378B0060}" type="slidenum">
              <a:rPr lang="en-GB">
                <a:solidFill>
                  <a:prstClr val="white"/>
                </a:solidFill>
              </a:rPr>
              <a:t>‹#›</a:t>
            </a:fld>
            <a:endParaRPr lang="en-GB">
              <a:solidFill>
                <a:prstClr val="white"/>
              </a:solidFill>
            </a:endParaRPr>
          </a:p>
        </p:txBody>
      </p:sp>
      <p:pic>
        <p:nvPicPr>
          <p:cNvPr id="1026" name="Picture 2" descr="EUROfusion - Realising Fusion Energy"/>
          <p:cNvPicPr>
            <a:picLocks noChangeAspect="1" noChangeArrowheads="1"/>
          </p:cNvPicPr>
          <p:nvPr userDrawn="1"/>
        </p:nvPicPr>
        <p:blipFill>
          <a:blip r:embed="rId2"/>
          <a:stretch/>
        </p:blipFill>
        <p:spPr bwMode="auto">
          <a:xfrm>
            <a:off x="191344" y="57007"/>
            <a:ext cx="636023" cy="636023"/>
          </a:xfrm>
          <a:prstGeom prst="rect">
            <a:avLst/>
          </a:prstGeom>
          <a:noFill/>
        </p:spPr>
      </p:pic>
      <p:pic>
        <p:nvPicPr>
          <p:cNvPr id="6" name="Picture 5"/>
          <p:cNvPicPr>
            <a:picLocks noChangeAspect="1"/>
          </p:cNvPicPr>
          <p:nvPr userDrawn="1"/>
        </p:nvPicPr>
        <p:blipFill>
          <a:blip r:embed="rId3">
            <a:alphaModFix amt="65000"/>
          </a:blip>
          <a:stretch/>
        </p:blipFill>
        <p:spPr bwMode="auto">
          <a:xfrm>
            <a:off x="7247890" y="252412"/>
            <a:ext cx="4944110" cy="6353175"/>
          </a:xfrm>
          <a:prstGeom prst="rect">
            <a:avLst/>
          </a:prstGeom>
          <a:noFill/>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EUROfusion_Values">
    <p:spTree>
      <p:nvGrpSpPr>
        <p:cNvPr id="1" name=""/>
        <p:cNvGrpSpPr/>
        <p:nvPr/>
      </p:nvGrpSpPr>
      <p:grpSpPr bwMode="auto">
        <a:xfrm>
          <a:off x="0" y="0"/>
          <a:ext cx="0" cy="0"/>
          <a:chOff x="0" y="0"/>
          <a:chExt cx="0" cy="0"/>
        </a:xfrm>
      </p:grpSpPr>
      <p:pic>
        <p:nvPicPr>
          <p:cNvPr id="6" name="Picture 5"/>
          <p:cNvPicPr>
            <a:picLocks noChangeAspect="1"/>
          </p:cNvPicPr>
          <p:nvPr userDrawn="1"/>
        </p:nvPicPr>
        <p:blipFill>
          <a:blip r:embed="rId2">
            <a:alphaModFix amt="65000"/>
          </a:blip>
          <a:stretch/>
        </p:blipFill>
        <p:spPr bwMode="auto">
          <a:xfrm>
            <a:off x="7247890" y="252412"/>
            <a:ext cx="4944110" cy="6353175"/>
          </a:xfrm>
          <a:prstGeom prst="rect">
            <a:avLst/>
          </a:prstGeom>
          <a:noFill/>
        </p:spPr>
      </p:pic>
      <p:sp>
        <p:nvSpPr>
          <p:cNvPr id="5" name="Rectangle 4"/>
          <p:cNvSpPr/>
          <p:nvPr userDrawn="1"/>
        </p:nvSpPr>
        <p:spPr bwMode="auto">
          <a:xfrm>
            <a:off x="6408751" y="2146852"/>
            <a:ext cx="2170706" cy="16141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GB"/>
          </a:p>
        </p:txBody>
      </p:sp>
      <p:sp>
        <p:nvSpPr>
          <p:cNvPr id="7" name="Rectangle 6"/>
          <p:cNvSpPr/>
          <p:nvPr userDrawn="1"/>
        </p:nvSpPr>
        <p:spPr bwMode="auto">
          <a:xfrm>
            <a:off x="9129423" y="1957346"/>
            <a:ext cx="2170706" cy="18751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GB"/>
          </a:p>
        </p:txBody>
      </p:sp>
      <p:sp>
        <p:nvSpPr>
          <p:cNvPr id="4" name="Rectangle 3"/>
          <p:cNvSpPr/>
          <p:nvPr userDrawn="1"/>
        </p:nvSpPr>
        <p:spPr bwMode="auto">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ea typeface="+mn-ea"/>
              <a:cs typeface="+mn-cs"/>
            </a:endParaRPr>
          </a:p>
        </p:txBody>
      </p:sp>
      <p:sp>
        <p:nvSpPr>
          <p:cNvPr id="2" name="Title 1"/>
          <p:cNvSpPr>
            <a:spLocks noGrp="1"/>
          </p:cNvSpPr>
          <p:nvPr>
            <p:ph type="title" hasCustomPrompt="1"/>
          </p:nvPr>
        </p:nvSpPr>
        <p:spPr bwMode="auto">
          <a:xfrm>
            <a:off x="983432" y="192515"/>
            <a:ext cx="9451776" cy="457200"/>
          </a:xfrm>
        </p:spPr>
        <p:txBody>
          <a:bodyPr>
            <a:noAutofit/>
          </a:bodyPr>
          <a:lstStyle>
            <a:lvl1pPr algn="l">
              <a:lnSpc>
                <a:spcPts val="2400"/>
              </a:lnSpc>
              <a:defRPr sz="2800" b="1">
                <a:solidFill>
                  <a:schemeClr val="tx2"/>
                </a:solidFill>
                <a:latin typeface="+mn-lt"/>
                <a:cs typeface="Arial"/>
              </a:defRPr>
            </a:lvl1pPr>
          </a:lstStyle>
          <a:p>
            <a:pPr>
              <a:defRPr/>
            </a:pPr>
            <a:r>
              <a:rPr lang="en-US"/>
              <a:t>EUROfusion Values</a:t>
            </a:r>
            <a:endParaRPr lang="en-GB"/>
          </a:p>
        </p:txBody>
      </p:sp>
      <p:sp>
        <p:nvSpPr>
          <p:cNvPr id="8" name="Footer Placeholder 7"/>
          <p:cNvSpPr>
            <a:spLocks noGrp="1"/>
          </p:cNvSpPr>
          <p:nvPr>
            <p:ph type="ftr" sz="quarter" idx="11"/>
          </p:nvPr>
        </p:nvSpPr>
        <p:spPr bwMode="auto">
          <a:xfrm>
            <a:off x="825624" y="6555770"/>
            <a:ext cx="3470175" cy="329614"/>
          </a:xfrm>
          <a:prstGeom prst="rect">
            <a:avLst/>
          </a:prstGeom>
        </p:spPr>
        <p:txBody>
          <a:bodyPr anchor="t"/>
          <a:lstStyle>
            <a:lvl1pPr>
              <a:defRPr sz="1200">
                <a:solidFill>
                  <a:schemeClr val="bg1"/>
                </a:solidFill>
              </a:defRPr>
            </a:lvl1pPr>
          </a:lstStyle>
          <a:p>
            <a:pPr>
              <a:defRPr/>
            </a:pPr>
            <a:r>
              <a:rPr lang="en-GB" dirty="0">
                <a:solidFill>
                  <a:prstClr val="white"/>
                </a:solidFill>
              </a:rPr>
              <a:t>A. Hakola| WPPWIE midterm meeting | 9 April 2024</a:t>
            </a:r>
            <a:endParaRPr lang="en-GB" dirty="0"/>
          </a:p>
        </p:txBody>
      </p:sp>
      <p:sp>
        <p:nvSpPr>
          <p:cNvPr id="9" name="Slide Number Placeholder 8"/>
          <p:cNvSpPr>
            <a:spLocks noGrp="1"/>
          </p:cNvSpPr>
          <p:nvPr>
            <p:ph type="sldNum" sz="quarter" idx="12"/>
          </p:nvPr>
        </p:nvSpPr>
        <p:spPr bwMode="auto">
          <a:xfrm>
            <a:off x="0" y="6590037"/>
            <a:ext cx="720080" cy="199173"/>
          </a:xfrm>
        </p:spPr>
        <p:txBody>
          <a:bodyPr anchor="ctr"/>
          <a:lstStyle>
            <a:lvl1pPr>
              <a:defRPr sz="1400">
                <a:solidFill>
                  <a:schemeClr val="bg1"/>
                </a:solidFill>
              </a:defRPr>
            </a:lvl1pPr>
          </a:lstStyle>
          <a:p>
            <a:pPr>
              <a:defRPr/>
            </a:pPr>
            <a:fld id="{6A6D9FA1-99C7-4910-8E32-B85D378B0060}" type="slidenum">
              <a:rPr lang="en-GB">
                <a:solidFill>
                  <a:prstClr val="white"/>
                </a:solidFill>
              </a:rPr>
              <a:t>‹#›</a:t>
            </a:fld>
            <a:endParaRPr lang="en-GB">
              <a:solidFill>
                <a:prstClr val="white"/>
              </a:solidFill>
            </a:endParaRPr>
          </a:p>
        </p:txBody>
      </p:sp>
      <p:pic>
        <p:nvPicPr>
          <p:cNvPr id="1026" name="Picture 2" descr="EUROfusion - Realising Fusion Energy"/>
          <p:cNvPicPr>
            <a:picLocks noChangeAspect="1" noChangeArrowheads="1"/>
          </p:cNvPicPr>
          <p:nvPr userDrawn="1"/>
        </p:nvPicPr>
        <p:blipFill>
          <a:blip r:embed="rId3"/>
          <a:stretch/>
        </p:blipFill>
        <p:spPr bwMode="auto">
          <a:xfrm>
            <a:off x="191344" y="57007"/>
            <a:ext cx="636023" cy="636023"/>
          </a:xfrm>
          <a:prstGeom prst="rect">
            <a:avLst/>
          </a:prstGeom>
          <a:noFill/>
        </p:spPr>
      </p:pic>
      <p:pic>
        <p:nvPicPr>
          <p:cNvPr id="3" name="Picture 2"/>
          <p:cNvPicPr>
            <a:picLocks noChangeAspect="1"/>
          </p:cNvPicPr>
          <p:nvPr userDrawn="1"/>
        </p:nvPicPr>
        <p:blipFill>
          <a:blip r:embed="rId4">
            <a:clrChange>
              <a:clrFrom>
                <a:srgbClr val="FFFFFF"/>
              </a:clrFrom>
              <a:clrTo>
                <a:srgbClr val="FFFFFF">
                  <a:alpha val="0"/>
                </a:srgbClr>
              </a:clrTo>
            </a:clrChange>
          </a:blip>
          <a:stretch/>
        </p:blipFill>
        <p:spPr bwMode="auto">
          <a:xfrm>
            <a:off x="5414" y="979851"/>
            <a:ext cx="12181172" cy="557784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Title Placeholder 1"/>
          <p:cNvSpPr>
            <a:spLocks noGrp="1"/>
          </p:cNvSpPr>
          <p:nvPr>
            <p:ph type="title"/>
          </p:nvPr>
        </p:nvSpPr>
        <p:spPr bwMode="auto">
          <a:xfrm>
            <a:off x="609600" y="274638"/>
            <a:ext cx="10972800" cy="1143000"/>
          </a:xfrm>
          <a:prstGeom prst="rect">
            <a:avLst/>
          </a:prstGeom>
        </p:spPr>
        <p:txBody>
          <a:bodyPr vert="horz" lIns="91440" tIns="45720" rIns="91440" bIns="45720" rtlCol="0" anchor="ctr">
            <a:normAutofit/>
          </a:bodyPr>
          <a:lstStyle/>
          <a:p>
            <a:pPr>
              <a:defRPr/>
            </a:pPr>
            <a:r>
              <a:rPr lang="en-US"/>
              <a:t>Click to edit Master title style</a:t>
            </a:r>
            <a:endParaRPr lang="en-GB"/>
          </a:p>
        </p:txBody>
      </p:sp>
      <p:sp>
        <p:nvSpPr>
          <p:cNvPr id="3" name="Text Placeholder 2"/>
          <p:cNvSpPr>
            <a:spLocks noGrp="1"/>
          </p:cNvSpPr>
          <p:nvPr>
            <p:ph type="body" idx="1"/>
          </p:nvPr>
        </p:nvSpPr>
        <p:spPr bwMode="auto">
          <a:xfrm>
            <a:off x="609600" y="1600203"/>
            <a:ext cx="10972800" cy="4525963"/>
          </a:xfrm>
          <a:prstGeom prst="rect">
            <a:avLst/>
          </a:prstGeom>
        </p:spPr>
        <p:txBody>
          <a:bodyPr vert="horz" lIns="91440" tIns="45720" rIns="91440" bIns="45720" rtlCol="0">
            <a:normAutofit/>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6" name="Slide Number Placeholder 5"/>
          <p:cNvSpPr>
            <a:spLocks noGrp="1"/>
          </p:cNvSpPr>
          <p:nvPr>
            <p:ph type="sldNum" sz="quarter" idx="4"/>
          </p:nvPr>
        </p:nvSpPr>
        <p:spPr bwMode="auto">
          <a:xfrm>
            <a:off x="10848528" y="6356353"/>
            <a:ext cx="733872" cy="365125"/>
          </a:xfrm>
          <a:prstGeom prst="rect">
            <a:avLst/>
          </a:prstGeom>
        </p:spPr>
        <p:txBody>
          <a:bodyPr vert="horz" lIns="91440" tIns="45720" rIns="91440" bIns="45720" rtlCol="0" anchor="ctr"/>
          <a:lstStyle>
            <a:lvl1pPr algn="r">
              <a:defRPr sz="1000">
                <a:solidFill>
                  <a:schemeClr val="tx1">
                    <a:tint val="75000"/>
                  </a:schemeClr>
                </a:solidFill>
                <a:latin typeface="+mn-lt"/>
              </a:defRPr>
            </a:lvl1pPr>
          </a:lstStyle>
          <a:p>
            <a:pPr marL="0" marR="0" lvl="0" indent="0" algn="r" defTabSz="914400">
              <a:lnSpc>
                <a:spcPct val="100000"/>
              </a:lnSpc>
              <a:spcBef>
                <a:spcPts val="0"/>
              </a:spcBef>
              <a:spcAft>
                <a:spcPts val="0"/>
              </a:spcAft>
              <a:buClrTx/>
              <a:buSzTx/>
              <a:buFontTx/>
              <a:buNone/>
              <a:defRPr/>
            </a:pPr>
            <a:fld id="{6A6D9FA1-99C7-4910-8E32-B85D378B0060}" type="slidenum">
              <a:rPr lang="en-GB" sz="1000" b="0" i="0" u="none" strike="noStrike" cap="none" spc="0">
                <a:ln>
                  <a:noFill/>
                </a:ln>
                <a:solidFill>
                  <a:prstClr val="black">
                    <a:tint val="75000"/>
                  </a:prstClr>
                </a:solidFill>
                <a:latin typeface="Calibri"/>
                <a:ea typeface="+mn-ea"/>
                <a:cs typeface="+mn-cs"/>
              </a:rPr>
              <a:t>‹#›</a:t>
            </a:fld>
            <a:endParaRPr lang="en-GB" sz="1000" b="0" i="0" u="none" strike="noStrike" cap="none" spc="0">
              <a:ln>
                <a:noFill/>
              </a:ln>
              <a:solidFill>
                <a:prstClr val="black">
                  <a:tint val="75000"/>
                </a:prstClr>
              </a:solidFill>
              <a:latin typeface="Calibri"/>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Lst>
  <p:hf hdr="0" dt="0"/>
  <p:txStyles>
    <p:titleStyle>
      <a:lvl1pPr algn="ctr" defTabSz="685800">
        <a:spcBef>
          <a:spcPts val="0"/>
        </a:spcBef>
        <a:buNone/>
        <a:defRPr sz="3300">
          <a:solidFill>
            <a:schemeClr val="tx1"/>
          </a:solidFill>
          <a:latin typeface="+mj-lt"/>
          <a:ea typeface="+mj-ea"/>
          <a:cs typeface="+mj-cs"/>
        </a:defRPr>
      </a:lvl1pPr>
    </p:titleStyle>
    <p:bodyStyle>
      <a:lvl1pPr marL="257175" indent="-257175" algn="l" defTabSz="685800">
        <a:spcBef>
          <a:spcPts val="0"/>
        </a:spcBef>
        <a:buFont typeface="Arial"/>
        <a:buChar char="•"/>
        <a:defRPr sz="2400">
          <a:solidFill>
            <a:schemeClr val="tx1"/>
          </a:solidFill>
          <a:latin typeface="+mn-lt"/>
          <a:ea typeface="+mn-ea"/>
          <a:cs typeface="+mn-cs"/>
        </a:defRPr>
      </a:lvl1pPr>
      <a:lvl2pPr marL="557213" indent="-214313" algn="l" defTabSz="685800">
        <a:spcBef>
          <a:spcPts val="0"/>
        </a:spcBef>
        <a:buFont typeface="Arial"/>
        <a:buChar char="–"/>
        <a:defRPr sz="2100">
          <a:solidFill>
            <a:schemeClr val="tx1"/>
          </a:solidFill>
          <a:latin typeface="+mn-lt"/>
          <a:ea typeface="+mn-ea"/>
          <a:cs typeface="+mn-cs"/>
        </a:defRPr>
      </a:lvl2pPr>
      <a:lvl3pPr marL="857250" indent="-171450" algn="l" defTabSz="685800">
        <a:spcBef>
          <a:spcPts val="0"/>
        </a:spcBef>
        <a:buFont typeface="Arial"/>
        <a:buChar char="•"/>
        <a:defRPr sz="1800">
          <a:solidFill>
            <a:schemeClr val="tx1"/>
          </a:solidFill>
          <a:latin typeface="+mn-lt"/>
          <a:ea typeface="+mn-ea"/>
          <a:cs typeface="+mn-cs"/>
        </a:defRPr>
      </a:lvl3pPr>
      <a:lvl4pPr marL="1200150" indent="-171450" algn="l" defTabSz="685800">
        <a:spcBef>
          <a:spcPts val="0"/>
        </a:spcBef>
        <a:buFont typeface="Arial"/>
        <a:buChar char="–"/>
        <a:defRPr sz="1500">
          <a:solidFill>
            <a:schemeClr val="tx1"/>
          </a:solidFill>
          <a:latin typeface="+mn-lt"/>
          <a:ea typeface="+mn-ea"/>
          <a:cs typeface="+mn-cs"/>
        </a:defRPr>
      </a:lvl4pPr>
      <a:lvl5pPr marL="1543050" indent="-171450" algn="l" defTabSz="685800">
        <a:spcBef>
          <a:spcPts val="0"/>
        </a:spcBef>
        <a:buFont typeface="Arial"/>
        <a:buChar char="»"/>
        <a:defRPr sz="1500">
          <a:solidFill>
            <a:schemeClr val="tx1"/>
          </a:solidFill>
          <a:latin typeface="+mn-lt"/>
          <a:ea typeface="+mn-ea"/>
          <a:cs typeface="+mn-cs"/>
        </a:defRPr>
      </a:lvl5pPr>
      <a:lvl6pPr marL="1885950" indent="-171450" algn="l" defTabSz="685800">
        <a:spcBef>
          <a:spcPts val="0"/>
        </a:spcBef>
        <a:buFont typeface="Arial"/>
        <a:buChar char="•"/>
        <a:defRPr sz="1500">
          <a:solidFill>
            <a:schemeClr val="tx1"/>
          </a:solidFill>
          <a:latin typeface="+mn-lt"/>
          <a:ea typeface="+mn-ea"/>
          <a:cs typeface="+mn-cs"/>
        </a:defRPr>
      </a:lvl6pPr>
      <a:lvl7pPr marL="2228850" indent="-171450" algn="l" defTabSz="685800">
        <a:spcBef>
          <a:spcPts val="0"/>
        </a:spcBef>
        <a:buFont typeface="Arial"/>
        <a:buChar char="•"/>
        <a:defRPr sz="1500">
          <a:solidFill>
            <a:schemeClr val="tx1"/>
          </a:solidFill>
          <a:latin typeface="+mn-lt"/>
          <a:ea typeface="+mn-ea"/>
          <a:cs typeface="+mn-cs"/>
        </a:defRPr>
      </a:lvl7pPr>
      <a:lvl8pPr marL="2571750" indent="-171450" algn="l" defTabSz="685800">
        <a:spcBef>
          <a:spcPts val="0"/>
        </a:spcBef>
        <a:buFont typeface="Arial"/>
        <a:buChar char="•"/>
        <a:defRPr sz="1500">
          <a:solidFill>
            <a:schemeClr val="tx1"/>
          </a:solidFill>
          <a:latin typeface="+mn-lt"/>
          <a:ea typeface="+mn-ea"/>
          <a:cs typeface="+mn-cs"/>
        </a:defRPr>
      </a:lvl8pPr>
      <a:lvl9pPr marL="2914650" indent="-171450" algn="l" defTabSz="685800">
        <a:spcBef>
          <a:spcPts val="0"/>
        </a:spcBef>
        <a:buFont typeface="Arial"/>
        <a:buChar char="•"/>
        <a:defRPr sz="1500">
          <a:solidFill>
            <a:schemeClr val="tx1"/>
          </a:solidFill>
          <a:latin typeface="+mn-lt"/>
          <a:ea typeface="+mn-ea"/>
          <a:cs typeface="+mn-cs"/>
        </a:defRPr>
      </a:lvl9pPr>
    </p:bodyStyle>
    <p:otherStyle>
      <a:defPPr>
        <a:defRPr lang="en-US"/>
      </a:defPPr>
      <a:lvl1pPr marL="0" algn="l" defTabSz="685800">
        <a:defRPr sz="1350">
          <a:solidFill>
            <a:schemeClr val="tx1"/>
          </a:solidFill>
          <a:latin typeface="+mn-lt"/>
          <a:ea typeface="+mn-ea"/>
          <a:cs typeface="+mn-cs"/>
        </a:defRPr>
      </a:lvl1pPr>
      <a:lvl2pPr marL="342900" algn="l" defTabSz="685800">
        <a:defRPr sz="1350">
          <a:solidFill>
            <a:schemeClr val="tx1"/>
          </a:solidFill>
          <a:latin typeface="+mn-lt"/>
          <a:ea typeface="+mn-ea"/>
          <a:cs typeface="+mn-cs"/>
        </a:defRPr>
      </a:lvl2pPr>
      <a:lvl3pPr marL="685800" algn="l" defTabSz="685800">
        <a:defRPr sz="1350">
          <a:solidFill>
            <a:schemeClr val="tx1"/>
          </a:solidFill>
          <a:latin typeface="+mn-lt"/>
          <a:ea typeface="+mn-ea"/>
          <a:cs typeface="+mn-cs"/>
        </a:defRPr>
      </a:lvl3pPr>
      <a:lvl4pPr marL="1028700" algn="l" defTabSz="685800">
        <a:defRPr sz="1350">
          <a:solidFill>
            <a:schemeClr val="tx1"/>
          </a:solidFill>
          <a:latin typeface="+mn-lt"/>
          <a:ea typeface="+mn-ea"/>
          <a:cs typeface="+mn-cs"/>
        </a:defRPr>
      </a:lvl4pPr>
      <a:lvl5pPr marL="1371600" algn="l" defTabSz="685800">
        <a:defRPr sz="1350">
          <a:solidFill>
            <a:schemeClr val="tx1"/>
          </a:solidFill>
          <a:latin typeface="+mn-lt"/>
          <a:ea typeface="+mn-ea"/>
          <a:cs typeface="+mn-cs"/>
        </a:defRPr>
      </a:lvl5pPr>
      <a:lvl6pPr marL="1714500" algn="l" defTabSz="685800">
        <a:defRPr sz="1350">
          <a:solidFill>
            <a:schemeClr val="tx1"/>
          </a:solidFill>
          <a:latin typeface="+mn-lt"/>
          <a:ea typeface="+mn-ea"/>
          <a:cs typeface="+mn-cs"/>
        </a:defRPr>
      </a:lvl6pPr>
      <a:lvl7pPr marL="2057400" algn="l" defTabSz="685800">
        <a:defRPr sz="1350">
          <a:solidFill>
            <a:schemeClr val="tx1"/>
          </a:solidFill>
          <a:latin typeface="+mn-lt"/>
          <a:ea typeface="+mn-ea"/>
          <a:cs typeface="+mn-cs"/>
        </a:defRPr>
      </a:lvl7pPr>
      <a:lvl8pPr marL="2400300" algn="l" defTabSz="685800">
        <a:defRPr sz="1350">
          <a:solidFill>
            <a:schemeClr val="tx1"/>
          </a:solidFill>
          <a:latin typeface="+mn-lt"/>
          <a:ea typeface="+mn-ea"/>
          <a:cs typeface="+mn-cs"/>
        </a:defRPr>
      </a:lvl8pPr>
      <a:lvl9pPr marL="2743200" algn="l" defTabSz="685800">
        <a:defRPr sz="135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emf"/><Relationship Id="rId7" Type="http://schemas.openxmlformats.org/officeDocument/2006/relationships/image" Target="../media/image9.png"/><Relationship Id="rId2" Type="http://schemas.openxmlformats.org/officeDocument/2006/relationships/chart" Target="../charts/chart1.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chart" Target="../charts/chart2.xml"/><Relationship Id="rId4" Type="http://schemas.openxmlformats.org/officeDocument/2006/relationships/image" Target="../media/image7.emf"/></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chart" Target="../charts/chart6.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3.xml"/><Relationship Id="rId5" Type="http://schemas.openxmlformats.org/officeDocument/2006/relationships/chart" Target="../charts/chart9.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3.xml"/><Relationship Id="rId4" Type="http://schemas.openxmlformats.org/officeDocument/2006/relationships/chart" Target="../charts/chart1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407368" y="2074187"/>
            <a:ext cx="11184864" cy="620251"/>
          </a:xfrm>
        </p:spPr>
        <p:txBody>
          <a:bodyPr>
            <a:normAutofit fontScale="90000"/>
          </a:bodyPr>
          <a:lstStyle/>
          <a:p>
            <a:pPr>
              <a:defRPr/>
            </a:pPr>
            <a:r>
              <a:rPr lang="et-EE" sz="5400" dirty="0"/>
              <a:t>PWIE SPX meeting</a:t>
            </a:r>
            <a:endParaRPr sz="3200" dirty="0"/>
          </a:p>
        </p:txBody>
      </p:sp>
      <p:sp>
        <p:nvSpPr>
          <p:cNvPr id="3" name="Text Placeholder 2"/>
          <p:cNvSpPr>
            <a:spLocks noGrp="1"/>
          </p:cNvSpPr>
          <p:nvPr>
            <p:ph type="body" sz="quarter" idx="10"/>
          </p:nvPr>
        </p:nvSpPr>
        <p:spPr bwMode="auto">
          <a:xfrm>
            <a:off x="407368" y="3549634"/>
            <a:ext cx="5383832" cy="609626"/>
          </a:xfrm>
        </p:spPr>
        <p:txBody>
          <a:bodyPr>
            <a:normAutofit/>
          </a:bodyPr>
          <a:lstStyle/>
          <a:p>
            <a:pPr>
              <a:defRPr/>
            </a:pPr>
            <a:r>
              <a:rPr lang="et-EE" dirty="0"/>
              <a:t>Indrek Jõgi </a:t>
            </a:r>
            <a:endParaRPr baseline="30000" dirty="0"/>
          </a:p>
        </p:txBody>
      </p:sp>
      <p:sp>
        <p:nvSpPr>
          <p:cNvPr id="6" name="Text Placeholder 2">
            <a:extLst>
              <a:ext uri="{FF2B5EF4-FFF2-40B4-BE49-F238E27FC236}">
                <a16:creationId xmlns:a16="http://schemas.microsoft.com/office/drawing/2014/main" id="{A17BFC62-E6B9-290F-4867-2D0577BC73BE}"/>
              </a:ext>
            </a:extLst>
          </p:cNvPr>
          <p:cNvSpPr txBox="1">
            <a:spLocks/>
          </p:cNvSpPr>
          <p:nvPr/>
        </p:nvSpPr>
        <p:spPr bwMode="auto">
          <a:xfrm>
            <a:off x="407366" y="2550861"/>
            <a:ext cx="6844772" cy="457848"/>
          </a:xfrm>
          <a:prstGeom prst="rect">
            <a:avLst/>
          </a:prstGeom>
        </p:spPr>
        <p:txBody>
          <a:bodyPr vert="horz" lIns="91440" tIns="45720" rIns="91440" bIns="45720" rtlCol="0">
            <a:normAutofit/>
          </a:bodyPr>
          <a:lstStyle>
            <a:lvl1pPr marL="0" indent="0" algn="l" defTabSz="685800">
              <a:spcBef>
                <a:spcPts val="0"/>
              </a:spcBef>
              <a:buFont typeface="Arial"/>
              <a:buNone/>
              <a:defRPr sz="2400" b="1">
                <a:solidFill>
                  <a:schemeClr val="tx1"/>
                </a:solidFill>
                <a:latin typeface="+mn-lt"/>
                <a:ea typeface="+mn-ea"/>
                <a:cs typeface="+mn-cs"/>
              </a:defRPr>
            </a:lvl1pPr>
            <a:lvl2pPr marL="342900" indent="0" algn="l" defTabSz="685800">
              <a:spcBef>
                <a:spcPts val="0"/>
              </a:spcBef>
              <a:buFont typeface="Arial"/>
              <a:buNone/>
              <a:defRPr sz="2100">
                <a:solidFill>
                  <a:schemeClr val="tx1"/>
                </a:solidFill>
                <a:latin typeface="+mn-lt"/>
                <a:ea typeface="+mn-ea"/>
                <a:cs typeface="+mn-cs"/>
              </a:defRPr>
            </a:lvl2pPr>
            <a:lvl3pPr marL="857250" indent="-171450" algn="l" defTabSz="685800">
              <a:spcBef>
                <a:spcPts val="0"/>
              </a:spcBef>
              <a:buFont typeface="Arial"/>
              <a:buChar char="•"/>
              <a:defRPr sz="1800">
                <a:solidFill>
                  <a:schemeClr val="tx1"/>
                </a:solidFill>
                <a:latin typeface="+mn-lt"/>
                <a:ea typeface="+mn-ea"/>
                <a:cs typeface="+mn-cs"/>
              </a:defRPr>
            </a:lvl3pPr>
            <a:lvl4pPr marL="1200150" indent="-171450" algn="l" defTabSz="685800">
              <a:spcBef>
                <a:spcPts val="0"/>
              </a:spcBef>
              <a:buFont typeface="Arial"/>
              <a:buChar char="–"/>
              <a:defRPr sz="1500">
                <a:solidFill>
                  <a:schemeClr val="tx1"/>
                </a:solidFill>
                <a:latin typeface="+mn-lt"/>
                <a:ea typeface="+mn-ea"/>
                <a:cs typeface="+mn-cs"/>
              </a:defRPr>
            </a:lvl4pPr>
            <a:lvl5pPr marL="1543050" indent="-171450" algn="l" defTabSz="685800">
              <a:spcBef>
                <a:spcPts val="0"/>
              </a:spcBef>
              <a:buFont typeface="Arial"/>
              <a:buChar char="»"/>
              <a:defRPr sz="1500">
                <a:solidFill>
                  <a:schemeClr val="tx1"/>
                </a:solidFill>
                <a:latin typeface="+mn-lt"/>
                <a:ea typeface="+mn-ea"/>
                <a:cs typeface="+mn-cs"/>
              </a:defRPr>
            </a:lvl5pPr>
            <a:lvl6pPr marL="1885950" indent="-171450" algn="l" defTabSz="685800">
              <a:spcBef>
                <a:spcPts val="0"/>
              </a:spcBef>
              <a:buFont typeface="Arial"/>
              <a:buChar char="•"/>
              <a:defRPr sz="1500">
                <a:solidFill>
                  <a:schemeClr val="tx1"/>
                </a:solidFill>
                <a:latin typeface="+mn-lt"/>
                <a:ea typeface="+mn-ea"/>
                <a:cs typeface="+mn-cs"/>
              </a:defRPr>
            </a:lvl6pPr>
            <a:lvl7pPr marL="2228850" indent="-171450" algn="l" defTabSz="685800">
              <a:spcBef>
                <a:spcPts val="0"/>
              </a:spcBef>
              <a:buFont typeface="Arial"/>
              <a:buChar char="•"/>
              <a:defRPr sz="1500">
                <a:solidFill>
                  <a:schemeClr val="tx1"/>
                </a:solidFill>
                <a:latin typeface="+mn-lt"/>
                <a:ea typeface="+mn-ea"/>
                <a:cs typeface="+mn-cs"/>
              </a:defRPr>
            </a:lvl7pPr>
            <a:lvl8pPr marL="2571750" indent="-171450" algn="l" defTabSz="685800">
              <a:spcBef>
                <a:spcPts val="0"/>
              </a:spcBef>
              <a:buFont typeface="Arial"/>
              <a:buChar char="•"/>
              <a:defRPr sz="1500">
                <a:solidFill>
                  <a:schemeClr val="tx1"/>
                </a:solidFill>
                <a:latin typeface="+mn-lt"/>
                <a:ea typeface="+mn-ea"/>
                <a:cs typeface="+mn-cs"/>
              </a:defRPr>
            </a:lvl8pPr>
            <a:lvl9pPr marL="2914650" indent="-171450" algn="l" defTabSz="685800">
              <a:spcBef>
                <a:spcPts val="0"/>
              </a:spcBef>
              <a:buFont typeface="Arial"/>
              <a:buChar char="•"/>
              <a:defRPr sz="1500">
                <a:solidFill>
                  <a:schemeClr val="tx1"/>
                </a:solidFill>
                <a:latin typeface="+mn-lt"/>
                <a:ea typeface="+mn-ea"/>
                <a:cs typeface="+mn-cs"/>
              </a:defRPr>
            </a:lvl9pPr>
          </a:lstStyle>
          <a:p>
            <a:pPr>
              <a:defRPr/>
            </a:pPr>
            <a:endParaRPr lang="en-GB" dirty="0"/>
          </a:p>
        </p:txBody>
      </p:sp>
      <p:sp>
        <p:nvSpPr>
          <p:cNvPr id="7" name="Text Placeholder 6">
            <a:extLst>
              <a:ext uri="{FF2B5EF4-FFF2-40B4-BE49-F238E27FC236}">
                <a16:creationId xmlns:a16="http://schemas.microsoft.com/office/drawing/2014/main" id="{4793BA1D-DC60-A332-2220-F51B82D8F0C0}"/>
              </a:ext>
            </a:extLst>
          </p:cNvPr>
          <p:cNvSpPr>
            <a:spLocks noGrp="1"/>
          </p:cNvSpPr>
          <p:nvPr>
            <p:ph type="body" sz="quarter" idx="11"/>
          </p:nvPr>
        </p:nvSpPr>
        <p:spPr/>
        <p:txBody>
          <a:bodyPr/>
          <a:lstStyle/>
          <a:p>
            <a:r>
              <a:rPr lang="et-EE" dirty="0"/>
              <a:t>University of Tartu</a:t>
            </a:r>
            <a:endParaRPr lang="fi-FI"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6" name="Chart 95">
            <a:extLst>
              <a:ext uri="{FF2B5EF4-FFF2-40B4-BE49-F238E27FC236}">
                <a16:creationId xmlns:a16="http://schemas.microsoft.com/office/drawing/2014/main" id="{06B1A6EC-09B7-9D72-F2A0-A56449872586}"/>
              </a:ext>
            </a:extLst>
          </p:cNvPr>
          <p:cNvGraphicFramePr>
            <a:graphicFrameLocks/>
          </p:cNvGraphicFramePr>
          <p:nvPr>
            <p:extLst>
              <p:ext uri="{D42A27DB-BD31-4B8C-83A1-F6EECF244321}">
                <p14:modId xmlns:p14="http://schemas.microsoft.com/office/powerpoint/2010/main" val="3553297245"/>
              </p:ext>
            </p:extLst>
          </p:nvPr>
        </p:nvGraphicFramePr>
        <p:xfrm>
          <a:off x="152403" y="2905810"/>
          <a:ext cx="10282804" cy="2420262"/>
        </p:xfrm>
        <a:graphic>
          <a:graphicData uri="http://schemas.openxmlformats.org/drawingml/2006/chart">
            <c:chart xmlns:c="http://schemas.openxmlformats.org/drawingml/2006/chart" xmlns:r="http://schemas.openxmlformats.org/officeDocument/2006/relationships" r:id="rId2"/>
          </a:graphicData>
        </a:graphic>
      </p:graphicFrame>
      <p:sp>
        <p:nvSpPr>
          <p:cNvPr id="57" name="Rectangle 56">
            <a:extLst>
              <a:ext uri="{FF2B5EF4-FFF2-40B4-BE49-F238E27FC236}">
                <a16:creationId xmlns:a16="http://schemas.microsoft.com/office/drawing/2014/main" id="{C52E0103-B0AB-9612-94BD-7DD61BA7230F}"/>
              </a:ext>
            </a:extLst>
          </p:cNvPr>
          <p:cNvSpPr/>
          <p:nvPr/>
        </p:nvSpPr>
        <p:spPr>
          <a:xfrm>
            <a:off x="4263211" y="1531707"/>
            <a:ext cx="6193139" cy="2007153"/>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t-EE"/>
          </a:p>
        </p:txBody>
      </p:sp>
      <p:sp>
        <p:nvSpPr>
          <p:cNvPr id="3" name="Footer Placeholder 2">
            <a:extLst>
              <a:ext uri="{FF2B5EF4-FFF2-40B4-BE49-F238E27FC236}">
                <a16:creationId xmlns:a16="http://schemas.microsoft.com/office/drawing/2014/main" id="{D79DA012-F8CF-FB43-49BA-3D8FFCBF37C8}"/>
              </a:ext>
            </a:extLst>
          </p:cNvPr>
          <p:cNvSpPr>
            <a:spLocks noGrp="1"/>
          </p:cNvSpPr>
          <p:nvPr>
            <p:ph type="ftr" sz="quarter" idx="11"/>
          </p:nvPr>
        </p:nvSpPr>
        <p:spPr/>
        <p:txBody>
          <a:bodyPr/>
          <a:lstStyle/>
          <a:p>
            <a:pPr>
              <a:defRPr/>
            </a:pPr>
            <a:r>
              <a:rPr lang="et-EE" dirty="0">
                <a:solidFill>
                  <a:prstClr val="white"/>
                </a:solidFill>
              </a:rPr>
              <a:t>I</a:t>
            </a:r>
            <a:r>
              <a:rPr lang="en-GB" dirty="0">
                <a:solidFill>
                  <a:prstClr val="white"/>
                </a:solidFill>
              </a:rPr>
              <a:t>. </a:t>
            </a:r>
            <a:r>
              <a:rPr lang="et-EE" dirty="0">
                <a:solidFill>
                  <a:prstClr val="white"/>
                </a:solidFill>
              </a:rPr>
              <a:t>Jõgi</a:t>
            </a:r>
            <a:r>
              <a:rPr lang="en-GB" dirty="0">
                <a:solidFill>
                  <a:prstClr val="white"/>
                </a:solidFill>
              </a:rPr>
              <a:t>| WPPWIE </a:t>
            </a:r>
            <a:r>
              <a:rPr lang="et-EE" dirty="0">
                <a:solidFill>
                  <a:prstClr val="white"/>
                </a:solidFill>
              </a:rPr>
              <a:t>SPX </a:t>
            </a:r>
            <a:r>
              <a:rPr lang="en-GB" dirty="0">
                <a:solidFill>
                  <a:prstClr val="white"/>
                </a:solidFill>
              </a:rPr>
              <a:t>meeting | </a:t>
            </a:r>
            <a:r>
              <a:rPr lang="et-EE" dirty="0">
                <a:solidFill>
                  <a:prstClr val="white"/>
                </a:solidFill>
              </a:rPr>
              <a:t>13</a:t>
            </a:r>
            <a:r>
              <a:rPr lang="en-GB" dirty="0">
                <a:solidFill>
                  <a:prstClr val="white"/>
                </a:solidFill>
              </a:rPr>
              <a:t> </a:t>
            </a:r>
            <a:r>
              <a:rPr lang="et-EE" dirty="0">
                <a:solidFill>
                  <a:prstClr val="white"/>
                </a:solidFill>
              </a:rPr>
              <a:t>Nov</a:t>
            </a:r>
            <a:r>
              <a:rPr lang="en-GB" dirty="0">
                <a:solidFill>
                  <a:prstClr val="white"/>
                </a:solidFill>
              </a:rPr>
              <a:t> 2024</a:t>
            </a:r>
            <a:endParaRPr lang="en-GB" dirty="0"/>
          </a:p>
          <a:p>
            <a:pPr>
              <a:defRPr/>
            </a:pPr>
            <a:endParaRPr lang="en-GB" dirty="0"/>
          </a:p>
        </p:txBody>
      </p:sp>
      <p:sp>
        <p:nvSpPr>
          <p:cNvPr id="4" name="Slide Number Placeholder 3">
            <a:extLst>
              <a:ext uri="{FF2B5EF4-FFF2-40B4-BE49-F238E27FC236}">
                <a16:creationId xmlns:a16="http://schemas.microsoft.com/office/drawing/2014/main" id="{FD8E3CD6-A8B8-1A3E-530E-D3BC486A74B9}"/>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2</a:t>
            </a:fld>
            <a:endParaRPr lang="en-GB">
              <a:solidFill>
                <a:prstClr val="white"/>
              </a:solidFill>
            </a:endParaRPr>
          </a:p>
        </p:txBody>
      </p:sp>
      <p:sp>
        <p:nvSpPr>
          <p:cNvPr id="5" name="Titre 1">
            <a:extLst>
              <a:ext uri="{FF2B5EF4-FFF2-40B4-BE49-F238E27FC236}">
                <a16:creationId xmlns:a16="http://schemas.microsoft.com/office/drawing/2014/main" id="{5745B66D-A6CB-9F71-21A8-40C02DA8450B}"/>
              </a:ext>
            </a:extLst>
          </p:cNvPr>
          <p:cNvSpPr>
            <a:spLocks noGrp="1"/>
          </p:cNvSpPr>
          <p:nvPr>
            <p:ph type="title"/>
          </p:nvPr>
        </p:nvSpPr>
        <p:spPr>
          <a:xfrm>
            <a:off x="983432" y="192515"/>
            <a:ext cx="9451776" cy="457200"/>
          </a:xfrm>
        </p:spPr>
        <p:txBody>
          <a:bodyPr/>
          <a:lstStyle/>
          <a:p>
            <a:r>
              <a:rPr lang="et-EE" dirty="0" err="1"/>
              <a:t>Analysis</a:t>
            </a:r>
            <a:r>
              <a:rPr lang="et-EE" dirty="0"/>
              <a:t> of B </a:t>
            </a:r>
            <a:r>
              <a:rPr lang="et-EE" dirty="0" err="1"/>
              <a:t>containing</a:t>
            </a:r>
            <a:r>
              <a:rPr lang="et-EE" dirty="0"/>
              <a:t> </a:t>
            </a:r>
            <a:r>
              <a:rPr lang="et-EE" dirty="0" err="1"/>
              <a:t>coatings</a:t>
            </a:r>
            <a:r>
              <a:rPr lang="et-EE" dirty="0"/>
              <a:t> and/</a:t>
            </a:r>
            <a:r>
              <a:rPr lang="et-EE" dirty="0" err="1"/>
              <a:t>or</a:t>
            </a:r>
            <a:r>
              <a:rPr lang="et-EE" dirty="0"/>
              <a:t> W </a:t>
            </a:r>
            <a:r>
              <a:rPr lang="et-EE" dirty="0" err="1"/>
              <a:t>coatings</a:t>
            </a:r>
            <a:r>
              <a:rPr lang="et-EE" dirty="0"/>
              <a:t> </a:t>
            </a:r>
            <a:r>
              <a:rPr lang="et-EE" dirty="0" err="1"/>
              <a:t>with</a:t>
            </a:r>
            <a:r>
              <a:rPr lang="et-EE" dirty="0"/>
              <a:t> LIBS</a:t>
            </a:r>
            <a:endParaRPr lang="en-US" dirty="0"/>
          </a:p>
        </p:txBody>
      </p:sp>
      <p:grpSp>
        <p:nvGrpSpPr>
          <p:cNvPr id="95" name="Group 94">
            <a:extLst>
              <a:ext uri="{FF2B5EF4-FFF2-40B4-BE49-F238E27FC236}">
                <a16:creationId xmlns:a16="http://schemas.microsoft.com/office/drawing/2014/main" id="{01C289EB-C6F8-23B4-CBD5-E841EB431B99}"/>
              </a:ext>
            </a:extLst>
          </p:cNvPr>
          <p:cNvGrpSpPr/>
          <p:nvPr/>
        </p:nvGrpSpPr>
        <p:grpSpPr>
          <a:xfrm>
            <a:off x="885972" y="5198730"/>
            <a:ext cx="9651742" cy="1391307"/>
            <a:chOff x="335726" y="5006969"/>
            <a:chExt cx="9651742" cy="1391307"/>
          </a:xfrm>
        </p:grpSpPr>
        <p:pic>
          <p:nvPicPr>
            <p:cNvPr id="6" name="Picture 5">
              <a:extLst>
                <a:ext uri="{FF2B5EF4-FFF2-40B4-BE49-F238E27FC236}">
                  <a16:creationId xmlns:a16="http://schemas.microsoft.com/office/drawing/2014/main" id="{2A821917-AB4B-F55C-A9C4-971950787973}"/>
                </a:ext>
              </a:extLst>
            </p:cNvPr>
            <p:cNvPicPr>
              <a:picLocks noChangeAspect="1"/>
            </p:cNvPicPr>
            <p:nvPr/>
          </p:nvPicPr>
          <p:blipFill>
            <a:blip r:embed="rId3"/>
            <a:stretch>
              <a:fillRect/>
            </a:stretch>
          </p:blipFill>
          <p:spPr>
            <a:xfrm flipH="1">
              <a:off x="5351634" y="5358743"/>
              <a:ext cx="4048453" cy="553245"/>
            </a:xfrm>
            <a:prstGeom prst="rect">
              <a:avLst/>
            </a:prstGeom>
          </p:spPr>
        </p:pic>
        <p:pic>
          <p:nvPicPr>
            <p:cNvPr id="2" name="Picture 1">
              <a:extLst>
                <a:ext uri="{FF2B5EF4-FFF2-40B4-BE49-F238E27FC236}">
                  <a16:creationId xmlns:a16="http://schemas.microsoft.com/office/drawing/2014/main" id="{54676140-93A7-416D-464C-DB178828EDAA}"/>
                </a:ext>
              </a:extLst>
            </p:cNvPr>
            <p:cNvPicPr>
              <a:picLocks noChangeAspect="1"/>
            </p:cNvPicPr>
            <p:nvPr/>
          </p:nvPicPr>
          <p:blipFill>
            <a:blip r:embed="rId4"/>
            <a:stretch>
              <a:fillRect/>
            </a:stretch>
          </p:blipFill>
          <p:spPr>
            <a:xfrm flipH="1">
              <a:off x="355289" y="5364953"/>
              <a:ext cx="5077817" cy="553246"/>
            </a:xfrm>
            <a:prstGeom prst="rect">
              <a:avLst/>
            </a:prstGeom>
          </p:spPr>
        </p:pic>
        <p:cxnSp>
          <p:nvCxnSpPr>
            <p:cNvPr id="7" name="Straight Arrow Connector 6">
              <a:extLst>
                <a:ext uri="{FF2B5EF4-FFF2-40B4-BE49-F238E27FC236}">
                  <a16:creationId xmlns:a16="http://schemas.microsoft.com/office/drawing/2014/main" id="{451BBA33-E44C-6205-F7A1-08F329C43C63}"/>
                </a:ext>
              </a:extLst>
            </p:cNvPr>
            <p:cNvCxnSpPr>
              <a:cxnSpLocks/>
            </p:cNvCxnSpPr>
            <p:nvPr/>
          </p:nvCxnSpPr>
          <p:spPr>
            <a:xfrm>
              <a:off x="456682" y="5261195"/>
              <a:ext cx="886775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BD7DD11-1CB0-B739-00DE-D18032B049ED}"/>
                </a:ext>
              </a:extLst>
            </p:cNvPr>
            <p:cNvSpPr txBox="1"/>
            <p:nvPr/>
          </p:nvSpPr>
          <p:spPr>
            <a:xfrm flipH="1">
              <a:off x="9297856" y="5088408"/>
              <a:ext cx="689612" cy="307777"/>
            </a:xfrm>
            <a:prstGeom prst="rect">
              <a:avLst/>
            </a:prstGeom>
            <a:noFill/>
          </p:spPr>
          <p:txBody>
            <a:bodyPr wrap="none" rtlCol="0">
              <a:spAutoFit/>
            </a:bodyPr>
            <a:lstStyle/>
            <a:p>
              <a:r>
                <a:rPr lang="et-EE" sz="1400" dirty="0"/>
                <a:t>s (mm)</a:t>
              </a:r>
              <a:endParaRPr lang="en-US" sz="1400" dirty="0"/>
            </a:p>
          </p:txBody>
        </p:sp>
        <p:sp>
          <p:nvSpPr>
            <p:cNvPr id="9" name="Oval 8">
              <a:extLst>
                <a:ext uri="{FF2B5EF4-FFF2-40B4-BE49-F238E27FC236}">
                  <a16:creationId xmlns:a16="http://schemas.microsoft.com/office/drawing/2014/main" id="{950F90E8-18F7-5F59-EA60-5086B32AF546}"/>
                </a:ext>
              </a:extLst>
            </p:cNvPr>
            <p:cNvSpPr/>
            <p:nvPr/>
          </p:nvSpPr>
          <p:spPr>
            <a:xfrm flipH="1">
              <a:off x="1871602" y="5478063"/>
              <a:ext cx="323084" cy="323166"/>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707F211-6E70-A717-23D9-0C0E05E83B1E}"/>
                </a:ext>
              </a:extLst>
            </p:cNvPr>
            <p:cNvSpPr/>
            <p:nvPr/>
          </p:nvSpPr>
          <p:spPr>
            <a:xfrm flipH="1">
              <a:off x="4457118" y="5475574"/>
              <a:ext cx="323084" cy="323166"/>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9031802-96DA-3DE8-F084-069E54478813}"/>
                </a:ext>
              </a:extLst>
            </p:cNvPr>
            <p:cNvSpPr/>
            <p:nvPr/>
          </p:nvSpPr>
          <p:spPr>
            <a:xfrm flipH="1">
              <a:off x="5461844" y="5494564"/>
              <a:ext cx="323084" cy="323166"/>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E924AC9-46EA-B86E-3F80-A64F65CD35F4}"/>
                </a:ext>
              </a:extLst>
            </p:cNvPr>
            <p:cNvSpPr/>
            <p:nvPr/>
          </p:nvSpPr>
          <p:spPr>
            <a:xfrm flipH="1">
              <a:off x="8947373" y="5480444"/>
              <a:ext cx="323084" cy="323166"/>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FD6161E-885F-A30D-B755-CF1027853643}"/>
                </a:ext>
              </a:extLst>
            </p:cNvPr>
            <p:cNvSpPr/>
            <p:nvPr/>
          </p:nvSpPr>
          <p:spPr>
            <a:xfrm flipH="1">
              <a:off x="7785914" y="5485418"/>
              <a:ext cx="323084" cy="323166"/>
            </a:xfrm>
            <a:prstGeom prst="ellipse">
              <a:avLst/>
            </a:prstGeom>
            <a:noFill/>
            <a:ln>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4CDC25D-74AC-20C3-40AB-9BDD29F665D1}"/>
                </a:ext>
              </a:extLst>
            </p:cNvPr>
            <p:cNvSpPr/>
            <p:nvPr/>
          </p:nvSpPr>
          <p:spPr>
            <a:xfrm flipH="1">
              <a:off x="730692" y="5467789"/>
              <a:ext cx="323084" cy="323166"/>
            </a:xfrm>
            <a:prstGeom prst="ellipse">
              <a:avLst/>
            </a:prstGeom>
            <a:no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30DCB6C-6ACB-4841-C059-7EB266934663}"/>
                </a:ext>
              </a:extLst>
            </p:cNvPr>
            <p:cNvSpPr/>
            <p:nvPr/>
          </p:nvSpPr>
          <p:spPr>
            <a:xfrm flipH="1">
              <a:off x="3890582" y="5468931"/>
              <a:ext cx="323084" cy="323166"/>
            </a:xfrm>
            <a:prstGeom prst="ellipse">
              <a:avLst/>
            </a:prstGeom>
            <a:no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CAB63674-1E5A-6065-1C85-31C2E5630BA4}"/>
                </a:ext>
              </a:extLst>
            </p:cNvPr>
            <p:cNvSpPr/>
            <p:nvPr/>
          </p:nvSpPr>
          <p:spPr>
            <a:xfrm flipH="1">
              <a:off x="5050268" y="5475574"/>
              <a:ext cx="323084" cy="323166"/>
            </a:xfrm>
            <a:prstGeom prst="ellipse">
              <a:avLst/>
            </a:prstGeom>
            <a:no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AD01340-50C3-88F5-38C0-B572450BE7B9}"/>
                </a:ext>
              </a:extLst>
            </p:cNvPr>
            <p:cNvSpPr/>
            <p:nvPr/>
          </p:nvSpPr>
          <p:spPr>
            <a:xfrm flipH="1">
              <a:off x="5746060" y="5493169"/>
              <a:ext cx="323084" cy="323166"/>
            </a:xfrm>
            <a:prstGeom prst="ellipse">
              <a:avLst/>
            </a:prstGeom>
            <a:no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2D28D47-0775-D100-A565-726942503A9C}"/>
                </a:ext>
              </a:extLst>
            </p:cNvPr>
            <p:cNvSpPr/>
            <p:nvPr/>
          </p:nvSpPr>
          <p:spPr>
            <a:xfrm flipH="1">
              <a:off x="8082942" y="5480444"/>
              <a:ext cx="323084" cy="323166"/>
            </a:xfrm>
            <a:prstGeom prst="ellipse">
              <a:avLst/>
            </a:prstGeom>
            <a:noFill/>
            <a:ln>
              <a:solidFill>
                <a:srgbClr val="00339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22F12569-0BD0-0FA6-3697-E29CCFE8BD2D}"/>
                </a:ext>
              </a:extLst>
            </p:cNvPr>
            <p:cNvSpPr/>
            <p:nvPr/>
          </p:nvSpPr>
          <p:spPr>
            <a:xfrm flipH="1">
              <a:off x="426231" y="5465099"/>
              <a:ext cx="323084" cy="3231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452ECB7-8F8B-47B9-A09E-D898ABE36EDA}"/>
                </a:ext>
              </a:extLst>
            </p:cNvPr>
            <p:cNvSpPr/>
            <p:nvPr/>
          </p:nvSpPr>
          <p:spPr>
            <a:xfrm flipH="1">
              <a:off x="8668191" y="5479083"/>
              <a:ext cx="323084" cy="323166"/>
            </a:xfrm>
            <a:prstGeom prst="ellipse">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6933788B-182D-F9E7-C7AE-C3DB436C5485}"/>
                </a:ext>
              </a:extLst>
            </p:cNvPr>
            <p:cNvSpPr/>
            <p:nvPr/>
          </p:nvSpPr>
          <p:spPr>
            <a:xfrm flipH="1">
              <a:off x="4754983" y="5471871"/>
              <a:ext cx="323084" cy="3231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9D6E822B-E153-CE1E-48B9-22DB27A70DB4}"/>
                </a:ext>
              </a:extLst>
            </p:cNvPr>
            <p:cNvSpPr/>
            <p:nvPr/>
          </p:nvSpPr>
          <p:spPr>
            <a:xfrm flipH="1">
              <a:off x="4170178" y="5472312"/>
              <a:ext cx="323084" cy="3231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8747DA0D-3B84-B6E5-09F5-9C657CEFEE3E}"/>
                </a:ext>
              </a:extLst>
            </p:cNvPr>
            <p:cNvSpPr/>
            <p:nvPr/>
          </p:nvSpPr>
          <p:spPr>
            <a:xfrm flipH="1">
              <a:off x="2466168" y="5467789"/>
              <a:ext cx="323084" cy="3231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925F588-B8F9-D7F5-1DC3-AB42D1D78659}"/>
                </a:ext>
              </a:extLst>
            </p:cNvPr>
            <p:cNvSpPr/>
            <p:nvPr/>
          </p:nvSpPr>
          <p:spPr>
            <a:xfrm flipH="1">
              <a:off x="6035280" y="5493169"/>
              <a:ext cx="323084" cy="323166"/>
            </a:xfrm>
            <a:prstGeom prst="ellipse">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8DDC3C5-A0BA-403B-0F72-C9EE12F84AEE}"/>
                </a:ext>
              </a:extLst>
            </p:cNvPr>
            <p:cNvSpPr txBox="1"/>
            <p:nvPr/>
          </p:nvSpPr>
          <p:spPr>
            <a:xfrm flipH="1">
              <a:off x="8781721" y="6054515"/>
              <a:ext cx="623858" cy="276999"/>
            </a:xfrm>
            <a:prstGeom prst="rect">
              <a:avLst/>
            </a:prstGeom>
            <a:noFill/>
          </p:spPr>
          <p:txBody>
            <a:bodyPr wrap="square" rtlCol="0">
              <a:spAutoFit/>
            </a:bodyPr>
            <a:lstStyle/>
            <a:p>
              <a:r>
                <a:rPr lang="et-EE" sz="1200" dirty="0"/>
                <a:t>GDOES</a:t>
              </a:r>
              <a:endParaRPr lang="en-US" sz="1200" dirty="0"/>
            </a:p>
          </p:txBody>
        </p:sp>
        <p:sp>
          <p:nvSpPr>
            <p:cNvPr id="26" name="TextBox 25">
              <a:extLst>
                <a:ext uri="{FF2B5EF4-FFF2-40B4-BE49-F238E27FC236}">
                  <a16:creationId xmlns:a16="http://schemas.microsoft.com/office/drawing/2014/main" id="{D72B375E-A5E1-5341-156C-1D34F98C0F2A}"/>
                </a:ext>
              </a:extLst>
            </p:cNvPr>
            <p:cNvSpPr txBox="1"/>
            <p:nvPr/>
          </p:nvSpPr>
          <p:spPr>
            <a:xfrm flipH="1">
              <a:off x="8573659" y="5911656"/>
              <a:ext cx="441034" cy="276999"/>
            </a:xfrm>
            <a:prstGeom prst="rect">
              <a:avLst/>
            </a:prstGeom>
            <a:noFill/>
          </p:spPr>
          <p:txBody>
            <a:bodyPr wrap="square" rtlCol="0">
              <a:spAutoFit/>
            </a:bodyPr>
            <a:lstStyle/>
            <a:p>
              <a:r>
                <a:rPr lang="et-EE" sz="1200" dirty="0"/>
                <a:t>LIBS</a:t>
              </a:r>
              <a:endParaRPr lang="en-US" sz="1200" dirty="0"/>
            </a:p>
          </p:txBody>
        </p:sp>
        <p:sp>
          <p:nvSpPr>
            <p:cNvPr id="27" name="TextBox 26">
              <a:extLst>
                <a:ext uri="{FF2B5EF4-FFF2-40B4-BE49-F238E27FC236}">
                  <a16:creationId xmlns:a16="http://schemas.microsoft.com/office/drawing/2014/main" id="{F5EAFBC2-D8EC-51AD-CA8E-F648CA9B07F2}"/>
                </a:ext>
              </a:extLst>
            </p:cNvPr>
            <p:cNvSpPr txBox="1"/>
            <p:nvPr/>
          </p:nvSpPr>
          <p:spPr>
            <a:xfrm flipH="1">
              <a:off x="8097439" y="5920375"/>
              <a:ext cx="495523" cy="276999"/>
            </a:xfrm>
            <a:prstGeom prst="rect">
              <a:avLst/>
            </a:prstGeom>
            <a:noFill/>
          </p:spPr>
          <p:txBody>
            <a:bodyPr wrap="square" rtlCol="0">
              <a:spAutoFit/>
            </a:bodyPr>
            <a:lstStyle/>
            <a:p>
              <a:r>
                <a:rPr lang="et-EE" sz="1200" dirty="0"/>
                <a:t>SIMS</a:t>
              </a:r>
              <a:endParaRPr lang="en-US" sz="1200" dirty="0"/>
            </a:p>
          </p:txBody>
        </p:sp>
        <p:sp>
          <p:nvSpPr>
            <p:cNvPr id="28" name="TextBox 27">
              <a:extLst>
                <a:ext uri="{FF2B5EF4-FFF2-40B4-BE49-F238E27FC236}">
                  <a16:creationId xmlns:a16="http://schemas.microsoft.com/office/drawing/2014/main" id="{0770B104-0B1C-1EE2-9FE0-91990BE7683E}"/>
                </a:ext>
              </a:extLst>
            </p:cNvPr>
            <p:cNvSpPr txBox="1"/>
            <p:nvPr/>
          </p:nvSpPr>
          <p:spPr>
            <a:xfrm flipH="1">
              <a:off x="7713845" y="6098400"/>
              <a:ext cx="623858" cy="276999"/>
            </a:xfrm>
            <a:prstGeom prst="rect">
              <a:avLst/>
            </a:prstGeom>
            <a:noFill/>
          </p:spPr>
          <p:txBody>
            <a:bodyPr wrap="square" rtlCol="0">
              <a:spAutoFit/>
            </a:bodyPr>
            <a:lstStyle/>
            <a:p>
              <a:r>
                <a:rPr lang="et-EE" sz="1200" dirty="0"/>
                <a:t>GDOES</a:t>
              </a:r>
              <a:endParaRPr lang="en-US" sz="1200" dirty="0"/>
            </a:p>
          </p:txBody>
        </p:sp>
        <p:sp>
          <p:nvSpPr>
            <p:cNvPr id="29" name="TextBox 28">
              <a:extLst>
                <a:ext uri="{FF2B5EF4-FFF2-40B4-BE49-F238E27FC236}">
                  <a16:creationId xmlns:a16="http://schemas.microsoft.com/office/drawing/2014/main" id="{1836ED6B-3D26-6C93-B9A0-DA27AF58C4C6}"/>
                </a:ext>
              </a:extLst>
            </p:cNvPr>
            <p:cNvSpPr txBox="1"/>
            <p:nvPr/>
          </p:nvSpPr>
          <p:spPr>
            <a:xfrm flipH="1">
              <a:off x="5321104" y="6098401"/>
              <a:ext cx="623858" cy="276999"/>
            </a:xfrm>
            <a:prstGeom prst="rect">
              <a:avLst/>
            </a:prstGeom>
            <a:noFill/>
          </p:spPr>
          <p:txBody>
            <a:bodyPr wrap="square" rtlCol="0">
              <a:spAutoFit/>
            </a:bodyPr>
            <a:lstStyle/>
            <a:p>
              <a:r>
                <a:rPr lang="et-EE" sz="1200" dirty="0"/>
                <a:t>GDOES</a:t>
              </a:r>
              <a:endParaRPr lang="en-US" sz="1200" dirty="0"/>
            </a:p>
          </p:txBody>
        </p:sp>
        <p:sp>
          <p:nvSpPr>
            <p:cNvPr id="30" name="TextBox 29">
              <a:extLst>
                <a:ext uri="{FF2B5EF4-FFF2-40B4-BE49-F238E27FC236}">
                  <a16:creationId xmlns:a16="http://schemas.microsoft.com/office/drawing/2014/main" id="{67DD5749-3D80-99BC-A66C-264A9F9FBE38}"/>
                </a:ext>
              </a:extLst>
            </p:cNvPr>
            <p:cNvSpPr txBox="1"/>
            <p:nvPr/>
          </p:nvSpPr>
          <p:spPr>
            <a:xfrm flipH="1">
              <a:off x="4288731" y="6121277"/>
              <a:ext cx="623858" cy="276999"/>
            </a:xfrm>
            <a:prstGeom prst="rect">
              <a:avLst/>
            </a:prstGeom>
            <a:noFill/>
          </p:spPr>
          <p:txBody>
            <a:bodyPr wrap="none" rtlCol="0">
              <a:spAutoFit/>
            </a:bodyPr>
            <a:lstStyle/>
            <a:p>
              <a:r>
                <a:rPr lang="et-EE" sz="1200" dirty="0"/>
                <a:t>GDOES</a:t>
              </a:r>
              <a:endParaRPr lang="en-US" sz="1200" dirty="0"/>
            </a:p>
          </p:txBody>
        </p:sp>
        <p:sp>
          <p:nvSpPr>
            <p:cNvPr id="31" name="TextBox 30">
              <a:extLst>
                <a:ext uri="{FF2B5EF4-FFF2-40B4-BE49-F238E27FC236}">
                  <a16:creationId xmlns:a16="http://schemas.microsoft.com/office/drawing/2014/main" id="{119F1A91-4914-4D11-4D3C-90A581568AA0}"/>
                </a:ext>
              </a:extLst>
            </p:cNvPr>
            <p:cNvSpPr txBox="1"/>
            <p:nvPr/>
          </p:nvSpPr>
          <p:spPr>
            <a:xfrm flipH="1">
              <a:off x="1758363" y="5900965"/>
              <a:ext cx="623858" cy="276999"/>
            </a:xfrm>
            <a:prstGeom prst="rect">
              <a:avLst/>
            </a:prstGeom>
            <a:noFill/>
          </p:spPr>
          <p:txBody>
            <a:bodyPr wrap="none" rtlCol="0">
              <a:spAutoFit/>
            </a:bodyPr>
            <a:lstStyle/>
            <a:p>
              <a:r>
                <a:rPr lang="et-EE" sz="1200" dirty="0"/>
                <a:t>GDOES</a:t>
              </a:r>
              <a:endParaRPr lang="en-US" sz="1200" dirty="0"/>
            </a:p>
          </p:txBody>
        </p:sp>
        <p:sp>
          <p:nvSpPr>
            <p:cNvPr id="32" name="TextBox 31">
              <a:extLst>
                <a:ext uri="{FF2B5EF4-FFF2-40B4-BE49-F238E27FC236}">
                  <a16:creationId xmlns:a16="http://schemas.microsoft.com/office/drawing/2014/main" id="{23D05F5E-D625-2ED2-C3CA-47462AC6659B}"/>
                </a:ext>
              </a:extLst>
            </p:cNvPr>
            <p:cNvSpPr txBox="1"/>
            <p:nvPr/>
          </p:nvSpPr>
          <p:spPr>
            <a:xfrm flipH="1">
              <a:off x="6058397" y="5934243"/>
              <a:ext cx="441034" cy="276999"/>
            </a:xfrm>
            <a:prstGeom prst="rect">
              <a:avLst/>
            </a:prstGeom>
            <a:noFill/>
          </p:spPr>
          <p:txBody>
            <a:bodyPr wrap="square" rtlCol="0">
              <a:spAutoFit/>
            </a:bodyPr>
            <a:lstStyle/>
            <a:p>
              <a:r>
                <a:rPr lang="et-EE" sz="1200" dirty="0"/>
                <a:t>LIBS</a:t>
              </a:r>
              <a:endParaRPr lang="en-US" sz="1200" dirty="0"/>
            </a:p>
          </p:txBody>
        </p:sp>
        <p:sp>
          <p:nvSpPr>
            <p:cNvPr id="33" name="TextBox 32">
              <a:extLst>
                <a:ext uri="{FF2B5EF4-FFF2-40B4-BE49-F238E27FC236}">
                  <a16:creationId xmlns:a16="http://schemas.microsoft.com/office/drawing/2014/main" id="{1843845C-C06E-89D1-D757-BF0BC0B6B8E8}"/>
                </a:ext>
              </a:extLst>
            </p:cNvPr>
            <p:cNvSpPr txBox="1"/>
            <p:nvPr/>
          </p:nvSpPr>
          <p:spPr>
            <a:xfrm flipH="1">
              <a:off x="5718475" y="5934243"/>
              <a:ext cx="495523" cy="276999"/>
            </a:xfrm>
            <a:prstGeom prst="rect">
              <a:avLst/>
            </a:prstGeom>
            <a:noFill/>
          </p:spPr>
          <p:txBody>
            <a:bodyPr wrap="square" rtlCol="0">
              <a:spAutoFit/>
            </a:bodyPr>
            <a:lstStyle/>
            <a:p>
              <a:r>
                <a:rPr lang="et-EE" sz="1200" dirty="0"/>
                <a:t>SIMS</a:t>
              </a:r>
              <a:endParaRPr lang="en-US" sz="1200" dirty="0"/>
            </a:p>
          </p:txBody>
        </p:sp>
        <p:sp>
          <p:nvSpPr>
            <p:cNvPr id="34" name="TextBox 33">
              <a:extLst>
                <a:ext uri="{FF2B5EF4-FFF2-40B4-BE49-F238E27FC236}">
                  <a16:creationId xmlns:a16="http://schemas.microsoft.com/office/drawing/2014/main" id="{2DAB9BE0-1A6B-F4C1-37DA-594E1C6A1CE0}"/>
                </a:ext>
              </a:extLst>
            </p:cNvPr>
            <p:cNvSpPr txBox="1"/>
            <p:nvPr/>
          </p:nvSpPr>
          <p:spPr>
            <a:xfrm flipH="1">
              <a:off x="4976124" y="5931589"/>
              <a:ext cx="495523" cy="276999"/>
            </a:xfrm>
            <a:prstGeom prst="rect">
              <a:avLst/>
            </a:prstGeom>
            <a:noFill/>
          </p:spPr>
          <p:txBody>
            <a:bodyPr wrap="none" rtlCol="0">
              <a:spAutoFit/>
            </a:bodyPr>
            <a:lstStyle/>
            <a:p>
              <a:r>
                <a:rPr lang="et-EE" sz="1200" dirty="0"/>
                <a:t>SIMS</a:t>
              </a:r>
              <a:endParaRPr lang="en-US" sz="1200" dirty="0"/>
            </a:p>
          </p:txBody>
        </p:sp>
        <p:sp>
          <p:nvSpPr>
            <p:cNvPr id="35" name="TextBox 34">
              <a:extLst>
                <a:ext uri="{FF2B5EF4-FFF2-40B4-BE49-F238E27FC236}">
                  <a16:creationId xmlns:a16="http://schemas.microsoft.com/office/drawing/2014/main" id="{1CB2A3D2-5987-54A7-2B33-468E7162A943}"/>
                </a:ext>
              </a:extLst>
            </p:cNvPr>
            <p:cNvSpPr txBox="1"/>
            <p:nvPr/>
          </p:nvSpPr>
          <p:spPr>
            <a:xfrm flipH="1">
              <a:off x="3722589" y="5929285"/>
              <a:ext cx="495523" cy="276999"/>
            </a:xfrm>
            <a:prstGeom prst="rect">
              <a:avLst/>
            </a:prstGeom>
            <a:noFill/>
          </p:spPr>
          <p:txBody>
            <a:bodyPr wrap="none" rtlCol="0">
              <a:spAutoFit/>
            </a:bodyPr>
            <a:lstStyle/>
            <a:p>
              <a:r>
                <a:rPr lang="et-EE" sz="1200" dirty="0"/>
                <a:t>SIMS</a:t>
              </a:r>
              <a:endParaRPr lang="en-US" sz="1200" dirty="0"/>
            </a:p>
          </p:txBody>
        </p:sp>
        <p:sp>
          <p:nvSpPr>
            <p:cNvPr id="36" name="TextBox 35">
              <a:extLst>
                <a:ext uri="{FF2B5EF4-FFF2-40B4-BE49-F238E27FC236}">
                  <a16:creationId xmlns:a16="http://schemas.microsoft.com/office/drawing/2014/main" id="{9AF0F3D9-5BD8-8C2A-FF9E-71804673CA8B}"/>
                </a:ext>
              </a:extLst>
            </p:cNvPr>
            <p:cNvSpPr txBox="1"/>
            <p:nvPr/>
          </p:nvSpPr>
          <p:spPr>
            <a:xfrm flipH="1">
              <a:off x="644473" y="5894712"/>
              <a:ext cx="495523" cy="276999"/>
            </a:xfrm>
            <a:prstGeom prst="rect">
              <a:avLst/>
            </a:prstGeom>
            <a:noFill/>
          </p:spPr>
          <p:txBody>
            <a:bodyPr wrap="none" rtlCol="0">
              <a:spAutoFit/>
            </a:bodyPr>
            <a:lstStyle/>
            <a:p>
              <a:r>
                <a:rPr lang="et-EE" sz="1200" dirty="0"/>
                <a:t>SIMS</a:t>
              </a:r>
              <a:endParaRPr lang="en-US" sz="1200" dirty="0"/>
            </a:p>
          </p:txBody>
        </p:sp>
        <p:sp>
          <p:nvSpPr>
            <p:cNvPr id="37" name="TextBox 36">
              <a:extLst>
                <a:ext uri="{FF2B5EF4-FFF2-40B4-BE49-F238E27FC236}">
                  <a16:creationId xmlns:a16="http://schemas.microsoft.com/office/drawing/2014/main" id="{1EF8E53A-3F47-E38F-CCA8-A87FD16D1F06}"/>
                </a:ext>
              </a:extLst>
            </p:cNvPr>
            <p:cNvSpPr txBox="1"/>
            <p:nvPr/>
          </p:nvSpPr>
          <p:spPr>
            <a:xfrm flipH="1">
              <a:off x="4684252" y="5931589"/>
              <a:ext cx="441034" cy="276999"/>
            </a:xfrm>
            <a:prstGeom prst="rect">
              <a:avLst/>
            </a:prstGeom>
            <a:noFill/>
          </p:spPr>
          <p:txBody>
            <a:bodyPr wrap="none" rtlCol="0">
              <a:spAutoFit/>
            </a:bodyPr>
            <a:lstStyle/>
            <a:p>
              <a:r>
                <a:rPr lang="et-EE" sz="1200" dirty="0"/>
                <a:t>LIBS</a:t>
              </a:r>
              <a:endParaRPr lang="en-US" sz="1200" dirty="0"/>
            </a:p>
          </p:txBody>
        </p:sp>
        <p:sp>
          <p:nvSpPr>
            <p:cNvPr id="38" name="TextBox 37">
              <a:extLst>
                <a:ext uri="{FF2B5EF4-FFF2-40B4-BE49-F238E27FC236}">
                  <a16:creationId xmlns:a16="http://schemas.microsoft.com/office/drawing/2014/main" id="{6EA995A6-14AE-818E-E815-92DB00F9786F}"/>
                </a:ext>
              </a:extLst>
            </p:cNvPr>
            <p:cNvSpPr txBox="1"/>
            <p:nvPr/>
          </p:nvSpPr>
          <p:spPr>
            <a:xfrm flipH="1">
              <a:off x="4085977" y="5926023"/>
              <a:ext cx="441034" cy="276999"/>
            </a:xfrm>
            <a:prstGeom prst="rect">
              <a:avLst/>
            </a:prstGeom>
            <a:noFill/>
          </p:spPr>
          <p:txBody>
            <a:bodyPr wrap="none" rtlCol="0">
              <a:spAutoFit/>
            </a:bodyPr>
            <a:lstStyle/>
            <a:p>
              <a:r>
                <a:rPr lang="et-EE" sz="1200" dirty="0"/>
                <a:t>LIBS</a:t>
              </a:r>
              <a:endParaRPr lang="en-US" sz="1200" dirty="0"/>
            </a:p>
          </p:txBody>
        </p:sp>
        <p:sp>
          <p:nvSpPr>
            <p:cNvPr id="39" name="TextBox 38">
              <a:extLst>
                <a:ext uri="{FF2B5EF4-FFF2-40B4-BE49-F238E27FC236}">
                  <a16:creationId xmlns:a16="http://schemas.microsoft.com/office/drawing/2014/main" id="{84963BFF-F66B-C890-1521-932A60518798}"/>
                </a:ext>
              </a:extLst>
            </p:cNvPr>
            <p:cNvSpPr txBox="1"/>
            <p:nvPr/>
          </p:nvSpPr>
          <p:spPr>
            <a:xfrm flipH="1">
              <a:off x="2386837" y="5909125"/>
              <a:ext cx="441034" cy="276999"/>
            </a:xfrm>
            <a:prstGeom prst="rect">
              <a:avLst/>
            </a:prstGeom>
            <a:noFill/>
          </p:spPr>
          <p:txBody>
            <a:bodyPr wrap="none" rtlCol="0">
              <a:spAutoFit/>
            </a:bodyPr>
            <a:lstStyle/>
            <a:p>
              <a:r>
                <a:rPr lang="et-EE" sz="1200" dirty="0"/>
                <a:t>LIBS</a:t>
              </a:r>
              <a:endParaRPr lang="en-US" sz="1200" dirty="0"/>
            </a:p>
          </p:txBody>
        </p:sp>
        <p:sp>
          <p:nvSpPr>
            <p:cNvPr id="40" name="TextBox 39">
              <a:extLst>
                <a:ext uri="{FF2B5EF4-FFF2-40B4-BE49-F238E27FC236}">
                  <a16:creationId xmlns:a16="http://schemas.microsoft.com/office/drawing/2014/main" id="{F1616028-B51A-92DB-B7D1-30D556128C58}"/>
                </a:ext>
              </a:extLst>
            </p:cNvPr>
            <p:cNvSpPr txBox="1"/>
            <p:nvPr/>
          </p:nvSpPr>
          <p:spPr>
            <a:xfrm flipH="1">
              <a:off x="335726" y="5900965"/>
              <a:ext cx="441034" cy="276999"/>
            </a:xfrm>
            <a:prstGeom prst="rect">
              <a:avLst/>
            </a:prstGeom>
            <a:noFill/>
          </p:spPr>
          <p:txBody>
            <a:bodyPr wrap="none" rtlCol="0">
              <a:spAutoFit/>
            </a:bodyPr>
            <a:lstStyle/>
            <a:p>
              <a:r>
                <a:rPr lang="et-EE" sz="1200" dirty="0"/>
                <a:t>LIBS</a:t>
              </a:r>
              <a:endParaRPr lang="en-US" sz="1200" dirty="0"/>
            </a:p>
          </p:txBody>
        </p:sp>
        <p:sp>
          <p:nvSpPr>
            <p:cNvPr id="41" name="TextBox 40">
              <a:extLst>
                <a:ext uri="{FF2B5EF4-FFF2-40B4-BE49-F238E27FC236}">
                  <a16:creationId xmlns:a16="http://schemas.microsoft.com/office/drawing/2014/main" id="{71FB63D5-1924-4988-328B-9C7AD37DE4DD}"/>
                </a:ext>
              </a:extLst>
            </p:cNvPr>
            <p:cNvSpPr txBox="1"/>
            <p:nvPr/>
          </p:nvSpPr>
          <p:spPr>
            <a:xfrm flipH="1">
              <a:off x="8573270" y="5017528"/>
              <a:ext cx="449992" cy="276999"/>
            </a:xfrm>
            <a:prstGeom prst="rect">
              <a:avLst/>
            </a:prstGeom>
            <a:noFill/>
          </p:spPr>
          <p:txBody>
            <a:bodyPr wrap="square" rtlCol="0">
              <a:spAutoFit/>
            </a:bodyPr>
            <a:lstStyle/>
            <a:p>
              <a:r>
                <a:rPr lang="et-EE" sz="1200" dirty="0"/>
                <a:t>546</a:t>
              </a:r>
              <a:endParaRPr lang="en-US" sz="1200" dirty="0"/>
            </a:p>
          </p:txBody>
        </p:sp>
        <p:sp>
          <p:nvSpPr>
            <p:cNvPr id="42" name="TextBox 41">
              <a:extLst>
                <a:ext uri="{FF2B5EF4-FFF2-40B4-BE49-F238E27FC236}">
                  <a16:creationId xmlns:a16="http://schemas.microsoft.com/office/drawing/2014/main" id="{19A3D631-A427-4D25-1264-9699A41C4BD6}"/>
                </a:ext>
              </a:extLst>
            </p:cNvPr>
            <p:cNvSpPr txBox="1"/>
            <p:nvPr/>
          </p:nvSpPr>
          <p:spPr>
            <a:xfrm flipH="1">
              <a:off x="6011100" y="5021364"/>
              <a:ext cx="555441" cy="276999"/>
            </a:xfrm>
            <a:prstGeom prst="rect">
              <a:avLst/>
            </a:prstGeom>
            <a:noFill/>
          </p:spPr>
          <p:txBody>
            <a:bodyPr wrap="square" rtlCol="0">
              <a:spAutoFit/>
            </a:bodyPr>
            <a:lstStyle/>
            <a:p>
              <a:r>
                <a:rPr lang="et-EE" sz="1200" dirty="0"/>
                <a:t>376</a:t>
              </a:r>
              <a:endParaRPr lang="en-US" sz="1200" dirty="0"/>
            </a:p>
          </p:txBody>
        </p:sp>
        <p:sp>
          <p:nvSpPr>
            <p:cNvPr id="43" name="TextBox 42">
              <a:extLst>
                <a:ext uri="{FF2B5EF4-FFF2-40B4-BE49-F238E27FC236}">
                  <a16:creationId xmlns:a16="http://schemas.microsoft.com/office/drawing/2014/main" id="{4C6353FE-F5CD-8B42-7A1F-5A9956E092D2}"/>
                </a:ext>
              </a:extLst>
            </p:cNvPr>
            <p:cNvSpPr txBox="1"/>
            <p:nvPr/>
          </p:nvSpPr>
          <p:spPr>
            <a:xfrm flipH="1">
              <a:off x="4743978" y="5015710"/>
              <a:ext cx="448911" cy="276997"/>
            </a:xfrm>
            <a:prstGeom prst="rect">
              <a:avLst/>
            </a:prstGeom>
            <a:noFill/>
          </p:spPr>
          <p:txBody>
            <a:bodyPr wrap="square" rtlCol="0">
              <a:spAutoFit/>
            </a:bodyPr>
            <a:lstStyle/>
            <a:p>
              <a:r>
                <a:rPr lang="et-EE" sz="1200" dirty="0"/>
                <a:t>293</a:t>
              </a:r>
              <a:endParaRPr lang="en-US" sz="1200" dirty="0"/>
            </a:p>
          </p:txBody>
        </p:sp>
        <p:sp>
          <p:nvSpPr>
            <p:cNvPr id="44" name="TextBox 43">
              <a:extLst>
                <a:ext uri="{FF2B5EF4-FFF2-40B4-BE49-F238E27FC236}">
                  <a16:creationId xmlns:a16="http://schemas.microsoft.com/office/drawing/2014/main" id="{7757E199-7AF0-2576-EB4F-51F0263EB531}"/>
                </a:ext>
              </a:extLst>
            </p:cNvPr>
            <p:cNvSpPr txBox="1"/>
            <p:nvPr/>
          </p:nvSpPr>
          <p:spPr>
            <a:xfrm flipH="1">
              <a:off x="3849564" y="5017978"/>
              <a:ext cx="448911" cy="276999"/>
            </a:xfrm>
            <a:prstGeom prst="rect">
              <a:avLst/>
            </a:prstGeom>
            <a:noFill/>
          </p:spPr>
          <p:txBody>
            <a:bodyPr wrap="square" rtlCol="0">
              <a:spAutoFit/>
            </a:bodyPr>
            <a:lstStyle/>
            <a:p>
              <a:r>
                <a:rPr lang="et-EE" sz="1200" dirty="0"/>
                <a:t>237</a:t>
              </a:r>
              <a:endParaRPr lang="en-US" sz="1200" dirty="0"/>
            </a:p>
          </p:txBody>
        </p:sp>
        <p:sp>
          <p:nvSpPr>
            <p:cNvPr id="45" name="TextBox 44">
              <a:extLst>
                <a:ext uri="{FF2B5EF4-FFF2-40B4-BE49-F238E27FC236}">
                  <a16:creationId xmlns:a16="http://schemas.microsoft.com/office/drawing/2014/main" id="{F544CB0E-FB1B-1D51-57C9-30C2D461FA98}"/>
                </a:ext>
              </a:extLst>
            </p:cNvPr>
            <p:cNvSpPr txBox="1"/>
            <p:nvPr/>
          </p:nvSpPr>
          <p:spPr>
            <a:xfrm flipH="1">
              <a:off x="2429050" y="5022201"/>
              <a:ext cx="448911" cy="276999"/>
            </a:xfrm>
            <a:prstGeom prst="rect">
              <a:avLst/>
            </a:prstGeom>
            <a:noFill/>
          </p:spPr>
          <p:txBody>
            <a:bodyPr wrap="square" rtlCol="0">
              <a:spAutoFit/>
            </a:bodyPr>
            <a:lstStyle/>
            <a:p>
              <a:r>
                <a:rPr lang="et-EE" sz="1200" dirty="0"/>
                <a:t>142</a:t>
              </a:r>
              <a:endParaRPr lang="en-US" sz="1200" dirty="0"/>
            </a:p>
          </p:txBody>
        </p:sp>
        <p:sp>
          <p:nvSpPr>
            <p:cNvPr id="46" name="TextBox 45">
              <a:extLst>
                <a:ext uri="{FF2B5EF4-FFF2-40B4-BE49-F238E27FC236}">
                  <a16:creationId xmlns:a16="http://schemas.microsoft.com/office/drawing/2014/main" id="{D9D17B7C-17B7-FD6E-D2D1-B9E9003F982F}"/>
                </a:ext>
              </a:extLst>
            </p:cNvPr>
            <p:cNvSpPr txBox="1"/>
            <p:nvPr/>
          </p:nvSpPr>
          <p:spPr>
            <a:xfrm flipH="1">
              <a:off x="409103" y="5014272"/>
              <a:ext cx="500815" cy="276999"/>
            </a:xfrm>
            <a:prstGeom prst="rect">
              <a:avLst/>
            </a:prstGeom>
            <a:noFill/>
          </p:spPr>
          <p:txBody>
            <a:bodyPr wrap="square" rtlCol="0">
              <a:spAutoFit/>
            </a:bodyPr>
            <a:lstStyle/>
            <a:p>
              <a:r>
                <a:rPr lang="et-EE" sz="1200" dirty="0"/>
                <a:t>14</a:t>
              </a:r>
              <a:endParaRPr lang="en-US" sz="1200" dirty="0"/>
            </a:p>
          </p:txBody>
        </p:sp>
        <p:sp>
          <p:nvSpPr>
            <p:cNvPr id="47" name="TextBox 46">
              <a:extLst>
                <a:ext uri="{FF2B5EF4-FFF2-40B4-BE49-F238E27FC236}">
                  <a16:creationId xmlns:a16="http://schemas.microsoft.com/office/drawing/2014/main" id="{2F52F6D9-816E-1D59-2781-E4C3E9FD2F5B}"/>
                </a:ext>
              </a:extLst>
            </p:cNvPr>
            <p:cNvSpPr txBox="1"/>
            <p:nvPr/>
          </p:nvSpPr>
          <p:spPr>
            <a:xfrm flipH="1">
              <a:off x="742894" y="5014271"/>
              <a:ext cx="358448" cy="276999"/>
            </a:xfrm>
            <a:prstGeom prst="rect">
              <a:avLst/>
            </a:prstGeom>
            <a:noFill/>
          </p:spPr>
          <p:txBody>
            <a:bodyPr wrap="square" rtlCol="0">
              <a:spAutoFit/>
            </a:bodyPr>
            <a:lstStyle/>
            <a:p>
              <a:r>
                <a:rPr lang="et-EE" sz="1200" dirty="0"/>
                <a:t>32</a:t>
              </a:r>
              <a:endParaRPr lang="en-US" sz="1200" dirty="0"/>
            </a:p>
          </p:txBody>
        </p:sp>
        <p:sp>
          <p:nvSpPr>
            <p:cNvPr id="48" name="TextBox 47">
              <a:extLst>
                <a:ext uri="{FF2B5EF4-FFF2-40B4-BE49-F238E27FC236}">
                  <a16:creationId xmlns:a16="http://schemas.microsoft.com/office/drawing/2014/main" id="{7BA52B8C-9795-E623-757B-404235CE4122}"/>
                </a:ext>
              </a:extLst>
            </p:cNvPr>
            <p:cNvSpPr txBox="1"/>
            <p:nvPr/>
          </p:nvSpPr>
          <p:spPr>
            <a:xfrm flipH="1">
              <a:off x="8082942" y="5018182"/>
              <a:ext cx="449992" cy="276999"/>
            </a:xfrm>
            <a:prstGeom prst="rect">
              <a:avLst/>
            </a:prstGeom>
            <a:noFill/>
          </p:spPr>
          <p:txBody>
            <a:bodyPr wrap="square" rtlCol="0">
              <a:spAutoFit/>
            </a:bodyPr>
            <a:lstStyle/>
            <a:p>
              <a:r>
                <a:rPr lang="et-EE" sz="1200" dirty="0"/>
                <a:t>507</a:t>
              </a:r>
              <a:endParaRPr lang="en-US" sz="1200" dirty="0"/>
            </a:p>
          </p:txBody>
        </p:sp>
        <p:sp>
          <p:nvSpPr>
            <p:cNvPr id="49" name="TextBox 48">
              <a:extLst>
                <a:ext uri="{FF2B5EF4-FFF2-40B4-BE49-F238E27FC236}">
                  <a16:creationId xmlns:a16="http://schemas.microsoft.com/office/drawing/2014/main" id="{D6C0CD1E-7537-7EF3-EE86-D4A0006630A1}"/>
                </a:ext>
              </a:extLst>
            </p:cNvPr>
            <p:cNvSpPr txBox="1"/>
            <p:nvPr/>
          </p:nvSpPr>
          <p:spPr>
            <a:xfrm flipH="1">
              <a:off x="8874239" y="5016167"/>
              <a:ext cx="449992" cy="276999"/>
            </a:xfrm>
            <a:prstGeom prst="rect">
              <a:avLst/>
            </a:prstGeom>
            <a:noFill/>
          </p:spPr>
          <p:txBody>
            <a:bodyPr wrap="square" rtlCol="0">
              <a:spAutoFit/>
            </a:bodyPr>
            <a:lstStyle/>
            <a:p>
              <a:r>
                <a:rPr lang="et-EE" sz="1200" dirty="0"/>
                <a:t>565</a:t>
              </a:r>
              <a:endParaRPr lang="en-US" sz="1200" dirty="0"/>
            </a:p>
          </p:txBody>
        </p:sp>
        <p:sp>
          <p:nvSpPr>
            <p:cNvPr id="50" name="TextBox 49">
              <a:extLst>
                <a:ext uri="{FF2B5EF4-FFF2-40B4-BE49-F238E27FC236}">
                  <a16:creationId xmlns:a16="http://schemas.microsoft.com/office/drawing/2014/main" id="{F3595EF1-BF57-4C74-AD7C-F366586D29F2}"/>
                </a:ext>
              </a:extLst>
            </p:cNvPr>
            <p:cNvSpPr txBox="1"/>
            <p:nvPr/>
          </p:nvSpPr>
          <p:spPr>
            <a:xfrm flipH="1">
              <a:off x="7751708" y="5013208"/>
              <a:ext cx="449992" cy="276999"/>
            </a:xfrm>
            <a:prstGeom prst="rect">
              <a:avLst/>
            </a:prstGeom>
            <a:noFill/>
          </p:spPr>
          <p:txBody>
            <a:bodyPr wrap="square" rtlCol="0">
              <a:spAutoFit/>
            </a:bodyPr>
            <a:lstStyle/>
            <a:p>
              <a:r>
                <a:rPr lang="et-EE" sz="1200" dirty="0"/>
                <a:t>489</a:t>
              </a:r>
              <a:endParaRPr lang="en-US" sz="1200" dirty="0"/>
            </a:p>
          </p:txBody>
        </p:sp>
        <p:sp>
          <p:nvSpPr>
            <p:cNvPr id="51" name="TextBox 50">
              <a:extLst>
                <a:ext uri="{FF2B5EF4-FFF2-40B4-BE49-F238E27FC236}">
                  <a16:creationId xmlns:a16="http://schemas.microsoft.com/office/drawing/2014/main" id="{4EDD807C-9601-0B0C-4B3D-77660C42F0DE}"/>
                </a:ext>
              </a:extLst>
            </p:cNvPr>
            <p:cNvSpPr txBox="1"/>
            <p:nvPr/>
          </p:nvSpPr>
          <p:spPr>
            <a:xfrm flipH="1">
              <a:off x="5712956" y="5013121"/>
              <a:ext cx="555441" cy="276999"/>
            </a:xfrm>
            <a:prstGeom prst="rect">
              <a:avLst/>
            </a:prstGeom>
            <a:noFill/>
          </p:spPr>
          <p:txBody>
            <a:bodyPr wrap="square" rtlCol="0">
              <a:spAutoFit/>
            </a:bodyPr>
            <a:lstStyle/>
            <a:p>
              <a:r>
                <a:rPr lang="et-EE" sz="1200" dirty="0"/>
                <a:t>356</a:t>
              </a:r>
              <a:endParaRPr lang="en-US" sz="1200" dirty="0"/>
            </a:p>
          </p:txBody>
        </p:sp>
        <p:sp>
          <p:nvSpPr>
            <p:cNvPr id="52" name="TextBox 51">
              <a:extLst>
                <a:ext uri="{FF2B5EF4-FFF2-40B4-BE49-F238E27FC236}">
                  <a16:creationId xmlns:a16="http://schemas.microsoft.com/office/drawing/2014/main" id="{D78D0653-D414-DB14-90F6-384B4975E7FB}"/>
                </a:ext>
              </a:extLst>
            </p:cNvPr>
            <p:cNvSpPr txBox="1"/>
            <p:nvPr/>
          </p:nvSpPr>
          <p:spPr>
            <a:xfrm flipH="1">
              <a:off x="5428378" y="5017528"/>
              <a:ext cx="555441" cy="276999"/>
            </a:xfrm>
            <a:prstGeom prst="rect">
              <a:avLst/>
            </a:prstGeom>
            <a:noFill/>
          </p:spPr>
          <p:txBody>
            <a:bodyPr wrap="square" rtlCol="0">
              <a:spAutoFit/>
            </a:bodyPr>
            <a:lstStyle/>
            <a:p>
              <a:r>
                <a:rPr lang="et-EE" sz="1200" dirty="0"/>
                <a:t>341</a:t>
              </a:r>
              <a:endParaRPr lang="en-US" sz="1200" dirty="0"/>
            </a:p>
          </p:txBody>
        </p:sp>
        <p:sp>
          <p:nvSpPr>
            <p:cNvPr id="53" name="TextBox 52">
              <a:extLst>
                <a:ext uri="{FF2B5EF4-FFF2-40B4-BE49-F238E27FC236}">
                  <a16:creationId xmlns:a16="http://schemas.microsoft.com/office/drawing/2014/main" id="{8093BA14-6FF6-BB59-3A3D-3DE5A2BFCAB2}"/>
                </a:ext>
              </a:extLst>
            </p:cNvPr>
            <p:cNvSpPr txBox="1"/>
            <p:nvPr/>
          </p:nvSpPr>
          <p:spPr>
            <a:xfrm flipH="1">
              <a:off x="5050141" y="5006969"/>
              <a:ext cx="555441" cy="276999"/>
            </a:xfrm>
            <a:prstGeom prst="rect">
              <a:avLst/>
            </a:prstGeom>
            <a:noFill/>
          </p:spPr>
          <p:txBody>
            <a:bodyPr wrap="square" rtlCol="0">
              <a:spAutoFit/>
            </a:bodyPr>
            <a:lstStyle/>
            <a:p>
              <a:r>
                <a:rPr lang="et-EE" sz="1200" dirty="0"/>
                <a:t>311</a:t>
              </a:r>
              <a:endParaRPr lang="en-US" sz="1200" dirty="0"/>
            </a:p>
          </p:txBody>
        </p:sp>
        <p:sp>
          <p:nvSpPr>
            <p:cNvPr id="54" name="TextBox 53">
              <a:extLst>
                <a:ext uri="{FF2B5EF4-FFF2-40B4-BE49-F238E27FC236}">
                  <a16:creationId xmlns:a16="http://schemas.microsoft.com/office/drawing/2014/main" id="{A73275CD-7310-7F7C-9A84-05755E05428F}"/>
                </a:ext>
              </a:extLst>
            </p:cNvPr>
            <p:cNvSpPr txBox="1"/>
            <p:nvPr/>
          </p:nvSpPr>
          <p:spPr>
            <a:xfrm flipH="1">
              <a:off x="4420683" y="5021365"/>
              <a:ext cx="555441" cy="276999"/>
            </a:xfrm>
            <a:prstGeom prst="rect">
              <a:avLst/>
            </a:prstGeom>
            <a:noFill/>
          </p:spPr>
          <p:txBody>
            <a:bodyPr wrap="square" rtlCol="0">
              <a:spAutoFit/>
            </a:bodyPr>
            <a:lstStyle/>
            <a:p>
              <a:r>
                <a:rPr lang="et-EE" sz="1200" dirty="0"/>
                <a:t>274</a:t>
              </a:r>
              <a:endParaRPr lang="en-US" sz="1200" dirty="0"/>
            </a:p>
          </p:txBody>
        </p:sp>
        <p:sp>
          <p:nvSpPr>
            <p:cNvPr id="55" name="TextBox 54">
              <a:extLst>
                <a:ext uri="{FF2B5EF4-FFF2-40B4-BE49-F238E27FC236}">
                  <a16:creationId xmlns:a16="http://schemas.microsoft.com/office/drawing/2014/main" id="{10BC2658-7C2F-1EE8-6A8E-8AD904718164}"/>
                </a:ext>
              </a:extLst>
            </p:cNvPr>
            <p:cNvSpPr txBox="1"/>
            <p:nvPr/>
          </p:nvSpPr>
          <p:spPr>
            <a:xfrm flipH="1">
              <a:off x="4122210" y="5019070"/>
              <a:ext cx="448911" cy="276999"/>
            </a:xfrm>
            <a:prstGeom prst="rect">
              <a:avLst/>
            </a:prstGeom>
            <a:noFill/>
          </p:spPr>
          <p:txBody>
            <a:bodyPr wrap="square" rtlCol="0">
              <a:spAutoFit/>
            </a:bodyPr>
            <a:lstStyle/>
            <a:p>
              <a:r>
                <a:rPr lang="et-EE" sz="1200" dirty="0"/>
                <a:t>254</a:t>
              </a:r>
              <a:endParaRPr lang="en-US" sz="1200" dirty="0"/>
            </a:p>
          </p:txBody>
        </p:sp>
        <p:sp>
          <p:nvSpPr>
            <p:cNvPr id="56" name="TextBox 55">
              <a:extLst>
                <a:ext uri="{FF2B5EF4-FFF2-40B4-BE49-F238E27FC236}">
                  <a16:creationId xmlns:a16="http://schemas.microsoft.com/office/drawing/2014/main" id="{358D66F7-2C12-19EB-702F-09E07219A06B}"/>
                </a:ext>
              </a:extLst>
            </p:cNvPr>
            <p:cNvSpPr txBox="1"/>
            <p:nvPr/>
          </p:nvSpPr>
          <p:spPr>
            <a:xfrm flipH="1">
              <a:off x="1824779" y="5018583"/>
              <a:ext cx="448911" cy="276999"/>
            </a:xfrm>
            <a:prstGeom prst="rect">
              <a:avLst/>
            </a:prstGeom>
            <a:noFill/>
          </p:spPr>
          <p:txBody>
            <a:bodyPr wrap="square" rtlCol="0">
              <a:spAutoFit/>
            </a:bodyPr>
            <a:lstStyle/>
            <a:p>
              <a:r>
                <a:rPr lang="et-EE" sz="1200" dirty="0"/>
                <a:t>104</a:t>
              </a:r>
              <a:endParaRPr lang="en-US" sz="1200" dirty="0"/>
            </a:p>
          </p:txBody>
        </p:sp>
        <p:sp>
          <p:nvSpPr>
            <p:cNvPr id="82" name="Oval 81">
              <a:extLst>
                <a:ext uri="{FF2B5EF4-FFF2-40B4-BE49-F238E27FC236}">
                  <a16:creationId xmlns:a16="http://schemas.microsoft.com/office/drawing/2014/main" id="{2AF12FCD-7F7D-8934-AB9C-D32C0BF6BE29}"/>
                </a:ext>
              </a:extLst>
            </p:cNvPr>
            <p:cNvSpPr/>
            <p:nvPr/>
          </p:nvSpPr>
          <p:spPr>
            <a:xfrm flipH="1">
              <a:off x="3295717" y="5468692"/>
              <a:ext cx="323084" cy="323166"/>
            </a:xfrm>
            <a:prstGeom prst="ellipse">
              <a:avLst/>
            </a:prstGeom>
            <a:no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66A3B456-0042-F55B-F67F-4C7D6C5C2442}"/>
                </a:ext>
              </a:extLst>
            </p:cNvPr>
            <p:cNvSpPr/>
            <p:nvPr/>
          </p:nvSpPr>
          <p:spPr>
            <a:xfrm flipH="1">
              <a:off x="1583237" y="5481460"/>
              <a:ext cx="323084" cy="323166"/>
            </a:xfrm>
            <a:prstGeom prst="ellipse">
              <a:avLst/>
            </a:prstGeom>
            <a:no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36F50D81-01AF-0E03-69D8-F1FEA9F98795}"/>
                </a:ext>
              </a:extLst>
            </p:cNvPr>
            <p:cNvSpPr txBox="1"/>
            <p:nvPr/>
          </p:nvSpPr>
          <p:spPr>
            <a:xfrm flipH="1">
              <a:off x="1564521" y="5017528"/>
              <a:ext cx="448911" cy="276999"/>
            </a:xfrm>
            <a:prstGeom prst="rect">
              <a:avLst/>
            </a:prstGeom>
            <a:noFill/>
          </p:spPr>
          <p:txBody>
            <a:bodyPr wrap="square" rtlCol="0">
              <a:spAutoFit/>
            </a:bodyPr>
            <a:lstStyle/>
            <a:p>
              <a:r>
                <a:rPr lang="et-EE" sz="1200" dirty="0"/>
                <a:t>89</a:t>
              </a:r>
              <a:endParaRPr lang="en-US" sz="1200" dirty="0"/>
            </a:p>
          </p:txBody>
        </p:sp>
        <p:sp>
          <p:nvSpPr>
            <p:cNvPr id="86" name="TextBox 85">
              <a:extLst>
                <a:ext uri="{FF2B5EF4-FFF2-40B4-BE49-F238E27FC236}">
                  <a16:creationId xmlns:a16="http://schemas.microsoft.com/office/drawing/2014/main" id="{4FFE4C2B-C329-59FA-8CEA-C953D15EB8F9}"/>
                </a:ext>
              </a:extLst>
            </p:cNvPr>
            <p:cNvSpPr txBox="1"/>
            <p:nvPr/>
          </p:nvSpPr>
          <p:spPr>
            <a:xfrm flipH="1">
              <a:off x="3268296" y="5023444"/>
              <a:ext cx="448911" cy="276999"/>
            </a:xfrm>
            <a:prstGeom prst="rect">
              <a:avLst/>
            </a:prstGeom>
            <a:noFill/>
          </p:spPr>
          <p:txBody>
            <a:bodyPr wrap="square" rtlCol="0">
              <a:spAutoFit/>
            </a:bodyPr>
            <a:lstStyle/>
            <a:p>
              <a:r>
                <a:rPr lang="et-EE" sz="1200" dirty="0"/>
                <a:t>199</a:t>
              </a:r>
              <a:endParaRPr lang="en-US" sz="1200" dirty="0"/>
            </a:p>
          </p:txBody>
        </p:sp>
        <p:sp>
          <p:nvSpPr>
            <p:cNvPr id="87" name="Oval 86">
              <a:extLst>
                <a:ext uri="{FF2B5EF4-FFF2-40B4-BE49-F238E27FC236}">
                  <a16:creationId xmlns:a16="http://schemas.microsoft.com/office/drawing/2014/main" id="{0A9FB71C-A2A1-C09F-2A45-9538FFDA53A7}"/>
                </a:ext>
              </a:extLst>
            </p:cNvPr>
            <p:cNvSpPr/>
            <p:nvPr/>
          </p:nvSpPr>
          <p:spPr>
            <a:xfrm flipH="1">
              <a:off x="6647585" y="5493169"/>
              <a:ext cx="323084" cy="323166"/>
            </a:xfrm>
            <a:prstGeom prst="ellipse">
              <a:avLst/>
            </a:prstGeom>
            <a:no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FAB66448-0C61-DFE1-9216-B779A2CFBEBA}"/>
                </a:ext>
              </a:extLst>
            </p:cNvPr>
            <p:cNvSpPr txBox="1"/>
            <p:nvPr/>
          </p:nvSpPr>
          <p:spPr>
            <a:xfrm flipH="1">
              <a:off x="6596609" y="5013194"/>
              <a:ext cx="555441" cy="276999"/>
            </a:xfrm>
            <a:prstGeom prst="rect">
              <a:avLst/>
            </a:prstGeom>
            <a:noFill/>
          </p:spPr>
          <p:txBody>
            <a:bodyPr wrap="square" rtlCol="0">
              <a:spAutoFit/>
            </a:bodyPr>
            <a:lstStyle/>
            <a:p>
              <a:r>
                <a:rPr lang="et-EE" sz="1200" dirty="0"/>
                <a:t>415</a:t>
              </a:r>
              <a:endParaRPr lang="en-US" sz="1200" dirty="0"/>
            </a:p>
          </p:txBody>
        </p:sp>
        <p:sp>
          <p:nvSpPr>
            <p:cNvPr id="89" name="Oval 88">
              <a:extLst>
                <a:ext uri="{FF2B5EF4-FFF2-40B4-BE49-F238E27FC236}">
                  <a16:creationId xmlns:a16="http://schemas.microsoft.com/office/drawing/2014/main" id="{ACDBA3DF-B5FE-04E7-8961-E89E1762EDC4}"/>
                </a:ext>
              </a:extLst>
            </p:cNvPr>
            <p:cNvSpPr/>
            <p:nvPr/>
          </p:nvSpPr>
          <p:spPr>
            <a:xfrm flipH="1">
              <a:off x="7200341" y="5484864"/>
              <a:ext cx="323084" cy="323166"/>
            </a:xfrm>
            <a:prstGeom prst="ellipse">
              <a:avLst/>
            </a:prstGeom>
            <a:no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998842B9-3F06-094A-5C23-D282D2181668}"/>
                </a:ext>
              </a:extLst>
            </p:cNvPr>
            <p:cNvSpPr txBox="1"/>
            <p:nvPr/>
          </p:nvSpPr>
          <p:spPr>
            <a:xfrm flipH="1">
              <a:off x="7204329" y="5013631"/>
              <a:ext cx="555441" cy="276999"/>
            </a:xfrm>
            <a:prstGeom prst="rect">
              <a:avLst/>
            </a:prstGeom>
            <a:noFill/>
          </p:spPr>
          <p:txBody>
            <a:bodyPr wrap="square" rtlCol="0">
              <a:spAutoFit/>
            </a:bodyPr>
            <a:lstStyle/>
            <a:p>
              <a:r>
                <a:rPr lang="et-EE" sz="1200" dirty="0"/>
                <a:t>453</a:t>
              </a:r>
              <a:endParaRPr lang="en-US" sz="1200" dirty="0"/>
            </a:p>
          </p:txBody>
        </p:sp>
        <p:sp>
          <p:nvSpPr>
            <p:cNvPr id="91" name="TextBox 90">
              <a:extLst>
                <a:ext uri="{FF2B5EF4-FFF2-40B4-BE49-F238E27FC236}">
                  <a16:creationId xmlns:a16="http://schemas.microsoft.com/office/drawing/2014/main" id="{3F1A8750-0C4A-4B4E-C7EB-D8EEC2C152C0}"/>
                </a:ext>
              </a:extLst>
            </p:cNvPr>
            <p:cNvSpPr txBox="1"/>
            <p:nvPr/>
          </p:nvSpPr>
          <p:spPr>
            <a:xfrm flipH="1">
              <a:off x="3228098" y="5927978"/>
              <a:ext cx="495523" cy="276999"/>
            </a:xfrm>
            <a:prstGeom prst="rect">
              <a:avLst/>
            </a:prstGeom>
            <a:noFill/>
          </p:spPr>
          <p:txBody>
            <a:bodyPr wrap="none" rtlCol="0">
              <a:spAutoFit/>
            </a:bodyPr>
            <a:lstStyle/>
            <a:p>
              <a:r>
                <a:rPr lang="et-EE" sz="1200" dirty="0"/>
                <a:t>SIMS</a:t>
              </a:r>
              <a:endParaRPr lang="en-US" sz="1200" dirty="0"/>
            </a:p>
          </p:txBody>
        </p:sp>
        <p:sp>
          <p:nvSpPr>
            <p:cNvPr id="92" name="TextBox 91">
              <a:extLst>
                <a:ext uri="{FF2B5EF4-FFF2-40B4-BE49-F238E27FC236}">
                  <a16:creationId xmlns:a16="http://schemas.microsoft.com/office/drawing/2014/main" id="{F7042883-2E92-DE82-AD8A-B83FACADC76B}"/>
                </a:ext>
              </a:extLst>
            </p:cNvPr>
            <p:cNvSpPr txBox="1"/>
            <p:nvPr/>
          </p:nvSpPr>
          <p:spPr>
            <a:xfrm flipH="1">
              <a:off x="1420932" y="5898954"/>
              <a:ext cx="495523" cy="276999"/>
            </a:xfrm>
            <a:prstGeom prst="rect">
              <a:avLst/>
            </a:prstGeom>
            <a:noFill/>
          </p:spPr>
          <p:txBody>
            <a:bodyPr wrap="none" rtlCol="0">
              <a:spAutoFit/>
            </a:bodyPr>
            <a:lstStyle/>
            <a:p>
              <a:r>
                <a:rPr lang="et-EE" sz="1200" dirty="0"/>
                <a:t>SIMS</a:t>
              </a:r>
              <a:endParaRPr lang="en-US" sz="1200" dirty="0"/>
            </a:p>
          </p:txBody>
        </p:sp>
        <p:sp>
          <p:nvSpPr>
            <p:cNvPr id="93" name="TextBox 92">
              <a:extLst>
                <a:ext uri="{FF2B5EF4-FFF2-40B4-BE49-F238E27FC236}">
                  <a16:creationId xmlns:a16="http://schemas.microsoft.com/office/drawing/2014/main" id="{44EC5F2E-A33E-5EDA-236C-2A4BD30D3A8F}"/>
                </a:ext>
              </a:extLst>
            </p:cNvPr>
            <p:cNvSpPr txBox="1"/>
            <p:nvPr/>
          </p:nvSpPr>
          <p:spPr>
            <a:xfrm flipH="1">
              <a:off x="6555150" y="5930120"/>
              <a:ext cx="495523" cy="276999"/>
            </a:xfrm>
            <a:prstGeom prst="rect">
              <a:avLst/>
            </a:prstGeom>
            <a:noFill/>
          </p:spPr>
          <p:txBody>
            <a:bodyPr wrap="square" rtlCol="0">
              <a:spAutoFit/>
            </a:bodyPr>
            <a:lstStyle/>
            <a:p>
              <a:r>
                <a:rPr lang="et-EE" sz="1200" dirty="0"/>
                <a:t>SIMS</a:t>
              </a:r>
              <a:endParaRPr lang="en-US" sz="1200" dirty="0"/>
            </a:p>
          </p:txBody>
        </p:sp>
        <p:sp>
          <p:nvSpPr>
            <p:cNvPr id="94" name="TextBox 93">
              <a:extLst>
                <a:ext uri="{FF2B5EF4-FFF2-40B4-BE49-F238E27FC236}">
                  <a16:creationId xmlns:a16="http://schemas.microsoft.com/office/drawing/2014/main" id="{426017A2-44B7-085A-4CB1-98C213F942FF}"/>
                </a:ext>
              </a:extLst>
            </p:cNvPr>
            <p:cNvSpPr txBox="1"/>
            <p:nvPr/>
          </p:nvSpPr>
          <p:spPr>
            <a:xfrm flipH="1">
              <a:off x="7107459" y="5924054"/>
              <a:ext cx="495523" cy="276999"/>
            </a:xfrm>
            <a:prstGeom prst="rect">
              <a:avLst/>
            </a:prstGeom>
            <a:noFill/>
          </p:spPr>
          <p:txBody>
            <a:bodyPr wrap="square" rtlCol="0">
              <a:spAutoFit/>
            </a:bodyPr>
            <a:lstStyle/>
            <a:p>
              <a:r>
                <a:rPr lang="et-EE" sz="1200" dirty="0"/>
                <a:t>SIMS</a:t>
              </a:r>
              <a:endParaRPr lang="en-US" sz="1200" dirty="0"/>
            </a:p>
          </p:txBody>
        </p:sp>
      </p:grpSp>
      <p:cxnSp>
        <p:nvCxnSpPr>
          <p:cNvPr id="103" name="Straight Connector 102">
            <a:extLst>
              <a:ext uri="{FF2B5EF4-FFF2-40B4-BE49-F238E27FC236}">
                <a16:creationId xmlns:a16="http://schemas.microsoft.com/office/drawing/2014/main" id="{104EBEC5-CE18-E883-C421-2E5E2343D2F8}"/>
              </a:ext>
            </a:extLst>
          </p:cNvPr>
          <p:cNvCxnSpPr>
            <a:cxnSpLocks/>
          </p:cNvCxnSpPr>
          <p:nvPr/>
        </p:nvCxnSpPr>
        <p:spPr>
          <a:xfrm>
            <a:off x="4272835" y="3545231"/>
            <a:ext cx="312073" cy="7265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888C6A8D-02D0-33F4-E561-FF0A9305808A}"/>
              </a:ext>
            </a:extLst>
          </p:cNvPr>
          <p:cNvCxnSpPr>
            <a:cxnSpLocks/>
          </p:cNvCxnSpPr>
          <p:nvPr/>
        </p:nvCxnSpPr>
        <p:spPr>
          <a:xfrm flipH="1">
            <a:off x="5150906" y="3565489"/>
            <a:ext cx="5305444" cy="6970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14" name="Chart 113">
            <a:extLst>
              <a:ext uri="{FF2B5EF4-FFF2-40B4-BE49-F238E27FC236}">
                <a16:creationId xmlns:a16="http://schemas.microsoft.com/office/drawing/2014/main" id="{403A838A-9EDE-4C43-3C98-9D3A3F44DEF7}"/>
              </a:ext>
            </a:extLst>
          </p:cNvPr>
          <p:cNvGraphicFramePr>
            <a:graphicFrameLocks/>
          </p:cNvGraphicFramePr>
          <p:nvPr>
            <p:extLst>
              <p:ext uri="{D42A27DB-BD31-4B8C-83A1-F6EECF244321}">
                <p14:modId xmlns:p14="http://schemas.microsoft.com/office/powerpoint/2010/main" val="2072039451"/>
              </p:ext>
            </p:extLst>
          </p:nvPr>
        </p:nvGraphicFramePr>
        <p:xfrm>
          <a:off x="1139980" y="1565592"/>
          <a:ext cx="2300210" cy="1845379"/>
        </p:xfrm>
        <a:graphic>
          <a:graphicData uri="http://schemas.openxmlformats.org/drawingml/2006/chart">
            <c:chart xmlns:c="http://schemas.openxmlformats.org/drawingml/2006/chart" xmlns:r="http://schemas.openxmlformats.org/officeDocument/2006/relationships" r:id="rId5"/>
          </a:graphicData>
        </a:graphic>
      </p:graphicFrame>
      <p:sp>
        <p:nvSpPr>
          <p:cNvPr id="119" name="TextBox 118">
            <a:extLst>
              <a:ext uri="{FF2B5EF4-FFF2-40B4-BE49-F238E27FC236}">
                <a16:creationId xmlns:a16="http://schemas.microsoft.com/office/drawing/2014/main" id="{E69C889D-936C-4EB9-5027-659D27FEB1FC}"/>
              </a:ext>
            </a:extLst>
          </p:cNvPr>
          <p:cNvSpPr txBox="1"/>
          <p:nvPr/>
        </p:nvSpPr>
        <p:spPr>
          <a:xfrm>
            <a:off x="2493077" y="1856687"/>
            <a:ext cx="623889" cy="261610"/>
          </a:xfrm>
          <a:prstGeom prst="rect">
            <a:avLst/>
          </a:prstGeom>
          <a:noFill/>
        </p:spPr>
        <p:txBody>
          <a:bodyPr wrap="none" rtlCol="0">
            <a:spAutoFit/>
          </a:bodyPr>
          <a:lstStyle/>
          <a:p>
            <a:r>
              <a:rPr lang="et-EE" sz="1100" dirty="0"/>
              <a:t>B I </a:t>
            </a:r>
            <a:r>
              <a:rPr lang="et-EE" sz="1100" dirty="0" err="1"/>
              <a:t>lines</a:t>
            </a:r>
            <a:endParaRPr lang="en-US" sz="1100" dirty="0"/>
          </a:p>
        </p:txBody>
      </p:sp>
      <p:sp>
        <p:nvSpPr>
          <p:cNvPr id="120" name="TextBox 119">
            <a:extLst>
              <a:ext uri="{FF2B5EF4-FFF2-40B4-BE49-F238E27FC236}">
                <a16:creationId xmlns:a16="http://schemas.microsoft.com/office/drawing/2014/main" id="{80C4E84A-1811-C8BB-5E92-7FDA3FFE6B2F}"/>
              </a:ext>
            </a:extLst>
          </p:cNvPr>
          <p:cNvSpPr txBox="1"/>
          <p:nvPr/>
        </p:nvSpPr>
        <p:spPr>
          <a:xfrm>
            <a:off x="1675317" y="2261914"/>
            <a:ext cx="567784" cy="261610"/>
          </a:xfrm>
          <a:prstGeom prst="rect">
            <a:avLst/>
          </a:prstGeom>
          <a:noFill/>
        </p:spPr>
        <p:txBody>
          <a:bodyPr wrap="none" rtlCol="0">
            <a:spAutoFit/>
          </a:bodyPr>
          <a:lstStyle/>
          <a:p>
            <a:r>
              <a:rPr lang="et-EE" sz="1100" dirty="0"/>
              <a:t>C I </a:t>
            </a:r>
            <a:r>
              <a:rPr lang="et-EE" sz="1100" dirty="0" err="1"/>
              <a:t>line</a:t>
            </a:r>
            <a:endParaRPr lang="en-US" sz="1100" dirty="0"/>
          </a:p>
        </p:txBody>
      </p:sp>
      <p:cxnSp>
        <p:nvCxnSpPr>
          <p:cNvPr id="121" name="Straight Arrow Connector 120">
            <a:extLst>
              <a:ext uri="{FF2B5EF4-FFF2-40B4-BE49-F238E27FC236}">
                <a16:creationId xmlns:a16="http://schemas.microsoft.com/office/drawing/2014/main" id="{6B5B811A-A354-8B6A-E097-E81925EFBBEE}"/>
              </a:ext>
            </a:extLst>
          </p:cNvPr>
          <p:cNvCxnSpPr/>
          <p:nvPr/>
        </p:nvCxnSpPr>
        <p:spPr>
          <a:xfrm>
            <a:off x="1853509" y="2488281"/>
            <a:ext cx="0" cy="17334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Straight Arrow Connector 121">
            <a:extLst>
              <a:ext uri="{FF2B5EF4-FFF2-40B4-BE49-F238E27FC236}">
                <a16:creationId xmlns:a16="http://schemas.microsoft.com/office/drawing/2014/main" id="{2CEAC588-E757-AB19-37EB-F89980FFD24D}"/>
              </a:ext>
            </a:extLst>
          </p:cNvPr>
          <p:cNvCxnSpPr>
            <a:cxnSpLocks/>
          </p:cNvCxnSpPr>
          <p:nvPr/>
        </p:nvCxnSpPr>
        <p:spPr>
          <a:xfrm>
            <a:off x="2709101" y="2060069"/>
            <a:ext cx="0" cy="22083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Straight Arrow Connector 122">
            <a:extLst>
              <a:ext uri="{FF2B5EF4-FFF2-40B4-BE49-F238E27FC236}">
                <a16:creationId xmlns:a16="http://schemas.microsoft.com/office/drawing/2014/main" id="{C0242AC4-9EA9-DEF2-26A5-10A21103AE1E}"/>
              </a:ext>
            </a:extLst>
          </p:cNvPr>
          <p:cNvCxnSpPr>
            <a:cxnSpLocks/>
          </p:cNvCxnSpPr>
          <p:nvPr/>
        </p:nvCxnSpPr>
        <p:spPr>
          <a:xfrm>
            <a:off x="2758193" y="2060069"/>
            <a:ext cx="0" cy="1341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8" name="TextBox 11">
            <a:extLst>
              <a:ext uri="{FF2B5EF4-FFF2-40B4-BE49-F238E27FC236}">
                <a16:creationId xmlns:a16="http://schemas.microsoft.com/office/drawing/2014/main" id="{FFF190CF-FB4C-3E07-0D4C-2D5DD415D522}"/>
              </a:ext>
            </a:extLst>
          </p:cNvPr>
          <p:cNvSpPr txBox="1"/>
          <p:nvPr/>
        </p:nvSpPr>
        <p:spPr>
          <a:xfrm>
            <a:off x="1707702" y="1300439"/>
            <a:ext cx="1435008" cy="338554"/>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t-EE" sz="1600" b="1" dirty="0"/>
              <a:t>LIBS </a:t>
            </a:r>
            <a:r>
              <a:rPr lang="et-EE" sz="1600" b="1" dirty="0" err="1"/>
              <a:t>spectrum</a:t>
            </a:r>
            <a:endParaRPr lang="en-US" sz="1600" b="1" dirty="0"/>
          </a:p>
        </p:txBody>
      </p:sp>
      <p:sp>
        <p:nvSpPr>
          <p:cNvPr id="129" name="TextBox 11">
            <a:extLst>
              <a:ext uri="{FF2B5EF4-FFF2-40B4-BE49-F238E27FC236}">
                <a16:creationId xmlns:a16="http://schemas.microsoft.com/office/drawing/2014/main" id="{06B37D5D-A77D-DB18-CA27-D05825008D2C}"/>
              </a:ext>
            </a:extLst>
          </p:cNvPr>
          <p:cNvSpPr txBox="1"/>
          <p:nvPr/>
        </p:nvSpPr>
        <p:spPr>
          <a:xfrm>
            <a:off x="1379129" y="1574231"/>
            <a:ext cx="627095" cy="276999"/>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t-EE" sz="1200" dirty="0" err="1"/>
              <a:t>shot</a:t>
            </a:r>
            <a:r>
              <a:rPr lang="et-EE" sz="1200" dirty="0"/>
              <a:t> nr</a:t>
            </a:r>
            <a:endParaRPr lang="en-US" sz="1200" dirty="0"/>
          </a:p>
        </p:txBody>
      </p:sp>
      <p:sp>
        <p:nvSpPr>
          <p:cNvPr id="67" name="TextBox 66">
            <a:extLst>
              <a:ext uri="{FF2B5EF4-FFF2-40B4-BE49-F238E27FC236}">
                <a16:creationId xmlns:a16="http://schemas.microsoft.com/office/drawing/2014/main" id="{A7DA2436-616C-1807-EE58-4C6602B48AC5}"/>
              </a:ext>
            </a:extLst>
          </p:cNvPr>
          <p:cNvSpPr txBox="1"/>
          <p:nvPr/>
        </p:nvSpPr>
        <p:spPr bwMode="auto">
          <a:xfrm>
            <a:off x="825672" y="742194"/>
            <a:ext cx="9451776" cy="338554"/>
          </a:xfrm>
          <a:prstGeom prst="rect">
            <a:avLst/>
          </a:prstGeom>
          <a:noFill/>
        </p:spPr>
        <p:txBody>
          <a:bodyPr wrap="square">
            <a:spAutoFit/>
          </a:bodyPr>
          <a:lstStyle/>
          <a:p>
            <a:pPr>
              <a:spcAft>
                <a:spcPts val="600"/>
              </a:spcAft>
            </a:pPr>
            <a:r>
              <a:rPr lang="en-US" sz="1600" dirty="0"/>
              <a:t>Comparison of </a:t>
            </a:r>
            <a:r>
              <a:rPr lang="en-US" sz="1600" b="1" dirty="0"/>
              <a:t>B depth profiles </a:t>
            </a:r>
            <a:r>
              <a:rPr lang="en-US" sz="1600" dirty="0"/>
              <a:t>and</a:t>
            </a:r>
            <a:r>
              <a:rPr lang="en-US" sz="1600" b="1" dirty="0"/>
              <a:t> total B </a:t>
            </a:r>
            <a:r>
              <a:rPr lang="en-US" sz="1600" dirty="0"/>
              <a:t>determined by </a:t>
            </a:r>
            <a:r>
              <a:rPr lang="en-US" sz="1600" b="1" dirty="0"/>
              <a:t>LIBS, SIMS and GDOES </a:t>
            </a:r>
            <a:r>
              <a:rPr lang="en-US" sz="1600" dirty="0"/>
              <a:t>on </a:t>
            </a:r>
            <a:r>
              <a:rPr lang="et-EE" sz="1600" dirty="0"/>
              <a:t>WEST </a:t>
            </a:r>
            <a:r>
              <a:rPr lang="en-US" sz="1600" dirty="0"/>
              <a:t>32i/20o tiles</a:t>
            </a:r>
          </a:p>
        </p:txBody>
      </p:sp>
      <p:grpSp>
        <p:nvGrpSpPr>
          <p:cNvPr id="58" name="Group 57">
            <a:extLst>
              <a:ext uri="{FF2B5EF4-FFF2-40B4-BE49-F238E27FC236}">
                <a16:creationId xmlns:a16="http://schemas.microsoft.com/office/drawing/2014/main" id="{3989D358-BC29-6BCE-8D71-27D5484A8CBE}"/>
              </a:ext>
            </a:extLst>
          </p:cNvPr>
          <p:cNvGrpSpPr/>
          <p:nvPr/>
        </p:nvGrpSpPr>
        <p:grpSpPr>
          <a:xfrm>
            <a:off x="3736529" y="2272954"/>
            <a:ext cx="458780" cy="711259"/>
            <a:chOff x="3736529" y="2272954"/>
            <a:chExt cx="458780" cy="711259"/>
          </a:xfrm>
        </p:grpSpPr>
        <p:sp>
          <p:nvSpPr>
            <p:cNvPr id="133" name="TextBox 11">
              <a:extLst>
                <a:ext uri="{FF2B5EF4-FFF2-40B4-BE49-F238E27FC236}">
                  <a16:creationId xmlns:a16="http://schemas.microsoft.com/office/drawing/2014/main" id="{E557607A-45AC-74CB-5DF9-C62FE196A859}"/>
                </a:ext>
              </a:extLst>
            </p:cNvPr>
            <p:cNvSpPr txBox="1"/>
            <p:nvPr/>
          </p:nvSpPr>
          <p:spPr>
            <a:xfrm>
              <a:off x="3736529" y="2272954"/>
              <a:ext cx="458780" cy="276999"/>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t-EE" sz="1200" dirty="0"/>
                <a:t>0.26</a:t>
              </a:r>
              <a:endParaRPr lang="en-US" sz="1200" dirty="0"/>
            </a:p>
          </p:txBody>
        </p:sp>
        <p:cxnSp>
          <p:nvCxnSpPr>
            <p:cNvPr id="69" name="Straight Connector 68">
              <a:extLst>
                <a:ext uri="{FF2B5EF4-FFF2-40B4-BE49-F238E27FC236}">
                  <a16:creationId xmlns:a16="http://schemas.microsoft.com/office/drawing/2014/main" id="{7709D29A-E3D2-B500-EBE8-00B9251D10CE}"/>
                </a:ext>
              </a:extLst>
            </p:cNvPr>
            <p:cNvCxnSpPr>
              <a:cxnSpLocks/>
            </p:cNvCxnSpPr>
            <p:nvPr/>
          </p:nvCxnSpPr>
          <p:spPr>
            <a:xfrm flipV="1">
              <a:off x="3965919" y="2538338"/>
              <a:ext cx="0" cy="285436"/>
            </a:xfrm>
            <a:prstGeom prst="line">
              <a:avLst/>
            </a:prstGeom>
            <a:ln w="76200">
              <a:solidFill>
                <a:srgbClr val="002060"/>
              </a:solidFill>
              <a:prstDash val="dash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C9B3D97C-46E4-92ED-740C-459651A3AD8A}"/>
                </a:ext>
              </a:extLst>
            </p:cNvPr>
            <p:cNvCxnSpPr>
              <a:cxnSpLocks/>
            </p:cNvCxnSpPr>
            <p:nvPr/>
          </p:nvCxnSpPr>
          <p:spPr>
            <a:xfrm flipV="1">
              <a:off x="3965919" y="2897803"/>
              <a:ext cx="0" cy="86410"/>
            </a:xfrm>
            <a:prstGeom prst="line">
              <a:avLst/>
            </a:prstGeom>
            <a:ln w="76200">
              <a:solidFill>
                <a:srgbClr val="002060"/>
              </a:solidFill>
              <a:prstDash val="dashDot"/>
            </a:ln>
          </p:spPr>
          <p:style>
            <a:lnRef idx="1">
              <a:schemeClr val="accent1"/>
            </a:lnRef>
            <a:fillRef idx="0">
              <a:schemeClr val="accent1"/>
            </a:fillRef>
            <a:effectRef idx="0">
              <a:schemeClr val="accent1"/>
            </a:effectRef>
            <a:fontRef idx="minor">
              <a:schemeClr val="tx1"/>
            </a:fontRef>
          </p:style>
        </p:cxnSp>
      </p:grpSp>
      <p:grpSp>
        <p:nvGrpSpPr>
          <p:cNvPr id="100" name="Group 99">
            <a:extLst>
              <a:ext uri="{FF2B5EF4-FFF2-40B4-BE49-F238E27FC236}">
                <a16:creationId xmlns:a16="http://schemas.microsoft.com/office/drawing/2014/main" id="{132F1701-E510-4BA0-8AB7-97C9C967D972}"/>
              </a:ext>
            </a:extLst>
          </p:cNvPr>
          <p:cNvGrpSpPr/>
          <p:nvPr/>
        </p:nvGrpSpPr>
        <p:grpSpPr>
          <a:xfrm>
            <a:off x="10588988" y="4241338"/>
            <a:ext cx="962889" cy="2155400"/>
            <a:chOff x="9904415" y="11398353"/>
            <a:chExt cx="1219882" cy="2568056"/>
          </a:xfrm>
        </p:grpSpPr>
        <p:sp>
          <p:nvSpPr>
            <p:cNvPr id="102" name="Rectangle 101">
              <a:extLst>
                <a:ext uri="{FF2B5EF4-FFF2-40B4-BE49-F238E27FC236}">
                  <a16:creationId xmlns:a16="http://schemas.microsoft.com/office/drawing/2014/main" id="{D2EB60F5-4B6B-4FD4-A54A-BA03CEA5AB9D}"/>
                </a:ext>
              </a:extLst>
            </p:cNvPr>
            <p:cNvSpPr/>
            <p:nvPr/>
          </p:nvSpPr>
          <p:spPr>
            <a:xfrm>
              <a:off x="9904415" y="13056309"/>
              <a:ext cx="1219881" cy="9101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sz="1200" dirty="0">
                  <a:solidFill>
                    <a:schemeClr val="tx1"/>
                  </a:solidFill>
                </a:rPr>
                <a:t>C</a:t>
              </a:r>
              <a:endParaRPr lang="en-US" sz="1200" dirty="0">
                <a:solidFill>
                  <a:schemeClr val="tx1"/>
                </a:solidFill>
              </a:endParaRPr>
            </a:p>
          </p:txBody>
        </p:sp>
        <p:sp>
          <p:nvSpPr>
            <p:cNvPr id="105" name="Rectangle 104">
              <a:extLst>
                <a:ext uri="{FF2B5EF4-FFF2-40B4-BE49-F238E27FC236}">
                  <a16:creationId xmlns:a16="http://schemas.microsoft.com/office/drawing/2014/main" id="{5175067B-E473-4B36-AE9F-B08D6C38254A}"/>
                </a:ext>
              </a:extLst>
            </p:cNvPr>
            <p:cNvSpPr/>
            <p:nvPr/>
          </p:nvSpPr>
          <p:spPr>
            <a:xfrm>
              <a:off x="9904416" y="12796523"/>
              <a:ext cx="1219881" cy="278578"/>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sz="1200" dirty="0" err="1">
                  <a:solidFill>
                    <a:schemeClr val="tx1"/>
                  </a:solidFill>
                </a:rPr>
                <a:t>Mo</a:t>
              </a:r>
              <a:r>
                <a:rPr lang="et-EE" sz="1200" dirty="0">
                  <a:solidFill>
                    <a:schemeClr val="tx1"/>
                  </a:solidFill>
                </a:rPr>
                <a:t> – 3 </a:t>
              </a:r>
              <a:r>
                <a:rPr lang="el-GR" sz="1200" dirty="0">
                  <a:solidFill>
                    <a:schemeClr val="tx1"/>
                  </a:solidFill>
                  <a:latin typeface="Calibri" panose="020F0502020204030204" pitchFamily="34" charset="0"/>
                  <a:cs typeface="Calibri" panose="020F0502020204030204" pitchFamily="34" charset="0"/>
                </a:rPr>
                <a:t>μ</a:t>
              </a:r>
              <a:r>
                <a:rPr lang="et-EE" sz="1200" dirty="0">
                  <a:solidFill>
                    <a:schemeClr val="tx1"/>
                  </a:solidFill>
                  <a:latin typeface="Calibri" panose="020F0502020204030204" pitchFamily="34" charset="0"/>
                  <a:cs typeface="Calibri" panose="020F0502020204030204" pitchFamily="34" charset="0"/>
                </a:rPr>
                <a:t>m</a:t>
              </a:r>
              <a:endParaRPr lang="en-US" sz="1200" dirty="0">
                <a:solidFill>
                  <a:schemeClr val="tx1"/>
                </a:solidFill>
              </a:endParaRPr>
            </a:p>
          </p:txBody>
        </p:sp>
        <p:sp>
          <p:nvSpPr>
            <p:cNvPr id="106" name="Rectangle 105">
              <a:extLst>
                <a:ext uri="{FF2B5EF4-FFF2-40B4-BE49-F238E27FC236}">
                  <a16:creationId xmlns:a16="http://schemas.microsoft.com/office/drawing/2014/main" id="{41464DDF-AE8A-4F2A-BCCB-D6AEEA384976}"/>
                </a:ext>
              </a:extLst>
            </p:cNvPr>
            <p:cNvSpPr/>
            <p:nvPr/>
          </p:nvSpPr>
          <p:spPr>
            <a:xfrm>
              <a:off x="9904416" y="11708082"/>
              <a:ext cx="1219881" cy="108844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sz="1200" dirty="0">
                  <a:solidFill>
                    <a:schemeClr val="tx1"/>
                  </a:solidFill>
                </a:rPr>
                <a:t>W – 12 </a:t>
              </a:r>
              <a:r>
                <a:rPr lang="el-GR" sz="1200" dirty="0">
                  <a:solidFill>
                    <a:schemeClr val="tx1"/>
                  </a:solidFill>
                  <a:latin typeface="Calibri" panose="020F0502020204030204" pitchFamily="34" charset="0"/>
                  <a:cs typeface="Calibri" panose="020F0502020204030204" pitchFamily="34" charset="0"/>
                </a:rPr>
                <a:t>μ</a:t>
              </a:r>
              <a:r>
                <a:rPr lang="et-EE" sz="1200" dirty="0">
                  <a:solidFill>
                    <a:schemeClr val="tx1"/>
                  </a:solidFill>
                  <a:latin typeface="Calibri" panose="020F0502020204030204" pitchFamily="34" charset="0"/>
                  <a:cs typeface="Calibri" panose="020F0502020204030204" pitchFamily="34" charset="0"/>
                </a:rPr>
                <a:t>m</a:t>
              </a:r>
              <a:endParaRPr lang="en-US" sz="1200" dirty="0">
                <a:solidFill>
                  <a:schemeClr val="tx1"/>
                </a:solidFill>
              </a:endParaRPr>
            </a:p>
          </p:txBody>
        </p:sp>
        <p:sp>
          <p:nvSpPr>
            <p:cNvPr id="107" name="Rectangle 106">
              <a:extLst>
                <a:ext uri="{FF2B5EF4-FFF2-40B4-BE49-F238E27FC236}">
                  <a16:creationId xmlns:a16="http://schemas.microsoft.com/office/drawing/2014/main" id="{19A50A61-976C-4444-9CC3-F94079ED4A6C}"/>
                </a:ext>
              </a:extLst>
            </p:cNvPr>
            <p:cNvSpPr/>
            <p:nvPr/>
          </p:nvSpPr>
          <p:spPr>
            <a:xfrm>
              <a:off x="9904416" y="11655858"/>
              <a:ext cx="1219881" cy="54472"/>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08" name="Rectangle 107">
              <a:extLst>
                <a:ext uri="{FF2B5EF4-FFF2-40B4-BE49-F238E27FC236}">
                  <a16:creationId xmlns:a16="http://schemas.microsoft.com/office/drawing/2014/main" id="{3538E450-B3BB-49C9-97F0-0218B51BFE53}"/>
                </a:ext>
              </a:extLst>
            </p:cNvPr>
            <p:cNvSpPr/>
            <p:nvPr/>
          </p:nvSpPr>
          <p:spPr>
            <a:xfrm>
              <a:off x="9904415" y="11398353"/>
              <a:ext cx="1219881" cy="257505"/>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109" name="Rectangle 108">
            <a:extLst>
              <a:ext uri="{FF2B5EF4-FFF2-40B4-BE49-F238E27FC236}">
                <a16:creationId xmlns:a16="http://schemas.microsoft.com/office/drawing/2014/main" id="{74D75BC7-2000-4973-85EA-9FB4F4278663}"/>
              </a:ext>
            </a:extLst>
          </p:cNvPr>
          <p:cNvSpPr/>
          <p:nvPr/>
        </p:nvSpPr>
        <p:spPr>
          <a:xfrm>
            <a:off x="10492200" y="3962425"/>
            <a:ext cx="1393528" cy="276999"/>
          </a:xfrm>
          <a:prstGeom prst="rect">
            <a:avLst/>
          </a:prstGeom>
        </p:spPr>
        <p:txBody>
          <a:bodyPr wrap="square">
            <a:spAutoFit/>
          </a:bodyPr>
          <a:lstStyle/>
          <a:p>
            <a:pPr algn="ctr"/>
            <a:r>
              <a:rPr lang="et-EE" sz="1200" dirty="0"/>
              <a:t>W – 0.9 </a:t>
            </a:r>
            <a:r>
              <a:rPr lang="et-EE" sz="1200" dirty="0" err="1"/>
              <a:t>to</a:t>
            </a:r>
            <a:r>
              <a:rPr lang="et-EE" sz="1200" dirty="0"/>
              <a:t> 2 </a:t>
            </a:r>
            <a:r>
              <a:rPr lang="el-GR" sz="1200" dirty="0">
                <a:latin typeface="Calibri" panose="020F0502020204030204" pitchFamily="34" charset="0"/>
                <a:cs typeface="Calibri" panose="020F0502020204030204" pitchFamily="34" charset="0"/>
              </a:rPr>
              <a:t>μ</a:t>
            </a:r>
            <a:r>
              <a:rPr lang="et-EE" sz="1200" dirty="0"/>
              <a:t>m</a:t>
            </a:r>
            <a:endParaRPr lang="en-US" sz="1200" dirty="0"/>
          </a:p>
        </p:txBody>
      </p:sp>
      <p:sp>
        <p:nvSpPr>
          <p:cNvPr id="110" name="Rectangle 109">
            <a:extLst>
              <a:ext uri="{FF2B5EF4-FFF2-40B4-BE49-F238E27FC236}">
                <a16:creationId xmlns:a16="http://schemas.microsoft.com/office/drawing/2014/main" id="{15B6AEFD-5451-4FDA-8084-6A31317BBC4B}"/>
              </a:ext>
            </a:extLst>
          </p:cNvPr>
          <p:cNvSpPr/>
          <p:nvPr/>
        </p:nvSpPr>
        <p:spPr>
          <a:xfrm>
            <a:off x="10610132" y="4264399"/>
            <a:ext cx="1584172" cy="276999"/>
          </a:xfrm>
          <a:prstGeom prst="rect">
            <a:avLst/>
          </a:prstGeom>
        </p:spPr>
        <p:txBody>
          <a:bodyPr wrap="square">
            <a:spAutoFit/>
          </a:bodyPr>
          <a:lstStyle/>
          <a:p>
            <a:pPr algn="ctr"/>
            <a:r>
              <a:rPr lang="et-EE" sz="1200" dirty="0" err="1"/>
              <a:t>Mo</a:t>
            </a:r>
            <a:r>
              <a:rPr lang="et-EE" sz="1200" dirty="0"/>
              <a:t> marker – 100 nm</a:t>
            </a:r>
            <a:endParaRPr lang="en-US" sz="1200" dirty="0"/>
          </a:p>
        </p:txBody>
      </p:sp>
      <p:pic>
        <p:nvPicPr>
          <p:cNvPr id="68" name="Picture 67">
            <a:extLst>
              <a:ext uri="{FF2B5EF4-FFF2-40B4-BE49-F238E27FC236}">
                <a16:creationId xmlns:a16="http://schemas.microsoft.com/office/drawing/2014/main" id="{7FC4B960-787E-4EC5-B6EF-D10D485AD10F}"/>
              </a:ext>
            </a:extLst>
          </p:cNvPr>
          <p:cNvPicPr>
            <a:picLocks noChangeAspect="1"/>
          </p:cNvPicPr>
          <p:nvPr/>
        </p:nvPicPr>
        <p:blipFill>
          <a:blip r:embed="rId6"/>
          <a:stretch>
            <a:fillRect/>
          </a:stretch>
        </p:blipFill>
        <p:spPr>
          <a:xfrm>
            <a:off x="4293263" y="1849705"/>
            <a:ext cx="2164585" cy="1656755"/>
          </a:xfrm>
          <a:prstGeom prst="rect">
            <a:avLst/>
          </a:prstGeom>
        </p:spPr>
      </p:pic>
      <p:cxnSp>
        <p:nvCxnSpPr>
          <p:cNvPr id="111" name="Straight Connector 110">
            <a:extLst>
              <a:ext uri="{FF2B5EF4-FFF2-40B4-BE49-F238E27FC236}">
                <a16:creationId xmlns:a16="http://schemas.microsoft.com/office/drawing/2014/main" id="{C7E3E83D-FDD9-441F-8868-2C9D8B45903D}"/>
              </a:ext>
            </a:extLst>
          </p:cNvPr>
          <p:cNvCxnSpPr>
            <a:cxnSpLocks/>
          </p:cNvCxnSpPr>
          <p:nvPr/>
        </p:nvCxnSpPr>
        <p:spPr>
          <a:xfrm>
            <a:off x="4584908" y="4258164"/>
            <a:ext cx="0" cy="1993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F27B8BB0-BA3A-411A-B7EE-2C4CBA180D8E}"/>
              </a:ext>
            </a:extLst>
          </p:cNvPr>
          <p:cNvCxnSpPr>
            <a:cxnSpLocks/>
          </p:cNvCxnSpPr>
          <p:nvPr/>
        </p:nvCxnSpPr>
        <p:spPr>
          <a:xfrm>
            <a:off x="5150906" y="4262528"/>
            <a:ext cx="0" cy="1745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0" name="Picture 79">
            <a:extLst>
              <a:ext uri="{FF2B5EF4-FFF2-40B4-BE49-F238E27FC236}">
                <a16:creationId xmlns:a16="http://schemas.microsoft.com/office/drawing/2014/main" id="{9F725D5A-3808-4174-B97A-208A680002C6}"/>
              </a:ext>
            </a:extLst>
          </p:cNvPr>
          <p:cNvPicPr>
            <a:picLocks noChangeAspect="1"/>
          </p:cNvPicPr>
          <p:nvPr/>
        </p:nvPicPr>
        <p:blipFill>
          <a:blip r:embed="rId7"/>
          <a:stretch>
            <a:fillRect/>
          </a:stretch>
        </p:blipFill>
        <p:spPr>
          <a:xfrm>
            <a:off x="6274930" y="1824798"/>
            <a:ext cx="2156453" cy="1650531"/>
          </a:xfrm>
          <a:prstGeom prst="rect">
            <a:avLst/>
          </a:prstGeom>
        </p:spPr>
      </p:pic>
      <p:sp>
        <p:nvSpPr>
          <p:cNvPr id="124" name="TextBox 17">
            <a:extLst>
              <a:ext uri="{FF2B5EF4-FFF2-40B4-BE49-F238E27FC236}">
                <a16:creationId xmlns:a16="http://schemas.microsoft.com/office/drawing/2014/main" id="{76ED9D75-B3C1-4DC5-AC5C-A3888FD0C85A}"/>
              </a:ext>
            </a:extLst>
          </p:cNvPr>
          <p:cNvSpPr txBox="1"/>
          <p:nvPr/>
        </p:nvSpPr>
        <p:spPr>
          <a:xfrm>
            <a:off x="7607300" y="2430183"/>
            <a:ext cx="570743" cy="26860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t-EE" sz="1400" b="1" dirty="0"/>
              <a:t>LIBS</a:t>
            </a:r>
            <a:endParaRPr lang="en-US" sz="1400" b="1" dirty="0"/>
          </a:p>
        </p:txBody>
      </p:sp>
      <p:sp>
        <p:nvSpPr>
          <p:cNvPr id="125" name="TextBox 17">
            <a:extLst>
              <a:ext uri="{FF2B5EF4-FFF2-40B4-BE49-F238E27FC236}">
                <a16:creationId xmlns:a16="http://schemas.microsoft.com/office/drawing/2014/main" id="{EB7A02B5-CA2E-4C32-91EA-BA9847F64632}"/>
              </a:ext>
            </a:extLst>
          </p:cNvPr>
          <p:cNvSpPr txBox="1"/>
          <p:nvPr/>
        </p:nvSpPr>
        <p:spPr>
          <a:xfrm>
            <a:off x="5442715" y="2545518"/>
            <a:ext cx="704945" cy="306533"/>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t-EE" sz="1400" b="1" dirty="0"/>
              <a:t>SIMS</a:t>
            </a:r>
            <a:endParaRPr lang="en-US" sz="1400" b="1" dirty="0"/>
          </a:p>
        </p:txBody>
      </p:sp>
      <p:pic>
        <p:nvPicPr>
          <p:cNvPr id="81" name="Picture 80">
            <a:extLst>
              <a:ext uri="{FF2B5EF4-FFF2-40B4-BE49-F238E27FC236}">
                <a16:creationId xmlns:a16="http://schemas.microsoft.com/office/drawing/2014/main" id="{B6A04234-386A-4B3B-BB2A-708D9C68F917}"/>
              </a:ext>
            </a:extLst>
          </p:cNvPr>
          <p:cNvPicPr>
            <a:picLocks noChangeAspect="1"/>
          </p:cNvPicPr>
          <p:nvPr/>
        </p:nvPicPr>
        <p:blipFill>
          <a:blip r:embed="rId8"/>
          <a:stretch>
            <a:fillRect/>
          </a:stretch>
        </p:blipFill>
        <p:spPr>
          <a:xfrm>
            <a:off x="8301954" y="1822884"/>
            <a:ext cx="2138458" cy="1652445"/>
          </a:xfrm>
          <a:prstGeom prst="rect">
            <a:avLst/>
          </a:prstGeom>
        </p:spPr>
      </p:pic>
      <p:sp>
        <p:nvSpPr>
          <p:cNvPr id="101" name="TextBox 11">
            <a:extLst>
              <a:ext uri="{FF2B5EF4-FFF2-40B4-BE49-F238E27FC236}">
                <a16:creationId xmlns:a16="http://schemas.microsoft.com/office/drawing/2014/main" id="{C041E784-9081-D74B-3DEB-04AB115EB65B}"/>
              </a:ext>
            </a:extLst>
          </p:cNvPr>
          <p:cNvSpPr txBox="1"/>
          <p:nvPr/>
        </p:nvSpPr>
        <p:spPr>
          <a:xfrm>
            <a:off x="5742255" y="1552670"/>
            <a:ext cx="3961341" cy="338554"/>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b="1" dirty="0"/>
              <a:t>B depth distribution in C4-32i erosion region</a:t>
            </a:r>
          </a:p>
        </p:txBody>
      </p:sp>
      <p:sp>
        <p:nvSpPr>
          <p:cNvPr id="126" name="TextBox 17">
            <a:extLst>
              <a:ext uri="{FF2B5EF4-FFF2-40B4-BE49-F238E27FC236}">
                <a16:creationId xmlns:a16="http://schemas.microsoft.com/office/drawing/2014/main" id="{DE106FA8-256A-44F9-BCB1-5F5B0F1BFF6B}"/>
              </a:ext>
            </a:extLst>
          </p:cNvPr>
          <p:cNvSpPr txBox="1"/>
          <p:nvPr/>
        </p:nvSpPr>
        <p:spPr>
          <a:xfrm>
            <a:off x="9456408" y="2342183"/>
            <a:ext cx="728590" cy="31570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t-EE" sz="1400" b="1" dirty="0"/>
              <a:t>GDOES</a:t>
            </a:r>
            <a:endParaRPr lang="en-US" sz="1400" b="1" dirty="0"/>
          </a:p>
        </p:txBody>
      </p:sp>
    </p:spTree>
    <p:extLst>
      <p:ext uri="{BB962C8B-B14F-4D97-AF65-F5344CB8AC3E}">
        <p14:creationId xmlns:p14="http://schemas.microsoft.com/office/powerpoint/2010/main" val="2852573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575AC-37C9-C5F4-C34D-908357166B1F}"/>
              </a:ext>
            </a:extLst>
          </p:cNvPr>
          <p:cNvSpPr>
            <a:spLocks noGrp="1"/>
          </p:cNvSpPr>
          <p:nvPr>
            <p:ph type="title"/>
          </p:nvPr>
        </p:nvSpPr>
        <p:spPr/>
        <p:txBody>
          <a:bodyPr/>
          <a:lstStyle/>
          <a:p>
            <a:r>
              <a:rPr lang="et-EE" dirty="0"/>
              <a:t>LIBS </a:t>
            </a:r>
            <a:r>
              <a:rPr lang="et-EE" dirty="0" err="1"/>
              <a:t>results</a:t>
            </a:r>
            <a:r>
              <a:rPr lang="et-EE" dirty="0"/>
              <a:t> on </a:t>
            </a:r>
            <a:r>
              <a:rPr lang="et-EE" dirty="0" err="1"/>
              <a:t>He</a:t>
            </a:r>
            <a:r>
              <a:rPr lang="et-EE" dirty="0"/>
              <a:t> </a:t>
            </a:r>
            <a:r>
              <a:rPr lang="et-EE" dirty="0" err="1"/>
              <a:t>loaded</a:t>
            </a:r>
            <a:r>
              <a:rPr lang="et-EE" dirty="0"/>
              <a:t> </a:t>
            </a:r>
            <a:r>
              <a:rPr lang="et-EE" dirty="0" err="1"/>
              <a:t>samples</a:t>
            </a:r>
            <a:r>
              <a:rPr lang="et-EE" dirty="0"/>
              <a:t> and </a:t>
            </a:r>
            <a:r>
              <a:rPr lang="et-EE" dirty="0" err="1"/>
              <a:t>surface</a:t>
            </a:r>
            <a:r>
              <a:rPr lang="et-EE" dirty="0"/>
              <a:t> </a:t>
            </a:r>
            <a:r>
              <a:rPr lang="et-EE" dirty="0" err="1"/>
              <a:t>modifications</a:t>
            </a:r>
            <a:endParaRPr lang="et-EE" dirty="0"/>
          </a:p>
        </p:txBody>
      </p:sp>
      <p:sp>
        <p:nvSpPr>
          <p:cNvPr id="3" name="Footer Placeholder 2">
            <a:extLst>
              <a:ext uri="{FF2B5EF4-FFF2-40B4-BE49-F238E27FC236}">
                <a16:creationId xmlns:a16="http://schemas.microsoft.com/office/drawing/2014/main" id="{BEF6AC0B-2DA8-E43C-C6D7-187210AA96A8}"/>
              </a:ext>
            </a:extLst>
          </p:cNvPr>
          <p:cNvSpPr>
            <a:spLocks noGrp="1"/>
          </p:cNvSpPr>
          <p:nvPr>
            <p:ph type="ftr" sz="quarter" idx="11"/>
          </p:nvPr>
        </p:nvSpPr>
        <p:spPr>
          <a:xfrm>
            <a:off x="1419637" y="6528386"/>
            <a:ext cx="4512994" cy="329614"/>
          </a:xfrm>
        </p:spPr>
        <p:txBody>
          <a:bodyPr/>
          <a:lstStyle/>
          <a:p>
            <a:pPr>
              <a:defRPr/>
            </a:pPr>
            <a:r>
              <a:rPr lang="et-EE" dirty="0">
                <a:solidFill>
                  <a:prstClr val="white"/>
                </a:solidFill>
              </a:rPr>
              <a:t>I</a:t>
            </a:r>
            <a:r>
              <a:rPr lang="en-GB" dirty="0">
                <a:solidFill>
                  <a:prstClr val="white"/>
                </a:solidFill>
              </a:rPr>
              <a:t>. </a:t>
            </a:r>
            <a:r>
              <a:rPr lang="et-EE" dirty="0">
                <a:solidFill>
                  <a:prstClr val="white"/>
                </a:solidFill>
              </a:rPr>
              <a:t>Jõgi</a:t>
            </a:r>
            <a:r>
              <a:rPr lang="en-GB" dirty="0">
                <a:solidFill>
                  <a:prstClr val="white"/>
                </a:solidFill>
              </a:rPr>
              <a:t>| WPPWIE </a:t>
            </a:r>
            <a:r>
              <a:rPr lang="et-EE" dirty="0">
                <a:solidFill>
                  <a:prstClr val="white"/>
                </a:solidFill>
              </a:rPr>
              <a:t>SPX </a:t>
            </a:r>
            <a:r>
              <a:rPr lang="en-GB" dirty="0">
                <a:solidFill>
                  <a:prstClr val="white"/>
                </a:solidFill>
              </a:rPr>
              <a:t>meeting | </a:t>
            </a:r>
            <a:r>
              <a:rPr lang="et-EE" dirty="0">
                <a:solidFill>
                  <a:prstClr val="white"/>
                </a:solidFill>
              </a:rPr>
              <a:t>13</a:t>
            </a:r>
            <a:r>
              <a:rPr lang="en-GB" dirty="0">
                <a:solidFill>
                  <a:prstClr val="white"/>
                </a:solidFill>
              </a:rPr>
              <a:t> </a:t>
            </a:r>
            <a:r>
              <a:rPr lang="et-EE" dirty="0">
                <a:solidFill>
                  <a:prstClr val="white"/>
                </a:solidFill>
              </a:rPr>
              <a:t>Nov</a:t>
            </a:r>
            <a:r>
              <a:rPr lang="en-GB" dirty="0">
                <a:solidFill>
                  <a:prstClr val="white"/>
                </a:solidFill>
              </a:rPr>
              <a:t> 2024</a:t>
            </a:r>
            <a:endParaRPr lang="en-GB" dirty="0"/>
          </a:p>
        </p:txBody>
      </p:sp>
      <p:pic>
        <p:nvPicPr>
          <p:cNvPr id="5" name="Picture 4">
            <a:extLst>
              <a:ext uri="{FF2B5EF4-FFF2-40B4-BE49-F238E27FC236}">
                <a16:creationId xmlns:a16="http://schemas.microsoft.com/office/drawing/2014/main" id="{19F10677-2709-7932-EF71-C834F5C46D03}"/>
              </a:ext>
            </a:extLst>
          </p:cNvPr>
          <p:cNvPicPr>
            <a:picLocks noChangeAspect="1"/>
          </p:cNvPicPr>
          <p:nvPr/>
        </p:nvPicPr>
        <p:blipFill>
          <a:blip r:embed="rId3"/>
          <a:stretch>
            <a:fillRect/>
          </a:stretch>
        </p:blipFill>
        <p:spPr>
          <a:xfrm>
            <a:off x="4522737" y="3870619"/>
            <a:ext cx="1950502" cy="2002388"/>
          </a:xfrm>
          <a:prstGeom prst="rect">
            <a:avLst/>
          </a:prstGeom>
        </p:spPr>
      </p:pic>
      <p:graphicFrame>
        <p:nvGraphicFramePr>
          <p:cNvPr id="6" name="Chart 5">
            <a:extLst>
              <a:ext uri="{FF2B5EF4-FFF2-40B4-BE49-F238E27FC236}">
                <a16:creationId xmlns:a16="http://schemas.microsoft.com/office/drawing/2014/main" id="{4F29C62E-BEF2-C409-BD82-A6D5B1AD9636}"/>
              </a:ext>
            </a:extLst>
          </p:cNvPr>
          <p:cNvGraphicFramePr>
            <a:graphicFrameLocks/>
          </p:cNvGraphicFramePr>
          <p:nvPr>
            <p:extLst>
              <p:ext uri="{D42A27DB-BD31-4B8C-83A1-F6EECF244321}">
                <p14:modId xmlns:p14="http://schemas.microsoft.com/office/powerpoint/2010/main" val="3591402690"/>
              </p:ext>
            </p:extLst>
          </p:nvPr>
        </p:nvGraphicFramePr>
        <p:xfrm>
          <a:off x="3765372" y="1870633"/>
          <a:ext cx="2423159" cy="1936337"/>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9D18B608-2D73-687F-EDAF-B37ACCFAD5A2}"/>
              </a:ext>
            </a:extLst>
          </p:cNvPr>
          <p:cNvSpPr txBox="1"/>
          <p:nvPr/>
        </p:nvSpPr>
        <p:spPr>
          <a:xfrm>
            <a:off x="4761712" y="5873007"/>
            <a:ext cx="1091966" cy="369332"/>
          </a:xfrm>
          <a:prstGeom prst="rect">
            <a:avLst/>
          </a:prstGeom>
          <a:noFill/>
        </p:spPr>
        <p:txBody>
          <a:bodyPr wrap="none" rtlCol="0">
            <a:spAutoFit/>
          </a:bodyPr>
          <a:lstStyle/>
          <a:p>
            <a:r>
              <a:rPr lang="et-EE" dirty="0"/>
              <a:t>1 </a:t>
            </a:r>
            <a:r>
              <a:rPr lang="el-GR" dirty="0"/>
              <a:t>μ</a:t>
            </a:r>
            <a:r>
              <a:rPr lang="et-EE" dirty="0"/>
              <a:t>m c-W</a:t>
            </a:r>
            <a:endParaRPr lang="en-US" dirty="0"/>
          </a:p>
        </p:txBody>
      </p:sp>
      <p:sp>
        <p:nvSpPr>
          <p:cNvPr id="8" name="TextBox 7">
            <a:extLst>
              <a:ext uri="{FF2B5EF4-FFF2-40B4-BE49-F238E27FC236}">
                <a16:creationId xmlns:a16="http://schemas.microsoft.com/office/drawing/2014/main" id="{5E7CB977-8DBA-2896-8330-1B309A70BEAC}"/>
              </a:ext>
            </a:extLst>
          </p:cNvPr>
          <p:cNvSpPr txBox="1"/>
          <p:nvPr/>
        </p:nvSpPr>
        <p:spPr>
          <a:xfrm>
            <a:off x="635171" y="5001607"/>
            <a:ext cx="3264222" cy="923330"/>
          </a:xfrm>
          <a:prstGeom prst="rect">
            <a:avLst/>
          </a:prstGeom>
          <a:solidFill>
            <a:schemeClr val="bg1"/>
          </a:solidFill>
        </p:spPr>
        <p:txBody>
          <a:bodyPr wrap="square" rtlCol="0">
            <a:spAutoFit/>
          </a:bodyPr>
          <a:lstStyle/>
          <a:p>
            <a:r>
              <a:rPr lang="et-EE" b="1" dirty="0" err="1"/>
              <a:t>ToF</a:t>
            </a:r>
            <a:r>
              <a:rPr lang="et-EE" b="1" dirty="0"/>
              <a:t>-ERDA </a:t>
            </a:r>
            <a:r>
              <a:rPr lang="et-EE" dirty="0" err="1"/>
              <a:t>He</a:t>
            </a:r>
            <a:r>
              <a:rPr lang="et-EE" dirty="0"/>
              <a:t> </a:t>
            </a:r>
            <a:r>
              <a:rPr lang="et-EE" dirty="0" err="1"/>
              <a:t>retention</a:t>
            </a:r>
            <a:r>
              <a:rPr lang="et-EE" dirty="0"/>
              <a:t> (150 nm)</a:t>
            </a:r>
          </a:p>
          <a:p>
            <a:r>
              <a:rPr lang="et-EE" dirty="0"/>
              <a:t>Edge	16·10</a:t>
            </a:r>
            <a:r>
              <a:rPr lang="et-EE" baseline="30000" dirty="0"/>
              <a:t>15</a:t>
            </a:r>
            <a:r>
              <a:rPr lang="et-EE" dirty="0"/>
              <a:t> at/cm</a:t>
            </a:r>
            <a:r>
              <a:rPr lang="et-EE" baseline="30000" dirty="0"/>
              <a:t>2   </a:t>
            </a:r>
          </a:p>
          <a:p>
            <a:r>
              <a:rPr lang="et-EE" dirty="0"/>
              <a:t>Center	247·10</a:t>
            </a:r>
            <a:r>
              <a:rPr lang="et-EE" baseline="30000" dirty="0"/>
              <a:t>15</a:t>
            </a:r>
            <a:r>
              <a:rPr lang="et-EE" dirty="0"/>
              <a:t> at/cm</a:t>
            </a:r>
            <a:r>
              <a:rPr lang="et-EE" baseline="30000" dirty="0"/>
              <a:t>2</a:t>
            </a:r>
          </a:p>
        </p:txBody>
      </p:sp>
      <p:sp>
        <p:nvSpPr>
          <p:cNvPr id="9" name="Rectangle 8">
            <a:extLst>
              <a:ext uri="{FF2B5EF4-FFF2-40B4-BE49-F238E27FC236}">
                <a16:creationId xmlns:a16="http://schemas.microsoft.com/office/drawing/2014/main" id="{EA0DE7E2-A9D5-F317-2FF7-1AAB7A9E7C03}"/>
              </a:ext>
            </a:extLst>
          </p:cNvPr>
          <p:cNvSpPr/>
          <p:nvPr/>
        </p:nvSpPr>
        <p:spPr>
          <a:xfrm>
            <a:off x="1018608" y="1397915"/>
            <a:ext cx="1779526" cy="369332"/>
          </a:xfrm>
          <a:prstGeom prst="rect">
            <a:avLst/>
          </a:prstGeom>
        </p:spPr>
        <p:txBody>
          <a:bodyPr wrap="none">
            <a:spAutoFit/>
          </a:bodyPr>
          <a:lstStyle/>
          <a:p>
            <a:r>
              <a:rPr lang="en-US" b="1" dirty="0"/>
              <a:t>LIBS </a:t>
            </a:r>
            <a:r>
              <a:rPr lang="en-US" dirty="0"/>
              <a:t>He intensity</a:t>
            </a:r>
          </a:p>
        </p:txBody>
      </p:sp>
      <p:sp>
        <p:nvSpPr>
          <p:cNvPr id="13" name="Rectangle 12">
            <a:extLst>
              <a:ext uri="{FF2B5EF4-FFF2-40B4-BE49-F238E27FC236}">
                <a16:creationId xmlns:a16="http://schemas.microsoft.com/office/drawing/2014/main" id="{876F63BD-B08D-DD98-0DAD-A35903FB4373}"/>
              </a:ext>
            </a:extLst>
          </p:cNvPr>
          <p:cNvSpPr/>
          <p:nvPr/>
        </p:nvSpPr>
        <p:spPr>
          <a:xfrm>
            <a:off x="7566124" y="1397915"/>
            <a:ext cx="1972015" cy="369332"/>
          </a:xfrm>
          <a:prstGeom prst="rect">
            <a:avLst/>
          </a:prstGeom>
        </p:spPr>
        <p:txBody>
          <a:bodyPr wrap="none">
            <a:spAutoFit/>
          </a:bodyPr>
          <a:lstStyle/>
          <a:p>
            <a:r>
              <a:rPr lang="en-US" b="1" dirty="0"/>
              <a:t>LIBS </a:t>
            </a:r>
            <a:r>
              <a:rPr lang="et-EE" dirty="0" err="1"/>
              <a:t>Depth</a:t>
            </a:r>
            <a:r>
              <a:rPr lang="et-EE" dirty="0"/>
              <a:t> </a:t>
            </a:r>
            <a:r>
              <a:rPr lang="et-EE" dirty="0" err="1"/>
              <a:t>profiles</a:t>
            </a:r>
            <a:endParaRPr lang="en-US" dirty="0"/>
          </a:p>
        </p:txBody>
      </p:sp>
      <p:sp>
        <p:nvSpPr>
          <p:cNvPr id="14" name="Rectangle 13">
            <a:extLst>
              <a:ext uri="{FF2B5EF4-FFF2-40B4-BE49-F238E27FC236}">
                <a16:creationId xmlns:a16="http://schemas.microsoft.com/office/drawing/2014/main" id="{3FAECB03-250B-A280-0160-A26695CF152A}"/>
              </a:ext>
            </a:extLst>
          </p:cNvPr>
          <p:cNvSpPr/>
          <p:nvPr/>
        </p:nvSpPr>
        <p:spPr>
          <a:xfrm>
            <a:off x="7215048" y="5713891"/>
            <a:ext cx="3714289" cy="646331"/>
          </a:xfrm>
          <a:prstGeom prst="rect">
            <a:avLst/>
          </a:prstGeom>
        </p:spPr>
        <p:txBody>
          <a:bodyPr wrap="square">
            <a:spAutoFit/>
          </a:bodyPr>
          <a:lstStyle/>
          <a:p>
            <a:r>
              <a:rPr lang="et-EE" dirty="0" err="1"/>
              <a:t>Formation</a:t>
            </a:r>
            <a:r>
              <a:rPr lang="et-EE" dirty="0"/>
              <a:t> of Ta/</a:t>
            </a:r>
            <a:r>
              <a:rPr lang="et-EE" dirty="0" err="1"/>
              <a:t>Mo</a:t>
            </a:r>
            <a:r>
              <a:rPr lang="et-EE" dirty="0"/>
              <a:t> </a:t>
            </a:r>
            <a:r>
              <a:rPr lang="et-EE" dirty="0" err="1"/>
              <a:t>rich</a:t>
            </a:r>
            <a:r>
              <a:rPr lang="et-EE" dirty="0"/>
              <a:t> </a:t>
            </a:r>
            <a:r>
              <a:rPr lang="et-EE" dirty="0" err="1"/>
              <a:t>surface</a:t>
            </a:r>
            <a:r>
              <a:rPr lang="et-EE" dirty="0"/>
              <a:t> </a:t>
            </a:r>
            <a:r>
              <a:rPr lang="et-EE" dirty="0" err="1"/>
              <a:t>layer</a:t>
            </a:r>
            <a:r>
              <a:rPr lang="et-EE" dirty="0"/>
              <a:t> in </a:t>
            </a:r>
            <a:r>
              <a:rPr lang="et-EE" dirty="0" err="1"/>
              <a:t>the</a:t>
            </a:r>
            <a:r>
              <a:rPr lang="et-EE" dirty="0"/>
              <a:t> Center (</a:t>
            </a:r>
            <a:r>
              <a:rPr lang="et-EE" dirty="0" err="1"/>
              <a:t>up</a:t>
            </a:r>
            <a:r>
              <a:rPr lang="et-EE" dirty="0"/>
              <a:t> </a:t>
            </a:r>
            <a:r>
              <a:rPr lang="et-EE" dirty="0" err="1"/>
              <a:t>to</a:t>
            </a:r>
            <a:r>
              <a:rPr lang="et-EE" dirty="0"/>
              <a:t> 4 </a:t>
            </a:r>
            <a:r>
              <a:rPr lang="et-EE" dirty="0" err="1"/>
              <a:t>shots</a:t>
            </a:r>
            <a:r>
              <a:rPr lang="et-EE" dirty="0"/>
              <a:t>)</a:t>
            </a:r>
            <a:endParaRPr lang="en-US" dirty="0"/>
          </a:p>
        </p:txBody>
      </p:sp>
      <p:graphicFrame>
        <p:nvGraphicFramePr>
          <p:cNvPr id="15" name="Chart 14">
            <a:extLst>
              <a:ext uri="{FF2B5EF4-FFF2-40B4-BE49-F238E27FC236}">
                <a16:creationId xmlns:a16="http://schemas.microsoft.com/office/drawing/2014/main" id="{97885CAC-B0D4-4357-8F60-EBEE108CFDFA}"/>
              </a:ext>
            </a:extLst>
          </p:cNvPr>
          <p:cNvGraphicFramePr>
            <a:graphicFrameLocks/>
          </p:cNvGraphicFramePr>
          <p:nvPr>
            <p:extLst>
              <p:ext uri="{D42A27DB-BD31-4B8C-83A1-F6EECF244321}">
                <p14:modId xmlns:p14="http://schemas.microsoft.com/office/powerpoint/2010/main" val="1912140782"/>
              </p:ext>
            </p:extLst>
          </p:nvPr>
        </p:nvGraphicFramePr>
        <p:xfrm>
          <a:off x="646608" y="1901143"/>
          <a:ext cx="2367840" cy="1891251"/>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2BE9C42E-B16B-4CB6-8DBF-D16F36D3A2AD}"/>
              </a:ext>
            </a:extLst>
          </p:cNvPr>
          <p:cNvSpPr/>
          <p:nvPr/>
        </p:nvSpPr>
        <p:spPr>
          <a:xfrm>
            <a:off x="4142152" y="1401057"/>
            <a:ext cx="2331087" cy="369332"/>
          </a:xfrm>
          <a:prstGeom prst="rect">
            <a:avLst/>
          </a:prstGeom>
        </p:spPr>
        <p:txBody>
          <a:bodyPr wrap="none">
            <a:spAutoFit/>
          </a:bodyPr>
          <a:lstStyle/>
          <a:p>
            <a:r>
              <a:rPr lang="en-US" b="1" dirty="0"/>
              <a:t>He </a:t>
            </a:r>
            <a:r>
              <a:rPr lang="et-EE" dirty="0" err="1"/>
              <a:t>spatial</a:t>
            </a:r>
            <a:r>
              <a:rPr lang="et-EE" dirty="0"/>
              <a:t> </a:t>
            </a:r>
            <a:r>
              <a:rPr lang="et-EE" dirty="0" err="1"/>
              <a:t>distribution</a:t>
            </a:r>
            <a:r>
              <a:rPr lang="et-EE" dirty="0"/>
              <a:t> </a:t>
            </a:r>
            <a:endParaRPr lang="en-US" dirty="0"/>
          </a:p>
        </p:txBody>
      </p:sp>
      <p:sp>
        <p:nvSpPr>
          <p:cNvPr id="17" name="Rectangle 16">
            <a:extLst>
              <a:ext uri="{FF2B5EF4-FFF2-40B4-BE49-F238E27FC236}">
                <a16:creationId xmlns:a16="http://schemas.microsoft.com/office/drawing/2014/main" id="{2FBC2A02-05EE-46DF-AA5B-2D968603C183}"/>
              </a:ext>
            </a:extLst>
          </p:cNvPr>
          <p:cNvSpPr/>
          <p:nvPr/>
        </p:nvSpPr>
        <p:spPr>
          <a:xfrm>
            <a:off x="6188531" y="3858239"/>
            <a:ext cx="323881" cy="21096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8" name="Chart 17">
            <a:extLst>
              <a:ext uri="{FF2B5EF4-FFF2-40B4-BE49-F238E27FC236}">
                <a16:creationId xmlns:a16="http://schemas.microsoft.com/office/drawing/2014/main" id="{2C0A45B3-BBDB-4BC5-B881-B1DBE9C91255}"/>
              </a:ext>
            </a:extLst>
          </p:cNvPr>
          <p:cNvGraphicFramePr>
            <a:graphicFrameLocks/>
          </p:cNvGraphicFramePr>
          <p:nvPr>
            <p:extLst>
              <p:ext uri="{D42A27DB-BD31-4B8C-83A1-F6EECF244321}">
                <p14:modId xmlns:p14="http://schemas.microsoft.com/office/powerpoint/2010/main" val="1130889110"/>
              </p:ext>
            </p:extLst>
          </p:nvPr>
        </p:nvGraphicFramePr>
        <p:xfrm>
          <a:off x="7215048" y="3806970"/>
          <a:ext cx="2674167" cy="190692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9" name="Chart 18">
            <a:extLst>
              <a:ext uri="{FF2B5EF4-FFF2-40B4-BE49-F238E27FC236}">
                <a16:creationId xmlns:a16="http://schemas.microsoft.com/office/drawing/2014/main" id="{F11B2B1E-BCA6-4D50-B135-C4212F2B26FB}"/>
              </a:ext>
            </a:extLst>
          </p:cNvPr>
          <p:cNvGraphicFramePr>
            <a:graphicFrameLocks/>
          </p:cNvGraphicFramePr>
          <p:nvPr>
            <p:extLst>
              <p:ext uri="{D42A27DB-BD31-4B8C-83A1-F6EECF244321}">
                <p14:modId xmlns:p14="http://schemas.microsoft.com/office/powerpoint/2010/main" val="1289694916"/>
              </p:ext>
            </p:extLst>
          </p:nvPr>
        </p:nvGraphicFramePr>
        <p:xfrm>
          <a:off x="7215048" y="1797578"/>
          <a:ext cx="2674166" cy="1936337"/>
        </p:xfrm>
        <a:graphic>
          <a:graphicData uri="http://schemas.openxmlformats.org/drawingml/2006/chart">
            <c:chart xmlns:c="http://schemas.openxmlformats.org/drawingml/2006/chart" xmlns:r="http://schemas.openxmlformats.org/officeDocument/2006/relationships" r:id="rId7"/>
          </a:graphicData>
        </a:graphic>
      </p:graphicFrame>
      <p:sp>
        <p:nvSpPr>
          <p:cNvPr id="22" name="Rectangle 21">
            <a:extLst>
              <a:ext uri="{FF2B5EF4-FFF2-40B4-BE49-F238E27FC236}">
                <a16:creationId xmlns:a16="http://schemas.microsoft.com/office/drawing/2014/main" id="{294A7CBD-D75E-4E84-BD1B-D027FA845A59}"/>
              </a:ext>
            </a:extLst>
          </p:cNvPr>
          <p:cNvSpPr/>
          <p:nvPr/>
        </p:nvSpPr>
        <p:spPr>
          <a:xfrm>
            <a:off x="4250711" y="3830774"/>
            <a:ext cx="272025" cy="2183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46D2683-7A23-4EB0-8206-ADCA0530F603}"/>
              </a:ext>
            </a:extLst>
          </p:cNvPr>
          <p:cNvSpPr/>
          <p:nvPr/>
        </p:nvSpPr>
        <p:spPr>
          <a:xfrm>
            <a:off x="638797" y="3878822"/>
            <a:ext cx="2765188" cy="646331"/>
          </a:xfrm>
          <a:prstGeom prst="rect">
            <a:avLst/>
          </a:prstGeom>
        </p:spPr>
        <p:txBody>
          <a:bodyPr wrap="square">
            <a:spAutoFit/>
          </a:bodyPr>
          <a:lstStyle/>
          <a:p>
            <a:r>
              <a:rPr lang="et-EE" dirty="0" err="1"/>
              <a:t>He</a:t>
            </a:r>
            <a:r>
              <a:rPr lang="et-EE" dirty="0"/>
              <a:t> </a:t>
            </a:r>
            <a:r>
              <a:rPr lang="et-EE" dirty="0" err="1"/>
              <a:t>detectable</a:t>
            </a:r>
            <a:r>
              <a:rPr lang="et-EE" dirty="0"/>
              <a:t> </a:t>
            </a:r>
            <a:r>
              <a:rPr lang="et-EE" dirty="0" err="1"/>
              <a:t>during</a:t>
            </a:r>
            <a:r>
              <a:rPr lang="et-EE" dirty="0"/>
              <a:t> </a:t>
            </a:r>
            <a:r>
              <a:rPr lang="et-EE" dirty="0" err="1"/>
              <a:t>first</a:t>
            </a:r>
            <a:r>
              <a:rPr lang="et-EE" dirty="0"/>
              <a:t> LIBS </a:t>
            </a:r>
            <a:r>
              <a:rPr lang="et-EE" dirty="0" err="1"/>
              <a:t>shot</a:t>
            </a:r>
            <a:endParaRPr lang="en-US" dirty="0"/>
          </a:p>
        </p:txBody>
      </p:sp>
      <p:sp>
        <p:nvSpPr>
          <p:cNvPr id="4" name="TextBox 3">
            <a:extLst>
              <a:ext uri="{FF2B5EF4-FFF2-40B4-BE49-F238E27FC236}">
                <a16:creationId xmlns:a16="http://schemas.microsoft.com/office/drawing/2014/main" id="{AC69A385-BB5E-0C50-3ACA-D84C7D529C7E}"/>
              </a:ext>
            </a:extLst>
          </p:cNvPr>
          <p:cNvSpPr txBox="1"/>
          <p:nvPr/>
        </p:nvSpPr>
        <p:spPr>
          <a:xfrm>
            <a:off x="1404079" y="742536"/>
            <a:ext cx="3999813" cy="369332"/>
          </a:xfrm>
          <a:prstGeom prst="rect">
            <a:avLst/>
          </a:prstGeom>
          <a:noFill/>
        </p:spPr>
        <p:txBody>
          <a:bodyPr wrap="none" rtlCol="0">
            <a:spAutoFit/>
          </a:bodyPr>
          <a:lstStyle/>
          <a:p>
            <a:r>
              <a:rPr lang="et-EE" dirty="0"/>
              <a:t>Magnum-PSI </a:t>
            </a:r>
            <a:r>
              <a:rPr lang="et-EE" dirty="0" err="1"/>
              <a:t>He</a:t>
            </a:r>
            <a:r>
              <a:rPr lang="et-EE" dirty="0"/>
              <a:t> plasma </a:t>
            </a:r>
            <a:r>
              <a:rPr lang="et-EE" dirty="0" err="1"/>
              <a:t>exposure</a:t>
            </a:r>
            <a:r>
              <a:rPr lang="et-EE" dirty="0"/>
              <a:t> 2700 s</a:t>
            </a:r>
            <a:endParaRPr lang="en-US" dirty="0"/>
          </a:p>
        </p:txBody>
      </p:sp>
    </p:spTree>
    <p:extLst>
      <p:ext uri="{BB962C8B-B14F-4D97-AF65-F5344CB8AC3E}">
        <p14:creationId xmlns:p14="http://schemas.microsoft.com/office/powerpoint/2010/main" val="868432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575AC-37C9-C5F4-C34D-908357166B1F}"/>
              </a:ext>
            </a:extLst>
          </p:cNvPr>
          <p:cNvSpPr>
            <a:spLocks noGrp="1"/>
          </p:cNvSpPr>
          <p:nvPr>
            <p:ph type="title"/>
          </p:nvPr>
        </p:nvSpPr>
        <p:spPr/>
        <p:txBody>
          <a:bodyPr/>
          <a:lstStyle/>
          <a:p>
            <a:r>
              <a:rPr lang="et-EE" dirty="0" err="1"/>
              <a:t>Outgassing</a:t>
            </a:r>
            <a:r>
              <a:rPr lang="et-EE" dirty="0"/>
              <a:t>, </a:t>
            </a:r>
            <a:r>
              <a:rPr lang="et-EE" dirty="0" err="1"/>
              <a:t>recycling</a:t>
            </a:r>
            <a:r>
              <a:rPr lang="et-EE" dirty="0"/>
              <a:t> and </a:t>
            </a:r>
            <a:r>
              <a:rPr lang="et-EE" dirty="0" err="1"/>
              <a:t>retention</a:t>
            </a:r>
            <a:r>
              <a:rPr lang="et-EE" dirty="0"/>
              <a:t> </a:t>
            </a:r>
            <a:r>
              <a:rPr lang="et-EE" dirty="0" err="1"/>
              <a:t>after</a:t>
            </a:r>
            <a:r>
              <a:rPr lang="et-EE" dirty="0"/>
              <a:t> D plasma </a:t>
            </a:r>
            <a:r>
              <a:rPr lang="et-EE" dirty="0" err="1"/>
              <a:t>loading</a:t>
            </a:r>
            <a:endParaRPr lang="et-EE" dirty="0"/>
          </a:p>
        </p:txBody>
      </p:sp>
      <p:sp>
        <p:nvSpPr>
          <p:cNvPr id="3" name="Footer Placeholder 2">
            <a:extLst>
              <a:ext uri="{FF2B5EF4-FFF2-40B4-BE49-F238E27FC236}">
                <a16:creationId xmlns:a16="http://schemas.microsoft.com/office/drawing/2014/main" id="{BEF6AC0B-2DA8-E43C-C6D7-187210AA96A8}"/>
              </a:ext>
            </a:extLst>
          </p:cNvPr>
          <p:cNvSpPr>
            <a:spLocks noGrp="1"/>
          </p:cNvSpPr>
          <p:nvPr>
            <p:ph type="ftr" sz="quarter" idx="11"/>
          </p:nvPr>
        </p:nvSpPr>
        <p:spPr/>
        <p:txBody>
          <a:bodyPr/>
          <a:lstStyle/>
          <a:p>
            <a:pPr>
              <a:defRPr/>
            </a:pPr>
            <a:r>
              <a:rPr lang="et-EE" dirty="0">
                <a:solidFill>
                  <a:prstClr val="white"/>
                </a:solidFill>
              </a:rPr>
              <a:t>I</a:t>
            </a:r>
            <a:r>
              <a:rPr lang="en-GB" dirty="0">
                <a:solidFill>
                  <a:prstClr val="white"/>
                </a:solidFill>
              </a:rPr>
              <a:t>. </a:t>
            </a:r>
            <a:r>
              <a:rPr lang="et-EE" dirty="0">
                <a:solidFill>
                  <a:prstClr val="white"/>
                </a:solidFill>
              </a:rPr>
              <a:t>Jõgi</a:t>
            </a:r>
            <a:r>
              <a:rPr lang="en-GB" dirty="0">
                <a:solidFill>
                  <a:prstClr val="white"/>
                </a:solidFill>
              </a:rPr>
              <a:t>| WPPWIE </a:t>
            </a:r>
            <a:r>
              <a:rPr lang="et-EE" dirty="0">
                <a:solidFill>
                  <a:prstClr val="white"/>
                </a:solidFill>
              </a:rPr>
              <a:t>SPX </a:t>
            </a:r>
            <a:r>
              <a:rPr lang="en-GB" dirty="0">
                <a:solidFill>
                  <a:prstClr val="white"/>
                </a:solidFill>
              </a:rPr>
              <a:t>meeting | </a:t>
            </a:r>
            <a:r>
              <a:rPr lang="et-EE" dirty="0">
                <a:solidFill>
                  <a:prstClr val="white"/>
                </a:solidFill>
              </a:rPr>
              <a:t>13</a:t>
            </a:r>
            <a:r>
              <a:rPr lang="en-GB" dirty="0">
                <a:solidFill>
                  <a:prstClr val="white"/>
                </a:solidFill>
              </a:rPr>
              <a:t> </a:t>
            </a:r>
            <a:r>
              <a:rPr lang="et-EE" dirty="0">
                <a:solidFill>
                  <a:prstClr val="white"/>
                </a:solidFill>
              </a:rPr>
              <a:t>Nov</a:t>
            </a:r>
            <a:r>
              <a:rPr lang="en-GB" dirty="0">
                <a:solidFill>
                  <a:prstClr val="white"/>
                </a:solidFill>
              </a:rPr>
              <a:t> 2024</a:t>
            </a:r>
            <a:endParaRPr lang="en-GB" dirty="0"/>
          </a:p>
        </p:txBody>
      </p:sp>
      <p:sp>
        <p:nvSpPr>
          <p:cNvPr id="4" name="Slide Number Placeholder 3">
            <a:extLst>
              <a:ext uri="{FF2B5EF4-FFF2-40B4-BE49-F238E27FC236}">
                <a16:creationId xmlns:a16="http://schemas.microsoft.com/office/drawing/2014/main" id="{67C4F402-719C-CCF3-9E95-51BF633E10D1}"/>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4</a:t>
            </a:fld>
            <a:endParaRPr lang="en-GB" dirty="0">
              <a:solidFill>
                <a:prstClr val="white"/>
              </a:solidFill>
            </a:endParaRPr>
          </a:p>
        </p:txBody>
      </p:sp>
      <p:graphicFrame>
        <p:nvGraphicFramePr>
          <p:cNvPr id="13" name="Chart 12">
            <a:extLst>
              <a:ext uri="{FF2B5EF4-FFF2-40B4-BE49-F238E27FC236}">
                <a16:creationId xmlns:a16="http://schemas.microsoft.com/office/drawing/2014/main" id="{282A5D31-45FD-497C-A3D6-5E5E83370A32}"/>
              </a:ext>
            </a:extLst>
          </p:cNvPr>
          <p:cNvGraphicFramePr>
            <a:graphicFrameLocks/>
          </p:cNvGraphicFramePr>
          <p:nvPr>
            <p:extLst>
              <p:ext uri="{D42A27DB-BD31-4B8C-83A1-F6EECF244321}">
                <p14:modId xmlns:p14="http://schemas.microsoft.com/office/powerpoint/2010/main" val="2286408763"/>
              </p:ext>
            </p:extLst>
          </p:nvPr>
        </p:nvGraphicFramePr>
        <p:xfrm>
          <a:off x="4664752" y="4037670"/>
          <a:ext cx="2789837" cy="22647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13">
            <a:extLst>
              <a:ext uri="{FF2B5EF4-FFF2-40B4-BE49-F238E27FC236}">
                <a16:creationId xmlns:a16="http://schemas.microsoft.com/office/drawing/2014/main" id="{2425A4CE-43A5-4D4F-A3FE-82CFE3954CF5}"/>
              </a:ext>
            </a:extLst>
          </p:cNvPr>
          <p:cNvGraphicFramePr>
            <a:graphicFrameLocks/>
          </p:cNvGraphicFramePr>
          <p:nvPr>
            <p:extLst>
              <p:ext uri="{D42A27DB-BD31-4B8C-83A1-F6EECF244321}">
                <p14:modId xmlns:p14="http://schemas.microsoft.com/office/powerpoint/2010/main" val="4056497599"/>
              </p:ext>
            </p:extLst>
          </p:nvPr>
        </p:nvGraphicFramePr>
        <p:xfrm>
          <a:off x="4643971" y="1508307"/>
          <a:ext cx="2810618" cy="2264784"/>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a:extLst>
              <a:ext uri="{FF2B5EF4-FFF2-40B4-BE49-F238E27FC236}">
                <a16:creationId xmlns:a16="http://schemas.microsoft.com/office/drawing/2014/main" id="{B7C6ABB7-5AB9-AE91-447D-166A1BC6043B}"/>
              </a:ext>
            </a:extLst>
          </p:cNvPr>
          <p:cNvSpPr txBox="1"/>
          <p:nvPr/>
        </p:nvSpPr>
        <p:spPr>
          <a:xfrm>
            <a:off x="1603460" y="751571"/>
            <a:ext cx="7470315" cy="369332"/>
          </a:xfrm>
          <a:prstGeom prst="rect">
            <a:avLst/>
          </a:prstGeom>
          <a:noFill/>
        </p:spPr>
        <p:txBody>
          <a:bodyPr wrap="none" rtlCol="0">
            <a:spAutoFit/>
          </a:bodyPr>
          <a:lstStyle/>
          <a:p>
            <a:r>
              <a:rPr lang="et-EE" dirty="0"/>
              <a:t>Magnum-PSI D</a:t>
            </a:r>
            <a:r>
              <a:rPr lang="et-EE" baseline="-25000" dirty="0"/>
              <a:t>2</a:t>
            </a:r>
            <a:r>
              <a:rPr lang="et-EE" dirty="0"/>
              <a:t>-N</a:t>
            </a:r>
            <a:r>
              <a:rPr lang="et-EE" baseline="-25000" dirty="0"/>
              <a:t>2</a:t>
            </a:r>
            <a:r>
              <a:rPr lang="et-EE" dirty="0"/>
              <a:t> </a:t>
            </a:r>
            <a:r>
              <a:rPr lang="et-EE" dirty="0" err="1"/>
              <a:t>or</a:t>
            </a:r>
            <a:r>
              <a:rPr lang="et-EE" dirty="0"/>
              <a:t> D</a:t>
            </a:r>
            <a:r>
              <a:rPr lang="et-EE" baseline="-25000" dirty="0"/>
              <a:t>2</a:t>
            </a:r>
            <a:r>
              <a:rPr lang="et-EE" dirty="0"/>
              <a:t>-Ne plasma </a:t>
            </a:r>
            <a:r>
              <a:rPr lang="et-EE" dirty="0" err="1"/>
              <a:t>exposure</a:t>
            </a:r>
            <a:r>
              <a:rPr lang="et-EE" dirty="0"/>
              <a:t> 2700 s, </a:t>
            </a:r>
            <a:r>
              <a:rPr lang="et-EE" dirty="0" err="1"/>
              <a:t>example</a:t>
            </a:r>
            <a:r>
              <a:rPr lang="et-EE" dirty="0"/>
              <a:t> </a:t>
            </a:r>
            <a:r>
              <a:rPr lang="et-EE" dirty="0" err="1"/>
              <a:t>for</a:t>
            </a:r>
            <a:r>
              <a:rPr lang="et-EE" dirty="0"/>
              <a:t> 5 </a:t>
            </a:r>
            <a:r>
              <a:rPr lang="el-GR" dirty="0"/>
              <a:t>μ</a:t>
            </a:r>
            <a:r>
              <a:rPr lang="et-EE" dirty="0"/>
              <a:t>m c-W</a:t>
            </a:r>
            <a:endParaRPr lang="en-US" dirty="0"/>
          </a:p>
        </p:txBody>
      </p:sp>
      <p:pic>
        <p:nvPicPr>
          <p:cNvPr id="9" name="Picture 8" descr="A graph with numbers and lines&#10;&#10;Description automatically generated">
            <a:extLst>
              <a:ext uri="{FF2B5EF4-FFF2-40B4-BE49-F238E27FC236}">
                <a16:creationId xmlns:a16="http://schemas.microsoft.com/office/drawing/2014/main" id="{12BAD014-7554-FD6E-B881-912600CF26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6475" y="3922254"/>
            <a:ext cx="2804939" cy="2264777"/>
          </a:xfrm>
          <a:prstGeom prst="rect">
            <a:avLst/>
          </a:prstGeom>
        </p:spPr>
      </p:pic>
      <p:graphicFrame>
        <p:nvGraphicFramePr>
          <p:cNvPr id="15" name="Chart 14">
            <a:extLst>
              <a:ext uri="{FF2B5EF4-FFF2-40B4-BE49-F238E27FC236}">
                <a16:creationId xmlns:a16="http://schemas.microsoft.com/office/drawing/2014/main" id="{465F8ABE-4E2B-4C2E-820A-8EA4B16266B6}"/>
              </a:ext>
            </a:extLst>
          </p:cNvPr>
          <p:cNvGraphicFramePr>
            <a:graphicFrameLocks/>
          </p:cNvGraphicFramePr>
          <p:nvPr>
            <p:extLst>
              <p:ext uri="{D42A27DB-BD31-4B8C-83A1-F6EECF244321}">
                <p14:modId xmlns:p14="http://schemas.microsoft.com/office/powerpoint/2010/main" val="2531292915"/>
              </p:ext>
            </p:extLst>
          </p:nvPr>
        </p:nvGraphicFramePr>
        <p:xfrm>
          <a:off x="847444" y="1485096"/>
          <a:ext cx="3304828" cy="2247203"/>
        </p:xfrm>
        <a:graphic>
          <a:graphicData uri="http://schemas.openxmlformats.org/drawingml/2006/chart">
            <c:chart xmlns:c="http://schemas.openxmlformats.org/drawingml/2006/chart" xmlns:r="http://schemas.openxmlformats.org/officeDocument/2006/relationships" r:id="rId5"/>
          </a:graphicData>
        </a:graphic>
      </p:graphicFrame>
      <p:sp>
        <p:nvSpPr>
          <p:cNvPr id="20" name="TextBox 19">
            <a:extLst>
              <a:ext uri="{FF2B5EF4-FFF2-40B4-BE49-F238E27FC236}">
                <a16:creationId xmlns:a16="http://schemas.microsoft.com/office/drawing/2014/main" id="{CAE23C2B-18D8-0E02-0F49-097E9924A33A}"/>
              </a:ext>
            </a:extLst>
          </p:cNvPr>
          <p:cNvSpPr txBox="1"/>
          <p:nvPr/>
        </p:nvSpPr>
        <p:spPr bwMode="auto">
          <a:xfrm>
            <a:off x="2118016" y="3685755"/>
            <a:ext cx="918841" cy="276999"/>
          </a:xfrm>
          <a:prstGeom prst="rect">
            <a:avLst/>
          </a:prstGeom>
          <a:solidFill>
            <a:schemeClr val="bg1"/>
          </a:solidFill>
        </p:spPr>
        <p:txBody>
          <a:bodyPr wrap="none" rtlCol="0">
            <a:spAutoFit/>
          </a:bodyPr>
          <a:lstStyle/>
          <a:p>
            <a:r>
              <a:rPr lang="et-EE" sz="1200" b="1" dirty="0" err="1"/>
              <a:t>Depth</a:t>
            </a:r>
            <a:r>
              <a:rPr lang="et-EE" sz="1200" b="1" dirty="0"/>
              <a:t> (nm)</a:t>
            </a:r>
          </a:p>
        </p:txBody>
      </p:sp>
      <p:grpSp>
        <p:nvGrpSpPr>
          <p:cNvPr id="29" name="Group 28">
            <a:extLst>
              <a:ext uri="{FF2B5EF4-FFF2-40B4-BE49-F238E27FC236}">
                <a16:creationId xmlns:a16="http://schemas.microsoft.com/office/drawing/2014/main" id="{6867F7A6-722F-17CF-488B-BD95C24BF580}"/>
              </a:ext>
            </a:extLst>
          </p:cNvPr>
          <p:cNvGrpSpPr/>
          <p:nvPr/>
        </p:nvGrpSpPr>
        <p:grpSpPr>
          <a:xfrm>
            <a:off x="1386225" y="3922254"/>
            <a:ext cx="2772090" cy="241163"/>
            <a:chOff x="1381489" y="4074941"/>
            <a:chExt cx="2772090" cy="241163"/>
          </a:xfrm>
        </p:grpSpPr>
        <p:sp>
          <p:nvSpPr>
            <p:cNvPr id="21" name="TextBox 20">
              <a:extLst>
                <a:ext uri="{FF2B5EF4-FFF2-40B4-BE49-F238E27FC236}">
                  <a16:creationId xmlns:a16="http://schemas.microsoft.com/office/drawing/2014/main" id="{DCE879D8-26E4-997A-EBC2-CE65EDED7E3E}"/>
                </a:ext>
              </a:extLst>
            </p:cNvPr>
            <p:cNvSpPr txBox="1"/>
            <p:nvPr/>
          </p:nvSpPr>
          <p:spPr bwMode="auto">
            <a:xfrm>
              <a:off x="1381489" y="4084294"/>
              <a:ext cx="242374" cy="230832"/>
            </a:xfrm>
            <a:prstGeom prst="rect">
              <a:avLst/>
            </a:prstGeom>
            <a:solidFill>
              <a:schemeClr val="bg1"/>
            </a:solidFill>
          </p:spPr>
          <p:txBody>
            <a:bodyPr wrap="none" rtlCol="0">
              <a:spAutoFit/>
            </a:bodyPr>
            <a:lstStyle/>
            <a:p>
              <a:r>
                <a:rPr lang="et-EE" sz="900" dirty="0"/>
                <a:t>0</a:t>
              </a:r>
            </a:p>
          </p:txBody>
        </p:sp>
        <p:sp>
          <p:nvSpPr>
            <p:cNvPr id="22" name="TextBox 21">
              <a:extLst>
                <a:ext uri="{FF2B5EF4-FFF2-40B4-BE49-F238E27FC236}">
                  <a16:creationId xmlns:a16="http://schemas.microsoft.com/office/drawing/2014/main" id="{B449FCF1-0524-175D-E039-77398C10222C}"/>
                </a:ext>
              </a:extLst>
            </p:cNvPr>
            <p:cNvSpPr txBox="1"/>
            <p:nvPr/>
          </p:nvSpPr>
          <p:spPr bwMode="auto">
            <a:xfrm>
              <a:off x="1631879" y="4085272"/>
              <a:ext cx="357790" cy="230832"/>
            </a:xfrm>
            <a:prstGeom prst="rect">
              <a:avLst/>
            </a:prstGeom>
            <a:solidFill>
              <a:schemeClr val="bg1"/>
            </a:solidFill>
          </p:spPr>
          <p:txBody>
            <a:bodyPr wrap="none" rtlCol="0">
              <a:spAutoFit/>
            </a:bodyPr>
            <a:lstStyle/>
            <a:p>
              <a:r>
                <a:rPr lang="et-EE" sz="900" dirty="0"/>
                <a:t>317</a:t>
              </a:r>
            </a:p>
          </p:txBody>
        </p:sp>
        <p:sp>
          <p:nvSpPr>
            <p:cNvPr id="23" name="TextBox 22">
              <a:extLst>
                <a:ext uri="{FF2B5EF4-FFF2-40B4-BE49-F238E27FC236}">
                  <a16:creationId xmlns:a16="http://schemas.microsoft.com/office/drawing/2014/main" id="{93A473BD-8624-531C-8228-9D48DE4DF640}"/>
                </a:ext>
              </a:extLst>
            </p:cNvPr>
            <p:cNvSpPr txBox="1"/>
            <p:nvPr/>
          </p:nvSpPr>
          <p:spPr bwMode="auto">
            <a:xfrm>
              <a:off x="2013715" y="4085272"/>
              <a:ext cx="357790" cy="230832"/>
            </a:xfrm>
            <a:prstGeom prst="rect">
              <a:avLst/>
            </a:prstGeom>
            <a:solidFill>
              <a:schemeClr val="bg1"/>
            </a:solidFill>
          </p:spPr>
          <p:txBody>
            <a:bodyPr wrap="none" rtlCol="0">
              <a:spAutoFit/>
            </a:bodyPr>
            <a:lstStyle/>
            <a:p>
              <a:r>
                <a:rPr lang="et-EE" sz="900" dirty="0"/>
                <a:t>633</a:t>
              </a:r>
            </a:p>
          </p:txBody>
        </p:sp>
        <p:sp>
          <p:nvSpPr>
            <p:cNvPr id="24" name="TextBox 23">
              <a:extLst>
                <a:ext uri="{FF2B5EF4-FFF2-40B4-BE49-F238E27FC236}">
                  <a16:creationId xmlns:a16="http://schemas.microsoft.com/office/drawing/2014/main" id="{FA9EFA92-CE39-1A19-18F8-44B4B68ADAF9}"/>
                </a:ext>
              </a:extLst>
            </p:cNvPr>
            <p:cNvSpPr txBox="1"/>
            <p:nvPr/>
          </p:nvSpPr>
          <p:spPr bwMode="auto">
            <a:xfrm>
              <a:off x="2332000" y="4084294"/>
              <a:ext cx="357790" cy="230832"/>
            </a:xfrm>
            <a:prstGeom prst="rect">
              <a:avLst/>
            </a:prstGeom>
            <a:solidFill>
              <a:schemeClr val="bg1"/>
            </a:solidFill>
          </p:spPr>
          <p:txBody>
            <a:bodyPr wrap="none" rtlCol="0">
              <a:spAutoFit/>
            </a:bodyPr>
            <a:lstStyle/>
            <a:p>
              <a:r>
                <a:rPr lang="et-EE" sz="900" dirty="0"/>
                <a:t>950</a:t>
              </a:r>
            </a:p>
          </p:txBody>
        </p:sp>
        <p:sp>
          <p:nvSpPr>
            <p:cNvPr id="25" name="TextBox 24">
              <a:extLst>
                <a:ext uri="{FF2B5EF4-FFF2-40B4-BE49-F238E27FC236}">
                  <a16:creationId xmlns:a16="http://schemas.microsoft.com/office/drawing/2014/main" id="{DC064F8A-8C85-165D-7827-3C65BCB87707}"/>
                </a:ext>
              </a:extLst>
            </p:cNvPr>
            <p:cNvSpPr txBox="1"/>
            <p:nvPr/>
          </p:nvSpPr>
          <p:spPr bwMode="auto">
            <a:xfrm>
              <a:off x="2634563" y="4084294"/>
              <a:ext cx="415498" cy="230832"/>
            </a:xfrm>
            <a:prstGeom prst="rect">
              <a:avLst/>
            </a:prstGeom>
            <a:solidFill>
              <a:schemeClr val="bg1"/>
            </a:solidFill>
          </p:spPr>
          <p:txBody>
            <a:bodyPr wrap="none" rtlCol="0">
              <a:spAutoFit/>
            </a:bodyPr>
            <a:lstStyle/>
            <a:p>
              <a:r>
                <a:rPr lang="et-EE" sz="900" dirty="0"/>
                <a:t>1266</a:t>
              </a:r>
            </a:p>
          </p:txBody>
        </p:sp>
        <p:sp>
          <p:nvSpPr>
            <p:cNvPr id="26" name="TextBox 25">
              <a:extLst>
                <a:ext uri="{FF2B5EF4-FFF2-40B4-BE49-F238E27FC236}">
                  <a16:creationId xmlns:a16="http://schemas.microsoft.com/office/drawing/2014/main" id="{482B1146-857B-A97C-6104-92C24BCC8BEA}"/>
                </a:ext>
              </a:extLst>
            </p:cNvPr>
            <p:cNvSpPr txBox="1"/>
            <p:nvPr/>
          </p:nvSpPr>
          <p:spPr bwMode="auto">
            <a:xfrm>
              <a:off x="2992485" y="4084294"/>
              <a:ext cx="415498" cy="230832"/>
            </a:xfrm>
            <a:prstGeom prst="rect">
              <a:avLst/>
            </a:prstGeom>
            <a:solidFill>
              <a:schemeClr val="bg1"/>
            </a:solidFill>
          </p:spPr>
          <p:txBody>
            <a:bodyPr wrap="none" rtlCol="0">
              <a:spAutoFit/>
            </a:bodyPr>
            <a:lstStyle/>
            <a:p>
              <a:r>
                <a:rPr lang="et-EE" sz="900" dirty="0"/>
                <a:t>1583</a:t>
              </a:r>
            </a:p>
          </p:txBody>
        </p:sp>
        <p:sp>
          <p:nvSpPr>
            <p:cNvPr id="27" name="TextBox 26">
              <a:extLst>
                <a:ext uri="{FF2B5EF4-FFF2-40B4-BE49-F238E27FC236}">
                  <a16:creationId xmlns:a16="http://schemas.microsoft.com/office/drawing/2014/main" id="{0E359456-DFED-8699-E8CB-FC4F350B4CC0}"/>
                </a:ext>
              </a:extLst>
            </p:cNvPr>
            <p:cNvSpPr txBox="1"/>
            <p:nvPr/>
          </p:nvSpPr>
          <p:spPr bwMode="auto">
            <a:xfrm>
              <a:off x="3350406" y="4084294"/>
              <a:ext cx="415498" cy="230832"/>
            </a:xfrm>
            <a:prstGeom prst="rect">
              <a:avLst/>
            </a:prstGeom>
            <a:solidFill>
              <a:schemeClr val="bg1"/>
            </a:solidFill>
          </p:spPr>
          <p:txBody>
            <a:bodyPr wrap="none" rtlCol="0">
              <a:spAutoFit/>
            </a:bodyPr>
            <a:lstStyle/>
            <a:p>
              <a:r>
                <a:rPr lang="et-EE" sz="900" dirty="0"/>
                <a:t>1899</a:t>
              </a:r>
            </a:p>
          </p:txBody>
        </p:sp>
        <p:sp>
          <p:nvSpPr>
            <p:cNvPr id="28" name="TextBox 27">
              <a:extLst>
                <a:ext uri="{FF2B5EF4-FFF2-40B4-BE49-F238E27FC236}">
                  <a16:creationId xmlns:a16="http://schemas.microsoft.com/office/drawing/2014/main" id="{0C10F4EC-EAC7-A9A3-A4B5-0F999699ABF1}"/>
                </a:ext>
              </a:extLst>
            </p:cNvPr>
            <p:cNvSpPr txBox="1"/>
            <p:nvPr/>
          </p:nvSpPr>
          <p:spPr bwMode="auto">
            <a:xfrm>
              <a:off x="3738081" y="4074941"/>
              <a:ext cx="415498" cy="230832"/>
            </a:xfrm>
            <a:prstGeom prst="rect">
              <a:avLst/>
            </a:prstGeom>
            <a:solidFill>
              <a:schemeClr val="bg1"/>
            </a:solidFill>
          </p:spPr>
          <p:txBody>
            <a:bodyPr wrap="none" rtlCol="0">
              <a:spAutoFit/>
            </a:bodyPr>
            <a:lstStyle/>
            <a:p>
              <a:r>
                <a:rPr lang="et-EE" sz="900" dirty="0"/>
                <a:t>2216</a:t>
              </a:r>
            </a:p>
          </p:txBody>
        </p:sp>
      </p:grpSp>
      <p:sp>
        <p:nvSpPr>
          <p:cNvPr id="30" name="TextBox 29">
            <a:extLst>
              <a:ext uri="{FF2B5EF4-FFF2-40B4-BE49-F238E27FC236}">
                <a16:creationId xmlns:a16="http://schemas.microsoft.com/office/drawing/2014/main" id="{437B89B0-8739-FA47-66C8-8468B664340B}"/>
              </a:ext>
            </a:extLst>
          </p:cNvPr>
          <p:cNvSpPr txBox="1"/>
          <p:nvPr/>
        </p:nvSpPr>
        <p:spPr bwMode="auto">
          <a:xfrm>
            <a:off x="1103938" y="4064070"/>
            <a:ext cx="359394" cy="246221"/>
          </a:xfrm>
          <a:prstGeom prst="rect">
            <a:avLst/>
          </a:prstGeom>
          <a:solidFill>
            <a:schemeClr val="bg1"/>
          </a:solidFill>
        </p:spPr>
        <p:txBody>
          <a:bodyPr wrap="none" rtlCol="0">
            <a:spAutoFit/>
          </a:bodyPr>
          <a:lstStyle/>
          <a:p>
            <a:r>
              <a:rPr lang="et-EE" sz="1000" dirty="0"/>
              <a:t>10</a:t>
            </a:r>
            <a:r>
              <a:rPr lang="et-EE" sz="1000" baseline="30000" dirty="0"/>
              <a:t>1</a:t>
            </a:r>
          </a:p>
        </p:txBody>
      </p:sp>
      <p:sp>
        <p:nvSpPr>
          <p:cNvPr id="31" name="TextBox 30">
            <a:extLst>
              <a:ext uri="{FF2B5EF4-FFF2-40B4-BE49-F238E27FC236}">
                <a16:creationId xmlns:a16="http://schemas.microsoft.com/office/drawing/2014/main" id="{4C1ED158-D409-6020-5414-76D73F081C9C}"/>
              </a:ext>
            </a:extLst>
          </p:cNvPr>
          <p:cNvSpPr txBox="1"/>
          <p:nvPr/>
        </p:nvSpPr>
        <p:spPr bwMode="auto">
          <a:xfrm>
            <a:off x="1103938" y="4656737"/>
            <a:ext cx="359394" cy="246221"/>
          </a:xfrm>
          <a:prstGeom prst="rect">
            <a:avLst/>
          </a:prstGeom>
          <a:solidFill>
            <a:schemeClr val="bg1"/>
          </a:solidFill>
        </p:spPr>
        <p:txBody>
          <a:bodyPr wrap="none" rtlCol="0">
            <a:spAutoFit/>
          </a:bodyPr>
          <a:lstStyle/>
          <a:p>
            <a:r>
              <a:rPr lang="et-EE" sz="1000" dirty="0"/>
              <a:t>10</a:t>
            </a:r>
            <a:r>
              <a:rPr lang="et-EE" sz="1000" baseline="30000" dirty="0"/>
              <a:t>0</a:t>
            </a:r>
          </a:p>
        </p:txBody>
      </p:sp>
      <p:sp>
        <p:nvSpPr>
          <p:cNvPr id="32" name="TextBox 31">
            <a:extLst>
              <a:ext uri="{FF2B5EF4-FFF2-40B4-BE49-F238E27FC236}">
                <a16:creationId xmlns:a16="http://schemas.microsoft.com/office/drawing/2014/main" id="{75B451DA-B1F4-B00D-F3E2-C62CD634E2D3}"/>
              </a:ext>
            </a:extLst>
          </p:cNvPr>
          <p:cNvSpPr txBox="1"/>
          <p:nvPr/>
        </p:nvSpPr>
        <p:spPr bwMode="auto">
          <a:xfrm>
            <a:off x="1078290" y="5254016"/>
            <a:ext cx="385042" cy="246221"/>
          </a:xfrm>
          <a:prstGeom prst="rect">
            <a:avLst/>
          </a:prstGeom>
          <a:solidFill>
            <a:schemeClr val="bg1"/>
          </a:solidFill>
        </p:spPr>
        <p:txBody>
          <a:bodyPr wrap="none" rtlCol="0">
            <a:spAutoFit/>
          </a:bodyPr>
          <a:lstStyle/>
          <a:p>
            <a:r>
              <a:rPr lang="et-EE" sz="1000" dirty="0"/>
              <a:t>10</a:t>
            </a:r>
            <a:r>
              <a:rPr lang="et-EE" sz="1000" baseline="30000" dirty="0"/>
              <a:t>-1</a:t>
            </a:r>
          </a:p>
        </p:txBody>
      </p:sp>
      <p:sp>
        <p:nvSpPr>
          <p:cNvPr id="33" name="TextBox 32">
            <a:extLst>
              <a:ext uri="{FF2B5EF4-FFF2-40B4-BE49-F238E27FC236}">
                <a16:creationId xmlns:a16="http://schemas.microsoft.com/office/drawing/2014/main" id="{16FBBDFC-468E-8512-35F5-C2B50AC4C0B4}"/>
              </a:ext>
            </a:extLst>
          </p:cNvPr>
          <p:cNvSpPr txBox="1"/>
          <p:nvPr/>
        </p:nvSpPr>
        <p:spPr bwMode="auto">
          <a:xfrm>
            <a:off x="1078290" y="5846683"/>
            <a:ext cx="385042" cy="246221"/>
          </a:xfrm>
          <a:prstGeom prst="rect">
            <a:avLst/>
          </a:prstGeom>
          <a:solidFill>
            <a:schemeClr val="bg1"/>
          </a:solidFill>
        </p:spPr>
        <p:txBody>
          <a:bodyPr wrap="none" rtlCol="0">
            <a:spAutoFit/>
          </a:bodyPr>
          <a:lstStyle/>
          <a:p>
            <a:r>
              <a:rPr lang="et-EE" sz="1000" dirty="0"/>
              <a:t>10</a:t>
            </a:r>
            <a:r>
              <a:rPr lang="et-EE" sz="1000" baseline="30000" dirty="0"/>
              <a:t>-2</a:t>
            </a:r>
          </a:p>
        </p:txBody>
      </p:sp>
      <p:grpSp>
        <p:nvGrpSpPr>
          <p:cNvPr id="34" name="Group 33">
            <a:extLst>
              <a:ext uri="{FF2B5EF4-FFF2-40B4-BE49-F238E27FC236}">
                <a16:creationId xmlns:a16="http://schemas.microsoft.com/office/drawing/2014/main" id="{684437D1-C4F2-0A15-A1D5-22A1580DA9C4}"/>
              </a:ext>
            </a:extLst>
          </p:cNvPr>
          <p:cNvGrpSpPr/>
          <p:nvPr/>
        </p:nvGrpSpPr>
        <p:grpSpPr>
          <a:xfrm>
            <a:off x="1322474" y="5989729"/>
            <a:ext cx="2829798" cy="234270"/>
            <a:chOff x="1381489" y="4084294"/>
            <a:chExt cx="2829798" cy="234270"/>
          </a:xfrm>
        </p:grpSpPr>
        <p:sp>
          <p:nvSpPr>
            <p:cNvPr id="35" name="TextBox 34">
              <a:extLst>
                <a:ext uri="{FF2B5EF4-FFF2-40B4-BE49-F238E27FC236}">
                  <a16:creationId xmlns:a16="http://schemas.microsoft.com/office/drawing/2014/main" id="{B787EA40-EF1E-6CEF-91D0-2299FBB2ADD9}"/>
                </a:ext>
              </a:extLst>
            </p:cNvPr>
            <p:cNvSpPr txBox="1"/>
            <p:nvPr/>
          </p:nvSpPr>
          <p:spPr bwMode="auto">
            <a:xfrm>
              <a:off x="1381489" y="4084294"/>
              <a:ext cx="242374" cy="230832"/>
            </a:xfrm>
            <a:prstGeom prst="rect">
              <a:avLst/>
            </a:prstGeom>
            <a:solidFill>
              <a:schemeClr val="bg1"/>
            </a:solidFill>
          </p:spPr>
          <p:txBody>
            <a:bodyPr wrap="none" rtlCol="0">
              <a:spAutoFit/>
            </a:bodyPr>
            <a:lstStyle/>
            <a:p>
              <a:r>
                <a:rPr lang="et-EE" sz="900" dirty="0"/>
                <a:t>0</a:t>
              </a:r>
            </a:p>
          </p:txBody>
        </p:sp>
        <p:sp>
          <p:nvSpPr>
            <p:cNvPr id="36" name="TextBox 35">
              <a:extLst>
                <a:ext uri="{FF2B5EF4-FFF2-40B4-BE49-F238E27FC236}">
                  <a16:creationId xmlns:a16="http://schemas.microsoft.com/office/drawing/2014/main" id="{C0C2BC5D-D024-BC26-2EF0-817DEF44DD0B}"/>
                </a:ext>
              </a:extLst>
            </p:cNvPr>
            <p:cNvSpPr txBox="1"/>
            <p:nvPr/>
          </p:nvSpPr>
          <p:spPr bwMode="auto">
            <a:xfrm>
              <a:off x="1631879" y="4085272"/>
              <a:ext cx="415498" cy="230832"/>
            </a:xfrm>
            <a:prstGeom prst="rect">
              <a:avLst/>
            </a:prstGeom>
            <a:solidFill>
              <a:schemeClr val="bg1"/>
            </a:solidFill>
          </p:spPr>
          <p:txBody>
            <a:bodyPr wrap="none" rtlCol="0">
              <a:spAutoFit/>
            </a:bodyPr>
            <a:lstStyle/>
            <a:p>
              <a:r>
                <a:rPr lang="et-EE" sz="900" dirty="0"/>
                <a:t>2000</a:t>
              </a:r>
            </a:p>
          </p:txBody>
        </p:sp>
        <p:sp>
          <p:nvSpPr>
            <p:cNvPr id="37" name="TextBox 36">
              <a:extLst>
                <a:ext uri="{FF2B5EF4-FFF2-40B4-BE49-F238E27FC236}">
                  <a16:creationId xmlns:a16="http://schemas.microsoft.com/office/drawing/2014/main" id="{2B4D9254-885D-AC9E-115F-5FF4026B042D}"/>
                </a:ext>
              </a:extLst>
            </p:cNvPr>
            <p:cNvSpPr txBox="1"/>
            <p:nvPr/>
          </p:nvSpPr>
          <p:spPr bwMode="auto">
            <a:xfrm>
              <a:off x="2013715" y="4085272"/>
              <a:ext cx="415498" cy="230832"/>
            </a:xfrm>
            <a:prstGeom prst="rect">
              <a:avLst/>
            </a:prstGeom>
            <a:solidFill>
              <a:schemeClr val="bg1"/>
            </a:solidFill>
          </p:spPr>
          <p:txBody>
            <a:bodyPr wrap="none" rtlCol="0">
              <a:spAutoFit/>
            </a:bodyPr>
            <a:lstStyle/>
            <a:p>
              <a:r>
                <a:rPr lang="et-EE" sz="900" dirty="0"/>
                <a:t>4000</a:t>
              </a:r>
            </a:p>
          </p:txBody>
        </p:sp>
        <p:sp>
          <p:nvSpPr>
            <p:cNvPr id="38" name="TextBox 37">
              <a:extLst>
                <a:ext uri="{FF2B5EF4-FFF2-40B4-BE49-F238E27FC236}">
                  <a16:creationId xmlns:a16="http://schemas.microsoft.com/office/drawing/2014/main" id="{AC7DA411-A12A-F9F6-E8B4-BB4092083179}"/>
                </a:ext>
              </a:extLst>
            </p:cNvPr>
            <p:cNvSpPr txBox="1"/>
            <p:nvPr/>
          </p:nvSpPr>
          <p:spPr bwMode="auto">
            <a:xfrm>
              <a:off x="2332000" y="4084294"/>
              <a:ext cx="415498" cy="230832"/>
            </a:xfrm>
            <a:prstGeom prst="rect">
              <a:avLst/>
            </a:prstGeom>
            <a:solidFill>
              <a:schemeClr val="bg1"/>
            </a:solidFill>
          </p:spPr>
          <p:txBody>
            <a:bodyPr wrap="none" rtlCol="0">
              <a:spAutoFit/>
            </a:bodyPr>
            <a:lstStyle/>
            <a:p>
              <a:r>
                <a:rPr lang="et-EE" sz="900" dirty="0"/>
                <a:t>6000</a:t>
              </a:r>
            </a:p>
          </p:txBody>
        </p:sp>
        <p:sp>
          <p:nvSpPr>
            <p:cNvPr id="39" name="TextBox 38">
              <a:extLst>
                <a:ext uri="{FF2B5EF4-FFF2-40B4-BE49-F238E27FC236}">
                  <a16:creationId xmlns:a16="http://schemas.microsoft.com/office/drawing/2014/main" id="{EAA78EDB-069D-F8F8-9E26-521A823C2DC3}"/>
                </a:ext>
              </a:extLst>
            </p:cNvPr>
            <p:cNvSpPr txBox="1"/>
            <p:nvPr/>
          </p:nvSpPr>
          <p:spPr bwMode="auto">
            <a:xfrm>
              <a:off x="2664000" y="4084294"/>
              <a:ext cx="415498" cy="230832"/>
            </a:xfrm>
            <a:prstGeom prst="rect">
              <a:avLst/>
            </a:prstGeom>
            <a:solidFill>
              <a:schemeClr val="bg1"/>
            </a:solidFill>
          </p:spPr>
          <p:txBody>
            <a:bodyPr wrap="none" rtlCol="0">
              <a:spAutoFit/>
            </a:bodyPr>
            <a:lstStyle/>
            <a:p>
              <a:r>
                <a:rPr lang="et-EE" sz="900" dirty="0"/>
                <a:t>8000</a:t>
              </a:r>
            </a:p>
          </p:txBody>
        </p:sp>
        <p:sp>
          <p:nvSpPr>
            <p:cNvPr id="40" name="TextBox 39">
              <a:extLst>
                <a:ext uri="{FF2B5EF4-FFF2-40B4-BE49-F238E27FC236}">
                  <a16:creationId xmlns:a16="http://schemas.microsoft.com/office/drawing/2014/main" id="{93A3B38D-0663-991B-686D-A7D5595916AB}"/>
                </a:ext>
              </a:extLst>
            </p:cNvPr>
            <p:cNvSpPr txBox="1"/>
            <p:nvPr/>
          </p:nvSpPr>
          <p:spPr bwMode="auto">
            <a:xfrm>
              <a:off x="2979785" y="4084294"/>
              <a:ext cx="473206" cy="230832"/>
            </a:xfrm>
            <a:prstGeom prst="rect">
              <a:avLst/>
            </a:prstGeom>
            <a:solidFill>
              <a:schemeClr val="bg1"/>
            </a:solidFill>
          </p:spPr>
          <p:txBody>
            <a:bodyPr wrap="none" rtlCol="0">
              <a:spAutoFit/>
            </a:bodyPr>
            <a:lstStyle/>
            <a:p>
              <a:r>
                <a:rPr lang="et-EE" sz="900" dirty="0"/>
                <a:t>10000</a:t>
              </a:r>
            </a:p>
          </p:txBody>
        </p:sp>
        <p:sp>
          <p:nvSpPr>
            <p:cNvPr id="41" name="TextBox 40">
              <a:extLst>
                <a:ext uri="{FF2B5EF4-FFF2-40B4-BE49-F238E27FC236}">
                  <a16:creationId xmlns:a16="http://schemas.microsoft.com/office/drawing/2014/main" id="{E4C48BAD-F7AC-16DF-AA5C-1019C8008FC8}"/>
                </a:ext>
              </a:extLst>
            </p:cNvPr>
            <p:cNvSpPr txBox="1"/>
            <p:nvPr/>
          </p:nvSpPr>
          <p:spPr bwMode="auto">
            <a:xfrm>
              <a:off x="3354891" y="4084294"/>
              <a:ext cx="473206" cy="230832"/>
            </a:xfrm>
            <a:prstGeom prst="rect">
              <a:avLst/>
            </a:prstGeom>
            <a:solidFill>
              <a:schemeClr val="bg1"/>
            </a:solidFill>
          </p:spPr>
          <p:txBody>
            <a:bodyPr wrap="none" rtlCol="0">
              <a:spAutoFit/>
            </a:bodyPr>
            <a:lstStyle/>
            <a:p>
              <a:r>
                <a:rPr lang="et-EE" sz="900" dirty="0"/>
                <a:t>12000</a:t>
              </a:r>
            </a:p>
          </p:txBody>
        </p:sp>
        <p:sp>
          <p:nvSpPr>
            <p:cNvPr id="42" name="TextBox 41">
              <a:extLst>
                <a:ext uri="{FF2B5EF4-FFF2-40B4-BE49-F238E27FC236}">
                  <a16:creationId xmlns:a16="http://schemas.microsoft.com/office/drawing/2014/main" id="{59DBFC24-B580-EFD1-173C-552142733E6F}"/>
                </a:ext>
              </a:extLst>
            </p:cNvPr>
            <p:cNvSpPr txBox="1"/>
            <p:nvPr/>
          </p:nvSpPr>
          <p:spPr bwMode="auto">
            <a:xfrm>
              <a:off x="3738081" y="4087732"/>
              <a:ext cx="473206" cy="230832"/>
            </a:xfrm>
            <a:prstGeom prst="rect">
              <a:avLst/>
            </a:prstGeom>
            <a:solidFill>
              <a:schemeClr val="bg1"/>
            </a:solidFill>
          </p:spPr>
          <p:txBody>
            <a:bodyPr wrap="none" rtlCol="0">
              <a:spAutoFit/>
            </a:bodyPr>
            <a:lstStyle/>
            <a:p>
              <a:r>
                <a:rPr lang="et-EE" sz="900" dirty="0"/>
                <a:t>14000</a:t>
              </a:r>
            </a:p>
          </p:txBody>
        </p:sp>
      </p:grpSp>
      <p:sp>
        <p:nvSpPr>
          <p:cNvPr id="43" name="TextBox 42">
            <a:extLst>
              <a:ext uri="{FF2B5EF4-FFF2-40B4-BE49-F238E27FC236}">
                <a16:creationId xmlns:a16="http://schemas.microsoft.com/office/drawing/2014/main" id="{BEB9AC53-301B-0C1E-41AF-2515CD9324AD}"/>
              </a:ext>
            </a:extLst>
          </p:cNvPr>
          <p:cNvSpPr txBox="1"/>
          <p:nvPr/>
        </p:nvSpPr>
        <p:spPr bwMode="auto">
          <a:xfrm>
            <a:off x="1954700" y="6220754"/>
            <a:ext cx="1489510" cy="276999"/>
          </a:xfrm>
          <a:prstGeom prst="rect">
            <a:avLst/>
          </a:prstGeom>
          <a:solidFill>
            <a:schemeClr val="bg1"/>
          </a:solidFill>
        </p:spPr>
        <p:txBody>
          <a:bodyPr wrap="none" rtlCol="0">
            <a:spAutoFit/>
          </a:bodyPr>
          <a:lstStyle/>
          <a:p>
            <a:r>
              <a:rPr lang="et-EE" sz="1200" b="1" dirty="0" err="1"/>
              <a:t>Depth</a:t>
            </a:r>
            <a:r>
              <a:rPr lang="et-EE" sz="1200" b="1" dirty="0"/>
              <a:t> (1e15 D/cm</a:t>
            </a:r>
            <a:r>
              <a:rPr lang="et-EE" sz="1200" b="1" baseline="30000" dirty="0"/>
              <a:t>2</a:t>
            </a:r>
            <a:r>
              <a:rPr lang="et-EE" sz="1200" b="1" dirty="0"/>
              <a:t>)</a:t>
            </a:r>
          </a:p>
        </p:txBody>
      </p:sp>
      <p:sp>
        <p:nvSpPr>
          <p:cNvPr id="44" name="TextBox 43">
            <a:extLst>
              <a:ext uri="{FF2B5EF4-FFF2-40B4-BE49-F238E27FC236}">
                <a16:creationId xmlns:a16="http://schemas.microsoft.com/office/drawing/2014/main" id="{E85A6C86-3648-94FC-E219-DF1DA5594264}"/>
              </a:ext>
            </a:extLst>
          </p:cNvPr>
          <p:cNvSpPr txBox="1"/>
          <p:nvPr/>
        </p:nvSpPr>
        <p:spPr bwMode="auto">
          <a:xfrm rot="16200000">
            <a:off x="154625" y="4872831"/>
            <a:ext cx="1662635" cy="276999"/>
          </a:xfrm>
          <a:prstGeom prst="rect">
            <a:avLst/>
          </a:prstGeom>
          <a:solidFill>
            <a:schemeClr val="bg1"/>
          </a:solidFill>
        </p:spPr>
        <p:txBody>
          <a:bodyPr wrap="none" rtlCol="0">
            <a:spAutoFit/>
          </a:bodyPr>
          <a:lstStyle/>
          <a:p>
            <a:r>
              <a:rPr lang="et-EE" sz="1200" b="1" dirty="0"/>
              <a:t>D </a:t>
            </a:r>
            <a:r>
              <a:rPr lang="et-EE" sz="1200" b="1" dirty="0" err="1"/>
              <a:t>concentration</a:t>
            </a:r>
            <a:r>
              <a:rPr lang="et-EE" sz="1200" b="1" dirty="0"/>
              <a:t> (at. %)</a:t>
            </a:r>
          </a:p>
        </p:txBody>
      </p:sp>
      <p:sp>
        <p:nvSpPr>
          <p:cNvPr id="45" name="TextBox 44">
            <a:extLst>
              <a:ext uri="{FF2B5EF4-FFF2-40B4-BE49-F238E27FC236}">
                <a16:creationId xmlns:a16="http://schemas.microsoft.com/office/drawing/2014/main" id="{3EF4AFF4-A6F2-9924-34C5-1BF642B6620B}"/>
              </a:ext>
            </a:extLst>
          </p:cNvPr>
          <p:cNvSpPr txBox="1"/>
          <p:nvPr/>
        </p:nvSpPr>
        <p:spPr bwMode="auto">
          <a:xfrm rot="16200000">
            <a:off x="1085454" y="4918922"/>
            <a:ext cx="396262" cy="276999"/>
          </a:xfrm>
          <a:prstGeom prst="rect">
            <a:avLst/>
          </a:prstGeom>
          <a:solidFill>
            <a:schemeClr val="bg1"/>
          </a:solidFill>
        </p:spPr>
        <p:txBody>
          <a:bodyPr wrap="none" rtlCol="0">
            <a:spAutoFit/>
          </a:bodyPr>
          <a:lstStyle/>
          <a:p>
            <a:r>
              <a:rPr lang="et-EE" sz="1200" b="1" dirty="0"/>
              <a:t>      </a:t>
            </a:r>
          </a:p>
        </p:txBody>
      </p:sp>
      <p:sp>
        <p:nvSpPr>
          <p:cNvPr id="46" name="TextBox 14">
            <a:extLst>
              <a:ext uri="{FF2B5EF4-FFF2-40B4-BE49-F238E27FC236}">
                <a16:creationId xmlns:a16="http://schemas.microsoft.com/office/drawing/2014/main" id="{4F6745EC-0C0F-0DF9-90B5-14E02A7B835C}"/>
              </a:ext>
            </a:extLst>
          </p:cNvPr>
          <p:cNvSpPr txBox="1"/>
          <p:nvPr/>
        </p:nvSpPr>
        <p:spPr>
          <a:xfrm>
            <a:off x="2319325" y="4191991"/>
            <a:ext cx="559769" cy="338554"/>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t-EE" sz="1600" b="1" dirty="0"/>
              <a:t>NRA</a:t>
            </a:r>
            <a:endParaRPr lang="en-US" sz="1600" b="1" dirty="0"/>
          </a:p>
        </p:txBody>
      </p:sp>
      <p:sp>
        <p:nvSpPr>
          <p:cNvPr id="49" name="TextBox 48">
            <a:extLst>
              <a:ext uri="{FF2B5EF4-FFF2-40B4-BE49-F238E27FC236}">
                <a16:creationId xmlns:a16="http://schemas.microsoft.com/office/drawing/2014/main" id="{EF7C7985-B3F1-9961-CB0A-869F20742745}"/>
              </a:ext>
            </a:extLst>
          </p:cNvPr>
          <p:cNvSpPr txBox="1"/>
          <p:nvPr/>
        </p:nvSpPr>
        <p:spPr>
          <a:xfrm>
            <a:off x="5251240" y="1254991"/>
            <a:ext cx="1960793" cy="369332"/>
          </a:xfrm>
          <a:prstGeom prst="rect">
            <a:avLst/>
          </a:prstGeom>
          <a:noFill/>
        </p:spPr>
        <p:txBody>
          <a:bodyPr wrap="none" rtlCol="0">
            <a:spAutoFit/>
          </a:bodyPr>
          <a:lstStyle/>
          <a:p>
            <a:r>
              <a:rPr lang="et-EE" dirty="0" err="1"/>
              <a:t>Spatial</a:t>
            </a:r>
            <a:r>
              <a:rPr lang="et-EE" dirty="0"/>
              <a:t> </a:t>
            </a:r>
            <a:r>
              <a:rPr lang="et-EE" dirty="0" err="1"/>
              <a:t>distribution</a:t>
            </a:r>
            <a:endParaRPr lang="en-US" dirty="0"/>
          </a:p>
        </p:txBody>
      </p:sp>
      <p:sp>
        <p:nvSpPr>
          <p:cNvPr id="50" name="TextBox 49">
            <a:extLst>
              <a:ext uri="{FF2B5EF4-FFF2-40B4-BE49-F238E27FC236}">
                <a16:creationId xmlns:a16="http://schemas.microsoft.com/office/drawing/2014/main" id="{67598509-D91D-C7A3-68F9-FCCD72252572}"/>
              </a:ext>
            </a:extLst>
          </p:cNvPr>
          <p:cNvSpPr txBox="1"/>
          <p:nvPr/>
        </p:nvSpPr>
        <p:spPr>
          <a:xfrm>
            <a:off x="1719058" y="1271422"/>
            <a:ext cx="1521570" cy="369332"/>
          </a:xfrm>
          <a:prstGeom prst="rect">
            <a:avLst/>
          </a:prstGeom>
          <a:noFill/>
        </p:spPr>
        <p:txBody>
          <a:bodyPr wrap="none" rtlCol="0">
            <a:spAutoFit/>
          </a:bodyPr>
          <a:lstStyle/>
          <a:p>
            <a:r>
              <a:rPr lang="et-EE" dirty="0" err="1"/>
              <a:t>Depth</a:t>
            </a:r>
            <a:r>
              <a:rPr lang="et-EE" dirty="0"/>
              <a:t> </a:t>
            </a:r>
            <a:r>
              <a:rPr lang="et-EE" dirty="0" err="1"/>
              <a:t>profiles</a:t>
            </a:r>
            <a:endParaRPr lang="en-US" dirty="0"/>
          </a:p>
        </p:txBody>
      </p:sp>
      <p:sp>
        <p:nvSpPr>
          <p:cNvPr id="51" name="TextBox 30">
            <a:extLst>
              <a:ext uri="{FF2B5EF4-FFF2-40B4-BE49-F238E27FC236}">
                <a16:creationId xmlns:a16="http://schemas.microsoft.com/office/drawing/2014/main" id="{AEBD30B6-BBDE-9C4A-01B9-58E8E1009E32}"/>
              </a:ext>
            </a:extLst>
          </p:cNvPr>
          <p:cNvSpPr txBox="1"/>
          <p:nvPr/>
        </p:nvSpPr>
        <p:spPr>
          <a:xfrm>
            <a:off x="2702198" y="5674204"/>
            <a:ext cx="1149674" cy="307777"/>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t-EE" sz="1400" dirty="0"/>
              <a:t>D</a:t>
            </a:r>
            <a:r>
              <a:rPr lang="et-EE" sz="1400" baseline="-25000" dirty="0"/>
              <a:t>2</a:t>
            </a:r>
            <a:r>
              <a:rPr lang="et-EE" sz="1400" dirty="0"/>
              <a:t>-N</a:t>
            </a:r>
            <a:r>
              <a:rPr lang="et-EE" sz="1400" baseline="-25000" dirty="0"/>
              <a:t>2</a:t>
            </a:r>
            <a:r>
              <a:rPr lang="et-EE" sz="1400" dirty="0"/>
              <a:t> plasma</a:t>
            </a:r>
            <a:endParaRPr lang="en-US" sz="1400" dirty="0"/>
          </a:p>
        </p:txBody>
      </p:sp>
      <p:sp>
        <p:nvSpPr>
          <p:cNvPr id="52" name="TextBox 51">
            <a:extLst>
              <a:ext uri="{FF2B5EF4-FFF2-40B4-BE49-F238E27FC236}">
                <a16:creationId xmlns:a16="http://schemas.microsoft.com/office/drawing/2014/main" id="{EE6D64C3-66EC-0BDD-2FE6-66BBD872116C}"/>
              </a:ext>
            </a:extLst>
          </p:cNvPr>
          <p:cNvSpPr txBox="1"/>
          <p:nvPr/>
        </p:nvSpPr>
        <p:spPr>
          <a:xfrm>
            <a:off x="7727893" y="3003113"/>
            <a:ext cx="2691763" cy="369332"/>
          </a:xfrm>
          <a:prstGeom prst="rect">
            <a:avLst/>
          </a:prstGeom>
          <a:noFill/>
        </p:spPr>
        <p:txBody>
          <a:bodyPr wrap="none" rtlCol="0">
            <a:spAutoFit/>
          </a:bodyPr>
          <a:lstStyle/>
          <a:p>
            <a:r>
              <a:rPr lang="et-EE" dirty="0" err="1"/>
              <a:t>Depth</a:t>
            </a:r>
            <a:r>
              <a:rPr lang="et-EE" dirty="0"/>
              <a:t> </a:t>
            </a:r>
            <a:r>
              <a:rPr lang="et-EE" dirty="0" err="1"/>
              <a:t>profiles</a:t>
            </a:r>
            <a:r>
              <a:rPr lang="et-EE" dirty="0"/>
              <a:t> </a:t>
            </a:r>
            <a:r>
              <a:rPr lang="et-EE" dirty="0" err="1"/>
              <a:t>comparable</a:t>
            </a:r>
            <a:endParaRPr lang="en-US" dirty="0"/>
          </a:p>
        </p:txBody>
      </p:sp>
      <p:sp>
        <p:nvSpPr>
          <p:cNvPr id="53" name="TextBox 52">
            <a:extLst>
              <a:ext uri="{FF2B5EF4-FFF2-40B4-BE49-F238E27FC236}">
                <a16:creationId xmlns:a16="http://schemas.microsoft.com/office/drawing/2014/main" id="{0CD6B5DD-2584-4439-5B05-322B9EB78E45}"/>
              </a:ext>
            </a:extLst>
          </p:cNvPr>
          <p:cNvSpPr txBox="1"/>
          <p:nvPr/>
        </p:nvSpPr>
        <p:spPr>
          <a:xfrm>
            <a:off x="7727893" y="3593422"/>
            <a:ext cx="4053429" cy="646331"/>
          </a:xfrm>
          <a:prstGeom prst="rect">
            <a:avLst/>
          </a:prstGeom>
          <a:noFill/>
        </p:spPr>
        <p:txBody>
          <a:bodyPr wrap="square" rtlCol="0">
            <a:spAutoFit/>
          </a:bodyPr>
          <a:lstStyle/>
          <a:p>
            <a:r>
              <a:rPr lang="et-EE" dirty="0" err="1"/>
              <a:t>Spatial</a:t>
            </a:r>
            <a:r>
              <a:rPr lang="et-EE" dirty="0"/>
              <a:t> </a:t>
            </a:r>
            <a:r>
              <a:rPr lang="et-EE" dirty="0" err="1"/>
              <a:t>distribution</a:t>
            </a:r>
            <a:r>
              <a:rPr lang="et-EE" dirty="0"/>
              <a:t> </a:t>
            </a:r>
            <a:r>
              <a:rPr lang="et-EE" dirty="0" err="1"/>
              <a:t>for</a:t>
            </a:r>
            <a:r>
              <a:rPr lang="et-EE" dirty="0"/>
              <a:t> D</a:t>
            </a:r>
            <a:r>
              <a:rPr lang="et-EE" baseline="-25000" dirty="0"/>
              <a:t>2</a:t>
            </a:r>
            <a:r>
              <a:rPr lang="et-EE" dirty="0"/>
              <a:t>-N</a:t>
            </a:r>
            <a:r>
              <a:rPr lang="et-EE" baseline="-25000" dirty="0"/>
              <a:t>2</a:t>
            </a:r>
            <a:r>
              <a:rPr lang="et-EE" dirty="0"/>
              <a:t> and D</a:t>
            </a:r>
            <a:r>
              <a:rPr lang="et-EE" baseline="-25000" dirty="0"/>
              <a:t>2</a:t>
            </a:r>
            <a:r>
              <a:rPr lang="et-EE" dirty="0"/>
              <a:t>-Ne plasma </a:t>
            </a:r>
            <a:r>
              <a:rPr lang="et-EE" dirty="0" err="1"/>
              <a:t>exposure</a:t>
            </a:r>
            <a:r>
              <a:rPr lang="et-EE" dirty="0"/>
              <a:t> </a:t>
            </a:r>
            <a:r>
              <a:rPr lang="et-EE" dirty="0" err="1"/>
              <a:t>somewhat</a:t>
            </a:r>
            <a:r>
              <a:rPr lang="et-EE" dirty="0"/>
              <a:t> </a:t>
            </a:r>
            <a:r>
              <a:rPr lang="et-EE" dirty="0" err="1"/>
              <a:t>conflicting</a:t>
            </a:r>
            <a:endParaRPr lang="en-US" dirty="0"/>
          </a:p>
        </p:txBody>
      </p:sp>
    </p:spTree>
    <p:extLst>
      <p:ext uri="{BB962C8B-B14F-4D97-AF65-F5344CB8AC3E}">
        <p14:creationId xmlns:p14="http://schemas.microsoft.com/office/powerpoint/2010/main" val="1793092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AB3B2-5BED-D5D2-5DFC-966BE46B613C}"/>
              </a:ext>
            </a:extLst>
          </p:cNvPr>
          <p:cNvSpPr>
            <a:spLocks noGrp="1"/>
          </p:cNvSpPr>
          <p:nvPr>
            <p:ph type="title"/>
          </p:nvPr>
        </p:nvSpPr>
        <p:spPr>
          <a:xfrm>
            <a:off x="983431" y="192515"/>
            <a:ext cx="10717979" cy="433824"/>
          </a:xfrm>
        </p:spPr>
        <p:txBody>
          <a:bodyPr/>
          <a:lstStyle/>
          <a:p>
            <a:r>
              <a:rPr lang="et-EE" dirty="0"/>
              <a:t>LIBS on </a:t>
            </a:r>
            <a:r>
              <a:rPr lang="et-EE" dirty="0" err="1"/>
              <a:t>Be</a:t>
            </a:r>
            <a:r>
              <a:rPr lang="et-EE" dirty="0"/>
              <a:t> </a:t>
            </a:r>
            <a:r>
              <a:rPr lang="et-EE" dirty="0" err="1"/>
              <a:t>containing</a:t>
            </a:r>
            <a:r>
              <a:rPr lang="et-EE" dirty="0"/>
              <a:t> </a:t>
            </a:r>
            <a:r>
              <a:rPr lang="et-EE" dirty="0" err="1"/>
              <a:t>coatings</a:t>
            </a:r>
            <a:r>
              <a:rPr lang="et-EE" dirty="0"/>
              <a:t> </a:t>
            </a:r>
            <a:r>
              <a:rPr lang="et-EE" dirty="0" err="1"/>
              <a:t>with</a:t>
            </a:r>
            <a:r>
              <a:rPr lang="et-EE" dirty="0"/>
              <a:t> diferent </a:t>
            </a:r>
            <a:r>
              <a:rPr lang="et-EE" dirty="0" err="1"/>
              <a:t>type</a:t>
            </a:r>
            <a:r>
              <a:rPr lang="et-EE" dirty="0"/>
              <a:t> of </a:t>
            </a:r>
            <a:r>
              <a:rPr lang="et-EE" dirty="0" err="1"/>
              <a:t>fuel</a:t>
            </a:r>
            <a:r>
              <a:rPr lang="et-EE" dirty="0"/>
              <a:t> </a:t>
            </a:r>
            <a:r>
              <a:rPr lang="et-EE" dirty="0" err="1"/>
              <a:t>content</a:t>
            </a:r>
            <a:endParaRPr lang="en-US" dirty="0"/>
          </a:p>
        </p:txBody>
      </p:sp>
      <p:sp>
        <p:nvSpPr>
          <p:cNvPr id="4" name="Slide Number Placeholder 3">
            <a:extLst>
              <a:ext uri="{FF2B5EF4-FFF2-40B4-BE49-F238E27FC236}">
                <a16:creationId xmlns:a16="http://schemas.microsoft.com/office/drawing/2014/main" id="{8ECB914F-041E-B32B-A28D-7518E62D46DB}"/>
              </a:ext>
            </a:extLst>
          </p:cNvPr>
          <p:cNvSpPr>
            <a:spLocks noGrp="1"/>
          </p:cNvSpPr>
          <p:nvPr>
            <p:ph type="sldNum" sz="quarter" idx="12"/>
          </p:nvPr>
        </p:nvSpPr>
        <p:spPr>
          <a:xfrm>
            <a:off x="0" y="6590037"/>
            <a:ext cx="720080" cy="199173"/>
          </a:xfrm>
        </p:spPr>
        <p:txBody>
          <a:bodyPr/>
          <a:lstStyle/>
          <a:p>
            <a:pPr>
              <a:defRPr/>
            </a:pPr>
            <a:fld id="{6A6D9FA1-99C7-4910-8E32-B85D378B0060}" type="slidenum">
              <a:rPr lang="en-GB" smtClean="0">
                <a:solidFill>
                  <a:prstClr val="white"/>
                </a:solidFill>
              </a:rPr>
              <a:t>5</a:t>
            </a:fld>
            <a:r>
              <a:rPr lang="et-EE" dirty="0">
                <a:solidFill>
                  <a:prstClr val="white"/>
                </a:solidFill>
              </a:rPr>
              <a:t> </a:t>
            </a:r>
            <a:endParaRPr lang="en-GB" dirty="0">
              <a:solidFill>
                <a:prstClr val="white"/>
              </a:solidFill>
            </a:endParaRPr>
          </a:p>
        </p:txBody>
      </p:sp>
      <p:graphicFrame>
        <p:nvGraphicFramePr>
          <p:cNvPr id="5" name="Chart 4">
            <a:extLst>
              <a:ext uri="{FF2B5EF4-FFF2-40B4-BE49-F238E27FC236}">
                <a16:creationId xmlns:a16="http://schemas.microsoft.com/office/drawing/2014/main" id="{384D8A50-5A31-43DE-6F50-5E50C84EEB04}"/>
              </a:ext>
            </a:extLst>
          </p:cNvPr>
          <p:cNvGraphicFramePr>
            <a:graphicFrameLocks/>
          </p:cNvGraphicFramePr>
          <p:nvPr>
            <p:extLst>
              <p:ext uri="{D42A27DB-BD31-4B8C-83A1-F6EECF244321}">
                <p14:modId xmlns:p14="http://schemas.microsoft.com/office/powerpoint/2010/main" val="2994779995"/>
              </p:ext>
            </p:extLst>
          </p:nvPr>
        </p:nvGraphicFramePr>
        <p:xfrm>
          <a:off x="172887" y="2047498"/>
          <a:ext cx="4512995" cy="2310291"/>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a:extLst>
              <a:ext uri="{FF2B5EF4-FFF2-40B4-BE49-F238E27FC236}">
                <a16:creationId xmlns:a16="http://schemas.microsoft.com/office/drawing/2014/main" id="{297207A8-8C72-ED47-58A5-609746D693E4}"/>
              </a:ext>
            </a:extLst>
          </p:cNvPr>
          <p:cNvSpPr/>
          <p:nvPr/>
        </p:nvSpPr>
        <p:spPr>
          <a:xfrm>
            <a:off x="906665" y="2188822"/>
            <a:ext cx="815322" cy="1523751"/>
          </a:xfrm>
          <a:prstGeom prst="rect">
            <a:avLst/>
          </a:prstGeom>
          <a:solidFill>
            <a:schemeClr val="accent1">
              <a:lumMod val="60000"/>
              <a:lumOff val="4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t-EE" dirty="0"/>
          </a:p>
        </p:txBody>
      </p:sp>
      <p:sp>
        <p:nvSpPr>
          <p:cNvPr id="8" name="TextBox 7">
            <a:extLst>
              <a:ext uri="{FF2B5EF4-FFF2-40B4-BE49-F238E27FC236}">
                <a16:creationId xmlns:a16="http://schemas.microsoft.com/office/drawing/2014/main" id="{EA282CE5-4598-1596-D849-E71F5EE1C7BE}"/>
              </a:ext>
            </a:extLst>
          </p:cNvPr>
          <p:cNvSpPr txBox="1"/>
          <p:nvPr/>
        </p:nvSpPr>
        <p:spPr bwMode="auto">
          <a:xfrm>
            <a:off x="869730" y="2336131"/>
            <a:ext cx="1046407" cy="461665"/>
          </a:xfrm>
          <a:prstGeom prst="rect">
            <a:avLst/>
          </a:prstGeom>
          <a:noFill/>
        </p:spPr>
        <p:txBody>
          <a:bodyPr wrap="square" rtlCol="0">
            <a:spAutoFit/>
          </a:bodyPr>
          <a:lstStyle/>
          <a:p>
            <a:r>
              <a:rPr lang="et-EE" sz="1200" dirty="0" err="1"/>
              <a:t>Cut-off</a:t>
            </a:r>
            <a:r>
              <a:rPr lang="et-EE" sz="1200" dirty="0"/>
              <a:t> by </a:t>
            </a:r>
            <a:r>
              <a:rPr lang="et-EE" sz="1200" dirty="0" err="1"/>
              <a:t>long</a:t>
            </a:r>
            <a:r>
              <a:rPr lang="et-EE" sz="1200" dirty="0"/>
              <a:t> </a:t>
            </a:r>
            <a:r>
              <a:rPr lang="et-EE" sz="1200" dirty="0" err="1"/>
              <a:t>fiber</a:t>
            </a:r>
            <a:endParaRPr lang="et-EE" sz="1200" dirty="0"/>
          </a:p>
        </p:txBody>
      </p:sp>
      <p:sp>
        <p:nvSpPr>
          <p:cNvPr id="9" name="Rectangle 8">
            <a:extLst>
              <a:ext uri="{FF2B5EF4-FFF2-40B4-BE49-F238E27FC236}">
                <a16:creationId xmlns:a16="http://schemas.microsoft.com/office/drawing/2014/main" id="{7E9F3E1D-C136-A820-C214-461950FEDC0E}"/>
              </a:ext>
            </a:extLst>
          </p:cNvPr>
          <p:cNvSpPr/>
          <p:nvPr/>
        </p:nvSpPr>
        <p:spPr>
          <a:xfrm>
            <a:off x="2785364" y="2188822"/>
            <a:ext cx="269967" cy="1523751"/>
          </a:xfrm>
          <a:prstGeom prst="rect">
            <a:avLst/>
          </a:prstGeom>
          <a:solidFill>
            <a:schemeClr val="accent1">
              <a:lumMod val="60000"/>
              <a:lumOff val="4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t-EE" dirty="0"/>
          </a:p>
        </p:txBody>
      </p:sp>
      <p:sp>
        <p:nvSpPr>
          <p:cNvPr id="10" name="TextBox 9">
            <a:extLst>
              <a:ext uri="{FF2B5EF4-FFF2-40B4-BE49-F238E27FC236}">
                <a16:creationId xmlns:a16="http://schemas.microsoft.com/office/drawing/2014/main" id="{8CA3F5D9-26CF-B0EE-2CF0-8FCC61A85274}"/>
              </a:ext>
            </a:extLst>
          </p:cNvPr>
          <p:cNvSpPr txBox="1"/>
          <p:nvPr/>
        </p:nvSpPr>
        <p:spPr bwMode="auto">
          <a:xfrm>
            <a:off x="3985509" y="1678955"/>
            <a:ext cx="7956662" cy="1554272"/>
          </a:xfrm>
          <a:prstGeom prst="rect">
            <a:avLst/>
          </a:prstGeom>
          <a:noFill/>
        </p:spPr>
        <p:txBody>
          <a:bodyPr wrap="square" rtlCol="0">
            <a:spAutoFit/>
          </a:bodyPr>
          <a:lstStyle/>
          <a:p>
            <a:pPr>
              <a:spcAft>
                <a:spcPts val="600"/>
              </a:spcAft>
            </a:pPr>
            <a:r>
              <a:rPr lang="et-EE" sz="1600" b="1" dirty="0"/>
              <a:t>L</a:t>
            </a:r>
            <a:r>
              <a:rPr lang="en-GB" sz="1600" b="1" dirty="0"/>
              <a:t>imitations for remote handling application</a:t>
            </a:r>
          </a:p>
          <a:p>
            <a:pPr marL="285750" indent="-285750">
              <a:spcAft>
                <a:spcPts val="600"/>
              </a:spcAft>
              <a:buFont typeface="Arial" panose="020B0604020202020204" pitchFamily="34" charset="0"/>
              <a:buChar char="•"/>
            </a:pPr>
            <a:r>
              <a:rPr lang="et-EE" sz="1600" dirty="0"/>
              <a:t>B and C are </a:t>
            </a:r>
            <a:r>
              <a:rPr lang="en-US" sz="1600" dirty="0"/>
              <a:t>not detectable because strong</a:t>
            </a:r>
            <a:r>
              <a:rPr lang="et-EE" sz="1600" dirty="0"/>
              <a:t> </a:t>
            </a:r>
            <a:r>
              <a:rPr lang="en-GB" sz="1600" dirty="0"/>
              <a:t>lines </a:t>
            </a:r>
            <a:r>
              <a:rPr lang="en-US" sz="1600" dirty="0"/>
              <a:t>near</a:t>
            </a:r>
            <a:r>
              <a:rPr lang="et-EE" sz="1600" dirty="0"/>
              <a:t> 250</a:t>
            </a:r>
            <a:r>
              <a:rPr lang="en-GB" sz="1600" dirty="0"/>
              <a:t> nm </a:t>
            </a:r>
            <a:r>
              <a:rPr lang="en-US" sz="1600" dirty="0"/>
              <a:t>absorb</a:t>
            </a:r>
            <a:r>
              <a:rPr lang="et-EE" sz="1600" dirty="0"/>
              <a:t> in </a:t>
            </a:r>
            <a:r>
              <a:rPr lang="en-GB" sz="1600" dirty="0"/>
              <a:t>long fib</a:t>
            </a:r>
            <a:r>
              <a:rPr lang="en-US" sz="1600" dirty="0" err="1"/>
              <a:t>er</a:t>
            </a:r>
            <a:r>
              <a:rPr lang="et-EE" sz="1600" dirty="0"/>
              <a:t> and </a:t>
            </a:r>
            <a:r>
              <a:rPr lang="en-US" sz="1600" dirty="0"/>
              <a:t>lines</a:t>
            </a:r>
            <a:r>
              <a:rPr lang="et-EE" sz="1600" dirty="0"/>
              <a:t> </a:t>
            </a:r>
            <a:r>
              <a:rPr lang="en-GB" sz="1600" dirty="0"/>
              <a:t>between 300-500 nm </a:t>
            </a:r>
            <a:r>
              <a:rPr lang="en-US" sz="1600" dirty="0"/>
              <a:t>are</a:t>
            </a:r>
            <a:r>
              <a:rPr lang="et-EE" sz="1600" dirty="0"/>
              <a:t> too </a:t>
            </a:r>
            <a:r>
              <a:rPr lang="en-US" sz="1600" dirty="0"/>
              <a:t>weak</a:t>
            </a:r>
            <a:r>
              <a:rPr lang="et-EE" sz="1600" dirty="0"/>
              <a:t> </a:t>
            </a:r>
            <a:r>
              <a:rPr lang="en-GB" sz="1600" dirty="0"/>
              <a:t>due to low LIBS plume temperature</a:t>
            </a:r>
          </a:p>
          <a:p>
            <a:pPr marL="285750" indent="-285750">
              <a:spcAft>
                <a:spcPts val="600"/>
              </a:spcAft>
              <a:buFont typeface="Arial" panose="020B0604020202020204" pitchFamily="34" charset="0"/>
              <a:buChar char="•"/>
            </a:pPr>
            <a:r>
              <a:rPr lang="en-GB" sz="1600" dirty="0"/>
              <a:t>Ghost lines </a:t>
            </a:r>
            <a:r>
              <a:rPr lang="et-EE" sz="1600" dirty="0"/>
              <a:t>present </a:t>
            </a:r>
            <a:r>
              <a:rPr lang="en-GB" sz="1600" dirty="0"/>
              <a:t>due to Echelle type spectrometer</a:t>
            </a:r>
          </a:p>
          <a:p>
            <a:pPr marL="285750" indent="-285750">
              <a:spcAft>
                <a:spcPts val="600"/>
              </a:spcAft>
              <a:buFont typeface="Arial" panose="020B0604020202020204" pitchFamily="34" charset="0"/>
              <a:buChar char="•"/>
            </a:pPr>
            <a:r>
              <a:rPr lang="en-GB" sz="1600" dirty="0"/>
              <a:t>H/D/T line intensities </a:t>
            </a:r>
            <a:r>
              <a:rPr lang="en-US" sz="1600" dirty="0"/>
              <a:t>were near </a:t>
            </a:r>
            <a:r>
              <a:rPr lang="en-GB" sz="1600" dirty="0"/>
              <a:t>the detection limit and overlapping</a:t>
            </a:r>
          </a:p>
        </p:txBody>
      </p:sp>
      <p:sp>
        <p:nvSpPr>
          <p:cNvPr id="11" name="TextBox 10">
            <a:extLst>
              <a:ext uri="{FF2B5EF4-FFF2-40B4-BE49-F238E27FC236}">
                <a16:creationId xmlns:a16="http://schemas.microsoft.com/office/drawing/2014/main" id="{D3E0F191-4219-C75B-1360-9962E1C4A1C0}"/>
              </a:ext>
            </a:extLst>
          </p:cNvPr>
          <p:cNvSpPr txBox="1"/>
          <p:nvPr/>
        </p:nvSpPr>
        <p:spPr bwMode="auto">
          <a:xfrm>
            <a:off x="2719435" y="2310578"/>
            <a:ext cx="999739" cy="461665"/>
          </a:xfrm>
          <a:prstGeom prst="rect">
            <a:avLst/>
          </a:prstGeom>
          <a:noFill/>
        </p:spPr>
        <p:txBody>
          <a:bodyPr wrap="square" rtlCol="0">
            <a:spAutoFit/>
          </a:bodyPr>
          <a:lstStyle/>
          <a:p>
            <a:r>
              <a:rPr lang="et-EE" sz="1200" dirty="0" err="1"/>
              <a:t>Cut-off</a:t>
            </a:r>
            <a:r>
              <a:rPr lang="et-EE" sz="1200" dirty="0"/>
              <a:t> by </a:t>
            </a:r>
            <a:r>
              <a:rPr lang="et-EE" sz="1200" dirty="0" err="1"/>
              <a:t>mirror</a:t>
            </a:r>
            <a:endParaRPr lang="et-EE" sz="1200" dirty="0"/>
          </a:p>
        </p:txBody>
      </p:sp>
      <p:sp>
        <p:nvSpPr>
          <p:cNvPr id="12" name="TextBox 11">
            <a:extLst>
              <a:ext uri="{FF2B5EF4-FFF2-40B4-BE49-F238E27FC236}">
                <a16:creationId xmlns:a16="http://schemas.microsoft.com/office/drawing/2014/main" id="{CFC95944-7B68-AAE9-085E-E0A135360C54}"/>
              </a:ext>
            </a:extLst>
          </p:cNvPr>
          <p:cNvSpPr txBox="1"/>
          <p:nvPr/>
        </p:nvSpPr>
        <p:spPr bwMode="auto">
          <a:xfrm>
            <a:off x="1759065" y="2111154"/>
            <a:ext cx="1210378" cy="276999"/>
          </a:xfrm>
          <a:prstGeom prst="rect">
            <a:avLst/>
          </a:prstGeom>
          <a:noFill/>
        </p:spPr>
        <p:txBody>
          <a:bodyPr wrap="square" rtlCol="0">
            <a:spAutoFit/>
          </a:bodyPr>
          <a:lstStyle/>
          <a:p>
            <a:r>
              <a:rPr lang="et-EE" sz="1200" dirty="0" err="1"/>
              <a:t>Be</a:t>
            </a:r>
            <a:r>
              <a:rPr lang="et-EE" sz="1200" dirty="0"/>
              <a:t> I 332.1 nm</a:t>
            </a:r>
          </a:p>
        </p:txBody>
      </p:sp>
      <p:sp>
        <p:nvSpPr>
          <p:cNvPr id="13" name="TextBox 12">
            <a:extLst>
              <a:ext uri="{FF2B5EF4-FFF2-40B4-BE49-F238E27FC236}">
                <a16:creationId xmlns:a16="http://schemas.microsoft.com/office/drawing/2014/main" id="{5BD43993-0356-F9BD-0F59-890CD10522F8}"/>
              </a:ext>
            </a:extLst>
          </p:cNvPr>
          <p:cNvSpPr txBox="1"/>
          <p:nvPr/>
        </p:nvSpPr>
        <p:spPr bwMode="auto">
          <a:xfrm>
            <a:off x="1703316" y="2723083"/>
            <a:ext cx="1391703" cy="276999"/>
          </a:xfrm>
          <a:prstGeom prst="rect">
            <a:avLst/>
          </a:prstGeom>
          <a:noFill/>
        </p:spPr>
        <p:txBody>
          <a:bodyPr wrap="square" rtlCol="0">
            <a:spAutoFit/>
          </a:bodyPr>
          <a:lstStyle/>
          <a:p>
            <a:r>
              <a:rPr lang="et-EE" sz="1200" dirty="0" err="1"/>
              <a:t>Be</a:t>
            </a:r>
            <a:r>
              <a:rPr lang="et-EE" sz="1200" dirty="0"/>
              <a:t> </a:t>
            </a:r>
            <a:r>
              <a:rPr lang="et-EE" sz="1200" dirty="0" err="1"/>
              <a:t>ghost</a:t>
            </a:r>
            <a:r>
              <a:rPr lang="et-EE" sz="1200" dirty="0"/>
              <a:t> </a:t>
            </a:r>
            <a:r>
              <a:rPr lang="et-EE" sz="1200" dirty="0" err="1"/>
              <a:t>lines</a:t>
            </a:r>
            <a:endParaRPr lang="et-EE" sz="1200" dirty="0"/>
          </a:p>
        </p:txBody>
      </p:sp>
      <p:cxnSp>
        <p:nvCxnSpPr>
          <p:cNvPr id="15" name="Straight Arrow Connector 14">
            <a:extLst>
              <a:ext uri="{FF2B5EF4-FFF2-40B4-BE49-F238E27FC236}">
                <a16:creationId xmlns:a16="http://schemas.microsoft.com/office/drawing/2014/main" id="{9A04BCA3-B195-0A0F-90F7-7E5ED08BEE7D}"/>
              </a:ext>
            </a:extLst>
          </p:cNvPr>
          <p:cNvCxnSpPr>
            <a:cxnSpLocks/>
          </p:cNvCxnSpPr>
          <p:nvPr/>
        </p:nvCxnSpPr>
        <p:spPr>
          <a:xfrm>
            <a:off x="2429384" y="2950697"/>
            <a:ext cx="0" cy="3902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39E109A5-E059-7A93-F88B-F671CBED5CDC}"/>
              </a:ext>
            </a:extLst>
          </p:cNvPr>
          <p:cNvCxnSpPr>
            <a:cxnSpLocks/>
          </p:cNvCxnSpPr>
          <p:nvPr/>
        </p:nvCxnSpPr>
        <p:spPr>
          <a:xfrm>
            <a:off x="2270869" y="2950697"/>
            <a:ext cx="0" cy="3902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6" name="Chart 5">
            <a:extLst>
              <a:ext uri="{FF2B5EF4-FFF2-40B4-BE49-F238E27FC236}">
                <a16:creationId xmlns:a16="http://schemas.microsoft.com/office/drawing/2014/main" id="{19322928-BEE3-417E-B1E9-674FAF05B1C1}"/>
              </a:ext>
            </a:extLst>
          </p:cNvPr>
          <p:cNvGraphicFramePr>
            <a:graphicFrameLocks/>
          </p:cNvGraphicFramePr>
          <p:nvPr>
            <p:extLst>
              <p:ext uri="{D42A27DB-BD31-4B8C-83A1-F6EECF244321}">
                <p14:modId xmlns:p14="http://schemas.microsoft.com/office/powerpoint/2010/main" val="92774905"/>
              </p:ext>
            </p:extLst>
          </p:nvPr>
        </p:nvGraphicFramePr>
        <p:xfrm>
          <a:off x="5350862" y="4114800"/>
          <a:ext cx="3429071" cy="229244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a:extLst>
              <a:ext uri="{FF2B5EF4-FFF2-40B4-BE49-F238E27FC236}">
                <a16:creationId xmlns:a16="http://schemas.microsoft.com/office/drawing/2014/main" id="{77873BF1-AAED-4954-A201-42143D887AEB}"/>
              </a:ext>
            </a:extLst>
          </p:cNvPr>
          <p:cNvGraphicFramePr>
            <a:graphicFrameLocks/>
          </p:cNvGraphicFramePr>
          <p:nvPr>
            <p:extLst>
              <p:ext uri="{D42A27DB-BD31-4B8C-83A1-F6EECF244321}">
                <p14:modId xmlns:p14="http://schemas.microsoft.com/office/powerpoint/2010/main" val="2582982405"/>
              </p:ext>
            </p:extLst>
          </p:nvPr>
        </p:nvGraphicFramePr>
        <p:xfrm>
          <a:off x="8779933" y="4119628"/>
          <a:ext cx="2921477" cy="2346337"/>
        </p:xfrm>
        <a:graphic>
          <a:graphicData uri="http://schemas.openxmlformats.org/drawingml/2006/chart">
            <c:chart xmlns:c="http://schemas.openxmlformats.org/drawingml/2006/chart" xmlns:r="http://schemas.openxmlformats.org/officeDocument/2006/relationships" r:id="rId4"/>
          </a:graphicData>
        </a:graphic>
      </p:graphicFrame>
      <p:sp>
        <p:nvSpPr>
          <p:cNvPr id="28" name="TextBox 27">
            <a:extLst>
              <a:ext uri="{FF2B5EF4-FFF2-40B4-BE49-F238E27FC236}">
                <a16:creationId xmlns:a16="http://schemas.microsoft.com/office/drawing/2014/main" id="{187B5558-96B3-58F9-BE29-2F037E12A958}"/>
              </a:ext>
            </a:extLst>
          </p:cNvPr>
          <p:cNvSpPr txBox="1"/>
          <p:nvPr/>
        </p:nvSpPr>
        <p:spPr bwMode="auto">
          <a:xfrm>
            <a:off x="1107487" y="1748775"/>
            <a:ext cx="2510417" cy="338554"/>
          </a:xfrm>
          <a:prstGeom prst="rect">
            <a:avLst/>
          </a:prstGeom>
          <a:noFill/>
        </p:spPr>
        <p:txBody>
          <a:bodyPr wrap="square">
            <a:spAutoFit/>
          </a:bodyPr>
          <a:lstStyle/>
          <a:p>
            <a:r>
              <a:rPr lang="et-EE" sz="1600" b="1" dirty="0"/>
              <a:t>LIBS </a:t>
            </a:r>
            <a:r>
              <a:rPr lang="et-EE" sz="1600" b="1" dirty="0" err="1"/>
              <a:t>spectrum</a:t>
            </a:r>
            <a:r>
              <a:rPr lang="et-EE" sz="1600" b="1" dirty="0"/>
              <a:t> (2ONG7A-7)</a:t>
            </a:r>
            <a:endParaRPr lang="et-EE" sz="1600" dirty="0"/>
          </a:p>
        </p:txBody>
      </p:sp>
      <p:sp>
        <p:nvSpPr>
          <p:cNvPr id="31" name="TextBox 30">
            <a:extLst>
              <a:ext uri="{FF2B5EF4-FFF2-40B4-BE49-F238E27FC236}">
                <a16:creationId xmlns:a16="http://schemas.microsoft.com/office/drawing/2014/main" id="{17FD95B7-EDD7-D6E5-3551-C7F6A1AEDAEB}"/>
              </a:ext>
            </a:extLst>
          </p:cNvPr>
          <p:cNvSpPr txBox="1"/>
          <p:nvPr/>
        </p:nvSpPr>
        <p:spPr bwMode="auto">
          <a:xfrm>
            <a:off x="3122451" y="3154404"/>
            <a:ext cx="1210378" cy="276999"/>
          </a:xfrm>
          <a:prstGeom prst="rect">
            <a:avLst/>
          </a:prstGeom>
          <a:noFill/>
        </p:spPr>
        <p:txBody>
          <a:bodyPr wrap="square" rtlCol="0">
            <a:spAutoFit/>
          </a:bodyPr>
          <a:lstStyle/>
          <a:p>
            <a:r>
              <a:rPr lang="et-EE" sz="1200" dirty="0"/>
              <a:t>W I </a:t>
            </a:r>
            <a:r>
              <a:rPr lang="et-EE" sz="1200" dirty="0" err="1"/>
              <a:t>lines</a:t>
            </a:r>
            <a:endParaRPr lang="et-EE" sz="1200" dirty="0"/>
          </a:p>
        </p:txBody>
      </p:sp>
      <p:sp>
        <p:nvSpPr>
          <p:cNvPr id="32" name="TextBox 31">
            <a:extLst>
              <a:ext uri="{FF2B5EF4-FFF2-40B4-BE49-F238E27FC236}">
                <a16:creationId xmlns:a16="http://schemas.microsoft.com/office/drawing/2014/main" id="{554AA6F3-E9B5-0017-4251-BB11BC75BEA2}"/>
              </a:ext>
            </a:extLst>
          </p:cNvPr>
          <p:cNvSpPr txBox="1"/>
          <p:nvPr/>
        </p:nvSpPr>
        <p:spPr bwMode="auto">
          <a:xfrm>
            <a:off x="6907382" y="3776246"/>
            <a:ext cx="4111727" cy="338554"/>
          </a:xfrm>
          <a:prstGeom prst="rect">
            <a:avLst/>
          </a:prstGeom>
          <a:solidFill>
            <a:schemeClr val="bg1"/>
          </a:solidFill>
        </p:spPr>
        <p:txBody>
          <a:bodyPr wrap="square">
            <a:spAutoFit/>
          </a:bodyPr>
          <a:lstStyle/>
          <a:p>
            <a:r>
              <a:rPr lang="en-US" sz="1600" b="1" dirty="0"/>
              <a:t>LIBS and SIMS depth profiles of 14IWG1A 11a</a:t>
            </a:r>
            <a:endParaRPr lang="en-US" sz="1600" dirty="0"/>
          </a:p>
        </p:txBody>
      </p:sp>
      <p:sp>
        <p:nvSpPr>
          <p:cNvPr id="35" name="TextBox 34">
            <a:extLst>
              <a:ext uri="{FF2B5EF4-FFF2-40B4-BE49-F238E27FC236}">
                <a16:creationId xmlns:a16="http://schemas.microsoft.com/office/drawing/2014/main" id="{97963A72-D51F-3D72-E3A1-58E327A206F1}"/>
              </a:ext>
            </a:extLst>
          </p:cNvPr>
          <p:cNvSpPr txBox="1"/>
          <p:nvPr/>
        </p:nvSpPr>
        <p:spPr bwMode="auto">
          <a:xfrm>
            <a:off x="304076" y="4955556"/>
            <a:ext cx="5290976" cy="1400383"/>
          </a:xfrm>
          <a:prstGeom prst="rect">
            <a:avLst/>
          </a:prstGeom>
          <a:noFill/>
        </p:spPr>
        <p:txBody>
          <a:bodyPr wrap="square">
            <a:spAutoFit/>
          </a:bodyPr>
          <a:lstStyle/>
          <a:p>
            <a:pPr>
              <a:spcAft>
                <a:spcPts val="600"/>
              </a:spcAft>
            </a:pPr>
            <a:r>
              <a:rPr lang="en-US" sz="1600" dirty="0"/>
              <a:t>Samples were from different positions on limiters </a:t>
            </a:r>
            <a:r>
              <a:rPr lang="et-EE" sz="1600" dirty="0"/>
              <a:t>(</a:t>
            </a:r>
            <a:r>
              <a:rPr lang="en-GB" sz="1600" dirty="0"/>
              <a:t>2XR11, 4D15</a:t>
            </a:r>
            <a:r>
              <a:rPr lang="et-EE" sz="1600" dirty="0"/>
              <a:t>)</a:t>
            </a:r>
            <a:r>
              <a:rPr lang="en-GB" sz="1600" dirty="0"/>
              <a:t> </a:t>
            </a:r>
            <a:r>
              <a:rPr lang="et-EE" sz="1600" dirty="0"/>
              <a:t>and </a:t>
            </a:r>
            <a:r>
              <a:rPr lang="en-US" sz="1600" dirty="0"/>
              <a:t>divertor </a:t>
            </a:r>
            <a:r>
              <a:rPr lang="et-EE" sz="1600" dirty="0"/>
              <a:t>(</a:t>
            </a:r>
            <a:r>
              <a:rPr lang="en-GB" sz="1600" dirty="0"/>
              <a:t>HFGC, 14IWG1A, 2IWG3A, b12_167, 2ONG7A</a:t>
            </a:r>
            <a:r>
              <a:rPr lang="et-EE" sz="1600" dirty="0"/>
              <a:t>,</a:t>
            </a:r>
            <a:r>
              <a:rPr lang="en-GB" sz="1600" dirty="0"/>
              <a:t> 2ONG8B</a:t>
            </a:r>
            <a:r>
              <a:rPr lang="et-EE" sz="1600" dirty="0"/>
              <a:t>)</a:t>
            </a:r>
            <a:r>
              <a:rPr lang="en-GB" sz="1600" dirty="0"/>
              <a:t>.</a:t>
            </a:r>
            <a:endParaRPr lang="et-EE" sz="1600" dirty="0"/>
          </a:p>
          <a:p>
            <a:pPr>
              <a:spcAft>
                <a:spcPts val="600"/>
              </a:spcAft>
            </a:pPr>
            <a:r>
              <a:rPr lang="en-GB" sz="1600" dirty="0"/>
              <a:t>Deposit layers distinguishable in LIBS depth profiles and confirmed by SIMS</a:t>
            </a:r>
          </a:p>
        </p:txBody>
      </p:sp>
      <p:sp>
        <p:nvSpPr>
          <p:cNvPr id="37" name="TextBox 36">
            <a:extLst>
              <a:ext uri="{FF2B5EF4-FFF2-40B4-BE49-F238E27FC236}">
                <a16:creationId xmlns:a16="http://schemas.microsoft.com/office/drawing/2014/main" id="{01CA5552-1C11-0651-3FFB-29B3B0D58DDD}"/>
              </a:ext>
            </a:extLst>
          </p:cNvPr>
          <p:cNvSpPr txBox="1"/>
          <p:nvPr/>
        </p:nvSpPr>
        <p:spPr bwMode="auto">
          <a:xfrm>
            <a:off x="291116" y="4384975"/>
            <a:ext cx="5503627" cy="338554"/>
          </a:xfrm>
          <a:prstGeom prst="rect">
            <a:avLst/>
          </a:prstGeom>
          <a:noFill/>
        </p:spPr>
        <p:txBody>
          <a:bodyPr wrap="square">
            <a:spAutoFit/>
          </a:bodyPr>
          <a:lstStyle/>
          <a:p>
            <a:pPr>
              <a:spcAft>
                <a:spcPts val="600"/>
              </a:spcAft>
            </a:pPr>
            <a:r>
              <a:rPr lang="en-GB" sz="1600" dirty="0"/>
              <a:t>Be, W, </a:t>
            </a:r>
            <a:r>
              <a:rPr lang="et-EE" sz="1600" dirty="0" err="1"/>
              <a:t>Mo</a:t>
            </a:r>
            <a:r>
              <a:rPr lang="et-EE" sz="1600" dirty="0"/>
              <a:t>, Fe, </a:t>
            </a:r>
            <a:r>
              <a:rPr lang="en-GB" sz="1600" dirty="0"/>
              <a:t>Ni, Cu, </a:t>
            </a:r>
            <a:r>
              <a:rPr lang="et-EE" sz="1600" dirty="0" err="1"/>
              <a:t>Cr</a:t>
            </a:r>
            <a:r>
              <a:rPr lang="et-EE" sz="1600" dirty="0"/>
              <a:t>, </a:t>
            </a:r>
            <a:r>
              <a:rPr lang="en-GB" sz="1600" dirty="0" err="1"/>
              <a:t>Ar</a:t>
            </a:r>
            <a:r>
              <a:rPr lang="en-GB" sz="1600" dirty="0"/>
              <a:t>, H, D </a:t>
            </a:r>
            <a:r>
              <a:rPr lang="et-EE" sz="1600" dirty="0" err="1"/>
              <a:t>were</a:t>
            </a:r>
            <a:r>
              <a:rPr lang="et-EE" sz="1600" dirty="0"/>
              <a:t> </a:t>
            </a:r>
            <a:r>
              <a:rPr lang="en-GB" sz="1600" dirty="0"/>
              <a:t>present in the spectra</a:t>
            </a:r>
          </a:p>
        </p:txBody>
      </p:sp>
      <p:sp>
        <p:nvSpPr>
          <p:cNvPr id="38" name="TextBox 37">
            <a:extLst>
              <a:ext uri="{FF2B5EF4-FFF2-40B4-BE49-F238E27FC236}">
                <a16:creationId xmlns:a16="http://schemas.microsoft.com/office/drawing/2014/main" id="{9911DF33-9FEE-7153-C29F-B45722A56975}"/>
              </a:ext>
            </a:extLst>
          </p:cNvPr>
          <p:cNvSpPr txBox="1"/>
          <p:nvPr/>
        </p:nvSpPr>
        <p:spPr bwMode="auto">
          <a:xfrm>
            <a:off x="720080" y="785208"/>
            <a:ext cx="11113354" cy="661720"/>
          </a:xfrm>
          <a:prstGeom prst="rect">
            <a:avLst/>
          </a:prstGeom>
          <a:noFill/>
        </p:spPr>
        <p:txBody>
          <a:bodyPr wrap="square">
            <a:spAutoFit/>
          </a:bodyPr>
          <a:lstStyle/>
          <a:p>
            <a:pPr>
              <a:spcAft>
                <a:spcPts val="600"/>
              </a:spcAft>
            </a:pPr>
            <a:r>
              <a:rPr lang="et-EE" sz="1600" dirty="0" err="1"/>
              <a:t>Experiments</a:t>
            </a:r>
            <a:r>
              <a:rPr lang="et-EE" sz="1600" dirty="0"/>
              <a:t> in VTT </a:t>
            </a:r>
            <a:r>
              <a:rPr lang="et-EE" sz="1600" dirty="0" err="1"/>
              <a:t>for</a:t>
            </a:r>
            <a:r>
              <a:rPr lang="et-EE" sz="1600" dirty="0"/>
              <a:t> </a:t>
            </a:r>
            <a:r>
              <a:rPr lang="et-EE" sz="1600" dirty="0" err="1"/>
              <a:t>the</a:t>
            </a:r>
            <a:r>
              <a:rPr lang="et-EE" sz="1600" dirty="0"/>
              <a:t> </a:t>
            </a:r>
            <a:r>
              <a:rPr lang="et-EE" sz="1600" dirty="0" err="1"/>
              <a:t>preparation</a:t>
            </a:r>
            <a:r>
              <a:rPr lang="et-EE" sz="1600" dirty="0"/>
              <a:t> of JET </a:t>
            </a:r>
            <a:r>
              <a:rPr lang="et-EE" sz="1600" dirty="0" err="1"/>
              <a:t>remote</a:t>
            </a:r>
            <a:r>
              <a:rPr lang="et-EE" sz="1600" dirty="0"/>
              <a:t> </a:t>
            </a:r>
            <a:r>
              <a:rPr lang="et-EE" sz="1600" dirty="0" err="1"/>
              <a:t>handling</a:t>
            </a:r>
            <a:r>
              <a:rPr lang="et-EE" sz="1600" dirty="0"/>
              <a:t> </a:t>
            </a:r>
            <a:r>
              <a:rPr lang="et-EE" sz="1600" dirty="0" err="1"/>
              <a:t>operation</a:t>
            </a:r>
            <a:endParaRPr lang="et-EE" sz="1600" dirty="0"/>
          </a:p>
          <a:p>
            <a:pPr>
              <a:spcAft>
                <a:spcPts val="600"/>
              </a:spcAft>
            </a:pPr>
            <a:r>
              <a:rPr lang="en-US" sz="1600" dirty="0"/>
              <a:t>LIBS in </a:t>
            </a:r>
            <a:r>
              <a:rPr lang="en-US" sz="1600" b="1" dirty="0"/>
              <a:t>atm. pressure </a:t>
            </a:r>
            <a:r>
              <a:rPr lang="en-US" sz="1600" b="1" dirty="0" err="1"/>
              <a:t>Ar</a:t>
            </a:r>
            <a:r>
              <a:rPr lang="en-US" sz="1600" dirty="0"/>
              <a:t>, </a:t>
            </a:r>
            <a:r>
              <a:rPr lang="en-US" sz="1600" b="1" dirty="0"/>
              <a:t>20 m fiber </a:t>
            </a:r>
            <a:r>
              <a:rPr lang="en-US" sz="1600" dirty="0"/>
              <a:t>for signal collection and </a:t>
            </a:r>
            <a:r>
              <a:rPr lang="en-US" sz="1600" b="1" dirty="0"/>
              <a:t>Echelle type </a:t>
            </a:r>
            <a:r>
              <a:rPr lang="en-US" sz="1600" dirty="0" err="1"/>
              <a:t>Aryelle</a:t>
            </a:r>
            <a:r>
              <a:rPr lang="en-US" sz="1600" dirty="0"/>
              <a:t> spectrometer for </a:t>
            </a:r>
            <a:r>
              <a:rPr lang="en-US" sz="1600" b="1" dirty="0"/>
              <a:t>wide spectral range</a:t>
            </a:r>
          </a:p>
        </p:txBody>
      </p:sp>
      <p:sp>
        <p:nvSpPr>
          <p:cNvPr id="16" name="TextBox 15">
            <a:extLst>
              <a:ext uri="{FF2B5EF4-FFF2-40B4-BE49-F238E27FC236}">
                <a16:creationId xmlns:a16="http://schemas.microsoft.com/office/drawing/2014/main" id="{77EE0F40-9ACE-386C-4643-F516DC43BADD}"/>
              </a:ext>
            </a:extLst>
          </p:cNvPr>
          <p:cNvSpPr txBox="1"/>
          <p:nvPr/>
        </p:nvSpPr>
        <p:spPr bwMode="auto">
          <a:xfrm>
            <a:off x="7556179" y="5655747"/>
            <a:ext cx="815322" cy="369332"/>
          </a:xfrm>
          <a:prstGeom prst="rect">
            <a:avLst/>
          </a:prstGeom>
          <a:noFill/>
        </p:spPr>
        <p:txBody>
          <a:bodyPr wrap="square">
            <a:spAutoFit/>
          </a:bodyPr>
          <a:lstStyle/>
          <a:p>
            <a:r>
              <a:rPr lang="et-EE" sz="1800" b="1" dirty="0"/>
              <a:t>LIBS</a:t>
            </a:r>
            <a:endParaRPr lang="et-EE" dirty="0"/>
          </a:p>
        </p:txBody>
      </p:sp>
      <p:sp>
        <p:nvSpPr>
          <p:cNvPr id="18" name="TextBox 17">
            <a:extLst>
              <a:ext uri="{FF2B5EF4-FFF2-40B4-BE49-F238E27FC236}">
                <a16:creationId xmlns:a16="http://schemas.microsoft.com/office/drawing/2014/main" id="{0ADF9BC8-8BD4-10F6-581A-B6B27EC79E82}"/>
              </a:ext>
            </a:extLst>
          </p:cNvPr>
          <p:cNvSpPr txBox="1"/>
          <p:nvPr/>
        </p:nvSpPr>
        <p:spPr bwMode="auto">
          <a:xfrm>
            <a:off x="10203787" y="5655747"/>
            <a:ext cx="815322" cy="369332"/>
          </a:xfrm>
          <a:prstGeom prst="rect">
            <a:avLst/>
          </a:prstGeom>
          <a:noFill/>
        </p:spPr>
        <p:txBody>
          <a:bodyPr wrap="square">
            <a:spAutoFit/>
          </a:bodyPr>
          <a:lstStyle/>
          <a:p>
            <a:r>
              <a:rPr lang="et-EE" sz="1800" b="1" dirty="0"/>
              <a:t>SIMS</a:t>
            </a:r>
            <a:endParaRPr lang="et-EE" dirty="0"/>
          </a:p>
        </p:txBody>
      </p:sp>
      <p:sp>
        <p:nvSpPr>
          <p:cNvPr id="24" name="Footer Placeholder 2">
            <a:extLst>
              <a:ext uri="{FF2B5EF4-FFF2-40B4-BE49-F238E27FC236}">
                <a16:creationId xmlns:a16="http://schemas.microsoft.com/office/drawing/2014/main" id="{8B481FF5-0535-443E-B8E5-9D640F5FC01B}"/>
              </a:ext>
            </a:extLst>
          </p:cNvPr>
          <p:cNvSpPr>
            <a:spLocks noGrp="1"/>
          </p:cNvSpPr>
          <p:nvPr>
            <p:ph type="ftr" sz="quarter" idx="11"/>
          </p:nvPr>
        </p:nvSpPr>
        <p:spPr>
          <a:xfrm>
            <a:off x="825624" y="6555770"/>
            <a:ext cx="4512994" cy="329614"/>
          </a:xfrm>
        </p:spPr>
        <p:txBody>
          <a:bodyPr/>
          <a:lstStyle/>
          <a:p>
            <a:pPr>
              <a:defRPr/>
            </a:pPr>
            <a:r>
              <a:rPr lang="et-EE" dirty="0">
                <a:solidFill>
                  <a:prstClr val="white"/>
                </a:solidFill>
              </a:rPr>
              <a:t>I</a:t>
            </a:r>
            <a:r>
              <a:rPr lang="en-GB" dirty="0">
                <a:solidFill>
                  <a:prstClr val="white"/>
                </a:solidFill>
              </a:rPr>
              <a:t>. </a:t>
            </a:r>
            <a:r>
              <a:rPr lang="et-EE" dirty="0">
                <a:solidFill>
                  <a:prstClr val="white"/>
                </a:solidFill>
              </a:rPr>
              <a:t>Jõgi</a:t>
            </a:r>
            <a:r>
              <a:rPr lang="en-GB" dirty="0">
                <a:solidFill>
                  <a:prstClr val="white"/>
                </a:solidFill>
              </a:rPr>
              <a:t>| WPPWIE </a:t>
            </a:r>
            <a:r>
              <a:rPr lang="et-EE" dirty="0">
                <a:solidFill>
                  <a:prstClr val="white"/>
                </a:solidFill>
              </a:rPr>
              <a:t>SPX </a:t>
            </a:r>
            <a:r>
              <a:rPr lang="en-GB" dirty="0">
                <a:solidFill>
                  <a:prstClr val="white"/>
                </a:solidFill>
              </a:rPr>
              <a:t>meeting | </a:t>
            </a:r>
            <a:r>
              <a:rPr lang="et-EE" dirty="0">
                <a:solidFill>
                  <a:prstClr val="white"/>
                </a:solidFill>
              </a:rPr>
              <a:t>13</a:t>
            </a:r>
            <a:r>
              <a:rPr lang="en-GB" dirty="0">
                <a:solidFill>
                  <a:prstClr val="white"/>
                </a:solidFill>
              </a:rPr>
              <a:t> </a:t>
            </a:r>
            <a:r>
              <a:rPr lang="et-EE" dirty="0">
                <a:solidFill>
                  <a:prstClr val="white"/>
                </a:solidFill>
              </a:rPr>
              <a:t>Nov</a:t>
            </a:r>
            <a:r>
              <a:rPr lang="en-GB" dirty="0">
                <a:solidFill>
                  <a:prstClr val="white"/>
                </a:solidFill>
              </a:rPr>
              <a:t> 2024</a:t>
            </a:r>
            <a:endParaRPr lang="en-GB" dirty="0"/>
          </a:p>
        </p:txBody>
      </p:sp>
    </p:spTree>
    <p:extLst>
      <p:ext uri="{BB962C8B-B14F-4D97-AF65-F5344CB8AC3E}">
        <p14:creationId xmlns:p14="http://schemas.microsoft.com/office/powerpoint/2010/main" val="2348023936"/>
      </p:ext>
    </p:extLst>
  </p:cSld>
  <p:clrMapOvr>
    <a:masterClrMapping/>
  </p:clrMapOvr>
</p:sld>
</file>

<file path=ppt/theme/theme1.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txDef>
      <a:spPr bwMode="auto">
        <a:prstGeom prst="rect">
          <a:avLst/>
        </a:prstGeom>
        <a:noFill/>
      </a:spPr>
      <a:bodyPr/>
      <a:lstStyle/>
    </a:txDef>
  </a:objectDefaults>
  <a:extraClrSchemeLst/>
</a:theme>
</file>

<file path=ppt/theme/theme2.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txDef>
      <a:spPr bwMode="auto">
        <a:prstGeom prst="rect">
          <a:avLst/>
        </a:prstGeom>
        <a:noFill/>
      </a:spPr>
      <a:bodyPr/>
      <a:lstStyle/>
    </a:txDef>
  </a:objectDefaults>
  <a:extraClrSchemeLst/>
</a:theme>
</file>

<file path=docProps/app.xml><?xml version="1.0" encoding="utf-8"?>
<Properties xmlns="http://schemas.openxmlformats.org/officeDocument/2006/extended-properties" xmlns:vt="http://schemas.openxmlformats.org/officeDocument/2006/docPropsVTypes">
  <Template/>
  <TotalTime>29041</TotalTime>
  <Words>681</Words>
  <Application>Microsoft Office PowerPoint</Application>
  <DocSecurity>0</DocSecurity>
  <PresentationFormat>Widescreen</PresentationFormat>
  <Paragraphs>175</Paragraphs>
  <Slides>5</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Calibri</vt:lpstr>
      <vt:lpstr>EUROfusion.1line_5_3_2019</vt:lpstr>
      <vt:lpstr>PWIE SPX meeting</vt:lpstr>
      <vt:lpstr>Analysis of B containing coatings and/or W coatings with LIBS</vt:lpstr>
      <vt:lpstr>LIBS results on He loaded samples and surface modifications</vt:lpstr>
      <vt:lpstr>Outgassing, recycling and retention after D plasma loading</vt:lpstr>
      <vt:lpstr>LIBS on Be containing coatings with diferent type of fuel content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Fabio Vinagre</dc:creator>
  <cp:keywords/>
  <dc:description/>
  <cp:lastModifiedBy>Indrek Jõgi</cp:lastModifiedBy>
  <cp:revision>193</cp:revision>
  <cp:lastPrinted>2024-05-23T09:41:03Z</cp:lastPrinted>
  <dcterms:created xsi:type="dcterms:W3CDTF">2023-11-15T09:40:03Z</dcterms:created>
  <dcterms:modified xsi:type="dcterms:W3CDTF">2024-11-12T16:00:00Z</dcterms:modified>
  <cp:category/>
  <dc:identifier/>
  <cp:contentStatus/>
  <dc:language/>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0x0101006C5E97A0C0FEBC408E67B127B9678D93</vt:lpwstr>
  </property>
  <property fmtid="{D5CDD505-2E9C-101B-9397-08002B2CF9AE}" pid="3" name="MediaServiceImageTags">
    <vt:lpwstr/>
  </property>
</Properties>
</file>